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81" r:id="rId4"/>
    <p:sldId id="282" r:id="rId5"/>
    <p:sldId id="283" r:id="rId6"/>
    <p:sldId id="286" r:id="rId7"/>
    <p:sldId id="287" r:id="rId8"/>
    <p:sldId id="288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23" autoAdjust="0"/>
  </p:normalViewPr>
  <p:slideViewPr>
    <p:cSldViewPr>
      <p:cViewPr varScale="1">
        <p:scale>
          <a:sx n="99" d="100"/>
          <a:sy n="99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direct-mesh</c:v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mesh!$B$2:$B$8010</c:f>
              <c:numCache>
                <c:formatCode>0.00E+00</c:formatCode>
                <c:ptCount val="8009"/>
                <c:pt idx="0">
                  <c:v>-5.9800000000000001E-3</c:v>
                </c:pt>
                <c:pt idx="1">
                  <c:v>-5.9800000000000001E-3</c:v>
                </c:pt>
                <c:pt idx="2">
                  <c:v>-5.9199999999999999E-3</c:v>
                </c:pt>
                <c:pt idx="3">
                  <c:v>-5.9199999999999999E-3</c:v>
                </c:pt>
                <c:pt idx="4">
                  <c:v>-5.9199999999999999E-3</c:v>
                </c:pt>
                <c:pt idx="5">
                  <c:v>-5.9199999999999999E-3</c:v>
                </c:pt>
                <c:pt idx="6">
                  <c:v>-5.9199999999999999E-3</c:v>
                </c:pt>
                <c:pt idx="7">
                  <c:v>-5.9199999999999999E-3</c:v>
                </c:pt>
                <c:pt idx="8">
                  <c:v>-5.9199999999999999E-3</c:v>
                </c:pt>
                <c:pt idx="9">
                  <c:v>-5.9199999999999999E-3</c:v>
                </c:pt>
                <c:pt idx="10">
                  <c:v>-5.9199999999999999E-3</c:v>
                </c:pt>
                <c:pt idx="11">
                  <c:v>-5.9199999999999999E-3</c:v>
                </c:pt>
                <c:pt idx="12">
                  <c:v>-5.9199999999999999E-3</c:v>
                </c:pt>
                <c:pt idx="13">
                  <c:v>-5.9199999999999999E-3</c:v>
                </c:pt>
                <c:pt idx="14">
                  <c:v>-5.9199999999999999E-3</c:v>
                </c:pt>
                <c:pt idx="15">
                  <c:v>-5.9199999999999999E-3</c:v>
                </c:pt>
                <c:pt idx="16">
                  <c:v>-5.9199999999999999E-3</c:v>
                </c:pt>
                <c:pt idx="17">
                  <c:v>-5.9199999999999999E-3</c:v>
                </c:pt>
                <c:pt idx="18">
                  <c:v>-5.9199999999999999E-3</c:v>
                </c:pt>
                <c:pt idx="19">
                  <c:v>-5.9199999999999999E-3</c:v>
                </c:pt>
                <c:pt idx="20">
                  <c:v>-5.9199999999999999E-3</c:v>
                </c:pt>
                <c:pt idx="21">
                  <c:v>-5.9199999999999999E-3</c:v>
                </c:pt>
                <c:pt idx="22">
                  <c:v>-5.9199999999999999E-3</c:v>
                </c:pt>
                <c:pt idx="23">
                  <c:v>-5.8700000000000002E-3</c:v>
                </c:pt>
                <c:pt idx="24">
                  <c:v>-5.8700000000000002E-3</c:v>
                </c:pt>
                <c:pt idx="25">
                  <c:v>-5.8700000000000002E-3</c:v>
                </c:pt>
                <c:pt idx="26">
                  <c:v>-5.8700000000000002E-3</c:v>
                </c:pt>
                <c:pt idx="27">
                  <c:v>-5.8700000000000002E-3</c:v>
                </c:pt>
                <c:pt idx="28">
                  <c:v>-5.8700000000000002E-3</c:v>
                </c:pt>
                <c:pt idx="29">
                  <c:v>-5.8700000000000002E-3</c:v>
                </c:pt>
                <c:pt idx="30">
                  <c:v>-5.8700000000000002E-3</c:v>
                </c:pt>
                <c:pt idx="31">
                  <c:v>-5.8700000000000002E-3</c:v>
                </c:pt>
                <c:pt idx="32">
                  <c:v>-5.8700000000000002E-3</c:v>
                </c:pt>
                <c:pt idx="33">
                  <c:v>-5.8700000000000002E-3</c:v>
                </c:pt>
                <c:pt idx="34">
                  <c:v>-5.8700000000000002E-3</c:v>
                </c:pt>
                <c:pt idx="35">
                  <c:v>-5.8700000000000002E-3</c:v>
                </c:pt>
                <c:pt idx="36">
                  <c:v>-5.8700000000000002E-3</c:v>
                </c:pt>
                <c:pt idx="37">
                  <c:v>-5.8700000000000002E-3</c:v>
                </c:pt>
                <c:pt idx="38">
                  <c:v>-5.8700000000000002E-3</c:v>
                </c:pt>
                <c:pt idx="39">
                  <c:v>-5.8700000000000002E-3</c:v>
                </c:pt>
                <c:pt idx="40">
                  <c:v>-5.8700000000000002E-3</c:v>
                </c:pt>
                <c:pt idx="41">
                  <c:v>-5.8700000000000002E-3</c:v>
                </c:pt>
                <c:pt idx="42">
                  <c:v>-5.8700000000000002E-3</c:v>
                </c:pt>
                <c:pt idx="43">
                  <c:v>-5.8700000000000002E-3</c:v>
                </c:pt>
                <c:pt idx="44">
                  <c:v>-5.8700000000000002E-3</c:v>
                </c:pt>
                <c:pt idx="45">
                  <c:v>-5.8100000000000001E-3</c:v>
                </c:pt>
                <c:pt idx="46">
                  <c:v>-5.8100000000000001E-3</c:v>
                </c:pt>
                <c:pt idx="47">
                  <c:v>-5.8100000000000001E-3</c:v>
                </c:pt>
                <c:pt idx="48">
                  <c:v>-5.8100000000000001E-3</c:v>
                </c:pt>
                <c:pt idx="49">
                  <c:v>-5.8100000000000001E-3</c:v>
                </c:pt>
                <c:pt idx="50">
                  <c:v>-5.8100000000000001E-3</c:v>
                </c:pt>
                <c:pt idx="51">
                  <c:v>-5.8100000000000001E-3</c:v>
                </c:pt>
                <c:pt idx="52">
                  <c:v>-5.8100000000000001E-3</c:v>
                </c:pt>
                <c:pt idx="53">
                  <c:v>-5.8100000000000001E-3</c:v>
                </c:pt>
                <c:pt idx="54">
                  <c:v>-5.8100000000000001E-3</c:v>
                </c:pt>
                <c:pt idx="55">
                  <c:v>-5.8100000000000001E-3</c:v>
                </c:pt>
                <c:pt idx="56">
                  <c:v>-5.8100000000000001E-3</c:v>
                </c:pt>
                <c:pt idx="57">
                  <c:v>-5.8100000000000001E-3</c:v>
                </c:pt>
                <c:pt idx="58">
                  <c:v>-5.8100000000000001E-3</c:v>
                </c:pt>
                <c:pt idx="59">
                  <c:v>-5.8100000000000001E-3</c:v>
                </c:pt>
                <c:pt idx="60">
                  <c:v>-5.8100000000000001E-3</c:v>
                </c:pt>
                <c:pt idx="61">
                  <c:v>-5.8100000000000001E-3</c:v>
                </c:pt>
                <c:pt idx="62">
                  <c:v>-5.8100000000000001E-3</c:v>
                </c:pt>
                <c:pt idx="63">
                  <c:v>-5.8100000000000001E-3</c:v>
                </c:pt>
                <c:pt idx="64">
                  <c:v>-5.8100000000000001E-3</c:v>
                </c:pt>
                <c:pt idx="65">
                  <c:v>-5.8100000000000001E-3</c:v>
                </c:pt>
                <c:pt idx="66">
                  <c:v>-5.8100000000000001E-3</c:v>
                </c:pt>
                <c:pt idx="67">
                  <c:v>-5.8100000000000001E-3</c:v>
                </c:pt>
                <c:pt idx="68">
                  <c:v>-5.8100000000000001E-3</c:v>
                </c:pt>
                <c:pt idx="69">
                  <c:v>-5.8100000000000001E-3</c:v>
                </c:pt>
                <c:pt idx="70">
                  <c:v>-5.8100000000000001E-3</c:v>
                </c:pt>
                <c:pt idx="71">
                  <c:v>-5.8100000000000001E-3</c:v>
                </c:pt>
                <c:pt idx="72">
                  <c:v>-5.8100000000000001E-3</c:v>
                </c:pt>
                <c:pt idx="73">
                  <c:v>-5.8100000000000001E-3</c:v>
                </c:pt>
                <c:pt idx="74">
                  <c:v>-5.8100000000000001E-3</c:v>
                </c:pt>
                <c:pt idx="75">
                  <c:v>-5.8100000000000001E-3</c:v>
                </c:pt>
                <c:pt idx="76">
                  <c:v>-5.8100000000000001E-3</c:v>
                </c:pt>
                <c:pt idx="77">
                  <c:v>-5.8100000000000001E-3</c:v>
                </c:pt>
                <c:pt idx="78">
                  <c:v>-5.8100000000000001E-3</c:v>
                </c:pt>
                <c:pt idx="79">
                  <c:v>-5.8100000000000001E-3</c:v>
                </c:pt>
                <c:pt idx="80">
                  <c:v>-5.8100000000000001E-3</c:v>
                </c:pt>
                <c:pt idx="81">
                  <c:v>-5.8100000000000001E-3</c:v>
                </c:pt>
                <c:pt idx="82">
                  <c:v>-5.8100000000000001E-3</c:v>
                </c:pt>
                <c:pt idx="83">
                  <c:v>-5.8100000000000001E-3</c:v>
                </c:pt>
                <c:pt idx="84">
                  <c:v>-5.8100000000000001E-3</c:v>
                </c:pt>
                <c:pt idx="85">
                  <c:v>-5.8100000000000001E-3</c:v>
                </c:pt>
                <c:pt idx="86">
                  <c:v>-5.8100000000000001E-3</c:v>
                </c:pt>
                <c:pt idx="87">
                  <c:v>-5.8100000000000001E-3</c:v>
                </c:pt>
                <c:pt idx="88">
                  <c:v>-5.8100000000000001E-3</c:v>
                </c:pt>
                <c:pt idx="89">
                  <c:v>-5.8100000000000001E-3</c:v>
                </c:pt>
                <c:pt idx="90">
                  <c:v>-5.8100000000000001E-3</c:v>
                </c:pt>
                <c:pt idx="91">
                  <c:v>-5.8100000000000001E-3</c:v>
                </c:pt>
                <c:pt idx="92">
                  <c:v>-5.8100000000000001E-3</c:v>
                </c:pt>
                <c:pt idx="93">
                  <c:v>-5.8100000000000001E-3</c:v>
                </c:pt>
                <c:pt idx="94">
                  <c:v>-5.8100000000000001E-3</c:v>
                </c:pt>
                <c:pt idx="95">
                  <c:v>-5.8100000000000001E-3</c:v>
                </c:pt>
                <c:pt idx="96">
                  <c:v>-5.8100000000000001E-3</c:v>
                </c:pt>
                <c:pt idx="97">
                  <c:v>-5.8100000000000001E-3</c:v>
                </c:pt>
                <c:pt idx="98">
                  <c:v>-5.8100000000000001E-3</c:v>
                </c:pt>
                <c:pt idx="99">
                  <c:v>-5.8100000000000001E-3</c:v>
                </c:pt>
                <c:pt idx="100">
                  <c:v>-5.8100000000000001E-3</c:v>
                </c:pt>
                <c:pt idx="101">
                  <c:v>-5.8100000000000001E-3</c:v>
                </c:pt>
                <c:pt idx="102">
                  <c:v>-5.8100000000000001E-3</c:v>
                </c:pt>
                <c:pt idx="103">
                  <c:v>-5.8100000000000001E-3</c:v>
                </c:pt>
                <c:pt idx="104">
                  <c:v>-5.8100000000000001E-3</c:v>
                </c:pt>
                <c:pt idx="105">
                  <c:v>-5.8100000000000001E-3</c:v>
                </c:pt>
                <c:pt idx="106">
                  <c:v>-5.8100000000000001E-3</c:v>
                </c:pt>
                <c:pt idx="107">
                  <c:v>-5.8100000000000001E-3</c:v>
                </c:pt>
                <c:pt idx="108">
                  <c:v>-5.8100000000000001E-3</c:v>
                </c:pt>
                <c:pt idx="109">
                  <c:v>-5.8700000000000002E-3</c:v>
                </c:pt>
                <c:pt idx="110">
                  <c:v>-5.8700000000000002E-3</c:v>
                </c:pt>
                <c:pt idx="111">
                  <c:v>-5.8700000000000002E-3</c:v>
                </c:pt>
                <c:pt idx="112">
                  <c:v>-5.8700000000000002E-3</c:v>
                </c:pt>
                <c:pt idx="113">
                  <c:v>-5.8700000000000002E-3</c:v>
                </c:pt>
                <c:pt idx="114">
                  <c:v>-5.8700000000000002E-3</c:v>
                </c:pt>
                <c:pt idx="115">
                  <c:v>-5.8700000000000002E-3</c:v>
                </c:pt>
                <c:pt idx="116">
                  <c:v>-5.8700000000000002E-3</c:v>
                </c:pt>
                <c:pt idx="117">
                  <c:v>-5.8700000000000002E-3</c:v>
                </c:pt>
                <c:pt idx="118">
                  <c:v>-5.8700000000000002E-3</c:v>
                </c:pt>
                <c:pt idx="119">
                  <c:v>-5.8700000000000002E-3</c:v>
                </c:pt>
                <c:pt idx="120">
                  <c:v>-5.8700000000000002E-3</c:v>
                </c:pt>
                <c:pt idx="121">
                  <c:v>-5.8700000000000002E-3</c:v>
                </c:pt>
                <c:pt idx="122">
                  <c:v>-5.8700000000000002E-3</c:v>
                </c:pt>
                <c:pt idx="123">
                  <c:v>-5.8700000000000002E-3</c:v>
                </c:pt>
                <c:pt idx="124">
                  <c:v>-5.8700000000000002E-3</c:v>
                </c:pt>
                <c:pt idx="125">
                  <c:v>-5.8700000000000002E-3</c:v>
                </c:pt>
                <c:pt idx="126">
                  <c:v>-5.8700000000000002E-3</c:v>
                </c:pt>
                <c:pt idx="127">
                  <c:v>-5.8700000000000002E-3</c:v>
                </c:pt>
                <c:pt idx="128">
                  <c:v>-5.8700000000000002E-3</c:v>
                </c:pt>
                <c:pt idx="129">
                  <c:v>-5.8700000000000002E-3</c:v>
                </c:pt>
                <c:pt idx="130">
                  <c:v>-5.9199999999999999E-3</c:v>
                </c:pt>
                <c:pt idx="131">
                  <c:v>-5.9199999999999999E-3</c:v>
                </c:pt>
                <c:pt idx="132">
                  <c:v>-5.9199999999999999E-3</c:v>
                </c:pt>
                <c:pt idx="133">
                  <c:v>-5.9199999999999999E-3</c:v>
                </c:pt>
                <c:pt idx="134">
                  <c:v>-5.9199999999999999E-3</c:v>
                </c:pt>
                <c:pt idx="135">
                  <c:v>-5.9199999999999999E-3</c:v>
                </c:pt>
                <c:pt idx="136">
                  <c:v>-5.9199999999999999E-3</c:v>
                </c:pt>
                <c:pt idx="137">
                  <c:v>-5.9199999999999999E-3</c:v>
                </c:pt>
                <c:pt idx="138">
                  <c:v>-5.9199999999999999E-3</c:v>
                </c:pt>
                <c:pt idx="139">
                  <c:v>-5.9199999999999999E-3</c:v>
                </c:pt>
                <c:pt idx="140">
                  <c:v>-5.9199999999999999E-3</c:v>
                </c:pt>
                <c:pt idx="141">
                  <c:v>-5.9199999999999999E-3</c:v>
                </c:pt>
                <c:pt idx="142">
                  <c:v>-5.9199999999999999E-3</c:v>
                </c:pt>
                <c:pt idx="143">
                  <c:v>-5.9199999999999999E-3</c:v>
                </c:pt>
                <c:pt idx="144">
                  <c:v>-5.9199999999999999E-3</c:v>
                </c:pt>
                <c:pt idx="145">
                  <c:v>-5.9199999999999999E-3</c:v>
                </c:pt>
                <c:pt idx="146">
                  <c:v>-5.9199999999999999E-3</c:v>
                </c:pt>
                <c:pt idx="147">
                  <c:v>-5.9199999999999999E-3</c:v>
                </c:pt>
                <c:pt idx="148">
                  <c:v>-5.9199999999999999E-3</c:v>
                </c:pt>
                <c:pt idx="149">
                  <c:v>-5.9199999999999999E-3</c:v>
                </c:pt>
                <c:pt idx="150">
                  <c:v>-5.9199999999999999E-3</c:v>
                </c:pt>
                <c:pt idx="151">
                  <c:v>-5.9199999999999999E-3</c:v>
                </c:pt>
                <c:pt idx="152">
                  <c:v>-5.9800000000000001E-3</c:v>
                </c:pt>
                <c:pt idx="153">
                  <c:v>-5.9800000000000001E-3</c:v>
                </c:pt>
                <c:pt idx="154">
                  <c:v>-5.9800000000000001E-3</c:v>
                </c:pt>
                <c:pt idx="155">
                  <c:v>-5.9800000000000001E-3</c:v>
                </c:pt>
                <c:pt idx="156">
                  <c:v>-5.9800000000000001E-3</c:v>
                </c:pt>
                <c:pt idx="157">
                  <c:v>-5.9800000000000001E-3</c:v>
                </c:pt>
                <c:pt idx="158">
                  <c:v>-5.9800000000000001E-3</c:v>
                </c:pt>
                <c:pt idx="159">
                  <c:v>-5.9800000000000001E-3</c:v>
                </c:pt>
                <c:pt idx="160">
                  <c:v>-5.9800000000000001E-3</c:v>
                </c:pt>
                <c:pt idx="161">
                  <c:v>-5.9800000000000001E-3</c:v>
                </c:pt>
                <c:pt idx="162">
                  <c:v>-5.9800000000000001E-3</c:v>
                </c:pt>
                <c:pt idx="163">
                  <c:v>-5.9800000000000001E-3</c:v>
                </c:pt>
                <c:pt idx="164">
                  <c:v>-5.9800000000000001E-3</c:v>
                </c:pt>
                <c:pt idx="165">
                  <c:v>-5.9800000000000001E-3</c:v>
                </c:pt>
                <c:pt idx="166">
                  <c:v>-5.9800000000000001E-3</c:v>
                </c:pt>
                <c:pt idx="167">
                  <c:v>-5.9800000000000001E-3</c:v>
                </c:pt>
                <c:pt idx="168">
                  <c:v>-5.9800000000000001E-3</c:v>
                </c:pt>
                <c:pt idx="169">
                  <c:v>-5.9800000000000001E-3</c:v>
                </c:pt>
                <c:pt idx="170">
                  <c:v>-5.9800000000000001E-3</c:v>
                </c:pt>
                <c:pt idx="171">
                  <c:v>-5.9800000000000001E-3</c:v>
                </c:pt>
                <c:pt idx="172">
                  <c:v>-5.9800000000000001E-3</c:v>
                </c:pt>
                <c:pt idx="173">
                  <c:v>-5.9800000000000001E-3</c:v>
                </c:pt>
                <c:pt idx="174">
                  <c:v>-5.9800000000000001E-3</c:v>
                </c:pt>
                <c:pt idx="175">
                  <c:v>-5.9800000000000001E-3</c:v>
                </c:pt>
                <c:pt idx="176">
                  <c:v>-5.9800000000000001E-3</c:v>
                </c:pt>
                <c:pt idx="177">
                  <c:v>-5.9800000000000001E-3</c:v>
                </c:pt>
                <c:pt idx="178">
                  <c:v>-5.9800000000000001E-3</c:v>
                </c:pt>
                <c:pt idx="179">
                  <c:v>-5.9800000000000001E-3</c:v>
                </c:pt>
                <c:pt idx="180">
                  <c:v>-5.9800000000000001E-3</c:v>
                </c:pt>
                <c:pt idx="181">
                  <c:v>-5.9800000000000001E-3</c:v>
                </c:pt>
                <c:pt idx="182">
                  <c:v>-5.9800000000000001E-3</c:v>
                </c:pt>
                <c:pt idx="183">
                  <c:v>-5.9800000000000001E-3</c:v>
                </c:pt>
                <c:pt idx="184">
                  <c:v>-5.9800000000000001E-3</c:v>
                </c:pt>
                <c:pt idx="185">
                  <c:v>-5.9800000000000001E-3</c:v>
                </c:pt>
                <c:pt idx="186">
                  <c:v>-5.9800000000000001E-3</c:v>
                </c:pt>
                <c:pt idx="187">
                  <c:v>-5.9800000000000001E-3</c:v>
                </c:pt>
                <c:pt idx="188">
                  <c:v>-5.9800000000000001E-3</c:v>
                </c:pt>
                <c:pt idx="189">
                  <c:v>-5.9800000000000001E-3</c:v>
                </c:pt>
                <c:pt idx="190">
                  <c:v>-5.9800000000000001E-3</c:v>
                </c:pt>
                <c:pt idx="191">
                  <c:v>-5.9800000000000001E-3</c:v>
                </c:pt>
                <c:pt idx="192">
                  <c:v>-5.9800000000000001E-3</c:v>
                </c:pt>
                <c:pt idx="193">
                  <c:v>-5.9800000000000001E-3</c:v>
                </c:pt>
                <c:pt idx="194">
                  <c:v>-5.9800000000000001E-3</c:v>
                </c:pt>
                <c:pt idx="195">
                  <c:v>-5.9800000000000001E-3</c:v>
                </c:pt>
                <c:pt idx="196">
                  <c:v>-5.9800000000000001E-3</c:v>
                </c:pt>
                <c:pt idx="197">
                  <c:v>-5.9800000000000001E-3</c:v>
                </c:pt>
                <c:pt idx="198">
                  <c:v>-5.9800000000000001E-3</c:v>
                </c:pt>
                <c:pt idx="199">
                  <c:v>-5.9800000000000001E-3</c:v>
                </c:pt>
                <c:pt idx="200">
                  <c:v>-5.9800000000000001E-3</c:v>
                </c:pt>
                <c:pt idx="201">
                  <c:v>-5.9800000000000001E-3</c:v>
                </c:pt>
                <c:pt idx="202">
                  <c:v>-5.9800000000000001E-3</c:v>
                </c:pt>
                <c:pt idx="203">
                  <c:v>-5.9800000000000001E-3</c:v>
                </c:pt>
                <c:pt idx="204">
                  <c:v>-5.9800000000000001E-3</c:v>
                </c:pt>
                <c:pt idx="205">
                  <c:v>-5.9800000000000001E-3</c:v>
                </c:pt>
                <c:pt idx="206">
                  <c:v>-5.9800000000000001E-3</c:v>
                </c:pt>
                <c:pt idx="207">
                  <c:v>-5.9800000000000001E-3</c:v>
                </c:pt>
                <c:pt idx="208">
                  <c:v>-5.9800000000000001E-3</c:v>
                </c:pt>
                <c:pt idx="209">
                  <c:v>-5.9800000000000001E-3</c:v>
                </c:pt>
                <c:pt idx="210">
                  <c:v>-5.9800000000000001E-3</c:v>
                </c:pt>
                <c:pt idx="211">
                  <c:v>-5.9800000000000001E-3</c:v>
                </c:pt>
                <c:pt idx="212">
                  <c:v>-5.9800000000000001E-3</c:v>
                </c:pt>
                <c:pt idx="213">
                  <c:v>-5.9800000000000001E-3</c:v>
                </c:pt>
                <c:pt idx="214">
                  <c:v>-5.9800000000000001E-3</c:v>
                </c:pt>
                <c:pt idx="215">
                  <c:v>-5.9800000000000001E-3</c:v>
                </c:pt>
                <c:pt idx="216">
                  <c:v>-5.9800000000000001E-3</c:v>
                </c:pt>
                <c:pt idx="217">
                  <c:v>-5.9800000000000001E-3</c:v>
                </c:pt>
                <c:pt idx="218">
                  <c:v>-5.9800000000000001E-3</c:v>
                </c:pt>
                <c:pt idx="219">
                  <c:v>-5.9800000000000001E-3</c:v>
                </c:pt>
                <c:pt idx="220">
                  <c:v>-5.9800000000000001E-3</c:v>
                </c:pt>
                <c:pt idx="221">
                  <c:v>-5.9800000000000001E-3</c:v>
                </c:pt>
                <c:pt idx="222">
                  <c:v>-5.9800000000000001E-3</c:v>
                </c:pt>
                <c:pt idx="223">
                  <c:v>-5.9800000000000001E-3</c:v>
                </c:pt>
                <c:pt idx="224">
                  <c:v>-5.9800000000000001E-3</c:v>
                </c:pt>
                <c:pt idx="225">
                  <c:v>-5.9800000000000001E-3</c:v>
                </c:pt>
                <c:pt idx="226">
                  <c:v>-5.9800000000000001E-3</c:v>
                </c:pt>
                <c:pt idx="227">
                  <c:v>-5.9800000000000001E-3</c:v>
                </c:pt>
                <c:pt idx="228">
                  <c:v>-5.9800000000000001E-3</c:v>
                </c:pt>
                <c:pt idx="229">
                  <c:v>-5.9800000000000001E-3</c:v>
                </c:pt>
                <c:pt idx="230">
                  <c:v>-5.9800000000000001E-3</c:v>
                </c:pt>
                <c:pt idx="231">
                  <c:v>-5.9800000000000001E-3</c:v>
                </c:pt>
                <c:pt idx="232">
                  <c:v>-5.9800000000000001E-3</c:v>
                </c:pt>
                <c:pt idx="233">
                  <c:v>-5.9199999999999999E-3</c:v>
                </c:pt>
                <c:pt idx="234">
                  <c:v>-5.9199999999999999E-3</c:v>
                </c:pt>
                <c:pt idx="235">
                  <c:v>-5.9199999999999999E-3</c:v>
                </c:pt>
                <c:pt idx="236">
                  <c:v>-5.9199999999999999E-3</c:v>
                </c:pt>
                <c:pt idx="237">
                  <c:v>-5.9199999999999999E-3</c:v>
                </c:pt>
                <c:pt idx="238">
                  <c:v>-5.9199999999999999E-3</c:v>
                </c:pt>
                <c:pt idx="239">
                  <c:v>-5.9199999999999999E-3</c:v>
                </c:pt>
                <c:pt idx="240">
                  <c:v>-5.9199999999999999E-3</c:v>
                </c:pt>
                <c:pt idx="241">
                  <c:v>-5.9199999999999999E-3</c:v>
                </c:pt>
                <c:pt idx="242">
                  <c:v>-5.9199999999999999E-3</c:v>
                </c:pt>
                <c:pt idx="243">
                  <c:v>-5.9199999999999999E-3</c:v>
                </c:pt>
                <c:pt idx="244">
                  <c:v>-5.9199999999999999E-3</c:v>
                </c:pt>
                <c:pt idx="245">
                  <c:v>-5.9199999999999999E-3</c:v>
                </c:pt>
                <c:pt idx="246">
                  <c:v>-5.9199999999999999E-3</c:v>
                </c:pt>
                <c:pt idx="247">
                  <c:v>-5.9199999999999999E-3</c:v>
                </c:pt>
                <c:pt idx="248">
                  <c:v>-5.9199999999999999E-3</c:v>
                </c:pt>
                <c:pt idx="249">
                  <c:v>-5.9199999999999999E-3</c:v>
                </c:pt>
                <c:pt idx="250">
                  <c:v>-5.9199999999999999E-3</c:v>
                </c:pt>
                <c:pt idx="251">
                  <c:v>-5.9199999999999999E-3</c:v>
                </c:pt>
                <c:pt idx="252">
                  <c:v>-5.9199999999999999E-3</c:v>
                </c:pt>
                <c:pt idx="253">
                  <c:v>-5.9199999999999999E-3</c:v>
                </c:pt>
                <c:pt idx="254">
                  <c:v>-5.9199999999999999E-3</c:v>
                </c:pt>
                <c:pt idx="255">
                  <c:v>-5.9199999999999999E-3</c:v>
                </c:pt>
                <c:pt idx="256">
                  <c:v>-5.9199999999999999E-3</c:v>
                </c:pt>
                <c:pt idx="257">
                  <c:v>-5.9199999999999999E-3</c:v>
                </c:pt>
                <c:pt idx="258">
                  <c:v>-5.9199999999999999E-3</c:v>
                </c:pt>
                <c:pt idx="259">
                  <c:v>-5.9199999999999999E-3</c:v>
                </c:pt>
                <c:pt idx="260">
                  <c:v>-5.9199999999999999E-3</c:v>
                </c:pt>
                <c:pt idx="261">
                  <c:v>-5.9199999999999999E-3</c:v>
                </c:pt>
                <c:pt idx="262">
                  <c:v>-5.9199999999999999E-3</c:v>
                </c:pt>
                <c:pt idx="263">
                  <c:v>-5.9199999999999999E-3</c:v>
                </c:pt>
                <c:pt idx="264">
                  <c:v>-5.9199999999999999E-3</c:v>
                </c:pt>
                <c:pt idx="265">
                  <c:v>-5.9199999999999999E-3</c:v>
                </c:pt>
                <c:pt idx="266">
                  <c:v>-5.9199999999999999E-3</c:v>
                </c:pt>
                <c:pt idx="267">
                  <c:v>-5.9199999999999999E-3</c:v>
                </c:pt>
                <c:pt idx="268">
                  <c:v>-5.9199999999999999E-3</c:v>
                </c:pt>
                <c:pt idx="269">
                  <c:v>-5.9199999999999999E-3</c:v>
                </c:pt>
                <c:pt idx="270">
                  <c:v>-5.9199999999999999E-3</c:v>
                </c:pt>
                <c:pt idx="271">
                  <c:v>-5.9199999999999999E-3</c:v>
                </c:pt>
                <c:pt idx="272">
                  <c:v>-5.9199999999999999E-3</c:v>
                </c:pt>
                <c:pt idx="273">
                  <c:v>-5.9199999999999999E-3</c:v>
                </c:pt>
                <c:pt idx="274">
                  <c:v>-5.9199999999999999E-3</c:v>
                </c:pt>
                <c:pt idx="275">
                  <c:v>-5.9199999999999999E-3</c:v>
                </c:pt>
                <c:pt idx="276">
                  <c:v>-5.9199999999999999E-3</c:v>
                </c:pt>
                <c:pt idx="277">
                  <c:v>-5.9199999999999999E-3</c:v>
                </c:pt>
                <c:pt idx="278">
                  <c:v>-5.9199999999999999E-3</c:v>
                </c:pt>
                <c:pt idx="279">
                  <c:v>-5.9199999999999999E-3</c:v>
                </c:pt>
                <c:pt idx="280">
                  <c:v>-5.9199999999999999E-3</c:v>
                </c:pt>
                <c:pt idx="281">
                  <c:v>-5.9199999999999999E-3</c:v>
                </c:pt>
                <c:pt idx="282">
                  <c:v>-5.9199999999999999E-3</c:v>
                </c:pt>
                <c:pt idx="283">
                  <c:v>-5.9199999999999999E-3</c:v>
                </c:pt>
                <c:pt idx="284">
                  <c:v>-5.9199999999999999E-3</c:v>
                </c:pt>
                <c:pt idx="285">
                  <c:v>-5.9199999999999999E-3</c:v>
                </c:pt>
                <c:pt idx="286">
                  <c:v>-5.9199999999999999E-3</c:v>
                </c:pt>
                <c:pt idx="287">
                  <c:v>-5.9199999999999999E-3</c:v>
                </c:pt>
                <c:pt idx="288">
                  <c:v>-5.9199999999999999E-3</c:v>
                </c:pt>
                <c:pt idx="289">
                  <c:v>-5.9199999999999999E-3</c:v>
                </c:pt>
                <c:pt idx="290">
                  <c:v>-5.9199999999999999E-3</c:v>
                </c:pt>
                <c:pt idx="291">
                  <c:v>-5.9199999999999999E-3</c:v>
                </c:pt>
                <c:pt idx="292">
                  <c:v>-5.9199999999999999E-3</c:v>
                </c:pt>
                <c:pt idx="293">
                  <c:v>-5.9199999999999999E-3</c:v>
                </c:pt>
                <c:pt idx="294">
                  <c:v>-5.9199999999999999E-3</c:v>
                </c:pt>
                <c:pt idx="295">
                  <c:v>-5.9199999999999999E-3</c:v>
                </c:pt>
                <c:pt idx="296">
                  <c:v>-5.9199999999999999E-3</c:v>
                </c:pt>
                <c:pt idx="297">
                  <c:v>-5.9199999999999999E-3</c:v>
                </c:pt>
                <c:pt idx="298">
                  <c:v>-5.9199999999999999E-3</c:v>
                </c:pt>
                <c:pt idx="299">
                  <c:v>-5.9199999999999999E-3</c:v>
                </c:pt>
                <c:pt idx="300">
                  <c:v>-5.9199999999999999E-3</c:v>
                </c:pt>
                <c:pt idx="301">
                  <c:v>-5.9199999999999999E-3</c:v>
                </c:pt>
                <c:pt idx="302">
                  <c:v>-5.9199999999999999E-3</c:v>
                </c:pt>
                <c:pt idx="303">
                  <c:v>-5.9199999999999999E-3</c:v>
                </c:pt>
                <c:pt idx="304">
                  <c:v>-5.9199999999999999E-3</c:v>
                </c:pt>
                <c:pt idx="305">
                  <c:v>-5.9199999999999999E-3</c:v>
                </c:pt>
                <c:pt idx="306">
                  <c:v>-5.9199999999999999E-3</c:v>
                </c:pt>
                <c:pt idx="307">
                  <c:v>-5.9199999999999999E-3</c:v>
                </c:pt>
                <c:pt idx="308">
                  <c:v>-5.9199999999999999E-3</c:v>
                </c:pt>
                <c:pt idx="309">
                  <c:v>-5.9199999999999999E-3</c:v>
                </c:pt>
                <c:pt idx="310">
                  <c:v>-5.9199999999999999E-3</c:v>
                </c:pt>
                <c:pt idx="311">
                  <c:v>-5.9199999999999999E-3</c:v>
                </c:pt>
                <c:pt idx="312">
                  <c:v>-5.9199999999999999E-3</c:v>
                </c:pt>
                <c:pt idx="313">
                  <c:v>-5.9199999999999999E-3</c:v>
                </c:pt>
                <c:pt idx="314">
                  <c:v>-5.9199999999999999E-3</c:v>
                </c:pt>
                <c:pt idx="315">
                  <c:v>-5.9199999999999999E-3</c:v>
                </c:pt>
                <c:pt idx="316">
                  <c:v>-5.9199999999999999E-3</c:v>
                </c:pt>
                <c:pt idx="317">
                  <c:v>-5.9199999999999999E-3</c:v>
                </c:pt>
                <c:pt idx="318">
                  <c:v>-5.9199999999999999E-3</c:v>
                </c:pt>
                <c:pt idx="319">
                  <c:v>-5.9199999999999999E-3</c:v>
                </c:pt>
                <c:pt idx="320">
                  <c:v>-5.9199999999999999E-3</c:v>
                </c:pt>
                <c:pt idx="321">
                  <c:v>-5.9199999999999999E-3</c:v>
                </c:pt>
                <c:pt idx="322">
                  <c:v>-5.9199999999999999E-3</c:v>
                </c:pt>
                <c:pt idx="323">
                  <c:v>-5.9199999999999999E-3</c:v>
                </c:pt>
                <c:pt idx="324">
                  <c:v>-5.9199999999999999E-3</c:v>
                </c:pt>
                <c:pt idx="325">
                  <c:v>-5.9199999999999999E-3</c:v>
                </c:pt>
                <c:pt idx="326">
                  <c:v>-5.9199999999999999E-3</c:v>
                </c:pt>
                <c:pt idx="327">
                  <c:v>-5.9199999999999999E-3</c:v>
                </c:pt>
                <c:pt idx="328">
                  <c:v>-5.9199999999999999E-3</c:v>
                </c:pt>
                <c:pt idx="329">
                  <c:v>-5.9199999999999999E-3</c:v>
                </c:pt>
                <c:pt idx="330">
                  <c:v>-5.9199999999999999E-3</c:v>
                </c:pt>
                <c:pt idx="331">
                  <c:v>-5.9199999999999999E-3</c:v>
                </c:pt>
                <c:pt idx="332">
                  <c:v>-5.9199999999999999E-3</c:v>
                </c:pt>
                <c:pt idx="333">
                  <c:v>-5.9199999999999999E-3</c:v>
                </c:pt>
                <c:pt idx="334">
                  <c:v>-5.9199999999999999E-3</c:v>
                </c:pt>
                <c:pt idx="335">
                  <c:v>-5.9199999999999999E-3</c:v>
                </c:pt>
                <c:pt idx="336">
                  <c:v>-5.9199999999999999E-3</c:v>
                </c:pt>
                <c:pt idx="337">
                  <c:v>-5.9199999999999999E-3</c:v>
                </c:pt>
                <c:pt idx="338">
                  <c:v>-5.9199999999999999E-3</c:v>
                </c:pt>
                <c:pt idx="339">
                  <c:v>-5.9199999999999999E-3</c:v>
                </c:pt>
                <c:pt idx="340">
                  <c:v>-5.9199999999999999E-3</c:v>
                </c:pt>
                <c:pt idx="341">
                  <c:v>-5.9199999999999999E-3</c:v>
                </c:pt>
                <c:pt idx="342">
                  <c:v>-5.9199999999999999E-3</c:v>
                </c:pt>
                <c:pt idx="343">
                  <c:v>-5.9199999999999999E-3</c:v>
                </c:pt>
                <c:pt idx="344">
                  <c:v>-5.9199999999999999E-3</c:v>
                </c:pt>
                <c:pt idx="345">
                  <c:v>-5.9199999999999999E-3</c:v>
                </c:pt>
                <c:pt idx="346">
                  <c:v>-5.9199999999999999E-3</c:v>
                </c:pt>
                <c:pt idx="347">
                  <c:v>-5.9199999999999999E-3</c:v>
                </c:pt>
                <c:pt idx="348">
                  <c:v>-5.9199999999999999E-3</c:v>
                </c:pt>
                <c:pt idx="349">
                  <c:v>-5.9199999999999999E-3</c:v>
                </c:pt>
                <c:pt idx="350">
                  <c:v>-5.9199999999999999E-3</c:v>
                </c:pt>
                <c:pt idx="351">
                  <c:v>-5.9199999999999999E-3</c:v>
                </c:pt>
                <c:pt idx="352">
                  <c:v>-5.9199999999999999E-3</c:v>
                </c:pt>
                <c:pt idx="353">
                  <c:v>-5.9199999999999999E-3</c:v>
                </c:pt>
                <c:pt idx="354">
                  <c:v>-5.8700000000000002E-3</c:v>
                </c:pt>
                <c:pt idx="355">
                  <c:v>-5.8700000000000002E-3</c:v>
                </c:pt>
                <c:pt idx="356">
                  <c:v>-5.8700000000000002E-3</c:v>
                </c:pt>
                <c:pt idx="357">
                  <c:v>-5.8700000000000002E-3</c:v>
                </c:pt>
                <c:pt idx="358">
                  <c:v>-5.8700000000000002E-3</c:v>
                </c:pt>
                <c:pt idx="359">
                  <c:v>-5.8700000000000002E-3</c:v>
                </c:pt>
                <c:pt idx="360">
                  <c:v>-5.8700000000000002E-3</c:v>
                </c:pt>
                <c:pt idx="361">
                  <c:v>-5.8700000000000002E-3</c:v>
                </c:pt>
                <c:pt idx="362">
                  <c:v>-5.8700000000000002E-3</c:v>
                </c:pt>
                <c:pt idx="363">
                  <c:v>-5.8700000000000002E-3</c:v>
                </c:pt>
                <c:pt idx="364">
                  <c:v>-5.8700000000000002E-3</c:v>
                </c:pt>
                <c:pt idx="365">
                  <c:v>-5.8700000000000002E-3</c:v>
                </c:pt>
                <c:pt idx="366">
                  <c:v>-5.8700000000000002E-3</c:v>
                </c:pt>
                <c:pt idx="367">
                  <c:v>-5.8700000000000002E-3</c:v>
                </c:pt>
                <c:pt idx="368">
                  <c:v>-5.8700000000000002E-3</c:v>
                </c:pt>
                <c:pt idx="369">
                  <c:v>-5.8700000000000002E-3</c:v>
                </c:pt>
                <c:pt idx="370">
                  <c:v>-5.8700000000000002E-3</c:v>
                </c:pt>
                <c:pt idx="371">
                  <c:v>-5.8700000000000002E-3</c:v>
                </c:pt>
                <c:pt idx="372">
                  <c:v>-5.8700000000000002E-3</c:v>
                </c:pt>
                <c:pt idx="373">
                  <c:v>-5.8700000000000002E-3</c:v>
                </c:pt>
                <c:pt idx="374">
                  <c:v>-5.8700000000000002E-3</c:v>
                </c:pt>
                <c:pt idx="375">
                  <c:v>-5.8700000000000002E-3</c:v>
                </c:pt>
                <c:pt idx="376">
                  <c:v>-5.8700000000000002E-3</c:v>
                </c:pt>
                <c:pt idx="377">
                  <c:v>-5.8700000000000002E-3</c:v>
                </c:pt>
                <c:pt idx="378">
                  <c:v>-5.8700000000000002E-3</c:v>
                </c:pt>
                <c:pt idx="379">
                  <c:v>-5.8700000000000002E-3</c:v>
                </c:pt>
                <c:pt idx="380">
                  <c:v>-5.8700000000000002E-3</c:v>
                </c:pt>
                <c:pt idx="381">
                  <c:v>-5.8100000000000001E-3</c:v>
                </c:pt>
                <c:pt idx="382">
                  <c:v>-5.8100000000000001E-3</c:v>
                </c:pt>
                <c:pt idx="383">
                  <c:v>-5.8100000000000001E-3</c:v>
                </c:pt>
                <c:pt idx="384">
                  <c:v>-5.8100000000000001E-3</c:v>
                </c:pt>
                <c:pt idx="385">
                  <c:v>-5.8100000000000001E-3</c:v>
                </c:pt>
                <c:pt idx="386">
                  <c:v>-5.8100000000000001E-3</c:v>
                </c:pt>
                <c:pt idx="387">
                  <c:v>-5.8100000000000001E-3</c:v>
                </c:pt>
                <c:pt idx="388">
                  <c:v>-5.8100000000000001E-3</c:v>
                </c:pt>
                <c:pt idx="389">
                  <c:v>-5.8100000000000001E-3</c:v>
                </c:pt>
                <c:pt idx="390">
                  <c:v>-5.8100000000000001E-3</c:v>
                </c:pt>
                <c:pt idx="391">
                  <c:v>-5.8100000000000001E-3</c:v>
                </c:pt>
                <c:pt idx="392">
                  <c:v>-5.8100000000000001E-3</c:v>
                </c:pt>
                <c:pt idx="393">
                  <c:v>-5.8100000000000001E-3</c:v>
                </c:pt>
                <c:pt idx="394">
                  <c:v>-5.8100000000000001E-3</c:v>
                </c:pt>
                <c:pt idx="395">
                  <c:v>-5.8100000000000001E-3</c:v>
                </c:pt>
                <c:pt idx="396">
                  <c:v>-5.8100000000000001E-3</c:v>
                </c:pt>
                <c:pt idx="397">
                  <c:v>-5.8100000000000001E-3</c:v>
                </c:pt>
                <c:pt idx="398">
                  <c:v>-5.8100000000000001E-3</c:v>
                </c:pt>
                <c:pt idx="399">
                  <c:v>-5.8100000000000001E-3</c:v>
                </c:pt>
                <c:pt idx="400">
                  <c:v>-5.8100000000000001E-3</c:v>
                </c:pt>
                <c:pt idx="401">
                  <c:v>-5.8100000000000001E-3</c:v>
                </c:pt>
                <c:pt idx="402">
                  <c:v>-5.8100000000000001E-3</c:v>
                </c:pt>
                <c:pt idx="403">
                  <c:v>-5.8100000000000001E-3</c:v>
                </c:pt>
                <c:pt idx="404">
                  <c:v>-5.8100000000000001E-3</c:v>
                </c:pt>
                <c:pt idx="405">
                  <c:v>-5.8100000000000001E-3</c:v>
                </c:pt>
                <c:pt idx="406">
                  <c:v>-5.8100000000000001E-3</c:v>
                </c:pt>
                <c:pt idx="407">
                  <c:v>-5.8100000000000001E-3</c:v>
                </c:pt>
                <c:pt idx="408">
                  <c:v>-5.8100000000000001E-3</c:v>
                </c:pt>
                <c:pt idx="409">
                  <c:v>-5.8100000000000001E-3</c:v>
                </c:pt>
                <c:pt idx="410">
                  <c:v>-5.8100000000000001E-3</c:v>
                </c:pt>
                <c:pt idx="411">
                  <c:v>-5.8100000000000001E-3</c:v>
                </c:pt>
                <c:pt idx="412">
                  <c:v>-5.8100000000000001E-3</c:v>
                </c:pt>
                <c:pt idx="413">
                  <c:v>-5.8100000000000001E-3</c:v>
                </c:pt>
                <c:pt idx="414">
                  <c:v>-5.8100000000000001E-3</c:v>
                </c:pt>
                <c:pt idx="415">
                  <c:v>-5.8100000000000001E-3</c:v>
                </c:pt>
                <c:pt idx="416">
                  <c:v>-5.8100000000000001E-3</c:v>
                </c:pt>
                <c:pt idx="417">
                  <c:v>-5.8100000000000001E-3</c:v>
                </c:pt>
                <c:pt idx="418">
                  <c:v>-5.8100000000000001E-3</c:v>
                </c:pt>
                <c:pt idx="419">
                  <c:v>-5.8100000000000001E-3</c:v>
                </c:pt>
                <c:pt idx="420">
                  <c:v>-5.8100000000000001E-3</c:v>
                </c:pt>
                <c:pt idx="421">
                  <c:v>-5.8100000000000001E-3</c:v>
                </c:pt>
                <c:pt idx="422">
                  <c:v>-5.8100000000000001E-3</c:v>
                </c:pt>
                <c:pt idx="423">
                  <c:v>-5.8100000000000001E-3</c:v>
                </c:pt>
                <c:pt idx="424">
                  <c:v>-5.8100000000000001E-3</c:v>
                </c:pt>
                <c:pt idx="425">
                  <c:v>-5.8100000000000001E-3</c:v>
                </c:pt>
                <c:pt idx="426">
                  <c:v>-5.8100000000000001E-3</c:v>
                </c:pt>
                <c:pt idx="427">
                  <c:v>-5.8100000000000001E-3</c:v>
                </c:pt>
                <c:pt idx="428">
                  <c:v>-5.8100000000000001E-3</c:v>
                </c:pt>
                <c:pt idx="429">
                  <c:v>-5.8100000000000001E-3</c:v>
                </c:pt>
                <c:pt idx="430">
                  <c:v>-5.8100000000000001E-3</c:v>
                </c:pt>
                <c:pt idx="431">
                  <c:v>-5.8100000000000001E-3</c:v>
                </c:pt>
                <c:pt idx="432">
                  <c:v>-5.8100000000000001E-3</c:v>
                </c:pt>
                <c:pt idx="433">
                  <c:v>-5.8100000000000001E-3</c:v>
                </c:pt>
                <c:pt idx="434">
                  <c:v>-5.8100000000000001E-3</c:v>
                </c:pt>
                <c:pt idx="435">
                  <c:v>-5.8100000000000001E-3</c:v>
                </c:pt>
                <c:pt idx="436">
                  <c:v>-5.8100000000000001E-3</c:v>
                </c:pt>
                <c:pt idx="437">
                  <c:v>-5.8100000000000001E-3</c:v>
                </c:pt>
                <c:pt idx="438">
                  <c:v>-5.8100000000000001E-3</c:v>
                </c:pt>
                <c:pt idx="439">
                  <c:v>-5.8100000000000001E-3</c:v>
                </c:pt>
                <c:pt idx="440">
                  <c:v>-5.8100000000000001E-3</c:v>
                </c:pt>
                <c:pt idx="441">
                  <c:v>-5.8100000000000001E-3</c:v>
                </c:pt>
                <c:pt idx="442">
                  <c:v>-5.8100000000000001E-3</c:v>
                </c:pt>
                <c:pt idx="443">
                  <c:v>-5.8100000000000001E-3</c:v>
                </c:pt>
                <c:pt idx="444">
                  <c:v>-5.8100000000000001E-3</c:v>
                </c:pt>
                <c:pt idx="445">
                  <c:v>-5.8100000000000001E-3</c:v>
                </c:pt>
                <c:pt idx="446">
                  <c:v>-5.8700000000000002E-3</c:v>
                </c:pt>
                <c:pt idx="447">
                  <c:v>-5.8700000000000002E-3</c:v>
                </c:pt>
                <c:pt idx="448">
                  <c:v>-5.8700000000000002E-3</c:v>
                </c:pt>
                <c:pt idx="449">
                  <c:v>-5.8700000000000002E-3</c:v>
                </c:pt>
                <c:pt idx="450">
                  <c:v>-5.8700000000000002E-3</c:v>
                </c:pt>
                <c:pt idx="451">
                  <c:v>-5.8700000000000002E-3</c:v>
                </c:pt>
                <c:pt idx="452">
                  <c:v>-5.8700000000000002E-3</c:v>
                </c:pt>
                <c:pt idx="453">
                  <c:v>-5.8700000000000002E-3</c:v>
                </c:pt>
                <c:pt idx="454">
                  <c:v>-5.8700000000000002E-3</c:v>
                </c:pt>
                <c:pt idx="455">
                  <c:v>-5.8700000000000002E-3</c:v>
                </c:pt>
                <c:pt idx="456">
                  <c:v>-5.8700000000000002E-3</c:v>
                </c:pt>
                <c:pt idx="457">
                  <c:v>-5.8700000000000002E-3</c:v>
                </c:pt>
                <c:pt idx="458">
                  <c:v>-5.8700000000000002E-3</c:v>
                </c:pt>
                <c:pt idx="459">
                  <c:v>-5.8700000000000002E-3</c:v>
                </c:pt>
                <c:pt idx="460">
                  <c:v>-5.8700000000000002E-3</c:v>
                </c:pt>
                <c:pt idx="461">
                  <c:v>-5.8700000000000002E-3</c:v>
                </c:pt>
                <c:pt idx="462">
                  <c:v>-5.8700000000000002E-3</c:v>
                </c:pt>
                <c:pt idx="463">
                  <c:v>-5.8700000000000002E-3</c:v>
                </c:pt>
                <c:pt idx="464">
                  <c:v>-5.9199999999999999E-3</c:v>
                </c:pt>
                <c:pt idx="465">
                  <c:v>-5.9199999999999999E-3</c:v>
                </c:pt>
                <c:pt idx="466">
                  <c:v>-5.9199999999999999E-3</c:v>
                </c:pt>
                <c:pt idx="467">
                  <c:v>-5.9199999999999999E-3</c:v>
                </c:pt>
                <c:pt idx="468">
                  <c:v>-5.9199999999999999E-3</c:v>
                </c:pt>
                <c:pt idx="469">
                  <c:v>-5.9199999999999999E-3</c:v>
                </c:pt>
                <c:pt idx="470">
                  <c:v>-5.9199999999999999E-3</c:v>
                </c:pt>
                <c:pt idx="471">
                  <c:v>-5.9199999999999999E-3</c:v>
                </c:pt>
                <c:pt idx="472">
                  <c:v>-5.9199999999999999E-3</c:v>
                </c:pt>
                <c:pt idx="473">
                  <c:v>-5.9199999999999999E-3</c:v>
                </c:pt>
                <c:pt idx="474">
                  <c:v>-5.9199999999999999E-3</c:v>
                </c:pt>
                <c:pt idx="475">
                  <c:v>-5.9199999999999999E-3</c:v>
                </c:pt>
                <c:pt idx="476">
                  <c:v>-5.9199999999999999E-3</c:v>
                </c:pt>
                <c:pt idx="477">
                  <c:v>-5.9199999999999999E-3</c:v>
                </c:pt>
                <c:pt idx="478">
                  <c:v>-5.9199999999999999E-3</c:v>
                </c:pt>
                <c:pt idx="479">
                  <c:v>-5.9199999999999999E-3</c:v>
                </c:pt>
                <c:pt idx="480">
                  <c:v>-5.9199999999999999E-3</c:v>
                </c:pt>
                <c:pt idx="481">
                  <c:v>-5.9199999999999999E-3</c:v>
                </c:pt>
                <c:pt idx="482">
                  <c:v>-5.9800000000000001E-3</c:v>
                </c:pt>
                <c:pt idx="483">
                  <c:v>-5.9800000000000001E-3</c:v>
                </c:pt>
                <c:pt idx="484">
                  <c:v>-5.9800000000000001E-3</c:v>
                </c:pt>
                <c:pt idx="485">
                  <c:v>-5.9800000000000001E-3</c:v>
                </c:pt>
                <c:pt idx="486">
                  <c:v>-5.9800000000000001E-3</c:v>
                </c:pt>
                <c:pt idx="487">
                  <c:v>-5.9800000000000001E-3</c:v>
                </c:pt>
                <c:pt idx="488">
                  <c:v>-5.9800000000000001E-3</c:v>
                </c:pt>
                <c:pt idx="489">
                  <c:v>-5.9800000000000001E-3</c:v>
                </c:pt>
                <c:pt idx="490">
                  <c:v>-5.9800000000000001E-3</c:v>
                </c:pt>
                <c:pt idx="491">
                  <c:v>-5.9800000000000001E-3</c:v>
                </c:pt>
                <c:pt idx="492">
                  <c:v>-5.9800000000000001E-3</c:v>
                </c:pt>
                <c:pt idx="493">
                  <c:v>-5.9800000000000001E-3</c:v>
                </c:pt>
                <c:pt idx="494">
                  <c:v>-5.9800000000000001E-3</c:v>
                </c:pt>
                <c:pt idx="495">
                  <c:v>-5.9800000000000001E-3</c:v>
                </c:pt>
                <c:pt idx="496">
                  <c:v>-5.9800000000000001E-3</c:v>
                </c:pt>
                <c:pt idx="497">
                  <c:v>-5.9800000000000001E-3</c:v>
                </c:pt>
                <c:pt idx="498">
                  <c:v>-5.9800000000000001E-3</c:v>
                </c:pt>
                <c:pt idx="499">
                  <c:v>-5.9800000000000001E-3</c:v>
                </c:pt>
                <c:pt idx="500">
                  <c:v>-5.9800000000000001E-3</c:v>
                </c:pt>
                <c:pt idx="501">
                  <c:v>-5.9800000000000001E-3</c:v>
                </c:pt>
                <c:pt idx="502">
                  <c:v>-5.9800000000000001E-3</c:v>
                </c:pt>
                <c:pt idx="503">
                  <c:v>-6.0299999999999998E-3</c:v>
                </c:pt>
                <c:pt idx="504">
                  <c:v>-6.0299999999999998E-3</c:v>
                </c:pt>
                <c:pt idx="505">
                  <c:v>-6.0299999999999998E-3</c:v>
                </c:pt>
                <c:pt idx="506">
                  <c:v>-6.0299999999999998E-3</c:v>
                </c:pt>
                <c:pt idx="507">
                  <c:v>-6.0299999999999998E-3</c:v>
                </c:pt>
                <c:pt idx="508">
                  <c:v>-6.0299999999999998E-3</c:v>
                </c:pt>
                <c:pt idx="509">
                  <c:v>-6.0299999999999998E-3</c:v>
                </c:pt>
                <c:pt idx="510">
                  <c:v>-6.0299999999999998E-3</c:v>
                </c:pt>
                <c:pt idx="511">
                  <c:v>-6.0299999999999998E-3</c:v>
                </c:pt>
                <c:pt idx="512">
                  <c:v>-6.0299999999999998E-3</c:v>
                </c:pt>
                <c:pt idx="513">
                  <c:v>-6.0299999999999998E-3</c:v>
                </c:pt>
                <c:pt idx="514">
                  <c:v>-6.0299999999999998E-3</c:v>
                </c:pt>
                <c:pt idx="515">
                  <c:v>-6.0299999999999998E-3</c:v>
                </c:pt>
                <c:pt idx="516">
                  <c:v>-6.0299999999999998E-3</c:v>
                </c:pt>
                <c:pt idx="517">
                  <c:v>-6.0299999999999998E-3</c:v>
                </c:pt>
                <c:pt idx="518">
                  <c:v>-6.0299999999999998E-3</c:v>
                </c:pt>
                <c:pt idx="519">
                  <c:v>-6.0299999999999998E-3</c:v>
                </c:pt>
                <c:pt idx="520">
                  <c:v>-6.0299999999999998E-3</c:v>
                </c:pt>
                <c:pt idx="521">
                  <c:v>-6.0299999999999998E-3</c:v>
                </c:pt>
                <c:pt idx="522">
                  <c:v>-6.0299999999999998E-3</c:v>
                </c:pt>
                <c:pt idx="523">
                  <c:v>-6.0299999999999998E-3</c:v>
                </c:pt>
                <c:pt idx="524">
                  <c:v>-6.0299999999999998E-3</c:v>
                </c:pt>
                <c:pt idx="525">
                  <c:v>-6.0299999999999998E-3</c:v>
                </c:pt>
                <c:pt idx="526">
                  <c:v>-6.0299999999999998E-3</c:v>
                </c:pt>
                <c:pt idx="527">
                  <c:v>-6.0299999999999998E-3</c:v>
                </c:pt>
                <c:pt idx="528">
                  <c:v>-6.0299999999999998E-3</c:v>
                </c:pt>
                <c:pt idx="529">
                  <c:v>-6.0299999999999998E-3</c:v>
                </c:pt>
                <c:pt idx="530">
                  <c:v>-6.0299999999999998E-3</c:v>
                </c:pt>
                <c:pt idx="531">
                  <c:v>-6.0299999999999998E-3</c:v>
                </c:pt>
                <c:pt idx="532">
                  <c:v>-6.0299999999999998E-3</c:v>
                </c:pt>
                <c:pt idx="533">
                  <c:v>-6.0299999999999998E-3</c:v>
                </c:pt>
                <c:pt idx="534">
                  <c:v>-6.0299999999999998E-3</c:v>
                </c:pt>
                <c:pt idx="535">
                  <c:v>-6.0299999999999998E-3</c:v>
                </c:pt>
                <c:pt idx="536">
                  <c:v>-6.0299999999999998E-3</c:v>
                </c:pt>
                <c:pt idx="537">
                  <c:v>-6.0299999999999998E-3</c:v>
                </c:pt>
                <c:pt idx="538">
                  <c:v>-6.0299999999999998E-3</c:v>
                </c:pt>
                <c:pt idx="539">
                  <c:v>-6.0299999999999998E-3</c:v>
                </c:pt>
                <c:pt idx="540">
                  <c:v>-6.0299999999999998E-3</c:v>
                </c:pt>
                <c:pt idx="541">
                  <c:v>-6.0299999999999998E-3</c:v>
                </c:pt>
                <c:pt idx="542">
                  <c:v>-6.0299999999999998E-3</c:v>
                </c:pt>
                <c:pt idx="543">
                  <c:v>-6.0299999999999998E-3</c:v>
                </c:pt>
                <c:pt idx="544">
                  <c:v>-6.0299999999999998E-3</c:v>
                </c:pt>
                <c:pt idx="545">
                  <c:v>-6.0299999999999998E-3</c:v>
                </c:pt>
                <c:pt idx="546">
                  <c:v>-6.0299999999999998E-3</c:v>
                </c:pt>
                <c:pt idx="547">
                  <c:v>-6.0299999999999998E-3</c:v>
                </c:pt>
                <c:pt idx="548">
                  <c:v>-6.0299999999999998E-3</c:v>
                </c:pt>
                <c:pt idx="549">
                  <c:v>-6.0800000000000003E-3</c:v>
                </c:pt>
                <c:pt idx="550">
                  <c:v>-6.0800000000000003E-3</c:v>
                </c:pt>
                <c:pt idx="551">
                  <c:v>-6.0800000000000003E-3</c:v>
                </c:pt>
                <c:pt idx="552">
                  <c:v>-6.0800000000000003E-3</c:v>
                </c:pt>
                <c:pt idx="553">
                  <c:v>-6.0800000000000003E-3</c:v>
                </c:pt>
                <c:pt idx="554">
                  <c:v>-6.0800000000000003E-3</c:v>
                </c:pt>
                <c:pt idx="555">
                  <c:v>-6.0800000000000003E-3</c:v>
                </c:pt>
                <c:pt idx="556">
                  <c:v>-6.0800000000000003E-3</c:v>
                </c:pt>
                <c:pt idx="557">
                  <c:v>-6.0800000000000003E-3</c:v>
                </c:pt>
                <c:pt idx="558">
                  <c:v>-6.0800000000000003E-3</c:v>
                </c:pt>
                <c:pt idx="559">
                  <c:v>-6.0800000000000003E-3</c:v>
                </c:pt>
                <c:pt idx="560">
                  <c:v>-6.0800000000000003E-3</c:v>
                </c:pt>
                <c:pt idx="561">
                  <c:v>-6.0800000000000003E-3</c:v>
                </c:pt>
                <c:pt idx="562">
                  <c:v>-6.0800000000000003E-3</c:v>
                </c:pt>
                <c:pt idx="563">
                  <c:v>-6.0800000000000003E-3</c:v>
                </c:pt>
                <c:pt idx="564">
                  <c:v>-6.0800000000000003E-3</c:v>
                </c:pt>
                <c:pt idx="565">
                  <c:v>-6.0800000000000003E-3</c:v>
                </c:pt>
                <c:pt idx="566">
                  <c:v>-6.0800000000000003E-3</c:v>
                </c:pt>
                <c:pt idx="567">
                  <c:v>-6.0800000000000003E-3</c:v>
                </c:pt>
                <c:pt idx="568">
                  <c:v>-6.0800000000000003E-3</c:v>
                </c:pt>
                <c:pt idx="569">
                  <c:v>-6.0800000000000003E-3</c:v>
                </c:pt>
                <c:pt idx="570">
                  <c:v>-6.0800000000000003E-3</c:v>
                </c:pt>
                <c:pt idx="571">
                  <c:v>-6.0800000000000003E-3</c:v>
                </c:pt>
                <c:pt idx="572">
                  <c:v>-6.0800000000000003E-3</c:v>
                </c:pt>
                <c:pt idx="573">
                  <c:v>-6.0800000000000003E-3</c:v>
                </c:pt>
                <c:pt idx="574">
                  <c:v>-6.0800000000000003E-3</c:v>
                </c:pt>
                <c:pt idx="575">
                  <c:v>-6.0800000000000003E-3</c:v>
                </c:pt>
                <c:pt idx="576">
                  <c:v>-6.0800000000000003E-3</c:v>
                </c:pt>
                <c:pt idx="577">
                  <c:v>-6.0800000000000003E-3</c:v>
                </c:pt>
                <c:pt idx="578">
                  <c:v>-6.0800000000000003E-3</c:v>
                </c:pt>
                <c:pt idx="579">
                  <c:v>-6.0800000000000003E-3</c:v>
                </c:pt>
                <c:pt idx="580">
                  <c:v>-6.0800000000000003E-3</c:v>
                </c:pt>
                <c:pt idx="581">
                  <c:v>-6.0800000000000003E-3</c:v>
                </c:pt>
                <c:pt idx="582">
                  <c:v>-6.0800000000000003E-3</c:v>
                </c:pt>
                <c:pt idx="583">
                  <c:v>-6.0800000000000003E-3</c:v>
                </c:pt>
                <c:pt idx="584">
                  <c:v>-6.0800000000000003E-3</c:v>
                </c:pt>
                <c:pt idx="585">
                  <c:v>-6.0800000000000003E-3</c:v>
                </c:pt>
                <c:pt idx="586">
                  <c:v>-6.0800000000000003E-3</c:v>
                </c:pt>
                <c:pt idx="587">
                  <c:v>-6.0800000000000003E-3</c:v>
                </c:pt>
                <c:pt idx="588">
                  <c:v>-6.0800000000000003E-3</c:v>
                </c:pt>
                <c:pt idx="589">
                  <c:v>-6.0800000000000003E-3</c:v>
                </c:pt>
                <c:pt idx="590">
                  <c:v>-6.0800000000000003E-3</c:v>
                </c:pt>
                <c:pt idx="591">
                  <c:v>-6.0800000000000003E-3</c:v>
                </c:pt>
                <c:pt idx="592">
                  <c:v>-6.0800000000000003E-3</c:v>
                </c:pt>
                <c:pt idx="593">
                  <c:v>-6.0800000000000003E-3</c:v>
                </c:pt>
                <c:pt idx="594">
                  <c:v>-6.0800000000000003E-3</c:v>
                </c:pt>
                <c:pt idx="595">
                  <c:v>-6.0800000000000003E-3</c:v>
                </c:pt>
                <c:pt idx="596">
                  <c:v>-6.0800000000000003E-3</c:v>
                </c:pt>
                <c:pt idx="597">
                  <c:v>-6.0800000000000003E-3</c:v>
                </c:pt>
                <c:pt idx="598">
                  <c:v>-6.0800000000000003E-3</c:v>
                </c:pt>
                <c:pt idx="599">
                  <c:v>-6.0800000000000003E-3</c:v>
                </c:pt>
                <c:pt idx="600">
                  <c:v>-6.0800000000000003E-3</c:v>
                </c:pt>
                <c:pt idx="601">
                  <c:v>-6.0800000000000003E-3</c:v>
                </c:pt>
                <c:pt idx="602">
                  <c:v>-6.0800000000000003E-3</c:v>
                </c:pt>
                <c:pt idx="603">
                  <c:v>-6.0800000000000003E-3</c:v>
                </c:pt>
                <c:pt idx="604">
                  <c:v>-6.0800000000000003E-3</c:v>
                </c:pt>
                <c:pt idx="605">
                  <c:v>-6.0800000000000003E-3</c:v>
                </c:pt>
                <c:pt idx="606">
                  <c:v>-6.0800000000000003E-3</c:v>
                </c:pt>
                <c:pt idx="607">
                  <c:v>-6.0800000000000003E-3</c:v>
                </c:pt>
                <c:pt idx="608">
                  <c:v>-6.0800000000000003E-3</c:v>
                </c:pt>
                <c:pt idx="609">
                  <c:v>-6.0800000000000003E-3</c:v>
                </c:pt>
                <c:pt idx="610">
                  <c:v>-6.0800000000000003E-3</c:v>
                </c:pt>
                <c:pt idx="611">
                  <c:v>-6.0800000000000003E-3</c:v>
                </c:pt>
                <c:pt idx="612">
                  <c:v>-6.0800000000000003E-3</c:v>
                </c:pt>
                <c:pt idx="613">
                  <c:v>-6.0800000000000003E-3</c:v>
                </c:pt>
                <c:pt idx="614">
                  <c:v>-6.0800000000000003E-3</c:v>
                </c:pt>
                <c:pt idx="615">
                  <c:v>-6.0800000000000003E-3</c:v>
                </c:pt>
                <c:pt idx="616">
                  <c:v>-6.0800000000000003E-3</c:v>
                </c:pt>
                <c:pt idx="617">
                  <c:v>-6.0800000000000003E-3</c:v>
                </c:pt>
                <c:pt idx="618">
                  <c:v>-6.0800000000000003E-3</c:v>
                </c:pt>
                <c:pt idx="619">
                  <c:v>-6.0800000000000003E-3</c:v>
                </c:pt>
                <c:pt idx="620">
                  <c:v>-6.0800000000000003E-3</c:v>
                </c:pt>
                <c:pt idx="621">
                  <c:v>-6.0800000000000003E-3</c:v>
                </c:pt>
                <c:pt idx="622">
                  <c:v>-6.0800000000000003E-3</c:v>
                </c:pt>
                <c:pt idx="623">
                  <c:v>-6.0800000000000003E-3</c:v>
                </c:pt>
                <c:pt idx="624">
                  <c:v>-6.0800000000000003E-3</c:v>
                </c:pt>
                <c:pt idx="625">
                  <c:v>-6.0800000000000003E-3</c:v>
                </c:pt>
                <c:pt idx="626">
                  <c:v>-6.0800000000000003E-3</c:v>
                </c:pt>
                <c:pt idx="627">
                  <c:v>-6.0800000000000003E-3</c:v>
                </c:pt>
                <c:pt idx="628">
                  <c:v>-6.0800000000000003E-3</c:v>
                </c:pt>
                <c:pt idx="629">
                  <c:v>-6.0800000000000003E-3</c:v>
                </c:pt>
                <c:pt idx="630">
                  <c:v>-6.0800000000000003E-3</c:v>
                </c:pt>
                <c:pt idx="631">
                  <c:v>-6.0800000000000003E-3</c:v>
                </c:pt>
                <c:pt idx="632">
                  <c:v>-6.0800000000000003E-3</c:v>
                </c:pt>
                <c:pt idx="633">
                  <c:v>-6.0800000000000003E-3</c:v>
                </c:pt>
                <c:pt idx="634">
                  <c:v>-6.0800000000000003E-3</c:v>
                </c:pt>
                <c:pt idx="635">
                  <c:v>-6.0800000000000003E-3</c:v>
                </c:pt>
                <c:pt idx="636">
                  <c:v>-6.0800000000000003E-3</c:v>
                </c:pt>
                <c:pt idx="637">
                  <c:v>-6.0800000000000003E-3</c:v>
                </c:pt>
                <c:pt idx="638">
                  <c:v>-6.0800000000000003E-3</c:v>
                </c:pt>
                <c:pt idx="639">
                  <c:v>-6.0800000000000003E-3</c:v>
                </c:pt>
                <c:pt idx="640">
                  <c:v>-6.0800000000000003E-3</c:v>
                </c:pt>
                <c:pt idx="641">
                  <c:v>-6.0800000000000003E-3</c:v>
                </c:pt>
                <c:pt idx="642">
                  <c:v>-6.0800000000000003E-3</c:v>
                </c:pt>
                <c:pt idx="643">
                  <c:v>-6.0800000000000003E-3</c:v>
                </c:pt>
                <c:pt idx="644">
                  <c:v>-6.0800000000000003E-3</c:v>
                </c:pt>
                <c:pt idx="645">
                  <c:v>-6.0800000000000003E-3</c:v>
                </c:pt>
                <c:pt idx="646">
                  <c:v>-6.0800000000000003E-3</c:v>
                </c:pt>
                <c:pt idx="647">
                  <c:v>-6.0800000000000003E-3</c:v>
                </c:pt>
                <c:pt idx="648">
                  <c:v>-6.0800000000000003E-3</c:v>
                </c:pt>
                <c:pt idx="649">
                  <c:v>-6.0800000000000003E-3</c:v>
                </c:pt>
                <c:pt idx="650">
                  <c:v>-6.0800000000000003E-3</c:v>
                </c:pt>
                <c:pt idx="651">
                  <c:v>-6.0800000000000003E-3</c:v>
                </c:pt>
                <c:pt idx="652">
                  <c:v>-6.0800000000000003E-3</c:v>
                </c:pt>
                <c:pt idx="653">
                  <c:v>-6.0800000000000003E-3</c:v>
                </c:pt>
                <c:pt idx="654">
                  <c:v>-6.0800000000000003E-3</c:v>
                </c:pt>
                <c:pt idx="655">
                  <c:v>-6.0800000000000003E-3</c:v>
                </c:pt>
                <c:pt idx="656">
                  <c:v>-6.0800000000000003E-3</c:v>
                </c:pt>
                <c:pt idx="657">
                  <c:v>-6.0800000000000003E-3</c:v>
                </c:pt>
                <c:pt idx="658">
                  <c:v>-6.0800000000000003E-3</c:v>
                </c:pt>
                <c:pt idx="659">
                  <c:v>-6.0800000000000003E-3</c:v>
                </c:pt>
                <c:pt idx="660">
                  <c:v>-6.0800000000000003E-3</c:v>
                </c:pt>
                <c:pt idx="661">
                  <c:v>-6.0800000000000003E-3</c:v>
                </c:pt>
                <c:pt idx="662">
                  <c:v>-6.0800000000000003E-3</c:v>
                </c:pt>
                <c:pt idx="663">
                  <c:v>-6.0800000000000003E-3</c:v>
                </c:pt>
                <c:pt idx="664">
                  <c:v>-6.0800000000000003E-3</c:v>
                </c:pt>
                <c:pt idx="665">
                  <c:v>-6.0800000000000003E-3</c:v>
                </c:pt>
                <c:pt idx="666">
                  <c:v>-6.0800000000000003E-3</c:v>
                </c:pt>
                <c:pt idx="667">
                  <c:v>-6.0800000000000003E-3</c:v>
                </c:pt>
                <c:pt idx="668">
                  <c:v>-6.0800000000000003E-3</c:v>
                </c:pt>
                <c:pt idx="669">
                  <c:v>-6.0800000000000003E-3</c:v>
                </c:pt>
                <c:pt idx="670">
                  <c:v>-6.0800000000000003E-3</c:v>
                </c:pt>
                <c:pt idx="671">
                  <c:v>-6.0800000000000003E-3</c:v>
                </c:pt>
                <c:pt idx="672">
                  <c:v>-6.0800000000000003E-3</c:v>
                </c:pt>
                <c:pt idx="673">
                  <c:v>-6.0800000000000003E-3</c:v>
                </c:pt>
                <c:pt idx="674">
                  <c:v>-6.0800000000000003E-3</c:v>
                </c:pt>
                <c:pt idx="675">
                  <c:v>-6.0800000000000003E-3</c:v>
                </c:pt>
                <c:pt idx="676">
                  <c:v>-6.0800000000000003E-3</c:v>
                </c:pt>
                <c:pt idx="677">
                  <c:v>-6.0800000000000003E-3</c:v>
                </c:pt>
                <c:pt idx="678">
                  <c:v>-6.0800000000000003E-3</c:v>
                </c:pt>
                <c:pt idx="679">
                  <c:v>-6.0800000000000003E-3</c:v>
                </c:pt>
                <c:pt idx="680">
                  <c:v>-6.0800000000000003E-3</c:v>
                </c:pt>
                <c:pt idx="681">
                  <c:v>-6.0800000000000003E-3</c:v>
                </c:pt>
                <c:pt idx="682">
                  <c:v>-6.0800000000000003E-3</c:v>
                </c:pt>
                <c:pt idx="683">
                  <c:v>-6.0800000000000003E-3</c:v>
                </c:pt>
                <c:pt idx="684">
                  <c:v>-6.0800000000000003E-3</c:v>
                </c:pt>
                <c:pt idx="685">
                  <c:v>-6.0800000000000003E-3</c:v>
                </c:pt>
                <c:pt idx="686">
                  <c:v>-6.0800000000000003E-3</c:v>
                </c:pt>
                <c:pt idx="687">
                  <c:v>-6.0800000000000003E-3</c:v>
                </c:pt>
                <c:pt idx="688">
                  <c:v>-6.0800000000000003E-3</c:v>
                </c:pt>
                <c:pt idx="689">
                  <c:v>-6.0800000000000003E-3</c:v>
                </c:pt>
                <c:pt idx="690">
                  <c:v>-6.0800000000000003E-3</c:v>
                </c:pt>
                <c:pt idx="691">
                  <c:v>-6.0800000000000003E-3</c:v>
                </c:pt>
                <c:pt idx="692">
                  <c:v>-6.0800000000000003E-3</c:v>
                </c:pt>
                <c:pt idx="693">
                  <c:v>-6.0800000000000003E-3</c:v>
                </c:pt>
                <c:pt idx="694">
                  <c:v>-6.0800000000000003E-3</c:v>
                </c:pt>
                <c:pt idx="695">
                  <c:v>-6.0800000000000003E-3</c:v>
                </c:pt>
                <c:pt idx="696">
                  <c:v>-6.0800000000000003E-3</c:v>
                </c:pt>
                <c:pt idx="697">
                  <c:v>-6.0800000000000003E-3</c:v>
                </c:pt>
                <c:pt idx="698">
                  <c:v>-6.0800000000000003E-3</c:v>
                </c:pt>
                <c:pt idx="699">
                  <c:v>-6.0800000000000003E-3</c:v>
                </c:pt>
                <c:pt idx="700">
                  <c:v>-6.0800000000000003E-3</c:v>
                </c:pt>
                <c:pt idx="701">
                  <c:v>-6.0800000000000003E-3</c:v>
                </c:pt>
                <c:pt idx="702">
                  <c:v>-6.0800000000000003E-3</c:v>
                </c:pt>
                <c:pt idx="703">
                  <c:v>-6.0800000000000003E-3</c:v>
                </c:pt>
                <c:pt idx="704">
                  <c:v>-6.0800000000000003E-3</c:v>
                </c:pt>
                <c:pt idx="705">
                  <c:v>-6.0800000000000003E-3</c:v>
                </c:pt>
                <c:pt idx="706">
                  <c:v>-6.0800000000000003E-3</c:v>
                </c:pt>
                <c:pt idx="707">
                  <c:v>-6.0800000000000003E-3</c:v>
                </c:pt>
                <c:pt idx="708">
                  <c:v>-6.0800000000000003E-3</c:v>
                </c:pt>
                <c:pt idx="709">
                  <c:v>-6.0800000000000003E-3</c:v>
                </c:pt>
                <c:pt idx="710">
                  <c:v>-6.0800000000000003E-3</c:v>
                </c:pt>
                <c:pt idx="711">
                  <c:v>-6.0299999999999998E-3</c:v>
                </c:pt>
                <c:pt idx="712">
                  <c:v>-6.0299999999999998E-3</c:v>
                </c:pt>
                <c:pt idx="713">
                  <c:v>-6.0299999999999998E-3</c:v>
                </c:pt>
                <c:pt idx="714">
                  <c:v>-6.0299999999999998E-3</c:v>
                </c:pt>
                <c:pt idx="715">
                  <c:v>-6.0299999999999998E-3</c:v>
                </c:pt>
                <c:pt idx="716">
                  <c:v>-6.0299999999999998E-3</c:v>
                </c:pt>
                <c:pt idx="717">
                  <c:v>-6.0299999999999998E-3</c:v>
                </c:pt>
                <c:pt idx="718">
                  <c:v>-6.0299999999999998E-3</c:v>
                </c:pt>
                <c:pt idx="719">
                  <c:v>-6.0299999999999998E-3</c:v>
                </c:pt>
                <c:pt idx="720">
                  <c:v>-6.0299999999999998E-3</c:v>
                </c:pt>
                <c:pt idx="721">
                  <c:v>-6.0299999999999998E-3</c:v>
                </c:pt>
                <c:pt idx="722">
                  <c:v>-6.0299999999999998E-3</c:v>
                </c:pt>
                <c:pt idx="723">
                  <c:v>-6.0299999999999998E-3</c:v>
                </c:pt>
                <c:pt idx="724">
                  <c:v>-6.0299999999999998E-3</c:v>
                </c:pt>
                <c:pt idx="725">
                  <c:v>-6.0299999999999998E-3</c:v>
                </c:pt>
                <c:pt idx="726">
                  <c:v>-6.0299999999999998E-3</c:v>
                </c:pt>
                <c:pt idx="727">
                  <c:v>-6.0299999999999998E-3</c:v>
                </c:pt>
                <c:pt idx="728">
                  <c:v>-6.0299999999999998E-3</c:v>
                </c:pt>
                <c:pt idx="729">
                  <c:v>-6.0299999999999998E-3</c:v>
                </c:pt>
                <c:pt idx="730">
                  <c:v>-6.0299999999999998E-3</c:v>
                </c:pt>
                <c:pt idx="731">
                  <c:v>-6.0299999999999998E-3</c:v>
                </c:pt>
                <c:pt idx="732">
                  <c:v>-6.0299999999999998E-3</c:v>
                </c:pt>
                <c:pt idx="733">
                  <c:v>-6.0299999999999998E-3</c:v>
                </c:pt>
                <c:pt idx="734">
                  <c:v>-5.9800000000000001E-3</c:v>
                </c:pt>
                <c:pt idx="735">
                  <c:v>-5.9800000000000001E-3</c:v>
                </c:pt>
                <c:pt idx="736">
                  <c:v>-5.9800000000000001E-3</c:v>
                </c:pt>
                <c:pt idx="737">
                  <c:v>-5.9800000000000001E-3</c:v>
                </c:pt>
                <c:pt idx="738">
                  <c:v>-5.9800000000000001E-3</c:v>
                </c:pt>
                <c:pt idx="739">
                  <c:v>-5.9800000000000001E-3</c:v>
                </c:pt>
                <c:pt idx="740">
                  <c:v>-5.9800000000000001E-3</c:v>
                </c:pt>
                <c:pt idx="741">
                  <c:v>-5.9800000000000001E-3</c:v>
                </c:pt>
                <c:pt idx="742">
                  <c:v>-5.9800000000000001E-3</c:v>
                </c:pt>
                <c:pt idx="743">
                  <c:v>-5.9800000000000001E-3</c:v>
                </c:pt>
                <c:pt idx="744">
                  <c:v>-5.9800000000000001E-3</c:v>
                </c:pt>
                <c:pt idx="745">
                  <c:v>-5.9800000000000001E-3</c:v>
                </c:pt>
                <c:pt idx="746">
                  <c:v>-5.9800000000000001E-3</c:v>
                </c:pt>
                <c:pt idx="747">
                  <c:v>-5.9800000000000001E-3</c:v>
                </c:pt>
                <c:pt idx="748">
                  <c:v>-5.9800000000000001E-3</c:v>
                </c:pt>
                <c:pt idx="749">
                  <c:v>-5.9800000000000001E-3</c:v>
                </c:pt>
                <c:pt idx="750">
                  <c:v>-5.9800000000000001E-3</c:v>
                </c:pt>
                <c:pt idx="751">
                  <c:v>-5.9800000000000001E-3</c:v>
                </c:pt>
                <c:pt idx="752">
                  <c:v>-5.9800000000000001E-3</c:v>
                </c:pt>
                <c:pt idx="753">
                  <c:v>-5.9800000000000001E-3</c:v>
                </c:pt>
                <c:pt idx="754">
                  <c:v>-5.9800000000000001E-3</c:v>
                </c:pt>
                <c:pt idx="755">
                  <c:v>-5.9800000000000001E-3</c:v>
                </c:pt>
                <c:pt idx="756">
                  <c:v>-5.9800000000000001E-3</c:v>
                </c:pt>
                <c:pt idx="757">
                  <c:v>-5.9800000000000001E-3</c:v>
                </c:pt>
                <c:pt idx="758">
                  <c:v>-5.9199999999999999E-3</c:v>
                </c:pt>
                <c:pt idx="759">
                  <c:v>-5.9199999999999999E-3</c:v>
                </c:pt>
                <c:pt idx="760">
                  <c:v>-5.9199999999999999E-3</c:v>
                </c:pt>
                <c:pt idx="761">
                  <c:v>-5.9199999999999999E-3</c:v>
                </c:pt>
                <c:pt idx="762">
                  <c:v>-5.9199999999999999E-3</c:v>
                </c:pt>
                <c:pt idx="763">
                  <c:v>-5.9199999999999999E-3</c:v>
                </c:pt>
                <c:pt idx="764">
                  <c:v>-5.9199999999999999E-3</c:v>
                </c:pt>
                <c:pt idx="765">
                  <c:v>-5.9199999999999999E-3</c:v>
                </c:pt>
                <c:pt idx="766">
                  <c:v>-5.9199999999999999E-3</c:v>
                </c:pt>
                <c:pt idx="767">
                  <c:v>-5.9199999999999999E-3</c:v>
                </c:pt>
                <c:pt idx="768">
                  <c:v>-5.9199999999999999E-3</c:v>
                </c:pt>
                <c:pt idx="769">
                  <c:v>-5.9199999999999999E-3</c:v>
                </c:pt>
                <c:pt idx="770">
                  <c:v>-5.9199999999999999E-3</c:v>
                </c:pt>
                <c:pt idx="771">
                  <c:v>-5.9199999999999999E-3</c:v>
                </c:pt>
                <c:pt idx="772">
                  <c:v>-5.9199999999999999E-3</c:v>
                </c:pt>
                <c:pt idx="773">
                  <c:v>-5.9199999999999999E-3</c:v>
                </c:pt>
                <c:pt idx="774">
                  <c:v>-5.9199999999999999E-3</c:v>
                </c:pt>
                <c:pt idx="775">
                  <c:v>-5.9199999999999999E-3</c:v>
                </c:pt>
                <c:pt idx="776">
                  <c:v>-5.9199999999999999E-3</c:v>
                </c:pt>
                <c:pt idx="777">
                  <c:v>-5.9199999999999999E-3</c:v>
                </c:pt>
                <c:pt idx="778">
                  <c:v>-5.9199999999999999E-3</c:v>
                </c:pt>
                <c:pt idx="779">
                  <c:v>-5.9199999999999999E-3</c:v>
                </c:pt>
                <c:pt idx="780">
                  <c:v>-5.9199999999999999E-3</c:v>
                </c:pt>
                <c:pt idx="781">
                  <c:v>-5.9199999999999999E-3</c:v>
                </c:pt>
                <c:pt idx="782">
                  <c:v>-5.9199999999999999E-3</c:v>
                </c:pt>
                <c:pt idx="783">
                  <c:v>-5.9199999999999999E-3</c:v>
                </c:pt>
                <c:pt idx="784">
                  <c:v>-5.9199999999999999E-3</c:v>
                </c:pt>
                <c:pt idx="785">
                  <c:v>-5.9199999999999999E-3</c:v>
                </c:pt>
                <c:pt idx="786">
                  <c:v>-5.9199999999999999E-3</c:v>
                </c:pt>
                <c:pt idx="787">
                  <c:v>-5.9199999999999999E-3</c:v>
                </c:pt>
                <c:pt idx="788">
                  <c:v>-5.9199999999999999E-3</c:v>
                </c:pt>
                <c:pt idx="789">
                  <c:v>-5.9199999999999999E-3</c:v>
                </c:pt>
                <c:pt idx="790">
                  <c:v>-5.9199999999999999E-3</c:v>
                </c:pt>
                <c:pt idx="791">
                  <c:v>-5.9199999999999999E-3</c:v>
                </c:pt>
                <c:pt idx="792">
                  <c:v>-5.9199999999999999E-3</c:v>
                </c:pt>
                <c:pt idx="793">
                  <c:v>-5.9199999999999999E-3</c:v>
                </c:pt>
                <c:pt idx="794">
                  <c:v>-5.9199999999999999E-3</c:v>
                </c:pt>
                <c:pt idx="795">
                  <c:v>-5.9199999999999999E-3</c:v>
                </c:pt>
                <c:pt idx="796">
                  <c:v>-5.9199999999999999E-3</c:v>
                </c:pt>
                <c:pt idx="797">
                  <c:v>-5.9199999999999999E-3</c:v>
                </c:pt>
                <c:pt idx="798">
                  <c:v>-5.9199999999999999E-3</c:v>
                </c:pt>
                <c:pt idx="799">
                  <c:v>-5.9199999999999999E-3</c:v>
                </c:pt>
                <c:pt idx="800">
                  <c:v>-5.9199999999999999E-3</c:v>
                </c:pt>
                <c:pt idx="801">
                  <c:v>-5.9199999999999999E-3</c:v>
                </c:pt>
                <c:pt idx="802">
                  <c:v>-5.9199999999999999E-3</c:v>
                </c:pt>
                <c:pt idx="803">
                  <c:v>-5.9199999999999999E-3</c:v>
                </c:pt>
                <c:pt idx="804">
                  <c:v>-5.9199999999999999E-3</c:v>
                </c:pt>
                <c:pt idx="805">
                  <c:v>-5.9199999999999999E-3</c:v>
                </c:pt>
                <c:pt idx="806">
                  <c:v>-5.9199999999999999E-3</c:v>
                </c:pt>
                <c:pt idx="807">
                  <c:v>-5.9199999999999999E-3</c:v>
                </c:pt>
                <c:pt idx="808">
                  <c:v>-5.9199999999999999E-3</c:v>
                </c:pt>
                <c:pt idx="809">
                  <c:v>-5.9199999999999999E-3</c:v>
                </c:pt>
                <c:pt idx="810">
                  <c:v>-5.9199999999999999E-3</c:v>
                </c:pt>
                <c:pt idx="811">
                  <c:v>-5.9199999999999999E-3</c:v>
                </c:pt>
                <c:pt idx="812">
                  <c:v>-5.9199999999999999E-3</c:v>
                </c:pt>
                <c:pt idx="813">
                  <c:v>-5.9199999999999999E-3</c:v>
                </c:pt>
                <c:pt idx="814">
                  <c:v>-5.9199999999999999E-3</c:v>
                </c:pt>
                <c:pt idx="815">
                  <c:v>-5.9199999999999999E-3</c:v>
                </c:pt>
                <c:pt idx="816">
                  <c:v>-5.9199999999999999E-3</c:v>
                </c:pt>
                <c:pt idx="817">
                  <c:v>-5.9199999999999999E-3</c:v>
                </c:pt>
                <c:pt idx="818">
                  <c:v>-5.9199999999999999E-3</c:v>
                </c:pt>
                <c:pt idx="819">
                  <c:v>-5.9199999999999999E-3</c:v>
                </c:pt>
                <c:pt idx="820">
                  <c:v>-5.9199999999999999E-3</c:v>
                </c:pt>
                <c:pt idx="821">
                  <c:v>-5.9199999999999999E-3</c:v>
                </c:pt>
                <c:pt idx="822">
                  <c:v>-5.9199999999999999E-3</c:v>
                </c:pt>
                <c:pt idx="823">
                  <c:v>-5.9199999999999999E-3</c:v>
                </c:pt>
                <c:pt idx="824">
                  <c:v>-5.9199999999999999E-3</c:v>
                </c:pt>
                <c:pt idx="825">
                  <c:v>-5.9199999999999999E-3</c:v>
                </c:pt>
                <c:pt idx="826">
                  <c:v>-5.9199999999999999E-3</c:v>
                </c:pt>
                <c:pt idx="827">
                  <c:v>-5.9199999999999999E-3</c:v>
                </c:pt>
                <c:pt idx="828">
                  <c:v>-5.9199999999999999E-3</c:v>
                </c:pt>
                <c:pt idx="829">
                  <c:v>-5.9199999999999999E-3</c:v>
                </c:pt>
                <c:pt idx="830">
                  <c:v>-5.9199999999999999E-3</c:v>
                </c:pt>
                <c:pt idx="831">
                  <c:v>-5.9199999999999999E-3</c:v>
                </c:pt>
                <c:pt idx="832">
                  <c:v>-5.9199999999999999E-3</c:v>
                </c:pt>
                <c:pt idx="833">
                  <c:v>-5.9199999999999999E-3</c:v>
                </c:pt>
                <c:pt idx="834">
                  <c:v>-5.9199999999999999E-3</c:v>
                </c:pt>
                <c:pt idx="835">
                  <c:v>-5.9199999999999999E-3</c:v>
                </c:pt>
                <c:pt idx="836">
                  <c:v>-5.9199999999999999E-3</c:v>
                </c:pt>
                <c:pt idx="837">
                  <c:v>-5.9199999999999999E-3</c:v>
                </c:pt>
                <c:pt idx="838">
                  <c:v>-5.9199999999999999E-3</c:v>
                </c:pt>
                <c:pt idx="839">
                  <c:v>-5.9199999999999999E-3</c:v>
                </c:pt>
                <c:pt idx="840">
                  <c:v>-5.9199999999999999E-3</c:v>
                </c:pt>
                <c:pt idx="841">
                  <c:v>-5.9199999999999999E-3</c:v>
                </c:pt>
                <c:pt idx="842">
                  <c:v>-5.9199999999999999E-3</c:v>
                </c:pt>
                <c:pt idx="843">
                  <c:v>-5.9199999999999999E-3</c:v>
                </c:pt>
                <c:pt idx="844">
                  <c:v>-5.9199999999999999E-3</c:v>
                </c:pt>
                <c:pt idx="845">
                  <c:v>-5.9199999999999999E-3</c:v>
                </c:pt>
                <c:pt idx="846">
                  <c:v>-5.9199999999999999E-3</c:v>
                </c:pt>
                <c:pt idx="847">
                  <c:v>-5.9199999999999999E-3</c:v>
                </c:pt>
                <c:pt idx="848">
                  <c:v>-5.9199999999999999E-3</c:v>
                </c:pt>
                <c:pt idx="849">
                  <c:v>-5.9199999999999999E-3</c:v>
                </c:pt>
                <c:pt idx="850">
                  <c:v>-5.9199999999999999E-3</c:v>
                </c:pt>
                <c:pt idx="851">
                  <c:v>-5.9199999999999999E-3</c:v>
                </c:pt>
                <c:pt idx="852">
                  <c:v>-5.9199999999999999E-3</c:v>
                </c:pt>
                <c:pt idx="853">
                  <c:v>-5.9199999999999999E-3</c:v>
                </c:pt>
                <c:pt idx="854">
                  <c:v>-5.9199999999999999E-3</c:v>
                </c:pt>
                <c:pt idx="855">
                  <c:v>-5.9199999999999999E-3</c:v>
                </c:pt>
                <c:pt idx="856">
                  <c:v>-5.9199999999999999E-3</c:v>
                </c:pt>
                <c:pt idx="857">
                  <c:v>-5.9199999999999999E-3</c:v>
                </c:pt>
                <c:pt idx="858">
                  <c:v>-5.9199999999999999E-3</c:v>
                </c:pt>
                <c:pt idx="859">
                  <c:v>-5.9199999999999999E-3</c:v>
                </c:pt>
                <c:pt idx="860">
                  <c:v>-5.9199999999999999E-3</c:v>
                </c:pt>
                <c:pt idx="861">
                  <c:v>-5.9199999999999999E-3</c:v>
                </c:pt>
                <c:pt idx="862">
                  <c:v>-5.9199999999999999E-3</c:v>
                </c:pt>
                <c:pt idx="863">
                  <c:v>-5.9199999999999999E-3</c:v>
                </c:pt>
                <c:pt idx="864">
                  <c:v>-5.9199999999999999E-3</c:v>
                </c:pt>
                <c:pt idx="865">
                  <c:v>-5.9199999999999999E-3</c:v>
                </c:pt>
                <c:pt idx="866">
                  <c:v>-5.9199999999999999E-3</c:v>
                </c:pt>
                <c:pt idx="867">
                  <c:v>-5.9199999999999999E-3</c:v>
                </c:pt>
                <c:pt idx="868">
                  <c:v>-5.9199999999999999E-3</c:v>
                </c:pt>
                <c:pt idx="869">
                  <c:v>-5.9199999999999999E-3</c:v>
                </c:pt>
                <c:pt idx="870">
                  <c:v>-5.9199999999999999E-3</c:v>
                </c:pt>
                <c:pt idx="871">
                  <c:v>-5.9199999999999999E-3</c:v>
                </c:pt>
                <c:pt idx="872">
                  <c:v>-5.9199999999999999E-3</c:v>
                </c:pt>
                <c:pt idx="873">
                  <c:v>-5.9199999999999999E-3</c:v>
                </c:pt>
                <c:pt idx="874">
                  <c:v>-5.9199999999999999E-3</c:v>
                </c:pt>
                <c:pt idx="875">
                  <c:v>-5.9199999999999999E-3</c:v>
                </c:pt>
                <c:pt idx="876">
                  <c:v>-5.9199999999999999E-3</c:v>
                </c:pt>
                <c:pt idx="877">
                  <c:v>-5.9199999999999999E-3</c:v>
                </c:pt>
                <c:pt idx="878">
                  <c:v>-5.9199999999999999E-3</c:v>
                </c:pt>
                <c:pt idx="879">
                  <c:v>-5.9199999999999999E-3</c:v>
                </c:pt>
                <c:pt idx="880">
                  <c:v>-5.9199999999999999E-3</c:v>
                </c:pt>
                <c:pt idx="881">
                  <c:v>-5.9199999999999999E-3</c:v>
                </c:pt>
                <c:pt idx="882">
                  <c:v>-5.9199999999999999E-3</c:v>
                </c:pt>
                <c:pt idx="883">
                  <c:v>-5.9199999999999999E-3</c:v>
                </c:pt>
                <c:pt idx="884">
                  <c:v>-5.9199999999999999E-3</c:v>
                </c:pt>
                <c:pt idx="885">
                  <c:v>-5.9199999999999999E-3</c:v>
                </c:pt>
                <c:pt idx="886">
                  <c:v>-5.9199999999999999E-3</c:v>
                </c:pt>
                <c:pt idx="887">
                  <c:v>-5.9199999999999999E-3</c:v>
                </c:pt>
                <c:pt idx="888">
                  <c:v>-5.9199999999999999E-3</c:v>
                </c:pt>
                <c:pt idx="889">
                  <c:v>-5.9199999999999999E-3</c:v>
                </c:pt>
                <c:pt idx="890">
                  <c:v>-5.9199999999999999E-3</c:v>
                </c:pt>
                <c:pt idx="891">
                  <c:v>-5.9199999999999999E-3</c:v>
                </c:pt>
                <c:pt idx="892">
                  <c:v>-5.9199999999999999E-3</c:v>
                </c:pt>
                <c:pt idx="893">
                  <c:v>-5.9199999999999999E-3</c:v>
                </c:pt>
                <c:pt idx="894">
                  <c:v>-5.9199999999999999E-3</c:v>
                </c:pt>
                <c:pt idx="895">
                  <c:v>-5.9199999999999999E-3</c:v>
                </c:pt>
                <c:pt idx="896">
                  <c:v>-5.9199999999999999E-3</c:v>
                </c:pt>
                <c:pt idx="897">
                  <c:v>-5.9199999999999999E-3</c:v>
                </c:pt>
                <c:pt idx="898">
                  <c:v>-5.9199999999999999E-3</c:v>
                </c:pt>
                <c:pt idx="899">
                  <c:v>-5.9199999999999999E-3</c:v>
                </c:pt>
                <c:pt idx="900">
                  <c:v>-5.9199999999999999E-3</c:v>
                </c:pt>
                <c:pt idx="901">
                  <c:v>-5.9199999999999999E-3</c:v>
                </c:pt>
                <c:pt idx="902">
                  <c:v>-5.9199999999999999E-3</c:v>
                </c:pt>
                <c:pt idx="903">
                  <c:v>-5.9199999999999999E-3</c:v>
                </c:pt>
                <c:pt idx="904">
                  <c:v>-5.9199999999999999E-3</c:v>
                </c:pt>
                <c:pt idx="905">
                  <c:v>-5.9199999999999999E-3</c:v>
                </c:pt>
                <c:pt idx="906">
                  <c:v>-5.9199999999999999E-3</c:v>
                </c:pt>
                <c:pt idx="907">
                  <c:v>-5.9199999999999999E-3</c:v>
                </c:pt>
                <c:pt idx="908">
                  <c:v>-5.9199999999999999E-3</c:v>
                </c:pt>
                <c:pt idx="909">
                  <c:v>-5.9199999999999999E-3</c:v>
                </c:pt>
                <c:pt idx="910">
                  <c:v>-5.9199999999999999E-3</c:v>
                </c:pt>
                <c:pt idx="911">
                  <c:v>-5.9199999999999999E-3</c:v>
                </c:pt>
                <c:pt idx="912">
                  <c:v>-5.9199999999999999E-3</c:v>
                </c:pt>
                <c:pt idx="913">
                  <c:v>-5.9199999999999999E-3</c:v>
                </c:pt>
                <c:pt idx="914">
                  <c:v>-5.9199999999999999E-3</c:v>
                </c:pt>
                <c:pt idx="915">
                  <c:v>-5.9199999999999999E-3</c:v>
                </c:pt>
                <c:pt idx="916">
                  <c:v>-5.9199999999999999E-3</c:v>
                </c:pt>
                <c:pt idx="917">
                  <c:v>-5.9199999999999999E-3</c:v>
                </c:pt>
                <c:pt idx="918">
                  <c:v>-5.9199999999999999E-3</c:v>
                </c:pt>
                <c:pt idx="919">
                  <c:v>-5.9199999999999999E-3</c:v>
                </c:pt>
                <c:pt idx="920">
                  <c:v>-5.9199999999999999E-3</c:v>
                </c:pt>
                <c:pt idx="921">
                  <c:v>-5.9199999999999999E-3</c:v>
                </c:pt>
                <c:pt idx="922">
                  <c:v>-5.9199999999999999E-3</c:v>
                </c:pt>
                <c:pt idx="923">
                  <c:v>-5.9199999999999999E-3</c:v>
                </c:pt>
                <c:pt idx="924">
                  <c:v>-5.9199999999999999E-3</c:v>
                </c:pt>
                <c:pt idx="925">
                  <c:v>-5.9199999999999999E-3</c:v>
                </c:pt>
                <c:pt idx="926">
                  <c:v>-5.9199999999999999E-3</c:v>
                </c:pt>
                <c:pt idx="927">
                  <c:v>-5.9199999999999999E-3</c:v>
                </c:pt>
                <c:pt idx="928">
                  <c:v>-5.9199999999999999E-3</c:v>
                </c:pt>
                <c:pt idx="929">
                  <c:v>-5.9199999999999999E-3</c:v>
                </c:pt>
                <c:pt idx="930">
                  <c:v>-5.9199999999999999E-3</c:v>
                </c:pt>
                <c:pt idx="931">
                  <c:v>-5.9199999999999999E-3</c:v>
                </c:pt>
                <c:pt idx="932">
                  <c:v>-5.9199999999999999E-3</c:v>
                </c:pt>
                <c:pt idx="933">
                  <c:v>-5.9199999999999999E-3</c:v>
                </c:pt>
                <c:pt idx="934">
                  <c:v>-5.9199999999999999E-3</c:v>
                </c:pt>
                <c:pt idx="935">
                  <c:v>-5.9199999999999999E-3</c:v>
                </c:pt>
                <c:pt idx="936">
                  <c:v>-5.9199999999999999E-3</c:v>
                </c:pt>
                <c:pt idx="937">
                  <c:v>-5.9199999999999999E-3</c:v>
                </c:pt>
                <c:pt idx="938">
                  <c:v>-5.9199999999999999E-3</c:v>
                </c:pt>
                <c:pt idx="939">
                  <c:v>-5.9199999999999999E-3</c:v>
                </c:pt>
                <c:pt idx="940">
                  <c:v>-5.9199999999999999E-3</c:v>
                </c:pt>
                <c:pt idx="941">
                  <c:v>-5.9199999999999999E-3</c:v>
                </c:pt>
                <c:pt idx="942">
                  <c:v>-5.9199999999999999E-3</c:v>
                </c:pt>
                <c:pt idx="943">
                  <c:v>-5.9199999999999999E-3</c:v>
                </c:pt>
                <c:pt idx="944">
                  <c:v>-5.9199999999999999E-3</c:v>
                </c:pt>
                <c:pt idx="945">
                  <c:v>-5.9199999999999999E-3</c:v>
                </c:pt>
                <c:pt idx="946">
                  <c:v>-5.9199999999999999E-3</c:v>
                </c:pt>
                <c:pt idx="947">
                  <c:v>-5.9199999999999999E-3</c:v>
                </c:pt>
                <c:pt idx="948">
                  <c:v>-5.9199999999999999E-3</c:v>
                </c:pt>
                <c:pt idx="949">
                  <c:v>-5.9199999999999999E-3</c:v>
                </c:pt>
                <c:pt idx="950">
                  <c:v>-5.9199999999999999E-3</c:v>
                </c:pt>
                <c:pt idx="951">
                  <c:v>-5.9199999999999999E-3</c:v>
                </c:pt>
                <c:pt idx="952">
                  <c:v>-5.9199999999999999E-3</c:v>
                </c:pt>
                <c:pt idx="953">
                  <c:v>-5.9199999999999999E-3</c:v>
                </c:pt>
                <c:pt idx="954">
                  <c:v>-5.9199999999999999E-3</c:v>
                </c:pt>
                <c:pt idx="955">
                  <c:v>-5.9199999999999999E-3</c:v>
                </c:pt>
                <c:pt idx="956">
                  <c:v>-5.9199999999999999E-3</c:v>
                </c:pt>
                <c:pt idx="957">
                  <c:v>-5.9800000000000001E-3</c:v>
                </c:pt>
                <c:pt idx="958">
                  <c:v>-5.9800000000000001E-3</c:v>
                </c:pt>
                <c:pt idx="959">
                  <c:v>-5.9800000000000001E-3</c:v>
                </c:pt>
                <c:pt idx="960">
                  <c:v>-5.9800000000000001E-3</c:v>
                </c:pt>
                <c:pt idx="961">
                  <c:v>-5.9800000000000001E-3</c:v>
                </c:pt>
                <c:pt idx="962">
                  <c:v>-5.9800000000000001E-3</c:v>
                </c:pt>
                <c:pt idx="963">
                  <c:v>-5.9800000000000001E-3</c:v>
                </c:pt>
                <c:pt idx="964">
                  <c:v>-5.9800000000000001E-3</c:v>
                </c:pt>
                <c:pt idx="965">
                  <c:v>-5.9800000000000001E-3</c:v>
                </c:pt>
                <c:pt idx="966">
                  <c:v>-5.9800000000000001E-3</c:v>
                </c:pt>
                <c:pt idx="967">
                  <c:v>-5.9800000000000001E-3</c:v>
                </c:pt>
                <c:pt idx="968">
                  <c:v>-5.9800000000000001E-3</c:v>
                </c:pt>
                <c:pt idx="969">
                  <c:v>-5.9800000000000001E-3</c:v>
                </c:pt>
                <c:pt idx="970">
                  <c:v>-5.9800000000000001E-3</c:v>
                </c:pt>
                <c:pt idx="971">
                  <c:v>-5.9800000000000001E-3</c:v>
                </c:pt>
                <c:pt idx="972">
                  <c:v>-5.9800000000000001E-3</c:v>
                </c:pt>
                <c:pt idx="973">
                  <c:v>-5.9800000000000001E-3</c:v>
                </c:pt>
                <c:pt idx="974">
                  <c:v>-5.9800000000000001E-3</c:v>
                </c:pt>
                <c:pt idx="975">
                  <c:v>-5.9800000000000001E-3</c:v>
                </c:pt>
                <c:pt idx="976">
                  <c:v>-5.9800000000000001E-3</c:v>
                </c:pt>
                <c:pt idx="977">
                  <c:v>-5.9800000000000001E-3</c:v>
                </c:pt>
                <c:pt idx="978">
                  <c:v>-5.9800000000000001E-3</c:v>
                </c:pt>
                <c:pt idx="979">
                  <c:v>-6.0299999999999998E-3</c:v>
                </c:pt>
                <c:pt idx="980">
                  <c:v>-6.0299999999999998E-3</c:v>
                </c:pt>
                <c:pt idx="981">
                  <c:v>-6.0299999999999998E-3</c:v>
                </c:pt>
                <c:pt idx="982">
                  <c:v>-6.0299999999999998E-3</c:v>
                </c:pt>
                <c:pt idx="983">
                  <c:v>-6.0299999999999998E-3</c:v>
                </c:pt>
                <c:pt idx="984">
                  <c:v>-6.0299999999999998E-3</c:v>
                </c:pt>
                <c:pt idx="985">
                  <c:v>-6.0299999999999998E-3</c:v>
                </c:pt>
                <c:pt idx="986">
                  <c:v>-6.0299999999999998E-3</c:v>
                </c:pt>
                <c:pt idx="987">
                  <c:v>-6.0299999999999998E-3</c:v>
                </c:pt>
                <c:pt idx="988">
                  <c:v>-6.0299999999999998E-3</c:v>
                </c:pt>
                <c:pt idx="989">
                  <c:v>-6.0299999999999998E-3</c:v>
                </c:pt>
                <c:pt idx="990">
                  <c:v>-6.0299999999999998E-3</c:v>
                </c:pt>
                <c:pt idx="991">
                  <c:v>-6.0299999999999998E-3</c:v>
                </c:pt>
                <c:pt idx="992">
                  <c:v>-6.0299999999999998E-3</c:v>
                </c:pt>
                <c:pt idx="993">
                  <c:v>-6.0299999999999998E-3</c:v>
                </c:pt>
                <c:pt idx="994">
                  <c:v>-6.0299999999999998E-3</c:v>
                </c:pt>
                <c:pt idx="995">
                  <c:v>-6.0299999999999998E-3</c:v>
                </c:pt>
                <c:pt idx="996">
                  <c:v>-6.0299999999999998E-3</c:v>
                </c:pt>
                <c:pt idx="997">
                  <c:v>-6.0299999999999998E-3</c:v>
                </c:pt>
                <c:pt idx="998">
                  <c:v>-6.0800000000000003E-3</c:v>
                </c:pt>
                <c:pt idx="999">
                  <c:v>-6.0800000000000003E-3</c:v>
                </c:pt>
                <c:pt idx="1000">
                  <c:v>-6.0800000000000003E-3</c:v>
                </c:pt>
                <c:pt idx="1001">
                  <c:v>-6.0800000000000003E-3</c:v>
                </c:pt>
                <c:pt idx="1002">
                  <c:v>-6.0800000000000003E-3</c:v>
                </c:pt>
                <c:pt idx="1003">
                  <c:v>-6.0800000000000003E-3</c:v>
                </c:pt>
                <c:pt idx="1004">
                  <c:v>-6.0800000000000003E-3</c:v>
                </c:pt>
                <c:pt idx="1005">
                  <c:v>-6.0800000000000003E-3</c:v>
                </c:pt>
                <c:pt idx="1006">
                  <c:v>-6.0800000000000003E-3</c:v>
                </c:pt>
                <c:pt idx="1007">
                  <c:v>-6.0800000000000003E-3</c:v>
                </c:pt>
                <c:pt idx="1008">
                  <c:v>-6.0800000000000003E-3</c:v>
                </c:pt>
                <c:pt idx="1009">
                  <c:v>-6.0800000000000003E-3</c:v>
                </c:pt>
                <c:pt idx="1010">
                  <c:v>-6.0800000000000003E-3</c:v>
                </c:pt>
                <c:pt idx="1011">
                  <c:v>-6.0800000000000003E-3</c:v>
                </c:pt>
                <c:pt idx="1012">
                  <c:v>-6.0800000000000003E-3</c:v>
                </c:pt>
                <c:pt idx="1013">
                  <c:v>-6.0800000000000003E-3</c:v>
                </c:pt>
                <c:pt idx="1014">
                  <c:v>-6.0800000000000003E-3</c:v>
                </c:pt>
                <c:pt idx="1015">
                  <c:v>-6.0800000000000003E-3</c:v>
                </c:pt>
                <c:pt idx="1016">
                  <c:v>-6.0800000000000003E-3</c:v>
                </c:pt>
                <c:pt idx="1017">
                  <c:v>-6.0800000000000003E-3</c:v>
                </c:pt>
                <c:pt idx="1018">
                  <c:v>-6.0800000000000003E-3</c:v>
                </c:pt>
                <c:pt idx="1019">
                  <c:v>-6.0800000000000003E-3</c:v>
                </c:pt>
                <c:pt idx="1020">
                  <c:v>-6.0800000000000003E-3</c:v>
                </c:pt>
                <c:pt idx="1021">
                  <c:v>-6.0800000000000003E-3</c:v>
                </c:pt>
                <c:pt idx="1022">
                  <c:v>-6.0800000000000003E-3</c:v>
                </c:pt>
                <c:pt idx="1023">
                  <c:v>-6.0800000000000003E-3</c:v>
                </c:pt>
                <c:pt idx="1024">
                  <c:v>-6.1399999999999996E-3</c:v>
                </c:pt>
                <c:pt idx="1025">
                  <c:v>-6.1399999999999996E-3</c:v>
                </c:pt>
                <c:pt idx="1026">
                  <c:v>-6.1399999999999996E-3</c:v>
                </c:pt>
                <c:pt idx="1027">
                  <c:v>-6.1399999999999996E-3</c:v>
                </c:pt>
                <c:pt idx="1028">
                  <c:v>-6.1399999999999996E-3</c:v>
                </c:pt>
                <c:pt idx="1029">
                  <c:v>-6.1399999999999996E-3</c:v>
                </c:pt>
                <c:pt idx="1030">
                  <c:v>-6.1399999999999996E-3</c:v>
                </c:pt>
                <c:pt idx="1031">
                  <c:v>-6.1399999999999996E-3</c:v>
                </c:pt>
                <c:pt idx="1032">
                  <c:v>-6.1399999999999996E-3</c:v>
                </c:pt>
                <c:pt idx="1033">
                  <c:v>-6.1399999999999996E-3</c:v>
                </c:pt>
                <c:pt idx="1034">
                  <c:v>-6.1399999999999996E-3</c:v>
                </c:pt>
                <c:pt idx="1035">
                  <c:v>-6.1399999999999996E-3</c:v>
                </c:pt>
                <c:pt idx="1036">
                  <c:v>-6.1399999999999996E-3</c:v>
                </c:pt>
                <c:pt idx="1037">
                  <c:v>-6.1399999999999996E-3</c:v>
                </c:pt>
                <c:pt idx="1038">
                  <c:v>-6.1399999999999996E-3</c:v>
                </c:pt>
                <c:pt idx="1039">
                  <c:v>-6.1399999999999996E-3</c:v>
                </c:pt>
                <c:pt idx="1040">
                  <c:v>-6.0800000000000003E-3</c:v>
                </c:pt>
                <c:pt idx="1041">
                  <c:v>-6.0800000000000003E-3</c:v>
                </c:pt>
                <c:pt idx="1042">
                  <c:v>-6.0800000000000003E-3</c:v>
                </c:pt>
                <c:pt idx="1043">
                  <c:v>-6.0800000000000003E-3</c:v>
                </c:pt>
                <c:pt idx="1044">
                  <c:v>-6.0800000000000003E-3</c:v>
                </c:pt>
                <c:pt idx="1045">
                  <c:v>-6.0800000000000003E-3</c:v>
                </c:pt>
                <c:pt idx="1046">
                  <c:v>-6.0800000000000003E-3</c:v>
                </c:pt>
                <c:pt idx="1047">
                  <c:v>-6.0800000000000003E-3</c:v>
                </c:pt>
                <c:pt idx="1048">
                  <c:v>-6.0800000000000003E-3</c:v>
                </c:pt>
                <c:pt idx="1049">
                  <c:v>-6.0800000000000003E-3</c:v>
                </c:pt>
                <c:pt idx="1050">
                  <c:v>-6.0800000000000003E-3</c:v>
                </c:pt>
                <c:pt idx="1051">
                  <c:v>-6.0800000000000003E-3</c:v>
                </c:pt>
                <c:pt idx="1052">
                  <c:v>-6.0800000000000003E-3</c:v>
                </c:pt>
                <c:pt idx="1053">
                  <c:v>-6.0800000000000003E-3</c:v>
                </c:pt>
                <c:pt idx="1054">
                  <c:v>-6.0800000000000003E-3</c:v>
                </c:pt>
                <c:pt idx="1055">
                  <c:v>-6.0800000000000003E-3</c:v>
                </c:pt>
                <c:pt idx="1056">
                  <c:v>-6.0800000000000003E-3</c:v>
                </c:pt>
                <c:pt idx="1057">
                  <c:v>-6.0800000000000003E-3</c:v>
                </c:pt>
                <c:pt idx="1058">
                  <c:v>-6.0800000000000003E-3</c:v>
                </c:pt>
                <c:pt idx="1059">
                  <c:v>-6.0800000000000003E-3</c:v>
                </c:pt>
                <c:pt idx="1060">
                  <c:v>-6.0800000000000003E-3</c:v>
                </c:pt>
                <c:pt idx="1061">
                  <c:v>-6.0800000000000003E-3</c:v>
                </c:pt>
                <c:pt idx="1062">
                  <c:v>-6.0800000000000003E-3</c:v>
                </c:pt>
                <c:pt idx="1063">
                  <c:v>-6.0299999999999998E-3</c:v>
                </c:pt>
                <c:pt idx="1064">
                  <c:v>-6.0299999999999998E-3</c:v>
                </c:pt>
                <c:pt idx="1065">
                  <c:v>-6.0299999999999998E-3</c:v>
                </c:pt>
                <c:pt idx="1066">
                  <c:v>-6.0299999999999998E-3</c:v>
                </c:pt>
                <c:pt idx="1067">
                  <c:v>-6.0299999999999998E-3</c:v>
                </c:pt>
                <c:pt idx="1068">
                  <c:v>-6.0299999999999998E-3</c:v>
                </c:pt>
                <c:pt idx="1069">
                  <c:v>-6.0299999999999998E-3</c:v>
                </c:pt>
                <c:pt idx="1070">
                  <c:v>-6.0299999999999998E-3</c:v>
                </c:pt>
                <c:pt idx="1071">
                  <c:v>-6.0299999999999998E-3</c:v>
                </c:pt>
                <c:pt idx="1072">
                  <c:v>-6.0299999999999998E-3</c:v>
                </c:pt>
                <c:pt idx="1073">
                  <c:v>-6.0299999999999998E-3</c:v>
                </c:pt>
                <c:pt idx="1074">
                  <c:v>-6.0299999999999998E-3</c:v>
                </c:pt>
                <c:pt idx="1075">
                  <c:v>-6.0299999999999998E-3</c:v>
                </c:pt>
                <c:pt idx="1076">
                  <c:v>-5.9800000000000001E-3</c:v>
                </c:pt>
                <c:pt idx="1077">
                  <c:v>-5.9800000000000001E-3</c:v>
                </c:pt>
                <c:pt idx="1078">
                  <c:v>-5.9800000000000001E-3</c:v>
                </c:pt>
                <c:pt idx="1079">
                  <c:v>-5.9800000000000001E-3</c:v>
                </c:pt>
                <c:pt idx="1080">
                  <c:v>-5.9800000000000001E-3</c:v>
                </c:pt>
                <c:pt idx="1081">
                  <c:v>-5.9800000000000001E-3</c:v>
                </c:pt>
                <c:pt idx="1082">
                  <c:v>-5.9800000000000001E-3</c:v>
                </c:pt>
                <c:pt idx="1083">
                  <c:v>-5.9800000000000001E-3</c:v>
                </c:pt>
                <c:pt idx="1084">
                  <c:v>-5.9800000000000001E-3</c:v>
                </c:pt>
                <c:pt idx="1085">
                  <c:v>-5.9800000000000001E-3</c:v>
                </c:pt>
                <c:pt idx="1086">
                  <c:v>-5.9800000000000001E-3</c:v>
                </c:pt>
                <c:pt idx="1087">
                  <c:v>-5.9199999999999999E-3</c:v>
                </c:pt>
                <c:pt idx="1088">
                  <c:v>-5.9199999999999999E-3</c:v>
                </c:pt>
                <c:pt idx="1089">
                  <c:v>-5.9199999999999999E-3</c:v>
                </c:pt>
                <c:pt idx="1090">
                  <c:v>-5.9199999999999999E-3</c:v>
                </c:pt>
                <c:pt idx="1091">
                  <c:v>-5.9199999999999999E-3</c:v>
                </c:pt>
                <c:pt idx="1092">
                  <c:v>-5.9199999999999999E-3</c:v>
                </c:pt>
                <c:pt idx="1093">
                  <c:v>-5.9199999999999999E-3</c:v>
                </c:pt>
                <c:pt idx="1094">
                  <c:v>-5.9199999999999999E-3</c:v>
                </c:pt>
                <c:pt idx="1095">
                  <c:v>-5.9199999999999999E-3</c:v>
                </c:pt>
                <c:pt idx="1096">
                  <c:v>-5.9199999999999999E-3</c:v>
                </c:pt>
                <c:pt idx="1097">
                  <c:v>-5.9199999999999999E-3</c:v>
                </c:pt>
                <c:pt idx="1098">
                  <c:v>-5.9199999999999999E-3</c:v>
                </c:pt>
                <c:pt idx="1099">
                  <c:v>-5.8700000000000002E-3</c:v>
                </c:pt>
                <c:pt idx="1100">
                  <c:v>-5.8700000000000002E-3</c:v>
                </c:pt>
                <c:pt idx="1101">
                  <c:v>-5.8700000000000002E-3</c:v>
                </c:pt>
                <c:pt idx="1102">
                  <c:v>-5.8700000000000002E-3</c:v>
                </c:pt>
                <c:pt idx="1103">
                  <c:v>-5.8700000000000002E-3</c:v>
                </c:pt>
                <c:pt idx="1104">
                  <c:v>-5.8700000000000002E-3</c:v>
                </c:pt>
                <c:pt idx="1105">
                  <c:v>-5.8700000000000002E-3</c:v>
                </c:pt>
                <c:pt idx="1106">
                  <c:v>-5.8700000000000002E-3</c:v>
                </c:pt>
                <c:pt idx="1107">
                  <c:v>-5.8700000000000002E-3</c:v>
                </c:pt>
                <c:pt idx="1108">
                  <c:v>-5.8700000000000002E-3</c:v>
                </c:pt>
                <c:pt idx="1109">
                  <c:v>-5.8700000000000002E-3</c:v>
                </c:pt>
                <c:pt idx="1110">
                  <c:v>-5.8700000000000002E-3</c:v>
                </c:pt>
                <c:pt idx="1111">
                  <c:v>-5.8700000000000002E-3</c:v>
                </c:pt>
                <c:pt idx="1112">
                  <c:v>-5.8700000000000002E-3</c:v>
                </c:pt>
                <c:pt idx="1113">
                  <c:v>-5.8100000000000001E-3</c:v>
                </c:pt>
                <c:pt idx="1114">
                  <c:v>-5.8100000000000001E-3</c:v>
                </c:pt>
                <c:pt idx="1115">
                  <c:v>-5.8100000000000001E-3</c:v>
                </c:pt>
                <c:pt idx="1116">
                  <c:v>-5.8100000000000001E-3</c:v>
                </c:pt>
                <c:pt idx="1117">
                  <c:v>-5.8100000000000001E-3</c:v>
                </c:pt>
                <c:pt idx="1118">
                  <c:v>-5.8100000000000001E-3</c:v>
                </c:pt>
                <c:pt idx="1119">
                  <c:v>-5.8100000000000001E-3</c:v>
                </c:pt>
                <c:pt idx="1120">
                  <c:v>-5.8100000000000001E-3</c:v>
                </c:pt>
                <c:pt idx="1121">
                  <c:v>-5.8100000000000001E-3</c:v>
                </c:pt>
                <c:pt idx="1122">
                  <c:v>-5.8100000000000001E-3</c:v>
                </c:pt>
                <c:pt idx="1123">
                  <c:v>-5.8100000000000001E-3</c:v>
                </c:pt>
                <c:pt idx="1124">
                  <c:v>-5.8100000000000001E-3</c:v>
                </c:pt>
                <c:pt idx="1125">
                  <c:v>-5.8100000000000001E-3</c:v>
                </c:pt>
                <c:pt idx="1126">
                  <c:v>-5.8100000000000001E-3</c:v>
                </c:pt>
                <c:pt idx="1127">
                  <c:v>-5.8100000000000001E-3</c:v>
                </c:pt>
                <c:pt idx="1128">
                  <c:v>-5.8100000000000001E-3</c:v>
                </c:pt>
                <c:pt idx="1129">
                  <c:v>-5.8100000000000001E-3</c:v>
                </c:pt>
                <c:pt idx="1130">
                  <c:v>-5.8100000000000001E-3</c:v>
                </c:pt>
                <c:pt idx="1131">
                  <c:v>-5.8100000000000001E-3</c:v>
                </c:pt>
                <c:pt idx="1132">
                  <c:v>-5.8100000000000001E-3</c:v>
                </c:pt>
                <c:pt idx="1133">
                  <c:v>-5.8100000000000001E-3</c:v>
                </c:pt>
                <c:pt idx="1134">
                  <c:v>-5.8100000000000001E-3</c:v>
                </c:pt>
                <c:pt idx="1135">
                  <c:v>-5.8100000000000001E-3</c:v>
                </c:pt>
                <c:pt idx="1136">
                  <c:v>-5.8100000000000001E-3</c:v>
                </c:pt>
                <c:pt idx="1137">
                  <c:v>-5.8100000000000001E-3</c:v>
                </c:pt>
                <c:pt idx="1138">
                  <c:v>-5.8100000000000001E-3</c:v>
                </c:pt>
                <c:pt idx="1139">
                  <c:v>-5.8100000000000001E-3</c:v>
                </c:pt>
                <c:pt idx="1140">
                  <c:v>-5.8100000000000001E-3</c:v>
                </c:pt>
                <c:pt idx="1141">
                  <c:v>-5.8100000000000001E-3</c:v>
                </c:pt>
                <c:pt idx="1142">
                  <c:v>-5.8100000000000001E-3</c:v>
                </c:pt>
                <c:pt idx="1143">
                  <c:v>-5.8100000000000001E-3</c:v>
                </c:pt>
                <c:pt idx="1144">
                  <c:v>-5.8700000000000002E-3</c:v>
                </c:pt>
                <c:pt idx="1145">
                  <c:v>-5.8700000000000002E-3</c:v>
                </c:pt>
                <c:pt idx="1146">
                  <c:v>-5.8700000000000002E-3</c:v>
                </c:pt>
                <c:pt idx="1147">
                  <c:v>-5.8700000000000002E-3</c:v>
                </c:pt>
                <c:pt idx="1148">
                  <c:v>-5.8700000000000002E-3</c:v>
                </c:pt>
                <c:pt idx="1149">
                  <c:v>-5.8700000000000002E-3</c:v>
                </c:pt>
                <c:pt idx="1150">
                  <c:v>-5.8700000000000002E-3</c:v>
                </c:pt>
                <c:pt idx="1151">
                  <c:v>-5.8700000000000002E-3</c:v>
                </c:pt>
                <c:pt idx="1152">
                  <c:v>-5.8700000000000002E-3</c:v>
                </c:pt>
                <c:pt idx="1153">
                  <c:v>-5.8700000000000002E-3</c:v>
                </c:pt>
                <c:pt idx="1154">
                  <c:v>-5.8700000000000002E-3</c:v>
                </c:pt>
                <c:pt idx="1155">
                  <c:v>-5.8700000000000002E-3</c:v>
                </c:pt>
                <c:pt idx="1156">
                  <c:v>-5.9199999999999999E-3</c:v>
                </c:pt>
                <c:pt idx="1157">
                  <c:v>-5.9199999999999999E-3</c:v>
                </c:pt>
                <c:pt idx="1158">
                  <c:v>-5.9199999999999999E-3</c:v>
                </c:pt>
                <c:pt idx="1159">
                  <c:v>-5.9199999999999999E-3</c:v>
                </c:pt>
                <c:pt idx="1160">
                  <c:v>-5.9199999999999999E-3</c:v>
                </c:pt>
                <c:pt idx="1161">
                  <c:v>-5.9199999999999999E-3</c:v>
                </c:pt>
                <c:pt idx="1162">
                  <c:v>-5.9199999999999999E-3</c:v>
                </c:pt>
                <c:pt idx="1163">
                  <c:v>-5.9199999999999999E-3</c:v>
                </c:pt>
                <c:pt idx="1164">
                  <c:v>-5.9800000000000001E-3</c:v>
                </c:pt>
                <c:pt idx="1165">
                  <c:v>-5.9800000000000001E-3</c:v>
                </c:pt>
                <c:pt idx="1166">
                  <c:v>-5.9800000000000001E-3</c:v>
                </c:pt>
                <c:pt idx="1167">
                  <c:v>-5.9800000000000001E-3</c:v>
                </c:pt>
                <c:pt idx="1168">
                  <c:v>-5.9800000000000001E-3</c:v>
                </c:pt>
                <c:pt idx="1169">
                  <c:v>-5.9800000000000001E-3</c:v>
                </c:pt>
                <c:pt idx="1170">
                  <c:v>-5.9800000000000001E-3</c:v>
                </c:pt>
                <c:pt idx="1171">
                  <c:v>-6.0299999999999998E-3</c:v>
                </c:pt>
                <c:pt idx="1172">
                  <c:v>-6.0299999999999998E-3</c:v>
                </c:pt>
                <c:pt idx="1173">
                  <c:v>-6.0299999999999998E-3</c:v>
                </c:pt>
                <c:pt idx="1174">
                  <c:v>-6.0299999999999998E-3</c:v>
                </c:pt>
                <c:pt idx="1175">
                  <c:v>-6.0299999999999998E-3</c:v>
                </c:pt>
                <c:pt idx="1176">
                  <c:v>-6.0800000000000003E-3</c:v>
                </c:pt>
                <c:pt idx="1177">
                  <c:v>-6.0800000000000003E-3</c:v>
                </c:pt>
                <c:pt idx="1178">
                  <c:v>-6.0800000000000003E-3</c:v>
                </c:pt>
                <c:pt idx="1179">
                  <c:v>-6.0800000000000003E-3</c:v>
                </c:pt>
                <c:pt idx="1180">
                  <c:v>-6.0800000000000003E-3</c:v>
                </c:pt>
                <c:pt idx="1181">
                  <c:v>-6.0800000000000003E-3</c:v>
                </c:pt>
                <c:pt idx="1182">
                  <c:v>-6.1399999999999996E-3</c:v>
                </c:pt>
                <c:pt idx="1183">
                  <c:v>-6.1399999999999996E-3</c:v>
                </c:pt>
                <c:pt idx="1184">
                  <c:v>-6.1399999999999996E-3</c:v>
                </c:pt>
                <c:pt idx="1185">
                  <c:v>-6.1399999999999996E-3</c:v>
                </c:pt>
                <c:pt idx="1186">
                  <c:v>-6.1399999999999996E-3</c:v>
                </c:pt>
                <c:pt idx="1187">
                  <c:v>-6.1900000000000002E-3</c:v>
                </c:pt>
                <c:pt idx="1188">
                  <c:v>-6.1900000000000002E-3</c:v>
                </c:pt>
                <c:pt idx="1189">
                  <c:v>-6.1900000000000002E-3</c:v>
                </c:pt>
                <c:pt idx="1190">
                  <c:v>-6.1900000000000002E-3</c:v>
                </c:pt>
                <c:pt idx="1191">
                  <c:v>-6.2500000000000003E-3</c:v>
                </c:pt>
                <c:pt idx="1192">
                  <c:v>-6.2500000000000003E-3</c:v>
                </c:pt>
                <c:pt idx="1193">
                  <c:v>-6.2500000000000003E-3</c:v>
                </c:pt>
                <c:pt idx="1194">
                  <c:v>-6.2500000000000003E-3</c:v>
                </c:pt>
                <c:pt idx="1195">
                  <c:v>-6.2500000000000003E-3</c:v>
                </c:pt>
                <c:pt idx="1196">
                  <c:v>-6.3E-3</c:v>
                </c:pt>
                <c:pt idx="1197">
                  <c:v>-6.3E-3</c:v>
                </c:pt>
                <c:pt idx="1198">
                  <c:v>-6.3E-3</c:v>
                </c:pt>
                <c:pt idx="1199">
                  <c:v>-6.3E-3</c:v>
                </c:pt>
                <c:pt idx="1200">
                  <c:v>-6.3600000000000002E-3</c:v>
                </c:pt>
                <c:pt idx="1201">
                  <c:v>-6.3600000000000002E-3</c:v>
                </c:pt>
                <c:pt idx="1202">
                  <c:v>-6.3600000000000002E-3</c:v>
                </c:pt>
                <c:pt idx="1203">
                  <c:v>-6.3600000000000002E-3</c:v>
                </c:pt>
                <c:pt idx="1204">
                  <c:v>-6.4099999999999999E-3</c:v>
                </c:pt>
                <c:pt idx="1205">
                  <c:v>-6.4099999999999999E-3</c:v>
                </c:pt>
                <c:pt idx="1206">
                  <c:v>-6.4099999999999999E-3</c:v>
                </c:pt>
                <c:pt idx="1207">
                  <c:v>-6.4099999999999999E-3</c:v>
                </c:pt>
                <c:pt idx="1208">
                  <c:v>-6.4700000000000001E-3</c:v>
                </c:pt>
                <c:pt idx="1209">
                  <c:v>-6.4700000000000001E-3</c:v>
                </c:pt>
                <c:pt idx="1210">
                  <c:v>-6.4700000000000001E-3</c:v>
                </c:pt>
                <c:pt idx="1211">
                  <c:v>-6.4700000000000001E-3</c:v>
                </c:pt>
                <c:pt idx="1212">
                  <c:v>-6.4700000000000001E-3</c:v>
                </c:pt>
                <c:pt idx="1213">
                  <c:v>-6.5199999999999998E-3</c:v>
                </c:pt>
                <c:pt idx="1214">
                  <c:v>-6.5199999999999998E-3</c:v>
                </c:pt>
                <c:pt idx="1215">
                  <c:v>-6.5199999999999998E-3</c:v>
                </c:pt>
                <c:pt idx="1216">
                  <c:v>-6.5199999999999998E-3</c:v>
                </c:pt>
                <c:pt idx="1217">
                  <c:v>-6.5799999999999999E-3</c:v>
                </c:pt>
                <c:pt idx="1218">
                  <c:v>-6.5799999999999999E-3</c:v>
                </c:pt>
                <c:pt idx="1219">
                  <c:v>-6.5799999999999999E-3</c:v>
                </c:pt>
                <c:pt idx="1220">
                  <c:v>-6.5799999999999999E-3</c:v>
                </c:pt>
                <c:pt idx="1221">
                  <c:v>-6.6299999999999996E-3</c:v>
                </c:pt>
                <c:pt idx="1222">
                  <c:v>-6.6299999999999996E-3</c:v>
                </c:pt>
                <c:pt idx="1223">
                  <c:v>-6.6299999999999996E-3</c:v>
                </c:pt>
                <c:pt idx="1224">
                  <c:v>-6.6299999999999996E-3</c:v>
                </c:pt>
                <c:pt idx="1225">
                  <c:v>-6.6800000000000002E-3</c:v>
                </c:pt>
                <c:pt idx="1226">
                  <c:v>-6.6800000000000002E-3</c:v>
                </c:pt>
                <c:pt idx="1227">
                  <c:v>-6.6800000000000002E-3</c:v>
                </c:pt>
                <c:pt idx="1228">
                  <c:v>-6.6800000000000002E-3</c:v>
                </c:pt>
                <c:pt idx="1229">
                  <c:v>-6.6800000000000002E-3</c:v>
                </c:pt>
                <c:pt idx="1230">
                  <c:v>-6.7400000000000003E-3</c:v>
                </c:pt>
                <c:pt idx="1231">
                  <c:v>-6.7400000000000003E-3</c:v>
                </c:pt>
                <c:pt idx="1232">
                  <c:v>-6.7400000000000003E-3</c:v>
                </c:pt>
                <c:pt idx="1233">
                  <c:v>-6.7400000000000003E-3</c:v>
                </c:pt>
                <c:pt idx="1234">
                  <c:v>-6.79E-3</c:v>
                </c:pt>
                <c:pt idx="1235">
                  <c:v>-6.79E-3</c:v>
                </c:pt>
                <c:pt idx="1236">
                  <c:v>-6.79E-3</c:v>
                </c:pt>
                <c:pt idx="1237">
                  <c:v>-6.79E-3</c:v>
                </c:pt>
                <c:pt idx="1238">
                  <c:v>-6.79E-3</c:v>
                </c:pt>
                <c:pt idx="1239">
                  <c:v>-6.8500000000000002E-3</c:v>
                </c:pt>
                <c:pt idx="1240">
                  <c:v>-6.8500000000000002E-3</c:v>
                </c:pt>
                <c:pt idx="1241">
                  <c:v>-6.8500000000000002E-3</c:v>
                </c:pt>
                <c:pt idx="1242">
                  <c:v>-6.8500000000000002E-3</c:v>
                </c:pt>
                <c:pt idx="1243">
                  <c:v>-6.8500000000000002E-3</c:v>
                </c:pt>
                <c:pt idx="1244">
                  <c:v>-6.8999999999999999E-3</c:v>
                </c:pt>
                <c:pt idx="1245">
                  <c:v>-6.8999999999999999E-3</c:v>
                </c:pt>
                <c:pt idx="1246">
                  <c:v>-6.8999999999999999E-3</c:v>
                </c:pt>
                <c:pt idx="1247">
                  <c:v>-6.8999999999999999E-3</c:v>
                </c:pt>
                <c:pt idx="1248">
                  <c:v>-6.8999999999999999E-3</c:v>
                </c:pt>
                <c:pt idx="1249">
                  <c:v>-6.8999999999999999E-3</c:v>
                </c:pt>
                <c:pt idx="1250">
                  <c:v>-6.96E-3</c:v>
                </c:pt>
                <c:pt idx="1251">
                  <c:v>-6.96E-3</c:v>
                </c:pt>
                <c:pt idx="1252">
                  <c:v>-6.96E-3</c:v>
                </c:pt>
                <c:pt idx="1253">
                  <c:v>-6.96E-3</c:v>
                </c:pt>
                <c:pt idx="1254">
                  <c:v>-6.96E-3</c:v>
                </c:pt>
                <c:pt idx="1255">
                  <c:v>-7.0099999999999997E-3</c:v>
                </c:pt>
                <c:pt idx="1256">
                  <c:v>-7.0099999999999997E-3</c:v>
                </c:pt>
                <c:pt idx="1257">
                  <c:v>-7.0099999999999997E-3</c:v>
                </c:pt>
                <c:pt idx="1258">
                  <c:v>-7.0099999999999997E-3</c:v>
                </c:pt>
                <c:pt idx="1259">
                  <c:v>-7.0099999999999997E-3</c:v>
                </c:pt>
                <c:pt idx="1260">
                  <c:v>-7.0099999999999997E-3</c:v>
                </c:pt>
                <c:pt idx="1261">
                  <c:v>-7.0099999999999997E-3</c:v>
                </c:pt>
                <c:pt idx="1262">
                  <c:v>-7.0699999999999999E-3</c:v>
                </c:pt>
                <c:pt idx="1263">
                  <c:v>-7.0699999999999999E-3</c:v>
                </c:pt>
                <c:pt idx="1264">
                  <c:v>-7.0699999999999999E-3</c:v>
                </c:pt>
                <c:pt idx="1265">
                  <c:v>-7.0699999999999999E-3</c:v>
                </c:pt>
                <c:pt idx="1266">
                  <c:v>-7.0699999999999999E-3</c:v>
                </c:pt>
                <c:pt idx="1267">
                  <c:v>-7.0699999999999999E-3</c:v>
                </c:pt>
                <c:pt idx="1268">
                  <c:v>-7.0699999999999999E-3</c:v>
                </c:pt>
                <c:pt idx="1269">
                  <c:v>-7.1199999999999996E-3</c:v>
                </c:pt>
                <c:pt idx="1270">
                  <c:v>-7.1199999999999996E-3</c:v>
                </c:pt>
                <c:pt idx="1271">
                  <c:v>-7.1199999999999996E-3</c:v>
                </c:pt>
                <c:pt idx="1272">
                  <c:v>-7.1199999999999996E-3</c:v>
                </c:pt>
                <c:pt idx="1273">
                  <c:v>-7.1199999999999996E-3</c:v>
                </c:pt>
                <c:pt idx="1274">
                  <c:v>-7.1199999999999996E-3</c:v>
                </c:pt>
                <c:pt idx="1275">
                  <c:v>-7.1199999999999996E-3</c:v>
                </c:pt>
                <c:pt idx="1276">
                  <c:v>-7.1199999999999996E-3</c:v>
                </c:pt>
                <c:pt idx="1277">
                  <c:v>-7.1199999999999996E-3</c:v>
                </c:pt>
                <c:pt idx="1278">
                  <c:v>-7.1700000000000002E-3</c:v>
                </c:pt>
                <c:pt idx="1279">
                  <c:v>-7.1700000000000002E-3</c:v>
                </c:pt>
                <c:pt idx="1280">
                  <c:v>-7.1700000000000002E-3</c:v>
                </c:pt>
                <c:pt idx="1281">
                  <c:v>-7.1700000000000002E-3</c:v>
                </c:pt>
                <c:pt idx="1282">
                  <c:v>-7.1700000000000002E-3</c:v>
                </c:pt>
                <c:pt idx="1283">
                  <c:v>-7.1700000000000002E-3</c:v>
                </c:pt>
                <c:pt idx="1284">
                  <c:v>-7.1700000000000002E-3</c:v>
                </c:pt>
                <c:pt idx="1285">
                  <c:v>-7.1700000000000002E-3</c:v>
                </c:pt>
                <c:pt idx="1286">
                  <c:v>-7.1700000000000002E-3</c:v>
                </c:pt>
                <c:pt idx="1287">
                  <c:v>-7.1700000000000002E-3</c:v>
                </c:pt>
                <c:pt idx="1288">
                  <c:v>-7.2300000000000003E-3</c:v>
                </c:pt>
                <c:pt idx="1289">
                  <c:v>-7.2300000000000003E-3</c:v>
                </c:pt>
                <c:pt idx="1290">
                  <c:v>-7.2300000000000003E-3</c:v>
                </c:pt>
                <c:pt idx="1291">
                  <c:v>-7.2300000000000003E-3</c:v>
                </c:pt>
                <c:pt idx="1292">
                  <c:v>-7.2300000000000003E-3</c:v>
                </c:pt>
                <c:pt idx="1293">
                  <c:v>-7.2300000000000003E-3</c:v>
                </c:pt>
                <c:pt idx="1294">
                  <c:v>-7.2300000000000003E-3</c:v>
                </c:pt>
                <c:pt idx="1295">
                  <c:v>-7.2300000000000003E-3</c:v>
                </c:pt>
                <c:pt idx="1296">
                  <c:v>-7.2300000000000003E-3</c:v>
                </c:pt>
                <c:pt idx="1297">
                  <c:v>-7.2300000000000003E-3</c:v>
                </c:pt>
                <c:pt idx="1298">
                  <c:v>-7.2300000000000003E-3</c:v>
                </c:pt>
                <c:pt idx="1299">
                  <c:v>-7.2300000000000003E-3</c:v>
                </c:pt>
                <c:pt idx="1300">
                  <c:v>-7.2300000000000003E-3</c:v>
                </c:pt>
                <c:pt idx="1301">
                  <c:v>-7.2300000000000003E-3</c:v>
                </c:pt>
                <c:pt idx="1302">
                  <c:v>-7.28E-3</c:v>
                </c:pt>
                <c:pt idx="1303">
                  <c:v>-7.28E-3</c:v>
                </c:pt>
                <c:pt idx="1304">
                  <c:v>-7.28E-3</c:v>
                </c:pt>
                <c:pt idx="1305">
                  <c:v>-7.28E-3</c:v>
                </c:pt>
                <c:pt idx="1306">
                  <c:v>-7.28E-3</c:v>
                </c:pt>
                <c:pt idx="1307">
                  <c:v>-7.28E-3</c:v>
                </c:pt>
                <c:pt idx="1308">
                  <c:v>-7.28E-3</c:v>
                </c:pt>
                <c:pt idx="1309">
                  <c:v>-7.28E-3</c:v>
                </c:pt>
                <c:pt idx="1310">
                  <c:v>-7.28E-3</c:v>
                </c:pt>
                <c:pt idx="1311">
                  <c:v>-7.28E-3</c:v>
                </c:pt>
                <c:pt idx="1312">
                  <c:v>-7.28E-3</c:v>
                </c:pt>
                <c:pt idx="1313">
                  <c:v>-7.28E-3</c:v>
                </c:pt>
                <c:pt idx="1314">
                  <c:v>-7.28E-3</c:v>
                </c:pt>
                <c:pt idx="1315">
                  <c:v>-7.28E-3</c:v>
                </c:pt>
                <c:pt idx="1316">
                  <c:v>-7.28E-3</c:v>
                </c:pt>
                <c:pt idx="1317">
                  <c:v>-7.3400000000000002E-3</c:v>
                </c:pt>
                <c:pt idx="1318">
                  <c:v>-7.3400000000000002E-3</c:v>
                </c:pt>
                <c:pt idx="1319">
                  <c:v>-7.3400000000000002E-3</c:v>
                </c:pt>
                <c:pt idx="1320">
                  <c:v>-7.3400000000000002E-3</c:v>
                </c:pt>
                <c:pt idx="1321">
                  <c:v>-7.3400000000000002E-3</c:v>
                </c:pt>
                <c:pt idx="1322">
                  <c:v>-7.3400000000000002E-3</c:v>
                </c:pt>
                <c:pt idx="1323">
                  <c:v>-7.3400000000000002E-3</c:v>
                </c:pt>
                <c:pt idx="1324">
                  <c:v>-7.3400000000000002E-3</c:v>
                </c:pt>
                <c:pt idx="1325">
                  <c:v>-7.3400000000000002E-3</c:v>
                </c:pt>
                <c:pt idx="1326">
                  <c:v>-7.3400000000000002E-3</c:v>
                </c:pt>
                <c:pt idx="1327">
                  <c:v>-7.3400000000000002E-3</c:v>
                </c:pt>
                <c:pt idx="1328">
                  <c:v>-7.3400000000000002E-3</c:v>
                </c:pt>
                <c:pt idx="1329">
                  <c:v>-7.3400000000000002E-3</c:v>
                </c:pt>
                <c:pt idx="1330">
                  <c:v>-7.3400000000000002E-3</c:v>
                </c:pt>
                <c:pt idx="1331">
                  <c:v>-7.3400000000000002E-3</c:v>
                </c:pt>
                <c:pt idx="1332">
                  <c:v>-7.3899999999999999E-3</c:v>
                </c:pt>
                <c:pt idx="1333">
                  <c:v>-7.3899999999999999E-3</c:v>
                </c:pt>
                <c:pt idx="1334">
                  <c:v>-7.3899999999999999E-3</c:v>
                </c:pt>
                <c:pt idx="1335">
                  <c:v>-7.3899999999999999E-3</c:v>
                </c:pt>
                <c:pt idx="1336">
                  <c:v>-7.3899999999999999E-3</c:v>
                </c:pt>
                <c:pt idx="1337">
                  <c:v>-7.3899999999999999E-3</c:v>
                </c:pt>
                <c:pt idx="1338">
                  <c:v>-7.3899999999999999E-3</c:v>
                </c:pt>
                <c:pt idx="1339">
                  <c:v>-7.3899999999999999E-3</c:v>
                </c:pt>
                <c:pt idx="1340">
                  <c:v>-7.3899999999999999E-3</c:v>
                </c:pt>
                <c:pt idx="1341">
                  <c:v>-7.3899999999999999E-3</c:v>
                </c:pt>
                <c:pt idx="1342">
                  <c:v>-7.3899999999999999E-3</c:v>
                </c:pt>
                <c:pt idx="1343">
                  <c:v>-7.3899999999999999E-3</c:v>
                </c:pt>
                <c:pt idx="1344">
                  <c:v>-7.45E-3</c:v>
                </c:pt>
                <c:pt idx="1345">
                  <c:v>-7.45E-3</c:v>
                </c:pt>
                <c:pt idx="1346">
                  <c:v>-7.45E-3</c:v>
                </c:pt>
                <c:pt idx="1347">
                  <c:v>-7.45E-3</c:v>
                </c:pt>
                <c:pt idx="1348">
                  <c:v>-7.45E-3</c:v>
                </c:pt>
                <c:pt idx="1349">
                  <c:v>-7.45E-3</c:v>
                </c:pt>
                <c:pt idx="1350">
                  <c:v>-7.45E-3</c:v>
                </c:pt>
                <c:pt idx="1351">
                  <c:v>-7.45E-3</c:v>
                </c:pt>
                <c:pt idx="1352">
                  <c:v>-7.45E-3</c:v>
                </c:pt>
                <c:pt idx="1353">
                  <c:v>-7.45E-3</c:v>
                </c:pt>
                <c:pt idx="1354">
                  <c:v>-7.45E-3</c:v>
                </c:pt>
                <c:pt idx="1355">
                  <c:v>-7.4999999999999997E-3</c:v>
                </c:pt>
                <c:pt idx="1356">
                  <c:v>-7.4999999999999997E-3</c:v>
                </c:pt>
                <c:pt idx="1357">
                  <c:v>-7.4999999999999997E-3</c:v>
                </c:pt>
                <c:pt idx="1358">
                  <c:v>-7.4999999999999997E-3</c:v>
                </c:pt>
                <c:pt idx="1359">
                  <c:v>-7.4999999999999997E-3</c:v>
                </c:pt>
                <c:pt idx="1360">
                  <c:v>-7.4999999999999997E-3</c:v>
                </c:pt>
                <c:pt idx="1361">
                  <c:v>-7.4999999999999997E-3</c:v>
                </c:pt>
                <c:pt idx="1362">
                  <c:v>-7.4999999999999997E-3</c:v>
                </c:pt>
                <c:pt idx="1363">
                  <c:v>-7.4999999999999997E-3</c:v>
                </c:pt>
                <c:pt idx="1364">
                  <c:v>-7.4999999999999997E-3</c:v>
                </c:pt>
                <c:pt idx="1365">
                  <c:v>-7.5599999999999999E-3</c:v>
                </c:pt>
                <c:pt idx="1366">
                  <c:v>-7.5599999999999999E-3</c:v>
                </c:pt>
                <c:pt idx="1367">
                  <c:v>-7.5599999999999999E-3</c:v>
                </c:pt>
                <c:pt idx="1368">
                  <c:v>-7.5599999999999999E-3</c:v>
                </c:pt>
                <c:pt idx="1369">
                  <c:v>-7.5599999999999999E-3</c:v>
                </c:pt>
                <c:pt idx="1370">
                  <c:v>-7.5599999999999999E-3</c:v>
                </c:pt>
                <c:pt idx="1371">
                  <c:v>-7.5599999999999999E-3</c:v>
                </c:pt>
                <c:pt idx="1372">
                  <c:v>-7.5599999999999999E-3</c:v>
                </c:pt>
                <c:pt idx="1373">
                  <c:v>-7.5599999999999999E-3</c:v>
                </c:pt>
                <c:pt idx="1374">
                  <c:v>-7.5599999999999999E-3</c:v>
                </c:pt>
                <c:pt idx="1375">
                  <c:v>-7.5599999999999999E-3</c:v>
                </c:pt>
                <c:pt idx="1376">
                  <c:v>-7.6099999999999996E-3</c:v>
                </c:pt>
                <c:pt idx="1377">
                  <c:v>-7.6099999999999996E-3</c:v>
                </c:pt>
                <c:pt idx="1378">
                  <c:v>-7.6099999999999996E-3</c:v>
                </c:pt>
                <c:pt idx="1379">
                  <c:v>-7.6099999999999996E-3</c:v>
                </c:pt>
                <c:pt idx="1380">
                  <c:v>-7.6099999999999996E-3</c:v>
                </c:pt>
                <c:pt idx="1381">
                  <c:v>-7.6099999999999996E-3</c:v>
                </c:pt>
                <c:pt idx="1382">
                  <c:v>-7.6099999999999996E-3</c:v>
                </c:pt>
                <c:pt idx="1383">
                  <c:v>-7.6099999999999996E-3</c:v>
                </c:pt>
                <c:pt idx="1384">
                  <c:v>-7.6099999999999996E-3</c:v>
                </c:pt>
                <c:pt idx="1385">
                  <c:v>-7.6099999999999996E-3</c:v>
                </c:pt>
                <c:pt idx="1386">
                  <c:v>-7.6099999999999996E-3</c:v>
                </c:pt>
                <c:pt idx="1387">
                  <c:v>-7.6099999999999996E-3</c:v>
                </c:pt>
                <c:pt idx="1388">
                  <c:v>-7.6099999999999996E-3</c:v>
                </c:pt>
                <c:pt idx="1389">
                  <c:v>-7.6099999999999996E-3</c:v>
                </c:pt>
                <c:pt idx="1390">
                  <c:v>-7.6600000000000001E-3</c:v>
                </c:pt>
                <c:pt idx="1391">
                  <c:v>-7.6600000000000001E-3</c:v>
                </c:pt>
                <c:pt idx="1392">
                  <c:v>-7.6600000000000001E-3</c:v>
                </c:pt>
                <c:pt idx="1393">
                  <c:v>-7.6600000000000001E-3</c:v>
                </c:pt>
                <c:pt idx="1394">
                  <c:v>-7.6600000000000001E-3</c:v>
                </c:pt>
                <c:pt idx="1395">
                  <c:v>-7.6600000000000001E-3</c:v>
                </c:pt>
                <c:pt idx="1396">
                  <c:v>-7.6600000000000001E-3</c:v>
                </c:pt>
                <c:pt idx="1397">
                  <c:v>-7.6600000000000001E-3</c:v>
                </c:pt>
                <c:pt idx="1398">
                  <c:v>-7.6600000000000001E-3</c:v>
                </c:pt>
                <c:pt idx="1399">
                  <c:v>-7.6600000000000001E-3</c:v>
                </c:pt>
                <c:pt idx="1400">
                  <c:v>-7.6600000000000001E-3</c:v>
                </c:pt>
                <c:pt idx="1401">
                  <c:v>-7.6600000000000001E-3</c:v>
                </c:pt>
                <c:pt idx="1402">
                  <c:v>-7.6600000000000001E-3</c:v>
                </c:pt>
                <c:pt idx="1403">
                  <c:v>-7.6600000000000001E-3</c:v>
                </c:pt>
                <c:pt idx="1404">
                  <c:v>-7.6600000000000001E-3</c:v>
                </c:pt>
                <c:pt idx="1405">
                  <c:v>-7.6600000000000001E-3</c:v>
                </c:pt>
                <c:pt idx="1406">
                  <c:v>-7.6600000000000001E-3</c:v>
                </c:pt>
                <c:pt idx="1407">
                  <c:v>-7.6600000000000001E-3</c:v>
                </c:pt>
                <c:pt idx="1408">
                  <c:v>-7.6600000000000001E-3</c:v>
                </c:pt>
                <c:pt idx="1409">
                  <c:v>-7.6600000000000001E-3</c:v>
                </c:pt>
                <c:pt idx="1410">
                  <c:v>-7.6600000000000001E-3</c:v>
                </c:pt>
                <c:pt idx="1411">
                  <c:v>-7.6600000000000001E-3</c:v>
                </c:pt>
                <c:pt idx="1412">
                  <c:v>-7.6600000000000001E-3</c:v>
                </c:pt>
                <c:pt idx="1413">
                  <c:v>-7.6600000000000001E-3</c:v>
                </c:pt>
                <c:pt idx="1414">
                  <c:v>-7.6600000000000001E-3</c:v>
                </c:pt>
                <c:pt idx="1415">
                  <c:v>-7.6600000000000001E-3</c:v>
                </c:pt>
                <c:pt idx="1416">
                  <c:v>-7.6600000000000001E-3</c:v>
                </c:pt>
                <c:pt idx="1417">
                  <c:v>-7.6600000000000001E-3</c:v>
                </c:pt>
                <c:pt idx="1418">
                  <c:v>-7.6600000000000001E-3</c:v>
                </c:pt>
                <c:pt idx="1419">
                  <c:v>-7.6600000000000001E-3</c:v>
                </c:pt>
                <c:pt idx="1420">
                  <c:v>-7.6600000000000001E-3</c:v>
                </c:pt>
                <c:pt idx="1421">
                  <c:v>-7.6600000000000001E-3</c:v>
                </c:pt>
                <c:pt idx="1422">
                  <c:v>-7.6600000000000001E-3</c:v>
                </c:pt>
                <c:pt idx="1423">
                  <c:v>-7.6600000000000001E-3</c:v>
                </c:pt>
                <c:pt idx="1424">
                  <c:v>-7.6600000000000001E-3</c:v>
                </c:pt>
                <c:pt idx="1425">
                  <c:v>-7.6600000000000001E-3</c:v>
                </c:pt>
                <c:pt idx="1426">
                  <c:v>-7.6600000000000001E-3</c:v>
                </c:pt>
                <c:pt idx="1427">
                  <c:v>-7.6099999999999996E-3</c:v>
                </c:pt>
                <c:pt idx="1428">
                  <c:v>-7.6099999999999996E-3</c:v>
                </c:pt>
                <c:pt idx="1429">
                  <c:v>-7.6099999999999996E-3</c:v>
                </c:pt>
                <c:pt idx="1430">
                  <c:v>-7.6099999999999996E-3</c:v>
                </c:pt>
                <c:pt idx="1431">
                  <c:v>-7.6099999999999996E-3</c:v>
                </c:pt>
                <c:pt idx="1432">
                  <c:v>-7.6099999999999996E-3</c:v>
                </c:pt>
                <c:pt idx="1433">
                  <c:v>-7.6099999999999996E-3</c:v>
                </c:pt>
                <c:pt idx="1434">
                  <c:v>-7.6099999999999996E-3</c:v>
                </c:pt>
                <c:pt idx="1435">
                  <c:v>-7.6099999999999996E-3</c:v>
                </c:pt>
                <c:pt idx="1436">
                  <c:v>-7.6099999999999996E-3</c:v>
                </c:pt>
                <c:pt idx="1437">
                  <c:v>-7.6099999999999996E-3</c:v>
                </c:pt>
                <c:pt idx="1438">
                  <c:v>-7.6099999999999996E-3</c:v>
                </c:pt>
                <c:pt idx="1439">
                  <c:v>-7.5599999999999999E-3</c:v>
                </c:pt>
                <c:pt idx="1440">
                  <c:v>-7.5599999999999999E-3</c:v>
                </c:pt>
                <c:pt idx="1441">
                  <c:v>-7.5599999999999999E-3</c:v>
                </c:pt>
                <c:pt idx="1442">
                  <c:v>-7.5599999999999999E-3</c:v>
                </c:pt>
                <c:pt idx="1443">
                  <c:v>-7.5599999999999999E-3</c:v>
                </c:pt>
                <c:pt idx="1444">
                  <c:v>-7.5599999999999999E-3</c:v>
                </c:pt>
                <c:pt idx="1445">
                  <c:v>-7.5599999999999999E-3</c:v>
                </c:pt>
                <c:pt idx="1446">
                  <c:v>-7.5599999999999999E-3</c:v>
                </c:pt>
                <c:pt idx="1447">
                  <c:v>-7.4999999999999997E-3</c:v>
                </c:pt>
                <c:pt idx="1448">
                  <c:v>-7.4999999999999997E-3</c:v>
                </c:pt>
                <c:pt idx="1449">
                  <c:v>-7.4999999999999997E-3</c:v>
                </c:pt>
                <c:pt idx="1450">
                  <c:v>-7.4999999999999997E-3</c:v>
                </c:pt>
                <c:pt idx="1451">
                  <c:v>-7.4999999999999997E-3</c:v>
                </c:pt>
                <c:pt idx="1452">
                  <c:v>-7.4999999999999997E-3</c:v>
                </c:pt>
                <c:pt idx="1453">
                  <c:v>-7.4999999999999997E-3</c:v>
                </c:pt>
                <c:pt idx="1454">
                  <c:v>-7.45E-3</c:v>
                </c:pt>
                <c:pt idx="1455">
                  <c:v>-7.45E-3</c:v>
                </c:pt>
                <c:pt idx="1456">
                  <c:v>-7.45E-3</c:v>
                </c:pt>
                <c:pt idx="1457">
                  <c:v>-7.45E-3</c:v>
                </c:pt>
                <c:pt idx="1458">
                  <c:v>-7.45E-3</c:v>
                </c:pt>
                <c:pt idx="1459">
                  <c:v>-7.45E-3</c:v>
                </c:pt>
                <c:pt idx="1460">
                  <c:v>-7.3899999999999999E-3</c:v>
                </c:pt>
                <c:pt idx="1461">
                  <c:v>-7.3899999999999999E-3</c:v>
                </c:pt>
                <c:pt idx="1462">
                  <c:v>-7.3899999999999999E-3</c:v>
                </c:pt>
                <c:pt idx="1463">
                  <c:v>-7.3899999999999999E-3</c:v>
                </c:pt>
                <c:pt idx="1464">
                  <c:v>-7.3899999999999999E-3</c:v>
                </c:pt>
                <c:pt idx="1465">
                  <c:v>-7.3899999999999999E-3</c:v>
                </c:pt>
                <c:pt idx="1466">
                  <c:v>-7.3400000000000002E-3</c:v>
                </c:pt>
                <c:pt idx="1467">
                  <c:v>-7.3400000000000002E-3</c:v>
                </c:pt>
                <c:pt idx="1468">
                  <c:v>-7.3400000000000002E-3</c:v>
                </c:pt>
                <c:pt idx="1469">
                  <c:v>-7.3400000000000002E-3</c:v>
                </c:pt>
                <c:pt idx="1470">
                  <c:v>-7.3400000000000002E-3</c:v>
                </c:pt>
                <c:pt idx="1471">
                  <c:v>-7.3400000000000002E-3</c:v>
                </c:pt>
                <c:pt idx="1472">
                  <c:v>-7.28E-3</c:v>
                </c:pt>
                <c:pt idx="1473">
                  <c:v>-7.28E-3</c:v>
                </c:pt>
                <c:pt idx="1474">
                  <c:v>-7.28E-3</c:v>
                </c:pt>
                <c:pt idx="1475">
                  <c:v>-7.28E-3</c:v>
                </c:pt>
                <c:pt idx="1476">
                  <c:v>-7.28E-3</c:v>
                </c:pt>
                <c:pt idx="1477">
                  <c:v>-7.28E-3</c:v>
                </c:pt>
                <c:pt idx="1478">
                  <c:v>-7.2300000000000003E-3</c:v>
                </c:pt>
                <c:pt idx="1479">
                  <c:v>-7.2300000000000003E-3</c:v>
                </c:pt>
                <c:pt idx="1480">
                  <c:v>-7.2300000000000003E-3</c:v>
                </c:pt>
                <c:pt idx="1481">
                  <c:v>-7.2300000000000003E-3</c:v>
                </c:pt>
                <c:pt idx="1482">
                  <c:v>-7.2300000000000003E-3</c:v>
                </c:pt>
                <c:pt idx="1483">
                  <c:v>-7.1700000000000002E-3</c:v>
                </c:pt>
                <c:pt idx="1484">
                  <c:v>-7.1700000000000002E-3</c:v>
                </c:pt>
                <c:pt idx="1485">
                  <c:v>-7.1700000000000002E-3</c:v>
                </c:pt>
                <c:pt idx="1486">
                  <c:v>-7.1700000000000002E-3</c:v>
                </c:pt>
                <c:pt idx="1487">
                  <c:v>-7.1700000000000002E-3</c:v>
                </c:pt>
                <c:pt idx="1488">
                  <c:v>-7.1700000000000002E-3</c:v>
                </c:pt>
                <c:pt idx="1489">
                  <c:v>-7.1199999999999996E-3</c:v>
                </c:pt>
                <c:pt idx="1490">
                  <c:v>-7.1199999999999996E-3</c:v>
                </c:pt>
                <c:pt idx="1491">
                  <c:v>-7.1199999999999996E-3</c:v>
                </c:pt>
                <c:pt idx="1492">
                  <c:v>-7.1199999999999996E-3</c:v>
                </c:pt>
                <c:pt idx="1493">
                  <c:v>-7.1199999999999996E-3</c:v>
                </c:pt>
                <c:pt idx="1494">
                  <c:v>-7.0699999999999999E-3</c:v>
                </c:pt>
                <c:pt idx="1495">
                  <c:v>-7.0699999999999999E-3</c:v>
                </c:pt>
                <c:pt idx="1496">
                  <c:v>-7.0699999999999999E-3</c:v>
                </c:pt>
                <c:pt idx="1497">
                  <c:v>-7.0699999999999999E-3</c:v>
                </c:pt>
                <c:pt idx="1498">
                  <c:v>-7.0699999999999999E-3</c:v>
                </c:pt>
                <c:pt idx="1499">
                  <c:v>-7.0099999999999997E-3</c:v>
                </c:pt>
                <c:pt idx="1500">
                  <c:v>-7.0099999999999997E-3</c:v>
                </c:pt>
                <c:pt idx="1501">
                  <c:v>-7.0099999999999997E-3</c:v>
                </c:pt>
                <c:pt idx="1502">
                  <c:v>-7.0099999999999997E-3</c:v>
                </c:pt>
                <c:pt idx="1503">
                  <c:v>-7.0099999999999997E-3</c:v>
                </c:pt>
                <c:pt idx="1504">
                  <c:v>-7.0099999999999997E-3</c:v>
                </c:pt>
                <c:pt idx="1505">
                  <c:v>-6.96E-3</c:v>
                </c:pt>
                <c:pt idx="1506">
                  <c:v>-6.96E-3</c:v>
                </c:pt>
                <c:pt idx="1507">
                  <c:v>-6.96E-3</c:v>
                </c:pt>
                <c:pt idx="1508">
                  <c:v>-6.96E-3</c:v>
                </c:pt>
                <c:pt idx="1509">
                  <c:v>-6.96E-3</c:v>
                </c:pt>
                <c:pt idx="1510">
                  <c:v>-6.8999999999999999E-3</c:v>
                </c:pt>
                <c:pt idx="1511">
                  <c:v>-6.8999999999999999E-3</c:v>
                </c:pt>
                <c:pt idx="1512">
                  <c:v>-6.8999999999999999E-3</c:v>
                </c:pt>
                <c:pt idx="1513">
                  <c:v>-6.8999999999999999E-3</c:v>
                </c:pt>
                <c:pt idx="1514">
                  <c:v>-6.8999999999999999E-3</c:v>
                </c:pt>
                <c:pt idx="1515">
                  <c:v>-6.8999999999999999E-3</c:v>
                </c:pt>
                <c:pt idx="1516">
                  <c:v>-6.8500000000000002E-3</c:v>
                </c:pt>
                <c:pt idx="1517">
                  <c:v>-6.8500000000000002E-3</c:v>
                </c:pt>
                <c:pt idx="1518">
                  <c:v>-6.8500000000000002E-3</c:v>
                </c:pt>
                <c:pt idx="1519">
                  <c:v>-6.8500000000000002E-3</c:v>
                </c:pt>
                <c:pt idx="1520">
                  <c:v>-6.8500000000000002E-3</c:v>
                </c:pt>
                <c:pt idx="1521">
                  <c:v>-6.8500000000000002E-3</c:v>
                </c:pt>
                <c:pt idx="1522">
                  <c:v>-6.79E-3</c:v>
                </c:pt>
                <c:pt idx="1523">
                  <c:v>-6.79E-3</c:v>
                </c:pt>
                <c:pt idx="1524">
                  <c:v>-6.79E-3</c:v>
                </c:pt>
                <c:pt idx="1525">
                  <c:v>-6.79E-3</c:v>
                </c:pt>
                <c:pt idx="1526">
                  <c:v>-6.79E-3</c:v>
                </c:pt>
                <c:pt idx="1527">
                  <c:v>-6.7400000000000003E-3</c:v>
                </c:pt>
                <c:pt idx="1528">
                  <c:v>-6.7400000000000003E-3</c:v>
                </c:pt>
                <c:pt idx="1529">
                  <c:v>-6.7400000000000003E-3</c:v>
                </c:pt>
                <c:pt idx="1530">
                  <c:v>-6.7400000000000003E-3</c:v>
                </c:pt>
                <c:pt idx="1531">
                  <c:v>-6.7400000000000003E-3</c:v>
                </c:pt>
                <c:pt idx="1532">
                  <c:v>-6.7400000000000003E-3</c:v>
                </c:pt>
                <c:pt idx="1533">
                  <c:v>-6.6800000000000002E-3</c:v>
                </c:pt>
                <c:pt idx="1534">
                  <c:v>-6.6800000000000002E-3</c:v>
                </c:pt>
                <c:pt idx="1535">
                  <c:v>-6.6800000000000002E-3</c:v>
                </c:pt>
                <c:pt idx="1536">
                  <c:v>-6.6800000000000002E-3</c:v>
                </c:pt>
                <c:pt idx="1537">
                  <c:v>-6.6800000000000002E-3</c:v>
                </c:pt>
                <c:pt idx="1538">
                  <c:v>-6.6299999999999996E-3</c:v>
                </c:pt>
                <c:pt idx="1539">
                  <c:v>-6.6299999999999996E-3</c:v>
                </c:pt>
                <c:pt idx="1540">
                  <c:v>-6.6299999999999996E-3</c:v>
                </c:pt>
                <c:pt idx="1541">
                  <c:v>-6.6299999999999996E-3</c:v>
                </c:pt>
                <c:pt idx="1542">
                  <c:v>-6.6299999999999996E-3</c:v>
                </c:pt>
                <c:pt idx="1543">
                  <c:v>-6.5799999999999999E-3</c:v>
                </c:pt>
                <c:pt idx="1544">
                  <c:v>-6.5799999999999999E-3</c:v>
                </c:pt>
                <c:pt idx="1545">
                  <c:v>-6.5799999999999999E-3</c:v>
                </c:pt>
                <c:pt idx="1546">
                  <c:v>-6.5799999999999999E-3</c:v>
                </c:pt>
                <c:pt idx="1547">
                  <c:v>-6.5799999999999999E-3</c:v>
                </c:pt>
                <c:pt idx="1548">
                  <c:v>-6.5799999999999999E-3</c:v>
                </c:pt>
                <c:pt idx="1549">
                  <c:v>-6.5199999999999998E-3</c:v>
                </c:pt>
                <c:pt idx="1550">
                  <c:v>-6.5199999999999998E-3</c:v>
                </c:pt>
                <c:pt idx="1551">
                  <c:v>-6.5199999999999998E-3</c:v>
                </c:pt>
                <c:pt idx="1552">
                  <c:v>-6.5199999999999998E-3</c:v>
                </c:pt>
                <c:pt idx="1553">
                  <c:v>-6.5199999999999998E-3</c:v>
                </c:pt>
                <c:pt idx="1554">
                  <c:v>-6.4700000000000001E-3</c:v>
                </c:pt>
                <c:pt idx="1555">
                  <c:v>-6.4700000000000001E-3</c:v>
                </c:pt>
                <c:pt idx="1556">
                  <c:v>-6.4700000000000001E-3</c:v>
                </c:pt>
                <c:pt idx="1557">
                  <c:v>-6.4700000000000001E-3</c:v>
                </c:pt>
                <c:pt idx="1558">
                  <c:v>-6.4700000000000001E-3</c:v>
                </c:pt>
                <c:pt idx="1559">
                  <c:v>-6.4099999999999999E-3</c:v>
                </c:pt>
                <c:pt idx="1560">
                  <c:v>-6.4099999999999999E-3</c:v>
                </c:pt>
                <c:pt idx="1561">
                  <c:v>-6.4099999999999999E-3</c:v>
                </c:pt>
                <c:pt idx="1562">
                  <c:v>-6.4099999999999999E-3</c:v>
                </c:pt>
                <c:pt idx="1563">
                  <c:v>-6.4099999999999999E-3</c:v>
                </c:pt>
                <c:pt idx="1564">
                  <c:v>-6.3600000000000002E-3</c:v>
                </c:pt>
                <c:pt idx="1565">
                  <c:v>-6.3600000000000002E-3</c:v>
                </c:pt>
                <c:pt idx="1566">
                  <c:v>-6.3600000000000002E-3</c:v>
                </c:pt>
                <c:pt idx="1567">
                  <c:v>-6.3600000000000002E-3</c:v>
                </c:pt>
                <c:pt idx="1568">
                  <c:v>-6.3600000000000002E-3</c:v>
                </c:pt>
                <c:pt idx="1569">
                  <c:v>-6.3E-3</c:v>
                </c:pt>
                <c:pt idx="1570">
                  <c:v>-6.3E-3</c:v>
                </c:pt>
                <c:pt idx="1571">
                  <c:v>-6.3E-3</c:v>
                </c:pt>
                <c:pt idx="1572">
                  <c:v>-6.3E-3</c:v>
                </c:pt>
                <c:pt idx="1573">
                  <c:v>-6.3E-3</c:v>
                </c:pt>
                <c:pt idx="1574">
                  <c:v>-6.2500000000000003E-3</c:v>
                </c:pt>
                <c:pt idx="1575">
                  <c:v>-6.2500000000000003E-3</c:v>
                </c:pt>
                <c:pt idx="1576">
                  <c:v>-6.2500000000000003E-3</c:v>
                </c:pt>
                <c:pt idx="1577">
                  <c:v>-6.2500000000000003E-3</c:v>
                </c:pt>
                <c:pt idx="1578">
                  <c:v>-6.2500000000000003E-3</c:v>
                </c:pt>
                <c:pt idx="1579">
                  <c:v>-6.2500000000000003E-3</c:v>
                </c:pt>
                <c:pt idx="1580">
                  <c:v>-6.1900000000000002E-3</c:v>
                </c:pt>
                <c:pt idx="1581">
                  <c:v>-6.1900000000000002E-3</c:v>
                </c:pt>
                <c:pt idx="1582">
                  <c:v>-6.1900000000000002E-3</c:v>
                </c:pt>
                <c:pt idx="1583">
                  <c:v>-6.1900000000000002E-3</c:v>
                </c:pt>
                <c:pt idx="1584">
                  <c:v>-6.1900000000000002E-3</c:v>
                </c:pt>
                <c:pt idx="1585">
                  <c:v>-6.1399999999999996E-3</c:v>
                </c:pt>
                <c:pt idx="1586">
                  <c:v>-6.1399999999999996E-3</c:v>
                </c:pt>
                <c:pt idx="1587">
                  <c:v>-6.1399999999999996E-3</c:v>
                </c:pt>
                <c:pt idx="1588">
                  <c:v>-6.1399999999999996E-3</c:v>
                </c:pt>
                <c:pt idx="1589">
                  <c:v>-6.1399999999999996E-3</c:v>
                </c:pt>
                <c:pt idx="1590">
                  <c:v>-6.0800000000000003E-3</c:v>
                </c:pt>
                <c:pt idx="1591">
                  <c:v>-6.0800000000000003E-3</c:v>
                </c:pt>
                <c:pt idx="1592">
                  <c:v>-6.0800000000000003E-3</c:v>
                </c:pt>
                <c:pt idx="1593">
                  <c:v>-6.0800000000000003E-3</c:v>
                </c:pt>
                <c:pt idx="1594">
                  <c:v>-6.0800000000000003E-3</c:v>
                </c:pt>
                <c:pt idx="1595">
                  <c:v>-6.0800000000000003E-3</c:v>
                </c:pt>
                <c:pt idx="1596">
                  <c:v>-6.0800000000000003E-3</c:v>
                </c:pt>
                <c:pt idx="1597">
                  <c:v>-6.0299999999999998E-3</c:v>
                </c:pt>
                <c:pt idx="1598">
                  <c:v>-6.0299999999999998E-3</c:v>
                </c:pt>
                <c:pt idx="1599">
                  <c:v>-6.0299999999999998E-3</c:v>
                </c:pt>
                <c:pt idx="1600">
                  <c:v>-6.0299999999999998E-3</c:v>
                </c:pt>
                <c:pt idx="1601">
                  <c:v>-6.0299999999999998E-3</c:v>
                </c:pt>
                <c:pt idx="1602">
                  <c:v>-6.0299999999999998E-3</c:v>
                </c:pt>
                <c:pt idx="1603">
                  <c:v>-5.9800000000000001E-3</c:v>
                </c:pt>
                <c:pt idx="1604">
                  <c:v>-5.9800000000000001E-3</c:v>
                </c:pt>
                <c:pt idx="1605">
                  <c:v>-5.9800000000000001E-3</c:v>
                </c:pt>
                <c:pt idx="1606">
                  <c:v>-5.9800000000000001E-3</c:v>
                </c:pt>
                <c:pt idx="1607">
                  <c:v>-5.9800000000000001E-3</c:v>
                </c:pt>
                <c:pt idx="1608">
                  <c:v>-5.9800000000000001E-3</c:v>
                </c:pt>
                <c:pt idx="1609">
                  <c:v>-5.9800000000000001E-3</c:v>
                </c:pt>
                <c:pt idx="1610">
                  <c:v>-5.9800000000000001E-3</c:v>
                </c:pt>
                <c:pt idx="1611">
                  <c:v>-5.9199999999999999E-3</c:v>
                </c:pt>
                <c:pt idx="1612">
                  <c:v>-5.9199999999999999E-3</c:v>
                </c:pt>
                <c:pt idx="1613">
                  <c:v>-5.9199999999999999E-3</c:v>
                </c:pt>
                <c:pt idx="1614">
                  <c:v>-5.9199999999999999E-3</c:v>
                </c:pt>
                <c:pt idx="1615">
                  <c:v>-5.9199999999999999E-3</c:v>
                </c:pt>
                <c:pt idx="1616">
                  <c:v>-5.9199999999999999E-3</c:v>
                </c:pt>
                <c:pt idx="1617">
                  <c:v>-5.9199999999999999E-3</c:v>
                </c:pt>
                <c:pt idx="1618">
                  <c:v>-5.9199999999999999E-3</c:v>
                </c:pt>
                <c:pt idx="1619">
                  <c:v>-5.9199999999999999E-3</c:v>
                </c:pt>
                <c:pt idx="1620">
                  <c:v>-5.9199999999999999E-3</c:v>
                </c:pt>
                <c:pt idx="1621">
                  <c:v>-5.9199999999999999E-3</c:v>
                </c:pt>
                <c:pt idx="1622">
                  <c:v>-5.8700000000000002E-3</c:v>
                </c:pt>
                <c:pt idx="1623">
                  <c:v>-5.8700000000000002E-3</c:v>
                </c:pt>
                <c:pt idx="1624">
                  <c:v>-5.8700000000000002E-3</c:v>
                </c:pt>
                <c:pt idx="1625">
                  <c:v>-5.8700000000000002E-3</c:v>
                </c:pt>
                <c:pt idx="1626">
                  <c:v>-5.8700000000000002E-3</c:v>
                </c:pt>
                <c:pt idx="1627">
                  <c:v>-5.8700000000000002E-3</c:v>
                </c:pt>
                <c:pt idx="1628">
                  <c:v>-5.8700000000000002E-3</c:v>
                </c:pt>
                <c:pt idx="1629">
                  <c:v>-5.8700000000000002E-3</c:v>
                </c:pt>
                <c:pt idx="1630">
                  <c:v>-5.8700000000000002E-3</c:v>
                </c:pt>
                <c:pt idx="1631">
                  <c:v>-5.8700000000000002E-3</c:v>
                </c:pt>
                <c:pt idx="1632">
                  <c:v>-5.8700000000000002E-3</c:v>
                </c:pt>
                <c:pt idx="1633">
                  <c:v>-5.8700000000000002E-3</c:v>
                </c:pt>
                <c:pt idx="1634">
                  <c:v>-5.8700000000000002E-3</c:v>
                </c:pt>
                <c:pt idx="1635">
                  <c:v>-5.8700000000000002E-3</c:v>
                </c:pt>
                <c:pt idx="1636">
                  <c:v>-5.8700000000000002E-3</c:v>
                </c:pt>
                <c:pt idx="1637">
                  <c:v>-5.8700000000000002E-3</c:v>
                </c:pt>
                <c:pt idx="1638">
                  <c:v>-5.8700000000000002E-3</c:v>
                </c:pt>
                <c:pt idx="1639">
                  <c:v>-5.8700000000000002E-3</c:v>
                </c:pt>
                <c:pt idx="1640">
                  <c:v>-5.8700000000000002E-3</c:v>
                </c:pt>
                <c:pt idx="1641">
                  <c:v>-5.8700000000000002E-3</c:v>
                </c:pt>
                <c:pt idx="1642">
                  <c:v>-5.8700000000000002E-3</c:v>
                </c:pt>
                <c:pt idx="1643">
                  <c:v>-5.8700000000000002E-3</c:v>
                </c:pt>
                <c:pt idx="1644">
                  <c:v>-5.8700000000000002E-3</c:v>
                </c:pt>
                <c:pt idx="1645">
                  <c:v>-5.8700000000000002E-3</c:v>
                </c:pt>
                <c:pt idx="1646">
                  <c:v>-5.8700000000000002E-3</c:v>
                </c:pt>
                <c:pt idx="1647">
                  <c:v>-5.8700000000000002E-3</c:v>
                </c:pt>
                <c:pt idx="1648">
                  <c:v>-5.8700000000000002E-3</c:v>
                </c:pt>
                <c:pt idx="1649">
                  <c:v>-5.8700000000000002E-3</c:v>
                </c:pt>
                <c:pt idx="1650">
                  <c:v>-5.8700000000000002E-3</c:v>
                </c:pt>
                <c:pt idx="1651">
                  <c:v>-5.8700000000000002E-3</c:v>
                </c:pt>
                <c:pt idx="1652">
                  <c:v>-5.8700000000000002E-3</c:v>
                </c:pt>
                <c:pt idx="1653">
                  <c:v>-5.8700000000000002E-3</c:v>
                </c:pt>
                <c:pt idx="1654">
                  <c:v>-5.8700000000000002E-3</c:v>
                </c:pt>
                <c:pt idx="1655">
                  <c:v>-5.8700000000000002E-3</c:v>
                </c:pt>
                <c:pt idx="1656">
                  <c:v>-5.8700000000000002E-3</c:v>
                </c:pt>
                <c:pt idx="1657">
                  <c:v>-5.8700000000000002E-3</c:v>
                </c:pt>
                <c:pt idx="1658">
                  <c:v>-5.8700000000000002E-3</c:v>
                </c:pt>
                <c:pt idx="1659">
                  <c:v>-5.8700000000000002E-3</c:v>
                </c:pt>
                <c:pt idx="1660">
                  <c:v>-5.8700000000000002E-3</c:v>
                </c:pt>
                <c:pt idx="1661">
                  <c:v>-5.8700000000000002E-3</c:v>
                </c:pt>
                <c:pt idx="1662">
                  <c:v>-5.9199999999999999E-3</c:v>
                </c:pt>
                <c:pt idx="1663">
                  <c:v>-5.9199999999999999E-3</c:v>
                </c:pt>
                <c:pt idx="1664">
                  <c:v>-5.9199999999999999E-3</c:v>
                </c:pt>
                <c:pt idx="1665">
                  <c:v>-5.9199999999999999E-3</c:v>
                </c:pt>
                <c:pt idx="1666">
                  <c:v>-5.9199999999999999E-3</c:v>
                </c:pt>
                <c:pt idx="1667">
                  <c:v>-5.9199999999999999E-3</c:v>
                </c:pt>
                <c:pt idx="1668">
                  <c:v>-5.9199999999999999E-3</c:v>
                </c:pt>
                <c:pt idx="1669">
                  <c:v>-5.9199999999999999E-3</c:v>
                </c:pt>
                <c:pt idx="1670">
                  <c:v>-5.9199999999999999E-3</c:v>
                </c:pt>
                <c:pt idx="1671">
                  <c:v>-5.9199999999999999E-3</c:v>
                </c:pt>
                <c:pt idx="1672">
                  <c:v>-5.9199999999999999E-3</c:v>
                </c:pt>
                <c:pt idx="1673">
                  <c:v>-5.9199999999999999E-3</c:v>
                </c:pt>
                <c:pt idx="1674">
                  <c:v>-5.9199999999999999E-3</c:v>
                </c:pt>
                <c:pt idx="1675">
                  <c:v>-5.9199999999999999E-3</c:v>
                </c:pt>
                <c:pt idx="1676">
                  <c:v>-5.9199999999999999E-3</c:v>
                </c:pt>
                <c:pt idx="1677">
                  <c:v>-5.9199999999999999E-3</c:v>
                </c:pt>
                <c:pt idx="1678">
                  <c:v>-5.9199999999999999E-3</c:v>
                </c:pt>
                <c:pt idx="1679">
                  <c:v>-5.9199999999999999E-3</c:v>
                </c:pt>
                <c:pt idx="1680">
                  <c:v>-5.9199999999999999E-3</c:v>
                </c:pt>
                <c:pt idx="1681">
                  <c:v>-5.9199999999999999E-3</c:v>
                </c:pt>
                <c:pt idx="1682">
                  <c:v>-5.9199999999999999E-3</c:v>
                </c:pt>
                <c:pt idx="1683">
                  <c:v>-5.9199999999999999E-3</c:v>
                </c:pt>
                <c:pt idx="1684">
                  <c:v>-5.9199999999999999E-3</c:v>
                </c:pt>
                <c:pt idx="1685">
                  <c:v>-5.9199999999999999E-3</c:v>
                </c:pt>
                <c:pt idx="1686">
                  <c:v>-5.9199999999999999E-3</c:v>
                </c:pt>
                <c:pt idx="1687">
                  <c:v>-5.9199999999999999E-3</c:v>
                </c:pt>
                <c:pt idx="1688">
                  <c:v>-5.9800000000000001E-3</c:v>
                </c:pt>
                <c:pt idx="1689">
                  <c:v>-5.9800000000000001E-3</c:v>
                </c:pt>
                <c:pt idx="1690">
                  <c:v>-5.9800000000000001E-3</c:v>
                </c:pt>
                <c:pt idx="1691">
                  <c:v>-5.9800000000000001E-3</c:v>
                </c:pt>
                <c:pt idx="1692">
                  <c:v>-5.9800000000000001E-3</c:v>
                </c:pt>
                <c:pt idx="1693">
                  <c:v>-5.9800000000000001E-3</c:v>
                </c:pt>
                <c:pt idx="1694">
                  <c:v>-5.9800000000000001E-3</c:v>
                </c:pt>
                <c:pt idx="1695">
                  <c:v>-5.9800000000000001E-3</c:v>
                </c:pt>
                <c:pt idx="1696">
                  <c:v>-5.9800000000000001E-3</c:v>
                </c:pt>
                <c:pt idx="1697">
                  <c:v>-5.9199999999999999E-3</c:v>
                </c:pt>
                <c:pt idx="1698">
                  <c:v>-5.9199999999999999E-3</c:v>
                </c:pt>
                <c:pt idx="1699">
                  <c:v>-5.9199999999999999E-3</c:v>
                </c:pt>
                <c:pt idx="1700">
                  <c:v>-5.9199999999999999E-3</c:v>
                </c:pt>
                <c:pt idx="1701">
                  <c:v>-5.9199999999999999E-3</c:v>
                </c:pt>
                <c:pt idx="1702">
                  <c:v>-5.9199999999999999E-3</c:v>
                </c:pt>
                <c:pt idx="1703">
                  <c:v>-5.9199999999999999E-3</c:v>
                </c:pt>
                <c:pt idx="1704">
                  <c:v>-5.9199999999999999E-3</c:v>
                </c:pt>
                <c:pt idx="1705">
                  <c:v>-5.9199999999999999E-3</c:v>
                </c:pt>
                <c:pt idx="1706">
                  <c:v>-5.9199999999999999E-3</c:v>
                </c:pt>
                <c:pt idx="1707">
                  <c:v>-5.9199999999999999E-3</c:v>
                </c:pt>
                <c:pt idx="1708">
                  <c:v>-5.9199999999999999E-3</c:v>
                </c:pt>
                <c:pt idx="1709">
                  <c:v>-5.9199999999999999E-3</c:v>
                </c:pt>
                <c:pt idx="1710">
                  <c:v>-5.9199999999999999E-3</c:v>
                </c:pt>
                <c:pt idx="1711">
                  <c:v>-5.9199999999999999E-3</c:v>
                </c:pt>
                <c:pt idx="1712">
                  <c:v>-5.9199999999999999E-3</c:v>
                </c:pt>
                <c:pt idx="1713">
                  <c:v>-5.8700000000000002E-3</c:v>
                </c:pt>
                <c:pt idx="1714">
                  <c:v>-5.8700000000000002E-3</c:v>
                </c:pt>
                <c:pt idx="1715">
                  <c:v>-5.8700000000000002E-3</c:v>
                </c:pt>
                <c:pt idx="1716">
                  <c:v>-5.8700000000000002E-3</c:v>
                </c:pt>
                <c:pt idx="1717">
                  <c:v>-5.8700000000000002E-3</c:v>
                </c:pt>
                <c:pt idx="1718">
                  <c:v>-5.8700000000000002E-3</c:v>
                </c:pt>
                <c:pt idx="1719">
                  <c:v>-5.8700000000000002E-3</c:v>
                </c:pt>
                <c:pt idx="1720">
                  <c:v>-5.8700000000000002E-3</c:v>
                </c:pt>
                <c:pt idx="1721">
                  <c:v>-5.8100000000000001E-3</c:v>
                </c:pt>
                <c:pt idx="1722">
                  <c:v>-5.8100000000000001E-3</c:v>
                </c:pt>
                <c:pt idx="1723">
                  <c:v>-5.8100000000000001E-3</c:v>
                </c:pt>
                <c:pt idx="1724">
                  <c:v>-5.8100000000000001E-3</c:v>
                </c:pt>
                <c:pt idx="1725">
                  <c:v>-5.8100000000000001E-3</c:v>
                </c:pt>
                <c:pt idx="1726">
                  <c:v>-5.8100000000000001E-3</c:v>
                </c:pt>
                <c:pt idx="1727">
                  <c:v>-5.7600000000000004E-3</c:v>
                </c:pt>
                <c:pt idx="1728">
                  <c:v>-5.7600000000000004E-3</c:v>
                </c:pt>
                <c:pt idx="1729">
                  <c:v>-5.7600000000000004E-3</c:v>
                </c:pt>
                <c:pt idx="1730">
                  <c:v>-5.7600000000000004E-3</c:v>
                </c:pt>
                <c:pt idx="1731">
                  <c:v>-5.7600000000000004E-3</c:v>
                </c:pt>
                <c:pt idx="1732">
                  <c:v>-5.7600000000000004E-3</c:v>
                </c:pt>
                <c:pt idx="1733">
                  <c:v>-5.7000000000000002E-3</c:v>
                </c:pt>
                <c:pt idx="1734">
                  <c:v>-5.7000000000000002E-3</c:v>
                </c:pt>
                <c:pt idx="1735">
                  <c:v>-5.7000000000000002E-3</c:v>
                </c:pt>
                <c:pt idx="1736">
                  <c:v>-5.7000000000000002E-3</c:v>
                </c:pt>
                <c:pt idx="1737">
                  <c:v>-5.7000000000000002E-3</c:v>
                </c:pt>
                <c:pt idx="1738">
                  <c:v>-5.6499999999999996E-3</c:v>
                </c:pt>
                <c:pt idx="1739">
                  <c:v>-5.6499999999999996E-3</c:v>
                </c:pt>
                <c:pt idx="1740">
                  <c:v>-5.6499999999999996E-3</c:v>
                </c:pt>
                <c:pt idx="1741">
                  <c:v>-5.6499999999999996E-3</c:v>
                </c:pt>
                <c:pt idx="1742">
                  <c:v>-5.5900000000000004E-3</c:v>
                </c:pt>
                <c:pt idx="1743">
                  <c:v>-5.5900000000000004E-3</c:v>
                </c:pt>
                <c:pt idx="1744">
                  <c:v>-5.5900000000000004E-3</c:v>
                </c:pt>
                <c:pt idx="1745">
                  <c:v>-5.5900000000000004E-3</c:v>
                </c:pt>
                <c:pt idx="1746">
                  <c:v>-5.5900000000000004E-3</c:v>
                </c:pt>
                <c:pt idx="1747">
                  <c:v>-5.5399999999999998E-3</c:v>
                </c:pt>
                <c:pt idx="1748">
                  <c:v>-5.5399999999999998E-3</c:v>
                </c:pt>
                <c:pt idx="1749">
                  <c:v>-5.5399999999999998E-3</c:v>
                </c:pt>
                <c:pt idx="1750">
                  <c:v>-5.5399999999999998E-3</c:v>
                </c:pt>
                <c:pt idx="1751">
                  <c:v>-5.5399999999999998E-3</c:v>
                </c:pt>
                <c:pt idx="1752">
                  <c:v>-5.4900000000000001E-3</c:v>
                </c:pt>
                <c:pt idx="1753">
                  <c:v>-5.4900000000000001E-3</c:v>
                </c:pt>
                <c:pt idx="1754">
                  <c:v>-5.4900000000000001E-3</c:v>
                </c:pt>
                <c:pt idx="1755">
                  <c:v>-5.4900000000000001E-3</c:v>
                </c:pt>
                <c:pt idx="1756">
                  <c:v>-5.4299999999999999E-3</c:v>
                </c:pt>
                <c:pt idx="1757">
                  <c:v>-5.4299999999999999E-3</c:v>
                </c:pt>
                <c:pt idx="1758">
                  <c:v>-5.4299999999999999E-3</c:v>
                </c:pt>
                <c:pt idx="1759">
                  <c:v>-5.4299999999999999E-3</c:v>
                </c:pt>
                <c:pt idx="1760">
                  <c:v>-5.4299999999999999E-3</c:v>
                </c:pt>
                <c:pt idx="1761">
                  <c:v>-5.3800000000000002E-3</c:v>
                </c:pt>
                <c:pt idx="1762">
                  <c:v>-5.3800000000000002E-3</c:v>
                </c:pt>
                <c:pt idx="1763">
                  <c:v>-5.3800000000000002E-3</c:v>
                </c:pt>
                <c:pt idx="1764">
                  <c:v>-5.3800000000000002E-3</c:v>
                </c:pt>
                <c:pt idx="1765">
                  <c:v>-5.3800000000000002E-3</c:v>
                </c:pt>
                <c:pt idx="1766">
                  <c:v>-5.3800000000000002E-3</c:v>
                </c:pt>
                <c:pt idx="1767">
                  <c:v>-5.3200000000000001E-3</c:v>
                </c:pt>
                <c:pt idx="1768">
                  <c:v>-5.3200000000000001E-3</c:v>
                </c:pt>
                <c:pt idx="1769">
                  <c:v>-5.3200000000000001E-3</c:v>
                </c:pt>
                <c:pt idx="1770">
                  <c:v>-5.3200000000000001E-3</c:v>
                </c:pt>
                <c:pt idx="1771">
                  <c:v>-5.3200000000000001E-3</c:v>
                </c:pt>
                <c:pt idx="1772">
                  <c:v>-5.3200000000000001E-3</c:v>
                </c:pt>
                <c:pt idx="1773">
                  <c:v>-5.3200000000000001E-3</c:v>
                </c:pt>
                <c:pt idx="1774">
                  <c:v>-5.3200000000000001E-3</c:v>
                </c:pt>
                <c:pt idx="1775">
                  <c:v>-5.2700000000000004E-3</c:v>
                </c:pt>
                <c:pt idx="1776">
                  <c:v>-5.2700000000000004E-3</c:v>
                </c:pt>
                <c:pt idx="1777">
                  <c:v>-5.2700000000000004E-3</c:v>
                </c:pt>
                <c:pt idx="1778">
                  <c:v>-5.2700000000000004E-3</c:v>
                </c:pt>
                <c:pt idx="1779">
                  <c:v>-5.2700000000000004E-3</c:v>
                </c:pt>
                <c:pt idx="1780">
                  <c:v>-5.2700000000000004E-3</c:v>
                </c:pt>
                <c:pt idx="1781">
                  <c:v>-5.2700000000000004E-3</c:v>
                </c:pt>
                <c:pt idx="1782">
                  <c:v>-5.2700000000000004E-3</c:v>
                </c:pt>
                <c:pt idx="1783">
                  <c:v>-5.2700000000000004E-3</c:v>
                </c:pt>
                <c:pt idx="1784">
                  <c:v>-5.2700000000000004E-3</c:v>
                </c:pt>
                <c:pt idx="1785">
                  <c:v>-5.2700000000000004E-3</c:v>
                </c:pt>
                <c:pt idx="1786">
                  <c:v>-5.2700000000000004E-3</c:v>
                </c:pt>
                <c:pt idx="1787">
                  <c:v>-5.2700000000000004E-3</c:v>
                </c:pt>
                <c:pt idx="1788">
                  <c:v>-5.2700000000000004E-3</c:v>
                </c:pt>
                <c:pt idx="1789">
                  <c:v>-5.2700000000000004E-3</c:v>
                </c:pt>
                <c:pt idx="1790">
                  <c:v>-5.2700000000000004E-3</c:v>
                </c:pt>
                <c:pt idx="1791">
                  <c:v>-5.2700000000000004E-3</c:v>
                </c:pt>
                <c:pt idx="1792">
                  <c:v>-5.2700000000000004E-3</c:v>
                </c:pt>
                <c:pt idx="1793">
                  <c:v>-5.2700000000000004E-3</c:v>
                </c:pt>
                <c:pt idx="1794">
                  <c:v>-5.2700000000000004E-3</c:v>
                </c:pt>
                <c:pt idx="1795">
                  <c:v>-5.2700000000000004E-3</c:v>
                </c:pt>
                <c:pt idx="1796">
                  <c:v>-5.2700000000000004E-3</c:v>
                </c:pt>
                <c:pt idx="1797">
                  <c:v>-5.2700000000000004E-3</c:v>
                </c:pt>
                <c:pt idx="1798">
                  <c:v>-5.2700000000000004E-3</c:v>
                </c:pt>
                <c:pt idx="1799">
                  <c:v>-5.2700000000000004E-3</c:v>
                </c:pt>
                <c:pt idx="1800">
                  <c:v>-5.3200000000000001E-3</c:v>
                </c:pt>
                <c:pt idx="1801">
                  <c:v>-5.3200000000000001E-3</c:v>
                </c:pt>
                <c:pt idx="1802">
                  <c:v>-5.3200000000000001E-3</c:v>
                </c:pt>
                <c:pt idx="1803">
                  <c:v>-5.3200000000000001E-3</c:v>
                </c:pt>
                <c:pt idx="1804">
                  <c:v>-5.3200000000000001E-3</c:v>
                </c:pt>
                <c:pt idx="1805">
                  <c:v>-5.3200000000000001E-3</c:v>
                </c:pt>
                <c:pt idx="1806">
                  <c:v>-5.3800000000000002E-3</c:v>
                </c:pt>
                <c:pt idx="1807">
                  <c:v>-5.3800000000000002E-3</c:v>
                </c:pt>
                <c:pt idx="1808">
                  <c:v>-5.3800000000000002E-3</c:v>
                </c:pt>
                <c:pt idx="1809">
                  <c:v>-5.3800000000000002E-3</c:v>
                </c:pt>
                <c:pt idx="1810">
                  <c:v>-5.3800000000000002E-3</c:v>
                </c:pt>
                <c:pt idx="1811">
                  <c:v>-5.4299999999999999E-3</c:v>
                </c:pt>
                <c:pt idx="1812">
                  <c:v>-5.4299999999999999E-3</c:v>
                </c:pt>
                <c:pt idx="1813">
                  <c:v>-5.4299999999999999E-3</c:v>
                </c:pt>
                <c:pt idx="1814">
                  <c:v>-5.4299999999999999E-3</c:v>
                </c:pt>
                <c:pt idx="1815">
                  <c:v>-5.4900000000000001E-3</c:v>
                </c:pt>
                <c:pt idx="1816">
                  <c:v>-5.4900000000000001E-3</c:v>
                </c:pt>
                <c:pt idx="1817">
                  <c:v>-5.4900000000000001E-3</c:v>
                </c:pt>
                <c:pt idx="1818">
                  <c:v>-5.4900000000000001E-3</c:v>
                </c:pt>
                <c:pt idx="1819">
                  <c:v>-5.5399999999999998E-3</c:v>
                </c:pt>
                <c:pt idx="1820">
                  <c:v>-5.5399999999999998E-3</c:v>
                </c:pt>
                <c:pt idx="1821">
                  <c:v>-5.5399999999999998E-3</c:v>
                </c:pt>
                <c:pt idx="1822">
                  <c:v>-5.5900000000000004E-3</c:v>
                </c:pt>
                <c:pt idx="1823">
                  <c:v>-5.5900000000000004E-3</c:v>
                </c:pt>
                <c:pt idx="1824">
                  <c:v>-5.5900000000000004E-3</c:v>
                </c:pt>
                <c:pt idx="1825">
                  <c:v>-5.5900000000000004E-3</c:v>
                </c:pt>
                <c:pt idx="1826">
                  <c:v>-5.6499999999999996E-3</c:v>
                </c:pt>
                <c:pt idx="1827">
                  <c:v>-5.6499999999999996E-3</c:v>
                </c:pt>
                <c:pt idx="1828">
                  <c:v>-5.6499999999999996E-3</c:v>
                </c:pt>
                <c:pt idx="1829">
                  <c:v>-5.7000000000000002E-3</c:v>
                </c:pt>
                <c:pt idx="1830">
                  <c:v>-5.7000000000000002E-3</c:v>
                </c:pt>
                <c:pt idx="1831">
                  <c:v>-5.7000000000000002E-3</c:v>
                </c:pt>
                <c:pt idx="1832">
                  <c:v>-5.7600000000000004E-3</c:v>
                </c:pt>
                <c:pt idx="1833">
                  <c:v>-5.7600000000000004E-3</c:v>
                </c:pt>
                <c:pt idx="1834">
                  <c:v>-5.7600000000000004E-3</c:v>
                </c:pt>
                <c:pt idx="1835">
                  <c:v>-5.8100000000000001E-3</c:v>
                </c:pt>
                <c:pt idx="1836">
                  <c:v>-5.8100000000000001E-3</c:v>
                </c:pt>
                <c:pt idx="1837">
                  <c:v>-5.8100000000000001E-3</c:v>
                </c:pt>
                <c:pt idx="1838">
                  <c:v>-5.8700000000000002E-3</c:v>
                </c:pt>
                <c:pt idx="1839">
                  <c:v>-5.8700000000000002E-3</c:v>
                </c:pt>
                <c:pt idx="1840">
                  <c:v>-5.8700000000000002E-3</c:v>
                </c:pt>
                <c:pt idx="1841">
                  <c:v>-5.9199999999999999E-3</c:v>
                </c:pt>
                <c:pt idx="1842">
                  <c:v>-5.9199999999999999E-3</c:v>
                </c:pt>
                <c:pt idx="1843">
                  <c:v>-5.9199999999999999E-3</c:v>
                </c:pt>
                <c:pt idx="1844">
                  <c:v>-5.9800000000000001E-3</c:v>
                </c:pt>
                <c:pt idx="1845">
                  <c:v>-5.9800000000000001E-3</c:v>
                </c:pt>
                <c:pt idx="1846">
                  <c:v>-5.9800000000000001E-3</c:v>
                </c:pt>
                <c:pt idx="1847">
                  <c:v>-5.9800000000000001E-3</c:v>
                </c:pt>
                <c:pt idx="1848">
                  <c:v>-6.0299999999999998E-3</c:v>
                </c:pt>
                <c:pt idx="1849">
                  <c:v>-6.0299999999999998E-3</c:v>
                </c:pt>
                <c:pt idx="1850">
                  <c:v>-6.0299999999999998E-3</c:v>
                </c:pt>
                <c:pt idx="1851">
                  <c:v>-6.0800000000000003E-3</c:v>
                </c:pt>
                <c:pt idx="1852">
                  <c:v>-6.0800000000000003E-3</c:v>
                </c:pt>
                <c:pt idx="1853">
                  <c:v>-6.0800000000000003E-3</c:v>
                </c:pt>
                <c:pt idx="1854">
                  <c:v>-6.0800000000000003E-3</c:v>
                </c:pt>
                <c:pt idx="1855">
                  <c:v>-6.1399999999999996E-3</c:v>
                </c:pt>
                <c:pt idx="1856">
                  <c:v>-6.1399999999999996E-3</c:v>
                </c:pt>
                <c:pt idx="1857">
                  <c:v>-6.1399999999999996E-3</c:v>
                </c:pt>
                <c:pt idx="1858">
                  <c:v>-6.1399999999999996E-3</c:v>
                </c:pt>
                <c:pt idx="1859">
                  <c:v>-6.1900000000000002E-3</c:v>
                </c:pt>
                <c:pt idx="1860">
                  <c:v>-6.1900000000000002E-3</c:v>
                </c:pt>
                <c:pt idx="1861">
                  <c:v>-6.1900000000000002E-3</c:v>
                </c:pt>
                <c:pt idx="1862">
                  <c:v>-6.1900000000000002E-3</c:v>
                </c:pt>
                <c:pt idx="1863">
                  <c:v>-6.1900000000000002E-3</c:v>
                </c:pt>
                <c:pt idx="1864">
                  <c:v>-6.1900000000000002E-3</c:v>
                </c:pt>
                <c:pt idx="1865">
                  <c:v>-6.2500000000000003E-3</c:v>
                </c:pt>
                <c:pt idx="1866">
                  <c:v>-6.2500000000000003E-3</c:v>
                </c:pt>
                <c:pt idx="1867">
                  <c:v>-6.2500000000000003E-3</c:v>
                </c:pt>
                <c:pt idx="1868">
                  <c:v>-6.2500000000000003E-3</c:v>
                </c:pt>
                <c:pt idx="1869">
                  <c:v>-6.2500000000000003E-3</c:v>
                </c:pt>
                <c:pt idx="1870">
                  <c:v>-6.2500000000000003E-3</c:v>
                </c:pt>
                <c:pt idx="1871">
                  <c:v>-6.2500000000000003E-3</c:v>
                </c:pt>
                <c:pt idx="1872">
                  <c:v>-6.2500000000000003E-3</c:v>
                </c:pt>
                <c:pt idx="1873">
                  <c:v>-6.2500000000000003E-3</c:v>
                </c:pt>
                <c:pt idx="1874">
                  <c:v>-6.2500000000000003E-3</c:v>
                </c:pt>
                <c:pt idx="1875">
                  <c:v>-6.2500000000000003E-3</c:v>
                </c:pt>
                <c:pt idx="1876">
                  <c:v>-6.2500000000000003E-3</c:v>
                </c:pt>
                <c:pt idx="1877">
                  <c:v>-6.2500000000000003E-3</c:v>
                </c:pt>
                <c:pt idx="1878">
                  <c:v>-6.2500000000000003E-3</c:v>
                </c:pt>
                <c:pt idx="1879">
                  <c:v>-6.2500000000000003E-3</c:v>
                </c:pt>
                <c:pt idx="1880">
                  <c:v>-6.2500000000000003E-3</c:v>
                </c:pt>
                <c:pt idx="1881">
                  <c:v>-6.2500000000000003E-3</c:v>
                </c:pt>
                <c:pt idx="1882">
                  <c:v>-6.2500000000000003E-3</c:v>
                </c:pt>
                <c:pt idx="1883">
                  <c:v>-6.2500000000000003E-3</c:v>
                </c:pt>
                <c:pt idx="1884">
                  <c:v>-6.2500000000000003E-3</c:v>
                </c:pt>
                <c:pt idx="1885">
                  <c:v>-6.2500000000000003E-3</c:v>
                </c:pt>
                <c:pt idx="1886">
                  <c:v>-6.2500000000000003E-3</c:v>
                </c:pt>
                <c:pt idx="1887">
                  <c:v>-6.2500000000000003E-3</c:v>
                </c:pt>
                <c:pt idx="1888">
                  <c:v>-6.1900000000000002E-3</c:v>
                </c:pt>
                <c:pt idx="1889">
                  <c:v>-6.1900000000000002E-3</c:v>
                </c:pt>
                <c:pt idx="1890">
                  <c:v>-6.1900000000000002E-3</c:v>
                </c:pt>
                <c:pt idx="1891">
                  <c:v>-6.1900000000000002E-3</c:v>
                </c:pt>
                <c:pt idx="1892">
                  <c:v>-6.1900000000000002E-3</c:v>
                </c:pt>
                <c:pt idx="1893">
                  <c:v>-6.1900000000000002E-3</c:v>
                </c:pt>
                <c:pt idx="1894">
                  <c:v>-6.1399999999999996E-3</c:v>
                </c:pt>
                <c:pt idx="1895">
                  <c:v>-6.1399999999999996E-3</c:v>
                </c:pt>
                <c:pt idx="1896">
                  <c:v>-6.1399999999999996E-3</c:v>
                </c:pt>
                <c:pt idx="1897">
                  <c:v>-6.1399999999999996E-3</c:v>
                </c:pt>
                <c:pt idx="1898">
                  <c:v>-6.0800000000000003E-3</c:v>
                </c:pt>
                <c:pt idx="1899">
                  <c:v>-6.0800000000000003E-3</c:v>
                </c:pt>
                <c:pt idx="1900">
                  <c:v>-6.0800000000000003E-3</c:v>
                </c:pt>
                <c:pt idx="1901">
                  <c:v>-6.0299999999999998E-3</c:v>
                </c:pt>
                <c:pt idx="1902">
                  <c:v>-6.0299999999999998E-3</c:v>
                </c:pt>
                <c:pt idx="1903">
                  <c:v>-6.0299999999999998E-3</c:v>
                </c:pt>
                <c:pt idx="1904">
                  <c:v>-5.9800000000000001E-3</c:v>
                </c:pt>
                <c:pt idx="1905">
                  <c:v>-5.9800000000000001E-3</c:v>
                </c:pt>
                <c:pt idx="1906">
                  <c:v>-5.9800000000000001E-3</c:v>
                </c:pt>
                <c:pt idx="1907">
                  <c:v>-5.9199999999999999E-3</c:v>
                </c:pt>
                <c:pt idx="1908">
                  <c:v>-5.9199999999999999E-3</c:v>
                </c:pt>
                <c:pt idx="1909">
                  <c:v>-5.9199999999999999E-3</c:v>
                </c:pt>
                <c:pt idx="1910">
                  <c:v>-5.8700000000000002E-3</c:v>
                </c:pt>
                <c:pt idx="1911">
                  <c:v>-5.8700000000000002E-3</c:v>
                </c:pt>
                <c:pt idx="1912">
                  <c:v>-5.8700000000000002E-3</c:v>
                </c:pt>
                <c:pt idx="1913">
                  <c:v>-5.8100000000000001E-3</c:v>
                </c:pt>
                <c:pt idx="1914">
                  <c:v>-5.8100000000000001E-3</c:v>
                </c:pt>
                <c:pt idx="1915">
                  <c:v>-5.7600000000000004E-3</c:v>
                </c:pt>
                <c:pt idx="1916">
                  <c:v>-5.7600000000000004E-3</c:v>
                </c:pt>
                <c:pt idx="1917">
                  <c:v>-5.7600000000000004E-3</c:v>
                </c:pt>
                <c:pt idx="1918">
                  <c:v>-5.7000000000000002E-3</c:v>
                </c:pt>
                <c:pt idx="1919">
                  <c:v>-5.7000000000000002E-3</c:v>
                </c:pt>
                <c:pt idx="1920">
                  <c:v>-5.6499999999999996E-3</c:v>
                </c:pt>
                <c:pt idx="1921">
                  <c:v>-5.6499999999999996E-3</c:v>
                </c:pt>
                <c:pt idx="1922">
                  <c:v>-5.6499999999999996E-3</c:v>
                </c:pt>
                <c:pt idx="1923">
                  <c:v>-5.5900000000000004E-3</c:v>
                </c:pt>
                <c:pt idx="1924">
                  <c:v>-5.5900000000000004E-3</c:v>
                </c:pt>
                <c:pt idx="1925">
                  <c:v>-5.5399999999999998E-3</c:v>
                </c:pt>
                <c:pt idx="1926">
                  <c:v>-5.5399999999999998E-3</c:v>
                </c:pt>
                <c:pt idx="1927">
                  <c:v>-5.5399999999999998E-3</c:v>
                </c:pt>
                <c:pt idx="1928">
                  <c:v>-5.4900000000000001E-3</c:v>
                </c:pt>
                <c:pt idx="1929">
                  <c:v>-5.4900000000000001E-3</c:v>
                </c:pt>
                <c:pt idx="1930">
                  <c:v>-5.4900000000000001E-3</c:v>
                </c:pt>
                <c:pt idx="1931">
                  <c:v>-5.4299999999999999E-3</c:v>
                </c:pt>
                <c:pt idx="1932">
                  <c:v>-5.4299999999999999E-3</c:v>
                </c:pt>
                <c:pt idx="1933">
                  <c:v>-5.3800000000000002E-3</c:v>
                </c:pt>
                <c:pt idx="1934">
                  <c:v>-5.3800000000000002E-3</c:v>
                </c:pt>
                <c:pt idx="1935">
                  <c:v>-5.3800000000000002E-3</c:v>
                </c:pt>
                <c:pt idx="1936">
                  <c:v>-5.3200000000000001E-3</c:v>
                </c:pt>
                <c:pt idx="1937">
                  <c:v>-5.3200000000000001E-3</c:v>
                </c:pt>
                <c:pt idx="1938">
                  <c:v>-5.3200000000000001E-3</c:v>
                </c:pt>
                <c:pt idx="1939">
                  <c:v>-5.2700000000000004E-3</c:v>
                </c:pt>
                <c:pt idx="1940">
                  <c:v>-5.2700000000000004E-3</c:v>
                </c:pt>
                <c:pt idx="1941">
                  <c:v>-5.2700000000000004E-3</c:v>
                </c:pt>
                <c:pt idx="1942">
                  <c:v>-5.2700000000000004E-3</c:v>
                </c:pt>
                <c:pt idx="1943">
                  <c:v>-5.2100000000000002E-3</c:v>
                </c:pt>
                <c:pt idx="1944">
                  <c:v>-5.2100000000000002E-3</c:v>
                </c:pt>
                <c:pt idx="1945">
                  <c:v>-5.2100000000000002E-3</c:v>
                </c:pt>
                <c:pt idx="1946">
                  <c:v>-5.2100000000000002E-3</c:v>
                </c:pt>
                <c:pt idx="1947">
                  <c:v>-5.1599999999999997E-3</c:v>
                </c:pt>
                <c:pt idx="1948">
                  <c:v>-5.1599999999999997E-3</c:v>
                </c:pt>
                <c:pt idx="1949">
                  <c:v>-5.1599999999999997E-3</c:v>
                </c:pt>
                <c:pt idx="1950">
                  <c:v>-5.1599999999999997E-3</c:v>
                </c:pt>
                <c:pt idx="1951">
                  <c:v>-5.1599999999999997E-3</c:v>
                </c:pt>
                <c:pt idx="1952">
                  <c:v>-5.1000000000000004E-3</c:v>
                </c:pt>
                <c:pt idx="1953">
                  <c:v>-5.1000000000000004E-3</c:v>
                </c:pt>
                <c:pt idx="1954">
                  <c:v>-5.1000000000000004E-3</c:v>
                </c:pt>
                <c:pt idx="1955">
                  <c:v>-5.1000000000000004E-3</c:v>
                </c:pt>
                <c:pt idx="1956">
                  <c:v>-5.1000000000000004E-3</c:v>
                </c:pt>
                <c:pt idx="1957">
                  <c:v>-5.1000000000000004E-3</c:v>
                </c:pt>
                <c:pt idx="1958">
                  <c:v>-5.1000000000000004E-3</c:v>
                </c:pt>
                <c:pt idx="1959">
                  <c:v>-5.1000000000000004E-3</c:v>
                </c:pt>
                <c:pt idx="1960">
                  <c:v>-5.1000000000000004E-3</c:v>
                </c:pt>
                <c:pt idx="1961">
                  <c:v>-5.1000000000000004E-3</c:v>
                </c:pt>
                <c:pt idx="1962">
                  <c:v>-5.1000000000000004E-3</c:v>
                </c:pt>
                <c:pt idx="1963">
                  <c:v>-5.1000000000000004E-3</c:v>
                </c:pt>
                <c:pt idx="1964">
                  <c:v>-5.1000000000000004E-3</c:v>
                </c:pt>
                <c:pt idx="1965">
                  <c:v>-5.1000000000000004E-3</c:v>
                </c:pt>
                <c:pt idx="1966">
                  <c:v>-5.1000000000000004E-3</c:v>
                </c:pt>
                <c:pt idx="1967">
                  <c:v>-5.1000000000000004E-3</c:v>
                </c:pt>
                <c:pt idx="1968">
                  <c:v>-5.1000000000000004E-3</c:v>
                </c:pt>
                <c:pt idx="1969">
                  <c:v>-5.1000000000000004E-3</c:v>
                </c:pt>
                <c:pt idx="1970">
                  <c:v>-5.1599999999999997E-3</c:v>
                </c:pt>
                <c:pt idx="1971">
                  <c:v>-5.1599999999999997E-3</c:v>
                </c:pt>
                <c:pt idx="1972">
                  <c:v>-5.1599999999999997E-3</c:v>
                </c:pt>
                <c:pt idx="1973">
                  <c:v>-5.1599999999999997E-3</c:v>
                </c:pt>
                <c:pt idx="1974">
                  <c:v>-5.1599999999999997E-3</c:v>
                </c:pt>
                <c:pt idx="1975">
                  <c:v>-5.2100000000000002E-3</c:v>
                </c:pt>
                <c:pt idx="1976">
                  <c:v>-5.2100000000000002E-3</c:v>
                </c:pt>
                <c:pt idx="1977">
                  <c:v>-5.2100000000000002E-3</c:v>
                </c:pt>
                <c:pt idx="1978">
                  <c:v>-5.2100000000000002E-3</c:v>
                </c:pt>
                <c:pt idx="1979">
                  <c:v>-5.2700000000000004E-3</c:v>
                </c:pt>
                <c:pt idx="1980">
                  <c:v>-5.2700000000000004E-3</c:v>
                </c:pt>
                <c:pt idx="1981">
                  <c:v>-5.2700000000000004E-3</c:v>
                </c:pt>
                <c:pt idx="1982">
                  <c:v>-5.3200000000000001E-3</c:v>
                </c:pt>
                <c:pt idx="1983">
                  <c:v>-5.3200000000000001E-3</c:v>
                </c:pt>
                <c:pt idx="1984">
                  <c:v>-5.3200000000000001E-3</c:v>
                </c:pt>
                <c:pt idx="1985">
                  <c:v>-5.3800000000000002E-3</c:v>
                </c:pt>
                <c:pt idx="1986">
                  <c:v>-5.3800000000000002E-3</c:v>
                </c:pt>
                <c:pt idx="1987">
                  <c:v>-5.4299999999999999E-3</c:v>
                </c:pt>
                <c:pt idx="1988">
                  <c:v>-5.4299999999999999E-3</c:v>
                </c:pt>
                <c:pt idx="1989">
                  <c:v>-5.4299999999999999E-3</c:v>
                </c:pt>
                <c:pt idx="1990">
                  <c:v>-5.4900000000000001E-3</c:v>
                </c:pt>
                <c:pt idx="1991">
                  <c:v>-5.4900000000000001E-3</c:v>
                </c:pt>
                <c:pt idx="1992">
                  <c:v>-5.5399999999999998E-3</c:v>
                </c:pt>
                <c:pt idx="1993">
                  <c:v>-5.5399999999999998E-3</c:v>
                </c:pt>
                <c:pt idx="1994">
                  <c:v>-5.5900000000000004E-3</c:v>
                </c:pt>
                <c:pt idx="1995">
                  <c:v>-5.5900000000000004E-3</c:v>
                </c:pt>
                <c:pt idx="1996">
                  <c:v>-5.6499999999999996E-3</c:v>
                </c:pt>
                <c:pt idx="1997">
                  <c:v>-5.6499999999999996E-3</c:v>
                </c:pt>
                <c:pt idx="1998">
                  <c:v>-5.7000000000000002E-3</c:v>
                </c:pt>
                <c:pt idx="1999">
                  <c:v>-5.7000000000000002E-3</c:v>
                </c:pt>
                <c:pt idx="2000">
                  <c:v>-5.7600000000000004E-3</c:v>
                </c:pt>
                <c:pt idx="2001">
                  <c:v>-5.7600000000000004E-3</c:v>
                </c:pt>
                <c:pt idx="2002">
                  <c:v>-5.8100000000000001E-3</c:v>
                </c:pt>
                <c:pt idx="2003">
                  <c:v>-5.8100000000000001E-3</c:v>
                </c:pt>
                <c:pt idx="2004">
                  <c:v>-5.8700000000000002E-3</c:v>
                </c:pt>
                <c:pt idx="2005">
                  <c:v>-5.8700000000000002E-3</c:v>
                </c:pt>
                <c:pt idx="2006">
                  <c:v>-5.9199999999999999E-3</c:v>
                </c:pt>
                <c:pt idx="2007">
                  <c:v>-5.9199999999999999E-3</c:v>
                </c:pt>
                <c:pt idx="2008">
                  <c:v>-5.9800000000000001E-3</c:v>
                </c:pt>
                <c:pt idx="2009">
                  <c:v>-5.9800000000000001E-3</c:v>
                </c:pt>
                <c:pt idx="2010">
                  <c:v>-6.0299999999999998E-3</c:v>
                </c:pt>
                <c:pt idx="2011">
                  <c:v>-6.0800000000000003E-3</c:v>
                </c:pt>
                <c:pt idx="2012">
                  <c:v>-6.0800000000000003E-3</c:v>
                </c:pt>
                <c:pt idx="2013">
                  <c:v>-6.1399999999999996E-3</c:v>
                </c:pt>
                <c:pt idx="2014">
                  <c:v>-6.1399999999999996E-3</c:v>
                </c:pt>
                <c:pt idx="2015">
                  <c:v>-6.1900000000000002E-3</c:v>
                </c:pt>
                <c:pt idx="2016">
                  <c:v>-6.1900000000000002E-3</c:v>
                </c:pt>
                <c:pt idx="2017">
                  <c:v>-6.2500000000000003E-3</c:v>
                </c:pt>
                <c:pt idx="2018">
                  <c:v>-6.2500000000000003E-3</c:v>
                </c:pt>
                <c:pt idx="2019">
                  <c:v>-6.3E-3</c:v>
                </c:pt>
                <c:pt idx="2020">
                  <c:v>-6.3E-3</c:v>
                </c:pt>
                <c:pt idx="2021">
                  <c:v>-6.3600000000000002E-3</c:v>
                </c:pt>
                <c:pt idx="2022">
                  <c:v>-6.3600000000000002E-3</c:v>
                </c:pt>
                <c:pt idx="2023">
                  <c:v>-6.3600000000000002E-3</c:v>
                </c:pt>
                <c:pt idx="2024">
                  <c:v>-6.4099999999999999E-3</c:v>
                </c:pt>
                <c:pt idx="2025">
                  <c:v>-6.4099999999999999E-3</c:v>
                </c:pt>
                <c:pt idx="2026">
                  <c:v>-6.4700000000000001E-3</c:v>
                </c:pt>
                <c:pt idx="2027">
                  <c:v>-6.4700000000000001E-3</c:v>
                </c:pt>
                <c:pt idx="2028">
                  <c:v>-6.5199999999999998E-3</c:v>
                </c:pt>
                <c:pt idx="2029">
                  <c:v>-6.5199999999999998E-3</c:v>
                </c:pt>
                <c:pt idx="2030">
                  <c:v>-6.5199999999999998E-3</c:v>
                </c:pt>
                <c:pt idx="2031">
                  <c:v>-6.5799999999999999E-3</c:v>
                </c:pt>
                <c:pt idx="2032">
                  <c:v>-6.5799999999999999E-3</c:v>
                </c:pt>
                <c:pt idx="2033">
                  <c:v>-6.5799999999999999E-3</c:v>
                </c:pt>
                <c:pt idx="2034">
                  <c:v>-6.6299999999999996E-3</c:v>
                </c:pt>
                <c:pt idx="2035">
                  <c:v>-6.6299999999999996E-3</c:v>
                </c:pt>
                <c:pt idx="2036">
                  <c:v>-6.6299999999999996E-3</c:v>
                </c:pt>
                <c:pt idx="2037">
                  <c:v>-6.6299999999999996E-3</c:v>
                </c:pt>
                <c:pt idx="2038">
                  <c:v>-6.6299999999999996E-3</c:v>
                </c:pt>
                <c:pt idx="2039">
                  <c:v>-6.6800000000000002E-3</c:v>
                </c:pt>
                <c:pt idx="2040">
                  <c:v>-6.6800000000000002E-3</c:v>
                </c:pt>
                <c:pt idx="2041">
                  <c:v>-6.6800000000000002E-3</c:v>
                </c:pt>
                <c:pt idx="2042">
                  <c:v>-6.6800000000000002E-3</c:v>
                </c:pt>
                <c:pt idx="2043">
                  <c:v>-6.6800000000000002E-3</c:v>
                </c:pt>
                <c:pt idx="2044">
                  <c:v>-6.6800000000000002E-3</c:v>
                </c:pt>
                <c:pt idx="2045">
                  <c:v>-6.6800000000000002E-3</c:v>
                </c:pt>
                <c:pt idx="2046">
                  <c:v>-6.7400000000000003E-3</c:v>
                </c:pt>
                <c:pt idx="2047">
                  <c:v>-6.7400000000000003E-3</c:v>
                </c:pt>
                <c:pt idx="2048">
                  <c:v>-6.7400000000000003E-3</c:v>
                </c:pt>
                <c:pt idx="2049">
                  <c:v>-6.7400000000000003E-3</c:v>
                </c:pt>
                <c:pt idx="2050">
                  <c:v>-6.7400000000000003E-3</c:v>
                </c:pt>
                <c:pt idx="2051">
                  <c:v>-6.6800000000000002E-3</c:v>
                </c:pt>
                <c:pt idx="2052">
                  <c:v>-6.6800000000000002E-3</c:v>
                </c:pt>
                <c:pt idx="2053">
                  <c:v>-6.6800000000000002E-3</c:v>
                </c:pt>
                <c:pt idx="2054">
                  <c:v>-6.6800000000000002E-3</c:v>
                </c:pt>
                <c:pt idx="2055">
                  <c:v>-6.6800000000000002E-3</c:v>
                </c:pt>
                <c:pt idx="2056">
                  <c:v>-6.6800000000000002E-3</c:v>
                </c:pt>
                <c:pt idx="2057">
                  <c:v>-6.6800000000000002E-3</c:v>
                </c:pt>
                <c:pt idx="2058">
                  <c:v>-6.6800000000000002E-3</c:v>
                </c:pt>
                <c:pt idx="2059">
                  <c:v>-6.6299999999999996E-3</c:v>
                </c:pt>
                <c:pt idx="2060">
                  <c:v>-6.6299999999999996E-3</c:v>
                </c:pt>
                <c:pt idx="2061">
                  <c:v>-6.6299999999999996E-3</c:v>
                </c:pt>
                <c:pt idx="2062">
                  <c:v>-6.6299999999999996E-3</c:v>
                </c:pt>
                <c:pt idx="2063">
                  <c:v>-6.5799999999999999E-3</c:v>
                </c:pt>
                <c:pt idx="2064">
                  <c:v>-6.5799999999999999E-3</c:v>
                </c:pt>
                <c:pt idx="2065">
                  <c:v>-6.5799999999999999E-3</c:v>
                </c:pt>
                <c:pt idx="2066">
                  <c:v>-6.5199999999999998E-3</c:v>
                </c:pt>
                <c:pt idx="2067">
                  <c:v>-6.5199999999999998E-3</c:v>
                </c:pt>
                <c:pt idx="2068">
                  <c:v>-6.5199999999999998E-3</c:v>
                </c:pt>
                <c:pt idx="2069">
                  <c:v>-6.4700000000000001E-3</c:v>
                </c:pt>
                <c:pt idx="2070">
                  <c:v>-6.4700000000000001E-3</c:v>
                </c:pt>
                <c:pt idx="2071">
                  <c:v>-6.4700000000000001E-3</c:v>
                </c:pt>
                <c:pt idx="2072">
                  <c:v>-6.4099999999999999E-3</c:v>
                </c:pt>
                <c:pt idx="2073">
                  <c:v>-6.4099999999999999E-3</c:v>
                </c:pt>
                <c:pt idx="2074">
                  <c:v>-6.3600000000000002E-3</c:v>
                </c:pt>
                <c:pt idx="2075">
                  <c:v>-6.3600000000000002E-3</c:v>
                </c:pt>
                <c:pt idx="2076">
                  <c:v>-6.3E-3</c:v>
                </c:pt>
                <c:pt idx="2077">
                  <c:v>-6.3E-3</c:v>
                </c:pt>
                <c:pt idx="2078">
                  <c:v>-6.2500000000000003E-3</c:v>
                </c:pt>
                <c:pt idx="2079">
                  <c:v>-6.2500000000000003E-3</c:v>
                </c:pt>
                <c:pt idx="2080">
                  <c:v>-6.1900000000000002E-3</c:v>
                </c:pt>
                <c:pt idx="2081">
                  <c:v>-6.1900000000000002E-3</c:v>
                </c:pt>
                <c:pt idx="2082">
                  <c:v>-6.1399999999999996E-3</c:v>
                </c:pt>
                <c:pt idx="2083">
                  <c:v>-6.1399999999999996E-3</c:v>
                </c:pt>
                <c:pt idx="2084">
                  <c:v>-6.0800000000000003E-3</c:v>
                </c:pt>
                <c:pt idx="2085">
                  <c:v>-6.0800000000000003E-3</c:v>
                </c:pt>
                <c:pt idx="2086">
                  <c:v>-6.0299999999999998E-3</c:v>
                </c:pt>
                <c:pt idx="2087">
                  <c:v>-6.0299999999999998E-3</c:v>
                </c:pt>
                <c:pt idx="2088">
                  <c:v>-5.9800000000000001E-3</c:v>
                </c:pt>
                <c:pt idx="2089">
                  <c:v>-5.9199999999999999E-3</c:v>
                </c:pt>
                <c:pt idx="2090">
                  <c:v>-5.9199999999999999E-3</c:v>
                </c:pt>
                <c:pt idx="2091">
                  <c:v>-5.8700000000000002E-3</c:v>
                </c:pt>
                <c:pt idx="2092">
                  <c:v>-5.8700000000000002E-3</c:v>
                </c:pt>
                <c:pt idx="2093">
                  <c:v>-5.8100000000000001E-3</c:v>
                </c:pt>
                <c:pt idx="2094">
                  <c:v>-5.8100000000000001E-3</c:v>
                </c:pt>
                <c:pt idx="2095">
                  <c:v>-5.7600000000000004E-3</c:v>
                </c:pt>
                <c:pt idx="2096">
                  <c:v>-5.7600000000000004E-3</c:v>
                </c:pt>
                <c:pt idx="2097">
                  <c:v>-5.7000000000000002E-3</c:v>
                </c:pt>
                <c:pt idx="2098">
                  <c:v>-5.7000000000000002E-3</c:v>
                </c:pt>
                <c:pt idx="2099">
                  <c:v>-5.6499999999999996E-3</c:v>
                </c:pt>
                <c:pt idx="2100">
                  <c:v>-5.6499999999999996E-3</c:v>
                </c:pt>
                <c:pt idx="2101">
                  <c:v>-5.5900000000000004E-3</c:v>
                </c:pt>
                <c:pt idx="2102">
                  <c:v>-5.5900000000000004E-3</c:v>
                </c:pt>
                <c:pt idx="2103">
                  <c:v>-5.5399999999999998E-3</c:v>
                </c:pt>
                <c:pt idx="2104">
                  <c:v>-5.5399999999999998E-3</c:v>
                </c:pt>
                <c:pt idx="2105">
                  <c:v>-5.4900000000000001E-3</c:v>
                </c:pt>
                <c:pt idx="2106">
                  <c:v>-5.4900000000000001E-3</c:v>
                </c:pt>
                <c:pt idx="2107">
                  <c:v>-5.4299999999999999E-3</c:v>
                </c:pt>
                <c:pt idx="2108">
                  <c:v>-5.4299999999999999E-3</c:v>
                </c:pt>
                <c:pt idx="2109">
                  <c:v>-5.4299999999999999E-3</c:v>
                </c:pt>
                <c:pt idx="2110">
                  <c:v>-5.3800000000000002E-3</c:v>
                </c:pt>
                <c:pt idx="2111">
                  <c:v>-5.3800000000000002E-3</c:v>
                </c:pt>
                <c:pt idx="2112">
                  <c:v>-5.3800000000000002E-3</c:v>
                </c:pt>
                <c:pt idx="2113">
                  <c:v>-5.3200000000000001E-3</c:v>
                </c:pt>
                <c:pt idx="2114">
                  <c:v>-5.3200000000000001E-3</c:v>
                </c:pt>
                <c:pt idx="2115">
                  <c:v>-5.3200000000000001E-3</c:v>
                </c:pt>
                <c:pt idx="2116">
                  <c:v>-5.3200000000000001E-3</c:v>
                </c:pt>
                <c:pt idx="2117">
                  <c:v>-5.2700000000000004E-3</c:v>
                </c:pt>
                <c:pt idx="2118">
                  <c:v>-5.2700000000000004E-3</c:v>
                </c:pt>
                <c:pt idx="2119">
                  <c:v>-5.2700000000000004E-3</c:v>
                </c:pt>
                <c:pt idx="2120">
                  <c:v>-5.2700000000000004E-3</c:v>
                </c:pt>
                <c:pt idx="2121">
                  <c:v>-5.2700000000000004E-3</c:v>
                </c:pt>
                <c:pt idx="2122">
                  <c:v>-5.2700000000000004E-3</c:v>
                </c:pt>
                <c:pt idx="2123">
                  <c:v>-5.2700000000000004E-3</c:v>
                </c:pt>
                <c:pt idx="2124">
                  <c:v>-5.2700000000000004E-3</c:v>
                </c:pt>
                <c:pt idx="2125">
                  <c:v>-5.2700000000000004E-3</c:v>
                </c:pt>
                <c:pt idx="2126">
                  <c:v>-5.2700000000000004E-3</c:v>
                </c:pt>
                <c:pt idx="2127">
                  <c:v>-5.2700000000000004E-3</c:v>
                </c:pt>
                <c:pt idx="2128">
                  <c:v>-5.2700000000000004E-3</c:v>
                </c:pt>
                <c:pt idx="2129">
                  <c:v>-5.2700000000000004E-3</c:v>
                </c:pt>
                <c:pt idx="2130">
                  <c:v>-5.2700000000000004E-3</c:v>
                </c:pt>
                <c:pt idx="2131">
                  <c:v>-5.2700000000000004E-3</c:v>
                </c:pt>
                <c:pt idx="2132">
                  <c:v>-5.2700000000000004E-3</c:v>
                </c:pt>
                <c:pt idx="2133">
                  <c:v>-5.2700000000000004E-3</c:v>
                </c:pt>
                <c:pt idx="2134">
                  <c:v>-5.3200000000000001E-3</c:v>
                </c:pt>
                <c:pt idx="2135">
                  <c:v>-5.3200000000000001E-3</c:v>
                </c:pt>
                <c:pt idx="2136">
                  <c:v>-5.3200000000000001E-3</c:v>
                </c:pt>
                <c:pt idx="2137">
                  <c:v>-5.3200000000000001E-3</c:v>
                </c:pt>
                <c:pt idx="2138">
                  <c:v>-5.3800000000000002E-3</c:v>
                </c:pt>
                <c:pt idx="2139">
                  <c:v>-5.3800000000000002E-3</c:v>
                </c:pt>
                <c:pt idx="2140">
                  <c:v>-5.3800000000000002E-3</c:v>
                </c:pt>
                <c:pt idx="2141">
                  <c:v>-5.4299999999999999E-3</c:v>
                </c:pt>
                <c:pt idx="2142">
                  <c:v>-5.4299999999999999E-3</c:v>
                </c:pt>
                <c:pt idx="2143">
                  <c:v>-5.4900000000000001E-3</c:v>
                </c:pt>
                <c:pt idx="2144">
                  <c:v>-5.4900000000000001E-3</c:v>
                </c:pt>
                <c:pt idx="2145">
                  <c:v>-5.5399999999999998E-3</c:v>
                </c:pt>
                <c:pt idx="2146">
                  <c:v>-5.5399999999999998E-3</c:v>
                </c:pt>
                <c:pt idx="2147">
                  <c:v>-5.5900000000000004E-3</c:v>
                </c:pt>
                <c:pt idx="2148">
                  <c:v>-5.5900000000000004E-3</c:v>
                </c:pt>
                <c:pt idx="2149">
                  <c:v>-5.6499999999999996E-3</c:v>
                </c:pt>
                <c:pt idx="2150">
                  <c:v>-5.6499999999999996E-3</c:v>
                </c:pt>
                <c:pt idx="2151">
                  <c:v>-5.7000000000000002E-3</c:v>
                </c:pt>
                <c:pt idx="2152">
                  <c:v>-5.7000000000000002E-3</c:v>
                </c:pt>
                <c:pt idx="2153">
                  <c:v>-5.7600000000000004E-3</c:v>
                </c:pt>
                <c:pt idx="2154">
                  <c:v>-5.8100000000000001E-3</c:v>
                </c:pt>
                <c:pt idx="2155">
                  <c:v>-5.8100000000000001E-3</c:v>
                </c:pt>
                <c:pt idx="2156">
                  <c:v>-5.8700000000000002E-3</c:v>
                </c:pt>
                <c:pt idx="2157">
                  <c:v>-5.9199999999999999E-3</c:v>
                </c:pt>
                <c:pt idx="2158">
                  <c:v>-5.9199999999999999E-3</c:v>
                </c:pt>
                <c:pt idx="2159">
                  <c:v>-5.9800000000000001E-3</c:v>
                </c:pt>
                <c:pt idx="2160">
                  <c:v>-6.0299999999999998E-3</c:v>
                </c:pt>
                <c:pt idx="2161">
                  <c:v>-6.0299999999999998E-3</c:v>
                </c:pt>
                <c:pt idx="2162">
                  <c:v>-6.0800000000000003E-3</c:v>
                </c:pt>
                <c:pt idx="2163">
                  <c:v>-6.1399999999999996E-3</c:v>
                </c:pt>
                <c:pt idx="2164">
                  <c:v>-6.1900000000000002E-3</c:v>
                </c:pt>
                <c:pt idx="2165">
                  <c:v>-6.1900000000000002E-3</c:v>
                </c:pt>
                <c:pt idx="2166">
                  <c:v>-6.2500000000000003E-3</c:v>
                </c:pt>
                <c:pt idx="2167">
                  <c:v>-6.3E-3</c:v>
                </c:pt>
                <c:pt idx="2168">
                  <c:v>-6.3600000000000002E-3</c:v>
                </c:pt>
                <c:pt idx="2169">
                  <c:v>-6.3600000000000002E-3</c:v>
                </c:pt>
                <c:pt idx="2170">
                  <c:v>-6.4099999999999999E-3</c:v>
                </c:pt>
                <c:pt idx="2171">
                  <c:v>-6.4700000000000001E-3</c:v>
                </c:pt>
                <c:pt idx="2172">
                  <c:v>-6.5199999999999998E-3</c:v>
                </c:pt>
                <c:pt idx="2173">
                  <c:v>-6.5199999999999998E-3</c:v>
                </c:pt>
                <c:pt idx="2174">
                  <c:v>-6.5799999999999999E-3</c:v>
                </c:pt>
                <c:pt idx="2175">
                  <c:v>-6.5799999999999999E-3</c:v>
                </c:pt>
                <c:pt idx="2176">
                  <c:v>-6.6299999999999996E-3</c:v>
                </c:pt>
                <c:pt idx="2177">
                  <c:v>-6.6800000000000002E-3</c:v>
                </c:pt>
                <c:pt idx="2178">
                  <c:v>-6.6800000000000002E-3</c:v>
                </c:pt>
                <c:pt idx="2179">
                  <c:v>-6.7400000000000003E-3</c:v>
                </c:pt>
                <c:pt idx="2180">
                  <c:v>-6.79E-3</c:v>
                </c:pt>
                <c:pt idx="2181">
                  <c:v>-6.8500000000000002E-3</c:v>
                </c:pt>
                <c:pt idx="2182">
                  <c:v>-6.8500000000000002E-3</c:v>
                </c:pt>
                <c:pt idx="2183">
                  <c:v>-6.8999999999999999E-3</c:v>
                </c:pt>
                <c:pt idx="2184">
                  <c:v>-6.96E-3</c:v>
                </c:pt>
                <c:pt idx="2185">
                  <c:v>-6.96E-3</c:v>
                </c:pt>
                <c:pt idx="2186">
                  <c:v>-7.0099999999999997E-3</c:v>
                </c:pt>
                <c:pt idx="2187">
                  <c:v>-7.0099999999999997E-3</c:v>
                </c:pt>
                <c:pt idx="2188">
                  <c:v>-7.0099999999999997E-3</c:v>
                </c:pt>
                <c:pt idx="2189">
                  <c:v>-7.0699999999999999E-3</c:v>
                </c:pt>
                <c:pt idx="2190">
                  <c:v>-7.0699999999999999E-3</c:v>
                </c:pt>
                <c:pt idx="2191">
                  <c:v>-7.0699999999999999E-3</c:v>
                </c:pt>
                <c:pt idx="2192">
                  <c:v>-7.0699999999999999E-3</c:v>
                </c:pt>
                <c:pt idx="2193">
                  <c:v>-7.0699999999999999E-3</c:v>
                </c:pt>
                <c:pt idx="2194">
                  <c:v>-7.1199999999999996E-3</c:v>
                </c:pt>
                <c:pt idx="2195">
                  <c:v>-7.1199999999999996E-3</c:v>
                </c:pt>
                <c:pt idx="2196">
                  <c:v>-7.1700000000000002E-3</c:v>
                </c:pt>
                <c:pt idx="2197">
                  <c:v>-7.1700000000000002E-3</c:v>
                </c:pt>
                <c:pt idx="2198">
                  <c:v>-7.2300000000000003E-3</c:v>
                </c:pt>
                <c:pt idx="2199">
                  <c:v>-7.2300000000000003E-3</c:v>
                </c:pt>
                <c:pt idx="2200">
                  <c:v>-7.2300000000000003E-3</c:v>
                </c:pt>
                <c:pt idx="2201">
                  <c:v>-7.2300000000000003E-3</c:v>
                </c:pt>
                <c:pt idx="2202">
                  <c:v>-7.2300000000000003E-3</c:v>
                </c:pt>
                <c:pt idx="2203">
                  <c:v>-7.2300000000000003E-3</c:v>
                </c:pt>
                <c:pt idx="2204">
                  <c:v>-7.2300000000000003E-3</c:v>
                </c:pt>
                <c:pt idx="2205">
                  <c:v>-7.2300000000000003E-3</c:v>
                </c:pt>
                <c:pt idx="2206">
                  <c:v>-7.2300000000000003E-3</c:v>
                </c:pt>
                <c:pt idx="2207">
                  <c:v>-7.1700000000000002E-3</c:v>
                </c:pt>
                <c:pt idx="2208">
                  <c:v>-7.1199999999999996E-3</c:v>
                </c:pt>
                <c:pt idx="2209">
                  <c:v>-7.1199999999999996E-3</c:v>
                </c:pt>
                <c:pt idx="2210">
                  <c:v>-7.1199999999999996E-3</c:v>
                </c:pt>
                <c:pt idx="2211">
                  <c:v>-7.1700000000000002E-3</c:v>
                </c:pt>
                <c:pt idx="2212">
                  <c:v>-7.1700000000000002E-3</c:v>
                </c:pt>
                <c:pt idx="2213">
                  <c:v>-7.1700000000000002E-3</c:v>
                </c:pt>
                <c:pt idx="2214">
                  <c:v>-7.1700000000000002E-3</c:v>
                </c:pt>
                <c:pt idx="2215">
                  <c:v>-7.1700000000000002E-3</c:v>
                </c:pt>
                <c:pt idx="2216">
                  <c:v>-7.1700000000000002E-3</c:v>
                </c:pt>
                <c:pt idx="2217">
                  <c:v>-7.1199999999999996E-3</c:v>
                </c:pt>
                <c:pt idx="2218">
                  <c:v>-7.1199999999999996E-3</c:v>
                </c:pt>
                <c:pt idx="2219">
                  <c:v>-7.0699999999999999E-3</c:v>
                </c:pt>
                <c:pt idx="2220">
                  <c:v>-7.0699999999999999E-3</c:v>
                </c:pt>
                <c:pt idx="2221">
                  <c:v>-7.0099999999999997E-3</c:v>
                </c:pt>
                <c:pt idx="2222">
                  <c:v>-6.96E-3</c:v>
                </c:pt>
                <c:pt idx="2223">
                  <c:v>-6.8500000000000002E-3</c:v>
                </c:pt>
                <c:pt idx="2224">
                  <c:v>-6.79E-3</c:v>
                </c:pt>
                <c:pt idx="2225">
                  <c:v>-6.79E-3</c:v>
                </c:pt>
                <c:pt idx="2226">
                  <c:v>-6.79E-3</c:v>
                </c:pt>
                <c:pt idx="2227">
                  <c:v>-6.79E-3</c:v>
                </c:pt>
                <c:pt idx="2228">
                  <c:v>-6.79E-3</c:v>
                </c:pt>
                <c:pt idx="2229">
                  <c:v>-6.79E-3</c:v>
                </c:pt>
                <c:pt idx="2230">
                  <c:v>-6.79E-3</c:v>
                </c:pt>
                <c:pt idx="2231">
                  <c:v>-6.79E-3</c:v>
                </c:pt>
                <c:pt idx="2232">
                  <c:v>-6.79E-3</c:v>
                </c:pt>
                <c:pt idx="2233">
                  <c:v>-6.7400000000000003E-3</c:v>
                </c:pt>
                <c:pt idx="2234">
                  <c:v>-6.7400000000000003E-3</c:v>
                </c:pt>
                <c:pt idx="2235">
                  <c:v>-6.6800000000000002E-3</c:v>
                </c:pt>
                <c:pt idx="2236">
                  <c:v>-6.6299999999999996E-3</c:v>
                </c:pt>
                <c:pt idx="2237">
                  <c:v>-6.5799999999999999E-3</c:v>
                </c:pt>
                <c:pt idx="2238">
                  <c:v>-6.5199999999999998E-3</c:v>
                </c:pt>
                <c:pt idx="2239">
                  <c:v>-6.4099999999999999E-3</c:v>
                </c:pt>
                <c:pt idx="2240">
                  <c:v>-6.3600000000000002E-3</c:v>
                </c:pt>
                <c:pt idx="2241">
                  <c:v>-6.3600000000000002E-3</c:v>
                </c:pt>
                <c:pt idx="2242">
                  <c:v>-6.3600000000000002E-3</c:v>
                </c:pt>
                <c:pt idx="2243">
                  <c:v>-6.4099999999999999E-3</c:v>
                </c:pt>
                <c:pt idx="2244">
                  <c:v>-6.4700000000000001E-3</c:v>
                </c:pt>
                <c:pt idx="2245">
                  <c:v>-6.5199999999999998E-3</c:v>
                </c:pt>
                <c:pt idx="2246">
                  <c:v>-6.5199999999999998E-3</c:v>
                </c:pt>
                <c:pt idx="2247">
                  <c:v>-6.5799999999999999E-3</c:v>
                </c:pt>
                <c:pt idx="2248">
                  <c:v>-6.5799999999999999E-3</c:v>
                </c:pt>
                <c:pt idx="2249">
                  <c:v>-6.5799999999999999E-3</c:v>
                </c:pt>
                <c:pt idx="2250">
                  <c:v>-6.6299999999999996E-3</c:v>
                </c:pt>
                <c:pt idx="2251">
                  <c:v>-6.6299999999999996E-3</c:v>
                </c:pt>
                <c:pt idx="2252">
                  <c:v>-6.6299999999999996E-3</c:v>
                </c:pt>
                <c:pt idx="2253">
                  <c:v>-6.5799999999999999E-3</c:v>
                </c:pt>
                <c:pt idx="2254">
                  <c:v>-6.5799999999999999E-3</c:v>
                </c:pt>
                <c:pt idx="2255">
                  <c:v>-6.5199999999999998E-3</c:v>
                </c:pt>
                <c:pt idx="2256">
                  <c:v>-6.5199999999999998E-3</c:v>
                </c:pt>
                <c:pt idx="2257">
                  <c:v>-6.5799999999999999E-3</c:v>
                </c:pt>
                <c:pt idx="2258">
                  <c:v>-6.6299999999999996E-3</c:v>
                </c:pt>
                <c:pt idx="2259">
                  <c:v>-6.79E-3</c:v>
                </c:pt>
                <c:pt idx="2260">
                  <c:v>-6.8999999999999999E-3</c:v>
                </c:pt>
                <c:pt idx="2261">
                  <c:v>-7.0699999999999999E-3</c:v>
                </c:pt>
                <c:pt idx="2262">
                  <c:v>-7.2300000000000003E-3</c:v>
                </c:pt>
                <c:pt idx="2263">
                  <c:v>-7.3400000000000002E-3</c:v>
                </c:pt>
                <c:pt idx="2264">
                  <c:v>-7.45E-3</c:v>
                </c:pt>
                <c:pt idx="2265">
                  <c:v>-7.6099999999999996E-3</c:v>
                </c:pt>
                <c:pt idx="2266">
                  <c:v>-7.6600000000000001E-3</c:v>
                </c:pt>
                <c:pt idx="2267">
                  <c:v>-7.77E-3</c:v>
                </c:pt>
                <c:pt idx="2268">
                  <c:v>-7.9399999999999991E-3</c:v>
                </c:pt>
                <c:pt idx="2269">
                  <c:v>-7.9900000000000006E-3</c:v>
                </c:pt>
                <c:pt idx="2270">
                  <c:v>-8.0999999999999996E-3</c:v>
                </c:pt>
                <c:pt idx="2271">
                  <c:v>-8.1499999999999993E-3</c:v>
                </c:pt>
                <c:pt idx="2272">
                  <c:v>-8.26E-3</c:v>
                </c:pt>
                <c:pt idx="2273">
                  <c:v>-8.4799999999999997E-3</c:v>
                </c:pt>
                <c:pt idx="2274">
                  <c:v>-8.6999999999999994E-3</c:v>
                </c:pt>
                <c:pt idx="2275">
                  <c:v>-9.0299999999999998E-3</c:v>
                </c:pt>
                <c:pt idx="2276">
                  <c:v>-9.3500000000000007E-3</c:v>
                </c:pt>
                <c:pt idx="2277">
                  <c:v>-9.6799999999999994E-3</c:v>
                </c:pt>
                <c:pt idx="2278">
                  <c:v>-1.001E-2</c:v>
                </c:pt>
                <c:pt idx="2279">
                  <c:v>-1.0330000000000001E-2</c:v>
                </c:pt>
                <c:pt idx="2280">
                  <c:v>-1.06E-2</c:v>
                </c:pt>
                <c:pt idx="2281">
                  <c:v>-1.093E-2</c:v>
                </c:pt>
                <c:pt idx="2282">
                  <c:v>-1.12E-2</c:v>
                </c:pt>
                <c:pt idx="2283">
                  <c:v>-1.1480000000000001E-2</c:v>
                </c:pt>
                <c:pt idx="2284">
                  <c:v>-1.18E-2</c:v>
                </c:pt>
                <c:pt idx="2285">
                  <c:v>-1.213E-2</c:v>
                </c:pt>
                <c:pt idx="2286">
                  <c:v>-1.24E-2</c:v>
                </c:pt>
                <c:pt idx="2287">
                  <c:v>-1.2670000000000001E-2</c:v>
                </c:pt>
                <c:pt idx="2288">
                  <c:v>-1.295E-2</c:v>
                </c:pt>
                <c:pt idx="2289">
                  <c:v>-1.338E-2</c:v>
                </c:pt>
                <c:pt idx="2290">
                  <c:v>-1.387E-2</c:v>
                </c:pt>
                <c:pt idx="2291">
                  <c:v>-1.4420000000000001E-2</c:v>
                </c:pt>
                <c:pt idx="2292">
                  <c:v>-1.502E-2</c:v>
                </c:pt>
                <c:pt idx="2293">
                  <c:v>-1.5610000000000001E-2</c:v>
                </c:pt>
                <c:pt idx="2294">
                  <c:v>-1.6209999999999999E-2</c:v>
                </c:pt>
                <c:pt idx="2295">
                  <c:v>-1.6809999999999999E-2</c:v>
                </c:pt>
                <c:pt idx="2296">
                  <c:v>-1.7409999999999998E-2</c:v>
                </c:pt>
                <c:pt idx="2297">
                  <c:v>-1.796E-2</c:v>
                </c:pt>
                <c:pt idx="2298">
                  <c:v>-1.8499999999999999E-2</c:v>
                </c:pt>
                <c:pt idx="2299">
                  <c:v>-1.9099999999999999E-2</c:v>
                </c:pt>
                <c:pt idx="2300">
                  <c:v>-1.9699999999999999E-2</c:v>
                </c:pt>
                <c:pt idx="2301">
                  <c:v>-2.0240000000000001E-2</c:v>
                </c:pt>
                <c:pt idx="2302">
                  <c:v>-2.0840000000000001E-2</c:v>
                </c:pt>
                <c:pt idx="2303">
                  <c:v>-2.1389999999999999E-2</c:v>
                </c:pt>
                <c:pt idx="2304">
                  <c:v>-2.1989999999999999E-2</c:v>
                </c:pt>
                <c:pt idx="2305">
                  <c:v>-2.2689999999999998E-2</c:v>
                </c:pt>
                <c:pt idx="2306">
                  <c:v>-2.3560000000000001E-2</c:v>
                </c:pt>
                <c:pt idx="2307">
                  <c:v>-2.444E-2</c:v>
                </c:pt>
                <c:pt idx="2308">
                  <c:v>-2.5360000000000001E-2</c:v>
                </c:pt>
                <c:pt idx="2309">
                  <c:v>-2.6339999999999999E-2</c:v>
                </c:pt>
                <c:pt idx="2310">
                  <c:v>-2.7269999999999999E-2</c:v>
                </c:pt>
                <c:pt idx="2311">
                  <c:v>-2.819E-2</c:v>
                </c:pt>
                <c:pt idx="2312">
                  <c:v>-2.912E-2</c:v>
                </c:pt>
                <c:pt idx="2313">
                  <c:v>-3.0040000000000001E-2</c:v>
                </c:pt>
                <c:pt idx="2314">
                  <c:v>-3.0970000000000001E-2</c:v>
                </c:pt>
                <c:pt idx="2315">
                  <c:v>-3.1899999999999998E-2</c:v>
                </c:pt>
                <c:pt idx="2316">
                  <c:v>-3.2820000000000002E-2</c:v>
                </c:pt>
                <c:pt idx="2317">
                  <c:v>-3.3750000000000002E-2</c:v>
                </c:pt>
                <c:pt idx="2318">
                  <c:v>-3.4669999999999999E-2</c:v>
                </c:pt>
                <c:pt idx="2319">
                  <c:v>-3.56E-2</c:v>
                </c:pt>
                <c:pt idx="2320">
                  <c:v>-3.6580000000000001E-2</c:v>
                </c:pt>
                <c:pt idx="2321">
                  <c:v>-3.7670000000000002E-2</c:v>
                </c:pt>
                <c:pt idx="2322">
                  <c:v>-3.8870000000000002E-2</c:v>
                </c:pt>
                <c:pt idx="2323">
                  <c:v>-4.0169999999999997E-2</c:v>
                </c:pt>
                <c:pt idx="2324">
                  <c:v>-4.1529999999999997E-2</c:v>
                </c:pt>
                <c:pt idx="2325">
                  <c:v>-4.2900000000000001E-2</c:v>
                </c:pt>
                <c:pt idx="2326">
                  <c:v>-4.4260000000000001E-2</c:v>
                </c:pt>
                <c:pt idx="2327">
                  <c:v>-4.5620000000000001E-2</c:v>
                </c:pt>
                <c:pt idx="2328">
                  <c:v>-4.6929999999999999E-2</c:v>
                </c:pt>
                <c:pt idx="2329">
                  <c:v>-4.8230000000000002E-2</c:v>
                </c:pt>
                <c:pt idx="2330">
                  <c:v>-4.9540000000000001E-2</c:v>
                </c:pt>
                <c:pt idx="2331">
                  <c:v>-5.0849999999999999E-2</c:v>
                </c:pt>
                <c:pt idx="2332">
                  <c:v>-5.2209999999999999E-2</c:v>
                </c:pt>
                <c:pt idx="2333">
                  <c:v>-5.357E-2</c:v>
                </c:pt>
                <c:pt idx="2334">
                  <c:v>-5.4879999999999998E-2</c:v>
                </c:pt>
                <c:pt idx="2335">
                  <c:v>-5.6180000000000001E-2</c:v>
                </c:pt>
                <c:pt idx="2336">
                  <c:v>-5.7540000000000001E-2</c:v>
                </c:pt>
                <c:pt idx="2337">
                  <c:v>-5.9069999999999998E-2</c:v>
                </c:pt>
                <c:pt idx="2338">
                  <c:v>-6.0699999999999997E-2</c:v>
                </c:pt>
                <c:pt idx="2339">
                  <c:v>-6.2440000000000002E-2</c:v>
                </c:pt>
                <c:pt idx="2340">
                  <c:v>-6.4240000000000005E-2</c:v>
                </c:pt>
                <c:pt idx="2341">
                  <c:v>-6.6040000000000001E-2</c:v>
                </c:pt>
                <c:pt idx="2342">
                  <c:v>-6.7839999999999998E-2</c:v>
                </c:pt>
                <c:pt idx="2343">
                  <c:v>-6.9629999999999997E-2</c:v>
                </c:pt>
                <c:pt idx="2344">
                  <c:v>-7.1370000000000003E-2</c:v>
                </c:pt>
                <c:pt idx="2345">
                  <c:v>-7.306E-2</c:v>
                </c:pt>
                <c:pt idx="2346">
                  <c:v>-7.4810000000000001E-2</c:v>
                </c:pt>
                <c:pt idx="2347">
                  <c:v>-7.6490000000000002E-2</c:v>
                </c:pt>
                <c:pt idx="2348">
                  <c:v>-7.8289999999999998E-2</c:v>
                </c:pt>
                <c:pt idx="2349">
                  <c:v>-8.0030000000000004E-2</c:v>
                </c:pt>
                <c:pt idx="2350">
                  <c:v>-8.1720000000000001E-2</c:v>
                </c:pt>
                <c:pt idx="2351">
                  <c:v>-8.3460000000000006E-2</c:v>
                </c:pt>
                <c:pt idx="2352">
                  <c:v>-8.5260000000000002E-2</c:v>
                </c:pt>
                <c:pt idx="2353">
                  <c:v>-8.7220000000000006E-2</c:v>
                </c:pt>
                <c:pt idx="2354">
                  <c:v>-8.9289999999999994E-2</c:v>
                </c:pt>
                <c:pt idx="2355">
                  <c:v>-9.1410000000000005E-2</c:v>
                </c:pt>
                <c:pt idx="2356">
                  <c:v>-9.3649999999999997E-2</c:v>
                </c:pt>
                <c:pt idx="2357">
                  <c:v>-9.5880000000000007E-2</c:v>
                </c:pt>
                <c:pt idx="2358">
                  <c:v>-9.8059999999999994E-2</c:v>
                </c:pt>
                <c:pt idx="2359">
                  <c:v>-0.10029</c:v>
                </c:pt>
                <c:pt idx="2360">
                  <c:v>-0.10241</c:v>
                </c:pt>
                <c:pt idx="2361">
                  <c:v>-0.10453999999999999</c:v>
                </c:pt>
                <c:pt idx="2362">
                  <c:v>-0.10661</c:v>
                </c:pt>
                <c:pt idx="2363">
                  <c:v>-0.10872999999999999</c:v>
                </c:pt>
                <c:pt idx="2364">
                  <c:v>-0.11085</c:v>
                </c:pt>
                <c:pt idx="2365">
                  <c:v>-0.11303000000000001</c:v>
                </c:pt>
                <c:pt idx="2366">
                  <c:v>-0.11509999999999999</c:v>
                </c:pt>
                <c:pt idx="2367">
                  <c:v>-0.11722</c:v>
                </c:pt>
                <c:pt idx="2368">
                  <c:v>-0.11940000000000001</c:v>
                </c:pt>
                <c:pt idx="2369">
                  <c:v>-0.12169000000000001</c:v>
                </c:pt>
                <c:pt idx="2370">
                  <c:v>-0.12414</c:v>
                </c:pt>
                <c:pt idx="2371">
                  <c:v>-0.12670000000000001</c:v>
                </c:pt>
                <c:pt idx="2372">
                  <c:v>-0.12926000000000001</c:v>
                </c:pt>
                <c:pt idx="2373">
                  <c:v>-0.13186999999999999</c:v>
                </c:pt>
                <c:pt idx="2374">
                  <c:v>-0.13449</c:v>
                </c:pt>
                <c:pt idx="2375">
                  <c:v>-0.13699</c:v>
                </c:pt>
                <c:pt idx="2376">
                  <c:v>-0.13950000000000001</c:v>
                </c:pt>
                <c:pt idx="2377">
                  <c:v>-0.14194999999999999</c:v>
                </c:pt>
                <c:pt idx="2378">
                  <c:v>-0.14434</c:v>
                </c:pt>
                <c:pt idx="2379">
                  <c:v>-0.14679</c:v>
                </c:pt>
                <c:pt idx="2380">
                  <c:v>-0.14924000000000001</c:v>
                </c:pt>
                <c:pt idx="2381">
                  <c:v>-0.15168999999999999</c:v>
                </c:pt>
                <c:pt idx="2382">
                  <c:v>-0.15414</c:v>
                </c:pt>
                <c:pt idx="2383">
                  <c:v>-0.15654000000000001</c:v>
                </c:pt>
                <c:pt idx="2384">
                  <c:v>-0.15903999999999999</c:v>
                </c:pt>
                <c:pt idx="2385">
                  <c:v>-0.16166</c:v>
                </c:pt>
                <c:pt idx="2386">
                  <c:v>-0.16444</c:v>
                </c:pt>
                <c:pt idx="2387">
                  <c:v>-0.16727</c:v>
                </c:pt>
                <c:pt idx="2388">
                  <c:v>-0.17015</c:v>
                </c:pt>
                <c:pt idx="2389">
                  <c:v>-0.17304</c:v>
                </c:pt>
                <c:pt idx="2390">
                  <c:v>-0.17587</c:v>
                </c:pt>
                <c:pt idx="2391">
                  <c:v>-0.1787</c:v>
                </c:pt>
                <c:pt idx="2392">
                  <c:v>-0.18148</c:v>
                </c:pt>
                <c:pt idx="2393">
                  <c:v>-0.18415000000000001</c:v>
                </c:pt>
                <c:pt idx="2394">
                  <c:v>-0.18682000000000001</c:v>
                </c:pt>
                <c:pt idx="2395">
                  <c:v>-0.18948000000000001</c:v>
                </c:pt>
                <c:pt idx="2396">
                  <c:v>-0.19214999999999999</c:v>
                </c:pt>
                <c:pt idx="2397">
                  <c:v>-0.19481999999999999</c:v>
                </c:pt>
                <c:pt idx="2398">
                  <c:v>-0.19749</c:v>
                </c:pt>
                <c:pt idx="2399">
                  <c:v>-0.20016</c:v>
                </c:pt>
                <c:pt idx="2400">
                  <c:v>-0.20288</c:v>
                </c:pt>
                <c:pt idx="2401">
                  <c:v>-0.20571</c:v>
                </c:pt>
                <c:pt idx="2402">
                  <c:v>-0.20865</c:v>
                </c:pt>
                <c:pt idx="2403">
                  <c:v>-0.2117</c:v>
                </c:pt>
                <c:pt idx="2404">
                  <c:v>-0.21475</c:v>
                </c:pt>
                <c:pt idx="2405">
                  <c:v>-0.21779999999999999</c:v>
                </c:pt>
                <c:pt idx="2406">
                  <c:v>-0.22090000000000001</c:v>
                </c:pt>
                <c:pt idx="2407">
                  <c:v>-0.22389999999999999</c:v>
                </c:pt>
                <c:pt idx="2408">
                  <c:v>-0.22678000000000001</c:v>
                </c:pt>
                <c:pt idx="2409">
                  <c:v>-0.22961999999999999</c:v>
                </c:pt>
                <c:pt idx="2410">
                  <c:v>-0.23239000000000001</c:v>
                </c:pt>
                <c:pt idx="2411">
                  <c:v>-0.23516999999999999</c:v>
                </c:pt>
                <c:pt idx="2412">
                  <c:v>-0.23794999999999999</c:v>
                </c:pt>
                <c:pt idx="2413">
                  <c:v>-0.24077999999999999</c:v>
                </c:pt>
                <c:pt idx="2414">
                  <c:v>-0.24356</c:v>
                </c:pt>
                <c:pt idx="2415">
                  <c:v>-0.24632999999999999</c:v>
                </c:pt>
                <c:pt idx="2416">
                  <c:v>-0.24917</c:v>
                </c:pt>
                <c:pt idx="2417">
                  <c:v>-0.25211</c:v>
                </c:pt>
                <c:pt idx="2418">
                  <c:v>-0.25516</c:v>
                </c:pt>
                <c:pt idx="2419">
                  <c:v>-0.25825999999999999</c:v>
                </c:pt>
                <c:pt idx="2420">
                  <c:v>-0.26141999999999999</c:v>
                </c:pt>
                <c:pt idx="2421">
                  <c:v>-0.26457999999999998</c:v>
                </c:pt>
                <c:pt idx="2422">
                  <c:v>-0.26767999999999997</c:v>
                </c:pt>
                <c:pt idx="2423">
                  <c:v>-0.27073000000000003</c:v>
                </c:pt>
                <c:pt idx="2424">
                  <c:v>-0.27367000000000002</c:v>
                </c:pt>
                <c:pt idx="2425">
                  <c:v>-0.27655999999999997</c:v>
                </c:pt>
                <c:pt idx="2426">
                  <c:v>-0.27933000000000002</c:v>
                </c:pt>
                <c:pt idx="2427">
                  <c:v>-0.28211000000000003</c:v>
                </c:pt>
                <c:pt idx="2428">
                  <c:v>-0.28494000000000003</c:v>
                </c:pt>
                <c:pt idx="2429">
                  <c:v>-0.28777000000000003</c:v>
                </c:pt>
                <c:pt idx="2430">
                  <c:v>-0.29054999999999997</c:v>
                </c:pt>
                <c:pt idx="2431">
                  <c:v>-0.29332999999999998</c:v>
                </c:pt>
                <c:pt idx="2432">
                  <c:v>-0.29615999999999998</c:v>
                </c:pt>
                <c:pt idx="2433">
                  <c:v>-0.29909999999999998</c:v>
                </c:pt>
                <c:pt idx="2434">
                  <c:v>-0.30214999999999997</c:v>
                </c:pt>
                <c:pt idx="2435">
                  <c:v>-0.30525000000000002</c:v>
                </c:pt>
                <c:pt idx="2436">
                  <c:v>-0.30836000000000002</c:v>
                </c:pt>
                <c:pt idx="2437">
                  <c:v>-0.31146000000000001</c:v>
                </c:pt>
                <c:pt idx="2438">
                  <c:v>-0.31451000000000001</c:v>
                </c:pt>
                <c:pt idx="2439">
                  <c:v>-0.3175</c:v>
                </c:pt>
                <c:pt idx="2440">
                  <c:v>-0.32039000000000001</c:v>
                </c:pt>
                <c:pt idx="2441">
                  <c:v>-0.32317000000000001</c:v>
                </c:pt>
                <c:pt idx="2442">
                  <c:v>-0.32589000000000001</c:v>
                </c:pt>
                <c:pt idx="2443">
                  <c:v>-0.32861000000000001</c:v>
                </c:pt>
                <c:pt idx="2444">
                  <c:v>-0.33134000000000002</c:v>
                </c:pt>
                <c:pt idx="2445">
                  <c:v>-0.33406000000000002</c:v>
                </c:pt>
                <c:pt idx="2446">
                  <c:v>-0.33678000000000002</c:v>
                </c:pt>
                <c:pt idx="2447">
                  <c:v>-0.33950000000000002</c:v>
                </c:pt>
                <c:pt idx="2448">
                  <c:v>-0.34222999999999998</c:v>
                </c:pt>
                <c:pt idx="2449">
                  <c:v>-0.34505999999999998</c:v>
                </c:pt>
                <c:pt idx="2450">
                  <c:v>-0.34794000000000003</c:v>
                </c:pt>
                <c:pt idx="2451">
                  <c:v>-0.35093999999999997</c:v>
                </c:pt>
                <c:pt idx="2452">
                  <c:v>-0.35387999999999997</c:v>
                </c:pt>
                <c:pt idx="2453">
                  <c:v>-0.35687000000000002</c:v>
                </c:pt>
                <c:pt idx="2454">
                  <c:v>-0.35976000000000002</c:v>
                </c:pt>
                <c:pt idx="2455">
                  <c:v>-0.36264999999999997</c:v>
                </c:pt>
                <c:pt idx="2456">
                  <c:v>-0.36536999999999997</c:v>
                </c:pt>
                <c:pt idx="2457">
                  <c:v>-0.36792999999999998</c:v>
                </c:pt>
                <c:pt idx="2458">
                  <c:v>-0.37048999999999999</c:v>
                </c:pt>
                <c:pt idx="2459">
                  <c:v>-0.37298999999999999</c:v>
                </c:pt>
                <c:pt idx="2460">
                  <c:v>-0.37554999999999999</c:v>
                </c:pt>
                <c:pt idx="2461">
                  <c:v>-0.37817000000000001</c:v>
                </c:pt>
                <c:pt idx="2462">
                  <c:v>-0.38067000000000001</c:v>
                </c:pt>
                <c:pt idx="2463">
                  <c:v>-0.38323000000000002</c:v>
                </c:pt>
                <c:pt idx="2464">
                  <c:v>-0.38579000000000002</c:v>
                </c:pt>
                <c:pt idx="2465">
                  <c:v>-0.38840000000000002</c:v>
                </c:pt>
                <c:pt idx="2466">
                  <c:v>-0.39106999999999997</c:v>
                </c:pt>
                <c:pt idx="2467">
                  <c:v>-0.39378999999999997</c:v>
                </c:pt>
                <c:pt idx="2468">
                  <c:v>-0.39656999999999998</c:v>
                </c:pt>
                <c:pt idx="2469">
                  <c:v>-0.39928999999999998</c:v>
                </c:pt>
                <c:pt idx="2470">
                  <c:v>-0.40195999999999998</c:v>
                </c:pt>
                <c:pt idx="2471">
                  <c:v>-0.40458</c:v>
                </c:pt>
                <c:pt idx="2472">
                  <c:v>-0.40708</c:v>
                </c:pt>
                <c:pt idx="2473">
                  <c:v>-0.40942000000000001</c:v>
                </c:pt>
                <c:pt idx="2474">
                  <c:v>-0.41171000000000002</c:v>
                </c:pt>
                <c:pt idx="2475">
                  <c:v>-0.41399999999999998</c:v>
                </c:pt>
                <c:pt idx="2476">
                  <c:v>-0.41627999999999998</c:v>
                </c:pt>
                <c:pt idx="2477">
                  <c:v>-0.41861999999999999</c:v>
                </c:pt>
                <c:pt idx="2478">
                  <c:v>-0.42091000000000001</c:v>
                </c:pt>
                <c:pt idx="2479">
                  <c:v>-0.42320000000000002</c:v>
                </c:pt>
                <c:pt idx="2480">
                  <c:v>-0.42553999999999997</c:v>
                </c:pt>
                <c:pt idx="2481">
                  <c:v>-0.42787999999999998</c:v>
                </c:pt>
                <c:pt idx="2482">
                  <c:v>-0.43028</c:v>
                </c:pt>
                <c:pt idx="2483">
                  <c:v>-0.43273</c:v>
                </c:pt>
                <c:pt idx="2484">
                  <c:v>-0.43512000000000001</c:v>
                </c:pt>
                <c:pt idx="2485">
                  <c:v>-0.43757000000000001</c:v>
                </c:pt>
                <c:pt idx="2486">
                  <c:v>-0.43997000000000003</c:v>
                </c:pt>
                <c:pt idx="2487">
                  <c:v>-0.44225999999999999</c:v>
                </c:pt>
                <c:pt idx="2488">
                  <c:v>-0.44444</c:v>
                </c:pt>
                <c:pt idx="2489">
                  <c:v>-0.44645000000000001</c:v>
                </c:pt>
                <c:pt idx="2490">
                  <c:v>-0.44846999999999998</c:v>
                </c:pt>
                <c:pt idx="2491">
                  <c:v>-0.45043</c:v>
                </c:pt>
                <c:pt idx="2492">
                  <c:v>-0.45244000000000001</c:v>
                </c:pt>
                <c:pt idx="2493">
                  <c:v>-0.45445000000000002</c:v>
                </c:pt>
                <c:pt idx="2494">
                  <c:v>-0.45646999999999999</c:v>
                </c:pt>
                <c:pt idx="2495">
                  <c:v>-0.45843</c:v>
                </c:pt>
                <c:pt idx="2496">
                  <c:v>-0.46044000000000002</c:v>
                </c:pt>
                <c:pt idx="2497">
                  <c:v>-0.46245999999999998</c:v>
                </c:pt>
                <c:pt idx="2498">
                  <c:v>-0.46453</c:v>
                </c:pt>
                <c:pt idx="2499">
                  <c:v>-0.46660000000000001</c:v>
                </c:pt>
                <c:pt idx="2500">
                  <c:v>-0.46866999999999998</c:v>
                </c:pt>
                <c:pt idx="2501">
                  <c:v>-0.47073999999999999</c:v>
                </c:pt>
                <c:pt idx="2502">
                  <c:v>-0.47275</c:v>
                </c:pt>
                <c:pt idx="2503">
                  <c:v>-0.47471000000000002</c:v>
                </c:pt>
                <c:pt idx="2504">
                  <c:v>-0.47650999999999999</c:v>
                </c:pt>
                <c:pt idx="2505">
                  <c:v>-0.47820000000000001</c:v>
                </c:pt>
                <c:pt idx="2506">
                  <c:v>-0.47982999999999998</c:v>
                </c:pt>
                <c:pt idx="2507">
                  <c:v>-0.48141</c:v>
                </c:pt>
                <c:pt idx="2508">
                  <c:v>-0.48309999999999997</c:v>
                </c:pt>
                <c:pt idx="2509">
                  <c:v>-0.48472999999999999</c:v>
                </c:pt>
                <c:pt idx="2510">
                  <c:v>-0.48642000000000002</c:v>
                </c:pt>
                <c:pt idx="2511">
                  <c:v>-0.48804999999999998</c:v>
                </c:pt>
                <c:pt idx="2512">
                  <c:v>-0.48969000000000001</c:v>
                </c:pt>
                <c:pt idx="2513">
                  <c:v>-0.49136999999999997</c:v>
                </c:pt>
                <c:pt idx="2514">
                  <c:v>-0.49301</c:v>
                </c:pt>
                <c:pt idx="2515">
                  <c:v>-0.49469999999999997</c:v>
                </c:pt>
                <c:pt idx="2516">
                  <c:v>-0.49632999999999999</c:v>
                </c:pt>
                <c:pt idx="2517">
                  <c:v>-0.49802000000000002</c:v>
                </c:pt>
                <c:pt idx="2518">
                  <c:v>-0.49959999999999999</c:v>
                </c:pt>
                <c:pt idx="2519">
                  <c:v>-0.50117999999999996</c:v>
                </c:pt>
                <c:pt idx="2520">
                  <c:v>-0.50258999999999998</c:v>
                </c:pt>
                <c:pt idx="2521">
                  <c:v>-0.50383999999999995</c:v>
                </c:pt>
                <c:pt idx="2522">
                  <c:v>-0.50509999999999999</c:v>
                </c:pt>
                <c:pt idx="2523">
                  <c:v>-0.50634999999999997</c:v>
                </c:pt>
                <c:pt idx="2524">
                  <c:v>-0.50760000000000005</c:v>
                </c:pt>
                <c:pt idx="2525">
                  <c:v>-0.50890999999999997</c:v>
                </c:pt>
                <c:pt idx="2526">
                  <c:v>-0.51015999999999995</c:v>
                </c:pt>
                <c:pt idx="2527">
                  <c:v>-0.51141000000000003</c:v>
                </c:pt>
                <c:pt idx="2528">
                  <c:v>-0.51271999999999995</c:v>
                </c:pt>
                <c:pt idx="2529">
                  <c:v>-0.51392000000000004</c:v>
                </c:pt>
                <c:pt idx="2530">
                  <c:v>-0.51517000000000002</c:v>
                </c:pt>
                <c:pt idx="2531">
                  <c:v>-0.51641999999999999</c:v>
                </c:pt>
                <c:pt idx="2532">
                  <c:v>-0.51761999999999997</c:v>
                </c:pt>
                <c:pt idx="2533">
                  <c:v>-0.51881999999999995</c:v>
                </c:pt>
                <c:pt idx="2534">
                  <c:v>-0.51995999999999998</c:v>
                </c:pt>
                <c:pt idx="2535">
                  <c:v>-0.52105000000000001</c:v>
                </c:pt>
                <c:pt idx="2536">
                  <c:v>-0.52209000000000005</c:v>
                </c:pt>
                <c:pt idx="2537">
                  <c:v>-0.52295999999999998</c:v>
                </c:pt>
                <c:pt idx="2538">
                  <c:v>-0.52376999999999996</c:v>
                </c:pt>
                <c:pt idx="2539">
                  <c:v>-0.52459</c:v>
                </c:pt>
                <c:pt idx="2540">
                  <c:v>-0.52546000000000004</c:v>
                </c:pt>
                <c:pt idx="2541">
                  <c:v>-0.52632999999999996</c:v>
                </c:pt>
                <c:pt idx="2542">
                  <c:v>-0.5272</c:v>
                </c:pt>
                <c:pt idx="2543">
                  <c:v>-0.52807999999999999</c:v>
                </c:pt>
                <c:pt idx="2544">
                  <c:v>-0.52888999999999997</c:v>
                </c:pt>
                <c:pt idx="2545">
                  <c:v>-0.52971000000000001</c:v>
                </c:pt>
                <c:pt idx="2546">
                  <c:v>-0.53047</c:v>
                </c:pt>
                <c:pt idx="2547">
                  <c:v>-0.53122999999999998</c:v>
                </c:pt>
                <c:pt idx="2548">
                  <c:v>-0.53200000000000003</c:v>
                </c:pt>
                <c:pt idx="2549">
                  <c:v>-0.53269999999999995</c:v>
                </c:pt>
                <c:pt idx="2550">
                  <c:v>-0.53341000000000005</c:v>
                </c:pt>
                <c:pt idx="2551">
                  <c:v>-0.53407000000000004</c:v>
                </c:pt>
                <c:pt idx="2552">
                  <c:v>-0.53461000000000003</c:v>
                </c:pt>
                <c:pt idx="2553">
                  <c:v>-0.53505000000000003</c:v>
                </c:pt>
                <c:pt idx="2554">
                  <c:v>-0.53542999999999996</c:v>
                </c:pt>
                <c:pt idx="2555">
                  <c:v>-0.53586</c:v>
                </c:pt>
                <c:pt idx="2556">
                  <c:v>-0.53624000000000005</c:v>
                </c:pt>
                <c:pt idx="2557">
                  <c:v>-0.53668000000000005</c:v>
                </c:pt>
                <c:pt idx="2558">
                  <c:v>-0.53717000000000004</c:v>
                </c:pt>
                <c:pt idx="2559">
                  <c:v>-0.53761000000000003</c:v>
                </c:pt>
                <c:pt idx="2560">
                  <c:v>-0.53798999999999997</c:v>
                </c:pt>
                <c:pt idx="2561">
                  <c:v>-0.53837000000000002</c:v>
                </c:pt>
                <c:pt idx="2562">
                  <c:v>-0.53869</c:v>
                </c:pt>
                <c:pt idx="2563">
                  <c:v>-0.53891</c:v>
                </c:pt>
                <c:pt idx="2564">
                  <c:v>-0.53917999999999999</c:v>
                </c:pt>
                <c:pt idx="2565">
                  <c:v>-0.53939999999999999</c:v>
                </c:pt>
                <c:pt idx="2566">
                  <c:v>-0.53961999999999999</c:v>
                </c:pt>
                <c:pt idx="2567">
                  <c:v>-0.53978000000000004</c:v>
                </c:pt>
                <c:pt idx="2568">
                  <c:v>-0.53988999999999998</c:v>
                </c:pt>
                <c:pt idx="2569">
                  <c:v>-0.53988999999999998</c:v>
                </c:pt>
                <c:pt idx="2570">
                  <c:v>-0.53983999999999999</c:v>
                </c:pt>
                <c:pt idx="2571">
                  <c:v>-0.53983999999999999</c:v>
                </c:pt>
                <c:pt idx="2572">
                  <c:v>-0.53983999999999999</c:v>
                </c:pt>
                <c:pt idx="2573">
                  <c:v>-0.53983999999999999</c:v>
                </c:pt>
                <c:pt idx="2574">
                  <c:v>-0.53983999999999999</c:v>
                </c:pt>
                <c:pt idx="2575">
                  <c:v>-0.53983999999999999</c:v>
                </c:pt>
                <c:pt idx="2576">
                  <c:v>-0.53978000000000004</c:v>
                </c:pt>
                <c:pt idx="2577">
                  <c:v>-0.53973000000000004</c:v>
                </c:pt>
                <c:pt idx="2578">
                  <c:v>-0.53951000000000005</c:v>
                </c:pt>
                <c:pt idx="2579">
                  <c:v>-0.53929000000000005</c:v>
                </c:pt>
                <c:pt idx="2580">
                  <c:v>-0.53908</c:v>
                </c:pt>
                <c:pt idx="2581">
                  <c:v>-0.53879999999999995</c:v>
                </c:pt>
                <c:pt idx="2582">
                  <c:v>-0.53852999999999995</c:v>
                </c:pt>
                <c:pt idx="2583">
                  <c:v>-0.53825999999999996</c:v>
                </c:pt>
                <c:pt idx="2584">
                  <c:v>-0.53788000000000002</c:v>
                </c:pt>
                <c:pt idx="2585">
                  <c:v>-0.53744000000000003</c:v>
                </c:pt>
                <c:pt idx="2586">
                  <c:v>-0.53695000000000004</c:v>
                </c:pt>
                <c:pt idx="2587">
                  <c:v>-0.53652</c:v>
                </c:pt>
                <c:pt idx="2588">
                  <c:v>-0.53608</c:v>
                </c:pt>
                <c:pt idx="2589">
                  <c:v>-0.53564999999999996</c:v>
                </c:pt>
                <c:pt idx="2590">
                  <c:v>-0.53520999999999996</c:v>
                </c:pt>
                <c:pt idx="2591">
                  <c:v>-0.53476999999999997</c:v>
                </c:pt>
                <c:pt idx="2592">
                  <c:v>-0.53434000000000004</c:v>
                </c:pt>
                <c:pt idx="2593">
                  <c:v>-0.53373999999999999</c:v>
                </c:pt>
                <c:pt idx="2594">
                  <c:v>-0.53313999999999995</c:v>
                </c:pt>
                <c:pt idx="2595">
                  <c:v>-0.53242999999999996</c:v>
                </c:pt>
                <c:pt idx="2596">
                  <c:v>-0.53171999999999997</c:v>
                </c:pt>
                <c:pt idx="2597">
                  <c:v>-0.53095999999999999</c:v>
                </c:pt>
                <c:pt idx="2598">
                  <c:v>-0.5302</c:v>
                </c:pt>
                <c:pt idx="2599">
                  <c:v>-0.52944000000000002</c:v>
                </c:pt>
                <c:pt idx="2600">
                  <c:v>-0.52861999999999998</c:v>
                </c:pt>
                <c:pt idx="2601">
                  <c:v>-0.52775000000000005</c:v>
                </c:pt>
                <c:pt idx="2602">
                  <c:v>-0.52688000000000001</c:v>
                </c:pt>
                <c:pt idx="2603">
                  <c:v>-0.52600999999999998</c:v>
                </c:pt>
                <c:pt idx="2604">
                  <c:v>-0.52514000000000005</c:v>
                </c:pt>
                <c:pt idx="2605">
                  <c:v>-0.52432000000000001</c:v>
                </c:pt>
                <c:pt idx="2606">
                  <c:v>-0.52344999999999997</c:v>
                </c:pt>
                <c:pt idx="2607">
                  <c:v>-0.52263000000000004</c:v>
                </c:pt>
                <c:pt idx="2608">
                  <c:v>-0.52176</c:v>
                </c:pt>
                <c:pt idx="2609">
                  <c:v>-0.52071999999999996</c:v>
                </c:pt>
                <c:pt idx="2610">
                  <c:v>-0.51963999999999999</c:v>
                </c:pt>
                <c:pt idx="2611">
                  <c:v>-0.51849000000000001</c:v>
                </c:pt>
                <c:pt idx="2612">
                  <c:v>-0.51734999999999998</c:v>
                </c:pt>
                <c:pt idx="2613">
                  <c:v>-0.51615</c:v>
                </c:pt>
                <c:pt idx="2614">
                  <c:v>-0.51495000000000002</c:v>
                </c:pt>
                <c:pt idx="2615">
                  <c:v>-0.51375000000000004</c:v>
                </c:pt>
                <c:pt idx="2616">
                  <c:v>-0.51249999999999996</c:v>
                </c:pt>
                <c:pt idx="2617">
                  <c:v>-0.51124999999999998</c:v>
                </c:pt>
                <c:pt idx="2618">
                  <c:v>-0.51</c:v>
                </c:pt>
                <c:pt idx="2619">
                  <c:v>-0.50875000000000004</c:v>
                </c:pt>
                <c:pt idx="2620">
                  <c:v>-0.50749</c:v>
                </c:pt>
                <c:pt idx="2621">
                  <c:v>-0.50624000000000002</c:v>
                </c:pt>
                <c:pt idx="2622">
                  <c:v>-0.50499000000000005</c:v>
                </c:pt>
                <c:pt idx="2623">
                  <c:v>-0.50378999999999996</c:v>
                </c:pt>
                <c:pt idx="2624">
                  <c:v>-0.50248000000000004</c:v>
                </c:pt>
                <c:pt idx="2625">
                  <c:v>-0.50112000000000001</c:v>
                </c:pt>
                <c:pt idx="2626">
                  <c:v>-0.49959999999999999</c:v>
                </c:pt>
                <c:pt idx="2627">
                  <c:v>-0.49807000000000001</c:v>
                </c:pt>
                <c:pt idx="2628">
                  <c:v>-0.49643999999999999</c:v>
                </c:pt>
                <c:pt idx="2629">
                  <c:v>-0.49486000000000002</c:v>
                </c:pt>
                <c:pt idx="2630">
                  <c:v>-0.49323</c:v>
                </c:pt>
                <c:pt idx="2631">
                  <c:v>-0.49159000000000003</c:v>
                </c:pt>
                <c:pt idx="2632">
                  <c:v>-0.49001</c:v>
                </c:pt>
                <c:pt idx="2633">
                  <c:v>-0.48842999999999998</c:v>
                </c:pt>
                <c:pt idx="2634">
                  <c:v>-0.48680000000000001</c:v>
                </c:pt>
                <c:pt idx="2635">
                  <c:v>-0.48521999999999998</c:v>
                </c:pt>
                <c:pt idx="2636">
                  <c:v>-0.48359000000000002</c:v>
                </c:pt>
                <c:pt idx="2637">
                  <c:v>-0.48200999999999999</c:v>
                </c:pt>
                <c:pt idx="2638">
                  <c:v>-0.48043000000000002</c:v>
                </c:pt>
                <c:pt idx="2639">
                  <c:v>-0.47885</c:v>
                </c:pt>
                <c:pt idx="2640">
                  <c:v>-0.47721999999999998</c:v>
                </c:pt>
                <c:pt idx="2641">
                  <c:v>-0.47547</c:v>
                </c:pt>
                <c:pt idx="2642">
                  <c:v>-0.47361999999999999</c:v>
                </c:pt>
                <c:pt idx="2643">
                  <c:v>-0.47166000000000002</c:v>
                </c:pt>
                <c:pt idx="2644">
                  <c:v>-0.46970000000000001</c:v>
                </c:pt>
                <c:pt idx="2645">
                  <c:v>-0.46773999999999999</c:v>
                </c:pt>
                <c:pt idx="2646">
                  <c:v>-0.46578000000000003</c:v>
                </c:pt>
                <c:pt idx="2647">
                  <c:v>-0.46382000000000001</c:v>
                </c:pt>
                <c:pt idx="2648">
                  <c:v>-0.46192</c:v>
                </c:pt>
                <c:pt idx="2649">
                  <c:v>-0.46000999999999997</c:v>
                </c:pt>
                <c:pt idx="2650">
                  <c:v>-0.45810000000000001</c:v>
                </c:pt>
                <c:pt idx="2651">
                  <c:v>-0.45619999999999999</c:v>
                </c:pt>
                <c:pt idx="2652">
                  <c:v>-0.45429000000000003</c:v>
                </c:pt>
                <c:pt idx="2653">
                  <c:v>-0.45239000000000001</c:v>
                </c:pt>
                <c:pt idx="2654">
                  <c:v>-0.45052999999999999</c:v>
                </c:pt>
                <c:pt idx="2655">
                  <c:v>-0.44862999999999997</c:v>
                </c:pt>
                <c:pt idx="2656">
                  <c:v>-0.44672000000000001</c:v>
                </c:pt>
                <c:pt idx="2657">
                  <c:v>-0.44464999999999999</c:v>
                </c:pt>
                <c:pt idx="2658">
                  <c:v>-0.44252999999999998</c:v>
                </c:pt>
                <c:pt idx="2659">
                  <c:v>-0.44030000000000002</c:v>
                </c:pt>
                <c:pt idx="2660">
                  <c:v>-0.43801000000000001</c:v>
                </c:pt>
                <c:pt idx="2661">
                  <c:v>-0.43572</c:v>
                </c:pt>
                <c:pt idx="2662">
                  <c:v>-0.43348999999999999</c:v>
                </c:pt>
                <c:pt idx="2663">
                  <c:v>-0.43120000000000003</c:v>
                </c:pt>
                <c:pt idx="2664">
                  <c:v>-0.42903000000000002</c:v>
                </c:pt>
                <c:pt idx="2665">
                  <c:v>-0.4269</c:v>
                </c:pt>
                <c:pt idx="2666">
                  <c:v>-0.42477999999999999</c:v>
                </c:pt>
                <c:pt idx="2667">
                  <c:v>-0.42259999999999998</c:v>
                </c:pt>
                <c:pt idx="2668">
                  <c:v>-0.42048000000000002</c:v>
                </c:pt>
                <c:pt idx="2669">
                  <c:v>-0.41830000000000001</c:v>
                </c:pt>
                <c:pt idx="2670">
                  <c:v>-0.41622999999999999</c:v>
                </c:pt>
                <c:pt idx="2671">
                  <c:v>-0.41410000000000002</c:v>
                </c:pt>
                <c:pt idx="2672">
                  <c:v>-0.41193000000000002</c:v>
                </c:pt>
                <c:pt idx="2673">
                  <c:v>-0.40969</c:v>
                </c:pt>
                <c:pt idx="2674">
                  <c:v>-0.4073</c:v>
                </c:pt>
                <c:pt idx="2675">
                  <c:v>-0.40478999999999998</c:v>
                </c:pt>
                <c:pt idx="2676">
                  <c:v>-0.40228999999999998</c:v>
                </c:pt>
                <c:pt idx="2677">
                  <c:v>-0.39978000000000002</c:v>
                </c:pt>
                <c:pt idx="2678">
                  <c:v>-0.39728000000000002</c:v>
                </c:pt>
                <c:pt idx="2679">
                  <c:v>-0.39483000000000001</c:v>
                </c:pt>
                <c:pt idx="2680">
                  <c:v>-0.39243</c:v>
                </c:pt>
                <c:pt idx="2681">
                  <c:v>-0.39008999999999999</c:v>
                </c:pt>
                <c:pt idx="2682">
                  <c:v>-0.38779999999999998</c:v>
                </c:pt>
                <c:pt idx="2683">
                  <c:v>-0.38551999999999997</c:v>
                </c:pt>
                <c:pt idx="2684">
                  <c:v>-0.38318000000000002</c:v>
                </c:pt>
                <c:pt idx="2685">
                  <c:v>-0.38083</c:v>
                </c:pt>
                <c:pt idx="2686">
                  <c:v>-0.37855</c:v>
                </c:pt>
                <c:pt idx="2687">
                  <c:v>-0.37630999999999998</c:v>
                </c:pt>
                <c:pt idx="2688">
                  <c:v>-0.37397000000000002</c:v>
                </c:pt>
                <c:pt idx="2689">
                  <c:v>-0.37152000000000002</c:v>
                </c:pt>
                <c:pt idx="2690">
                  <c:v>-0.36891000000000002</c:v>
                </c:pt>
                <c:pt idx="2691">
                  <c:v>-0.36629</c:v>
                </c:pt>
                <c:pt idx="2692">
                  <c:v>-0.36363000000000001</c:v>
                </c:pt>
                <c:pt idx="2693">
                  <c:v>-0.36096</c:v>
                </c:pt>
                <c:pt idx="2694">
                  <c:v>-0.35829</c:v>
                </c:pt>
                <c:pt idx="2695">
                  <c:v>-0.35568</c:v>
                </c:pt>
                <c:pt idx="2696">
                  <c:v>-0.35316999999999998</c:v>
                </c:pt>
                <c:pt idx="2697">
                  <c:v>-0.35071999999999998</c:v>
                </c:pt>
                <c:pt idx="2698">
                  <c:v>-0.34832999999999997</c:v>
                </c:pt>
                <c:pt idx="2699">
                  <c:v>-0.34587000000000001</c:v>
                </c:pt>
                <c:pt idx="2700">
                  <c:v>-0.34348000000000001</c:v>
                </c:pt>
                <c:pt idx="2701">
                  <c:v>-0.34103</c:v>
                </c:pt>
                <c:pt idx="2702">
                  <c:v>-0.33862999999999999</c:v>
                </c:pt>
                <c:pt idx="2703">
                  <c:v>-0.33623999999999998</c:v>
                </c:pt>
                <c:pt idx="2704">
                  <c:v>-0.33378999999999998</c:v>
                </c:pt>
                <c:pt idx="2705">
                  <c:v>-0.33123000000000002</c:v>
                </c:pt>
                <c:pt idx="2706">
                  <c:v>-0.32856000000000002</c:v>
                </c:pt>
                <c:pt idx="2707">
                  <c:v>-0.32584000000000002</c:v>
                </c:pt>
                <c:pt idx="2708">
                  <c:v>-0.32306000000000001</c:v>
                </c:pt>
                <c:pt idx="2709">
                  <c:v>-0.32028000000000001</c:v>
                </c:pt>
                <c:pt idx="2710">
                  <c:v>-0.31756000000000001</c:v>
                </c:pt>
                <c:pt idx="2711">
                  <c:v>-0.31489</c:v>
                </c:pt>
                <c:pt idx="2712">
                  <c:v>-0.31228</c:v>
                </c:pt>
                <c:pt idx="2713">
                  <c:v>-0.30976999999999999</c:v>
                </c:pt>
                <c:pt idx="2714">
                  <c:v>-0.30731999999999998</c:v>
                </c:pt>
                <c:pt idx="2715">
                  <c:v>-0.30486999999999997</c:v>
                </c:pt>
                <c:pt idx="2716">
                  <c:v>-0.30242000000000002</c:v>
                </c:pt>
                <c:pt idx="2717">
                  <c:v>-0.29992000000000002</c:v>
                </c:pt>
                <c:pt idx="2718">
                  <c:v>-0.29752000000000001</c:v>
                </c:pt>
                <c:pt idx="2719">
                  <c:v>-0.29507</c:v>
                </c:pt>
                <c:pt idx="2720">
                  <c:v>-0.29261999999999999</c:v>
                </c:pt>
                <c:pt idx="2721">
                  <c:v>-0.29000999999999999</c:v>
                </c:pt>
                <c:pt idx="2722">
                  <c:v>-0.28727999999999998</c:v>
                </c:pt>
                <c:pt idx="2723">
                  <c:v>-0.28455999999999998</c:v>
                </c:pt>
                <c:pt idx="2724">
                  <c:v>-0.28172999999999998</c:v>
                </c:pt>
                <c:pt idx="2725">
                  <c:v>-0.27894999999999998</c:v>
                </c:pt>
                <c:pt idx="2726">
                  <c:v>-0.27617000000000003</c:v>
                </c:pt>
                <c:pt idx="2727">
                  <c:v>-0.27350999999999998</c:v>
                </c:pt>
                <c:pt idx="2728">
                  <c:v>-0.27089000000000002</c:v>
                </c:pt>
                <c:pt idx="2729">
                  <c:v>-0.26839000000000002</c:v>
                </c:pt>
                <c:pt idx="2730">
                  <c:v>-0.26599</c:v>
                </c:pt>
                <c:pt idx="2731">
                  <c:v>-0.26354</c:v>
                </c:pt>
                <c:pt idx="2732">
                  <c:v>-0.26108999999999999</c:v>
                </c:pt>
                <c:pt idx="2733">
                  <c:v>-0.25863999999999998</c:v>
                </c:pt>
                <c:pt idx="2734">
                  <c:v>-0.25618999999999997</c:v>
                </c:pt>
                <c:pt idx="2735">
                  <c:v>-0.25379000000000002</c:v>
                </c:pt>
                <c:pt idx="2736">
                  <c:v>-0.25134000000000001</c:v>
                </c:pt>
                <c:pt idx="2737">
                  <c:v>-0.24878</c:v>
                </c:pt>
                <c:pt idx="2738">
                  <c:v>-0.24612000000000001</c:v>
                </c:pt>
                <c:pt idx="2739">
                  <c:v>-0.24339</c:v>
                </c:pt>
                <c:pt idx="2740">
                  <c:v>-0.24062</c:v>
                </c:pt>
                <c:pt idx="2741">
                  <c:v>-0.23784</c:v>
                </c:pt>
                <c:pt idx="2742">
                  <c:v>-0.23512</c:v>
                </c:pt>
                <c:pt idx="2743">
                  <c:v>-0.23250000000000001</c:v>
                </c:pt>
                <c:pt idx="2744">
                  <c:v>-0.22994000000000001</c:v>
                </c:pt>
                <c:pt idx="2745">
                  <c:v>-0.22755</c:v>
                </c:pt>
                <c:pt idx="2746">
                  <c:v>-0.22520999999999999</c:v>
                </c:pt>
                <c:pt idx="2747">
                  <c:v>-0.22281000000000001</c:v>
                </c:pt>
                <c:pt idx="2748">
                  <c:v>-0.22040999999999999</c:v>
                </c:pt>
                <c:pt idx="2749">
                  <c:v>-0.21801999999999999</c:v>
                </c:pt>
                <c:pt idx="2750">
                  <c:v>-0.21568000000000001</c:v>
                </c:pt>
                <c:pt idx="2751">
                  <c:v>-0.21332999999999999</c:v>
                </c:pt>
                <c:pt idx="2752">
                  <c:v>-0.21093999999999999</c:v>
                </c:pt>
                <c:pt idx="2753">
                  <c:v>-0.20849000000000001</c:v>
                </c:pt>
                <c:pt idx="2754">
                  <c:v>-0.20587</c:v>
                </c:pt>
                <c:pt idx="2755">
                  <c:v>-0.20326</c:v>
                </c:pt>
                <c:pt idx="2756">
                  <c:v>-0.20058999999999999</c:v>
                </c:pt>
                <c:pt idx="2757">
                  <c:v>-0.19792000000000001</c:v>
                </c:pt>
                <c:pt idx="2758">
                  <c:v>-0.19531000000000001</c:v>
                </c:pt>
                <c:pt idx="2759">
                  <c:v>-0.19275</c:v>
                </c:pt>
                <c:pt idx="2760">
                  <c:v>-0.1903</c:v>
                </c:pt>
                <c:pt idx="2761">
                  <c:v>-0.18801000000000001</c:v>
                </c:pt>
                <c:pt idx="2762">
                  <c:v>-0.18578</c:v>
                </c:pt>
                <c:pt idx="2763">
                  <c:v>-0.18354999999999999</c:v>
                </c:pt>
                <c:pt idx="2764">
                  <c:v>-0.18126</c:v>
                </c:pt>
                <c:pt idx="2765">
                  <c:v>-0.17896999999999999</c:v>
                </c:pt>
                <c:pt idx="2766">
                  <c:v>-0.17674000000000001</c:v>
                </c:pt>
                <c:pt idx="2767">
                  <c:v>-0.17451</c:v>
                </c:pt>
                <c:pt idx="2768">
                  <c:v>-0.17222000000000001</c:v>
                </c:pt>
                <c:pt idx="2769">
                  <c:v>-0.16988</c:v>
                </c:pt>
                <c:pt idx="2770">
                  <c:v>-0.16743</c:v>
                </c:pt>
                <c:pt idx="2771">
                  <c:v>-0.16492999999999999</c:v>
                </c:pt>
                <c:pt idx="2772">
                  <c:v>-0.16242000000000001</c:v>
                </c:pt>
                <c:pt idx="2773">
                  <c:v>-0.15986</c:v>
                </c:pt>
                <c:pt idx="2774">
                  <c:v>-0.15740999999999999</c:v>
                </c:pt>
                <c:pt idx="2775">
                  <c:v>-0.15501999999999999</c:v>
                </c:pt>
                <c:pt idx="2776">
                  <c:v>-0.15273</c:v>
                </c:pt>
                <c:pt idx="2777">
                  <c:v>-0.15054999999999999</c:v>
                </c:pt>
                <c:pt idx="2778">
                  <c:v>-0.14848</c:v>
                </c:pt>
                <c:pt idx="2779">
                  <c:v>-0.14635999999999999</c:v>
                </c:pt>
                <c:pt idx="2780">
                  <c:v>-0.14423</c:v>
                </c:pt>
                <c:pt idx="2781">
                  <c:v>-0.14210999999999999</c:v>
                </c:pt>
                <c:pt idx="2782">
                  <c:v>-0.14004</c:v>
                </c:pt>
                <c:pt idx="2783">
                  <c:v>-0.13791999999999999</c:v>
                </c:pt>
                <c:pt idx="2784">
                  <c:v>-0.13578999999999999</c:v>
                </c:pt>
                <c:pt idx="2785">
                  <c:v>-0.13361999999999999</c:v>
                </c:pt>
                <c:pt idx="2786">
                  <c:v>-0.13133</c:v>
                </c:pt>
                <c:pt idx="2787">
                  <c:v>-0.12898999999999999</c:v>
                </c:pt>
                <c:pt idx="2788">
                  <c:v>-0.12664</c:v>
                </c:pt>
                <c:pt idx="2789">
                  <c:v>-0.12429999999999999</c:v>
                </c:pt>
                <c:pt idx="2790">
                  <c:v>-0.12196</c:v>
                </c:pt>
                <c:pt idx="2791">
                  <c:v>-0.11973</c:v>
                </c:pt>
                <c:pt idx="2792">
                  <c:v>-0.11761000000000001</c:v>
                </c:pt>
                <c:pt idx="2793">
                  <c:v>-0.11565</c:v>
                </c:pt>
                <c:pt idx="2794">
                  <c:v>-0.11373999999999999</c:v>
                </c:pt>
                <c:pt idx="2795">
                  <c:v>-0.11183</c:v>
                </c:pt>
                <c:pt idx="2796">
                  <c:v>-0.10987</c:v>
                </c:pt>
                <c:pt idx="2797">
                  <c:v>-0.10791000000000001</c:v>
                </c:pt>
                <c:pt idx="2798">
                  <c:v>-0.10595</c:v>
                </c:pt>
                <c:pt idx="2799">
                  <c:v>-0.10405</c:v>
                </c:pt>
                <c:pt idx="2800">
                  <c:v>-0.10209</c:v>
                </c:pt>
                <c:pt idx="2801">
                  <c:v>-0.10007000000000001</c:v>
                </c:pt>
                <c:pt idx="2802">
                  <c:v>-9.7949999999999995E-2</c:v>
                </c:pt>
                <c:pt idx="2803">
                  <c:v>-9.5820000000000002E-2</c:v>
                </c:pt>
                <c:pt idx="2804">
                  <c:v>-9.3649999999999997E-2</c:v>
                </c:pt>
                <c:pt idx="2805">
                  <c:v>-9.1469999999999996E-2</c:v>
                </c:pt>
                <c:pt idx="2806">
                  <c:v>-8.9340000000000003E-2</c:v>
                </c:pt>
                <c:pt idx="2807">
                  <c:v>-8.7330000000000005E-2</c:v>
                </c:pt>
                <c:pt idx="2808">
                  <c:v>-8.5419999999999996E-2</c:v>
                </c:pt>
                <c:pt idx="2809">
                  <c:v>-8.3570000000000005E-2</c:v>
                </c:pt>
                <c:pt idx="2810">
                  <c:v>-8.1879999999999994E-2</c:v>
                </c:pt>
                <c:pt idx="2811">
                  <c:v>-8.0140000000000003E-2</c:v>
                </c:pt>
                <c:pt idx="2812">
                  <c:v>-7.8340000000000007E-2</c:v>
                </c:pt>
                <c:pt idx="2813">
                  <c:v>-7.6550000000000007E-2</c:v>
                </c:pt>
                <c:pt idx="2814">
                  <c:v>-7.4810000000000001E-2</c:v>
                </c:pt>
                <c:pt idx="2815">
                  <c:v>-7.306E-2</c:v>
                </c:pt>
                <c:pt idx="2816">
                  <c:v>-7.1319999999999995E-2</c:v>
                </c:pt>
                <c:pt idx="2817">
                  <c:v>-6.9470000000000004E-2</c:v>
                </c:pt>
                <c:pt idx="2818">
                  <c:v>-6.7559999999999995E-2</c:v>
                </c:pt>
                <c:pt idx="2819">
                  <c:v>-6.5600000000000006E-2</c:v>
                </c:pt>
                <c:pt idx="2820">
                  <c:v>-6.3640000000000002E-2</c:v>
                </c:pt>
                <c:pt idx="2821">
                  <c:v>-6.1629999999999997E-2</c:v>
                </c:pt>
                <c:pt idx="2822">
                  <c:v>-5.9720000000000002E-2</c:v>
                </c:pt>
                <c:pt idx="2823">
                  <c:v>-5.7869999999999998E-2</c:v>
                </c:pt>
                <c:pt idx="2824">
                  <c:v>-5.6129999999999999E-2</c:v>
                </c:pt>
                <c:pt idx="2825">
                  <c:v>-5.4489999999999997E-2</c:v>
                </c:pt>
                <c:pt idx="2826">
                  <c:v>-5.2970000000000003E-2</c:v>
                </c:pt>
                <c:pt idx="2827">
                  <c:v>-5.1389999999999998E-2</c:v>
                </c:pt>
                <c:pt idx="2828">
                  <c:v>-4.981E-2</c:v>
                </c:pt>
                <c:pt idx="2829">
                  <c:v>-4.8180000000000001E-2</c:v>
                </c:pt>
                <c:pt idx="2830">
                  <c:v>-4.6600000000000003E-2</c:v>
                </c:pt>
                <c:pt idx="2831">
                  <c:v>-4.5019999999999998E-2</c:v>
                </c:pt>
                <c:pt idx="2832">
                  <c:v>-4.3439999999999999E-2</c:v>
                </c:pt>
                <c:pt idx="2833">
                  <c:v>-4.1750000000000002E-2</c:v>
                </c:pt>
                <c:pt idx="2834">
                  <c:v>-4.0059999999999998E-2</c:v>
                </c:pt>
                <c:pt idx="2835">
                  <c:v>-3.8269999999999998E-2</c:v>
                </c:pt>
                <c:pt idx="2836">
                  <c:v>-3.6519999999999997E-2</c:v>
                </c:pt>
                <c:pt idx="2837">
                  <c:v>-3.4729999999999997E-2</c:v>
                </c:pt>
                <c:pt idx="2838">
                  <c:v>-3.2980000000000002E-2</c:v>
                </c:pt>
                <c:pt idx="2839">
                  <c:v>-3.1300000000000001E-2</c:v>
                </c:pt>
                <c:pt idx="2840">
                  <c:v>-2.9770000000000001E-2</c:v>
                </c:pt>
                <c:pt idx="2841">
                  <c:v>-2.8299999999999999E-2</c:v>
                </c:pt>
                <c:pt idx="2842">
                  <c:v>-2.6890000000000001E-2</c:v>
                </c:pt>
                <c:pt idx="2843">
                  <c:v>-2.5520000000000001E-2</c:v>
                </c:pt>
                <c:pt idx="2844">
                  <c:v>-2.4049999999999998E-2</c:v>
                </c:pt>
                <c:pt idx="2845">
                  <c:v>-2.264E-2</c:v>
                </c:pt>
                <c:pt idx="2846">
                  <c:v>-2.1219999999999999E-2</c:v>
                </c:pt>
                <c:pt idx="2847">
                  <c:v>-1.9810000000000001E-2</c:v>
                </c:pt>
                <c:pt idx="2848">
                  <c:v>-1.839E-2</c:v>
                </c:pt>
                <c:pt idx="2849">
                  <c:v>-1.687E-2</c:v>
                </c:pt>
                <c:pt idx="2850">
                  <c:v>-1.5339999999999999E-2</c:v>
                </c:pt>
                <c:pt idx="2851">
                  <c:v>-1.376E-2</c:v>
                </c:pt>
                <c:pt idx="2852">
                  <c:v>-1.213E-2</c:v>
                </c:pt>
                <c:pt idx="2853">
                  <c:v>-1.055E-2</c:v>
                </c:pt>
                <c:pt idx="2854">
                  <c:v>-8.9700000000000005E-3</c:v>
                </c:pt>
                <c:pt idx="2855">
                  <c:v>-7.45E-3</c:v>
                </c:pt>
                <c:pt idx="2856">
                  <c:v>-6.0299999999999998E-3</c:v>
                </c:pt>
                <c:pt idx="2857">
                  <c:v>-4.7800000000000004E-3</c:v>
                </c:pt>
                <c:pt idx="2858">
                  <c:v>-3.5300000000000002E-3</c:v>
                </c:pt>
                <c:pt idx="2859">
                  <c:v>-2.2699999999999999E-3</c:v>
                </c:pt>
                <c:pt idx="2860">
                  <c:v>-9.7000000000000005E-4</c:v>
                </c:pt>
                <c:pt idx="2861">
                  <c:v>3.4000000000000002E-4</c:v>
                </c:pt>
                <c:pt idx="2862">
                  <c:v>1.5900000000000001E-3</c:v>
                </c:pt>
                <c:pt idx="2863">
                  <c:v>2.8500000000000001E-3</c:v>
                </c:pt>
                <c:pt idx="2864">
                  <c:v>4.15E-3</c:v>
                </c:pt>
                <c:pt idx="2865">
                  <c:v>5.4599999999999996E-3</c:v>
                </c:pt>
                <c:pt idx="2866">
                  <c:v>6.8700000000000002E-3</c:v>
                </c:pt>
                <c:pt idx="2867">
                  <c:v>8.2900000000000005E-3</c:v>
                </c:pt>
                <c:pt idx="2868">
                  <c:v>9.7599999999999996E-3</c:v>
                </c:pt>
                <c:pt idx="2869">
                  <c:v>1.1180000000000001E-2</c:v>
                </c:pt>
                <c:pt idx="2870">
                  <c:v>1.259E-2</c:v>
                </c:pt>
                <c:pt idx="2871">
                  <c:v>1.3950000000000001E-2</c:v>
                </c:pt>
                <c:pt idx="2872">
                  <c:v>1.521E-2</c:v>
                </c:pt>
                <c:pt idx="2873">
                  <c:v>1.6400000000000001E-2</c:v>
                </c:pt>
                <c:pt idx="2874">
                  <c:v>1.7489999999999999E-2</c:v>
                </c:pt>
                <c:pt idx="2875">
                  <c:v>1.864E-2</c:v>
                </c:pt>
                <c:pt idx="2876">
                  <c:v>1.9779999999999999E-2</c:v>
                </c:pt>
                <c:pt idx="2877">
                  <c:v>2.0979999999999999E-2</c:v>
                </c:pt>
                <c:pt idx="2878">
                  <c:v>2.2120000000000001E-2</c:v>
                </c:pt>
                <c:pt idx="2879">
                  <c:v>2.3210000000000001E-2</c:v>
                </c:pt>
                <c:pt idx="2880">
                  <c:v>2.4410000000000001E-2</c:v>
                </c:pt>
                <c:pt idx="2881">
                  <c:v>2.5610000000000001E-2</c:v>
                </c:pt>
                <c:pt idx="2882">
                  <c:v>2.6859999999999998E-2</c:v>
                </c:pt>
                <c:pt idx="2883">
                  <c:v>2.8170000000000001E-2</c:v>
                </c:pt>
                <c:pt idx="2884">
                  <c:v>2.947E-2</c:v>
                </c:pt>
                <c:pt idx="2885">
                  <c:v>3.0779999999999998E-2</c:v>
                </c:pt>
                <c:pt idx="2886">
                  <c:v>3.2030000000000003E-2</c:v>
                </c:pt>
                <c:pt idx="2887">
                  <c:v>3.3279999999999997E-2</c:v>
                </c:pt>
                <c:pt idx="2888">
                  <c:v>3.4430000000000002E-2</c:v>
                </c:pt>
                <c:pt idx="2889">
                  <c:v>3.5459999999999998E-2</c:v>
                </c:pt>
                <c:pt idx="2890">
                  <c:v>3.6499999999999998E-2</c:v>
                </c:pt>
                <c:pt idx="2891">
                  <c:v>3.7479999999999999E-2</c:v>
                </c:pt>
                <c:pt idx="2892">
                  <c:v>3.8510000000000003E-2</c:v>
                </c:pt>
                <c:pt idx="2893">
                  <c:v>3.9600000000000003E-2</c:v>
                </c:pt>
                <c:pt idx="2894">
                  <c:v>4.0640000000000003E-2</c:v>
                </c:pt>
                <c:pt idx="2895">
                  <c:v>4.1669999999999999E-2</c:v>
                </c:pt>
                <c:pt idx="2896">
                  <c:v>4.2709999999999998E-2</c:v>
                </c:pt>
                <c:pt idx="2897">
                  <c:v>4.3790000000000003E-2</c:v>
                </c:pt>
                <c:pt idx="2898">
                  <c:v>4.4940000000000001E-2</c:v>
                </c:pt>
                <c:pt idx="2899">
                  <c:v>4.614E-2</c:v>
                </c:pt>
                <c:pt idx="2900">
                  <c:v>4.7280000000000003E-2</c:v>
                </c:pt>
                <c:pt idx="2901">
                  <c:v>4.8480000000000002E-2</c:v>
                </c:pt>
                <c:pt idx="2902">
                  <c:v>4.9619999999999997E-2</c:v>
                </c:pt>
                <c:pt idx="2903">
                  <c:v>5.0709999999999998E-2</c:v>
                </c:pt>
                <c:pt idx="2904">
                  <c:v>5.1740000000000001E-2</c:v>
                </c:pt>
                <c:pt idx="2905">
                  <c:v>5.2720000000000003E-2</c:v>
                </c:pt>
                <c:pt idx="2906">
                  <c:v>5.3650000000000003E-2</c:v>
                </c:pt>
                <c:pt idx="2907">
                  <c:v>5.4579999999999997E-2</c:v>
                </c:pt>
                <c:pt idx="2908">
                  <c:v>5.5500000000000001E-2</c:v>
                </c:pt>
                <c:pt idx="2909">
                  <c:v>5.6430000000000001E-2</c:v>
                </c:pt>
                <c:pt idx="2910">
                  <c:v>5.7410000000000003E-2</c:v>
                </c:pt>
                <c:pt idx="2911">
                  <c:v>5.833E-2</c:v>
                </c:pt>
                <c:pt idx="2912">
                  <c:v>5.926E-2</c:v>
                </c:pt>
                <c:pt idx="2913">
                  <c:v>6.0290000000000003E-2</c:v>
                </c:pt>
                <c:pt idx="2914">
                  <c:v>6.1330000000000003E-2</c:v>
                </c:pt>
                <c:pt idx="2915">
                  <c:v>6.2359999999999999E-2</c:v>
                </c:pt>
                <c:pt idx="2916">
                  <c:v>6.3450000000000006E-2</c:v>
                </c:pt>
                <c:pt idx="2917">
                  <c:v>6.4490000000000006E-2</c:v>
                </c:pt>
                <c:pt idx="2918">
                  <c:v>6.5579999999999999E-2</c:v>
                </c:pt>
                <c:pt idx="2919">
                  <c:v>6.6559999999999994E-2</c:v>
                </c:pt>
                <c:pt idx="2920">
                  <c:v>6.7479999999999998E-2</c:v>
                </c:pt>
                <c:pt idx="2921">
                  <c:v>6.8349999999999994E-2</c:v>
                </c:pt>
                <c:pt idx="2922">
                  <c:v>6.9169999999999995E-2</c:v>
                </c:pt>
                <c:pt idx="2923">
                  <c:v>7.0040000000000005E-2</c:v>
                </c:pt>
                <c:pt idx="2924">
                  <c:v>7.0860000000000006E-2</c:v>
                </c:pt>
                <c:pt idx="2925">
                  <c:v>7.1730000000000002E-2</c:v>
                </c:pt>
                <c:pt idx="2926">
                  <c:v>7.2599999999999998E-2</c:v>
                </c:pt>
                <c:pt idx="2927">
                  <c:v>7.3469999999999994E-2</c:v>
                </c:pt>
                <c:pt idx="2928">
                  <c:v>7.4340000000000003E-2</c:v>
                </c:pt>
                <c:pt idx="2929">
                  <c:v>7.5209999999999999E-2</c:v>
                </c:pt>
                <c:pt idx="2930">
                  <c:v>7.6139999999999999E-2</c:v>
                </c:pt>
                <c:pt idx="2931">
                  <c:v>7.7119999999999994E-2</c:v>
                </c:pt>
                <c:pt idx="2932">
                  <c:v>7.8100000000000003E-2</c:v>
                </c:pt>
                <c:pt idx="2933">
                  <c:v>7.9030000000000003E-2</c:v>
                </c:pt>
                <c:pt idx="2934">
                  <c:v>8.0009999999999998E-2</c:v>
                </c:pt>
                <c:pt idx="2935">
                  <c:v>8.0930000000000002E-2</c:v>
                </c:pt>
                <c:pt idx="2936">
                  <c:v>8.1750000000000003E-2</c:v>
                </c:pt>
                <c:pt idx="2937">
                  <c:v>8.251E-2</c:v>
                </c:pt>
                <c:pt idx="2938">
                  <c:v>8.3269999999999997E-2</c:v>
                </c:pt>
                <c:pt idx="2939">
                  <c:v>8.4040000000000004E-2</c:v>
                </c:pt>
                <c:pt idx="2940">
                  <c:v>8.48E-2</c:v>
                </c:pt>
                <c:pt idx="2941">
                  <c:v>8.5610000000000006E-2</c:v>
                </c:pt>
                <c:pt idx="2942">
                  <c:v>8.6379999999999998E-2</c:v>
                </c:pt>
                <c:pt idx="2943">
                  <c:v>8.7139999999999995E-2</c:v>
                </c:pt>
                <c:pt idx="2944">
                  <c:v>8.7900000000000006E-2</c:v>
                </c:pt>
                <c:pt idx="2945">
                  <c:v>8.8719999999999993E-2</c:v>
                </c:pt>
                <c:pt idx="2946">
                  <c:v>8.9590000000000003E-2</c:v>
                </c:pt>
                <c:pt idx="2947">
                  <c:v>9.0410000000000004E-2</c:v>
                </c:pt>
                <c:pt idx="2948">
                  <c:v>9.128E-2</c:v>
                </c:pt>
                <c:pt idx="2949">
                  <c:v>9.2149999999999996E-2</c:v>
                </c:pt>
                <c:pt idx="2950">
                  <c:v>9.3020000000000005E-2</c:v>
                </c:pt>
                <c:pt idx="2951">
                  <c:v>9.3840000000000007E-2</c:v>
                </c:pt>
                <c:pt idx="2952">
                  <c:v>9.4600000000000004E-2</c:v>
                </c:pt>
                <c:pt idx="2953">
                  <c:v>9.5310000000000006E-2</c:v>
                </c:pt>
                <c:pt idx="2954">
                  <c:v>9.5960000000000004E-2</c:v>
                </c:pt>
                <c:pt idx="2955">
                  <c:v>9.6610000000000001E-2</c:v>
                </c:pt>
                <c:pt idx="2956">
                  <c:v>9.7320000000000004E-2</c:v>
                </c:pt>
                <c:pt idx="2957">
                  <c:v>9.8030000000000006E-2</c:v>
                </c:pt>
                <c:pt idx="2958">
                  <c:v>9.8739999999999994E-2</c:v>
                </c:pt>
                <c:pt idx="2959">
                  <c:v>9.9390000000000006E-2</c:v>
                </c:pt>
                <c:pt idx="2960">
                  <c:v>0.10009999999999999</c:v>
                </c:pt>
                <c:pt idx="2961">
                  <c:v>0.10081</c:v>
                </c:pt>
                <c:pt idx="2962">
                  <c:v>0.10156999999999999</c:v>
                </c:pt>
                <c:pt idx="2963">
                  <c:v>0.10233</c:v>
                </c:pt>
                <c:pt idx="2964">
                  <c:v>0.10309</c:v>
                </c:pt>
                <c:pt idx="2965">
                  <c:v>0.10385999999999999</c:v>
                </c:pt>
                <c:pt idx="2966">
                  <c:v>0.10462</c:v>
                </c:pt>
                <c:pt idx="2967">
                  <c:v>0.10532999999999999</c:v>
                </c:pt>
                <c:pt idx="2968">
                  <c:v>0.10603</c:v>
                </c:pt>
                <c:pt idx="2969">
                  <c:v>0.10663</c:v>
                </c:pt>
                <c:pt idx="2970">
                  <c:v>0.10723000000000001</c:v>
                </c:pt>
                <c:pt idx="2971">
                  <c:v>0.10783</c:v>
                </c:pt>
                <c:pt idx="2972">
                  <c:v>0.10843</c:v>
                </c:pt>
                <c:pt idx="2973">
                  <c:v>0.10903</c:v>
                </c:pt>
                <c:pt idx="2974">
                  <c:v>0.10963000000000001</c:v>
                </c:pt>
                <c:pt idx="2975">
                  <c:v>0.11028</c:v>
                </c:pt>
                <c:pt idx="2976">
                  <c:v>0.11088000000000001</c:v>
                </c:pt>
                <c:pt idx="2977">
                  <c:v>0.11153</c:v>
                </c:pt>
                <c:pt idx="2978">
                  <c:v>0.11212999999999999</c:v>
                </c:pt>
                <c:pt idx="2979">
                  <c:v>0.11284</c:v>
                </c:pt>
                <c:pt idx="2980">
                  <c:v>0.11348999999999999</c:v>
                </c:pt>
                <c:pt idx="2981">
                  <c:v>0.11415</c:v>
                </c:pt>
                <c:pt idx="2982">
                  <c:v>0.1148</c:v>
                </c:pt>
                <c:pt idx="2983">
                  <c:v>0.11545999999999999</c:v>
                </c:pt>
                <c:pt idx="2984">
                  <c:v>0.11600000000000001</c:v>
                </c:pt>
                <c:pt idx="2985">
                  <c:v>0.11654</c:v>
                </c:pt>
                <c:pt idx="2986">
                  <c:v>0.11703</c:v>
                </c:pt>
                <c:pt idx="2987">
                  <c:v>0.11758</c:v>
                </c:pt>
                <c:pt idx="2988">
                  <c:v>0.11806999999999999</c:v>
                </c:pt>
                <c:pt idx="2989">
                  <c:v>0.11860999999999999</c:v>
                </c:pt>
                <c:pt idx="2990">
                  <c:v>0.11916</c:v>
                </c:pt>
                <c:pt idx="2991">
                  <c:v>0.11965000000000001</c:v>
                </c:pt>
                <c:pt idx="2992">
                  <c:v>0.12019000000000001</c:v>
                </c:pt>
                <c:pt idx="2993">
                  <c:v>0.12074</c:v>
                </c:pt>
                <c:pt idx="2994">
                  <c:v>0.12128</c:v>
                </c:pt>
                <c:pt idx="2995">
                  <c:v>0.12182999999999999</c:v>
                </c:pt>
                <c:pt idx="2996">
                  <c:v>0.12243</c:v>
                </c:pt>
                <c:pt idx="2997">
                  <c:v>0.12297</c:v>
                </c:pt>
                <c:pt idx="2998">
                  <c:v>0.12350999999999999</c:v>
                </c:pt>
                <c:pt idx="2999">
                  <c:v>0.12406</c:v>
                </c:pt>
                <c:pt idx="3000">
                  <c:v>0.12454999999999999</c:v>
                </c:pt>
                <c:pt idx="3001">
                  <c:v>0.12497999999999999</c:v>
                </c:pt>
                <c:pt idx="3002">
                  <c:v>0.12542</c:v>
                </c:pt>
                <c:pt idx="3003">
                  <c:v>0.1258</c:v>
                </c:pt>
                <c:pt idx="3004">
                  <c:v>0.12623999999999999</c:v>
                </c:pt>
                <c:pt idx="3005">
                  <c:v>0.12667</c:v>
                </c:pt>
                <c:pt idx="3006">
                  <c:v>0.12711</c:v>
                </c:pt>
                <c:pt idx="3007">
                  <c:v>0.12753999999999999</c:v>
                </c:pt>
                <c:pt idx="3008">
                  <c:v>0.12798000000000001</c:v>
                </c:pt>
                <c:pt idx="3009">
                  <c:v>0.12847</c:v>
                </c:pt>
                <c:pt idx="3010">
                  <c:v>0.12891</c:v>
                </c:pt>
                <c:pt idx="3011">
                  <c:v>0.12934000000000001</c:v>
                </c:pt>
                <c:pt idx="3012">
                  <c:v>0.12983</c:v>
                </c:pt>
                <c:pt idx="3013">
                  <c:v>0.13031999999999999</c:v>
                </c:pt>
                <c:pt idx="3014">
                  <c:v>0.13075999999999999</c:v>
                </c:pt>
                <c:pt idx="3015">
                  <c:v>0.13119</c:v>
                </c:pt>
                <c:pt idx="3016">
                  <c:v>0.13156999999999999</c:v>
                </c:pt>
                <c:pt idx="3017">
                  <c:v>0.13189999999999999</c:v>
                </c:pt>
                <c:pt idx="3018">
                  <c:v>0.13228000000000001</c:v>
                </c:pt>
                <c:pt idx="3019">
                  <c:v>0.13261000000000001</c:v>
                </c:pt>
                <c:pt idx="3020">
                  <c:v>0.13292999999999999</c:v>
                </c:pt>
                <c:pt idx="3021">
                  <c:v>0.13325999999999999</c:v>
                </c:pt>
                <c:pt idx="3022">
                  <c:v>0.13364000000000001</c:v>
                </c:pt>
                <c:pt idx="3023">
                  <c:v>0.13397000000000001</c:v>
                </c:pt>
                <c:pt idx="3024">
                  <c:v>0.13435</c:v>
                </c:pt>
                <c:pt idx="3025">
                  <c:v>0.13467999999999999</c:v>
                </c:pt>
                <c:pt idx="3026">
                  <c:v>0.13506000000000001</c:v>
                </c:pt>
                <c:pt idx="3027">
                  <c:v>0.13539000000000001</c:v>
                </c:pt>
                <c:pt idx="3028">
                  <c:v>0.13577</c:v>
                </c:pt>
                <c:pt idx="3029">
                  <c:v>0.13614999999999999</c:v>
                </c:pt>
                <c:pt idx="3030">
                  <c:v>0.13647000000000001</c:v>
                </c:pt>
                <c:pt idx="3031">
                  <c:v>0.1368</c:v>
                </c:pt>
                <c:pt idx="3032">
                  <c:v>0.13713</c:v>
                </c:pt>
                <c:pt idx="3033">
                  <c:v>0.13739999999999999</c:v>
                </c:pt>
                <c:pt idx="3034">
                  <c:v>0.13761999999999999</c:v>
                </c:pt>
                <c:pt idx="3035">
                  <c:v>0.13789000000000001</c:v>
                </c:pt>
                <c:pt idx="3036">
                  <c:v>0.13816000000000001</c:v>
                </c:pt>
                <c:pt idx="3037">
                  <c:v>0.13843</c:v>
                </c:pt>
                <c:pt idx="3038">
                  <c:v>0.13865</c:v>
                </c:pt>
                <c:pt idx="3039">
                  <c:v>0.13891999999999999</c:v>
                </c:pt>
                <c:pt idx="3040">
                  <c:v>0.13919999999999999</c:v>
                </c:pt>
                <c:pt idx="3041">
                  <c:v>0.13947000000000001</c:v>
                </c:pt>
                <c:pt idx="3042">
                  <c:v>0.13974</c:v>
                </c:pt>
                <c:pt idx="3043">
                  <c:v>0.14001</c:v>
                </c:pt>
                <c:pt idx="3044">
                  <c:v>0.14029</c:v>
                </c:pt>
                <c:pt idx="3045">
                  <c:v>0.14055999999999999</c:v>
                </c:pt>
                <c:pt idx="3046">
                  <c:v>0.14077999999999999</c:v>
                </c:pt>
                <c:pt idx="3047">
                  <c:v>0.14105000000000001</c:v>
                </c:pt>
                <c:pt idx="3048">
                  <c:v>0.14127000000000001</c:v>
                </c:pt>
                <c:pt idx="3049">
                  <c:v>0.14143</c:v>
                </c:pt>
                <c:pt idx="3050">
                  <c:v>0.14158999999999999</c:v>
                </c:pt>
                <c:pt idx="3051">
                  <c:v>0.14176</c:v>
                </c:pt>
                <c:pt idx="3052">
                  <c:v>0.14197000000000001</c:v>
                </c:pt>
                <c:pt idx="3053">
                  <c:v>0.14213999999999999</c:v>
                </c:pt>
                <c:pt idx="3054">
                  <c:v>0.14230000000000001</c:v>
                </c:pt>
                <c:pt idx="3055">
                  <c:v>0.14252000000000001</c:v>
                </c:pt>
                <c:pt idx="3056">
                  <c:v>0.14268</c:v>
                </c:pt>
                <c:pt idx="3057">
                  <c:v>0.14285</c:v>
                </c:pt>
                <c:pt idx="3058">
                  <c:v>0.14305999999999999</c:v>
                </c:pt>
                <c:pt idx="3059">
                  <c:v>0.14323</c:v>
                </c:pt>
                <c:pt idx="3060">
                  <c:v>0.14338999999999999</c:v>
                </c:pt>
                <c:pt idx="3061">
                  <c:v>0.14360999999999999</c:v>
                </c:pt>
                <c:pt idx="3062">
                  <c:v>0.14377000000000001</c:v>
                </c:pt>
                <c:pt idx="3063">
                  <c:v>0.14393</c:v>
                </c:pt>
                <c:pt idx="3064">
                  <c:v>0.14410000000000001</c:v>
                </c:pt>
                <c:pt idx="3065">
                  <c:v>0.14421</c:v>
                </c:pt>
                <c:pt idx="3066">
                  <c:v>0.14426</c:v>
                </c:pt>
                <c:pt idx="3067">
                  <c:v>0.14437</c:v>
                </c:pt>
                <c:pt idx="3068">
                  <c:v>0.14448</c:v>
                </c:pt>
                <c:pt idx="3069">
                  <c:v>0.14459</c:v>
                </c:pt>
                <c:pt idx="3070">
                  <c:v>0.1447</c:v>
                </c:pt>
                <c:pt idx="3071">
                  <c:v>0.14480999999999999</c:v>
                </c:pt>
                <c:pt idx="3072">
                  <c:v>0.14491000000000001</c:v>
                </c:pt>
                <c:pt idx="3073">
                  <c:v>0.14502000000000001</c:v>
                </c:pt>
                <c:pt idx="3074">
                  <c:v>0.14513000000000001</c:v>
                </c:pt>
                <c:pt idx="3075">
                  <c:v>0.14524000000000001</c:v>
                </c:pt>
                <c:pt idx="3076">
                  <c:v>0.14535000000000001</c:v>
                </c:pt>
                <c:pt idx="3077">
                  <c:v>0.14546000000000001</c:v>
                </c:pt>
                <c:pt idx="3078">
                  <c:v>0.14557</c:v>
                </c:pt>
                <c:pt idx="3079">
                  <c:v>0.14568</c:v>
                </c:pt>
                <c:pt idx="3080">
                  <c:v>0.14573</c:v>
                </c:pt>
                <c:pt idx="3081">
                  <c:v>0.14579</c:v>
                </c:pt>
                <c:pt idx="3082">
                  <c:v>0.14584</c:v>
                </c:pt>
                <c:pt idx="3083">
                  <c:v>0.14588999999999999</c:v>
                </c:pt>
                <c:pt idx="3084">
                  <c:v>0.14595</c:v>
                </c:pt>
                <c:pt idx="3085">
                  <c:v>0.14595</c:v>
                </c:pt>
                <c:pt idx="3086">
                  <c:v>0.14599999999999999</c:v>
                </c:pt>
                <c:pt idx="3087">
                  <c:v>0.14606</c:v>
                </c:pt>
                <c:pt idx="3088">
                  <c:v>0.14610999999999999</c:v>
                </c:pt>
                <c:pt idx="3089">
                  <c:v>0.14616999999999999</c:v>
                </c:pt>
                <c:pt idx="3090">
                  <c:v>0.14621999999999999</c:v>
                </c:pt>
                <c:pt idx="3091">
                  <c:v>0.14627999999999999</c:v>
                </c:pt>
                <c:pt idx="3092">
                  <c:v>0.14632999999999999</c:v>
                </c:pt>
                <c:pt idx="3093">
                  <c:v>0.14632999999999999</c:v>
                </c:pt>
                <c:pt idx="3094">
                  <c:v>0.14638000000000001</c:v>
                </c:pt>
                <c:pt idx="3095">
                  <c:v>0.14643999999999999</c:v>
                </c:pt>
                <c:pt idx="3096">
                  <c:v>0.14643999999999999</c:v>
                </c:pt>
                <c:pt idx="3097">
                  <c:v>0.14643999999999999</c:v>
                </c:pt>
                <c:pt idx="3098">
                  <c:v>0.14643999999999999</c:v>
                </c:pt>
                <c:pt idx="3099">
                  <c:v>0.14643999999999999</c:v>
                </c:pt>
                <c:pt idx="3100">
                  <c:v>0.14643999999999999</c:v>
                </c:pt>
                <c:pt idx="3101">
                  <c:v>0.14643999999999999</c:v>
                </c:pt>
                <c:pt idx="3102">
                  <c:v>0.14643999999999999</c:v>
                </c:pt>
                <c:pt idx="3103">
                  <c:v>0.14643999999999999</c:v>
                </c:pt>
                <c:pt idx="3104">
                  <c:v>0.14643999999999999</c:v>
                </c:pt>
                <c:pt idx="3105">
                  <c:v>0.14643999999999999</c:v>
                </c:pt>
                <c:pt idx="3106">
                  <c:v>0.14643999999999999</c:v>
                </c:pt>
                <c:pt idx="3107">
                  <c:v>0.14643999999999999</c:v>
                </c:pt>
                <c:pt idx="3108">
                  <c:v>0.14643999999999999</c:v>
                </c:pt>
                <c:pt idx="3109">
                  <c:v>0.14643999999999999</c:v>
                </c:pt>
                <c:pt idx="3110">
                  <c:v>0.14643999999999999</c:v>
                </c:pt>
                <c:pt idx="3111">
                  <c:v>0.14643999999999999</c:v>
                </c:pt>
                <c:pt idx="3112">
                  <c:v>0.14643999999999999</c:v>
                </c:pt>
                <c:pt idx="3113">
                  <c:v>0.14638000000000001</c:v>
                </c:pt>
                <c:pt idx="3114">
                  <c:v>0.14632999999999999</c:v>
                </c:pt>
                <c:pt idx="3115">
                  <c:v>0.14632999999999999</c:v>
                </c:pt>
                <c:pt idx="3116">
                  <c:v>0.14627999999999999</c:v>
                </c:pt>
                <c:pt idx="3117">
                  <c:v>0.14627999999999999</c:v>
                </c:pt>
                <c:pt idx="3118">
                  <c:v>0.14621999999999999</c:v>
                </c:pt>
                <c:pt idx="3119">
                  <c:v>0.14621999999999999</c:v>
                </c:pt>
                <c:pt idx="3120">
                  <c:v>0.14616999999999999</c:v>
                </c:pt>
                <c:pt idx="3121">
                  <c:v>0.14616999999999999</c:v>
                </c:pt>
                <c:pt idx="3122">
                  <c:v>0.14610999999999999</c:v>
                </c:pt>
                <c:pt idx="3123">
                  <c:v>0.14606</c:v>
                </c:pt>
                <c:pt idx="3124">
                  <c:v>0.14606</c:v>
                </c:pt>
                <c:pt idx="3125">
                  <c:v>0.14599999999999999</c:v>
                </c:pt>
                <c:pt idx="3126">
                  <c:v>0.14599999999999999</c:v>
                </c:pt>
                <c:pt idx="3127">
                  <c:v>0.14595</c:v>
                </c:pt>
                <c:pt idx="3128">
                  <c:v>0.14588999999999999</c:v>
                </c:pt>
                <c:pt idx="3129">
                  <c:v>0.14584</c:v>
                </c:pt>
                <c:pt idx="3130">
                  <c:v>0.14579</c:v>
                </c:pt>
                <c:pt idx="3131">
                  <c:v>0.14573</c:v>
                </c:pt>
                <c:pt idx="3132">
                  <c:v>0.14568</c:v>
                </c:pt>
                <c:pt idx="3133">
                  <c:v>0.14562</c:v>
                </c:pt>
                <c:pt idx="3134">
                  <c:v>0.14562</c:v>
                </c:pt>
                <c:pt idx="3135">
                  <c:v>0.14557</c:v>
                </c:pt>
                <c:pt idx="3136">
                  <c:v>0.14551</c:v>
                </c:pt>
                <c:pt idx="3137">
                  <c:v>0.14546000000000001</c:v>
                </c:pt>
                <c:pt idx="3138">
                  <c:v>0.1454</c:v>
                </c:pt>
                <c:pt idx="3139">
                  <c:v>0.14535000000000001</c:v>
                </c:pt>
                <c:pt idx="3140">
                  <c:v>0.14530000000000001</c:v>
                </c:pt>
                <c:pt idx="3141">
                  <c:v>0.14530000000000001</c:v>
                </c:pt>
                <c:pt idx="3142">
                  <c:v>0.14524000000000001</c:v>
                </c:pt>
                <c:pt idx="3143">
                  <c:v>0.14519000000000001</c:v>
                </c:pt>
                <c:pt idx="3144">
                  <c:v>0.14513000000000001</c:v>
                </c:pt>
                <c:pt idx="3145">
                  <c:v>0.14507999999999999</c:v>
                </c:pt>
                <c:pt idx="3146">
                  <c:v>0.14502000000000001</c:v>
                </c:pt>
                <c:pt idx="3147">
                  <c:v>0.14491000000000001</c:v>
                </c:pt>
                <c:pt idx="3148">
                  <c:v>0.14485999999999999</c:v>
                </c:pt>
                <c:pt idx="3149">
                  <c:v>0.14480999999999999</c:v>
                </c:pt>
                <c:pt idx="3150">
                  <c:v>0.14480999999999999</c:v>
                </c:pt>
                <c:pt idx="3151">
                  <c:v>0.14474999999999999</c:v>
                </c:pt>
                <c:pt idx="3152">
                  <c:v>0.1447</c:v>
                </c:pt>
                <c:pt idx="3153">
                  <c:v>0.14463999999999999</c:v>
                </c:pt>
                <c:pt idx="3154">
                  <c:v>0.14459</c:v>
                </c:pt>
                <c:pt idx="3155">
                  <c:v>0.14452999999999999</c:v>
                </c:pt>
                <c:pt idx="3156">
                  <c:v>0.14448</c:v>
                </c:pt>
                <c:pt idx="3157">
                  <c:v>0.14441999999999999</c:v>
                </c:pt>
                <c:pt idx="3158">
                  <c:v>0.14437</c:v>
                </c:pt>
                <c:pt idx="3159">
                  <c:v>0.14432</c:v>
                </c:pt>
                <c:pt idx="3160">
                  <c:v>0.14426</c:v>
                </c:pt>
                <c:pt idx="3161">
                  <c:v>0.14421</c:v>
                </c:pt>
                <c:pt idx="3162">
                  <c:v>0.14415</c:v>
                </c:pt>
                <c:pt idx="3163">
                  <c:v>0.14410000000000001</c:v>
                </c:pt>
                <c:pt idx="3164">
                  <c:v>0.14404</c:v>
                </c:pt>
                <c:pt idx="3165">
                  <c:v>0.14399000000000001</c:v>
                </c:pt>
                <c:pt idx="3166">
                  <c:v>0.14393</c:v>
                </c:pt>
                <c:pt idx="3167">
                  <c:v>0.14388000000000001</c:v>
                </c:pt>
                <c:pt idx="3168">
                  <c:v>0.14383000000000001</c:v>
                </c:pt>
                <c:pt idx="3169">
                  <c:v>0.14377000000000001</c:v>
                </c:pt>
                <c:pt idx="3170">
                  <c:v>0.14371999999999999</c:v>
                </c:pt>
                <c:pt idx="3171">
                  <c:v>0.14366000000000001</c:v>
                </c:pt>
                <c:pt idx="3172">
                  <c:v>0.14360999999999999</c:v>
                </c:pt>
                <c:pt idx="3173">
                  <c:v>0.14360999999999999</c:v>
                </c:pt>
                <c:pt idx="3174">
                  <c:v>0.14355000000000001</c:v>
                </c:pt>
                <c:pt idx="3175">
                  <c:v>0.14349999999999999</c:v>
                </c:pt>
                <c:pt idx="3176">
                  <c:v>0.14344000000000001</c:v>
                </c:pt>
                <c:pt idx="3177">
                  <c:v>0.14338999999999999</c:v>
                </c:pt>
                <c:pt idx="3178">
                  <c:v>0.14334</c:v>
                </c:pt>
                <c:pt idx="3179">
                  <c:v>0.14327999999999999</c:v>
                </c:pt>
                <c:pt idx="3180">
                  <c:v>0.14323</c:v>
                </c:pt>
                <c:pt idx="3181">
                  <c:v>0.14323</c:v>
                </c:pt>
                <c:pt idx="3182">
                  <c:v>0.14316999999999999</c:v>
                </c:pt>
                <c:pt idx="3183">
                  <c:v>0.14312</c:v>
                </c:pt>
                <c:pt idx="3184">
                  <c:v>0.14305999999999999</c:v>
                </c:pt>
                <c:pt idx="3185">
                  <c:v>0.14301</c:v>
                </c:pt>
                <c:pt idx="3186">
                  <c:v>0.14301</c:v>
                </c:pt>
                <c:pt idx="3187">
                  <c:v>0.14294999999999999</c:v>
                </c:pt>
                <c:pt idx="3188">
                  <c:v>0.1429</c:v>
                </c:pt>
                <c:pt idx="3189">
                  <c:v>0.14285</c:v>
                </c:pt>
                <c:pt idx="3190">
                  <c:v>0.14279</c:v>
                </c:pt>
                <c:pt idx="3191">
                  <c:v>0.14279</c:v>
                </c:pt>
                <c:pt idx="3192">
                  <c:v>0.14274000000000001</c:v>
                </c:pt>
                <c:pt idx="3193">
                  <c:v>0.14268</c:v>
                </c:pt>
                <c:pt idx="3194">
                  <c:v>0.14263000000000001</c:v>
                </c:pt>
                <c:pt idx="3195">
                  <c:v>0.14263000000000001</c:v>
                </c:pt>
                <c:pt idx="3196">
                  <c:v>0.14257</c:v>
                </c:pt>
                <c:pt idx="3197">
                  <c:v>0.14252000000000001</c:v>
                </c:pt>
                <c:pt idx="3198">
                  <c:v>0.14252000000000001</c:v>
                </c:pt>
                <c:pt idx="3199">
                  <c:v>0.14246</c:v>
                </c:pt>
                <c:pt idx="3200">
                  <c:v>0.14241000000000001</c:v>
                </c:pt>
                <c:pt idx="3201">
                  <c:v>0.14241000000000001</c:v>
                </c:pt>
                <c:pt idx="3202">
                  <c:v>0.14235999999999999</c:v>
                </c:pt>
                <c:pt idx="3203">
                  <c:v>0.14230000000000001</c:v>
                </c:pt>
                <c:pt idx="3204">
                  <c:v>0.14224999999999999</c:v>
                </c:pt>
                <c:pt idx="3205">
                  <c:v>0.14224999999999999</c:v>
                </c:pt>
                <c:pt idx="3206">
                  <c:v>0.14219000000000001</c:v>
                </c:pt>
                <c:pt idx="3207">
                  <c:v>0.14213999999999999</c:v>
                </c:pt>
                <c:pt idx="3208">
                  <c:v>0.14208000000000001</c:v>
                </c:pt>
                <c:pt idx="3209">
                  <c:v>0.14208000000000001</c:v>
                </c:pt>
                <c:pt idx="3210">
                  <c:v>0.14202999999999999</c:v>
                </c:pt>
                <c:pt idx="3211">
                  <c:v>0.14197000000000001</c:v>
                </c:pt>
                <c:pt idx="3212">
                  <c:v>0.14197000000000001</c:v>
                </c:pt>
                <c:pt idx="3213">
                  <c:v>0.14191999999999999</c:v>
                </c:pt>
                <c:pt idx="3214">
                  <c:v>0.14191999999999999</c:v>
                </c:pt>
                <c:pt idx="3215">
                  <c:v>0.14187</c:v>
                </c:pt>
                <c:pt idx="3216">
                  <c:v>0.14180999999999999</c:v>
                </c:pt>
                <c:pt idx="3217">
                  <c:v>0.14180999999999999</c:v>
                </c:pt>
                <c:pt idx="3218">
                  <c:v>0.14176</c:v>
                </c:pt>
                <c:pt idx="3219">
                  <c:v>0.14169999999999999</c:v>
                </c:pt>
                <c:pt idx="3220">
                  <c:v>0.14165</c:v>
                </c:pt>
                <c:pt idx="3221">
                  <c:v>0.14165</c:v>
                </c:pt>
                <c:pt idx="3222">
                  <c:v>0.14158999999999999</c:v>
                </c:pt>
                <c:pt idx="3223">
                  <c:v>0.14154</c:v>
                </c:pt>
                <c:pt idx="3224">
                  <c:v>0.14147999999999999</c:v>
                </c:pt>
                <c:pt idx="3225">
                  <c:v>0.14147999999999999</c:v>
                </c:pt>
                <c:pt idx="3226">
                  <c:v>0.14143</c:v>
                </c:pt>
                <c:pt idx="3227">
                  <c:v>0.14138000000000001</c:v>
                </c:pt>
                <c:pt idx="3228">
                  <c:v>0.14138000000000001</c:v>
                </c:pt>
                <c:pt idx="3229">
                  <c:v>0.14132</c:v>
                </c:pt>
                <c:pt idx="3230">
                  <c:v>0.14127000000000001</c:v>
                </c:pt>
                <c:pt idx="3231">
                  <c:v>0.14127000000000001</c:v>
                </c:pt>
                <c:pt idx="3232">
                  <c:v>0.14121</c:v>
                </c:pt>
                <c:pt idx="3233">
                  <c:v>0.14116000000000001</c:v>
                </c:pt>
                <c:pt idx="3234">
                  <c:v>0.1411</c:v>
                </c:pt>
                <c:pt idx="3235">
                  <c:v>0.14105000000000001</c:v>
                </c:pt>
                <c:pt idx="3236">
                  <c:v>0.14105000000000001</c:v>
                </c:pt>
                <c:pt idx="3237">
                  <c:v>0.14099</c:v>
                </c:pt>
                <c:pt idx="3238">
                  <c:v>0.14094000000000001</c:v>
                </c:pt>
                <c:pt idx="3239">
                  <c:v>0.14088000000000001</c:v>
                </c:pt>
                <c:pt idx="3240">
                  <c:v>0.14083000000000001</c:v>
                </c:pt>
                <c:pt idx="3241">
                  <c:v>0.14077999999999999</c:v>
                </c:pt>
                <c:pt idx="3242">
                  <c:v>0.14072000000000001</c:v>
                </c:pt>
                <c:pt idx="3243">
                  <c:v>0.14072000000000001</c:v>
                </c:pt>
                <c:pt idx="3244">
                  <c:v>0.14066999999999999</c:v>
                </c:pt>
                <c:pt idx="3245">
                  <c:v>0.14061000000000001</c:v>
                </c:pt>
                <c:pt idx="3246">
                  <c:v>0.14055999999999999</c:v>
                </c:pt>
                <c:pt idx="3247">
                  <c:v>0.14050000000000001</c:v>
                </c:pt>
                <c:pt idx="3248">
                  <c:v>0.14050000000000001</c:v>
                </c:pt>
                <c:pt idx="3249">
                  <c:v>0.14044999999999999</c:v>
                </c:pt>
                <c:pt idx="3250">
                  <c:v>0.14038999999999999</c:v>
                </c:pt>
                <c:pt idx="3251">
                  <c:v>0.14033999999999999</c:v>
                </c:pt>
                <c:pt idx="3252">
                  <c:v>0.14022999999999999</c:v>
                </c:pt>
                <c:pt idx="3253">
                  <c:v>0.14018</c:v>
                </c:pt>
                <c:pt idx="3254">
                  <c:v>0.14011999999999999</c:v>
                </c:pt>
                <c:pt idx="3255">
                  <c:v>0.14007</c:v>
                </c:pt>
                <c:pt idx="3256">
                  <c:v>0.14001</c:v>
                </c:pt>
                <c:pt idx="3257">
                  <c:v>0.13996</c:v>
                </c:pt>
                <c:pt idx="3258">
                  <c:v>0.1399</c:v>
                </c:pt>
                <c:pt idx="3259">
                  <c:v>0.13985</c:v>
                </c:pt>
                <c:pt idx="3260">
                  <c:v>0.13980000000000001</c:v>
                </c:pt>
                <c:pt idx="3261">
                  <c:v>0.13974</c:v>
                </c:pt>
                <c:pt idx="3262">
                  <c:v>0.13969000000000001</c:v>
                </c:pt>
                <c:pt idx="3263">
                  <c:v>0.13963</c:v>
                </c:pt>
                <c:pt idx="3264">
                  <c:v>0.13958000000000001</c:v>
                </c:pt>
                <c:pt idx="3265">
                  <c:v>0.13952000000000001</c:v>
                </c:pt>
                <c:pt idx="3266">
                  <c:v>0.13947000000000001</c:v>
                </c:pt>
                <c:pt idx="3267">
                  <c:v>0.13936000000000001</c:v>
                </c:pt>
                <c:pt idx="3268">
                  <c:v>0.13930999999999999</c:v>
                </c:pt>
                <c:pt idx="3269">
                  <c:v>0.13925000000000001</c:v>
                </c:pt>
                <c:pt idx="3270">
                  <c:v>0.13914000000000001</c:v>
                </c:pt>
                <c:pt idx="3271">
                  <c:v>0.13908999999999999</c:v>
                </c:pt>
                <c:pt idx="3272">
                  <c:v>0.13902999999999999</c:v>
                </c:pt>
                <c:pt idx="3273">
                  <c:v>0.13897999999999999</c:v>
                </c:pt>
                <c:pt idx="3274">
                  <c:v>0.13891999999999999</c:v>
                </c:pt>
                <c:pt idx="3275">
                  <c:v>0.13882</c:v>
                </c:pt>
                <c:pt idx="3276">
                  <c:v>0.13875999999999999</c:v>
                </c:pt>
                <c:pt idx="3277">
                  <c:v>0.13871</c:v>
                </c:pt>
                <c:pt idx="3278">
                  <c:v>0.13865</c:v>
                </c:pt>
                <c:pt idx="3279">
                  <c:v>0.1386</c:v>
                </c:pt>
                <c:pt idx="3280">
                  <c:v>0.13849</c:v>
                </c:pt>
                <c:pt idx="3281">
                  <c:v>0.13843</c:v>
                </c:pt>
                <c:pt idx="3282">
                  <c:v>0.13838</c:v>
                </c:pt>
                <c:pt idx="3283">
                  <c:v>0.13827</c:v>
                </c:pt>
                <c:pt idx="3284">
                  <c:v>0.13822000000000001</c:v>
                </c:pt>
                <c:pt idx="3285">
                  <c:v>0.13811000000000001</c:v>
                </c:pt>
                <c:pt idx="3286">
                  <c:v>0.13805000000000001</c:v>
                </c:pt>
                <c:pt idx="3287">
                  <c:v>0.13794000000000001</c:v>
                </c:pt>
                <c:pt idx="3288">
                  <c:v>0.13789000000000001</c:v>
                </c:pt>
                <c:pt idx="3289">
                  <c:v>0.13783999999999999</c:v>
                </c:pt>
                <c:pt idx="3290">
                  <c:v>0.13772999999999999</c:v>
                </c:pt>
                <c:pt idx="3291">
                  <c:v>0.13766999999999999</c:v>
                </c:pt>
                <c:pt idx="3292">
                  <c:v>0.13761999999999999</c:v>
                </c:pt>
                <c:pt idx="3293">
                  <c:v>0.13750999999999999</c:v>
                </c:pt>
                <c:pt idx="3294">
                  <c:v>0.13744999999999999</c:v>
                </c:pt>
                <c:pt idx="3295">
                  <c:v>0.13735</c:v>
                </c:pt>
                <c:pt idx="3296">
                  <c:v>0.13729</c:v>
                </c:pt>
                <c:pt idx="3297">
                  <c:v>0.13724</c:v>
                </c:pt>
                <c:pt idx="3298">
                  <c:v>0.13713</c:v>
                </c:pt>
                <c:pt idx="3299">
                  <c:v>0.13707</c:v>
                </c:pt>
                <c:pt idx="3300">
                  <c:v>0.13696</c:v>
                </c:pt>
                <c:pt idx="3301">
                  <c:v>0.13686000000000001</c:v>
                </c:pt>
                <c:pt idx="3302">
                  <c:v>0.1368</c:v>
                </c:pt>
                <c:pt idx="3303">
                  <c:v>0.13669000000000001</c:v>
                </c:pt>
                <c:pt idx="3304">
                  <c:v>0.13664000000000001</c:v>
                </c:pt>
                <c:pt idx="3305">
                  <c:v>0.13653000000000001</c:v>
                </c:pt>
                <c:pt idx="3306">
                  <c:v>0.13647000000000001</c:v>
                </c:pt>
                <c:pt idx="3307">
                  <c:v>0.13642000000000001</c:v>
                </c:pt>
                <c:pt idx="3308">
                  <c:v>0.13630999999999999</c:v>
                </c:pt>
                <c:pt idx="3309">
                  <c:v>0.13625999999999999</c:v>
                </c:pt>
                <c:pt idx="3310">
                  <c:v>0.13619999999999999</c:v>
                </c:pt>
                <c:pt idx="3311">
                  <c:v>0.13608999999999999</c:v>
                </c:pt>
                <c:pt idx="3312">
                  <c:v>0.13603999999999999</c:v>
                </c:pt>
                <c:pt idx="3313">
                  <c:v>0.13593</c:v>
                </c:pt>
                <c:pt idx="3314">
                  <c:v>0.13588</c:v>
                </c:pt>
                <c:pt idx="3315">
                  <c:v>0.13577</c:v>
                </c:pt>
                <c:pt idx="3316">
                  <c:v>0.13571</c:v>
                </c:pt>
                <c:pt idx="3317">
                  <c:v>0.1356</c:v>
                </c:pt>
                <c:pt idx="3318">
                  <c:v>0.13549</c:v>
                </c:pt>
                <c:pt idx="3319">
                  <c:v>0.13544</c:v>
                </c:pt>
                <c:pt idx="3320">
                  <c:v>0.13533000000000001</c:v>
                </c:pt>
                <c:pt idx="3321">
                  <c:v>0.13528000000000001</c:v>
                </c:pt>
                <c:pt idx="3322">
                  <c:v>0.13522000000000001</c:v>
                </c:pt>
                <c:pt idx="3323">
                  <c:v>0.13511000000000001</c:v>
                </c:pt>
                <c:pt idx="3324">
                  <c:v>0.13506000000000001</c:v>
                </c:pt>
                <c:pt idx="3325">
                  <c:v>0.13500000000000001</c:v>
                </c:pt>
                <c:pt idx="3326">
                  <c:v>0.13489999999999999</c:v>
                </c:pt>
                <c:pt idx="3327">
                  <c:v>0.13483999999999999</c:v>
                </c:pt>
                <c:pt idx="3328">
                  <c:v>0.13472999999999999</c:v>
                </c:pt>
                <c:pt idx="3329">
                  <c:v>0.13467999999999999</c:v>
                </c:pt>
                <c:pt idx="3330">
                  <c:v>0.13461999999999999</c:v>
                </c:pt>
                <c:pt idx="3331">
                  <c:v>0.13450999999999999</c:v>
                </c:pt>
                <c:pt idx="3332">
                  <c:v>0.13446</c:v>
                </c:pt>
                <c:pt idx="3333">
                  <c:v>0.13435</c:v>
                </c:pt>
                <c:pt idx="3334">
                  <c:v>0.1343</c:v>
                </c:pt>
                <c:pt idx="3335">
                  <c:v>0.13419</c:v>
                </c:pt>
                <c:pt idx="3336">
                  <c:v>0.13413</c:v>
                </c:pt>
                <c:pt idx="3337">
                  <c:v>0.13402</c:v>
                </c:pt>
                <c:pt idx="3338">
                  <c:v>0.13397000000000001</c:v>
                </c:pt>
                <c:pt idx="3339">
                  <c:v>0.13391</c:v>
                </c:pt>
                <c:pt idx="3340">
                  <c:v>0.13381000000000001</c:v>
                </c:pt>
                <c:pt idx="3341">
                  <c:v>0.13375000000000001</c:v>
                </c:pt>
                <c:pt idx="3342">
                  <c:v>0.13370000000000001</c:v>
                </c:pt>
                <c:pt idx="3343">
                  <c:v>0.13364000000000001</c:v>
                </c:pt>
                <c:pt idx="3344">
                  <c:v>0.13353000000000001</c:v>
                </c:pt>
                <c:pt idx="3345">
                  <c:v>0.13347999999999999</c:v>
                </c:pt>
                <c:pt idx="3346">
                  <c:v>0.13342000000000001</c:v>
                </c:pt>
                <c:pt idx="3347">
                  <c:v>0.13331999999999999</c:v>
                </c:pt>
                <c:pt idx="3348">
                  <c:v>0.13325999999999999</c:v>
                </c:pt>
                <c:pt idx="3349">
                  <c:v>0.13314999999999999</c:v>
                </c:pt>
                <c:pt idx="3350">
                  <c:v>0.1331</c:v>
                </c:pt>
                <c:pt idx="3351">
                  <c:v>0.13299</c:v>
                </c:pt>
                <c:pt idx="3352">
                  <c:v>0.13292999999999999</c:v>
                </c:pt>
                <c:pt idx="3353">
                  <c:v>0.13288</c:v>
                </c:pt>
                <c:pt idx="3354">
                  <c:v>0.13283</c:v>
                </c:pt>
                <c:pt idx="3355">
                  <c:v>0.13277</c:v>
                </c:pt>
                <c:pt idx="3356">
                  <c:v>0.13266</c:v>
                </c:pt>
                <c:pt idx="3357">
                  <c:v>0.13261000000000001</c:v>
                </c:pt>
                <c:pt idx="3358">
                  <c:v>0.13255</c:v>
                </c:pt>
                <c:pt idx="3359">
                  <c:v>0.13250000000000001</c:v>
                </c:pt>
                <c:pt idx="3360">
                  <c:v>0.13244</c:v>
                </c:pt>
                <c:pt idx="3361">
                  <c:v>0.13234000000000001</c:v>
                </c:pt>
                <c:pt idx="3362">
                  <c:v>0.13228000000000001</c:v>
                </c:pt>
                <c:pt idx="3363">
                  <c:v>0.13222999999999999</c:v>
                </c:pt>
                <c:pt idx="3364">
                  <c:v>0.13211999999999999</c:v>
                </c:pt>
                <c:pt idx="3365">
                  <c:v>0.13206000000000001</c:v>
                </c:pt>
                <c:pt idx="3366">
                  <c:v>0.13195000000000001</c:v>
                </c:pt>
                <c:pt idx="3367">
                  <c:v>0.13189999999999999</c:v>
                </c:pt>
                <c:pt idx="3368">
                  <c:v>0.13184999999999999</c:v>
                </c:pt>
                <c:pt idx="3369">
                  <c:v>0.13178999999999999</c:v>
                </c:pt>
                <c:pt idx="3370">
                  <c:v>0.13174</c:v>
                </c:pt>
                <c:pt idx="3371">
                  <c:v>0.13163</c:v>
                </c:pt>
                <c:pt idx="3372">
                  <c:v>0.13156999999999999</c:v>
                </c:pt>
                <c:pt idx="3373">
                  <c:v>0.13152</c:v>
                </c:pt>
                <c:pt idx="3374">
                  <c:v>0.13145999999999999</c:v>
                </c:pt>
                <c:pt idx="3375">
                  <c:v>0.13141</c:v>
                </c:pt>
                <c:pt idx="3376">
                  <c:v>0.13136</c:v>
                </c:pt>
                <c:pt idx="3377">
                  <c:v>0.13125000000000001</c:v>
                </c:pt>
                <c:pt idx="3378">
                  <c:v>0.13119</c:v>
                </c:pt>
                <c:pt idx="3379">
                  <c:v>0.13114000000000001</c:v>
                </c:pt>
                <c:pt idx="3380">
                  <c:v>0.13103000000000001</c:v>
                </c:pt>
                <c:pt idx="3381">
                  <c:v>0.13097</c:v>
                </c:pt>
                <c:pt idx="3382">
                  <c:v>0.13092000000000001</c:v>
                </c:pt>
                <c:pt idx="3383">
                  <c:v>0.13081000000000001</c:v>
                </c:pt>
                <c:pt idx="3384">
                  <c:v>0.13075999999999999</c:v>
                </c:pt>
                <c:pt idx="3385">
                  <c:v>0.13070000000000001</c:v>
                </c:pt>
                <c:pt idx="3386">
                  <c:v>0.13064999999999999</c:v>
                </c:pt>
                <c:pt idx="3387">
                  <c:v>0.13059000000000001</c:v>
                </c:pt>
                <c:pt idx="3388">
                  <c:v>0.13053999999999999</c:v>
                </c:pt>
                <c:pt idx="3389">
                  <c:v>0.13042999999999999</c:v>
                </c:pt>
                <c:pt idx="3390">
                  <c:v>0.13038</c:v>
                </c:pt>
                <c:pt idx="3391">
                  <c:v>0.13031999999999999</c:v>
                </c:pt>
                <c:pt idx="3392">
                  <c:v>0.13027</c:v>
                </c:pt>
                <c:pt idx="3393">
                  <c:v>0.13020999999999999</c:v>
                </c:pt>
                <c:pt idx="3394">
                  <c:v>0.13009999999999999</c:v>
                </c:pt>
                <c:pt idx="3395">
                  <c:v>0.13005</c:v>
                </c:pt>
                <c:pt idx="3396">
                  <c:v>0.12998999999999999</c:v>
                </c:pt>
                <c:pt idx="3397">
                  <c:v>0.12989000000000001</c:v>
                </c:pt>
                <c:pt idx="3398">
                  <c:v>0.12983</c:v>
                </c:pt>
                <c:pt idx="3399">
                  <c:v>0.12978000000000001</c:v>
                </c:pt>
                <c:pt idx="3400">
                  <c:v>0.12967000000000001</c:v>
                </c:pt>
                <c:pt idx="3401">
                  <c:v>0.12961</c:v>
                </c:pt>
                <c:pt idx="3402">
                  <c:v>0.12956000000000001</c:v>
                </c:pt>
                <c:pt idx="3403">
                  <c:v>0.1295</c:v>
                </c:pt>
                <c:pt idx="3404">
                  <c:v>0.12945000000000001</c:v>
                </c:pt>
                <c:pt idx="3405">
                  <c:v>0.12934000000000001</c:v>
                </c:pt>
                <c:pt idx="3406">
                  <c:v>0.12928999999999999</c:v>
                </c:pt>
                <c:pt idx="3407">
                  <c:v>0.12923000000000001</c:v>
                </c:pt>
                <c:pt idx="3408">
                  <c:v>0.12917999999999999</c:v>
                </c:pt>
                <c:pt idx="3409">
                  <c:v>0.12912000000000001</c:v>
                </c:pt>
                <c:pt idx="3410">
                  <c:v>0.12901000000000001</c:v>
                </c:pt>
                <c:pt idx="3411">
                  <c:v>0.12895999999999999</c:v>
                </c:pt>
                <c:pt idx="3412">
                  <c:v>0.12884999999999999</c:v>
                </c:pt>
                <c:pt idx="3413">
                  <c:v>0.1288</c:v>
                </c:pt>
                <c:pt idx="3414">
                  <c:v>0.12873999999999999</c:v>
                </c:pt>
                <c:pt idx="3415">
                  <c:v>0.12862999999999999</c:v>
                </c:pt>
                <c:pt idx="3416">
                  <c:v>0.12858</c:v>
                </c:pt>
                <c:pt idx="3417">
                  <c:v>0.12852</c:v>
                </c:pt>
                <c:pt idx="3418">
                  <c:v>0.12847</c:v>
                </c:pt>
                <c:pt idx="3419">
                  <c:v>0.12842000000000001</c:v>
                </c:pt>
                <c:pt idx="3420">
                  <c:v>0.12831000000000001</c:v>
                </c:pt>
                <c:pt idx="3421">
                  <c:v>0.12825</c:v>
                </c:pt>
                <c:pt idx="3422">
                  <c:v>0.12820000000000001</c:v>
                </c:pt>
                <c:pt idx="3423">
                  <c:v>0.12814</c:v>
                </c:pt>
                <c:pt idx="3424">
                  <c:v>0.12803</c:v>
                </c:pt>
                <c:pt idx="3425">
                  <c:v>0.12798000000000001</c:v>
                </c:pt>
                <c:pt idx="3426">
                  <c:v>0.12792999999999999</c:v>
                </c:pt>
                <c:pt idx="3427">
                  <c:v>0.12781999999999999</c:v>
                </c:pt>
                <c:pt idx="3428">
                  <c:v>0.12776000000000001</c:v>
                </c:pt>
                <c:pt idx="3429">
                  <c:v>0.12770999999999999</c:v>
                </c:pt>
                <c:pt idx="3430">
                  <c:v>0.12759999999999999</c:v>
                </c:pt>
                <c:pt idx="3431">
                  <c:v>0.12753999999999999</c:v>
                </c:pt>
                <c:pt idx="3432">
                  <c:v>0.12748999999999999</c:v>
                </c:pt>
                <c:pt idx="3433">
                  <c:v>0.12742999999999999</c:v>
                </c:pt>
                <c:pt idx="3434">
                  <c:v>0.12733</c:v>
                </c:pt>
                <c:pt idx="3435">
                  <c:v>0.12726999999999999</c:v>
                </c:pt>
                <c:pt idx="3436">
                  <c:v>0.12722</c:v>
                </c:pt>
                <c:pt idx="3437">
                  <c:v>0.12716</c:v>
                </c:pt>
                <c:pt idx="3438">
                  <c:v>0.12711</c:v>
                </c:pt>
                <c:pt idx="3439">
                  <c:v>0.12705</c:v>
                </c:pt>
                <c:pt idx="3440">
                  <c:v>0.12694</c:v>
                </c:pt>
                <c:pt idx="3441">
                  <c:v>0.12689</c:v>
                </c:pt>
                <c:pt idx="3442">
                  <c:v>0.12684000000000001</c:v>
                </c:pt>
                <c:pt idx="3443">
                  <c:v>0.12678</c:v>
                </c:pt>
                <c:pt idx="3444">
                  <c:v>0.12667</c:v>
                </c:pt>
                <c:pt idx="3445">
                  <c:v>0.12662000000000001</c:v>
                </c:pt>
                <c:pt idx="3446">
                  <c:v>0.12656000000000001</c:v>
                </c:pt>
                <c:pt idx="3447">
                  <c:v>0.12651000000000001</c:v>
                </c:pt>
                <c:pt idx="3448">
                  <c:v>0.12645000000000001</c:v>
                </c:pt>
                <c:pt idx="3449">
                  <c:v>0.12640000000000001</c:v>
                </c:pt>
                <c:pt idx="3450">
                  <c:v>0.12634999999999999</c:v>
                </c:pt>
                <c:pt idx="3451">
                  <c:v>0.12629000000000001</c:v>
                </c:pt>
                <c:pt idx="3452">
                  <c:v>0.12617999999999999</c:v>
                </c:pt>
                <c:pt idx="3453">
                  <c:v>0.12612999999999999</c:v>
                </c:pt>
                <c:pt idx="3454">
                  <c:v>0.12606999999999999</c:v>
                </c:pt>
                <c:pt idx="3455">
                  <c:v>0.12601999999999999</c:v>
                </c:pt>
                <c:pt idx="3456">
                  <c:v>0.12595999999999999</c:v>
                </c:pt>
                <c:pt idx="3457">
                  <c:v>0.12590999999999999</c:v>
                </c:pt>
                <c:pt idx="3458">
                  <c:v>0.12586</c:v>
                </c:pt>
                <c:pt idx="3459">
                  <c:v>0.1258</c:v>
                </c:pt>
                <c:pt idx="3460">
                  <c:v>0.12575</c:v>
                </c:pt>
                <c:pt idx="3461">
                  <c:v>0.12569</c:v>
                </c:pt>
                <c:pt idx="3462">
                  <c:v>0.12564</c:v>
                </c:pt>
                <c:pt idx="3463">
                  <c:v>0.12558</c:v>
                </c:pt>
                <c:pt idx="3464">
                  <c:v>0.12553</c:v>
                </c:pt>
                <c:pt idx="3465">
                  <c:v>0.12547</c:v>
                </c:pt>
                <c:pt idx="3466">
                  <c:v>0.12547</c:v>
                </c:pt>
                <c:pt idx="3467">
                  <c:v>0.12542</c:v>
                </c:pt>
                <c:pt idx="3468">
                  <c:v>0.12537000000000001</c:v>
                </c:pt>
                <c:pt idx="3469">
                  <c:v>0.12531</c:v>
                </c:pt>
                <c:pt idx="3470">
                  <c:v>0.12531</c:v>
                </c:pt>
                <c:pt idx="3471">
                  <c:v>0.12526000000000001</c:v>
                </c:pt>
                <c:pt idx="3472">
                  <c:v>0.12520000000000001</c:v>
                </c:pt>
                <c:pt idx="3473">
                  <c:v>0.12515000000000001</c:v>
                </c:pt>
                <c:pt idx="3474">
                  <c:v>0.12515000000000001</c:v>
                </c:pt>
                <c:pt idx="3475">
                  <c:v>0.12509000000000001</c:v>
                </c:pt>
                <c:pt idx="3476">
                  <c:v>0.12504000000000001</c:v>
                </c:pt>
                <c:pt idx="3477">
                  <c:v>0.12497999999999999</c:v>
                </c:pt>
                <c:pt idx="3478">
                  <c:v>0.12497999999999999</c:v>
                </c:pt>
                <c:pt idx="3479">
                  <c:v>0.12493</c:v>
                </c:pt>
                <c:pt idx="3480">
                  <c:v>0.12488</c:v>
                </c:pt>
                <c:pt idx="3481">
                  <c:v>0.12488</c:v>
                </c:pt>
                <c:pt idx="3482">
                  <c:v>0.12482</c:v>
                </c:pt>
                <c:pt idx="3483">
                  <c:v>0.12482</c:v>
                </c:pt>
                <c:pt idx="3484">
                  <c:v>0.12477000000000001</c:v>
                </c:pt>
                <c:pt idx="3485">
                  <c:v>0.12477000000000001</c:v>
                </c:pt>
                <c:pt idx="3486">
                  <c:v>0.12471</c:v>
                </c:pt>
                <c:pt idx="3487">
                  <c:v>0.12471</c:v>
                </c:pt>
                <c:pt idx="3488">
                  <c:v>0.12471</c:v>
                </c:pt>
                <c:pt idx="3489">
                  <c:v>0.12466000000000001</c:v>
                </c:pt>
                <c:pt idx="3490">
                  <c:v>0.12466000000000001</c:v>
                </c:pt>
                <c:pt idx="3491">
                  <c:v>0.1246</c:v>
                </c:pt>
                <c:pt idx="3492">
                  <c:v>0.1246</c:v>
                </c:pt>
                <c:pt idx="3493">
                  <c:v>0.12454999999999999</c:v>
                </c:pt>
                <c:pt idx="3494">
                  <c:v>0.12454999999999999</c:v>
                </c:pt>
                <c:pt idx="3495">
                  <c:v>0.12454999999999999</c:v>
                </c:pt>
                <c:pt idx="3496">
                  <c:v>0.12449</c:v>
                </c:pt>
                <c:pt idx="3497">
                  <c:v>0.12449</c:v>
                </c:pt>
                <c:pt idx="3498">
                  <c:v>0.12449</c:v>
                </c:pt>
                <c:pt idx="3499">
                  <c:v>0.12449</c:v>
                </c:pt>
                <c:pt idx="3500">
                  <c:v>0.12449</c:v>
                </c:pt>
                <c:pt idx="3501">
                  <c:v>0.12449</c:v>
                </c:pt>
                <c:pt idx="3502">
                  <c:v>0.12444</c:v>
                </c:pt>
                <c:pt idx="3503">
                  <c:v>0.12444</c:v>
                </c:pt>
                <c:pt idx="3504">
                  <c:v>0.12444</c:v>
                </c:pt>
                <c:pt idx="3505">
                  <c:v>0.12444</c:v>
                </c:pt>
                <c:pt idx="3506">
                  <c:v>0.12444</c:v>
                </c:pt>
                <c:pt idx="3507">
                  <c:v>0.12444</c:v>
                </c:pt>
                <c:pt idx="3508">
                  <c:v>0.12444</c:v>
                </c:pt>
                <c:pt idx="3509">
                  <c:v>0.12444</c:v>
                </c:pt>
                <c:pt idx="3510">
                  <c:v>0.12439</c:v>
                </c:pt>
                <c:pt idx="3511">
                  <c:v>0.12439</c:v>
                </c:pt>
                <c:pt idx="3512">
                  <c:v>0.12439</c:v>
                </c:pt>
                <c:pt idx="3513">
                  <c:v>0.12439</c:v>
                </c:pt>
                <c:pt idx="3514">
                  <c:v>0.12439</c:v>
                </c:pt>
                <c:pt idx="3515">
                  <c:v>0.12439</c:v>
                </c:pt>
                <c:pt idx="3516">
                  <c:v>0.12444</c:v>
                </c:pt>
                <c:pt idx="3517">
                  <c:v>0.12444</c:v>
                </c:pt>
                <c:pt idx="3518">
                  <c:v>0.12444</c:v>
                </c:pt>
                <c:pt idx="3519">
                  <c:v>0.12444</c:v>
                </c:pt>
                <c:pt idx="3520">
                  <c:v>0.12444</c:v>
                </c:pt>
                <c:pt idx="3521">
                  <c:v>0.12444</c:v>
                </c:pt>
                <c:pt idx="3522">
                  <c:v>0.12444</c:v>
                </c:pt>
                <c:pt idx="3523">
                  <c:v>0.12444</c:v>
                </c:pt>
                <c:pt idx="3524">
                  <c:v>0.12444</c:v>
                </c:pt>
                <c:pt idx="3525">
                  <c:v>0.12444</c:v>
                </c:pt>
                <c:pt idx="3526">
                  <c:v>0.12444</c:v>
                </c:pt>
                <c:pt idx="3527">
                  <c:v>0.12444</c:v>
                </c:pt>
                <c:pt idx="3528">
                  <c:v>0.12444</c:v>
                </c:pt>
                <c:pt idx="3529">
                  <c:v>0.12444</c:v>
                </c:pt>
                <c:pt idx="3530">
                  <c:v>0.12444</c:v>
                </c:pt>
                <c:pt idx="3531">
                  <c:v>0.12449</c:v>
                </c:pt>
                <c:pt idx="3532">
                  <c:v>0.12449</c:v>
                </c:pt>
                <c:pt idx="3533">
                  <c:v>0.12449</c:v>
                </c:pt>
                <c:pt idx="3534">
                  <c:v>0.12449</c:v>
                </c:pt>
                <c:pt idx="3535">
                  <c:v>0.12449</c:v>
                </c:pt>
                <c:pt idx="3536">
                  <c:v>0.12449</c:v>
                </c:pt>
                <c:pt idx="3537">
                  <c:v>0.12449</c:v>
                </c:pt>
                <c:pt idx="3538">
                  <c:v>0.12449</c:v>
                </c:pt>
                <c:pt idx="3539">
                  <c:v>0.12449</c:v>
                </c:pt>
                <c:pt idx="3540">
                  <c:v>0.12449</c:v>
                </c:pt>
                <c:pt idx="3541">
                  <c:v>0.12449</c:v>
                </c:pt>
                <c:pt idx="3542">
                  <c:v>0.12449</c:v>
                </c:pt>
                <c:pt idx="3543">
                  <c:v>0.12449</c:v>
                </c:pt>
                <c:pt idx="3544">
                  <c:v>0.12449</c:v>
                </c:pt>
                <c:pt idx="3545">
                  <c:v>0.12449</c:v>
                </c:pt>
                <c:pt idx="3546">
                  <c:v>0.12449</c:v>
                </c:pt>
                <c:pt idx="3547">
                  <c:v>0.12449</c:v>
                </c:pt>
                <c:pt idx="3548">
                  <c:v>0.12449</c:v>
                </c:pt>
                <c:pt idx="3549">
                  <c:v>0.12449</c:v>
                </c:pt>
                <c:pt idx="3550">
                  <c:v>0.12449</c:v>
                </c:pt>
                <c:pt idx="3551">
                  <c:v>0.12449</c:v>
                </c:pt>
                <c:pt idx="3552">
                  <c:v>0.12449</c:v>
                </c:pt>
                <c:pt idx="3553">
                  <c:v>0.12449</c:v>
                </c:pt>
                <c:pt idx="3554">
                  <c:v>0.12449</c:v>
                </c:pt>
                <c:pt idx="3555">
                  <c:v>0.12444</c:v>
                </c:pt>
                <c:pt idx="3556">
                  <c:v>0.12444</c:v>
                </c:pt>
                <c:pt idx="3557">
                  <c:v>0.12444</c:v>
                </c:pt>
                <c:pt idx="3558">
                  <c:v>0.12439</c:v>
                </c:pt>
                <c:pt idx="3559">
                  <c:v>0.12439</c:v>
                </c:pt>
                <c:pt idx="3560">
                  <c:v>0.12439</c:v>
                </c:pt>
                <c:pt idx="3561">
                  <c:v>0.12433</c:v>
                </c:pt>
                <c:pt idx="3562">
                  <c:v>0.12433</c:v>
                </c:pt>
                <c:pt idx="3563">
                  <c:v>0.12433</c:v>
                </c:pt>
                <c:pt idx="3564">
                  <c:v>0.12433</c:v>
                </c:pt>
                <c:pt idx="3565">
                  <c:v>0.12428</c:v>
                </c:pt>
                <c:pt idx="3566">
                  <c:v>0.12428</c:v>
                </c:pt>
                <c:pt idx="3567">
                  <c:v>0.12422</c:v>
                </c:pt>
                <c:pt idx="3568">
                  <c:v>0.12422</c:v>
                </c:pt>
                <c:pt idx="3569">
                  <c:v>0.12422</c:v>
                </c:pt>
                <c:pt idx="3570">
                  <c:v>0.12417</c:v>
                </c:pt>
                <c:pt idx="3571">
                  <c:v>0.12411</c:v>
                </c:pt>
                <c:pt idx="3572">
                  <c:v>0.12411</c:v>
                </c:pt>
                <c:pt idx="3573">
                  <c:v>0.12406</c:v>
                </c:pt>
                <c:pt idx="3574">
                  <c:v>0.124</c:v>
                </c:pt>
                <c:pt idx="3575">
                  <c:v>0.12395</c:v>
                </c:pt>
                <c:pt idx="3576">
                  <c:v>0.12395</c:v>
                </c:pt>
                <c:pt idx="3577">
                  <c:v>0.1239</c:v>
                </c:pt>
                <c:pt idx="3578">
                  <c:v>0.12384000000000001</c:v>
                </c:pt>
                <c:pt idx="3579">
                  <c:v>0.12379</c:v>
                </c:pt>
                <c:pt idx="3580">
                  <c:v>0.12379</c:v>
                </c:pt>
                <c:pt idx="3581">
                  <c:v>0.12373000000000001</c:v>
                </c:pt>
                <c:pt idx="3582">
                  <c:v>0.12368</c:v>
                </c:pt>
                <c:pt idx="3583">
                  <c:v>0.12361999999999999</c:v>
                </c:pt>
                <c:pt idx="3584">
                  <c:v>0.12357</c:v>
                </c:pt>
                <c:pt idx="3585">
                  <c:v>0.12350999999999999</c:v>
                </c:pt>
                <c:pt idx="3586">
                  <c:v>0.12346</c:v>
                </c:pt>
                <c:pt idx="3587">
                  <c:v>0.12341000000000001</c:v>
                </c:pt>
                <c:pt idx="3588">
                  <c:v>0.12335</c:v>
                </c:pt>
                <c:pt idx="3589">
                  <c:v>0.12330000000000001</c:v>
                </c:pt>
                <c:pt idx="3590">
                  <c:v>0.12324</c:v>
                </c:pt>
                <c:pt idx="3591">
                  <c:v>0.12318999999999999</c:v>
                </c:pt>
                <c:pt idx="3592">
                  <c:v>0.12307999999999999</c:v>
                </c:pt>
                <c:pt idx="3593">
                  <c:v>0.12302</c:v>
                </c:pt>
                <c:pt idx="3594">
                  <c:v>0.12297</c:v>
                </c:pt>
                <c:pt idx="3595">
                  <c:v>0.12292</c:v>
                </c:pt>
                <c:pt idx="3596">
                  <c:v>0.12286</c:v>
                </c:pt>
                <c:pt idx="3597">
                  <c:v>0.12275</c:v>
                </c:pt>
                <c:pt idx="3598">
                  <c:v>0.1227</c:v>
                </c:pt>
                <c:pt idx="3599">
                  <c:v>0.12264</c:v>
                </c:pt>
                <c:pt idx="3600">
                  <c:v>0.12259</c:v>
                </c:pt>
                <c:pt idx="3601">
                  <c:v>0.12248000000000001</c:v>
                </c:pt>
                <c:pt idx="3602">
                  <c:v>0.12243</c:v>
                </c:pt>
                <c:pt idx="3603">
                  <c:v>0.12232</c:v>
                </c:pt>
                <c:pt idx="3604">
                  <c:v>0.12225999999999999</c:v>
                </c:pt>
                <c:pt idx="3605">
                  <c:v>0.12214999999999999</c:v>
                </c:pt>
                <c:pt idx="3606">
                  <c:v>0.12204</c:v>
                </c:pt>
                <c:pt idx="3607">
                  <c:v>0.12199</c:v>
                </c:pt>
                <c:pt idx="3608">
                  <c:v>0.12188</c:v>
                </c:pt>
                <c:pt idx="3609">
                  <c:v>0.12182999999999999</c:v>
                </c:pt>
                <c:pt idx="3610">
                  <c:v>0.12171999999999999</c:v>
                </c:pt>
                <c:pt idx="3611">
                  <c:v>0.12166</c:v>
                </c:pt>
                <c:pt idx="3612">
                  <c:v>0.12155000000000001</c:v>
                </c:pt>
                <c:pt idx="3613">
                  <c:v>0.12145</c:v>
                </c:pt>
                <c:pt idx="3614">
                  <c:v>0.12139</c:v>
                </c:pt>
                <c:pt idx="3615">
                  <c:v>0.12128</c:v>
                </c:pt>
                <c:pt idx="3616">
                  <c:v>0.12123</c:v>
                </c:pt>
                <c:pt idx="3617">
                  <c:v>0.12112000000000001</c:v>
                </c:pt>
                <c:pt idx="3618">
                  <c:v>0.12101000000000001</c:v>
                </c:pt>
                <c:pt idx="3619">
                  <c:v>0.12089999999999999</c:v>
                </c:pt>
                <c:pt idx="3620">
                  <c:v>0.12078999999999999</c:v>
                </c:pt>
                <c:pt idx="3621">
                  <c:v>0.12074</c:v>
                </c:pt>
                <c:pt idx="3622">
                  <c:v>0.12063</c:v>
                </c:pt>
                <c:pt idx="3623">
                  <c:v>0.12052</c:v>
                </c:pt>
                <c:pt idx="3624">
                  <c:v>0.12041</c:v>
                </c:pt>
                <c:pt idx="3625">
                  <c:v>0.1203</c:v>
                </c:pt>
                <c:pt idx="3626">
                  <c:v>0.12025</c:v>
                </c:pt>
                <c:pt idx="3627">
                  <c:v>0.12014</c:v>
                </c:pt>
                <c:pt idx="3628">
                  <c:v>0.12003</c:v>
                </c:pt>
                <c:pt idx="3629">
                  <c:v>0.11992</c:v>
                </c:pt>
                <c:pt idx="3630">
                  <c:v>0.11987</c:v>
                </c:pt>
                <c:pt idx="3631">
                  <c:v>0.11976000000000001</c:v>
                </c:pt>
                <c:pt idx="3632">
                  <c:v>0.11965000000000001</c:v>
                </c:pt>
                <c:pt idx="3633">
                  <c:v>0.11953999999999999</c:v>
                </c:pt>
                <c:pt idx="3634">
                  <c:v>0.11942999999999999</c:v>
                </c:pt>
                <c:pt idx="3635">
                  <c:v>0.11932</c:v>
                </c:pt>
                <c:pt idx="3636">
                  <c:v>0.11921</c:v>
                </c:pt>
                <c:pt idx="3637">
                  <c:v>0.1191</c:v>
                </c:pt>
                <c:pt idx="3638">
                  <c:v>0.11905</c:v>
                </c:pt>
                <c:pt idx="3639">
                  <c:v>0.11894</c:v>
                </c:pt>
                <c:pt idx="3640">
                  <c:v>0.11883000000000001</c:v>
                </c:pt>
                <c:pt idx="3641">
                  <c:v>0.11872000000000001</c:v>
                </c:pt>
                <c:pt idx="3642">
                  <c:v>0.11860999999999999</c:v>
                </c:pt>
                <c:pt idx="3643">
                  <c:v>0.11856</c:v>
                </c:pt>
                <c:pt idx="3644">
                  <c:v>0.11845</c:v>
                </c:pt>
                <c:pt idx="3645">
                  <c:v>0.11834</c:v>
                </c:pt>
                <c:pt idx="3646">
                  <c:v>0.11823</c:v>
                </c:pt>
                <c:pt idx="3647">
                  <c:v>0.11817999999999999</c:v>
                </c:pt>
                <c:pt idx="3648">
                  <c:v>0.11806999999999999</c:v>
                </c:pt>
                <c:pt idx="3649">
                  <c:v>0.11796</c:v>
                </c:pt>
                <c:pt idx="3650">
                  <c:v>0.11785</c:v>
                </c:pt>
                <c:pt idx="3651">
                  <c:v>0.1178</c:v>
                </c:pt>
                <c:pt idx="3652">
                  <c:v>0.11769</c:v>
                </c:pt>
                <c:pt idx="3653">
                  <c:v>0.11758</c:v>
                </c:pt>
                <c:pt idx="3654">
                  <c:v>0.11747</c:v>
                </c:pt>
                <c:pt idx="3655">
                  <c:v>0.11736000000000001</c:v>
                </c:pt>
                <c:pt idx="3656">
                  <c:v>0.11731</c:v>
                </c:pt>
                <c:pt idx="3657">
                  <c:v>0.1172</c:v>
                </c:pt>
                <c:pt idx="3658">
                  <c:v>0.11709</c:v>
                </c:pt>
                <c:pt idx="3659">
                  <c:v>0.11703</c:v>
                </c:pt>
                <c:pt idx="3660">
                  <c:v>0.11693000000000001</c:v>
                </c:pt>
                <c:pt idx="3661">
                  <c:v>0.11687</c:v>
                </c:pt>
                <c:pt idx="3662">
                  <c:v>0.11676</c:v>
                </c:pt>
                <c:pt idx="3663">
                  <c:v>0.11670999999999999</c:v>
                </c:pt>
                <c:pt idx="3664">
                  <c:v>0.1166</c:v>
                </c:pt>
                <c:pt idx="3665">
                  <c:v>0.11654</c:v>
                </c:pt>
                <c:pt idx="3666">
                  <c:v>0.11644</c:v>
                </c:pt>
                <c:pt idx="3667">
                  <c:v>0.11633</c:v>
                </c:pt>
                <c:pt idx="3668">
                  <c:v>0.11627</c:v>
                </c:pt>
                <c:pt idx="3669">
                  <c:v>0.11616</c:v>
                </c:pt>
                <c:pt idx="3670">
                  <c:v>0.11605</c:v>
                </c:pt>
                <c:pt idx="3671">
                  <c:v>0.11600000000000001</c:v>
                </c:pt>
                <c:pt idx="3672">
                  <c:v>0.11589000000000001</c:v>
                </c:pt>
                <c:pt idx="3673">
                  <c:v>0.11584</c:v>
                </c:pt>
                <c:pt idx="3674">
                  <c:v>0.11577999999999999</c:v>
                </c:pt>
                <c:pt idx="3675">
                  <c:v>0.11567</c:v>
                </c:pt>
                <c:pt idx="3676">
                  <c:v>0.11562</c:v>
                </c:pt>
                <c:pt idx="3677">
                  <c:v>0.11556</c:v>
                </c:pt>
                <c:pt idx="3678">
                  <c:v>0.11551</c:v>
                </c:pt>
                <c:pt idx="3679">
                  <c:v>0.1154</c:v>
                </c:pt>
                <c:pt idx="3680">
                  <c:v>0.11534999999999999</c:v>
                </c:pt>
                <c:pt idx="3681">
                  <c:v>0.11529</c:v>
                </c:pt>
                <c:pt idx="3682">
                  <c:v>0.11518</c:v>
                </c:pt>
                <c:pt idx="3683">
                  <c:v>0.11513</c:v>
                </c:pt>
                <c:pt idx="3684">
                  <c:v>0.11507000000000001</c:v>
                </c:pt>
                <c:pt idx="3685">
                  <c:v>0.11497</c:v>
                </c:pt>
                <c:pt idx="3686">
                  <c:v>0.11491</c:v>
                </c:pt>
                <c:pt idx="3687">
                  <c:v>0.1148</c:v>
                </c:pt>
                <c:pt idx="3688">
                  <c:v>0.11475</c:v>
                </c:pt>
                <c:pt idx="3689">
                  <c:v>0.11469</c:v>
                </c:pt>
                <c:pt idx="3690">
                  <c:v>0.11464000000000001</c:v>
                </c:pt>
                <c:pt idx="3691">
                  <c:v>0.11458</c:v>
                </c:pt>
                <c:pt idx="3692">
                  <c:v>0.11453000000000001</c:v>
                </c:pt>
                <c:pt idx="3693">
                  <c:v>0.11448</c:v>
                </c:pt>
                <c:pt idx="3694">
                  <c:v>0.11441999999999999</c:v>
                </c:pt>
                <c:pt idx="3695">
                  <c:v>0.11437</c:v>
                </c:pt>
                <c:pt idx="3696">
                  <c:v>0.11430999999999999</c:v>
                </c:pt>
                <c:pt idx="3697">
                  <c:v>0.11426</c:v>
                </c:pt>
                <c:pt idx="3698">
                  <c:v>0.11415</c:v>
                </c:pt>
                <c:pt idx="3699">
                  <c:v>0.11409</c:v>
                </c:pt>
                <c:pt idx="3700">
                  <c:v>0.11404</c:v>
                </c:pt>
                <c:pt idx="3701">
                  <c:v>0.11398</c:v>
                </c:pt>
                <c:pt idx="3702">
                  <c:v>0.11393</c:v>
                </c:pt>
                <c:pt idx="3703">
                  <c:v>0.11382</c:v>
                </c:pt>
                <c:pt idx="3704">
                  <c:v>0.11377</c:v>
                </c:pt>
                <c:pt idx="3705">
                  <c:v>0.11371000000000001</c:v>
                </c:pt>
                <c:pt idx="3706">
                  <c:v>0.11366</c:v>
                </c:pt>
                <c:pt idx="3707">
                  <c:v>0.11366</c:v>
                </c:pt>
                <c:pt idx="3708">
                  <c:v>0.11360000000000001</c:v>
                </c:pt>
                <c:pt idx="3709">
                  <c:v>0.11355</c:v>
                </c:pt>
                <c:pt idx="3710">
                  <c:v>0.11348999999999999</c:v>
                </c:pt>
                <c:pt idx="3711">
                  <c:v>0.11344</c:v>
                </c:pt>
                <c:pt idx="3712">
                  <c:v>0.11339</c:v>
                </c:pt>
                <c:pt idx="3713">
                  <c:v>0.11333</c:v>
                </c:pt>
                <c:pt idx="3714">
                  <c:v>0.11328000000000001</c:v>
                </c:pt>
                <c:pt idx="3715">
                  <c:v>0.11322</c:v>
                </c:pt>
                <c:pt idx="3716">
                  <c:v>0.11311</c:v>
                </c:pt>
                <c:pt idx="3717">
                  <c:v>0.11305999999999999</c:v>
                </c:pt>
                <c:pt idx="3718">
                  <c:v>0.113</c:v>
                </c:pt>
                <c:pt idx="3719">
                  <c:v>0.11294999999999999</c:v>
                </c:pt>
                <c:pt idx="3720">
                  <c:v>0.1129</c:v>
                </c:pt>
                <c:pt idx="3721">
                  <c:v>0.11284</c:v>
                </c:pt>
                <c:pt idx="3722">
                  <c:v>0.11279</c:v>
                </c:pt>
                <c:pt idx="3723">
                  <c:v>0.11273</c:v>
                </c:pt>
                <c:pt idx="3724">
                  <c:v>0.11268</c:v>
                </c:pt>
                <c:pt idx="3725">
                  <c:v>0.11262</c:v>
                </c:pt>
                <c:pt idx="3726">
                  <c:v>0.11257</c:v>
                </c:pt>
                <c:pt idx="3727">
                  <c:v>0.11251</c:v>
                </c:pt>
                <c:pt idx="3728">
                  <c:v>0.11246</c:v>
                </c:pt>
                <c:pt idx="3729">
                  <c:v>0.11241</c:v>
                </c:pt>
                <c:pt idx="3730">
                  <c:v>0.11235000000000001</c:v>
                </c:pt>
                <c:pt idx="3731">
                  <c:v>0.1123</c:v>
                </c:pt>
                <c:pt idx="3732">
                  <c:v>0.11219</c:v>
                </c:pt>
                <c:pt idx="3733">
                  <c:v>0.11212999999999999</c:v>
                </c:pt>
                <c:pt idx="3734">
                  <c:v>0.11208</c:v>
                </c:pt>
                <c:pt idx="3735">
                  <c:v>0.11201999999999999</c:v>
                </c:pt>
                <c:pt idx="3736">
                  <c:v>0.11192000000000001</c:v>
                </c:pt>
                <c:pt idx="3737">
                  <c:v>0.11186</c:v>
                </c:pt>
                <c:pt idx="3738">
                  <c:v>0.11181000000000001</c:v>
                </c:pt>
                <c:pt idx="3739">
                  <c:v>0.11175</c:v>
                </c:pt>
                <c:pt idx="3740">
                  <c:v>0.11169999999999999</c:v>
                </c:pt>
                <c:pt idx="3741">
                  <c:v>0.11164</c:v>
                </c:pt>
                <c:pt idx="3742">
                  <c:v>0.11158999999999999</c:v>
                </c:pt>
                <c:pt idx="3743">
                  <c:v>0.11153</c:v>
                </c:pt>
                <c:pt idx="3744">
                  <c:v>0.11148</c:v>
                </c:pt>
                <c:pt idx="3745">
                  <c:v>0.11137</c:v>
                </c:pt>
                <c:pt idx="3746">
                  <c:v>0.11132</c:v>
                </c:pt>
                <c:pt idx="3747">
                  <c:v>0.11121</c:v>
                </c:pt>
                <c:pt idx="3748">
                  <c:v>0.11115</c:v>
                </c:pt>
                <c:pt idx="3749">
                  <c:v>0.11104</c:v>
                </c:pt>
                <c:pt idx="3750">
                  <c:v>0.11099000000000001</c:v>
                </c:pt>
                <c:pt idx="3751">
                  <c:v>0.11088000000000001</c:v>
                </c:pt>
                <c:pt idx="3752">
                  <c:v>0.11083</c:v>
                </c:pt>
                <c:pt idx="3753">
                  <c:v>0.11076999999999999</c:v>
                </c:pt>
                <c:pt idx="3754">
                  <c:v>0.11065999999999999</c:v>
                </c:pt>
                <c:pt idx="3755">
                  <c:v>0.11061</c:v>
                </c:pt>
                <c:pt idx="3756">
                  <c:v>0.11055</c:v>
                </c:pt>
                <c:pt idx="3757">
                  <c:v>0.11045000000000001</c:v>
                </c:pt>
                <c:pt idx="3758">
                  <c:v>0.11039</c:v>
                </c:pt>
                <c:pt idx="3759">
                  <c:v>0.11033999999999999</c:v>
                </c:pt>
                <c:pt idx="3760">
                  <c:v>0.11022999999999999</c:v>
                </c:pt>
                <c:pt idx="3761">
                  <c:v>0.11017</c:v>
                </c:pt>
                <c:pt idx="3762">
                  <c:v>0.11006000000000001</c:v>
                </c:pt>
                <c:pt idx="3763">
                  <c:v>0.10996</c:v>
                </c:pt>
                <c:pt idx="3764">
                  <c:v>0.1099</c:v>
                </c:pt>
                <c:pt idx="3765">
                  <c:v>0.10979</c:v>
                </c:pt>
                <c:pt idx="3766">
                  <c:v>0.10968</c:v>
                </c:pt>
                <c:pt idx="3767">
                  <c:v>0.10957</c:v>
                </c:pt>
                <c:pt idx="3768">
                  <c:v>0.10952000000000001</c:v>
                </c:pt>
                <c:pt idx="3769">
                  <c:v>0.10940999999999999</c:v>
                </c:pt>
                <c:pt idx="3770">
                  <c:v>0.10929999999999999</c:v>
                </c:pt>
                <c:pt idx="3771">
                  <c:v>0.10925</c:v>
                </c:pt>
                <c:pt idx="3772">
                  <c:v>0.10914</c:v>
                </c:pt>
                <c:pt idx="3773">
                  <c:v>0.10903</c:v>
                </c:pt>
                <c:pt idx="3774">
                  <c:v>0.10897999999999999</c:v>
                </c:pt>
                <c:pt idx="3775">
                  <c:v>0.10886999999999999</c:v>
                </c:pt>
                <c:pt idx="3776">
                  <c:v>0.10881</c:v>
                </c:pt>
                <c:pt idx="3777">
                  <c:v>0.1087</c:v>
                </c:pt>
                <c:pt idx="3778">
                  <c:v>0.10859000000000001</c:v>
                </c:pt>
                <c:pt idx="3779">
                  <c:v>0.10849</c:v>
                </c:pt>
                <c:pt idx="3780">
                  <c:v>0.10838</c:v>
                </c:pt>
                <c:pt idx="3781">
                  <c:v>0.10827000000000001</c:v>
                </c:pt>
                <c:pt idx="3782">
                  <c:v>0.10816000000000001</c:v>
                </c:pt>
                <c:pt idx="3783">
                  <c:v>0.10804999999999999</c:v>
                </c:pt>
                <c:pt idx="3784">
                  <c:v>0.10793999999999999</c:v>
                </c:pt>
                <c:pt idx="3785">
                  <c:v>0.10783</c:v>
                </c:pt>
                <c:pt idx="3786">
                  <c:v>0.10772</c:v>
                </c:pt>
                <c:pt idx="3787">
                  <c:v>0.10761</c:v>
                </c:pt>
                <c:pt idx="3788">
                  <c:v>0.10756</c:v>
                </c:pt>
                <c:pt idx="3789">
                  <c:v>0.10745</c:v>
                </c:pt>
                <c:pt idx="3790">
                  <c:v>0.10734</c:v>
                </c:pt>
                <c:pt idx="3791">
                  <c:v>0.10723000000000001</c:v>
                </c:pt>
                <c:pt idx="3792">
                  <c:v>0.10712000000000001</c:v>
                </c:pt>
                <c:pt idx="3793">
                  <c:v>0.10700999999999999</c:v>
                </c:pt>
                <c:pt idx="3794">
                  <c:v>0.10691000000000001</c:v>
                </c:pt>
                <c:pt idx="3795">
                  <c:v>0.10680000000000001</c:v>
                </c:pt>
                <c:pt idx="3796">
                  <c:v>0.10668999999999999</c:v>
                </c:pt>
                <c:pt idx="3797">
                  <c:v>0.10652</c:v>
                </c:pt>
                <c:pt idx="3798">
                  <c:v>0.10642</c:v>
                </c:pt>
                <c:pt idx="3799">
                  <c:v>0.10631</c:v>
                </c:pt>
                <c:pt idx="3800">
                  <c:v>0.1062</c:v>
                </c:pt>
                <c:pt idx="3801">
                  <c:v>0.10609</c:v>
                </c:pt>
                <c:pt idx="3802">
                  <c:v>0.10598</c:v>
                </c:pt>
                <c:pt idx="3803">
                  <c:v>0.10587000000000001</c:v>
                </c:pt>
                <c:pt idx="3804">
                  <c:v>0.10576000000000001</c:v>
                </c:pt>
                <c:pt idx="3805">
                  <c:v>0.10564999999999999</c:v>
                </c:pt>
                <c:pt idx="3806">
                  <c:v>0.10553999999999999</c:v>
                </c:pt>
                <c:pt idx="3807">
                  <c:v>0.10544000000000001</c:v>
                </c:pt>
                <c:pt idx="3808">
                  <c:v>0.10532999999999999</c:v>
                </c:pt>
                <c:pt idx="3809">
                  <c:v>0.10521999999999999</c:v>
                </c:pt>
                <c:pt idx="3810">
                  <c:v>0.10511</c:v>
                </c:pt>
                <c:pt idx="3811">
                  <c:v>0.10495</c:v>
                </c:pt>
                <c:pt idx="3812">
                  <c:v>0.10484</c:v>
                </c:pt>
                <c:pt idx="3813">
                  <c:v>0.10473</c:v>
                </c:pt>
                <c:pt idx="3814">
                  <c:v>0.10462</c:v>
                </c:pt>
                <c:pt idx="3815">
                  <c:v>0.10446</c:v>
                </c:pt>
                <c:pt idx="3816">
                  <c:v>0.10435</c:v>
                </c:pt>
                <c:pt idx="3817">
                  <c:v>0.10424</c:v>
                </c:pt>
                <c:pt idx="3818">
                  <c:v>0.10413</c:v>
                </c:pt>
                <c:pt idx="3819">
                  <c:v>0.10402</c:v>
                </c:pt>
                <c:pt idx="3820">
                  <c:v>0.10391</c:v>
                </c:pt>
                <c:pt idx="3821">
                  <c:v>0.1038</c:v>
                </c:pt>
                <c:pt idx="3822">
                  <c:v>0.10369</c:v>
                </c:pt>
                <c:pt idx="3823">
                  <c:v>0.10358000000000001</c:v>
                </c:pt>
                <c:pt idx="3824">
                  <c:v>0.10348</c:v>
                </c:pt>
                <c:pt idx="3825">
                  <c:v>0.10337</c:v>
                </c:pt>
                <c:pt idx="3826">
                  <c:v>0.10326</c:v>
                </c:pt>
                <c:pt idx="3827">
                  <c:v>0.10309</c:v>
                </c:pt>
                <c:pt idx="3828">
                  <c:v>0.10299</c:v>
                </c:pt>
                <c:pt idx="3829">
                  <c:v>0.10288</c:v>
                </c:pt>
                <c:pt idx="3830">
                  <c:v>0.10277</c:v>
                </c:pt>
                <c:pt idx="3831">
                  <c:v>0.1026</c:v>
                </c:pt>
                <c:pt idx="3832">
                  <c:v>0.10249999999999999</c:v>
                </c:pt>
                <c:pt idx="3833">
                  <c:v>0.10238999999999999</c:v>
                </c:pt>
                <c:pt idx="3834">
                  <c:v>0.10228</c:v>
                </c:pt>
                <c:pt idx="3835">
                  <c:v>0.10217</c:v>
                </c:pt>
                <c:pt idx="3836">
                  <c:v>0.10206</c:v>
                </c:pt>
                <c:pt idx="3837">
                  <c:v>0.10195</c:v>
                </c:pt>
                <c:pt idx="3838">
                  <c:v>0.10184</c:v>
                </c:pt>
                <c:pt idx="3839">
                  <c:v>0.10173</c:v>
                </c:pt>
                <c:pt idx="3840">
                  <c:v>0.10162</c:v>
                </c:pt>
                <c:pt idx="3841">
                  <c:v>0.10152</c:v>
                </c:pt>
                <c:pt idx="3842">
                  <c:v>0.10141</c:v>
                </c:pt>
                <c:pt idx="3843">
                  <c:v>0.1013</c:v>
                </c:pt>
                <c:pt idx="3844">
                  <c:v>0.10119</c:v>
                </c:pt>
                <c:pt idx="3845">
                  <c:v>0.10108</c:v>
                </c:pt>
                <c:pt idx="3846">
                  <c:v>0.10092</c:v>
                </c:pt>
                <c:pt idx="3847">
                  <c:v>0.10081</c:v>
                </c:pt>
                <c:pt idx="3848">
                  <c:v>0.1007</c:v>
                </c:pt>
                <c:pt idx="3849">
                  <c:v>0.10059</c:v>
                </c:pt>
                <c:pt idx="3850">
                  <c:v>0.10048</c:v>
                </c:pt>
                <c:pt idx="3851">
                  <c:v>0.10037</c:v>
                </c:pt>
                <c:pt idx="3852">
                  <c:v>0.10032000000000001</c:v>
                </c:pt>
                <c:pt idx="3853">
                  <c:v>0.10020999999999999</c:v>
                </c:pt>
                <c:pt idx="3854">
                  <c:v>0.10009999999999999</c:v>
                </c:pt>
                <c:pt idx="3855">
                  <c:v>9.9989999999999996E-2</c:v>
                </c:pt>
                <c:pt idx="3856">
                  <c:v>9.9879999999999997E-2</c:v>
                </c:pt>
                <c:pt idx="3857">
                  <c:v>9.9769999999999998E-2</c:v>
                </c:pt>
                <c:pt idx="3858">
                  <c:v>9.9659999999999999E-2</c:v>
                </c:pt>
                <c:pt idx="3859">
                  <c:v>9.955E-2</c:v>
                </c:pt>
                <c:pt idx="3860">
                  <c:v>9.9449999999999997E-2</c:v>
                </c:pt>
                <c:pt idx="3861">
                  <c:v>9.9279999999999993E-2</c:v>
                </c:pt>
                <c:pt idx="3862">
                  <c:v>9.9169999999999994E-2</c:v>
                </c:pt>
                <c:pt idx="3863">
                  <c:v>9.9059999999999995E-2</c:v>
                </c:pt>
                <c:pt idx="3864">
                  <c:v>9.8960000000000006E-2</c:v>
                </c:pt>
                <c:pt idx="3865">
                  <c:v>9.8849999999999993E-2</c:v>
                </c:pt>
                <c:pt idx="3866">
                  <c:v>9.8790000000000003E-2</c:v>
                </c:pt>
                <c:pt idx="3867">
                  <c:v>9.8680000000000004E-2</c:v>
                </c:pt>
                <c:pt idx="3868">
                  <c:v>9.8570000000000005E-2</c:v>
                </c:pt>
                <c:pt idx="3869">
                  <c:v>9.8470000000000002E-2</c:v>
                </c:pt>
                <c:pt idx="3870">
                  <c:v>9.8360000000000003E-2</c:v>
                </c:pt>
                <c:pt idx="3871">
                  <c:v>9.8299999999999998E-2</c:v>
                </c:pt>
                <c:pt idx="3872">
                  <c:v>9.819E-2</c:v>
                </c:pt>
                <c:pt idx="3873">
                  <c:v>9.8080000000000001E-2</c:v>
                </c:pt>
                <c:pt idx="3874">
                  <c:v>9.7979999999999998E-2</c:v>
                </c:pt>
                <c:pt idx="3875">
                  <c:v>9.7869999999999999E-2</c:v>
                </c:pt>
                <c:pt idx="3876">
                  <c:v>9.776E-2</c:v>
                </c:pt>
                <c:pt idx="3877">
                  <c:v>9.7650000000000001E-2</c:v>
                </c:pt>
                <c:pt idx="3878">
                  <c:v>9.7540000000000002E-2</c:v>
                </c:pt>
                <c:pt idx="3879">
                  <c:v>9.7430000000000003E-2</c:v>
                </c:pt>
                <c:pt idx="3880">
                  <c:v>9.7320000000000004E-2</c:v>
                </c:pt>
                <c:pt idx="3881">
                  <c:v>9.7210000000000005E-2</c:v>
                </c:pt>
                <c:pt idx="3882">
                  <c:v>9.7100000000000006E-2</c:v>
                </c:pt>
                <c:pt idx="3883">
                  <c:v>9.7000000000000003E-2</c:v>
                </c:pt>
                <c:pt idx="3884">
                  <c:v>9.6939999999999998E-2</c:v>
                </c:pt>
                <c:pt idx="3885">
                  <c:v>9.6829999999999999E-2</c:v>
                </c:pt>
                <c:pt idx="3886">
                  <c:v>9.672E-2</c:v>
                </c:pt>
                <c:pt idx="3887">
                  <c:v>9.6610000000000001E-2</c:v>
                </c:pt>
                <c:pt idx="3888">
                  <c:v>9.6560000000000007E-2</c:v>
                </c:pt>
                <c:pt idx="3889">
                  <c:v>9.6449999999999994E-2</c:v>
                </c:pt>
                <c:pt idx="3890">
                  <c:v>9.6339999999999995E-2</c:v>
                </c:pt>
                <c:pt idx="3891">
                  <c:v>9.6229999999999996E-2</c:v>
                </c:pt>
                <c:pt idx="3892">
                  <c:v>9.6119999999999997E-2</c:v>
                </c:pt>
                <c:pt idx="3893">
                  <c:v>9.6019999999999994E-2</c:v>
                </c:pt>
                <c:pt idx="3894">
                  <c:v>9.5909999999999995E-2</c:v>
                </c:pt>
                <c:pt idx="3895">
                  <c:v>9.5799999999999996E-2</c:v>
                </c:pt>
                <c:pt idx="3896">
                  <c:v>9.5689999999999997E-2</c:v>
                </c:pt>
                <c:pt idx="3897">
                  <c:v>9.5579999999999998E-2</c:v>
                </c:pt>
                <c:pt idx="3898">
                  <c:v>9.5530000000000004E-2</c:v>
                </c:pt>
                <c:pt idx="3899">
                  <c:v>9.5420000000000005E-2</c:v>
                </c:pt>
                <c:pt idx="3900">
                  <c:v>9.5310000000000006E-2</c:v>
                </c:pt>
                <c:pt idx="3901">
                  <c:v>9.5200000000000007E-2</c:v>
                </c:pt>
                <c:pt idx="3902">
                  <c:v>9.5140000000000002E-2</c:v>
                </c:pt>
                <c:pt idx="3903">
                  <c:v>9.5039999999999999E-2</c:v>
                </c:pt>
                <c:pt idx="3904">
                  <c:v>9.493E-2</c:v>
                </c:pt>
                <c:pt idx="3905">
                  <c:v>9.4820000000000002E-2</c:v>
                </c:pt>
                <c:pt idx="3906">
                  <c:v>9.4710000000000003E-2</c:v>
                </c:pt>
                <c:pt idx="3907">
                  <c:v>9.4600000000000004E-2</c:v>
                </c:pt>
                <c:pt idx="3908">
                  <c:v>9.4490000000000005E-2</c:v>
                </c:pt>
                <c:pt idx="3909">
                  <c:v>9.4380000000000006E-2</c:v>
                </c:pt>
                <c:pt idx="3910">
                  <c:v>9.4270000000000007E-2</c:v>
                </c:pt>
                <c:pt idx="3911">
                  <c:v>9.4219999999999998E-2</c:v>
                </c:pt>
                <c:pt idx="3912">
                  <c:v>9.4109999999999999E-2</c:v>
                </c:pt>
                <c:pt idx="3913">
                  <c:v>9.4E-2</c:v>
                </c:pt>
                <c:pt idx="3914">
                  <c:v>9.3890000000000001E-2</c:v>
                </c:pt>
                <c:pt idx="3915">
                  <c:v>9.3840000000000007E-2</c:v>
                </c:pt>
                <c:pt idx="3916">
                  <c:v>9.3729999999999994E-2</c:v>
                </c:pt>
                <c:pt idx="3917">
                  <c:v>9.3619999999999995E-2</c:v>
                </c:pt>
                <c:pt idx="3918">
                  <c:v>9.3560000000000004E-2</c:v>
                </c:pt>
                <c:pt idx="3919">
                  <c:v>9.3460000000000001E-2</c:v>
                </c:pt>
                <c:pt idx="3920">
                  <c:v>9.3350000000000002E-2</c:v>
                </c:pt>
                <c:pt idx="3921">
                  <c:v>9.3240000000000003E-2</c:v>
                </c:pt>
                <c:pt idx="3922">
                  <c:v>9.3179999999999999E-2</c:v>
                </c:pt>
                <c:pt idx="3923">
                  <c:v>9.307E-2</c:v>
                </c:pt>
                <c:pt idx="3924">
                  <c:v>9.2969999999999997E-2</c:v>
                </c:pt>
                <c:pt idx="3925">
                  <c:v>9.2859999999999998E-2</c:v>
                </c:pt>
                <c:pt idx="3926">
                  <c:v>9.2749999999999999E-2</c:v>
                </c:pt>
                <c:pt idx="3927">
                  <c:v>9.264E-2</c:v>
                </c:pt>
                <c:pt idx="3928">
                  <c:v>9.2530000000000001E-2</c:v>
                </c:pt>
                <c:pt idx="3929">
                  <c:v>9.2480000000000007E-2</c:v>
                </c:pt>
                <c:pt idx="3930">
                  <c:v>9.2369999999999994E-2</c:v>
                </c:pt>
                <c:pt idx="3931">
                  <c:v>9.2259999999999995E-2</c:v>
                </c:pt>
                <c:pt idx="3932">
                  <c:v>9.2200000000000004E-2</c:v>
                </c:pt>
                <c:pt idx="3933">
                  <c:v>9.2090000000000005E-2</c:v>
                </c:pt>
                <c:pt idx="3934">
                  <c:v>9.1990000000000002E-2</c:v>
                </c:pt>
                <c:pt idx="3935">
                  <c:v>9.1929999999999998E-2</c:v>
                </c:pt>
                <c:pt idx="3936">
                  <c:v>9.1819999999999999E-2</c:v>
                </c:pt>
                <c:pt idx="3937">
                  <c:v>9.1770000000000004E-2</c:v>
                </c:pt>
                <c:pt idx="3938">
                  <c:v>9.1660000000000005E-2</c:v>
                </c:pt>
                <c:pt idx="3939">
                  <c:v>9.1550000000000006E-2</c:v>
                </c:pt>
                <c:pt idx="3940">
                  <c:v>9.1439999999999994E-2</c:v>
                </c:pt>
                <c:pt idx="3941">
                  <c:v>9.1329999999999995E-2</c:v>
                </c:pt>
                <c:pt idx="3942">
                  <c:v>9.1219999999999996E-2</c:v>
                </c:pt>
                <c:pt idx="3943">
                  <c:v>9.1170000000000001E-2</c:v>
                </c:pt>
                <c:pt idx="3944">
                  <c:v>9.1060000000000002E-2</c:v>
                </c:pt>
                <c:pt idx="3945">
                  <c:v>9.1009999999999994E-2</c:v>
                </c:pt>
                <c:pt idx="3946">
                  <c:v>9.0899999999999995E-2</c:v>
                </c:pt>
                <c:pt idx="3947">
                  <c:v>9.0840000000000004E-2</c:v>
                </c:pt>
                <c:pt idx="3948">
                  <c:v>9.0730000000000005E-2</c:v>
                </c:pt>
                <c:pt idx="3949">
                  <c:v>9.0620000000000006E-2</c:v>
                </c:pt>
                <c:pt idx="3950">
                  <c:v>9.0569999999999998E-2</c:v>
                </c:pt>
                <c:pt idx="3951">
                  <c:v>9.0520000000000003E-2</c:v>
                </c:pt>
                <c:pt idx="3952">
                  <c:v>9.0410000000000004E-2</c:v>
                </c:pt>
                <c:pt idx="3953">
                  <c:v>9.0300000000000005E-2</c:v>
                </c:pt>
                <c:pt idx="3954">
                  <c:v>9.0240000000000001E-2</c:v>
                </c:pt>
                <c:pt idx="3955">
                  <c:v>9.0130000000000002E-2</c:v>
                </c:pt>
                <c:pt idx="3956">
                  <c:v>9.0029999999999999E-2</c:v>
                </c:pt>
                <c:pt idx="3957">
                  <c:v>8.9969999999999994E-2</c:v>
                </c:pt>
                <c:pt idx="3958">
                  <c:v>8.9859999999999995E-2</c:v>
                </c:pt>
                <c:pt idx="3959">
                  <c:v>8.9810000000000001E-2</c:v>
                </c:pt>
                <c:pt idx="3960">
                  <c:v>8.9700000000000002E-2</c:v>
                </c:pt>
                <c:pt idx="3961">
                  <c:v>8.9639999999999997E-2</c:v>
                </c:pt>
                <c:pt idx="3962">
                  <c:v>8.9539999999999995E-2</c:v>
                </c:pt>
                <c:pt idx="3963">
                  <c:v>8.9480000000000004E-2</c:v>
                </c:pt>
                <c:pt idx="3964">
                  <c:v>8.9429999999999996E-2</c:v>
                </c:pt>
                <c:pt idx="3965">
                  <c:v>8.9319999999999997E-2</c:v>
                </c:pt>
                <c:pt idx="3966">
                  <c:v>8.9260000000000006E-2</c:v>
                </c:pt>
                <c:pt idx="3967">
                  <c:v>8.9209999999999998E-2</c:v>
                </c:pt>
                <c:pt idx="3968">
                  <c:v>8.9099999999999999E-2</c:v>
                </c:pt>
                <c:pt idx="3969">
                  <c:v>8.9050000000000004E-2</c:v>
                </c:pt>
                <c:pt idx="3970">
                  <c:v>8.8940000000000005E-2</c:v>
                </c:pt>
                <c:pt idx="3971">
                  <c:v>8.8880000000000001E-2</c:v>
                </c:pt>
                <c:pt idx="3972">
                  <c:v>8.8770000000000002E-2</c:v>
                </c:pt>
                <c:pt idx="3973">
                  <c:v>8.8719999999999993E-2</c:v>
                </c:pt>
                <c:pt idx="3974">
                  <c:v>8.8609999999999994E-2</c:v>
                </c:pt>
                <c:pt idx="3975">
                  <c:v>8.856E-2</c:v>
                </c:pt>
                <c:pt idx="3976">
                  <c:v>8.8499999999999995E-2</c:v>
                </c:pt>
                <c:pt idx="3977">
                  <c:v>8.8450000000000001E-2</c:v>
                </c:pt>
                <c:pt idx="3978">
                  <c:v>8.8340000000000002E-2</c:v>
                </c:pt>
                <c:pt idx="3979">
                  <c:v>8.8279999999999997E-2</c:v>
                </c:pt>
                <c:pt idx="3980">
                  <c:v>8.8230000000000003E-2</c:v>
                </c:pt>
                <c:pt idx="3981">
                  <c:v>8.8169999999999998E-2</c:v>
                </c:pt>
                <c:pt idx="3982">
                  <c:v>8.8120000000000004E-2</c:v>
                </c:pt>
                <c:pt idx="3983">
                  <c:v>8.8069999999999996E-2</c:v>
                </c:pt>
                <c:pt idx="3984">
                  <c:v>8.8010000000000005E-2</c:v>
                </c:pt>
                <c:pt idx="3985">
                  <c:v>8.7900000000000006E-2</c:v>
                </c:pt>
                <c:pt idx="3986">
                  <c:v>8.7849999999999998E-2</c:v>
                </c:pt>
                <c:pt idx="3987">
                  <c:v>8.7790000000000007E-2</c:v>
                </c:pt>
                <c:pt idx="3988">
                  <c:v>8.7739999999999999E-2</c:v>
                </c:pt>
                <c:pt idx="3989">
                  <c:v>8.763E-2</c:v>
                </c:pt>
                <c:pt idx="3990">
                  <c:v>8.7580000000000005E-2</c:v>
                </c:pt>
                <c:pt idx="3991">
                  <c:v>8.7520000000000001E-2</c:v>
                </c:pt>
                <c:pt idx="3992">
                  <c:v>8.7470000000000006E-2</c:v>
                </c:pt>
                <c:pt idx="3993">
                  <c:v>8.7410000000000002E-2</c:v>
                </c:pt>
                <c:pt idx="3994">
                  <c:v>8.7359999999999993E-2</c:v>
                </c:pt>
                <c:pt idx="3995">
                  <c:v>8.7300000000000003E-2</c:v>
                </c:pt>
                <c:pt idx="3996">
                  <c:v>8.7249999999999994E-2</c:v>
                </c:pt>
                <c:pt idx="3997">
                  <c:v>8.7190000000000004E-2</c:v>
                </c:pt>
                <c:pt idx="3998">
                  <c:v>8.7139999999999995E-2</c:v>
                </c:pt>
                <c:pt idx="3999">
                  <c:v>8.7080000000000005E-2</c:v>
                </c:pt>
                <c:pt idx="4000">
                  <c:v>8.7029999999999996E-2</c:v>
                </c:pt>
                <c:pt idx="4001">
                  <c:v>8.6980000000000002E-2</c:v>
                </c:pt>
                <c:pt idx="4002">
                  <c:v>8.6919999999999997E-2</c:v>
                </c:pt>
                <c:pt idx="4003">
                  <c:v>8.6870000000000003E-2</c:v>
                </c:pt>
                <c:pt idx="4004">
                  <c:v>8.6760000000000004E-2</c:v>
                </c:pt>
                <c:pt idx="4005">
                  <c:v>8.6699999999999999E-2</c:v>
                </c:pt>
                <c:pt idx="4006">
                  <c:v>8.6650000000000005E-2</c:v>
                </c:pt>
                <c:pt idx="4007">
                  <c:v>8.659E-2</c:v>
                </c:pt>
                <c:pt idx="4008">
                  <c:v>8.6540000000000006E-2</c:v>
                </c:pt>
                <c:pt idx="4009">
                  <c:v>8.6489999999999997E-2</c:v>
                </c:pt>
                <c:pt idx="4010">
                  <c:v>8.6430000000000007E-2</c:v>
                </c:pt>
                <c:pt idx="4011">
                  <c:v>8.6430000000000007E-2</c:v>
                </c:pt>
                <c:pt idx="4012">
                  <c:v>8.6379999999999998E-2</c:v>
                </c:pt>
                <c:pt idx="4013">
                  <c:v>8.6319999999999994E-2</c:v>
                </c:pt>
                <c:pt idx="4014">
                  <c:v>8.6269999999999999E-2</c:v>
                </c:pt>
                <c:pt idx="4015">
                  <c:v>8.6209999999999995E-2</c:v>
                </c:pt>
                <c:pt idx="4016">
                  <c:v>8.616E-2</c:v>
                </c:pt>
                <c:pt idx="4017">
                  <c:v>8.6099999999999996E-2</c:v>
                </c:pt>
                <c:pt idx="4018">
                  <c:v>8.6050000000000001E-2</c:v>
                </c:pt>
                <c:pt idx="4019">
                  <c:v>8.5999999999999993E-2</c:v>
                </c:pt>
                <c:pt idx="4020">
                  <c:v>8.5940000000000003E-2</c:v>
                </c:pt>
                <c:pt idx="4021">
                  <c:v>8.5889999999999994E-2</c:v>
                </c:pt>
                <c:pt idx="4022">
                  <c:v>8.5830000000000004E-2</c:v>
                </c:pt>
                <c:pt idx="4023">
                  <c:v>8.5779999999999995E-2</c:v>
                </c:pt>
                <c:pt idx="4024">
                  <c:v>8.5720000000000005E-2</c:v>
                </c:pt>
                <c:pt idx="4025">
                  <c:v>8.5669999999999996E-2</c:v>
                </c:pt>
                <c:pt idx="4026">
                  <c:v>8.5669999999999996E-2</c:v>
                </c:pt>
                <c:pt idx="4027">
                  <c:v>8.5610000000000006E-2</c:v>
                </c:pt>
                <c:pt idx="4028">
                  <c:v>8.5559999999999997E-2</c:v>
                </c:pt>
                <c:pt idx="4029">
                  <c:v>8.5510000000000003E-2</c:v>
                </c:pt>
                <c:pt idx="4030">
                  <c:v>8.5449999999999998E-2</c:v>
                </c:pt>
                <c:pt idx="4031">
                  <c:v>8.5400000000000004E-2</c:v>
                </c:pt>
                <c:pt idx="4032">
                  <c:v>8.5400000000000004E-2</c:v>
                </c:pt>
                <c:pt idx="4033">
                  <c:v>8.5339999999999999E-2</c:v>
                </c:pt>
                <c:pt idx="4034">
                  <c:v>8.5290000000000005E-2</c:v>
                </c:pt>
                <c:pt idx="4035">
                  <c:v>8.523E-2</c:v>
                </c:pt>
                <c:pt idx="4036">
                  <c:v>8.5180000000000006E-2</c:v>
                </c:pt>
                <c:pt idx="4037">
                  <c:v>8.5070000000000007E-2</c:v>
                </c:pt>
                <c:pt idx="4038">
                  <c:v>8.5019999999999998E-2</c:v>
                </c:pt>
                <c:pt idx="4039">
                  <c:v>8.4959999999999994E-2</c:v>
                </c:pt>
                <c:pt idx="4040">
                  <c:v>8.4909999999999999E-2</c:v>
                </c:pt>
                <c:pt idx="4041">
                  <c:v>8.4849999999999995E-2</c:v>
                </c:pt>
                <c:pt idx="4042">
                  <c:v>8.4849999999999995E-2</c:v>
                </c:pt>
                <c:pt idx="4043">
                  <c:v>8.48E-2</c:v>
                </c:pt>
                <c:pt idx="4044">
                  <c:v>8.4739999999999996E-2</c:v>
                </c:pt>
                <c:pt idx="4045">
                  <c:v>8.4690000000000001E-2</c:v>
                </c:pt>
                <c:pt idx="4046">
                  <c:v>8.4629999999999997E-2</c:v>
                </c:pt>
                <c:pt idx="4047">
                  <c:v>8.4580000000000002E-2</c:v>
                </c:pt>
                <c:pt idx="4048">
                  <c:v>8.4529999999999994E-2</c:v>
                </c:pt>
                <c:pt idx="4049">
                  <c:v>8.4470000000000003E-2</c:v>
                </c:pt>
                <c:pt idx="4050">
                  <c:v>8.4419999999999995E-2</c:v>
                </c:pt>
                <c:pt idx="4051">
                  <c:v>8.4360000000000004E-2</c:v>
                </c:pt>
                <c:pt idx="4052">
                  <c:v>8.4309999999999996E-2</c:v>
                </c:pt>
                <c:pt idx="4053">
                  <c:v>8.4199999999999997E-2</c:v>
                </c:pt>
                <c:pt idx="4054">
                  <c:v>8.4140000000000006E-2</c:v>
                </c:pt>
                <c:pt idx="4055">
                  <c:v>8.4089999999999998E-2</c:v>
                </c:pt>
                <c:pt idx="4056">
                  <c:v>8.4040000000000004E-2</c:v>
                </c:pt>
                <c:pt idx="4057">
                  <c:v>8.3979999999999999E-2</c:v>
                </c:pt>
                <c:pt idx="4058">
                  <c:v>8.3930000000000005E-2</c:v>
                </c:pt>
                <c:pt idx="4059">
                  <c:v>8.387E-2</c:v>
                </c:pt>
                <c:pt idx="4060">
                  <c:v>8.3820000000000006E-2</c:v>
                </c:pt>
                <c:pt idx="4061">
                  <c:v>8.3760000000000001E-2</c:v>
                </c:pt>
                <c:pt idx="4062">
                  <c:v>8.3710000000000007E-2</c:v>
                </c:pt>
                <c:pt idx="4063">
                  <c:v>8.3650000000000002E-2</c:v>
                </c:pt>
                <c:pt idx="4064">
                  <c:v>8.3599999999999994E-2</c:v>
                </c:pt>
                <c:pt idx="4065">
                  <c:v>8.3489999999999995E-2</c:v>
                </c:pt>
                <c:pt idx="4066">
                  <c:v>8.344E-2</c:v>
                </c:pt>
                <c:pt idx="4067">
                  <c:v>8.3379999999999996E-2</c:v>
                </c:pt>
                <c:pt idx="4068">
                  <c:v>8.3269999999999997E-2</c:v>
                </c:pt>
                <c:pt idx="4069">
                  <c:v>8.3220000000000002E-2</c:v>
                </c:pt>
                <c:pt idx="4070">
                  <c:v>8.3159999999999998E-2</c:v>
                </c:pt>
                <c:pt idx="4071">
                  <c:v>8.3059999999999995E-2</c:v>
                </c:pt>
                <c:pt idx="4072">
                  <c:v>8.3000000000000004E-2</c:v>
                </c:pt>
                <c:pt idx="4073">
                  <c:v>8.2949999999999996E-2</c:v>
                </c:pt>
                <c:pt idx="4074">
                  <c:v>8.2890000000000005E-2</c:v>
                </c:pt>
                <c:pt idx="4075">
                  <c:v>8.2839999999999997E-2</c:v>
                </c:pt>
                <c:pt idx="4076">
                  <c:v>8.2729999999999998E-2</c:v>
                </c:pt>
                <c:pt idx="4077">
                  <c:v>8.2669999999999993E-2</c:v>
                </c:pt>
                <c:pt idx="4078">
                  <c:v>8.2619999999999999E-2</c:v>
                </c:pt>
                <c:pt idx="4079">
                  <c:v>8.2570000000000005E-2</c:v>
                </c:pt>
                <c:pt idx="4080">
                  <c:v>8.2460000000000006E-2</c:v>
                </c:pt>
                <c:pt idx="4081">
                  <c:v>8.2400000000000001E-2</c:v>
                </c:pt>
                <c:pt idx="4082">
                  <c:v>8.2290000000000002E-2</c:v>
                </c:pt>
                <c:pt idx="4083">
                  <c:v>8.2239999999999994E-2</c:v>
                </c:pt>
                <c:pt idx="4084">
                  <c:v>8.2129999999999995E-2</c:v>
                </c:pt>
                <c:pt idx="4085">
                  <c:v>8.208E-2</c:v>
                </c:pt>
                <c:pt idx="4086">
                  <c:v>8.1970000000000001E-2</c:v>
                </c:pt>
                <c:pt idx="4087">
                  <c:v>8.1909999999999997E-2</c:v>
                </c:pt>
                <c:pt idx="4088">
                  <c:v>8.1860000000000002E-2</c:v>
                </c:pt>
                <c:pt idx="4089">
                  <c:v>8.1750000000000003E-2</c:v>
                </c:pt>
                <c:pt idx="4090">
                  <c:v>8.1689999999999999E-2</c:v>
                </c:pt>
                <c:pt idx="4091">
                  <c:v>8.1589999999999996E-2</c:v>
                </c:pt>
                <c:pt idx="4092">
                  <c:v>8.1530000000000005E-2</c:v>
                </c:pt>
                <c:pt idx="4093">
                  <c:v>8.1479999999999997E-2</c:v>
                </c:pt>
                <c:pt idx="4094">
                  <c:v>8.1369999999999998E-2</c:v>
                </c:pt>
                <c:pt idx="4095">
                  <c:v>8.1309999999999993E-2</c:v>
                </c:pt>
                <c:pt idx="4096">
                  <c:v>8.1199999999999994E-2</c:v>
                </c:pt>
                <c:pt idx="4097">
                  <c:v>8.115E-2</c:v>
                </c:pt>
                <c:pt idx="4098">
                  <c:v>8.1040000000000001E-2</c:v>
                </c:pt>
                <c:pt idx="4099">
                  <c:v>8.0990000000000006E-2</c:v>
                </c:pt>
                <c:pt idx="4100">
                  <c:v>8.0879999999999994E-2</c:v>
                </c:pt>
                <c:pt idx="4101">
                  <c:v>8.0769999999999995E-2</c:v>
                </c:pt>
                <c:pt idx="4102">
                  <c:v>8.0710000000000004E-2</c:v>
                </c:pt>
                <c:pt idx="4103">
                  <c:v>8.0600000000000005E-2</c:v>
                </c:pt>
                <c:pt idx="4104">
                  <c:v>8.0549999999999997E-2</c:v>
                </c:pt>
                <c:pt idx="4105">
                  <c:v>8.0439999999999998E-2</c:v>
                </c:pt>
                <c:pt idx="4106">
                  <c:v>8.0390000000000003E-2</c:v>
                </c:pt>
                <c:pt idx="4107">
                  <c:v>8.0280000000000004E-2</c:v>
                </c:pt>
                <c:pt idx="4108">
                  <c:v>8.022E-2</c:v>
                </c:pt>
                <c:pt idx="4109">
                  <c:v>8.0110000000000001E-2</c:v>
                </c:pt>
                <c:pt idx="4110">
                  <c:v>8.0060000000000006E-2</c:v>
                </c:pt>
                <c:pt idx="4111">
                  <c:v>7.9949999999999993E-2</c:v>
                </c:pt>
                <c:pt idx="4112">
                  <c:v>7.9899999999999999E-2</c:v>
                </c:pt>
                <c:pt idx="4113">
                  <c:v>7.979E-2</c:v>
                </c:pt>
                <c:pt idx="4114">
                  <c:v>7.9729999999999995E-2</c:v>
                </c:pt>
                <c:pt idx="4115">
                  <c:v>7.9619999999999996E-2</c:v>
                </c:pt>
                <c:pt idx="4116">
                  <c:v>7.9519999999999993E-2</c:v>
                </c:pt>
                <c:pt idx="4117">
                  <c:v>7.9460000000000003E-2</c:v>
                </c:pt>
                <c:pt idx="4118">
                  <c:v>7.9350000000000004E-2</c:v>
                </c:pt>
                <c:pt idx="4119">
                  <c:v>7.9240000000000005E-2</c:v>
                </c:pt>
                <c:pt idx="4120">
                  <c:v>7.9189999999999997E-2</c:v>
                </c:pt>
                <c:pt idx="4121">
                  <c:v>7.9079999999999998E-2</c:v>
                </c:pt>
                <c:pt idx="4122">
                  <c:v>7.9030000000000003E-2</c:v>
                </c:pt>
                <c:pt idx="4123">
                  <c:v>7.8920000000000004E-2</c:v>
                </c:pt>
                <c:pt idx="4124">
                  <c:v>7.886E-2</c:v>
                </c:pt>
                <c:pt idx="4125">
                  <c:v>7.8750000000000001E-2</c:v>
                </c:pt>
                <c:pt idx="4126">
                  <c:v>7.8700000000000006E-2</c:v>
                </c:pt>
                <c:pt idx="4127">
                  <c:v>7.8589999999999993E-2</c:v>
                </c:pt>
                <c:pt idx="4128">
                  <c:v>7.8539999999999999E-2</c:v>
                </c:pt>
                <c:pt idx="4129">
                  <c:v>7.843E-2</c:v>
                </c:pt>
                <c:pt idx="4130">
                  <c:v>7.8369999999999995E-2</c:v>
                </c:pt>
                <c:pt idx="4131">
                  <c:v>7.8259999999999996E-2</c:v>
                </c:pt>
                <c:pt idx="4132">
                  <c:v>7.8149999999999997E-2</c:v>
                </c:pt>
                <c:pt idx="4133">
                  <c:v>7.8100000000000003E-2</c:v>
                </c:pt>
                <c:pt idx="4134">
                  <c:v>7.7990000000000004E-2</c:v>
                </c:pt>
                <c:pt idx="4135">
                  <c:v>7.7939999999999995E-2</c:v>
                </c:pt>
                <c:pt idx="4136">
                  <c:v>7.7829999999999996E-2</c:v>
                </c:pt>
                <c:pt idx="4137">
                  <c:v>7.7770000000000006E-2</c:v>
                </c:pt>
                <c:pt idx="4138">
                  <c:v>7.7660000000000007E-2</c:v>
                </c:pt>
                <c:pt idx="4139">
                  <c:v>7.7609999999999998E-2</c:v>
                </c:pt>
                <c:pt idx="4140">
                  <c:v>7.7499999999999999E-2</c:v>
                </c:pt>
                <c:pt idx="4141">
                  <c:v>7.7450000000000005E-2</c:v>
                </c:pt>
                <c:pt idx="4142">
                  <c:v>7.739E-2</c:v>
                </c:pt>
                <c:pt idx="4143">
                  <c:v>7.7280000000000001E-2</c:v>
                </c:pt>
                <c:pt idx="4144">
                  <c:v>7.7229999999999993E-2</c:v>
                </c:pt>
                <c:pt idx="4145">
                  <c:v>7.7119999999999994E-2</c:v>
                </c:pt>
                <c:pt idx="4146">
                  <c:v>7.707E-2</c:v>
                </c:pt>
                <c:pt idx="4147">
                  <c:v>7.6960000000000001E-2</c:v>
                </c:pt>
                <c:pt idx="4148">
                  <c:v>7.6899999999999996E-2</c:v>
                </c:pt>
                <c:pt idx="4149">
                  <c:v>7.6789999999999997E-2</c:v>
                </c:pt>
                <c:pt idx="4150">
                  <c:v>7.6740000000000003E-2</c:v>
                </c:pt>
                <c:pt idx="4151">
                  <c:v>7.6630000000000004E-2</c:v>
                </c:pt>
                <c:pt idx="4152">
                  <c:v>7.6579999999999995E-2</c:v>
                </c:pt>
                <c:pt idx="4153">
                  <c:v>7.6520000000000005E-2</c:v>
                </c:pt>
                <c:pt idx="4154">
                  <c:v>7.6410000000000006E-2</c:v>
                </c:pt>
                <c:pt idx="4155">
                  <c:v>7.6359999999999997E-2</c:v>
                </c:pt>
                <c:pt idx="4156">
                  <c:v>7.6300000000000007E-2</c:v>
                </c:pt>
                <c:pt idx="4157">
                  <c:v>7.6249999999999998E-2</c:v>
                </c:pt>
                <c:pt idx="4158">
                  <c:v>7.6139999999999999E-2</c:v>
                </c:pt>
                <c:pt idx="4159">
                  <c:v>7.6090000000000005E-2</c:v>
                </c:pt>
                <c:pt idx="4160">
                  <c:v>7.603E-2</c:v>
                </c:pt>
                <c:pt idx="4161">
                  <c:v>7.5980000000000006E-2</c:v>
                </c:pt>
                <c:pt idx="4162">
                  <c:v>7.5870000000000007E-2</c:v>
                </c:pt>
                <c:pt idx="4163">
                  <c:v>7.5810000000000002E-2</c:v>
                </c:pt>
                <c:pt idx="4164">
                  <c:v>7.5700000000000003E-2</c:v>
                </c:pt>
                <c:pt idx="4165">
                  <c:v>7.5649999999999995E-2</c:v>
                </c:pt>
                <c:pt idx="4166">
                  <c:v>7.5600000000000001E-2</c:v>
                </c:pt>
                <c:pt idx="4167">
                  <c:v>7.5490000000000002E-2</c:v>
                </c:pt>
                <c:pt idx="4168">
                  <c:v>7.5429999999999997E-2</c:v>
                </c:pt>
                <c:pt idx="4169">
                  <c:v>7.5380000000000003E-2</c:v>
                </c:pt>
                <c:pt idx="4170">
                  <c:v>7.5319999999999998E-2</c:v>
                </c:pt>
                <c:pt idx="4171">
                  <c:v>7.5270000000000004E-2</c:v>
                </c:pt>
                <c:pt idx="4172">
                  <c:v>7.5209999999999999E-2</c:v>
                </c:pt>
                <c:pt idx="4173">
                  <c:v>7.5160000000000005E-2</c:v>
                </c:pt>
                <c:pt idx="4174">
                  <c:v>7.5050000000000006E-2</c:v>
                </c:pt>
                <c:pt idx="4175">
                  <c:v>7.4999999999999997E-2</c:v>
                </c:pt>
                <c:pt idx="4176">
                  <c:v>7.4940000000000007E-2</c:v>
                </c:pt>
                <c:pt idx="4177">
                  <c:v>7.4889999999999998E-2</c:v>
                </c:pt>
                <c:pt idx="4178">
                  <c:v>7.4829999999999994E-2</c:v>
                </c:pt>
                <c:pt idx="4179">
                  <c:v>7.4779999999999999E-2</c:v>
                </c:pt>
                <c:pt idx="4180">
                  <c:v>7.467E-2</c:v>
                </c:pt>
                <c:pt idx="4181">
                  <c:v>7.4620000000000006E-2</c:v>
                </c:pt>
                <c:pt idx="4182">
                  <c:v>7.4560000000000001E-2</c:v>
                </c:pt>
                <c:pt idx="4183">
                  <c:v>7.4510000000000007E-2</c:v>
                </c:pt>
                <c:pt idx="4184">
                  <c:v>7.4450000000000002E-2</c:v>
                </c:pt>
                <c:pt idx="4185">
                  <c:v>7.4399999999999994E-2</c:v>
                </c:pt>
                <c:pt idx="4186">
                  <c:v>7.4340000000000003E-2</c:v>
                </c:pt>
                <c:pt idx="4187">
                  <c:v>7.4289999999999995E-2</c:v>
                </c:pt>
                <c:pt idx="4188">
                  <c:v>7.4230000000000004E-2</c:v>
                </c:pt>
                <c:pt idx="4189">
                  <c:v>7.4179999999999996E-2</c:v>
                </c:pt>
                <c:pt idx="4190">
                  <c:v>7.4130000000000001E-2</c:v>
                </c:pt>
                <c:pt idx="4191">
                  <c:v>7.4069999999999997E-2</c:v>
                </c:pt>
                <c:pt idx="4192">
                  <c:v>7.4020000000000002E-2</c:v>
                </c:pt>
                <c:pt idx="4193">
                  <c:v>7.3959999999999998E-2</c:v>
                </c:pt>
                <c:pt idx="4194">
                  <c:v>7.3910000000000003E-2</c:v>
                </c:pt>
                <c:pt idx="4195">
                  <c:v>7.3849999999999999E-2</c:v>
                </c:pt>
                <c:pt idx="4196">
                  <c:v>7.374E-2</c:v>
                </c:pt>
                <c:pt idx="4197">
                  <c:v>7.3690000000000005E-2</c:v>
                </c:pt>
                <c:pt idx="4198">
                  <c:v>7.3630000000000001E-2</c:v>
                </c:pt>
                <c:pt idx="4199">
                  <c:v>7.3580000000000007E-2</c:v>
                </c:pt>
                <c:pt idx="4200">
                  <c:v>7.3529999999999998E-2</c:v>
                </c:pt>
                <c:pt idx="4201">
                  <c:v>7.3469999999999994E-2</c:v>
                </c:pt>
                <c:pt idx="4202">
                  <c:v>7.3419999999999999E-2</c:v>
                </c:pt>
                <c:pt idx="4203">
                  <c:v>7.3419999999999999E-2</c:v>
                </c:pt>
                <c:pt idx="4204">
                  <c:v>7.3359999999999995E-2</c:v>
                </c:pt>
                <c:pt idx="4205">
                  <c:v>7.331E-2</c:v>
                </c:pt>
                <c:pt idx="4206">
                  <c:v>7.3249999999999996E-2</c:v>
                </c:pt>
                <c:pt idx="4207">
                  <c:v>7.3200000000000001E-2</c:v>
                </c:pt>
                <c:pt idx="4208">
                  <c:v>7.3139999999999997E-2</c:v>
                </c:pt>
                <c:pt idx="4209">
                  <c:v>7.3090000000000002E-2</c:v>
                </c:pt>
                <c:pt idx="4210">
                  <c:v>7.3039999999999994E-2</c:v>
                </c:pt>
                <c:pt idx="4211">
                  <c:v>7.2980000000000003E-2</c:v>
                </c:pt>
                <c:pt idx="4212">
                  <c:v>7.2929999999999995E-2</c:v>
                </c:pt>
                <c:pt idx="4213">
                  <c:v>7.2870000000000004E-2</c:v>
                </c:pt>
                <c:pt idx="4214">
                  <c:v>7.2819999999999996E-2</c:v>
                </c:pt>
                <c:pt idx="4215">
                  <c:v>7.2760000000000005E-2</c:v>
                </c:pt>
                <c:pt idx="4216">
                  <c:v>7.2709999999999997E-2</c:v>
                </c:pt>
                <c:pt idx="4217">
                  <c:v>7.2650000000000006E-2</c:v>
                </c:pt>
                <c:pt idx="4218">
                  <c:v>7.2599999999999998E-2</c:v>
                </c:pt>
                <c:pt idx="4219">
                  <c:v>7.2550000000000003E-2</c:v>
                </c:pt>
                <c:pt idx="4220">
                  <c:v>7.2550000000000003E-2</c:v>
                </c:pt>
                <c:pt idx="4221">
                  <c:v>7.2489999999999999E-2</c:v>
                </c:pt>
                <c:pt idx="4222">
                  <c:v>7.2440000000000004E-2</c:v>
                </c:pt>
                <c:pt idx="4223">
                  <c:v>7.238E-2</c:v>
                </c:pt>
                <c:pt idx="4224">
                  <c:v>7.2330000000000005E-2</c:v>
                </c:pt>
                <c:pt idx="4225">
                  <c:v>7.2270000000000001E-2</c:v>
                </c:pt>
                <c:pt idx="4226">
                  <c:v>7.2220000000000006E-2</c:v>
                </c:pt>
                <c:pt idx="4227">
                  <c:v>7.2160000000000002E-2</c:v>
                </c:pt>
                <c:pt idx="4228">
                  <c:v>7.2109999999999994E-2</c:v>
                </c:pt>
                <c:pt idx="4229">
                  <c:v>7.2059999999999999E-2</c:v>
                </c:pt>
                <c:pt idx="4230">
                  <c:v>7.1999999999999995E-2</c:v>
                </c:pt>
                <c:pt idx="4231">
                  <c:v>7.195E-2</c:v>
                </c:pt>
                <c:pt idx="4232">
                  <c:v>7.1889999999999996E-2</c:v>
                </c:pt>
                <c:pt idx="4233">
                  <c:v>7.1840000000000001E-2</c:v>
                </c:pt>
                <c:pt idx="4234">
                  <c:v>7.1840000000000001E-2</c:v>
                </c:pt>
                <c:pt idx="4235">
                  <c:v>7.1779999999999997E-2</c:v>
                </c:pt>
                <c:pt idx="4236">
                  <c:v>7.1730000000000002E-2</c:v>
                </c:pt>
                <c:pt idx="4237">
                  <c:v>7.1669999999999998E-2</c:v>
                </c:pt>
                <c:pt idx="4238">
                  <c:v>7.1620000000000003E-2</c:v>
                </c:pt>
                <c:pt idx="4239">
                  <c:v>7.1569999999999995E-2</c:v>
                </c:pt>
                <c:pt idx="4240">
                  <c:v>7.1510000000000004E-2</c:v>
                </c:pt>
                <c:pt idx="4241">
                  <c:v>7.1459999999999996E-2</c:v>
                </c:pt>
                <c:pt idx="4242">
                  <c:v>7.1400000000000005E-2</c:v>
                </c:pt>
                <c:pt idx="4243">
                  <c:v>7.1349999999999997E-2</c:v>
                </c:pt>
                <c:pt idx="4244">
                  <c:v>7.1290000000000006E-2</c:v>
                </c:pt>
                <c:pt idx="4245">
                  <c:v>7.1239999999999998E-2</c:v>
                </c:pt>
                <c:pt idx="4246">
                  <c:v>7.1179999999999993E-2</c:v>
                </c:pt>
                <c:pt idx="4247">
                  <c:v>7.1129999999999999E-2</c:v>
                </c:pt>
                <c:pt idx="4248">
                  <c:v>7.1080000000000004E-2</c:v>
                </c:pt>
                <c:pt idx="4249">
                  <c:v>7.102E-2</c:v>
                </c:pt>
                <c:pt idx="4250">
                  <c:v>7.102E-2</c:v>
                </c:pt>
                <c:pt idx="4251">
                  <c:v>7.0970000000000005E-2</c:v>
                </c:pt>
                <c:pt idx="4252">
                  <c:v>7.0910000000000001E-2</c:v>
                </c:pt>
                <c:pt idx="4253">
                  <c:v>7.0860000000000006E-2</c:v>
                </c:pt>
                <c:pt idx="4254">
                  <c:v>7.0800000000000002E-2</c:v>
                </c:pt>
                <c:pt idx="4255">
                  <c:v>7.0749999999999993E-2</c:v>
                </c:pt>
                <c:pt idx="4256">
                  <c:v>7.0690000000000003E-2</c:v>
                </c:pt>
                <c:pt idx="4257">
                  <c:v>7.0639999999999994E-2</c:v>
                </c:pt>
                <c:pt idx="4258">
                  <c:v>7.059E-2</c:v>
                </c:pt>
                <c:pt idx="4259">
                  <c:v>7.0529999999999995E-2</c:v>
                </c:pt>
                <c:pt idx="4260">
                  <c:v>7.0480000000000001E-2</c:v>
                </c:pt>
                <c:pt idx="4261">
                  <c:v>7.0419999999999996E-2</c:v>
                </c:pt>
                <c:pt idx="4262">
                  <c:v>7.0370000000000002E-2</c:v>
                </c:pt>
                <c:pt idx="4263">
                  <c:v>7.0309999999999997E-2</c:v>
                </c:pt>
                <c:pt idx="4264">
                  <c:v>7.0260000000000003E-2</c:v>
                </c:pt>
                <c:pt idx="4265">
                  <c:v>7.0199999999999999E-2</c:v>
                </c:pt>
                <c:pt idx="4266">
                  <c:v>7.0150000000000004E-2</c:v>
                </c:pt>
                <c:pt idx="4267">
                  <c:v>7.0099999999999996E-2</c:v>
                </c:pt>
                <c:pt idx="4268">
                  <c:v>7.0040000000000005E-2</c:v>
                </c:pt>
                <c:pt idx="4269">
                  <c:v>6.9989999999999997E-2</c:v>
                </c:pt>
                <c:pt idx="4270">
                  <c:v>6.9930000000000006E-2</c:v>
                </c:pt>
                <c:pt idx="4271">
                  <c:v>6.9930000000000006E-2</c:v>
                </c:pt>
                <c:pt idx="4272">
                  <c:v>6.9879999999999998E-2</c:v>
                </c:pt>
                <c:pt idx="4273">
                  <c:v>6.9819999999999993E-2</c:v>
                </c:pt>
                <c:pt idx="4274">
                  <c:v>6.9769999999999999E-2</c:v>
                </c:pt>
                <c:pt idx="4275">
                  <c:v>6.966E-2</c:v>
                </c:pt>
                <c:pt idx="4276">
                  <c:v>6.9610000000000005E-2</c:v>
                </c:pt>
                <c:pt idx="4277">
                  <c:v>6.9550000000000001E-2</c:v>
                </c:pt>
                <c:pt idx="4278">
                  <c:v>6.9500000000000006E-2</c:v>
                </c:pt>
                <c:pt idx="4279">
                  <c:v>6.9440000000000002E-2</c:v>
                </c:pt>
                <c:pt idx="4280">
                  <c:v>6.9389999999999993E-2</c:v>
                </c:pt>
                <c:pt idx="4281">
                  <c:v>6.9330000000000003E-2</c:v>
                </c:pt>
                <c:pt idx="4282">
                  <c:v>6.9279999999999994E-2</c:v>
                </c:pt>
                <c:pt idx="4283">
                  <c:v>6.9220000000000004E-2</c:v>
                </c:pt>
                <c:pt idx="4284">
                  <c:v>6.9169999999999995E-2</c:v>
                </c:pt>
                <c:pt idx="4285">
                  <c:v>6.9120000000000001E-2</c:v>
                </c:pt>
                <c:pt idx="4286">
                  <c:v>6.9059999999999996E-2</c:v>
                </c:pt>
                <c:pt idx="4287">
                  <c:v>6.9010000000000002E-2</c:v>
                </c:pt>
                <c:pt idx="4288">
                  <c:v>6.8949999999999997E-2</c:v>
                </c:pt>
                <c:pt idx="4289">
                  <c:v>6.8900000000000003E-2</c:v>
                </c:pt>
                <c:pt idx="4290">
                  <c:v>6.8839999999999998E-2</c:v>
                </c:pt>
                <c:pt idx="4291">
                  <c:v>6.8790000000000004E-2</c:v>
                </c:pt>
                <c:pt idx="4292">
                  <c:v>6.8729999999999999E-2</c:v>
                </c:pt>
                <c:pt idx="4293">
                  <c:v>6.8680000000000005E-2</c:v>
                </c:pt>
                <c:pt idx="4294">
                  <c:v>6.8629999999999997E-2</c:v>
                </c:pt>
                <c:pt idx="4295">
                  <c:v>6.8570000000000006E-2</c:v>
                </c:pt>
                <c:pt idx="4296">
                  <c:v>6.8519999999999998E-2</c:v>
                </c:pt>
                <c:pt idx="4297">
                  <c:v>6.8459999999999993E-2</c:v>
                </c:pt>
                <c:pt idx="4298">
                  <c:v>6.8409999999999999E-2</c:v>
                </c:pt>
                <c:pt idx="4299">
                  <c:v>6.8349999999999994E-2</c:v>
                </c:pt>
                <c:pt idx="4300">
                  <c:v>6.83E-2</c:v>
                </c:pt>
                <c:pt idx="4301">
                  <c:v>6.8239999999999995E-2</c:v>
                </c:pt>
                <c:pt idx="4302">
                  <c:v>6.8190000000000001E-2</c:v>
                </c:pt>
                <c:pt idx="4303">
                  <c:v>6.8140000000000006E-2</c:v>
                </c:pt>
                <c:pt idx="4304">
                  <c:v>6.8080000000000002E-2</c:v>
                </c:pt>
                <c:pt idx="4305">
                  <c:v>6.8029999999999993E-2</c:v>
                </c:pt>
                <c:pt idx="4306">
                  <c:v>6.7970000000000003E-2</c:v>
                </c:pt>
                <c:pt idx="4307">
                  <c:v>6.7919999999999994E-2</c:v>
                </c:pt>
                <c:pt idx="4308">
                  <c:v>6.7809999999999995E-2</c:v>
                </c:pt>
                <c:pt idx="4309">
                  <c:v>6.7750000000000005E-2</c:v>
                </c:pt>
                <c:pt idx="4310">
                  <c:v>6.7699999999999996E-2</c:v>
                </c:pt>
                <c:pt idx="4311">
                  <c:v>6.7650000000000002E-2</c:v>
                </c:pt>
                <c:pt idx="4312">
                  <c:v>6.7589999999999997E-2</c:v>
                </c:pt>
                <c:pt idx="4313">
                  <c:v>6.7540000000000003E-2</c:v>
                </c:pt>
                <c:pt idx="4314">
                  <c:v>6.7479999999999998E-2</c:v>
                </c:pt>
                <c:pt idx="4315">
                  <c:v>6.7430000000000004E-2</c:v>
                </c:pt>
                <c:pt idx="4316">
                  <c:v>6.7369999999999999E-2</c:v>
                </c:pt>
                <c:pt idx="4317">
                  <c:v>6.7320000000000005E-2</c:v>
                </c:pt>
                <c:pt idx="4318">
                  <c:v>6.726E-2</c:v>
                </c:pt>
                <c:pt idx="4319">
                  <c:v>6.7210000000000006E-2</c:v>
                </c:pt>
                <c:pt idx="4320">
                  <c:v>6.7150000000000001E-2</c:v>
                </c:pt>
                <c:pt idx="4321">
                  <c:v>6.7100000000000007E-2</c:v>
                </c:pt>
                <c:pt idx="4322">
                  <c:v>6.7049999999999998E-2</c:v>
                </c:pt>
                <c:pt idx="4323">
                  <c:v>6.694E-2</c:v>
                </c:pt>
                <c:pt idx="4324">
                  <c:v>6.6879999999999995E-2</c:v>
                </c:pt>
                <c:pt idx="4325">
                  <c:v>6.6830000000000001E-2</c:v>
                </c:pt>
                <c:pt idx="4326">
                  <c:v>6.6769999999999996E-2</c:v>
                </c:pt>
                <c:pt idx="4327">
                  <c:v>6.6720000000000002E-2</c:v>
                </c:pt>
                <c:pt idx="4328">
                  <c:v>6.6610000000000003E-2</c:v>
                </c:pt>
                <c:pt idx="4329">
                  <c:v>6.6559999999999994E-2</c:v>
                </c:pt>
                <c:pt idx="4330">
                  <c:v>6.6500000000000004E-2</c:v>
                </c:pt>
                <c:pt idx="4331">
                  <c:v>6.6449999999999995E-2</c:v>
                </c:pt>
                <c:pt idx="4332">
                  <c:v>6.6390000000000005E-2</c:v>
                </c:pt>
                <c:pt idx="4333">
                  <c:v>6.6339999999999996E-2</c:v>
                </c:pt>
                <c:pt idx="4334">
                  <c:v>6.6280000000000006E-2</c:v>
                </c:pt>
                <c:pt idx="4335">
                  <c:v>6.6229999999999997E-2</c:v>
                </c:pt>
                <c:pt idx="4336">
                  <c:v>6.6170000000000007E-2</c:v>
                </c:pt>
                <c:pt idx="4337">
                  <c:v>6.6119999999999998E-2</c:v>
                </c:pt>
                <c:pt idx="4338">
                  <c:v>6.6070000000000004E-2</c:v>
                </c:pt>
                <c:pt idx="4339">
                  <c:v>6.5960000000000005E-2</c:v>
                </c:pt>
                <c:pt idx="4340">
                  <c:v>6.59E-2</c:v>
                </c:pt>
                <c:pt idx="4341">
                  <c:v>6.5850000000000006E-2</c:v>
                </c:pt>
                <c:pt idx="4342">
                  <c:v>6.5740000000000007E-2</c:v>
                </c:pt>
                <c:pt idx="4343">
                  <c:v>6.5680000000000002E-2</c:v>
                </c:pt>
                <c:pt idx="4344">
                  <c:v>6.5629999999999994E-2</c:v>
                </c:pt>
                <c:pt idx="4345">
                  <c:v>6.5579999999999999E-2</c:v>
                </c:pt>
                <c:pt idx="4346">
                  <c:v>6.547E-2</c:v>
                </c:pt>
                <c:pt idx="4347">
                  <c:v>6.5409999999999996E-2</c:v>
                </c:pt>
                <c:pt idx="4348">
                  <c:v>6.5360000000000001E-2</c:v>
                </c:pt>
                <c:pt idx="4349">
                  <c:v>6.5299999999999997E-2</c:v>
                </c:pt>
                <c:pt idx="4350">
                  <c:v>6.5250000000000002E-2</c:v>
                </c:pt>
                <c:pt idx="4351">
                  <c:v>6.5189999999999998E-2</c:v>
                </c:pt>
                <c:pt idx="4352">
                  <c:v>6.5140000000000003E-2</c:v>
                </c:pt>
                <c:pt idx="4353">
                  <c:v>6.5030000000000004E-2</c:v>
                </c:pt>
                <c:pt idx="4354">
                  <c:v>6.4979999999999996E-2</c:v>
                </c:pt>
                <c:pt idx="4355">
                  <c:v>6.4869999999999997E-2</c:v>
                </c:pt>
                <c:pt idx="4356">
                  <c:v>6.4810000000000006E-2</c:v>
                </c:pt>
                <c:pt idx="4357">
                  <c:v>6.4759999999999998E-2</c:v>
                </c:pt>
                <c:pt idx="4358">
                  <c:v>6.4649999999999999E-2</c:v>
                </c:pt>
                <c:pt idx="4359">
                  <c:v>6.4600000000000005E-2</c:v>
                </c:pt>
                <c:pt idx="4360">
                  <c:v>6.4490000000000006E-2</c:v>
                </c:pt>
                <c:pt idx="4361">
                  <c:v>6.4430000000000001E-2</c:v>
                </c:pt>
                <c:pt idx="4362">
                  <c:v>6.4380000000000007E-2</c:v>
                </c:pt>
                <c:pt idx="4363">
                  <c:v>6.4320000000000002E-2</c:v>
                </c:pt>
                <c:pt idx="4364">
                  <c:v>6.4210000000000003E-2</c:v>
                </c:pt>
                <c:pt idx="4365">
                  <c:v>6.4159999999999995E-2</c:v>
                </c:pt>
                <c:pt idx="4366">
                  <c:v>6.411E-2</c:v>
                </c:pt>
                <c:pt idx="4367">
                  <c:v>6.4000000000000001E-2</c:v>
                </c:pt>
                <c:pt idx="4368">
                  <c:v>6.3939999999999997E-2</c:v>
                </c:pt>
                <c:pt idx="4369">
                  <c:v>6.3890000000000002E-2</c:v>
                </c:pt>
                <c:pt idx="4370">
                  <c:v>6.3780000000000003E-2</c:v>
                </c:pt>
                <c:pt idx="4371">
                  <c:v>6.3719999999999999E-2</c:v>
                </c:pt>
                <c:pt idx="4372">
                  <c:v>6.3619999999999996E-2</c:v>
                </c:pt>
                <c:pt idx="4373">
                  <c:v>6.3509999999999997E-2</c:v>
                </c:pt>
                <c:pt idx="4374">
                  <c:v>6.3450000000000006E-2</c:v>
                </c:pt>
                <c:pt idx="4375">
                  <c:v>6.3339999999999994E-2</c:v>
                </c:pt>
                <c:pt idx="4376">
                  <c:v>6.3289999999999999E-2</c:v>
                </c:pt>
                <c:pt idx="4377">
                  <c:v>6.318E-2</c:v>
                </c:pt>
                <c:pt idx="4378">
                  <c:v>6.3130000000000006E-2</c:v>
                </c:pt>
                <c:pt idx="4379">
                  <c:v>6.3070000000000001E-2</c:v>
                </c:pt>
                <c:pt idx="4380">
                  <c:v>6.2960000000000002E-2</c:v>
                </c:pt>
                <c:pt idx="4381">
                  <c:v>6.2909999999999994E-2</c:v>
                </c:pt>
                <c:pt idx="4382">
                  <c:v>6.2799999999999995E-2</c:v>
                </c:pt>
                <c:pt idx="4383">
                  <c:v>6.2740000000000004E-2</c:v>
                </c:pt>
                <c:pt idx="4384">
                  <c:v>6.2640000000000001E-2</c:v>
                </c:pt>
                <c:pt idx="4385">
                  <c:v>6.2579999999999997E-2</c:v>
                </c:pt>
                <c:pt idx="4386">
                  <c:v>6.2469999999999998E-2</c:v>
                </c:pt>
                <c:pt idx="4387">
                  <c:v>6.2359999999999999E-2</c:v>
                </c:pt>
                <c:pt idx="4388">
                  <c:v>6.2309999999999997E-2</c:v>
                </c:pt>
                <c:pt idx="4389">
                  <c:v>6.2199999999999998E-2</c:v>
                </c:pt>
                <c:pt idx="4390">
                  <c:v>6.2089999999999999E-2</c:v>
                </c:pt>
                <c:pt idx="4391">
                  <c:v>6.198E-2</c:v>
                </c:pt>
                <c:pt idx="4392">
                  <c:v>6.1929999999999999E-2</c:v>
                </c:pt>
                <c:pt idx="4393">
                  <c:v>6.182E-2</c:v>
                </c:pt>
                <c:pt idx="4394">
                  <c:v>6.1760000000000002E-2</c:v>
                </c:pt>
                <c:pt idx="4395">
                  <c:v>6.166E-2</c:v>
                </c:pt>
                <c:pt idx="4396">
                  <c:v>6.1600000000000002E-2</c:v>
                </c:pt>
                <c:pt idx="4397">
                  <c:v>6.1490000000000003E-2</c:v>
                </c:pt>
                <c:pt idx="4398">
                  <c:v>6.1379999999999997E-2</c:v>
                </c:pt>
                <c:pt idx="4399">
                  <c:v>6.1330000000000003E-2</c:v>
                </c:pt>
                <c:pt idx="4400">
                  <c:v>6.1219999999999997E-2</c:v>
                </c:pt>
                <c:pt idx="4401">
                  <c:v>6.1109999999999998E-2</c:v>
                </c:pt>
                <c:pt idx="4402">
                  <c:v>6.1060000000000003E-2</c:v>
                </c:pt>
                <c:pt idx="4403">
                  <c:v>6.0949999999999997E-2</c:v>
                </c:pt>
                <c:pt idx="4404">
                  <c:v>6.0839999999999998E-2</c:v>
                </c:pt>
                <c:pt idx="4405">
                  <c:v>6.0729999999999999E-2</c:v>
                </c:pt>
                <c:pt idx="4406">
                  <c:v>6.062E-2</c:v>
                </c:pt>
                <c:pt idx="4407">
                  <c:v>6.0510000000000001E-2</c:v>
                </c:pt>
                <c:pt idx="4408">
                  <c:v>6.046E-2</c:v>
                </c:pt>
                <c:pt idx="4409">
                  <c:v>6.0350000000000001E-2</c:v>
                </c:pt>
                <c:pt idx="4410">
                  <c:v>6.0240000000000002E-2</c:v>
                </c:pt>
                <c:pt idx="4411">
                  <c:v>6.0179999999999997E-2</c:v>
                </c:pt>
                <c:pt idx="4412">
                  <c:v>6.0080000000000001E-2</c:v>
                </c:pt>
                <c:pt idx="4413">
                  <c:v>5.9970000000000002E-2</c:v>
                </c:pt>
                <c:pt idx="4414">
                  <c:v>5.9909999999999998E-2</c:v>
                </c:pt>
                <c:pt idx="4415">
                  <c:v>5.9799999999999999E-2</c:v>
                </c:pt>
                <c:pt idx="4416">
                  <c:v>5.969E-2</c:v>
                </c:pt>
                <c:pt idx="4417">
                  <c:v>5.9639999999999999E-2</c:v>
                </c:pt>
                <c:pt idx="4418">
                  <c:v>5.953E-2</c:v>
                </c:pt>
                <c:pt idx="4419">
                  <c:v>5.9420000000000001E-2</c:v>
                </c:pt>
                <c:pt idx="4420">
                  <c:v>5.9310000000000002E-2</c:v>
                </c:pt>
                <c:pt idx="4421">
                  <c:v>5.9200000000000003E-2</c:v>
                </c:pt>
                <c:pt idx="4422">
                  <c:v>5.91E-2</c:v>
                </c:pt>
                <c:pt idx="4423">
                  <c:v>5.8990000000000001E-2</c:v>
                </c:pt>
                <c:pt idx="4424">
                  <c:v>5.8880000000000002E-2</c:v>
                </c:pt>
                <c:pt idx="4425">
                  <c:v>5.8819999999999997E-2</c:v>
                </c:pt>
                <c:pt idx="4426">
                  <c:v>5.8709999999999998E-2</c:v>
                </c:pt>
                <c:pt idx="4427">
                  <c:v>5.8610000000000002E-2</c:v>
                </c:pt>
                <c:pt idx="4428">
                  <c:v>5.8549999999999998E-2</c:v>
                </c:pt>
                <c:pt idx="4429">
                  <c:v>5.8439999999999999E-2</c:v>
                </c:pt>
                <c:pt idx="4430">
                  <c:v>5.833E-2</c:v>
                </c:pt>
                <c:pt idx="4431">
                  <c:v>5.8279999999999998E-2</c:v>
                </c:pt>
                <c:pt idx="4432">
                  <c:v>5.8169999999999999E-2</c:v>
                </c:pt>
                <c:pt idx="4433">
                  <c:v>5.806E-2</c:v>
                </c:pt>
                <c:pt idx="4434">
                  <c:v>5.7950000000000002E-2</c:v>
                </c:pt>
                <c:pt idx="4435">
                  <c:v>5.7840000000000003E-2</c:v>
                </c:pt>
                <c:pt idx="4436">
                  <c:v>5.7729999999999997E-2</c:v>
                </c:pt>
                <c:pt idx="4437">
                  <c:v>5.7630000000000001E-2</c:v>
                </c:pt>
                <c:pt idx="4438">
                  <c:v>5.7570000000000003E-2</c:v>
                </c:pt>
                <c:pt idx="4439">
                  <c:v>5.7459999999999997E-2</c:v>
                </c:pt>
                <c:pt idx="4440">
                  <c:v>5.7349999999999998E-2</c:v>
                </c:pt>
                <c:pt idx="4441">
                  <c:v>5.7239999999999999E-2</c:v>
                </c:pt>
                <c:pt idx="4442">
                  <c:v>5.7189999999999998E-2</c:v>
                </c:pt>
                <c:pt idx="4443">
                  <c:v>5.7079999999999999E-2</c:v>
                </c:pt>
                <c:pt idx="4444">
                  <c:v>5.697E-2</c:v>
                </c:pt>
                <c:pt idx="4445">
                  <c:v>5.6919999999999998E-2</c:v>
                </c:pt>
                <c:pt idx="4446">
                  <c:v>5.6809999999999999E-2</c:v>
                </c:pt>
                <c:pt idx="4447">
                  <c:v>5.6750000000000002E-2</c:v>
                </c:pt>
                <c:pt idx="4448">
                  <c:v>5.6649999999999999E-2</c:v>
                </c:pt>
                <c:pt idx="4449">
                  <c:v>5.654E-2</c:v>
                </c:pt>
                <c:pt idx="4450">
                  <c:v>5.6430000000000001E-2</c:v>
                </c:pt>
                <c:pt idx="4451">
                  <c:v>5.6370000000000003E-2</c:v>
                </c:pt>
                <c:pt idx="4452">
                  <c:v>5.6259999999999998E-2</c:v>
                </c:pt>
                <c:pt idx="4453">
                  <c:v>5.6160000000000002E-2</c:v>
                </c:pt>
                <c:pt idx="4454">
                  <c:v>5.6050000000000003E-2</c:v>
                </c:pt>
                <c:pt idx="4455">
                  <c:v>5.5939999999999997E-2</c:v>
                </c:pt>
                <c:pt idx="4456">
                  <c:v>5.5879999999999999E-2</c:v>
                </c:pt>
                <c:pt idx="4457">
                  <c:v>5.577E-2</c:v>
                </c:pt>
                <c:pt idx="4458">
                  <c:v>5.5719999999999999E-2</c:v>
                </c:pt>
                <c:pt idx="4459">
                  <c:v>5.561E-2</c:v>
                </c:pt>
                <c:pt idx="4460">
                  <c:v>5.5559999999999998E-2</c:v>
                </c:pt>
                <c:pt idx="4461">
                  <c:v>5.5449999999999999E-2</c:v>
                </c:pt>
                <c:pt idx="4462">
                  <c:v>5.5390000000000002E-2</c:v>
                </c:pt>
                <c:pt idx="4463">
                  <c:v>5.5280000000000003E-2</c:v>
                </c:pt>
                <c:pt idx="4464">
                  <c:v>5.5230000000000001E-2</c:v>
                </c:pt>
                <c:pt idx="4465">
                  <c:v>5.5120000000000002E-2</c:v>
                </c:pt>
                <c:pt idx="4466">
                  <c:v>5.5010000000000003E-2</c:v>
                </c:pt>
                <c:pt idx="4467">
                  <c:v>5.4960000000000002E-2</c:v>
                </c:pt>
                <c:pt idx="4468">
                  <c:v>5.4850000000000003E-2</c:v>
                </c:pt>
                <c:pt idx="4469">
                  <c:v>5.4789999999999998E-2</c:v>
                </c:pt>
                <c:pt idx="4470">
                  <c:v>5.4690000000000003E-2</c:v>
                </c:pt>
                <c:pt idx="4471">
                  <c:v>5.4579999999999997E-2</c:v>
                </c:pt>
                <c:pt idx="4472">
                  <c:v>5.4519999999999999E-2</c:v>
                </c:pt>
                <c:pt idx="4473">
                  <c:v>5.441E-2</c:v>
                </c:pt>
                <c:pt idx="4474">
                  <c:v>5.4359999999999999E-2</c:v>
                </c:pt>
                <c:pt idx="4475">
                  <c:v>5.4300000000000001E-2</c:v>
                </c:pt>
                <c:pt idx="4476">
                  <c:v>5.4199999999999998E-2</c:v>
                </c:pt>
                <c:pt idx="4477">
                  <c:v>5.4140000000000001E-2</c:v>
                </c:pt>
                <c:pt idx="4478">
                  <c:v>5.4089999999999999E-2</c:v>
                </c:pt>
                <c:pt idx="4479">
                  <c:v>5.398E-2</c:v>
                </c:pt>
                <c:pt idx="4480">
                  <c:v>5.3920000000000003E-2</c:v>
                </c:pt>
                <c:pt idx="4481">
                  <c:v>5.3870000000000001E-2</c:v>
                </c:pt>
                <c:pt idx="4482">
                  <c:v>5.3760000000000002E-2</c:v>
                </c:pt>
                <c:pt idx="4483">
                  <c:v>5.3699999999999998E-2</c:v>
                </c:pt>
                <c:pt idx="4484">
                  <c:v>5.3600000000000002E-2</c:v>
                </c:pt>
                <c:pt idx="4485">
                  <c:v>5.3539999999999997E-2</c:v>
                </c:pt>
                <c:pt idx="4486">
                  <c:v>5.3429999999999998E-2</c:v>
                </c:pt>
                <c:pt idx="4487">
                  <c:v>5.3379999999999997E-2</c:v>
                </c:pt>
                <c:pt idx="4488">
                  <c:v>5.3319999999999999E-2</c:v>
                </c:pt>
                <c:pt idx="4489">
                  <c:v>5.321E-2</c:v>
                </c:pt>
                <c:pt idx="4490">
                  <c:v>5.3159999999999999E-2</c:v>
                </c:pt>
                <c:pt idx="4491">
                  <c:v>5.3109999999999997E-2</c:v>
                </c:pt>
                <c:pt idx="4492">
                  <c:v>5.305E-2</c:v>
                </c:pt>
                <c:pt idx="4493">
                  <c:v>5.2999999999999999E-2</c:v>
                </c:pt>
                <c:pt idx="4494">
                  <c:v>5.2940000000000001E-2</c:v>
                </c:pt>
                <c:pt idx="4495">
                  <c:v>5.289E-2</c:v>
                </c:pt>
                <c:pt idx="4496">
                  <c:v>5.2780000000000001E-2</c:v>
                </c:pt>
                <c:pt idx="4497">
                  <c:v>5.2720000000000003E-2</c:v>
                </c:pt>
                <c:pt idx="4498">
                  <c:v>5.2670000000000002E-2</c:v>
                </c:pt>
                <c:pt idx="4499">
                  <c:v>5.262E-2</c:v>
                </c:pt>
                <c:pt idx="4500">
                  <c:v>5.2510000000000001E-2</c:v>
                </c:pt>
                <c:pt idx="4501">
                  <c:v>5.2449999999999997E-2</c:v>
                </c:pt>
                <c:pt idx="4502">
                  <c:v>5.2400000000000002E-2</c:v>
                </c:pt>
                <c:pt idx="4503">
                  <c:v>5.2290000000000003E-2</c:v>
                </c:pt>
                <c:pt idx="4504">
                  <c:v>5.2229999999999999E-2</c:v>
                </c:pt>
                <c:pt idx="4505">
                  <c:v>5.2179999999999997E-2</c:v>
                </c:pt>
                <c:pt idx="4506">
                  <c:v>5.2130000000000003E-2</c:v>
                </c:pt>
                <c:pt idx="4507">
                  <c:v>5.2069999999999998E-2</c:v>
                </c:pt>
                <c:pt idx="4508">
                  <c:v>5.2019999999999997E-2</c:v>
                </c:pt>
                <c:pt idx="4509">
                  <c:v>5.1959999999999999E-2</c:v>
                </c:pt>
                <c:pt idx="4510">
                  <c:v>5.1909999999999998E-2</c:v>
                </c:pt>
                <c:pt idx="4511">
                  <c:v>5.185E-2</c:v>
                </c:pt>
                <c:pt idx="4512">
                  <c:v>5.1799999999999999E-2</c:v>
                </c:pt>
                <c:pt idx="4513">
                  <c:v>5.1740000000000001E-2</c:v>
                </c:pt>
                <c:pt idx="4514">
                  <c:v>5.169E-2</c:v>
                </c:pt>
                <c:pt idx="4515">
                  <c:v>5.1639999999999998E-2</c:v>
                </c:pt>
                <c:pt idx="4516">
                  <c:v>5.1580000000000001E-2</c:v>
                </c:pt>
                <c:pt idx="4517">
                  <c:v>5.1529999999999999E-2</c:v>
                </c:pt>
                <c:pt idx="4518">
                  <c:v>5.142E-2</c:v>
                </c:pt>
                <c:pt idx="4519">
                  <c:v>5.1360000000000003E-2</c:v>
                </c:pt>
                <c:pt idx="4520">
                  <c:v>5.1310000000000001E-2</c:v>
                </c:pt>
                <c:pt idx="4521">
                  <c:v>5.1249999999999997E-2</c:v>
                </c:pt>
                <c:pt idx="4522">
                  <c:v>5.1249999999999997E-2</c:v>
                </c:pt>
                <c:pt idx="4523">
                  <c:v>5.1200000000000002E-2</c:v>
                </c:pt>
                <c:pt idx="4524">
                  <c:v>5.1150000000000001E-2</c:v>
                </c:pt>
                <c:pt idx="4525">
                  <c:v>5.1090000000000003E-2</c:v>
                </c:pt>
                <c:pt idx="4526">
                  <c:v>5.1040000000000002E-2</c:v>
                </c:pt>
                <c:pt idx="4527">
                  <c:v>5.0979999999999998E-2</c:v>
                </c:pt>
                <c:pt idx="4528">
                  <c:v>5.0930000000000003E-2</c:v>
                </c:pt>
                <c:pt idx="4529">
                  <c:v>5.0869999999999999E-2</c:v>
                </c:pt>
                <c:pt idx="4530">
                  <c:v>5.0819999999999997E-2</c:v>
                </c:pt>
                <c:pt idx="4531">
                  <c:v>5.076E-2</c:v>
                </c:pt>
                <c:pt idx="4532">
                  <c:v>5.0709999999999998E-2</c:v>
                </c:pt>
                <c:pt idx="4533">
                  <c:v>5.0659999999999997E-2</c:v>
                </c:pt>
                <c:pt idx="4534">
                  <c:v>5.0599999999999999E-2</c:v>
                </c:pt>
                <c:pt idx="4535">
                  <c:v>5.0549999999999998E-2</c:v>
                </c:pt>
                <c:pt idx="4536">
                  <c:v>5.049E-2</c:v>
                </c:pt>
                <c:pt idx="4537">
                  <c:v>5.0439999999999999E-2</c:v>
                </c:pt>
                <c:pt idx="4538">
                  <c:v>5.0380000000000001E-2</c:v>
                </c:pt>
                <c:pt idx="4539">
                  <c:v>5.033E-2</c:v>
                </c:pt>
                <c:pt idx="4540">
                  <c:v>5.033E-2</c:v>
                </c:pt>
                <c:pt idx="4541">
                  <c:v>5.0270000000000002E-2</c:v>
                </c:pt>
                <c:pt idx="4542">
                  <c:v>5.0220000000000001E-2</c:v>
                </c:pt>
                <c:pt idx="4543">
                  <c:v>5.0169999999999999E-2</c:v>
                </c:pt>
                <c:pt idx="4544">
                  <c:v>5.0110000000000002E-2</c:v>
                </c:pt>
                <c:pt idx="4545">
                  <c:v>5.006E-2</c:v>
                </c:pt>
                <c:pt idx="4546">
                  <c:v>0.05</c:v>
                </c:pt>
                <c:pt idx="4547">
                  <c:v>4.9950000000000001E-2</c:v>
                </c:pt>
                <c:pt idx="4548">
                  <c:v>4.9889999999999997E-2</c:v>
                </c:pt>
                <c:pt idx="4549">
                  <c:v>4.9840000000000002E-2</c:v>
                </c:pt>
                <c:pt idx="4550">
                  <c:v>4.9779999999999998E-2</c:v>
                </c:pt>
                <c:pt idx="4551">
                  <c:v>4.9730000000000003E-2</c:v>
                </c:pt>
                <c:pt idx="4552">
                  <c:v>4.9680000000000002E-2</c:v>
                </c:pt>
                <c:pt idx="4553">
                  <c:v>4.9619999999999997E-2</c:v>
                </c:pt>
                <c:pt idx="4554">
                  <c:v>4.9619999999999997E-2</c:v>
                </c:pt>
                <c:pt idx="4555">
                  <c:v>4.9570000000000003E-2</c:v>
                </c:pt>
                <c:pt idx="4556">
                  <c:v>4.9509999999999998E-2</c:v>
                </c:pt>
                <c:pt idx="4557">
                  <c:v>4.9459999999999997E-2</c:v>
                </c:pt>
                <c:pt idx="4558">
                  <c:v>4.9399999999999999E-2</c:v>
                </c:pt>
                <c:pt idx="4559">
                  <c:v>4.9349999999999998E-2</c:v>
                </c:pt>
                <c:pt idx="4560">
                  <c:v>4.9349999999999998E-2</c:v>
                </c:pt>
                <c:pt idx="4561">
                  <c:v>4.929E-2</c:v>
                </c:pt>
                <c:pt idx="4562">
                  <c:v>4.9239999999999999E-2</c:v>
                </c:pt>
                <c:pt idx="4563">
                  <c:v>4.9189999999999998E-2</c:v>
                </c:pt>
                <c:pt idx="4564">
                  <c:v>4.913E-2</c:v>
                </c:pt>
                <c:pt idx="4565">
                  <c:v>4.9020000000000001E-2</c:v>
                </c:pt>
                <c:pt idx="4566">
                  <c:v>4.897E-2</c:v>
                </c:pt>
                <c:pt idx="4567">
                  <c:v>4.8910000000000002E-2</c:v>
                </c:pt>
                <c:pt idx="4568">
                  <c:v>4.8860000000000001E-2</c:v>
                </c:pt>
                <c:pt idx="4569">
                  <c:v>4.8860000000000001E-2</c:v>
                </c:pt>
                <c:pt idx="4570">
                  <c:v>4.8800000000000003E-2</c:v>
                </c:pt>
                <c:pt idx="4571">
                  <c:v>4.8750000000000002E-2</c:v>
                </c:pt>
                <c:pt idx="4572">
                  <c:v>4.87E-2</c:v>
                </c:pt>
                <c:pt idx="4573">
                  <c:v>4.8640000000000003E-2</c:v>
                </c:pt>
                <c:pt idx="4574">
                  <c:v>4.8590000000000001E-2</c:v>
                </c:pt>
                <c:pt idx="4575">
                  <c:v>4.8529999999999997E-2</c:v>
                </c:pt>
                <c:pt idx="4576">
                  <c:v>4.8480000000000002E-2</c:v>
                </c:pt>
                <c:pt idx="4577">
                  <c:v>4.8419999999999998E-2</c:v>
                </c:pt>
                <c:pt idx="4578">
                  <c:v>4.8370000000000003E-2</c:v>
                </c:pt>
                <c:pt idx="4579">
                  <c:v>4.8309999999999999E-2</c:v>
                </c:pt>
                <c:pt idx="4580">
                  <c:v>4.8259999999999997E-2</c:v>
                </c:pt>
                <c:pt idx="4581">
                  <c:v>4.8210000000000003E-2</c:v>
                </c:pt>
                <c:pt idx="4582">
                  <c:v>4.8149999999999998E-2</c:v>
                </c:pt>
                <c:pt idx="4583">
                  <c:v>4.8099999999999997E-2</c:v>
                </c:pt>
                <c:pt idx="4584">
                  <c:v>4.8039999999999999E-2</c:v>
                </c:pt>
                <c:pt idx="4585">
                  <c:v>4.7989999999999998E-2</c:v>
                </c:pt>
                <c:pt idx="4586">
                  <c:v>4.793E-2</c:v>
                </c:pt>
                <c:pt idx="4587">
                  <c:v>4.7879999999999999E-2</c:v>
                </c:pt>
                <c:pt idx="4588">
                  <c:v>4.7820000000000001E-2</c:v>
                </c:pt>
                <c:pt idx="4589">
                  <c:v>4.777E-2</c:v>
                </c:pt>
                <c:pt idx="4590">
                  <c:v>4.7719999999999999E-2</c:v>
                </c:pt>
                <c:pt idx="4591">
                  <c:v>4.7660000000000001E-2</c:v>
                </c:pt>
                <c:pt idx="4592">
                  <c:v>4.761E-2</c:v>
                </c:pt>
                <c:pt idx="4593">
                  <c:v>4.7550000000000002E-2</c:v>
                </c:pt>
                <c:pt idx="4594">
                  <c:v>4.7500000000000001E-2</c:v>
                </c:pt>
                <c:pt idx="4595">
                  <c:v>4.7440000000000003E-2</c:v>
                </c:pt>
                <c:pt idx="4596">
                  <c:v>4.7390000000000002E-2</c:v>
                </c:pt>
                <c:pt idx="4597">
                  <c:v>4.7329999999999997E-2</c:v>
                </c:pt>
                <c:pt idx="4598">
                  <c:v>4.7280000000000003E-2</c:v>
                </c:pt>
                <c:pt idx="4599">
                  <c:v>4.7219999999999998E-2</c:v>
                </c:pt>
                <c:pt idx="4600">
                  <c:v>4.7120000000000002E-2</c:v>
                </c:pt>
                <c:pt idx="4601">
                  <c:v>4.7059999999999998E-2</c:v>
                </c:pt>
                <c:pt idx="4602">
                  <c:v>4.7010000000000003E-2</c:v>
                </c:pt>
                <c:pt idx="4603">
                  <c:v>4.6949999999999999E-2</c:v>
                </c:pt>
                <c:pt idx="4604">
                  <c:v>4.6899999999999997E-2</c:v>
                </c:pt>
                <c:pt idx="4605">
                  <c:v>4.684E-2</c:v>
                </c:pt>
                <c:pt idx="4606">
                  <c:v>4.6789999999999998E-2</c:v>
                </c:pt>
                <c:pt idx="4607">
                  <c:v>4.6730000000000001E-2</c:v>
                </c:pt>
                <c:pt idx="4608">
                  <c:v>4.6679999999999999E-2</c:v>
                </c:pt>
                <c:pt idx="4609">
                  <c:v>4.6629999999999998E-2</c:v>
                </c:pt>
                <c:pt idx="4610">
                  <c:v>4.657E-2</c:v>
                </c:pt>
                <c:pt idx="4611">
                  <c:v>4.6519999999999999E-2</c:v>
                </c:pt>
                <c:pt idx="4612">
                  <c:v>4.6460000000000001E-2</c:v>
                </c:pt>
                <c:pt idx="4613">
                  <c:v>4.6350000000000002E-2</c:v>
                </c:pt>
                <c:pt idx="4614">
                  <c:v>4.6300000000000001E-2</c:v>
                </c:pt>
                <c:pt idx="4615">
                  <c:v>4.6240000000000003E-2</c:v>
                </c:pt>
                <c:pt idx="4616">
                  <c:v>4.6190000000000002E-2</c:v>
                </c:pt>
                <c:pt idx="4617">
                  <c:v>4.614E-2</c:v>
                </c:pt>
                <c:pt idx="4618">
                  <c:v>4.6080000000000003E-2</c:v>
                </c:pt>
                <c:pt idx="4619">
                  <c:v>4.5969999999999997E-2</c:v>
                </c:pt>
                <c:pt idx="4620">
                  <c:v>4.5920000000000002E-2</c:v>
                </c:pt>
                <c:pt idx="4621">
                  <c:v>4.5859999999999998E-2</c:v>
                </c:pt>
                <c:pt idx="4622">
                  <c:v>4.5809999999999997E-2</c:v>
                </c:pt>
                <c:pt idx="4623">
                  <c:v>4.5749999999999999E-2</c:v>
                </c:pt>
                <c:pt idx="4624">
                  <c:v>4.5699999999999998E-2</c:v>
                </c:pt>
                <c:pt idx="4625">
                  <c:v>4.5650000000000003E-2</c:v>
                </c:pt>
                <c:pt idx="4626">
                  <c:v>4.5589999999999999E-2</c:v>
                </c:pt>
                <c:pt idx="4627">
                  <c:v>4.548E-2</c:v>
                </c:pt>
                <c:pt idx="4628">
                  <c:v>4.5429999999999998E-2</c:v>
                </c:pt>
                <c:pt idx="4629">
                  <c:v>4.5370000000000001E-2</c:v>
                </c:pt>
                <c:pt idx="4630">
                  <c:v>4.5260000000000002E-2</c:v>
                </c:pt>
                <c:pt idx="4631">
                  <c:v>4.521E-2</c:v>
                </c:pt>
                <c:pt idx="4632">
                  <c:v>4.5159999999999999E-2</c:v>
                </c:pt>
                <c:pt idx="4633">
                  <c:v>4.5100000000000001E-2</c:v>
                </c:pt>
                <c:pt idx="4634">
                  <c:v>4.4990000000000002E-2</c:v>
                </c:pt>
                <c:pt idx="4635">
                  <c:v>4.4940000000000001E-2</c:v>
                </c:pt>
                <c:pt idx="4636">
                  <c:v>4.4880000000000003E-2</c:v>
                </c:pt>
                <c:pt idx="4637">
                  <c:v>4.4830000000000002E-2</c:v>
                </c:pt>
                <c:pt idx="4638">
                  <c:v>4.4769999999999997E-2</c:v>
                </c:pt>
                <c:pt idx="4639">
                  <c:v>4.4720000000000003E-2</c:v>
                </c:pt>
                <c:pt idx="4640">
                  <c:v>4.4609999999999997E-2</c:v>
                </c:pt>
                <c:pt idx="4641">
                  <c:v>4.4560000000000002E-2</c:v>
                </c:pt>
                <c:pt idx="4642">
                  <c:v>4.4499999999999998E-2</c:v>
                </c:pt>
                <c:pt idx="4643">
                  <c:v>4.4389999999999999E-2</c:v>
                </c:pt>
                <c:pt idx="4644">
                  <c:v>4.4339999999999997E-2</c:v>
                </c:pt>
                <c:pt idx="4645">
                  <c:v>4.428E-2</c:v>
                </c:pt>
                <c:pt idx="4646">
                  <c:v>4.4179999999999997E-2</c:v>
                </c:pt>
                <c:pt idx="4647">
                  <c:v>4.4119999999999999E-2</c:v>
                </c:pt>
                <c:pt idx="4648">
                  <c:v>4.4069999999999998E-2</c:v>
                </c:pt>
                <c:pt idx="4649">
                  <c:v>4.3959999999999999E-2</c:v>
                </c:pt>
                <c:pt idx="4650">
                  <c:v>4.3900000000000002E-2</c:v>
                </c:pt>
                <c:pt idx="4651">
                  <c:v>4.385E-2</c:v>
                </c:pt>
                <c:pt idx="4652">
                  <c:v>4.3790000000000003E-2</c:v>
                </c:pt>
                <c:pt idx="4653">
                  <c:v>4.3740000000000001E-2</c:v>
                </c:pt>
                <c:pt idx="4654">
                  <c:v>4.3630000000000002E-2</c:v>
                </c:pt>
                <c:pt idx="4655">
                  <c:v>4.3580000000000001E-2</c:v>
                </c:pt>
                <c:pt idx="4656">
                  <c:v>4.3520000000000003E-2</c:v>
                </c:pt>
                <c:pt idx="4657">
                  <c:v>4.3470000000000002E-2</c:v>
                </c:pt>
                <c:pt idx="4658">
                  <c:v>4.3360000000000003E-2</c:v>
                </c:pt>
                <c:pt idx="4659">
                  <c:v>4.3299999999999998E-2</c:v>
                </c:pt>
                <c:pt idx="4660">
                  <c:v>4.3200000000000002E-2</c:v>
                </c:pt>
                <c:pt idx="4661">
                  <c:v>4.3139999999999998E-2</c:v>
                </c:pt>
                <c:pt idx="4662">
                  <c:v>4.3090000000000003E-2</c:v>
                </c:pt>
                <c:pt idx="4663">
                  <c:v>4.2979999999999997E-2</c:v>
                </c:pt>
                <c:pt idx="4664">
                  <c:v>4.292E-2</c:v>
                </c:pt>
                <c:pt idx="4665">
                  <c:v>4.2869999999999998E-2</c:v>
                </c:pt>
                <c:pt idx="4666">
                  <c:v>4.2759999999999999E-2</c:v>
                </c:pt>
                <c:pt idx="4667">
                  <c:v>4.2709999999999998E-2</c:v>
                </c:pt>
                <c:pt idx="4668">
                  <c:v>4.265E-2</c:v>
                </c:pt>
                <c:pt idx="4669">
                  <c:v>4.2599999999999999E-2</c:v>
                </c:pt>
                <c:pt idx="4670">
                  <c:v>4.249E-2</c:v>
                </c:pt>
                <c:pt idx="4671">
                  <c:v>4.2430000000000002E-2</c:v>
                </c:pt>
                <c:pt idx="4672">
                  <c:v>4.2380000000000001E-2</c:v>
                </c:pt>
                <c:pt idx="4673">
                  <c:v>4.2270000000000002E-2</c:v>
                </c:pt>
                <c:pt idx="4674">
                  <c:v>4.2220000000000001E-2</c:v>
                </c:pt>
                <c:pt idx="4675">
                  <c:v>4.2160000000000003E-2</c:v>
                </c:pt>
                <c:pt idx="4676">
                  <c:v>4.2049999999999997E-2</c:v>
                </c:pt>
                <c:pt idx="4677">
                  <c:v>4.2000000000000003E-2</c:v>
                </c:pt>
                <c:pt idx="4678">
                  <c:v>4.1889999999999997E-2</c:v>
                </c:pt>
                <c:pt idx="4679">
                  <c:v>4.1829999999999999E-2</c:v>
                </c:pt>
                <c:pt idx="4680">
                  <c:v>4.1779999999999998E-2</c:v>
                </c:pt>
                <c:pt idx="4681">
                  <c:v>4.1669999999999999E-2</c:v>
                </c:pt>
                <c:pt idx="4682">
                  <c:v>4.1619999999999997E-2</c:v>
                </c:pt>
                <c:pt idx="4683">
                  <c:v>4.156E-2</c:v>
                </c:pt>
                <c:pt idx="4684">
                  <c:v>4.1509999999999998E-2</c:v>
                </c:pt>
                <c:pt idx="4685">
                  <c:v>4.1399999999999999E-2</c:v>
                </c:pt>
                <c:pt idx="4686">
                  <c:v>4.1340000000000002E-2</c:v>
                </c:pt>
                <c:pt idx="4687">
                  <c:v>4.129E-2</c:v>
                </c:pt>
                <c:pt idx="4688">
                  <c:v>4.1239999999999999E-2</c:v>
                </c:pt>
                <c:pt idx="4689">
                  <c:v>4.113E-2</c:v>
                </c:pt>
                <c:pt idx="4690">
                  <c:v>4.1070000000000002E-2</c:v>
                </c:pt>
                <c:pt idx="4691">
                  <c:v>4.1020000000000001E-2</c:v>
                </c:pt>
                <c:pt idx="4692">
                  <c:v>4.0910000000000002E-2</c:v>
                </c:pt>
                <c:pt idx="4693">
                  <c:v>4.0849999999999997E-2</c:v>
                </c:pt>
                <c:pt idx="4694">
                  <c:v>4.0750000000000001E-2</c:v>
                </c:pt>
                <c:pt idx="4695">
                  <c:v>4.0689999999999997E-2</c:v>
                </c:pt>
                <c:pt idx="4696">
                  <c:v>4.0640000000000003E-2</c:v>
                </c:pt>
                <c:pt idx="4697">
                  <c:v>4.0579999999999998E-2</c:v>
                </c:pt>
                <c:pt idx="4698">
                  <c:v>4.0469999999999999E-2</c:v>
                </c:pt>
                <c:pt idx="4699">
                  <c:v>4.0419999999999998E-2</c:v>
                </c:pt>
                <c:pt idx="4700">
                  <c:v>4.036E-2</c:v>
                </c:pt>
                <c:pt idx="4701">
                  <c:v>4.0309999999999999E-2</c:v>
                </c:pt>
                <c:pt idx="4702">
                  <c:v>4.0250000000000001E-2</c:v>
                </c:pt>
                <c:pt idx="4703">
                  <c:v>4.0149999999999998E-2</c:v>
                </c:pt>
                <c:pt idx="4704">
                  <c:v>4.0090000000000001E-2</c:v>
                </c:pt>
                <c:pt idx="4705">
                  <c:v>4.0039999999999999E-2</c:v>
                </c:pt>
                <c:pt idx="4706">
                  <c:v>3.9980000000000002E-2</c:v>
                </c:pt>
                <c:pt idx="4707">
                  <c:v>3.9870000000000003E-2</c:v>
                </c:pt>
                <c:pt idx="4708">
                  <c:v>3.9820000000000001E-2</c:v>
                </c:pt>
                <c:pt idx="4709">
                  <c:v>3.9759999999999997E-2</c:v>
                </c:pt>
                <c:pt idx="4710">
                  <c:v>3.9660000000000001E-2</c:v>
                </c:pt>
                <c:pt idx="4711">
                  <c:v>3.9600000000000003E-2</c:v>
                </c:pt>
                <c:pt idx="4712">
                  <c:v>3.9550000000000002E-2</c:v>
                </c:pt>
                <c:pt idx="4713">
                  <c:v>3.9489999999999997E-2</c:v>
                </c:pt>
                <c:pt idx="4714">
                  <c:v>3.9440000000000003E-2</c:v>
                </c:pt>
                <c:pt idx="4715">
                  <c:v>3.9379999999999998E-2</c:v>
                </c:pt>
                <c:pt idx="4716">
                  <c:v>3.9329999999999997E-2</c:v>
                </c:pt>
                <c:pt idx="4717">
                  <c:v>3.9219999999999998E-2</c:v>
                </c:pt>
                <c:pt idx="4718">
                  <c:v>3.9170000000000003E-2</c:v>
                </c:pt>
                <c:pt idx="4719">
                  <c:v>3.9109999999999999E-2</c:v>
                </c:pt>
                <c:pt idx="4720">
                  <c:v>3.9059999999999997E-2</c:v>
                </c:pt>
                <c:pt idx="4721">
                  <c:v>3.9E-2</c:v>
                </c:pt>
                <c:pt idx="4722">
                  <c:v>3.8949999999999999E-2</c:v>
                </c:pt>
                <c:pt idx="4723">
                  <c:v>3.8890000000000001E-2</c:v>
                </c:pt>
                <c:pt idx="4724">
                  <c:v>3.8780000000000002E-2</c:v>
                </c:pt>
                <c:pt idx="4725">
                  <c:v>3.8730000000000001E-2</c:v>
                </c:pt>
                <c:pt idx="4726">
                  <c:v>3.8679999999999999E-2</c:v>
                </c:pt>
                <c:pt idx="4727">
                  <c:v>3.8620000000000002E-2</c:v>
                </c:pt>
                <c:pt idx="4728">
                  <c:v>3.857E-2</c:v>
                </c:pt>
                <c:pt idx="4729">
                  <c:v>3.8510000000000003E-2</c:v>
                </c:pt>
                <c:pt idx="4730">
                  <c:v>3.8460000000000001E-2</c:v>
                </c:pt>
                <c:pt idx="4731">
                  <c:v>3.8399999999999997E-2</c:v>
                </c:pt>
                <c:pt idx="4732">
                  <c:v>3.8350000000000002E-2</c:v>
                </c:pt>
                <c:pt idx="4733">
                  <c:v>3.8289999999999998E-2</c:v>
                </c:pt>
                <c:pt idx="4734">
                  <c:v>3.8240000000000003E-2</c:v>
                </c:pt>
                <c:pt idx="4735">
                  <c:v>3.8190000000000002E-2</c:v>
                </c:pt>
                <c:pt idx="4736">
                  <c:v>3.8129999999999997E-2</c:v>
                </c:pt>
                <c:pt idx="4737">
                  <c:v>3.8080000000000003E-2</c:v>
                </c:pt>
                <c:pt idx="4738">
                  <c:v>3.8019999999999998E-2</c:v>
                </c:pt>
                <c:pt idx="4739">
                  <c:v>3.7969999999999997E-2</c:v>
                </c:pt>
                <c:pt idx="4740">
                  <c:v>3.7909999999999999E-2</c:v>
                </c:pt>
                <c:pt idx="4741">
                  <c:v>3.7859999999999998E-2</c:v>
                </c:pt>
                <c:pt idx="4742">
                  <c:v>3.78E-2</c:v>
                </c:pt>
                <c:pt idx="4743">
                  <c:v>3.7749999999999999E-2</c:v>
                </c:pt>
                <c:pt idx="4744">
                  <c:v>3.7699999999999997E-2</c:v>
                </c:pt>
                <c:pt idx="4745">
                  <c:v>3.764E-2</c:v>
                </c:pt>
                <c:pt idx="4746">
                  <c:v>3.7589999999999998E-2</c:v>
                </c:pt>
                <c:pt idx="4747">
                  <c:v>3.7589999999999998E-2</c:v>
                </c:pt>
                <c:pt idx="4748">
                  <c:v>3.7530000000000001E-2</c:v>
                </c:pt>
                <c:pt idx="4749">
                  <c:v>3.7479999999999999E-2</c:v>
                </c:pt>
                <c:pt idx="4750">
                  <c:v>3.7420000000000002E-2</c:v>
                </c:pt>
                <c:pt idx="4751">
                  <c:v>3.737E-2</c:v>
                </c:pt>
                <c:pt idx="4752">
                  <c:v>3.737E-2</c:v>
                </c:pt>
                <c:pt idx="4753">
                  <c:v>3.7310000000000003E-2</c:v>
                </c:pt>
                <c:pt idx="4754">
                  <c:v>3.7260000000000001E-2</c:v>
                </c:pt>
                <c:pt idx="4755">
                  <c:v>3.721E-2</c:v>
                </c:pt>
                <c:pt idx="4756">
                  <c:v>3.7150000000000002E-2</c:v>
                </c:pt>
                <c:pt idx="4757">
                  <c:v>3.7100000000000001E-2</c:v>
                </c:pt>
                <c:pt idx="4758">
                  <c:v>3.7100000000000001E-2</c:v>
                </c:pt>
                <c:pt idx="4759">
                  <c:v>3.7039999999999997E-2</c:v>
                </c:pt>
                <c:pt idx="4760">
                  <c:v>3.6990000000000002E-2</c:v>
                </c:pt>
                <c:pt idx="4761">
                  <c:v>3.6929999999999998E-2</c:v>
                </c:pt>
                <c:pt idx="4762">
                  <c:v>3.6929999999999998E-2</c:v>
                </c:pt>
                <c:pt idx="4763">
                  <c:v>3.6880000000000003E-2</c:v>
                </c:pt>
                <c:pt idx="4764">
                  <c:v>3.6819999999999999E-2</c:v>
                </c:pt>
                <c:pt idx="4765">
                  <c:v>3.6819999999999999E-2</c:v>
                </c:pt>
                <c:pt idx="4766">
                  <c:v>3.6769999999999997E-2</c:v>
                </c:pt>
                <c:pt idx="4767">
                  <c:v>3.6720000000000003E-2</c:v>
                </c:pt>
                <c:pt idx="4768">
                  <c:v>3.6720000000000003E-2</c:v>
                </c:pt>
                <c:pt idx="4769">
                  <c:v>3.6659999999999998E-2</c:v>
                </c:pt>
                <c:pt idx="4770">
                  <c:v>3.6609999999999997E-2</c:v>
                </c:pt>
                <c:pt idx="4771">
                  <c:v>3.6609999999999997E-2</c:v>
                </c:pt>
                <c:pt idx="4772">
                  <c:v>3.6549999999999999E-2</c:v>
                </c:pt>
                <c:pt idx="4773">
                  <c:v>3.6499999999999998E-2</c:v>
                </c:pt>
                <c:pt idx="4774">
                  <c:v>3.6499999999999998E-2</c:v>
                </c:pt>
                <c:pt idx="4775">
                  <c:v>3.644E-2</c:v>
                </c:pt>
                <c:pt idx="4776">
                  <c:v>3.6389999999999999E-2</c:v>
                </c:pt>
                <c:pt idx="4777">
                  <c:v>3.6389999999999999E-2</c:v>
                </c:pt>
                <c:pt idx="4778">
                  <c:v>3.6330000000000001E-2</c:v>
                </c:pt>
                <c:pt idx="4779">
                  <c:v>3.6330000000000001E-2</c:v>
                </c:pt>
                <c:pt idx="4780">
                  <c:v>3.628E-2</c:v>
                </c:pt>
                <c:pt idx="4781">
                  <c:v>3.628E-2</c:v>
                </c:pt>
                <c:pt idx="4782">
                  <c:v>3.6229999999999998E-2</c:v>
                </c:pt>
                <c:pt idx="4783">
                  <c:v>3.6229999999999998E-2</c:v>
                </c:pt>
                <c:pt idx="4784">
                  <c:v>3.6170000000000001E-2</c:v>
                </c:pt>
                <c:pt idx="4785">
                  <c:v>3.6170000000000001E-2</c:v>
                </c:pt>
                <c:pt idx="4786">
                  <c:v>3.6119999999999999E-2</c:v>
                </c:pt>
                <c:pt idx="4787">
                  <c:v>3.6060000000000002E-2</c:v>
                </c:pt>
                <c:pt idx="4788">
                  <c:v>3.6060000000000002E-2</c:v>
                </c:pt>
                <c:pt idx="4789">
                  <c:v>3.601E-2</c:v>
                </c:pt>
                <c:pt idx="4790">
                  <c:v>3.601E-2</c:v>
                </c:pt>
                <c:pt idx="4791">
                  <c:v>3.5950000000000003E-2</c:v>
                </c:pt>
                <c:pt idx="4792">
                  <c:v>3.5900000000000001E-2</c:v>
                </c:pt>
                <c:pt idx="4793">
                  <c:v>3.5900000000000001E-2</c:v>
                </c:pt>
                <c:pt idx="4794">
                  <c:v>3.5900000000000001E-2</c:v>
                </c:pt>
                <c:pt idx="4795">
                  <c:v>3.5839999999999997E-2</c:v>
                </c:pt>
                <c:pt idx="4796">
                  <c:v>3.5839999999999997E-2</c:v>
                </c:pt>
                <c:pt idx="4797">
                  <c:v>3.5790000000000002E-2</c:v>
                </c:pt>
                <c:pt idx="4798">
                  <c:v>3.5790000000000002E-2</c:v>
                </c:pt>
                <c:pt idx="4799">
                  <c:v>3.5740000000000001E-2</c:v>
                </c:pt>
                <c:pt idx="4800">
                  <c:v>3.5740000000000001E-2</c:v>
                </c:pt>
                <c:pt idx="4801">
                  <c:v>3.5740000000000001E-2</c:v>
                </c:pt>
                <c:pt idx="4802">
                  <c:v>3.5680000000000003E-2</c:v>
                </c:pt>
                <c:pt idx="4803">
                  <c:v>3.5630000000000002E-2</c:v>
                </c:pt>
                <c:pt idx="4804">
                  <c:v>3.5630000000000002E-2</c:v>
                </c:pt>
                <c:pt idx="4805">
                  <c:v>3.5569999999999997E-2</c:v>
                </c:pt>
                <c:pt idx="4806">
                  <c:v>3.5569999999999997E-2</c:v>
                </c:pt>
                <c:pt idx="4807">
                  <c:v>3.5520000000000003E-2</c:v>
                </c:pt>
                <c:pt idx="4808">
                  <c:v>3.5520000000000003E-2</c:v>
                </c:pt>
                <c:pt idx="4809">
                  <c:v>3.5459999999999998E-2</c:v>
                </c:pt>
                <c:pt idx="4810">
                  <c:v>3.5459999999999998E-2</c:v>
                </c:pt>
                <c:pt idx="4811">
                  <c:v>3.5409999999999997E-2</c:v>
                </c:pt>
                <c:pt idx="4812">
                  <c:v>3.5409999999999997E-2</c:v>
                </c:pt>
                <c:pt idx="4813">
                  <c:v>3.5409999999999997E-2</c:v>
                </c:pt>
                <c:pt idx="4814">
                  <c:v>3.5349999999999999E-2</c:v>
                </c:pt>
                <c:pt idx="4815">
                  <c:v>3.5349999999999999E-2</c:v>
                </c:pt>
                <c:pt idx="4816">
                  <c:v>3.5299999999999998E-2</c:v>
                </c:pt>
                <c:pt idx="4817">
                  <c:v>3.5299999999999998E-2</c:v>
                </c:pt>
                <c:pt idx="4818">
                  <c:v>3.5249999999999997E-2</c:v>
                </c:pt>
                <c:pt idx="4819">
                  <c:v>3.5249999999999997E-2</c:v>
                </c:pt>
                <c:pt idx="4820">
                  <c:v>3.5189999999999999E-2</c:v>
                </c:pt>
                <c:pt idx="4821">
                  <c:v>3.5189999999999999E-2</c:v>
                </c:pt>
                <c:pt idx="4822">
                  <c:v>3.5139999999999998E-2</c:v>
                </c:pt>
                <c:pt idx="4823">
                  <c:v>3.508E-2</c:v>
                </c:pt>
                <c:pt idx="4824">
                  <c:v>3.508E-2</c:v>
                </c:pt>
                <c:pt idx="4825">
                  <c:v>3.5029999999999999E-2</c:v>
                </c:pt>
                <c:pt idx="4826">
                  <c:v>3.5029999999999999E-2</c:v>
                </c:pt>
                <c:pt idx="4827">
                  <c:v>3.4970000000000001E-2</c:v>
                </c:pt>
                <c:pt idx="4828">
                  <c:v>3.4970000000000001E-2</c:v>
                </c:pt>
                <c:pt idx="4829">
                  <c:v>3.4970000000000001E-2</c:v>
                </c:pt>
                <c:pt idx="4830">
                  <c:v>3.492E-2</c:v>
                </c:pt>
                <c:pt idx="4831">
                  <c:v>3.492E-2</c:v>
                </c:pt>
                <c:pt idx="4832">
                  <c:v>3.4860000000000002E-2</c:v>
                </c:pt>
                <c:pt idx="4833">
                  <c:v>3.4810000000000001E-2</c:v>
                </c:pt>
                <c:pt idx="4834">
                  <c:v>3.4810000000000001E-2</c:v>
                </c:pt>
                <c:pt idx="4835">
                  <c:v>3.4759999999999999E-2</c:v>
                </c:pt>
                <c:pt idx="4836">
                  <c:v>3.4759999999999999E-2</c:v>
                </c:pt>
                <c:pt idx="4837">
                  <c:v>3.4700000000000002E-2</c:v>
                </c:pt>
                <c:pt idx="4838">
                  <c:v>3.465E-2</c:v>
                </c:pt>
                <c:pt idx="4839">
                  <c:v>3.4590000000000003E-2</c:v>
                </c:pt>
                <c:pt idx="4840">
                  <c:v>3.4590000000000003E-2</c:v>
                </c:pt>
                <c:pt idx="4841">
                  <c:v>3.4540000000000001E-2</c:v>
                </c:pt>
                <c:pt idx="4842">
                  <c:v>3.4540000000000001E-2</c:v>
                </c:pt>
                <c:pt idx="4843">
                  <c:v>3.4479999999999997E-2</c:v>
                </c:pt>
                <c:pt idx="4844">
                  <c:v>3.4430000000000002E-2</c:v>
                </c:pt>
                <c:pt idx="4845">
                  <c:v>3.4430000000000002E-2</c:v>
                </c:pt>
                <c:pt idx="4846">
                  <c:v>3.4369999999999998E-2</c:v>
                </c:pt>
                <c:pt idx="4847">
                  <c:v>3.4369999999999998E-2</c:v>
                </c:pt>
                <c:pt idx="4848">
                  <c:v>3.4320000000000003E-2</c:v>
                </c:pt>
                <c:pt idx="4849">
                  <c:v>3.4270000000000002E-2</c:v>
                </c:pt>
                <c:pt idx="4850">
                  <c:v>3.4209999999999997E-2</c:v>
                </c:pt>
                <c:pt idx="4851">
                  <c:v>3.4209999999999997E-2</c:v>
                </c:pt>
                <c:pt idx="4852">
                  <c:v>3.4160000000000003E-2</c:v>
                </c:pt>
                <c:pt idx="4853">
                  <c:v>3.4099999999999998E-2</c:v>
                </c:pt>
                <c:pt idx="4854">
                  <c:v>3.4049999999999997E-2</c:v>
                </c:pt>
                <c:pt idx="4855">
                  <c:v>3.3989999999999999E-2</c:v>
                </c:pt>
                <c:pt idx="4856">
                  <c:v>3.3939999999999998E-2</c:v>
                </c:pt>
                <c:pt idx="4857">
                  <c:v>3.3939999999999998E-2</c:v>
                </c:pt>
                <c:pt idx="4858">
                  <c:v>3.388E-2</c:v>
                </c:pt>
                <c:pt idx="4859">
                  <c:v>3.3829999999999999E-2</c:v>
                </c:pt>
                <c:pt idx="4860">
                  <c:v>3.3770000000000001E-2</c:v>
                </c:pt>
                <c:pt idx="4861">
                  <c:v>3.3770000000000001E-2</c:v>
                </c:pt>
                <c:pt idx="4862">
                  <c:v>3.372E-2</c:v>
                </c:pt>
                <c:pt idx="4863">
                  <c:v>3.3669999999999999E-2</c:v>
                </c:pt>
                <c:pt idx="4864">
                  <c:v>3.3610000000000001E-2</c:v>
                </c:pt>
                <c:pt idx="4865">
                  <c:v>3.356E-2</c:v>
                </c:pt>
                <c:pt idx="4866">
                  <c:v>3.3500000000000002E-2</c:v>
                </c:pt>
                <c:pt idx="4867">
                  <c:v>3.3450000000000001E-2</c:v>
                </c:pt>
                <c:pt idx="4868">
                  <c:v>3.3390000000000003E-2</c:v>
                </c:pt>
                <c:pt idx="4869">
                  <c:v>3.3340000000000002E-2</c:v>
                </c:pt>
                <c:pt idx="4870">
                  <c:v>3.3279999999999997E-2</c:v>
                </c:pt>
                <c:pt idx="4871">
                  <c:v>3.3230000000000003E-2</c:v>
                </c:pt>
                <c:pt idx="4872">
                  <c:v>3.3180000000000001E-2</c:v>
                </c:pt>
                <c:pt idx="4873">
                  <c:v>3.3119999999999997E-2</c:v>
                </c:pt>
                <c:pt idx="4874">
                  <c:v>3.3070000000000002E-2</c:v>
                </c:pt>
                <c:pt idx="4875">
                  <c:v>3.3009999999999998E-2</c:v>
                </c:pt>
                <c:pt idx="4876">
                  <c:v>3.2960000000000003E-2</c:v>
                </c:pt>
                <c:pt idx="4877">
                  <c:v>3.2899999999999999E-2</c:v>
                </c:pt>
                <c:pt idx="4878">
                  <c:v>3.2849999999999997E-2</c:v>
                </c:pt>
                <c:pt idx="4879">
                  <c:v>3.279E-2</c:v>
                </c:pt>
                <c:pt idx="4880">
                  <c:v>3.2739999999999998E-2</c:v>
                </c:pt>
                <c:pt idx="4881">
                  <c:v>3.2689999999999997E-2</c:v>
                </c:pt>
                <c:pt idx="4882">
                  <c:v>3.2629999999999999E-2</c:v>
                </c:pt>
                <c:pt idx="4883">
                  <c:v>3.2579999999999998E-2</c:v>
                </c:pt>
                <c:pt idx="4884">
                  <c:v>3.252E-2</c:v>
                </c:pt>
                <c:pt idx="4885">
                  <c:v>3.2410000000000001E-2</c:v>
                </c:pt>
                <c:pt idx="4886">
                  <c:v>3.236E-2</c:v>
                </c:pt>
                <c:pt idx="4887">
                  <c:v>3.2300000000000002E-2</c:v>
                </c:pt>
                <c:pt idx="4888">
                  <c:v>3.2250000000000001E-2</c:v>
                </c:pt>
                <c:pt idx="4889">
                  <c:v>3.2199999999999999E-2</c:v>
                </c:pt>
                <c:pt idx="4890">
                  <c:v>3.2140000000000002E-2</c:v>
                </c:pt>
                <c:pt idx="4891">
                  <c:v>3.2030000000000003E-2</c:v>
                </c:pt>
                <c:pt idx="4892">
                  <c:v>3.1980000000000001E-2</c:v>
                </c:pt>
                <c:pt idx="4893">
                  <c:v>3.1919999999999997E-2</c:v>
                </c:pt>
                <c:pt idx="4894">
                  <c:v>3.1870000000000002E-2</c:v>
                </c:pt>
                <c:pt idx="4895">
                  <c:v>3.1809999999999998E-2</c:v>
                </c:pt>
                <c:pt idx="4896">
                  <c:v>3.1759999999999997E-2</c:v>
                </c:pt>
                <c:pt idx="4897">
                  <c:v>3.1649999999999998E-2</c:v>
                </c:pt>
                <c:pt idx="4898">
                  <c:v>3.1600000000000003E-2</c:v>
                </c:pt>
                <c:pt idx="4899">
                  <c:v>3.1539999999999999E-2</c:v>
                </c:pt>
                <c:pt idx="4900">
                  <c:v>3.143E-2</c:v>
                </c:pt>
                <c:pt idx="4901">
                  <c:v>3.1379999999999998E-2</c:v>
                </c:pt>
                <c:pt idx="4902">
                  <c:v>3.1320000000000001E-2</c:v>
                </c:pt>
                <c:pt idx="4903">
                  <c:v>3.1220000000000001E-2</c:v>
                </c:pt>
                <c:pt idx="4904">
                  <c:v>3.116E-2</c:v>
                </c:pt>
                <c:pt idx="4905">
                  <c:v>3.1109999999999999E-2</c:v>
                </c:pt>
                <c:pt idx="4906">
                  <c:v>3.1050000000000001E-2</c:v>
                </c:pt>
                <c:pt idx="4907">
                  <c:v>3.0939999999999999E-2</c:v>
                </c:pt>
                <c:pt idx="4908">
                  <c:v>3.0890000000000001E-2</c:v>
                </c:pt>
                <c:pt idx="4909">
                  <c:v>3.083E-2</c:v>
                </c:pt>
                <c:pt idx="4910">
                  <c:v>3.0779999999999998E-2</c:v>
                </c:pt>
                <c:pt idx="4911">
                  <c:v>3.0669999999999999E-2</c:v>
                </c:pt>
                <c:pt idx="4912">
                  <c:v>3.0620000000000001E-2</c:v>
                </c:pt>
                <c:pt idx="4913">
                  <c:v>3.056E-2</c:v>
                </c:pt>
                <c:pt idx="4914">
                  <c:v>3.0450000000000001E-2</c:v>
                </c:pt>
                <c:pt idx="4915">
                  <c:v>3.04E-2</c:v>
                </c:pt>
                <c:pt idx="4916">
                  <c:v>3.0339999999999999E-2</c:v>
                </c:pt>
                <c:pt idx="4917">
                  <c:v>3.024E-2</c:v>
                </c:pt>
                <c:pt idx="4918">
                  <c:v>3.0179999999999998E-2</c:v>
                </c:pt>
                <c:pt idx="4919">
                  <c:v>3.007E-2</c:v>
                </c:pt>
                <c:pt idx="4920">
                  <c:v>3.0020000000000002E-2</c:v>
                </c:pt>
                <c:pt idx="4921">
                  <c:v>2.9960000000000001E-2</c:v>
                </c:pt>
                <c:pt idx="4922">
                  <c:v>2.9850000000000002E-2</c:v>
                </c:pt>
                <c:pt idx="4923">
                  <c:v>2.98E-2</c:v>
                </c:pt>
                <c:pt idx="4924">
                  <c:v>2.9749999999999999E-2</c:v>
                </c:pt>
                <c:pt idx="4925">
                  <c:v>2.9690000000000001E-2</c:v>
                </c:pt>
                <c:pt idx="4926">
                  <c:v>2.9579999999999999E-2</c:v>
                </c:pt>
                <c:pt idx="4927">
                  <c:v>2.9530000000000001E-2</c:v>
                </c:pt>
                <c:pt idx="4928">
                  <c:v>2.947E-2</c:v>
                </c:pt>
                <c:pt idx="4929">
                  <c:v>2.9360000000000001E-2</c:v>
                </c:pt>
                <c:pt idx="4930">
                  <c:v>2.9309999999999999E-2</c:v>
                </c:pt>
                <c:pt idx="4931">
                  <c:v>2.9260000000000001E-2</c:v>
                </c:pt>
                <c:pt idx="4932">
                  <c:v>2.9149999999999999E-2</c:v>
                </c:pt>
                <c:pt idx="4933">
                  <c:v>2.9090000000000001E-2</c:v>
                </c:pt>
                <c:pt idx="4934">
                  <c:v>2.8979999999999999E-2</c:v>
                </c:pt>
                <c:pt idx="4935">
                  <c:v>2.8930000000000001E-2</c:v>
                </c:pt>
                <c:pt idx="4936">
                  <c:v>2.887E-2</c:v>
                </c:pt>
                <c:pt idx="4937">
                  <c:v>2.8819999999999998E-2</c:v>
                </c:pt>
                <c:pt idx="4938">
                  <c:v>2.8709999999999999E-2</c:v>
                </c:pt>
                <c:pt idx="4939">
                  <c:v>2.8660000000000001E-2</c:v>
                </c:pt>
                <c:pt idx="4940">
                  <c:v>2.86E-2</c:v>
                </c:pt>
                <c:pt idx="4941">
                  <c:v>2.8549999999999999E-2</c:v>
                </c:pt>
                <c:pt idx="4942">
                  <c:v>2.844E-2</c:v>
                </c:pt>
                <c:pt idx="4943">
                  <c:v>2.8379999999999999E-2</c:v>
                </c:pt>
                <c:pt idx="4944">
                  <c:v>2.8330000000000001E-2</c:v>
                </c:pt>
                <c:pt idx="4945">
                  <c:v>2.828E-2</c:v>
                </c:pt>
                <c:pt idx="4946">
                  <c:v>2.8170000000000001E-2</c:v>
                </c:pt>
                <c:pt idx="4947">
                  <c:v>2.811E-2</c:v>
                </c:pt>
                <c:pt idx="4948">
                  <c:v>2.8060000000000002E-2</c:v>
                </c:pt>
                <c:pt idx="4949">
                  <c:v>2.8000000000000001E-2</c:v>
                </c:pt>
                <c:pt idx="4950">
                  <c:v>2.7890000000000002E-2</c:v>
                </c:pt>
                <c:pt idx="4951">
                  <c:v>2.784E-2</c:v>
                </c:pt>
                <c:pt idx="4952">
                  <c:v>2.7789999999999999E-2</c:v>
                </c:pt>
                <c:pt idx="4953">
                  <c:v>2.7730000000000001E-2</c:v>
                </c:pt>
                <c:pt idx="4954">
                  <c:v>2.768E-2</c:v>
                </c:pt>
                <c:pt idx="4955">
                  <c:v>2.7619999999999999E-2</c:v>
                </c:pt>
                <c:pt idx="4956">
                  <c:v>2.7570000000000001E-2</c:v>
                </c:pt>
                <c:pt idx="4957">
                  <c:v>2.7459999999999998E-2</c:v>
                </c:pt>
                <c:pt idx="4958">
                  <c:v>2.7400000000000001E-2</c:v>
                </c:pt>
                <c:pt idx="4959">
                  <c:v>2.7349999999999999E-2</c:v>
                </c:pt>
                <c:pt idx="4960">
                  <c:v>2.7300000000000001E-2</c:v>
                </c:pt>
                <c:pt idx="4961">
                  <c:v>2.724E-2</c:v>
                </c:pt>
                <c:pt idx="4962">
                  <c:v>2.7189999999999999E-2</c:v>
                </c:pt>
                <c:pt idx="4963">
                  <c:v>2.7130000000000001E-2</c:v>
                </c:pt>
                <c:pt idx="4964">
                  <c:v>2.708E-2</c:v>
                </c:pt>
                <c:pt idx="4965">
                  <c:v>2.7019999999999999E-2</c:v>
                </c:pt>
                <c:pt idx="4966">
                  <c:v>2.6970000000000001E-2</c:v>
                </c:pt>
                <c:pt idx="4967">
                  <c:v>2.691E-2</c:v>
                </c:pt>
                <c:pt idx="4968">
                  <c:v>2.6859999999999998E-2</c:v>
                </c:pt>
                <c:pt idx="4969">
                  <c:v>2.6800000000000001E-2</c:v>
                </c:pt>
                <c:pt idx="4970">
                  <c:v>2.6749999999999999E-2</c:v>
                </c:pt>
                <c:pt idx="4971">
                  <c:v>2.6700000000000002E-2</c:v>
                </c:pt>
                <c:pt idx="4972">
                  <c:v>2.664E-2</c:v>
                </c:pt>
                <c:pt idx="4973">
                  <c:v>2.6589999999999999E-2</c:v>
                </c:pt>
                <c:pt idx="4974">
                  <c:v>2.6530000000000001E-2</c:v>
                </c:pt>
                <c:pt idx="4975">
                  <c:v>2.648E-2</c:v>
                </c:pt>
                <c:pt idx="4976">
                  <c:v>2.648E-2</c:v>
                </c:pt>
                <c:pt idx="4977">
                  <c:v>2.6419999999999999E-2</c:v>
                </c:pt>
                <c:pt idx="4978">
                  <c:v>2.6370000000000001E-2</c:v>
                </c:pt>
                <c:pt idx="4979">
                  <c:v>2.631E-2</c:v>
                </c:pt>
                <c:pt idx="4980">
                  <c:v>2.6259999999999999E-2</c:v>
                </c:pt>
                <c:pt idx="4981">
                  <c:v>2.6210000000000001E-2</c:v>
                </c:pt>
                <c:pt idx="4982">
                  <c:v>2.615E-2</c:v>
                </c:pt>
                <c:pt idx="4983">
                  <c:v>2.6100000000000002E-2</c:v>
                </c:pt>
                <c:pt idx="4984">
                  <c:v>2.6040000000000001E-2</c:v>
                </c:pt>
                <c:pt idx="4985">
                  <c:v>2.6040000000000001E-2</c:v>
                </c:pt>
                <c:pt idx="4986">
                  <c:v>2.5989999999999999E-2</c:v>
                </c:pt>
                <c:pt idx="4987">
                  <c:v>2.5930000000000002E-2</c:v>
                </c:pt>
                <c:pt idx="4988">
                  <c:v>2.5930000000000002E-2</c:v>
                </c:pt>
                <c:pt idx="4989">
                  <c:v>2.588E-2</c:v>
                </c:pt>
                <c:pt idx="4990">
                  <c:v>2.5819999999999999E-2</c:v>
                </c:pt>
                <c:pt idx="4991">
                  <c:v>2.5819999999999999E-2</c:v>
                </c:pt>
                <c:pt idx="4992">
                  <c:v>2.5770000000000001E-2</c:v>
                </c:pt>
                <c:pt idx="4993">
                  <c:v>2.572E-2</c:v>
                </c:pt>
                <c:pt idx="4994">
                  <c:v>2.572E-2</c:v>
                </c:pt>
                <c:pt idx="4995">
                  <c:v>2.5659999999999999E-2</c:v>
                </c:pt>
                <c:pt idx="4996">
                  <c:v>2.5610000000000001E-2</c:v>
                </c:pt>
                <c:pt idx="4997">
                  <c:v>2.555E-2</c:v>
                </c:pt>
                <c:pt idx="4998">
                  <c:v>2.555E-2</c:v>
                </c:pt>
                <c:pt idx="4999">
                  <c:v>2.5499999999999998E-2</c:v>
                </c:pt>
                <c:pt idx="5000">
                  <c:v>2.5499999999999998E-2</c:v>
                </c:pt>
                <c:pt idx="5001">
                  <c:v>2.5440000000000001E-2</c:v>
                </c:pt>
                <c:pt idx="5002">
                  <c:v>2.5389999999999999E-2</c:v>
                </c:pt>
                <c:pt idx="5003">
                  <c:v>2.5389999999999999E-2</c:v>
                </c:pt>
                <c:pt idx="5004">
                  <c:v>2.5329999999999998E-2</c:v>
                </c:pt>
                <c:pt idx="5005">
                  <c:v>2.5329999999999998E-2</c:v>
                </c:pt>
                <c:pt idx="5006">
                  <c:v>2.5329999999999998E-2</c:v>
                </c:pt>
                <c:pt idx="5007">
                  <c:v>2.528E-2</c:v>
                </c:pt>
                <c:pt idx="5008">
                  <c:v>2.528E-2</c:v>
                </c:pt>
                <c:pt idx="5009">
                  <c:v>2.5229999999999999E-2</c:v>
                </c:pt>
                <c:pt idx="5010">
                  <c:v>2.5229999999999999E-2</c:v>
                </c:pt>
                <c:pt idx="5011">
                  <c:v>2.5170000000000001E-2</c:v>
                </c:pt>
                <c:pt idx="5012">
                  <c:v>2.512E-2</c:v>
                </c:pt>
                <c:pt idx="5013">
                  <c:v>2.512E-2</c:v>
                </c:pt>
                <c:pt idx="5014">
                  <c:v>2.5059999999999999E-2</c:v>
                </c:pt>
                <c:pt idx="5015">
                  <c:v>2.5059999999999999E-2</c:v>
                </c:pt>
                <c:pt idx="5016">
                  <c:v>2.5010000000000001E-2</c:v>
                </c:pt>
                <c:pt idx="5017">
                  <c:v>2.5010000000000001E-2</c:v>
                </c:pt>
                <c:pt idx="5018">
                  <c:v>2.5010000000000001E-2</c:v>
                </c:pt>
                <c:pt idx="5019">
                  <c:v>2.495E-2</c:v>
                </c:pt>
                <c:pt idx="5020">
                  <c:v>2.495E-2</c:v>
                </c:pt>
                <c:pt idx="5021">
                  <c:v>2.4899999999999999E-2</c:v>
                </c:pt>
                <c:pt idx="5022">
                  <c:v>2.4899999999999999E-2</c:v>
                </c:pt>
                <c:pt idx="5023">
                  <c:v>2.4899999999999999E-2</c:v>
                </c:pt>
                <c:pt idx="5024">
                  <c:v>2.4840000000000001E-2</c:v>
                </c:pt>
                <c:pt idx="5025">
                  <c:v>2.4840000000000001E-2</c:v>
                </c:pt>
                <c:pt idx="5026">
                  <c:v>2.4840000000000001E-2</c:v>
                </c:pt>
                <c:pt idx="5027">
                  <c:v>2.479E-2</c:v>
                </c:pt>
                <c:pt idx="5028">
                  <c:v>2.479E-2</c:v>
                </c:pt>
                <c:pt idx="5029">
                  <c:v>2.4740000000000002E-2</c:v>
                </c:pt>
                <c:pt idx="5030">
                  <c:v>2.4740000000000002E-2</c:v>
                </c:pt>
                <c:pt idx="5031">
                  <c:v>2.4680000000000001E-2</c:v>
                </c:pt>
                <c:pt idx="5032">
                  <c:v>2.4680000000000001E-2</c:v>
                </c:pt>
                <c:pt idx="5033">
                  <c:v>2.4629999999999999E-2</c:v>
                </c:pt>
                <c:pt idx="5034">
                  <c:v>2.4629999999999999E-2</c:v>
                </c:pt>
                <c:pt idx="5035">
                  <c:v>2.4629999999999999E-2</c:v>
                </c:pt>
                <c:pt idx="5036">
                  <c:v>2.4570000000000002E-2</c:v>
                </c:pt>
                <c:pt idx="5037">
                  <c:v>2.4570000000000002E-2</c:v>
                </c:pt>
                <c:pt idx="5038">
                  <c:v>2.4570000000000002E-2</c:v>
                </c:pt>
                <c:pt idx="5039">
                  <c:v>2.4570000000000002E-2</c:v>
                </c:pt>
                <c:pt idx="5040">
                  <c:v>2.452E-2</c:v>
                </c:pt>
                <c:pt idx="5041">
                  <c:v>2.452E-2</c:v>
                </c:pt>
                <c:pt idx="5042">
                  <c:v>2.4459999999999999E-2</c:v>
                </c:pt>
                <c:pt idx="5043">
                  <c:v>2.4459999999999999E-2</c:v>
                </c:pt>
                <c:pt idx="5044">
                  <c:v>2.4410000000000001E-2</c:v>
                </c:pt>
                <c:pt idx="5045">
                  <c:v>2.4410000000000001E-2</c:v>
                </c:pt>
                <c:pt idx="5046">
                  <c:v>2.435E-2</c:v>
                </c:pt>
                <c:pt idx="5047">
                  <c:v>2.435E-2</c:v>
                </c:pt>
                <c:pt idx="5048">
                  <c:v>2.435E-2</c:v>
                </c:pt>
                <c:pt idx="5049">
                  <c:v>2.4299999999999999E-2</c:v>
                </c:pt>
                <c:pt idx="5050">
                  <c:v>2.4299999999999999E-2</c:v>
                </c:pt>
                <c:pt idx="5051">
                  <c:v>2.4250000000000001E-2</c:v>
                </c:pt>
                <c:pt idx="5052">
                  <c:v>2.4250000000000001E-2</c:v>
                </c:pt>
                <c:pt idx="5053">
                  <c:v>2.4250000000000001E-2</c:v>
                </c:pt>
                <c:pt idx="5054">
                  <c:v>2.419E-2</c:v>
                </c:pt>
                <c:pt idx="5055">
                  <c:v>2.419E-2</c:v>
                </c:pt>
                <c:pt idx="5056">
                  <c:v>2.419E-2</c:v>
                </c:pt>
                <c:pt idx="5057">
                  <c:v>2.4140000000000002E-2</c:v>
                </c:pt>
                <c:pt idx="5058">
                  <c:v>2.4140000000000002E-2</c:v>
                </c:pt>
                <c:pt idx="5059">
                  <c:v>2.4080000000000001E-2</c:v>
                </c:pt>
                <c:pt idx="5060">
                  <c:v>2.4029999999999999E-2</c:v>
                </c:pt>
                <c:pt idx="5061">
                  <c:v>2.4029999999999999E-2</c:v>
                </c:pt>
                <c:pt idx="5062">
                  <c:v>2.3970000000000002E-2</c:v>
                </c:pt>
                <c:pt idx="5063">
                  <c:v>2.3970000000000002E-2</c:v>
                </c:pt>
                <c:pt idx="5064">
                  <c:v>2.392E-2</c:v>
                </c:pt>
                <c:pt idx="5065">
                  <c:v>2.392E-2</c:v>
                </c:pt>
                <c:pt idx="5066">
                  <c:v>2.3859999999999999E-2</c:v>
                </c:pt>
                <c:pt idx="5067">
                  <c:v>2.3859999999999999E-2</c:v>
                </c:pt>
                <c:pt idx="5068">
                  <c:v>2.3810000000000001E-2</c:v>
                </c:pt>
                <c:pt idx="5069">
                  <c:v>2.3810000000000001E-2</c:v>
                </c:pt>
                <c:pt idx="5070">
                  <c:v>2.376E-2</c:v>
                </c:pt>
                <c:pt idx="5071">
                  <c:v>2.376E-2</c:v>
                </c:pt>
                <c:pt idx="5072">
                  <c:v>2.3699999999999999E-2</c:v>
                </c:pt>
                <c:pt idx="5073">
                  <c:v>2.3699999999999999E-2</c:v>
                </c:pt>
                <c:pt idx="5074">
                  <c:v>2.3650000000000001E-2</c:v>
                </c:pt>
                <c:pt idx="5075">
                  <c:v>2.359E-2</c:v>
                </c:pt>
                <c:pt idx="5076">
                  <c:v>2.3539999999999998E-2</c:v>
                </c:pt>
                <c:pt idx="5077">
                  <c:v>2.3539999999999998E-2</c:v>
                </c:pt>
                <c:pt idx="5078">
                  <c:v>2.3480000000000001E-2</c:v>
                </c:pt>
                <c:pt idx="5079">
                  <c:v>2.3429999999999999E-2</c:v>
                </c:pt>
                <c:pt idx="5080">
                  <c:v>2.3429999999999999E-2</c:v>
                </c:pt>
                <c:pt idx="5081">
                  <c:v>2.3369999999999998E-2</c:v>
                </c:pt>
                <c:pt idx="5082">
                  <c:v>2.332E-2</c:v>
                </c:pt>
                <c:pt idx="5083">
                  <c:v>2.332E-2</c:v>
                </c:pt>
                <c:pt idx="5084">
                  <c:v>2.3269999999999999E-2</c:v>
                </c:pt>
                <c:pt idx="5085">
                  <c:v>2.3210000000000001E-2</c:v>
                </c:pt>
                <c:pt idx="5086">
                  <c:v>2.3210000000000001E-2</c:v>
                </c:pt>
                <c:pt idx="5087">
                  <c:v>2.316E-2</c:v>
                </c:pt>
                <c:pt idx="5088">
                  <c:v>2.3099999999999999E-2</c:v>
                </c:pt>
                <c:pt idx="5089">
                  <c:v>2.3050000000000001E-2</c:v>
                </c:pt>
                <c:pt idx="5090">
                  <c:v>2.3050000000000001E-2</c:v>
                </c:pt>
                <c:pt idx="5091">
                  <c:v>2.299E-2</c:v>
                </c:pt>
                <c:pt idx="5092">
                  <c:v>2.2939999999999999E-2</c:v>
                </c:pt>
                <c:pt idx="5093">
                  <c:v>2.2880000000000001E-2</c:v>
                </c:pt>
                <c:pt idx="5094">
                  <c:v>2.283E-2</c:v>
                </c:pt>
                <c:pt idx="5095">
                  <c:v>2.2780000000000002E-2</c:v>
                </c:pt>
                <c:pt idx="5096">
                  <c:v>2.2720000000000001E-2</c:v>
                </c:pt>
                <c:pt idx="5097">
                  <c:v>2.2669999999999999E-2</c:v>
                </c:pt>
                <c:pt idx="5098">
                  <c:v>2.2610000000000002E-2</c:v>
                </c:pt>
                <c:pt idx="5099">
                  <c:v>2.2610000000000002E-2</c:v>
                </c:pt>
                <c:pt idx="5100">
                  <c:v>2.256E-2</c:v>
                </c:pt>
                <c:pt idx="5101">
                  <c:v>2.2499999999999999E-2</c:v>
                </c:pt>
                <c:pt idx="5102">
                  <c:v>2.2450000000000001E-2</c:v>
                </c:pt>
                <c:pt idx="5103">
                  <c:v>2.239E-2</c:v>
                </c:pt>
                <c:pt idx="5104">
                  <c:v>2.2339999999999999E-2</c:v>
                </c:pt>
                <c:pt idx="5105">
                  <c:v>2.2290000000000001E-2</c:v>
                </c:pt>
                <c:pt idx="5106">
                  <c:v>2.223E-2</c:v>
                </c:pt>
                <c:pt idx="5107">
                  <c:v>2.2179999999999998E-2</c:v>
                </c:pt>
                <c:pt idx="5108">
                  <c:v>2.2120000000000001E-2</c:v>
                </c:pt>
                <c:pt idx="5109">
                  <c:v>2.2069999999999999E-2</c:v>
                </c:pt>
                <c:pt idx="5110">
                  <c:v>2.2009999999999998E-2</c:v>
                </c:pt>
                <c:pt idx="5111">
                  <c:v>2.196E-2</c:v>
                </c:pt>
                <c:pt idx="5112">
                  <c:v>2.1899999999999999E-2</c:v>
                </c:pt>
                <c:pt idx="5113">
                  <c:v>2.18E-2</c:v>
                </c:pt>
                <c:pt idx="5114">
                  <c:v>2.1739999999999999E-2</c:v>
                </c:pt>
                <c:pt idx="5115">
                  <c:v>2.1690000000000001E-2</c:v>
                </c:pt>
                <c:pt idx="5116">
                  <c:v>2.163E-2</c:v>
                </c:pt>
                <c:pt idx="5117">
                  <c:v>2.1579999999999998E-2</c:v>
                </c:pt>
                <c:pt idx="5118">
                  <c:v>2.1520000000000001E-2</c:v>
                </c:pt>
                <c:pt idx="5119">
                  <c:v>2.147E-2</c:v>
                </c:pt>
                <c:pt idx="5120">
                  <c:v>2.1409999999999998E-2</c:v>
                </c:pt>
                <c:pt idx="5121">
                  <c:v>2.1360000000000001E-2</c:v>
                </c:pt>
                <c:pt idx="5122">
                  <c:v>2.1309999999999999E-2</c:v>
                </c:pt>
                <c:pt idx="5123">
                  <c:v>2.1250000000000002E-2</c:v>
                </c:pt>
                <c:pt idx="5124">
                  <c:v>2.1139999999999999E-2</c:v>
                </c:pt>
                <c:pt idx="5125">
                  <c:v>2.1090000000000001E-2</c:v>
                </c:pt>
                <c:pt idx="5126">
                  <c:v>2.103E-2</c:v>
                </c:pt>
                <c:pt idx="5127">
                  <c:v>2.0979999999999999E-2</c:v>
                </c:pt>
                <c:pt idx="5128">
                  <c:v>2.0920000000000001E-2</c:v>
                </c:pt>
                <c:pt idx="5129">
                  <c:v>2.0820000000000002E-2</c:v>
                </c:pt>
                <c:pt idx="5130">
                  <c:v>2.0760000000000001E-2</c:v>
                </c:pt>
                <c:pt idx="5131">
                  <c:v>2.0709999999999999E-2</c:v>
                </c:pt>
                <c:pt idx="5132">
                  <c:v>2.0650000000000002E-2</c:v>
                </c:pt>
                <c:pt idx="5133">
                  <c:v>2.06E-2</c:v>
                </c:pt>
                <c:pt idx="5134">
                  <c:v>2.0539999999999999E-2</c:v>
                </c:pt>
                <c:pt idx="5135">
                  <c:v>2.043E-2</c:v>
                </c:pt>
                <c:pt idx="5136">
                  <c:v>2.0379999999999999E-2</c:v>
                </c:pt>
                <c:pt idx="5137">
                  <c:v>2.0320000000000001E-2</c:v>
                </c:pt>
                <c:pt idx="5138">
                  <c:v>2.027E-2</c:v>
                </c:pt>
                <c:pt idx="5139">
                  <c:v>2.0160000000000001E-2</c:v>
                </c:pt>
                <c:pt idx="5140">
                  <c:v>2.0109999999999999E-2</c:v>
                </c:pt>
                <c:pt idx="5141">
                  <c:v>2.0049999999999998E-2</c:v>
                </c:pt>
                <c:pt idx="5142">
                  <c:v>0.02</c:v>
                </c:pt>
                <c:pt idx="5143">
                  <c:v>1.9890000000000001E-2</c:v>
                </c:pt>
                <c:pt idx="5144">
                  <c:v>1.983E-2</c:v>
                </c:pt>
                <c:pt idx="5145">
                  <c:v>1.9779999999999999E-2</c:v>
                </c:pt>
                <c:pt idx="5146">
                  <c:v>1.9730000000000001E-2</c:v>
                </c:pt>
                <c:pt idx="5147">
                  <c:v>1.9619999999999999E-2</c:v>
                </c:pt>
                <c:pt idx="5148">
                  <c:v>1.9560000000000001E-2</c:v>
                </c:pt>
                <c:pt idx="5149">
                  <c:v>1.951E-2</c:v>
                </c:pt>
                <c:pt idx="5150">
                  <c:v>1.9449999999999999E-2</c:v>
                </c:pt>
                <c:pt idx="5151">
                  <c:v>1.9400000000000001E-2</c:v>
                </c:pt>
                <c:pt idx="5152">
                  <c:v>1.9290000000000002E-2</c:v>
                </c:pt>
                <c:pt idx="5153">
                  <c:v>1.924E-2</c:v>
                </c:pt>
                <c:pt idx="5154">
                  <c:v>1.9179999999999999E-2</c:v>
                </c:pt>
                <c:pt idx="5155">
                  <c:v>1.9130000000000001E-2</c:v>
                </c:pt>
                <c:pt idx="5156">
                  <c:v>1.9019999999999999E-2</c:v>
                </c:pt>
                <c:pt idx="5157">
                  <c:v>1.8960000000000001E-2</c:v>
                </c:pt>
                <c:pt idx="5158">
                  <c:v>1.891E-2</c:v>
                </c:pt>
                <c:pt idx="5159">
                  <c:v>1.8849999999999999E-2</c:v>
                </c:pt>
                <c:pt idx="5160">
                  <c:v>1.8749999999999999E-2</c:v>
                </c:pt>
                <c:pt idx="5161">
                  <c:v>1.8689999999999998E-2</c:v>
                </c:pt>
                <c:pt idx="5162">
                  <c:v>1.864E-2</c:v>
                </c:pt>
                <c:pt idx="5163">
                  <c:v>1.8579999999999999E-2</c:v>
                </c:pt>
                <c:pt idx="5164">
                  <c:v>1.8530000000000001E-2</c:v>
                </c:pt>
                <c:pt idx="5165">
                  <c:v>1.847E-2</c:v>
                </c:pt>
                <c:pt idx="5166">
                  <c:v>1.8360000000000001E-2</c:v>
                </c:pt>
                <c:pt idx="5167">
                  <c:v>1.831E-2</c:v>
                </c:pt>
                <c:pt idx="5168">
                  <c:v>1.8259999999999998E-2</c:v>
                </c:pt>
                <c:pt idx="5169">
                  <c:v>1.8200000000000001E-2</c:v>
                </c:pt>
                <c:pt idx="5170">
                  <c:v>1.8149999999999999E-2</c:v>
                </c:pt>
                <c:pt idx="5171">
                  <c:v>1.8089999999999998E-2</c:v>
                </c:pt>
                <c:pt idx="5172">
                  <c:v>1.7979999999999999E-2</c:v>
                </c:pt>
                <c:pt idx="5173">
                  <c:v>1.7930000000000001E-2</c:v>
                </c:pt>
                <c:pt idx="5174">
                  <c:v>1.787E-2</c:v>
                </c:pt>
                <c:pt idx="5175">
                  <c:v>1.7819999999999999E-2</c:v>
                </c:pt>
                <c:pt idx="5176">
                  <c:v>1.7770000000000001E-2</c:v>
                </c:pt>
                <c:pt idx="5177">
                  <c:v>1.771E-2</c:v>
                </c:pt>
                <c:pt idx="5178">
                  <c:v>1.7659999999999999E-2</c:v>
                </c:pt>
                <c:pt idx="5179">
                  <c:v>1.7600000000000001E-2</c:v>
                </c:pt>
                <c:pt idx="5180">
                  <c:v>1.755E-2</c:v>
                </c:pt>
                <c:pt idx="5181">
                  <c:v>1.7489999999999999E-2</c:v>
                </c:pt>
                <c:pt idx="5182">
                  <c:v>1.7440000000000001E-2</c:v>
                </c:pt>
                <c:pt idx="5183">
                  <c:v>1.738E-2</c:v>
                </c:pt>
                <c:pt idx="5184">
                  <c:v>1.728E-2</c:v>
                </c:pt>
                <c:pt idx="5185">
                  <c:v>1.7219999999999999E-2</c:v>
                </c:pt>
                <c:pt idx="5186">
                  <c:v>1.7170000000000001E-2</c:v>
                </c:pt>
                <c:pt idx="5187">
                  <c:v>1.711E-2</c:v>
                </c:pt>
                <c:pt idx="5188">
                  <c:v>1.7059999999999999E-2</c:v>
                </c:pt>
                <c:pt idx="5189">
                  <c:v>1.7000000000000001E-2</c:v>
                </c:pt>
                <c:pt idx="5190">
                  <c:v>1.695E-2</c:v>
                </c:pt>
                <c:pt idx="5191">
                  <c:v>1.6889999999999999E-2</c:v>
                </c:pt>
                <c:pt idx="5192">
                  <c:v>1.6840000000000001E-2</c:v>
                </c:pt>
                <c:pt idx="5193">
                  <c:v>1.6789999999999999E-2</c:v>
                </c:pt>
                <c:pt idx="5194">
                  <c:v>1.6729999999999998E-2</c:v>
                </c:pt>
                <c:pt idx="5195">
                  <c:v>1.6729999999999998E-2</c:v>
                </c:pt>
                <c:pt idx="5196">
                  <c:v>1.668E-2</c:v>
                </c:pt>
                <c:pt idx="5197">
                  <c:v>1.6619999999999999E-2</c:v>
                </c:pt>
                <c:pt idx="5198">
                  <c:v>1.6570000000000001E-2</c:v>
                </c:pt>
                <c:pt idx="5199">
                  <c:v>1.651E-2</c:v>
                </c:pt>
                <c:pt idx="5200">
                  <c:v>1.6459999999999999E-2</c:v>
                </c:pt>
                <c:pt idx="5201">
                  <c:v>1.6400000000000001E-2</c:v>
                </c:pt>
                <c:pt idx="5202">
                  <c:v>1.6400000000000001E-2</c:v>
                </c:pt>
                <c:pt idx="5203">
                  <c:v>1.635E-2</c:v>
                </c:pt>
                <c:pt idx="5204">
                  <c:v>1.6299999999999999E-2</c:v>
                </c:pt>
                <c:pt idx="5205">
                  <c:v>1.6240000000000001E-2</c:v>
                </c:pt>
                <c:pt idx="5206">
                  <c:v>1.619E-2</c:v>
                </c:pt>
                <c:pt idx="5207">
                  <c:v>1.6129999999999999E-2</c:v>
                </c:pt>
                <c:pt idx="5208">
                  <c:v>1.6129999999999999E-2</c:v>
                </c:pt>
                <c:pt idx="5209">
                  <c:v>1.6080000000000001E-2</c:v>
                </c:pt>
                <c:pt idx="5210">
                  <c:v>1.602E-2</c:v>
                </c:pt>
                <c:pt idx="5211">
                  <c:v>1.5970000000000002E-2</c:v>
                </c:pt>
                <c:pt idx="5212">
                  <c:v>1.5970000000000002E-2</c:v>
                </c:pt>
                <c:pt idx="5213">
                  <c:v>1.5910000000000001E-2</c:v>
                </c:pt>
                <c:pt idx="5214">
                  <c:v>1.5859999999999999E-2</c:v>
                </c:pt>
                <c:pt idx="5215">
                  <c:v>1.5859999999999999E-2</c:v>
                </c:pt>
                <c:pt idx="5216">
                  <c:v>1.5810000000000001E-2</c:v>
                </c:pt>
                <c:pt idx="5217">
                  <c:v>1.575E-2</c:v>
                </c:pt>
                <c:pt idx="5218">
                  <c:v>1.575E-2</c:v>
                </c:pt>
                <c:pt idx="5219">
                  <c:v>1.5699999999999999E-2</c:v>
                </c:pt>
                <c:pt idx="5220">
                  <c:v>1.5640000000000001E-2</c:v>
                </c:pt>
                <c:pt idx="5221">
                  <c:v>1.5640000000000001E-2</c:v>
                </c:pt>
                <c:pt idx="5222">
                  <c:v>1.559E-2</c:v>
                </c:pt>
                <c:pt idx="5223">
                  <c:v>1.553E-2</c:v>
                </c:pt>
                <c:pt idx="5224">
                  <c:v>1.553E-2</c:v>
                </c:pt>
                <c:pt idx="5225">
                  <c:v>1.5480000000000001E-2</c:v>
                </c:pt>
                <c:pt idx="5226">
                  <c:v>1.5480000000000001E-2</c:v>
                </c:pt>
                <c:pt idx="5227">
                  <c:v>1.542E-2</c:v>
                </c:pt>
                <c:pt idx="5228">
                  <c:v>1.542E-2</c:v>
                </c:pt>
                <c:pt idx="5229">
                  <c:v>1.537E-2</c:v>
                </c:pt>
                <c:pt idx="5230">
                  <c:v>1.537E-2</c:v>
                </c:pt>
                <c:pt idx="5231">
                  <c:v>1.532E-2</c:v>
                </c:pt>
                <c:pt idx="5232">
                  <c:v>1.532E-2</c:v>
                </c:pt>
                <c:pt idx="5233">
                  <c:v>1.5259999999999999E-2</c:v>
                </c:pt>
                <c:pt idx="5234">
                  <c:v>1.5259999999999999E-2</c:v>
                </c:pt>
                <c:pt idx="5235">
                  <c:v>1.521E-2</c:v>
                </c:pt>
                <c:pt idx="5236">
                  <c:v>1.521E-2</c:v>
                </c:pt>
                <c:pt idx="5237">
                  <c:v>1.515E-2</c:v>
                </c:pt>
                <c:pt idx="5238">
                  <c:v>1.515E-2</c:v>
                </c:pt>
                <c:pt idx="5239">
                  <c:v>1.5100000000000001E-2</c:v>
                </c:pt>
                <c:pt idx="5240">
                  <c:v>1.5100000000000001E-2</c:v>
                </c:pt>
                <c:pt idx="5241">
                  <c:v>1.504E-2</c:v>
                </c:pt>
                <c:pt idx="5242">
                  <c:v>1.504E-2</c:v>
                </c:pt>
                <c:pt idx="5243">
                  <c:v>1.504E-2</c:v>
                </c:pt>
                <c:pt idx="5244">
                  <c:v>1.499E-2</c:v>
                </c:pt>
                <c:pt idx="5245">
                  <c:v>1.499E-2</c:v>
                </c:pt>
                <c:pt idx="5246">
                  <c:v>1.499E-2</c:v>
                </c:pt>
                <c:pt idx="5247">
                  <c:v>1.4930000000000001E-2</c:v>
                </c:pt>
                <c:pt idx="5248">
                  <c:v>1.4930000000000001E-2</c:v>
                </c:pt>
                <c:pt idx="5249">
                  <c:v>1.4930000000000001E-2</c:v>
                </c:pt>
                <c:pt idx="5250">
                  <c:v>1.4880000000000001E-2</c:v>
                </c:pt>
                <c:pt idx="5251">
                  <c:v>1.4880000000000001E-2</c:v>
                </c:pt>
                <c:pt idx="5252">
                  <c:v>1.4829999999999999E-2</c:v>
                </c:pt>
                <c:pt idx="5253">
                  <c:v>1.4829999999999999E-2</c:v>
                </c:pt>
                <c:pt idx="5254">
                  <c:v>1.4829999999999999E-2</c:v>
                </c:pt>
                <c:pt idx="5255">
                  <c:v>1.477E-2</c:v>
                </c:pt>
                <c:pt idx="5256">
                  <c:v>1.477E-2</c:v>
                </c:pt>
                <c:pt idx="5257">
                  <c:v>1.477E-2</c:v>
                </c:pt>
                <c:pt idx="5258">
                  <c:v>1.472E-2</c:v>
                </c:pt>
                <c:pt idx="5259">
                  <c:v>1.472E-2</c:v>
                </c:pt>
                <c:pt idx="5260">
                  <c:v>1.472E-2</c:v>
                </c:pt>
                <c:pt idx="5261">
                  <c:v>1.472E-2</c:v>
                </c:pt>
                <c:pt idx="5262">
                  <c:v>1.4659999999999999E-2</c:v>
                </c:pt>
                <c:pt idx="5263">
                  <c:v>1.4659999999999999E-2</c:v>
                </c:pt>
                <c:pt idx="5264">
                  <c:v>1.4659999999999999E-2</c:v>
                </c:pt>
                <c:pt idx="5265">
                  <c:v>1.4659999999999999E-2</c:v>
                </c:pt>
                <c:pt idx="5266">
                  <c:v>1.461E-2</c:v>
                </c:pt>
                <c:pt idx="5267">
                  <c:v>1.461E-2</c:v>
                </c:pt>
                <c:pt idx="5268">
                  <c:v>1.461E-2</c:v>
                </c:pt>
                <c:pt idx="5269">
                  <c:v>1.455E-2</c:v>
                </c:pt>
                <c:pt idx="5270">
                  <c:v>1.455E-2</c:v>
                </c:pt>
                <c:pt idx="5271">
                  <c:v>1.455E-2</c:v>
                </c:pt>
                <c:pt idx="5272">
                  <c:v>1.4500000000000001E-2</c:v>
                </c:pt>
                <c:pt idx="5273">
                  <c:v>1.4500000000000001E-2</c:v>
                </c:pt>
                <c:pt idx="5274">
                  <c:v>1.4500000000000001E-2</c:v>
                </c:pt>
                <c:pt idx="5275">
                  <c:v>1.4500000000000001E-2</c:v>
                </c:pt>
                <c:pt idx="5276">
                  <c:v>1.444E-2</c:v>
                </c:pt>
                <c:pt idx="5277">
                  <c:v>1.444E-2</c:v>
                </c:pt>
                <c:pt idx="5278">
                  <c:v>1.444E-2</c:v>
                </c:pt>
                <c:pt idx="5279">
                  <c:v>1.444E-2</c:v>
                </c:pt>
                <c:pt idx="5280">
                  <c:v>1.444E-2</c:v>
                </c:pt>
                <c:pt idx="5281">
                  <c:v>1.439E-2</c:v>
                </c:pt>
                <c:pt idx="5282">
                  <c:v>1.439E-2</c:v>
                </c:pt>
                <c:pt idx="5283">
                  <c:v>1.439E-2</c:v>
                </c:pt>
                <c:pt idx="5284">
                  <c:v>1.434E-2</c:v>
                </c:pt>
                <c:pt idx="5285">
                  <c:v>1.434E-2</c:v>
                </c:pt>
                <c:pt idx="5286">
                  <c:v>1.434E-2</c:v>
                </c:pt>
                <c:pt idx="5287">
                  <c:v>1.434E-2</c:v>
                </c:pt>
                <c:pt idx="5288">
                  <c:v>1.4279999999999999E-2</c:v>
                </c:pt>
                <c:pt idx="5289">
                  <c:v>1.4279999999999999E-2</c:v>
                </c:pt>
                <c:pt idx="5290">
                  <c:v>1.4279999999999999E-2</c:v>
                </c:pt>
                <c:pt idx="5291">
                  <c:v>1.4279999999999999E-2</c:v>
                </c:pt>
                <c:pt idx="5292">
                  <c:v>1.423E-2</c:v>
                </c:pt>
                <c:pt idx="5293">
                  <c:v>1.423E-2</c:v>
                </c:pt>
                <c:pt idx="5294">
                  <c:v>1.423E-2</c:v>
                </c:pt>
                <c:pt idx="5295">
                  <c:v>1.423E-2</c:v>
                </c:pt>
                <c:pt idx="5296">
                  <c:v>1.423E-2</c:v>
                </c:pt>
                <c:pt idx="5297">
                  <c:v>1.417E-2</c:v>
                </c:pt>
                <c:pt idx="5298">
                  <c:v>1.417E-2</c:v>
                </c:pt>
                <c:pt idx="5299">
                  <c:v>1.417E-2</c:v>
                </c:pt>
                <c:pt idx="5300">
                  <c:v>1.4120000000000001E-2</c:v>
                </c:pt>
                <c:pt idx="5301">
                  <c:v>1.4120000000000001E-2</c:v>
                </c:pt>
                <c:pt idx="5302">
                  <c:v>1.4120000000000001E-2</c:v>
                </c:pt>
                <c:pt idx="5303">
                  <c:v>1.406E-2</c:v>
                </c:pt>
                <c:pt idx="5304">
                  <c:v>1.406E-2</c:v>
                </c:pt>
                <c:pt idx="5305">
                  <c:v>1.406E-2</c:v>
                </c:pt>
                <c:pt idx="5306">
                  <c:v>1.406E-2</c:v>
                </c:pt>
                <c:pt idx="5307">
                  <c:v>1.401E-2</c:v>
                </c:pt>
                <c:pt idx="5308">
                  <c:v>1.401E-2</c:v>
                </c:pt>
                <c:pt idx="5309">
                  <c:v>1.401E-2</c:v>
                </c:pt>
                <c:pt idx="5310">
                  <c:v>1.401E-2</c:v>
                </c:pt>
                <c:pt idx="5311">
                  <c:v>1.3950000000000001E-2</c:v>
                </c:pt>
                <c:pt idx="5312">
                  <c:v>1.3950000000000001E-2</c:v>
                </c:pt>
                <c:pt idx="5313">
                  <c:v>1.3950000000000001E-2</c:v>
                </c:pt>
                <c:pt idx="5314">
                  <c:v>1.3899999999999999E-2</c:v>
                </c:pt>
                <c:pt idx="5315">
                  <c:v>1.3899999999999999E-2</c:v>
                </c:pt>
                <c:pt idx="5316">
                  <c:v>1.3899999999999999E-2</c:v>
                </c:pt>
                <c:pt idx="5317">
                  <c:v>1.3849999999999999E-2</c:v>
                </c:pt>
                <c:pt idx="5318">
                  <c:v>1.3849999999999999E-2</c:v>
                </c:pt>
                <c:pt idx="5319">
                  <c:v>1.379E-2</c:v>
                </c:pt>
                <c:pt idx="5320">
                  <c:v>1.379E-2</c:v>
                </c:pt>
                <c:pt idx="5321">
                  <c:v>1.379E-2</c:v>
                </c:pt>
                <c:pt idx="5322">
                  <c:v>1.379E-2</c:v>
                </c:pt>
                <c:pt idx="5323">
                  <c:v>1.374E-2</c:v>
                </c:pt>
                <c:pt idx="5324">
                  <c:v>1.374E-2</c:v>
                </c:pt>
                <c:pt idx="5325">
                  <c:v>1.374E-2</c:v>
                </c:pt>
                <c:pt idx="5326">
                  <c:v>1.3679999999999999E-2</c:v>
                </c:pt>
                <c:pt idx="5327">
                  <c:v>1.3679999999999999E-2</c:v>
                </c:pt>
                <c:pt idx="5328">
                  <c:v>1.3679999999999999E-2</c:v>
                </c:pt>
                <c:pt idx="5329">
                  <c:v>1.363E-2</c:v>
                </c:pt>
                <c:pt idx="5330">
                  <c:v>1.363E-2</c:v>
                </c:pt>
                <c:pt idx="5331">
                  <c:v>1.357E-2</c:v>
                </c:pt>
                <c:pt idx="5332">
                  <c:v>1.357E-2</c:v>
                </c:pt>
                <c:pt idx="5333">
                  <c:v>1.3520000000000001E-2</c:v>
                </c:pt>
                <c:pt idx="5334">
                  <c:v>1.3520000000000001E-2</c:v>
                </c:pt>
                <c:pt idx="5335">
                  <c:v>1.346E-2</c:v>
                </c:pt>
                <c:pt idx="5336">
                  <c:v>1.346E-2</c:v>
                </c:pt>
                <c:pt idx="5337">
                  <c:v>1.346E-2</c:v>
                </c:pt>
                <c:pt idx="5338">
                  <c:v>1.341E-2</c:v>
                </c:pt>
                <c:pt idx="5339">
                  <c:v>1.341E-2</c:v>
                </c:pt>
                <c:pt idx="5340">
                  <c:v>1.3350000000000001E-2</c:v>
                </c:pt>
                <c:pt idx="5341">
                  <c:v>1.3350000000000001E-2</c:v>
                </c:pt>
                <c:pt idx="5342">
                  <c:v>1.3350000000000001E-2</c:v>
                </c:pt>
                <c:pt idx="5343">
                  <c:v>1.3299999999999999E-2</c:v>
                </c:pt>
                <c:pt idx="5344">
                  <c:v>1.3299999999999999E-2</c:v>
                </c:pt>
                <c:pt idx="5345">
                  <c:v>1.325E-2</c:v>
                </c:pt>
                <c:pt idx="5346">
                  <c:v>1.325E-2</c:v>
                </c:pt>
                <c:pt idx="5347">
                  <c:v>1.319E-2</c:v>
                </c:pt>
                <c:pt idx="5348">
                  <c:v>1.319E-2</c:v>
                </c:pt>
                <c:pt idx="5349">
                  <c:v>1.3140000000000001E-2</c:v>
                </c:pt>
                <c:pt idx="5350">
                  <c:v>1.308E-2</c:v>
                </c:pt>
                <c:pt idx="5351">
                  <c:v>1.308E-2</c:v>
                </c:pt>
                <c:pt idx="5352">
                  <c:v>1.303E-2</c:v>
                </c:pt>
                <c:pt idx="5353">
                  <c:v>1.303E-2</c:v>
                </c:pt>
                <c:pt idx="5354">
                  <c:v>1.2970000000000001E-2</c:v>
                </c:pt>
                <c:pt idx="5355">
                  <c:v>1.2970000000000001E-2</c:v>
                </c:pt>
                <c:pt idx="5356">
                  <c:v>1.2919999999999999E-2</c:v>
                </c:pt>
                <c:pt idx="5357">
                  <c:v>1.2919999999999999E-2</c:v>
                </c:pt>
                <c:pt idx="5358">
                  <c:v>1.286E-2</c:v>
                </c:pt>
                <c:pt idx="5359">
                  <c:v>1.286E-2</c:v>
                </c:pt>
                <c:pt idx="5360">
                  <c:v>1.281E-2</c:v>
                </c:pt>
                <c:pt idx="5361">
                  <c:v>1.281E-2</c:v>
                </c:pt>
                <c:pt idx="5362">
                  <c:v>1.2760000000000001E-2</c:v>
                </c:pt>
                <c:pt idx="5363">
                  <c:v>1.2699999999999999E-2</c:v>
                </c:pt>
                <c:pt idx="5364">
                  <c:v>1.2699999999999999E-2</c:v>
                </c:pt>
                <c:pt idx="5365">
                  <c:v>1.265E-2</c:v>
                </c:pt>
                <c:pt idx="5366">
                  <c:v>1.259E-2</c:v>
                </c:pt>
                <c:pt idx="5367">
                  <c:v>1.259E-2</c:v>
                </c:pt>
                <c:pt idx="5368">
                  <c:v>1.2540000000000001E-2</c:v>
                </c:pt>
                <c:pt idx="5369">
                  <c:v>1.248E-2</c:v>
                </c:pt>
                <c:pt idx="5370">
                  <c:v>1.248E-2</c:v>
                </c:pt>
                <c:pt idx="5371">
                  <c:v>1.243E-2</c:v>
                </c:pt>
                <c:pt idx="5372">
                  <c:v>1.2370000000000001E-2</c:v>
                </c:pt>
                <c:pt idx="5373">
                  <c:v>1.2370000000000001E-2</c:v>
                </c:pt>
                <c:pt idx="5374">
                  <c:v>1.2319999999999999E-2</c:v>
                </c:pt>
                <c:pt idx="5375">
                  <c:v>1.2319999999999999E-2</c:v>
                </c:pt>
                <c:pt idx="5376">
                  <c:v>1.227E-2</c:v>
                </c:pt>
                <c:pt idx="5377">
                  <c:v>1.221E-2</c:v>
                </c:pt>
                <c:pt idx="5378">
                  <c:v>1.2160000000000001E-2</c:v>
                </c:pt>
                <c:pt idx="5379">
                  <c:v>1.2160000000000001E-2</c:v>
                </c:pt>
                <c:pt idx="5380">
                  <c:v>1.21E-2</c:v>
                </c:pt>
                <c:pt idx="5381">
                  <c:v>1.205E-2</c:v>
                </c:pt>
                <c:pt idx="5382">
                  <c:v>1.1990000000000001E-2</c:v>
                </c:pt>
                <c:pt idx="5383">
                  <c:v>1.1990000000000001E-2</c:v>
                </c:pt>
                <c:pt idx="5384">
                  <c:v>1.1939999999999999E-2</c:v>
                </c:pt>
                <c:pt idx="5385">
                  <c:v>1.188E-2</c:v>
                </c:pt>
                <c:pt idx="5386">
                  <c:v>1.183E-2</c:v>
                </c:pt>
                <c:pt idx="5387">
                  <c:v>1.183E-2</c:v>
                </c:pt>
                <c:pt idx="5388">
                  <c:v>1.1780000000000001E-2</c:v>
                </c:pt>
                <c:pt idx="5389">
                  <c:v>1.172E-2</c:v>
                </c:pt>
                <c:pt idx="5390">
                  <c:v>1.167E-2</c:v>
                </c:pt>
                <c:pt idx="5391">
                  <c:v>1.167E-2</c:v>
                </c:pt>
                <c:pt idx="5392">
                  <c:v>1.1610000000000001E-2</c:v>
                </c:pt>
                <c:pt idx="5393">
                  <c:v>1.1560000000000001E-2</c:v>
                </c:pt>
                <c:pt idx="5394">
                  <c:v>1.15E-2</c:v>
                </c:pt>
                <c:pt idx="5395">
                  <c:v>1.145E-2</c:v>
                </c:pt>
                <c:pt idx="5396">
                  <c:v>1.145E-2</c:v>
                </c:pt>
                <c:pt idx="5397">
                  <c:v>1.1390000000000001E-2</c:v>
                </c:pt>
                <c:pt idx="5398">
                  <c:v>1.1339999999999999E-2</c:v>
                </c:pt>
                <c:pt idx="5399">
                  <c:v>1.129E-2</c:v>
                </c:pt>
                <c:pt idx="5400">
                  <c:v>1.123E-2</c:v>
                </c:pt>
                <c:pt idx="5401">
                  <c:v>1.1180000000000001E-2</c:v>
                </c:pt>
                <c:pt idx="5402">
                  <c:v>1.112E-2</c:v>
                </c:pt>
                <c:pt idx="5403">
                  <c:v>1.112E-2</c:v>
                </c:pt>
                <c:pt idx="5404">
                  <c:v>1.107E-2</c:v>
                </c:pt>
                <c:pt idx="5405">
                  <c:v>1.1010000000000001E-2</c:v>
                </c:pt>
                <c:pt idx="5406">
                  <c:v>1.0959999999999999E-2</c:v>
                </c:pt>
                <c:pt idx="5407">
                  <c:v>1.09E-2</c:v>
                </c:pt>
                <c:pt idx="5408">
                  <c:v>1.085E-2</c:v>
                </c:pt>
                <c:pt idx="5409">
                  <c:v>1.0800000000000001E-2</c:v>
                </c:pt>
                <c:pt idx="5410">
                  <c:v>1.0800000000000001E-2</c:v>
                </c:pt>
                <c:pt idx="5411">
                  <c:v>1.074E-2</c:v>
                </c:pt>
                <c:pt idx="5412">
                  <c:v>1.069E-2</c:v>
                </c:pt>
                <c:pt idx="5413">
                  <c:v>1.0630000000000001E-2</c:v>
                </c:pt>
                <c:pt idx="5414">
                  <c:v>1.0580000000000001E-2</c:v>
                </c:pt>
                <c:pt idx="5415">
                  <c:v>1.052E-2</c:v>
                </c:pt>
                <c:pt idx="5416">
                  <c:v>1.047E-2</c:v>
                </c:pt>
                <c:pt idx="5417">
                  <c:v>1.0410000000000001E-2</c:v>
                </c:pt>
                <c:pt idx="5418">
                  <c:v>1.0359999999999999E-2</c:v>
                </c:pt>
                <c:pt idx="5419">
                  <c:v>1.031E-2</c:v>
                </c:pt>
                <c:pt idx="5420">
                  <c:v>1.025E-2</c:v>
                </c:pt>
                <c:pt idx="5421">
                  <c:v>1.0200000000000001E-2</c:v>
                </c:pt>
                <c:pt idx="5422">
                  <c:v>1.0200000000000001E-2</c:v>
                </c:pt>
                <c:pt idx="5423">
                  <c:v>1.014E-2</c:v>
                </c:pt>
                <c:pt idx="5424">
                  <c:v>1.009E-2</c:v>
                </c:pt>
                <c:pt idx="5425">
                  <c:v>1.0030000000000001E-2</c:v>
                </c:pt>
                <c:pt idx="5426">
                  <c:v>9.9799999999999993E-3</c:v>
                </c:pt>
                <c:pt idx="5427">
                  <c:v>9.92E-3</c:v>
                </c:pt>
                <c:pt idx="5428">
                  <c:v>9.8700000000000003E-3</c:v>
                </c:pt>
                <c:pt idx="5429">
                  <c:v>9.8200000000000006E-3</c:v>
                </c:pt>
                <c:pt idx="5430">
                  <c:v>9.7599999999999996E-3</c:v>
                </c:pt>
                <c:pt idx="5431">
                  <c:v>9.7099999999999999E-3</c:v>
                </c:pt>
                <c:pt idx="5432">
                  <c:v>9.6500000000000006E-3</c:v>
                </c:pt>
                <c:pt idx="5433">
                  <c:v>9.5999999999999992E-3</c:v>
                </c:pt>
                <c:pt idx="5434">
                  <c:v>9.5399999999999999E-3</c:v>
                </c:pt>
                <c:pt idx="5435">
                  <c:v>9.4900000000000002E-3</c:v>
                </c:pt>
                <c:pt idx="5436">
                  <c:v>9.4900000000000002E-3</c:v>
                </c:pt>
                <c:pt idx="5437">
                  <c:v>9.4299999999999991E-3</c:v>
                </c:pt>
                <c:pt idx="5438">
                  <c:v>9.3799999999999994E-3</c:v>
                </c:pt>
                <c:pt idx="5439">
                  <c:v>9.3299999999999998E-3</c:v>
                </c:pt>
                <c:pt idx="5440">
                  <c:v>9.2700000000000005E-3</c:v>
                </c:pt>
                <c:pt idx="5441">
                  <c:v>9.2200000000000008E-3</c:v>
                </c:pt>
                <c:pt idx="5442">
                  <c:v>9.1599999999999997E-3</c:v>
                </c:pt>
                <c:pt idx="5443">
                  <c:v>9.11E-3</c:v>
                </c:pt>
                <c:pt idx="5444">
                  <c:v>9.0500000000000008E-3</c:v>
                </c:pt>
                <c:pt idx="5445">
                  <c:v>8.9999999999999993E-3</c:v>
                </c:pt>
                <c:pt idx="5446">
                  <c:v>8.94E-3</c:v>
                </c:pt>
                <c:pt idx="5447">
                  <c:v>8.8900000000000003E-3</c:v>
                </c:pt>
                <c:pt idx="5448">
                  <c:v>8.8900000000000003E-3</c:v>
                </c:pt>
                <c:pt idx="5449">
                  <c:v>8.8400000000000006E-3</c:v>
                </c:pt>
                <c:pt idx="5450">
                  <c:v>8.7799999999999996E-3</c:v>
                </c:pt>
                <c:pt idx="5451">
                  <c:v>8.7299999999999999E-3</c:v>
                </c:pt>
                <c:pt idx="5452">
                  <c:v>8.6700000000000006E-3</c:v>
                </c:pt>
                <c:pt idx="5453">
                  <c:v>8.6199999999999992E-3</c:v>
                </c:pt>
                <c:pt idx="5454">
                  <c:v>8.6199999999999992E-3</c:v>
                </c:pt>
                <c:pt idx="5455">
                  <c:v>8.5599999999999999E-3</c:v>
                </c:pt>
                <c:pt idx="5456">
                  <c:v>8.5100000000000002E-3</c:v>
                </c:pt>
                <c:pt idx="5457">
                  <c:v>8.4499999999999992E-3</c:v>
                </c:pt>
                <c:pt idx="5458">
                  <c:v>8.3999999999999995E-3</c:v>
                </c:pt>
                <c:pt idx="5459">
                  <c:v>8.3499999999999998E-3</c:v>
                </c:pt>
                <c:pt idx="5460">
                  <c:v>8.3499999999999998E-3</c:v>
                </c:pt>
                <c:pt idx="5461">
                  <c:v>8.2900000000000005E-3</c:v>
                </c:pt>
                <c:pt idx="5462">
                  <c:v>8.2400000000000008E-3</c:v>
                </c:pt>
                <c:pt idx="5463">
                  <c:v>8.1799999999999998E-3</c:v>
                </c:pt>
                <c:pt idx="5464">
                  <c:v>8.1300000000000001E-3</c:v>
                </c:pt>
                <c:pt idx="5465">
                  <c:v>8.1300000000000001E-3</c:v>
                </c:pt>
                <c:pt idx="5466">
                  <c:v>8.0700000000000008E-3</c:v>
                </c:pt>
                <c:pt idx="5467">
                  <c:v>8.0199999999999994E-3</c:v>
                </c:pt>
                <c:pt idx="5468">
                  <c:v>7.9600000000000001E-3</c:v>
                </c:pt>
                <c:pt idx="5469">
                  <c:v>7.9600000000000001E-3</c:v>
                </c:pt>
                <c:pt idx="5470">
                  <c:v>7.9100000000000004E-3</c:v>
                </c:pt>
                <c:pt idx="5471">
                  <c:v>7.8600000000000007E-3</c:v>
                </c:pt>
                <c:pt idx="5472">
                  <c:v>7.8600000000000007E-3</c:v>
                </c:pt>
                <c:pt idx="5473">
                  <c:v>7.7999999999999996E-3</c:v>
                </c:pt>
                <c:pt idx="5474">
                  <c:v>7.7499999999999999E-3</c:v>
                </c:pt>
                <c:pt idx="5475">
                  <c:v>7.6899999999999998E-3</c:v>
                </c:pt>
                <c:pt idx="5476">
                  <c:v>7.6899999999999998E-3</c:v>
                </c:pt>
                <c:pt idx="5477">
                  <c:v>7.6400000000000001E-3</c:v>
                </c:pt>
                <c:pt idx="5478">
                  <c:v>7.5799999999999999E-3</c:v>
                </c:pt>
                <c:pt idx="5479">
                  <c:v>7.5799999999999999E-3</c:v>
                </c:pt>
                <c:pt idx="5480">
                  <c:v>7.5300000000000002E-3</c:v>
                </c:pt>
                <c:pt idx="5481">
                  <c:v>7.4700000000000001E-3</c:v>
                </c:pt>
                <c:pt idx="5482">
                  <c:v>7.4700000000000001E-3</c:v>
                </c:pt>
                <c:pt idx="5483">
                  <c:v>7.4200000000000004E-3</c:v>
                </c:pt>
                <c:pt idx="5484">
                  <c:v>7.4200000000000004E-3</c:v>
                </c:pt>
                <c:pt idx="5485">
                  <c:v>7.3699999999999998E-3</c:v>
                </c:pt>
                <c:pt idx="5486">
                  <c:v>7.3699999999999998E-3</c:v>
                </c:pt>
                <c:pt idx="5487">
                  <c:v>7.3099999999999997E-3</c:v>
                </c:pt>
                <c:pt idx="5488">
                  <c:v>7.3099999999999997E-3</c:v>
                </c:pt>
                <c:pt idx="5489">
                  <c:v>7.26E-3</c:v>
                </c:pt>
                <c:pt idx="5490">
                  <c:v>7.26E-3</c:v>
                </c:pt>
                <c:pt idx="5491">
                  <c:v>7.1999999999999998E-3</c:v>
                </c:pt>
                <c:pt idx="5492">
                  <c:v>7.1500000000000001E-3</c:v>
                </c:pt>
                <c:pt idx="5493">
                  <c:v>7.1500000000000001E-3</c:v>
                </c:pt>
                <c:pt idx="5494">
                  <c:v>7.0899999999999999E-3</c:v>
                </c:pt>
                <c:pt idx="5495">
                  <c:v>7.0899999999999999E-3</c:v>
                </c:pt>
                <c:pt idx="5496">
                  <c:v>7.0400000000000003E-3</c:v>
                </c:pt>
                <c:pt idx="5497">
                  <c:v>7.0400000000000003E-3</c:v>
                </c:pt>
                <c:pt idx="5498">
                  <c:v>7.0400000000000003E-3</c:v>
                </c:pt>
                <c:pt idx="5499">
                  <c:v>6.9800000000000001E-3</c:v>
                </c:pt>
                <c:pt idx="5500">
                  <c:v>6.9800000000000001E-3</c:v>
                </c:pt>
                <c:pt idx="5501">
                  <c:v>6.9800000000000001E-3</c:v>
                </c:pt>
                <c:pt idx="5502">
                  <c:v>6.9300000000000004E-3</c:v>
                </c:pt>
                <c:pt idx="5503">
                  <c:v>6.9300000000000004E-3</c:v>
                </c:pt>
                <c:pt idx="5504">
                  <c:v>6.8700000000000002E-3</c:v>
                </c:pt>
                <c:pt idx="5505">
                  <c:v>6.8700000000000002E-3</c:v>
                </c:pt>
                <c:pt idx="5506">
                  <c:v>6.8700000000000002E-3</c:v>
                </c:pt>
                <c:pt idx="5507">
                  <c:v>6.8199999999999997E-3</c:v>
                </c:pt>
                <c:pt idx="5508">
                  <c:v>6.8199999999999997E-3</c:v>
                </c:pt>
                <c:pt idx="5509">
                  <c:v>6.8199999999999997E-3</c:v>
                </c:pt>
                <c:pt idx="5510">
                  <c:v>6.77E-3</c:v>
                </c:pt>
                <c:pt idx="5511">
                  <c:v>6.77E-3</c:v>
                </c:pt>
                <c:pt idx="5512">
                  <c:v>6.77E-3</c:v>
                </c:pt>
                <c:pt idx="5513">
                  <c:v>6.7099999999999998E-3</c:v>
                </c:pt>
                <c:pt idx="5514">
                  <c:v>6.7099999999999998E-3</c:v>
                </c:pt>
                <c:pt idx="5515">
                  <c:v>6.7099999999999998E-3</c:v>
                </c:pt>
                <c:pt idx="5516">
                  <c:v>6.7099999999999998E-3</c:v>
                </c:pt>
                <c:pt idx="5517">
                  <c:v>6.7099999999999998E-3</c:v>
                </c:pt>
                <c:pt idx="5518">
                  <c:v>6.6600000000000001E-3</c:v>
                </c:pt>
                <c:pt idx="5519">
                  <c:v>6.6600000000000001E-3</c:v>
                </c:pt>
                <c:pt idx="5520">
                  <c:v>6.6600000000000001E-3</c:v>
                </c:pt>
                <c:pt idx="5521">
                  <c:v>6.6600000000000001E-3</c:v>
                </c:pt>
                <c:pt idx="5522">
                  <c:v>6.6E-3</c:v>
                </c:pt>
                <c:pt idx="5523">
                  <c:v>6.6E-3</c:v>
                </c:pt>
                <c:pt idx="5524">
                  <c:v>6.6E-3</c:v>
                </c:pt>
                <c:pt idx="5525">
                  <c:v>6.6E-3</c:v>
                </c:pt>
                <c:pt idx="5526">
                  <c:v>6.6E-3</c:v>
                </c:pt>
                <c:pt idx="5527">
                  <c:v>6.5500000000000003E-3</c:v>
                </c:pt>
                <c:pt idx="5528">
                  <c:v>6.5500000000000003E-3</c:v>
                </c:pt>
                <c:pt idx="5529">
                  <c:v>6.5500000000000003E-3</c:v>
                </c:pt>
                <c:pt idx="5530">
                  <c:v>6.5500000000000003E-3</c:v>
                </c:pt>
                <c:pt idx="5531">
                  <c:v>6.5500000000000003E-3</c:v>
                </c:pt>
                <c:pt idx="5532">
                  <c:v>6.5500000000000003E-3</c:v>
                </c:pt>
                <c:pt idx="5533">
                  <c:v>6.5500000000000003E-3</c:v>
                </c:pt>
                <c:pt idx="5534">
                  <c:v>6.5500000000000003E-3</c:v>
                </c:pt>
                <c:pt idx="5535">
                  <c:v>6.4900000000000001E-3</c:v>
                </c:pt>
                <c:pt idx="5536">
                  <c:v>6.4900000000000001E-3</c:v>
                </c:pt>
                <c:pt idx="5537">
                  <c:v>6.4900000000000001E-3</c:v>
                </c:pt>
                <c:pt idx="5538">
                  <c:v>6.4900000000000001E-3</c:v>
                </c:pt>
                <c:pt idx="5539">
                  <c:v>6.4900000000000001E-3</c:v>
                </c:pt>
                <c:pt idx="5540">
                  <c:v>6.4900000000000001E-3</c:v>
                </c:pt>
                <c:pt idx="5541">
                  <c:v>6.4900000000000001E-3</c:v>
                </c:pt>
                <c:pt idx="5542">
                  <c:v>6.4900000000000001E-3</c:v>
                </c:pt>
                <c:pt idx="5543">
                  <c:v>6.4400000000000004E-3</c:v>
                </c:pt>
                <c:pt idx="5544">
                  <c:v>6.4400000000000004E-3</c:v>
                </c:pt>
                <c:pt idx="5545">
                  <c:v>6.4400000000000004E-3</c:v>
                </c:pt>
                <c:pt idx="5546">
                  <c:v>6.4400000000000004E-3</c:v>
                </c:pt>
                <c:pt idx="5547">
                  <c:v>6.4400000000000004E-3</c:v>
                </c:pt>
                <c:pt idx="5548">
                  <c:v>6.4400000000000004E-3</c:v>
                </c:pt>
                <c:pt idx="5549">
                  <c:v>6.4400000000000004E-3</c:v>
                </c:pt>
                <c:pt idx="5550">
                  <c:v>6.4400000000000004E-3</c:v>
                </c:pt>
                <c:pt idx="5551">
                  <c:v>6.4400000000000004E-3</c:v>
                </c:pt>
                <c:pt idx="5552">
                  <c:v>6.4400000000000004E-3</c:v>
                </c:pt>
                <c:pt idx="5553">
                  <c:v>6.4400000000000004E-3</c:v>
                </c:pt>
                <c:pt idx="5554">
                  <c:v>6.4400000000000004E-3</c:v>
                </c:pt>
                <c:pt idx="5555">
                  <c:v>6.4400000000000004E-3</c:v>
                </c:pt>
                <c:pt idx="5556">
                  <c:v>6.3800000000000003E-3</c:v>
                </c:pt>
                <c:pt idx="5557">
                  <c:v>6.3800000000000003E-3</c:v>
                </c:pt>
                <c:pt idx="5558">
                  <c:v>6.3800000000000003E-3</c:v>
                </c:pt>
                <c:pt idx="5559">
                  <c:v>6.3800000000000003E-3</c:v>
                </c:pt>
                <c:pt idx="5560">
                  <c:v>6.3800000000000003E-3</c:v>
                </c:pt>
                <c:pt idx="5561">
                  <c:v>6.3800000000000003E-3</c:v>
                </c:pt>
                <c:pt idx="5562">
                  <c:v>6.3800000000000003E-3</c:v>
                </c:pt>
                <c:pt idx="5563">
                  <c:v>6.3800000000000003E-3</c:v>
                </c:pt>
                <c:pt idx="5564">
                  <c:v>6.3800000000000003E-3</c:v>
                </c:pt>
                <c:pt idx="5565">
                  <c:v>6.3299999999999997E-3</c:v>
                </c:pt>
                <c:pt idx="5566">
                  <c:v>6.3299999999999997E-3</c:v>
                </c:pt>
                <c:pt idx="5567">
                  <c:v>6.3299999999999997E-3</c:v>
                </c:pt>
                <c:pt idx="5568">
                  <c:v>6.3299999999999997E-3</c:v>
                </c:pt>
                <c:pt idx="5569">
                  <c:v>6.3299999999999997E-3</c:v>
                </c:pt>
                <c:pt idx="5570">
                  <c:v>6.3299999999999997E-3</c:v>
                </c:pt>
                <c:pt idx="5571">
                  <c:v>6.3299999999999997E-3</c:v>
                </c:pt>
                <c:pt idx="5572">
                  <c:v>6.3299999999999997E-3</c:v>
                </c:pt>
                <c:pt idx="5573">
                  <c:v>6.28E-3</c:v>
                </c:pt>
                <c:pt idx="5574">
                  <c:v>6.28E-3</c:v>
                </c:pt>
                <c:pt idx="5575">
                  <c:v>6.28E-3</c:v>
                </c:pt>
                <c:pt idx="5576">
                  <c:v>6.28E-3</c:v>
                </c:pt>
                <c:pt idx="5577">
                  <c:v>6.28E-3</c:v>
                </c:pt>
                <c:pt idx="5578">
                  <c:v>6.2199999999999998E-3</c:v>
                </c:pt>
                <c:pt idx="5579">
                  <c:v>6.2199999999999998E-3</c:v>
                </c:pt>
                <c:pt idx="5580">
                  <c:v>6.2199999999999998E-3</c:v>
                </c:pt>
                <c:pt idx="5581">
                  <c:v>6.2199999999999998E-3</c:v>
                </c:pt>
                <c:pt idx="5582">
                  <c:v>6.2199999999999998E-3</c:v>
                </c:pt>
                <c:pt idx="5583">
                  <c:v>6.2199999999999998E-3</c:v>
                </c:pt>
                <c:pt idx="5584">
                  <c:v>6.1700000000000001E-3</c:v>
                </c:pt>
                <c:pt idx="5585">
                  <c:v>6.1700000000000001E-3</c:v>
                </c:pt>
                <c:pt idx="5586">
                  <c:v>6.1700000000000001E-3</c:v>
                </c:pt>
                <c:pt idx="5587">
                  <c:v>6.1700000000000001E-3</c:v>
                </c:pt>
                <c:pt idx="5588">
                  <c:v>6.11E-3</c:v>
                </c:pt>
                <c:pt idx="5589">
                  <c:v>6.11E-3</c:v>
                </c:pt>
                <c:pt idx="5590">
                  <c:v>6.11E-3</c:v>
                </c:pt>
                <c:pt idx="5591">
                  <c:v>6.0600000000000003E-3</c:v>
                </c:pt>
                <c:pt idx="5592">
                  <c:v>6.0600000000000003E-3</c:v>
                </c:pt>
                <c:pt idx="5593">
                  <c:v>6.0600000000000003E-3</c:v>
                </c:pt>
                <c:pt idx="5594">
                  <c:v>6.0000000000000001E-3</c:v>
                </c:pt>
                <c:pt idx="5595">
                  <c:v>6.0000000000000001E-3</c:v>
                </c:pt>
                <c:pt idx="5596">
                  <c:v>6.0000000000000001E-3</c:v>
                </c:pt>
                <c:pt idx="5597">
                  <c:v>5.9500000000000004E-3</c:v>
                </c:pt>
                <c:pt idx="5598">
                  <c:v>5.9500000000000004E-3</c:v>
                </c:pt>
                <c:pt idx="5599">
                  <c:v>5.9500000000000004E-3</c:v>
                </c:pt>
                <c:pt idx="5600">
                  <c:v>5.8900000000000003E-3</c:v>
                </c:pt>
                <c:pt idx="5601">
                  <c:v>5.8900000000000003E-3</c:v>
                </c:pt>
                <c:pt idx="5602">
                  <c:v>5.8900000000000003E-3</c:v>
                </c:pt>
                <c:pt idx="5603">
                  <c:v>5.8399999999999997E-3</c:v>
                </c:pt>
                <c:pt idx="5604">
                  <c:v>5.8399999999999997E-3</c:v>
                </c:pt>
                <c:pt idx="5605">
                  <c:v>5.79E-3</c:v>
                </c:pt>
                <c:pt idx="5606">
                  <c:v>5.79E-3</c:v>
                </c:pt>
                <c:pt idx="5607">
                  <c:v>5.7299999999999999E-3</c:v>
                </c:pt>
                <c:pt idx="5608">
                  <c:v>5.7299999999999999E-3</c:v>
                </c:pt>
                <c:pt idx="5609">
                  <c:v>5.6800000000000002E-3</c:v>
                </c:pt>
                <c:pt idx="5610">
                  <c:v>5.6800000000000002E-3</c:v>
                </c:pt>
                <c:pt idx="5611">
                  <c:v>5.6800000000000002E-3</c:v>
                </c:pt>
                <c:pt idx="5612">
                  <c:v>5.62E-3</c:v>
                </c:pt>
                <c:pt idx="5613">
                  <c:v>5.62E-3</c:v>
                </c:pt>
                <c:pt idx="5614">
                  <c:v>5.5700000000000003E-3</c:v>
                </c:pt>
                <c:pt idx="5615">
                  <c:v>5.5700000000000003E-3</c:v>
                </c:pt>
                <c:pt idx="5616">
                  <c:v>5.5100000000000001E-3</c:v>
                </c:pt>
                <c:pt idx="5617">
                  <c:v>5.5100000000000001E-3</c:v>
                </c:pt>
                <c:pt idx="5618">
                  <c:v>5.4599999999999996E-3</c:v>
                </c:pt>
                <c:pt idx="5619">
                  <c:v>5.4599999999999996E-3</c:v>
                </c:pt>
                <c:pt idx="5620">
                  <c:v>5.4000000000000003E-3</c:v>
                </c:pt>
                <c:pt idx="5621">
                  <c:v>5.3499999999999997E-3</c:v>
                </c:pt>
                <c:pt idx="5622">
                  <c:v>5.3499999999999997E-3</c:v>
                </c:pt>
                <c:pt idx="5623">
                  <c:v>5.3E-3</c:v>
                </c:pt>
                <c:pt idx="5624">
                  <c:v>5.3E-3</c:v>
                </c:pt>
                <c:pt idx="5625">
                  <c:v>5.2399999999999999E-3</c:v>
                </c:pt>
                <c:pt idx="5626">
                  <c:v>5.1900000000000002E-3</c:v>
                </c:pt>
                <c:pt idx="5627">
                  <c:v>5.1900000000000002E-3</c:v>
                </c:pt>
                <c:pt idx="5628">
                  <c:v>5.13E-3</c:v>
                </c:pt>
                <c:pt idx="5629">
                  <c:v>5.13E-3</c:v>
                </c:pt>
                <c:pt idx="5630">
                  <c:v>5.0800000000000003E-3</c:v>
                </c:pt>
                <c:pt idx="5631">
                  <c:v>5.0200000000000002E-3</c:v>
                </c:pt>
                <c:pt idx="5632">
                  <c:v>5.0200000000000002E-3</c:v>
                </c:pt>
                <c:pt idx="5633">
                  <c:v>4.9699999999999996E-3</c:v>
                </c:pt>
                <c:pt idx="5634">
                  <c:v>4.9100000000000003E-3</c:v>
                </c:pt>
                <c:pt idx="5635">
                  <c:v>4.9100000000000003E-3</c:v>
                </c:pt>
                <c:pt idx="5636">
                  <c:v>4.8599999999999997E-3</c:v>
                </c:pt>
                <c:pt idx="5637">
                  <c:v>4.81E-3</c:v>
                </c:pt>
                <c:pt idx="5638">
                  <c:v>4.81E-3</c:v>
                </c:pt>
                <c:pt idx="5639">
                  <c:v>4.7499999999999999E-3</c:v>
                </c:pt>
                <c:pt idx="5640">
                  <c:v>4.7000000000000002E-3</c:v>
                </c:pt>
                <c:pt idx="5641">
                  <c:v>4.64E-3</c:v>
                </c:pt>
                <c:pt idx="5642">
                  <c:v>4.64E-3</c:v>
                </c:pt>
                <c:pt idx="5643">
                  <c:v>4.5900000000000003E-3</c:v>
                </c:pt>
                <c:pt idx="5644">
                  <c:v>4.5300000000000002E-3</c:v>
                </c:pt>
                <c:pt idx="5645">
                  <c:v>4.5300000000000002E-3</c:v>
                </c:pt>
                <c:pt idx="5646">
                  <c:v>4.4799999999999996E-3</c:v>
                </c:pt>
                <c:pt idx="5647">
                  <c:v>4.4200000000000003E-3</c:v>
                </c:pt>
                <c:pt idx="5648">
                  <c:v>4.4200000000000003E-3</c:v>
                </c:pt>
                <c:pt idx="5649">
                  <c:v>4.3699999999999998E-3</c:v>
                </c:pt>
                <c:pt idx="5650">
                  <c:v>4.3200000000000001E-3</c:v>
                </c:pt>
                <c:pt idx="5651">
                  <c:v>4.2599999999999999E-3</c:v>
                </c:pt>
                <c:pt idx="5652">
                  <c:v>4.2599999999999999E-3</c:v>
                </c:pt>
                <c:pt idx="5653">
                  <c:v>4.2100000000000002E-3</c:v>
                </c:pt>
                <c:pt idx="5654">
                  <c:v>4.15E-3</c:v>
                </c:pt>
                <c:pt idx="5655">
                  <c:v>4.1000000000000003E-3</c:v>
                </c:pt>
                <c:pt idx="5656">
                  <c:v>4.0400000000000002E-3</c:v>
                </c:pt>
                <c:pt idx="5657">
                  <c:v>4.0400000000000002E-3</c:v>
                </c:pt>
                <c:pt idx="5658">
                  <c:v>3.9899999999999996E-3</c:v>
                </c:pt>
                <c:pt idx="5659">
                  <c:v>3.9300000000000003E-3</c:v>
                </c:pt>
                <c:pt idx="5660">
                  <c:v>3.9300000000000003E-3</c:v>
                </c:pt>
                <c:pt idx="5661">
                  <c:v>3.8800000000000002E-3</c:v>
                </c:pt>
                <c:pt idx="5662">
                  <c:v>3.8300000000000001E-3</c:v>
                </c:pt>
                <c:pt idx="5663">
                  <c:v>3.7699999999999999E-3</c:v>
                </c:pt>
                <c:pt idx="5664">
                  <c:v>3.7699999999999999E-3</c:v>
                </c:pt>
                <c:pt idx="5665">
                  <c:v>3.7200000000000002E-3</c:v>
                </c:pt>
                <c:pt idx="5666">
                  <c:v>3.6600000000000001E-3</c:v>
                </c:pt>
                <c:pt idx="5667">
                  <c:v>3.6099999999999999E-3</c:v>
                </c:pt>
                <c:pt idx="5668">
                  <c:v>3.5500000000000002E-3</c:v>
                </c:pt>
                <c:pt idx="5669">
                  <c:v>3.5500000000000002E-3</c:v>
                </c:pt>
                <c:pt idx="5670">
                  <c:v>3.5000000000000001E-3</c:v>
                </c:pt>
                <c:pt idx="5671">
                  <c:v>3.4399999999999999E-3</c:v>
                </c:pt>
                <c:pt idx="5672">
                  <c:v>3.3899999999999998E-3</c:v>
                </c:pt>
                <c:pt idx="5673">
                  <c:v>3.3400000000000001E-3</c:v>
                </c:pt>
                <c:pt idx="5674">
                  <c:v>3.3400000000000001E-3</c:v>
                </c:pt>
                <c:pt idx="5675">
                  <c:v>3.2799999999999999E-3</c:v>
                </c:pt>
                <c:pt idx="5676">
                  <c:v>3.2299999999999998E-3</c:v>
                </c:pt>
                <c:pt idx="5677">
                  <c:v>3.2299999999999998E-3</c:v>
                </c:pt>
                <c:pt idx="5678">
                  <c:v>3.1700000000000001E-3</c:v>
                </c:pt>
                <c:pt idx="5679">
                  <c:v>3.1199999999999999E-3</c:v>
                </c:pt>
                <c:pt idx="5680">
                  <c:v>3.0599999999999998E-3</c:v>
                </c:pt>
                <c:pt idx="5681">
                  <c:v>3.0599999999999998E-3</c:v>
                </c:pt>
                <c:pt idx="5682">
                  <c:v>3.0100000000000001E-3</c:v>
                </c:pt>
                <c:pt idx="5683">
                  <c:v>2.9499999999999999E-3</c:v>
                </c:pt>
                <c:pt idx="5684">
                  <c:v>2.8999999999999998E-3</c:v>
                </c:pt>
                <c:pt idx="5685">
                  <c:v>2.8500000000000001E-3</c:v>
                </c:pt>
                <c:pt idx="5686">
                  <c:v>2.8500000000000001E-3</c:v>
                </c:pt>
                <c:pt idx="5687">
                  <c:v>2.7899999999999999E-3</c:v>
                </c:pt>
                <c:pt idx="5688">
                  <c:v>2.7399999999999998E-3</c:v>
                </c:pt>
                <c:pt idx="5689">
                  <c:v>2.6800000000000001E-3</c:v>
                </c:pt>
                <c:pt idx="5690">
                  <c:v>2.6800000000000001E-3</c:v>
                </c:pt>
                <c:pt idx="5691">
                  <c:v>2.63E-3</c:v>
                </c:pt>
                <c:pt idx="5692">
                  <c:v>2.5699999999999998E-3</c:v>
                </c:pt>
                <c:pt idx="5693">
                  <c:v>2.5699999999999998E-3</c:v>
                </c:pt>
                <c:pt idx="5694">
                  <c:v>2.5200000000000001E-3</c:v>
                </c:pt>
                <c:pt idx="5695">
                  <c:v>2.4599999999999999E-3</c:v>
                </c:pt>
                <c:pt idx="5696">
                  <c:v>2.4599999999999999E-3</c:v>
                </c:pt>
                <c:pt idx="5697">
                  <c:v>2.4099999999999998E-3</c:v>
                </c:pt>
                <c:pt idx="5698">
                  <c:v>2.3600000000000001E-3</c:v>
                </c:pt>
                <c:pt idx="5699">
                  <c:v>2.3E-3</c:v>
                </c:pt>
                <c:pt idx="5700">
                  <c:v>2.3E-3</c:v>
                </c:pt>
                <c:pt idx="5701">
                  <c:v>2.2499999999999998E-3</c:v>
                </c:pt>
                <c:pt idx="5702">
                  <c:v>2.1900000000000001E-3</c:v>
                </c:pt>
                <c:pt idx="5703">
                  <c:v>2.14E-3</c:v>
                </c:pt>
                <c:pt idx="5704">
                  <c:v>2.14E-3</c:v>
                </c:pt>
                <c:pt idx="5705">
                  <c:v>2.0799999999999998E-3</c:v>
                </c:pt>
                <c:pt idx="5706">
                  <c:v>2.0300000000000001E-3</c:v>
                </c:pt>
                <c:pt idx="5707">
                  <c:v>2.0300000000000001E-3</c:v>
                </c:pt>
                <c:pt idx="5708">
                  <c:v>1.97E-3</c:v>
                </c:pt>
                <c:pt idx="5709">
                  <c:v>1.92E-3</c:v>
                </c:pt>
                <c:pt idx="5710">
                  <c:v>1.92E-3</c:v>
                </c:pt>
                <c:pt idx="5711">
                  <c:v>1.8699999999999999E-3</c:v>
                </c:pt>
                <c:pt idx="5712">
                  <c:v>1.8699999999999999E-3</c:v>
                </c:pt>
                <c:pt idx="5713">
                  <c:v>1.81E-3</c:v>
                </c:pt>
                <c:pt idx="5714">
                  <c:v>1.7600000000000001E-3</c:v>
                </c:pt>
                <c:pt idx="5715">
                  <c:v>1.7600000000000001E-3</c:v>
                </c:pt>
                <c:pt idx="5716">
                  <c:v>1.6999999999999999E-3</c:v>
                </c:pt>
                <c:pt idx="5717">
                  <c:v>1.65E-3</c:v>
                </c:pt>
                <c:pt idx="5718">
                  <c:v>1.5900000000000001E-3</c:v>
                </c:pt>
                <c:pt idx="5719">
                  <c:v>1.5900000000000001E-3</c:v>
                </c:pt>
                <c:pt idx="5720">
                  <c:v>1.5399999999999999E-3</c:v>
                </c:pt>
                <c:pt idx="5721">
                  <c:v>1.5399999999999999E-3</c:v>
                </c:pt>
                <c:pt idx="5722">
                  <c:v>1.48E-3</c:v>
                </c:pt>
                <c:pt idx="5723">
                  <c:v>1.4300000000000001E-3</c:v>
                </c:pt>
                <c:pt idx="5724">
                  <c:v>1.4300000000000001E-3</c:v>
                </c:pt>
                <c:pt idx="5725">
                  <c:v>1.3799999999999999E-3</c:v>
                </c:pt>
                <c:pt idx="5726">
                  <c:v>1.3799999999999999E-3</c:v>
                </c:pt>
                <c:pt idx="5727">
                  <c:v>1.32E-3</c:v>
                </c:pt>
                <c:pt idx="5728">
                  <c:v>1.32E-3</c:v>
                </c:pt>
                <c:pt idx="5729">
                  <c:v>1.2700000000000001E-3</c:v>
                </c:pt>
                <c:pt idx="5730">
                  <c:v>1.2099999999999999E-3</c:v>
                </c:pt>
                <c:pt idx="5731">
                  <c:v>1.2099999999999999E-3</c:v>
                </c:pt>
                <c:pt idx="5732">
                  <c:v>1.16E-3</c:v>
                </c:pt>
                <c:pt idx="5733">
                  <c:v>1.1000000000000001E-3</c:v>
                </c:pt>
                <c:pt idx="5734">
                  <c:v>1.1000000000000001E-3</c:v>
                </c:pt>
                <c:pt idx="5735">
                  <c:v>1.0499999999999999E-3</c:v>
                </c:pt>
                <c:pt idx="5736">
                  <c:v>1.0499999999999999E-3</c:v>
                </c:pt>
                <c:pt idx="5737">
                  <c:v>9.8999999999999999E-4</c:v>
                </c:pt>
                <c:pt idx="5738">
                  <c:v>9.8999999999999999E-4</c:v>
                </c:pt>
                <c:pt idx="5739">
                  <c:v>9.3999999999999997E-4</c:v>
                </c:pt>
                <c:pt idx="5740">
                  <c:v>9.3999999999999997E-4</c:v>
                </c:pt>
                <c:pt idx="5741">
                  <c:v>8.8999999999999995E-4</c:v>
                </c:pt>
                <c:pt idx="5742">
                  <c:v>8.3000000000000001E-4</c:v>
                </c:pt>
                <c:pt idx="5743">
                  <c:v>8.3000000000000001E-4</c:v>
                </c:pt>
                <c:pt idx="5744">
                  <c:v>7.7999999999999999E-4</c:v>
                </c:pt>
                <c:pt idx="5745">
                  <c:v>7.7999999999999999E-4</c:v>
                </c:pt>
                <c:pt idx="5746">
                  <c:v>7.2000000000000005E-4</c:v>
                </c:pt>
                <c:pt idx="5747">
                  <c:v>7.2000000000000005E-4</c:v>
                </c:pt>
                <c:pt idx="5748">
                  <c:v>6.7000000000000002E-4</c:v>
                </c:pt>
                <c:pt idx="5749">
                  <c:v>6.7000000000000002E-4</c:v>
                </c:pt>
                <c:pt idx="5750">
                  <c:v>6.0999999999999997E-4</c:v>
                </c:pt>
                <c:pt idx="5751">
                  <c:v>5.5999999999999995E-4</c:v>
                </c:pt>
                <c:pt idx="5752">
                  <c:v>5.5999999999999995E-4</c:v>
                </c:pt>
                <c:pt idx="5753">
                  <c:v>5.0000000000000001E-4</c:v>
                </c:pt>
                <c:pt idx="5754">
                  <c:v>5.0000000000000001E-4</c:v>
                </c:pt>
                <c:pt idx="5755">
                  <c:v>4.4999999999999999E-4</c:v>
                </c:pt>
                <c:pt idx="5756">
                  <c:v>4.4999999999999999E-4</c:v>
                </c:pt>
                <c:pt idx="5757">
                  <c:v>4.4999999999999999E-4</c:v>
                </c:pt>
                <c:pt idx="5758">
                  <c:v>4.0000000000000002E-4</c:v>
                </c:pt>
                <c:pt idx="5759">
                  <c:v>4.0000000000000002E-4</c:v>
                </c:pt>
                <c:pt idx="5760">
                  <c:v>3.4000000000000002E-4</c:v>
                </c:pt>
                <c:pt idx="5761">
                  <c:v>3.4000000000000002E-4</c:v>
                </c:pt>
                <c:pt idx="5762">
                  <c:v>2.9E-4</c:v>
                </c:pt>
                <c:pt idx="5763">
                  <c:v>2.9E-4</c:v>
                </c:pt>
                <c:pt idx="5764">
                  <c:v>2.3000000000000001E-4</c:v>
                </c:pt>
                <c:pt idx="5765">
                  <c:v>1.8000000000000001E-4</c:v>
                </c:pt>
                <c:pt idx="5766">
                  <c:v>1.8000000000000001E-4</c:v>
                </c:pt>
                <c:pt idx="5767">
                  <c:v>1.2E-4</c:v>
                </c:pt>
                <c:pt idx="5768">
                  <c:v>1.2E-4</c:v>
                </c:pt>
                <c:pt idx="5769">
                  <c:v>6.9999999999999994E-5</c:v>
                </c:pt>
                <c:pt idx="5770">
                  <c:v>6.9999999999999994E-5</c:v>
                </c:pt>
                <c:pt idx="5771">
                  <c:v>6.9999999999999994E-5</c:v>
                </c:pt>
                <c:pt idx="5772">
                  <c:v>1.0000000000000001E-5</c:v>
                </c:pt>
                <c:pt idx="5773">
                  <c:v>1.0000000000000001E-5</c:v>
                </c:pt>
                <c:pt idx="5774">
                  <c:v>-4.0000000000000003E-5</c:v>
                </c:pt>
                <c:pt idx="5775">
                  <c:v>-4.0000000000000003E-5</c:v>
                </c:pt>
                <c:pt idx="5776">
                  <c:v>-1E-4</c:v>
                </c:pt>
                <c:pt idx="5777">
                  <c:v>-1E-4</c:v>
                </c:pt>
                <c:pt idx="5778">
                  <c:v>-1.4999999999999999E-4</c:v>
                </c:pt>
                <c:pt idx="5779">
                  <c:v>-1.4999999999999999E-4</c:v>
                </c:pt>
                <c:pt idx="5780">
                  <c:v>-2.0000000000000001E-4</c:v>
                </c:pt>
                <c:pt idx="5781">
                  <c:v>-2.0000000000000001E-4</c:v>
                </c:pt>
                <c:pt idx="5782">
                  <c:v>-2.5999999999999998E-4</c:v>
                </c:pt>
                <c:pt idx="5783">
                  <c:v>-2.5999999999999998E-4</c:v>
                </c:pt>
                <c:pt idx="5784">
                  <c:v>-3.1E-4</c:v>
                </c:pt>
                <c:pt idx="5785">
                  <c:v>-3.1E-4</c:v>
                </c:pt>
                <c:pt idx="5786">
                  <c:v>-3.1E-4</c:v>
                </c:pt>
                <c:pt idx="5787">
                  <c:v>-3.6999999999999999E-4</c:v>
                </c:pt>
                <c:pt idx="5788">
                  <c:v>-3.6999999999999999E-4</c:v>
                </c:pt>
                <c:pt idx="5789">
                  <c:v>-4.2000000000000002E-4</c:v>
                </c:pt>
                <c:pt idx="5790">
                  <c:v>-4.2000000000000002E-4</c:v>
                </c:pt>
                <c:pt idx="5791">
                  <c:v>-4.2000000000000002E-4</c:v>
                </c:pt>
                <c:pt idx="5792">
                  <c:v>-4.8000000000000001E-4</c:v>
                </c:pt>
                <c:pt idx="5793">
                  <c:v>-4.8000000000000001E-4</c:v>
                </c:pt>
                <c:pt idx="5794">
                  <c:v>-5.2999999999999998E-4</c:v>
                </c:pt>
                <c:pt idx="5795">
                  <c:v>-5.2999999999999998E-4</c:v>
                </c:pt>
                <c:pt idx="5796">
                  <c:v>-5.9000000000000003E-4</c:v>
                </c:pt>
                <c:pt idx="5797">
                  <c:v>-5.9000000000000003E-4</c:v>
                </c:pt>
                <c:pt idx="5798">
                  <c:v>-6.4000000000000005E-4</c:v>
                </c:pt>
                <c:pt idx="5799">
                  <c:v>-6.4000000000000005E-4</c:v>
                </c:pt>
                <c:pt idx="5800">
                  <c:v>-6.4000000000000005E-4</c:v>
                </c:pt>
                <c:pt idx="5801">
                  <c:v>-6.8999999999999997E-4</c:v>
                </c:pt>
                <c:pt idx="5802">
                  <c:v>-6.8999999999999997E-4</c:v>
                </c:pt>
                <c:pt idx="5803">
                  <c:v>-7.5000000000000002E-4</c:v>
                </c:pt>
                <c:pt idx="5804">
                  <c:v>-7.5000000000000002E-4</c:v>
                </c:pt>
                <c:pt idx="5805">
                  <c:v>-7.5000000000000002E-4</c:v>
                </c:pt>
                <c:pt idx="5806">
                  <c:v>-8.0000000000000004E-4</c:v>
                </c:pt>
                <c:pt idx="5807">
                  <c:v>-8.0000000000000004E-4</c:v>
                </c:pt>
                <c:pt idx="5808">
                  <c:v>-8.0000000000000004E-4</c:v>
                </c:pt>
                <c:pt idx="5809">
                  <c:v>-8.5999999999999998E-4</c:v>
                </c:pt>
                <c:pt idx="5810">
                  <c:v>-8.5999999999999998E-4</c:v>
                </c:pt>
                <c:pt idx="5811">
                  <c:v>-9.1E-4</c:v>
                </c:pt>
                <c:pt idx="5812">
                  <c:v>-9.1E-4</c:v>
                </c:pt>
                <c:pt idx="5813">
                  <c:v>-9.7000000000000005E-4</c:v>
                </c:pt>
                <c:pt idx="5814">
                  <c:v>-9.7000000000000005E-4</c:v>
                </c:pt>
                <c:pt idx="5815">
                  <c:v>-9.7000000000000005E-4</c:v>
                </c:pt>
                <c:pt idx="5816">
                  <c:v>-1.0200000000000001E-3</c:v>
                </c:pt>
                <c:pt idx="5817">
                  <c:v>-1.0200000000000001E-3</c:v>
                </c:pt>
                <c:pt idx="5818">
                  <c:v>-1.0200000000000001E-3</c:v>
                </c:pt>
                <c:pt idx="5819">
                  <c:v>-1.08E-3</c:v>
                </c:pt>
                <c:pt idx="5820">
                  <c:v>-1.08E-3</c:v>
                </c:pt>
                <c:pt idx="5821">
                  <c:v>-1.08E-3</c:v>
                </c:pt>
                <c:pt idx="5822">
                  <c:v>-1.1299999999999999E-3</c:v>
                </c:pt>
                <c:pt idx="5823">
                  <c:v>-1.1299999999999999E-3</c:v>
                </c:pt>
                <c:pt idx="5824">
                  <c:v>-1.1800000000000001E-3</c:v>
                </c:pt>
                <c:pt idx="5825">
                  <c:v>-1.1800000000000001E-3</c:v>
                </c:pt>
                <c:pt idx="5826">
                  <c:v>-1.1800000000000001E-3</c:v>
                </c:pt>
                <c:pt idx="5827">
                  <c:v>-1.24E-3</c:v>
                </c:pt>
                <c:pt idx="5828">
                  <c:v>-1.24E-3</c:v>
                </c:pt>
                <c:pt idx="5829">
                  <c:v>-1.2899999999999999E-3</c:v>
                </c:pt>
                <c:pt idx="5830">
                  <c:v>-1.2899999999999999E-3</c:v>
                </c:pt>
                <c:pt idx="5831">
                  <c:v>-1.2899999999999999E-3</c:v>
                </c:pt>
                <c:pt idx="5832">
                  <c:v>-1.3500000000000001E-3</c:v>
                </c:pt>
                <c:pt idx="5833">
                  <c:v>-1.3500000000000001E-3</c:v>
                </c:pt>
                <c:pt idx="5834">
                  <c:v>-1.3500000000000001E-3</c:v>
                </c:pt>
                <c:pt idx="5835">
                  <c:v>-1.4E-3</c:v>
                </c:pt>
                <c:pt idx="5836">
                  <c:v>-1.4E-3</c:v>
                </c:pt>
                <c:pt idx="5837">
                  <c:v>-1.4E-3</c:v>
                </c:pt>
                <c:pt idx="5838">
                  <c:v>-1.4599999999999999E-3</c:v>
                </c:pt>
                <c:pt idx="5839">
                  <c:v>-1.4599999999999999E-3</c:v>
                </c:pt>
                <c:pt idx="5840">
                  <c:v>-1.4599999999999999E-3</c:v>
                </c:pt>
                <c:pt idx="5841">
                  <c:v>-1.5100000000000001E-3</c:v>
                </c:pt>
                <c:pt idx="5842">
                  <c:v>-1.5100000000000001E-3</c:v>
                </c:pt>
                <c:pt idx="5843">
                  <c:v>-1.5100000000000001E-3</c:v>
                </c:pt>
                <c:pt idx="5844">
                  <c:v>-1.57E-3</c:v>
                </c:pt>
                <c:pt idx="5845">
                  <c:v>-1.57E-3</c:v>
                </c:pt>
                <c:pt idx="5846">
                  <c:v>-1.6199999999999999E-3</c:v>
                </c:pt>
                <c:pt idx="5847">
                  <c:v>-1.6199999999999999E-3</c:v>
                </c:pt>
                <c:pt idx="5848">
                  <c:v>-1.6199999999999999E-3</c:v>
                </c:pt>
                <c:pt idx="5849">
                  <c:v>-1.67E-3</c:v>
                </c:pt>
                <c:pt idx="5850">
                  <c:v>-1.67E-3</c:v>
                </c:pt>
                <c:pt idx="5851">
                  <c:v>-1.67E-3</c:v>
                </c:pt>
                <c:pt idx="5852">
                  <c:v>-1.73E-3</c:v>
                </c:pt>
                <c:pt idx="5853">
                  <c:v>-1.73E-3</c:v>
                </c:pt>
                <c:pt idx="5854">
                  <c:v>-1.73E-3</c:v>
                </c:pt>
                <c:pt idx="5855">
                  <c:v>-1.7799999999999999E-3</c:v>
                </c:pt>
                <c:pt idx="5856">
                  <c:v>-1.7799999999999999E-3</c:v>
                </c:pt>
                <c:pt idx="5857">
                  <c:v>-1.7799999999999999E-3</c:v>
                </c:pt>
                <c:pt idx="5858">
                  <c:v>-1.8400000000000001E-3</c:v>
                </c:pt>
                <c:pt idx="5859">
                  <c:v>-1.8400000000000001E-3</c:v>
                </c:pt>
                <c:pt idx="5860">
                  <c:v>-1.8400000000000001E-3</c:v>
                </c:pt>
                <c:pt idx="5861">
                  <c:v>-1.89E-3</c:v>
                </c:pt>
                <c:pt idx="5862">
                  <c:v>-1.89E-3</c:v>
                </c:pt>
                <c:pt idx="5863">
                  <c:v>-1.9499999999999999E-3</c:v>
                </c:pt>
                <c:pt idx="5864">
                  <c:v>-1.9499999999999999E-3</c:v>
                </c:pt>
                <c:pt idx="5865">
                  <c:v>-1.9499999999999999E-3</c:v>
                </c:pt>
                <c:pt idx="5866">
                  <c:v>-2E-3</c:v>
                </c:pt>
                <c:pt idx="5867">
                  <c:v>-2E-3</c:v>
                </c:pt>
                <c:pt idx="5868">
                  <c:v>-2E-3</c:v>
                </c:pt>
                <c:pt idx="5869">
                  <c:v>-2.0600000000000002E-3</c:v>
                </c:pt>
                <c:pt idx="5870">
                  <c:v>-2.0600000000000002E-3</c:v>
                </c:pt>
                <c:pt idx="5871">
                  <c:v>-2.0600000000000002E-3</c:v>
                </c:pt>
                <c:pt idx="5872">
                  <c:v>-2.1099999999999999E-3</c:v>
                </c:pt>
                <c:pt idx="5873">
                  <c:v>-2.1099999999999999E-3</c:v>
                </c:pt>
                <c:pt idx="5874">
                  <c:v>-2.1099999999999999E-3</c:v>
                </c:pt>
                <c:pt idx="5875">
                  <c:v>-2.16E-3</c:v>
                </c:pt>
                <c:pt idx="5876">
                  <c:v>-2.16E-3</c:v>
                </c:pt>
                <c:pt idx="5877">
                  <c:v>-2.2200000000000002E-3</c:v>
                </c:pt>
                <c:pt idx="5878">
                  <c:v>-2.2200000000000002E-3</c:v>
                </c:pt>
                <c:pt idx="5879">
                  <c:v>-2.2200000000000002E-3</c:v>
                </c:pt>
                <c:pt idx="5880">
                  <c:v>-2.2699999999999999E-3</c:v>
                </c:pt>
                <c:pt idx="5881">
                  <c:v>-2.2699999999999999E-3</c:v>
                </c:pt>
                <c:pt idx="5882">
                  <c:v>-2.2699999999999999E-3</c:v>
                </c:pt>
                <c:pt idx="5883">
                  <c:v>-2.33E-3</c:v>
                </c:pt>
                <c:pt idx="5884">
                  <c:v>-2.33E-3</c:v>
                </c:pt>
                <c:pt idx="5885">
                  <c:v>-2.3800000000000002E-3</c:v>
                </c:pt>
                <c:pt idx="5886">
                  <c:v>-2.3800000000000002E-3</c:v>
                </c:pt>
                <c:pt idx="5887">
                  <c:v>-2.3800000000000002E-3</c:v>
                </c:pt>
                <c:pt idx="5888">
                  <c:v>-2.4399999999999999E-3</c:v>
                </c:pt>
                <c:pt idx="5889">
                  <c:v>-2.4399999999999999E-3</c:v>
                </c:pt>
                <c:pt idx="5890">
                  <c:v>-2.4399999999999999E-3</c:v>
                </c:pt>
                <c:pt idx="5891">
                  <c:v>-2.49E-3</c:v>
                </c:pt>
                <c:pt idx="5892">
                  <c:v>-2.49E-3</c:v>
                </c:pt>
                <c:pt idx="5893">
                  <c:v>-2.5500000000000002E-3</c:v>
                </c:pt>
                <c:pt idx="5894">
                  <c:v>-2.5500000000000002E-3</c:v>
                </c:pt>
                <c:pt idx="5895">
                  <c:v>-2.5999999999999999E-3</c:v>
                </c:pt>
                <c:pt idx="5896">
                  <c:v>-2.5999999999999999E-3</c:v>
                </c:pt>
                <c:pt idx="5897">
                  <c:v>-2.5999999999999999E-3</c:v>
                </c:pt>
                <c:pt idx="5898">
                  <c:v>-2.65E-3</c:v>
                </c:pt>
                <c:pt idx="5899">
                  <c:v>-2.65E-3</c:v>
                </c:pt>
                <c:pt idx="5900">
                  <c:v>-2.65E-3</c:v>
                </c:pt>
                <c:pt idx="5901">
                  <c:v>-2.7100000000000002E-3</c:v>
                </c:pt>
                <c:pt idx="5902">
                  <c:v>-2.7100000000000002E-3</c:v>
                </c:pt>
                <c:pt idx="5903">
                  <c:v>-2.7599999999999999E-3</c:v>
                </c:pt>
                <c:pt idx="5904">
                  <c:v>-2.7599999999999999E-3</c:v>
                </c:pt>
                <c:pt idx="5905">
                  <c:v>-2.7599999999999999E-3</c:v>
                </c:pt>
                <c:pt idx="5906">
                  <c:v>-2.82E-3</c:v>
                </c:pt>
                <c:pt idx="5907">
                  <c:v>-2.82E-3</c:v>
                </c:pt>
                <c:pt idx="5908">
                  <c:v>-2.8700000000000002E-3</c:v>
                </c:pt>
                <c:pt idx="5909">
                  <c:v>-2.8700000000000002E-3</c:v>
                </c:pt>
                <c:pt idx="5910">
                  <c:v>-2.9299999999999999E-3</c:v>
                </c:pt>
                <c:pt idx="5911">
                  <c:v>-2.9299999999999999E-3</c:v>
                </c:pt>
                <c:pt idx="5912">
                  <c:v>-2.98E-3</c:v>
                </c:pt>
                <c:pt idx="5913">
                  <c:v>-2.98E-3</c:v>
                </c:pt>
                <c:pt idx="5914">
                  <c:v>-2.98E-3</c:v>
                </c:pt>
                <c:pt idx="5915">
                  <c:v>-3.0400000000000002E-3</c:v>
                </c:pt>
                <c:pt idx="5916">
                  <c:v>-3.0400000000000002E-3</c:v>
                </c:pt>
                <c:pt idx="5917">
                  <c:v>-3.0899999999999999E-3</c:v>
                </c:pt>
                <c:pt idx="5918">
                  <c:v>-3.0899999999999999E-3</c:v>
                </c:pt>
                <c:pt idx="5919">
                  <c:v>-3.0899999999999999E-3</c:v>
                </c:pt>
                <c:pt idx="5920">
                  <c:v>-3.14E-3</c:v>
                </c:pt>
                <c:pt idx="5921">
                  <c:v>-3.14E-3</c:v>
                </c:pt>
                <c:pt idx="5922">
                  <c:v>-3.2000000000000002E-3</c:v>
                </c:pt>
                <c:pt idx="5923">
                  <c:v>-3.2000000000000002E-3</c:v>
                </c:pt>
                <c:pt idx="5924">
                  <c:v>-3.2499999999999999E-3</c:v>
                </c:pt>
                <c:pt idx="5925">
                  <c:v>-3.2499999999999999E-3</c:v>
                </c:pt>
                <c:pt idx="5926">
                  <c:v>-3.31E-3</c:v>
                </c:pt>
                <c:pt idx="5927">
                  <c:v>-3.31E-3</c:v>
                </c:pt>
                <c:pt idx="5928">
                  <c:v>-3.3600000000000001E-3</c:v>
                </c:pt>
                <c:pt idx="5929">
                  <c:v>-3.3600000000000001E-3</c:v>
                </c:pt>
                <c:pt idx="5930">
                  <c:v>-3.4199999999999999E-3</c:v>
                </c:pt>
                <c:pt idx="5931">
                  <c:v>-3.4199999999999999E-3</c:v>
                </c:pt>
                <c:pt idx="5932">
                  <c:v>-3.47E-3</c:v>
                </c:pt>
                <c:pt idx="5933">
                  <c:v>-3.47E-3</c:v>
                </c:pt>
                <c:pt idx="5934">
                  <c:v>-3.47E-3</c:v>
                </c:pt>
                <c:pt idx="5935">
                  <c:v>-3.5300000000000002E-3</c:v>
                </c:pt>
                <c:pt idx="5936">
                  <c:v>-3.5300000000000002E-3</c:v>
                </c:pt>
                <c:pt idx="5937">
                  <c:v>-3.5799999999999998E-3</c:v>
                </c:pt>
                <c:pt idx="5938">
                  <c:v>-3.5799999999999998E-3</c:v>
                </c:pt>
                <c:pt idx="5939">
                  <c:v>-3.63E-3</c:v>
                </c:pt>
                <c:pt idx="5940">
                  <c:v>-3.63E-3</c:v>
                </c:pt>
                <c:pt idx="5941">
                  <c:v>-3.6900000000000001E-3</c:v>
                </c:pt>
                <c:pt idx="5942">
                  <c:v>-3.6900000000000001E-3</c:v>
                </c:pt>
                <c:pt idx="5943">
                  <c:v>-3.7399999999999998E-3</c:v>
                </c:pt>
                <c:pt idx="5944">
                  <c:v>-3.7399999999999998E-3</c:v>
                </c:pt>
                <c:pt idx="5945">
                  <c:v>-3.8E-3</c:v>
                </c:pt>
                <c:pt idx="5946">
                  <c:v>-3.8E-3</c:v>
                </c:pt>
                <c:pt idx="5947">
                  <c:v>-3.8500000000000001E-3</c:v>
                </c:pt>
                <c:pt idx="5948">
                  <c:v>-3.8500000000000001E-3</c:v>
                </c:pt>
                <c:pt idx="5949">
                  <c:v>-3.8500000000000001E-3</c:v>
                </c:pt>
                <c:pt idx="5950">
                  <c:v>-3.9100000000000003E-3</c:v>
                </c:pt>
                <c:pt idx="5951">
                  <c:v>-3.9100000000000003E-3</c:v>
                </c:pt>
                <c:pt idx="5952">
                  <c:v>-3.96E-3</c:v>
                </c:pt>
                <c:pt idx="5953">
                  <c:v>-3.96E-3</c:v>
                </c:pt>
                <c:pt idx="5954">
                  <c:v>-4.0200000000000001E-3</c:v>
                </c:pt>
                <c:pt idx="5955">
                  <c:v>-4.0200000000000001E-3</c:v>
                </c:pt>
                <c:pt idx="5956">
                  <c:v>-4.0699999999999998E-3</c:v>
                </c:pt>
                <c:pt idx="5957">
                  <c:v>-4.0699999999999998E-3</c:v>
                </c:pt>
                <c:pt idx="5958">
                  <c:v>-4.1200000000000004E-3</c:v>
                </c:pt>
                <c:pt idx="5959">
                  <c:v>-4.1200000000000004E-3</c:v>
                </c:pt>
                <c:pt idx="5960">
                  <c:v>-4.1799999999999997E-3</c:v>
                </c:pt>
                <c:pt idx="5961">
                  <c:v>-4.1799999999999997E-3</c:v>
                </c:pt>
                <c:pt idx="5962">
                  <c:v>-4.2300000000000003E-3</c:v>
                </c:pt>
                <c:pt idx="5963">
                  <c:v>-4.2300000000000003E-3</c:v>
                </c:pt>
                <c:pt idx="5964">
                  <c:v>-4.2900000000000004E-3</c:v>
                </c:pt>
                <c:pt idx="5965">
                  <c:v>-4.2900000000000004E-3</c:v>
                </c:pt>
                <c:pt idx="5966">
                  <c:v>-4.2900000000000004E-3</c:v>
                </c:pt>
                <c:pt idx="5967">
                  <c:v>-4.3400000000000001E-3</c:v>
                </c:pt>
                <c:pt idx="5968">
                  <c:v>-4.3400000000000001E-3</c:v>
                </c:pt>
                <c:pt idx="5969">
                  <c:v>-4.4000000000000003E-3</c:v>
                </c:pt>
                <c:pt idx="5970">
                  <c:v>-4.4000000000000003E-3</c:v>
                </c:pt>
                <c:pt idx="5971">
                  <c:v>-4.45E-3</c:v>
                </c:pt>
                <c:pt idx="5972">
                  <c:v>-4.45E-3</c:v>
                </c:pt>
                <c:pt idx="5973">
                  <c:v>-4.5100000000000001E-3</c:v>
                </c:pt>
                <c:pt idx="5974">
                  <c:v>-4.5100000000000001E-3</c:v>
                </c:pt>
                <c:pt idx="5975">
                  <c:v>-4.5599999999999998E-3</c:v>
                </c:pt>
                <c:pt idx="5976">
                  <c:v>-4.5599999999999998E-3</c:v>
                </c:pt>
                <c:pt idx="5977">
                  <c:v>-4.6100000000000004E-3</c:v>
                </c:pt>
                <c:pt idx="5978">
                  <c:v>-4.6100000000000004E-3</c:v>
                </c:pt>
                <c:pt idx="5979">
                  <c:v>-4.6100000000000004E-3</c:v>
                </c:pt>
                <c:pt idx="5980">
                  <c:v>-4.6699999999999997E-3</c:v>
                </c:pt>
                <c:pt idx="5981">
                  <c:v>-4.6699999999999997E-3</c:v>
                </c:pt>
                <c:pt idx="5982">
                  <c:v>-4.7200000000000002E-3</c:v>
                </c:pt>
                <c:pt idx="5983">
                  <c:v>-4.7200000000000002E-3</c:v>
                </c:pt>
                <c:pt idx="5984">
                  <c:v>-4.7800000000000004E-3</c:v>
                </c:pt>
                <c:pt idx="5985">
                  <c:v>-4.7800000000000004E-3</c:v>
                </c:pt>
                <c:pt idx="5986">
                  <c:v>-4.8300000000000001E-3</c:v>
                </c:pt>
                <c:pt idx="5987">
                  <c:v>-4.8300000000000001E-3</c:v>
                </c:pt>
                <c:pt idx="5988">
                  <c:v>-4.8300000000000001E-3</c:v>
                </c:pt>
                <c:pt idx="5989">
                  <c:v>-4.8900000000000002E-3</c:v>
                </c:pt>
                <c:pt idx="5990">
                  <c:v>-4.8900000000000002E-3</c:v>
                </c:pt>
                <c:pt idx="5991">
                  <c:v>-4.9399999999999999E-3</c:v>
                </c:pt>
                <c:pt idx="5992">
                  <c:v>-4.9399999999999999E-3</c:v>
                </c:pt>
                <c:pt idx="5993">
                  <c:v>-5.0000000000000001E-3</c:v>
                </c:pt>
                <c:pt idx="5994">
                  <c:v>-5.0000000000000001E-3</c:v>
                </c:pt>
                <c:pt idx="5995">
                  <c:v>-5.0000000000000001E-3</c:v>
                </c:pt>
                <c:pt idx="5996">
                  <c:v>-5.0499999999999998E-3</c:v>
                </c:pt>
                <c:pt idx="5997">
                  <c:v>-5.0499999999999998E-3</c:v>
                </c:pt>
                <c:pt idx="5998">
                  <c:v>-5.1000000000000004E-3</c:v>
                </c:pt>
                <c:pt idx="5999">
                  <c:v>-5.1000000000000004E-3</c:v>
                </c:pt>
                <c:pt idx="6000">
                  <c:v>-5.1000000000000004E-3</c:v>
                </c:pt>
                <c:pt idx="6001">
                  <c:v>-5.1599999999999997E-3</c:v>
                </c:pt>
                <c:pt idx="6002">
                  <c:v>-5.1599999999999997E-3</c:v>
                </c:pt>
                <c:pt idx="6003">
                  <c:v>-5.2100000000000002E-3</c:v>
                </c:pt>
                <c:pt idx="6004">
                  <c:v>-5.2100000000000002E-3</c:v>
                </c:pt>
                <c:pt idx="6005">
                  <c:v>-5.2700000000000004E-3</c:v>
                </c:pt>
                <c:pt idx="6006">
                  <c:v>-5.2700000000000004E-3</c:v>
                </c:pt>
                <c:pt idx="6007">
                  <c:v>-5.2700000000000004E-3</c:v>
                </c:pt>
                <c:pt idx="6008">
                  <c:v>-5.3200000000000001E-3</c:v>
                </c:pt>
                <c:pt idx="6009">
                  <c:v>-5.3200000000000001E-3</c:v>
                </c:pt>
                <c:pt idx="6010">
                  <c:v>-5.3200000000000001E-3</c:v>
                </c:pt>
                <c:pt idx="6011">
                  <c:v>-5.3800000000000002E-3</c:v>
                </c:pt>
                <c:pt idx="6012">
                  <c:v>-5.3800000000000002E-3</c:v>
                </c:pt>
                <c:pt idx="6013">
                  <c:v>-5.4299999999999999E-3</c:v>
                </c:pt>
                <c:pt idx="6014">
                  <c:v>-5.4299999999999999E-3</c:v>
                </c:pt>
                <c:pt idx="6015">
                  <c:v>-5.4299999999999999E-3</c:v>
                </c:pt>
                <c:pt idx="6016">
                  <c:v>-5.4900000000000001E-3</c:v>
                </c:pt>
                <c:pt idx="6017">
                  <c:v>-5.4900000000000001E-3</c:v>
                </c:pt>
                <c:pt idx="6018">
                  <c:v>-5.4900000000000001E-3</c:v>
                </c:pt>
                <c:pt idx="6019">
                  <c:v>-5.5399999999999998E-3</c:v>
                </c:pt>
                <c:pt idx="6020">
                  <c:v>-5.5399999999999998E-3</c:v>
                </c:pt>
                <c:pt idx="6021">
                  <c:v>-5.5399999999999998E-3</c:v>
                </c:pt>
                <c:pt idx="6022">
                  <c:v>-5.5900000000000004E-3</c:v>
                </c:pt>
                <c:pt idx="6023">
                  <c:v>-5.5900000000000004E-3</c:v>
                </c:pt>
                <c:pt idx="6024">
                  <c:v>-5.6499999999999996E-3</c:v>
                </c:pt>
                <c:pt idx="6025">
                  <c:v>-5.6499999999999996E-3</c:v>
                </c:pt>
                <c:pt idx="6026">
                  <c:v>-5.6499999999999996E-3</c:v>
                </c:pt>
                <c:pt idx="6027">
                  <c:v>-5.6499999999999996E-3</c:v>
                </c:pt>
                <c:pt idx="6028">
                  <c:v>-5.7000000000000002E-3</c:v>
                </c:pt>
                <c:pt idx="6029">
                  <c:v>-5.7000000000000002E-3</c:v>
                </c:pt>
                <c:pt idx="6030">
                  <c:v>-5.7000000000000002E-3</c:v>
                </c:pt>
                <c:pt idx="6031">
                  <c:v>-5.7600000000000004E-3</c:v>
                </c:pt>
                <c:pt idx="6032">
                  <c:v>-5.7600000000000004E-3</c:v>
                </c:pt>
                <c:pt idx="6033">
                  <c:v>-5.7600000000000004E-3</c:v>
                </c:pt>
                <c:pt idx="6034">
                  <c:v>-5.8100000000000001E-3</c:v>
                </c:pt>
                <c:pt idx="6035">
                  <c:v>-5.8100000000000001E-3</c:v>
                </c:pt>
                <c:pt idx="6036">
                  <c:v>-5.8100000000000001E-3</c:v>
                </c:pt>
                <c:pt idx="6037">
                  <c:v>-5.8700000000000002E-3</c:v>
                </c:pt>
                <c:pt idx="6038">
                  <c:v>-5.8700000000000002E-3</c:v>
                </c:pt>
                <c:pt idx="6039">
                  <c:v>-5.8700000000000002E-3</c:v>
                </c:pt>
                <c:pt idx="6040">
                  <c:v>-5.9199999999999999E-3</c:v>
                </c:pt>
                <c:pt idx="6041">
                  <c:v>-5.9199999999999999E-3</c:v>
                </c:pt>
                <c:pt idx="6042">
                  <c:v>-5.9199999999999999E-3</c:v>
                </c:pt>
                <c:pt idx="6043">
                  <c:v>-5.9199999999999999E-3</c:v>
                </c:pt>
                <c:pt idx="6044">
                  <c:v>-5.9800000000000001E-3</c:v>
                </c:pt>
                <c:pt idx="6045">
                  <c:v>-5.9800000000000001E-3</c:v>
                </c:pt>
                <c:pt idx="6046">
                  <c:v>-5.9800000000000001E-3</c:v>
                </c:pt>
                <c:pt idx="6047">
                  <c:v>-5.9800000000000001E-3</c:v>
                </c:pt>
                <c:pt idx="6048">
                  <c:v>-5.9800000000000001E-3</c:v>
                </c:pt>
                <c:pt idx="6049">
                  <c:v>-6.0299999999999998E-3</c:v>
                </c:pt>
                <c:pt idx="6050">
                  <c:v>-6.0299999999999998E-3</c:v>
                </c:pt>
                <c:pt idx="6051">
                  <c:v>-6.0299999999999998E-3</c:v>
                </c:pt>
                <c:pt idx="6052">
                  <c:v>-6.0299999999999998E-3</c:v>
                </c:pt>
                <c:pt idx="6053">
                  <c:v>-6.0800000000000003E-3</c:v>
                </c:pt>
                <c:pt idx="6054">
                  <c:v>-6.0800000000000003E-3</c:v>
                </c:pt>
                <c:pt idx="6055">
                  <c:v>-6.0800000000000003E-3</c:v>
                </c:pt>
                <c:pt idx="6056">
                  <c:v>-6.0800000000000003E-3</c:v>
                </c:pt>
                <c:pt idx="6057">
                  <c:v>-6.1399999999999996E-3</c:v>
                </c:pt>
                <c:pt idx="6058">
                  <c:v>-6.1399999999999996E-3</c:v>
                </c:pt>
                <c:pt idx="6059">
                  <c:v>-6.1399999999999996E-3</c:v>
                </c:pt>
                <c:pt idx="6060">
                  <c:v>-6.1399999999999996E-3</c:v>
                </c:pt>
                <c:pt idx="6061">
                  <c:v>-6.1399999999999996E-3</c:v>
                </c:pt>
                <c:pt idx="6062">
                  <c:v>-6.1399999999999996E-3</c:v>
                </c:pt>
                <c:pt idx="6063">
                  <c:v>-6.1900000000000002E-3</c:v>
                </c:pt>
                <c:pt idx="6064">
                  <c:v>-6.1900000000000002E-3</c:v>
                </c:pt>
                <c:pt idx="6065">
                  <c:v>-6.1900000000000002E-3</c:v>
                </c:pt>
                <c:pt idx="6066">
                  <c:v>-6.1900000000000002E-3</c:v>
                </c:pt>
                <c:pt idx="6067">
                  <c:v>-6.1900000000000002E-3</c:v>
                </c:pt>
                <c:pt idx="6068">
                  <c:v>-6.2500000000000003E-3</c:v>
                </c:pt>
                <c:pt idx="6069">
                  <c:v>-6.2500000000000003E-3</c:v>
                </c:pt>
                <c:pt idx="6070">
                  <c:v>-6.2500000000000003E-3</c:v>
                </c:pt>
                <c:pt idx="6071">
                  <c:v>-6.2500000000000003E-3</c:v>
                </c:pt>
                <c:pt idx="6072">
                  <c:v>-6.2500000000000003E-3</c:v>
                </c:pt>
                <c:pt idx="6073">
                  <c:v>-6.2500000000000003E-3</c:v>
                </c:pt>
                <c:pt idx="6074">
                  <c:v>-6.2500000000000003E-3</c:v>
                </c:pt>
                <c:pt idx="6075">
                  <c:v>-6.2500000000000003E-3</c:v>
                </c:pt>
                <c:pt idx="6076">
                  <c:v>-6.3E-3</c:v>
                </c:pt>
                <c:pt idx="6077">
                  <c:v>-6.3E-3</c:v>
                </c:pt>
                <c:pt idx="6078">
                  <c:v>-6.3E-3</c:v>
                </c:pt>
                <c:pt idx="6079">
                  <c:v>-6.3E-3</c:v>
                </c:pt>
                <c:pt idx="6080">
                  <c:v>-6.3E-3</c:v>
                </c:pt>
                <c:pt idx="6081">
                  <c:v>-6.3E-3</c:v>
                </c:pt>
                <c:pt idx="6082">
                  <c:v>-6.3E-3</c:v>
                </c:pt>
                <c:pt idx="6083">
                  <c:v>-6.3E-3</c:v>
                </c:pt>
                <c:pt idx="6084">
                  <c:v>-6.3E-3</c:v>
                </c:pt>
                <c:pt idx="6085">
                  <c:v>-6.3E-3</c:v>
                </c:pt>
                <c:pt idx="6086">
                  <c:v>-6.3E-3</c:v>
                </c:pt>
                <c:pt idx="6087">
                  <c:v>-6.3600000000000002E-3</c:v>
                </c:pt>
                <c:pt idx="6088">
                  <c:v>-6.3600000000000002E-3</c:v>
                </c:pt>
                <c:pt idx="6089">
                  <c:v>-6.3600000000000002E-3</c:v>
                </c:pt>
                <c:pt idx="6090">
                  <c:v>-6.3600000000000002E-3</c:v>
                </c:pt>
                <c:pt idx="6091">
                  <c:v>-6.3600000000000002E-3</c:v>
                </c:pt>
                <c:pt idx="6092">
                  <c:v>-6.3600000000000002E-3</c:v>
                </c:pt>
                <c:pt idx="6093">
                  <c:v>-6.3600000000000002E-3</c:v>
                </c:pt>
                <c:pt idx="6094">
                  <c:v>-6.3600000000000002E-3</c:v>
                </c:pt>
                <c:pt idx="6095">
                  <c:v>-6.3600000000000002E-3</c:v>
                </c:pt>
                <c:pt idx="6096">
                  <c:v>-6.3600000000000002E-3</c:v>
                </c:pt>
                <c:pt idx="6097">
                  <c:v>-6.3600000000000002E-3</c:v>
                </c:pt>
                <c:pt idx="6098">
                  <c:v>-6.3600000000000002E-3</c:v>
                </c:pt>
                <c:pt idx="6099">
                  <c:v>-6.3600000000000002E-3</c:v>
                </c:pt>
                <c:pt idx="6100">
                  <c:v>-6.3600000000000002E-3</c:v>
                </c:pt>
                <c:pt idx="6101">
                  <c:v>-6.3600000000000002E-3</c:v>
                </c:pt>
                <c:pt idx="6102">
                  <c:v>-6.3600000000000002E-3</c:v>
                </c:pt>
                <c:pt idx="6103">
                  <c:v>-6.3600000000000002E-3</c:v>
                </c:pt>
                <c:pt idx="6104">
                  <c:v>-6.3600000000000002E-3</c:v>
                </c:pt>
                <c:pt idx="6105">
                  <c:v>-6.3600000000000002E-3</c:v>
                </c:pt>
                <c:pt idx="6106">
                  <c:v>-6.3600000000000002E-3</c:v>
                </c:pt>
                <c:pt idx="6107">
                  <c:v>-6.3600000000000002E-3</c:v>
                </c:pt>
                <c:pt idx="6108">
                  <c:v>-6.3600000000000002E-3</c:v>
                </c:pt>
                <c:pt idx="6109">
                  <c:v>-6.3600000000000002E-3</c:v>
                </c:pt>
                <c:pt idx="6110">
                  <c:v>-6.3600000000000002E-3</c:v>
                </c:pt>
                <c:pt idx="6111">
                  <c:v>-6.3600000000000002E-3</c:v>
                </c:pt>
                <c:pt idx="6112">
                  <c:v>-6.3600000000000002E-3</c:v>
                </c:pt>
                <c:pt idx="6113">
                  <c:v>-6.3600000000000002E-3</c:v>
                </c:pt>
                <c:pt idx="6114">
                  <c:v>-6.3600000000000002E-3</c:v>
                </c:pt>
                <c:pt idx="6115">
                  <c:v>-6.3600000000000002E-3</c:v>
                </c:pt>
                <c:pt idx="6116">
                  <c:v>-6.3600000000000002E-3</c:v>
                </c:pt>
                <c:pt idx="6117">
                  <c:v>-6.3600000000000002E-3</c:v>
                </c:pt>
                <c:pt idx="6118">
                  <c:v>-6.3600000000000002E-3</c:v>
                </c:pt>
                <c:pt idx="6119">
                  <c:v>-6.3600000000000002E-3</c:v>
                </c:pt>
                <c:pt idx="6120">
                  <c:v>-6.3600000000000002E-3</c:v>
                </c:pt>
                <c:pt idx="6121">
                  <c:v>-6.3600000000000002E-3</c:v>
                </c:pt>
                <c:pt idx="6122">
                  <c:v>-6.3600000000000002E-3</c:v>
                </c:pt>
                <c:pt idx="6123">
                  <c:v>-6.3600000000000002E-3</c:v>
                </c:pt>
                <c:pt idx="6124">
                  <c:v>-6.3600000000000002E-3</c:v>
                </c:pt>
                <c:pt idx="6125">
                  <c:v>-6.3600000000000002E-3</c:v>
                </c:pt>
                <c:pt idx="6126">
                  <c:v>-6.3600000000000002E-3</c:v>
                </c:pt>
                <c:pt idx="6127">
                  <c:v>-6.3600000000000002E-3</c:v>
                </c:pt>
                <c:pt idx="6128">
                  <c:v>-6.3E-3</c:v>
                </c:pt>
                <c:pt idx="6129">
                  <c:v>-6.3E-3</c:v>
                </c:pt>
                <c:pt idx="6130">
                  <c:v>-6.3E-3</c:v>
                </c:pt>
                <c:pt idx="6131">
                  <c:v>-6.3600000000000002E-3</c:v>
                </c:pt>
                <c:pt idx="6132">
                  <c:v>-6.3600000000000002E-3</c:v>
                </c:pt>
                <c:pt idx="6133">
                  <c:v>-6.3600000000000002E-3</c:v>
                </c:pt>
                <c:pt idx="6134">
                  <c:v>-6.3600000000000002E-3</c:v>
                </c:pt>
                <c:pt idx="6135">
                  <c:v>-6.3600000000000002E-3</c:v>
                </c:pt>
                <c:pt idx="6136">
                  <c:v>-6.3600000000000002E-3</c:v>
                </c:pt>
                <c:pt idx="6137">
                  <c:v>-6.3600000000000002E-3</c:v>
                </c:pt>
                <c:pt idx="6138">
                  <c:v>-6.3600000000000002E-3</c:v>
                </c:pt>
                <c:pt idx="6139">
                  <c:v>-6.3600000000000002E-3</c:v>
                </c:pt>
                <c:pt idx="6140">
                  <c:v>-6.3600000000000002E-3</c:v>
                </c:pt>
                <c:pt idx="6141">
                  <c:v>-6.3600000000000002E-3</c:v>
                </c:pt>
                <c:pt idx="6142">
                  <c:v>-6.3600000000000002E-3</c:v>
                </c:pt>
                <c:pt idx="6143">
                  <c:v>-6.3600000000000002E-3</c:v>
                </c:pt>
                <c:pt idx="6144">
                  <c:v>-6.3600000000000002E-3</c:v>
                </c:pt>
                <c:pt idx="6145">
                  <c:v>-6.3600000000000002E-3</c:v>
                </c:pt>
                <c:pt idx="6146">
                  <c:v>-6.3600000000000002E-3</c:v>
                </c:pt>
                <c:pt idx="6147">
                  <c:v>-6.3600000000000002E-3</c:v>
                </c:pt>
                <c:pt idx="6148">
                  <c:v>-6.3600000000000002E-3</c:v>
                </c:pt>
                <c:pt idx="6149">
                  <c:v>-6.3600000000000002E-3</c:v>
                </c:pt>
                <c:pt idx="6150">
                  <c:v>-6.3600000000000002E-3</c:v>
                </c:pt>
                <c:pt idx="6151">
                  <c:v>-6.3600000000000002E-3</c:v>
                </c:pt>
                <c:pt idx="6152">
                  <c:v>-6.3600000000000002E-3</c:v>
                </c:pt>
                <c:pt idx="6153">
                  <c:v>-6.3600000000000002E-3</c:v>
                </c:pt>
                <c:pt idx="6154">
                  <c:v>-6.4099999999999999E-3</c:v>
                </c:pt>
                <c:pt idx="6155">
                  <c:v>-6.4099999999999999E-3</c:v>
                </c:pt>
                <c:pt idx="6156">
                  <c:v>-6.4099999999999999E-3</c:v>
                </c:pt>
                <c:pt idx="6157">
                  <c:v>-6.4099999999999999E-3</c:v>
                </c:pt>
                <c:pt idx="6158">
                  <c:v>-6.4099999999999999E-3</c:v>
                </c:pt>
                <c:pt idx="6159">
                  <c:v>-6.4099999999999999E-3</c:v>
                </c:pt>
                <c:pt idx="6160">
                  <c:v>-6.4099999999999999E-3</c:v>
                </c:pt>
                <c:pt idx="6161">
                  <c:v>-6.4099999999999999E-3</c:v>
                </c:pt>
                <c:pt idx="6162">
                  <c:v>-6.4700000000000001E-3</c:v>
                </c:pt>
                <c:pt idx="6163">
                  <c:v>-6.4700000000000001E-3</c:v>
                </c:pt>
                <c:pt idx="6164">
                  <c:v>-6.4700000000000001E-3</c:v>
                </c:pt>
                <c:pt idx="6165">
                  <c:v>-6.4700000000000001E-3</c:v>
                </c:pt>
                <c:pt idx="6166">
                  <c:v>-6.4700000000000001E-3</c:v>
                </c:pt>
                <c:pt idx="6167">
                  <c:v>-6.5199999999999998E-3</c:v>
                </c:pt>
                <c:pt idx="6168">
                  <c:v>-6.5199999999999998E-3</c:v>
                </c:pt>
                <c:pt idx="6169">
                  <c:v>-6.5199999999999998E-3</c:v>
                </c:pt>
                <c:pt idx="6170">
                  <c:v>-6.5199999999999998E-3</c:v>
                </c:pt>
                <c:pt idx="6171">
                  <c:v>-6.5799999999999999E-3</c:v>
                </c:pt>
                <c:pt idx="6172">
                  <c:v>-6.5799999999999999E-3</c:v>
                </c:pt>
                <c:pt idx="6173">
                  <c:v>-6.5799999999999999E-3</c:v>
                </c:pt>
                <c:pt idx="6174">
                  <c:v>-6.5799999999999999E-3</c:v>
                </c:pt>
                <c:pt idx="6175">
                  <c:v>-6.6299999999999996E-3</c:v>
                </c:pt>
                <c:pt idx="6176">
                  <c:v>-6.6299999999999996E-3</c:v>
                </c:pt>
                <c:pt idx="6177">
                  <c:v>-6.6299999999999996E-3</c:v>
                </c:pt>
                <c:pt idx="6178">
                  <c:v>-6.6299999999999996E-3</c:v>
                </c:pt>
                <c:pt idx="6179">
                  <c:v>-6.6800000000000002E-3</c:v>
                </c:pt>
                <c:pt idx="6180">
                  <c:v>-6.6800000000000002E-3</c:v>
                </c:pt>
                <c:pt idx="6181">
                  <c:v>-6.7400000000000003E-3</c:v>
                </c:pt>
                <c:pt idx="6182">
                  <c:v>-6.7400000000000003E-3</c:v>
                </c:pt>
                <c:pt idx="6183">
                  <c:v>-6.7400000000000003E-3</c:v>
                </c:pt>
                <c:pt idx="6184">
                  <c:v>-6.79E-3</c:v>
                </c:pt>
                <c:pt idx="6185">
                  <c:v>-6.79E-3</c:v>
                </c:pt>
                <c:pt idx="6186">
                  <c:v>-6.8500000000000002E-3</c:v>
                </c:pt>
                <c:pt idx="6187">
                  <c:v>-6.8500000000000002E-3</c:v>
                </c:pt>
                <c:pt idx="6188">
                  <c:v>-6.8500000000000002E-3</c:v>
                </c:pt>
                <c:pt idx="6189">
                  <c:v>-6.8999999999999999E-3</c:v>
                </c:pt>
                <c:pt idx="6190">
                  <c:v>-6.8999999999999999E-3</c:v>
                </c:pt>
                <c:pt idx="6191">
                  <c:v>-6.96E-3</c:v>
                </c:pt>
                <c:pt idx="6192">
                  <c:v>-6.96E-3</c:v>
                </c:pt>
                <c:pt idx="6193">
                  <c:v>-6.96E-3</c:v>
                </c:pt>
                <c:pt idx="6194">
                  <c:v>-7.0099999999999997E-3</c:v>
                </c:pt>
                <c:pt idx="6195">
                  <c:v>-7.0699999999999999E-3</c:v>
                </c:pt>
                <c:pt idx="6196">
                  <c:v>-7.0699999999999999E-3</c:v>
                </c:pt>
                <c:pt idx="6197">
                  <c:v>-7.1199999999999996E-3</c:v>
                </c:pt>
                <c:pt idx="6198">
                  <c:v>-7.1199999999999996E-3</c:v>
                </c:pt>
                <c:pt idx="6199">
                  <c:v>-7.1700000000000002E-3</c:v>
                </c:pt>
                <c:pt idx="6200">
                  <c:v>-7.1700000000000002E-3</c:v>
                </c:pt>
                <c:pt idx="6201">
                  <c:v>-7.2300000000000003E-3</c:v>
                </c:pt>
                <c:pt idx="6202">
                  <c:v>-7.2300000000000003E-3</c:v>
                </c:pt>
                <c:pt idx="6203">
                  <c:v>-7.28E-3</c:v>
                </c:pt>
                <c:pt idx="6204">
                  <c:v>-7.28E-3</c:v>
                </c:pt>
                <c:pt idx="6205">
                  <c:v>-7.3400000000000002E-3</c:v>
                </c:pt>
                <c:pt idx="6206">
                  <c:v>-7.3899999999999999E-3</c:v>
                </c:pt>
                <c:pt idx="6207">
                  <c:v>-7.3899999999999999E-3</c:v>
                </c:pt>
                <c:pt idx="6208">
                  <c:v>-7.45E-3</c:v>
                </c:pt>
                <c:pt idx="6209">
                  <c:v>-7.45E-3</c:v>
                </c:pt>
                <c:pt idx="6210">
                  <c:v>-7.4999999999999997E-3</c:v>
                </c:pt>
                <c:pt idx="6211">
                  <c:v>-7.5599999999999999E-3</c:v>
                </c:pt>
                <c:pt idx="6212">
                  <c:v>-7.5599999999999999E-3</c:v>
                </c:pt>
                <c:pt idx="6213">
                  <c:v>-7.6099999999999996E-3</c:v>
                </c:pt>
                <c:pt idx="6214">
                  <c:v>-7.6600000000000001E-3</c:v>
                </c:pt>
                <c:pt idx="6215">
                  <c:v>-7.6600000000000001E-3</c:v>
                </c:pt>
                <c:pt idx="6216">
                  <c:v>-7.7200000000000003E-3</c:v>
                </c:pt>
                <c:pt idx="6217">
                  <c:v>-7.77E-3</c:v>
                </c:pt>
                <c:pt idx="6218">
                  <c:v>-7.77E-3</c:v>
                </c:pt>
                <c:pt idx="6219">
                  <c:v>-7.8300000000000002E-3</c:v>
                </c:pt>
                <c:pt idx="6220">
                  <c:v>-7.8799999999999999E-3</c:v>
                </c:pt>
                <c:pt idx="6221">
                  <c:v>-7.8799999999999999E-3</c:v>
                </c:pt>
                <c:pt idx="6222">
                  <c:v>-7.9399999999999991E-3</c:v>
                </c:pt>
                <c:pt idx="6223">
                  <c:v>-7.9900000000000006E-3</c:v>
                </c:pt>
                <c:pt idx="6224">
                  <c:v>-8.0499999999999999E-3</c:v>
                </c:pt>
                <c:pt idx="6225">
                  <c:v>-8.0499999999999999E-3</c:v>
                </c:pt>
                <c:pt idx="6226">
                  <c:v>-8.0999999999999996E-3</c:v>
                </c:pt>
                <c:pt idx="6227">
                  <c:v>-8.1499999999999993E-3</c:v>
                </c:pt>
                <c:pt idx="6228">
                  <c:v>-8.2100000000000003E-3</c:v>
                </c:pt>
                <c:pt idx="6229">
                  <c:v>-8.2100000000000003E-3</c:v>
                </c:pt>
                <c:pt idx="6230">
                  <c:v>-8.26E-3</c:v>
                </c:pt>
                <c:pt idx="6231">
                  <c:v>-8.3199999999999993E-3</c:v>
                </c:pt>
                <c:pt idx="6232">
                  <c:v>-8.3700000000000007E-3</c:v>
                </c:pt>
                <c:pt idx="6233">
                  <c:v>-8.3700000000000007E-3</c:v>
                </c:pt>
                <c:pt idx="6234">
                  <c:v>-8.43E-3</c:v>
                </c:pt>
                <c:pt idx="6235">
                  <c:v>-8.4799999999999997E-3</c:v>
                </c:pt>
                <c:pt idx="6236">
                  <c:v>-8.4799999999999997E-3</c:v>
                </c:pt>
                <c:pt idx="6237">
                  <c:v>-8.5400000000000007E-3</c:v>
                </c:pt>
                <c:pt idx="6238">
                  <c:v>-8.5900000000000004E-3</c:v>
                </c:pt>
                <c:pt idx="6239">
                  <c:v>-8.6400000000000001E-3</c:v>
                </c:pt>
                <c:pt idx="6240">
                  <c:v>-8.6400000000000001E-3</c:v>
                </c:pt>
                <c:pt idx="6241">
                  <c:v>-8.6999999999999994E-3</c:v>
                </c:pt>
                <c:pt idx="6242">
                  <c:v>-8.7500000000000008E-3</c:v>
                </c:pt>
                <c:pt idx="6243">
                  <c:v>-8.8100000000000001E-3</c:v>
                </c:pt>
                <c:pt idx="6244">
                  <c:v>-8.8599999999999998E-3</c:v>
                </c:pt>
                <c:pt idx="6245">
                  <c:v>-8.8599999999999998E-3</c:v>
                </c:pt>
                <c:pt idx="6246">
                  <c:v>-8.9200000000000008E-3</c:v>
                </c:pt>
                <c:pt idx="6247">
                  <c:v>-8.9700000000000005E-3</c:v>
                </c:pt>
                <c:pt idx="6248">
                  <c:v>-9.0299999999999998E-3</c:v>
                </c:pt>
                <c:pt idx="6249">
                  <c:v>-9.0299999999999998E-3</c:v>
                </c:pt>
                <c:pt idx="6250">
                  <c:v>-9.0799999999999995E-3</c:v>
                </c:pt>
                <c:pt idx="6251">
                  <c:v>-9.1299999999999992E-3</c:v>
                </c:pt>
                <c:pt idx="6252">
                  <c:v>-9.1299999999999992E-3</c:v>
                </c:pt>
                <c:pt idx="6253">
                  <c:v>-9.1900000000000003E-3</c:v>
                </c:pt>
                <c:pt idx="6254">
                  <c:v>-9.2399999999999999E-3</c:v>
                </c:pt>
                <c:pt idx="6255">
                  <c:v>-9.2999999999999992E-3</c:v>
                </c:pt>
                <c:pt idx="6256">
                  <c:v>-9.2999999999999992E-3</c:v>
                </c:pt>
                <c:pt idx="6257">
                  <c:v>-9.3500000000000007E-3</c:v>
                </c:pt>
                <c:pt idx="6258">
                  <c:v>-9.41E-3</c:v>
                </c:pt>
                <c:pt idx="6259">
                  <c:v>-9.41E-3</c:v>
                </c:pt>
                <c:pt idx="6260">
                  <c:v>-9.4599999999999997E-3</c:v>
                </c:pt>
                <c:pt idx="6261">
                  <c:v>-9.5200000000000007E-3</c:v>
                </c:pt>
                <c:pt idx="6262">
                  <c:v>-9.5700000000000004E-3</c:v>
                </c:pt>
                <c:pt idx="6263">
                  <c:v>-9.5700000000000004E-3</c:v>
                </c:pt>
                <c:pt idx="6264">
                  <c:v>-9.6200000000000001E-3</c:v>
                </c:pt>
                <c:pt idx="6265">
                  <c:v>-9.6799999999999994E-3</c:v>
                </c:pt>
                <c:pt idx="6266">
                  <c:v>-9.6799999999999994E-3</c:v>
                </c:pt>
                <c:pt idx="6267">
                  <c:v>-9.7300000000000008E-3</c:v>
                </c:pt>
                <c:pt idx="6268">
                  <c:v>-9.7300000000000008E-3</c:v>
                </c:pt>
                <c:pt idx="6269">
                  <c:v>-9.7900000000000001E-3</c:v>
                </c:pt>
                <c:pt idx="6270">
                  <c:v>-9.8399999999999998E-3</c:v>
                </c:pt>
                <c:pt idx="6271">
                  <c:v>-9.8399999999999998E-3</c:v>
                </c:pt>
                <c:pt idx="6272">
                  <c:v>-9.9000000000000008E-3</c:v>
                </c:pt>
                <c:pt idx="6273">
                  <c:v>-9.9500000000000005E-3</c:v>
                </c:pt>
                <c:pt idx="6274">
                  <c:v>-9.9500000000000005E-3</c:v>
                </c:pt>
                <c:pt idx="6275">
                  <c:v>-1.001E-2</c:v>
                </c:pt>
                <c:pt idx="6276">
                  <c:v>-1.001E-2</c:v>
                </c:pt>
                <c:pt idx="6277">
                  <c:v>-1.0059999999999999E-2</c:v>
                </c:pt>
                <c:pt idx="6278">
                  <c:v>-1.0109999999999999E-2</c:v>
                </c:pt>
                <c:pt idx="6279">
                  <c:v>-1.0109999999999999E-2</c:v>
                </c:pt>
                <c:pt idx="6280">
                  <c:v>-1.017E-2</c:v>
                </c:pt>
                <c:pt idx="6281">
                  <c:v>-1.017E-2</c:v>
                </c:pt>
                <c:pt idx="6282">
                  <c:v>-1.022E-2</c:v>
                </c:pt>
                <c:pt idx="6283">
                  <c:v>-1.022E-2</c:v>
                </c:pt>
                <c:pt idx="6284">
                  <c:v>-1.0279999999999999E-2</c:v>
                </c:pt>
                <c:pt idx="6285">
                  <c:v>-1.0279999999999999E-2</c:v>
                </c:pt>
                <c:pt idx="6286">
                  <c:v>-1.0330000000000001E-2</c:v>
                </c:pt>
                <c:pt idx="6287">
                  <c:v>-1.0330000000000001E-2</c:v>
                </c:pt>
                <c:pt idx="6288">
                  <c:v>-1.0330000000000001E-2</c:v>
                </c:pt>
                <c:pt idx="6289">
                  <c:v>-1.039E-2</c:v>
                </c:pt>
                <c:pt idx="6290">
                  <c:v>-1.039E-2</c:v>
                </c:pt>
                <c:pt idx="6291">
                  <c:v>-1.044E-2</c:v>
                </c:pt>
                <c:pt idx="6292">
                  <c:v>-1.044E-2</c:v>
                </c:pt>
                <c:pt idx="6293">
                  <c:v>-1.0500000000000001E-2</c:v>
                </c:pt>
                <c:pt idx="6294">
                  <c:v>-1.0500000000000001E-2</c:v>
                </c:pt>
                <c:pt idx="6295">
                  <c:v>-1.0500000000000001E-2</c:v>
                </c:pt>
                <c:pt idx="6296">
                  <c:v>-1.055E-2</c:v>
                </c:pt>
                <c:pt idx="6297">
                  <c:v>-1.055E-2</c:v>
                </c:pt>
                <c:pt idx="6298">
                  <c:v>-1.055E-2</c:v>
                </c:pt>
                <c:pt idx="6299">
                  <c:v>-1.06E-2</c:v>
                </c:pt>
                <c:pt idx="6300">
                  <c:v>-1.06E-2</c:v>
                </c:pt>
                <c:pt idx="6301">
                  <c:v>-1.06E-2</c:v>
                </c:pt>
                <c:pt idx="6302">
                  <c:v>-1.0659999999999999E-2</c:v>
                </c:pt>
                <c:pt idx="6303">
                  <c:v>-1.0659999999999999E-2</c:v>
                </c:pt>
                <c:pt idx="6304">
                  <c:v>-1.0659999999999999E-2</c:v>
                </c:pt>
                <c:pt idx="6305">
                  <c:v>-1.0710000000000001E-2</c:v>
                </c:pt>
                <c:pt idx="6306">
                  <c:v>-1.0710000000000001E-2</c:v>
                </c:pt>
                <c:pt idx="6307">
                  <c:v>-1.0710000000000001E-2</c:v>
                </c:pt>
                <c:pt idx="6308">
                  <c:v>-1.0710000000000001E-2</c:v>
                </c:pt>
                <c:pt idx="6309">
                  <c:v>-1.077E-2</c:v>
                </c:pt>
                <c:pt idx="6310">
                  <c:v>-1.077E-2</c:v>
                </c:pt>
                <c:pt idx="6311">
                  <c:v>-1.077E-2</c:v>
                </c:pt>
                <c:pt idx="6312">
                  <c:v>-1.077E-2</c:v>
                </c:pt>
                <c:pt idx="6313">
                  <c:v>-1.077E-2</c:v>
                </c:pt>
                <c:pt idx="6314">
                  <c:v>-1.082E-2</c:v>
                </c:pt>
                <c:pt idx="6315">
                  <c:v>-1.082E-2</c:v>
                </c:pt>
                <c:pt idx="6316">
                  <c:v>-1.082E-2</c:v>
                </c:pt>
                <c:pt idx="6317">
                  <c:v>-1.082E-2</c:v>
                </c:pt>
                <c:pt idx="6318">
                  <c:v>-1.082E-2</c:v>
                </c:pt>
                <c:pt idx="6319">
                  <c:v>-1.082E-2</c:v>
                </c:pt>
                <c:pt idx="6320">
                  <c:v>-1.082E-2</c:v>
                </c:pt>
                <c:pt idx="6321">
                  <c:v>-1.082E-2</c:v>
                </c:pt>
                <c:pt idx="6322">
                  <c:v>-1.0880000000000001E-2</c:v>
                </c:pt>
                <c:pt idx="6323">
                  <c:v>-1.0880000000000001E-2</c:v>
                </c:pt>
                <c:pt idx="6324">
                  <c:v>-1.0880000000000001E-2</c:v>
                </c:pt>
                <c:pt idx="6325">
                  <c:v>-1.0880000000000001E-2</c:v>
                </c:pt>
                <c:pt idx="6326">
                  <c:v>-1.0880000000000001E-2</c:v>
                </c:pt>
                <c:pt idx="6327">
                  <c:v>-1.0880000000000001E-2</c:v>
                </c:pt>
                <c:pt idx="6328">
                  <c:v>-1.0880000000000001E-2</c:v>
                </c:pt>
                <c:pt idx="6329">
                  <c:v>-1.0880000000000001E-2</c:v>
                </c:pt>
                <c:pt idx="6330">
                  <c:v>-1.0880000000000001E-2</c:v>
                </c:pt>
                <c:pt idx="6331">
                  <c:v>-1.0880000000000001E-2</c:v>
                </c:pt>
                <c:pt idx="6332">
                  <c:v>-1.0880000000000001E-2</c:v>
                </c:pt>
                <c:pt idx="6333">
                  <c:v>-1.0880000000000001E-2</c:v>
                </c:pt>
                <c:pt idx="6334">
                  <c:v>-1.0880000000000001E-2</c:v>
                </c:pt>
                <c:pt idx="6335">
                  <c:v>-1.0880000000000001E-2</c:v>
                </c:pt>
                <c:pt idx="6336">
                  <c:v>-1.0880000000000001E-2</c:v>
                </c:pt>
                <c:pt idx="6337">
                  <c:v>-1.0880000000000001E-2</c:v>
                </c:pt>
                <c:pt idx="6338">
                  <c:v>-1.0880000000000001E-2</c:v>
                </c:pt>
                <c:pt idx="6339">
                  <c:v>-1.0880000000000001E-2</c:v>
                </c:pt>
                <c:pt idx="6340">
                  <c:v>-1.0880000000000001E-2</c:v>
                </c:pt>
                <c:pt idx="6341">
                  <c:v>-1.0880000000000001E-2</c:v>
                </c:pt>
                <c:pt idx="6342">
                  <c:v>-1.0880000000000001E-2</c:v>
                </c:pt>
                <c:pt idx="6343">
                  <c:v>-1.0880000000000001E-2</c:v>
                </c:pt>
                <c:pt idx="6344">
                  <c:v>-1.0880000000000001E-2</c:v>
                </c:pt>
                <c:pt idx="6345">
                  <c:v>-1.0880000000000001E-2</c:v>
                </c:pt>
                <c:pt idx="6346">
                  <c:v>-1.0880000000000001E-2</c:v>
                </c:pt>
                <c:pt idx="6347">
                  <c:v>-1.0880000000000001E-2</c:v>
                </c:pt>
                <c:pt idx="6348">
                  <c:v>-1.0880000000000001E-2</c:v>
                </c:pt>
                <c:pt idx="6349">
                  <c:v>-1.0880000000000001E-2</c:v>
                </c:pt>
                <c:pt idx="6350">
                  <c:v>-1.0880000000000001E-2</c:v>
                </c:pt>
                <c:pt idx="6351">
                  <c:v>-1.0880000000000001E-2</c:v>
                </c:pt>
                <c:pt idx="6352">
                  <c:v>-1.0880000000000001E-2</c:v>
                </c:pt>
                <c:pt idx="6353">
                  <c:v>-1.0880000000000001E-2</c:v>
                </c:pt>
                <c:pt idx="6354">
                  <c:v>-1.082E-2</c:v>
                </c:pt>
                <c:pt idx="6355">
                  <c:v>-1.082E-2</c:v>
                </c:pt>
                <c:pt idx="6356">
                  <c:v>-1.082E-2</c:v>
                </c:pt>
                <c:pt idx="6357">
                  <c:v>-1.082E-2</c:v>
                </c:pt>
                <c:pt idx="6358">
                  <c:v>-1.082E-2</c:v>
                </c:pt>
                <c:pt idx="6359">
                  <c:v>-1.082E-2</c:v>
                </c:pt>
                <c:pt idx="6360">
                  <c:v>-1.082E-2</c:v>
                </c:pt>
                <c:pt idx="6361">
                  <c:v>-1.082E-2</c:v>
                </c:pt>
                <c:pt idx="6362">
                  <c:v>-1.082E-2</c:v>
                </c:pt>
                <c:pt idx="6363">
                  <c:v>-1.082E-2</c:v>
                </c:pt>
                <c:pt idx="6364">
                  <c:v>-1.082E-2</c:v>
                </c:pt>
                <c:pt idx="6365">
                  <c:v>-1.082E-2</c:v>
                </c:pt>
                <c:pt idx="6366">
                  <c:v>-1.082E-2</c:v>
                </c:pt>
                <c:pt idx="6367">
                  <c:v>-1.082E-2</c:v>
                </c:pt>
                <c:pt idx="6368">
                  <c:v>-1.077E-2</c:v>
                </c:pt>
                <c:pt idx="6369">
                  <c:v>-1.077E-2</c:v>
                </c:pt>
                <c:pt idx="6370">
                  <c:v>-1.077E-2</c:v>
                </c:pt>
                <c:pt idx="6371">
                  <c:v>-1.077E-2</c:v>
                </c:pt>
                <c:pt idx="6372">
                  <c:v>-1.077E-2</c:v>
                </c:pt>
                <c:pt idx="6373">
                  <c:v>-1.077E-2</c:v>
                </c:pt>
                <c:pt idx="6374">
                  <c:v>-1.077E-2</c:v>
                </c:pt>
                <c:pt idx="6375">
                  <c:v>-1.077E-2</c:v>
                </c:pt>
                <c:pt idx="6376">
                  <c:v>-1.077E-2</c:v>
                </c:pt>
                <c:pt idx="6377">
                  <c:v>-1.077E-2</c:v>
                </c:pt>
                <c:pt idx="6378">
                  <c:v>-1.077E-2</c:v>
                </c:pt>
                <c:pt idx="6379">
                  <c:v>-1.077E-2</c:v>
                </c:pt>
                <c:pt idx="6380">
                  <c:v>-1.077E-2</c:v>
                </c:pt>
                <c:pt idx="6381">
                  <c:v>-1.077E-2</c:v>
                </c:pt>
                <c:pt idx="6382">
                  <c:v>-1.077E-2</c:v>
                </c:pt>
                <c:pt idx="6383">
                  <c:v>-1.077E-2</c:v>
                </c:pt>
                <c:pt idx="6384">
                  <c:v>-1.077E-2</c:v>
                </c:pt>
                <c:pt idx="6385">
                  <c:v>-1.077E-2</c:v>
                </c:pt>
                <c:pt idx="6386">
                  <c:v>-1.077E-2</c:v>
                </c:pt>
                <c:pt idx="6387">
                  <c:v>-1.077E-2</c:v>
                </c:pt>
                <c:pt idx="6388">
                  <c:v>-1.077E-2</c:v>
                </c:pt>
                <c:pt idx="6389">
                  <c:v>-1.077E-2</c:v>
                </c:pt>
                <c:pt idx="6390">
                  <c:v>-1.077E-2</c:v>
                </c:pt>
                <c:pt idx="6391">
                  <c:v>-1.077E-2</c:v>
                </c:pt>
                <c:pt idx="6392">
                  <c:v>-1.077E-2</c:v>
                </c:pt>
                <c:pt idx="6393">
                  <c:v>-1.077E-2</c:v>
                </c:pt>
                <c:pt idx="6394">
                  <c:v>-1.077E-2</c:v>
                </c:pt>
                <c:pt idx="6395">
                  <c:v>-1.077E-2</c:v>
                </c:pt>
                <c:pt idx="6396">
                  <c:v>-1.077E-2</c:v>
                </c:pt>
                <c:pt idx="6397">
                  <c:v>-1.077E-2</c:v>
                </c:pt>
                <c:pt idx="6398">
                  <c:v>-1.077E-2</c:v>
                </c:pt>
                <c:pt idx="6399">
                  <c:v>-1.077E-2</c:v>
                </c:pt>
                <c:pt idx="6400">
                  <c:v>-1.077E-2</c:v>
                </c:pt>
                <c:pt idx="6401">
                  <c:v>-1.077E-2</c:v>
                </c:pt>
                <c:pt idx="6402">
                  <c:v>-1.077E-2</c:v>
                </c:pt>
                <c:pt idx="6403">
                  <c:v>-1.077E-2</c:v>
                </c:pt>
                <c:pt idx="6404">
                  <c:v>-1.077E-2</c:v>
                </c:pt>
                <c:pt idx="6405">
                  <c:v>-1.077E-2</c:v>
                </c:pt>
                <c:pt idx="6406">
                  <c:v>-1.077E-2</c:v>
                </c:pt>
                <c:pt idx="6407">
                  <c:v>-1.077E-2</c:v>
                </c:pt>
                <c:pt idx="6408">
                  <c:v>-1.077E-2</c:v>
                </c:pt>
                <c:pt idx="6409">
                  <c:v>-1.077E-2</c:v>
                </c:pt>
                <c:pt idx="6410">
                  <c:v>-1.082E-2</c:v>
                </c:pt>
                <c:pt idx="6411">
                  <c:v>-1.082E-2</c:v>
                </c:pt>
                <c:pt idx="6412">
                  <c:v>-1.082E-2</c:v>
                </c:pt>
                <c:pt idx="6413">
                  <c:v>-1.082E-2</c:v>
                </c:pt>
                <c:pt idx="6414">
                  <c:v>-1.082E-2</c:v>
                </c:pt>
                <c:pt idx="6415">
                  <c:v>-1.082E-2</c:v>
                </c:pt>
                <c:pt idx="6416">
                  <c:v>-1.082E-2</c:v>
                </c:pt>
                <c:pt idx="6417">
                  <c:v>-1.082E-2</c:v>
                </c:pt>
                <c:pt idx="6418">
                  <c:v>-1.082E-2</c:v>
                </c:pt>
                <c:pt idx="6419">
                  <c:v>-1.0880000000000001E-2</c:v>
                </c:pt>
                <c:pt idx="6420">
                  <c:v>-1.0880000000000001E-2</c:v>
                </c:pt>
                <c:pt idx="6421">
                  <c:v>-1.0880000000000001E-2</c:v>
                </c:pt>
                <c:pt idx="6422">
                  <c:v>-1.0880000000000001E-2</c:v>
                </c:pt>
                <c:pt idx="6423">
                  <c:v>-1.0880000000000001E-2</c:v>
                </c:pt>
                <c:pt idx="6424">
                  <c:v>-1.093E-2</c:v>
                </c:pt>
                <c:pt idx="6425">
                  <c:v>-1.093E-2</c:v>
                </c:pt>
                <c:pt idx="6426">
                  <c:v>-1.093E-2</c:v>
                </c:pt>
                <c:pt idx="6427">
                  <c:v>-1.093E-2</c:v>
                </c:pt>
                <c:pt idx="6428">
                  <c:v>-1.093E-2</c:v>
                </c:pt>
                <c:pt idx="6429">
                  <c:v>-1.099E-2</c:v>
                </c:pt>
                <c:pt idx="6430">
                  <c:v>-1.099E-2</c:v>
                </c:pt>
                <c:pt idx="6431">
                  <c:v>-1.099E-2</c:v>
                </c:pt>
                <c:pt idx="6432">
                  <c:v>-1.099E-2</c:v>
                </c:pt>
                <c:pt idx="6433">
                  <c:v>-1.099E-2</c:v>
                </c:pt>
                <c:pt idx="6434">
                  <c:v>-1.1039999999999999E-2</c:v>
                </c:pt>
                <c:pt idx="6435">
                  <c:v>-1.1039999999999999E-2</c:v>
                </c:pt>
                <c:pt idx="6436">
                  <c:v>-1.1039999999999999E-2</c:v>
                </c:pt>
                <c:pt idx="6437">
                  <c:v>-1.1039999999999999E-2</c:v>
                </c:pt>
                <c:pt idx="6438">
                  <c:v>-1.1089999999999999E-2</c:v>
                </c:pt>
                <c:pt idx="6439">
                  <c:v>-1.1089999999999999E-2</c:v>
                </c:pt>
                <c:pt idx="6440">
                  <c:v>-1.1089999999999999E-2</c:v>
                </c:pt>
                <c:pt idx="6441">
                  <c:v>-1.115E-2</c:v>
                </c:pt>
                <c:pt idx="6442">
                  <c:v>-1.115E-2</c:v>
                </c:pt>
                <c:pt idx="6443">
                  <c:v>-1.115E-2</c:v>
                </c:pt>
                <c:pt idx="6444">
                  <c:v>-1.115E-2</c:v>
                </c:pt>
                <c:pt idx="6445">
                  <c:v>-1.12E-2</c:v>
                </c:pt>
                <c:pt idx="6446">
                  <c:v>-1.12E-2</c:v>
                </c:pt>
                <c:pt idx="6447">
                  <c:v>-1.12E-2</c:v>
                </c:pt>
                <c:pt idx="6448">
                  <c:v>-1.1259999999999999E-2</c:v>
                </c:pt>
                <c:pt idx="6449">
                  <c:v>-1.1259999999999999E-2</c:v>
                </c:pt>
                <c:pt idx="6450">
                  <c:v>-1.1259999999999999E-2</c:v>
                </c:pt>
                <c:pt idx="6451">
                  <c:v>-1.1310000000000001E-2</c:v>
                </c:pt>
                <c:pt idx="6452">
                  <c:v>-1.1310000000000001E-2</c:v>
                </c:pt>
                <c:pt idx="6453">
                  <c:v>-1.1310000000000001E-2</c:v>
                </c:pt>
                <c:pt idx="6454">
                  <c:v>-1.137E-2</c:v>
                </c:pt>
                <c:pt idx="6455">
                  <c:v>-1.137E-2</c:v>
                </c:pt>
                <c:pt idx="6456">
                  <c:v>-1.137E-2</c:v>
                </c:pt>
                <c:pt idx="6457">
                  <c:v>-1.142E-2</c:v>
                </c:pt>
                <c:pt idx="6458">
                  <c:v>-1.142E-2</c:v>
                </c:pt>
                <c:pt idx="6459">
                  <c:v>-1.1480000000000001E-2</c:v>
                </c:pt>
                <c:pt idx="6460">
                  <c:v>-1.1480000000000001E-2</c:v>
                </c:pt>
                <c:pt idx="6461">
                  <c:v>-1.1480000000000001E-2</c:v>
                </c:pt>
                <c:pt idx="6462">
                  <c:v>-1.153E-2</c:v>
                </c:pt>
                <c:pt idx="6463">
                  <c:v>-1.153E-2</c:v>
                </c:pt>
                <c:pt idx="6464">
                  <c:v>-1.153E-2</c:v>
                </c:pt>
                <c:pt idx="6465">
                  <c:v>-1.158E-2</c:v>
                </c:pt>
                <c:pt idx="6466">
                  <c:v>-1.158E-2</c:v>
                </c:pt>
                <c:pt idx="6467">
                  <c:v>-1.1639999999999999E-2</c:v>
                </c:pt>
                <c:pt idx="6468">
                  <c:v>-1.1639999999999999E-2</c:v>
                </c:pt>
                <c:pt idx="6469">
                  <c:v>-1.1639999999999999E-2</c:v>
                </c:pt>
                <c:pt idx="6470">
                  <c:v>-1.1690000000000001E-2</c:v>
                </c:pt>
                <c:pt idx="6471">
                  <c:v>-1.1690000000000001E-2</c:v>
                </c:pt>
                <c:pt idx="6472">
                  <c:v>-1.175E-2</c:v>
                </c:pt>
                <c:pt idx="6473">
                  <c:v>-1.175E-2</c:v>
                </c:pt>
                <c:pt idx="6474">
                  <c:v>-1.18E-2</c:v>
                </c:pt>
                <c:pt idx="6475">
                  <c:v>-1.18E-2</c:v>
                </c:pt>
                <c:pt idx="6476">
                  <c:v>-1.18E-2</c:v>
                </c:pt>
                <c:pt idx="6477">
                  <c:v>-1.1860000000000001E-2</c:v>
                </c:pt>
                <c:pt idx="6478">
                  <c:v>-1.1860000000000001E-2</c:v>
                </c:pt>
                <c:pt idx="6479">
                  <c:v>-1.191E-2</c:v>
                </c:pt>
                <c:pt idx="6480">
                  <c:v>-1.191E-2</c:v>
                </c:pt>
                <c:pt idx="6481">
                  <c:v>-1.197E-2</c:v>
                </c:pt>
                <c:pt idx="6482">
                  <c:v>-1.197E-2</c:v>
                </c:pt>
                <c:pt idx="6483">
                  <c:v>-1.197E-2</c:v>
                </c:pt>
                <c:pt idx="6484">
                  <c:v>-1.2019999999999999E-2</c:v>
                </c:pt>
                <c:pt idx="6485">
                  <c:v>-1.2019999999999999E-2</c:v>
                </c:pt>
                <c:pt idx="6486">
                  <c:v>-1.2070000000000001E-2</c:v>
                </c:pt>
                <c:pt idx="6487">
                  <c:v>-1.2070000000000001E-2</c:v>
                </c:pt>
                <c:pt idx="6488">
                  <c:v>-1.213E-2</c:v>
                </c:pt>
                <c:pt idx="6489">
                  <c:v>-1.213E-2</c:v>
                </c:pt>
                <c:pt idx="6490">
                  <c:v>-1.218E-2</c:v>
                </c:pt>
                <c:pt idx="6491">
                  <c:v>-1.218E-2</c:v>
                </c:pt>
                <c:pt idx="6492">
                  <c:v>-1.2239999999999999E-2</c:v>
                </c:pt>
                <c:pt idx="6493">
                  <c:v>-1.2239999999999999E-2</c:v>
                </c:pt>
                <c:pt idx="6494">
                  <c:v>-1.2290000000000001E-2</c:v>
                </c:pt>
                <c:pt idx="6495">
                  <c:v>-1.2290000000000001E-2</c:v>
                </c:pt>
                <c:pt idx="6496">
                  <c:v>-1.235E-2</c:v>
                </c:pt>
                <c:pt idx="6497">
                  <c:v>-1.235E-2</c:v>
                </c:pt>
                <c:pt idx="6498">
                  <c:v>-1.24E-2</c:v>
                </c:pt>
                <c:pt idx="6499">
                  <c:v>-1.24E-2</c:v>
                </c:pt>
                <c:pt idx="6500">
                  <c:v>-1.2460000000000001E-2</c:v>
                </c:pt>
                <c:pt idx="6501">
                  <c:v>-1.2460000000000001E-2</c:v>
                </c:pt>
                <c:pt idx="6502">
                  <c:v>-1.251E-2</c:v>
                </c:pt>
                <c:pt idx="6503">
                  <c:v>-1.251E-2</c:v>
                </c:pt>
                <c:pt idx="6504">
                  <c:v>-1.256E-2</c:v>
                </c:pt>
                <c:pt idx="6505">
                  <c:v>-1.256E-2</c:v>
                </c:pt>
                <c:pt idx="6506">
                  <c:v>-1.2619999999999999E-2</c:v>
                </c:pt>
                <c:pt idx="6507">
                  <c:v>-1.2619999999999999E-2</c:v>
                </c:pt>
                <c:pt idx="6508">
                  <c:v>-1.2670000000000001E-2</c:v>
                </c:pt>
                <c:pt idx="6509">
                  <c:v>-1.2670000000000001E-2</c:v>
                </c:pt>
                <c:pt idx="6510">
                  <c:v>-1.2670000000000001E-2</c:v>
                </c:pt>
                <c:pt idx="6511">
                  <c:v>-1.273E-2</c:v>
                </c:pt>
                <c:pt idx="6512">
                  <c:v>-1.273E-2</c:v>
                </c:pt>
                <c:pt idx="6513">
                  <c:v>-1.278E-2</c:v>
                </c:pt>
                <c:pt idx="6514">
                  <c:v>-1.278E-2</c:v>
                </c:pt>
                <c:pt idx="6515">
                  <c:v>-1.2840000000000001E-2</c:v>
                </c:pt>
                <c:pt idx="6516">
                  <c:v>-1.2840000000000001E-2</c:v>
                </c:pt>
                <c:pt idx="6517">
                  <c:v>-1.289E-2</c:v>
                </c:pt>
                <c:pt idx="6518">
                  <c:v>-1.289E-2</c:v>
                </c:pt>
                <c:pt idx="6519">
                  <c:v>-1.295E-2</c:v>
                </c:pt>
                <c:pt idx="6520">
                  <c:v>-1.295E-2</c:v>
                </c:pt>
                <c:pt idx="6521">
                  <c:v>-1.2999999999999999E-2</c:v>
                </c:pt>
                <c:pt idx="6522">
                  <c:v>-1.2999999999999999E-2</c:v>
                </c:pt>
                <c:pt idx="6523">
                  <c:v>-1.306E-2</c:v>
                </c:pt>
                <c:pt idx="6524">
                  <c:v>-1.306E-2</c:v>
                </c:pt>
                <c:pt idx="6525">
                  <c:v>-1.311E-2</c:v>
                </c:pt>
                <c:pt idx="6526">
                  <c:v>-1.311E-2</c:v>
                </c:pt>
                <c:pt idx="6527">
                  <c:v>-1.316E-2</c:v>
                </c:pt>
                <c:pt idx="6528">
                  <c:v>-1.316E-2</c:v>
                </c:pt>
                <c:pt idx="6529">
                  <c:v>-1.3220000000000001E-2</c:v>
                </c:pt>
                <c:pt idx="6530">
                  <c:v>-1.3220000000000001E-2</c:v>
                </c:pt>
                <c:pt idx="6531">
                  <c:v>-1.3220000000000001E-2</c:v>
                </c:pt>
                <c:pt idx="6532">
                  <c:v>-1.3270000000000001E-2</c:v>
                </c:pt>
                <c:pt idx="6533">
                  <c:v>-1.3270000000000001E-2</c:v>
                </c:pt>
                <c:pt idx="6534">
                  <c:v>-1.333E-2</c:v>
                </c:pt>
                <c:pt idx="6535">
                  <c:v>-1.333E-2</c:v>
                </c:pt>
                <c:pt idx="6536">
                  <c:v>-1.338E-2</c:v>
                </c:pt>
                <c:pt idx="6537">
                  <c:v>-1.338E-2</c:v>
                </c:pt>
                <c:pt idx="6538">
                  <c:v>-1.338E-2</c:v>
                </c:pt>
                <c:pt idx="6539">
                  <c:v>-1.3440000000000001E-2</c:v>
                </c:pt>
                <c:pt idx="6540">
                  <c:v>-1.3440000000000001E-2</c:v>
                </c:pt>
                <c:pt idx="6541">
                  <c:v>-1.349E-2</c:v>
                </c:pt>
                <c:pt idx="6542">
                  <c:v>-1.349E-2</c:v>
                </c:pt>
                <c:pt idx="6543">
                  <c:v>-1.349E-2</c:v>
                </c:pt>
                <c:pt idx="6544">
                  <c:v>-1.355E-2</c:v>
                </c:pt>
                <c:pt idx="6545">
                  <c:v>-1.355E-2</c:v>
                </c:pt>
                <c:pt idx="6546">
                  <c:v>-1.3599999999999999E-2</c:v>
                </c:pt>
                <c:pt idx="6547">
                  <c:v>-1.3599999999999999E-2</c:v>
                </c:pt>
                <c:pt idx="6548">
                  <c:v>-1.3599999999999999E-2</c:v>
                </c:pt>
                <c:pt idx="6549">
                  <c:v>-1.3650000000000001E-2</c:v>
                </c:pt>
                <c:pt idx="6550">
                  <c:v>-1.3650000000000001E-2</c:v>
                </c:pt>
                <c:pt idx="6551">
                  <c:v>-1.3650000000000001E-2</c:v>
                </c:pt>
                <c:pt idx="6552">
                  <c:v>-1.371E-2</c:v>
                </c:pt>
                <c:pt idx="6553">
                  <c:v>-1.371E-2</c:v>
                </c:pt>
                <c:pt idx="6554">
                  <c:v>-1.371E-2</c:v>
                </c:pt>
                <c:pt idx="6555">
                  <c:v>-1.376E-2</c:v>
                </c:pt>
                <c:pt idx="6556">
                  <c:v>-1.376E-2</c:v>
                </c:pt>
                <c:pt idx="6557">
                  <c:v>-1.376E-2</c:v>
                </c:pt>
                <c:pt idx="6558">
                  <c:v>-1.3820000000000001E-2</c:v>
                </c:pt>
                <c:pt idx="6559">
                  <c:v>-1.3820000000000001E-2</c:v>
                </c:pt>
                <c:pt idx="6560">
                  <c:v>-1.3820000000000001E-2</c:v>
                </c:pt>
                <c:pt idx="6561">
                  <c:v>-1.3820000000000001E-2</c:v>
                </c:pt>
                <c:pt idx="6562">
                  <c:v>-1.387E-2</c:v>
                </c:pt>
                <c:pt idx="6563">
                  <c:v>-1.387E-2</c:v>
                </c:pt>
                <c:pt idx="6564">
                  <c:v>-1.387E-2</c:v>
                </c:pt>
                <c:pt idx="6565">
                  <c:v>-1.387E-2</c:v>
                </c:pt>
                <c:pt idx="6566">
                  <c:v>-1.393E-2</c:v>
                </c:pt>
                <c:pt idx="6567">
                  <c:v>-1.393E-2</c:v>
                </c:pt>
                <c:pt idx="6568">
                  <c:v>-1.393E-2</c:v>
                </c:pt>
                <c:pt idx="6569">
                  <c:v>-1.393E-2</c:v>
                </c:pt>
                <c:pt idx="6570">
                  <c:v>-1.3979999999999999E-2</c:v>
                </c:pt>
                <c:pt idx="6571">
                  <c:v>-1.3979999999999999E-2</c:v>
                </c:pt>
                <c:pt idx="6572">
                  <c:v>-1.3979999999999999E-2</c:v>
                </c:pt>
                <c:pt idx="6573">
                  <c:v>-1.3979999999999999E-2</c:v>
                </c:pt>
                <c:pt idx="6574">
                  <c:v>-1.3979999999999999E-2</c:v>
                </c:pt>
                <c:pt idx="6575">
                  <c:v>-1.3979999999999999E-2</c:v>
                </c:pt>
                <c:pt idx="6576">
                  <c:v>-1.3979999999999999E-2</c:v>
                </c:pt>
                <c:pt idx="6577">
                  <c:v>-1.404E-2</c:v>
                </c:pt>
                <c:pt idx="6578">
                  <c:v>-1.404E-2</c:v>
                </c:pt>
                <c:pt idx="6579">
                  <c:v>-1.404E-2</c:v>
                </c:pt>
                <c:pt idx="6580">
                  <c:v>-1.404E-2</c:v>
                </c:pt>
                <c:pt idx="6581">
                  <c:v>-1.404E-2</c:v>
                </c:pt>
                <c:pt idx="6582">
                  <c:v>-1.404E-2</c:v>
                </c:pt>
                <c:pt idx="6583">
                  <c:v>-1.404E-2</c:v>
                </c:pt>
                <c:pt idx="6584">
                  <c:v>-1.404E-2</c:v>
                </c:pt>
                <c:pt idx="6585">
                  <c:v>-1.404E-2</c:v>
                </c:pt>
                <c:pt idx="6586">
                  <c:v>-1.404E-2</c:v>
                </c:pt>
                <c:pt idx="6587">
                  <c:v>-1.404E-2</c:v>
                </c:pt>
                <c:pt idx="6588">
                  <c:v>-1.404E-2</c:v>
                </c:pt>
                <c:pt idx="6589">
                  <c:v>-1.404E-2</c:v>
                </c:pt>
                <c:pt idx="6590">
                  <c:v>-1.404E-2</c:v>
                </c:pt>
                <c:pt idx="6591">
                  <c:v>-1.404E-2</c:v>
                </c:pt>
                <c:pt idx="6592">
                  <c:v>-1.404E-2</c:v>
                </c:pt>
                <c:pt idx="6593">
                  <c:v>-1.404E-2</c:v>
                </c:pt>
                <c:pt idx="6594">
                  <c:v>-1.404E-2</c:v>
                </c:pt>
                <c:pt idx="6595">
                  <c:v>-1.404E-2</c:v>
                </c:pt>
                <c:pt idx="6596">
                  <c:v>-1.404E-2</c:v>
                </c:pt>
                <c:pt idx="6597">
                  <c:v>-1.404E-2</c:v>
                </c:pt>
                <c:pt idx="6598">
                  <c:v>-1.404E-2</c:v>
                </c:pt>
                <c:pt idx="6599">
                  <c:v>-1.404E-2</c:v>
                </c:pt>
                <c:pt idx="6600">
                  <c:v>-1.404E-2</c:v>
                </c:pt>
                <c:pt idx="6601">
                  <c:v>-1.404E-2</c:v>
                </c:pt>
                <c:pt idx="6602">
                  <c:v>-1.404E-2</c:v>
                </c:pt>
                <c:pt idx="6603">
                  <c:v>-1.404E-2</c:v>
                </c:pt>
                <c:pt idx="6604">
                  <c:v>-1.404E-2</c:v>
                </c:pt>
                <c:pt idx="6605">
                  <c:v>-1.404E-2</c:v>
                </c:pt>
                <c:pt idx="6606">
                  <c:v>-1.404E-2</c:v>
                </c:pt>
                <c:pt idx="6607">
                  <c:v>-1.3979999999999999E-2</c:v>
                </c:pt>
                <c:pt idx="6608">
                  <c:v>-1.3979999999999999E-2</c:v>
                </c:pt>
                <c:pt idx="6609">
                  <c:v>-1.3979999999999999E-2</c:v>
                </c:pt>
                <c:pt idx="6610">
                  <c:v>-1.3979999999999999E-2</c:v>
                </c:pt>
                <c:pt idx="6611">
                  <c:v>-1.3979999999999999E-2</c:v>
                </c:pt>
                <c:pt idx="6612">
                  <c:v>-1.3979999999999999E-2</c:v>
                </c:pt>
                <c:pt idx="6613">
                  <c:v>-1.3979999999999999E-2</c:v>
                </c:pt>
                <c:pt idx="6614">
                  <c:v>-1.3979999999999999E-2</c:v>
                </c:pt>
                <c:pt idx="6615">
                  <c:v>-1.393E-2</c:v>
                </c:pt>
                <c:pt idx="6616">
                  <c:v>-1.393E-2</c:v>
                </c:pt>
                <c:pt idx="6617">
                  <c:v>-1.393E-2</c:v>
                </c:pt>
                <c:pt idx="6618">
                  <c:v>-1.393E-2</c:v>
                </c:pt>
                <c:pt idx="6619">
                  <c:v>-1.393E-2</c:v>
                </c:pt>
                <c:pt idx="6620">
                  <c:v>-1.387E-2</c:v>
                </c:pt>
                <c:pt idx="6621">
                  <c:v>-1.387E-2</c:v>
                </c:pt>
                <c:pt idx="6622">
                  <c:v>-1.387E-2</c:v>
                </c:pt>
                <c:pt idx="6623">
                  <c:v>-1.387E-2</c:v>
                </c:pt>
                <c:pt idx="6624">
                  <c:v>-1.387E-2</c:v>
                </c:pt>
                <c:pt idx="6625">
                  <c:v>-1.3820000000000001E-2</c:v>
                </c:pt>
                <c:pt idx="6626">
                  <c:v>-1.3820000000000001E-2</c:v>
                </c:pt>
                <c:pt idx="6627">
                  <c:v>-1.3820000000000001E-2</c:v>
                </c:pt>
                <c:pt idx="6628">
                  <c:v>-1.3820000000000001E-2</c:v>
                </c:pt>
                <c:pt idx="6629">
                  <c:v>-1.3820000000000001E-2</c:v>
                </c:pt>
                <c:pt idx="6630">
                  <c:v>-1.376E-2</c:v>
                </c:pt>
                <c:pt idx="6631">
                  <c:v>-1.376E-2</c:v>
                </c:pt>
                <c:pt idx="6632">
                  <c:v>-1.376E-2</c:v>
                </c:pt>
                <c:pt idx="6633">
                  <c:v>-1.376E-2</c:v>
                </c:pt>
                <c:pt idx="6634">
                  <c:v>-1.376E-2</c:v>
                </c:pt>
                <c:pt idx="6635">
                  <c:v>-1.371E-2</c:v>
                </c:pt>
                <c:pt idx="6636">
                  <c:v>-1.371E-2</c:v>
                </c:pt>
                <c:pt idx="6637">
                  <c:v>-1.371E-2</c:v>
                </c:pt>
                <c:pt idx="6638">
                  <c:v>-1.371E-2</c:v>
                </c:pt>
                <c:pt idx="6639">
                  <c:v>-1.3650000000000001E-2</c:v>
                </c:pt>
                <c:pt idx="6640">
                  <c:v>-1.3650000000000001E-2</c:v>
                </c:pt>
                <c:pt idx="6641">
                  <c:v>-1.3650000000000001E-2</c:v>
                </c:pt>
                <c:pt idx="6642">
                  <c:v>-1.3650000000000001E-2</c:v>
                </c:pt>
                <c:pt idx="6643">
                  <c:v>-1.3650000000000001E-2</c:v>
                </c:pt>
                <c:pt idx="6644">
                  <c:v>-1.3599999999999999E-2</c:v>
                </c:pt>
                <c:pt idx="6645">
                  <c:v>-1.3599999999999999E-2</c:v>
                </c:pt>
                <c:pt idx="6646">
                  <c:v>-1.3599999999999999E-2</c:v>
                </c:pt>
                <c:pt idx="6647">
                  <c:v>-1.3599999999999999E-2</c:v>
                </c:pt>
                <c:pt idx="6648">
                  <c:v>-1.3599999999999999E-2</c:v>
                </c:pt>
                <c:pt idx="6649">
                  <c:v>-1.355E-2</c:v>
                </c:pt>
                <c:pt idx="6650">
                  <c:v>-1.355E-2</c:v>
                </c:pt>
                <c:pt idx="6651">
                  <c:v>-1.355E-2</c:v>
                </c:pt>
                <c:pt idx="6652">
                  <c:v>-1.355E-2</c:v>
                </c:pt>
                <c:pt idx="6653">
                  <c:v>-1.355E-2</c:v>
                </c:pt>
                <c:pt idx="6654">
                  <c:v>-1.355E-2</c:v>
                </c:pt>
                <c:pt idx="6655">
                  <c:v>-1.349E-2</c:v>
                </c:pt>
                <c:pt idx="6656">
                  <c:v>-1.349E-2</c:v>
                </c:pt>
                <c:pt idx="6657">
                  <c:v>-1.349E-2</c:v>
                </c:pt>
                <c:pt idx="6658">
                  <c:v>-1.349E-2</c:v>
                </c:pt>
                <c:pt idx="6659">
                  <c:v>-1.349E-2</c:v>
                </c:pt>
                <c:pt idx="6660">
                  <c:v>-1.349E-2</c:v>
                </c:pt>
                <c:pt idx="6661">
                  <c:v>-1.349E-2</c:v>
                </c:pt>
                <c:pt idx="6662">
                  <c:v>-1.349E-2</c:v>
                </c:pt>
                <c:pt idx="6663">
                  <c:v>-1.3440000000000001E-2</c:v>
                </c:pt>
                <c:pt idx="6664">
                  <c:v>-1.3440000000000001E-2</c:v>
                </c:pt>
                <c:pt idx="6665">
                  <c:v>-1.3440000000000001E-2</c:v>
                </c:pt>
                <c:pt idx="6666">
                  <c:v>-1.3440000000000001E-2</c:v>
                </c:pt>
                <c:pt idx="6667">
                  <c:v>-1.3440000000000001E-2</c:v>
                </c:pt>
                <c:pt idx="6668">
                  <c:v>-1.3440000000000001E-2</c:v>
                </c:pt>
                <c:pt idx="6669">
                  <c:v>-1.3440000000000001E-2</c:v>
                </c:pt>
                <c:pt idx="6670">
                  <c:v>-1.3440000000000001E-2</c:v>
                </c:pt>
                <c:pt idx="6671">
                  <c:v>-1.3440000000000001E-2</c:v>
                </c:pt>
                <c:pt idx="6672">
                  <c:v>-1.3440000000000001E-2</c:v>
                </c:pt>
                <c:pt idx="6673">
                  <c:v>-1.3440000000000001E-2</c:v>
                </c:pt>
                <c:pt idx="6674">
                  <c:v>-1.3440000000000001E-2</c:v>
                </c:pt>
                <c:pt idx="6675">
                  <c:v>-1.3440000000000001E-2</c:v>
                </c:pt>
                <c:pt idx="6676">
                  <c:v>-1.3440000000000001E-2</c:v>
                </c:pt>
                <c:pt idx="6677">
                  <c:v>-1.3440000000000001E-2</c:v>
                </c:pt>
                <c:pt idx="6678">
                  <c:v>-1.3440000000000001E-2</c:v>
                </c:pt>
                <c:pt idx="6679">
                  <c:v>-1.3440000000000001E-2</c:v>
                </c:pt>
                <c:pt idx="6680">
                  <c:v>-1.3440000000000001E-2</c:v>
                </c:pt>
                <c:pt idx="6681">
                  <c:v>-1.3440000000000001E-2</c:v>
                </c:pt>
                <c:pt idx="6682">
                  <c:v>-1.3440000000000001E-2</c:v>
                </c:pt>
                <c:pt idx="6683">
                  <c:v>-1.3440000000000001E-2</c:v>
                </c:pt>
                <c:pt idx="6684">
                  <c:v>-1.3440000000000001E-2</c:v>
                </c:pt>
                <c:pt idx="6685">
                  <c:v>-1.3440000000000001E-2</c:v>
                </c:pt>
                <c:pt idx="6686">
                  <c:v>-1.349E-2</c:v>
                </c:pt>
                <c:pt idx="6687">
                  <c:v>-1.349E-2</c:v>
                </c:pt>
                <c:pt idx="6688">
                  <c:v>-1.349E-2</c:v>
                </c:pt>
                <c:pt idx="6689">
                  <c:v>-1.349E-2</c:v>
                </c:pt>
                <c:pt idx="6690">
                  <c:v>-1.349E-2</c:v>
                </c:pt>
                <c:pt idx="6691">
                  <c:v>-1.349E-2</c:v>
                </c:pt>
                <c:pt idx="6692">
                  <c:v>-1.355E-2</c:v>
                </c:pt>
                <c:pt idx="6693">
                  <c:v>-1.355E-2</c:v>
                </c:pt>
                <c:pt idx="6694">
                  <c:v>-1.355E-2</c:v>
                </c:pt>
                <c:pt idx="6695">
                  <c:v>-1.355E-2</c:v>
                </c:pt>
                <c:pt idx="6696">
                  <c:v>-1.355E-2</c:v>
                </c:pt>
                <c:pt idx="6697">
                  <c:v>-1.3599999999999999E-2</c:v>
                </c:pt>
                <c:pt idx="6698">
                  <c:v>-1.3599999999999999E-2</c:v>
                </c:pt>
                <c:pt idx="6699">
                  <c:v>-1.3599999999999999E-2</c:v>
                </c:pt>
                <c:pt idx="6700">
                  <c:v>-1.3599999999999999E-2</c:v>
                </c:pt>
                <c:pt idx="6701">
                  <c:v>-1.3650000000000001E-2</c:v>
                </c:pt>
                <c:pt idx="6702">
                  <c:v>-1.3650000000000001E-2</c:v>
                </c:pt>
                <c:pt idx="6703">
                  <c:v>-1.3650000000000001E-2</c:v>
                </c:pt>
                <c:pt idx="6704">
                  <c:v>-1.3650000000000001E-2</c:v>
                </c:pt>
                <c:pt idx="6705">
                  <c:v>-1.371E-2</c:v>
                </c:pt>
                <c:pt idx="6706">
                  <c:v>-1.371E-2</c:v>
                </c:pt>
                <c:pt idx="6707">
                  <c:v>-1.371E-2</c:v>
                </c:pt>
                <c:pt idx="6708">
                  <c:v>-1.376E-2</c:v>
                </c:pt>
                <c:pt idx="6709">
                  <c:v>-1.376E-2</c:v>
                </c:pt>
                <c:pt idx="6710">
                  <c:v>-1.3820000000000001E-2</c:v>
                </c:pt>
                <c:pt idx="6711">
                  <c:v>-1.3820000000000001E-2</c:v>
                </c:pt>
                <c:pt idx="6712">
                  <c:v>-1.3820000000000001E-2</c:v>
                </c:pt>
                <c:pt idx="6713">
                  <c:v>-1.387E-2</c:v>
                </c:pt>
                <c:pt idx="6714">
                  <c:v>-1.387E-2</c:v>
                </c:pt>
                <c:pt idx="6715">
                  <c:v>-1.393E-2</c:v>
                </c:pt>
                <c:pt idx="6716">
                  <c:v>-1.393E-2</c:v>
                </c:pt>
                <c:pt idx="6717">
                  <c:v>-1.393E-2</c:v>
                </c:pt>
                <c:pt idx="6718">
                  <c:v>-1.3979999999999999E-2</c:v>
                </c:pt>
                <c:pt idx="6719">
                  <c:v>-1.3979999999999999E-2</c:v>
                </c:pt>
                <c:pt idx="6720">
                  <c:v>-1.404E-2</c:v>
                </c:pt>
                <c:pt idx="6721">
                  <c:v>-1.404E-2</c:v>
                </c:pt>
                <c:pt idx="6722">
                  <c:v>-1.409E-2</c:v>
                </c:pt>
                <c:pt idx="6723">
                  <c:v>-1.409E-2</c:v>
                </c:pt>
                <c:pt idx="6724">
                  <c:v>-1.414E-2</c:v>
                </c:pt>
                <c:pt idx="6725">
                  <c:v>-1.414E-2</c:v>
                </c:pt>
                <c:pt idx="6726">
                  <c:v>-1.4200000000000001E-2</c:v>
                </c:pt>
                <c:pt idx="6727">
                  <c:v>-1.4200000000000001E-2</c:v>
                </c:pt>
                <c:pt idx="6728">
                  <c:v>-1.4250000000000001E-2</c:v>
                </c:pt>
                <c:pt idx="6729">
                  <c:v>-1.4250000000000001E-2</c:v>
                </c:pt>
                <c:pt idx="6730">
                  <c:v>-1.431E-2</c:v>
                </c:pt>
                <c:pt idx="6731">
                  <c:v>-1.431E-2</c:v>
                </c:pt>
                <c:pt idx="6732">
                  <c:v>-1.436E-2</c:v>
                </c:pt>
                <c:pt idx="6733">
                  <c:v>-1.436E-2</c:v>
                </c:pt>
                <c:pt idx="6734">
                  <c:v>-1.4420000000000001E-2</c:v>
                </c:pt>
                <c:pt idx="6735">
                  <c:v>-1.4420000000000001E-2</c:v>
                </c:pt>
                <c:pt idx="6736">
                  <c:v>-1.447E-2</c:v>
                </c:pt>
                <c:pt idx="6737">
                  <c:v>-1.447E-2</c:v>
                </c:pt>
                <c:pt idx="6738">
                  <c:v>-1.453E-2</c:v>
                </c:pt>
                <c:pt idx="6739">
                  <c:v>-1.453E-2</c:v>
                </c:pt>
                <c:pt idx="6740">
                  <c:v>-1.4579999999999999E-2</c:v>
                </c:pt>
                <c:pt idx="6741">
                  <c:v>-1.4579999999999999E-2</c:v>
                </c:pt>
                <c:pt idx="6742">
                  <c:v>-1.4630000000000001E-2</c:v>
                </c:pt>
                <c:pt idx="6743">
                  <c:v>-1.469E-2</c:v>
                </c:pt>
                <c:pt idx="6744">
                  <c:v>-1.469E-2</c:v>
                </c:pt>
                <c:pt idx="6745">
                  <c:v>-1.474E-2</c:v>
                </c:pt>
                <c:pt idx="6746">
                  <c:v>-1.474E-2</c:v>
                </c:pt>
                <c:pt idx="6747">
                  <c:v>-1.4800000000000001E-2</c:v>
                </c:pt>
                <c:pt idx="6748">
                  <c:v>-1.4800000000000001E-2</c:v>
                </c:pt>
                <c:pt idx="6749">
                  <c:v>-1.485E-2</c:v>
                </c:pt>
                <c:pt idx="6750">
                  <c:v>-1.485E-2</c:v>
                </c:pt>
                <c:pt idx="6751">
                  <c:v>-1.491E-2</c:v>
                </c:pt>
                <c:pt idx="6752">
                  <c:v>-1.4959999999999999E-2</c:v>
                </c:pt>
                <c:pt idx="6753">
                  <c:v>-1.4959999999999999E-2</c:v>
                </c:pt>
                <c:pt idx="6754">
                  <c:v>-1.502E-2</c:v>
                </c:pt>
                <c:pt idx="6755">
                  <c:v>-1.502E-2</c:v>
                </c:pt>
                <c:pt idx="6756">
                  <c:v>-1.507E-2</c:v>
                </c:pt>
                <c:pt idx="6757">
                  <c:v>-1.507E-2</c:v>
                </c:pt>
                <c:pt idx="6758">
                  <c:v>-1.512E-2</c:v>
                </c:pt>
                <c:pt idx="6759">
                  <c:v>-1.512E-2</c:v>
                </c:pt>
                <c:pt idx="6760">
                  <c:v>-1.5180000000000001E-2</c:v>
                </c:pt>
                <c:pt idx="6761">
                  <c:v>-1.523E-2</c:v>
                </c:pt>
                <c:pt idx="6762">
                  <c:v>-1.523E-2</c:v>
                </c:pt>
                <c:pt idx="6763">
                  <c:v>-1.529E-2</c:v>
                </c:pt>
                <c:pt idx="6764">
                  <c:v>-1.529E-2</c:v>
                </c:pt>
                <c:pt idx="6765">
                  <c:v>-1.5339999999999999E-2</c:v>
                </c:pt>
                <c:pt idx="6766">
                  <c:v>-1.5339999999999999E-2</c:v>
                </c:pt>
                <c:pt idx="6767">
                  <c:v>-1.54E-2</c:v>
                </c:pt>
                <c:pt idx="6768">
                  <c:v>-1.54E-2</c:v>
                </c:pt>
                <c:pt idx="6769">
                  <c:v>-1.545E-2</c:v>
                </c:pt>
                <c:pt idx="6770">
                  <c:v>-1.545E-2</c:v>
                </c:pt>
                <c:pt idx="6771">
                  <c:v>-1.5509999999999999E-2</c:v>
                </c:pt>
                <c:pt idx="6772">
                  <c:v>-1.5509999999999999E-2</c:v>
                </c:pt>
                <c:pt idx="6773">
                  <c:v>-1.5559999999999999E-2</c:v>
                </c:pt>
                <c:pt idx="6774">
                  <c:v>-1.5559999999999999E-2</c:v>
                </c:pt>
                <c:pt idx="6775">
                  <c:v>-1.5610000000000001E-2</c:v>
                </c:pt>
                <c:pt idx="6776">
                  <c:v>-1.5610000000000001E-2</c:v>
                </c:pt>
                <c:pt idx="6777">
                  <c:v>-1.5610000000000001E-2</c:v>
                </c:pt>
                <c:pt idx="6778">
                  <c:v>-1.567E-2</c:v>
                </c:pt>
                <c:pt idx="6779">
                  <c:v>-1.567E-2</c:v>
                </c:pt>
                <c:pt idx="6780">
                  <c:v>-1.5720000000000001E-2</c:v>
                </c:pt>
                <c:pt idx="6781">
                  <c:v>-1.5720000000000001E-2</c:v>
                </c:pt>
                <c:pt idx="6782">
                  <c:v>-1.5779999999999999E-2</c:v>
                </c:pt>
                <c:pt idx="6783">
                  <c:v>-1.5779999999999999E-2</c:v>
                </c:pt>
                <c:pt idx="6784">
                  <c:v>-1.5779999999999999E-2</c:v>
                </c:pt>
                <c:pt idx="6785">
                  <c:v>-1.583E-2</c:v>
                </c:pt>
                <c:pt idx="6786">
                  <c:v>-1.583E-2</c:v>
                </c:pt>
                <c:pt idx="6787">
                  <c:v>-1.5890000000000001E-2</c:v>
                </c:pt>
                <c:pt idx="6788">
                  <c:v>-1.5890000000000001E-2</c:v>
                </c:pt>
                <c:pt idx="6789">
                  <c:v>-1.5890000000000001E-2</c:v>
                </c:pt>
                <c:pt idx="6790">
                  <c:v>-1.5939999999999999E-2</c:v>
                </c:pt>
                <c:pt idx="6791">
                  <c:v>-1.5939999999999999E-2</c:v>
                </c:pt>
                <c:pt idx="6792">
                  <c:v>-1.5939999999999999E-2</c:v>
                </c:pt>
                <c:pt idx="6793">
                  <c:v>-1.6E-2</c:v>
                </c:pt>
                <c:pt idx="6794">
                  <c:v>-1.6E-2</c:v>
                </c:pt>
                <c:pt idx="6795">
                  <c:v>-1.6E-2</c:v>
                </c:pt>
                <c:pt idx="6796">
                  <c:v>-1.6E-2</c:v>
                </c:pt>
                <c:pt idx="6797">
                  <c:v>-1.6049999999999998E-2</c:v>
                </c:pt>
                <c:pt idx="6798">
                  <c:v>-1.6049999999999998E-2</c:v>
                </c:pt>
                <c:pt idx="6799">
                  <c:v>-1.6049999999999998E-2</c:v>
                </c:pt>
                <c:pt idx="6800">
                  <c:v>-1.6049999999999998E-2</c:v>
                </c:pt>
                <c:pt idx="6801">
                  <c:v>-1.61E-2</c:v>
                </c:pt>
                <c:pt idx="6802">
                  <c:v>-1.61E-2</c:v>
                </c:pt>
                <c:pt idx="6803">
                  <c:v>-1.61E-2</c:v>
                </c:pt>
                <c:pt idx="6804">
                  <c:v>-1.61E-2</c:v>
                </c:pt>
                <c:pt idx="6805">
                  <c:v>-1.61E-2</c:v>
                </c:pt>
                <c:pt idx="6806">
                  <c:v>-1.6160000000000001E-2</c:v>
                </c:pt>
                <c:pt idx="6807">
                  <c:v>-1.6160000000000001E-2</c:v>
                </c:pt>
                <c:pt idx="6808">
                  <c:v>-1.6160000000000001E-2</c:v>
                </c:pt>
                <c:pt idx="6809">
                  <c:v>-1.6160000000000001E-2</c:v>
                </c:pt>
                <c:pt idx="6810">
                  <c:v>-1.6160000000000001E-2</c:v>
                </c:pt>
                <c:pt idx="6811">
                  <c:v>-1.6160000000000001E-2</c:v>
                </c:pt>
                <c:pt idx="6812">
                  <c:v>-1.6160000000000001E-2</c:v>
                </c:pt>
                <c:pt idx="6813">
                  <c:v>-1.6160000000000001E-2</c:v>
                </c:pt>
                <c:pt idx="6814">
                  <c:v>-1.6209999999999999E-2</c:v>
                </c:pt>
                <c:pt idx="6815">
                  <c:v>-1.6209999999999999E-2</c:v>
                </c:pt>
                <c:pt idx="6816">
                  <c:v>-1.6209999999999999E-2</c:v>
                </c:pt>
                <c:pt idx="6817">
                  <c:v>-1.6209999999999999E-2</c:v>
                </c:pt>
                <c:pt idx="6818">
                  <c:v>-1.6209999999999999E-2</c:v>
                </c:pt>
                <c:pt idx="6819">
                  <c:v>-1.6209999999999999E-2</c:v>
                </c:pt>
                <c:pt idx="6820">
                  <c:v>-1.6209999999999999E-2</c:v>
                </c:pt>
                <c:pt idx="6821">
                  <c:v>-1.6209999999999999E-2</c:v>
                </c:pt>
                <c:pt idx="6822">
                  <c:v>-1.6209999999999999E-2</c:v>
                </c:pt>
                <c:pt idx="6823">
                  <c:v>-1.6209999999999999E-2</c:v>
                </c:pt>
                <c:pt idx="6824">
                  <c:v>-1.6209999999999999E-2</c:v>
                </c:pt>
                <c:pt idx="6825">
                  <c:v>-1.6209999999999999E-2</c:v>
                </c:pt>
                <c:pt idx="6826">
                  <c:v>-1.6209999999999999E-2</c:v>
                </c:pt>
                <c:pt idx="6827">
                  <c:v>-1.6209999999999999E-2</c:v>
                </c:pt>
                <c:pt idx="6828">
                  <c:v>-1.6209999999999999E-2</c:v>
                </c:pt>
                <c:pt idx="6829">
                  <c:v>-1.6209999999999999E-2</c:v>
                </c:pt>
                <c:pt idx="6830">
                  <c:v>-1.6160000000000001E-2</c:v>
                </c:pt>
                <c:pt idx="6831">
                  <c:v>-1.6160000000000001E-2</c:v>
                </c:pt>
                <c:pt idx="6832">
                  <c:v>-1.6160000000000001E-2</c:v>
                </c:pt>
                <c:pt idx="6833">
                  <c:v>-1.6160000000000001E-2</c:v>
                </c:pt>
                <c:pt idx="6834">
                  <c:v>-1.6160000000000001E-2</c:v>
                </c:pt>
                <c:pt idx="6835">
                  <c:v>-1.6160000000000001E-2</c:v>
                </c:pt>
                <c:pt idx="6836">
                  <c:v>-1.6160000000000001E-2</c:v>
                </c:pt>
                <c:pt idx="6837">
                  <c:v>-1.6160000000000001E-2</c:v>
                </c:pt>
                <c:pt idx="6838">
                  <c:v>-1.61E-2</c:v>
                </c:pt>
                <c:pt idx="6839">
                  <c:v>-1.61E-2</c:v>
                </c:pt>
                <c:pt idx="6840">
                  <c:v>-1.61E-2</c:v>
                </c:pt>
                <c:pt idx="6841">
                  <c:v>-1.61E-2</c:v>
                </c:pt>
                <c:pt idx="6842">
                  <c:v>-1.61E-2</c:v>
                </c:pt>
                <c:pt idx="6843">
                  <c:v>-1.6049999999999998E-2</c:v>
                </c:pt>
                <c:pt idx="6844">
                  <c:v>-1.6049999999999998E-2</c:v>
                </c:pt>
                <c:pt idx="6845">
                  <c:v>-1.6049999999999998E-2</c:v>
                </c:pt>
                <c:pt idx="6846">
                  <c:v>-1.6049999999999998E-2</c:v>
                </c:pt>
                <c:pt idx="6847">
                  <c:v>-1.6049999999999998E-2</c:v>
                </c:pt>
                <c:pt idx="6848">
                  <c:v>-1.6E-2</c:v>
                </c:pt>
                <c:pt idx="6849">
                  <c:v>-1.6E-2</c:v>
                </c:pt>
                <c:pt idx="6850">
                  <c:v>-1.6E-2</c:v>
                </c:pt>
                <c:pt idx="6851">
                  <c:v>-1.6E-2</c:v>
                </c:pt>
                <c:pt idx="6852">
                  <c:v>-1.5939999999999999E-2</c:v>
                </c:pt>
                <c:pt idx="6853">
                  <c:v>-1.5939999999999999E-2</c:v>
                </c:pt>
                <c:pt idx="6854">
                  <c:v>-1.5939999999999999E-2</c:v>
                </c:pt>
                <c:pt idx="6855">
                  <c:v>-1.5939999999999999E-2</c:v>
                </c:pt>
                <c:pt idx="6856">
                  <c:v>-1.5890000000000001E-2</c:v>
                </c:pt>
                <c:pt idx="6857">
                  <c:v>-1.5890000000000001E-2</c:v>
                </c:pt>
                <c:pt idx="6858">
                  <c:v>-1.5890000000000001E-2</c:v>
                </c:pt>
                <c:pt idx="6859">
                  <c:v>-1.583E-2</c:v>
                </c:pt>
                <c:pt idx="6860">
                  <c:v>-1.583E-2</c:v>
                </c:pt>
                <c:pt idx="6861">
                  <c:v>-1.583E-2</c:v>
                </c:pt>
                <c:pt idx="6862">
                  <c:v>-1.5779999999999999E-2</c:v>
                </c:pt>
                <c:pt idx="6863">
                  <c:v>-1.5779999999999999E-2</c:v>
                </c:pt>
                <c:pt idx="6864">
                  <c:v>-1.5779999999999999E-2</c:v>
                </c:pt>
                <c:pt idx="6865">
                  <c:v>-1.5720000000000001E-2</c:v>
                </c:pt>
                <c:pt idx="6866">
                  <c:v>-1.5720000000000001E-2</c:v>
                </c:pt>
                <c:pt idx="6867">
                  <c:v>-1.5720000000000001E-2</c:v>
                </c:pt>
                <c:pt idx="6868">
                  <c:v>-1.567E-2</c:v>
                </c:pt>
                <c:pt idx="6869">
                  <c:v>-1.567E-2</c:v>
                </c:pt>
                <c:pt idx="6870">
                  <c:v>-1.567E-2</c:v>
                </c:pt>
                <c:pt idx="6871">
                  <c:v>-1.5610000000000001E-2</c:v>
                </c:pt>
                <c:pt idx="6872">
                  <c:v>-1.5610000000000001E-2</c:v>
                </c:pt>
                <c:pt idx="6873">
                  <c:v>-1.5610000000000001E-2</c:v>
                </c:pt>
                <c:pt idx="6874">
                  <c:v>-1.5559999999999999E-2</c:v>
                </c:pt>
                <c:pt idx="6875">
                  <c:v>-1.5559999999999999E-2</c:v>
                </c:pt>
                <c:pt idx="6876">
                  <c:v>-1.5559999999999999E-2</c:v>
                </c:pt>
                <c:pt idx="6877">
                  <c:v>-1.5509999999999999E-2</c:v>
                </c:pt>
                <c:pt idx="6878">
                  <c:v>-1.5509999999999999E-2</c:v>
                </c:pt>
                <c:pt idx="6879">
                  <c:v>-1.545E-2</c:v>
                </c:pt>
                <c:pt idx="6880">
                  <c:v>-1.545E-2</c:v>
                </c:pt>
                <c:pt idx="6881">
                  <c:v>-1.545E-2</c:v>
                </c:pt>
                <c:pt idx="6882">
                  <c:v>-1.54E-2</c:v>
                </c:pt>
                <c:pt idx="6883">
                  <c:v>-1.54E-2</c:v>
                </c:pt>
                <c:pt idx="6884">
                  <c:v>-1.54E-2</c:v>
                </c:pt>
                <c:pt idx="6885">
                  <c:v>-1.5339999999999999E-2</c:v>
                </c:pt>
                <c:pt idx="6886">
                  <c:v>-1.5339999999999999E-2</c:v>
                </c:pt>
                <c:pt idx="6887">
                  <c:v>-1.5339999999999999E-2</c:v>
                </c:pt>
                <c:pt idx="6888">
                  <c:v>-1.529E-2</c:v>
                </c:pt>
                <c:pt idx="6889">
                  <c:v>-1.529E-2</c:v>
                </c:pt>
                <c:pt idx="6890">
                  <c:v>-1.529E-2</c:v>
                </c:pt>
                <c:pt idx="6891">
                  <c:v>-1.523E-2</c:v>
                </c:pt>
                <c:pt idx="6892">
                  <c:v>-1.523E-2</c:v>
                </c:pt>
                <c:pt idx="6893">
                  <c:v>-1.523E-2</c:v>
                </c:pt>
                <c:pt idx="6894">
                  <c:v>-1.5180000000000001E-2</c:v>
                </c:pt>
                <c:pt idx="6895">
                  <c:v>-1.5180000000000001E-2</c:v>
                </c:pt>
                <c:pt idx="6896">
                  <c:v>-1.5180000000000001E-2</c:v>
                </c:pt>
                <c:pt idx="6897">
                  <c:v>-1.512E-2</c:v>
                </c:pt>
                <c:pt idx="6898">
                  <c:v>-1.512E-2</c:v>
                </c:pt>
                <c:pt idx="6899">
                  <c:v>-1.512E-2</c:v>
                </c:pt>
                <c:pt idx="6900">
                  <c:v>-1.507E-2</c:v>
                </c:pt>
                <c:pt idx="6901">
                  <c:v>-1.507E-2</c:v>
                </c:pt>
                <c:pt idx="6902">
                  <c:v>-1.507E-2</c:v>
                </c:pt>
                <c:pt idx="6903">
                  <c:v>-1.507E-2</c:v>
                </c:pt>
                <c:pt idx="6904">
                  <c:v>-1.502E-2</c:v>
                </c:pt>
                <c:pt idx="6905">
                  <c:v>-1.502E-2</c:v>
                </c:pt>
                <c:pt idx="6906">
                  <c:v>-1.502E-2</c:v>
                </c:pt>
                <c:pt idx="6907">
                  <c:v>-1.502E-2</c:v>
                </c:pt>
                <c:pt idx="6908">
                  <c:v>-1.4959999999999999E-2</c:v>
                </c:pt>
                <c:pt idx="6909">
                  <c:v>-1.4959999999999999E-2</c:v>
                </c:pt>
                <c:pt idx="6910">
                  <c:v>-1.4959999999999999E-2</c:v>
                </c:pt>
                <c:pt idx="6911">
                  <c:v>-1.4959999999999999E-2</c:v>
                </c:pt>
                <c:pt idx="6912">
                  <c:v>-1.491E-2</c:v>
                </c:pt>
                <c:pt idx="6913">
                  <c:v>-1.491E-2</c:v>
                </c:pt>
                <c:pt idx="6914">
                  <c:v>-1.491E-2</c:v>
                </c:pt>
                <c:pt idx="6915">
                  <c:v>-1.491E-2</c:v>
                </c:pt>
                <c:pt idx="6916">
                  <c:v>-1.485E-2</c:v>
                </c:pt>
                <c:pt idx="6917">
                  <c:v>-1.485E-2</c:v>
                </c:pt>
                <c:pt idx="6918">
                  <c:v>-1.485E-2</c:v>
                </c:pt>
                <c:pt idx="6919">
                  <c:v>-1.485E-2</c:v>
                </c:pt>
                <c:pt idx="6920">
                  <c:v>-1.485E-2</c:v>
                </c:pt>
                <c:pt idx="6921">
                  <c:v>-1.485E-2</c:v>
                </c:pt>
                <c:pt idx="6922">
                  <c:v>-1.485E-2</c:v>
                </c:pt>
                <c:pt idx="6923">
                  <c:v>-1.4800000000000001E-2</c:v>
                </c:pt>
                <c:pt idx="6924">
                  <c:v>-1.4800000000000001E-2</c:v>
                </c:pt>
                <c:pt idx="6925">
                  <c:v>-1.4800000000000001E-2</c:v>
                </c:pt>
                <c:pt idx="6926">
                  <c:v>-1.4800000000000001E-2</c:v>
                </c:pt>
                <c:pt idx="6927">
                  <c:v>-1.4800000000000001E-2</c:v>
                </c:pt>
                <c:pt idx="6928">
                  <c:v>-1.4800000000000001E-2</c:v>
                </c:pt>
                <c:pt idx="6929">
                  <c:v>-1.4800000000000001E-2</c:v>
                </c:pt>
                <c:pt idx="6930">
                  <c:v>-1.4800000000000001E-2</c:v>
                </c:pt>
                <c:pt idx="6931">
                  <c:v>-1.4800000000000001E-2</c:v>
                </c:pt>
                <c:pt idx="6932">
                  <c:v>-1.4800000000000001E-2</c:v>
                </c:pt>
                <c:pt idx="6933">
                  <c:v>-1.4800000000000001E-2</c:v>
                </c:pt>
                <c:pt idx="6934">
                  <c:v>-1.4800000000000001E-2</c:v>
                </c:pt>
                <c:pt idx="6935">
                  <c:v>-1.4800000000000001E-2</c:v>
                </c:pt>
                <c:pt idx="6936">
                  <c:v>-1.4800000000000001E-2</c:v>
                </c:pt>
                <c:pt idx="6937">
                  <c:v>-1.4800000000000001E-2</c:v>
                </c:pt>
                <c:pt idx="6938">
                  <c:v>-1.4800000000000001E-2</c:v>
                </c:pt>
                <c:pt idx="6939">
                  <c:v>-1.4800000000000001E-2</c:v>
                </c:pt>
                <c:pt idx="6940">
                  <c:v>-1.4800000000000001E-2</c:v>
                </c:pt>
                <c:pt idx="6941">
                  <c:v>-1.4800000000000001E-2</c:v>
                </c:pt>
                <c:pt idx="6942">
                  <c:v>-1.4800000000000001E-2</c:v>
                </c:pt>
                <c:pt idx="6943">
                  <c:v>-1.4800000000000001E-2</c:v>
                </c:pt>
                <c:pt idx="6944">
                  <c:v>-1.4800000000000001E-2</c:v>
                </c:pt>
                <c:pt idx="6945">
                  <c:v>-1.4800000000000001E-2</c:v>
                </c:pt>
                <c:pt idx="6946">
                  <c:v>-1.4800000000000001E-2</c:v>
                </c:pt>
                <c:pt idx="6947">
                  <c:v>-1.4800000000000001E-2</c:v>
                </c:pt>
                <c:pt idx="6948">
                  <c:v>-1.4800000000000001E-2</c:v>
                </c:pt>
                <c:pt idx="6949">
                  <c:v>-1.4800000000000001E-2</c:v>
                </c:pt>
                <c:pt idx="6950">
                  <c:v>-1.4800000000000001E-2</c:v>
                </c:pt>
                <c:pt idx="6951">
                  <c:v>-1.485E-2</c:v>
                </c:pt>
                <c:pt idx="6952">
                  <c:v>-1.485E-2</c:v>
                </c:pt>
                <c:pt idx="6953">
                  <c:v>-1.485E-2</c:v>
                </c:pt>
                <c:pt idx="6954">
                  <c:v>-1.485E-2</c:v>
                </c:pt>
                <c:pt idx="6955">
                  <c:v>-1.485E-2</c:v>
                </c:pt>
                <c:pt idx="6956">
                  <c:v>-1.491E-2</c:v>
                </c:pt>
                <c:pt idx="6957">
                  <c:v>-1.491E-2</c:v>
                </c:pt>
                <c:pt idx="6958">
                  <c:v>-1.491E-2</c:v>
                </c:pt>
                <c:pt idx="6959">
                  <c:v>-1.491E-2</c:v>
                </c:pt>
                <c:pt idx="6960">
                  <c:v>-1.491E-2</c:v>
                </c:pt>
                <c:pt idx="6961">
                  <c:v>-1.4959999999999999E-2</c:v>
                </c:pt>
                <c:pt idx="6962">
                  <c:v>-1.4959999999999999E-2</c:v>
                </c:pt>
                <c:pt idx="6963">
                  <c:v>-1.4959999999999999E-2</c:v>
                </c:pt>
                <c:pt idx="6964">
                  <c:v>-1.502E-2</c:v>
                </c:pt>
                <c:pt idx="6965">
                  <c:v>-1.502E-2</c:v>
                </c:pt>
                <c:pt idx="6966">
                  <c:v>-1.502E-2</c:v>
                </c:pt>
                <c:pt idx="6967">
                  <c:v>-1.502E-2</c:v>
                </c:pt>
                <c:pt idx="6968">
                  <c:v>-1.507E-2</c:v>
                </c:pt>
                <c:pt idx="6969">
                  <c:v>-1.507E-2</c:v>
                </c:pt>
                <c:pt idx="6970">
                  <c:v>-1.507E-2</c:v>
                </c:pt>
                <c:pt idx="6971">
                  <c:v>-1.512E-2</c:v>
                </c:pt>
                <c:pt idx="6972">
                  <c:v>-1.512E-2</c:v>
                </c:pt>
                <c:pt idx="6973">
                  <c:v>-1.5180000000000001E-2</c:v>
                </c:pt>
                <c:pt idx="6974">
                  <c:v>-1.5180000000000001E-2</c:v>
                </c:pt>
                <c:pt idx="6975">
                  <c:v>-1.5180000000000001E-2</c:v>
                </c:pt>
                <c:pt idx="6976">
                  <c:v>-1.523E-2</c:v>
                </c:pt>
                <c:pt idx="6977">
                  <c:v>-1.523E-2</c:v>
                </c:pt>
                <c:pt idx="6978">
                  <c:v>-1.523E-2</c:v>
                </c:pt>
                <c:pt idx="6979">
                  <c:v>-1.529E-2</c:v>
                </c:pt>
                <c:pt idx="6980">
                  <c:v>-1.529E-2</c:v>
                </c:pt>
                <c:pt idx="6981">
                  <c:v>-1.5339999999999999E-2</c:v>
                </c:pt>
                <c:pt idx="6982">
                  <c:v>-1.5339999999999999E-2</c:v>
                </c:pt>
                <c:pt idx="6983">
                  <c:v>-1.54E-2</c:v>
                </c:pt>
                <c:pt idx="6984">
                  <c:v>-1.54E-2</c:v>
                </c:pt>
                <c:pt idx="6985">
                  <c:v>-1.545E-2</c:v>
                </c:pt>
                <c:pt idx="6986">
                  <c:v>-1.545E-2</c:v>
                </c:pt>
                <c:pt idx="6987">
                  <c:v>-1.545E-2</c:v>
                </c:pt>
                <c:pt idx="6988">
                  <c:v>-1.5509999999999999E-2</c:v>
                </c:pt>
                <c:pt idx="6989">
                  <c:v>-1.5509999999999999E-2</c:v>
                </c:pt>
                <c:pt idx="6990">
                  <c:v>-1.5559999999999999E-2</c:v>
                </c:pt>
                <c:pt idx="6991">
                  <c:v>-1.5559999999999999E-2</c:v>
                </c:pt>
                <c:pt idx="6992">
                  <c:v>-1.5610000000000001E-2</c:v>
                </c:pt>
                <c:pt idx="6993">
                  <c:v>-1.5610000000000001E-2</c:v>
                </c:pt>
                <c:pt idx="6994">
                  <c:v>-1.567E-2</c:v>
                </c:pt>
                <c:pt idx="6995">
                  <c:v>-1.567E-2</c:v>
                </c:pt>
                <c:pt idx="6996">
                  <c:v>-1.5720000000000001E-2</c:v>
                </c:pt>
                <c:pt idx="6997">
                  <c:v>-1.5720000000000001E-2</c:v>
                </c:pt>
                <c:pt idx="6998">
                  <c:v>-1.5779999999999999E-2</c:v>
                </c:pt>
                <c:pt idx="6999">
                  <c:v>-1.5779999999999999E-2</c:v>
                </c:pt>
                <c:pt idx="7000">
                  <c:v>-1.583E-2</c:v>
                </c:pt>
                <c:pt idx="7001">
                  <c:v>-1.5890000000000001E-2</c:v>
                </c:pt>
                <c:pt idx="7002">
                  <c:v>-1.5890000000000001E-2</c:v>
                </c:pt>
                <c:pt idx="7003">
                  <c:v>-1.5939999999999999E-2</c:v>
                </c:pt>
                <c:pt idx="7004">
                  <c:v>-1.5939999999999999E-2</c:v>
                </c:pt>
                <c:pt idx="7005">
                  <c:v>-1.6E-2</c:v>
                </c:pt>
                <c:pt idx="7006">
                  <c:v>-1.6E-2</c:v>
                </c:pt>
                <c:pt idx="7007">
                  <c:v>-1.6049999999999998E-2</c:v>
                </c:pt>
                <c:pt idx="7008">
                  <c:v>-1.6049999999999998E-2</c:v>
                </c:pt>
                <c:pt idx="7009">
                  <c:v>-1.61E-2</c:v>
                </c:pt>
                <c:pt idx="7010">
                  <c:v>-1.61E-2</c:v>
                </c:pt>
                <c:pt idx="7011">
                  <c:v>-1.6160000000000001E-2</c:v>
                </c:pt>
                <c:pt idx="7012">
                  <c:v>-1.6160000000000001E-2</c:v>
                </c:pt>
                <c:pt idx="7013">
                  <c:v>-1.6209999999999999E-2</c:v>
                </c:pt>
                <c:pt idx="7014">
                  <c:v>-1.627E-2</c:v>
                </c:pt>
                <c:pt idx="7015">
                  <c:v>-1.627E-2</c:v>
                </c:pt>
                <c:pt idx="7016">
                  <c:v>-1.6320000000000001E-2</c:v>
                </c:pt>
                <c:pt idx="7017">
                  <c:v>-1.6320000000000001E-2</c:v>
                </c:pt>
                <c:pt idx="7018">
                  <c:v>-1.6379999999999999E-2</c:v>
                </c:pt>
                <c:pt idx="7019">
                  <c:v>-1.6379999999999999E-2</c:v>
                </c:pt>
                <c:pt idx="7020">
                  <c:v>-1.643E-2</c:v>
                </c:pt>
                <c:pt idx="7021">
                  <c:v>-1.643E-2</c:v>
                </c:pt>
                <c:pt idx="7022">
                  <c:v>-1.6490000000000001E-2</c:v>
                </c:pt>
                <c:pt idx="7023">
                  <c:v>-1.6490000000000001E-2</c:v>
                </c:pt>
                <c:pt idx="7024">
                  <c:v>-1.6539999999999999E-2</c:v>
                </c:pt>
                <c:pt idx="7025">
                  <c:v>-1.6539999999999999E-2</c:v>
                </c:pt>
                <c:pt idx="7026">
                  <c:v>-1.6590000000000001E-2</c:v>
                </c:pt>
                <c:pt idx="7027">
                  <c:v>-1.6590000000000001E-2</c:v>
                </c:pt>
                <c:pt idx="7028">
                  <c:v>-1.6650000000000002E-2</c:v>
                </c:pt>
                <c:pt idx="7029">
                  <c:v>-1.6650000000000002E-2</c:v>
                </c:pt>
                <c:pt idx="7030">
                  <c:v>-1.67E-2</c:v>
                </c:pt>
                <c:pt idx="7031">
                  <c:v>-1.67E-2</c:v>
                </c:pt>
                <c:pt idx="7032">
                  <c:v>-1.6760000000000001E-2</c:v>
                </c:pt>
                <c:pt idx="7033">
                  <c:v>-1.6760000000000001E-2</c:v>
                </c:pt>
                <c:pt idx="7034">
                  <c:v>-1.6809999999999999E-2</c:v>
                </c:pt>
                <c:pt idx="7035">
                  <c:v>-1.6809999999999999E-2</c:v>
                </c:pt>
                <c:pt idx="7036">
                  <c:v>-1.687E-2</c:v>
                </c:pt>
                <c:pt idx="7037">
                  <c:v>-1.687E-2</c:v>
                </c:pt>
                <c:pt idx="7038">
                  <c:v>-1.687E-2</c:v>
                </c:pt>
                <c:pt idx="7039">
                  <c:v>-1.6920000000000001E-2</c:v>
                </c:pt>
                <c:pt idx="7040">
                  <c:v>-1.6920000000000001E-2</c:v>
                </c:pt>
                <c:pt idx="7041">
                  <c:v>-1.6979999999999999E-2</c:v>
                </c:pt>
                <c:pt idx="7042">
                  <c:v>-1.6979999999999999E-2</c:v>
                </c:pt>
                <c:pt idx="7043">
                  <c:v>-1.6979999999999999E-2</c:v>
                </c:pt>
                <c:pt idx="7044">
                  <c:v>-1.703E-2</c:v>
                </c:pt>
                <c:pt idx="7045">
                  <c:v>-1.703E-2</c:v>
                </c:pt>
                <c:pt idx="7046">
                  <c:v>-1.7080000000000001E-2</c:v>
                </c:pt>
                <c:pt idx="7047">
                  <c:v>-1.7080000000000001E-2</c:v>
                </c:pt>
                <c:pt idx="7048">
                  <c:v>-1.7080000000000001E-2</c:v>
                </c:pt>
                <c:pt idx="7049">
                  <c:v>-1.7139999999999999E-2</c:v>
                </c:pt>
                <c:pt idx="7050">
                  <c:v>-1.7139999999999999E-2</c:v>
                </c:pt>
                <c:pt idx="7051">
                  <c:v>-1.7139999999999999E-2</c:v>
                </c:pt>
                <c:pt idx="7052">
                  <c:v>-1.719E-2</c:v>
                </c:pt>
                <c:pt idx="7053">
                  <c:v>-1.719E-2</c:v>
                </c:pt>
                <c:pt idx="7054">
                  <c:v>-1.719E-2</c:v>
                </c:pt>
                <c:pt idx="7055">
                  <c:v>-1.719E-2</c:v>
                </c:pt>
                <c:pt idx="7056">
                  <c:v>-1.7250000000000001E-2</c:v>
                </c:pt>
                <c:pt idx="7057">
                  <c:v>-1.7250000000000001E-2</c:v>
                </c:pt>
                <c:pt idx="7058">
                  <c:v>-1.7250000000000001E-2</c:v>
                </c:pt>
                <c:pt idx="7059">
                  <c:v>-1.7250000000000001E-2</c:v>
                </c:pt>
                <c:pt idx="7060">
                  <c:v>-1.7299999999999999E-2</c:v>
                </c:pt>
                <c:pt idx="7061">
                  <c:v>-1.7299999999999999E-2</c:v>
                </c:pt>
                <c:pt idx="7062">
                  <c:v>-1.7299999999999999E-2</c:v>
                </c:pt>
                <c:pt idx="7063">
                  <c:v>-1.7299999999999999E-2</c:v>
                </c:pt>
                <c:pt idx="7064">
                  <c:v>-1.7299999999999999E-2</c:v>
                </c:pt>
                <c:pt idx="7065">
                  <c:v>-1.736E-2</c:v>
                </c:pt>
                <c:pt idx="7066">
                  <c:v>-1.736E-2</c:v>
                </c:pt>
                <c:pt idx="7067">
                  <c:v>-1.736E-2</c:v>
                </c:pt>
                <c:pt idx="7068">
                  <c:v>-1.736E-2</c:v>
                </c:pt>
                <c:pt idx="7069">
                  <c:v>-1.736E-2</c:v>
                </c:pt>
                <c:pt idx="7070">
                  <c:v>-1.736E-2</c:v>
                </c:pt>
                <c:pt idx="7071">
                  <c:v>-1.736E-2</c:v>
                </c:pt>
                <c:pt idx="7072">
                  <c:v>-1.736E-2</c:v>
                </c:pt>
                <c:pt idx="7073">
                  <c:v>-1.736E-2</c:v>
                </c:pt>
                <c:pt idx="7074">
                  <c:v>-1.736E-2</c:v>
                </c:pt>
                <c:pt idx="7075">
                  <c:v>-1.7409999999999998E-2</c:v>
                </c:pt>
                <c:pt idx="7076">
                  <c:v>-1.7409999999999998E-2</c:v>
                </c:pt>
                <c:pt idx="7077">
                  <c:v>-1.7409999999999998E-2</c:v>
                </c:pt>
                <c:pt idx="7078">
                  <c:v>-1.7409999999999998E-2</c:v>
                </c:pt>
                <c:pt idx="7079">
                  <c:v>-1.7409999999999998E-2</c:v>
                </c:pt>
                <c:pt idx="7080">
                  <c:v>-1.7409999999999998E-2</c:v>
                </c:pt>
                <c:pt idx="7081">
                  <c:v>-1.7409999999999998E-2</c:v>
                </c:pt>
                <c:pt idx="7082">
                  <c:v>-1.7409999999999998E-2</c:v>
                </c:pt>
                <c:pt idx="7083">
                  <c:v>-1.736E-2</c:v>
                </c:pt>
                <c:pt idx="7084">
                  <c:v>-1.736E-2</c:v>
                </c:pt>
                <c:pt idx="7085">
                  <c:v>-1.736E-2</c:v>
                </c:pt>
                <c:pt idx="7086">
                  <c:v>-1.736E-2</c:v>
                </c:pt>
                <c:pt idx="7087">
                  <c:v>-1.736E-2</c:v>
                </c:pt>
                <c:pt idx="7088">
                  <c:v>-1.736E-2</c:v>
                </c:pt>
                <c:pt idx="7089">
                  <c:v>-1.736E-2</c:v>
                </c:pt>
                <c:pt idx="7090">
                  <c:v>-1.736E-2</c:v>
                </c:pt>
                <c:pt idx="7091">
                  <c:v>-1.736E-2</c:v>
                </c:pt>
                <c:pt idx="7092">
                  <c:v>-1.736E-2</c:v>
                </c:pt>
                <c:pt idx="7093">
                  <c:v>-1.7299999999999999E-2</c:v>
                </c:pt>
                <c:pt idx="7094">
                  <c:v>-1.7299999999999999E-2</c:v>
                </c:pt>
                <c:pt idx="7095">
                  <c:v>-1.7299999999999999E-2</c:v>
                </c:pt>
                <c:pt idx="7096">
                  <c:v>-1.7299999999999999E-2</c:v>
                </c:pt>
                <c:pt idx="7097">
                  <c:v>-1.7299999999999999E-2</c:v>
                </c:pt>
                <c:pt idx="7098">
                  <c:v>-1.7299999999999999E-2</c:v>
                </c:pt>
                <c:pt idx="7099">
                  <c:v>-1.7250000000000001E-2</c:v>
                </c:pt>
                <c:pt idx="7100">
                  <c:v>-1.7250000000000001E-2</c:v>
                </c:pt>
                <c:pt idx="7101">
                  <c:v>-1.7250000000000001E-2</c:v>
                </c:pt>
                <c:pt idx="7102">
                  <c:v>-1.7250000000000001E-2</c:v>
                </c:pt>
                <c:pt idx="7103">
                  <c:v>-1.719E-2</c:v>
                </c:pt>
                <c:pt idx="7104">
                  <c:v>-1.719E-2</c:v>
                </c:pt>
                <c:pt idx="7105">
                  <c:v>-1.719E-2</c:v>
                </c:pt>
                <c:pt idx="7106">
                  <c:v>-1.719E-2</c:v>
                </c:pt>
                <c:pt idx="7107">
                  <c:v>-1.7139999999999999E-2</c:v>
                </c:pt>
                <c:pt idx="7108">
                  <c:v>-1.7139999999999999E-2</c:v>
                </c:pt>
                <c:pt idx="7109">
                  <c:v>-1.7139999999999999E-2</c:v>
                </c:pt>
                <c:pt idx="7110">
                  <c:v>-1.7139999999999999E-2</c:v>
                </c:pt>
                <c:pt idx="7111">
                  <c:v>-1.7080000000000001E-2</c:v>
                </c:pt>
                <c:pt idx="7112">
                  <c:v>-1.7080000000000001E-2</c:v>
                </c:pt>
                <c:pt idx="7113">
                  <c:v>-1.7080000000000001E-2</c:v>
                </c:pt>
                <c:pt idx="7114">
                  <c:v>-1.703E-2</c:v>
                </c:pt>
                <c:pt idx="7115">
                  <c:v>-1.703E-2</c:v>
                </c:pt>
                <c:pt idx="7116">
                  <c:v>-1.703E-2</c:v>
                </c:pt>
                <c:pt idx="7117">
                  <c:v>-1.6979999999999999E-2</c:v>
                </c:pt>
                <c:pt idx="7118">
                  <c:v>-1.6979999999999999E-2</c:v>
                </c:pt>
                <c:pt idx="7119">
                  <c:v>-1.6979999999999999E-2</c:v>
                </c:pt>
                <c:pt idx="7120">
                  <c:v>-1.6920000000000001E-2</c:v>
                </c:pt>
                <c:pt idx="7121">
                  <c:v>-1.6920000000000001E-2</c:v>
                </c:pt>
                <c:pt idx="7122">
                  <c:v>-1.6920000000000001E-2</c:v>
                </c:pt>
                <c:pt idx="7123">
                  <c:v>-1.687E-2</c:v>
                </c:pt>
                <c:pt idx="7124">
                  <c:v>-1.687E-2</c:v>
                </c:pt>
                <c:pt idx="7125">
                  <c:v>-1.687E-2</c:v>
                </c:pt>
                <c:pt idx="7126">
                  <c:v>-1.6809999999999999E-2</c:v>
                </c:pt>
                <c:pt idx="7127">
                  <c:v>-1.6809999999999999E-2</c:v>
                </c:pt>
                <c:pt idx="7128">
                  <c:v>-1.6809999999999999E-2</c:v>
                </c:pt>
                <c:pt idx="7129">
                  <c:v>-1.6760000000000001E-2</c:v>
                </c:pt>
                <c:pt idx="7130">
                  <c:v>-1.6760000000000001E-2</c:v>
                </c:pt>
                <c:pt idx="7131">
                  <c:v>-1.6760000000000001E-2</c:v>
                </c:pt>
                <c:pt idx="7132">
                  <c:v>-1.67E-2</c:v>
                </c:pt>
                <c:pt idx="7133">
                  <c:v>-1.67E-2</c:v>
                </c:pt>
                <c:pt idx="7134">
                  <c:v>-1.6650000000000002E-2</c:v>
                </c:pt>
                <c:pt idx="7135">
                  <c:v>-1.6650000000000002E-2</c:v>
                </c:pt>
                <c:pt idx="7136">
                  <c:v>-1.6650000000000002E-2</c:v>
                </c:pt>
                <c:pt idx="7137">
                  <c:v>-1.6590000000000001E-2</c:v>
                </c:pt>
                <c:pt idx="7138">
                  <c:v>-1.6590000000000001E-2</c:v>
                </c:pt>
                <c:pt idx="7139">
                  <c:v>-1.6590000000000001E-2</c:v>
                </c:pt>
                <c:pt idx="7140">
                  <c:v>-1.6539999999999999E-2</c:v>
                </c:pt>
                <c:pt idx="7141">
                  <c:v>-1.6539999999999999E-2</c:v>
                </c:pt>
                <c:pt idx="7142">
                  <c:v>-1.6539999999999999E-2</c:v>
                </c:pt>
                <c:pt idx="7143">
                  <c:v>-1.6490000000000001E-2</c:v>
                </c:pt>
                <c:pt idx="7144">
                  <c:v>-1.6490000000000001E-2</c:v>
                </c:pt>
                <c:pt idx="7145">
                  <c:v>-1.6490000000000001E-2</c:v>
                </c:pt>
                <c:pt idx="7146">
                  <c:v>-1.643E-2</c:v>
                </c:pt>
                <c:pt idx="7147">
                  <c:v>-1.643E-2</c:v>
                </c:pt>
                <c:pt idx="7148">
                  <c:v>-1.643E-2</c:v>
                </c:pt>
                <c:pt idx="7149">
                  <c:v>-1.6379999999999999E-2</c:v>
                </c:pt>
                <c:pt idx="7150">
                  <c:v>-1.6379999999999999E-2</c:v>
                </c:pt>
                <c:pt idx="7151">
                  <c:v>-1.6379999999999999E-2</c:v>
                </c:pt>
                <c:pt idx="7152">
                  <c:v>-1.6320000000000001E-2</c:v>
                </c:pt>
                <c:pt idx="7153">
                  <c:v>-1.6320000000000001E-2</c:v>
                </c:pt>
                <c:pt idx="7154">
                  <c:v>-1.6320000000000001E-2</c:v>
                </c:pt>
                <c:pt idx="7155">
                  <c:v>-1.6320000000000001E-2</c:v>
                </c:pt>
                <c:pt idx="7156">
                  <c:v>-1.627E-2</c:v>
                </c:pt>
                <c:pt idx="7157">
                  <c:v>-1.627E-2</c:v>
                </c:pt>
                <c:pt idx="7158">
                  <c:v>-1.627E-2</c:v>
                </c:pt>
                <c:pt idx="7159">
                  <c:v>-1.627E-2</c:v>
                </c:pt>
                <c:pt idx="7160">
                  <c:v>-1.6209999999999999E-2</c:v>
                </c:pt>
                <c:pt idx="7161">
                  <c:v>-1.6209999999999999E-2</c:v>
                </c:pt>
                <c:pt idx="7162">
                  <c:v>-1.6209999999999999E-2</c:v>
                </c:pt>
                <c:pt idx="7163">
                  <c:v>-1.6209999999999999E-2</c:v>
                </c:pt>
                <c:pt idx="7164">
                  <c:v>-1.6160000000000001E-2</c:v>
                </c:pt>
                <c:pt idx="7165">
                  <c:v>-1.6160000000000001E-2</c:v>
                </c:pt>
                <c:pt idx="7166">
                  <c:v>-1.6160000000000001E-2</c:v>
                </c:pt>
                <c:pt idx="7167">
                  <c:v>-1.6160000000000001E-2</c:v>
                </c:pt>
                <c:pt idx="7168">
                  <c:v>-1.6160000000000001E-2</c:v>
                </c:pt>
                <c:pt idx="7169">
                  <c:v>-1.61E-2</c:v>
                </c:pt>
                <c:pt idx="7170">
                  <c:v>-1.61E-2</c:v>
                </c:pt>
                <c:pt idx="7171">
                  <c:v>-1.61E-2</c:v>
                </c:pt>
                <c:pt idx="7172">
                  <c:v>-1.61E-2</c:v>
                </c:pt>
                <c:pt idx="7173">
                  <c:v>-1.61E-2</c:v>
                </c:pt>
                <c:pt idx="7174">
                  <c:v>-1.61E-2</c:v>
                </c:pt>
                <c:pt idx="7175">
                  <c:v>-1.61E-2</c:v>
                </c:pt>
                <c:pt idx="7176">
                  <c:v>-1.6049999999999998E-2</c:v>
                </c:pt>
                <c:pt idx="7177">
                  <c:v>-1.6049999999999998E-2</c:v>
                </c:pt>
                <c:pt idx="7178">
                  <c:v>-1.6049999999999998E-2</c:v>
                </c:pt>
                <c:pt idx="7179">
                  <c:v>-1.6049999999999998E-2</c:v>
                </c:pt>
                <c:pt idx="7180">
                  <c:v>-1.6049999999999998E-2</c:v>
                </c:pt>
                <c:pt idx="7181">
                  <c:v>-1.6049999999999998E-2</c:v>
                </c:pt>
                <c:pt idx="7182">
                  <c:v>-1.6049999999999998E-2</c:v>
                </c:pt>
                <c:pt idx="7183">
                  <c:v>-1.6049999999999998E-2</c:v>
                </c:pt>
                <c:pt idx="7184">
                  <c:v>-1.6049999999999998E-2</c:v>
                </c:pt>
                <c:pt idx="7185">
                  <c:v>-1.6049999999999998E-2</c:v>
                </c:pt>
                <c:pt idx="7186">
                  <c:v>-1.6049999999999998E-2</c:v>
                </c:pt>
                <c:pt idx="7187">
                  <c:v>-1.6049999999999998E-2</c:v>
                </c:pt>
                <c:pt idx="7188">
                  <c:v>-1.6049999999999998E-2</c:v>
                </c:pt>
                <c:pt idx="7189">
                  <c:v>-1.6049999999999998E-2</c:v>
                </c:pt>
                <c:pt idx="7190">
                  <c:v>-1.6049999999999998E-2</c:v>
                </c:pt>
                <c:pt idx="7191">
                  <c:v>-1.6049999999999998E-2</c:v>
                </c:pt>
                <c:pt idx="7192">
                  <c:v>-1.6049999999999998E-2</c:v>
                </c:pt>
                <c:pt idx="7193">
                  <c:v>-1.6049999999999998E-2</c:v>
                </c:pt>
                <c:pt idx="7194">
                  <c:v>-1.6049999999999998E-2</c:v>
                </c:pt>
                <c:pt idx="7195">
                  <c:v>-1.6049999999999998E-2</c:v>
                </c:pt>
                <c:pt idx="7196">
                  <c:v>-1.6049999999999998E-2</c:v>
                </c:pt>
                <c:pt idx="7197">
                  <c:v>-1.6049999999999998E-2</c:v>
                </c:pt>
                <c:pt idx="7198">
                  <c:v>-1.6049999999999998E-2</c:v>
                </c:pt>
                <c:pt idx="7199">
                  <c:v>-1.6049999999999998E-2</c:v>
                </c:pt>
                <c:pt idx="7200">
                  <c:v>-1.6049999999999998E-2</c:v>
                </c:pt>
                <c:pt idx="7201">
                  <c:v>-1.61E-2</c:v>
                </c:pt>
                <c:pt idx="7202">
                  <c:v>-1.61E-2</c:v>
                </c:pt>
                <c:pt idx="7203">
                  <c:v>-1.61E-2</c:v>
                </c:pt>
                <c:pt idx="7204">
                  <c:v>-1.61E-2</c:v>
                </c:pt>
                <c:pt idx="7205">
                  <c:v>-1.61E-2</c:v>
                </c:pt>
                <c:pt idx="7206">
                  <c:v>-1.61E-2</c:v>
                </c:pt>
                <c:pt idx="7207">
                  <c:v>-1.61E-2</c:v>
                </c:pt>
                <c:pt idx="7208">
                  <c:v>-1.6160000000000001E-2</c:v>
                </c:pt>
                <c:pt idx="7209">
                  <c:v>-1.6160000000000001E-2</c:v>
                </c:pt>
                <c:pt idx="7210">
                  <c:v>-1.6160000000000001E-2</c:v>
                </c:pt>
                <c:pt idx="7211">
                  <c:v>-1.6160000000000001E-2</c:v>
                </c:pt>
                <c:pt idx="7212">
                  <c:v>-1.6209999999999999E-2</c:v>
                </c:pt>
                <c:pt idx="7213">
                  <c:v>-1.6209999999999999E-2</c:v>
                </c:pt>
                <c:pt idx="7214">
                  <c:v>-1.6209999999999999E-2</c:v>
                </c:pt>
                <c:pt idx="7215">
                  <c:v>-1.6209999999999999E-2</c:v>
                </c:pt>
                <c:pt idx="7216">
                  <c:v>-1.6209999999999999E-2</c:v>
                </c:pt>
                <c:pt idx="7217">
                  <c:v>-1.627E-2</c:v>
                </c:pt>
                <c:pt idx="7218">
                  <c:v>-1.627E-2</c:v>
                </c:pt>
                <c:pt idx="7219">
                  <c:v>-1.627E-2</c:v>
                </c:pt>
                <c:pt idx="7220">
                  <c:v>-1.6320000000000001E-2</c:v>
                </c:pt>
                <c:pt idx="7221">
                  <c:v>-1.6320000000000001E-2</c:v>
                </c:pt>
                <c:pt idx="7222">
                  <c:v>-1.6320000000000001E-2</c:v>
                </c:pt>
                <c:pt idx="7223">
                  <c:v>-1.6320000000000001E-2</c:v>
                </c:pt>
                <c:pt idx="7224">
                  <c:v>-1.6379999999999999E-2</c:v>
                </c:pt>
                <c:pt idx="7225">
                  <c:v>-1.6379999999999999E-2</c:v>
                </c:pt>
                <c:pt idx="7226">
                  <c:v>-1.6379999999999999E-2</c:v>
                </c:pt>
                <c:pt idx="7227">
                  <c:v>-1.643E-2</c:v>
                </c:pt>
                <c:pt idx="7228">
                  <c:v>-1.643E-2</c:v>
                </c:pt>
                <c:pt idx="7229">
                  <c:v>-1.643E-2</c:v>
                </c:pt>
                <c:pt idx="7230">
                  <c:v>-1.6490000000000001E-2</c:v>
                </c:pt>
                <c:pt idx="7231">
                  <c:v>-1.6490000000000001E-2</c:v>
                </c:pt>
                <c:pt idx="7232">
                  <c:v>-1.6490000000000001E-2</c:v>
                </c:pt>
                <c:pt idx="7233">
                  <c:v>-1.6539999999999999E-2</c:v>
                </c:pt>
                <c:pt idx="7234">
                  <c:v>-1.6539999999999999E-2</c:v>
                </c:pt>
                <c:pt idx="7235">
                  <c:v>-1.6539999999999999E-2</c:v>
                </c:pt>
                <c:pt idx="7236">
                  <c:v>-1.6590000000000001E-2</c:v>
                </c:pt>
                <c:pt idx="7237">
                  <c:v>-1.6590000000000001E-2</c:v>
                </c:pt>
                <c:pt idx="7238">
                  <c:v>-1.6650000000000002E-2</c:v>
                </c:pt>
                <c:pt idx="7239">
                  <c:v>-1.6650000000000002E-2</c:v>
                </c:pt>
                <c:pt idx="7240">
                  <c:v>-1.6650000000000002E-2</c:v>
                </c:pt>
                <c:pt idx="7241">
                  <c:v>-1.67E-2</c:v>
                </c:pt>
                <c:pt idx="7242">
                  <c:v>-1.67E-2</c:v>
                </c:pt>
                <c:pt idx="7243">
                  <c:v>-1.67E-2</c:v>
                </c:pt>
                <c:pt idx="7244">
                  <c:v>-1.6760000000000001E-2</c:v>
                </c:pt>
                <c:pt idx="7245">
                  <c:v>-1.6760000000000001E-2</c:v>
                </c:pt>
                <c:pt idx="7246">
                  <c:v>-1.6809999999999999E-2</c:v>
                </c:pt>
                <c:pt idx="7247">
                  <c:v>-1.6809999999999999E-2</c:v>
                </c:pt>
                <c:pt idx="7248">
                  <c:v>-1.6809999999999999E-2</c:v>
                </c:pt>
                <c:pt idx="7249">
                  <c:v>-1.687E-2</c:v>
                </c:pt>
                <c:pt idx="7250">
                  <c:v>-1.687E-2</c:v>
                </c:pt>
                <c:pt idx="7251">
                  <c:v>-1.6920000000000001E-2</c:v>
                </c:pt>
                <c:pt idx="7252">
                  <c:v>-1.6920000000000001E-2</c:v>
                </c:pt>
                <c:pt idx="7253">
                  <c:v>-1.6920000000000001E-2</c:v>
                </c:pt>
                <c:pt idx="7254">
                  <c:v>-1.6979999999999999E-2</c:v>
                </c:pt>
                <c:pt idx="7255">
                  <c:v>-1.6979999999999999E-2</c:v>
                </c:pt>
                <c:pt idx="7256">
                  <c:v>-1.703E-2</c:v>
                </c:pt>
                <c:pt idx="7257">
                  <c:v>-1.703E-2</c:v>
                </c:pt>
                <c:pt idx="7258">
                  <c:v>-1.703E-2</c:v>
                </c:pt>
                <c:pt idx="7259">
                  <c:v>-1.7080000000000001E-2</c:v>
                </c:pt>
                <c:pt idx="7260">
                  <c:v>-1.7080000000000001E-2</c:v>
                </c:pt>
                <c:pt idx="7261">
                  <c:v>-1.7139999999999999E-2</c:v>
                </c:pt>
                <c:pt idx="7262">
                  <c:v>-1.7139999999999999E-2</c:v>
                </c:pt>
                <c:pt idx="7263">
                  <c:v>-1.7139999999999999E-2</c:v>
                </c:pt>
                <c:pt idx="7264">
                  <c:v>-1.719E-2</c:v>
                </c:pt>
                <c:pt idx="7265">
                  <c:v>-1.719E-2</c:v>
                </c:pt>
                <c:pt idx="7266">
                  <c:v>-1.719E-2</c:v>
                </c:pt>
                <c:pt idx="7267">
                  <c:v>-1.7250000000000001E-2</c:v>
                </c:pt>
                <c:pt idx="7268">
                  <c:v>-1.7250000000000001E-2</c:v>
                </c:pt>
                <c:pt idx="7269">
                  <c:v>-1.7299999999999999E-2</c:v>
                </c:pt>
                <c:pt idx="7270">
                  <c:v>-1.7299999999999999E-2</c:v>
                </c:pt>
                <c:pt idx="7271">
                  <c:v>-1.7299999999999999E-2</c:v>
                </c:pt>
                <c:pt idx="7272">
                  <c:v>-1.736E-2</c:v>
                </c:pt>
                <c:pt idx="7273">
                  <c:v>-1.736E-2</c:v>
                </c:pt>
                <c:pt idx="7274">
                  <c:v>-1.736E-2</c:v>
                </c:pt>
                <c:pt idx="7275">
                  <c:v>-1.7409999999999998E-2</c:v>
                </c:pt>
                <c:pt idx="7276">
                  <c:v>-1.7409999999999998E-2</c:v>
                </c:pt>
                <c:pt idx="7277">
                  <c:v>-1.7409999999999998E-2</c:v>
                </c:pt>
                <c:pt idx="7278">
                  <c:v>-1.7469999999999999E-2</c:v>
                </c:pt>
                <c:pt idx="7279">
                  <c:v>-1.7469999999999999E-2</c:v>
                </c:pt>
                <c:pt idx="7280">
                  <c:v>-1.7469999999999999E-2</c:v>
                </c:pt>
                <c:pt idx="7281">
                  <c:v>-1.7520000000000001E-2</c:v>
                </c:pt>
                <c:pt idx="7282">
                  <c:v>-1.7520000000000001E-2</c:v>
                </c:pt>
                <c:pt idx="7283">
                  <c:v>-1.7520000000000001E-2</c:v>
                </c:pt>
                <c:pt idx="7284">
                  <c:v>-1.7520000000000001E-2</c:v>
                </c:pt>
                <c:pt idx="7285">
                  <c:v>-1.7569999999999999E-2</c:v>
                </c:pt>
                <c:pt idx="7286">
                  <c:v>-1.7569999999999999E-2</c:v>
                </c:pt>
                <c:pt idx="7287">
                  <c:v>-1.7569999999999999E-2</c:v>
                </c:pt>
                <c:pt idx="7288">
                  <c:v>-1.763E-2</c:v>
                </c:pt>
                <c:pt idx="7289">
                  <c:v>-1.763E-2</c:v>
                </c:pt>
                <c:pt idx="7290">
                  <c:v>-1.763E-2</c:v>
                </c:pt>
                <c:pt idx="7291">
                  <c:v>-1.763E-2</c:v>
                </c:pt>
                <c:pt idx="7292">
                  <c:v>-1.7680000000000001E-2</c:v>
                </c:pt>
                <c:pt idx="7293">
                  <c:v>-1.7680000000000001E-2</c:v>
                </c:pt>
                <c:pt idx="7294">
                  <c:v>-1.7680000000000001E-2</c:v>
                </c:pt>
                <c:pt idx="7295">
                  <c:v>-1.7680000000000001E-2</c:v>
                </c:pt>
                <c:pt idx="7296">
                  <c:v>-1.7680000000000001E-2</c:v>
                </c:pt>
                <c:pt idx="7297">
                  <c:v>-1.7739999999999999E-2</c:v>
                </c:pt>
                <c:pt idx="7298">
                  <c:v>-1.7739999999999999E-2</c:v>
                </c:pt>
                <c:pt idx="7299">
                  <c:v>-1.7739999999999999E-2</c:v>
                </c:pt>
                <c:pt idx="7300">
                  <c:v>-1.7739999999999999E-2</c:v>
                </c:pt>
                <c:pt idx="7301">
                  <c:v>-1.7739999999999999E-2</c:v>
                </c:pt>
                <c:pt idx="7302">
                  <c:v>-1.779E-2</c:v>
                </c:pt>
                <c:pt idx="7303">
                  <c:v>-1.779E-2</c:v>
                </c:pt>
                <c:pt idx="7304">
                  <c:v>-1.779E-2</c:v>
                </c:pt>
                <c:pt idx="7305">
                  <c:v>-1.779E-2</c:v>
                </c:pt>
                <c:pt idx="7306">
                  <c:v>-1.779E-2</c:v>
                </c:pt>
                <c:pt idx="7307">
                  <c:v>-1.779E-2</c:v>
                </c:pt>
                <c:pt idx="7308">
                  <c:v>-1.779E-2</c:v>
                </c:pt>
                <c:pt idx="7309">
                  <c:v>-1.779E-2</c:v>
                </c:pt>
                <c:pt idx="7310">
                  <c:v>-1.7850000000000001E-2</c:v>
                </c:pt>
                <c:pt idx="7311">
                  <c:v>-1.7850000000000001E-2</c:v>
                </c:pt>
                <c:pt idx="7312">
                  <c:v>-1.7850000000000001E-2</c:v>
                </c:pt>
                <c:pt idx="7313">
                  <c:v>-1.7850000000000001E-2</c:v>
                </c:pt>
                <c:pt idx="7314">
                  <c:v>-1.7850000000000001E-2</c:v>
                </c:pt>
                <c:pt idx="7315">
                  <c:v>-1.7850000000000001E-2</c:v>
                </c:pt>
                <c:pt idx="7316">
                  <c:v>-1.7850000000000001E-2</c:v>
                </c:pt>
                <c:pt idx="7317">
                  <c:v>-1.7850000000000001E-2</c:v>
                </c:pt>
                <c:pt idx="7318">
                  <c:v>-1.7850000000000001E-2</c:v>
                </c:pt>
                <c:pt idx="7319">
                  <c:v>-1.7850000000000001E-2</c:v>
                </c:pt>
                <c:pt idx="7320">
                  <c:v>-1.7850000000000001E-2</c:v>
                </c:pt>
                <c:pt idx="7321">
                  <c:v>-1.7850000000000001E-2</c:v>
                </c:pt>
                <c:pt idx="7322">
                  <c:v>-1.7850000000000001E-2</c:v>
                </c:pt>
                <c:pt idx="7323">
                  <c:v>-1.7850000000000001E-2</c:v>
                </c:pt>
                <c:pt idx="7324">
                  <c:v>-1.7850000000000001E-2</c:v>
                </c:pt>
                <c:pt idx="7325">
                  <c:v>-1.7850000000000001E-2</c:v>
                </c:pt>
                <c:pt idx="7326">
                  <c:v>-1.7850000000000001E-2</c:v>
                </c:pt>
                <c:pt idx="7327">
                  <c:v>-1.7850000000000001E-2</c:v>
                </c:pt>
                <c:pt idx="7328">
                  <c:v>-1.7850000000000001E-2</c:v>
                </c:pt>
                <c:pt idx="7329">
                  <c:v>-1.7850000000000001E-2</c:v>
                </c:pt>
                <c:pt idx="7330">
                  <c:v>-1.7850000000000001E-2</c:v>
                </c:pt>
                <c:pt idx="7331">
                  <c:v>-1.7850000000000001E-2</c:v>
                </c:pt>
                <c:pt idx="7332">
                  <c:v>-1.7850000000000001E-2</c:v>
                </c:pt>
                <c:pt idx="7333">
                  <c:v>-1.7850000000000001E-2</c:v>
                </c:pt>
                <c:pt idx="7334">
                  <c:v>-1.7850000000000001E-2</c:v>
                </c:pt>
                <c:pt idx="7335">
                  <c:v>-1.7850000000000001E-2</c:v>
                </c:pt>
                <c:pt idx="7336">
                  <c:v>-1.7850000000000001E-2</c:v>
                </c:pt>
                <c:pt idx="7337">
                  <c:v>-1.779E-2</c:v>
                </c:pt>
                <c:pt idx="7338">
                  <c:v>-1.779E-2</c:v>
                </c:pt>
                <c:pt idx="7339">
                  <c:v>-1.779E-2</c:v>
                </c:pt>
                <c:pt idx="7340">
                  <c:v>-1.779E-2</c:v>
                </c:pt>
                <c:pt idx="7341">
                  <c:v>-1.779E-2</c:v>
                </c:pt>
                <c:pt idx="7342">
                  <c:v>-1.779E-2</c:v>
                </c:pt>
                <c:pt idx="7343">
                  <c:v>-1.779E-2</c:v>
                </c:pt>
                <c:pt idx="7344">
                  <c:v>-1.779E-2</c:v>
                </c:pt>
                <c:pt idx="7345">
                  <c:v>-1.7739999999999999E-2</c:v>
                </c:pt>
                <c:pt idx="7346">
                  <c:v>-1.7739999999999999E-2</c:v>
                </c:pt>
                <c:pt idx="7347">
                  <c:v>-1.7739999999999999E-2</c:v>
                </c:pt>
                <c:pt idx="7348">
                  <c:v>-1.7739999999999999E-2</c:v>
                </c:pt>
                <c:pt idx="7349">
                  <c:v>-1.7739999999999999E-2</c:v>
                </c:pt>
                <c:pt idx="7350">
                  <c:v>-1.7739999999999999E-2</c:v>
                </c:pt>
                <c:pt idx="7351">
                  <c:v>-1.7739999999999999E-2</c:v>
                </c:pt>
                <c:pt idx="7352">
                  <c:v>-1.7680000000000001E-2</c:v>
                </c:pt>
                <c:pt idx="7353">
                  <c:v>-1.7680000000000001E-2</c:v>
                </c:pt>
                <c:pt idx="7354">
                  <c:v>-1.7680000000000001E-2</c:v>
                </c:pt>
                <c:pt idx="7355">
                  <c:v>-1.7680000000000001E-2</c:v>
                </c:pt>
                <c:pt idx="7356">
                  <c:v>-1.7680000000000001E-2</c:v>
                </c:pt>
                <c:pt idx="7357">
                  <c:v>-1.763E-2</c:v>
                </c:pt>
                <c:pt idx="7358">
                  <c:v>-1.763E-2</c:v>
                </c:pt>
                <c:pt idx="7359">
                  <c:v>-1.763E-2</c:v>
                </c:pt>
                <c:pt idx="7360">
                  <c:v>-1.763E-2</c:v>
                </c:pt>
                <c:pt idx="7361">
                  <c:v>-1.763E-2</c:v>
                </c:pt>
                <c:pt idx="7362">
                  <c:v>-1.7569999999999999E-2</c:v>
                </c:pt>
                <c:pt idx="7363">
                  <c:v>-1.7569999999999999E-2</c:v>
                </c:pt>
                <c:pt idx="7364">
                  <c:v>-1.7569999999999999E-2</c:v>
                </c:pt>
                <c:pt idx="7365">
                  <c:v>-1.7569999999999999E-2</c:v>
                </c:pt>
                <c:pt idx="7366">
                  <c:v>-1.7569999999999999E-2</c:v>
                </c:pt>
                <c:pt idx="7367">
                  <c:v>-1.7520000000000001E-2</c:v>
                </c:pt>
                <c:pt idx="7368">
                  <c:v>-1.7520000000000001E-2</c:v>
                </c:pt>
                <c:pt idx="7369">
                  <c:v>-1.7520000000000001E-2</c:v>
                </c:pt>
                <c:pt idx="7370">
                  <c:v>-1.7520000000000001E-2</c:v>
                </c:pt>
                <c:pt idx="7371">
                  <c:v>-1.7520000000000001E-2</c:v>
                </c:pt>
                <c:pt idx="7372">
                  <c:v>-1.7469999999999999E-2</c:v>
                </c:pt>
                <c:pt idx="7373">
                  <c:v>-1.7469999999999999E-2</c:v>
                </c:pt>
                <c:pt idx="7374">
                  <c:v>-1.7469999999999999E-2</c:v>
                </c:pt>
                <c:pt idx="7375">
                  <c:v>-1.7469999999999999E-2</c:v>
                </c:pt>
                <c:pt idx="7376">
                  <c:v>-1.7469999999999999E-2</c:v>
                </c:pt>
                <c:pt idx="7377">
                  <c:v>-1.7409999999999998E-2</c:v>
                </c:pt>
                <c:pt idx="7378">
                  <c:v>-1.7409999999999998E-2</c:v>
                </c:pt>
                <c:pt idx="7379">
                  <c:v>-1.7409999999999998E-2</c:v>
                </c:pt>
                <c:pt idx="7380">
                  <c:v>-1.7409999999999998E-2</c:v>
                </c:pt>
                <c:pt idx="7381">
                  <c:v>-1.7409999999999998E-2</c:v>
                </c:pt>
                <c:pt idx="7382">
                  <c:v>-1.736E-2</c:v>
                </c:pt>
                <c:pt idx="7383">
                  <c:v>-1.736E-2</c:v>
                </c:pt>
                <c:pt idx="7384">
                  <c:v>-1.736E-2</c:v>
                </c:pt>
                <c:pt idx="7385">
                  <c:v>-1.736E-2</c:v>
                </c:pt>
                <c:pt idx="7386">
                  <c:v>-1.736E-2</c:v>
                </c:pt>
                <c:pt idx="7387">
                  <c:v>-1.7299999999999999E-2</c:v>
                </c:pt>
                <c:pt idx="7388">
                  <c:v>-1.7299999999999999E-2</c:v>
                </c:pt>
                <c:pt idx="7389">
                  <c:v>-1.7299999999999999E-2</c:v>
                </c:pt>
                <c:pt idx="7390">
                  <c:v>-1.7299999999999999E-2</c:v>
                </c:pt>
                <c:pt idx="7391">
                  <c:v>-1.7299999999999999E-2</c:v>
                </c:pt>
                <c:pt idx="7392">
                  <c:v>-1.7250000000000001E-2</c:v>
                </c:pt>
                <c:pt idx="7393">
                  <c:v>-1.7250000000000001E-2</c:v>
                </c:pt>
                <c:pt idx="7394">
                  <c:v>-1.7250000000000001E-2</c:v>
                </c:pt>
                <c:pt idx="7395">
                  <c:v>-1.7250000000000001E-2</c:v>
                </c:pt>
                <c:pt idx="7396">
                  <c:v>-1.7250000000000001E-2</c:v>
                </c:pt>
                <c:pt idx="7397">
                  <c:v>-1.7250000000000001E-2</c:v>
                </c:pt>
                <c:pt idx="7398">
                  <c:v>-1.7250000000000001E-2</c:v>
                </c:pt>
                <c:pt idx="7399">
                  <c:v>-1.719E-2</c:v>
                </c:pt>
                <c:pt idx="7400">
                  <c:v>-1.719E-2</c:v>
                </c:pt>
                <c:pt idx="7401">
                  <c:v>-1.719E-2</c:v>
                </c:pt>
                <c:pt idx="7402">
                  <c:v>-1.719E-2</c:v>
                </c:pt>
                <c:pt idx="7403">
                  <c:v>-1.719E-2</c:v>
                </c:pt>
                <c:pt idx="7404">
                  <c:v>-1.719E-2</c:v>
                </c:pt>
                <c:pt idx="7405">
                  <c:v>-1.719E-2</c:v>
                </c:pt>
                <c:pt idx="7406">
                  <c:v>-1.719E-2</c:v>
                </c:pt>
                <c:pt idx="7407">
                  <c:v>-1.7139999999999999E-2</c:v>
                </c:pt>
                <c:pt idx="7408">
                  <c:v>-1.7139999999999999E-2</c:v>
                </c:pt>
                <c:pt idx="7409">
                  <c:v>-1.7139999999999999E-2</c:v>
                </c:pt>
                <c:pt idx="7410">
                  <c:v>-1.7139999999999999E-2</c:v>
                </c:pt>
                <c:pt idx="7411">
                  <c:v>-1.7139999999999999E-2</c:v>
                </c:pt>
                <c:pt idx="7412">
                  <c:v>-1.7139999999999999E-2</c:v>
                </c:pt>
                <c:pt idx="7413">
                  <c:v>-1.7139999999999999E-2</c:v>
                </c:pt>
                <c:pt idx="7414">
                  <c:v>-1.7139999999999999E-2</c:v>
                </c:pt>
                <c:pt idx="7415">
                  <c:v>-1.7139999999999999E-2</c:v>
                </c:pt>
                <c:pt idx="7416">
                  <c:v>-1.7139999999999999E-2</c:v>
                </c:pt>
                <c:pt idx="7417">
                  <c:v>-1.7139999999999999E-2</c:v>
                </c:pt>
                <c:pt idx="7418">
                  <c:v>-1.7139999999999999E-2</c:v>
                </c:pt>
                <c:pt idx="7419">
                  <c:v>-1.7139999999999999E-2</c:v>
                </c:pt>
                <c:pt idx="7420">
                  <c:v>-1.7139999999999999E-2</c:v>
                </c:pt>
                <c:pt idx="7421">
                  <c:v>-1.7139999999999999E-2</c:v>
                </c:pt>
                <c:pt idx="7422">
                  <c:v>-1.7139999999999999E-2</c:v>
                </c:pt>
                <c:pt idx="7423">
                  <c:v>-1.7139999999999999E-2</c:v>
                </c:pt>
                <c:pt idx="7424">
                  <c:v>-1.7139999999999999E-2</c:v>
                </c:pt>
                <c:pt idx="7425">
                  <c:v>-1.7139999999999999E-2</c:v>
                </c:pt>
                <c:pt idx="7426">
                  <c:v>-1.7139999999999999E-2</c:v>
                </c:pt>
                <c:pt idx="7427">
                  <c:v>-1.7139999999999999E-2</c:v>
                </c:pt>
                <c:pt idx="7428">
                  <c:v>-1.7139999999999999E-2</c:v>
                </c:pt>
                <c:pt idx="7429">
                  <c:v>-1.7139999999999999E-2</c:v>
                </c:pt>
                <c:pt idx="7430">
                  <c:v>-1.7139999999999999E-2</c:v>
                </c:pt>
                <c:pt idx="7431">
                  <c:v>-1.7139999999999999E-2</c:v>
                </c:pt>
                <c:pt idx="7432">
                  <c:v>-1.7139999999999999E-2</c:v>
                </c:pt>
                <c:pt idx="7433">
                  <c:v>-1.7139999999999999E-2</c:v>
                </c:pt>
                <c:pt idx="7434">
                  <c:v>-1.7139999999999999E-2</c:v>
                </c:pt>
                <c:pt idx="7435">
                  <c:v>-1.7139999999999999E-2</c:v>
                </c:pt>
                <c:pt idx="7436">
                  <c:v>-1.7139999999999999E-2</c:v>
                </c:pt>
                <c:pt idx="7437">
                  <c:v>-1.7139999999999999E-2</c:v>
                </c:pt>
                <c:pt idx="7438">
                  <c:v>-1.719E-2</c:v>
                </c:pt>
                <c:pt idx="7439">
                  <c:v>-1.719E-2</c:v>
                </c:pt>
                <c:pt idx="7440">
                  <c:v>-1.719E-2</c:v>
                </c:pt>
                <c:pt idx="7441">
                  <c:v>-1.719E-2</c:v>
                </c:pt>
                <c:pt idx="7442">
                  <c:v>-1.719E-2</c:v>
                </c:pt>
                <c:pt idx="7443">
                  <c:v>-1.719E-2</c:v>
                </c:pt>
                <c:pt idx="7444">
                  <c:v>-1.719E-2</c:v>
                </c:pt>
                <c:pt idx="7445">
                  <c:v>-1.719E-2</c:v>
                </c:pt>
                <c:pt idx="7446">
                  <c:v>-1.7250000000000001E-2</c:v>
                </c:pt>
                <c:pt idx="7447">
                  <c:v>-1.7250000000000001E-2</c:v>
                </c:pt>
                <c:pt idx="7448">
                  <c:v>-1.7250000000000001E-2</c:v>
                </c:pt>
                <c:pt idx="7449">
                  <c:v>-1.7250000000000001E-2</c:v>
                </c:pt>
                <c:pt idx="7450">
                  <c:v>-1.7250000000000001E-2</c:v>
                </c:pt>
                <c:pt idx="7451">
                  <c:v>-1.7250000000000001E-2</c:v>
                </c:pt>
                <c:pt idx="7452">
                  <c:v>-1.7299999999999999E-2</c:v>
                </c:pt>
                <c:pt idx="7453">
                  <c:v>-1.7299999999999999E-2</c:v>
                </c:pt>
                <c:pt idx="7454">
                  <c:v>-1.7299999999999999E-2</c:v>
                </c:pt>
                <c:pt idx="7455">
                  <c:v>-1.7299999999999999E-2</c:v>
                </c:pt>
                <c:pt idx="7456">
                  <c:v>-1.7299999999999999E-2</c:v>
                </c:pt>
                <c:pt idx="7457">
                  <c:v>-1.736E-2</c:v>
                </c:pt>
                <c:pt idx="7458">
                  <c:v>-1.736E-2</c:v>
                </c:pt>
                <c:pt idx="7459">
                  <c:v>-1.736E-2</c:v>
                </c:pt>
                <c:pt idx="7460">
                  <c:v>-1.736E-2</c:v>
                </c:pt>
                <c:pt idx="7461">
                  <c:v>-1.736E-2</c:v>
                </c:pt>
                <c:pt idx="7462">
                  <c:v>-1.7409999999999998E-2</c:v>
                </c:pt>
                <c:pt idx="7463">
                  <c:v>-1.7409999999999998E-2</c:v>
                </c:pt>
                <c:pt idx="7464">
                  <c:v>-1.7409999999999998E-2</c:v>
                </c:pt>
                <c:pt idx="7465">
                  <c:v>-1.7409999999999998E-2</c:v>
                </c:pt>
                <c:pt idx="7466">
                  <c:v>-1.7469999999999999E-2</c:v>
                </c:pt>
                <c:pt idx="7467">
                  <c:v>-1.7469999999999999E-2</c:v>
                </c:pt>
                <c:pt idx="7468">
                  <c:v>-1.7469999999999999E-2</c:v>
                </c:pt>
                <c:pt idx="7469">
                  <c:v>-1.7469999999999999E-2</c:v>
                </c:pt>
                <c:pt idx="7470">
                  <c:v>-1.7520000000000001E-2</c:v>
                </c:pt>
                <c:pt idx="7471">
                  <c:v>-1.7520000000000001E-2</c:v>
                </c:pt>
                <c:pt idx="7472">
                  <c:v>-1.7520000000000001E-2</c:v>
                </c:pt>
                <c:pt idx="7473">
                  <c:v>-1.7520000000000001E-2</c:v>
                </c:pt>
                <c:pt idx="7474">
                  <c:v>-1.7569999999999999E-2</c:v>
                </c:pt>
                <c:pt idx="7475">
                  <c:v>-1.7569999999999999E-2</c:v>
                </c:pt>
                <c:pt idx="7476">
                  <c:v>-1.7569999999999999E-2</c:v>
                </c:pt>
                <c:pt idx="7477">
                  <c:v>-1.763E-2</c:v>
                </c:pt>
                <c:pt idx="7478">
                  <c:v>-1.763E-2</c:v>
                </c:pt>
                <c:pt idx="7479">
                  <c:v>-1.763E-2</c:v>
                </c:pt>
                <c:pt idx="7480">
                  <c:v>-1.763E-2</c:v>
                </c:pt>
                <c:pt idx="7481">
                  <c:v>-1.7680000000000001E-2</c:v>
                </c:pt>
                <c:pt idx="7482">
                  <c:v>-1.7680000000000001E-2</c:v>
                </c:pt>
                <c:pt idx="7483">
                  <c:v>-1.7680000000000001E-2</c:v>
                </c:pt>
                <c:pt idx="7484">
                  <c:v>-1.7739999999999999E-2</c:v>
                </c:pt>
                <c:pt idx="7485">
                  <c:v>-1.7739999999999999E-2</c:v>
                </c:pt>
                <c:pt idx="7486">
                  <c:v>-1.7739999999999999E-2</c:v>
                </c:pt>
                <c:pt idx="7487">
                  <c:v>-1.779E-2</c:v>
                </c:pt>
                <c:pt idx="7488">
                  <c:v>-1.779E-2</c:v>
                </c:pt>
                <c:pt idx="7489">
                  <c:v>-1.779E-2</c:v>
                </c:pt>
                <c:pt idx="7490">
                  <c:v>-1.779E-2</c:v>
                </c:pt>
                <c:pt idx="7491">
                  <c:v>-1.7850000000000001E-2</c:v>
                </c:pt>
                <c:pt idx="7492">
                  <c:v>-1.7850000000000001E-2</c:v>
                </c:pt>
                <c:pt idx="7493">
                  <c:v>-1.7850000000000001E-2</c:v>
                </c:pt>
                <c:pt idx="7494">
                  <c:v>-1.7899999999999999E-2</c:v>
                </c:pt>
                <c:pt idx="7495">
                  <c:v>-1.7899999999999999E-2</c:v>
                </c:pt>
                <c:pt idx="7496">
                  <c:v>-1.7899999999999999E-2</c:v>
                </c:pt>
                <c:pt idx="7497">
                  <c:v>-1.796E-2</c:v>
                </c:pt>
                <c:pt idx="7498">
                  <c:v>-1.796E-2</c:v>
                </c:pt>
                <c:pt idx="7499">
                  <c:v>-1.796E-2</c:v>
                </c:pt>
                <c:pt idx="7500">
                  <c:v>-1.796E-2</c:v>
                </c:pt>
                <c:pt idx="7501">
                  <c:v>-1.8010000000000002E-2</c:v>
                </c:pt>
                <c:pt idx="7502">
                  <c:v>-1.8010000000000002E-2</c:v>
                </c:pt>
                <c:pt idx="7503">
                  <c:v>-1.8010000000000002E-2</c:v>
                </c:pt>
                <c:pt idx="7504">
                  <c:v>-1.806E-2</c:v>
                </c:pt>
                <c:pt idx="7505">
                  <c:v>-1.806E-2</c:v>
                </c:pt>
                <c:pt idx="7506">
                  <c:v>-1.806E-2</c:v>
                </c:pt>
                <c:pt idx="7507">
                  <c:v>-1.8120000000000001E-2</c:v>
                </c:pt>
                <c:pt idx="7508">
                  <c:v>-1.8120000000000001E-2</c:v>
                </c:pt>
                <c:pt idx="7509">
                  <c:v>-1.8120000000000001E-2</c:v>
                </c:pt>
                <c:pt idx="7510">
                  <c:v>-1.8120000000000001E-2</c:v>
                </c:pt>
                <c:pt idx="7511">
                  <c:v>-1.8169999999999999E-2</c:v>
                </c:pt>
                <c:pt idx="7512">
                  <c:v>-1.8169999999999999E-2</c:v>
                </c:pt>
                <c:pt idx="7513">
                  <c:v>-1.8169999999999999E-2</c:v>
                </c:pt>
                <c:pt idx="7514">
                  <c:v>-1.823E-2</c:v>
                </c:pt>
                <c:pt idx="7515">
                  <c:v>-1.823E-2</c:v>
                </c:pt>
                <c:pt idx="7516">
                  <c:v>-1.823E-2</c:v>
                </c:pt>
                <c:pt idx="7517">
                  <c:v>-1.823E-2</c:v>
                </c:pt>
                <c:pt idx="7518">
                  <c:v>-1.8280000000000001E-2</c:v>
                </c:pt>
                <c:pt idx="7519">
                  <c:v>-1.8280000000000001E-2</c:v>
                </c:pt>
                <c:pt idx="7520">
                  <c:v>-1.8280000000000001E-2</c:v>
                </c:pt>
                <c:pt idx="7521">
                  <c:v>-1.8280000000000001E-2</c:v>
                </c:pt>
                <c:pt idx="7522">
                  <c:v>-1.8339999999999999E-2</c:v>
                </c:pt>
                <c:pt idx="7523">
                  <c:v>-1.8339999999999999E-2</c:v>
                </c:pt>
                <c:pt idx="7524">
                  <c:v>-1.8339999999999999E-2</c:v>
                </c:pt>
                <c:pt idx="7525">
                  <c:v>-1.8339999999999999E-2</c:v>
                </c:pt>
                <c:pt idx="7526">
                  <c:v>-1.839E-2</c:v>
                </c:pt>
                <c:pt idx="7527">
                  <c:v>-1.839E-2</c:v>
                </c:pt>
                <c:pt idx="7528">
                  <c:v>-1.839E-2</c:v>
                </c:pt>
                <c:pt idx="7529">
                  <c:v>-1.839E-2</c:v>
                </c:pt>
                <c:pt idx="7530">
                  <c:v>-1.8450000000000001E-2</c:v>
                </c:pt>
                <c:pt idx="7531">
                  <c:v>-1.8450000000000001E-2</c:v>
                </c:pt>
                <c:pt idx="7532">
                  <c:v>-1.8450000000000001E-2</c:v>
                </c:pt>
                <c:pt idx="7533">
                  <c:v>-1.8450000000000001E-2</c:v>
                </c:pt>
                <c:pt idx="7534">
                  <c:v>-1.8450000000000001E-2</c:v>
                </c:pt>
                <c:pt idx="7535">
                  <c:v>-1.8499999999999999E-2</c:v>
                </c:pt>
                <c:pt idx="7536">
                  <c:v>-1.8499999999999999E-2</c:v>
                </c:pt>
                <c:pt idx="7537">
                  <c:v>-1.8499999999999999E-2</c:v>
                </c:pt>
                <c:pt idx="7538">
                  <c:v>-1.8499999999999999E-2</c:v>
                </c:pt>
                <c:pt idx="7539">
                  <c:v>-1.8499999999999999E-2</c:v>
                </c:pt>
                <c:pt idx="7540">
                  <c:v>-1.8550000000000001E-2</c:v>
                </c:pt>
                <c:pt idx="7541">
                  <c:v>-1.8550000000000001E-2</c:v>
                </c:pt>
                <c:pt idx="7542">
                  <c:v>-1.8550000000000001E-2</c:v>
                </c:pt>
                <c:pt idx="7543">
                  <c:v>-1.8550000000000001E-2</c:v>
                </c:pt>
                <c:pt idx="7544">
                  <c:v>-1.8550000000000001E-2</c:v>
                </c:pt>
                <c:pt idx="7545">
                  <c:v>-1.8550000000000001E-2</c:v>
                </c:pt>
                <c:pt idx="7546">
                  <c:v>-1.8550000000000001E-2</c:v>
                </c:pt>
                <c:pt idx="7547">
                  <c:v>-1.8610000000000002E-2</c:v>
                </c:pt>
                <c:pt idx="7548">
                  <c:v>-1.8610000000000002E-2</c:v>
                </c:pt>
                <c:pt idx="7549">
                  <c:v>-1.8610000000000002E-2</c:v>
                </c:pt>
                <c:pt idx="7550">
                  <c:v>-1.8610000000000002E-2</c:v>
                </c:pt>
                <c:pt idx="7551">
                  <c:v>-1.8610000000000002E-2</c:v>
                </c:pt>
                <c:pt idx="7552">
                  <c:v>-1.8610000000000002E-2</c:v>
                </c:pt>
                <c:pt idx="7553">
                  <c:v>-1.8610000000000002E-2</c:v>
                </c:pt>
                <c:pt idx="7554">
                  <c:v>-1.8610000000000002E-2</c:v>
                </c:pt>
                <c:pt idx="7555">
                  <c:v>-1.866E-2</c:v>
                </c:pt>
                <c:pt idx="7556">
                  <c:v>-1.866E-2</c:v>
                </c:pt>
                <c:pt idx="7557">
                  <c:v>-1.866E-2</c:v>
                </c:pt>
                <c:pt idx="7558">
                  <c:v>-1.866E-2</c:v>
                </c:pt>
                <c:pt idx="7559">
                  <c:v>-1.866E-2</c:v>
                </c:pt>
                <c:pt idx="7560">
                  <c:v>-1.866E-2</c:v>
                </c:pt>
                <c:pt idx="7561">
                  <c:v>-1.866E-2</c:v>
                </c:pt>
                <c:pt idx="7562">
                  <c:v>-1.866E-2</c:v>
                </c:pt>
                <c:pt idx="7563">
                  <c:v>-1.866E-2</c:v>
                </c:pt>
                <c:pt idx="7564">
                  <c:v>-1.866E-2</c:v>
                </c:pt>
                <c:pt idx="7565">
                  <c:v>-1.866E-2</c:v>
                </c:pt>
                <c:pt idx="7566">
                  <c:v>-1.866E-2</c:v>
                </c:pt>
                <c:pt idx="7567">
                  <c:v>-1.866E-2</c:v>
                </c:pt>
                <c:pt idx="7568">
                  <c:v>-1.866E-2</c:v>
                </c:pt>
                <c:pt idx="7569">
                  <c:v>-1.866E-2</c:v>
                </c:pt>
                <c:pt idx="7570">
                  <c:v>-1.866E-2</c:v>
                </c:pt>
                <c:pt idx="7571">
                  <c:v>-1.866E-2</c:v>
                </c:pt>
                <c:pt idx="7572">
                  <c:v>-1.866E-2</c:v>
                </c:pt>
                <c:pt idx="7573">
                  <c:v>-1.866E-2</c:v>
                </c:pt>
                <c:pt idx="7574">
                  <c:v>-1.866E-2</c:v>
                </c:pt>
                <c:pt idx="7575">
                  <c:v>-1.866E-2</c:v>
                </c:pt>
                <c:pt idx="7576">
                  <c:v>-1.866E-2</c:v>
                </c:pt>
                <c:pt idx="7577">
                  <c:v>-1.866E-2</c:v>
                </c:pt>
                <c:pt idx="7578">
                  <c:v>-1.866E-2</c:v>
                </c:pt>
                <c:pt idx="7579">
                  <c:v>-1.866E-2</c:v>
                </c:pt>
                <c:pt idx="7580">
                  <c:v>-1.866E-2</c:v>
                </c:pt>
                <c:pt idx="7581">
                  <c:v>-1.866E-2</c:v>
                </c:pt>
                <c:pt idx="7582">
                  <c:v>-1.866E-2</c:v>
                </c:pt>
                <c:pt idx="7583">
                  <c:v>-1.866E-2</c:v>
                </c:pt>
                <c:pt idx="7584">
                  <c:v>-1.866E-2</c:v>
                </c:pt>
                <c:pt idx="7585">
                  <c:v>-1.866E-2</c:v>
                </c:pt>
                <c:pt idx="7586">
                  <c:v>-1.866E-2</c:v>
                </c:pt>
                <c:pt idx="7587">
                  <c:v>-1.866E-2</c:v>
                </c:pt>
                <c:pt idx="7588">
                  <c:v>-1.866E-2</c:v>
                </c:pt>
                <c:pt idx="7589">
                  <c:v>-1.866E-2</c:v>
                </c:pt>
                <c:pt idx="7590">
                  <c:v>-1.866E-2</c:v>
                </c:pt>
                <c:pt idx="7591">
                  <c:v>-1.866E-2</c:v>
                </c:pt>
                <c:pt idx="7592">
                  <c:v>-1.8610000000000002E-2</c:v>
                </c:pt>
                <c:pt idx="7593">
                  <c:v>-1.8610000000000002E-2</c:v>
                </c:pt>
                <c:pt idx="7594">
                  <c:v>-1.8610000000000002E-2</c:v>
                </c:pt>
                <c:pt idx="7595">
                  <c:v>-1.8610000000000002E-2</c:v>
                </c:pt>
                <c:pt idx="7596">
                  <c:v>-1.8610000000000002E-2</c:v>
                </c:pt>
                <c:pt idx="7597">
                  <c:v>-1.8610000000000002E-2</c:v>
                </c:pt>
                <c:pt idx="7598">
                  <c:v>-1.8610000000000002E-2</c:v>
                </c:pt>
                <c:pt idx="7599">
                  <c:v>-1.8610000000000002E-2</c:v>
                </c:pt>
                <c:pt idx="7600">
                  <c:v>-1.8610000000000002E-2</c:v>
                </c:pt>
                <c:pt idx="7601">
                  <c:v>-1.8550000000000001E-2</c:v>
                </c:pt>
                <c:pt idx="7602">
                  <c:v>-1.8550000000000001E-2</c:v>
                </c:pt>
                <c:pt idx="7603">
                  <c:v>-1.8550000000000001E-2</c:v>
                </c:pt>
                <c:pt idx="7604">
                  <c:v>-1.8550000000000001E-2</c:v>
                </c:pt>
                <c:pt idx="7605">
                  <c:v>-1.8550000000000001E-2</c:v>
                </c:pt>
                <c:pt idx="7606">
                  <c:v>-1.8550000000000001E-2</c:v>
                </c:pt>
                <c:pt idx="7607">
                  <c:v>-1.8499999999999999E-2</c:v>
                </c:pt>
                <c:pt idx="7608">
                  <c:v>-1.8499999999999999E-2</c:v>
                </c:pt>
                <c:pt idx="7609">
                  <c:v>-1.8499999999999999E-2</c:v>
                </c:pt>
                <c:pt idx="7610">
                  <c:v>-1.8499999999999999E-2</c:v>
                </c:pt>
                <c:pt idx="7611">
                  <c:v>-1.8499999999999999E-2</c:v>
                </c:pt>
                <c:pt idx="7612">
                  <c:v>-1.8499999999999999E-2</c:v>
                </c:pt>
                <c:pt idx="7613">
                  <c:v>-1.8450000000000001E-2</c:v>
                </c:pt>
                <c:pt idx="7614">
                  <c:v>-1.8450000000000001E-2</c:v>
                </c:pt>
                <c:pt idx="7615">
                  <c:v>-1.8450000000000001E-2</c:v>
                </c:pt>
                <c:pt idx="7616">
                  <c:v>-1.8450000000000001E-2</c:v>
                </c:pt>
                <c:pt idx="7617">
                  <c:v>-1.8450000000000001E-2</c:v>
                </c:pt>
                <c:pt idx="7618">
                  <c:v>-1.839E-2</c:v>
                </c:pt>
                <c:pt idx="7619">
                  <c:v>-1.839E-2</c:v>
                </c:pt>
                <c:pt idx="7620">
                  <c:v>-1.839E-2</c:v>
                </c:pt>
                <c:pt idx="7621">
                  <c:v>-1.839E-2</c:v>
                </c:pt>
                <c:pt idx="7622">
                  <c:v>-1.839E-2</c:v>
                </c:pt>
                <c:pt idx="7623">
                  <c:v>-1.8339999999999999E-2</c:v>
                </c:pt>
                <c:pt idx="7624">
                  <c:v>-1.8339999999999999E-2</c:v>
                </c:pt>
                <c:pt idx="7625">
                  <c:v>-1.8339999999999999E-2</c:v>
                </c:pt>
                <c:pt idx="7626">
                  <c:v>-1.8339999999999999E-2</c:v>
                </c:pt>
                <c:pt idx="7627">
                  <c:v>-1.8339999999999999E-2</c:v>
                </c:pt>
                <c:pt idx="7628">
                  <c:v>-1.8280000000000001E-2</c:v>
                </c:pt>
                <c:pt idx="7629">
                  <c:v>-1.8280000000000001E-2</c:v>
                </c:pt>
                <c:pt idx="7630">
                  <c:v>-1.8280000000000001E-2</c:v>
                </c:pt>
                <c:pt idx="7631">
                  <c:v>-1.8280000000000001E-2</c:v>
                </c:pt>
                <c:pt idx="7632">
                  <c:v>-1.823E-2</c:v>
                </c:pt>
                <c:pt idx="7633">
                  <c:v>-1.823E-2</c:v>
                </c:pt>
                <c:pt idx="7634">
                  <c:v>-1.823E-2</c:v>
                </c:pt>
                <c:pt idx="7635">
                  <c:v>-1.823E-2</c:v>
                </c:pt>
                <c:pt idx="7636">
                  <c:v>-1.8169999999999999E-2</c:v>
                </c:pt>
                <c:pt idx="7637">
                  <c:v>-1.8169999999999999E-2</c:v>
                </c:pt>
                <c:pt idx="7638">
                  <c:v>-1.8169999999999999E-2</c:v>
                </c:pt>
                <c:pt idx="7639">
                  <c:v>-1.8169999999999999E-2</c:v>
                </c:pt>
                <c:pt idx="7640">
                  <c:v>-1.8169999999999999E-2</c:v>
                </c:pt>
                <c:pt idx="7641">
                  <c:v>-1.8120000000000001E-2</c:v>
                </c:pt>
                <c:pt idx="7642">
                  <c:v>-1.8120000000000001E-2</c:v>
                </c:pt>
                <c:pt idx="7643">
                  <c:v>-1.8120000000000001E-2</c:v>
                </c:pt>
                <c:pt idx="7644">
                  <c:v>-1.8120000000000001E-2</c:v>
                </c:pt>
                <c:pt idx="7645">
                  <c:v>-1.806E-2</c:v>
                </c:pt>
                <c:pt idx="7646">
                  <c:v>-1.806E-2</c:v>
                </c:pt>
                <c:pt idx="7647">
                  <c:v>-1.806E-2</c:v>
                </c:pt>
                <c:pt idx="7648">
                  <c:v>-1.806E-2</c:v>
                </c:pt>
                <c:pt idx="7649">
                  <c:v>-1.8010000000000002E-2</c:v>
                </c:pt>
                <c:pt idx="7650">
                  <c:v>-1.8010000000000002E-2</c:v>
                </c:pt>
                <c:pt idx="7651">
                  <c:v>-1.8010000000000002E-2</c:v>
                </c:pt>
                <c:pt idx="7652">
                  <c:v>-1.8010000000000002E-2</c:v>
                </c:pt>
                <c:pt idx="7653">
                  <c:v>-1.796E-2</c:v>
                </c:pt>
                <c:pt idx="7654">
                  <c:v>-1.796E-2</c:v>
                </c:pt>
                <c:pt idx="7655">
                  <c:v>-1.796E-2</c:v>
                </c:pt>
                <c:pt idx="7656">
                  <c:v>-1.796E-2</c:v>
                </c:pt>
                <c:pt idx="7657">
                  <c:v>-1.796E-2</c:v>
                </c:pt>
                <c:pt idx="7658">
                  <c:v>-1.7899999999999999E-2</c:v>
                </c:pt>
                <c:pt idx="7659">
                  <c:v>-1.7899999999999999E-2</c:v>
                </c:pt>
                <c:pt idx="7660">
                  <c:v>-1.7899999999999999E-2</c:v>
                </c:pt>
                <c:pt idx="7661">
                  <c:v>-1.7899999999999999E-2</c:v>
                </c:pt>
                <c:pt idx="7662">
                  <c:v>-1.7850000000000001E-2</c:v>
                </c:pt>
                <c:pt idx="7663">
                  <c:v>-1.7850000000000001E-2</c:v>
                </c:pt>
                <c:pt idx="7664">
                  <c:v>-1.7850000000000001E-2</c:v>
                </c:pt>
                <c:pt idx="7665">
                  <c:v>-1.7850000000000001E-2</c:v>
                </c:pt>
                <c:pt idx="7666">
                  <c:v>-1.7850000000000001E-2</c:v>
                </c:pt>
                <c:pt idx="7667">
                  <c:v>-1.779E-2</c:v>
                </c:pt>
                <c:pt idx="7668">
                  <c:v>-1.779E-2</c:v>
                </c:pt>
                <c:pt idx="7669">
                  <c:v>-1.779E-2</c:v>
                </c:pt>
                <c:pt idx="7670">
                  <c:v>-1.779E-2</c:v>
                </c:pt>
                <c:pt idx="7671">
                  <c:v>-1.779E-2</c:v>
                </c:pt>
                <c:pt idx="7672">
                  <c:v>-1.7739999999999999E-2</c:v>
                </c:pt>
                <c:pt idx="7673">
                  <c:v>-1.7739999999999999E-2</c:v>
                </c:pt>
                <c:pt idx="7674">
                  <c:v>-1.7739999999999999E-2</c:v>
                </c:pt>
                <c:pt idx="7675">
                  <c:v>-1.7739999999999999E-2</c:v>
                </c:pt>
                <c:pt idx="7676">
                  <c:v>-1.7739999999999999E-2</c:v>
                </c:pt>
                <c:pt idx="7677">
                  <c:v>-1.7680000000000001E-2</c:v>
                </c:pt>
                <c:pt idx="7678">
                  <c:v>-1.7680000000000001E-2</c:v>
                </c:pt>
                <c:pt idx="7679">
                  <c:v>-1.7680000000000001E-2</c:v>
                </c:pt>
                <c:pt idx="7680">
                  <c:v>-1.7680000000000001E-2</c:v>
                </c:pt>
                <c:pt idx="7681">
                  <c:v>-1.7680000000000001E-2</c:v>
                </c:pt>
                <c:pt idx="7682">
                  <c:v>-1.7680000000000001E-2</c:v>
                </c:pt>
                <c:pt idx="7683">
                  <c:v>-1.7680000000000001E-2</c:v>
                </c:pt>
                <c:pt idx="7684">
                  <c:v>-1.763E-2</c:v>
                </c:pt>
                <c:pt idx="7685">
                  <c:v>-1.763E-2</c:v>
                </c:pt>
                <c:pt idx="7686">
                  <c:v>-1.763E-2</c:v>
                </c:pt>
                <c:pt idx="7687">
                  <c:v>-1.763E-2</c:v>
                </c:pt>
                <c:pt idx="7688">
                  <c:v>-1.763E-2</c:v>
                </c:pt>
                <c:pt idx="7689">
                  <c:v>-1.763E-2</c:v>
                </c:pt>
                <c:pt idx="7690">
                  <c:v>-1.763E-2</c:v>
                </c:pt>
                <c:pt idx="7691">
                  <c:v>-1.763E-2</c:v>
                </c:pt>
                <c:pt idx="7692">
                  <c:v>-1.763E-2</c:v>
                </c:pt>
                <c:pt idx="7693">
                  <c:v>-1.763E-2</c:v>
                </c:pt>
                <c:pt idx="7694">
                  <c:v>-1.7569999999999999E-2</c:v>
                </c:pt>
                <c:pt idx="7695">
                  <c:v>-1.7569999999999999E-2</c:v>
                </c:pt>
                <c:pt idx="7696">
                  <c:v>-1.7569999999999999E-2</c:v>
                </c:pt>
                <c:pt idx="7697">
                  <c:v>-1.7569999999999999E-2</c:v>
                </c:pt>
                <c:pt idx="7698">
                  <c:v>-1.7569999999999999E-2</c:v>
                </c:pt>
                <c:pt idx="7699">
                  <c:v>-1.7569999999999999E-2</c:v>
                </c:pt>
                <c:pt idx="7700">
                  <c:v>-1.7569999999999999E-2</c:v>
                </c:pt>
                <c:pt idx="7701">
                  <c:v>-1.7569999999999999E-2</c:v>
                </c:pt>
                <c:pt idx="7702">
                  <c:v>-1.7569999999999999E-2</c:v>
                </c:pt>
                <c:pt idx="7703">
                  <c:v>-1.7569999999999999E-2</c:v>
                </c:pt>
                <c:pt idx="7704">
                  <c:v>-1.7569999999999999E-2</c:v>
                </c:pt>
                <c:pt idx="7705">
                  <c:v>-1.7569999999999999E-2</c:v>
                </c:pt>
                <c:pt idx="7706">
                  <c:v>-1.7569999999999999E-2</c:v>
                </c:pt>
                <c:pt idx="7707">
                  <c:v>-1.7569999999999999E-2</c:v>
                </c:pt>
                <c:pt idx="7708">
                  <c:v>-1.7569999999999999E-2</c:v>
                </c:pt>
                <c:pt idx="7709">
                  <c:v>-1.7569999999999999E-2</c:v>
                </c:pt>
                <c:pt idx="7710">
                  <c:v>-1.7569999999999999E-2</c:v>
                </c:pt>
                <c:pt idx="7711">
                  <c:v>-1.7569999999999999E-2</c:v>
                </c:pt>
                <c:pt idx="7712">
                  <c:v>-1.7569999999999999E-2</c:v>
                </c:pt>
                <c:pt idx="7713">
                  <c:v>-1.7569999999999999E-2</c:v>
                </c:pt>
                <c:pt idx="7714">
                  <c:v>-1.7569999999999999E-2</c:v>
                </c:pt>
                <c:pt idx="7715">
                  <c:v>-1.7569999999999999E-2</c:v>
                </c:pt>
                <c:pt idx="7716">
                  <c:v>-1.7569999999999999E-2</c:v>
                </c:pt>
                <c:pt idx="7717">
                  <c:v>-1.7569999999999999E-2</c:v>
                </c:pt>
                <c:pt idx="7718">
                  <c:v>-1.763E-2</c:v>
                </c:pt>
                <c:pt idx="7719">
                  <c:v>-1.763E-2</c:v>
                </c:pt>
                <c:pt idx="7720">
                  <c:v>-1.763E-2</c:v>
                </c:pt>
                <c:pt idx="7721">
                  <c:v>-1.763E-2</c:v>
                </c:pt>
                <c:pt idx="7722">
                  <c:v>-1.763E-2</c:v>
                </c:pt>
                <c:pt idx="7723">
                  <c:v>-1.763E-2</c:v>
                </c:pt>
                <c:pt idx="7724">
                  <c:v>-1.763E-2</c:v>
                </c:pt>
                <c:pt idx="7725">
                  <c:v>-1.763E-2</c:v>
                </c:pt>
                <c:pt idx="7726">
                  <c:v>-1.7680000000000001E-2</c:v>
                </c:pt>
                <c:pt idx="7727">
                  <c:v>-1.7680000000000001E-2</c:v>
                </c:pt>
                <c:pt idx="7728">
                  <c:v>-1.7680000000000001E-2</c:v>
                </c:pt>
                <c:pt idx="7729">
                  <c:v>-1.7680000000000001E-2</c:v>
                </c:pt>
                <c:pt idx="7730">
                  <c:v>-1.7680000000000001E-2</c:v>
                </c:pt>
                <c:pt idx="7731">
                  <c:v>-1.7680000000000001E-2</c:v>
                </c:pt>
                <c:pt idx="7732">
                  <c:v>-1.7739999999999999E-2</c:v>
                </c:pt>
                <c:pt idx="7733">
                  <c:v>-1.7739999999999999E-2</c:v>
                </c:pt>
                <c:pt idx="7734">
                  <c:v>-1.7739999999999999E-2</c:v>
                </c:pt>
                <c:pt idx="7735">
                  <c:v>-1.7739999999999999E-2</c:v>
                </c:pt>
                <c:pt idx="7736">
                  <c:v>-1.7739999999999999E-2</c:v>
                </c:pt>
                <c:pt idx="7737">
                  <c:v>-1.779E-2</c:v>
                </c:pt>
                <c:pt idx="7738">
                  <c:v>-1.779E-2</c:v>
                </c:pt>
                <c:pt idx="7739">
                  <c:v>-1.779E-2</c:v>
                </c:pt>
                <c:pt idx="7740">
                  <c:v>-1.779E-2</c:v>
                </c:pt>
                <c:pt idx="7741">
                  <c:v>-1.7850000000000001E-2</c:v>
                </c:pt>
                <c:pt idx="7742">
                  <c:v>-1.7850000000000001E-2</c:v>
                </c:pt>
                <c:pt idx="7743">
                  <c:v>-1.7850000000000001E-2</c:v>
                </c:pt>
                <c:pt idx="7744">
                  <c:v>-1.7850000000000001E-2</c:v>
                </c:pt>
                <c:pt idx="7745">
                  <c:v>-1.7899999999999999E-2</c:v>
                </c:pt>
                <c:pt idx="7746">
                  <c:v>-1.7899999999999999E-2</c:v>
                </c:pt>
                <c:pt idx="7747">
                  <c:v>-1.7899999999999999E-2</c:v>
                </c:pt>
                <c:pt idx="7748">
                  <c:v>-1.7899999999999999E-2</c:v>
                </c:pt>
                <c:pt idx="7749">
                  <c:v>-1.796E-2</c:v>
                </c:pt>
                <c:pt idx="7750">
                  <c:v>-1.796E-2</c:v>
                </c:pt>
                <c:pt idx="7751">
                  <c:v>-1.796E-2</c:v>
                </c:pt>
                <c:pt idx="7752">
                  <c:v>-1.8010000000000002E-2</c:v>
                </c:pt>
                <c:pt idx="7753">
                  <c:v>-1.8010000000000002E-2</c:v>
                </c:pt>
                <c:pt idx="7754">
                  <c:v>-1.8010000000000002E-2</c:v>
                </c:pt>
                <c:pt idx="7755">
                  <c:v>-1.806E-2</c:v>
                </c:pt>
                <c:pt idx="7756">
                  <c:v>-1.806E-2</c:v>
                </c:pt>
                <c:pt idx="7757">
                  <c:v>-1.806E-2</c:v>
                </c:pt>
                <c:pt idx="7758">
                  <c:v>-1.806E-2</c:v>
                </c:pt>
                <c:pt idx="7759">
                  <c:v>-1.8120000000000001E-2</c:v>
                </c:pt>
                <c:pt idx="7760">
                  <c:v>-1.8120000000000001E-2</c:v>
                </c:pt>
                <c:pt idx="7761">
                  <c:v>-1.8120000000000001E-2</c:v>
                </c:pt>
                <c:pt idx="7762">
                  <c:v>-1.8169999999999999E-2</c:v>
                </c:pt>
                <c:pt idx="7763">
                  <c:v>-1.8169999999999999E-2</c:v>
                </c:pt>
                <c:pt idx="7764">
                  <c:v>-1.8169999999999999E-2</c:v>
                </c:pt>
                <c:pt idx="7765">
                  <c:v>-1.823E-2</c:v>
                </c:pt>
                <c:pt idx="7766">
                  <c:v>-1.823E-2</c:v>
                </c:pt>
                <c:pt idx="7767">
                  <c:v>-1.823E-2</c:v>
                </c:pt>
                <c:pt idx="7768">
                  <c:v>-1.8280000000000001E-2</c:v>
                </c:pt>
                <c:pt idx="7769">
                  <c:v>-1.8280000000000001E-2</c:v>
                </c:pt>
                <c:pt idx="7770">
                  <c:v>-1.8339999999999999E-2</c:v>
                </c:pt>
                <c:pt idx="7771">
                  <c:v>-1.8339999999999999E-2</c:v>
                </c:pt>
                <c:pt idx="7772">
                  <c:v>-1.8339999999999999E-2</c:v>
                </c:pt>
                <c:pt idx="7773">
                  <c:v>-1.839E-2</c:v>
                </c:pt>
                <c:pt idx="7774">
                  <c:v>-1.839E-2</c:v>
                </c:pt>
                <c:pt idx="7775">
                  <c:v>-1.839E-2</c:v>
                </c:pt>
                <c:pt idx="7776">
                  <c:v>-1.8450000000000001E-2</c:v>
                </c:pt>
                <c:pt idx="7777">
                  <c:v>-1.8450000000000001E-2</c:v>
                </c:pt>
                <c:pt idx="7778">
                  <c:v>-1.8450000000000001E-2</c:v>
                </c:pt>
                <c:pt idx="7779">
                  <c:v>-1.8499999999999999E-2</c:v>
                </c:pt>
                <c:pt idx="7780">
                  <c:v>-1.8499999999999999E-2</c:v>
                </c:pt>
                <c:pt idx="7781">
                  <c:v>-1.8499999999999999E-2</c:v>
                </c:pt>
                <c:pt idx="7782">
                  <c:v>-1.8550000000000001E-2</c:v>
                </c:pt>
                <c:pt idx="7783">
                  <c:v>-1.8550000000000001E-2</c:v>
                </c:pt>
                <c:pt idx="7784">
                  <c:v>-1.8550000000000001E-2</c:v>
                </c:pt>
                <c:pt idx="7785">
                  <c:v>-1.8610000000000002E-2</c:v>
                </c:pt>
                <c:pt idx="7786">
                  <c:v>-1.8610000000000002E-2</c:v>
                </c:pt>
                <c:pt idx="7787">
                  <c:v>-1.8610000000000002E-2</c:v>
                </c:pt>
                <c:pt idx="7788">
                  <c:v>-1.866E-2</c:v>
                </c:pt>
                <c:pt idx="7789">
                  <c:v>-1.866E-2</c:v>
                </c:pt>
                <c:pt idx="7790">
                  <c:v>-1.866E-2</c:v>
                </c:pt>
                <c:pt idx="7791">
                  <c:v>-1.8720000000000001E-2</c:v>
                </c:pt>
                <c:pt idx="7792">
                  <c:v>-1.8720000000000001E-2</c:v>
                </c:pt>
                <c:pt idx="7793">
                  <c:v>-1.8720000000000001E-2</c:v>
                </c:pt>
                <c:pt idx="7794">
                  <c:v>-1.8769999999999998E-2</c:v>
                </c:pt>
                <c:pt idx="7795">
                  <c:v>-1.8769999999999998E-2</c:v>
                </c:pt>
                <c:pt idx="7796">
                  <c:v>-1.8769999999999998E-2</c:v>
                </c:pt>
                <c:pt idx="7797">
                  <c:v>-1.883E-2</c:v>
                </c:pt>
                <c:pt idx="7798">
                  <c:v>-1.883E-2</c:v>
                </c:pt>
                <c:pt idx="7799">
                  <c:v>-1.883E-2</c:v>
                </c:pt>
                <c:pt idx="7800">
                  <c:v>-1.883E-2</c:v>
                </c:pt>
                <c:pt idx="7801">
                  <c:v>-1.8880000000000001E-2</c:v>
                </c:pt>
                <c:pt idx="7802">
                  <c:v>-1.8880000000000001E-2</c:v>
                </c:pt>
                <c:pt idx="7803">
                  <c:v>-1.8880000000000001E-2</c:v>
                </c:pt>
                <c:pt idx="7804">
                  <c:v>-1.8880000000000001E-2</c:v>
                </c:pt>
                <c:pt idx="7805">
                  <c:v>-1.8939999999999999E-2</c:v>
                </c:pt>
                <c:pt idx="7806">
                  <c:v>-1.8939999999999999E-2</c:v>
                </c:pt>
                <c:pt idx="7807">
                  <c:v>-1.8939999999999999E-2</c:v>
                </c:pt>
                <c:pt idx="7808">
                  <c:v>-1.8939999999999999E-2</c:v>
                </c:pt>
                <c:pt idx="7809">
                  <c:v>-1.899E-2</c:v>
                </c:pt>
                <c:pt idx="7810">
                  <c:v>-1.899E-2</c:v>
                </c:pt>
                <c:pt idx="7811">
                  <c:v>-1.899E-2</c:v>
                </c:pt>
                <c:pt idx="7812">
                  <c:v>-1.899E-2</c:v>
                </c:pt>
                <c:pt idx="7813">
                  <c:v>-1.899E-2</c:v>
                </c:pt>
                <c:pt idx="7814">
                  <c:v>-1.9040000000000001E-2</c:v>
                </c:pt>
                <c:pt idx="7815">
                  <c:v>-1.9040000000000001E-2</c:v>
                </c:pt>
                <c:pt idx="7816">
                  <c:v>-1.9040000000000001E-2</c:v>
                </c:pt>
                <c:pt idx="7817">
                  <c:v>-1.9040000000000001E-2</c:v>
                </c:pt>
                <c:pt idx="7818">
                  <c:v>-1.9040000000000001E-2</c:v>
                </c:pt>
                <c:pt idx="7819">
                  <c:v>-1.9040000000000001E-2</c:v>
                </c:pt>
                <c:pt idx="7820">
                  <c:v>-1.9040000000000001E-2</c:v>
                </c:pt>
                <c:pt idx="7821">
                  <c:v>-1.9099999999999999E-2</c:v>
                </c:pt>
                <c:pt idx="7822">
                  <c:v>-1.9099999999999999E-2</c:v>
                </c:pt>
                <c:pt idx="7823">
                  <c:v>-1.9099999999999999E-2</c:v>
                </c:pt>
                <c:pt idx="7824">
                  <c:v>-1.9099999999999999E-2</c:v>
                </c:pt>
                <c:pt idx="7825">
                  <c:v>-1.9099999999999999E-2</c:v>
                </c:pt>
                <c:pt idx="7826">
                  <c:v>-1.9099999999999999E-2</c:v>
                </c:pt>
                <c:pt idx="7827">
                  <c:v>-1.9099999999999999E-2</c:v>
                </c:pt>
                <c:pt idx="7828">
                  <c:v>-1.9099999999999999E-2</c:v>
                </c:pt>
                <c:pt idx="7829">
                  <c:v>-1.9099999999999999E-2</c:v>
                </c:pt>
                <c:pt idx="7830">
                  <c:v>-1.9099999999999999E-2</c:v>
                </c:pt>
                <c:pt idx="7831">
                  <c:v>-1.9099999999999999E-2</c:v>
                </c:pt>
                <c:pt idx="7832">
                  <c:v>-1.9099999999999999E-2</c:v>
                </c:pt>
                <c:pt idx="7833">
                  <c:v>-1.9099999999999999E-2</c:v>
                </c:pt>
                <c:pt idx="7834">
                  <c:v>-1.9099999999999999E-2</c:v>
                </c:pt>
                <c:pt idx="7835">
                  <c:v>-1.9099999999999999E-2</c:v>
                </c:pt>
                <c:pt idx="7836">
                  <c:v>-1.9099999999999999E-2</c:v>
                </c:pt>
                <c:pt idx="7837">
                  <c:v>-1.9099999999999999E-2</c:v>
                </c:pt>
                <c:pt idx="7838">
                  <c:v>-1.9099999999999999E-2</c:v>
                </c:pt>
                <c:pt idx="7839">
                  <c:v>-1.9099999999999999E-2</c:v>
                </c:pt>
                <c:pt idx="7840">
                  <c:v>-1.9099999999999999E-2</c:v>
                </c:pt>
                <c:pt idx="7841">
                  <c:v>-1.9099999999999999E-2</c:v>
                </c:pt>
                <c:pt idx="7842">
                  <c:v>-1.9099999999999999E-2</c:v>
                </c:pt>
                <c:pt idx="7843">
                  <c:v>-1.9099999999999999E-2</c:v>
                </c:pt>
                <c:pt idx="7844">
                  <c:v>-1.9099999999999999E-2</c:v>
                </c:pt>
                <c:pt idx="7845">
                  <c:v>-1.9099999999999999E-2</c:v>
                </c:pt>
                <c:pt idx="7846">
                  <c:v>-1.9099999999999999E-2</c:v>
                </c:pt>
                <c:pt idx="7847">
                  <c:v>-1.9099999999999999E-2</c:v>
                </c:pt>
                <c:pt idx="7848">
                  <c:v>-1.9099999999999999E-2</c:v>
                </c:pt>
                <c:pt idx="7849">
                  <c:v>-1.9099999999999999E-2</c:v>
                </c:pt>
                <c:pt idx="7850">
                  <c:v>-1.9040000000000001E-2</c:v>
                </c:pt>
                <c:pt idx="7851">
                  <c:v>-1.9040000000000001E-2</c:v>
                </c:pt>
                <c:pt idx="7852">
                  <c:v>-1.9040000000000001E-2</c:v>
                </c:pt>
                <c:pt idx="7853">
                  <c:v>-1.9040000000000001E-2</c:v>
                </c:pt>
                <c:pt idx="7854">
                  <c:v>-1.9040000000000001E-2</c:v>
                </c:pt>
                <c:pt idx="7855">
                  <c:v>-1.9040000000000001E-2</c:v>
                </c:pt>
                <c:pt idx="7856">
                  <c:v>-1.9040000000000001E-2</c:v>
                </c:pt>
                <c:pt idx="7857">
                  <c:v>-1.899E-2</c:v>
                </c:pt>
                <c:pt idx="7858">
                  <c:v>-1.899E-2</c:v>
                </c:pt>
                <c:pt idx="7859">
                  <c:v>-1.899E-2</c:v>
                </c:pt>
                <c:pt idx="7860">
                  <c:v>-1.899E-2</c:v>
                </c:pt>
                <c:pt idx="7861">
                  <c:v>-1.899E-2</c:v>
                </c:pt>
                <c:pt idx="7862">
                  <c:v>-1.8939999999999999E-2</c:v>
                </c:pt>
                <c:pt idx="7863">
                  <c:v>-1.8939999999999999E-2</c:v>
                </c:pt>
                <c:pt idx="7864">
                  <c:v>-1.8939999999999999E-2</c:v>
                </c:pt>
                <c:pt idx="7865">
                  <c:v>-1.8939999999999999E-2</c:v>
                </c:pt>
                <c:pt idx="7866">
                  <c:v>-1.8939999999999999E-2</c:v>
                </c:pt>
                <c:pt idx="7867">
                  <c:v>-1.8880000000000001E-2</c:v>
                </c:pt>
                <c:pt idx="7868">
                  <c:v>-1.8880000000000001E-2</c:v>
                </c:pt>
                <c:pt idx="7869">
                  <c:v>-1.8880000000000001E-2</c:v>
                </c:pt>
                <c:pt idx="7870">
                  <c:v>-1.8880000000000001E-2</c:v>
                </c:pt>
                <c:pt idx="7871">
                  <c:v>-1.883E-2</c:v>
                </c:pt>
                <c:pt idx="7872">
                  <c:v>-1.883E-2</c:v>
                </c:pt>
                <c:pt idx="7873">
                  <c:v>-1.883E-2</c:v>
                </c:pt>
                <c:pt idx="7874">
                  <c:v>-1.8769999999999998E-2</c:v>
                </c:pt>
                <c:pt idx="7875">
                  <c:v>-1.8769999999999998E-2</c:v>
                </c:pt>
                <c:pt idx="7876">
                  <c:v>-1.8769999999999998E-2</c:v>
                </c:pt>
                <c:pt idx="7877">
                  <c:v>-1.8769999999999998E-2</c:v>
                </c:pt>
                <c:pt idx="7878">
                  <c:v>-1.8720000000000001E-2</c:v>
                </c:pt>
                <c:pt idx="7879">
                  <c:v>-1.8720000000000001E-2</c:v>
                </c:pt>
                <c:pt idx="7880">
                  <c:v>-1.8720000000000001E-2</c:v>
                </c:pt>
                <c:pt idx="7881">
                  <c:v>-1.866E-2</c:v>
                </c:pt>
                <c:pt idx="7882">
                  <c:v>-1.866E-2</c:v>
                </c:pt>
                <c:pt idx="7883">
                  <c:v>-1.866E-2</c:v>
                </c:pt>
                <c:pt idx="7884">
                  <c:v>-1.866E-2</c:v>
                </c:pt>
                <c:pt idx="7885">
                  <c:v>-1.8610000000000002E-2</c:v>
                </c:pt>
                <c:pt idx="7886">
                  <c:v>-1.8610000000000002E-2</c:v>
                </c:pt>
                <c:pt idx="7887">
                  <c:v>-1.8610000000000002E-2</c:v>
                </c:pt>
                <c:pt idx="7888">
                  <c:v>-1.8550000000000001E-2</c:v>
                </c:pt>
                <c:pt idx="7889">
                  <c:v>-1.8550000000000001E-2</c:v>
                </c:pt>
                <c:pt idx="7890">
                  <c:v>-1.8550000000000001E-2</c:v>
                </c:pt>
                <c:pt idx="7891">
                  <c:v>-1.8499999999999999E-2</c:v>
                </c:pt>
                <c:pt idx="7892">
                  <c:v>-1.8499999999999999E-2</c:v>
                </c:pt>
                <c:pt idx="7893">
                  <c:v>-1.8499999999999999E-2</c:v>
                </c:pt>
                <c:pt idx="7894">
                  <c:v>-1.8499999999999999E-2</c:v>
                </c:pt>
                <c:pt idx="7895">
                  <c:v>-1.8450000000000001E-2</c:v>
                </c:pt>
                <c:pt idx="7896">
                  <c:v>-1.8450000000000001E-2</c:v>
                </c:pt>
                <c:pt idx="7897">
                  <c:v>-1.8450000000000001E-2</c:v>
                </c:pt>
                <c:pt idx="7898">
                  <c:v>-1.839E-2</c:v>
                </c:pt>
                <c:pt idx="7899">
                  <c:v>-1.839E-2</c:v>
                </c:pt>
                <c:pt idx="7900">
                  <c:v>-1.839E-2</c:v>
                </c:pt>
                <c:pt idx="7901">
                  <c:v>-1.8339999999999999E-2</c:v>
                </c:pt>
                <c:pt idx="7902">
                  <c:v>-1.8339999999999999E-2</c:v>
                </c:pt>
                <c:pt idx="7903">
                  <c:v>-1.8339999999999999E-2</c:v>
                </c:pt>
                <c:pt idx="7904">
                  <c:v>-1.8339999999999999E-2</c:v>
                </c:pt>
                <c:pt idx="7905">
                  <c:v>-1.8280000000000001E-2</c:v>
                </c:pt>
                <c:pt idx="7906">
                  <c:v>-1.8280000000000001E-2</c:v>
                </c:pt>
                <c:pt idx="7907">
                  <c:v>-1.8280000000000001E-2</c:v>
                </c:pt>
                <c:pt idx="7908">
                  <c:v>-1.8280000000000001E-2</c:v>
                </c:pt>
                <c:pt idx="7909">
                  <c:v>-1.823E-2</c:v>
                </c:pt>
                <c:pt idx="7910">
                  <c:v>-1.823E-2</c:v>
                </c:pt>
                <c:pt idx="7911">
                  <c:v>-1.823E-2</c:v>
                </c:pt>
                <c:pt idx="7912">
                  <c:v>-1.823E-2</c:v>
                </c:pt>
                <c:pt idx="7913">
                  <c:v>-1.8169999999999999E-2</c:v>
                </c:pt>
                <c:pt idx="7914">
                  <c:v>-1.8169999999999999E-2</c:v>
                </c:pt>
                <c:pt idx="7915">
                  <c:v>-1.8169999999999999E-2</c:v>
                </c:pt>
                <c:pt idx="7916">
                  <c:v>-1.8169999999999999E-2</c:v>
                </c:pt>
                <c:pt idx="7917">
                  <c:v>-1.8120000000000001E-2</c:v>
                </c:pt>
                <c:pt idx="7918">
                  <c:v>-1.8120000000000001E-2</c:v>
                </c:pt>
                <c:pt idx="7919">
                  <c:v>-1.8120000000000001E-2</c:v>
                </c:pt>
                <c:pt idx="7920">
                  <c:v>-1.8120000000000001E-2</c:v>
                </c:pt>
                <c:pt idx="7921">
                  <c:v>-1.806E-2</c:v>
                </c:pt>
                <c:pt idx="7922">
                  <c:v>-1.806E-2</c:v>
                </c:pt>
                <c:pt idx="7923">
                  <c:v>-1.806E-2</c:v>
                </c:pt>
                <c:pt idx="7924">
                  <c:v>-1.806E-2</c:v>
                </c:pt>
                <c:pt idx="7925">
                  <c:v>-1.806E-2</c:v>
                </c:pt>
                <c:pt idx="7926">
                  <c:v>-1.806E-2</c:v>
                </c:pt>
                <c:pt idx="7927">
                  <c:v>-1.8010000000000002E-2</c:v>
                </c:pt>
                <c:pt idx="7928">
                  <c:v>-1.8010000000000002E-2</c:v>
                </c:pt>
                <c:pt idx="7929">
                  <c:v>-1.8010000000000002E-2</c:v>
                </c:pt>
                <c:pt idx="7930">
                  <c:v>-1.8010000000000002E-2</c:v>
                </c:pt>
                <c:pt idx="7931">
                  <c:v>-1.8010000000000002E-2</c:v>
                </c:pt>
                <c:pt idx="7932">
                  <c:v>-1.8010000000000002E-2</c:v>
                </c:pt>
                <c:pt idx="7933">
                  <c:v>-1.796E-2</c:v>
                </c:pt>
                <c:pt idx="7934">
                  <c:v>-1.796E-2</c:v>
                </c:pt>
                <c:pt idx="7935">
                  <c:v>-1.796E-2</c:v>
                </c:pt>
                <c:pt idx="7936">
                  <c:v>-1.796E-2</c:v>
                </c:pt>
                <c:pt idx="7937">
                  <c:v>-1.796E-2</c:v>
                </c:pt>
                <c:pt idx="7938">
                  <c:v>-1.796E-2</c:v>
                </c:pt>
                <c:pt idx="7939">
                  <c:v>-1.796E-2</c:v>
                </c:pt>
                <c:pt idx="7940">
                  <c:v>-1.796E-2</c:v>
                </c:pt>
                <c:pt idx="7941">
                  <c:v>-1.796E-2</c:v>
                </c:pt>
                <c:pt idx="7942">
                  <c:v>-1.796E-2</c:v>
                </c:pt>
                <c:pt idx="7943">
                  <c:v>-1.796E-2</c:v>
                </c:pt>
                <c:pt idx="7944">
                  <c:v>-1.796E-2</c:v>
                </c:pt>
                <c:pt idx="7945">
                  <c:v>-1.796E-2</c:v>
                </c:pt>
                <c:pt idx="7946">
                  <c:v>-1.796E-2</c:v>
                </c:pt>
                <c:pt idx="7947">
                  <c:v>-1.7899999999999999E-2</c:v>
                </c:pt>
                <c:pt idx="7948">
                  <c:v>-1.7899999999999999E-2</c:v>
                </c:pt>
                <c:pt idx="7949">
                  <c:v>-1.7899999999999999E-2</c:v>
                </c:pt>
                <c:pt idx="7950">
                  <c:v>-1.7899999999999999E-2</c:v>
                </c:pt>
                <c:pt idx="7951">
                  <c:v>-1.7899999999999999E-2</c:v>
                </c:pt>
                <c:pt idx="7952">
                  <c:v>-1.7899999999999999E-2</c:v>
                </c:pt>
                <c:pt idx="7953">
                  <c:v>-1.7899999999999999E-2</c:v>
                </c:pt>
                <c:pt idx="7954">
                  <c:v>-1.7899999999999999E-2</c:v>
                </c:pt>
                <c:pt idx="7955">
                  <c:v>-1.796E-2</c:v>
                </c:pt>
                <c:pt idx="7956">
                  <c:v>-1.796E-2</c:v>
                </c:pt>
                <c:pt idx="7957">
                  <c:v>-1.796E-2</c:v>
                </c:pt>
                <c:pt idx="7958">
                  <c:v>-1.796E-2</c:v>
                </c:pt>
                <c:pt idx="7959">
                  <c:v>-1.796E-2</c:v>
                </c:pt>
                <c:pt idx="7960">
                  <c:v>-1.796E-2</c:v>
                </c:pt>
                <c:pt idx="7961">
                  <c:v>-1.796E-2</c:v>
                </c:pt>
                <c:pt idx="7962">
                  <c:v>-1.796E-2</c:v>
                </c:pt>
                <c:pt idx="7963">
                  <c:v>-1.796E-2</c:v>
                </c:pt>
                <c:pt idx="7964">
                  <c:v>-1.796E-2</c:v>
                </c:pt>
                <c:pt idx="7965">
                  <c:v>-1.796E-2</c:v>
                </c:pt>
                <c:pt idx="7966">
                  <c:v>-1.796E-2</c:v>
                </c:pt>
                <c:pt idx="7967">
                  <c:v>-1.8010000000000002E-2</c:v>
                </c:pt>
                <c:pt idx="7968">
                  <c:v>-1.8010000000000002E-2</c:v>
                </c:pt>
                <c:pt idx="7969">
                  <c:v>-1.8010000000000002E-2</c:v>
                </c:pt>
                <c:pt idx="7970">
                  <c:v>-1.8010000000000002E-2</c:v>
                </c:pt>
                <c:pt idx="7971">
                  <c:v>-1.8010000000000002E-2</c:v>
                </c:pt>
                <c:pt idx="7972">
                  <c:v>-1.8010000000000002E-2</c:v>
                </c:pt>
                <c:pt idx="7973">
                  <c:v>-1.8010000000000002E-2</c:v>
                </c:pt>
                <c:pt idx="7974">
                  <c:v>-1.8010000000000002E-2</c:v>
                </c:pt>
                <c:pt idx="7975">
                  <c:v>-1.806E-2</c:v>
                </c:pt>
                <c:pt idx="7976">
                  <c:v>-1.806E-2</c:v>
                </c:pt>
                <c:pt idx="7977">
                  <c:v>-1.806E-2</c:v>
                </c:pt>
                <c:pt idx="7978">
                  <c:v>-1.806E-2</c:v>
                </c:pt>
                <c:pt idx="7979">
                  <c:v>-1.806E-2</c:v>
                </c:pt>
                <c:pt idx="7980">
                  <c:v>-1.8120000000000001E-2</c:v>
                </c:pt>
                <c:pt idx="7981">
                  <c:v>-1.8120000000000001E-2</c:v>
                </c:pt>
                <c:pt idx="7982">
                  <c:v>-1.8120000000000001E-2</c:v>
                </c:pt>
                <c:pt idx="7983">
                  <c:v>-1.8120000000000001E-2</c:v>
                </c:pt>
                <c:pt idx="7984">
                  <c:v>-1.8120000000000001E-2</c:v>
                </c:pt>
                <c:pt idx="7985">
                  <c:v>-1.8169999999999999E-2</c:v>
                </c:pt>
                <c:pt idx="7986">
                  <c:v>-1.8169999999999999E-2</c:v>
                </c:pt>
                <c:pt idx="7987">
                  <c:v>-1.8169999999999999E-2</c:v>
                </c:pt>
                <c:pt idx="7988">
                  <c:v>-1.8169999999999999E-2</c:v>
                </c:pt>
                <c:pt idx="7989">
                  <c:v>-1.8169999999999999E-2</c:v>
                </c:pt>
                <c:pt idx="7990">
                  <c:v>-1.823E-2</c:v>
                </c:pt>
                <c:pt idx="7991">
                  <c:v>-1.823E-2</c:v>
                </c:pt>
                <c:pt idx="7992">
                  <c:v>-1.823E-2</c:v>
                </c:pt>
                <c:pt idx="7993">
                  <c:v>-1.823E-2</c:v>
                </c:pt>
                <c:pt idx="7994">
                  <c:v>-1.8280000000000001E-2</c:v>
                </c:pt>
                <c:pt idx="7995">
                  <c:v>-1.8280000000000001E-2</c:v>
                </c:pt>
                <c:pt idx="7996">
                  <c:v>-1.8280000000000001E-2</c:v>
                </c:pt>
                <c:pt idx="7997">
                  <c:v>-1.8280000000000001E-2</c:v>
                </c:pt>
                <c:pt idx="7998">
                  <c:v>-1.8280000000000001E-2</c:v>
                </c:pt>
                <c:pt idx="7999">
                  <c:v>-1.8339999999999999E-2</c:v>
                </c:pt>
                <c:pt idx="8000">
                  <c:v>-1.8339999999999999E-2</c:v>
                </c:pt>
                <c:pt idx="8001">
                  <c:v>-1.8339999999999999E-2</c:v>
                </c:pt>
                <c:pt idx="8002">
                  <c:v>-1.8339999999999999E-2</c:v>
                </c:pt>
                <c:pt idx="8003">
                  <c:v>-1.839E-2</c:v>
                </c:pt>
                <c:pt idx="8004">
                  <c:v>-1.839E-2</c:v>
                </c:pt>
                <c:pt idx="8005">
                  <c:v>-1.839E-2</c:v>
                </c:pt>
                <c:pt idx="8006">
                  <c:v>-1.839E-2</c:v>
                </c:pt>
                <c:pt idx="8007">
                  <c:v>-1.8450000000000001E-2</c:v>
                </c:pt>
                <c:pt idx="8008">
                  <c:v>-1.8450000000000001E-2</c:v>
                </c:pt>
              </c:numCache>
            </c:numRef>
          </c:yVal>
          <c:smooth val="1"/>
        </c:ser>
        <c:ser>
          <c:idx val="1"/>
          <c:order val="1"/>
          <c:tx>
            <c:v>direct-anode</c:v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mesh!$C$2:$C$8010</c:f>
              <c:numCache>
                <c:formatCode>0.00E+00</c:formatCode>
                <c:ptCount val="8009"/>
                <c:pt idx="0">
                  <c:v>-1.91E-3</c:v>
                </c:pt>
                <c:pt idx="1">
                  <c:v>-1.91E-3</c:v>
                </c:pt>
                <c:pt idx="2">
                  <c:v>-1.91E-3</c:v>
                </c:pt>
                <c:pt idx="3">
                  <c:v>-1.91E-3</c:v>
                </c:pt>
                <c:pt idx="4">
                  <c:v>-1.91E-3</c:v>
                </c:pt>
                <c:pt idx="5">
                  <c:v>-1.91E-3</c:v>
                </c:pt>
                <c:pt idx="6">
                  <c:v>-1.91E-3</c:v>
                </c:pt>
                <c:pt idx="7">
                  <c:v>-1.91E-3</c:v>
                </c:pt>
                <c:pt idx="8">
                  <c:v>-1.91E-3</c:v>
                </c:pt>
                <c:pt idx="9">
                  <c:v>-1.91E-3</c:v>
                </c:pt>
                <c:pt idx="10">
                  <c:v>-1.8600000000000001E-3</c:v>
                </c:pt>
                <c:pt idx="11">
                  <c:v>-1.8600000000000001E-3</c:v>
                </c:pt>
                <c:pt idx="12">
                  <c:v>-1.8600000000000001E-3</c:v>
                </c:pt>
                <c:pt idx="13">
                  <c:v>-1.8600000000000001E-3</c:v>
                </c:pt>
                <c:pt idx="14">
                  <c:v>-1.8600000000000001E-3</c:v>
                </c:pt>
                <c:pt idx="15">
                  <c:v>-1.8600000000000001E-3</c:v>
                </c:pt>
                <c:pt idx="16">
                  <c:v>-1.8600000000000001E-3</c:v>
                </c:pt>
                <c:pt idx="17">
                  <c:v>-1.8600000000000001E-3</c:v>
                </c:pt>
                <c:pt idx="18">
                  <c:v>-1.8600000000000001E-3</c:v>
                </c:pt>
                <c:pt idx="19">
                  <c:v>-1.8600000000000001E-3</c:v>
                </c:pt>
                <c:pt idx="20">
                  <c:v>-1.8600000000000001E-3</c:v>
                </c:pt>
                <c:pt idx="21">
                  <c:v>-1.8600000000000001E-3</c:v>
                </c:pt>
                <c:pt idx="22">
                  <c:v>-1.8600000000000001E-3</c:v>
                </c:pt>
                <c:pt idx="23">
                  <c:v>-1.8600000000000001E-3</c:v>
                </c:pt>
                <c:pt idx="24">
                  <c:v>-1.8600000000000001E-3</c:v>
                </c:pt>
                <c:pt idx="25">
                  <c:v>-1.8600000000000001E-3</c:v>
                </c:pt>
                <c:pt idx="26">
                  <c:v>-1.8600000000000001E-3</c:v>
                </c:pt>
                <c:pt idx="27">
                  <c:v>-1.8600000000000001E-3</c:v>
                </c:pt>
                <c:pt idx="28">
                  <c:v>-1.8E-3</c:v>
                </c:pt>
                <c:pt idx="29">
                  <c:v>-1.8E-3</c:v>
                </c:pt>
                <c:pt idx="30">
                  <c:v>-1.8E-3</c:v>
                </c:pt>
                <c:pt idx="31">
                  <c:v>-1.8E-3</c:v>
                </c:pt>
                <c:pt idx="32">
                  <c:v>-1.8E-3</c:v>
                </c:pt>
                <c:pt idx="33">
                  <c:v>-1.8E-3</c:v>
                </c:pt>
                <c:pt idx="34">
                  <c:v>-1.8E-3</c:v>
                </c:pt>
                <c:pt idx="35">
                  <c:v>-1.8E-3</c:v>
                </c:pt>
                <c:pt idx="36">
                  <c:v>-1.8E-3</c:v>
                </c:pt>
                <c:pt idx="37">
                  <c:v>-1.8E-3</c:v>
                </c:pt>
                <c:pt idx="38">
                  <c:v>-1.8E-3</c:v>
                </c:pt>
                <c:pt idx="39">
                  <c:v>-1.8E-3</c:v>
                </c:pt>
                <c:pt idx="40">
                  <c:v>-1.8E-3</c:v>
                </c:pt>
                <c:pt idx="41">
                  <c:v>-1.8E-3</c:v>
                </c:pt>
                <c:pt idx="42">
                  <c:v>-1.8E-3</c:v>
                </c:pt>
                <c:pt idx="43">
                  <c:v>-1.8E-3</c:v>
                </c:pt>
                <c:pt idx="44">
                  <c:v>-1.8E-3</c:v>
                </c:pt>
                <c:pt idx="45">
                  <c:v>-1.8E-3</c:v>
                </c:pt>
                <c:pt idx="46">
                  <c:v>-1.8E-3</c:v>
                </c:pt>
                <c:pt idx="47">
                  <c:v>-1.8E-3</c:v>
                </c:pt>
                <c:pt idx="48">
                  <c:v>-1.8E-3</c:v>
                </c:pt>
                <c:pt idx="49">
                  <c:v>-1.8E-3</c:v>
                </c:pt>
                <c:pt idx="50">
                  <c:v>-1.8E-3</c:v>
                </c:pt>
                <c:pt idx="51">
                  <c:v>-1.8E-3</c:v>
                </c:pt>
                <c:pt idx="52">
                  <c:v>-1.8E-3</c:v>
                </c:pt>
                <c:pt idx="53">
                  <c:v>-1.8E-3</c:v>
                </c:pt>
                <c:pt idx="54">
                  <c:v>-1.8E-3</c:v>
                </c:pt>
                <c:pt idx="55">
                  <c:v>-1.8E-3</c:v>
                </c:pt>
                <c:pt idx="56">
                  <c:v>-1.8E-3</c:v>
                </c:pt>
                <c:pt idx="57">
                  <c:v>-1.8E-3</c:v>
                </c:pt>
                <c:pt idx="58">
                  <c:v>-1.8E-3</c:v>
                </c:pt>
                <c:pt idx="59">
                  <c:v>-1.8E-3</c:v>
                </c:pt>
                <c:pt idx="60">
                  <c:v>-1.8E-3</c:v>
                </c:pt>
                <c:pt idx="61">
                  <c:v>-1.8E-3</c:v>
                </c:pt>
                <c:pt idx="62">
                  <c:v>-1.8E-3</c:v>
                </c:pt>
                <c:pt idx="63">
                  <c:v>-1.8E-3</c:v>
                </c:pt>
                <c:pt idx="64">
                  <c:v>-1.8E-3</c:v>
                </c:pt>
                <c:pt idx="65">
                  <c:v>-1.8E-3</c:v>
                </c:pt>
                <c:pt idx="66">
                  <c:v>-1.8600000000000001E-3</c:v>
                </c:pt>
                <c:pt idx="67">
                  <c:v>-1.8600000000000001E-3</c:v>
                </c:pt>
                <c:pt idx="68">
                  <c:v>-1.8600000000000001E-3</c:v>
                </c:pt>
                <c:pt idx="69">
                  <c:v>-1.8600000000000001E-3</c:v>
                </c:pt>
                <c:pt idx="70">
                  <c:v>-1.8600000000000001E-3</c:v>
                </c:pt>
                <c:pt idx="71">
                  <c:v>-1.8600000000000001E-3</c:v>
                </c:pt>
                <c:pt idx="72">
                  <c:v>-1.8600000000000001E-3</c:v>
                </c:pt>
                <c:pt idx="73">
                  <c:v>-1.8600000000000001E-3</c:v>
                </c:pt>
                <c:pt idx="74">
                  <c:v>-1.8600000000000001E-3</c:v>
                </c:pt>
                <c:pt idx="75">
                  <c:v>-1.8600000000000001E-3</c:v>
                </c:pt>
                <c:pt idx="76">
                  <c:v>-1.8600000000000001E-3</c:v>
                </c:pt>
                <c:pt idx="77">
                  <c:v>-1.8600000000000001E-3</c:v>
                </c:pt>
                <c:pt idx="78">
                  <c:v>-1.8600000000000001E-3</c:v>
                </c:pt>
                <c:pt idx="79">
                  <c:v>-1.8600000000000001E-3</c:v>
                </c:pt>
                <c:pt idx="80">
                  <c:v>-1.8600000000000001E-3</c:v>
                </c:pt>
                <c:pt idx="81">
                  <c:v>-1.8600000000000001E-3</c:v>
                </c:pt>
                <c:pt idx="82">
                  <c:v>-1.8600000000000001E-3</c:v>
                </c:pt>
                <c:pt idx="83">
                  <c:v>-1.8600000000000001E-3</c:v>
                </c:pt>
                <c:pt idx="84">
                  <c:v>-1.8600000000000001E-3</c:v>
                </c:pt>
                <c:pt idx="85">
                  <c:v>-1.8600000000000001E-3</c:v>
                </c:pt>
                <c:pt idx="86">
                  <c:v>-1.8600000000000001E-3</c:v>
                </c:pt>
                <c:pt idx="87">
                  <c:v>-1.8600000000000001E-3</c:v>
                </c:pt>
                <c:pt idx="88">
                  <c:v>-1.91E-3</c:v>
                </c:pt>
                <c:pt idx="89">
                  <c:v>-1.91E-3</c:v>
                </c:pt>
                <c:pt idx="90">
                  <c:v>-1.91E-3</c:v>
                </c:pt>
                <c:pt idx="91">
                  <c:v>-1.91E-3</c:v>
                </c:pt>
                <c:pt idx="92">
                  <c:v>-1.91E-3</c:v>
                </c:pt>
                <c:pt idx="93">
                  <c:v>-1.91E-3</c:v>
                </c:pt>
                <c:pt idx="94">
                  <c:v>-1.91E-3</c:v>
                </c:pt>
                <c:pt idx="95">
                  <c:v>-1.91E-3</c:v>
                </c:pt>
                <c:pt idx="96">
                  <c:v>-1.91E-3</c:v>
                </c:pt>
                <c:pt idx="97">
                  <c:v>-1.91E-3</c:v>
                </c:pt>
                <c:pt idx="98">
                  <c:v>-1.91E-3</c:v>
                </c:pt>
                <c:pt idx="99">
                  <c:v>-1.91E-3</c:v>
                </c:pt>
                <c:pt idx="100">
                  <c:v>-1.91E-3</c:v>
                </c:pt>
                <c:pt idx="101">
                  <c:v>-1.91E-3</c:v>
                </c:pt>
                <c:pt idx="102">
                  <c:v>-1.91E-3</c:v>
                </c:pt>
                <c:pt idx="103">
                  <c:v>-1.91E-3</c:v>
                </c:pt>
                <c:pt idx="104">
                  <c:v>-1.91E-3</c:v>
                </c:pt>
                <c:pt idx="105">
                  <c:v>-1.91E-3</c:v>
                </c:pt>
                <c:pt idx="106">
                  <c:v>-1.91E-3</c:v>
                </c:pt>
                <c:pt idx="107">
                  <c:v>-1.91E-3</c:v>
                </c:pt>
                <c:pt idx="108">
                  <c:v>-1.91E-3</c:v>
                </c:pt>
                <c:pt idx="109">
                  <c:v>-1.91E-3</c:v>
                </c:pt>
                <c:pt idx="110">
                  <c:v>-1.91E-3</c:v>
                </c:pt>
                <c:pt idx="111">
                  <c:v>-1.91E-3</c:v>
                </c:pt>
                <c:pt idx="112">
                  <c:v>-1.91E-3</c:v>
                </c:pt>
                <c:pt idx="113">
                  <c:v>-1.97E-3</c:v>
                </c:pt>
                <c:pt idx="114">
                  <c:v>-1.97E-3</c:v>
                </c:pt>
                <c:pt idx="115">
                  <c:v>-1.97E-3</c:v>
                </c:pt>
                <c:pt idx="116">
                  <c:v>-1.97E-3</c:v>
                </c:pt>
                <c:pt idx="117">
                  <c:v>-1.97E-3</c:v>
                </c:pt>
                <c:pt idx="118">
                  <c:v>-1.97E-3</c:v>
                </c:pt>
                <c:pt idx="119">
                  <c:v>-1.97E-3</c:v>
                </c:pt>
                <c:pt idx="120">
                  <c:v>-1.97E-3</c:v>
                </c:pt>
                <c:pt idx="121">
                  <c:v>-1.97E-3</c:v>
                </c:pt>
                <c:pt idx="122">
                  <c:v>-1.97E-3</c:v>
                </c:pt>
                <c:pt idx="123">
                  <c:v>-1.97E-3</c:v>
                </c:pt>
                <c:pt idx="124">
                  <c:v>-1.97E-3</c:v>
                </c:pt>
                <c:pt idx="125">
                  <c:v>-1.97E-3</c:v>
                </c:pt>
                <c:pt idx="126">
                  <c:v>-1.97E-3</c:v>
                </c:pt>
                <c:pt idx="127">
                  <c:v>-1.97E-3</c:v>
                </c:pt>
                <c:pt idx="128">
                  <c:v>-1.97E-3</c:v>
                </c:pt>
                <c:pt idx="129">
                  <c:v>-1.97E-3</c:v>
                </c:pt>
                <c:pt idx="130">
                  <c:v>-1.97E-3</c:v>
                </c:pt>
                <c:pt idx="131">
                  <c:v>-1.97E-3</c:v>
                </c:pt>
                <c:pt idx="132">
                  <c:v>-1.97E-3</c:v>
                </c:pt>
                <c:pt idx="133">
                  <c:v>-1.97E-3</c:v>
                </c:pt>
                <c:pt idx="134">
                  <c:v>-1.97E-3</c:v>
                </c:pt>
                <c:pt idx="135">
                  <c:v>-1.97E-3</c:v>
                </c:pt>
                <c:pt idx="136">
                  <c:v>-1.97E-3</c:v>
                </c:pt>
                <c:pt idx="137">
                  <c:v>-1.97E-3</c:v>
                </c:pt>
                <c:pt idx="138">
                  <c:v>-1.97E-3</c:v>
                </c:pt>
                <c:pt idx="139">
                  <c:v>-1.97E-3</c:v>
                </c:pt>
                <c:pt idx="140">
                  <c:v>-1.97E-3</c:v>
                </c:pt>
                <c:pt idx="141">
                  <c:v>-1.97E-3</c:v>
                </c:pt>
                <c:pt idx="142">
                  <c:v>-1.97E-3</c:v>
                </c:pt>
                <c:pt idx="143">
                  <c:v>-1.97E-3</c:v>
                </c:pt>
                <c:pt idx="144">
                  <c:v>-1.97E-3</c:v>
                </c:pt>
                <c:pt idx="145">
                  <c:v>-1.91E-3</c:v>
                </c:pt>
                <c:pt idx="146">
                  <c:v>-1.91E-3</c:v>
                </c:pt>
                <c:pt idx="147">
                  <c:v>-1.91E-3</c:v>
                </c:pt>
                <c:pt idx="148">
                  <c:v>-1.91E-3</c:v>
                </c:pt>
                <c:pt idx="149">
                  <c:v>-1.91E-3</c:v>
                </c:pt>
                <c:pt idx="150">
                  <c:v>-1.91E-3</c:v>
                </c:pt>
                <c:pt idx="151">
                  <c:v>-1.91E-3</c:v>
                </c:pt>
                <c:pt idx="152">
                  <c:v>-1.91E-3</c:v>
                </c:pt>
                <c:pt idx="153">
                  <c:v>-1.91E-3</c:v>
                </c:pt>
                <c:pt idx="154">
                  <c:v>-1.91E-3</c:v>
                </c:pt>
                <c:pt idx="155">
                  <c:v>-1.91E-3</c:v>
                </c:pt>
                <c:pt idx="156">
                  <c:v>-1.91E-3</c:v>
                </c:pt>
                <c:pt idx="157">
                  <c:v>-1.91E-3</c:v>
                </c:pt>
                <c:pt idx="158">
                  <c:v>-1.91E-3</c:v>
                </c:pt>
                <c:pt idx="159">
                  <c:v>-1.91E-3</c:v>
                </c:pt>
                <c:pt idx="160">
                  <c:v>-1.91E-3</c:v>
                </c:pt>
                <c:pt idx="161">
                  <c:v>-1.91E-3</c:v>
                </c:pt>
                <c:pt idx="162">
                  <c:v>-1.91E-3</c:v>
                </c:pt>
                <c:pt idx="163">
                  <c:v>-1.91E-3</c:v>
                </c:pt>
                <c:pt idx="164">
                  <c:v>-1.91E-3</c:v>
                </c:pt>
                <c:pt idx="165">
                  <c:v>-1.91E-3</c:v>
                </c:pt>
                <c:pt idx="166">
                  <c:v>-1.91E-3</c:v>
                </c:pt>
                <c:pt idx="167">
                  <c:v>-1.91E-3</c:v>
                </c:pt>
                <c:pt idx="168">
                  <c:v>-1.91E-3</c:v>
                </c:pt>
                <c:pt idx="169">
                  <c:v>-1.91E-3</c:v>
                </c:pt>
                <c:pt idx="170">
                  <c:v>-1.91E-3</c:v>
                </c:pt>
                <c:pt idx="171">
                  <c:v>-1.91E-3</c:v>
                </c:pt>
                <c:pt idx="172">
                  <c:v>-1.8600000000000001E-3</c:v>
                </c:pt>
                <c:pt idx="173">
                  <c:v>-1.8600000000000001E-3</c:v>
                </c:pt>
                <c:pt idx="174">
                  <c:v>-1.8600000000000001E-3</c:v>
                </c:pt>
                <c:pt idx="175">
                  <c:v>-1.8600000000000001E-3</c:v>
                </c:pt>
                <c:pt idx="176">
                  <c:v>-1.8600000000000001E-3</c:v>
                </c:pt>
                <c:pt idx="177">
                  <c:v>-1.8600000000000001E-3</c:v>
                </c:pt>
                <c:pt idx="178">
                  <c:v>-1.8600000000000001E-3</c:v>
                </c:pt>
                <c:pt idx="179">
                  <c:v>-1.8600000000000001E-3</c:v>
                </c:pt>
                <c:pt idx="180">
                  <c:v>-1.8600000000000001E-3</c:v>
                </c:pt>
                <c:pt idx="181">
                  <c:v>-1.8600000000000001E-3</c:v>
                </c:pt>
                <c:pt idx="182">
                  <c:v>-1.8600000000000001E-3</c:v>
                </c:pt>
                <c:pt idx="183">
                  <c:v>-1.8600000000000001E-3</c:v>
                </c:pt>
                <c:pt idx="184">
                  <c:v>-1.8600000000000001E-3</c:v>
                </c:pt>
                <c:pt idx="185">
                  <c:v>-1.8600000000000001E-3</c:v>
                </c:pt>
                <c:pt idx="186">
                  <c:v>-1.8600000000000001E-3</c:v>
                </c:pt>
                <c:pt idx="187">
                  <c:v>-1.8600000000000001E-3</c:v>
                </c:pt>
                <c:pt idx="188">
                  <c:v>-1.8600000000000001E-3</c:v>
                </c:pt>
                <c:pt idx="189">
                  <c:v>-1.8600000000000001E-3</c:v>
                </c:pt>
                <c:pt idx="190">
                  <c:v>-1.8600000000000001E-3</c:v>
                </c:pt>
                <c:pt idx="191">
                  <c:v>-1.8600000000000001E-3</c:v>
                </c:pt>
                <c:pt idx="192">
                  <c:v>-1.8600000000000001E-3</c:v>
                </c:pt>
                <c:pt idx="193">
                  <c:v>-1.8600000000000001E-3</c:v>
                </c:pt>
                <c:pt idx="194">
                  <c:v>-1.8600000000000001E-3</c:v>
                </c:pt>
                <c:pt idx="195">
                  <c:v>-1.8600000000000001E-3</c:v>
                </c:pt>
                <c:pt idx="196">
                  <c:v>-1.8600000000000001E-3</c:v>
                </c:pt>
                <c:pt idx="197">
                  <c:v>-1.8600000000000001E-3</c:v>
                </c:pt>
                <c:pt idx="198">
                  <c:v>-1.8600000000000001E-3</c:v>
                </c:pt>
                <c:pt idx="199">
                  <c:v>-1.8600000000000001E-3</c:v>
                </c:pt>
                <c:pt idx="200">
                  <c:v>-1.8600000000000001E-3</c:v>
                </c:pt>
                <c:pt idx="201">
                  <c:v>-1.8600000000000001E-3</c:v>
                </c:pt>
                <c:pt idx="202">
                  <c:v>-1.8600000000000001E-3</c:v>
                </c:pt>
                <c:pt idx="203">
                  <c:v>-1.8600000000000001E-3</c:v>
                </c:pt>
                <c:pt idx="204">
                  <c:v>-1.8600000000000001E-3</c:v>
                </c:pt>
                <c:pt idx="205">
                  <c:v>-1.8600000000000001E-3</c:v>
                </c:pt>
                <c:pt idx="206">
                  <c:v>-1.8600000000000001E-3</c:v>
                </c:pt>
                <c:pt idx="207">
                  <c:v>-1.8600000000000001E-3</c:v>
                </c:pt>
                <c:pt idx="208">
                  <c:v>-1.8600000000000001E-3</c:v>
                </c:pt>
                <c:pt idx="209">
                  <c:v>-1.8600000000000001E-3</c:v>
                </c:pt>
                <c:pt idx="210">
                  <c:v>-1.8600000000000001E-3</c:v>
                </c:pt>
                <c:pt idx="211">
                  <c:v>-1.8600000000000001E-3</c:v>
                </c:pt>
                <c:pt idx="212">
                  <c:v>-1.8600000000000001E-3</c:v>
                </c:pt>
                <c:pt idx="213">
                  <c:v>-1.8600000000000001E-3</c:v>
                </c:pt>
                <c:pt idx="214">
                  <c:v>-1.8600000000000001E-3</c:v>
                </c:pt>
                <c:pt idx="215">
                  <c:v>-1.8600000000000001E-3</c:v>
                </c:pt>
                <c:pt idx="216">
                  <c:v>-1.8600000000000001E-3</c:v>
                </c:pt>
                <c:pt idx="217">
                  <c:v>-1.8600000000000001E-3</c:v>
                </c:pt>
                <c:pt idx="218">
                  <c:v>-1.8600000000000001E-3</c:v>
                </c:pt>
                <c:pt idx="219">
                  <c:v>-1.8600000000000001E-3</c:v>
                </c:pt>
                <c:pt idx="220">
                  <c:v>-1.8600000000000001E-3</c:v>
                </c:pt>
                <c:pt idx="221">
                  <c:v>-1.8600000000000001E-3</c:v>
                </c:pt>
                <c:pt idx="222">
                  <c:v>-1.8600000000000001E-3</c:v>
                </c:pt>
                <c:pt idx="223">
                  <c:v>-1.8600000000000001E-3</c:v>
                </c:pt>
                <c:pt idx="224">
                  <c:v>-1.8600000000000001E-3</c:v>
                </c:pt>
                <c:pt idx="225">
                  <c:v>-1.8600000000000001E-3</c:v>
                </c:pt>
                <c:pt idx="226">
                  <c:v>-1.8600000000000001E-3</c:v>
                </c:pt>
                <c:pt idx="227">
                  <c:v>-1.8600000000000001E-3</c:v>
                </c:pt>
                <c:pt idx="228">
                  <c:v>-1.8600000000000001E-3</c:v>
                </c:pt>
                <c:pt idx="229">
                  <c:v>-1.8600000000000001E-3</c:v>
                </c:pt>
                <c:pt idx="230">
                  <c:v>-1.8600000000000001E-3</c:v>
                </c:pt>
                <c:pt idx="231">
                  <c:v>-1.8600000000000001E-3</c:v>
                </c:pt>
                <c:pt idx="232">
                  <c:v>-1.8600000000000001E-3</c:v>
                </c:pt>
                <c:pt idx="233">
                  <c:v>-1.8600000000000001E-3</c:v>
                </c:pt>
                <c:pt idx="234">
                  <c:v>-1.8600000000000001E-3</c:v>
                </c:pt>
                <c:pt idx="235">
                  <c:v>-1.8600000000000001E-3</c:v>
                </c:pt>
                <c:pt idx="236">
                  <c:v>-1.8600000000000001E-3</c:v>
                </c:pt>
                <c:pt idx="237">
                  <c:v>-1.8600000000000001E-3</c:v>
                </c:pt>
                <c:pt idx="238">
                  <c:v>-1.91E-3</c:v>
                </c:pt>
                <c:pt idx="239">
                  <c:v>-1.91E-3</c:v>
                </c:pt>
                <c:pt idx="240">
                  <c:v>-1.91E-3</c:v>
                </c:pt>
                <c:pt idx="241">
                  <c:v>-1.91E-3</c:v>
                </c:pt>
                <c:pt idx="242">
                  <c:v>-1.91E-3</c:v>
                </c:pt>
                <c:pt idx="243">
                  <c:v>-1.91E-3</c:v>
                </c:pt>
                <c:pt idx="244">
                  <c:v>-1.91E-3</c:v>
                </c:pt>
                <c:pt idx="245">
                  <c:v>-1.91E-3</c:v>
                </c:pt>
                <c:pt idx="246">
                  <c:v>-1.91E-3</c:v>
                </c:pt>
                <c:pt idx="247">
                  <c:v>-1.91E-3</c:v>
                </c:pt>
                <c:pt idx="248">
                  <c:v>-1.91E-3</c:v>
                </c:pt>
                <c:pt idx="249">
                  <c:v>-1.91E-3</c:v>
                </c:pt>
                <c:pt idx="250">
                  <c:v>-1.91E-3</c:v>
                </c:pt>
                <c:pt idx="251">
                  <c:v>-1.91E-3</c:v>
                </c:pt>
                <c:pt idx="252">
                  <c:v>-1.91E-3</c:v>
                </c:pt>
                <c:pt idx="253">
                  <c:v>-1.91E-3</c:v>
                </c:pt>
                <c:pt idx="254">
                  <c:v>-1.91E-3</c:v>
                </c:pt>
                <c:pt idx="255">
                  <c:v>-1.91E-3</c:v>
                </c:pt>
                <c:pt idx="256">
                  <c:v>-1.91E-3</c:v>
                </c:pt>
                <c:pt idx="257">
                  <c:v>-1.91E-3</c:v>
                </c:pt>
                <c:pt idx="258">
                  <c:v>-1.91E-3</c:v>
                </c:pt>
                <c:pt idx="259">
                  <c:v>-1.97E-3</c:v>
                </c:pt>
                <c:pt idx="260">
                  <c:v>-1.97E-3</c:v>
                </c:pt>
                <c:pt idx="261">
                  <c:v>-1.97E-3</c:v>
                </c:pt>
                <c:pt idx="262">
                  <c:v>-1.97E-3</c:v>
                </c:pt>
                <c:pt idx="263">
                  <c:v>-1.97E-3</c:v>
                </c:pt>
                <c:pt idx="264">
                  <c:v>-1.97E-3</c:v>
                </c:pt>
                <c:pt idx="265">
                  <c:v>-1.97E-3</c:v>
                </c:pt>
                <c:pt idx="266">
                  <c:v>-1.97E-3</c:v>
                </c:pt>
                <c:pt idx="267">
                  <c:v>-1.97E-3</c:v>
                </c:pt>
                <c:pt idx="268">
                  <c:v>-1.97E-3</c:v>
                </c:pt>
                <c:pt idx="269">
                  <c:v>-1.97E-3</c:v>
                </c:pt>
                <c:pt idx="270">
                  <c:v>-1.97E-3</c:v>
                </c:pt>
                <c:pt idx="271">
                  <c:v>-1.97E-3</c:v>
                </c:pt>
                <c:pt idx="272">
                  <c:v>-1.97E-3</c:v>
                </c:pt>
                <c:pt idx="273">
                  <c:v>-1.97E-3</c:v>
                </c:pt>
                <c:pt idx="274">
                  <c:v>-1.97E-3</c:v>
                </c:pt>
                <c:pt idx="275">
                  <c:v>-1.97E-3</c:v>
                </c:pt>
                <c:pt idx="276">
                  <c:v>-1.97E-3</c:v>
                </c:pt>
                <c:pt idx="277">
                  <c:v>-1.97E-3</c:v>
                </c:pt>
                <c:pt idx="278">
                  <c:v>-1.97E-3</c:v>
                </c:pt>
                <c:pt idx="279">
                  <c:v>-1.97E-3</c:v>
                </c:pt>
                <c:pt idx="280">
                  <c:v>-1.97E-3</c:v>
                </c:pt>
                <c:pt idx="281">
                  <c:v>-1.97E-3</c:v>
                </c:pt>
                <c:pt idx="282">
                  <c:v>-1.97E-3</c:v>
                </c:pt>
                <c:pt idx="283">
                  <c:v>-1.97E-3</c:v>
                </c:pt>
                <c:pt idx="284">
                  <c:v>-1.97E-3</c:v>
                </c:pt>
                <c:pt idx="285">
                  <c:v>-1.97E-3</c:v>
                </c:pt>
                <c:pt idx="286">
                  <c:v>-1.97E-3</c:v>
                </c:pt>
                <c:pt idx="287">
                  <c:v>-1.97E-3</c:v>
                </c:pt>
                <c:pt idx="288">
                  <c:v>-1.97E-3</c:v>
                </c:pt>
                <c:pt idx="289">
                  <c:v>-1.97E-3</c:v>
                </c:pt>
                <c:pt idx="290">
                  <c:v>-1.97E-3</c:v>
                </c:pt>
                <c:pt idx="291">
                  <c:v>-1.97E-3</c:v>
                </c:pt>
                <c:pt idx="292">
                  <c:v>-1.97E-3</c:v>
                </c:pt>
                <c:pt idx="293">
                  <c:v>-1.97E-3</c:v>
                </c:pt>
                <c:pt idx="294">
                  <c:v>-1.97E-3</c:v>
                </c:pt>
                <c:pt idx="295">
                  <c:v>-1.97E-3</c:v>
                </c:pt>
                <c:pt idx="296">
                  <c:v>-1.97E-3</c:v>
                </c:pt>
                <c:pt idx="297">
                  <c:v>-1.97E-3</c:v>
                </c:pt>
                <c:pt idx="298">
                  <c:v>-1.97E-3</c:v>
                </c:pt>
                <c:pt idx="299">
                  <c:v>-1.97E-3</c:v>
                </c:pt>
                <c:pt idx="300">
                  <c:v>-1.97E-3</c:v>
                </c:pt>
                <c:pt idx="301">
                  <c:v>-1.97E-3</c:v>
                </c:pt>
                <c:pt idx="302">
                  <c:v>-1.97E-3</c:v>
                </c:pt>
                <c:pt idx="303">
                  <c:v>-1.97E-3</c:v>
                </c:pt>
                <c:pt idx="304">
                  <c:v>-1.97E-3</c:v>
                </c:pt>
                <c:pt idx="305">
                  <c:v>-1.97E-3</c:v>
                </c:pt>
                <c:pt idx="306">
                  <c:v>-1.97E-3</c:v>
                </c:pt>
                <c:pt idx="307">
                  <c:v>-1.97E-3</c:v>
                </c:pt>
                <c:pt idx="308">
                  <c:v>-1.97E-3</c:v>
                </c:pt>
                <c:pt idx="309">
                  <c:v>-1.97E-3</c:v>
                </c:pt>
                <c:pt idx="310">
                  <c:v>-1.97E-3</c:v>
                </c:pt>
                <c:pt idx="311">
                  <c:v>-1.97E-3</c:v>
                </c:pt>
                <c:pt idx="312">
                  <c:v>-1.97E-3</c:v>
                </c:pt>
                <c:pt idx="313">
                  <c:v>-1.97E-3</c:v>
                </c:pt>
                <c:pt idx="314">
                  <c:v>-1.97E-3</c:v>
                </c:pt>
                <c:pt idx="315">
                  <c:v>-1.97E-3</c:v>
                </c:pt>
                <c:pt idx="316">
                  <c:v>-1.97E-3</c:v>
                </c:pt>
                <c:pt idx="317">
                  <c:v>-1.97E-3</c:v>
                </c:pt>
                <c:pt idx="318">
                  <c:v>-1.97E-3</c:v>
                </c:pt>
                <c:pt idx="319">
                  <c:v>-1.97E-3</c:v>
                </c:pt>
                <c:pt idx="320">
                  <c:v>-1.97E-3</c:v>
                </c:pt>
                <c:pt idx="321">
                  <c:v>-1.97E-3</c:v>
                </c:pt>
                <c:pt idx="322">
                  <c:v>-1.97E-3</c:v>
                </c:pt>
                <c:pt idx="323">
                  <c:v>-1.97E-3</c:v>
                </c:pt>
                <c:pt idx="324">
                  <c:v>-1.97E-3</c:v>
                </c:pt>
                <c:pt idx="325">
                  <c:v>-1.97E-3</c:v>
                </c:pt>
                <c:pt idx="326">
                  <c:v>-1.97E-3</c:v>
                </c:pt>
                <c:pt idx="327">
                  <c:v>-1.97E-3</c:v>
                </c:pt>
                <c:pt idx="328">
                  <c:v>-1.91E-3</c:v>
                </c:pt>
                <c:pt idx="329">
                  <c:v>-1.91E-3</c:v>
                </c:pt>
                <c:pt idx="330">
                  <c:v>-1.91E-3</c:v>
                </c:pt>
                <c:pt idx="331">
                  <c:v>-1.91E-3</c:v>
                </c:pt>
                <c:pt idx="332">
                  <c:v>-1.91E-3</c:v>
                </c:pt>
                <c:pt idx="333">
                  <c:v>-1.91E-3</c:v>
                </c:pt>
                <c:pt idx="334">
                  <c:v>-1.91E-3</c:v>
                </c:pt>
                <c:pt idx="335">
                  <c:v>-1.91E-3</c:v>
                </c:pt>
                <c:pt idx="336">
                  <c:v>-1.91E-3</c:v>
                </c:pt>
                <c:pt idx="337">
                  <c:v>-1.91E-3</c:v>
                </c:pt>
                <c:pt idx="338">
                  <c:v>-1.91E-3</c:v>
                </c:pt>
                <c:pt idx="339">
                  <c:v>-1.91E-3</c:v>
                </c:pt>
                <c:pt idx="340">
                  <c:v>-1.91E-3</c:v>
                </c:pt>
                <c:pt idx="341">
                  <c:v>-1.91E-3</c:v>
                </c:pt>
                <c:pt idx="342">
                  <c:v>-1.91E-3</c:v>
                </c:pt>
                <c:pt idx="343">
                  <c:v>-1.91E-3</c:v>
                </c:pt>
                <c:pt idx="344">
                  <c:v>-1.91E-3</c:v>
                </c:pt>
                <c:pt idx="345">
                  <c:v>-1.91E-3</c:v>
                </c:pt>
                <c:pt idx="346">
                  <c:v>-1.91E-3</c:v>
                </c:pt>
                <c:pt idx="347">
                  <c:v>-1.91E-3</c:v>
                </c:pt>
                <c:pt idx="348">
                  <c:v>-1.91E-3</c:v>
                </c:pt>
                <c:pt idx="349">
                  <c:v>-1.91E-3</c:v>
                </c:pt>
                <c:pt idx="350">
                  <c:v>-1.91E-3</c:v>
                </c:pt>
                <c:pt idx="351">
                  <c:v>-1.91E-3</c:v>
                </c:pt>
                <c:pt idx="352">
                  <c:v>-1.91E-3</c:v>
                </c:pt>
                <c:pt idx="353">
                  <c:v>-1.91E-3</c:v>
                </c:pt>
                <c:pt idx="354">
                  <c:v>-1.91E-3</c:v>
                </c:pt>
                <c:pt idx="355">
                  <c:v>-1.91E-3</c:v>
                </c:pt>
                <c:pt idx="356">
                  <c:v>-1.91E-3</c:v>
                </c:pt>
                <c:pt idx="357">
                  <c:v>-1.91E-3</c:v>
                </c:pt>
                <c:pt idx="358">
                  <c:v>-1.91E-3</c:v>
                </c:pt>
                <c:pt idx="359">
                  <c:v>-1.91E-3</c:v>
                </c:pt>
                <c:pt idx="360">
                  <c:v>-1.91E-3</c:v>
                </c:pt>
                <c:pt idx="361">
                  <c:v>-1.91E-3</c:v>
                </c:pt>
                <c:pt idx="362">
                  <c:v>-1.91E-3</c:v>
                </c:pt>
                <c:pt idx="363">
                  <c:v>-1.91E-3</c:v>
                </c:pt>
                <c:pt idx="364">
                  <c:v>-1.91E-3</c:v>
                </c:pt>
                <c:pt idx="365">
                  <c:v>-1.91E-3</c:v>
                </c:pt>
                <c:pt idx="366">
                  <c:v>-1.91E-3</c:v>
                </c:pt>
                <c:pt idx="367">
                  <c:v>-1.91E-3</c:v>
                </c:pt>
                <c:pt idx="368">
                  <c:v>-1.91E-3</c:v>
                </c:pt>
                <c:pt idx="369">
                  <c:v>-1.91E-3</c:v>
                </c:pt>
                <c:pt idx="370">
                  <c:v>-1.91E-3</c:v>
                </c:pt>
                <c:pt idx="371">
                  <c:v>-1.91E-3</c:v>
                </c:pt>
                <c:pt idx="372">
                  <c:v>-1.91E-3</c:v>
                </c:pt>
                <c:pt idx="373">
                  <c:v>-1.91E-3</c:v>
                </c:pt>
                <c:pt idx="374">
                  <c:v>-1.91E-3</c:v>
                </c:pt>
                <c:pt idx="375">
                  <c:v>-1.91E-3</c:v>
                </c:pt>
                <c:pt idx="376">
                  <c:v>-1.91E-3</c:v>
                </c:pt>
                <c:pt idx="377">
                  <c:v>-1.91E-3</c:v>
                </c:pt>
                <c:pt idx="378">
                  <c:v>-1.97E-3</c:v>
                </c:pt>
                <c:pt idx="379">
                  <c:v>-1.97E-3</c:v>
                </c:pt>
                <c:pt idx="380">
                  <c:v>-1.97E-3</c:v>
                </c:pt>
                <c:pt idx="381">
                  <c:v>-1.97E-3</c:v>
                </c:pt>
                <c:pt idx="382">
                  <c:v>-1.97E-3</c:v>
                </c:pt>
                <c:pt idx="383">
                  <c:v>-1.97E-3</c:v>
                </c:pt>
                <c:pt idx="384">
                  <c:v>-1.97E-3</c:v>
                </c:pt>
                <c:pt idx="385">
                  <c:v>-1.97E-3</c:v>
                </c:pt>
                <c:pt idx="386">
                  <c:v>-1.97E-3</c:v>
                </c:pt>
                <c:pt idx="387">
                  <c:v>-1.97E-3</c:v>
                </c:pt>
                <c:pt idx="388">
                  <c:v>-1.97E-3</c:v>
                </c:pt>
                <c:pt idx="389">
                  <c:v>-1.97E-3</c:v>
                </c:pt>
                <c:pt idx="390">
                  <c:v>-1.97E-3</c:v>
                </c:pt>
                <c:pt idx="391">
                  <c:v>-1.97E-3</c:v>
                </c:pt>
                <c:pt idx="392">
                  <c:v>-1.97E-3</c:v>
                </c:pt>
                <c:pt idx="393">
                  <c:v>-1.97E-3</c:v>
                </c:pt>
                <c:pt idx="394">
                  <c:v>-1.97E-3</c:v>
                </c:pt>
                <c:pt idx="395">
                  <c:v>-1.97E-3</c:v>
                </c:pt>
                <c:pt idx="396">
                  <c:v>-2.0200000000000001E-3</c:v>
                </c:pt>
                <c:pt idx="397">
                  <c:v>-2.0200000000000001E-3</c:v>
                </c:pt>
                <c:pt idx="398">
                  <c:v>-2.0200000000000001E-3</c:v>
                </c:pt>
                <c:pt idx="399">
                  <c:v>-2.0200000000000001E-3</c:v>
                </c:pt>
                <c:pt idx="400">
                  <c:v>-2.0200000000000001E-3</c:v>
                </c:pt>
                <c:pt idx="401">
                  <c:v>-2.0200000000000001E-3</c:v>
                </c:pt>
                <c:pt idx="402">
                  <c:v>-2.0200000000000001E-3</c:v>
                </c:pt>
                <c:pt idx="403">
                  <c:v>-2.0200000000000001E-3</c:v>
                </c:pt>
                <c:pt idx="404">
                  <c:v>-2.0200000000000001E-3</c:v>
                </c:pt>
                <c:pt idx="405">
                  <c:v>-2.0200000000000001E-3</c:v>
                </c:pt>
                <c:pt idx="406">
                  <c:v>-2.0200000000000001E-3</c:v>
                </c:pt>
                <c:pt idx="407">
                  <c:v>-2.0200000000000001E-3</c:v>
                </c:pt>
                <c:pt idx="408">
                  <c:v>-2.0200000000000001E-3</c:v>
                </c:pt>
                <c:pt idx="409">
                  <c:v>-2.0200000000000001E-3</c:v>
                </c:pt>
                <c:pt idx="410">
                  <c:v>-2.0200000000000001E-3</c:v>
                </c:pt>
                <c:pt idx="411">
                  <c:v>-2.0799999999999998E-3</c:v>
                </c:pt>
                <c:pt idx="412">
                  <c:v>-2.0799999999999998E-3</c:v>
                </c:pt>
                <c:pt idx="413">
                  <c:v>-2.0799999999999998E-3</c:v>
                </c:pt>
                <c:pt idx="414">
                  <c:v>-2.0799999999999998E-3</c:v>
                </c:pt>
                <c:pt idx="415">
                  <c:v>-2.0799999999999998E-3</c:v>
                </c:pt>
                <c:pt idx="416">
                  <c:v>-2.0799999999999998E-3</c:v>
                </c:pt>
                <c:pt idx="417">
                  <c:v>-2.0799999999999998E-3</c:v>
                </c:pt>
                <c:pt idx="418">
                  <c:v>-2.0799999999999998E-3</c:v>
                </c:pt>
                <c:pt idx="419">
                  <c:v>-2.0799999999999998E-3</c:v>
                </c:pt>
                <c:pt idx="420">
                  <c:v>-2.0799999999999998E-3</c:v>
                </c:pt>
                <c:pt idx="421">
                  <c:v>-2.0799999999999998E-3</c:v>
                </c:pt>
                <c:pt idx="422">
                  <c:v>-2.0799999999999998E-3</c:v>
                </c:pt>
                <c:pt idx="423">
                  <c:v>-2.0799999999999998E-3</c:v>
                </c:pt>
                <c:pt idx="424">
                  <c:v>-2.0799999999999998E-3</c:v>
                </c:pt>
                <c:pt idx="425">
                  <c:v>-2.0799999999999998E-3</c:v>
                </c:pt>
                <c:pt idx="426">
                  <c:v>-2.0799999999999998E-3</c:v>
                </c:pt>
                <c:pt idx="427">
                  <c:v>-2.0799999999999998E-3</c:v>
                </c:pt>
                <c:pt idx="428">
                  <c:v>-2.0799999999999998E-3</c:v>
                </c:pt>
                <c:pt idx="429">
                  <c:v>-2.0799999999999998E-3</c:v>
                </c:pt>
                <c:pt idx="430">
                  <c:v>-2.1299999999999999E-3</c:v>
                </c:pt>
                <c:pt idx="431">
                  <c:v>-2.1299999999999999E-3</c:v>
                </c:pt>
                <c:pt idx="432">
                  <c:v>-2.1299999999999999E-3</c:v>
                </c:pt>
                <c:pt idx="433">
                  <c:v>-2.1299999999999999E-3</c:v>
                </c:pt>
                <c:pt idx="434">
                  <c:v>-2.1299999999999999E-3</c:v>
                </c:pt>
                <c:pt idx="435">
                  <c:v>-2.1299999999999999E-3</c:v>
                </c:pt>
                <c:pt idx="436">
                  <c:v>-2.1299999999999999E-3</c:v>
                </c:pt>
                <c:pt idx="437">
                  <c:v>-2.1299999999999999E-3</c:v>
                </c:pt>
                <c:pt idx="438">
                  <c:v>-2.1299999999999999E-3</c:v>
                </c:pt>
                <c:pt idx="439">
                  <c:v>-2.1299999999999999E-3</c:v>
                </c:pt>
                <c:pt idx="440">
                  <c:v>-2.1299999999999999E-3</c:v>
                </c:pt>
                <c:pt idx="441">
                  <c:v>-2.1299999999999999E-3</c:v>
                </c:pt>
                <c:pt idx="442">
                  <c:v>-2.1299999999999999E-3</c:v>
                </c:pt>
                <c:pt idx="443">
                  <c:v>-2.1299999999999999E-3</c:v>
                </c:pt>
                <c:pt idx="444">
                  <c:v>-2.1299999999999999E-3</c:v>
                </c:pt>
                <c:pt idx="445">
                  <c:v>-2.1299999999999999E-3</c:v>
                </c:pt>
                <c:pt idx="446">
                  <c:v>-2.1299999999999999E-3</c:v>
                </c:pt>
                <c:pt idx="447">
                  <c:v>-2.1299999999999999E-3</c:v>
                </c:pt>
                <c:pt idx="448">
                  <c:v>-2.1299999999999999E-3</c:v>
                </c:pt>
                <c:pt idx="449">
                  <c:v>-2.1299999999999999E-3</c:v>
                </c:pt>
                <c:pt idx="450">
                  <c:v>-2.1299999999999999E-3</c:v>
                </c:pt>
                <c:pt idx="451">
                  <c:v>-2.1299999999999999E-3</c:v>
                </c:pt>
                <c:pt idx="452">
                  <c:v>-2.1299999999999999E-3</c:v>
                </c:pt>
                <c:pt idx="453">
                  <c:v>-2.1299999999999999E-3</c:v>
                </c:pt>
                <c:pt idx="454">
                  <c:v>-2.1299999999999999E-3</c:v>
                </c:pt>
                <c:pt idx="455">
                  <c:v>-2.1299999999999999E-3</c:v>
                </c:pt>
                <c:pt idx="456">
                  <c:v>-2.1299999999999999E-3</c:v>
                </c:pt>
                <c:pt idx="457">
                  <c:v>-2.1299999999999999E-3</c:v>
                </c:pt>
                <c:pt idx="458">
                  <c:v>-2.1299999999999999E-3</c:v>
                </c:pt>
                <c:pt idx="459">
                  <c:v>-2.1299999999999999E-3</c:v>
                </c:pt>
                <c:pt idx="460">
                  <c:v>-2.1299999999999999E-3</c:v>
                </c:pt>
                <c:pt idx="461">
                  <c:v>-2.1299999999999999E-3</c:v>
                </c:pt>
                <c:pt idx="462">
                  <c:v>-2.1299999999999999E-3</c:v>
                </c:pt>
                <c:pt idx="463">
                  <c:v>-2.1299999999999999E-3</c:v>
                </c:pt>
                <c:pt idx="464">
                  <c:v>-2.0799999999999998E-3</c:v>
                </c:pt>
                <c:pt idx="465">
                  <c:v>-2.0799999999999998E-3</c:v>
                </c:pt>
                <c:pt idx="466">
                  <c:v>-2.0799999999999998E-3</c:v>
                </c:pt>
                <c:pt idx="467">
                  <c:v>-2.0799999999999998E-3</c:v>
                </c:pt>
                <c:pt idx="468">
                  <c:v>-2.0799999999999998E-3</c:v>
                </c:pt>
                <c:pt idx="469">
                  <c:v>-2.0799999999999998E-3</c:v>
                </c:pt>
                <c:pt idx="470">
                  <c:v>-2.0799999999999998E-3</c:v>
                </c:pt>
                <c:pt idx="471">
                  <c:v>-2.0799999999999998E-3</c:v>
                </c:pt>
                <c:pt idx="472">
                  <c:v>-2.0799999999999998E-3</c:v>
                </c:pt>
                <c:pt idx="473">
                  <c:v>-2.0799999999999998E-3</c:v>
                </c:pt>
                <c:pt idx="474">
                  <c:v>-2.0799999999999998E-3</c:v>
                </c:pt>
                <c:pt idx="475">
                  <c:v>-2.0799999999999998E-3</c:v>
                </c:pt>
                <c:pt idx="476">
                  <c:v>-2.0799999999999998E-3</c:v>
                </c:pt>
                <c:pt idx="477">
                  <c:v>-2.0799999999999998E-3</c:v>
                </c:pt>
                <c:pt idx="478">
                  <c:v>-2.0799999999999998E-3</c:v>
                </c:pt>
                <c:pt idx="479">
                  <c:v>-2.0200000000000001E-3</c:v>
                </c:pt>
                <c:pt idx="480">
                  <c:v>-2.0200000000000001E-3</c:v>
                </c:pt>
                <c:pt idx="481">
                  <c:v>-2.0200000000000001E-3</c:v>
                </c:pt>
                <c:pt idx="482">
                  <c:v>-2.0200000000000001E-3</c:v>
                </c:pt>
                <c:pt idx="483">
                  <c:v>-2.0200000000000001E-3</c:v>
                </c:pt>
                <c:pt idx="484">
                  <c:v>-2.0200000000000001E-3</c:v>
                </c:pt>
                <c:pt idx="485">
                  <c:v>-2.0200000000000001E-3</c:v>
                </c:pt>
                <c:pt idx="486">
                  <c:v>-2.0200000000000001E-3</c:v>
                </c:pt>
                <c:pt idx="487">
                  <c:v>-2.0200000000000001E-3</c:v>
                </c:pt>
                <c:pt idx="488">
                  <c:v>-2.0200000000000001E-3</c:v>
                </c:pt>
                <c:pt idx="489">
                  <c:v>-2.0200000000000001E-3</c:v>
                </c:pt>
                <c:pt idx="490">
                  <c:v>-1.97E-3</c:v>
                </c:pt>
                <c:pt idx="491">
                  <c:v>-1.97E-3</c:v>
                </c:pt>
                <c:pt idx="492">
                  <c:v>-1.97E-3</c:v>
                </c:pt>
                <c:pt idx="493">
                  <c:v>-1.97E-3</c:v>
                </c:pt>
                <c:pt idx="494">
                  <c:v>-1.97E-3</c:v>
                </c:pt>
                <c:pt idx="495">
                  <c:v>-1.97E-3</c:v>
                </c:pt>
                <c:pt idx="496">
                  <c:v>-1.97E-3</c:v>
                </c:pt>
                <c:pt idx="497">
                  <c:v>-1.97E-3</c:v>
                </c:pt>
                <c:pt idx="498">
                  <c:v>-1.97E-3</c:v>
                </c:pt>
                <c:pt idx="499">
                  <c:v>-1.97E-3</c:v>
                </c:pt>
                <c:pt idx="500">
                  <c:v>-1.91E-3</c:v>
                </c:pt>
                <c:pt idx="501">
                  <c:v>-1.91E-3</c:v>
                </c:pt>
                <c:pt idx="502">
                  <c:v>-1.91E-3</c:v>
                </c:pt>
                <c:pt idx="503">
                  <c:v>-1.91E-3</c:v>
                </c:pt>
                <c:pt idx="504">
                  <c:v>-1.91E-3</c:v>
                </c:pt>
                <c:pt idx="505">
                  <c:v>-1.91E-3</c:v>
                </c:pt>
                <c:pt idx="506">
                  <c:v>-1.91E-3</c:v>
                </c:pt>
                <c:pt idx="507">
                  <c:v>-1.91E-3</c:v>
                </c:pt>
                <c:pt idx="508">
                  <c:v>-1.91E-3</c:v>
                </c:pt>
                <c:pt idx="509">
                  <c:v>-1.91E-3</c:v>
                </c:pt>
                <c:pt idx="510">
                  <c:v>-1.8600000000000001E-3</c:v>
                </c:pt>
                <c:pt idx="511">
                  <c:v>-1.8600000000000001E-3</c:v>
                </c:pt>
                <c:pt idx="512">
                  <c:v>-1.8600000000000001E-3</c:v>
                </c:pt>
                <c:pt idx="513">
                  <c:v>-1.8600000000000001E-3</c:v>
                </c:pt>
                <c:pt idx="514">
                  <c:v>-1.8600000000000001E-3</c:v>
                </c:pt>
                <c:pt idx="515">
                  <c:v>-1.8600000000000001E-3</c:v>
                </c:pt>
                <c:pt idx="516">
                  <c:v>-1.8600000000000001E-3</c:v>
                </c:pt>
                <c:pt idx="517">
                  <c:v>-1.8600000000000001E-3</c:v>
                </c:pt>
                <c:pt idx="518">
                  <c:v>-1.8600000000000001E-3</c:v>
                </c:pt>
                <c:pt idx="519">
                  <c:v>-1.8600000000000001E-3</c:v>
                </c:pt>
                <c:pt idx="520">
                  <c:v>-1.8600000000000001E-3</c:v>
                </c:pt>
                <c:pt idx="521">
                  <c:v>-1.8E-3</c:v>
                </c:pt>
                <c:pt idx="522">
                  <c:v>-1.8E-3</c:v>
                </c:pt>
                <c:pt idx="523">
                  <c:v>-1.8E-3</c:v>
                </c:pt>
                <c:pt idx="524">
                  <c:v>-1.8E-3</c:v>
                </c:pt>
                <c:pt idx="525">
                  <c:v>-1.8E-3</c:v>
                </c:pt>
                <c:pt idx="526">
                  <c:v>-1.8E-3</c:v>
                </c:pt>
                <c:pt idx="527">
                  <c:v>-1.8E-3</c:v>
                </c:pt>
                <c:pt idx="528">
                  <c:v>-1.8E-3</c:v>
                </c:pt>
                <c:pt idx="529">
                  <c:v>-1.8E-3</c:v>
                </c:pt>
                <c:pt idx="530">
                  <c:v>-1.8E-3</c:v>
                </c:pt>
                <c:pt idx="531">
                  <c:v>-1.8E-3</c:v>
                </c:pt>
                <c:pt idx="532">
                  <c:v>-1.8E-3</c:v>
                </c:pt>
                <c:pt idx="533">
                  <c:v>-1.8E-3</c:v>
                </c:pt>
                <c:pt idx="534">
                  <c:v>-1.8E-3</c:v>
                </c:pt>
                <c:pt idx="535">
                  <c:v>-1.8E-3</c:v>
                </c:pt>
                <c:pt idx="536">
                  <c:v>-1.8E-3</c:v>
                </c:pt>
                <c:pt idx="537">
                  <c:v>-1.8E-3</c:v>
                </c:pt>
                <c:pt idx="538">
                  <c:v>-1.8E-3</c:v>
                </c:pt>
                <c:pt idx="539">
                  <c:v>-1.8E-3</c:v>
                </c:pt>
                <c:pt idx="540">
                  <c:v>-1.75E-3</c:v>
                </c:pt>
                <c:pt idx="541">
                  <c:v>-1.75E-3</c:v>
                </c:pt>
                <c:pt idx="542">
                  <c:v>-1.75E-3</c:v>
                </c:pt>
                <c:pt idx="543">
                  <c:v>-1.75E-3</c:v>
                </c:pt>
                <c:pt idx="544">
                  <c:v>-1.75E-3</c:v>
                </c:pt>
                <c:pt idx="545">
                  <c:v>-1.75E-3</c:v>
                </c:pt>
                <c:pt idx="546">
                  <c:v>-1.75E-3</c:v>
                </c:pt>
                <c:pt idx="547">
                  <c:v>-1.75E-3</c:v>
                </c:pt>
                <c:pt idx="548">
                  <c:v>-1.75E-3</c:v>
                </c:pt>
                <c:pt idx="549">
                  <c:v>-1.75E-3</c:v>
                </c:pt>
                <c:pt idx="550">
                  <c:v>-1.75E-3</c:v>
                </c:pt>
                <c:pt idx="551">
                  <c:v>-1.75E-3</c:v>
                </c:pt>
                <c:pt idx="552">
                  <c:v>-1.75E-3</c:v>
                </c:pt>
                <c:pt idx="553">
                  <c:v>-1.75E-3</c:v>
                </c:pt>
                <c:pt idx="554">
                  <c:v>-1.75E-3</c:v>
                </c:pt>
                <c:pt idx="555">
                  <c:v>-1.75E-3</c:v>
                </c:pt>
                <c:pt idx="556">
                  <c:v>-1.8E-3</c:v>
                </c:pt>
                <c:pt idx="557">
                  <c:v>-1.8E-3</c:v>
                </c:pt>
                <c:pt idx="558">
                  <c:v>-1.8E-3</c:v>
                </c:pt>
                <c:pt idx="559">
                  <c:v>-1.8E-3</c:v>
                </c:pt>
                <c:pt idx="560">
                  <c:v>-1.8E-3</c:v>
                </c:pt>
                <c:pt idx="561">
                  <c:v>-1.8E-3</c:v>
                </c:pt>
                <c:pt idx="562">
                  <c:v>-1.8E-3</c:v>
                </c:pt>
                <c:pt idx="563">
                  <c:v>-1.8E-3</c:v>
                </c:pt>
                <c:pt idx="564">
                  <c:v>-1.8E-3</c:v>
                </c:pt>
                <c:pt idx="565">
                  <c:v>-1.8E-3</c:v>
                </c:pt>
                <c:pt idx="566">
                  <c:v>-1.8E-3</c:v>
                </c:pt>
                <c:pt idx="567">
                  <c:v>-1.8E-3</c:v>
                </c:pt>
                <c:pt idx="568">
                  <c:v>-1.8E-3</c:v>
                </c:pt>
                <c:pt idx="569">
                  <c:v>-1.8E-3</c:v>
                </c:pt>
                <c:pt idx="570">
                  <c:v>-1.8E-3</c:v>
                </c:pt>
                <c:pt idx="571">
                  <c:v>-1.8E-3</c:v>
                </c:pt>
                <c:pt idx="572">
                  <c:v>-1.8E-3</c:v>
                </c:pt>
                <c:pt idx="573">
                  <c:v>-1.8E-3</c:v>
                </c:pt>
                <c:pt idx="574">
                  <c:v>-1.8E-3</c:v>
                </c:pt>
                <c:pt idx="575">
                  <c:v>-1.8E-3</c:v>
                </c:pt>
                <c:pt idx="576">
                  <c:v>-1.8600000000000001E-3</c:v>
                </c:pt>
                <c:pt idx="577">
                  <c:v>-1.8600000000000001E-3</c:v>
                </c:pt>
                <c:pt idx="578">
                  <c:v>-1.8600000000000001E-3</c:v>
                </c:pt>
                <c:pt idx="579">
                  <c:v>-1.8600000000000001E-3</c:v>
                </c:pt>
                <c:pt idx="580">
                  <c:v>-1.8600000000000001E-3</c:v>
                </c:pt>
                <c:pt idx="581">
                  <c:v>-1.8600000000000001E-3</c:v>
                </c:pt>
                <c:pt idx="582">
                  <c:v>-1.8600000000000001E-3</c:v>
                </c:pt>
                <c:pt idx="583">
                  <c:v>-1.8600000000000001E-3</c:v>
                </c:pt>
                <c:pt idx="584">
                  <c:v>-1.8600000000000001E-3</c:v>
                </c:pt>
                <c:pt idx="585">
                  <c:v>-1.8600000000000001E-3</c:v>
                </c:pt>
                <c:pt idx="586">
                  <c:v>-1.8600000000000001E-3</c:v>
                </c:pt>
                <c:pt idx="587">
                  <c:v>-1.8600000000000001E-3</c:v>
                </c:pt>
                <c:pt idx="588">
                  <c:v>-1.8600000000000001E-3</c:v>
                </c:pt>
                <c:pt idx="589">
                  <c:v>-1.91E-3</c:v>
                </c:pt>
                <c:pt idx="590">
                  <c:v>-1.91E-3</c:v>
                </c:pt>
                <c:pt idx="591">
                  <c:v>-1.91E-3</c:v>
                </c:pt>
                <c:pt idx="592">
                  <c:v>-1.91E-3</c:v>
                </c:pt>
                <c:pt idx="593">
                  <c:v>-1.91E-3</c:v>
                </c:pt>
                <c:pt idx="594">
                  <c:v>-1.91E-3</c:v>
                </c:pt>
                <c:pt idx="595">
                  <c:v>-1.91E-3</c:v>
                </c:pt>
                <c:pt idx="596">
                  <c:v>-1.91E-3</c:v>
                </c:pt>
                <c:pt idx="597">
                  <c:v>-1.91E-3</c:v>
                </c:pt>
                <c:pt idx="598">
                  <c:v>-1.91E-3</c:v>
                </c:pt>
                <c:pt idx="599">
                  <c:v>-1.91E-3</c:v>
                </c:pt>
                <c:pt idx="600">
                  <c:v>-1.91E-3</c:v>
                </c:pt>
                <c:pt idx="601">
                  <c:v>-1.97E-3</c:v>
                </c:pt>
                <c:pt idx="602">
                  <c:v>-1.97E-3</c:v>
                </c:pt>
                <c:pt idx="603">
                  <c:v>-1.97E-3</c:v>
                </c:pt>
                <c:pt idx="604">
                  <c:v>-1.97E-3</c:v>
                </c:pt>
                <c:pt idx="605">
                  <c:v>-1.97E-3</c:v>
                </c:pt>
                <c:pt idx="606">
                  <c:v>-1.97E-3</c:v>
                </c:pt>
                <c:pt idx="607">
                  <c:v>-1.97E-3</c:v>
                </c:pt>
                <c:pt idx="608">
                  <c:v>-1.97E-3</c:v>
                </c:pt>
                <c:pt idx="609">
                  <c:v>-1.97E-3</c:v>
                </c:pt>
                <c:pt idx="610">
                  <c:v>-1.97E-3</c:v>
                </c:pt>
                <c:pt idx="611">
                  <c:v>-1.97E-3</c:v>
                </c:pt>
                <c:pt idx="612">
                  <c:v>-1.97E-3</c:v>
                </c:pt>
                <c:pt idx="613">
                  <c:v>-1.97E-3</c:v>
                </c:pt>
                <c:pt idx="614">
                  <c:v>-1.97E-3</c:v>
                </c:pt>
                <c:pt idx="615">
                  <c:v>-1.97E-3</c:v>
                </c:pt>
                <c:pt idx="616">
                  <c:v>-2.0200000000000001E-3</c:v>
                </c:pt>
                <c:pt idx="617">
                  <c:v>-2.0200000000000001E-3</c:v>
                </c:pt>
                <c:pt idx="618">
                  <c:v>-2.0200000000000001E-3</c:v>
                </c:pt>
                <c:pt idx="619">
                  <c:v>-2.0200000000000001E-3</c:v>
                </c:pt>
                <c:pt idx="620">
                  <c:v>-2.0200000000000001E-3</c:v>
                </c:pt>
                <c:pt idx="621">
                  <c:v>-2.0200000000000001E-3</c:v>
                </c:pt>
                <c:pt idx="622">
                  <c:v>-2.0200000000000001E-3</c:v>
                </c:pt>
                <c:pt idx="623">
                  <c:v>-2.0200000000000001E-3</c:v>
                </c:pt>
                <c:pt idx="624">
                  <c:v>-2.0200000000000001E-3</c:v>
                </c:pt>
                <c:pt idx="625">
                  <c:v>-2.0200000000000001E-3</c:v>
                </c:pt>
                <c:pt idx="626">
                  <c:v>-2.0200000000000001E-3</c:v>
                </c:pt>
                <c:pt idx="627">
                  <c:v>-2.0200000000000001E-3</c:v>
                </c:pt>
                <c:pt idx="628">
                  <c:v>-2.0200000000000001E-3</c:v>
                </c:pt>
                <c:pt idx="629">
                  <c:v>-2.0200000000000001E-3</c:v>
                </c:pt>
                <c:pt idx="630">
                  <c:v>-2.0200000000000001E-3</c:v>
                </c:pt>
                <c:pt idx="631">
                  <c:v>-2.0200000000000001E-3</c:v>
                </c:pt>
                <c:pt idx="632">
                  <c:v>-2.0200000000000001E-3</c:v>
                </c:pt>
                <c:pt idx="633">
                  <c:v>-2.0200000000000001E-3</c:v>
                </c:pt>
                <c:pt idx="634">
                  <c:v>-2.0200000000000001E-3</c:v>
                </c:pt>
                <c:pt idx="635">
                  <c:v>-2.0200000000000001E-3</c:v>
                </c:pt>
                <c:pt idx="636">
                  <c:v>-2.0200000000000001E-3</c:v>
                </c:pt>
                <c:pt idx="637">
                  <c:v>-2.0200000000000001E-3</c:v>
                </c:pt>
                <c:pt idx="638">
                  <c:v>-2.0200000000000001E-3</c:v>
                </c:pt>
                <c:pt idx="639">
                  <c:v>-2.0200000000000001E-3</c:v>
                </c:pt>
                <c:pt idx="640">
                  <c:v>-2.0200000000000001E-3</c:v>
                </c:pt>
                <c:pt idx="641">
                  <c:v>-2.0200000000000001E-3</c:v>
                </c:pt>
                <c:pt idx="642">
                  <c:v>-2.0200000000000001E-3</c:v>
                </c:pt>
                <c:pt idx="643">
                  <c:v>-2.0200000000000001E-3</c:v>
                </c:pt>
                <c:pt idx="644">
                  <c:v>-2.0200000000000001E-3</c:v>
                </c:pt>
                <c:pt idx="645">
                  <c:v>-2.0200000000000001E-3</c:v>
                </c:pt>
                <c:pt idx="646">
                  <c:v>-2.0200000000000001E-3</c:v>
                </c:pt>
                <c:pt idx="647">
                  <c:v>-2.0200000000000001E-3</c:v>
                </c:pt>
                <c:pt idx="648">
                  <c:v>-2.0200000000000001E-3</c:v>
                </c:pt>
                <c:pt idx="649">
                  <c:v>-2.0200000000000001E-3</c:v>
                </c:pt>
                <c:pt idx="650">
                  <c:v>-2.0200000000000001E-3</c:v>
                </c:pt>
                <c:pt idx="651">
                  <c:v>-2.0200000000000001E-3</c:v>
                </c:pt>
                <c:pt idx="652">
                  <c:v>-2.0200000000000001E-3</c:v>
                </c:pt>
                <c:pt idx="653">
                  <c:v>-2.0200000000000001E-3</c:v>
                </c:pt>
                <c:pt idx="654">
                  <c:v>-2.0200000000000001E-3</c:v>
                </c:pt>
                <c:pt idx="655">
                  <c:v>-2.0200000000000001E-3</c:v>
                </c:pt>
                <c:pt idx="656">
                  <c:v>-2.0200000000000001E-3</c:v>
                </c:pt>
                <c:pt idx="657">
                  <c:v>-2.0200000000000001E-3</c:v>
                </c:pt>
                <c:pt idx="658">
                  <c:v>-2.0200000000000001E-3</c:v>
                </c:pt>
                <c:pt idx="659">
                  <c:v>-2.0200000000000001E-3</c:v>
                </c:pt>
                <c:pt idx="660">
                  <c:v>-2.0200000000000001E-3</c:v>
                </c:pt>
                <c:pt idx="661">
                  <c:v>-2.0200000000000001E-3</c:v>
                </c:pt>
                <c:pt idx="662">
                  <c:v>-2.0200000000000001E-3</c:v>
                </c:pt>
                <c:pt idx="663">
                  <c:v>-2.0200000000000001E-3</c:v>
                </c:pt>
                <c:pt idx="664">
                  <c:v>-2.0200000000000001E-3</c:v>
                </c:pt>
                <c:pt idx="665">
                  <c:v>-2.0200000000000001E-3</c:v>
                </c:pt>
                <c:pt idx="666">
                  <c:v>-2.0200000000000001E-3</c:v>
                </c:pt>
                <c:pt idx="667">
                  <c:v>-2.0200000000000001E-3</c:v>
                </c:pt>
                <c:pt idx="668">
                  <c:v>-2.0200000000000001E-3</c:v>
                </c:pt>
                <c:pt idx="669">
                  <c:v>-2.0200000000000001E-3</c:v>
                </c:pt>
                <c:pt idx="670">
                  <c:v>-2.0200000000000001E-3</c:v>
                </c:pt>
                <c:pt idx="671">
                  <c:v>-2.0200000000000001E-3</c:v>
                </c:pt>
                <c:pt idx="672">
                  <c:v>-2.0200000000000001E-3</c:v>
                </c:pt>
                <c:pt idx="673">
                  <c:v>-2.0200000000000001E-3</c:v>
                </c:pt>
                <c:pt idx="674">
                  <c:v>-1.97E-3</c:v>
                </c:pt>
                <c:pt idx="675">
                  <c:v>-1.97E-3</c:v>
                </c:pt>
                <c:pt idx="676">
                  <c:v>-1.97E-3</c:v>
                </c:pt>
                <c:pt idx="677">
                  <c:v>-1.97E-3</c:v>
                </c:pt>
                <c:pt idx="678">
                  <c:v>-1.97E-3</c:v>
                </c:pt>
                <c:pt idx="679">
                  <c:v>-1.97E-3</c:v>
                </c:pt>
                <c:pt idx="680">
                  <c:v>-1.97E-3</c:v>
                </c:pt>
                <c:pt idx="681">
                  <c:v>-1.97E-3</c:v>
                </c:pt>
                <c:pt idx="682">
                  <c:v>-1.97E-3</c:v>
                </c:pt>
                <c:pt idx="683">
                  <c:v>-1.97E-3</c:v>
                </c:pt>
                <c:pt idx="684">
                  <c:v>-1.97E-3</c:v>
                </c:pt>
                <c:pt idx="685">
                  <c:v>-1.97E-3</c:v>
                </c:pt>
                <c:pt idx="686">
                  <c:v>-1.97E-3</c:v>
                </c:pt>
                <c:pt idx="687">
                  <c:v>-1.97E-3</c:v>
                </c:pt>
                <c:pt idx="688">
                  <c:v>-1.97E-3</c:v>
                </c:pt>
                <c:pt idx="689">
                  <c:v>-1.97E-3</c:v>
                </c:pt>
                <c:pt idx="690">
                  <c:v>-1.97E-3</c:v>
                </c:pt>
                <c:pt idx="691">
                  <c:v>-1.97E-3</c:v>
                </c:pt>
                <c:pt idx="692">
                  <c:v>-1.97E-3</c:v>
                </c:pt>
                <c:pt idx="693">
                  <c:v>-1.97E-3</c:v>
                </c:pt>
                <c:pt idx="694">
                  <c:v>-1.97E-3</c:v>
                </c:pt>
                <c:pt idx="695">
                  <c:v>-1.97E-3</c:v>
                </c:pt>
                <c:pt idx="696">
                  <c:v>-1.97E-3</c:v>
                </c:pt>
                <c:pt idx="697">
                  <c:v>-1.97E-3</c:v>
                </c:pt>
                <c:pt idx="698">
                  <c:v>-1.97E-3</c:v>
                </c:pt>
                <c:pt idx="699">
                  <c:v>-1.97E-3</c:v>
                </c:pt>
                <c:pt idx="700">
                  <c:v>-1.97E-3</c:v>
                </c:pt>
                <c:pt idx="701">
                  <c:v>-1.97E-3</c:v>
                </c:pt>
                <c:pt idx="702">
                  <c:v>-1.97E-3</c:v>
                </c:pt>
                <c:pt idx="703">
                  <c:v>-1.97E-3</c:v>
                </c:pt>
                <c:pt idx="704">
                  <c:v>-1.91E-3</c:v>
                </c:pt>
                <c:pt idx="705">
                  <c:v>-1.91E-3</c:v>
                </c:pt>
                <c:pt idx="706">
                  <c:v>-1.91E-3</c:v>
                </c:pt>
                <c:pt idx="707">
                  <c:v>-1.91E-3</c:v>
                </c:pt>
                <c:pt idx="708">
                  <c:v>-1.91E-3</c:v>
                </c:pt>
                <c:pt idx="709">
                  <c:v>-1.91E-3</c:v>
                </c:pt>
                <c:pt idx="710">
                  <c:v>-1.91E-3</c:v>
                </c:pt>
                <c:pt idx="711">
                  <c:v>-1.91E-3</c:v>
                </c:pt>
                <c:pt idx="712">
                  <c:v>-1.91E-3</c:v>
                </c:pt>
                <c:pt idx="713">
                  <c:v>-1.91E-3</c:v>
                </c:pt>
                <c:pt idx="714">
                  <c:v>-1.91E-3</c:v>
                </c:pt>
                <c:pt idx="715">
                  <c:v>-1.91E-3</c:v>
                </c:pt>
                <c:pt idx="716">
                  <c:v>-1.91E-3</c:v>
                </c:pt>
                <c:pt idx="717">
                  <c:v>-1.91E-3</c:v>
                </c:pt>
                <c:pt idx="718">
                  <c:v>-1.91E-3</c:v>
                </c:pt>
                <c:pt idx="719">
                  <c:v>-1.91E-3</c:v>
                </c:pt>
                <c:pt idx="720">
                  <c:v>-1.91E-3</c:v>
                </c:pt>
                <c:pt idx="721">
                  <c:v>-1.91E-3</c:v>
                </c:pt>
                <c:pt idx="722">
                  <c:v>-1.91E-3</c:v>
                </c:pt>
                <c:pt idx="723">
                  <c:v>-1.91E-3</c:v>
                </c:pt>
                <c:pt idx="724">
                  <c:v>-1.91E-3</c:v>
                </c:pt>
                <c:pt idx="725">
                  <c:v>-1.91E-3</c:v>
                </c:pt>
                <c:pt idx="726">
                  <c:v>-1.91E-3</c:v>
                </c:pt>
                <c:pt idx="727">
                  <c:v>-1.91E-3</c:v>
                </c:pt>
                <c:pt idx="728">
                  <c:v>-1.91E-3</c:v>
                </c:pt>
                <c:pt idx="729">
                  <c:v>-1.91E-3</c:v>
                </c:pt>
                <c:pt idx="730">
                  <c:v>-1.91E-3</c:v>
                </c:pt>
                <c:pt idx="731">
                  <c:v>-1.91E-3</c:v>
                </c:pt>
                <c:pt idx="732">
                  <c:v>-1.91E-3</c:v>
                </c:pt>
                <c:pt idx="733">
                  <c:v>-1.91E-3</c:v>
                </c:pt>
                <c:pt idx="734">
                  <c:v>-1.91E-3</c:v>
                </c:pt>
                <c:pt idx="735">
                  <c:v>-1.91E-3</c:v>
                </c:pt>
                <c:pt idx="736">
                  <c:v>-1.97E-3</c:v>
                </c:pt>
                <c:pt idx="737">
                  <c:v>-1.97E-3</c:v>
                </c:pt>
                <c:pt idx="738">
                  <c:v>-1.97E-3</c:v>
                </c:pt>
                <c:pt idx="739">
                  <c:v>-1.97E-3</c:v>
                </c:pt>
                <c:pt idx="740">
                  <c:v>-1.97E-3</c:v>
                </c:pt>
                <c:pt idx="741">
                  <c:v>-1.97E-3</c:v>
                </c:pt>
                <c:pt idx="742">
                  <c:v>-1.97E-3</c:v>
                </c:pt>
                <c:pt idx="743">
                  <c:v>-1.97E-3</c:v>
                </c:pt>
                <c:pt idx="744">
                  <c:v>-1.97E-3</c:v>
                </c:pt>
                <c:pt idx="745">
                  <c:v>-1.97E-3</c:v>
                </c:pt>
                <c:pt idx="746">
                  <c:v>-1.97E-3</c:v>
                </c:pt>
                <c:pt idx="747">
                  <c:v>-1.97E-3</c:v>
                </c:pt>
                <c:pt idx="748">
                  <c:v>-1.97E-3</c:v>
                </c:pt>
                <c:pt idx="749">
                  <c:v>-1.97E-3</c:v>
                </c:pt>
                <c:pt idx="750">
                  <c:v>-1.97E-3</c:v>
                </c:pt>
                <c:pt idx="751">
                  <c:v>-1.97E-3</c:v>
                </c:pt>
                <c:pt idx="752">
                  <c:v>-1.97E-3</c:v>
                </c:pt>
                <c:pt idx="753">
                  <c:v>-1.97E-3</c:v>
                </c:pt>
                <c:pt idx="754">
                  <c:v>-1.97E-3</c:v>
                </c:pt>
                <c:pt idx="755">
                  <c:v>-1.97E-3</c:v>
                </c:pt>
                <c:pt idx="756">
                  <c:v>-1.97E-3</c:v>
                </c:pt>
                <c:pt idx="757">
                  <c:v>-1.97E-3</c:v>
                </c:pt>
                <c:pt idx="758">
                  <c:v>-1.97E-3</c:v>
                </c:pt>
                <c:pt idx="759">
                  <c:v>-1.97E-3</c:v>
                </c:pt>
                <c:pt idx="760">
                  <c:v>-1.97E-3</c:v>
                </c:pt>
                <c:pt idx="761">
                  <c:v>-1.97E-3</c:v>
                </c:pt>
                <c:pt idx="762">
                  <c:v>-1.97E-3</c:v>
                </c:pt>
                <c:pt idx="763">
                  <c:v>-1.97E-3</c:v>
                </c:pt>
                <c:pt idx="764">
                  <c:v>-1.97E-3</c:v>
                </c:pt>
                <c:pt idx="765">
                  <c:v>-1.97E-3</c:v>
                </c:pt>
                <c:pt idx="766">
                  <c:v>-1.97E-3</c:v>
                </c:pt>
                <c:pt idx="767">
                  <c:v>-1.97E-3</c:v>
                </c:pt>
                <c:pt idx="768">
                  <c:v>-1.97E-3</c:v>
                </c:pt>
                <c:pt idx="769">
                  <c:v>-1.97E-3</c:v>
                </c:pt>
                <c:pt idx="770">
                  <c:v>-1.97E-3</c:v>
                </c:pt>
                <c:pt idx="771">
                  <c:v>-1.97E-3</c:v>
                </c:pt>
                <c:pt idx="772">
                  <c:v>-1.97E-3</c:v>
                </c:pt>
                <c:pt idx="773">
                  <c:v>-2.0200000000000001E-3</c:v>
                </c:pt>
                <c:pt idx="774">
                  <c:v>-2.0200000000000001E-3</c:v>
                </c:pt>
                <c:pt idx="775">
                  <c:v>-2.0200000000000001E-3</c:v>
                </c:pt>
                <c:pt idx="776">
                  <c:v>-2.0200000000000001E-3</c:v>
                </c:pt>
                <c:pt idx="777">
                  <c:v>-2.0200000000000001E-3</c:v>
                </c:pt>
                <c:pt idx="778">
                  <c:v>-2.0200000000000001E-3</c:v>
                </c:pt>
                <c:pt idx="779">
                  <c:v>-2.0200000000000001E-3</c:v>
                </c:pt>
                <c:pt idx="780">
                  <c:v>-2.0200000000000001E-3</c:v>
                </c:pt>
                <c:pt idx="781">
                  <c:v>-2.0200000000000001E-3</c:v>
                </c:pt>
                <c:pt idx="782">
                  <c:v>-2.0200000000000001E-3</c:v>
                </c:pt>
                <c:pt idx="783">
                  <c:v>-2.0200000000000001E-3</c:v>
                </c:pt>
                <c:pt idx="784">
                  <c:v>-2.0200000000000001E-3</c:v>
                </c:pt>
                <c:pt idx="785">
                  <c:v>-2.0200000000000001E-3</c:v>
                </c:pt>
                <c:pt idx="786">
                  <c:v>-2.0200000000000001E-3</c:v>
                </c:pt>
                <c:pt idx="787">
                  <c:v>-2.0200000000000001E-3</c:v>
                </c:pt>
                <c:pt idx="788">
                  <c:v>-2.0200000000000001E-3</c:v>
                </c:pt>
                <c:pt idx="789">
                  <c:v>-2.0200000000000001E-3</c:v>
                </c:pt>
                <c:pt idx="790">
                  <c:v>-2.0200000000000001E-3</c:v>
                </c:pt>
                <c:pt idx="791">
                  <c:v>-2.0200000000000001E-3</c:v>
                </c:pt>
                <c:pt idx="792">
                  <c:v>-2.0200000000000001E-3</c:v>
                </c:pt>
                <c:pt idx="793">
                  <c:v>-2.0200000000000001E-3</c:v>
                </c:pt>
                <c:pt idx="794">
                  <c:v>-2.0200000000000001E-3</c:v>
                </c:pt>
                <c:pt idx="795">
                  <c:v>-2.0200000000000001E-3</c:v>
                </c:pt>
                <c:pt idx="796">
                  <c:v>-2.0200000000000001E-3</c:v>
                </c:pt>
                <c:pt idx="797">
                  <c:v>-2.0200000000000001E-3</c:v>
                </c:pt>
                <c:pt idx="798">
                  <c:v>-2.0200000000000001E-3</c:v>
                </c:pt>
                <c:pt idx="799">
                  <c:v>-2.0200000000000001E-3</c:v>
                </c:pt>
                <c:pt idx="800">
                  <c:v>-2.0200000000000001E-3</c:v>
                </c:pt>
                <c:pt idx="801">
                  <c:v>-2.0200000000000001E-3</c:v>
                </c:pt>
                <c:pt idx="802">
                  <c:v>-2.0200000000000001E-3</c:v>
                </c:pt>
                <c:pt idx="803">
                  <c:v>-2.0200000000000001E-3</c:v>
                </c:pt>
                <c:pt idx="804">
                  <c:v>-2.0200000000000001E-3</c:v>
                </c:pt>
                <c:pt idx="805">
                  <c:v>-2.0200000000000001E-3</c:v>
                </c:pt>
                <c:pt idx="806">
                  <c:v>-2.0200000000000001E-3</c:v>
                </c:pt>
                <c:pt idx="807">
                  <c:v>-2.0200000000000001E-3</c:v>
                </c:pt>
                <c:pt idx="808">
                  <c:v>-2.0200000000000001E-3</c:v>
                </c:pt>
                <c:pt idx="809">
                  <c:v>-2.0200000000000001E-3</c:v>
                </c:pt>
                <c:pt idx="810">
                  <c:v>-2.0200000000000001E-3</c:v>
                </c:pt>
                <c:pt idx="811">
                  <c:v>-2.0200000000000001E-3</c:v>
                </c:pt>
                <c:pt idx="812">
                  <c:v>-2.0200000000000001E-3</c:v>
                </c:pt>
                <c:pt idx="813">
                  <c:v>-2.0200000000000001E-3</c:v>
                </c:pt>
                <c:pt idx="814">
                  <c:v>-2.0200000000000001E-3</c:v>
                </c:pt>
                <c:pt idx="815">
                  <c:v>-2.0200000000000001E-3</c:v>
                </c:pt>
                <c:pt idx="816">
                  <c:v>-2.0200000000000001E-3</c:v>
                </c:pt>
                <c:pt idx="817">
                  <c:v>-2.0200000000000001E-3</c:v>
                </c:pt>
                <c:pt idx="818">
                  <c:v>-2.0200000000000001E-3</c:v>
                </c:pt>
                <c:pt idx="819">
                  <c:v>-2.0200000000000001E-3</c:v>
                </c:pt>
                <c:pt idx="820">
                  <c:v>-2.0200000000000001E-3</c:v>
                </c:pt>
                <c:pt idx="821">
                  <c:v>-2.0200000000000001E-3</c:v>
                </c:pt>
                <c:pt idx="822">
                  <c:v>-2.0799999999999998E-3</c:v>
                </c:pt>
                <c:pt idx="823">
                  <c:v>-2.0799999999999998E-3</c:v>
                </c:pt>
                <c:pt idx="824">
                  <c:v>-2.0799999999999998E-3</c:v>
                </c:pt>
                <c:pt idx="825">
                  <c:v>-2.0799999999999998E-3</c:v>
                </c:pt>
                <c:pt idx="826">
                  <c:v>-2.0799999999999998E-3</c:v>
                </c:pt>
                <c:pt idx="827">
                  <c:v>-2.0799999999999998E-3</c:v>
                </c:pt>
                <c:pt idx="828">
                  <c:v>-2.0799999999999998E-3</c:v>
                </c:pt>
                <c:pt idx="829">
                  <c:v>-2.0799999999999998E-3</c:v>
                </c:pt>
                <c:pt idx="830">
                  <c:v>-2.0799999999999998E-3</c:v>
                </c:pt>
                <c:pt idx="831">
                  <c:v>-2.0799999999999998E-3</c:v>
                </c:pt>
                <c:pt idx="832">
                  <c:v>-2.0799999999999998E-3</c:v>
                </c:pt>
                <c:pt idx="833">
                  <c:v>-2.0799999999999998E-3</c:v>
                </c:pt>
                <c:pt idx="834">
                  <c:v>-2.0799999999999998E-3</c:v>
                </c:pt>
                <c:pt idx="835">
                  <c:v>-2.0799999999999998E-3</c:v>
                </c:pt>
                <c:pt idx="836">
                  <c:v>-2.0799999999999998E-3</c:v>
                </c:pt>
                <c:pt idx="837">
                  <c:v>-2.0799999999999998E-3</c:v>
                </c:pt>
                <c:pt idx="838">
                  <c:v>-2.0799999999999998E-3</c:v>
                </c:pt>
                <c:pt idx="839">
                  <c:v>-2.0799999999999998E-3</c:v>
                </c:pt>
                <c:pt idx="840">
                  <c:v>-2.0799999999999998E-3</c:v>
                </c:pt>
                <c:pt idx="841">
                  <c:v>-2.0799999999999998E-3</c:v>
                </c:pt>
                <c:pt idx="842">
                  <c:v>-2.0799999999999998E-3</c:v>
                </c:pt>
                <c:pt idx="843">
                  <c:v>-2.0799999999999998E-3</c:v>
                </c:pt>
                <c:pt idx="844">
                  <c:v>-2.0799999999999998E-3</c:v>
                </c:pt>
                <c:pt idx="845">
                  <c:v>-2.0799999999999998E-3</c:v>
                </c:pt>
                <c:pt idx="846">
                  <c:v>-2.0799999999999998E-3</c:v>
                </c:pt>
                <c:pt idx="847">
                  <c:v>-2.0799999999999998E-3</c:v>
                </c:pt>
                <c:pt idx="848">
                  <c:v>-2.0799999999999998E-3</c:v>
                </c:pt>
                <c:pt idx="849">
                  <c:v>-2.0799999999999998E-3</c:v>
                </c:pt>
                <c:pt idx="850">
                  <c:v>-2.0799999999999998E-3</c:v>
                </c:pt>
                <c:pt idx="851">
                  <c:v>-2.0799999999999998E-3</c:v>
                </c:pt>
                <c:pt idx="852">
                  <c:v>-2.0799999999999998E-3</c:v>
                </c:pt>
                <c:pt idx="853">
                  <c:v>-2.0799999999999998E-3</c:v>
                </c:pt>
                <c:pt idx="854">
                  <c:v>-2.0799999999999998E-3</c:v>
                </c:pt>
                <c:pt idx="855">
                  <c:v>-2.0799999999999998E-3</c:v>
                </c:pt>
                <c:pt idx="856">
                  <c:v>-2.1299999999999999E-3</c:v>
                </c:pt>
                <c:pt idx="857">
                  <c:v>-2.1299999999999999E-3</c:v>
                </c:pt>
                <c:pt idx="858">
                  <c:v>-2.1299999999999999E-3</c:v>
                </c:pt>
                <c:pt idx="859">
                  <c:v>-2.1299999999999999E-3</c:v>
                </c:pt>
                <c:pt idx="860">
                  <c:v>-2.1299999999999999E-3</c:v>
                </c:pt>
                <c:pt idx="861">
                  <c:v>-2.1299999999999999E-3</c:v>
                </c:pt>
                <c:pt idx="862">
                  <c:v>-2.1299999999999999E-3</c:v>
                </c:pt>
                <c:pt idx="863">
                  <c:v>-2.1299999999999999E-3</c:v>
                </c:pt>
                <c:pt idx="864">
                  <c:v>-2.1299999999999999E-3</c:v>
                </c:pt>
                <c:pt idx="865">
                  <c:v>-2.1299999999999999E-3</c:v>
                </c:pt>
                <c:pt idx="866">
                  <c:v>-2.1299999999999999E-3</c:v>
                </c:pt>
                <c:pt idx="867">
                  <c:v>-2.1299999999999999E-3</c:v>
                </c:pt>
                <c:pt idx="868">
                  <c:v>-2.1299999999999999E-3</c:v>
                </c:pt>
                <c:pt idx="869">
                  <c:v>-2.1299999999999999E-3</c:v>
                </c:pt>
                <c:pt idx="870">
                  <c:v>-2.1299999999999999E-3</c:v>
                </c:pt>
                <c:pt idx="871">
                  <c:v>-2.1299999999999999E-3</c:v>
                </c:pt>
                <c:pt idx="872">
                  <c:v>-2.1299999999999999E-3</c:v>
                </c:pt>
                <c:pt idx="873">
                  <c:v>-2.1299999999999999E-3</c:v>
                </c:pt>
                <c:pt idx="874">
                  <c:v>-2.1299999999999999E-3</c:v>
                </c:pt>
                <c:pt idx="875">
                  <c:v>-2.1299999999999999E-3</c:v>
                </c:pt>
                <c:pt idx="876">
                  <c:v>-2.1299999999999999E-3</c:v>
                </c:pt>
                <c:pt idx="877">
                  <c:v>-2.1299999999999999E-3</c:v>
                </c:pt>
                <c:pt idx="878">
                  <c:v>-2.1299999999999999E-3</c:v>
                </c:pt>
                <c:pt idx="879">
                  <c:v>-2.1299999999999999E-3</c:v>
                </c:pt>
                <c:pt idx="880">
                  <c:v>-2.1299999999999999E-3</c:v>
                </c:pt>
                <c:pt idx="881">
                  <c:v>-2.1299999999999999E-3</c:v>
                </c:pt>
                <c:pt idx="882">
                  <c:v>-2.1299999999999999E-3</c:v>
                </c:pt>
                <c:pt idx="883">
                  <c:v>-2.1800000000000001E-3</c:v>
                </c:pt>
                <c:pt idx="884">
                  <c:v>-2.1800000000000001E-3</c:v>
                </c:pt>
                <c:pt idx="885">
                  <c:v>-2.1800000000000001E-3</c:v>
                </c:pt>
                <c:pt idx="886">
                  <c:v>-2.1800000000000001E-3</c:v>
                </c:pt>
                <c:pt idx="887">
                  <c:v>-2.1800000000000001E-3</c:v>
                </c:pt>
                <c:pt idx="888">
                  <c:v>-2.1800000000000001E-3</c:v>
                </c:pt>
                <c:pt idx="889">
                  <c:v>-2.1800000000000001E-3</c:v>
                </c:pt>
                <c:pt idx="890">
                  <c:v>-2.1800000000000001E-3</c:v>
                </c:pt>
                <c:pt idx="891">
                  <c:v>-2.1800000000000001E-3</c:v>
                </c:pt>
                <c:pt idx="892">
                  <c:v>-2.1800000000000001E-3</c:v>
                </c:pt>
                <c:pt idx="893">
                  <c:v>-2.1800000000000001E-3</c:v>
                </c:pt>
                <c:pt idx="894">
                  <c:v>-2.1800000000000001E-3</c:v>
                </c:pt>
                <c:pt idx="895">
                  <c:v>-2.1800000000000001E-3</c:v>
                </c:pt>
                <c:pt idx="896">
                  <c:v>-2.1800000000000001E-3</c:v>
                </c:pt>
                <c:pt idx="897">
                  <c:v>-2.1800000000000001E-3</c:v>
                </c:pt>
                <c:pt idx="898">
                  <c:v>-2.1800000000000001E-3</c:v>
                </c:pt>
                <c:pt idx="899">
                  <c:v>-2.1800000000000001E-3</c:v>
                </c:pt>
                <c:pt idx="900">
                  <c:v>-2.1800000000000001E-3</c:v>
                </c:pt>
                <c:pt idx="901">
                  <c:v>-2.1800000000000001E-3</c:v>
                </c:pt>
                <c:pt idx="902">
                  <c:v>-2.1800000000000001E-3</c:v>
                </c:pt>
                <c:pt idx="903">
                  <c:v>-2.1800000000000001E-3</c:v>
                </c:pt>
                <c:pt idx="904">
                  <c:v>-2.1800000000000001E-3</c:v>
                </c:pt>
                <c:pt idx="905">
                  <c:v>-2.1800000000000001E-3</c:v>
                </c:pt>
                <c:pt idx="906">
                  <c:v>-2.1800000000000001E-3</c:v>
                </c:pt>
                <c:pt idx="907">
                  <c:v>-2.1800000000000001E-3</c:v>
                </c:pt>
                <c:pt idx="908">
                  <c:v>-2.1800000000000001E-3</c:v>
                </c:pt>
                <c:pt idx="909">
                  <c:v>-2.1800000000000001E-3</c:v>
                </c:pt>
                <c:pt idx="910">
                  <c:v>-2.1800000000000001E-3</c:v>
                </c:pt>
                <c:pt idx="911">
                  <c:v>-2.1800000000000001E-3</c:v>
                </c:pt>
                <c:pt idx="912">
                  <c:v>-2.1800000000000001E-3</c:v>
                </c:pt>
                <c:pt idx="913">
                  <c:v>-2.1800000000000001E-3</c:v>
                </c:pt>
                <c:pt idx="914">
                  <c:v>-2.1800000000000001E-3</c:v>
                </c:pt>
                <c:pt idx="915">
                  <c:v>-2.1800000000000001E-3</c:v>
                </c:pt>
                <c:pt idx="916">
                  <c:v>-2.1800000000000001E-3</c:v>
                </c:pt>
                <c:pt idx="917">
                  <c:v>-2.1800000000000001E-3</c:v>
                </c:pt>
                <c:pt idx="918">
                  <c:v>-2.1800000000000001E-3</c:v>
                </c:pt>
                <c:pt idx="919">
                  <c:v>-2.1800000000000001E-3</c:v>
                </c:pt>
                <c:pt idx="920">
                  <c:v>-2.1800000000000001E-3</c:v>
                </c:pt>
                <c:pt idx="921">
                  <c:v>-2.1800000000000001E-3</c:v>
                </c:pt>
                <c:pt idx="922">
                  <c:v>-2.1800000000000001E-3</c:v>
                </c:pt>
                <c:pt idx="923">
                  <c:v>-2.1800000000000001E-3</c:v>
                </c:pt>
                <c:pt idx="924">
                  <c:v>-2.1299999999999999E-3</c:v>
                </c:pt>
                <c:pt idx="925">
                  <c:v>-2.1299999999999999E-3</c:v>
                </c:pt>
                <c:pt idx="926">
                  <c:v>-2.1299999999999999E-3</c:v>
                </c:pt>
                <c:pt idx="927">
                  <c:v>-2.1299999999999999E-3</c:v>
                </c:pt>
                <c:pt idx="928">
                  <c:v>-2.1299999999999999E-3</c:v>
                </c:pt>
                <c:pt idx="929">
                  <c:v>-2.1299999999999999E-3</c:v>
                </c:pt>
                <c:pt idx="930">
                  <c:v>-2.1299999999999999E-3</c:v>
                </c:pt>
                <c:pt idx="931">
                  <c:v>-2.1299999999999999E-3</c:v>
                </c:pt>
                <c:pt idx="932">
                  <c:v>-2.1299999999999999E-3</c:v>
                </c:pt>
                <c:pt idx="933">
                  <c:v>-2.1299999999999999E-3</c:v>
                </c:pt>
                <c:pt idx="934">
                  <c:v>-2.1299999999999999E-3</c:v>
                </c:pt>
                <c:pt idx="935">
                  <c:v>-2.1299999999999999E-3</c:v>
                </c:pt>
                <c:pt idx="936">
                  <c:v>-2.1299999999999999E-3</c:v>
                </c:pt>
                <c:pt idx="937">
                  <c:v>-2.1299999999999999E-3</c:v>
                </c:pt>
                <c:pt idx="938">
                  <c:v>-2.1299999999999999E-3</c:v>
                </c:pt>
                <c:pt idx="939">
                  <c:v>-2.1299999999999999E-3</c:v>
                </c:pt>
                <c:pt idx="940">
                  <c:v>-2.1299999999999999E-3</c:v>
                </c:pt>
                <c:pt idx="941">
                  <c:v>-2.0799999999999998E-3</c:v>
                </c:pt>
                <c:pt idx="942">
                  <c:v>-2.0799999999999998E-3</c:v>
                </c:pt>
                <c:pt idx="943">
                  <c:v>-2.0799999999999998E-3</c:v>
                </c:pt>
                <c:pt idx="944">
                  <c:v>-2.0799999999999998E-3</c:v>
                </c:pt>
                <c:pt idx="945">
                  <c:v>-2.0799999999999998E-3</c:v>
                </c:pt>
                <c:pt idx="946">
                  <c:v>-2.0799999999999998E-3</c:v>
                </c:pt>
                <c:pt idx="947">
                  <c:v>-2.0799999999999998E-3</c:v>
                </c:pt>
                <c:pt idx="948">
                  <c:v>-2.0799999999999998E-3</c:v>
                </c:pt>
                <c:pt idx="949">
                  <c:v>-2.0799999999999998E-3</c:v>
                </c:pt>
                <c:pt idx="950">
                  <c:v>-2.0799999999999998E-3</c:v>
                </c:pt>
                <c:pt idx="951">
                  <c:v>-2.0799999999999998E-3</c:v>
                </c:pt>
                <c:pt idx="952">
                  <c:v>-2.0799999999999998E-3</c:v>
                </c:pt>
                <c:pt idx="953">
                  <c:v>-2.0799999999999998E-3</c:v>
                </c:pt>
                <c:pt idx="954">
                  <c:v>-2.0200000000000001E-3</c:v>
                </c:pt>
                <c:pt idx="955">
                  <c:v>-2.0200000000000001E-3</c:v>
                </c:pt>
                <c:pt idx="956">
                  <c:v>-2.0200000000000001E-3</c:v>
                </c:pt>
                <c:pt idx="957">
                  <c:v>-2.0200000000000001E-3</c:v>
                </c:pt>
                <c:pt idx="958">
                  <c:v>-2.0200000000000001E-3</c:v>
                </c:pt>
                <c:pt idx="959">
                  <c:v>-2.0200000000000001E-3</c:v>
                </c:pt>
                <c:pt idx="960">
                  <c:v>-2.0200000000000001E-3</c:v>
                </c:pt>
                <c:pt idx="961">
                  <c:v>-2.0200000000000001E-3</c:v>
                </c:pt>
                <c:pt idx="962">
                  <c:v>-2.0200000000000001E-3</c:v>
                </c:pt>
                <c:pt idx="963">
                  <c:v>-2.0200000000000001E-3</c:v>
                </c:pt>
                <c:pt idx="964">
                  <c:v>-1.97E-3</c:v>
                </c:pt>
                <c:pt idx="965">
                  <c:v>-1.97E-3</c:v>
                </c:pt>
                <c:pt idx="966">
                  <c:v>-1.97E-3</c:v>
                </c:pt>
                <c:pt idx="967">
                  <c:v>-1.97E-3</c:v>
                </c:pt>
                <c:pt idx="968">
                  <c:v>-1.97E-3</c:v>
                </c:pt>
                <c:pt idx="969">
                  <c:v>-1.97E-3</c:v>
                </c:pt>
                <c:pt idx="970">
                  <c:v>-1.97E-3</c:v>
                </c:pt>
                <c:pt idx="971">
                  <c:v>-1.97E-3</c:v>
                </c:pt>
                <c:pt idx="972">
                  <c:v>-1.97E-3</c:v>
                </c:pt>
                <c:pt idx="973">
                  <c:v>-1.97E-3</c:v>
                </c:pt>
                <c:pt idx="974">
                  <c:v>-1.97E-3</c:v>
                </c:pt>
                <c:pt idx="975">
                  <c:v>-1.91E-3</c:v>
                </c:pt>
                <c:pt idx="976">
                  <c:v>-1.91E-3</c:v>
                </c:pt>
                <c:pt idx="977">
                  <c:v>-1.91E-3</c:v>
                </c:pt>
                <c:pt idx="978">
                  <c:v>-1.91E-3</c:v>
                </c:pt>
                <c:pt idx="979">
                  <c:v>-1.91E-3</c:v>
                </c:pt>
                <c:pt idx="980">
                  <c:v>-1.91E-3</c:v>
                </c:pt>
                <c:pt idx="981">
                  <c:v>-1.91E-3</c:v>
                </c:pt>
                <c:pt idx="982">
                  <c:v>-1.91E-3</c:v>
                </c:pt>
                <c:pt idx="983">
                  <c:v>-1.91E-3</c:v>
                </c:pt>
                <c:pt idx="984">
                  <c:v>-1.91E-3</c:v>
                </c:pt>
                <c:pt idx="985">
                  <c:v>-1.91E-3</c:v>
                </c:pt>
                <c:pt idx="986">
                  <c:v>-1.91E-3</c:v>
                </c:pt>
                <c:pt idx="987">
                  <c:v>-1.91E-3</c:v>
                </c:pt>
                <c:pt idx="988">
                  <c:v>-1.8600000000000001E-3</c:v>
                </c:pt>
                <c:pt idx="989">
                  <c:v>-1.8600000000000001E-3</c:v>
                </c:pt>
                <c:pt idx="990">
                  <c:v>-1.8600000000000001E-3</c:v>
                </c:pt>
                <c:pt idx="991">
                  <c:v>-1.8600000000000001E-3</c:v>
                </c:pt>
                <c:pt idx="992">
                  <c:v>-1.8600000000000001E-3</c:v>
                </c:pt>
                <c:pt idx="993">
                  <c:v>-1.8600000000000001E-3</c:v>
                </c:pt>
                <c:pt idx="994">
                  <c:v>-1.8600000000000001E-3</c:v>
                </c:pt>
                <c:pt idx="995">
                  <c:v>-1.8600000000000001E-3</c:v>
                </c:pt>
                <c:pt idx="996">
                  <c:v>-1.8600000000000001E-3</c:v>
                </c:pt>
                <c:pt idx="997">
                  <c:v>-1.8600000000000001E-3</c:v>
                </c:pt>
                <c:pt idx="998">
                  <c:v>-1.8600000000000001E-3</c:v>
                </c:pt>
                <c:pt idx="999">
                  <c:v>-1.8600000000000001E-3</c:v>
                </c:pt>
                <c:pt idx="1000">
                  <c:v>-1.8600000000000001E-3</c:v>
                </c:pt>
                <c:pt idx="1001">
                  <c:v>-1.8600000000000001E-3</c:v>
                </c:pt>
                <c:pt idx="1002">
                  <c:v>-1.8600000000000001E-3</c:v>
                </c:pt>
                <c:pt idx="1003">
                  <c:v>-1.8600000000000001E-3</c:v>
                </c:pt>
                <c:pt idx="1004">
                  <c:v>-1.8600000000000001E-3</c:v>
                </c:pt>
                <c:pt idx="1005">
                  <c:v>-1.8600000000000001E-3</c:v>
                </c:pt>
                <c:pt idx="1006">
                  <c:v>-1.8600000000000001E-3</c:v>
                </c:pt>
                <c:pt idx="1007">
                  <c:v>-1.8600000000000001E-3</c:v>
                </c:pt>
                <c:pt idx="1008">
                  <c:v>-1.8600000000000001E-3</c:v>
                </c:pt>
                <c:pt idx="1009">
                  <c:v>-1.8600000000000001E-3</c:v>
                </c:pt>
                <c:pt idx="1010">
                  <c:v>-1.8600000000000001E-3</c:v>
                </c:pt>
                <c:pt idx="1011">
                  <c:v>-1.8600000000000001E-3</c:v>
                </c:pt>
                <c:pt idx="1012">
                  <c:v>-1.8600000000000001E-3</c:v>
                </c:pt>
                <c:pt idx="1013">
                  <c:v>-1.8600000000000001E-3</c:v>
                </c:pt>
                <c:pt idx="1014">
                  <c:v>-1.8600000000000001E-3</c:v>
                </c:pt>
                <c:pt idx="1015">
                  <c:v>-1.8600000000000001E-3</c:v>
                </c:pt>
                <c:pt idx="1016">
                  <c:v>-1.8600000000000001E-3</c:v>
                </c:pt>
                <c:pt idx="1017">
                  <c:v>-1.8600000000000001E-3</c:v>
                </c:pt>
                <c:pt idx="1018">
                  <c:v>-1.8600000000000001E-3</c:v>
                </c:pt>
                <c:pt idx="1019">
                  <c:v>-1.8600000000000001E-3</c:v>
                </c:pt>
                <c:pt idx="1020">
                  <c:v>-1.8600000000000001E-3</c:v>
                </c:pt>
                <c:pt idx="1021">
                  <c:v>-1.8600000000000001E-3</c:v>
                </c:pt>
                <c:pt idx="1022">
                  <c:v>-1.8600000000000001E-3</c:v>
                </c:pt>
                <c:pt idx="1023">
                  <c:v>-1.8600000000000001E-3</c:v>
                </c:pt>
                <c:pt idx="1024">
                  <c:v>-1.8600000000000001E-3</c:v>
                </c:pt>
                <c:pt idx="1025">
                  <c:v>-1.8600000000000001E-3</c:v>
                </c:pt>
                <c:pt idx="1026">
                  <c:v>-1.8600000000000001E-3</c:v>
                </c:pt>
                <c:pt idx="1027">
                  <c:v>-1.8600000000000001E-3</c:v>
                </c:pt>
                <c:pt idx="1028">
                  <c:v>-1.8600000000000001E-3</c:v>
                </c:pt>
                <c:pt idx="1029">
                  <c:v>-1.8600000000000001E-3</c:v>
                </c:pt>
                <c:pt idx="1030">
                  <c:v>-1.8600000000000001E-3</c:v>
                </c:pt>
                <c:pt idx="1031">
                  <c:v>-1.8600000000000001E-3</c:v>
                </c:pt>
                <c:pt idx="1032">
                  <c:v>-1.8600000000000001E-3</c:v>
                </c:pt>
                <c:pt idx="1033">
                  <c:v>-1.8600000000000001E-3</c:v>
                </c:pt>
                <c:pt idx="1034">
                  <c:v>-1.8600000000000001E-3</c:v>
                </c:pt>
                <c:pt idx="1035">
                  <c:v>-1.91E-3</c:v>
                </c:pt>
                <c:pt idx="1036">
                  <c:v>-1.91E-3</c:v>
                </c:pt>
                <c:pt idx="1037">
                  <c:v>-1.91E-3</c:v>
                </c:pt>
                <c:pt idx="1038">
                  <c:v>-1.91E-3</c:v>
                </c:pt>
                <c:pt idx="1039">
                  <c:v>-1.91E-3</c:v>
                </c:pt>
                <c:pt idx="1040">
                  <c:v>-1.91E-3</c:v>
                </c:pt>
                <c:pt idx="1041">
                  <c:v>-1.91E-3</c:v>
                </c:pt>
                <c:pt idx="1042">
                  <c:v>-1.91E-3</c:v>
                </c:pt>
                <c:pt idx="1043">
                  <c:v>-1.91E-3</c:v>
                </c:pt>
                <c:pt idx="1044">
                  <c:v>-1.91E-3</c:v>
                </c:pt>
                <c:pt idx="1045">
                  <c:v>-1.91E-3</c:v>
                </c:pt>
                <c:pt idx="1046">
                  <c:v>-1.91E-3</c:v>
                </c:pt>
                <c:pt idx="1047">
                  <c:v>-1.91E-3</c:v>
                </c:pt>
                <c:pt idx="1048">
                  <c:v>-1.91E-3</c:v>
                </c:pt>
                <c:pt idx="1049">
                  <c:v>-1.97E-3</c:v>
                </c:pt>
                <c:pt idx="1050">
                  <c:v>-1.97E-3</c:v>
                </c:pt>
                <c:pt idx="1051">
                  <c:v>-1.97E-3</c:v>
                </c:pt>
                <c:pt idx="1052">
                  <c:v>-1.97E-3</c:v>
                </c:pt>
                <c:pt idx="1053">
                  <c:v>-1.97E-3</c:v>
                </c:pt>
                <c:pt idx="1054">
                  <c:v>-1.97E-3</c:v>
                </c:pt>
                <c:pt idx="1055">
                  <c:v>-1.97E-3</c:v>
                </c:pt>
                <c:pt idx="1056">
                  <c:v>-1.97E-3</c:v>
                </c:pt>
                <c:pt idx="1057">
                  <c:v>-1.97E-3</c:v>
                </c:pt>
                <c:pt idx="1058">
                  <c:v>-1.97E-3</c:v>
                </c:pt>
                <c:pt idx="1059">
                  <c:v>-1.97E-3</c:v>
                </c:pt>
                <c:pt idx="1060">
                  <c:v>-1.97E-3</c:v>
                </c:pt>
                <c:pt idx="1061">
                  <c:v>-1.97E-3</c:v>
                </c:pt>
                <c:pt idx="1062">
                  <c:v>-2.0200000000000001E-3</c:v>
                </c:pt>
                <c:pt idx="1063">
                  <c:v>-2.0200000000000001E-3</c:v>
                </c:pt>
                <c:pt idx="1064">
                  <c:v>-2.0200000000000001E-3</c:v>
                </c:pt>
                <c:pt idx="1065">
                  <c:v>-2.0200000000000001E-3</c:v>
                </c:pt>
                <c:pt idx="1066">
                  <c:v>-2.0200000000000001E-3</c:v>
                </c:pt>
                <c:pt idx="1067">
                  <c:v>-2.0200000000000001E-3</c:v>
                </c:pt>
                <c:pt idx="1068">
                  <c:v>-2.0200000000000001E-3</c:v>
                </c:pt>
                <c:pt idx="1069">
                  <c:v>-2.0200000000000001E-3</c:v>
                </c:pt>
                <c:pt idx="1070">
                  <c:v>-2.0200000000000001E-3</c:v>
                </c:pt>
                <c:pt idx="1071">
                  <c:v>-2.0200000000000001E-3</c:v>
                </c:pt>
                <c:pt idx="1072">
                  <c:v>-2.0200000000000001E-3</c:v>
                </c:pt>
                <c:pt idx="1073">
                  <c:v>-2.0200000000000001E-3</c:v>
                </c:pt>
                <c:pt idx="1074">
                  <c:v>-2.0200000000000001E-3</c:v>
                </c:pt>
                <c:pt idx="1075">
                  <c:v>-2.0200000000000001E-3</c:v>
                </c:pt>
                <c:pt idx="1076">
                  <c:v>-2.0200000000000001E-3</c:v>
                </c:pt>
                <c:pt idx="1077">
                  <c:v>-2.0200000000000001E-3</c:v>
                </c:pt>
                <c:pt idx="1078">
                  <c:v>-2.0200000000000001E-3</c:v>
                </c:pt>
                <c:pt idx="1079">
                  <c:v>-2.0200000000000001E-3</c:v>
                </c:pt>
                <c:pt idx="1080">
                  <c:v>-2.0200000000000001E-3</c:v>
                </c:pt>
                <c:pt idx="1081">
                  <c:v>-2.0799999999999998E-3</c:v>
                </c:pt>
                <c:pt idx="1082">
                  <c:v>-2.0799999999999998E-3</c:v>
                </c:pt>
                <c:pt idx="1083">
                  <c:v>-2.0799999999999998E-3</c:v>
                </c:pt>
                <c:pt idx="1084">
                  <c:v>-2.0799999999999998E-3</c:v>
                </c:pt>
                <c:pt idx="1085">
                  <c:v>-2.0799999999999998E-3</c:v>
                </c:pt>
                <c:pt idx="1086">
                  <c:v>-2.0799999999999998E-3</c:v>
                </c:pt>
                <c:pt idx="1087">
                  <c:v>-2.0799999999999998E-3</c:v>
                </c:pt>
                <c:pt idx="1088">
                  <c:v>-2.0799999999999998E-3</c:v>
                </c:pt>
                <c:pt idx="1089">
                  <c:v>-2.0799999999999998E-3</c:v>
                </c:pt>
                <c:pt idx="1090">
                  <c:v>-2.0799999999999998E-3</c:v>
                </c:pt>
                <c:pt idx="1091">
                  <c:v>-2.0799999999999998E-3</c:v>
                </c:pt>
                <c:pt idx="1092">
                  <c:v>-2.0799999999999998E-3</c:v>
                </c:pt>
                <c:pt idx="1093">
                  <c:v>-2.0799999999999998E-3</c:v>
                </c:pt>
                <c:pt idx="1094">
                  <c:v>-2.0799999999999998E-3</c:v>
                </c:pt>
                <c:pt idx="1095">
                  <c:v>-2.0799999999999998E-3</c:v>
                </c:pt>
                <c:pt idx="1096">
                  <c:v>-2.0799999999999998E-3</c:v>
                </c:pt>
                <c:pt idx="1097">
                  <c:v>-2.0799999999999998E-3</c:v>
                </c:pt>
                <c:pt idx="1098">
                  <c:v>-2.0799999999999998E-3</c:v>
                </c:pt>
                <c:pt idx="1099">
                  <c:v>-2.0200000000000001E-3</c:v>
                </c:pt>
                <c:pt idx="1100">
                  <c:v>-2.0200000000000001E-3</c:v>
                </c:pt>
                <c:pt idx="1101">
                  <c:v>-2.0200000000000001E-3</c:v>
                </c:pt>
                <c:pt idx="1102">
                  <c:v>-2.0200000000000001E-3</c:v>
                </c:pt>
                <c:pt idx="1103">
                  <c:v>-2.0200000000000001E-3</c:v>
                </c:pt>
                <c:pt idx="1104">
                  <c:v>-2.0200000000000001E-3</c:v>
                </c:pt>
                <c:pt idx="1105">
                  <c:v>-2.0200000000000001E-3</c:v>
                </c:pt>
                <c:pt idx="1106">
                  <c:v>-2.0200000000000001E-3</c:v>
                </c:pt>
                <c:pt idx="1107">
                  <c:v>-2.0200000000000001E-3</c:v>
                </c:pt>
                <c:pt idx="1108">
                  <c:v>-2.0200000000000001E-3</c:v>
                </c:pt>
                <c:pt idx="1109">
                  <c:v>-2.0200000000000001E-3</c:v>
                </c:pt>
                <c:pt idx="1110">
                  <c:v>-2.0200000000000001E-3</c:v>
                </c:pt>
                <c:pt idx="1111">
                  <c:v>-2.0200000000000001E-3</c:v>
                </c:pt>
                <c:pt idx="1112">
                  <c:v>-2.0200000000000001E-3</c:v>
                </c:pt>
                <c:pt idx="1113">
                  <c:v>-2.0200000000000001E-3</c:v>
                </c:pt>
                <c:pt idx="1114">
                  <c:v>-2.0200000000000001E-3</c:v>
                </c:pt>
                <c:pt idx="1115">
                  <c:v>-2.0200000000000001E-3</c:v>
                </c:pt>
                <c:pt idx="1116">
                  <c:v>-2.0200000000000001E-3</c:v>
                </c:pt>
                <c:pt idx="1117">
                  <c:v>-1.97E-3</c:v>
                </c:pt>
                <c:pt idx="1118">
                  <c:v>-1.97E-3</c:v>
                </c:pt>
                <c:pt idx="1119">
                  <c:v>-1.97E-3</c:v>
                </c:pt>
                <c:pt idx="1120">
                  <c:v>-1.97E-3</c:v>
                </c:pt>
                <c:pt idx="1121">
                  <c:v>-1.97E-3</c:v>
                </c:pt>
                <c:pt idx="1122">
                  <c:v>-1.97E-3</c:v>
                </c:pt>
                <c:pt idx="1123">
                  <c:v>-1.97E-3</c:v>
                </c:pt>
                <c:pt idx="1124">
                  <c:v>-1.97E-3</c:v>
                </c:pt>
                <c:pt idx="1125">
                  <c:v>-1.97E-3</c:v>
                </c:pt>
                <c:pt idx="1126">
                  <c:v>-1.97E-3</c:v>
                </c:pt>
                <c:pt idx="1127">
                  <c:v>-1.97E-3</c:v>
                </c:pt>
                <c:pt idx="1128">
                  <c:v>-1.97E-3</c:v>
                </c:pt>
                <c:pt idx="1129">
                  <c:v>-1.91E-3</c:v>
                </c:pt>
                <c:pt idx="1130">
                  <c:v>-1.91E-3</c:v>
                </c:pt>
                <c:pt idx="1131">
                  <c:v>-1.91E-3</c:v>
                </c:pt>
                <c:pt idx="1132">
                  <c:v>-1.91E-3</c:v>
                </c:pt>
                <c:pt idx="1133">
                  <c:v>-1.91E-3</c:v>
                </c:pt>
                <c:pt idx="1134">
                  <c:v>-1.91E-3</c:v>
                </c:pt>
                <c:pt idx="1135">
                  <c:v>-1.91E-3</c:v>
                </c:pt>
                <c:pt idx="1136">
                  <c:v>-1.91E-3</c:v>
                </c:pt>
                <c:pt idx="1137">
                  <c:v>-1.91E-3</c:v>
                </c:pt>
                <c:pt idx="1138">
                  <c:v>-1.91E-3</c:v>
                </c:pt>
                <c:pt idx="1139">
                  <c:v>-1.91E-3</c:v>
                </c:pt>
                <c:pt idx="1140">
                  <c:v>-1.91E-3</c:v>
                </c:pt>
                <c:pt idx="1141">
                  <c:v>-1.8600000000000001E-3</c:v>
                </c:pt>
                <c:pt idx="1142">
                  <c:v>-1.8600000000000001E-3</c:v>
                </c:pt>
                <c:pt idx="1143">
                  <c:v>-1.8600000000000001E-3</c:v>
                </c:pt>
                <c:pt idx="1144">
                  <c:v>-1.8600000000000001E-3</c:v>
                </c:pt>
                <c:pt idx="1145">
                  <c:v>-1.8600000000000001E-3</c:v>
                </c:pt>
                <c:pt idx="1146">
                  <c:v>-1.8600000000000001E-3</c:v>
                </c:pt>
                <c:pt idx="1147">
                  <c:v>-1.8600000000000001E-3</c:v>
                </c:pt>
                <c:pt idx="1148">
                  <c:v>-1.8600000000000001E-3</c:v>
                </c:pt>
                <c:pt idx="1149">
                  <c:v>-1.8600000000000001E-3</c:v>
                </c:pt>
                <c:pt idx="1150">
                  <c:v>-1.8600000000000001E-3</c:v>
                </c:pt>
                <c:pt idx="1151">
                  <c:v>-1.8600000000000001E-3</c:v>
                </c:pt>
                <c:pt idx="1152">
                  <c:v>-1.8600000000000001E-3</c:v>
                </c:pt>
                <c:pt idx="1153">
                  <c:v>-1.8600000000000001E-3</c:v>
                </c:pt>
                <c:pt idx="1154">
                  <c:v>-1.8600000000000001E-3</c:v>
                </c:pt>
                <c:pt idx="1155">
                  <c:v>-1.8600000000000001E-3</c:v>
                </c:pt>
                <c:pt idx="1156">
                  <c:v>-1.8600000000000001E-3</c:v>
                </c:pt>
                <c:pt idx="1157">
                  <c:v>-1.8E-3</c:v>
                </c:pt>
                <c:pt idx="1158">
                  <c:v>-1.8E-3</c:v>
                </c:pt>
                <c:pt idx="1159">
                  <c:v>-1.8E-3</c:v>
                </c:pt>
                <c:pt idx="1160">
                  <c:v>-1.8E-3</c:v>
                </c:pt>
                <c:pt idx="1161">
                  <c:v>-1.8E-3</c:v>
                </c:pt>
                <c:pt idx="1162">
                  <c:v>-1.8E-3</c:v>
                </c:pt>
                <c:pt idx="1163">
                  <c:v>-1.8E-3</c:v>
                </c:pt>
                <c:pt idx="1164">
                  <c:v>-1.8E-3</c:v>
                </c:pt>
                <c:pt idx="1165">
                  <c:v>-1.8E-3</c:v>
                </c:pt>
                <c:pt idx="1166">
                  <c:v>-1.8E-3</c:v>
                </c:pt>
                <c:pt idx="1167">
                  <c:v>-1.8E-3</c:v>
                </c:pt>
                <c:pt idx="1168">
                  <c:v>-1.8E-3</c:v>
                </c:pt>
                <c:pt idx="1169">
                  <c:v>-1.8E-3</c:v>
                </c:pt>
                <c:pt idx="1170">
                  <c:v>-1.8E-3</c:v>
                </c:pt>
                <c:pt idx="1171">
                  <c:v>-1.8E-3</c:v>
                </c:pt>
                <c:pt idx="1172">
                  <c:v>-1.8E-3</c:v>
                </c:pt>
                <c:pt idx="1173">
                  <c:v>-1.8E-3</c:v>
                </c:pt>
                <c:pt idx="1174">
                  <c:v>-1.8E-3</c:v>
                </c:pt>
                <c:pt idx="1175">
                  <c:v>-1.8E-3</c:v>
                </c:pt>
                <c:pt idx="1176">
                  <c:v>-1.8600000000000001E-3</c:v>
                </c:pt>
                <c:pt idx="1177">
                  <c:v>-1.8600000000000001E-3</c:v>
                </c:pt>
                <c:pt idx="1178">
                  <c:v>-1.8600000000000001E-3</c:v>
                </c:pt>
                <c:pt idx="1179">
                  <c:v>-1.8600000000000001E-3</c:v>
                </c:pt>
                <c:pt idx="1180">
                  <c:v>-1.8600000000000001E-3</c:v>
                </c:pt>
                <c:pt idx="1181">
                  <c:v>-1.8600000000000001E-3</c:v>
                </c:pt>
                <c:pt idx="1182">
                  <c:v>-1.8600000000000001E-3</c:v>
                </c:pt>
                <c:pt idx="1183">
                  <c:v>-1.8600000000000001E-3</c:v>
                </c:pt>
                <c:pt idx="1184">
                  <c:v>-1.8600000000000001E-3</c:v>
                </c:pt>
                <c:pt idx="1185">
                  <c:v>-1.8600000000000001E-3</c:v>
                </c:pt>
                <c:pt idx="1186">
                  <c:v>-1.8600000000000001E-3</c:v>
                </c:pt>
                <c:pt idx="1187">
                  <c:v>-1.8600000000000001E-3</c:v>
                </c:pt>
                <c:pt idx="1188">
                  <c:v>-1.8600000000000001E-3</c:v>
                </c:pt>
                <c:pt idx="1189">
                  <c:v>-1.91E-3</c:v>
                </c:pt>
                <c:pt idx="1190">
                  <c:v>-1.91E-3</c:v>
                </c:pt>
                <c:pt idx="1191">
                  <c:v>-1.91E-3</c:v>
                </c:pt>
                <c:pt idx="1192">
                  <c:v>-1.91E-3</c:v>
                </c:pt>
                <c:pt idx="1193">
                  <c:v>-1.91E-3</c:v>
                </c:pt>
                <c:pt idx="1194">
                  <c:v>-1.91E-3</c:v>
                </c:pt>
                <c:pt idx="1195">
                  <c:v>-1.91E-3</c:v>
                </c:pt>
                <c:pt idx="1196">
                  <c:v>-1.91E-3</c:v>
                </c:pt>
                <c:pt idx="1197">
                  <c:v>-1.91E-3</c:v>
                </c:pt>
                <c:pt idx="1198">
                  <c:v>-1.97E-3</c:v>
                </c:pt>
                <c:pt idx="1199">
                  <c:v>-1.97E-3</c:v>
                </c:pt>
                <c:pt idx="1200">
                  <c:v>-1.97E-3</c:v>
                </c:pt>
                <c:pt idx="1201">
                  <c:v>-1.97E-3</c:v>
                </c:pt>
                <c:pt idx="1202">
                  <c:v>-1.97E-3</c:v>
                </c:pt>
                <c:pt idx="1203">
                  <c:v>-1.97E-3</c:v>
                </c:pt>
                <c:pt idx="1204">
                  <c:v>-1.97E-3</c:v>
                </c:pt>
                <c:pt idx="1205">
                  <c:v>-2.0200000000000001E-3</c:v>
                </c:pt>
                <c:pt idx="1206">
                  <c:v>-2.0200000000000001E-3</c:v>
                </c:pt>
                <c:pt idx="1207">
                  <c:v>-2.0200000000000001E-3</c:v>
                </c:pt>
                <c:pt idx="1208">
                  <c:v>-2.0200000000000001E-3</c:v>
                </c:pt>
                <c:pt idx="1209">
                  <c:v>-2.0200000000000001E-3</c:v>
                </c:pt>
                <c:pt idx="1210">
                  <c:v>-2.0200000000000001E-3</c:v>
                </c:pt>
                <c:pt idx="1211">
                  <c:v>-2.0799999999999998E-3</c:v>
                </c:pt>
                <c:pt idx="1212">
                  <c:v>-2.0799999999999998E-3</c:v>
                </c:pt>
                <c:pt idx="1213">
                  <c:v>-2.0799999999999998E-3</c:v>
                </c:pt>
                <c:pt idx="1214">
                  <c:v>-2.0799999999999998E-3</c:v>
                </c:pt>
                <c:pt idx="1215">
                  <c:v>-2.0799999999999998E-3</c:v>
                </c:pt>
                <c:pt idx="1216">
                  <c:v>-2.0799999999999998E-3</c:v>
                </c:pt>
                <c:pt idx="1217">
                  <c:v>-2.1299999999999999E-3</c:v>
                </c:pt>
                <c:pt idx="1218">
                  <c:v>-2.1299999999999999E-3</c:v>
                </c:pt>
                <c:pt idx="1219">
                  <c:v>-2.1299999999999999E-3</c:v>
                </c:pt>
                <c:pt idx="1220">
                  <c:v>-2.1299999999999999E-3</c:v>
                </c:pt>
                <c:pt idx="1221">
                  <c:v>-2.1299999999999999E-3</c:v>
                </c:pt>
                <c:pt idx="1222">
                  <c:v>-2.1299999999999999E-3</c:v>
                </c:pt>
                <c:pt idx="1223">
                  <c:v>-2.1800000000000001E-3</c:v>
                </c:pt>
                <c:pt idx="1224">
                  <c:v>-2.1800000000000001E-3</c:v>
                </c:pt>
                <c:pt idx="1225">
                  <c:v>-2.1800000000000001E-3</c:v>
                </c:pt>
                <c:pt idx="1226">
                  <c:v>-2.1800000000000001E-3</c:v>
                </c:pt>
                <c:pt idx="1227">
                  <c:v>-2.1800000000000001E-3</c:v>
                </c:pt>
                <c:pt idx="1228">
                  <c:v>-2.1800000000000001E-3</c:v>
                </c:pt>
                <c:pt idx="1229">
                  <c:v>-2.2399999999999998E-3</c:v>
                </c:pt>
                <c:pt idx="1230">
                  <c:v>-2.2399999999999998E-3</c:v>
                </c:pt>
                <c:pt idx="1231">
                  <c:v>-2.2399999999999998E-3</c:v>
                </c:pt>
                <c:pt idx="1232">
                  <c:v>-2.2399999999999998E-3</c:v>
                </c:pt>
                <c:pt idx="1233">
                  <c:v>-2.2399999999999998E-3</c:v>
                </c:pt>
                <c:pt idx="1234">
                  <c:v>-2.2399999999999998E-3</c:v>
                </c:pt>
                <c:pt idx="1235">
                  <c:v>-2.2399999999999998E-3</c:v>
                </c:pt>
                <c:pt idx="1236">
                  <c:v>-2.2899999999999999E-3</c:v>
                </c:pt>
                <c:pt idx="1237">
                  <c:v>-2.2899999999999999E-3</c:v>
                </c:pt>
                <c:pt idx="1238">
                  <c:v>-2.2899999999999999E-3</c:v>
                </c:pt>
                <c:pt idx="1239">
                  <c:v>-2.2899999999999999E-3</c:v>
                </c:pt>
                <c:pt idx="1240">
                  <c:v>-2.2899999999999999E-3</c:v>
                </c:pt>
                <c:pt idx="1241">
                  <c:v>-2.2899999999999999E-3</c:v>
                </c:pt>
                <c:pt idx="1242">
                  <c:v>-2.2899999999999999E-3</c:v>
                </c:pt>
                <c:pt idx="1243">
                  <c:v>-2.2899999999999999E-3</c:v>
                </c:pt>
                <c:pt idx="1244">
                  <c:v>-2.3500000000000001E-3</c:v>
                </c:pt>
                <c:pt idx="1245">
                  <c:v>-2.3500000000000001E-3</c:v>
                </c:pt>
                <c:pt idx="1246">
                  <c:v>-2.3500000000000001E-3</c:v>
                </c:pt>
                <c:pt idx="1247">
                  <c:v>-2.3500000000000001E-3</c:v>
                </c:pt>
                <c:pt idx="1248">
                  <c:v>-2.3500000000000001E-3</c:v>
                </c:pt>
                <c:pt idx="1249">
                  <c:v>-2.3500000000000001E-3</c:v>
                </c:pt>
                <c:pt idx="1250">
                  <c:v>-2.3500000000000001E-3</c:v>
                </c:pt>
                <c:pt idx="1251">
                  <c:v>-2.3500000000000001E-3</c:v>
                </c:pt>
                <c:pt idx="1252">
                  <c:v>-2.3500000000000001E-3</c:v>
                </c:pt>
                <c:pt idx="1253">
                  <c:v>-2.3500000000000001E-3</c:v>
                </c:pt>
                <c:pt idx="1254">
                  <c:v>-2.3500000000000001E-3</c:v>
                </c:pt>
                <c:pt idx="1255">
                  <c:v>-2.3999999999999998E-3</c:v>
                </c:pt>
                <c:pt idx="1256">
                  <c:v>-2.3999999999999998E-3</c:v>
                </c:pt>
                <c:pt idx="1257">
                  <c:v>-2.3999999999999998E-3</c:v>
                </c:pt>
                <c:pt idx="1258">
                  <c:v>-2.3999999999999998E-3</c:v>
                </c:pt>
                <c:pt idx="1259">
                  <c:v>-2.3999999999999998E-3</c:v>
                </c:pt>
                <c:pt idx="1260">
                  <c:v>-2.3999999999999998E-3</c:v>
                </c:pt>
                <c:pt idx="1261">
                  <c:v>-2.3999999999999998E-3</c:v>
                </c:pt>
                <c:pt idx="1262">
                  <c:v>-2.3999999999999998E-3</c:v>
                </c:pt>
                <c:pt idx="1263">
                  <c:v>-2.3999999999999998E-3</c:v>
                </c:pt>
                <c:pt idx="1264">
                  <c:v>-2.3999999999999998E-3</c:v>
                </c:pt>
                <c:pt idx="1265">
                  <c:v>-2.3999999999999998E-3</c:v>
                </c:pt>
                <c:pt idx="1266">
                  <c:v>-2.3999999999999998E-3</c:v>
                </c:pt>
                <c:pt idx="1267">
                  <c:v>-2.3999999999999998E-3</c:v>
                </c:pt>
                <c:pt idx="1268">
                  <c:v>-2.3999999999999998E-3</c:v>
                </c:pt>
                <c:pt idx="1269">
                  <c:v>-2.3999999999999998E-3</c:v>
                </c:pt>
                <c:pt idx="1270">
                  <c:v>-2.3999999999999998E-3</c:v>
                </c:pt>
                <c:pt idx="1271">
                  <c:v>-2.3999999999999998E-3</c:v>
                </c:pt>
                <c:pt idx="1272">
                  <c:v>-2.3999999999999998E-3</c:v>
                </c:pt>
                <c:pt idx="1273">
                  <c:v>-2.3999999999999998E-3</c:v>
                </c:pt>
                <c:pt idx="1274">
                  <c:v>-2.3999999999999998E-3</c:v>
                </c:pt>
                <c:pt idx="1275">
                  <c:v>-2.3999999999999998E-3</c:v>
                </c:pt>
                <c:pt idx="1276">
                  <c:v>-2.3999999999999998E-3</c:v>
                </c:pt>
                <c:pt idx="1277">
                  <c:v>-2.3999999999999998E-3</c:v>
                </c:pt>
                <c:pt idx="1278">
                  <c:v>-2.3500000000000001E-3</c:v>
                </c:pt>
                <c:pt idx="1279">
                  <c:v>-2.3500000000000001E-3</c:v>
                </c:pt>
                <c:pt idx="1280">
                  <c:v>-2.3500000000000001E-3</c:v>
                </c:pt>
                <c:pt idx="1281">
                  <c:v>-2.3500000000000001E-3</c:v>
                </c:pt>
                <c:pt idx="1282">
                  <c:v>-2.3500000000000001E-3</c:v>
                </c:pt>
                <c:pt idx="1283">
                  <c:v>-2.3500000000000001E-3</c:v>
                </c:pt>
                <c:pt idx="1284">
                  <c:v>-2.3500000000000001E-3</c:v>
                </c:pt>
                <c:pt idx="1285">
                  <c:v>-2.3500000000000001E-3</c:v>
                </c:pt>
                <c:pt idx="1286">
                  <c:v>-2.3500000000000001E-3</c:v>
                </c:pt>
                <c:pt idx="1287">
                  <c:v>-2.3500000000000001E-3</c:v>
                </c:pt>
                <c:pt idx="1288">
                  <c:v>-2.3500000000000001E-3</c:v>
                </c:pt>
                <c:pt idx="1289">
                  <c:v>-2.2899999999999999E-3</c:v>
                </c:pt>
                <c:pt idx="1290">
                  <c:v>-2.2899999999999999E-3</c:v>
                </c:pt>
                <c:pt idx="1291">
                  <c:v>-2.2899999999999999E-3</c:v>
                </c:pt>
                <c:pt idx="1292">
                  <c:v>-2.2899999999999999E-3</c:v>
                </c:pt>
                <c:pt idx="1293">
                  <c:v>-2.2899999999999999E-3</c:v>
                </c:pt>
                <c:pt idx="1294">
                  <c:v>-2.2899999999999999E-3</c:v>
                </c:pt>
                <c:pt idx="1295">
                  <c:v>-2.2899999999999999E-3</c:v>
                </c:pt>
                <c:pt idx="1296">
                  <c:v>-2.2899999999999999E-3</c:v>
                </c:pt>
                <c:pt idx="1297">
                  <c:v>-2.2399999999999998E-3</c:v>
                </c:pt>
                <c:pt idx="1298">
                  <c:v>-2.2399999999999998E-3</c:v>
                </c:pt>
                <c:pt idx="1299">
                  <c:v>-2.2399999999999998E-3</c:v>
                </c:pt>
                <c:pt idx="1300">
                  <c:v>-2.2399999999999998E-3</c:v>
                </c:pt>
                <c:pt idx="1301">
                  <c:v>-2.2399999999999998E-3</c:v>
                </c:pt>
                <c:pt idx="1302">
                  <c:v>-2.2399999999999998E-3</c:v>
                </c:pt>
                <c:pt idx="1303">
                  <c:v>-2.2399999999999998E-3</c:v>
                </c:pt>
                <c:pt idx="1304">
                  <c:v>-2.1800000000000001E-3</c:v>
                </c:pt>
                <c:pt idx="1305">
                  <c:v>-2.1800000000000001E-3</c:v>
                </c:pt>
                <c:pt idx="1306">
                  <c:v>-2.1800000000000001E-3</c:v>
                </c:pt>
                <c:pt idx="1307">
                  <c:v>-2.1800000000000001E-3</c:v>
                </c:pt>
                <c:pt idx="1308">
                  <c:v>-2.1800000000000001E-3</c:v>
                </c:pt>
                <c:pt idx="1309">
                  <c:v>-2.1800000000000001E-3</c:v>
                </c:pt>
                <c:pt idx="1310">
                  <c:v>-2.1299999999999999E-3</c:v>
                </c:pt>
                <c:pt idx="1311">
                  <c:v>-2.1299999999999999E-3</c:v>
                </c:pt>
                <c:pt idx="1312">
                  <c:v>-2.1299999999999999E-3</c:v>
                </c:pt>
                <c:pt idx="1313">
                  <c:v>-2.1299999999999999E-3</c:v>
                </c:pt>
                <c:pt idx="1314">
                  <c:v>-2.1299999999999999E-3</c:v>
                </c:pt>
                <c:pt idx="1315">
                  <c:v>-2.1299999999999999E-3</c:v>
                </c:pt>
                <c:pt idx="1316">
                  <c:v>-2.1299999999999999E-3</c:v>
                </c:pt>
                <c:pt idx="1317">
                  <c:v>-2.0799999999999998E-3</c:v>
                </c:pt>
                <c:pt idx="1318">
                  <c:v>-2.0799999999999998E-3</c:v>
                </c:pt>
                <c:pt idx="1319">
                  <c:v>-2.0799999999999998E-3</c:v>
                </c:pt>
                <c:pt idx="1320">
                  <c:v>-2.0799999999999998E-3</c:v>
                </c:pt>
                <c:pt idx="1321">
                  <c:v>-2.0799999999999998E-3</c:v>
                </c:pt>
                <c:pt idx="1322">
                  <c:v>-2.0799999999999998E-3</c:v>
                </c:pt>
                <c:pt idx="1323">
                  <c:v>-2.0799999999999998E-3</c:v>
                </c:pt>
                <c:pt idx="1324">
                  <c:v>-2.0200000000000001E-3</c:v>
                </c:pt>
                <c:pt idx="1325">
                  <c:v>-2.0200000000000001E-3</c:v>
                </c:pt>
                <c:pt idx="1326">
                  <c:v>-2.0200000000000001E-3</c:v>
                </c:pt>
                <c:pt idx="1327">
                  <c:v>-2.0200000000000001E-3</c:v>
                </c:pt>
                <c:pt idx="1328">
                  <c:v>-2.0200000000000001E-3</c:v>
                </c:pt>
                <c:pt idx="1329">
                  <c:v>-2.0200000000000001E-3</c:v>
                </c:pt>
                <c:pt idx="1330">
                  <c:v>-2.0200000000000001E-3</c:v>
                </c:pt>
                <c:pt idx="1331">
                  <c:v>-2.0200000000000001E-3</c:v>
                </c:pt>
                <c:pt idx="1332">
                  <c:v>-1.97E-3</c:v>
                </c:pt>
                <c:pt idx="1333">
                  <c:v>-1.97E-3</c:v>
                </c:pt>
                <c:pt idx="1334">
                  <c:v>-1.97E-3</c:v>
                </c:pt>
                <c:pt idx="1335">
                  <c:v>-1.97E-3</c:v>
                </c:pt>
                <c:pt idx="1336">
                  <c:v>-1.97E-3</c:v>
                </c:pt>
                <c:pt idx="1337">
                  <c:v>-1.97E-3</c:v>
                </c:pt>
                <c:pt idx="1338">
                  <c:v>-1.97E-3</c:v>
                </c:pt>
                <c:pt idx="1339">
                  <c:v>-1.97E-3</c:v>
                </c:pt>
                <c:pt idx="1340">
                  <c:v>-1.97E-3</c:v>
                </c:pt>
                <c:pt idx="1341">
                  <c:v>-1.97E-3</c:v>
                </c:pt>
                <c:pt idx="1342">
                  <c:v>-1.97E-3</c:v>
                </c:pt>
                <c:pt idx="1343">
                  <c:v>-1.97E-3</c:v>
                </c:pt>
                <c:pt idx="1344">
                  <c:v>-1.91E-3</c:v>
                </c:pt>
                <c:pt idx="1345">
                  <c:v>-1.91E-3</c:v>
                </c:pt>
                <c:pt idx="1346">
                  <c:v>-1.91E-3</c:v>
                </c:pt>
                <c:pt idx="1347">
                  <c:v>-1.91E-3</c:v>
                </c:pt>
                <c:pt idx="1348">
                  <c:v>-1.91E-3</c:v>
                </c:pt>
                <c:pt idx="1349">
                  <c:v>-1.91E-3</c:v>
                </c:pt>
                <c:pt idx="1350">
                  <c:v>-1.91E-3</c:v>
                </c:pt>
                <c:pt idx="1351">
                  <c:v>-1.91E-3</c:v>
                </c:pt>
                <c:pt idx="1352">
                  <c:v>-1.91E-3</c:v>
                </c:pt>
                <c:pt idx="1353">
                  <c:v>-1.91E-3</c:v>
                </c:pt>
                <c:pt idx="1354">
                  <c:v>-1.91E-3</c:v>
                </c:pt>
                <c:pt idx="1355">
                  <c:v>-1.91E-3</c:v>
                </c:pt>
                <c:pt idx="1356">
                  <c:v>-1.91E-3</c:v>
                </c:pt>
                <c:pt idx="1357">
                  <c:v>-1.91E-3</c:v>
                </c:pt>
                <c:pt idx="1358">
                  <c:v>-1.91E-3</c:v>
                </c:pt>
                <c:pt idx="1359">
                  <c:v>-1.91E-3</c:v>
                </c:pt>
                <c:pt idx="1360">
                  <c:v>-1.91E-3</c:v>
                </c:pt>
                <c:pt idx="1361">
                  <c:v>-1.91E-3</c:v>
                </c:pt>
                <c:pt idx="1362">
                  <c:v>-1.91E-3</c:v>
                </c:pt>
                <c:pt idx="1363">
                  <c:v>-1.91E-3</c:v>
                </c:pt>
                <c:pt idx="1364">
                  <c:v>-1.91E-3</c:v>
                </c:pt>
                <c:pt idx="1365">
                  <c:v>-1.91E-3</c:v>
                </c:pt>
                <c:pt idx="1366">
                  <c:v>-1.91E-3</c:v>
                </c:pt>
                <c:pt idx="1367">
                  <c:v>-1.91E-3</c:v>
                </c:pt>
                <c:pt idx="1368">
                  <c:v>-1.91E-3</c:v>
                </c:pt>
                <c:pt idx="1369">
                  <c:v>-1.91E-3</c:v>
                </c:pt>
                <c:pt idx="1370">
                  <c:v>-1.91E-3</c:v>
                </c:pt>
                <c:pt idx="1371">
                  <c:v>-1.97E-3</c:v>
                </c:pt>
                <c:pt idx="1372">
                  <c:v>-1.97E-3</c:v>
                </c:pt>
                <c:pt idx="1373">
                  <c:v>-1.97E-3</c:v>
                </c:pt>
                <c:pt idx="1374">
                  <c:v>-1.97E-3</c:v>
                </c:pt>
                <c:pt idx="1375">
                  <c:v>-1.97E-3</c:v>
                </c:pt>
                <c:pt idx="1376">
                  <c:v>-1.97E-3</c:v>
                </c:pt>
                <c:pt idx="1377">
                  <c:v>-1.97E-3</c:v>
                </c:pt>
                <c:pt idx="1378">
                  <c:v>-1.97E-3</c:v>
                </c:pt>
                <c:pt idx="1379">
                  <c:v>-1.97E-3</c:v>
                </c:pt>
                <c:pt idx="1380">
                  <c:v>-1.97E-3</c:v>
                </c:pt>
                <c:pt idx="1381">
                  <c:v>-1.97E-3</c:v>
                </c:pt>
                <c:pt idx="1382">
                  <c:v>-1.97E-3</c:v>
                </c:pt>
                <c:pt idx="1383">
                  <c:v>-1.97E-3</c:v>
                </c:pt>
                <c:pt idx="1384">
                  <c:v>-1.97E-3</c:v>
                </c:pt>
                <c:pt idx="1385">
                  <c:v>-2.0200000000000001E-3</c:v>
                </c:pt>
                <c:pt idx="1386">
                  <c:v>-2.0200000000000001E-3</c:v>
                </c:pt>
                <c:pt idx="1387">
                  <c:v>-2.0200000000000001E-3</c:v>
                </c:pt>
                <c:pt idx="1388">
                  <c:v>-2.0200000000000001E-3</c:v>
                </c:pt>
                <c:pt idx="1389">
                  <c:v>-2.0200000000000001E-3</c:v>
                </c:pt>
                <c:pt idx="1390">
                  <c:v>-2.0200000000000001E-3</c:v>
                </c:pt>
                <c:pt idx="1391">
                  <c:v>-2.0200000000000001E-3</c:v>
                </c:pt>
                <c:pt idx="1392">
                  <c:v>-2.0200000000000001E-3</c:v>
                </c:pt>
                <c:pt idx="1393">
                  <c:v>-2.0200000000000001E-3</c:v>
                </c:pt>
                <c:pt idx="1394">
                  <c:v>-2.0200000000000001E-3</c:v>
                </c:pt>
                <c:pt idx="1395">
                  <c:v>-2.0200000000000001E-3</c:v>
                </c:pt>
                <c:pt idx="1396">
                  <c:v>-2.0799999999999998E-3</c:v>
                </c:pt>
                <c:pt idx="1397">
                  <c:v>-2.0799999999999998E-3</c:v>
                </c:pt>
                <c:pt idx="1398">
                  <c:v>-2.0799999999999998E-3</c:v>
                </c:pt>
                <c:pt idx="1399">
                  <c:v>-2.0799999999999998E-3</c:v>
                </c:pt>
                <c:pt idx="1400">
                  <c:v>-2.0799999999999998E-3</c:v>
                </c:pt>
                <c:pt idx="1401">
                  <c:v>-2.0799999999999998E-3</c:v>
                </c:pt>
                <c:pt idx="1402">
                  <c:v>-2.0799999999999998E-3</c:v>
                </c:pt>
                <c:pt idx="1403">
                  <c:v>-2.0799999999999998E-3</c:v>
                </c:pt>
                <c:pt idx="1404">
                  <c:v>-2.0799999999999998E-3</c:v>
                </c:pt>
                <c:pt idx="1405">
                  <c:v>-2.0799999999999998E-3</c:v>
                </c:pt>
                <c:pt idx="1406">
                  <c:v>-2.0799999999999998E-3</c:v>
                </c:pt>
                <c:pt idx="1407">
                  <c:v>-2.0799999999999998E-3</c:v>
                </c:pt>
                <c:pt idx="1408">
                  <c:v>-2.0799999999999998E-3</c:v>
                </c:pt>
                <c:pt idx="1409">
                  <c:v>-2.0799999999999998E-3</c:v>
                </c:pt>
                <c:pt idx="1410">
                  <c:v>-2.0799999999999998E-3</c:v>
                </c:pt>
                <c:pt idx="1411">
                  <c:v>-2.1299999999999999E-3</c:v>
                </c:pt>
                <c:pt idx="1412">
                  <c:v>-2.1299999999999999E-3</c:v>
                </c:pt>
                <c:pt idx="1413">
                  <c:v>-2.1299999999999999E-3</c:v>
                </c:pt>
                <c:pt idx="1414">
                  <c:v>-2.1299999999999999E-3</c:v>
                </c:pt>
                <c:pt idx="1415">
                  <c:v>-2.1299999999999999E-3</c:v>
                </c:pt>
                <c:pt idx="1416">
                  <c:v>-2.1299999999999999E-3</c:v>
                </c:pt>
                <c:pt idx="1417">
                  <c:v>-2.1299999999999999E-3</c:v>
                </c:pt>
                <c:pt idx="1418">
                  <c:v>-2.1299999999999999E-3</c:v>
                </c:pt>
                <c:pt idx="1419">
                  <c:v>-2.1299999999999999E-3</c:v>
                </c:pt>
                <c:pt idx="1420">
                  <c:v>-2.1299999999999999E-3</c:v>
                </c:pt>
                <c:pt idx="1421">
                  <c:v>-2.1299999999999999E-3</c:v>
                </c:pt>
                <c:pt idx="1422">
                  <c:v>-2.1299999999999999E-3</c:v>
                </c:pt>
                <c:pt idx="1423">
                  <c:v>-2.1299999999999999E-3</c:v>
                </c:pt>
                <c:pt idx="1424">
                  <c:v>-2.1299999999999999E-3</c:v>
                </c:pt>
                <c:pt idx="1425">
                  <c:v>-2.1299999999999999E-3</c:v>
                </c:pt>
                <c:pt idx="1426">
                  <c:v>-2.1299999999999999E-3</c:v>
                </c:pt>
                <c:pt idx="1427">
                  <c:v>-2.1299999999999999E-3</c:v>
                </c:pt>
                <c:pt idx="1428">
                  <c:v>-2.1299999999999999E-3</c:v>
                </c:pt>
                <c:pt idx="1429">
                  <c:v>-2.1299999999999999E-3</c:v>
                </c:pt>
                <c:pt idx="1430">
                  <c:v>-2.1299999999999999E-3</c:v>
                </c:pt>
                <c:pt idx="1431">
                  <c:v>-2.1299999999999999E-3</c:v>
                </c:pt>
                <c:pt idx="1432">
                  <c:v>-2.1299999999999999E-3</c:v>
                </c:pt>
                <c:pt idx="1433">
                  <c:v>-2.1299999999999999E-3</c:v>
                </c:pt>
                <c:pt idx="1434">
                  <c:v>-2.0799999999999998E-3</c:v>
                </c:pt>
                <c:pt idx="1435">
                  <c:v>-2.0799999999999998E-3</c:v>
                </c:pt>
                <c:pt idx="1436">
                  <c:v>-2.0799999999999998E-3</c:v>
                </c:pt>
                <c:pt idx="1437">
                  <c:v>-2.0799999999999998E-3</c:v>
                </c:pt>
                <c:pt idx="1438">
                  <c:v>-2.0799999999999998E-3</c:v>
                </c:pt>
                <c:pt idx="1439">
                  <c:v>-2.0799999999999998E-3</c:v>
                </c:pt>
                <c:pt idx="1440">
                  <c:v>-2.0799999999999998E-3</c:v>
                </c:pt>
                <c:pt idx="1441">
                  <c:v>-2.0799999999999998E-3</c:v>
                </c:pt>
                <c:pt idx="1442">
                  <c:v>-2.0799999999999998E-3</c:v>
                </c:pt>
                <c:pt idx="1443">
                  <c:v>-2.0799999999999998E-3</c:v>
                </c:pt>
                <c:pt idx="1444">
                  <c:v>-2.0799999999999998E-3</c:v>
                </c:pt>
                <c:pt idx="1445">
                  <c:v>-2.0799999999999998E-3</c:v>
                </c:pt>
                <c:pt idx="1446">
                  <c:v>-2.0799999999999998E-3</c:v>
                </c:pt>
                <c:pt idx="1447">
                  <c:v>-2.0200000000000001E-3</c:v>
                </c:pt>
                <c:pt idx="1448">
                  <c:v>-2.0200000000000001E-3</c:v>
                </c:pt>
                <c:pt idx="1449">
                  <c:v>-2.0200000000000001E-3</c:v>
                </c:pt>
                <c:pt idx="1450">
                  <c:v>-2.0200000000000001E-3</c:v>
                </c:pt>
                <c:pt idx="1451">
                  <c:v>-2.0200000000000001E-3</c:v>
                </c:pt>
                <c:pt idx="1452">
                  <c:v>-2.0200000000000001E-3</c:v>
                </c:pt>
                <c:pt idx="1453">
                  <c:v>-2.0200000000000001E-3</c:v>
                </c:pt>
                <c:pt idx="1454">
                  <c:v>-2.0200000000000001E-3</c:v>
                </c:pt>
                <c:pt idx="1455">
                  <c:v>-1.97E-3</c:v>
                </c:pt>
                <c:pt idx="1456">
                  <c:v>-1.97E-3</c:v>
                </c:pt>
                <c:pt idx="1457">
                  <c:v>-1.97E-3</c:v>
                </c:pt>
                <c:pt idx="1458">
                  <c:v>-1.97E-3</c:v>
                </c:pt>
                <c:pt idx="1459">
                  <c:v>-1.97E-3</c:v>
                </c:pt>
                <c:pt idx="1460">
                  <c:v>-1.97E-3</c:v>
                </c:pt>
                <c:pt idx="1461">
                  <c:v>-1.97E-3</c:v>
                </c:pt>
                <c:pt idx="1462">
                  <c:v>-1.97E-3</c:v>
                </c:pt>
                <c:pt idx="1463">
                  <c:v>-1.91E-3</c:v>
                </c:pt>
                <c:pt idx="1464">
                  <c:v>-1.91E-3</c:v>
                </c:pt>
                <c:pt idx="1465">
                  <c:v>-1.91E-3</c:v>
                </c:pt>
                <c:pt idx="1466">
                  <c:v>-1.91E-3</c:v>
                </c:pt>
                <c:pt idx="1467">
                  <c:v>-1.91E-3</c:v>
                </c:pt>
                <c:pt idx="1468">
                  <c:v>-1.91E-3</c:v>
                </c:pt>
                <c:pt idx="1469">
                  <c:v>-1.91E-3</c:v>
                </c:pt>
                <c:pt idx="1470">
                  <c:v>-1.91E-3</c:v>
                </c:pt>
                <c:pt idx="1471">
                  <c:v>-1.8600000000000001E-3</c:v>
                </c:pt>
                <c:pt idx="1472">
                  <c:v>-1.8600000000000001E-3</c:v>
                </c:pt>
                <c:pt idx="1473">
                  <c:v>-1.8600000000000001E-3</c:v>
                </c:pt>
                <c:pt idx="1474">
                  <c:v>-1.8600000000000001E-3</c:v>
                </c:pt>
                <c:pt idx="1475">
                  <c:v>-1.8600000000000001E-3</c:v>
                </c:pt>
                <c:pt idx="1476">
                  <c:v>-1.8600000000000001E-3</c:v>
                </c:pt>
                <c:pt idx="1477">
                  <c:v>-1.8600000000000001E-3</c:v>
                </c:pt>
                <c:pt idx="1478">
                  <c:v>-1.8600000000000001E-3</c:v>
                </c:pt>
                <c:pt idx="1479">
                  <c:v>-1.8E-3</c:v>
                </c:pt>
                <c:pt idx="1480">
                  <c:v>-1.8E-3</c:v>
                </c:pt>
                <c:pt idx="1481">
                  <c:v>-1.8E-3</c:v>
                </c:pt>
                <c:pt idx="1482">
                  <c:v>-1.8E-3</c:v>
                </c:pt>
                <c:pt idx="1483">
                  <c:v>-1.8E-3</c:v>
                </c:pt>
                <c:pt idx="1484">
                  <c:v>-1.8E-3</c:v>
                </c:pt>
                <c:pt idx="1485">
                  <c:v>-1.8E-3</c:v>
                </c:pt>
                <c:pt idx="1486">
                  <c:v>-1.8E-3</c:v>
                </c:pt>
                <c:pt idx="1487">
                  <c:v>-1.8E-3</c:v>
                </c:pt>
                <c:pt idx="1488">
                  <c:v>-1.8E-3</c:v>
                </c:pt>
                <c:pt idx="1489">
                  <c:v>-1.8E-3</c:v>
                </c:pt>
                <c:pt idx="1490">
                  <c:v>-1.75E-3</c:v>
                </c:pt>
                <c:pt idx="1491">
                  <c:v>-1.75E-3</c:v>
                </c:pt>
                <c:pt idx="1492">
                  <c:v>-1.75E-3</c:v>
                </c:pt>
                <c:pt idx="1493">
                  <c:v>-1.75E-3</c:v>
                </c:pt>
                <c:pt idx="1494">
                  <c:v>-1.75E-3</c:v>
                </c:pt>
                <c:pt idx="1495">
                  <c:v>-1.75E-3</c:v>
                </c:pt>
                <c:pt idx="1496">
                  <c:v>-1.75E-3</c:v>
                </c:pt>
                <c:pt idx="1497">
                  <c:v>-1.75E-3</c:v>
                </c:pt>
                <c:pt idx="1498">
                  <c:v>-1.75E-3</c:v>
                </c:pt>
                <c:pt idx="1499">
                  <c:v>-1.75E-3</c:v>
                </c:pt>
                <c:pt idx="1500">
                  <c:v>-1.75E-3</c:v>
                </c:pt>
                <c:pt idx="1501">
                  <c:v>-1.75E-3</c:v>
                </c:pt>
                <c:pt idx="1502">
                  <c:v>-1.75E-3</c:v>
                </c:pt>
                <c:pt idx="1503">
                  <c:v>-1.75E-3</c:v>
                </c:pt>
                <c:pt idx="1504">
                  <c:v>-1.75E-3</c:v>
                </c:pt>
                <c:pt idx="1505">
                  <c:v>-1.75E-3</c:v>
                </c:pt>
                <c:pt idx="1506">
                  <c:v>-1.75E-3</c:v>
                </c:pt>
                <c:pt idx="1507">
                  <c:v>-1.75E-3</c:v>
                </c:pt>
                <c:pt idx="1508">
                  <c:v>-1.75E-3</c:v>
                </c:pt>
                <c:pt idx="1509">
                  <c:v>-1.75E-3</c:v>
                </c:pt>
                <c:pt idx="1510">
                  <c:v>-1.75E-3</c:v>
                </c:pt>
                <c:pt idx="1511">
                  <c:v>-1.8E-3</c:v>
                </c:pt>
                <c:pt idx="1512">
                  <c:v>-1.8E-3</c:v>
                </c:pt>
                <c:pt idx="1513">
                  <c:v>-1.8E-3</c:v>
                </c:pt>
                <c:pt idx="1514">
                  <c:v>-1.8E-3</c:v>
                </c:pt>
                <c:pt idx="1515">
                  <c:v>-1.8E-3</c:v>
                </c:pt>
                <c:pt idx="1516">
                  <c:v>-1.8E-3</c:v>
                </c:pt>
                <c:pt idx="1517">
                  <c:v>-1.8E-3</c:v>
                </c:pt>
                <c:pt idx="1518">
                  <c:v>-1.8E-3</c:v>
                </c:pt>
                <c:pt idx="1519">
                  <c:v>-1.8E-3</c:v>
                </c:pt>
                <c:pt idx="1520">
                  <c:v>-1.8E-3</c:v>
                </c:pt>
                <c:pt idx="1521">
                  <c:v>-1.8600000000000001E-3</c:v>
                </c:pt>
                <c:pt idx="1522">
                  <c:v>-1.8600000000000001E-3</c:v>
                </c:pt>
                <c:pt idx="1523">
                  <c:v>-1.8600000000000001E-3</c:v>
                </c:pt>
                <c:pt idx="1524">
                  <c:v>-1.8600000000000001E-3</c:v>
                </c:pt>
                <c:pt idx="1525">
                  <c:v>-1.8600000000000001E-3</c:v>
                </c:pt>
                <c:pt idx="1526">
                  <c:v>-1.8600000000000001E-3</c:v>
                </c:pt>
                <c:pt idx="1527">
                  <c:v>-1.8600000000000001E-3</c:v>
                </c:pt>
                <c:pt idx="1528">
                  <c:v>-1.91E-3</c:v>
                </c:pt>
                <c:pt idx="1529">
                  <c:v>-1.91E-3</c:v>
                </c:pt>
                <c:pt idx="1530">
                  <c:v>-1.91E-3</c:v>
                </c:pt>
                <c:pt idx="1531">
                  <c:v>-1.91E-3</c:v>
                </c:pt>
                <c:pt idx="1532">
                  <c:v>-1.91E-3</c:v>
                </c:pt>
                <c:pt idx="1533">
                  <c:v>-1.97E-3</c:v>
                </c:pt>
                <c:pt idx="1534">
                  <c:v>-1.97E-3</c:v>
                </c:pt>
                <c:pt idx="1535">
                  <c:v>-1.97E-3</c:v>
                </c:pt>
                <c:pt idx="1536">
                  <c:v>-1.97E-3</c:v>
                </c:pt>
                <c:pt idx="1537">
                  <c:v>-1.97E-3</c:v>
                </c:pt>
                <c:pt idx="1538">
                  <c:v>-2.0200000000000001E-3</c:v>
                </c:pt>
                <c:pt idx="1539">
                  <c:v>-2.0200000000000001E-3</c:v>
                </c:pt>
                <c:pt idx="1540">
                  <c:v>-2.0200000000000001E-3</c:v>
                </c:pt>
                <c:pt idx="1541">
                  <c:v>-2.0200000000000001E-3</c:v>
                </c:pt>
                <c:pt idx="1542">
                  <c:v>-2.0200000000000001E-3</c:v>
                </c:pt>
                <c:pt idx="1543">
                  <c:v>-2.0799999999999998E-3</c:v>
                </c:pt>
                <c:pt idx="1544">
                  <c:v>-2.0799999999999998E-3</c:v>
                </c:pt>
                <c:pt idx="1545">
                  <c:v>-2.0799999999999998E-3</c:v>
                </c:pt>
                <c:pt idx="1546">
                  <c:v>-2.0799999999999998E-3</c:v>
                </c:pt>
                <c:pt idx="1547">
                  <c:v>-2.0799999999999998E-3</c:v>
                </c:pt>
                <c:pt idx="1548">
                  <c:v>-2.1299999999999999E-3</c:v>
                </c:pt>
                <c:pt idx="1549">
                  <c:v>-2.1299999999999999E-3</c:v>
                </c:pt>
                <c:pt idx="1550">
                  <c:v>-2.1299999999999999E-3</c:v>
                </c:pt>
                <c:pt idx="1551">
                  <c:v>-2.1299999999999999E-3</c:v>
                </c:pt>
                <c:pt idx="1552">
                  <c:v>-2.1299999999999999E-3</c:v>
                </c:pt>
                <c:pt idx="1553">
                  <c:v>-2.1800000000000001E-3</c:v>
                </c:pt>
                <c:pt idx="1554">
                  <c:v>-2.1800000000000001E-3</c:v>
                </c:pt>
                <c:pt idx="1555">
                  <c:v>-2.1800000000000001E-3</c:v>
                </c:pt>
                <c:pt idx="1556">
                  <c:v>-2.1800000000000001E-3</c:v>
                </c:pt>
                <c:pt idx="1557">
                  <c:v>-2.1800000000000001E-3</c:v>
                </c:pt>
                <c:pt idx="1558">
                  <c:v>-2.2399999999999998E-3</c:v>
                </c:pt>
                <c:pt idx="1559">
                  <c:v>-2.2399999999999998E-3</c:v>
                </c:pt>
                <c:pt idx="1560">
                  <c:v>-2.2399999999999998E-3</c:v>
                </c:pt>
                <c:pt idx="1561">
                  <c:v>-2.2399999999999998E-3</c:v>
                </c:pt>
                <c:pt idx="1562">
                  <c:v>-2.2399999999999998E-3</c:v>
                </c:pt>
                <c:pt idx="1563">
                  <c:v>-2.2899999999999999E-3</c:v>
                </c:pt>
                <c:pt idx="1564">
                  <c:v>-2.2899999999999999E-3</c:v>
                </c:pt>
                <c:pt idx="1565">
                  <c:v>-2.2899999999999999E-3</c:v>
                </c:pt>
                <c:pt idx="1566">
                  <c:v>-2.2899999999999999E-3</c:v>
                </c:pt>
                <c:pt idx="1567">
                  <c:v>-2.2899999999999999E-3</c:v>
                </c:pt>
                <c:pt idx="1568">
                  <c:v>-2.2899999999999999E-3</c:v>
                </c:pt>
                <c:pt idx="1569">
                  <c:v>-2.2899999999999999E-3</c:v>
                </c:pt>
                <c:pt idx="1570">
                  <c:v>-2.3500000000000001E-3</c:v>
                </c:pt>
                <c:pt idx="1571">
                  <c:v>-2.3500000000000001E-3</c:v>
                </c:pt>
                <c:pt idx="1572">
                  <c:v>-2.3500000000000001E-3</c:v>
                </c:pt>
                <c:pt idx="1573">
                  <c:v>-2.3500000000000001E-3</c:v>
                </c:pt>
                <c:pt idx="1574">
                  <c:v>-2.3500000000000001E-3</c:v>
                </c:pt>
                <c:pt idx="1575">
                  <c:v>-2.3500000000000001E-3</c:v>
                </c:pt>
                <c:pt idx="1576">
                  <c:v>-2.3500000000000001E-3</c:v>
                </c:pt>
                <c:pt idx="1577">
                  <c:v>-2.3500000000000001E-3</c:v>
                </c:pt>
                <c:pt idx="1578">
                  <c:v>-2.3500000000000001E-3</c:v>
                </c:pt>
                <c:pt idx="1579">
                  <c:v>-2.3500000000000001E-3</c:v>
                </c:pt>
                <c:pt idx="1580">
                  <c:v>-2.3999999999999998E-3</c:v>
                </c:pt>
                <c:pt idx="1581">
                  <c:v>-2.3999999999999998E-3</c:v>
                </c:pt>
                <c:pt idx="1582">
                  <c:v>-2.3999999999999998E-3</c:v>
                </c:pt>
                <c:pt idx="1583">
                  <c:v>-2.3999999999999998E-3</c:v>
                </c:pt>
                <c:pt idx="1584">
                  <c:v>-2.3999999999999998E-3</c:v>
                </c:pt>
                <c:pt idx="1585">
                  <c:v>-2.3999999999999998E-3</c:v>
                </c:pt>
                <c:pt idx="1586">
                  <c:v>-2.3999999999999998E-3</c:v>
                </c:pt>
                <c:pt idx="1587">
                  <c:v>-2.3999999999999998E-3</c:v>
                </c:pt>
                <c:pt idx="1588">
                  <c:v>-2.3999999999999998E-3</c:v>
                </c:pt>
                <c:pt idx="1589">
                  <c:v>-2.3999999999999998E-3</c:v>
                </c:pt>
                <c:pt idx="1590">
                  <c:v>-2.3999999999999998E-3</c:v>
                </c:pt>
                <c:pt idx="1591">
                  <c:v>-2.3999999999999998E-3</c:v>
                </c:pt>
                <c:pt idx="1592">
                  <c:v>-2.3999999999999998E-3</c:v>
                </c:pt>
                <c:pt idx="1593">
                  <c:v>-2.3999999999999998E-3</c:v>
                </c:pt>
                <c:pt idx="1594">
                  <c:v>-2.3999999999999998E-3</c:v>
                </c:pt>
                <c:pt idx="1595">
                  <c:v>-2.3999999999999998E-3</c:v>
                </c:pt>
                <c:pt idx="1596">
                  <c:v>-2.3500000000000001E-3</c:v>
                </c:pt>
                <c:pt idx="1597">
                  <c:v>-2.3500000000000001E-3</c:v>
                </c:pt>
                <c:pt idx="1598">
                  <c:v>-2.3500000000000001E-3</c:v>
                </c:pt>
                <c:pt idx="1599">
                  <c:v>-2.3500000000000001E-3</c:v>
                </c:pt>
                <c:pt idx="1600">
                  <c:v>-2.3500000000000001E-3</c:v>
                </c:pt>
                <c:pt idx="1601">
                  <c:v>-2.3500000000000001E-3</c:v>
                </c:pt>
                <c:pt idx="1602">
                  <c:v>-2.3500000000000001E-3</c:v>
                </c:pt>
                <c:pt idx="1603">
                  <c:v>-2.3500000000000001E-3</c:v>
                </c:pt>
                <c:pt idx="1604">
                  <c:v>-2.3500000000000001E-3</c:v>
                </c:pt>
                <c:pt idx="1605">
                  <c:v>-2.2899999999999999E-3</c:v>
                </c:pt>
                <c:pt idx="1606">
                  <c:v>-2.2899999999999999E-3</c:v>
                </c:pt>
                <c:pt idx="1607">
                  <c:v>-2.2899999999999999E-3</c:v>
                </c:pt>
                <c:pt idx="1608">
                  <c:v>-2.2899999999999999E-3</c:v>
                </c:pt>
                <c:pt idx="1609">
                  <c:v>-2.2899999999999999E-3</c:v>
                </c:pt>
                <c:pt idx="1610">
                  <c:v>-2.2899999999999999E-3</c:v>
                </c:pt>
                <c:pt idx="1611">
                  <c:v>-2.2899999999999999E-3</c:v>
                </c:pt>
                <c:pt idx="1612">
                  <c:v>-2.2399999999999998E-3</c:v>
                </c:pt>
                <c:pt idx="1613">
                  <c:v>-2.2399999999999998E-3</c:v>
                </c:pt>
                <c:pt idx="1614">
                  <c:v>-2.2399999999999998E-3</c:v>
                </c:pt>
                <c:pt idx="1615">
                  <c:v>-2.2399999999999998E-3</c:v>
                </c:pt>
                <c:pt idx="1616">
                  <c:v>-2.2399999999999998E-3</c:v>
                </c:pt>
                <c:pt idx="1617">
                  <c:v>-2.1800000000000001E-3</c:v>
                </c:pt>
                <c:pt idx="1618">
                  <c:v>-2.1800000000000001E-3</c:v>
                </c:pt>
                <c:pt idx="1619">
                  <c:v>-2.1800000000000001E-3</c:v>
                </c:pt>
                <c:pt idx="1620">
                  <c:v>-2.1800000000000001E-3</c:v>
                </c:pt>
                <c:pt idx="1621">
                  <c:v>-2.1800000000000001E-3</c:v>
                </c:pt>
                <c:pt idx="1622">
                  <c:v>-2.1299999999999999E-3</c:v>
                </c:pt>
                <c:pt idx="1623">
                  <c:v>-2.1299999999999999E-3</c:v>
                </c:pt>
                <c:pt idx="1624">
                  <c:v>-2.1299999999999999E-3</c:v>
                </c:pt>
                <c:pt idx="1625">
                  <c:v>-2.1299999999999999E-3</c:v>
                </c:pt>
                <c:pt idx="1626">
                  <c:v>-2.1299999999999999E-3</c:v>
                </c:pt>
                <c:pt idx="1627">
                  <c:v>-2.0799999999999998E-3</c:v>
                </c:pt>
                <c:pt idx="1628">
                  <c:v>-2.0799999999999998E-3</c:v>
                </c:pt>
                <c:pt idx="1629">
                  <c:v>-2.0799999999999998E-3</c:v>
                </c:pt>
                <c:pt idx="1630">
                  <c:v>-2.0799999999999998E-3</c:v>
                </c:pt>
                <c:pt idx="1631">
                  <c:v>-2.0200000000000001E-3</c:v>
                </c:pt>
                <c:pt idx="1632">
                  <c:v>-2.0200000000000001E-3</c:v>
                </c:pt>
                <c:pt idx="1633">
                  <c:v>-2.0200000000000001E-3</c:v>
                </c:pt>
                <c:pt idx="1634">
                  <c:v>-2.0200000000000001E-3</c:v>
                </c:pt>
                <c:pt idx="1635">
                  <c:v>-2.0200000000000001E-3</c:v>
                </c:pt>
                <c:pt idx="1636">
                  <c:v>-1.97E-3</c:v>
                </c:pt>
                <c:pt idx="1637">
                  <c:v>-1.97E-3</c:v>
                </c:pt>
                <c:pt idx="1638">
                  <c:v>-1.97E-3</c:v>
                </c:pt>
                <c:pt idx="1639">
                  <c:v>-1.97E-3</c:v>
                </c:pt>
                <c:pt idx="1640">
                  <c:v>-1.97E-3</c:v>
                </c:pt>
                <c:pt idx="1641">
                  <c:v>-1.91E-3</c:v>
                </c:pt>
                <c:pt idx="1642">
                  <c:v>-1.91E-3</c:v>
                </c:pt>
                <c:pt idx="1643">
                  <c:v>-1.91E-3</c:v>
                </c:pt>
                <c:pt idx="1644">
                  <c:v>-1.91E-3</c:v>
                </c:pt>
                <c:pt idx="1645">
                  <c:v>-1.91E-3</c:v>
                </c:pt>
                <c:pt idx="1646">
                  <c:v>-1.8600000000000001E-3</c:v>
                </c:pt>
                <c:pt idx="1647">
                  <c:v>-1.8600000000000001E-3</c:v>
                </c:pt>
                <c:pt idx="1648">
                  <c:v>-1.8600000000000001E-3</c:v>
                </c:pt>
                <c:pt idx="1649">
                  <c:v>-1.8600000000000001E-3</c:v>
                </c:pt>
                <c:pt idx="1650">
                  <c:v>-1.8600000000000001E-3</c:v>
                </c:pt>
                <c:pt idx="1651">
                  <c:v>-1.8600000000000001E-3</c:v>
                </c:pt>
                <c:pt idx="1652">
                  <c:v>-1.8E-3</c:v>
                </c:pt>
                <c:pt idx="1653">
                  <c:v>-1.8E-3</c:v>
                </c:pt>
                <c:pt idx="1654">
                  <c:v>-1.8E-3</c:v>
                </c:pt>
                <c:pt idx="1655">
                  <c:v>-1.8E-3</c:v>
                </c:pt>
                <c:pt idx="1656">
                  <c:v>-1.8E-3</c:v>
                </c:pt>
                <c:pt idx="1657">
                  <c:v>-1.8E-3</c:v>
                </c:pt>
                <c:pt idx="1658">
                  <c:v>-1.8E-3</c:v>
                </c:pt>
                <c:pt idx="1659">
                  <c:v>-1.8E-3</c:v>
                </c:pt>
                <c:pt idx="1660">
                  <c:v>-1.8E-3</c:v>
                </c:pt>
                <c:pt idx="1661">
                  <c:v>-1.8E-3</c:v>
                </c:pt>
                <c:pt idx="1662">
                  <c:v>-1.8E-3</c:v>
                </c:pt>
                <c:pt idx="1663">
                  <c:v>-1.8E-3</c:v>
                </c:pt>
                <c:pt idx="1664">
                  <c:v>-1.75E-3</c:v>
                </c:pt>
                <c:pt idx="1665">
                  <c:v>-1.75E-3</c:v>
                </c:pt>
                <c:pt idx="1666">
                  <c:v>-1.75E-3</c:v>
                </c:pt>
                <c:pt idx="1667">
                  <c:v>-1.75E-3</c:v>
                </c:pt>
                <c:pt idx="1668">
                  <c:v>-1.75E-3</c:v>
                </c:pt>
                <c:pt idx="1669">
                  <c:v>-1.75E-3</c:v>
                </c:pt>
                <c:pt idx="1670">
                  <c:v>-1.75E-3</c:v>
                </c:pt>
                <c:pt idx="1671">
                  <c:v>-1.8E-3</c:v>
                </c:pt>
                <c:pt idx="1672">
                  <c:v>-1.8E-3</c:v>
                </c:pt>
                <c:pt idx="1673">
                  <c:v>-1.8E-3</c:v>
                </c:pt>
                <c:pt idx="1674">
                  <c:v>-1.8E-3</c:v>
                </c:pt>
                <c:pt idx="1675">
                  <c:v>-1.8E-3</c:v>
                </c:pt>
                <c:pt idx="1676">
                  <c:v>-1.8E-3</c:v>
                </c:pt>
                <c:pt idx="1677">
                  <c:v>-1.8E-3</c:v>
                </c:pt>
                <c:pt idx="1678">
                  <c:v>-1.8E-3</c:v>
                </c:pt>
                <c:pt idx="1679">
                  <c:v>-1.8E-3</c:v>
                </c:pt>
                <c:pt idx="1680">
                  <c:v>-1.8E-3</c:v>
                </c:pt>
                <c:pt idx="1681">
                  <c:v>-1.8E-3</c:v>
                </c:pt>
                <c:pt idx="1682">
                  <c:v>-1.8E-3</c:v>
                </c:pt>
                <c:pt idx="1683">
                  <c:v>-1.8600000000000001E-3</c:v>
                </c:pt>
                <c:pt idx="1684">
                  <c:v>-1.8600000000000001E-3</c:v>
                </c:pt>
                <c:pt idx="1685">
                  <c:v>-1.8600000000000001E-3</c:v>
                </c:pt>
                <c:pt idx="1686">
                  <c:v>-1.8600000000000001E-3</c:v>
                </c:pt>
                <c:pt idx="1687">
                  <c:v>-1.8600000000000001E-3</c:v>
                </c:pt>
                <c:pt idx="1688">
                  <c:v>-1.8600000000000001E-3</c:v>
                </c:pt>
                <c:pt idx="1689">
                  <c:v>-1.91E-3</c:v>
                </c:pt>
                <c:pt idx="1690">
                  <c:v>-1.91E-3</c:v>
                </c:pt>
                <c:pt idx="1691">
                  <c:v>-1.91E-3</c:v>
                </c:pt>
                <c:pt idx="1692">
                  <c:v>-1.91E-3</c:v>
                </c:pt>
                <c:pt idx="1693">
                  <c:v>-1.91E-3</c:v>
                </c:pt>
                <c:pt idx="1694">
                  <c:v>-1.97E-3</c:v>
                </c:pt>
                <c:pt idx="1695">
                  <c:v>-1.97E-3</c:v>
                </c:pt>
                <c:pt idx="1696">
                  <c:v>-1.97E-3</c:v>
                </c:pt>
                <c:pt idx="1697">
                  <c:v>-1.97E-3</c:v>
                </c:pt>
                <c:pt idx="1698">
                  <c:v>-2.0200000000000001E-3</c:v>
                </c:pt>
                <c:pt idx="1699">
                  <c:v>-2.0200000000000001E-3</c:v>
                </c:pt>
                <c:pt idx="1700">
                  <c:v>-2.0200000000000001E-3</c:v>
                </c:pt>
                <c:pt idx="1701">
                  <c:v>-2.0200000000000001E-3</c:v>
                </c:pt>
                <c:pt idx="1702">
                  <c:v>-2.0799999999999998E-3</c:v>
                </c:pt>
                <c:pt idx="1703">
                  <c:v>-2.0799999999999998E-3</c:v>
                </c:pt>
                <c:pt idx="1704">
                  <c:v>-2.0799999999999998E-3</c:v>
                </c:pt>
                <c:pt idx="1705">
                  <c:v>-2.0799999999999998E-3</c:v>
                </c:pt>
                <c:pt idx="1706">
                  <c:v>-2.1299999999999999E-3</c:v>
                </c:pt>
                <c:pt idx="1707">
                  <c:v>-2.1299999999999999E-3</c:v>
                </c:pt>
                <c:pt idx="1708">
                  <c:v>-2.1299999999999999E-3</c:v>
                </c:pt>
                <c:pt idx="1709">
                  <c:v>-2.1299999999999999E-3</c:v>
                </c:pt>
                <c:pt idx="1710">
                  <c:v>-2.1800000000000001E-3</c:v>
                </c:pt>
                <c:pt idx="1711">
                  <c:v>-2.1800000000000001E-3</c:v>
                </c:pt>
                <c:pt idx="1712">
                  <c:v>-2.1800000000000001E-3</c:v>
                </c:pt>
                <c:pt idx="1713">
                  <c:v>-2.2399999999999998E-3</c:v>
                </c:pt>
                <c:pt idx="1714">
                  <c:v>-2.2399999999999998E-3</c:v>
                </c:pt>
                <c:pt idx="1715">
                  <c:v>-2.2399999999999998E-3</c:v>
                </c:pt>
                <c:pt idx="1716">
                  <c:v>-2.2399999999999998E-3</c:v>
                </c:pt>
                <c:pt idx="1717">
                  <c:v>-2.2899999999999999E-3</c:v>
                </c:pt>
                <c:pt idx="1718">
                  <c:v>-2.2899999999999999E-3</c:v>
                </c:pt>
                <c:pt idx="1719">
                  <c:v>-2.2899999999999999E-3</c:v>
                </c:pt>
                <c:pt idx="1720">
                  <c:v>-2.2899999999999999E-3</c:v>
                </c:pt>
                <c:pt idx="1721">
                  <c:v>-2.3500000000000001E-3</c:v>
                </c:pt>
                <c:pt idx="1722">
                  <c:v>-2.3500000000000001E-3</c:v>
                </c:pt>
                <c:pt idx="1723">
                  <c:v>-2.3500000000000001E-3</c:v>
                </c:pt>
                <c:pt idx="1724">
                  <c:v>-2.3500000000000001E-3</c:v>
                </c:pt>
                <c:pt idx="1725">
                  <c:v>-2.3999999999999998E-3</c:v>
                </c:pt>
                <c:pt idx="1726">
                  <c:v>-2.3999999999999998E-3</c:v>
                </c:pt>
                <c:pt idx="1727">
                  <c:v>-2.3999999999999998E-3</c:v>
                </c:pt>
                <c:pt idx="1728">
                  <c:v>-2.3999999999999998E-3</c:v>
                </c:pt>
                <c:pt idx="1729">
                  <c:v>-2.4599999999999999E-3</c:v>
                </c:pt>
                <c:pt idx="1730">
                  <c:v>-2.4599999999999999E-3</c:v>
                </c:pt>
                <c:pt idx="1731">
                  <c:v>-2.4599999999999999E-3</c:v>
                </c:pt>
                <c:pt idx="1732">
                  <c:v>-2.4599999999999999E-3</c:v>
                </c:pt>
                <c:pt idx="1733">
                  <c:v>-2.4599999999999999E-3</c:v>
                </c:pt>
                <c:pt idx="1734">
                  <c:v>-2.4599999999999999E-3</c:v>
                </c:pt>
                <c:pt idx="1735">
                  <c:v>-2.5100000000000001E-3</c:v>
                </c:pt>
                <c:pt idx="1736">
                  <c:v>-2.5100000000000001E-3</c:v>
                </c:pt>
                <c:pt idx="1737">
                  <c:v>-2.5100000000000001E-3</c:v>
                </c:pt>
                <c:pt idx="1738">
                  <c:v>-2.5100000000000001E-3</c:v>
                </c:pt>
                <c:pt idx="1739">
                  <c:v>-2.5100000000000001E-3</c:v>
                </c:pt>
                <c:pt idx="1740">
                  <c:v>-2.5100000000000001E-3</c:v>
                </c:pt>
                <c:pt idx="1741">
                  <c:v>-2.5100000000000001E-3</c:v>
                </c:pt>
                <c:pt idx="1742">
                  <c:v>-2.5699999999999998E-3</c:v>
                </c:pt>
                <c:pt idx="1743">
                  <c:v>-2.5699999999999998E-3</c:v>
                </c:pt>
                <c:pt idx="1744">
                  <c:v>-2.5699999999999998E-3</c:v>
                </c:pt>
                <c:pt idx="1745">
                  <c:v>-2.5699999999999998E-3</c:v>
                </c:pt>
                <c:pt idx="1746">
                  <c:v>-2.5699999999999998E-3</c:v>
                </c:pt>
                <c:pt idx="1747">
                  <c:v>-2.5699999999999998E-3</c:v>
                </c:pt>
                <c:pt idx="1748">
                  <c:v>-2.5699999999999998E-3</c:v>
                </c:pt>
                <c:pt idx="1749">
                  <c:v>-2.5699999999999998E-3</c:v>
                </c:pt>
                <c:pt idx="1750">
                  <c:v>-2.5699999999999998E-3</c:v>
                </c:pt>
                <c:pt idx="1751">
                  <c:v>-2.5699999999999998E-3</c:v>
                </c:pt>
                <c:pt idx="1752">
                  <c:v>-2.5699999999999998E-3</c:v>
                </c:pt>
                <c:pt idx="1753">
                  <c:v>-2.5699999999999998E-3</c:v>
                </c:pt>
                <c:pt idx="1754">
                  <c:v>-2.5699999999999998E-3</c:v>
                </c:pt>
                <c:pt idx="1755">
                  <c:v>-2.5699999999999998E-3</c:v>
                </c:pt>
                <c:pt idx="1756">
                  <c:v>-2.5699999999999998E-3</c:v>
                </c:pt>
                <c:pt idx="1757">
                  <c:v>-2.5699999999999998E-3</c:v>
                </c:pt>
                <c:pt idx="1758">
                  <c:v>-2.5699999999999998E-3</c:v>
                </c:pt>
                <c:pt idx="1759">
                  <c:v>-2.5100000000000001E-3</c:v>
                </c:pt>
                <c:pt idx="1760">
                  <c:v>-2.5100000000000001E-3</c:v>
                </c:pt>
                <c:pt idx="1761">
                  <c:v>-2.5100000000000001E-3</c:v>
                </c:pt>
                <c:pt idx="1762">
                  <c:v>-2.5100000000000001E-3</c:v>
                </c:pt>
                <c:pt idx="1763">
                  <c:v>-2.5100000000000001E-3</c:v>
                </c:pt>
                <c:pt idx="1764">
                  <c:v>-2.5100000000000001E-3</c:v>
                </c:pt>
                <c:pt idx="1765">
                  <c:v>-2.5100000000000001E-3</c:v>
                </c:pt>
                <c:pt idx="1766">
                  <c:v>-2.5100000000000001E-3</c:v>
                </c:pt>
                <c:pt idx="1767">
                  <c:v>-2.4599999999999999E-3</c:v>
                </c:pt>
                <c:pt idx="1768">
                  <c:v>-2.4599999999999999E-3</c:v>
                </c:pt>
                <c:pt idx="1769">
                  <c:v>-2.4599999999999999E-3</c:v>
                </c:pt>
                <c:pt idx="1770">
                  <c:v>-2.4599999999999999E-3</c:v>
                </c:pt>
                <c:pt idx="1771">
                  <c:v>-2.4599999999999999E-3</c:v>
                </c:pt>
                <c:pt idx="1772">
                  <c:v>-2.3999999999999998E-3</c:v>
                </c:pt>
                <c:pt idx="1773">
                  <c:v>-2.3999999999999998E-3</c:v>
                </c:pt>
                <c:pt idx="1774">
                  <c:v>-2.3999999999999998E-3</c:v>
                </c:pt>
                <c:pt idx="1775">
                  <c:v>-2.3999999999999998E-3</c:v>
                </c:pt>
                <c:pt idx="1776">
                  <c:v>-2.3500000000000001E-3</c:v>
                </c:pt>
                <c:pt idx="1777">
                  <c:v>-2.3500000000000001E-3</c:v>
                </c:pt>
                <c:pt idx="1778">
                  <c:v>-2.3500000000000001E-3</c:v>
                </c:pt>
                <c:pt idx="1779">
                  <c:v>-2.3500000000000001E-3</c:v>
                </c:pt>
                <c:pt idx="1780">
                  <c:v>-2.2899999999999999E-3</c:v>
                </c:pt>
                <c:pt idx="1781">
                  <c:v>-2.2899999999999999E-3</c:v>
                </c:pt>
                <c:pt idx="1782">
                  <c:v>-2.2899999999999999E-3</c:v>
                </c:pt>
                <c:pt idx="1783">
                  <c:v>-2.2399999999999998E-3</c:v>
                </c:pt>
                <c:pt idx="1784">
                  <c:v>-2.2399999999999998E-3</c:v>
                </c:pt>
                <c:pt idx="1785">
                  <c:v>-2.2399999999999998E-3</c:v>
                </c:pt>
                <c:pt idx="1786">
                  <c:v>-2.2399999999999998E-3</c:v>
                </c:pt>
                <c:pt idx="1787">
                  <c:v>-2.1800000000000001E-3</c:v>
                </c:pt>
                <c:pt idx="1788">
                  <c:v>-2.1800000000000001E-3</c:v>
                </c:pt>
                <c:pt idx="1789">
                  <c:v>-2.1800000000000001E-3</c:v>
                </c:pt>
                <c:pt idx="1790">
                  <c:v>-2.1299999999999999E-3</c:v>
                </c:pt>
                <c:pt idx="1791">
                  <c:v>-2.1299999999999999E-3</c:v>
                </c:pt>
                <c:pt idx="1792">
                  <c:v>-2.1299999999999999E-3</c:v>
                </c:pt>
                <c:pt idx="1793">
                  <c:v>-2.0799999999999998E-3</c:v>
                </c:pt>
                <c:pt idx="1794">
                  <c:v>-2.0799999999999998E-3</c:v>
                </c:pt>
                <c:pt idx="1795">
                  <c:v>-2.0799999999999998E-3</c:v>
                </c:pt>
                <c:pt idx="1796">
                  <c:v>-2.0200000000000001E-3</c:v>
                </c:pt>
                <c:pt idx="1797">
                  <c:v>-2.0200000000000001E-3</c:v>
                </c:pt>
                <c:pt idx="1798">
                  <c:v>-2.0200000000000001E-3</c:v>
                </c:pt>
                <c:pt idx="1799">
                  <c:v>-1.97E-3</c:v>
                </c:pt>
                <c:pt idx="1800">
                  <c:v>-1.97E-3</c:v>
                </c:pt>
                <c:pt idx="1801">
                  <c:v>-1.97E-3</c:v>
                </c:pt>
                <c:pt idx="1802">
                  <c:v>-1.97E-3</c:v>
                </c:pt>
                <c:pt idx="1803">
                  <c:v>-1.91E-3</c:v>
                </c:pt>
                <c:pt idx="1804">
                  <c:v>-1.91E-3</c:v>
                </c:pt>
                <c:pt idx="1805">
                  <c:v>-1.91E-3</c:v>
                </c:pt>
                <c:pt idx="1806">
                  <c:v>-1.8600000000000001E-3</c:v>
                </c:pt>
                <c:pt idx="1807">
                  <c:v>-1.8600000000000001E-3</c:v>
                </c:pt>
                <c:pt idx="1808">
                  <c:v>-1.8600000000000001E-3</c:v>
                </c:pt>
                <c:pt idx="1809">
                  <c:v>-1.8600000000000001E-3</c:v>
                </c:pt>
                <c:pt idx="1810">
                  <c:v>-1.8E-3</c:v>
                </c:pt>
                <c:pt idx="1811">
                  <c:v>-1.8E-3</c:v>
                </c:pt>
                <c:pt idx="1812">
                  <c:v>-1.8E-3</c:v>
                </c:pt>
                <c:pt idx="1813">
                  <c:v>-1.8E-3</c:v>
                </c:pt>
                <c:pt idx="1814">
                  <c:v>-1.75E-3</c:v>
                </c:pt>
                <c:pt idx="1815">
                  <c:v>-1.75E-3</c:v>
                </c:pt>
                <c:pt idx="1816">
                  <c:v>-1.75E-3</c:v>
                </c:pt>
                <c:pt idx="1817">
                  <c:v>-1.75E-3</c:v>
                </c:pt>
                <c:pt idx="1818">
                  <c:v>-1.75E-3</c:v>
                </c:pt>
                <c:pt idx="1819">
                  <c:v>-1.6900000000000001E-3</c:v>
                </c:pt>
                <c:pt idx="1820">
                  <c:v>-1.6900000000000001E-3</c:v>
                </c:pt>
                <c:pt idx="1821">
                  <c:v>-1.6900000000000001E-3</c:v>
                </c:pt>
                <c:pt idx="1822">
                  <c:v>-1.6900000000000001E-3</c:v>
                </c:pt>
                <c:pt idx="1823">
                  <c:v>-1.6900000000000001E-3</c:v>
                </c:pt>
                <c:pt idx="1824">
                  <c:v>-1.6900000000000001E-3</c:v>
                </c:pt>
                <c:pt idx="1825">
                  <c:v>-1.6900000000000001E-3</c:v>
                </c:pt>
                <c:pt idx="1826">
                  <c:v>-1.6900000000000001E-3</c:v>
                </c:pt>
                <c:pt idx="1827">
                  <c:v>-1.6900000000000001E-3</c:v>
                </c:pt>
                <c:pt idx="1828">
                  <c:v>-1.64E-3</c:v>
                </c:pt>
                <c:pt idx="1829">
                  <c:v>-1.64E-3</c:v>
                </c:pt>
                <c:pt idx="1830">
                  <c:v>-1.64E-3</c:v>
                </c:pt>
                <c:pt idx="1831">
                  <c:v>-1.64E-3</c:v>
                </c:pt>
                <c:pt idx="1832">
                  <c:v>-1.64E-3</c:v>
                </c:pt>
                <c:pt idx="1833">
                  <c:v>-1.64E-3</c:v>
                </c:pt>
                <c:pt idx="1834">
                  <c:v>-1.64E-3</c:v>
                </c:pt>
                <c:pt idx="1835">
                  <c:v>-1.64E-3</c:v>
                </c:pt>
                <c:pt idx="1836">
                  <c:v>-1.64E-3</c:v>
                </c:pt>
                <c:pt idx="1837">
                  <c:v>-1.64E-3</c:v>
                </c:pt>
                <c:pt idx="1838">
                  <c:v>-1.6900000000000001E-3</c:v>
                </c:pt>
                <c:pt idx="1839">
                  <c:v>-1.6900000000000001E-3</c:v>
                </c:pt>
                <c:pt idx="1840">
                  <c:v>-1.6900000000000001E-3</c:v>
                </c:pt>
                <c:pt idx="1841">
                  <c:v>-1.6900000000000001E-3</c:v>
                </c:pt>
                <c:pt idx="1842">
                  <c:v>-1.6900000000000001E-3</c:v>
                </c:pt>
                <c:pt idx="1843">
                  <c:v>-1.6900000000000001E-3</c:v>
                </c:pt>
                <c:pt idx="1844">
                  <c:v>-1.6900000000000001E-3</c:v>
                </c:pt>
                <c:pt idx="1845">
                  <c:v>-1.6900000000000001E-3</c:v>
                </c:pt>
                <c:pt idx="1846">
                  <c:v>-1.75E-3</c:v>
                </c:pt>
                <c:pt idx="1847">
                  <c:v>-1.75E-3</c:v>
                </c:pt>
                <c:pt idx="1848">
                  <c:v>-1.75E-3</c:v>
                </c:pt>
                <c:pt idx="1849">
                  <c:v>-1.75E-3</c:v>
                </c:pt>
                <c:pt idx="1850">
                  <c:v>-1.75E-3</c:v>
                </c:pt>
                <c:pt idx="1851">
                  <c:v>-1.8E-3</c:v>
                </c:pt>
                <c:pt idx="1852">
                  <c:v>-1.8E-3</c:v>
                </c:pt>
                <c:pt idx="1853">
                  <c:v>-1.8E-3</c:v>
                </c:pt>
                <c:pt idx="1854">
                  <c:v>-1.8E-3</c:v>
                </c:pt>
                <c:pt idx="1855">
                  <c:v>-1.8600000000000001E-3</c:v>
                </c:pt>
                <c:pt idx="1856">
                  <c:v>-1.8600000000000001E-3</c:v>
                </c:pt>
                <c:pt idx="1857">
                  <c:v>-1.8600000000000001E-3</c:v>
                </c:pt>
                <c:pt idx="1858">
                  <c:v>-1.8600000000000001E-3</c:v>
                </c:pt>
                <c:pt idx="1859">
                  <c:v>-1.91E-3</c:v>
                </c:pt>
                <c:pt idx="1860">
                  <c:v>-1.91E-3</c:v>
                </c:pt>
                <c:pt idx="1861">
                  <c:v>-1.91E-3</c:v>
                </c:pt>
                <c:pt idx="1862">
                  <c:v>-1.97E-3</c:v>
                </c:pt>
                <c:pt idx="1863">
                  <c:v>-1.97E-3</c:v>
                </c:pt>
                <c:pt idx="1864">
                  <c:v>-1.97E-3</c:v>
                </c:pt>
                <c:pt idx="1865">
                  <c:v>-2.0200000000000001E-3</c:v>
                </c:pt>
                <c:pt idx="1866">
                  <c:v>-2.0200000000000001E-3</c:v>
                </c:pt>
                <c:pt idx="1867">
                  <c:v>-2.0200000000000001E-3</c:v>
                </c:pt>
                <c:pt idx="1868">
                  <c:v>-2.0799999999999998E-3</c:v>
                </c:pt>
                <c:pt idx="1869">
                  <c:v>-2.0799999999999998E-3</c:v>
                </c:pt>
                <c:pt idx="1870">
                  <c:v>-2.0799999999999998E-3</c:v>
                </c:pt>
                <c:pt idx="1871">
                  <c:v>-2.1299999999999999E-3</c:v>
                </c:pt>
                <c:pt idx="1872">
                  <c:v>-2.1299999999999999E-3</c:v>
                </c:pt>
                <c:pt idx="1873">
                  <c:v>-2.1299999999999999E-3</c:v>
                </c:pt>
                <c:pt idx="1874">
                  <c:v>-2.1800000000000001E-3</c:v>
                </c:pt>
                <c:pt idx="1875">
                  <c:v>-2.1800000000000001E-3</c:v>
                </c:pt>
                <c:pt idx="1876">
                  <c:v>-2.1800000000000001E-3</c:v>
                </c:pt>
                <c:pt idx="1877">
                  <c:v>-2.2399999999999998E-3</c:v>
                </c:pt>
                <c:pt idx="1878">
                  <c:v>-2.2399999999999998E-3</c:v>
                </c:pt>
                <c:pt idx="1879">
                  <c:v>-2.2399999999999998E-3</c:v>
                </c:pt>
                <c:pt idx="1880">
                  <c:v>-2.2899999999999999E-3</c:v>
                </c:pt>
                <c:pt idx="1881">
                  <c:v>-2.2899999999999999E-3</c:v>
                </c:pt>
                <c:pt idx="1882">
                  <c:v>-2.3500000000000001E-3</c:v>
                </c:pt>
                <c:pt idx="1883">
                  <c:v>-2.3500000000000001E-3</c:v>
                </c:pt>
                <c:pt idx="1884">
                  <c:v>-2.3500000000000001E-3</c:v>
                </c:pt>
                <c:pt idx="1885">
                  <c:v>-2.3999999999999998E-3</c:v>
                </c:pt>
                <c:pt idx="1886">
                  <c:v>-2.3999999999999998E-3</c:v>
                </c:pt>
                <c:pt idx="1887">
                  <c:v>-2.3999999999999998E-3</c:v>
                </c:pt>
                <c:pt idx="1888">
                  <c:v>-2.4599999999999999E-3</c:v>
                </c:pt>
                <c:pt idx="1889">
                  <c:v>-2.4599999999999999E-3</c:v>
                </c:pt>
                <c:pt idx="1890">
                  <c:v>-2.4599999999999999E-3</c:v>
                </c:pt>
                <c:pt idx="1891">
                  <c:v>-2.4599999999999999E-3</c:v>
                </c:pt>
                <c:pt idx="1892">
                  <c:v>-2.5100000000000001E-3</c:v>
                </c:pt>
                <c:pt idx="1893">
                  <c:v>-2.5100000000000001E-3</c:v>
                </c:pt>
                <c:pt idx="1894">
                  <c:v>-2.5100000000000001E-3</c:v>
                </c:pt>
                <c:pt idx="1895">
                  <c:v>-2.5100000000000001E-3</c:v>
                </c:pt>
                <c:pt idx="1896">
                  <c:v>-2.5699999999999998E-3</c:v>
                </c:pt>
                <c:pt idx="1897">
                  <c:v>-2.5699999999999998E-3</c:v>
                </c:pt>
                <c:pt idx="1898">
                  <c:v>-2.5699999999999998E-3</c:v>
                </c:pt>
                <c:pt idx="1899">
                  <c:v>-2.5699999999999998E-3</c:v>
                </c:pt>
                <c:pt idx="1900">
                  <c:v>-2.5699999999999998E-3</c:v>
                </c:pt>
                <c:pt idx="1901">
                  <c:v>-2.6199999999999999E-3</c:v>
                </c:pt>
                <c:pt idx="1902">
                  <c:v>-2.6199999999999999E-3</c:v>
                </c:pt>
                <c:pt idx="1903">
                  <c:v>-2.6199999999999999E-3</c:v>
                </c:pt>
                <c:pt idx="1904">
                  <c:v>-2.6199999999999999E-3</c:v>
                </c:pt>
                <c:pt idx="1905">
                  <c:v>-2.6199999999999999E-3</c:v>
                </c:pt>
                <c:pt idx="1906">
                  <c:v>-2.6199999999999999E-3</c:v>
                </c:pt>
                <c:pt idx="1907">
                  <c:v>-2.6199999999999999E-3</c:v>
                </c:pt>
                <c:pt idx="1908">
                  <c:v>-2.6199999999999999E-3</c:v>
                </c:pt>
                <c:pt idx="1909">
                  <c:v>-2.6700000000000001E-3</c:v>
                </c:pt>
                <c:pt idx="1910">
                  <c:v>-2.6700000000000001E-3</c:v>
                </c:pt>
                <c:pt idx="1911">
                  <c:v>-2.6700000000000001E-3</c:v>
                </c:pt>
                <c:pt idx="1912">
                  <c:v>-2.6700000000000001E-3</c:v>
                </c:pt>
                <c:pt idx="1913">
                  <c:v>-2.6700000000000001E-3</c:v>
                </c:pt>
                <c:pt idx="1914">
                  <c:v>-2.6700000000000001E-3</c:v>
                </c:pt>
                <c:pt idx="1915">
                  <c:v>-2.6700000000000001E-3</c:v>
                </c:pt>
                <c:pt idx="1916">
                  <c:v>-2.6700000000000001E-3</c:v>
                </c:pt>
                <c:pt idx="1917">
                  <c:v>-2.6700000000000001E-3</c:v>
                </c:pt>
                <c:pt idx="1918">
                  <c:v>-2.6199999999999999E-3</c:v>
                </c:pt>
                <c:pt idx="1919">
                  <c:v>-2.6199999999999999E-3</c:v>
                </c:pt>
                <c:pt idx="1920">
                  <c:v>-2.6199999999999999E-3</c:v>
                </c:pt>
                <c:pt idx="1921">
                  <c:v>-2.6199999999999999E-3</c:v>
                </c:pt>
                <c:pt idx="1922">
                  <c:v>-2.6199999999999999E-3</c:v>
                </c:pt>
                <c:pt idx="1923">
                  <c:v>-2.6199999999999999E-3</c:v>
                </c:pt>
                <c:pt idx="1924">
                  <c:v>-2.6199999999999999E-3</c:v>
                </c:pt>
                <c:pt idx="1925">
                  <c:v>-2.6199999999999999E-3</c:v>
                </c:pt>
                <c:pt idx="1926">
                  <c:v>-2.5699999999999998E-3</c:v>
                </c:pt>
                <c:pt idx="1927">
                  <c:v>-2.5699999999999998E-3</c:v>
                </c:pt>
                <c:pt idx="1928">
                  <c:v>-2.5699999999999998E-3</c:v>
                </c:pt>
                <c:pt idx="1929">
                  <c:v>-2.5699999999999998E-3</c:v>
                </c:pt>
                <c:pt idx="1930">
                  <c:v>-2.5100000000000001E-3</c:v>
                </c:pt>
                <c:pt idx="1931">
                  <c:v>-2.5100000000000001E-3</c:v>
                </c:pt>
                <c:pt idx="1932">
                  <c:v>-2.5100000000000001E-3</c:v>
                </c:pt>
                <c:pt idx="1933">
                  <c:v>-2.5100000000000001E-3</c:v>
                </c:pt>
                <c:pt idx="1934">
                  <c:v>-2.4599999999999999E-3</c:v>
                </c:pt>
                <c:pt idx="1935">
                  <c:v>-2.4599999999999999E-3</c:v>
                </c:pt>
                <c:pt idx="1936">
                  <c:v>-2.4599999999999999E-3</c:v>
                </c:pt>
                <c:pt idx="1937">
                  <c:v>-2.3999999999999998E-3</c:v>
                </c:pt>
                <c:pt idx="1938">
                  <c:v>-2.3999999999999998E-3</c:v>
                </c:pt>
                <c:pt idx="1939">
                  <c:v>-2.3999999999999998E-3</c:v>
                </c:pt>
                <c:pt idx="1940">
                  <c:v>-2.3500000000000001E-3</c:v>
                </c:pt>
                <c:pt idx="1941">
                  <c:v>-2.3500000000000001E-3</c:v>
                </c:pt>
                <c:pt idx="1942">
                  <c:v>-2.3500000000000001E-3</c:v>
                </c:pt>
                <c:pt idx="1943">
                  <c:v>-2.2899999999999999E-3</c:v>
                </c:pt>
                <c:pt idx="1944">
                  <c:v>-2.2899999999999999E-3</c:v>
                </c:pt>
                <c:pt idx="1945">
                  <c:v>-2.2399999999999998E-3</c:v>
                </c:pt>
                <c:pt idx="1946">
                  <c:v>-2.2399999999999998E-3</c:v>
                </c:pt>
                <c:pt idx="1947">
                  <c:v>-2.2399999999999998E-3</c:v>
                </c:pt>
                <c:pt idx="1948">
                  <c:v>-2.1800000000000001E-3</c:v>
                </c:pt>
                <c:pt idx="1949">
                  <c:v>-2.1800000000000001E-3</c:v>
                </c:pt>
                <c:pt idx="1950">
                  <c:v>-2.1299999999999999E-3</c:v>
                </c:pt>
                <c:pt idx="1951">
                  <c:v>-2.1299999999999999E-3</c:v>
                </c:pt>
                <c:pt idx="1952">
                  <c:v>-2.0799999999999998E-3</c:v>
                </c:pt>
                <c:pt idx="1953">
                  <c:v>-2.0799999999999998E-3</c:v>
                </c:pt>
                <c:pt idx="1954">
                  <c:v>-2.0799999999999998E-3</c:v>
                </c:pt>
                <c:pt idx="1955">
                  <c:v>-2.0200000000000001E-3</c:v>
                </c:pt>
                <c:pt idx="1956">
                  <c:v>-2.0200000000000001E-3</c:v>
                </c:pt>
                <c:pt idx="1957">
                  <c:v>-1.97E-3</c:v>
                </c:pt>
                <c:pt idx="1958">
                  <c:v>-1.97E-3</c:v>
                </c:pt>
                <c:pt idx="1959">
                  <c:v>-1.91E-3</c:v>
                </c:pt>
                <c:pt idx="1960">
                  <c:v>-1.91E-3</c:v>
                </c:pt>
                <c:pt idx="1961">
                  <c:v>-1.8600000000000001E-3</c:v>
                </c:pt>
                <c:pt idx="1962">
                  <c:v>-1.8600000000000001E-3</c:v>
                </c:pt>
                <c:pt idx="1963">
                  <c:v>-1.8600000000000001E-3</c:v>
                </c:pt>
                <c:pt idx="1964">
                  <c:v>-1.8E-3</c:v>
                </c:pt>
                <c:pt idx="1965">
                  <c:v>-1.8E-3</c:v>
                </c:pt>
                <c:pt idx="1966">
                  <c:v>-1.75E-3</c:v>
                </c:pt>
                <c:pt idx="1967">
                  <c:v>-1.75E-3</c:v>
                </c:pt>
                <c:pt idx="1968">
                  <c:v>-1.75E-3</c:v>
                </c:pt>
                <c:pt idx="1969">
                  <c:v>-1.6900000000000001E-3</c:v>
                </c:pt>
                <c:pt idx="1970">
                  <c:v>-1.6900000000000001E-3</c:v>
                </c:pt>
                <c:pt idx="1971">
                  <c:v>-1.64E-3</c:v>
                </c:pt>
                <c:pt idx="1972">
                  <c:v>-1.64E-3</c:v>
                </c:pt>
                <c:pt idx="1973">
                  <c:v>-1.64E-3</c:v>
                </c:pt>
                <c:pt idx="1974">
                  <c:v>-1.5900000000000001E-3</c:v>
                </c:pt>
                <c:pt idx="1975">
                  <c:v>-1.5900000000000001E-3</c:v>
                </c:pt>
                <c:pt idx="1976">
                  <c:v>-1.5900000000000001E-3</c:v>
                </c:pt>
                <c:pt idx="1977">
                  <c:v>-1.5299999999999999E-3</c:v>
                </c:pt>
                <c:pt idx="1978">
                  <c:v>-1.5299999999999999E-3</c:v>
                </c:pt>
                <c:pt idx="1979">
                  <c:v>-1.5299999999999999E-3</c:v>
                </c:pt>
                <c:pt idx="1980">
                  <c:v>-1.5299999999999999E-3</c:v>
                </c:pt>
                <c:pt idx="1981">
                  <c:v>-1.48E-3</c:v>
                </c:pt>
                <c:pt idx="1982">
                  <c:v>-1.48E-3</c:v>
                </c:pt>
                <c:pt idx="1983">
                  <c:v>-1.48E-3</c:v>
                </c:pt>
                <c:pt idx="1984">
                  <c:v>-1.48E-3</c:v>
                </c:pt>
                <c:pt idx="1985">
                  <c:v>-1.42E-3</c:v>
                </c:pt>
                <c:pt idx="1986">
                  <c:v>-1.42E-3</c:v>
                </c:pt>
                <c:pt idx="1987">
                  <c:v>-1.42E-3</c:v>
                </c:pt>
                <c:pt idx="1988">
                  <c:v>-1.42E-3</c:v>
                </c:pt>
                <c:pt idx="1989">
                  <c:v>-1.42E-3</c:v>
                </c:pt>
                <c:pt idx="1990">
                  <c:v>-1.42E-3</c:v>
                </c:pt>
                <c:pt idx="1991">
                  <c:v>-1.42E-3</c:v>
                </c:pt>
                <c:pt idx="1992">
                  <c:v>-1.42E-3</c:v>
                </c:pt>
                <c:pt idx="1993">
                  <c:v>-1.42E-3</c:v>
                </c:pt>
                <c:pt idx="1994">
                  <c:v>-1.3699999999999999E-3</c:v>
                </c:pt>
                <c:pt idx="1995">
                  <c:v>-1.3699999999999999E-3</c:v>
                </c:pt>
                <c:pt idx="1996">
                  <c:v>-1.3699999999999999E-3</c:v>
                </c:pt>
                <c:pt idx="1997">
                  <c:v>-1.3699999999999999E-3</c:v>
                </c:pt>
                <c:pt idx="1998">
                  <c:v>-1.3699999999999999E-3</c:v>
                </c:pt>
                <c:pt idx="1999">
                  <c:v>-1.42E-3</c:v>
                </c:pt>
                <c:pt idx="2000">
                  <c:v>-1.42E-3</c:v>
                </c:pt>
                <c:pt idx="2001">
                  <c:v>-1.42E-3</c:v>
                </c:pt>
                <c:pt idx="2002">
                  <c:v>-1.42E-3</c:v>
                </c:pt>
                <c:pt idx="2003">
                  <c:v>-1.42E-3</c:v>
                </c:pt>
                <c:pt idx="2004">
                  <c:v>-1.42E-3</c:v>
                </c:pt>
                <c:pt idx="2005">
                  <c:v>-1.42E-3</c:v>
                </c:pt>
                <c:pt idx="2006">
                  <c:v>-1.42E-3</c:v>
                </c:pt>
                <c:pt idx="2007">
                  <c:v>-1.42E-3</c:v>
                </c:pt>
                <c:pt idx="2008">
                  <c:v>-1.48E-3</c:v>
                </c:pt>
                <c:pt idx="2009">
                  <c:v>-1.48E-3</c:v>
                </c:pt>
                <c:pt idx="2010">
                  <c:v>-1.48E-3</c:v>
                </c:pt>
                <c:pt idx="2011">
                  <c:v>-1.48E-3</c:v>
                </c:pt>
                <c:pt idx="2012">
                  <c:v>-1.5299999999999999E-3</c:v>
                </c:pt>
                <c:pt idx="2013">
                  <c:v>-1.5299999999999999E-3</c:v>
                </c:pt>
                <c:pt idx="2014">
                  <c:v>-1.5299999999999999E-3</c:v>
                </c:pt>
                <c:pt idx="2015">
                  <c:v>-1.5299999999999999E-3</c:v>
                </c:pt>
                <c:pt idx="2016">
                  <c:v>-1.5900000000000001E-3</c:v>
                </c:pt>
                <c:pt idx="2017">
                  <c:v>-1.5900000000000001E-3</c:v>
                </c:pt>
                <c:pt idx="2018">
                  <c:v>-1.5900000000000001E-3</c:v>
                </c:pt>
                <c:pt idx="2019">
                  <c:v>-1.64E-3</c:v>
                </c:pt>
                <c:pt idx="2020">
                  <c:v>-1.64E-3</c:v>
                </c:pt>
                <c:pt idx="2021">
                  <c:v>-1.6900000000000001E-3</c:v>
                </c:pt>
                <c:pt idx="2022">
                  <c:v>-1.6900000000000001E-3</c:v>
                </c:pt>
                <c:pt idx="2023">
                  <c:v>-1.6900000000000001E-3</c:v>
                </c:pt>
                <c:pt idx="2024">
                  <c:v>-1.75E-3</c:v>
                </c:pt>
                <c:pt idx="2025">
                  <c:v>-1.75E-3</c:v>
                </c:pt>
                <c:pt idx="2026">
                  <c:v>-1.8E-3</c:v>
                </c:pt>
                <c:pt idx="2027">
                  <c:v>-1.8E-3</c:v>
                </c:pt>
                <c:pt idx="2028">
                  <c:v>-1.8E-3</c:v>
                </c:pt>
                <c:pt idx="2029">
                  <c:v>-1.8600000000000001E-3</c:v>
                </c:pt>
                <c:pt idx="2030">
                  <c:v>-1.8600000000000001E-3</c:v>
                </c:pt>
                <c:pt idx="2031">
                  <c:v>-1.91E-3</c:v>
                </c:pt>
                <c:pt idx="2032">
                  <c:v>-1.91E-3</c:v>
                </c:pt>
                <c:pt idx="2033">
                  <c:v>-1.97E-3</c:v>
                </c:pt>
                <c:pt idx="2034">
                  <c:v>-1.97E-3</c:v>
                </c:pt>
                <c:pt idx="2035">
                  <c:v>-2.0200000000000001E-3</c:v>
                </c:pt>
                <c:pt idx="2036">
                  <c:v>-2.0200000000000001E-3</c:v>
                </c:pt>
                <c:pt idx="2037">
                  <c:v>-2.0799999999999998E-3</c:v>
                </c:pt>
                <c:pt idx="2038">
                  <c:v>-2.0799999999999998E-3</c:v>
                </c:pt>
                <c:pt idx="2039">
                  <c:v>-2.1299999999999999E-3</c:v>
                </c:pt>
                <c:pt idx="2040">
                  <c:v>-2.1299999999999999E-3</c:v>
                </c:pt>
                <c:pt idx="2041">
                  <c:v>-2.1800000000000001E-3</c:v>
                </c:pt>
                <c:pt idx="2042">
                  <c:v>-2.1800000000000001E-3</c:v>
                </c:pt>
                <c:pt idx="2043">
                  <c:v>-2.2399999999999998E-3</c:v>
                </c:pt>
                <c:pt idx="2044">
                  <c:v>-2.2399999999999998E-3</c:v>
                </c:pt>
                <c:pt idx="2045">
                  <c:v>-2.2399999999999998E-3</c:v>
                </c:pt>
                <c:pt idx="2046">
                  <c:v>-2.2899999999999999E-3</c:v>
                </c:pt>
                <c:pt idx="2047">
                  <c:v>-2.2899999999999999E-3</c:v>
                </c:pt>
                <c:pt idx="2048">
                  <c:v>-2.3500000000000001E-3</c:v>
                </c:pt>
                <c:pt idx="2049">
                  <c:v>-2.3500000000000001E-3</c:v>
                </c:pt>
                <c:pt idx="2050">
                  <c:v>-2.3999999999999998E-3</c:v>
                </c:pt>
                <c:pt idx="2051">
                  <c:v>-2.3999999999999998E-3</c:v>
                </c:pt>
                <c:pt idx="2052">
                  <c:v>-2.4599999999999999E-3</c:v>
                </c:pt>
                <c:pt idx="2053">
                  <c:v>-2.4599999999999999E-3</c:v>
                </c:pt>
                <c:pt idx="2054">
                  <c:v>-2.4599999999999999E-3</c:v>
                </c:pt>
                <c:pt idx="2055">
                  <c:v>-2.5100000000000001E-3</c:v>
                </c:pt>
                <c:pt idx="2056">
                  <c:v>-2.5100000000000001E-3</c:v>
                </c:pt>
                <c:pt idx="2057">
                  <c:v>-2.5100000000000001E-3</c:v>
                </c:pt>
                <c:pt idx="2058">
                  <c:v>-2.5699999999999998E-3</c:v>
                </c:pt>
                <c:pt idx="2059">
                  <c:v>-2.5699999999999998E-3</c:v>
                </c:pt>
                <c:pt idx="2060">
                  <c:v>-2.5699999999999998E-3</c:v>
                </c:pt>
                <c:pt idx="2061">
                  <c:v>-2.6199999999999999E-3</c:v>
                </c:pt>
                <c:pt idx="2062">
                  <c:v>-2.6199999999999999E-3</c:v>
                </c:pt>
                <c:pt idx="2063">
                  <c:v>-2.6199999999999999E-3</c:v>
                </c:pt>
                <c:pt idx="2064">
                  <c:v>-2.6700000000000001E-3</c:v>
                </c:pt>
                <c:pt idx="2065">
                  <c:v>-2.6700000000000001E-3</c:v>
                </c:pt>
                <c:pt idx="2066">
                  <c:v>-2.6700000000000001E-3</c:v>
                </c:pt>
                <c:pt idx="2067">
                  <c:v>-2.6700000000000001E-3</c:v>
                </c:pt>
                <c:pt idx="2068">
                  <c:v>-2.6700000000000001E-3</c:v>
                </c:pt>
                <c:pt idx="2069">
                  <c:v>-2.7299999999999998E-3</c:v>
                </c:pt>
                <c:pt idx="2070">
                  <c:v>-2.7299999999999998E-3</c:v>
                </c:pt>
                <c:pt idx="2071">
                  <c:v>-2.7299999999999998E-3</c:v>
                </c:pt>
                <c:pt idx="2072">
                  <c:v>-2.7299999999999998E-3</c:v>
                </c:pt>
                <c:pt idx="2073">
                  <c:v>-2.7299999999999998E-3</c:v>
                </c:pt>
                <c:pt idx="2074">
                  <c:v>-2.7299999999999998E-3</c:v>
                </c:pt>
                <c:pt idx="2075">
                  <c:v>-2.7299999999999998E-3</c:v>
                </c:pt>
                <c:pt idx="2076">
                  <c:v>-2.7299999999999998E-3</c:v>
                </c:pt>
                <c:pt idx="2077">
                  <c:v>-2.7299999999999998E-3</c:v>
                </c:pt>
                <c:pt idx="2078">
                  <c:v>-2.7299999999999998E-3</c:v>
                </c:pt>
                <c:pt idx="2079">
                  <c:v>-2.7299999999999998E-3</c:v>
                </c:pt>
                <c:pt idx="2080">
                  <c:v>-2.7299999999999998E-3</c:v>
                </c:pt>
                <c:pt idx="2081">
                  <c:v>-2.7299999999999998E-3</c:v>
                </c:pt>
                <c:pt idx="2082">
                  <c:v>-2.7299999999999998E-3</c:v>
                </c:pt>
                <c:pt idx="2083">
                  <c:v>-2.7299999999999998E-3</c:v>
                </c:pt>
                <c:pt idx="2084">
                  <c:v>-2.7299999999999998E-3</c:v>
                </c:pt>
                <c:pt idx="2085">
                  <c:v>-2.7299999999999998E-3</c:v>
                </c:pt>
                <c:pt idx="2086">
                  <c:v>-2.7299999999999998E-3</c:v>
                </c:pt>
                <c:pt idx="2087">
                  <c:v>-2.7299999999999998E-3</c:v>
                </c:pt>
                <c:pt idx="2088">
                  <c:v>-2.6700000000000001E-3</c:v>
                </c:pt>
                <c:pt idx="2089">
                  <c:v>-2.6700000000000001E-3</c:v>
                </c:pt>
                <c:pt idx="2090">
                  <c:v>-2.6700000000000001E-3</c:v>
                </c:pt>
                <c:pt idx="2091">
                  <c:v>-2.6700000000000001E-3</c:v>
                </c:pt>
                <c:pt idx="2092">
                  <c:v>-2.6700000000000001E-3</c:v>
                </c:pt>
                <c:pt idx="2093">
                  <c:v>-2.6199999999999999E-3</c:v>
                </c:pt>
                <c:pt idx="2094">
                  <c:v>-2.6199999999999999E-3</c:v>
                </c:pt>
                <c:pt idx="2095">
                  <c:v>-2.6199999999999999E-3</c:v>
                </c:pt>
                <c:pt idx="2096">
                  <c:v>-2.5699999999999998E-3</c:v>
                </c:pt>
                <c:pt idx="2097">
                  <c:v>-2.5699999999999998E-3</c:v>
                </c:pt>
                <c:pt idx="2098">
                  <c:v>-2.5699999999999998E-3</c:v>
                </c:pt>
                <c:pt idx="2099">
                  <c:v>-2.5100000000000001E-3</c:v>
                </c:pt>
                <c:pt idx="2100">
                  <c:v>-2.5100000000000001E-3</c:v>
                </c:pt>
                <c:pt idx="2101">
                  <c:v>-2.5100000000000001E-3</c:v>
                </c:pt>
                <c:pt idx="2102">
                  <c:v>-2.4599999999999999E-3</c:v>
                </c:pt>
                <c:pt idx="2103">
                  <c:v>-2.4599999999999999E-3</c:v>
                </c:pt>
                <c:pt idx="2104">
                  <c:v>-2.3999999999999998E-3</c:v>
                </c:pt>
                <c:pt idx="2105">
                  <c:v>-2.3999999999999998E-3</c:v>
                </c:pt>
                <c:pt idx="2106">
                  <c:v>-2.3999999999999998E-3</c:v>
                </c:pt>
                <c:pt idx="2107">
                  <c:v>-2.3500000000000001E-3</c:v>
                </c:pt>
                <c:pt idx="2108">
                  <c:v>-2.3500000000000001E-3</c:v>
                </c:pt>
                <c:pt idx="2109">
                  <c:v>-2.2899999999999999E-3</c:v>
                </c:pt>
                <c:pt idx="2110">
                  <c:v>-2.2899999999999999E-3</c:v>
                </c:pt>
                <c:pt idx="2111">
                  <c:v>-2.2399999999999998E-3</c:v>
                </c:pt>
                <c:pt idx="2112">
                  <c:v>-2.2399999999999998E-3</c:v>
                </c:pt>
                <c:pt idx="2113">
                  <c:v>-2.1800000000000001E-3</c:v>
                </c:pt>
                <c:pt idx="2114">
                  <c:v>-2.1800000000000001E-3</c:v>
                </c:pt>
                <c:pt idx="2115">
                  <c:v>-2.1299999999999999E-3</c:v>
                </c:pt>
                <c:pt idx="2116">
                  <c:v>-2.1299999999999999E-3</c:v>
                </c:pt>
                <c:pt idx="2117">
                  <c:v>-2.0799999999999998E-3</c:v>
                </c:pt>
                <c:pt idx="2118">
                  <c:v>-2.0799999999999998E-3</c:v>
                </c:pt>
                <c:pt idx="2119">
                  <c:v>-2.0200000000000001E-3</c:v>
                </c:pt>
                <c:pt idx="2120">
                  <c:v>-2.0200000000000001E-3</c:v>
                </c:pt>
                <c:pt idx="2121">
                  <c:v>-1.97E-3</c:v>
                </c:pt>
                <c:pt idx="2122">
                  <c:v>-1.97E-3</c:v>
                </c:pt>
                <c:pt idx="2123">
                  <c:v>-1.91E-3</c:v>
                </c:pt>
                <c:pt idx="2124">
                  <c:v>-1.91E-3</c:v>
                </c:pt>
                <c:pt idx="2125">
                  <c:v>-1.8600000000000001E-3</c:v>
                </c:pt>
                <c:pt idx="2126">
                  <c:v>-1.8600000000000001E-3</c:v>
                </c:pt>
                <c:pt idx="2127">
                  <c:v>-1.8E-3</c:v>
                </c:pt>
                <c:pt idx="2128">
                  <c:v>-1.8E-3</c:v>
                </c:pt>
                <c:pt idx="2129">
                  <c:v>-1.75E-3</c:v>
                </c:pt>
                <c:pt idx="2130">
                  <c:v>-1.75E-3</c:v>
                </c:pt>
                <c:pt idx="2131">
                  <c:v>-1.6900000000000001E-3</c:v>
                </c:pt>
                <c:pt idx="2132">
                  <c:v>-1.6900000000000001E-3</c:v>
                </c:pt>
                <c:pt idx="2133">
                  <c:v>-1.6900000000000001E-3</c:v>
                </c:pt>
                <c:pt idx="2134">
                  <c:v>-1.64E-3</c:v>
                </c:pt>
                <c:pt idx="2135">
                  <c:v>-1.64E-3</c:v>
                </c:pt>
                <c:pt idx="2136">
                  <c:v>-1.5900000000000001E-3</c:v>
                </c:pt>
                <c:pt idx="2137">
                  <c:v>-1.5900000000000001E-3</c:v>
                </c:pt>
                <c:pt idx="2138">
                  <c:v>-1.5900000000000001E-3</c:v>
                </c:pt>
                <c:pt idx="2139">
                  <c:v>-1.5299999999999999E-3</c:v>
                </c:pt>
                <c:pt idx="2140">
                  <c:v>-1.5299999999999999E-3</c:v>
                </c:pt>
                <c:pt idx="2141">
                  <c:v>-1.5299999999999999E-3</c:v>
                </c:pt>
                <c:pt idx="2142">
                  <c:v>-1.48E-3</c:v>
                </c:pt>
                <c:pt idx="2143">
                  <c:v>-1.48E-3</c:v>
                </c:pt>
                <c:pt idx="2144">
                  <c:v>-1.48E-3</c:v>
                </c:pt>
                <c:pt idx="2145">
                  <c:v>-1.42E-3</c:v>
                </c:pt>
                <c:pt idx="2146">
                  <c:v>-1.42E-3</c:v>
                </c:pt>
                <c:pt idx="2147">
                  <c:v>-1.42E-3</c:v>
                </c:pt>
                <c:pt idx="2148">
                  <c:v>-1.42E-3</c:v>
                </c:pt>
                <c:pt idx="2149">
                  <c:v>-1.42E-3</c:v>
                </c:pt>
                <c:pt idx="2150">
                  <c:v>-1.3699999999999999E-3</c:v>
                </c:pt>
                <c:pt idx="2151">
                  <c:v>-1.3699999999999999E-3</c:v>
                </c:pt>
                <c:pt idx="2152">
                  <c:v>-1.3699999999999999E-3</c:v>
                </c:pt>
                <c:pt idx="2153">
                  <c:v>-1.3699999999999999E-3</c:v>
                </c:pt>
                <c:pt idx="2154">
                  <c:v>-1.3699999999999999E-3</c:v>
                </c:pt>
                <c:pt idx="2155">
                  <c:v>-1.3699999999999999E-3</c:v>
                </c:pt>
                <c:pt idx="2156">
                  <c:v>-1.3699999999999999E-3</c:v>
                </c:pt>
                <c:pt idx="2157">
                  <c:v>-1.3699999999999999E-3</c:v>
                </c:pt>
                <c:pt idx="2158">
                  <c:v>-1.3699999999999999E-3</c:v>
                </c:pt>
                <c:pt idx="2159">
                  <c:v>-1.3699999999999999E-3</c:v>
                </c:pt>
                <c:pt idx="2160">
                  <c:v>-1.3699999999999999E-3</c:v>
                </c:pt>
                <c:pt idx="2161">
                  <c:v>-1.3699999999999999E-3</c:v>
                </c:pt>
                <c:pt idx="2162">
                  <c:v>-1.3699999999999999E-3</c:v>
                </c:pt>
                <c:pt idx="2163">
                  <c:v>-1.3699999999999999E-3</c:v>
                </c:pt>
                <c:pt idx="2164">
                  <c:v>-1.3699999999999999E-3</c:v>
                </c:pt>
                <c:pt idx="2165">
                  <c:v>-1.3699999999999999E-3</c:v>
                </c:pt>
                <c:pt idx="2166">
                  <c:v>-1.3699999999999999E-3</c:v>
                </c:pt>
                <c:pt idx="2167">
                  <c:v>-1.3699999999999999E-3</c:v>
                </c:pt>
                <c:pt idx="2168">
                  <c:v>-1.42E-3</c:v>
                </c:pt>
                <c:pt idx="2169">
                  <c:v>-1.42E-3</c:v>
                </c:pt>
                <c:pt idx="2170">
                  <c:v>-1.42E-3</c:v>
                </c:pt>
                <c:pt idx="2171">
                  <c:v>-1.42E-3</c:v>
                </c:pt>
                <c:pt idx="2172">
                  <c:v>-1.42E-3</c:v>
                </c:pt>
                <c:pt idx="2173">
                  <c:v>-1.48E-3</c:v>
                </c:pt>
                <c:pt idx="2174">
                  <c:v>-1.48E-3</c:v>
                </c:pt>
                <c:pt idx="2175">
                  <c:v>-1.48E-3</c:v>
                </c:pt>
                <c:pt idx="2176">
                  <c:v>-1.5299999999999999E-3</c:v>
                </c:pt>
                <c:pt idx="2177">
                  <c:v>-1.5299999999999999E-3</c:v>
                </c:pt>
                <c:pt idx="2178">
                  <c:v>-1.5299999999999999E-3</c:v>
                </c:pt>
                <c:pt idx="2179">
                  <c:v>-1.5900000000000001E-3</c:v>
                </c:pt>
                <c:pt idx="2180">
                  <c:v>-1.5900000000000001E-3</c:v>
                </c:pt>
                <c:pt idx="2181">
                  <c:v>-1.64E-3</c:v>
                </c:pt>
                <c:pt idx="2182">
                  <c:v>-1.64E-3</c:v>
                </c:pt>
                <c:pt idx="2183">
                  <c:v>-1.64E-3</c:v>
                </c:pt>
                <c:pt idx="2184">
                  <c:v>-1.6900000000000001E-3</c:v>
                </c:pt>
                <c:pt idx="2185">
                  <c:v>-1.6900000000000001E-3</c:v>
                </c:pt>
                <c:pt idx="2186">
                  <c:v>-1.75E-3</c:v>
                </c:pt>
                <c:pt idx="2187">
                  <c:v>-1.75E-3</c:v>
                </c:pt>
                <c:pt idx="2188">
                  <c:v>-1.8E-3</c:v>
                </c:pt>
                <c:pt idx="2189">
                  <c:v>-1.8E-3</c:v>
                </c:pt>
                <c:pt idx="2190">
                  <c:v>-1.8600000000000001E-3</c:v>
                </c:pt>
                <c:pt idx="2191">
                  <c:v>-1.8600000000000001E-3</c:v>
                </c:pt>
                <c:pt idx="2192">
                  <c:v>-1.8600000000000001E-3</c:v>
                </c:pt>
                <c:pt idx="2193">
                  <c:v>-1.91E-3</c:v>
                </c:pt>
                <c:pt idx="2194">
                  <c:v>-1.91E-3</c:v>
                </c:pt>
                <c:pt idx="2195">
                  <c:v>-1.97E-3</c:v>
                </c:pt>
                <c:pt idx="2196">
                  <c:v>-2.0200000000000001E-3</c:v>
                </c:pt>
                <c:pt idx="2197">
                  <c:v>-2.0200000000000001E-3</c:v>
                </c:pt>
                <c:pt idx="2198">
                  <c:v>-2.0799999999999998E-3</c:v>
                </c:pt>
                <c:pt idx="2199">
                  <c:v>-2.0799999999999998E-3</c:v>
                </c:pt>
                <c:pt idx="2200">
                  <c:v>-2.1299999999999999E-3</c:v>
                </c:pt>
                <c:pt idx="2201">
                  <c:v>-2.1299999999999999E-3</c:v>
                </c:pt>
                <c:pt idx="2202">
                  <c:v>-2.1800000000000001E-3</c:v>
                </c:pt>
                <c:pt idx="2203">
                  <c:v>-2.1800000000000001E-3</c:v>
                </c:pt>
                <c:pt idx="2204">
                  <c:v>-2.2399999999999998E-3</c:v>
                </c:pt>
                <c:pt idx="2205">
                  <c:v>-2.2399999999999998E-3</c:v>
                </c:pt>
                <c:pt idx="2206">
                  <c:v>-2.2899999999999999E-3</c:v>
                </c:pt>
                <c:pt idx="2207">
                  <c:v>-2.2899999999999999E-3</c:v>
                </c:pt>
                <c:pt idx="2208">
                  <c:v>-2.2899999999999999E-3</c:v>
                </c:pt>
                <c:pt idx="2209">
                  <c:v>-2.3500000000000001E-3</c:v>
                </c:pt>
                <c:pt idx="2210">
                  <c:v>-2.3500000000000001E-3</c:v>
                </c:pt>
                <c:pt idx="2211">
                  <c:v>-2.3999999999999998E-3</c:v>
                </c:pt>
                <c:pt idx="2212">
                  <c:v>-2.4599999999999999E-3</c:v>
                </c:pt>
                <c:pt idx="2213">
                  <c:v>-2.4599999999999999E-3</c:v>
                </c:pt>
                <c:pt idx="2214">
                  <c:v>-2.5100000000000001E-3</c:v>
                </c:pt>
                <c:pt idx="2215">
                  <c:v>-2.5100000000000001E-3</c:v>
                </c:pt>
                <c:pt idx="2216">
                  <c:v>-2.5100000000000001E-3</c:v>
                </c:pt>
                <c:pt idx="2217">
                  <c:v>-2.5699999999999998E-3</c:v>
                </c:pt>
                <c:pt idx="2218">
                  <c:v>-2.5699999999999998E-3</c:v>
                </c:pt>
                <c:pt idx="2219">
                  <c:v>-2.6199999999999999E-3</c:v>
                </c:pt>
                <c:pt idx="2220">
                  <c:v>-2.6199999999999999E-3</c:v>
                </c:pt>
                <c:pt idx="2221">
                  <c:v>-2.6199999999999999E-3</c:v>
                </c:pt>
                <c:pt idx="2222">
                  <c:v>-2.6199999999999999E-3</c:v>
                </c:pt>
                <c:pt idx="2223">
                  <c:v>-2.6700000000000001E-3</c:v>
                </c:pt>
                <c:pt idx="2224">
                  <c:v>-2.6700000000000001E-3</c:v>
                </c:pt>
                <c:pt idx="2225">
                  <c:v>-2.6700000000000001E-3</c:v>
                </c:pt>
                <c:pt idx="2226">
                  <c:v>-2.6700000000000001E-3</c:v>
                </c:pt>
                <c:pt idx="2227">
                  <c:v>-2.7299999999999998E-3</c:v>
                </c:pt>
                <c:pt idx="2228">
                  <c:v>-2.7299999999999998E-3</c:v>
                </c:pt>
                <c:pt idx="2229">
                  <c:v>-2.7799999999999999E-3</c:v>
                </c:pt>
                <c:pt idx="2230">
                  <c:v>-2.7799999999999999E-3</c:v>
                </c:pt>
                <c:pt idx="2231">
                  <c:v>-2.7799999999999999E-3</c:v>
                </c:pt>
                <c:pt idx="2232">
                  <c:v>-2.7799999999999999E-3</c:v>
                </c:pt>
                <c:pt idx="2233">
                  <c:v>-2.8400000000000001E-3</c:v>
                </c:pt>
                <c:pt idx="2234">
                  <c:v>-2.8400000000000001E-3</c:v>
                </c:pt>
                <c:pt idx="2235">
                  <c:v>-2.8400000000000001E-3</c:v>
                </c:pt>
                <c:pt idx="2236">
                  <c:v>-2.8400000000000001E-3</c:v>
                </c:pt>
                <c:pt idx="2237">
                  <c:v>-2.8400000000000001E-3</c:v>
                </c:pt>
                <c:pt idx="2238">
                  <c:v>-2.8400000000000001E-3</c:v>
                </c:pt>
                <c:pt idx="2239">
                  <c:v>-2.8400000000000001E-3</c:v>
                </c:pt>
                <c:pt idx="2240">
                  <c:v>-2.8400000000000001E-3</c:v>
                </c:pt>
                <c:pt idx="2241">
                  <c:v>-2.8400000000000001E-3</c:v>
                </c:pt>
                <c:pt idx="2242">
                  <c:v>-2.8400000000000001E-3</c:v>
                </c:pt>
                <c:pt idx="2243">
                  <c:v>-2.8400000000000001E-3</c:v>
                </c:pt>
                <c:pt idx="2244">
                  <c:v>-2.8400000000000001E-3</c:v>
                </c:pt>
                <c:pt idx="2245">
                  <c:v>-2.8900000000000002E-3</c:v>
                </c:pt>
                <c:pt idx="2246">
                  <c:v>-2.8900000000000002E-3</c:v>
                </c:pt>
                <c:pt idx="2247">
                  <c:v>-2.8900000000000002E-3</c:v>
                </c:pt>
                <c:pt idx="2248">
                  <c:v>-2.8900000000000002E-3</c:v>
                </c:pt>
                <c:pt idx="2249">
                  <c:v>-2.8900000000000002E-3</c:v>
                </c:pt>
                <c:pt idx="2250">
                  <c:v>-2.8900000000000002E-3</c:v>
                </c:pt>
                <c:pt idx="2251">
                  <c:v>-2.8900000000000002E-3</c:v>
                </c:pt>
                <c:pt idx="2252">
                  <c:v>-2.8900000000000002E-3</c:v>
                </c:pt>
                <c:pt idx="2253">
                  <c:v>-2.8900000000000002E-3</c:v>
                </c:pt>
                <c:pt idx="2254">
                  <c:v>-2.8400000000000001E-3</c:v>
                </c:pt>
                <c:pt idx="2255">
                  <c:v>-2.8400000000000001E-3</c:v>
                </c:pt>
                <c:pt idx="2256">
                  <c:v>-2.8400000000000001E-3</c:v>
                </c:pt>
                <c:pt idx="2257">
                  <c:v>-2.8400000000000001E-3</c:v>
                </c:pt>
                <c:pt idx="2258">
                  <c:v>-2.8400000000000001E-3</c:v>
                </c:pt>
                <c:pt idx="2259">
                  <c:v>-2.8400000000000001E-3</c:v>
                </c:pt>
                <c:pt idx="2260">
                  <c:v>-2.8900000000000002E-3</c:v>
                </c:pt>
                <c:pt idx="2261">
                  <c:v>-2.8900000000000002E-3</c:v>
                </c:pt>
                <c:pt idx="2262">
                  <c:v>-2.8900000000000002E-3</c:v>
                </c:pt>
                <c:pt idx="2263">
                  <c:v>-2.9499999999999999E-3</c:v>
                </c:pt>
                <c:pt idx="2264">
                  <c:v>-2.9499999999999999E-3</c:v>
                </c:pt>
                <c:pt idx="2265">
                  <c:v>-2.9499999999999999E-3</c:v>
                </c:pt>
                <c:pt idx="2266">
                  <c:v>-2.9499999999999999E-3</c:v>
                </c:pt>
                <c:pt idx="2267">
                  <c:v>-2.9499999999999999E-3</c:v>
                </c:pt>
                <c:pt idx="2268">
                  <c:v>-2.9499999999999999E-3</c:v>
                </c:pt>
                <c:pt idx="2269">
                  <c:v>-2.9499999999999999E-3</c:v>
                </c:pt>
                <c:pt idx="2270">
                  <c:v>-2.9499999999999999E-3</c:v>
                </c:pt>
                <c:pt idx="2271">
                  <c:v>-2.9499999999999999E-3</c:v>
                </c:pt>
                <c:pt idx="2272">
                  <c:v>-2.9499999999999999E-3</c:v>
                </c:pt>
                <c:pt idx="2273">
                  <c:v>-2.9499999999999999E-3</c:v>
                </c:pt>
                <c:pt idx="2274">
                  <c:v>-3.0000000000000001E-3</c:v>
                </c:pt>
                <c:pt idx="2275">
                  <c:v>-3.0599999999999998E-3</c:v>
                </c:pt>
                <c:pt idx="2276">
                  <c:v>-3.0599999999999998E-3</c:v>
                </c:pt>
                <c:pt idx="2277">
                  <c:v>-3.1099999999999999E-3</c:v>
                </c:pt>
                <c:pt idx="2278">
                  <c:v>-3.16E-3</c:v>
                </c:pt>
                <c:pt idx="2279">
                  <c:v>-3.2200000000000002E-3</c:v>
                </c:pt>
                <c:pt idx="2280">
                  <c:v>-3.2200000000000002E-3</c:v>
                </c:pt>
                <c:pt idx="2281">
                  <c:v>-3.2699999999999999E-3</c:v>
                </c:pt>
                <c:pt idx="2282">
                  <c:v>-3.3300000000000001E-3</c:v>
                </c:pt>
                <c:pt idx="2283">
                  <c:v>-3.3300000000000001E-3</c:v>
                </c:pt>
                <c:pt idx="2284">
                  <c:v>-3.3800000000000002E-3</c:v>
                </c:pt>
                <c:pt idx="2285">
                  <c:v>-3.4399999999999999E-3</c:v>
                </c:pt>
                <c:pt idx="2286">
                  <c:v>-3.4399999999999999E-3</c:v>
                </c:pt>
                <c:pt idx="2287">
                  <c:v>-3.49E-3</c:v>
                </c:pt>
                <c:pt idx="2288">
                  <c:v>-3.5500000000000002E-3</c:v>
                </c:pt>
                <c:pt idx="2289">
                  <c:v>-3.5999999999999999E-3</c:v>
                </c:pt>
                <c:pt idx="2290">
                  <c:v>-3.65E-3</c:v>
                </c:pt>
                <c:pt idx="2291">
                  <c:v>-3.7599999999999999E-3</c:v>
                </c:pt>
                <c:pt idx="2292">
                  <c:v>-3.8700000000000002E-3</c:v>
                </c:pt>
                <c:pt idx="2293">
                  <c:v>-3.98E-3</c:v>
                </c:pt>
                <c:pt idx="2294">
                  <c:v>-4.0899999999999999E-3</c:v>
                </c:pt>
                <c:pt idx="2295">
                  <c:v>-4.1999999999999997E-3</c:v>
                </c:pt>
                <c:pt idx="2296">
                  <c:v>-4.2500000000000003E-3</c:v>
                </c:pt>
                <c:pt idx="2297">
                  <c:v>-4.3600000000000002E-3</c:v>
                </c:pt>
                <c:pt idx="2298">
                  <c:v>-4.47E-3</c:v>
                </c:pt>
                <c:pt idx="2299">
                  <c:v>-4.5799999999999999E-3</c:v>
                </c:pt>
                <c:pt idx="2300">
                  <c:v>-4.6899999999999997E-3</c:v>
                </c:pt>
                <c:pt idx="2301">
                  <c:v>-4.7999999999999996E-3</c:v>
                </c:pt>
                <c:pt idx="2302">
                  <c:v>-4.8500000000000001E-3</c:v>
                </c:pt>
                <c:pt idx="2303">
                  <c:v>-4.96E-3</c:v>
                </c:pt>
                <c:pt idx="2304">
                  <c:v>-5.0699999999999999E-3</c:v>
                </c:pt>
                <c:pt idx="2305">
                  <c:v>-5.2300000000000003E-3</c:v>
                </c:pt>
                <c:pt idx="2306">
                  <c:v>-5.4000000000000003E-3</c:v>
                </c:pt>
                <c:pt idx="2307">
                  <c:v>-5.5599999999999998E-3</c:v>
                </c:pt>
                <c:pt idx="2308">
                  <c:v>-5.7200000000000003E-3</c:v>
                </c:pt>
                <c:pt idx="2309">
                  <c:v>-5.94E-3</c:v>
                </c:pt>
                <c:pt idx="2310">
                  <c:v>-6.1000000000000004E-3</c:v>
                </c:pt>
                <c:pt idx="2311">
                  <c:v>-6.2700000000000004E-3</c:v>
                </c:pt>
                <c:pt idx="2312">
                  <c:v>-6.4900000000000001E-3</c:v>
                </c:pt>
                <c:pt idx="2313">
                  <c:v>-6.6499999999999997E-3</c:v>
                </c:pt>
                <c:pt idx="2314">
                  <c:v>-6.8700000000000002E-3</c:v>
                </c:pt>
                <c:pt idx="2315">
                  <c:v>-7.0299999999999998E-3</c:v>
                </c:pt>
                <c:pt idx="2316">
                  <c:v>-7.2500000000000004E-3</c:v>
                </c:pt>
                <c:pt idx="2317">
                  <c:v>-7.4099999999999999E-3</c:v>
                </c:pt>
                <c:pt idx="2318">
                  <c:v>-7.6299999999999996E-3</c:v>
                </c:pt>
                <c:pt idx="2319">
                  <c:v>-7.79E-3</c:v>
                </c:pt>
                <c:pt idx="2320">
                  <c:v>-8.0099999999999998E-3</c:v>
                </c:pt>
                <c:pt idx="2321">
                  <c:v>-8.2799999999999992E-3</c:v>
                </c:pt>
                <c:pt idx="2322">
                  <c:v>-8.5000000000000006E-3</c:v>
                </c:pt>
                <c:pt idx="2323">
                  <c:v>-8.77E-3</c:v>
                </c:pt>
                <c:pt idx="2324">
                  <c:v>-9.0500000000000008E-3</c:v>
                </c:pt>
                <c:pt idx="2325">
                  <c:v>-9.3699999999999999E-3</c:v>
                </c:pt>
                <c:pt idx="2326">
                  <c:v>-9.6399999999999993E-3</c:v>
                </c:pt>
                <c:pt idx="2327">
                  <c:v>-9.92E-3</c:v>
                </c:pt>
                <c:pt idx="2328">
                  <c:v>-1.0240000000000001E-2</c:v>
                </c:pt>
                <c:pt idx="2329">
                  <c:v>-1.052E-2</c:v>
                </c:pt>
                <c:pt idx="2330">
                  <c:v>-1.0789999999999999E-2</c:v>
                </c:pt>
                <c:pt idx="2331">
                  <c:v>-1.106E-2</c:v>
                </c:pt>
                <c:pt idx="2332">
                  <c:v>-1.1390000000000001E-2</c:v>
                </c:pt>
                <c:pt idx="2333">
                  <c:v>-1.166E-2</c:v>
                </c:pt>
                <c:pt idx="2334">
                  <c:v>-1.1990000000000001E-2</c:v>
                </c:pt>
                <c:pt idx="2335">
                  <c:v>-1.226E-2</c:v>
                </c:pt>
                <c:pt idx="2336">
                  <c:v>-1.2579999999999999E-2</c:v>
                </c:pt>
                <c:pt idx="2337">
                  <c:v>-1.291E-2</c:v>
                </c:pt>
                <c:pt idx="2338">
                  <c:v>-1.329E-2</c:v>
                </c:pt>
                <c:pt idx="2339">
                  <c:v>-1.367E-2</c:v>
                </c:pt>
                <c:pt idx="2340">
                  <c:v>-1.405E-2</c:v>
                </c:pt>
                <c:pt idx="2341">
                  <c:v>-1.444E-2</c:v>
                </c:pt>
                <c:pt idx="2342">
                  <c:v>-1.482E-2</c:v>
                </c:pt>
                <c:pt idx="2343">
                  <c:v>-1.525E-2</c:v>
                </c:pt>
                <c:pt idx="2344">
                  <c:v>-1.5630000000000002E-2</c:v>
                </c:pt>
                <c:pt idx="2345">
                  <c:v>-1.602E-2</c:v>
                </c:pt>
                <c:pt idx="2346">
                  <c:v>-1.6400000000000001E-2</c:v>
                </c:pt>
                <c:pt idx="2347">
                  <c:v>-1.678E-2</c:v>
                </c:pt>
                <c:pt idx="2348">
                  <c:v>-1.7160000000000002E-2</c:v>
                </c:pt>
                <c:pt idx="2349">
                  <c:v>-1.7590000000000001E-2</c:v>
                </c:pt>
                <c:pt idx="2350">
                  <c:v>-1.7979999999999999E-2</c:v>
                </c:pt>
                <c:pt idx="2351">
                  <c:v>-1.8360000000000001E-2</c:v>
                </c:pt>
                <c:pt idx="2352">
                  <c:v>-1.8790000000000001E-2</c:v>
                </c:pt>
                <c:pt idx="2353">
                  <c:v>-1.9230000000000001E-2</c:v>
                </c:pt>
                <c:pt idx="2354">
                  <c:v>-1.966E-2</c:v>
                </c:pt>
                <c:pt idx="2355">
                  <c:v>-2.0150000000000001E-2</c:v>
                </c:pt>
                <c:pt idx="2356">
                  <c:v>-2.0590000000000001E-2</c:v>
                </c:pt>
                <c:pt idx="2357">
                  <c:v>-2.1080000000000002E-2</c:v>
                </c:pt>
                <c:pt idx="2358">
                  <c:v>-2.1569999999999999E-2</c:v>
                </c:pt>
                <c:pt idx="2359">
                  <c:v>-2.206E-2</c:v>
                </c:pt>
                <c:pt idx="2360">
                  <c:v>-2.2499999999999999E-2</c:v>
                </c:pt>
                <c:pt idx="2361">
                  <c:v>-2.299E-2</c:v>
                </c:pt>
                <c:pt idx="2362">
                  <c:v>-2.342E-2</c:v>
                </c:pt>
                <c:pt idx="2363">
                  <c:v>-2.3910000000000001E-2</c:v>
                </c:pt>
                <c:pt idx="2364">
                  <c:v>-2.435E-2</c:v>
                </c:pt>
                <c:pt idx="2365">
                  <c:v>-2.4840000000000001E-2</c:v>
                </c:pt>
                <c:pt idx="2366">
                  <c:v>-2.5270000000000001E-2</c:v>
                </c:pt>
                <c:pt idx="2367">
                  <c:v>-2.5760000000000002E-2</c:v>
                </c:pt>
                <c:pt idx="2368">
                  <c:v>-2.6249999999999999E-2</c:v>
                </c:pt>
                <c:pt idx="2369">
                  <c:v>-2.674E-2</c:v>
                </c:pt>
                <c:pt idx="2370">
                  <c:v>-2.7230000000000001E-2</c:v>
                </c:pt>
                <c:pt idx="2371">
                  <c:v>-2.7779999999999999E-2</c:v>
                </c:pt>
                <c:pt idx="2372">
                  <c:v>-2.8320000000000001E-2</c:v>
                </c:pt>
                <c:pt idx="2373">
                  <c:v>-2.887E-2</c:v>
                </c:pt>
                <c:pt idx="2374">
                  <c:v>-2.9360000000000001E-2</c:v>
                </c:pt>
                <c:pt idx="2375">
                  <c:v>-2.9899999999999999E-2</c:v>
                </c:pt>
                <c:pt idx="2376">
                  <c:v>-3.039E-2</c:v>
                </c:pt>
                <c:pt idx="2377">
                  <c:v>-3.0939999999999999E-2</c:v>
                </c:pt>
                <c:pt idx="2378">
                  <c:v>-3.143E-2</c:v>
                </c:pt>
                <c:pt idx="2379">
                  <c:v>-3.1919999999999997E-2</c:v>
                </c:pt>
                <c:pt idx="2380">
                  <c:v>-3.2410000000000001E-2</c:v>
                </c:pt>
                <c:pt idx="2381">
                  <c:v>-3.2899999999999999E-2</c:v>
                </c:pt>
                <c:pt idx="2382">
                  <c:v>-3.3439999999999998E-2</c:v>
                </c:pt>
                <c:pt idx="2383">
                  <c:v>-3.3930000000000002E-2</c:v>
                </c:pt>
                <c:pt idx="2384">
                  <c:v>-3.4419999999999999E-2</c:v>
                </c:pt>
                <c:pt idx="2385">
                  <c:v>-3.4909999999999997E-2</c:v>
                </c:pt>
                <c:pt idx="2386">
                  <c:v>-3.5459999999999998E-2</c:v>
                </c:pt>
                <c:pt idx="2387">
                  <c:v>-3.5999999999999997E-2</c:v>
                </c:pt>
                <c:pt idx="2388">
                  <c:v>-3.6540000000000003E-2</c:v>
                </c:pt>
                <c:pt idx="2389">
                  <c:v>-3.7089999999999998E-2</c:v>
                </c:pt>
                <c:pt idx="2390">
                  <c:v>-3.7629999999999997E-2</c:v>
                </c:pt>
                <c:pt idx="2391">
                  <c:v>-3.8179999999999999E-2</c:v>
                </c:pt>
                <c:pt idx="2392">
                  <c:v>-3.8670000000000003E-2</c:v>
                </c:pt>
                <c:pt idx="2393">
                  <c:v>-3.916E-2</c:v>
                </c:pt>
                <c:pt idx="2394">
                  <c:v>-3.9649999999999998E-2</c:v>
                </c:pt>
                <c:pt idx="2395">
                  <c:v>-4.0140000000000002E-2</c:v>
                </c:pt>
                <c:pt idx="2396">
                  <c:v>-4.0629999999999999E-2</c:v>
                </c:pt>
                <c:pt idx="2397">
                  <c:v>-4.1119999999999997E-2</c:v>
                </c:pt>
                <c:pt idx="2398">
                  <c:v>-4.1610000000000001E-2</c:v>
                </c:pt>
                <c:pt idx="2399">
                  <c:v>-4.2099999999999999E-2</c:v>
                </c:pt>
                <c:pt idx="2400">
                  <c:v>-4.2590000000000003E-2</c:v>
                </c:pt>
                <c:pt idx="2401">
                  <c:v>-4.308E-2</c:v>
                </c:pt>
                <c:pt idx="2402">
                  <c:v>-4.3619999999999999E-2</c:v>
                </c:pt>
                <c:pt idx="2403">
                  <c:v>-4.4110000000000003E-2</c:v>
                </c:pt>
                <c:pt idx="2404">
                  <c:v>-4.4600000000000001E-2</c:v>
                </c:pt>
                <c:pt idx="2405">
                  <c:v>-4.5150000000000003E-2</c:v>
                </c:pt>
                <c:pt idx="2406">
                  <c:v>-4.564E-2</c:v>
                </c:pt>
                <c:pt idx="2407">
                  <c:v>-4.6129999999999997E-2</c:v>
                </c:pt>
                <c:pt idx="2408">
                  <c:v>-4.6620000000000002E-2</c:v>
                </c:pt>
                <c:pt idx="2409">
                  <c:v>-4.7050000000000002E-2</c:v>
                </c:pt>
                <c:pt idx="2410">
                  <c:v>-4.7489999999999997E-2</c:v>
                </c:pt>
                <c:pt idx="2411">
                  <c:v>-4.7919999999999997E-2</c:v>
                </c:pt>
                <c:pt idx="2412">
                  <c:v>-4.836E-2</c:v>
                </c:pt>
                <c:pt idx="2413">
                  <c:v>-4.8800000000000003E-2</c:v>
                </c:pt>
                <c:pt idx="2414">
                  <c:v>-4.9230000000000003E-2</c:v>
                </c:pt>
                <c:pt idx="2415">
                  <c:v>-4.9669999999999999E-2</c:v>
                </c:pt>
                <c:pt idx="2416">
                  <c:v>-5.0099999999999999E-2</c:v>
                </c:pt>
                <c:pt idx="2417">
                  <c:v>-5.0540000000000002E-2</c:v>
                </c:pt>
                <c:pt idx="2418">
                  <c:v>-5.0970000000000001E-2</c:v>
                </c:pt>
                <c:pt idx="2419">
                  <c:v>-5.1409999999999997E-2</c:v>
                </c:pt>
                <c:pt idx="2420">
                  <c:v>-5.185E-2</c:v>
                </c:pt>
                <c:pt idx="2421">
                  <c:v>-5.2339999999999998E-2</c:v>
                </c:pt>
                <c:pt idx="2422">
                  <c:v>-5.2769999999999997E-2</c:v>
                </c:pt>
                <c:pt idx="2423">
                  <c:v>-5.3150000000000003E-2</c:v>
                </c:pt>
                <c:pt idx="2424">
                  <c:v>-5.3589999999999999E-2</c:v>
                </c:pt>
                <c:pt idx="2425">
                  <c:v>-5.391E-2</c:v>
                </c:pt>
                <c:pt idx="2426">
                  <c:v>-5.4300000000000001E-2</c:v>
                </c:pt>
                <c:pt idx="2427">
                  <c:v>-5.4679999999999999E-2</c:v>
                </c:pt>
                <c:pt idx="2428">
                  <c:v>-5.5E-2</c:v>
                </c:pt>
                <c:pt idx="2429">
                  <c:v>-5.5390000000000002E-2</c:v>
                </c:pt>
                <c:pt idx="2430">
                  <c:v>-5.5710000000000003E-2</c:v>
                </c:pt>
                <c:pt idx="2431">
                  <c:v>-5.6090000000000001E-2</c:v>
                </c:pt>
                <c:pt idx="2432">
                  <c:v>-5.6419999999999998E-2</c:v>
                </c:pt>
                <c:pt idx="2433">
                  <c:v>-5.6800000000000003E-2</c:v>
                </c:pt>
                <c:pt idx="2434">
                  <c:v>-5.713E-2</c:v>
                </c:pt>
                <c:pt idx="2435">
                  <c:v>-5.7509999999999999E-2</c:v>
                </c:pt>
                <c:pt idx="2436">
                  <c:v>-5.7840000000000003E-2</c:v>
                </c:pt>
                <c:pt idx="2437">
                  <c:v>-5.8220000000000001E-2</c:v>
                </c:pt>
                <c:pt idx="2438">
                  <c:v>-5.8540000000000002E-2</c:v>
                </c:pt>
                <c:pt idx="2439">
                  <c:v>-5.8869999999999999E-2</c:v>
                </c:pt>
                <c:pt idx="2440">
                  <c:v>-5.9200000000000003E-2</c:v>
                </c:pt>
                <c:pt idx="2441">
                  <c:v>-5.9470000000000002E-2</c:v>
                </c:pt>
                <c:pt idx="2442">
                  <c:v>-5.9740000000000001E-2</c:v>
                </c:pt>
                <c:pt idx="2443">
                  <c:v>-6.0010000000000001E-2</c:v>
                </c:pt>
                <c:pt idx="2444">
                  <c:v>-6.0290000000000003E-2</c:v>
                </c:pt>
                <c:pt idx="2445">
                  <c:v>-6.0560000000000003E-2</c:v>
                </c:pt>
                <c:pt idx="2446">
                  <c:v>-6.0830000000000002E-2</c:v>
                </c:pt>
                <c:pt idx="2447">
                  <c:v>-6.1100000000000002E-2</c:v>
                </c:pt>
                <c:pt idx="2448">
                  <c:v>-6.132E-2</c:v>
                </c:pt>
                <c:pt idx="2449">
                  <c:v>-6.1589999999999999E-2</c:v>
                </c:pt>
                <c:pt idx="2450">
                  <c:v>-6.1870000000000001E-2</c:v>
                </c:pt>
                <c:pt idx="2451">
                  <c:v>-6.2140000000000001E-2</c:v>
                </c:pt>
                <c:pt idx="2452">
                  <c:v>-6.241E-2</c:v>
                </c:pt>
                <c:pt idx="2453">
                  <c:v>-6.268E-2</c:v>
                </c:pt>
                <c:pt idx="2454">
                  <c:v>-6.2950000000000006E-2</c:v>
                </c:pt>
                <c:pt idx="2455">
                  <c:v>-6.3170000000000004E-2</c:v>
                </c:pt>
                <c:pt idx="2456">
                  <c:v>-6.3390000000000002E-2</c:v>
                </c:pt>
                <c:pt idx="2457">
                  <c:v>-6.361E-2</c:v>
                </c:pt>
                <c:pt idx="2458">
                  <c:v>-6.3829999999999998E-2</c:v>
                </c:pt>
                <c:pt idx="2459">
                  <c:v>-6.3990000000000005E-2</c:v>
                </c:pt>
                <c:pt idx="2460">
                  <c:v>-6.4149999999999999E-2</c:v>
                </c:pt>
                <c:pt idx="2461">
                  <c:v>-6.4369999999999997E-2</c:v>
                </c:pt>
                <c:pt idx="2462">
                  <c:v>-6.4530000000000004E-2</c:v>
                </c:pt>
                <c:pt idx="2463">
                  <c:v>-6.4750000000000002E-2</c:v>
                </c:pt>
                <c:pt idx="2464">
                  <c:v>-6.4909999999999995E-2</c:v>
                </c:pt>
                <c:pt idx="2465">
                  <c:v>-6.5079999999999999E-2</c:v>
                </c:pt>
                <c:pt idx="2466">
                  <c:v>-6.5299999999999997E-2</c:v>
                </c:pt>
                <c:pt idx="2467">
                  <c:v>-6.5509999999999999E-2</c:v>
                </c:pt>
                <c:pt idx="2468">
                  <c:v>-6.5680000000000002E-2</c:v>
                </c:pt>
                <c:pt idx="2469">
                  <c:v>-6.5890000000000004E-2</c:v>
                </c:pt>
                <c:pt idx="2470">
                  <c:v>-6.6059999999999994E-2</c:v>
                </c:pt>
                <c:pt idx="2471">
                  <c:v>-6.6220000000000001E-2</c:v>
                </c:pt>
                <c:pt idx="2472">
                  <c:v>-6.6379999999999995E-2</c:v>
                </c:pt>
                <c:pt idx="2473">
                  <c:v>-6.6549999999999998E-2</c:v>
                </c:pt>
                <c:pt idx="2474">
                  <c:v>-6.6659999999999997E-2</c:v>
                </c:pt>
                <c:pt idx="2475">
                  <c:v>-6.6769999999999996E-2</c:v>
                </c:pt>
                <c:pt idx="2476">
                  <c:v>-6.6930000000000003E-2</c:v>
                </c:pt>
                <c:pt idx="2477">
                  <c:v>-6.7040000000000002E-2</c:v>
                </c:pt>
                <c:pt idx="2478">
                  <c:v>-6.7199999999999996E-2</c:v>
                </c:pt>
                <c:pt idx="2479">
                  <c:v>-6.7309999999999995E-2</c:v>
                </c:pt>
                <c:pt idx="2480">
                  <c:v>-6.7419999999999994E-2</c:v>
                </c:pt>
                <c:pt idx="2481">
                  <c:v>-6.7580000000000001E-2</c:v>
                </c:pt>
                <c:pt idx="2482">
                  <c:v>-6.769E-2</c:v>
                </c:pt>
                <c:pt idx="2483">
                  <c:v>-6.7849999999999994E-2</c:v>
                </c:pt>
                <c:pt idx="2484">
                  <c:v>-6.8019999999999997E-2</c:v>
                </c:pt>
                <c:pt idx="2485">
                  <c:v>-6.8129999999999996E-2</c:v>
                </c:pt>
                <c:pt idx="2486">
                  <c:v>-6.8290000000000003E-2</c:v>
                </c:pt>
                <c:pt idx="2487">
                  <c:v>-6.8400000000000002E-2</c:v>
                </c:pt>
                <c:pt idx="2488">
                  <c:v>-6.8510000000000001E-2</c:v>
                </c:pt>
                <c:pt idx="2489">
                  <c:v>-6.862E-2</c:v>
                </c:pt>
                <c:pt idx="2490">
                  <c:v>-6.8729999999999999E-2</c:v>
                </c:pt>
                <c:pt idx="2491">
                  <c:v>-6.8839999999999998E-2</c:v>
                </c:pt>
                <c:pt idx="2492">
                  <c:v>-6.8890000000000007E-2</c:v>
                </c:pt>
                <c:pt idx="2493">
                  <c:v>-6.9000000000000006E-2</c:v>
                </c:pt>
                <c:pt idx="2494">
                  <c:v>-6.9110000000000005E-2</c:v>
                </c:pt>
                <c:pt idx="2495">
                  <c:v>-6.9220000000000004E-2</c:v>
                </c:pt>
                <c:pt idx="2496">
                  <c:v>-6.9330000000000003E-2</c:v>
                </c:pt>
                <c:pt idx="2497">
                  <c:v>-6.9430000000000006E-2</c:v>
                </c:pt>
                <c:pt idx="2498">
                  <c:v>-6.9540000000000005E-2</c:v>
                </c:pt>
                <c:pt idx="2499">
                  <c:v>-6.9650000000000004E-2</c:v>
                </c:pt>
                <c:pt idx="2500">
                  <c:v>-6.9760000000000003E-2</c:v>
                </c:pt>
                <c:pt idx="2501">
                  <c:v>-6.9870000000000002E-2</c:v>
                </c:pt>
                <c:pt idx="2502">
                  <c:v>-6.9980000000000001E-2</c:v>
                </c:pt>
                <c:pt idx="2503">
                  <c:v>-7.009E-2</c:v>
                </c:pt>
                <c:pt idx="2504">
                  <c:v>-7.0199999999999999E-2</c:v>
                </c:pt>
                <c:pt idx="2505">
                  <c:v>-7.0309999999999997E-2</c:v>
                </c:pt>
                <c:pt idx="2506">
                  <c:v>-7.0360000000000006E-2</c:v>
                </c:pt>
                <c:pt idx="2507">
                  <c:v>-7.041E-2</c:v>
                </c:pt>
                <c:pt idx="2508">
                  <c:v>-7.0519999999999999E-2</c:v>
                </c:pt>
                <c:pt idx="2509">
                  <c:v>-7.0629999999999998E-2</c:v>
                </c:pt>
                <c:pt idx="2510">
                  <c:v>-7.0690000000000003E-2</c:v>
                </c:pt>
                <c:pt idx="2511">
                  <c:v>-7.0800000000000002E-2</c:v>
                </c:pt>
                <c:pt idx="2512">
                  <c:v>-7.0900000000000005E-2</c:v>
                </c:pt>
                <c:pt idx="2513">
                  <c:v>-7.1010000000000004E-2</c:v>
                </c:pt>
                <c:pt idx="2514">
                  <c:v>-7.1120000000000003E-2</c:v>
                </c:pt>
                <c:pt idx="2515">
                  <c:v>-7.1230000000000002E-2</c:v>
                </c:pt>
                <c:pt idx="2516">
                  <c:v>-7.1340000000000001E-2</c:v>
                </c:pt>
                <c:pt idx="2517">
                  <c:v>-7.1389999999999995E-2</c:v>
                </c:pt>
                <c:pt idx="2518">
                  <c:v>-7.1499999999999994E-2</c:v>
                </c:pt>
                <c:pt idx="2519">
                  <c:v>-7.1609999999999993E-2</c:v>
                </c:pt>
                <c:pt idx="2520">
                  <c:v>-7.1720000000000006E-2</c:v>
                </c:pt>
                <c:pt idx="2521">
                  <c:v>-7.1779999999999997E-2</c:v>
                </c:pt>
                <c:pt idx="2522">
                  <c:v>-7.1879999999999999E-2</c:v>
                </c:pt>
                <c:pt idx="2523">
                  <c:v>-7.1940000000000004E-2</c:v>
                </c:pt>
                <c:pt idx="2524">
                  <c:v>-7.2050000000000003E-2</c:v>
                </c:pt>
                <c:pt idx="2525">
                  <c:v>-7.2160000000000002E-2</c:v>
                </c:pt>
                <c:pt idx="2526">
                  <c:v>-7.2209999999999996E-2</c:v>
                </c:pt>
                <c:pt idx="2527">
                  <c:v>-7.2319999999999995E-2</c:v>
                </c:pt>
                <c:pt idx="2528">
                  <c:v>-7.2429999999999994E-2</c:v>
                </c:pt>
                <c:pt idx="2529">
                  <c:v>-7.2539999999999993E-2</c:v>
                </c:pt>
                <c:pt idx="2530">
                  <c:v>-7.2590000000000002E-2</c:v>
                </c:pt>
                <c:pt idx="2531">
                  <c:v>-7.2700000000000001E-2</c:v>
                </c:pt>
                <c:pt idx="2532">
                  <c:v>-7.281E-2</c:v>
                </c:pt>
                <c:pt idx="2533">
                  <c:v>-7.2919999999999999E-2</c:v>
                </c:pt>
                <c:pt idx="2534">
                  <c:v>-7.2969999999999993E-2</c:v>
                </c:pt>
                <c:pt idx="2535">
                  <c:v>-7.3080000000000006E-2</c:v>
                </c:pt>
                <c:pt idx="2536">
                  <c:v>-7.3190000000000005E-2</c:v>
                </c:pt>
                <c:pt idx="2537">
                  <c:v>-7.3249999999999996E-2</c:v>
                </c:pt>
                <c:pt idx="2538">
                  <c:v>-7.3349999999999999E-2</c:v>
                </c:pt>
                <c:pt idx="2539">
                  <c:v>-7.3410000000000003E-2</c:v>
                </c:pt>
                <c:pt idx="2540">
                  <c:v>-7.3520000000000002E-2</c:v>
                </c:pt>
                <c:pt idx="2541">
                  <c:v>-7.3569999999999997E-2</c:v>
                </c:pt>
                <c:pt idx="2542">
                  <c:v>-7.3679999999999995E-2</c:v>
                </c:pt>
                <c:pt idx="2543">
                  <c:v>-7.3789999999999994E-2</c:v>
                </c:pt>
                <c:pt idx="2544">
                  <c:v>-7.3840000000000003E-2</c:v>
                </c:pt>
                <c:pt idx="2545">
                  <c:v>-7.3950000000000002E-2</c:v>
                </c:pt>
                <c:pt idx="2546">
                  <c:v>-7.4010000000000006E-2</c:v>
                </c:pt>
                <c:pt idx="2547">
                  <c:v>-7.4120000000000005E-2</c:v>
                </c:pt>
                <c:pt idx="2548">
                  <c:v>-7.417E-2</c:v>
                </c:pt>
                <c:pt idx="2549">
                  <c:v>-7.4230000000000004E-2</c:v>
                </c:pt>
                <c:pt idx="2550">
                  <c:v>-7.4329999999999993E-2</c:v>
                </c:pt>
                <c:pt idx="2551">
                  <c:v>-7.4389999999999998E-2</c:v>
                </c:pt>
                <c:pt idx="2552">
                  <c:v>-7.4440000000000006E-2</c:v>
                </c:pt>
                <c:pt idx="2553">
                  <c:v>-7.4550000000000005E-2</c:v>
                </c:pt>
                <c:pt idx="2554">
                  <c:v>-7.4609999999999996E-2</c:v>
                </c:pt>
                <c:pt idx="2555">
                  <c:v>-7.4660000000000004E-2</c:v>
                </c:pt>
                <c:pt idx="2556">
                  <c:v>-7.4719999999999995E-2</c:v>
                </c:pt>
                <c:pt idx="2557">
                  <c:v>-7.4770000000000003E-2</c:v>
                </c:pt>
                <c:pt idx="2558">
                  <c:v>-7.4880000000000002E-2</c:v>
                </c:pt>
                <c:pt idx="2559">
                  <c:v>-7.4929999999999997E-2</c:v>
                </c:pt>
                <c:pt idx="2560">
                  <c:v>-7.4990000000000001E-2</c:v>
                </c:pt>
                <c:pt idx="2561">
                  <c:v>-7.5039999999999996E-2</c:v>
                </c:pt>
                <c:pt idx="2562">
                  <c:v>-7.51E-2</c:v>
                </c:pt>
                <c:pt idx="2563">
                  <c:v>-7.5149999999999995E-2</c:v>
                </c:pt>
                <c:pt idx="2564">
                  <c:v>-7.5149999999999995E-2</c:v>
                </c:pt>
                <c:pt idx="2565">
                  <c:v>-7.5209999999999999E-2</c:v>
                </c:pt>
                <c:pt idx="2566">
                  <c:v>-7.5259999999999994E-2</c:v>
                </c:pt>
                <c:pt idx="2567">
                  <c:v>-7.5259999999999994E-2</c:v>
                </c:pt>
                <c:pt idx="2568">
                  <c:v>-7.5319999999999998E-2</c:v>
                </c:pt>
                <c:pt idx="2569">
                  <c:v>-7.5319999999999998E-2</c:v>
                </c:pt>
                <c:pt idx="2570">
                  <c:v>-7.5319999999999998E-2</c:v>
                </c:pt>
                <c:pt idx="2571">
                  <c:v>-7.5370000000000006E-2</c:v>
                </c:pt>
                <c:pt idx="2572">
                  <c:v>-7.5370000000000006E-2</c:v>
                </c:pt>
                <c:pt idx="2573">
                  <c:v>-7.5420000000000001E-2</c:v>
                </c:pt>
                <c:pt idx="2574">
                  <c:v>-7.5420000000000001E-2</c:v>
                </c:pt>
                <c:pt idx="2575">
                  <c:v>-7.5420000000000001E-2</c:v>
                </c:pt>
                <c:pt idx="2576">
                  <c:v>-7.5480000000000005E-2</c:v>
                </c:pt>
                <c:pt idx="2577">
                  <c:v>-7.5480000000000005E-2</c:v>
                </c:pt>
                <c:pt idx="2578">
                  <c:v>-7.5480000000000005E-2</c:v>
                </c:pt>
                <c:pt idx="2579">
                  <c:v>-7.5420000000000001E-2</c:v>
                </c:pt>
                <c:pt idx="2580">
                  <c:v>-7.5420000000000001E-2</c:v>
                </c:pt>
                <c:pt idx="2581">
                  <c:v>-7.5370000000000006E-2</c:v>
                </c:pt>
                <c:pt idx="2582">
                  <c:v>-7.5370000000000006E-2</c:v>
                </c:pt>
                <c:pt idx="2583">
                  <c:v>-7.5319999999999998E-2</c:v>
                </c:pt>
                <c:pt idx="2584">
                  <c:v>-7.5259999999999994E-2</c:v>
                </c:pt>
                <c:pt idx="2585">
                  <c:v>-7.5209999999999999E-2</c:v>
                </c:pt>
                <c:pt idx="2586">
                  <c:v>-7.5209999999999999E-2</c:v>
                </c:pt>
                <c:pt idx="2587">
                  <c:v>-7.5149999999999995E-2</c:v>
                </c:pt>
                <c:pt idx="2588">
                  <c:v>-7.51E-2</c:v>
                </c:pt>
                <c:pt idx="2589">
                  <c:v>-7.5039999999999996E-2</c:v>
                </c:pt>
                <c:pt idx="2590">
                  <c:v>-7.4990000000000001E-2</c:v>
                </c:pt>
                <c:pt idx="2591">
                  <c:v>-7.4929999999999997E-2</c:v>
                </c:pt>
                <c:pt idx="2592">
                  <c:v>-7.4880000000000002E-2</c:v>
                </c:pt>
                <c:pt idx="2593">
                  <c:v>-7.4829999999999994E-2</c:v>
                </c:pt>
                <c:pt idx="2594">
                  <c:v>-7.4719999999999995E-2</c:v>
                </c:pt>
                <c:pt idx="2595">
                  <c:v>-7.4609999999999996E-2</c:v>
                </c:pt>
                <c:pt idx="2596">
                  <c:v>-7.4499999999999997E-2</c:v>
                </c:pt>
                <c:pt idx="2597">
                  <c:v>-7.4389999999999998E-2</c:v>
                </c:pt>
                <c:pt idx="2598">
                  <c:v>-7.4279999999999999E-2</c:v>
                </c:pt>
                <c:pt idx="2599">
                  <c:v>-7.417E-2</c:v>
                </c:pt>
                <c:pt idx="2600">
                  <c:v>-7.4060000000000001E-2</c:v>
                </c:pt>
                <c:pt idx="2601">
                  <c:v>-7.3899999999999993E-2</c:v>
                </c:pt>
                <c:pt idx="2602">
                  <c:v>-7.3789999999999994E-2</c:v>
                </c:pt>
                <c:pt idx="2603">
                  <c:v>-7.3679999999999995E-2</c:v>
                </c:pt>
                <c:pt idx="2604">
                  <c:v>-7.3520000000000002E-2</c:v>
                </c:pt>
                <c:pt idx="2605">
                  <c:v>-7.3410000000000003E-2</c:v>
                </c:pt>
                <c:pt idx="2606">
                  <c:v>-7.3249999999999996E-2</c:v>
                </c:pt>
                <c:pt idx="2607">
                  <c:v>-7.3139999999999997E-2</c:v>
                </c:pt>
                <c:pt idx="2608">
                  <c:v>-7.2969999999999993E-2</c:v>
                </c:pt>
                <c:pt idx="2609">
                  <c:v>-7.281E-2</c:v>
                </c:pt>
                <c:pt idx="2610">
                  <c:v>-7.2650000000000006E-2</c:v>
                </c:pt>
                <c:pt idx="2611">
                  <c:v>-7.2429999999999994E-2</c:v>
                </c:pt>
                <c:pt idx="2612">
                  <c:v>-7.2209999999999996E-2</c:v>
                </c:pt>
                <c:pt idx="2613">
                  <c:v>-7.2050000000000003E-2</c:v>
                </c:pt>
                <c:pt idx="2614">
                  <c:v>-7.1830000000000005E-2</c:v>
                </c:pt>
                <c:pt idx="2615">
                  <c:v>-7.1609999999999993E-2</c:v>
                </c:pt>
                <c:pt idx="2616">
                  <c:v>-7.1389999999999995E-2</c:v>
                </c:pt>
                <c:pt idx="2617">
                  <c:v>-7.1179999999999993E-2</c:v>
                </c:pt>
                <c:pt idx="2618">
                  <c:v>-7.0959999999999995E-2</c:v>
                </c:pt>
                <c:pt idx="2619">
                  <c:v>-7.0739999999999997E-2</c:v>
                </c:pt>
                <c:pt idx="2620">
                  <c:v>-7.0519999999999999E-2</c:v>
                </c:pt>
                <c:pt idx="2621">
                  <c:v>-7.0250000000000007E-2</c:v>
                </c:pt>
                <c:pt idx="2622">
                  <c:v>-7.0029999999999995E-2</c:v>
                </c:pt>
                <c:pt idx="2623">
                  <c:v>-6.9819999999999993E-2</c:v>
                </c:pt>
                <c:pt idx="2624">
                  <c:v>-6.9599999999999995E-2</c:v>
                </c:pt>
                <c:pt idx="2625">
                  <c:v>-6.9330000000000003E-2</c:v>
                </c:pt>
                <c:pt idx="2626">
                  <c:v>-6.905E-2</c:v>
                </c:pt>
                <c:pt idx="2627">
                  <c:v>-6.8779999999999994E-2</c:v>
                </c:pt>
                <c:pt idx="2628">
                  <c:v>-6.8449999999999997E-2</c:v>
                </c:pt>
                <c:pt idx="2629">
                  <c:v>-6.8180000000000004E-2</c:v>
                </c:pt>
                <c:pt idx="2630">
                  <c:v>-6.7849999999999994E-2</c:v>
                </c:pt>
                <c:pt idx="2631">
                  <c:v>-6.7580000000000001E-2</c:v>
                </c:pt>
                <c:pt idx="2632">
                  <c:v>-6.726E-2</c:v>
                </c:pt>
                <c:pt idx="2633">
                  <c:v>-6.6930000000000003E-2</c:v>
                </c:pt>
                <c:pt idx="2634">
                  <c:v>-6.6659999999999997E-2</c:v>
                </c:pt>
                <c:pt idx="2635">
                  <c:v>-6.633E-2</c:v>
                </c:pt>
                <c:pt idx="2636">
                  <c:v>-6.6059999999999994E-2</c:v>
                </c:pt>
                <c:pt idx="2637">
                  <c:v>-6.5729999999999997E-2</c:v>
                </c:pt>
                <c:pt idx="2638">
                  <c:v>-6.54E-2</c:v>
                </c:pt>
                <c:pt idx="2639">
                  <c:v>-6.5079999999999999E-2</c:v>
                </c:pt>
                <c:pt idx="2640">
                  <c:v>-6.4810000000000006E-2</c:v>
                </c:pt>
                <c:pt idx="2641">
                  <c:v>-6.4420000000000005E-2</c:v>
                </c:pt>
                <c:pt idx="2642">
                  <c:v>-6.4100000000000004E-2</c:v>
                </c:pt>
                <c:pt idx="2643">
                  <c:v>-6.3719999999999999E-2</c:v>
                </c:pt>
                <c:pt idx="2644">
                  <c:v>-6.3339999999999994E-2</c:v>
                </c:pt>
                <c:pt idx="2645">
                  <c:v>-6.2950000000000006E-2</c:v>
                </c:pt>
                <c:pt idx="2646">
                  <c:v>-6.2570000000000001E-2</c:v>
                </c:pt>
                <c:pt idx="2647">
                  <c:v>-6.2190000000000002E-2</c:v>
                </c:pt>
                <c:pt idx="2648">
                  <c:v>-6.1809999999999997E-2</c:v>
                </c:pt>
                <c:pt idx="2649">
                  <c:v>-6.1429999999999998E-2</c:v>
                </c:pt>
                <c:pt idx="2650">
                  <c:v>-6.1100000000000002E-2</c:v>
                </c:pt>
                <c:pt idx="2651">
                  <c:v>-6.0720000000000003E-2</c:v>
                </c:pt>
                <c:pt idx="2652">
                  <c:v>-6.0339999999999998E-2</c:v>
                </c:pt>
                <c:pt idx="2653">
                  <c:v>-5.9959999999999999E-2</c:v>
                </c:pt>
                <c:pt idx="2654">
                  <c:v>-5.9580000000000001E-2</c:v>
                </c:pt>
                <c:pt idx="2655">
                  <c:v>-5.9200000000000003E-2</c:v>
                </c:pt>
                <c:pt idx="2656">
                  <c:v>-5.8819999999999997E-2</c:v>
                </c:pt>
                <c:pt idx="2657">
                  <c:v>-5.8430000000000003E-2</c:v>
                </c:pt>
                <c:pt idx="2658">
                  <c:v>-5.8000000000000003E-2</c:v>
                </c:pt>
                <c:pt idx="2659">
                  <c:v>-5.756E-2</c:v>
                </c:pt>
                <c:pt idx="2660">
                  <c:v>-5.713E-2</c:v>
                </c:pt>
                <c:pt idx="2661">
                  <c:v>-5.6689999999999997E-2</c:v>
                </c:pt>
                <c:pt idx="2662">
                  <c:v>-5.6259999999999998E-2</c:v>
                </c:pt>
                <c:pt idx="2663">
                  <c:v>-5.5820000000000002E-2</c:v>
                </c:pt>
                <c:pt idx="2664">
                  <c:v>-5.5440000000000003E-2</c:v>
                </c:pt>
                <c:pt idx="2665">
                  <c:v>-5.5E-2</c:v>
                </c:pt>
                <c:pt idx="2666">
                  <c:v>-5.457E-2</c:v>
                </c:pt>
                <c:pt idx="2667">
                  <c:v>-5.4190000000000002E-2</c:v>
                </c:pt>
                <c:pt idx="2668">
                  <c:v>-5.3749999999999999E-2</c:v>
                </c:pt>
                <c:pt idx="2669">
                  <c:v>-5.3319999999999999E-2</c:v>
                </c:pt>
                <c:pt idx="2670">
                  <c:v>-5.2929999999999998E-2</c:v>
                </c:pt>
                <c:pt idx="2671">
                  <c:v>-5.2499999999999998E-2</c:v>
                </c:pt>
                <c:pt idx="2672">
                  <c:v>-5.2060000000000002E-2</c:v>
                </c:pt>
                <c:pt idx="2673">
                  <c:v>-5.1630000000000002E-2</c:v>
                </c:pt>
                <c:pt idx="2674">
                  <c:v>-5.1189999999999999E-2</c:v>
                </c:pt>
                <c:pt idx="2675">
                  <c:v>-5.076E-2</c:v>
                </c:pt>
                <c:pt idx="2676">
                  <c:v>-5.0270000000000002E-2</c:v>
                </c:pt>
                <c:pt idx="2677">
                  <c:v>-4.9829999999999999E-2</c:v>
                </c:pt>
                <c:pt idx="2678">
                  <c:v>-4.9340000000000002E-2</c:v>
                </c:pt>
                <c:pt idx="2679">
                  <c:v>-4.8910000000000002E-2</c:v>
                </c:pt>
                <c:pt idx="2680">
                  <c:v>-4.8469999999999999E-2</c:v>
                </c:pt>
                <c:pt idx="2681">
                  <c:v>-4.8030000000000003E-2</c:v>
                </c:pt>
                <c:pt idx="2682">
                  <c:v>-4.7600000000000003E-2</c:v>
                </c:pt>
                <c:pt idx="2683">
                  <c:v>-4.7160000000000001E-2</c:v>
                </c:pt>
                <c:pt idx="2684">
                  <c:v>-4.6730000000000001E-2</c:v>
                </c:pt>
                <c:pt idx="2685">
                  <c:v>-4.6289999999999998E-2</c:v>
                </c:pt>
                <c:pt idx="2686">
                  <c:v>-4.5909999999999999E-2</c:v>
                </c:pt>
                <c:pt idx="2687">
                  <c:v>-4.5469999999999997E-2</c:v>
                </c:pt>
                <c:pt idx="2688">
                  <c:v>-4.5039999999999997E-2</c:v>
                </c:pt>
                <c:pt idx="2689">
                  <c:v>-4.4600000000000001E-2</c:v>
                </c:pt>
                <c:pt idx="2690">
                  <c:v>-4.4110000000000003E-2</c:v>
                </c:pt>
                <c:pt idx="2691">
                  <c:v>-4.3679999999999997E-2</c:v>
                </c:pt>
                <c:pt idx="2692">
                  <c:v>-4.3240000000000001E-2</c:v>
                </c:pt>
                <c:pt idx="2693">
                  <c:v>-4.2750000000000003E-2</c:v>
                </c:pt>
                <c:pt idx="2694">
                  <c:v>-4.2320000000000003E-2</c:v>
                </c:pt>
                <c:pt idx="2695">
                  <c:v>-4.1880000000000001E-2</c:v>
                </c:pt>
                <c:pt idx="2696">
                  <c:v>-4.1450000000000001E-2</c:v>
                </c:pt>
                <c:pt idx="2697">
                  <c:v>-4.1009999999999998E-2</c:v>
                </c:pt>
                <c:pt idx="2698">
                  <c:v>-4.0570000000000002E-2</c:v>
                </c:pt>
                <c:pt idx="2699">
                  <c:v>-4.0189999999999997E-2</c:v>
                </c:pt>
                <c:pt idx="2700">
                  <c:v>-3.9759999999999997E-2</c:v>
                </c:pt>
                <c:pt idx="2701">
                  <c:v>-3.9379999999999998E-2</c:v>
                </c:pt>
                <c:pt idx="2702">
                  <c:v>-3.8940000000000002E-2</c:v>
                </c:pt>
                <c:pt idx="2703">
                  <c:v>-3.8559999999999997E-2</c:v>
                </c:pt>
                <c:pt idx="2704">
                  <c:v>-3.8120000000000001E-2</c:v>
                </c:pt>
                <c:pt idx="2705">
                  <c:v>-3.7690000000000001E-2</c:v>
                </c:pt>
                <c:pt idx="2706">
                  <c:v>-3.7249999999999998E-2</c:v>
                </c:pt>
                <c:pt idx="2707">
                  <c:v>-3.687E-2</c:v>
                </c:pt>
                <c:pt idx="2708">
                  <c:v>-3.644E-2</c:v>
                </c:pt>
                <c:pt idx="2709">
                  <c:v>-3.5999999999999997E-2</c:v>
                </c:pt>
                <c:pt idx="2710">
                  <c:v>-3.5560000000000001E-2</c:v>
                </c:pt>
                <c:pt idx="2711">
                  <c:v>-3.5130000000000002E-2</c:v>
                </c:pt>
                <c:pt idx="2712">
                  <c:v>-3.4750000000000003E-2</c:v>
                </c:pt>
                <c:pt idx="2713">
                  <c:v>-3.4369999999999998E-2</c:v>
                </c:pt>
                <c:pt idx="2714">
                  <c:v>-3.3980000000000003E-2</c:v>
                </c:pt>
                <c:pt idx="2715">
                  <c:v>-3.3599999999999998E-2</c:v>
                </c:pt>
                <c:pt idx="2716">
                  <c:v>-3.3279999999999997E-2</c:v>
                </c:pt>
                <c:pt idx="2717">
                  <c:v>-3.2899999999999999E-2</c:v>
                </c:pt>
                <c:pt idx="2718">
                  <c:v>-3.2509999999999997E-2</c:v>
                </c:pt>
                <c:pt idx="2719">
                  <c:v>-3.2129999999999999E-2</c:v>
                </c:pt>
                <c:pt idx="2720">
                  <c:v>-3.175E-2</c:v>
                </c:pt>
                <c:pt idx="2721">
                  <c:v>-3.1370000000000002E-2</c:v>
                </c:pt>
                <c:pt idx="2722">
                  <c:v>-3.099E-2</c:v>
                </c:pt>
                <c:pt idx="2723">
                  <c:v>-3.0609999999999998E-2</c:v>
                </c:pt>
                <c:pt idx="2724">
                  <c:v>-3.023E-2</c:v>
                </c:pt>
                <c:pt idx="2725">
                  <c:v>-2.9899999999999999E-2</c:v>
                </c:pt>
                <c:pt idx="2726">
                  <c:v>-2.9520000000000001E-2</c:v>
                </c:pt>
                <c:pt idx="2727">
                  <c:v>-2.9139999999999999E-2</c:v>
                </c:pt>
                <c:pt idx="2728">
                  <c:v>-2.8809999999999999E-2</c:v>
                </c:pt>
                <c:pt idx="2729">
                  <c:v>-2.8490000000000001E-2</c:v>
                </c:pt>
                <c:pt idx="2730">
                  <c:v>-2.8160000000000001E-2</c:v>
                </c:pt>
                <c:pt idx="2731">
                  <c:v>-2.7890000000000002E-2</c:v>
                </c:pt>
                <c:pt idx="2732">
                  <c:v>-2.7560000000000001E-2</c:v>
                </c:pt>
                <c:pt idx="2733">
                  <c:v>-2.7230000000000001E-2</c:v>
                </c:pt>
                <c:pt idx="2734">
                  <c:v>-2.691E-2</c:v>
                </c:pt>
                <c:pt idx="2735">
                  <c:v>-2.6630000000000001E-2</c:v>
                </c:pt>
                <c:pt idx="2736">
                  <c:v>-2.631E-2</c:v>
                </c:pt>
                <c:pt idx="2737">
                  <c:v>-2.598E-2</c:v>
                </c:pt>
                <c:pt idx="2738">
                  <c:v>-2.571E-2</c:v>
                </c:pt>
                <c:pt idx="2739">
                  <c:v>-2.538E-2</c:v>
                </c:pt>
                <c:pt idx="2740">
                  <c:v>-2.5049999999999999E-2</c:v>
                </c:pt>
                <c:pt idx="2741">
                  <c:v>-2.478E-2</c:v>
                </c:pt>
                <c:pt idx="2742">
                  <c:v>-2.4510000000000001E-2</c:v>
                </c:pt>
                <c:pt idx="2743">
                  <c:v>-2.418E-2</c:v>
                </c:pt>
                <c:pt idx="2744">
                  <c:v>-2.3910000000000001E-2</c:v>
                </c:pt>
                <c:pt idx="2745">
                  <c:v>-2.3689999999999999E-2</c:v>
                </c:pt>
                <c:pt idx="2746">
                  <c:v>-2.3480000000000001E-2</c:v>
                </c:pt>
                <c:pt idx="2747">
                  <c:v>-2.3199999999999998E-2</c:v>
                </c:pt>
                <c:pt idx="2748">
                  <c:v>-2.299E-2</c:v>
                </c:pt>
                <c:pt idx="2749">
                  <c:v>-2.2769999999999999E-2</c:v>
                </c:pt>
                <c:pt idx="2750">
                  <c:v>-2.2499999999999999E-2</c:v>
                </c:pt>
                <c:pt idx="2751">
                  <c:v>-2.2280000000000001E-2</c:v>
                </c:pt>
                <c:pt idx="2752">
                  <c:v>-2.206E-2</c:v>
                </c:pt>
                <c:pt idx="2753">
                  <c:v>-2.1839999999999998E-2</c:v>
                </c:pt>
                <c:pt idx="2754">
                  <c:v>-2.1569999999999999E-2</c:v>
                </c:pt>
                <c:pt idx="2755">
                  <c:v>-2.1350000000000001E-2</c:v>
                </c:pt>
                <c:pt idx="2756">
                  <c:v>-2.1129999999999999E-2</c:v>
                </c:pt>
                <c:pt idx="2757">
                  <c:v>-2.0969999999999999E-2</c:v>
                </c:pt>
                <c:pt idx="2758">
                  <c:v>-2.0750000000000001E-2</c:v>
                </c:pt>
                <c:pt idx="2759">
                  <c:v>-2.053E-2</c:v>
                </c:pt>
                <c:pt idx="2760">
                  <c:v>-2.0369999999999999E-2</c:v>
                </c:pt>
                <c:pt idx="2761">
                  <c:v>-2.0209999999999999E-2</c:v>
                </c:pt>
                <c:pt idx="2762">
                  <c:v>-2.0039999999999999E-2</c:v>
                </c:pt>
                <c:pt idx="2763">
                  <c:v>-1.9939999999999999E-2</c:v>
                </c:pt>
                <c:pt idx="2764">
                  <c:v>-1.9769999999999999E-2</c:v>
                </c:pt>
                <c:pt idx="2765">
                  <c:v>-1.9609999999999999E-2</c:v>
                </c:pt>
                <c:pt idx="2766">
                  <c:v>-1.9449999999999999E-2</c:v>
                </c:pt>
                <c:pt idx="2767">
                  <c:v>-1.934E-2</c:v>
                </c:pt>
                <c:pt idx="2768">
                  <c:v>-1.917E-2</c:v>
                </c:pt>
                <c:pt idx="2769">
                  <c:v>-1.9060000000000001E-2</c:v>
                </c:pt>
                <c:pt idx="2770">
                  <c:v>-1.89E-2</c:v>
                </c:pt>
                <c:pt idx="2771">
                  <c:v>-1.8790000000000001E-2</c:v>
                </c:pt>
                <c:pt idx="2772">
                  <c:v>-1.8679999999999999E-2</c:v>
                </c:pt>
                <c:pt idx="2773">
                  <c:v>-1.857E-2</c:v>
                </c:pt>
                <c:pt idx="2774">
                  <c:v>-1.847E-2</c:v>
                </c:pt>
                <c:pt idx="2775">
                  <c:v>-1.8360000000000001E-2</c:v>
                </c:pt>
                <c:pt idx="2776">
                  <c:v>-1.83E-2</c:v>
                </c:pt>
                <c:pt idx="2777">
                  <c:v>-1.8190000000000001E-2</c:v>
                </c:pt>
                <c:pt idx="2778">
                  <c:v>-1.814E-2</c:v>
                </c:pt>
                <c:pt idx="2779">
                  <c:v>-1.814E-2</c:v>
                </c:pt>
                <c:pt idx="2780">
                  <c:v>-1.8079999999999999E-2</c:v>
                </c:pt>
                <c:pt idx="2781">
                  <c:v>-1.8030000000000001E-2</c:v>
                </c:pt>
                <c:pt idx="2782">
                  <c:v>-1.7979999999999999E-2</c:v>
                </c:pt>
                <c:pt idx="2783">
                  <c:v>-1.7919999999999998E-2</c:v>
                </c:pt>
                <c:pt idx="2784">
                  <c:v>-1.787E-2</c:v>
                </c:pt>
                <c:pt idx="2785">
                  <c:v>-1.7809999999999999E-2</c:v>
                </c:pt>
                <c:pt idx="2786">
                  <c:v>-1.7809999999999999E-2</c:v>
                </c:pt>
                <c:pt idx="2787">
                  <c:v>-1.7760000000000001E-2</c:v>
                </c:pt>
                <c:pt idx="2788">
                  <c:v>-1.7760000000000001E-2</c:v>
                </c:pt>
                <c:pt idx="2789">
                  <c:v>-1.7760000000000001E-2</c:v>
                </c:pt>
                <c:pt idx="2790">
                  <c:v>-1.7760000000000001E-2</c:v>
                </c:pt>
                <c:pt idx="2791">
                  <c:v>-1.7760000000000001E-2</c:v>
                </c:pt>
                <c:pt idx="2792">
                  <c:v>-1.7760000000000001E-2</c:v>
                </c:pt>
                <c:pt idx="2793">
                  <c:v>-1.7809999999999999E-2</c:v>
                </c:pt>
                <c:pt idx="2794">
                  <c:v>-1.7809999999999999E-2</c:v>
                </c:pt>
                <c:pt idx="2795">
                  <c:v>-1.787E-2</c:v>
                </c:pt>
                <c:pt idx="2796">
                  <c:v>-1.7919999999999998E-2</c:v>
                </c:pt>
                <c:pt idx="2797">
                  <c:v>-1.7979999999999999E-2</c:v>
                </c:pt>
                <c:pt idx="2798">
                  <c:v>-1.7979999999999999E-2</c:v>
                </c:pt>
                <c:pt idx="2799">
                  <c:v>-1.8030000000000001E-2</c:v>
                </c:pt>
                <c:pt idx="2800">
                  <c:v>-1.8079999999999999E-2</c:v>
                </c:pt>
                <c:pt idx="2801">
                  <c:v>-1.814E-2</c:v>
                </c:pt>
                <c:pt idx="2802">
                  <c:v>-1.8249999999999999E-2</c:v>
                </c:pt>
                <c:pt idx="2803">
                  <c:v>-1.83E-2</c:v>
                </c:pt>
                <c:pt idx="2804">
                  <c:v>-1.8360000000000001E-2</c:v>
                </c:pt>
                <c:pt idx="2805">
                  <c:v>-1.847E-2</c:v>
                </c:pt>
                <c:pt idx="2806">
                  <c:v>-1.857E-2</c:v>
                </c:pt>
                <c:pt idx="2807">
                  <c:v>-1.8630000000000001E-2</c:v>
                </c:pt>
                <c:pt idx="2808">
                  <c:v>-1.874E-2</c:v>
                </c:pt>
                <c:pt idx="2809">
                  <c:v>-1.8849999999999999E-2</c:v>
                </c:pt>
                <c:pt idx="2810">
                  <c:v>-1.9009999999999999E-2</c:v>
                </c:pt>
                <c:pt idx="2811">
                  <c:v>-1.9120000000000002E-2</c:v>
                </c:pt>
                <c:pt idx="2812">
                  <c:v>-1.9279999999999999E-2</c:v>
                </c:pt>
                <c:pt idx="2813">
                  <c:v>-1.9390000000000001E-2</c:v>
                </c:pt>
                <c:pt idx="2814">
                  <c:v>-1.95E-2</c:v>
                </c:pt>
                <c:pt idx="2815">
                  <c:v>-1.966E-2</c:v>
                </c:pt>
                <c:pt idx="2816">
                  <c:v>-1.9769999999999999E-2</c:v>
                </c:pt>
                <c:pt idx="2817">
                  <c:v>-1.9939999999999999E-2</c:v>
                </c:pt>
                <c:pt idx="2818">
                  <c:v>-2.01E-2</c:v>
                </c:pt>
                <c:pt idx="2819">
                  <c:v>-2.026E-2</c:v>
                </c:pt>
                <c:pt idx="2820">
                  <c:v>-2.043E-2</c:v>
                </c:pt>
                <c:pt idx="2821">
                  <c:v>-2.0590000000000001E-2</c:v>
                </c:pt>
                <c:pt idx="2822">
                  <c:v>-2.0750000000000001E-2</c:v>
                </c:pt>
                <c:pt idx="2823">
                  <c:v>-2.0920000000000001E-2</c:v>
                </c:pt>
                <c:pt idx="2824">
                  <c:v>-2.1080000000000002E-2</c:v>
                </c:pt>
                <c:pt idx="2825">
                  <c:v>-2.1299999999999999E-2</c:v>
                </c:pt>
                <c:pt idx="2826">
                  <c:v>-2.146E-2</c:v>
                </c:pt>
                <c:pt idx="2827">
                  <c:v>-2.1680000000000001E-2</c:v>
                </c:pt>
                <c:pt idx="2828">
                  <c:v>-2.1899999999999999E-2</c:v>
                </c:pt>
                <c:pt idx="2829">
                  <c:v>-2.206E-2</c:v>
                </c:pt>
                <c:pt idx="2830">
                  <c:v>-2.2280000000000001E-2</c:v>
                </c:pt>
                <c:pt idx="2831">
                  <c:v>-2.2499999999999999E-2</c:v>
                </c:pt>
                <c:pt idx="2832">
                  <c:v>-2.266E-2</c:v>
                </c:pt>
                <c:pt idx="2833">
                  <c:v>-2.2880000000000001E-2</c:v>
                </c:pt>
                <c:pt idx="2834">
                  <c:v>-2.3089999999999999E-2</c:v>
                </c:pt>
                <c:pt idx="2835">
                  <c:v>-2.3310000000000001E-2</c:v>
                </c:pt>
                <c:pt idx="2836">
                  <c:v>-2.3529999999999999E-2</c:v>
                </c:pt>
                <c:pt idx="2837">
                  <c:v>-2.3800000000000002E-2</c:v>
                </c:pt>
                <c:pt idx="2838">
                  <c:v>-2.402E-2</c:v>
                </c:pt>
                <c:pt idx="2839">
                  <c:v>-2.4240000000000001E-2</c:v>
                </c:pt>
                <c:pt idx="2840">
                  <c:v>-2.4459999999999999E-2</c:v>
                </c:pt>
                <c:pt idx="2841">
                  <c:v>-2.4729999999999999E-2</c:v>
                </c:pt>
                <c:pt idx="2842">
                  <c:v>-2.495E-2</c:v>
                </c:pt>
                <c:pt idx="2843">
                  <c:v>-2.5219999999999999E-2</c:v>
                </c:pt>
                <c:pt idx="2844">
                  <c:v>-2.5440000000000001E-2</c:v>
                </c:pt>
                <c:pt idx="2845">
                  <c:v>-2.5649999999999999E-2</c:v>
                </c:pt>
                <c:pt idx="2846">
                  <c:v>-2.5930000000000002E-2</c:v>
                </c:pt>
                <c:pt idx="2847">
                  <c:v>-2.614E-2</c:v>
                </c:pt>
                <c:pt idx="2848">
                  <c:v>-2.6419999999999999E-2</c:v>
                </c:pt>
                <c:pt idx="2849">
                  <c:v>-2.6630000000000001E-2</c:v>
                </c:pt>
                <c:pt idx="2850">
                  <c:v>-2.691E-2</c:v>
                </c:pt>
                <c:pt idx="2851">
                  <c:v>-2.7179999999999999E-2</c:v>
                </c:pt>
                <c:pt idx="2852">
                  <c:v>-2.7400000000000001E-2</c:v>
                </c:pt>
                <c:pt idx="2853">
                  <c:v>-2.767E-2</c:v>
                </c:pt>
                <c:pt idx="2854">
                  <c:v>-2.794E-2</c:v>
                </c:pt>
                <c:pt idx="2855">
                  <c:v>-2.8160000000000001E-2</c:v>
                </c:pt>
                <c:pt idx="2856">
                  <c:v>-2.843E-2</c:v>
                </c:pt>
                <c:pt idx="2857">
                  <c:v>-2.87E-2</c:v>
                </c:pt>
                <c:pt idx="2858">
                  <c:v>-2.8920000000000001E-2</c:v>
                </c:pt>
                <c:pt idx="2859">
                  <c:v>-2.9190000000000001E-2</c:v>
                </c:pt>
                <c:pt idx="2860">
                  <c:v>-2.947E-2</c:v>
                </c:pt>
                <c:pt idx="2861">
                  <c:v>-2.9680000000000002E-2</c:v>
                </c:pt>
                <c:pt idx="2862">
                  <c:v>-2.9960000000000001E-2</c:v>
                </c:pt>
                <c:pt idx="2863">
                  <c:v>-3.023E-2</c:v>
                </c:pt>
                <c:pt idx="2864">
                  <c:v>-3.0450000000000001E-2</c:v>
                </c:pt>
                <c:pt idx="2865">
                  <c:v>-3.0720000000000001E-2</c:v>
                </c:pt>
                <c:pt idx="2866">
                  <c:v>-3.0939999999999999E-2</c:v>
                </c:pt>
                <c:pt idx="2867">
                  <c:v>-3.1210000000000002E-2</c:v>
                </c:pt>
                <c:pt idx="2868">
                  <c:v>-3.1480000000000001E-2</c:v>
                </c:pt>
                <c:pt idx="2869">
                  <c:v>-3.1699999999999999E-2</c:v>
                </c:pt>
                <c:pt idx="2870">
                  <c:v>-3.1969999999999998E-2</c:v>
                </c:pt>
                <c:pt idx="2871">
                  <c:v>-3.2239999999999998E-2</c:v>
                </c:pt>
                <c:pt idx="2872">
                  <c:v>-3.2460000000000003E-2</c:v>
                </c:pt>
                <c:pt idx="2873">
                  <c:v>-3.2680000000000001E-2</c:v>
                </c:pt>
                <c:pt idx="2874">
                  <c:v>-3.295E-2</c:v>
                </c:pt>
                <c:pt idx="2875">
                  <c:v>-3.3169999999999998E-2</c:v>
                </c:pt>
                <c:pt idx="2876">
                  <c:v>-3.3390000000000003E-2</c:v>
                </c:pt>
                <c:pt idx="2877">
                  <c:v>-3.3660000000000002E-2</c:v>
                </c:pt>
                <c:pt idx="2878">
                  <c:v>-3.388E-2</c:v>
                </c:pt>
                <c:pt idx="2879">
                  <c:v>-3.4090000000000002E-2</c:v>
                </c:pt>
                <c:pt idx="2880">
                  <c:v>-3.431E-2</c:v>
                </c:pt>
                <c:pt idx="2881">
                  <c:v>-3.4529999999999998E-2</c:v>
                </c:pt>
                <c:pt idx="2882">
                  <c:v>-3.4799999999999998E-2</c:v>
                </c:pt>
                <c:pt idx="2883">
                  <c:v>-3.5020000000000003E-2</c:v>
                </c:pt>
                <c:pt idx="2884">
                  <c:v>-3.524E-2</c:v>
                </c:pt>
                <c:pt idx="2885">
                  <c:v>-3.5459999999999998E-2</c:v>
                </c:pt>
                <c:pt idx="2886">
                  <c:v>-3.567E-2</c:v>
                </c:pt>
                <c:pt idx="2887">
                  <c:v>-3.5889999999999998E-2</c:v>
                </c:pt>
                <c:pt idx="2888">
                  <c:v>-3.6049999999999999E-2</c:v>
                </c:pt>
                <c:pt idx="2889">
                  <c:v>-3.6269999999999997E-2</c:v>
                </c:pt>
                <c:pt idx="2890">
                  <c:v>-3.644E-2</c:v>
                </c:pt>
                <c:pt idx="2891">
                  <c:v>-3.6650000000000002E-2</c:v>
                </c:pt>
                <c:pt idx="2892">
                  <c:v>-3.6819999999999999E-2</c:v>
                </c:pt>
                <c:pt idx="2893">
                  <c:v>-3.703E-2</c:v>
                </c:pt>
                <c:pt idx="2894">
                  <c:v>-3.7199999999999997E-2</c:v>
                </c:pt>
                <c:pt idx="2895">
                  <c:v>-3.7359999999999997E-2</c:v>
                </c:pt>
                <c:pt idx="2896">
                  <c:v>-3.7580000000000002E-2</c:v>
                </c:pt>
                <c:pt idx="2897">
                  <c:v>-3.7740000000000003E-2</c:v>
                </c:pt>
                <c:pt idx="2898">
                  <c:v>-3.7909999999999999E-2</c:v>
                </c:pt>
                <c:pt idx="2899">
                  <c:v>-3.807E-2</c:v>
                </c:pt>
                <c:pt idx="2900">
                  <c:v>-3.823E-2</c:v>
                </c:pt>
                <c:pt idx="2901">
                  <c:v>-3.8399999999999997E-2</c:v>
                </c:pt>
                <c:pt idx="2902">
                  <c:v>-3.8559999999999997E-2</c:v>
                </c:pt>
                <c:pt idx="2903">
                  <c:v>-3.8719999999999997E-2</c:v>
                </c:pt>
                <c:pt idx="2904">
                  <c:v>-3.8830000000000003E-2</c:v>
                </c:pt>
                <c:pt idx="2905">
                  <c:v>-3.8989999999999997E-2</c:v>
                </c:pt>
                <c:pt idx="2906">
                  <c:v>-3.9100000000000003E-2</c:v>
                </c:pt>
                <c:pt idx="2907">
                  <c:v>-3.9210000000000002E-2</c:v>
                </c:pt>
                <c:pt idx="2908">
                  <c:v>-3.9379999999999998E-2</c:v>
                </c:pt>
                <c:pt idx="2909">
                  <c:v>-3.9480000000000001E-2</c:v>
                </c:pt>
                <c:pt idx="2910">
                  <c:v>-3.959E-2</c:v>
                </c:pt>
                <c:pt idx="2911">
                  <c:v>-3.9699999999999999E-2</c:v>
                </c:pt>
                <c:pt idx="2912">
                  <c:v>-3.9809999999999998E-2</c:v>
                </c:pt>
                <c:pt idx="2913">
                  <c:v>-3.9919999999999997E-2</c:v>
                </c:pt>
                <c:pt idx="2914">
                  <c:v>-4.0030000000000003E-2</c:v>
                </c:pt>
                <c:pt idx="2915">
                  <c:v>-4.0140000000000002E-2</c:v>
                </c:pt>
                <c:pt idx="2916">
                  <c:v>-4.0189999999999997E-2</c:v>
                </c:pt>
                <c:pt idx="2917">
                  <c:v>-4.0300000000000002E-2</c:v>
                </c:pt>
                <c:pt idx="2918">
                  <c:v>-4.0410000000000001E-2</c:v>
                </c:pt>
                <c:pt idx="2919">
                  <c:v>-4.0460000000000003E-2</c:v>
                </c:pt>
                <c:pt idx="2920">
                  <c:v>-4.0570000000000002E-2</c:v>
                </c:pt>
                <c:pt idx="2921">
                  <c:v>-4.0629999999999999E-2</c:v>
                </c:pt>
                <c:pt idx="2922">
                  <c:v>-4.0680000000000001E-2</c:v>
                </c:pt>
                <c:pt idx="2923">
                  <c:v>-4.0739999999999998E-2</c:v>
                </c:pt>
                <c:pt idx="2924">
                  <c:v>-4.079E-2</c:v>
                </c:pt>
                <c:pt idx="2925">
                  <c:v>-4.079E-2</c:v>
                </c:pt>
                <c:pt idx="2926">
                  <c:v>-4.0849999999999997E-2</c:v>
                </c:pt>
                <c:pt idx="2927">
                  <c:v>-4.0899999999999999E-2</c:v>
                </c:pt>
                <c:pt idx="2928">
                  <c:v>-4.095E-2</c:v>
                </c:pt>
                <c:pt idx="2929">
                  <c:v>-4.095E-2</c:v>
                </c:pt>
                <c:pt idx="2930">
                  <c:v>-4.1009999999999998E-2</c:v>
                </c:pt>
                <c:pt idx="2931">
                  <c:v>-4.1059999999999999E-2</c:v>
                </c:pt>
                <c:pt idx="2932">
                  <c:v>-4.1059999999999999E-2</c:v>
                </c:pt>
                <c:pt idx="2933">
                  <c:v>-4.1059999999999999E-2</c:v>
                </c:pt>
                <c:pt idx="2934">
                  <c:v>-4.1119999999999997E-2</c:v>
                </c:pt>
                <c:pt idx="2935">
                  <c:v>-4.1119999999999997E-2</c:v>
                </c:pt>
                <c:pt idx="2936">
                  <c:v>-4.1119999999999997E-2</c:v>
                </c:pt>
                <c:pt idx="2937">
                  <c:v>-4.1119999999999997E-2</c:v>
                </c:pt>
                <c:pt idx="2938">
                  <c:v>-4.1059999999999999E-2</c:v>
                </c:pt>
                <c:pt idx="2939">
                  <c:v>-4.1059999999999999E-2</c:v>
                </c:pt>
                <c:pt idx="2940">
                  <c:v>-4.1059999999999999E-2</c:v>
                </c:pt>
                <c:pt idx="2941">
                  <c:v>-4.1059999999999999E-2</c:v>
                </c:pt>
                <c:pt idx="2942">
                  <c:v>-4.1009999999999998E-2</c:v>
                </c:pt>
                <c:pt idx="2943">
                  <c:v>-4.1009999999999998E-2</c:v>
                </c:pt>
                <c:pt idx="2944">
                  <c:v>-4.095E-2</c:v>
                </c:pt>
                <c:pt idx="2945">
                  <c:v>-4.095E-2</c:v>
                </c:pt>
                <c:pt idx="2946">
                  <c:v>-4.0899999999999999E-2</c:v>
                </c:pt>
                <c:pt idx="2947">
                  <c:v>-4.0899999999999999E-2</c:v>
                </c:pt>
                <c:pt idx="2948">
                  <c:v>-4.0849999999999997E-2</c:v>
                </c:pt>
                <c:pt idx="2949">
                  <c:v>-4.079E-2</c:v>
                </c:pt>
                <c:pt idx="2950">
                  <c:v>-4.079E-2</c:v>
                </c:pt>
                <c:pt idx="2951">
                  <c:v>-4.0739999999999998E-2</c:v>
                </c:pt>
                <c:pt idx="2952">
                  <c:v>-4.0680000000000001E-2</c:v>
                </c:pt>
                <c:pt idx="2953">
                  <c:v>-4.0570000000000002E-2</c:v>
                </c:pt>
                <c:pt idx="2954">
                  <c:v>-4.052E-2</c:v>
                </c:pt>
                <c:pt idx="2955">
                  <c:v>-4.0460000000000003E-2</c:v>
                </c:pt>
                <c:pt idx="2956">
                  <c:v>-4.0410000000000001E-2</c:v>
                </c:pt>
                <c:pt idx="2957">
                  <c:v>-4.0300000000000002E-2</c:v>
                </c:pt>
                <c:pt idx="2958">
                  <c:v>-4.0250000000000001E-2</c:v>
                </c:pt>
                <c:pt idx="2959">
                  <c:v>-4.0189999999999997E-2</c:v>
                </c:pt>
                <c:pt idx="2960">
                  <c:v>-4.0079999999999998E-2</c:v>
                </c:pt>
                <c:pt idx="2961">
                  <c:v>-4.0030000000000003E-2</c:v>
                </c:pt>
                <c:pt idx="2962">
                  <c:v>-3.9969999999999999E-2</c:v>
                </c:pt>
                <c:pt idx="2963">
                  <c:v>-3.9870000000000003E-2</c:v>
                </c:pt>
                <c:pt idx="2964">
                  <c:v>-3.9809999999999998E-2</c:v>
                </c:pt>
                <c:pt idx="2965">
                  <c:v>-3.9699999999999999E-2</c:v>
                </c:pt>
                <c:pt idx="2966">
                  <c:v>-3.9649999999999998E-2</c:v>
                </c:pt>
                <c:pt idx="2967">
                  <c:v>-3.9539999999999999E-2</c:v>
                </c:pt>
                <c:pt idx="2968">
                  <c:v>-3.943E-2</c:v>
                </c:pt>
                <c:pt idx="2969">
                  <c:v>-3.9320000000000001E-2</c:v>
                </c:pt>
                <c:pt idx="2970">
                  <c:v>-3.9210000000000002E-2</c:v>
                </c:pt>
                <c:pt idx="2971">
                  <c:v>-3.916E-2</c:v>
                </c:pt>
                <c:pt idx="2972">
                  <c:v>-3.9050000000000001E-2</c:v>
                </c:pt>
                <c:pt idx="2973">
                  <c:v>-3.8940000000000002E-2</c:v>
                </c:pt>
                <c:pt idx="2974">
                  <c:v>-3.8830000000000003E-2</c:v>
                </c:pt>
                <c:pt idx="2975">
                  <c:v>-3.8719999999999997E-2</c:v>
                </c:pt>
                <c:pt idx="2976">
                  <c:v>-3.8609999999999998E-2</c:v>
                </c:pt>
                <c:pt idx="2977">
                  <c:v>-3.85E-2</c:v>
                </c:pt>
                <c:pt idx="2978">
                  <c:v>-3.8399999999999997E-2</c:v>
                </c:pt>
                <c:pt idx="2979">
                  <c:v>-3.8289999999999998E-2</c:v>
                </c:pt>
                <c:pt idx="2980">
                  <c:v>-3.8179999999999999E-2</c:v>
                </c:pt>
                <c:pt idx="2981">
                  <c:v>-3.807E-2</c:v>
                </c:pt>
                <c:pt idx="2982">
                  <c:v>-3.7960000000000001E-2</c:v>
                </c:pt>
                <c:pt idx="2983">
                  <c:v>-3.7850000000000002E-2</c:v>
                </c:pt>
                <c:pt idx="2984">
                  <c:v>-3.7740000000000003E-2</c:v>
                </c:pt>
                <c:pt idx="2985">
                  <c:v>-3.7629999999999997E-2</c:v>
                </c:pt>
                <c:pt idx="2986">
                  <c:v>-3.7519999999999998E-2</c:v>
                </c:pt>
                <c:pt idx="2987">
                  <c:v>-3.7420000000000002E-2</c:v>
                </c:pt>
                <c:pt idx="2988">
                  <c:v>-3.7310000000000003E-2</c:v>
                </c:pt>
                <c:pt idx="2989">
                  <c:v>-3.7199999999999997E-2</c:v>
                </c:pt>
                <c:pt idx="2990">
                  <c:v>-3.7089999999999998E-2</c:v>
                </c:pt>
                <c:pt idx="2991">
                  <c:v>-3.6979999999999999E-2</c:v>
                </c:pt>
                <c:pt idx="2992">
                  <c:v>-3.6819999999999999E-2</c:v>
                </c:pt>
                <c:pt idx="2993">
                  <c:v>-3.671E-2</c:v>
                </c:pt>
                <c:pt idx="2994">
                  <c:v>-3.6600000000000001E-2</c:v>
                </c:pt>
                <c:pt idx="2995">
                  <c:v>-3.6490000000000002E-2</c:v>
                </c:pt>
                <c:pt idx="2996">
                  <c:v>-3.6380000000000003E-2</c:v>
                </c:pt>
                <c:pt idx="2997">
                  <c:v>-3.6269999999999997E-2</c:v>
                </c:pt>
                <c:pt idx="2998">
                  <c:v>-3.6159999999999998E-2</c:v>
                </c:pt>
                <c:pt idx="2999">
                  <c:v>-3.6049999999999999E-2</c:v>
                </c:pt>
                <c:pt idx="3000">
                  <c:v>-3.5889999999999998E-2</c:v>
                </c:pt>
                <c:pt idx="3001">
                  <c:v>-3.5779999999999999E-2</c:v>
                </c:pt>
                <c:pt idx="3002">
                  <c:v>-3.567E-2</c:v>
                </c:pt>
                <c:pt idx="3003">
                  <c:v>-3.5560000000000001E-2</c:v>
                </c:pt>
                <c:pt idx="3004">
                  <c:v>-3.5459999999999998E-2</c:v>
                </c:pt>
                <c:pt idx="3005">
                  <c:v>-3.5349999999999999E-2</c:v>
                </c:pt>
                <c:pt idx="3006">
                  <c:v>-3.524E-2</c:v>
                </c:pt>
                <c:pt idx="3007">
                  <c:v>-3.5130000000000002E-2</c:v>
                </c:pt>
                <c:pt idx="3008">
                  <c:v>-3.5020000000000003E-2</c:v>
                </c:pt>
                <c:pt idx="3009">
                  <c:v>-3.4909999999999997E-2</c:v>
                </c:pt>
                <c:pt idx="3010">
                  <c:v>-3.4799999999999998E-2</c:v>
                </c:pt>
                <c:pt idx="3011">
                  <c:v>-3.4689999999999999E-2</c:v>
                </c:pt>
                <c:pt idx="3012">
                  <c:v>-3.458E-2</c:v>
                </c:pt>
                <c:pt idx="3013">
                  <c:v>-3.4470000000000001E-2</c:v>
                </c:pt>
                <c:pt idx="3014">
                  <c:v>-3.4369999999999998E-2</c:v>
                </c:pt>
                <c:pt idx="3015">
                  <c:v>-3.4259999999999999E-2</c:v>
                </c:pt>
                <c:pt idx="3016">
                  <c:v>-3.415E-2</c:v>
                </c:pt>
                <c:pt idx="3017">
                  <c:v>-3.4040000000000001E-2</c:v>
                </c:pt>
                <c:pt idx="3018">
                  <c:v>-3.3930000000000002E-2</c:v>
                </c:pt>
                <c:pt idx="3019">
                  <c:v>-3.3820000000000003E-2</c:v>
                </c:pt>
                <c:pt idx="3020">
                  <c:v>-3.3770000000000001E-2</c:v>
                </c:pt>
                <c:pt idx="3021">
                  <c:v>-3.3660000000000002E-2</c:v>
                </c:pt>
                <c:pt idx="3022">
                  <c:v>-3.3550000000000003E-2</c:v>
                </c:pt>
                <c:pt idx="3023">
                  <c:v>-3.3439999999999998E-2</c:v>
                </c:pt>
                <c:pt idx="3024">
                  <c:v>-3.3390000000000003E-2</c:v>
                </c:pt>
                <c:pt idx="3025">
                  <c:v>-3.3279999999999997E-2</c:v>
                </c:pt>
                <c:pt idx="3026">
                  <c:v>-3.3169999999999998E-2</c:v>
                </c:pt>
                <c:pt idx="3027">
                  <c:v>-3.3059999999999999E-2</c:v>
                </c:pt>
                <c:pt idx="3028">
                  <c:v>-3.295E-2</c:v>
                </c:pt>
                <c:pt idx="3029">
                  <c:v>-3.2899999999999999E-2</c:v>
                </c:pt>
                <c:pt idx="3030">
                  <c:v>-3.279E-2</c:v>
                </c:pt>
                <c:pt idx="3031">
                  <c:v>-3.2680000000000001E-2</c:v>
                </c:pt>
                <c:pt idx="3032">
                  <c:v>-3.2620000000000003E-2</c:v>
                </c:pt>
                <c:pt idx="3033">
                  <c:v>-3.2509999999999997E-2</c:v>
                </c:pt>
                <c:pt idx="3034">
                  <c:v>-3.2460000000000003E-2</c:v>
                </c:pt>
                <c:pt idx="3035">
                  <c:v>-3.2349999999999997E-2</c:v>
                </c:pt>
                <c:pt idx="3036">
                  <c:v>-3.2300000000000002E-2</c:v>
                </c:pt>
                <c:pt idx="3037">
                  <c:v>-3.2190000000000003E-2</c:v>
                </c:pt>
                <c:pt idx="3038">
                  <c:v>-3.2129999999999999E-2</c:v>
                </c:pt>
                <c:pt idx="3039">
                  <c:v>-3.202E-2</c:v>
                </c:pt>
                <c:pt idx="3040">
                  <c:v>-3.1969999999999998E-2</c:v>
                </c:pt>
                <c:pt idx="3041">
                  <c:v>-3.1859999999999999E-2</c:v>
                </c:pt>
                <c:pt idx="3042">
                  <c:v>-3.1809999999999998E-2</c:v>
                </c:pt>
                <c:pt idx="3043">
                  <c:v>-3.1699999999999999E-2</c:v>
                </c:pt>
                <c:pt idx="3044">
                  <c:v>-3.1640000000000001E-2</c:v>
                </c:pt>
                <c:pt idx="3045">
                  <c:v>-3.1530000000000002E-2</c:v>
                </c:pt>
                <c:pt idx="3046">
                  <c:v>-3.1480000000000001E-2</c:v>
                </c:pt>
                <c:pt idx="3047">
                  <c:v>-3.143E-2</c:v>
                </c:pt>
                <c:pt idx="3048">
                  <c:v>-3.1320000000000001E-2</c:v>
                </c:pt>
                <c:pt idx="3049">
                  <c:v>-3.1260000000000003E-2</c:v>
                </c:pt>
                <c:pt idx="3050">
                  <c:v>-3.1210000000000002E-2</c:v>
                </c:pt>
                <c:pt idx="3051">
                  <c:v>-3.1150000000000001E-2</c:v>
                </c:pt>
                <c:pt idx="3052">
                  <c:v>-3.1099999999999999E-2</c:v>
                </c:pt>
                <c:pt idx="3053">
                  <c:v>-3.099E-2</c:v>
                </c:pt>
                <c:pt idx="3054">
                  <c:v>-3.0939999999999999E-2</c:v>
                </c:pt>
                <c:pt idx="3055">
                  <c:v>-3.0880000000000001E-2</c:v>
                </c:pt>
                <c:pt idx="3056">
                  <c:v>-3.083E-2</c:v>
                </c:pt>
                <c:pt idx="3057">
                  <c:v>-3.0769999999999999E-2</c:v>
                </c:pt>
                <c:pt idx="3058">
                  <c:v>-3.0720000000000001E-2</c:v>
                </c:pt>
                <c:pt idx="3059">
                  <c:v>-3.066E-2</c:v>
                </c:pt>
                <c:pt idx="3060">
                  <c:v>-3.0550000000000001E-2</c:v>
                </c:pt>
                <c:pt idx="3061">
                  <c:v>-3.0499999999999999E-2</c:v>
                </c:pt>
                <c:pt idx="3062">
                  <c:v>-3.0450000000000001E-2</c:v>
                </c:pt>
                <c:pt idx="3063">
                  <c:v>-3.039E-2</c:v>
                </c:pt>
                <c:pt idx="3064">
                  <c:v>-3.0339999999999999E-2</c:v>
                </c:pt>
                <c:pt idx="3065">
                  <c:v>-3.0280000000000001E-2</c:v>
                </c:pt>
                <c:pt idx="3066">
                  <c:v>-3.023E-2</c:v>
                </c:pt>
                <c:pt idx="3067">
                  <c:v>-3.0169999999999999E-2</c:v>
                </c:pt>
                <c:pt idx="3068">
                  <c:v>-3.0120000000000001E-2</c:v>
                </c:pt>
                <c:pt idx="3069">
                  <c:v>-3.006E-2</c:v>
                </c:pt>
                <c:pt idx="3070">
                  <c:v>-3.006E-2</c:v>
                </c:pt>
                <c:pt idx="3071">
                  <c:v>-3.0009999999999998E-2</c:v>
                </c:pt>
                <c:pt idx="3072">
                  <c:v>-2.9960000000000001E-2</c:v>
                </c:pt>
                <c:pt idx="3073">
                  <c:v>-2.9899999999999999E-2</c:v>
                </c:pt>
                <c:pt idx="3074">
                  <c:v>-2.9850000000000002E-2</c:v>
                </c:pt>
                <c:pt idx="3075">
                  <c:v>-2.9790000000000001E-2</c:v>
                </c:pt>
                <c:pt idx="3076">
                  <c:v>-2.9739999999999999E-2</c:v>
                </c:pt>
                <c:pt idx="3077">
                  <c:v>-2.9680000000000002E-2</c:v>
                </c:pt>
                <c:pt idx="3078">
                  <c:v>-2.963E-2</c:v>
                </c:pt>
                <c:pt idx="3079">
                  <c:v>-2.9569999999999999E-2</c:v>
                </c:pt>
                <c:pt idx="3080">
                  <c:v>-2.9569999999999999E-2</c:v>
                </c:pt>
                <c:pt idx="3081">
                  <c:v>-2.9520000000000001E-2</c:v>
                </c:pt>
                <c:pt idx="3082">
                  <c:v>-2.947E-2</c:v>
                </c:pt>
                <c:pt idx="3083">
                  <c:v>-2.947E-2</c:v>
                </c:pt>
                <c:pt idx="3084">
                  <c:v>-2.9409999999999999E-2</c:v>
                </c:pt>
                <c:pt idx="3085">
                  <c:v>-2.9360000000000001E-2</c:v>
                </c:pt>
                <c:pt idx="3086">
                  <c:v>-2.9360000000000001E-2</c:v>
                </c:pt>
                <c:pt idx="3087">
                  <c:v>-2.93E-2</c:v>
                </c:pt>
                <c:pt idx="3088">
                  <c:v>-2.9250000000000002E-2</c:v>
                </c:pt>
                <c:pt idx="3089">
                  <c:v>-2.9250000000000002E-2</c:v>
                </c:pt>
                <c:pt idx="3090">
                  <c:v>-2.9190000000000001E-2</c:v>
                </c:pt>
                <c:pt idx="3091">
                  <c:v>-2.9139999999999999E-2</c:v>
                </c:pt>
                <c:pt idx="3092">
                  <c:v>-2.9080000000000002E-2</c:v>
                </c:pt>
                <c:pt idx="3093">
                  <c:v>-2.9080000000000002E-2</c:v>
                </c:pt>
                <c:pt idx="3094">
                  <c:v>-2.903E-2</c:v>
                </c:pt>
                <c:pt idx="3095">
                  <c:v>-2.8979999999999999E-2</c:v>
                </c:pt>
                <c:pt idx="3096">
                  <c:v>-2.8979999999999999E-2</c:v>
                </c:pt>
                <c:pt idx="3097">
                  <c:v>-2.8920000000000001E-2</c:v>
                </c:pt>
                <c:pt idx="3098">
                  <c:v>-2.887E-2</c:v>
                </c:pt>
                <c:pt idx="3099">
                  <c:v>-2.887E-2</c:v>
                </c:pt>
                <c:pt idx="3100">
                  <c:v>-2.8809999999999999E-2</c:v>
                </c:pt>
                <c:pt idx="3101">
                  <c:v>-2.8809999999999999E-2</c:v>
                </c:pt>
                <c:pt idx="3102">
                  <c:v>-2.8760000000000001E-2</c:v>
                </c:pt>
                <c:pt idx="3103">
                  <c:v>-2.8760000000000001E-2</c:v>
                </c:pt>
                <c:pt idx="3104">
                  <c:v>-2.87E-2</c:v>
                </c:pt>
                <c:pt idx="3105">
                  <c:v>-2.87E-2</c:v>
                </c:pt>
                <c:pt idx="3106">
                  <c:v>-2.8649999999999998E-2</c:v>
                </c:pt>
                <c:pt idx="3107">
                  <c:v>-2.8649999999999998E-2</c:v>
                </c:pt>
                <c:pt idx="3108">
                  <c:v>-2.8590000000000001E-2</c:v>
                </c:pt>
                <c:pt idx="3109">
                  <c:v>-2.8539999999999999E-2</c:v>
                </c:pt>
                <c:pt idx="3110">
                  <c:v>-2.8539999999999999E-2</c:v>
                </c:pt>
                <c:pt idx="3111">
                  <c:v>-2.8490000000000001E-2</c:v>
                </c:pt>
                <c:pt idx="3112">
                  <c:v>-2.8490000000000001E-2</c:v>
                </c:pt>
                <c:pt idx="3113">
                  <c:v>-2.843E-2</c:v>
                </c:pt>
                <c:pt idx="3114">
                  <c:v>-2.843E-2</c:v>
                </c:pt>
                <c:pt idx="3115">
                  <c:v>-2.8379999999999999E-2</c:v>
                </c:pt>
                <c:pt idx="3116">
                  <c:v>-2.8379999999999999E-2</c:v>
                </c:pt>
                <c:pt idx="3117">
                  <c:v>-2.8320000000000001E-2</c:v>
                </c:pt>
                <c:pt idx="3118">
                  <c:v>-2.8320000000000001E-2</c:v>
                </c:pt>
                <c:pt idx="3119">
                  <c:v>-2.8320000000000001E-2</c:v>
                </c:pt>
                <c:pt idx="3120">
                  <c:v>-2.827E-2</c:v>
                </c:pt>
                <c:pt idx="3121">
                  <c:v>-2.827E-2</c:v>
                </c:pt>
                <c:pt idx="3122">
                  <c:v>-2.8209999999999999E-2</c:v>
                </c:pt>
                <c:pt idx="3123">
                  <c:v>-2.8209999999999999E-2</c:v>
                </c:pt>
                <c:pt idx="3124">
                  <c:v>-2.8160000000000001E-2</c:v>
                </c:pt>
                <c:pt idx="3125">
                  <c:v>-2.81E-2</c:v>
                </c:pt>
                <c:pt idx="3126">
                  <c:v>-2.81E-2</c:v>
                </c:pt>
                <c:pt idx="3127">
                  <c:v>-2.8049999999999999E-2</c:v>
                </c:pt>
                <c:pt idx="3128">
                  <c:v>-2.8049999999999999E-2</c:v>
                </c:pt>
                <c:pt idx="3129">
                  <c:v>-2.8000000000000001E-2</c:v>
                </c:pt>
                <c:pt idx="3130">
                  <c:v>-2.8000000000000001E-2</c:v>
                </c:pt>
                <c:pt idx="3131">
                  <c:v>-2.8000000000000001E-2</c:v>
                </c:pt>
                <c:pt idx="3132">
                  <c:v>-2.794E-2</c:v>
                </c:pt>
                <c:pt idx="3133">
                  <c:v>-2.794E-2</c:v>
                </c:pt>
                <c:pt idx="3134">
                  <c:v>-2.7890000000000002E-2</c:v>
                </c:pt>
                <c:pt idx="3135">
                  <c:v>-2.7890000000000002E-2</c:v>
                </c:pt>
                <c:pt idx="3136">
                  <c:v>-2.7830000000000001E-2</c:v>
                </c:pt>
                <c:pt idx="3137">
                  <c:v>-2.7830000000000001E-2</c:v>
                </c:pt>
                <c:pt idx="3138">
                  <c:v>-2.7779999999999999E-2</c:v>
                </c:pt>
                <c:pt idx="3139">
                  <c:v>-2.7779999999999999E-2</c:v>
                </c:pt>
                <c:pt idx="3140">
                  <c:v>-2.7720000000000002E-2</c:v>
                </c:pt>
                <c:pt idx="3141">
                  <c:v>-2.7720000000000002E-2</c:v>
                </c:pt>
                <c:pt idx="3142">
                  <c:v>-2.767E-2</c:v>
                </c:pt>
                <c:pt idx="3143">
                  <c:v>-2.767E-2</c:v>
                </c:pt>
                <c:pt idx="3144">
                  <c:v>-2.7609999999999999E-2</c:v>
                </c:pt>
                <c:pt idx="3145">
                  <c:v>-2.7609999999999999E-2</c:v>
                </c:pt>
                <c:pt idx="3146">
                  <c:v>-2.7560000000000001E-2</c:v>
                </c:pt>
                <c:pt idx="3147">
                  <c:v>-2.7560000000000001E-2</c:v>
                </c:pt>
                <c:pt idx="3148">
                  <c:v>-2.75E-2</c:v>
                </c:pt>
                <c:pt idx="3149">
                  <c:v>-2.75E-2</c:v>
                </c:pt>
                <c:pt idx="3150">
                  <c:v>-2.7449999999999999E-2</c:v>
                </c:pt>
                <c:pt idx="3151">
                  <c:v>-2.7449999999999999E-2</c:v>
                </c:pt>
                <c:pt idx="3152">
                  <c:v>-2.7400000000000001E-2</c:v>
                </c:pt>
                <c:pt idx="3153">
                  <c:v>-2.7400000000000001E-2</c:v>
                </c:pt>
                <c:pt idx="3154">
                  <c:v>-2.734E-2</c:v>
                </c:pt>
                <c:pt idx="3155">
                  <c:v>-2.7289999999999998E-2</c:v>
                </c:pt>
                <c:pt idx="3156">
                  <c:v>-2.7289999999999998E-2</c:v>
                </c:pt>
                <c:pt idx="3157">
                  <c:v>-2.7230000000000001E-2</c:v>
                </c:pt>
                <c:pt idx="3158">
                  <c:v>-2.7179999999999999E-2</c:v>
                </c:pt>
                <c:pt idx="3159">
                  <c:v>-2.7179999999999999E-2</c:v>
                </c:pt>
                <c:pt idx="3160">
                  <c:v>-2.7119999999999998E-2</c:v>
                </c:pt>
                <c:pt idx="3161">
                  <c:v>-2.7119999999999998E-2</c:v>
                </c:pt>
                <c:pt idx="3162">
                  <c:v>-2.707E-2</c:v>
                </c:pt>
                <c:pt idx="3163">
                  <c:v>-2.707E-2</c:v>
                </c:pt>
                <c:pt idx="3164">
                  <c:v>-2.7009999999999999E-2</c:v>
                </c:pt>
                <c:pt idx="3165">
                  <c:v>-2.6960000000000001E-2</c:v>
                </c:pt>
                <c:pt idx="3166">
                  <c:v>-2.6960000000000001E-2</c:v>
                </c:pt>
                <c:pt idx="3167">
                  <c:v>-2.691E-2</c:v>
                </c:pt>
                <c:pt idx="3168">
                  <c:v>-2.6849999999999999E-2</c:v>
                </c:pt>
                <c:pt idx="3169">
                  <c:v>-2.6849999999999999E-2</c:v>
                </c:pt>
                <c:pt idx="3170">
                  <c:v>-2.6800000000000001E-2</c:v>
                </c:pt>
                <c:pt idx="3171">
                  <c:v>-2.674E-2</c:v>
                </c:pt>
                <c:pt idx="3172">
                  <c:v>-2.6689999999999998E-2</c:v>
                </c:pt>
                <c:pt idx="3173">
                  <c:v>-2.6689999999999998E-2</c:v>
                </c:pt>
                <c:pt idx="3174">
                  <c:v>-2.6630000000000001E-2</c:v>
                </c:pt>
                <c:pt idx="3175">
                  <c:v>-2.6579999999999999E-2</c:v>
                </c:pt>
                <c:pt idx="3176">
                  <c:v>-2.6519999999999998E-2</c:v>
                </c:pt>
                <c:pt idx="3177">
                  <c:v>-2.6519999999999998E-2</c:v>
                </c:pt>
                <c:pt idx="3178">
                  <c:v>-2.647E-2</c:v>
                </c:pt>
                <c:pt idx="3179">
                  <c:v>-2.6419999999999999E-2</c:v>
                </c:pt>
                <c:pt idx="3180">
                  <c:v>-2.6360000000000001E-2</c:v>
                </c:pt>
                <c:pt idx="3181">
                  <c:v>-2.631E-2</c:v>
                </c:pt>
                <c:pt idx="3182">
                  <c:v>-2.631E-2</c:v>
                </c:pt>
                <c:pt idx="3183">
                  <c:v>-2.6249999999999999E-2</c:v>
                </c:pt>
                <c:pt idx="3184">
                  <c:v>-2.6200000000000001E-2</c:v>
                </c:pt>
                <c:pt idx="3185">
                  <c:v>-2.614E-2</c:v>
                </c:pt>
                <c:pt idx="3186">
                  <c:v>-2.6089999999999999E-2</c:v>
                </c:pt>
                <c:pt idx="3187">
                  <c:v>-2.6030000000000001E-2</c:v>
                </c:pt>
                <c:pt idx="3188">
                  <c:v>-2.598E-2</c:v>
                </c:pt>
                <c:pt idx="3189">
                  <c:v>-2.598E-2</c:v>
                </c:pt>
                <c:pt idx="3190">
                  <c:v>-2.5930000000000002E-2</c:v>
                </c:pt>
                <c:pt idx="3191">
                  <c:v>-2.5870000000000001E-2</c:v>
                </c:pt>
                <c:pt idx="3192">
                  <c:v>-2.5819999999999999E-2</c:v>
                </c:pt>
                <c:pt idx="3193">
                  <c:v>-2.5760000000000002E-2</c:v>
                </c:pt>
                <c:pt idx="3194">
                  <c:v>-2.571E-2</c:v>
                </c:pt>
                <c:pt idx="3195">
                  <c:v>-2.5649999999999999E-2</c:v>
                </c:pt>
                <c:pt idx="3196">
                  <c:v>-2.5600000000000001E-2</c:v>
                </c:pt>
                <c:pt idx="3197">
                  <c:v>-2.554E-2</c:v>
                </c:pt>
                <c:pt idx="3198">
                  <c:v>-2.5489999999999999E-2</c:v>
                </c:pt>
                <c:pt idx="3199">
                  <c:v>-2.5440000000000001E-2</c:v>
                </c:pt>
                <c:pt idx="3200">
                  <c:v>-2.538E-2</c:v>
                </c:pt>
                <c:pt idx="3201">
                  <c:v>-2.5329999999999998E-2</c:v>
                </c:pt>
                <c:pt idx="3202">
                  <c:v>-2.5270000000000001E-2</c:v>
                </c:pt>
                <c:pt idx="3203">
                  <c:v>-2.5219999999999999E-2</c:v>
                </c:pt>
                <c:pt idx="3204">
                  <c:v>-2.5159999999999998E-2</c:v>
                </c:pt>
                <c:pt idx="3205">
                  <c:v>-2.5159999999999998E-2</c:v>
                </c:pt>
                <c:pt idx="3206">
                  <c:v>-2.511E-2</c:v>
                </c:pt>
                <c:pt idx="3207">
                  <c:v>-2.5049999999999999E-2</c:v>
                </c:pt>
                <c:pt idx="3208">
                  <c:v>-2.5000000000000001E-2</c:v>
                </c:pt>
                <c:pt idx="3209">
                  <c:v>-2.495E-2</c:v>
                </c:pt>
                <c:pt idx="3210">
                  <c:v>-2.4889999999999999E-2</c:v>
                </c:pt>
                <c:pt idx="3211">
                  <c:v>-2.4840000000000001E-2</c:v>
                </c:pt>
                <c:pt idx="3212">
                  <c:v>-2.478E-2</c:v>
                </c:pt>
                <c:pt idx="3213">
                  <c:v>-2.4729999999999999E-2</c:v>
                </c:pt>
                <c:pt idx="3214">
                  <c:v>-2.4670000000000001E-2</c:v>
                </c:pt>
                <c:pt idx="3215">
                  <c:v>-2.462E-2</c:v>
                </c:pt>
                <c:pt idx="3216">
                  <c:v>-2.4559999999999998E-2</c:v>
                </c:pt>
                <c:pt idx="3217">
                  <c:v>-2.4510000000000001E-2</c:v>
                </c:pt>
                <c:pt idx="3218">
                  <c:v>-2.4459999999999999E-2</c:v>
                </c:pt>
                <c:pt idx="3219">
                  <c:v>-2.4400000000000002E-2</c:v>
                </c:pt>
                <c:pt idx="3220">
                  <c:v>-2.435E-2</c:v>
                </c:pt>
                <c:pt idx="3221">
                  <c:v>-2.4289999999999999E-2</c:v>
                </c:pt>
                <c:pt idx="3222">
                  <c:v>-2.4240000000000001E-2</c:v>
                </c:pt>
                <c:pt idx="3223">
                  <c:v>-2.4240000000000001E-2</c:v>
                </c:pt>
                <c:pt idx="3224">
                  <c:v>-2.418E-2</c:v>
                </c:pt>
                <c:pt idx="3225">
                  <c:v>-2.4129999999999999E-2</c:v>
                </c:pt>
                <c:pt idx="3226">
                  <c:v>-2.4070000000000001E-2</c:v>
                </c:pt>
                <c:pt idx="3227">
                  <c:v>-2.402E-2</c:v>
                </c:pt>
                <c:pt idx="3228">
                  <c:v>-2.3970000000000002E-2</c:v>
                </c:pt>
                <c:pt idx="3229">
                  <c:v>-2.3970000000000002E-2</c:v>
                </c:pt>
                <c:pt idx="3230">
                  <c:v>-2.3910000000000001E-2</c:v>
                </c:pt>
                <c:pt idx="3231">
                  <c:v>-2.3859999999999999E-2</c:v>
                </c:pt>
                <c:pt idx="3232">
                  <c:v>-2.3800000000000002E-2</c:v>
                </c:pt>
                <c:pt idx="3233">
                  <c:v>-2.375E-2</c:v>
                </c:pt>
                <c:pt idx="3234">
                  <c:v>-2.375E-2</c:v>
                </c:pt>
                <c:pt idx="3235">
                  <c:v>-2.3689999999999999E-2</c:v>
                </c:pt>
                <c:pt idx="3236">
                  <c:v>-2.3640000000000001E-2</c:v>
                </c:pt>
                <c:pt idx="3237">
                  <c:v>-2.3640000000000001E-2</c:v>
                </c:pt>
                <c:pt idx="3238">
                  <c:v>-2.358E-2</c:v>
                </c:pt>
                <c:pt idx="3239">
                  <c:v>-2.358E-2</c:v>
                </c:pt>
                <c:pt idx="3240">
                  <c:v>-2.3529999999999999E-2</c:v>
                </c:pt>
                <c:pt idx="3241">
                  <c:v>-2.3529999999999999E-2</c:v>
                </c:pt>
                <c:pt idx="3242">
                  <c:v>-2.3480000000000001E-2</c:v>
                </c:pt>
                <c:pt idx="3243">
                  <c:v>-2.3480000000000001E-2</c:v>
                </c:pt>
                <c:pt idx="3244">
                  <c:v>-2.3480000000000001E-2</c:v>
                </c:pt>
                <c:pt idx="3245">
                  <c:v>-2.342E-2</c:v>
                </c:pt>
                <c:pt idx="3246">
                  <c:v>-2.342E-2</c:v>
                </c:pt>
                <c:pt idx="3247">
                  <c:v>-2.3369999999999998E-2</c:v>
                </c:pt>
                <c:pt idx="3248">
                  <c:v>-2.3369999999999998E-2</c:v>
                </c:pt>
                <c:pt idx="3249">
                  <c:v>-2.3369999999999998E-2</c:v>
                </c:pt>
                <c:pt idx="3250">
                  <c:v>-2.3310000000000001E-2</c:v>
                </c:pt>
                <c:pt idx="3251">
                  <c:v>-2.3310000000000001E-2</c:v>
                </c:pt>
                <c:pt idx="3252">
                  <c:v>-2.3310000000000001E-2</c:v>
                </c:pt>
                <c:pt idx="3253">
                  <c:v>-2.3310000000000001E-2</c:v>
                </c:pt>
                <c:pt idx="3254">
                  <c:v>-2.3310000000000001E-2</c:v>
                </c:pt>
                <c:pt idx="3255">
                  <c:v>-2.3310000000000001E-2</c:v>
                </c:pt>
                <c:pt idx="3256">
                  <c:v>-2.3310000000000001E-2</c:v>
                </c:pt>
                <c:pt idx="3257">
                  <c:v>-2.3369999999999998E-2</c:v>
                </c:pt>
                <c:pt idx="3258">
                  <c:v>-2.3369999999999998E-2</c:v>
                </c:pt>
                <c:pt idx="3259">
                  <c:v>-2.3369999999999998E-2</c:v>
                </c:pt>
                <c:pt idx="3260">
                  <c:v>-2.3369999999999998E-2</c:v>
                </c:pt>
                <c:pt idx="3261">
                  <c:v>-2.3369999999999998E-2</c:v>
                </c:pt>
                <c:pt idx="3262">
                  <c:v>-2.3369999999999998E-2</c:v>
                </c:pt>
                <c:pt idx="3263">
                  <c:v>-2.342E-2</c:v>
                </c:pt>
                <c:pt idx="3264">
                  <c:v>-2.342E-2</c:v>
                </c:pt>
                <c:pt idx="3265">
                  <c:v>-2.342E-2</c:v>
                </c:pt>
                <c:pt idx="3266">
                  <c:v>-2.3480000000000001E-2</c:v>
                </c:pt>
                <c:pt idx="3267">
                  <c:v>-2.3529999999999999E-2</c:v>
                </c:pt>
                <c:pt idx="3268">
                  <c:v>-2.3529999999999999E-2</c:v>
                </c:pt>
                <c:pt idx="3269">
                  <c:v>-2.358E-2</c:v>
                </c:pt>
                <c:pt idx="3270">
                  <c:v>-2.3640000000000001E-2</c:v>
                </c:pt>
                <c:pt idx="3271">
                  <c:v>-2.3689999999999999E-2</c:v>
                </c:pt>
                <c:pt idx="3272">
                  <c:v>-2.375E-2</c:v>
                </c:pt>
                <c:pt idx="3273">
                  <c:v>-2.375E-2</c:v>
                </c:pt>
                <c:pt idx="3274">
                  <c:v>-2.3800000000000002E-2</c:v>
                </c:pt>
                <c:pt idx="3275">
                  <c:v>-2.3859999999999999E-2</c:v>
                </c:pt>
                <c:pt idx="3276">
                  <c:v>-2.3910000000000001E-2</c:v>
                </c:pt>
                <c:pt idx="3277">
                  <c:v>-2.3970000000000002E-2</c:v>
                </c:pt>
                <c:pt idx="3278">
                  <c:v>-2.402E-2</c:v>
                </c:pt>
                <c:pt idx="3279">
                  <c:v>-2.4070000000000001E-2</c:v>
                </c:pt>
                <c:pt idx="3280">
                  <c:v>-2.418E-2</c:v>
                </c:pt>
                <c:pt idx="3281">
                  <c:v>-2.4240000000000001E-2</c:v>
                </c:pt>
                <c:pt idx="3282">
                  <c:v>-2.4289999999999999E-2</c:v>
                </c:pt>
                <c:pt idx="3283">
                  <c:v>-2.4400000000000002E-2</c:v>
                </c:pt>
                <c:pt idx="3284">
                  <c:v>-2.4459999999999999E-2</c:v>
                </c:pt>
                <c:pt idx="3285">
                  <c:v>-2.4559999999999998E-2</c:v>
                </c:pt>
                <c:pt idx="3286">
                  <c:v>-2.4670000000000001E-2</c:v>
                </c:pt>
                <c:pt idx="3287">
                  <c:v>-2.4729999999999999E-2</c:v>
                </c:pt>
                <c:pt idx="3288">
                  <c:v>-2.4840000000000001E-2</c:v>
                </c:pt>
                <c:pt idx="3289">
                  <c:v>-2.495E-2</c:v>
                </c:pt>
                <c:pt idx="3290">
                  <c:v>-2.5049999999999999E-2</c:v>
                </c:pt>
                <c:pt idx="3291">
                  <c:v>-2.511E-2</c:v>
                </c:pt>
                <c:pt idx="3292">
                  <c:v>-2.5219999999999999E-2</c:v>
                </c:pt>
                <c:pt idx="3293">
                  <c:v>-2.5329999999999998E-2</c:v>
                </c:pt>
                <c:pt idx="3294">
                  <c:v>-2.5440000000000001E-2</c:v>
                </c:pt>
                <c:pt idx="3295">
                  <c:v>-2.554E-2</c:v>
                </c:pt>
                <c:pt idx="3296">
                  <c:v>-2.5649999999999999E-2</c:v>
                </c:pt>
                <c:pt idx="3297">
                  <c:v>-2.5760000000000002E-2</c:v>
                </c:pt>
                <c:pt idx="3298">
                  <c:v>-2.5870000000000001E-2</c:v>
                </c:pt>
                <c:pt idx="3299">
                  <c:v>-2.6030000000000001E-2</c:v>
                </c:pt>
                <c:pt idx="3300">
                  <c:v>-2.614E-2</c:v>
                </c:pt>
                <c:pt idx="3301">
                  <c:v>-2.631E-2</c:v>
                </c:pt>
                <c:pt idx="3302">
                  <c:v>-2.6419999999999999E-2</c:v>
                </c:pt>
                <c:pt idx="3303">
                  <c:v>-2.6579999999999999E-2</c:v>
                </c:pt>
                <c:pt idx="3304">
                  <c:v>-2.6689999999999998E-2</c:v>
                </c:pt>
                <c:pt idx="3305">
                  <c:v>-2.6849999999999999E-2</c:v>
                </c:pt>
                <c:pt idx="3306">
                  <c:v>-2.6960000000000001E-2</c:v>
                </c:pt>
                <c:pt idx="3307">
                  <c:v>-2.7119999999999998E-2</c:v>
                </c:pt>
                <c:pt idx="3308">
                  <c:v>-2.7230000000000001E-2</c:v>
                </c:pt>
                <c:pt idx="3309">
                  <c:v>-2.7400000000000001E-2</c:v>
                </c:pt>
                <c:pt idx="3310">
                  <c:v>-2.7560000000000001E-2</c:v>
                </c:pt>
                <c:pt idx="3311">
                  <c:v>-2.767E-2</c:v>
                </c:pt>
                <c:pt idx="3312">
                  <c:v>-2.7830000000000001E-2</c:v>
                </c:pt>
                <c:pt idx="3313">
                  <c:v>-2.8000000000000001E-2</c:v>
                </c:pt>
                <c:pt idx="3314">
                  <c:v>-2.8160000000000001E-2</c:v>
                </c:pt>
                <c:pt idx="3315">
                  <c:v>-2.8320000000000001E-2</c:v>
                </c:pt>
                <c:pt idx="3316">
                  <c:v>-2.8490000000000001E-2</c:v>
                </c:pt>
                <c:pt idx="3317">
                  <c:v>-2.8649999999999998E-2</c:v>
                </c:pt>
                <c:pt idx="3318">
                  <c:v>-2.8809999999999999E-2</c:v>
                </c:pt>
                <c:pt idx="3319">
                  <c:v>-2.8979999999999999E-2</c:v>
                </c:pt>
                <c:pt idx="3320">
                  <c:v>-2.9139999999999999E-2</c:v>
                </c:pt>
                <c:pt idx="3321">
                  <c:v>-2.93E-2</c:v>
                </c:pt>
                <c:pt idx="3322">
                  <c:v>-2.947E-2</c:v>
                </c:pt>
                <c:pt idx="3323">
                  <c:v>-2.963E-2</c:v>
                </c:pt>
                <c:pt idx="3324">
                  <c:v>-2.9850000000000002E-2</c:v>
                </c:pt>
                <c:pt idx="3325">
                  <c:v>-3.0009999999999998E-2</c:v>
                </c:pt>
                <c:pt idx="3326">
                  <c:v>-3.0169999999999999E-2</c:v>
                </c:pt>
                <c:pt idx="3327">
                  <c:v>-3.0339999999999999E-2</c:v>
                </c:pt>
                <c:pt idx="3328">
                  <c:v>-3.0499999999999999E-2</c:v>
                </c:pt>
                <c:pt idx="3329">
                  <c:v>-3.066E-2</c:v>
                </c:pt>
                <c:pt idx="3330">
                  <c:v>-3.0880000000000001E-2</c:v>
                </c:pt>
                <c:pt idx="3331">
                  <c:v>-3.1040000000000002E-2</c:v>
                </c:pt>
                <c:pt idx="3332">
                  <c:v>-3.1260000000000003E-2</c:v>
                </c:pt>
                <c:pt idx="3333">
                  <c:v>-3.143E-2</c:v>
                </c:pt>
                <c:pt idx="3334">
                  <c:v>-3.159E-2</c:v>
                </c:pt>
                <c:pt idx="3335">
                  <c:v>-3.1809999999999998E-2</c:v>
                </c:pt>
                <c:pt idx="3336">
                  <c:v>-3.1969999999999998E-2</c:v>
                </c:pt>
                <c:pt idx="3337">
                  <c:v>-3.2190000000000003E-2</c:v>
                </c:pt>
                <c:pt idx="3338">
                  <c:v>-3.2349999999999997E-2</c:v>
                </c:pt>
                <c:pt idx="3339">
                  <c:v>-3.2509999999999997E-2</c:v>
                </c:pt>
                <c:pt idx="3340">
                  <c:v>-3.2680000000000001E-2</c:v>
                </c:pt>
                <c:pt idx="3341">
                  <c:v>-3.2899999999999999E-2</c:v>
                </c:pt>
                <c:pt idx="3342">
                  <c:v>-3.3059999999999999E-2</c:v>
                </c:pt>
                <c:pt idx="3343">
                  <c:v>-3.322E-2</c:v>
                </c:pt>
                <c:pt idx="3344">
                  <c:v>-3.3390000000000003E-2</c:v>
                </c:pt>
                <c:pt idx="3345">
                  <c:v>-3.3599999999999998E-2</c:v>
                </c:pt>
                <c:pt idx="3346">
                  <c:v>-3.3770000000000001E-2</c:v>
                </c:pt>
                <c:pt idx="3347">
                  <c:v>-3.3980000000000003E-2</c:v>
                </c:pt>
                <c:pt idx="3348">
                  <c:v>-3.415E-2</c:v>
                </c:pt>
                <c:pt idx="3349">
                  <c:v>-3.4369999999999998E-2</c:v>
                </c:pt>
                <c:pt idx="3350">
                  <c:v>-3.4529999999999998E-2</c:v>
                </c:pt>
                <c:pt idx="3351">
                  <c:v>-3.4689999999999999E-2</c:v>
                </c:pt>
                <c:pt idx="3352">
                  <c:v>-3.4909999999999997E-2</c:v>
                </c:pt>
                <c:pt idx="3353">
                  <c:v>-3.5069999999999997E-2</c:v>
                </c:pt>
                <c:pt idx="3354">
                  <c:v>-3.524E-2</c:v>
                </c:pt>
                <c:pt idx="3355">
                  <c:v>-3.5400000000000001E-2</c:v>
                </c:pt>
                <c:pt idx="3356">
                  <c:v>-3.5560000000000001E-2</c:v>
                </c:pt>
                <c:pt idx="3357">
                  <c:v>-3.5729999999999998E-2</c:v>
                </c:pt>
                <c:pt idx="3358">
                  <c:v>-3.5950000000000003E-2</c:v>
                </c:pt>
                <c:pt idx="3359">
                  <c:v>-3.6110000000000003E-2</c:v>
                </c:pt>
                <c:pt idx="3360">
                  <c:v>-3.6269999999999997E-2</c:v>
                </c:pt>
                <c:pt idx="3361">
                  <c:v>-3.644E-2</c:v>
                </c:pt>
                <c:pt idx="3362">
                  <c:v>-3.6600000000000001E-2</c:v>
                </c:pt>
                <c:pt idx="3363">
                  <c:v>-3.6760000000000001E-2</c:v>
                </c:pt>
                <c:pt idx="3364">
                  <c:v>-3.6929999999999998E-2</c:v>
                </c:pt>
                <c:pt idx="3365">
                  <c:v>-3.7139999999999999E-2</c:v>
                </c:pt>
                <c:pt idx="3366">
                  <c:v>-3.7310000000000003E-2</c:v>
                </c:pt>
                <c:pt idx="3367">
                  <c:v>-3.7470000000000003E-2</c:v>
                </c:pt>
                <c:pt idx="3368">
                  <c:v>-3.7629999999999997E-2</c:v>
                </c:pt>
                <c:pt idx="3369">
                  <c:v>-3.7740000000000003E-2</c:v>
                </c:pt>
                <c:pt idx="3370">
                  <c:v>-3.7909999999999999E-2</c:v>
                </c:pt>
                <c:pt idx="3371">
                  <c:v>-3.807E-2</c:v>
                </c:pt>
                <c:pt idx="3372">
                  <c:v>-3.823E-2</c:v>
                </c:pt>
                <c:pt idx="3373">
                  <c:v>-3.8339999999999999E-2</c:v>
                </c:pt>
                <c:pt idx="3374">
                  <c:v>-3.85E-2</c:v>
                </c:pt>
                <c:pt idx="3375">
                  <c:v>-3.8670000000000003E-2</c:v>
                </c:pt>
                <c:pt idx="3376">
                  <c:v>-3.8780000000000002E-2</c:v>
                </c:pt>
                <c:pt idx="3377">
                  <c:v>-3.8940000000000002E-2</c:v>
                </c:pt>
                <c:pt idx="3378">
                  <c:v>-3.9100000000000003E-2</c:v>
                </c:pt>
                <c:pt idx="3379">
                  <c:v>-3.9210000000000002E-2</c:v>
                </c:pt>
                <c:pt idx="3380">
                  <c:v>-3.9379999999999998E-2</c:v>
                </c:pt>
                <c:pt idx="3381">
                  <c:v>-3.9539999999999999E-2</c:v>
                </c:pt>
                <c:pt idx="3382">
                  <c:v>-3.9649999999999998E-2</c:v>
                </c:pt>
                <c:pt idx="3383">
                  <c:v>-3.9809999999999998E-2</c:v>
                </c:pt>
                <c:pt idx="3384">
                  <c:v>-3.9919999999999997E-2</c:v>
                </c:pt>
                <c:pt idx="3385">
                  <c:v>-4.0079999999999998E-2</c:v>
                </c:pt>
                <c:pt idx="3386">
                  <c:v>-4.0189999999999997E-2</c:v>
                </c:pt>
                <c:pt idx="3387">
                  <c:v>-4.0300000000000002E-2</c:v>
                </c:pt>
                <c:pt idx="3388">
                  <c:v>-4.0410000000000001E-2</c:v>
                </c:pt>
                <c:pt idx="3389">
                  <c:v>-4.052E-2</c:v>
                </c:pt>
                <c:pt idx="3390">
                  <c:v>-4.0680000000000001E-2</c:v>
                </c:pt>
                <c:pt idx="3391">
                  <c:v>-4.079E-2</c:v>
                </c:pt>
                <c:pt idx="3392">
                  <c:v>-4.0899999999999999E-2</c:v>
                </c:pt>
                <c:pt idx="3393">
                  <c:v>-4.1009999999999998E-2</c:v>
                </c:pt>
                <c:pt idx="3394">
                  <c:v>-4.1119999999999997E-2</c:v>
                </c:pt>
                <c:pt idx="3395">
                  <c:v>-4.1230000000000003E-2</c:v>
                </c:pt>
                <c:pt idx="3396">
                  <c:v>-4.1390000000000003E-2</c:v>
                </c:pt>
                <c:pt idx="3397">
                  <c:v>-4.1500000000000002E-2</c:v>
                </c:pt>
                <c:pt idx="3398">
                  <c:v>-4.1610000000000001E-2</c:v>
                </c:pt>
                <c:pt idx="3399">
                  <c:v>-4.172E-2</c:v>
                </c:pt>
                <c:pt idx="3400">
                  <c:v>-4.1829999999999999E-2</c:v>
                </c:pt>
                <c:pt idx="3401">
                  <c:v>-4.1939999999999998E-2</c:v>
                </c:pt>
                <c:pt idx="3402">
                  <c:v>-4.199E-2</c:v>
                </c:pt>
                <c:pt idx="3403">
                  <c:v>-4.2099999999999999E-2</c:v>
                </c:pt>
                <c:pt idx="3404">
                  <c:v>-4.2209999999999998E-2</c:v>
                </c:pt>
                <c:pt idx="3405">
                  <c:v>-4.2259999999999999E-2</c:v>
                </c:pt>
                <c:pt idx="3406">
                  <c:v>-4.2369999999999998E-2</c:v>
                </c:pt>
                <c:pt idx="3407">
                  <c:v>-4.2430000000000002E-2</c:v>
                </c:pt>
                <c:pt idx="3408">
                  <c:v>-4.2529999999999998E-2</c:v>
                </c:pt>
                <c:pt idx="3409">
                  <c:v>-4.2639999999999997E-2</c:v>
                </c:pt>
                <c:pt idx="3410">
                  <c:v>-4.2700000000000002E-2</c:v>
                </c:pt>
                <c:pt idx="3411">
                  <c:v>-4.2810000000000001E-2</c:v>
                </c:pt>
                <c:pt idx="3412">
                  <c:v>-4.292E-2</c:v>
                </c:pt>
                <c:pt idx="3413">
                  <c:v>-4.3020000000000003E-2</c:v>
                </c:pt>
                <c:pt idx="3414">
                  <c:v>-4.308E-2</c:v>
                </c:pt>
                <c:pt idx="3415">
                  <c:v>-4.3189999999999999E-2</c:v>
                </c:pt>
                <c:pt idx="3416">
                  <c:v>-4.3299999999999998E-2</c:v>
                </c:pt>
                <c:pt idx="3417">
                  <c:v>-4.335E-2</c:v>
                </c:pt>
                <c:pt idx="3418">
                  <c:v>-4.3409999999999997E-2</c:v>
                </c:pt>
                <c:pt idx="3419">
                  <c:v>-4.3459999999999999E-2</c:v>
                </c:pt>
                <c:pt idx="3420">
                  <c:v>-4.3569999999999998E-2</c:v>
                </c:pt>
                <c:pt idx="3421">
                  <c:v>-4.3619999999999999E-2</c:v>
                </c:pt>
                <c:pt idx="3422">
                  <c:v>-4.3679999999999997E-2</c:v>
                </c:pt>
                <c:pt idx="3423">
                  <c:v>-4.3790000000000003E-2</c:v>
                </c:pt>
                <c:pt idx="3424">
                  <c:v>-4.3839999999999997E-2</c:v>
                </c:pt>
                <c:pt idx="3425">
                  <c:v>-4.3900000000000002E-2</c:v>
                </c:pt>
                <c:pt idx="3426">
                  <c:v>-4.3999999999999997E-2</c:v>
                </c:pt>
                <c:pt idx="3427">
                  <c:v>-4.4060000000000002E-2</c:v>
                </c:pt>
                <c:pt idx="3428">
                  <c:v>-4.4170000000000001E-2</c:v>
                </c:pt>
                <c:pt idx="3429">
                  <c:v>-4.4220000000000002E-2</c:v>
                </c:pt>
                <c:pt idx="3430">
                  <c:v>-4.4330000000000001E-2</c:v>
                </c:pt>
                <c:pt idx="3431">
                  <c:v>-4.4389999999999999E-2</c:v>
                </c:pt>
                <c:pt idx="3432">
                  <c:v>-4.444E-2</c:v>
                </c:pt>
                <c:pt idx="3433">
                  <c:v>-4.4490000000000002E-2</c:v>
                </c:pt>
                <c:pt idx="3434">
                  <c:v>-4.4549999999999999E-2</c:v>
                </c:pt>
                <c:pt idx="3435">
                  <c:v>-4.4600000000000001E-2</c:v>
                </c:pt>
                <c:pt idx="3436">
                  <c:v>-4.4659999999999998E-2</c:v>
                </c:pt>
                <c:pt idx="3437">
                  <c:v>-4.4769999999999997E-2</c:v>
                </c:pt>
                <c:pt idx="3438">
                  <c:v>-4.4819999999999999E-2</c:v>
                </c:pt>
                <c:pt idx="3439">
                  <c:v>-4.4880000000000003E-2</c:v>
                </c:pt>
                <c:pt idx="3440">
                  <c:v>-4.4929999999999998E-2</c:v>
                </c:pt>
                <c:pt idx="3441">
                  <c:v>-4.4979999999999999E-2</c:v>
                </c:pt>
                <c:pt idx="3442">
                  <c:v>-4.5039999999999997E-2</c:v>
                </c:pt>
                <c:pt idx="3443">
                  <c:v>-4.5150000000000003E-2</c:v>
                </c:pt>
                <c:pt idx="3444">
                  <c:v>-4.5199999999999997E-2</c:v>
                </c:pt>
                <c:pt idx="3445">
                  <c:v>-4.5260000000000002E-2</c:v>
                </c:pt>
                <c:pt idx="3446">
                  <c:v>-4.5370000000000001E-2</c:v>
                </c:pt>
                <c:pt idx="3447">
                  <c:v>-4.5420000000000002E-2</c:v>
                </c:pt>
                <c:pt idx="3448">
                  <c:v>-4.5469999999999997E-2</c:v>
                </c:pt>
                <c:pt idx="3449">
                  <c:v>-4.5530000000000001E-2</c:v>
                </c:pt>
                <c:pt idx="3450">
                  <c:v>-4.5580000000000002E-2</c:v>
                </c:pt>
                <c:pt idx="3451">
                  <c:v>-4.564E-2</c:v>
                </c:pt>
                <c:pt idx="3452">
                  <c:v>-4.5690000000000001E-2</c:v>
                </c:pt>
                <c:pt idx="3453">
                  <c:v>-4.5749999999999999E-2</c:v>
                </c:pt>
                <c:pt idx="3454">
                  <c:v>-4.58E-2</c:v>
                </c:pt>
                <c:pt idx="3455">
                  <c:v>-4.5859999999999998E-2</c:v>
                </c:pt>
                <c:pt idx="3456">
                  <c:v>-4.5960000000000001E-2</c:v>
                </c:pt>
                <c:pt idx="3457">
                  <c:v>-4.6019999999999998E-2</c:v>
                </c:pt>
                <c:pt idx="3458">
                  <c:v>-4.607E-2</c:v>
                </c:pt>
                <c:pt idx="3459">
                  <c:v>-4.6129999999999997E-2</c:v>
                </c:pt>
                <c:pt idx="3460">
                  <c:v>-4.6179999999999999E-2</c:v>
                </c:pt>
                <c:pt idx="3461">
                  <c:v>-4.6289999999999998E-2</c:v>
                </c:pt>
                <c:pt idx="3462">
                  <c:v>-4.6350000000000002E-2</c:v>
                </c:pt>
                <c:pt idx="3463">
                  <c:v>-4.6399999999999997E-2</c:v>
                </c:pt>
                <c:pt idx="3464">
                  <c:v>-4.6449999999999998E-2</c:v>
                </c:pt>
                <c:pt idx="3465">
                  <c:v>-4.6510000000000003E-2</c:v>
                </c:pt>
                <c:pt idx="3466">
                  <c:v>-4.6559999999999997E-2</c:v>
                </c:pt>
                <c:pt idx="3467">
                  <c:v>-4.6620000000000002E-2</c:v>
                </c:pt>
                <c:pt idx="3468">
                  <c:v>-4.6670000000000003E-2</c:v>
                </c:pt>
                <c:pt idx="3469">
                  <c:v>-4.6730000000000001E-2</c:v>
                </c:pt>
                <c:pt idx="3470">
                  <c:v>-4.6780000000000002E-2</c:v>
                </c:pt>
                <c:pt idx="3471">
                  <c:v>-4.684E-2</c:v>
                </c:pt>
                <c:pt idx="3472">
                  <c:v>-4.6940000000000003E-2</c:v>
                </c:pt>
                <c:pt idx="3473">
                  <c:v>-4.7E-2</c:v>
                </c:pt>
                <c:pt idx="3474">
                  <c:v>-4.7050000000000002E-2</c:v>
                </c:pt>
                <c:pt idx="3475">
                  <c:v>-4.7109999999999999E-2</c:v>
                </c:pt>
                <c:pt idx="3476">
                  <c:v>-4.7160000000000001E-2</c:v>
                </c:pt>
                <c:pt idx="3477">
                  <c:v>-4.7219999999999998E-2</c:v>
                </c:pt>
                <c:pt idx="3478">
                  <c:v>-4.727E-2</c:v>
                </c:pt>
                <c:pt idx="3479">
                  <c:v>-4.7379999999999999E-2</c:v>
                </c:pt>
                <c:pt idx="3480">
                  <c:v>-4.743E-2</c:v>
                </c:pt>
                <c:pt idx="3481">
                  <c:v>-4.7489999999999997E-2</c:v>
                </c:pt>
                <c:pt idx="3482">
                  <c:v>-4.7489999999999997E-2</c:v>
                </c:pt>
                <c:pt idx="3483">
                  <c:v>-4.7539999999999999E-2</c:v>
                </c:pt>
                <c:pt idx="3484">
                  <c:v>-4.7600000000000003E-2</c:v>
                </c:pt>
                <c:pt idx="3485">
                  <c:v>-4.7649999999999998E-2</c:v>
                </c:pt>
                <c:pt idx="3486">
                  <c:v>-4.7710000000000002E-2</c:v>
                </c:pt>
                <c:pt idx="3487">
                  <c:v>-4.7759999999999997E-2</c:v>
                </c:pt>
                <c:pt idx="3488">
                  <c:v>-4.7870000000000003E-2</c:v>
                </c:pt>
                <c:pt idx="3489">
                  <c:v>-4.7919999999999997E-2</c:v>
                </c:pt>
                <c:pt idx="3490">
                  <c:v>-4.7919999999999997E-2</c:v>
                </c:pt>
                <c:pt idx="3491">
                  <c:v>-4.7980000000000002E-2</c:v>
                </c:pt>
                <c:pt idx="3492">
                  <c:v>-4.8030000000000003E-2</c:v>
                </c:pt>
                <c:pt idx="3493">
                  <c:v>-4.8090000000000001E-2</c:v>
                </c:pt>
                <c:pt idx="3494">
                  <c:v>-4.8140000000000002E-2</c:v>
                </c:pt>
                <c:pt idx="3495">
                  <c:v>-4.82E-2</c:v>
                </c:pt>
                <c:pt idx="3496">
                  <c:v>-4.8250000000000001E-2</c:v>
                </c:pt>
                <c:pt idx="3497">
                  <c:v>-4.8309999999999999E-2</c:v>
                </c:pt>
                <c:pt idx="3498">
                  <c:v>-4.836E-2</c:v>
                </c:pt>
                <c:pt idx="3499">
                  <c:v>-4.836E-2</c:v>
                </c:pt>
                <c:pt idx="3500">
                  <c:v>-4.8419999999999998E-2</c:v>
                </c:pt>
                <c:pt idx="3501">
                  <c:v>-4.8469999999999999E-2</c:v>
                </c:pt>
                <c:pt idx="3502">
                  <c:v>-4.8520000000000001E-2</c:v>
                </c:pt>
                <c:pt idx="3503">
                  <c:v>-4.8520000000000001E-2</c:v>
                </c:pt>
                <c:pt idx="3504">
                  <c:v>-4.8579999999999998E-2</c:v>
                </c:pt>
                <c:pt idx="3505">
                  <c:v>-4.863E-2</c:v>
                </c:pt>
                <c:pt idx="3506">
                  <c:v>-4.863E-2</c:v>
                </c:pt>
                <c:pt idx="3507">
                  <c:v>-4.8689999999999997E-2</c:v>
                </c:pt>
                <c:pt idx="3508">
                  <c:v>-4.8739999999999999E-2</c:v>
                </c:pt>
                <c:pt idx="3509">
                  <c:v>-4.8739999999999999E-2</c:v>
                </c:pt>
                <c:pt idx="3510">
                  <c:v>-4.8800000000000003E-2</c:v>
                </c:pt>
                <c:pt idx="3511">
                  <c:v>-4.8800000000000003E-2</c:v>
                </c:pt>
                <c:pt idx="3512">
                  <c:v>-4.8849999999999998E-2</c:v>
                </c:pt>
                <c:pt idx="3513">
                  <c:v>-4.8849999999999998E-2</c:v>
                </c:pt>
                <c:pt idx="3514">
                  <c:v>-4.8849999999999998E-2</c:v>
                </c:pt>
                <c:pt idx="3515">
                  <c:v>-4.8910000000000002E-2</c:v>
                </c:pt>
                <c:pt idx="3516">
                  <c:v>-4.8910000000000002E-2</c:v>
                </c:pt>
                <c:pt idx="3517">
                  <c:v>-4.8910000000000002E-2</c:v>
                </c:pt>
                <c:pt idx="3518">
                  <c:v>-4.8959999999999997E-2</c:v>
                </c:pt>
                <c:pt idx="3519">
                  <c:v>-4.8959999999999997E-2</c:v>
                </c:pt>
                <c:pt idx="3520">
                  <c:v>-4.8959999999999997E-2</c:v>
                </c:pt>
                <c:pt idx="3521">
                  <c:v>-4.9009999999999998E-2</c:v>
                </c:pt>
                <c:pt idx="3522">
                  <c:v>-4.9009999999999998E-2</c:v>
                </c:pt>
                <c:pt idx="3523">
                  <c:v>-4.9009999999999998E-2</c:v>
                </c:pt>
                <c:pt idx="3524">
                  <c:v>-4.9009999999999998E-2</c:v>
                </c:pt>
                <c:pt idx="3525">
                  <c:v>-4.9009999999999998E-2</c:v>
                </c:pt>
                <c:pt idx="3526">
                  <c:v>-4.9009999999999998E-2</c:v>
                </c:pt>
                <c:pt idx="3527">
                  <c:v>-4.9009999999999998E-2</c:v>
                </c:pt>
                <c:pt idx="3528">
                  <c:v>-4.9009999999999998E-2</c:v>
                </c:pt>
                <c:pt idx="3529">
                  <c:v>-4.9009999999999998E-2</c:v>
                </c:pt>
                <c:pt idx="3530">
                  <c:v>-4.9009999999999998E-2</c:v>
                </c:pt>
                <c:pt idx="3531">
                  <c:v>-4.8959999999999997E-2</c:v>
                </c:pt>
                <c:pt idx="3532">
                  <c:v>-4.8959999999999997E-2</c:v>
                </c:pt>
                <c:pt idx="3533">
                  <c:v>-4.8959999999999997E-2</c:v>
                </c:pt>
                <c:pt idx="3534">
                  <c:v>-4.8959999999999997E-2</c:v>
                </c:pt>
                <c:pt idx="3535">
                  <c:v>-4.8959999999999997E-2</c:v>
                </c:pt>
                <c:pt idx="3536">
                  <c:v>-4.8910000000000002E-2</c:v>
                </c:pt>
                <c:pt idx="3537">
                  <c:v>-4.8910000000000002E-2</c:v>
                </c:pt>
                <c:pt idx="3538">
                  <c:v>-4.8849999999999998E-2</c:v>
                </c:pt>
                <c:pt idx="3539">
                  <c:v>-4.8849999999999998E-2</c:v>
                </c:pt>
                <c:pt idx="3540">
                  <c:v>-4.8800000000000003E-2</c:v>
                </c:pt>
                <c:pt idx="3541">
                  <c:v>-4.8800000000000003E-2</c:v>
                </c:pt>
                <c:pt idx="3542">
                  <c:v>-4.8739999999999999E-2</c:v>
                </c:pt>
                <c:pt idx="3543">
                  <c:v>-4.8689999999999997E-2</c:v>
                </c:pt>
                <c:pt idx="3544">
                  <c:v>-4.8689999999999997E-2</c:v>
                </c:pt>
                <c:pt idx="3545">
                  <c:v>-4.863E-2</c:v>
                </c:pt>
                <c:pt idx="3546">
                  <c:v>-4.8579999999999998E-2</c:v>
                </c:pt>
                <c:pt idx="3547">
                  <c:v>-4.8520000000000001E-2</c:v>
                </c:pt>
                <c:pt idx="3548">
                  <c:v>-4.8520000000000001E-2</c:v>
                </c:pt>
                <c:pt idx="3549">
                  <c:v>-4.8469999999999999E-2</c:v>
                </c:pt>
                <c:pt idx="3550">
                  <c:v>-4.8419999999999998E-2</c:v>
                </c:pt>
                <c:pt idx="3551">
                  <c:v>-4.836E-2</c:v>
                </c:pt>
                <c:pt idx="3552">
                  <c:v>-4.8309999999999999E-2</c:v>
                </c:pt>
                <c:pt idx="3553">
                  <c:v>-4.8250000000000001E-2</c:v>
                </c:pt>
                <c:pt idx="3554">
                  <c:v>-4.82E-2</c:v>
                </c:pt>
                <c:pt idx="3555">
                  <c:v>-4.8140000000000002E-2</c:v>
                </c:pt>
                <c:pt idx="3556">
                  <c:v>-4.8090000000000001E-2</c:v>
                </c:pt>
                <c:pt idx="3557">
                  <c:v>-4.8030000000000003E-2</c:v>
                </c:pt>
                <c:pt idx="3558">
                  <c:v>-4.7980000000000002E-2</c:v>
                </c:pt>
                <c:pt idx="3559">
                  <c:v>-4.7870000000000003E-2</c:v>
                </c:pt>
                <c:pt idx="3560">
                  <c:v>-4.7820000000000001E-2</c:v>
                </c:pt>
                <c:pt idx="3561">
                  <c:v>-4.7759999999999997E-2</c:v>
                </c:pt>
                <c:pt idx="3562">
                  <c:v>-4.7710000000000002E-2</c:v>
                </c:pt>
                <c:pt idx="3563">
                  <c:v>-4.7600000000000003E-2</c:v>
                </c:pt>
                <c:pt idx="3564">
                  <c:v>-4.7539999999999999E-2</c:v>
                </c:pt>
                <c:pt idx="3565">
                  <c:v>-4.7489999999999997E-2</c:v>
                </c:pt>
                <c:pt idx="3566">
                  <c:v>-4.7379999999999999E-2</c:v>
                </c:pt>
                <c:pt idx="3567">
                  <c:v>-4.7329999999999997E-2</c:v>
                </c:pt>
                <c:pt idx="3568">
                  <c:v>-4.727E-2</c:v>
                </c:pt>
                <c:pt idx="3569">
                  <c:v>-4.7160000000000001E-2</c:v>
                </c:pt>
                <c:pt idx="3570">
                  <c:v>-4.7109999999999999E-2</c:v>
                </c:pt>
                <c:pt idx="3571">
                  <c:v>-4.7E-2</c:v>
                </c:pt>
                <c:pt idx="3572">
                  <c:v>-4.6890000000000001E-2</c:v>
                </c:pt>
                <c:pt idx="3573">
                  <c:v>-4.684E-2</c:v>
                </c:pt>
                <c:pt idx="3574">
                  <c:v>-4.6730000000000001E-2</c:v>
                </c:pt>
                <c:pt idx="3575">
                  <c:v>-4.6620000000000002E-2</c:v>
                </c:pt>
                <c:pt idx="3576">
                  <c:v>-4.6559999999999997E-2</c:v>
                </c:pt>
                <c:pt idx="3577">
                  <c:v>-4.6449999999999998E-2</c:v>
                </c:pt>
                <c:pt idx="3578">
                  <c:v>-4.6350000000000002E-2</c:v>
                </c:pt>
                <c:pt idx="3579">
                  <c:v>-4.6289999999999998E-2</c:v>
                </c:pt>
                <c:pt idx="3580">
                  <c:v>-4.6179999999999999E-2</c:v>
                </c:pt>
                <c:pt idx="3581">
                  <c:v>-4.607E-2</c:v>
                </c:pt>
                <c:pt idx="3582">
                  <c:v>-4.6019999999999998E-2</c:v>
                </c:pt>
                <c:pt idx="3583">
                  <c:v>-4.5909999999999999E-2</c:v>
                </c:pt>
                <c:pt idx="3584">
                  <c:v>-4.5859999999999998E-2</c:v>
                </c:pt>
                <c:pt idx="3585">
                  <c:v>-4.5749999999999999E-2</c:v>
                </c:pt>
                <c:pt idx="3586">
                  <c:v>-4.564E-2</c:v>
                </c:pt>
                <c:pt idx="3587">
                  <c:v>-4.5530000000000001E-2</c:v>
                </c:pt>
                <c:pt idx="3588">
                  <c:v>-4.5420000000000002E-2</c:v>
                </c:pt>
                <c:pt idx="3589">
                  <c:v>-4.5310000000000003E-2</c:v>
                </c:pt>
                <c:pt idx="3590">
                  <c:v>-4.5199999999999997E-2</c:v>
                </c:pt>
                <c:pt idx="3591">
                  <c:v>-4.5089999999999998E-2</c:v>
                </c:pt>
                <c:pt idx="3592">
                  <c:v>-4.4979999999999999E-2</c:v>
                </c:pt>
                <c:pt idx="3593">
                  <c:v>-4.4929999999999998E-2</c:v>
                </c:pt>
                <c:pt idx="3594">
                  <c:v>-4.4819999999999999E-2</c:v>
                </c:pt>
                <c:pt idx="3595">
                  <c:v>-4.471E-2</c:v>
                </c:pt>
                <c:pt idx="3596">
                  <c:v>-4.4600000000000001E-2</c:v>
                </c:pt>
                <c:pt idx="3597">
                  <c:v>-4.4490000000000002E-2</c:v>
                </c:pt>
                <c:pt idx="3598">
                  <c:v>-4.4389999999999999E-2</c:v>
                </c:pt>
                <c:pt idx="3599">
                  <c:v>-4.4330000000000001E-2</c:v>
                </c:pt>
                <c:pt idx="3600">
                  <c:v>-4.4220000000000002E-2</c:v>
                </c:pt>
                <c:pt idx="3601">
                  <c:v>-4.4110000000000003E-2</c:v>
                </c:pt>
                <c:pt idx="3602">
                  <c:v>-4.3999999999999997E-2</c:v>
                </c:pt>
                <c:pt idx="3603">
                  <c:v>-4.3900000000000002E-2</c:v>
                </c:pt>
                <c:pt idx="3604">
                  <c:v>-4.3790000000000003E-2</c:v>
                </c:pt>
                <c:pt idx="3605">
                  <c:v>-4.3679999999999997E-2</c:v>
                </c:pt>
                <c:pt idx="3606">
                  <c:v>-4.3569999999999998E-2</c:v>
                </c:pt>
                <c:pt idx="3607">
                  <c:v>-4.3459999999999999E-2</c:v>
                </c:pt>
                <c:pt idx="3608">
                  <c:v>-4.335E-2</c:v>
                </c:pt>
                <c:pt idx="3609">
                  <c:v>-4.3240000000000001E-2</c:v>
                </c:pt>
                <c:pt idx="3610">
                  <c:v>-4.3130000000000002E-2</c:v>
                </c:pt>
                <c:pt idx="3611">
                  <c:v>-4.3020000000000003E-2</c:v>
                </c:pt>
                <c:pt idx="3612">
                  <c:v>-4.2970000000000001E-2</c:v>
                </c:pt>
                <c:pt idx="3613">
                  <c:v>-4.2860000000000002E-2</c:v>
                </c:pt>
                <c:pt idx="3614">
                  <c:v>-4.2750000000000003E-2</c:v>
                </c:pt>
                <c:pt idx="3615">
                  <c:v>-4.2639999999999997E-2</c:v>
                </c:pt>
                <c:pt idx="3616">
                  <c:v>-4.2590000000000003E-2</c:v>
                </c:pt>
                <c:pt idx="3617">
                  <c:v>-4.2479999999999997E-2</c:v>
                </c:pt>
                <c:pt idx="3618">
                  <c:v>-4.2369999999999998E-2</c:v>
                </c:pt>
                <c:pt idx="3619">
                  <c:v>-4.2259999999999999E-2</c:v>
                </c:pt>
                <c:pt idx="3620">
                  <c:v>-4.215E-2</c:v>
                </c:pt>
                <c:pt idx="3621">
                  <c:v>-4.2040000000000001E-2</c:v>
                </c:pt>
                <c:pt idx="3622">
                  <c:v>-4.1939999999999998E-2</c:v>
                </c:pt>
                <c:pt idx="3623">
                  <c:v>-4.1829999999999999E-2</c:v>
                </c:pt>
                <c:pt idx="3624">
                  <c:v>-4.172E-2</c:v>
                </c:pt>
                <c:pt idx="3625">
                  <c:v>-4.1610000000000001E-2</c:v>
                </c:pt>
                <c:pt idx="3626">
                  <c:v>-4.1500000000000002E-2</c:v>
                </c:pt>
                <c:pt idx="3627">
                  <c:v>-4.1450000000000001E-2</c:v>
                </c:pt>
                <c:pt idx="3628">
                  <c:v>-4.1340000000000002E-2</c:v>
                </c:pt>
                <c:pt idx="3629">
                  <c:v>-4.1230000000000003E-2</c:v>
                </c:pt>
                <c:pt idx="3630">
                  <c:v>-4.1169999999999998E-2</c:v>
                </c:pt>
                <c:pt idx="3631">
                  <c:v>-4.1059999999999999E-2</c:v>
                </c:pt>
                <c:pt idx="3632">
                  <c:v>-4.095E-2</c:v>
                </c:pt>
                <c:pt idx="3633">
                  <c:v>-4.0849999999999997E-2</c:v>
                </c:pt>
                <c:pt idx="3634">
                  <c:v>-4.079E-2</c:v>
                </c:pt>
                <c:pt idx="3635">
                  <c:v>-4.0680000000000001E-2</c:v>
                </c:pt>
                <c:pt idx="3636">
                  <c:v>-4.0570000000000002E-2</c:v>
                </c:pt>
                <c:pt idx="3637">
                  <c:v>-4.0460000000000003E-2</c:v>
                </c:pt>
                <c:pt idx="3638">
                  <c:v>-4.036E-2</c:v>
                </c:pt>
                <c:pt idx="3639">
                  <c:v>-4.0250000000000001E-2</c:v>
                </c:pt>
                <c:pt idx="3640">
                  <c:v>-4.0140000000000002E-2</c:v>
                </c:pt>
                <c:pt idx="3641">
                  <c:v>-4.0030000000000003E-2</c:v>
                </c:pt>
                <c:pt idx="3642">
                  <c:v>-3.9969999999999999E-2</c:v>
                </c:pt>
                <c:pt idx="3643">
                  <c:v>-3.9870000000000003E-2</c:v>
                </c:pt>
                <c:pt idx="3644">
                  <c:v>-3.9759999999999997E-2</c:v>
                </c:pt>
                <c:pt idx="3645">
                  <c:v>-3.9699999999999999E-2</c:v>
                </c:pt>
                <c:pt idx="3646">
                  <c:v>-3.959E-2</c:v>
                </c:pt>
                <c:pt idx="3647">
                  <c:v>-3.9480000000000001E-2</c:v>
                </c:pt>
                <c:pt idx="3648">
                  <c:v>-3.943E-2</c:v>
                </c:pt>
                <c:pt idx="3649">
                  <c:v>-3.9320000000000001E-2</c:v>
                </c:pt>
                <c:pt idx="3650">
                  <c:v>-3.9210000000000002E-2</c:v>
                </c:pt>
                <c:pt idx="3651">
                  <c:v>-3.9100000000000003E-2</c:v>
                </c:pt>
                <c:pt idx="3652">
                  <c:v>-3.8989999999999997E-2</c:v>
                </c:pt>
                <c:pt idx="3653">
                  <c:v>-3.8890000000000001E-2</c:v>
                </c:pt>
                <c:pt idx="3654">
                  <c:v>-3.8780000000000002E-2</c:v>
                </c:pt>
                <c:pt idx="3655">
                  <c:v>-3.8670000000000003E-2</c:v>
                </c:pt>
                <c:pt idx="3656">
                  <c:v>-3.8609999999999998E-2</c:v>
                </c:pt>
                <c:pt idx="3657">
                  <c:v>-3.85E-2</c:v>
                </c:pt>
                <c:pt idx="3658">
                  <c:v>-3.8399999999999997E-2</c:v>
                </c:pt>
                <c:pt idx="3659">
                  <c:v>-3.8289999999999998E-2</c:v>
                </c:pt>
                <c:pt idx="3660">
                  <c:v>-3.823E-2</c:v>
                </c:pt>
                <c:pt idx="3661">
                  <c:v>-3.8120000000000001E-2</c:v>
                </c:pt>
                <c:pt idx="3662">
                  <c:v>-3.8010000000000002E-2</c:v>
                </c:pt>
                <c:pt idx="3663">
                  <c:v>-3.7960000000000001E-2</c:v>
                </c:pt>
                <c:pt idx="3664">
                  <c:v>-3.7850000000000002E-2</c:v>
                </c:pt>
                <c:pt idx="3665">
                  <c:v>-3.7740000000000003E-2</c:v>
                </c:pt>
                <c:pt idx="3666">
                  <c:v>-3.7629999999999997E-2</c:v>
                </c:pt>
                <c:pt idx="3667">
                  <c:v>-3.7519999999999998E-2</c:v>
                </c:pt>
                <c:pt idx="3668">
                  <c:v>-3.7420000000000002E-2</c:v>
                </c:pt>
                <c:pt idx="3669">
                  <c:v>-3.7310000000000003E-2</c:v>
                </c:pt>
                <c:pt idx="3670">
                  <c:v>-3.7139999999999999E-2</c:v>
                </c:pt>
                <c:pt idx="3671">
                  <c:v>-3.703E-2</c:v>
                </c:pt>
                <c:pt idx="3672">
                  <c:v>-3.6929999999999998E-2</c:v>
                </c:pt>
                <c:pt idx="3673">
                  <c:v>-3.687E-2</c:v>
                </c:pt>
                <c:pt idx="3674">
                  <c:v>-3.6760000000000001E-2</c:v>
                </c:pt>
                <c:pt idx="3675">
                  <c:v>-3.6650000000000002E-2</c:v>
                </c:pt>
                <c:pt idx="3676">
                  <c:v>-3.6540000000000003E-2</c:v>
                </c:pt>
                <c:pt idx="3677">
                  <c:v>-3.644E-2</c:v>
                </c:pt>
                <c:pt idx="3678">
                  <c:v>-3.6330000000000001E-2</c:v>
                </c:pt>
                <c:pt idx="3679">
                  <c:v>-3.6220000000000002E-2</c:v>
                </c:pt>
                <c:pt idx="3680">
                  <c:v>-3.6110000000000003E-2</c:v>
                </c:pt>
                <c:pt idx="3681">
                  <c:v>-3.5999999999999997E-2</c:v>
                </c:pt>
                <c:pt idx="3682">
                  <c:v>-3.5889999999999998E-2</c:v>
                </c:pt>
                <c:pt idx="3683">
                  <c:v>-3.5779999999999999E-2</c:v>
                </c:pt>
                <c:pt idx="3684">
                  <c:v>-3.5619999999999999E-2</c:v>
                </c:pt>
                <c:pt idx="3685">
                  <c:v>-3.551E-2</c:v>
                </c:pt>
                <c:pt idx="3686">
                  <c:v>-3.5349999999999999E-2</c:v>
                </c:pt>
                <c:pt idx="3687">
                  <c:v>-3.524E-2</c:v>
                </c:pt>
                <c:pt idx="3688">
                  <c:v>-3.5130000000000002E-2</c:v>
                </c:pt>
                <c:pt idx="3689">
                  <c:v>-3.5020000000000003E-2</c:v>
                </c:pt>
                <c:pt idx="3690">
                  <c:v>-3.4909999999999997E-2</c:v>
                </c:pt>
                <c:pt idx="3691">
                  <c:v>-3.4799999999999998E-2</c:v>
                </c:pt>
                <c:pt idx="3692">
                  <c:v>-3.4639999999999997E-2</c:v>
                </c:pt>
                <c:pt idx="3693">
                  <c:v>-3.4529999999999998E-2</c:v>
                </c:pt>
                <c:pt idx="3694">
                  <c:v>-3.4419999999999999E-2</c:v>
                </c:pt>
                <c:pt idx="3695">
                  <c:v>-3.431E-2</c:v>
                </c:pt>
                <c:pt idx="3696">
                  <c:v>-3.415E-2</c:v>
                </c:pt>
                <c:pt idx="3697">
                  <c:v>-3.4040000000000001E-2</c:v>
                </c:pt>
                <c:pt idx="3698">
                  <c:v>-3.3930000000000002E-2</c:v>
                </c:pt>
                <c:pt idx="3699">
                  <c:v>-3.3770000000000001E-2</c:v>
                </c:pt>
                <c:pt idx="3700">
                  <c:v>-3.3599999999999998E-2</c:v>
                </c:pt>
                <c:pt idx="3701">
                  <c:v>-3.3489999999999999E-2</c:v>
                </c:pt>
                <c:pt idx="3702">
                  <c:v>-3.3329999999999999E-2</c:v>
                </c:pt>
                <c:pt idx="3703">
                  <c:v>-3.3169999999999998E-2</c:v>
                </c:pt>
                <c:pt idx="3704">
                  <c:v>-3.3059999999999999E-2</c:v>
                </c:pt>
                <c:pt idx="3705">
                  <c:v>-3.2899999999999999E-2</c:v>
                </c:pt>
                <c:pt idx="3706">
                  <c:v>-3.279E-2</c:v>
                </c:pt>
                <c:pt idx="3707">
                  <c:v>-3.2680000000000001E-2</c:v>
                </c:pt>
                <c:pt idx="3708">
                  <c:v>-3.2509999999999997E-2</c:v>
                </c:pt>
                <c:pt idx="3709">
                  <c:v>-3.2410000000000001E-2</c:v>
                </c:pt>
                <c:pt idx="3710">
                  <c:v>-3.2239999999999998E-2</c:v>
                </c:pt>
                <c:pt idx="3711">
                  <c:v>-3.2129999999999999E-2</c:v>
                </c:pt>
                <c:pt idx="3712">
                  <c:v>-3.1969999999999998E-2</c:v>
                </c:pt>
                <c:pt idx="3713">
                  <c:v>-3.1859999999999999E-2</c:v>
                </c:pt>
                <c:pt idx="3714">
                  <c:v>-3.1699999999999999E-2</c:v>
                </c:pt>
                <c:pt idx="3715">
                  <c:v>-3.1530000000000002E-2</c:v>
                </c:pt>
                <c:pt idx="3716">
                  <c:v>-3.1370000000000002E-2</c:v>
                </c:pt>
                <c:pt idx="3717">
                  <c:v>-3.1210000000000002E-2</c:v>
                </c:pt>
                <c:pt idx="3718">
                  <c:v>-3.1040000000000002E-2</c:v>
                </c:pt>
                <c:pt idx="3719">
                  <c:v>-3.0880000000000001E-2</c:v>
                </c:pt>
                <c:pt idx="3720">
                  <c:v>-3.0769999999999999E-2</c:v>
                </c:pt>
                <c:pt idx="3721">
                  <c:v>-3.0609999999999998E-2</c:v>
                </c:pt>
                <c:pt idx="3722">
                  <c:v>-3.0450000000000001E-2</c:v>
                </c:pt>
                <c:pt idx="3723">
                  <c:v>-3.0339999999999999E-2</c:v>
                </c:pt>
                <c:pt idx="3724">
                  <c:v>-3.0169999999999999E-2</c:v>
                </c:pt>
                <c:pt idx="3725">
                  <c:v>-3.0009999999999998E-2</c:v>
                </c:pt>
                <c:pt idx="3726">
                  <c:v>-2.9899999999999999E-2</c:v>
                </c:pt>
                <c:pt idx="3727">
                  <c:v>-2.9739999999999999E-2</c:v>
                </c:pt>
                <c:pt idx="3728">
                  <c:v>-2.9569999999999999E-2</c:v>
                </c:pt>
                <c:pt idx="3729">
                  <c:v>-2.947E-2</c:v>
                </c:pt>
                <c:pt idx="3730">
                  <c:v>-2.93E-2</c:v>
                </c:pt>
                <c:pt idx="3731">
                  <c:v>-2.9139999999999999E-2</c:v>
                </c:pt>
                <c:pt idx="3732">
                  <c:v>-2.8979999999999999E-2</c:v>
                </c:pt>
                <c:pt idx="3733">
                  <c:v>-2.8809999999999999E-2</c:v>
                </c:pt>
                <c:pt idx="3734">
                  <c:v>-2.8649999999999998E-2</c:v>
                </c:pt>
                <c:pt idx="3735">
                  <c:v>-2.8490000000000001E-2</c:v>
                </c:pt>
                <c:pt idx="3736">
                  <c:v>-2.8320000000000001E-2</c:v>
                </c:pt>
                <c:pt idx="3737">
                  <c:v>-2.8160000000000001E-2</c:v>
                </c:pt>
                <c:pt idx="3738">
                  <c:v>-2.8049999999999999E-2</c:v>
                </c:pt>
                <c:pt idx="3739">
                  <c:v>-2.7890000000000002E-2</c:v>
                </c:pt>
                <c:pt idx="3740">
                  <c:v>-2.7720000000000002E-2</c:v>
                </c:pt>
                <c:pt idx="3741">
                  <c:v>-2.7609999999999999E-2</c:v>
                </c:pt>
                <c:pt idx="3742">
                  <c:v>-2.7449999999999999E-2</c:v>
                </c:pt>
                <c:pt idx="3743">
                  <c:v>-2.734E-2</c:v>
                </c:pt>
                <c:pt idx="3744">
                  <c:v>-2.7179999999999999E-2</c:v>
                </c:pt>
                <c:pt idx="3745">
                  <c:v>-2.7009999999999999E-2</c:v>
                </c:pt>
                <c:pt idx="3746">
                  <c:v>-2.6849999999999999E-2</c:v>
                </c:pt>
                <c:pt idx="3747">
                  <c:v>-2.6689999999999998E-2</c:v>
                </c:pt>
                <c:pt idx="3748">
                  <c:v>-2.6519999999999998E-2</c:v>
                </c:pt>
                <c:pt idx="3749">
                  <c:v>-2.6419999999999999E-2</c:v>
                </c:pt>
                <c:pt idx="3750">
                  <c:v>-2.6249999999999999E-2</c:v>
                </c:pt>
                <c:pt idx="3751">
                  <c:v>-2.6089999999999999E-2</c:v>
                </c:pt>
                <c:pt idx="3752">
                  <c:v>-2.5930000000000002E-2</c:v>
                </c:pt>
                <c:pt idx="3753">
                  <c:v>-2.5819999999999999E-2</c:v>
                </c:pt>
                <c:pt idx="3754">
                  <c:v>-2.5649999999999999E-2</c:v>
                </c:pt>
                <c:pt idx="3755">
                  <c:v>-2.554E-2</c:v>
                </c:pt>
                <c:pt idx="3756">
                  <c:v>-2.538E-2</c:v>
                </c:pt>
                <c:pt idx="3757">
                  <c:v>-2.5270000000000001E-2</c:v>
                </c:pt>
                <c:pt idx="3758">
                  <c:v>-2.511E-2</c:v>
                </c:pt>
                <c:pt idx="3759">
                  <c:v>-2.5000000000000001E-2</c:v>
                </c:pt>
                <c:pt idx="3760">
                  <c:v>-2.4840000000000001E-2</c:v>
                </c:pt>
                <c:pt idx="3761">
                  <c:v>-2.4729999999999999E-2</c:v>
                </c:pt>
                <c:pt idx="3762">
                  <c:v>-2.4559999999999998E-2</c:v>
                </c:pt>
                <c:pt idx="3763">
                  <c:v>-2.4459999999999999E-2</c:v>
                </c:pt>
                <c:pt idx="3764">
                  <c:v>-2.4289999999999999E-2</c:v>
                </c:pt>
                <c:pt idx="3765">
                  <c:v>-2.418E-2</c:v>
                </c:pt>
                <c:pt idx="3766">
                  <c:v>-2.402E-2</c:v>
                </c:pt>
                <c:pt idx="3767">
                  <c:v>-2.3859999999999999E-2</c:v>
                </c:pt>
                <c:pt idx="3768">
                  <c:v>-2.375E-2</c:v>
                </c:pt>
                <c:pt idx="3769">
                  <c:v>-2.3640000000000001E-2</c:v>
                </c:pt>
                <c:pt idx="3770">
                  <c:v>-2.3529999999999999E-2</c:v>
                </c:pt>
                <c:pt idx="3771">
                  <c:v>-2.342E-2</c:v>
                </c:pt>
                <c:pt idx="3772">
                  <c:v>-2.3259999999999999E-2</c:v>
                </c:pt>
                <c:pt idx="3773">
                  <c:v>-2.315E-2</c:v>
                </c:pt>
                <c:pt idx="3774">
                  <c:v>-2.3040000000000001E-2</c:v>
                </c:pt>
                <c:pt idx="3775">
                  <c:v>-2.2929999999999999E-2</c:v>
                </c:pt>
                <c:pt idx="3776">
                  <c:v>-2.282E-2</c:v>
                </c:pt>
                <c:pt idx="3777">
                  <c:v>-2.2710000000000001E-2</c:v>
                </c:pt>
                <c:pt idx="3778">
                  <c:v>-2.2599999999999999E-2</c:v>
                </c:pt>
                <c:pt idx="3779">
                  <c:v>-2.2440000000000002E-2</c:v>
                </c:pt>
                <c:pt idx="3780">
                  <c:v>-2.2329999999999999E-2</c:v>
                </c:pt>
                <c:pt idx="3781">
                  <c:v>-2.222E-2</c:v>
                </c:pt>
                <c:pt idx="3782">
                  <c:v>-2.2110000000000001E-2</c:v>
                </c:pt>
                <c:pt idx="3783">
                  <c:v>-2.2009999999999998E-2</c:v>
                </c:pt>
                <c:pt idx="3784">
                  <c:v>-2.1899999999999999E-2</c:v>
                </c:pt>
                <c:pt idx="3785">
                  <c:v>-2.179E-2</c:v>
                </c:pt>
                <c:pt idx="3786">
                  <c:v>-2.1680000000000001E-2</c:v>
                </c:pt>
                <c:pt idx="3787">
                  <c:v>-2.162E-2</c:v>
                </c:pt>
                <c:pt idx="3788">
                  <c:v>-2.1520000000000001E-2</c:v>
                </c:pt>
                <c:pt idx="3789">
                  <c:v>-2.1409999999999998E-2</c:v>
                </c:pt>
                <c:pt idx="3790">
                  <c:v>-2.1299999999999999E-2</c:v>
                </c:pt>
                <c:pt idx="3791">
                  <c:v>-2.1239999999999998E-2</c:v>
                </c:pt>
                <c:pt idx="3792">
                  <c:v>-2.1129999999999999E-2</c:v>
                </c:pt>
                <c:pt idx="3793">
                  <c:v>-2.102E-2</c:v>
                </c:pt>
                <c:pt idx="3794">
                  <c:v>-2.0969999999999999E-2</c:v>
                </c:pt>
                <c:pt idx="3795">
                  <c:v>-2.086E-2</c:v>
                </c:pt>
                <c:pt idx="3796">
                  <c:v>-2.0750000000000001E-2</c:v>
                </c:pt>
                <c:pt idx="3797">
                  <c:v>-2.0639999999999999E-2</c:v>
                </c:pt>
                <c:pt idx="3798">
                  <c:v>-2.053E-2</c:v>
                </c:pt>
                <c:pt idx="3799">
                  <c:v>-2.0480000000000002E-2</c:v>
                </c:pt>
                <c:pt idx="3800">
                  <c:v>-2.0369999999999999E-2</c:v>
                </c:pt>
                <c:pt idx="3801">
                  <c:v>-2.0320000000000001E-2</c:v>
                </c:pt>
                <c:pt idx="3802">
                  <c:v>-2.026E-2</c:v>
                </c:pt>
                <c:pt idx="3803">
                  <c:v>-2.0150000000000001E-2</c:v>
                </c:pt>
                <c:pt idx="3804">
                  <c:v>-2.01E-2</c:v>
                </c:pt>
                <c:pt idx="3805">
                  <c:v>-2.0039999999999999E-2</c:v>
                </c:pt>
                <c:pt idx="3806">
                  <c:v>-1.9939999999999999E-2</c:v>
                </c:pt>
                <c:pt idx="3807">
                  <c:v>-1.9879999999999998E-2</c:v>
                </c:pt>
                <c:pt idx="3808">
                  <c:v>-1.983E-2</c:v>
                </c:pt>
                <c:pt idx="3809">
                  <c:v>-1.9720000000000001E-2</c:v>
                </c:pt>
                <c:pt idx="3810">
                  <c:v>-1.966E-2</c:v>
                </c:pt>
                <c:pt idx="3811">
                  <c:v>-1.9550000000000001E-2</c:v>
                </c:pt>
                <c:pt idx="3812">
                  <c:v>-1.95E-2</c:v>
                </c:pt>
                <c:pt idx="3813">
                  <c:v>-1.9390000000000001E-2</c:v>
                </c:pt>
                <c:pt idx="3814">
                  <c:v>-1.934E-2</c:v>
                </c:pt>
                <c:pt idx="3815">
                  <c:v>-1.9279999999999999E-2</c:v>
                </c:pt>
                <c:pt idx="3816">
                  <c:v>-1.917E-2</c:v>
                </c:pt>
                <c:pt idx="3817">
                  <c:v>-1.9120000000000002E-2</c:v>
                </c:pt>
                <c:pt idx="3818">
                  <c:v>-1.9060000000000001E-2</c:v>
                </c:pt>
                <c:pt idx="3819">
                  <c:v>-1.9009999999999999E-2</c:v>
                </c:pt>
                <c:pt idx="3820">
                  <c:v>-1.8960000000000001E-2</c:v>
                </c:pt>
                <c:pt idx="3821">
                  <c:v>-1.89E-2</c:v>
                </c:pt>
                <c:pt idx="3822">
                  <c:v>-1.8849999999999999E-2</c:v>
                </c:pt>
                <c:pt idx="3823">
                  <c:v>-1.8790000000000001E-2</c:v>
                </c:pt>
                <c:pt idx="3824">
                  <c:v>-1.874E-2</c:v>
                </c:pt>
                <c:pt idx="3825">
                  <c:v>-1.8679999999999999E-2</c:v>
                </c:pt>
                <c:pt idx="3826">
                  <c:v>-1.8630000000000001E-2</c:v>
                </c:pt>
                <c:pt idx="3827">
                  <c:v>-1.8519999999999998E-2</c:v>
                </c:pt>
                <c:pt idx="3828">
                  <c:v>-1.847E-2</c:v>
                </c:pt>
                <c:pt idx="3829">
                  <c:v>-1.8409999999999999E-2</c:v>
                </c:pt>
                <c:pt idx="3830">
                  <c:v>-1.8360000000000001E-2</c:v>
                </c:pt>
                <c:pt idx="3831">
                  <c:v>-1.83E-2</c:v>
                </c:pt>
                <c:pt idx="3832">
                  <c:v>-1.8249999999999999E-2</c:v>
                </c:pt>
                <c:pt idx="3833">
                  <c:v>-1.8190000000000001E-2</c:v>
                </c:pt>
                <c:pt idx="3834">
                  <c:v>-1.814E-2</c:v>
                </c:pt>
                <c:pt idx="3835">
                  <c:v>-1.8079999999999999E-2</c:v>
                </c:pt>
                <c:pt idx="3836">
                  <c:v>-1.8030000000000001E-2</c:v>
                </c:pt>
                <c:pt idx="3837">
                  <c:v>-1.7979999999999999E-2</c:v>
                </c:pt>
                <c:pt idx="3838">
                  <c:v>-1.7919999999999998E-2</c:v>
                </c:pt>
                <c:pt idx="3839">
                  <c:v>-1.787E-2</c:v>
                </c:pt>
                <c:pt idx="3840">
                  <c:v>-1.7809999999999999E-2</c:v>
                </c:pt>
                <c:pt idx="3841">
                  <c:v>-1.7760000000000001E-2</c:v>
                </c:pt>
                <c:pt idx="3842">
                  <c:v>-1.77E-2</c:v>
                </c:pt>
                <c:pt idx="3843">
                  <c:v>-1.7649999999999999E-2</c:v>
                </c:pt>
                <c:pt idx="3844">
                  <c:v>-1.754E-2</c:v>
                </c:pt>
                <c:pt idx="3845">
                  <c:v>-1.7489999999999999E-2</c:v>
                </c:pt>
                <c:pt idx="3846">
                  <c:v>-1.7430000000000001E-2</c:v>
                </c:pt>
                <c:pt idx="3847">
                  <c:v>-1.738E-2</c:v>
                </c:pt>
                <c:pt idx="3848">
                  <c:v>-1.7319999999999999E-2</c:v>
                </c:pt>
                <c:pt idx="3849">
                  <c:v>-1.7270000000000001E-2</c:v>
                </c:pt>
                <c:pt idx="3850">
                  <c:v>-1.721E-2</c:v>
                </c:pt>
                <c:pt idx="3851">
                  <c:v>-1.7160000000000002E-2</c:v>
                </c:pt>
                <c:pt idx="3852">
                  <c:v>-1.7100000000000001E-2</c:v>
                </c:pt>
                <c:pt idx="3853">
                  <c:v>-1.7049999999999999E-2</c:v>
                </c:pt>
                <c:pt idx="3854">
                  <c:v>-1.7000000000000001E-2</c:v>
                </c:pt>
                <c:pt idx="3855">
                  <c:v>-1.694E-2</c:v>
                </c:pt>
                <c:pt idx="3856">
                  <c:v>-1.6889999999999999E-2</c:v>
                </c:pt>
                <c:pt idx="3857">
                  <c:v>-1.6830000000000001E-2</c:v>
                </c:pt>
                <c:pt idx="3858">
                  <c:v>-1.678E-2</c:v>
                </c:pt>
                <c:pt idx="3859">
                  <c:v>-1.6719999999999999E-2</c:v>
                </c:pt>
                <c:pt idx="3860">
                  <c:v>-1.6670000000000001E-2</c:v>
                </c:pt>
                <c:pt idx="3861">
                  <c:v>-1.661E-2</c:v>
                </c:pt>
                <c:pt idx="3862">
                  <c:v>-1.6559999999999998E-2</c:v>
                </c:pt>
                <c:pt idx="3863">
                  <c:v>-1.651E-2</c:v>
                </c:pt>
                <c:pt idx="3864">
                  <c:v>-1.6449999999999999E-2</c:v>
                </c:pt>
                <c:pt idx="3865">
                  <c:v>-1.6400000000000001E-2</c:v>
                </c:pt>
                <c:pt idx="3866">
                  <c:v>-1.634E-2</c:v>
                </c:pt>
                <c:pt idx="3867">
                  <c:v>-1.6289999999999999E-2</c:v>
                </c:pt>
                <c:pt idx="3868">
                  <c:v>-1.6230000000000001E-2</c:v>
                </c:pt>
                <c:pt idx="3869">
                  <c:v>-1.618E-2</c:v>
                </c:pt>
                <c:pt idx="3870">
                  <c:v>-1.6119999999999999E-2</c:v>
                </c:pt>
                <c:pt idx="3871">
                  <c:v>-1.6070000000000001E-2</c:v>
                </c:pt>
                <c:pt idx="3872">
                  <c:v>-1.602E-2</c:v>
                </c:pt>
                <c:pt idx="3873">
                  <c:v>-1.5959999999999998E-2</c:v>
                </c:pt>
                <c:pt idx="3874">
                  <c:v>-1.585E-2</c:v>
                </c:pt>
                <c:pt idx="3875">
                  <c:v>-1.5800000000000002E-2</c:v>
                </c:pt>
                <c:pt idx="3876">
                  <c:v>-1.5740000000000001E-2</c:v>
                </c:pt>
                <c:pt idx="3877">
                  <c:v>-1.5689999999999999E-2</c:v>
                </c:pt>
                <c:pt idx="3878">
                  <c:v>-1.5630000000000002E-2</c:v>
                </c:pt>
                <c:pt idx="3879">
                  <c:v>-1.558E-2</c:v>
                </c:pt>
                <c:pt idx="3880">
                  <c:v>-1.553E-2</c:v>
                </c:pt>
                <c:pt idx="3881">
                  <c:v>-1.5469999999999999E-2</c:v>
                </c:pt>
                <c:pt idx="3882">
                  <c:v>-1.542E-2</c:v>
                </c:pt>
                <c:pt idx="3883">
                  <c:v>-1.536E-2</c:v>
                </c:pt>
                <c:pt idx="3884">
                  <c:v>-1.5310000000000001E-2</c:v>
                </c:pt>
                <c:pt idx="3885">
                  <c:v>-1.525E-2</c:v>
                </c:pt>
                <c:pt idx="3886">
                  <c:v>-1.52E-2</c:v>
                </c:pt>
                <c:pt idx="3887">
                  <c:v>-1.5140000000000001E-2</c:v>
                </c:pt>
                <c:pt idx="3888">
                  <c:v>-1.5089999999999999E-2</c:v>
                </c:pt>
                <c:pt idx="3889">
                  <c:v>-1.504E-2</c:v>
                </c:pt>
                <c:pt idx="3890">
                  <c:v>-1.4930000000000001E-2</c:v>
                </c:pt>
                <c:pt idx="3891">
                  <c:v>-1.487E-2</c:v>
                </c:pt>
                <c:pt idx="3892">
                  <c:v>-1.482E-2</c:v>
                </c:pt>
                <c:pt idx="3893">
                  <c:v>-1.4760000000000001E-2</c:v>
                </c:pt>
                <c:pt idx="3894">
                  <c:v>-1.4710000000000001E-2</c:v>
                </c:pt>
                <c:pt idx="3895">
                  <c:v>-1.465E-2</c:v>
                </c:pt>
                <c:pt idx="3896">
                  <c:v>-1.46E-2</c:v>
                </c:pt>
                <c:pt idx="3897">
                  <c:v>-1.455E-2</c:v>
                </c:pt>
                <c:pt idx="3898">
                  <c:v>-1.4489999999999999E-2</c:v>
                </c:pt>
                <c:pt idx="3899">
                  <c:v>-1.444E-2</c:v>
                </c:pt>
                <c:pt idx="3900">
                  <c:v>-1.438E-2</c:v>
                </c:pt>
                <c:pt idx="3901">
                  <c:v>-1.438E-2</c:v>
                </c:pt>
                <c:pt idx="3902">
                  <c:v>-1.4330000000000001E-2</c:v>
                </c:pt>
                <c:pt idx="3903">
                  <c:v>-1.427E-2</c:v>
                </c:pt>
                <c:pt idx="3904">
                  <c:v>-1.422E-2</c:v>
                </c:pt>
                <c:pt idx="3905">
                  <c:v>-1.4160000000000001E-2</c:v>
                </c:pt>
                <c:pt idx="3906">
                  <c:v>-1.4109999999999999E-2</c:v>
                </c:pt>
                <c:pt idx="3907">
                  <c:v>-1.405E-2</c:v>
                </c:pt>
                <c:pt idx="3908">
                  <c:v>-1.4E-2</c:v>
                </c:pt>
                <c:pt idx="3909">
                  <c:v>-1.3950000000000001E-2</c:v>
                </c:pt>
                <c:pt idx="3910">
                  <c:v>-1.389E-2</c:v>
                </c:pt>
                <c:pt idx="3911">
                  <c:v>-1.389E-2</c:v>
                </c:pt>
                <c:pt idx="3912">
                  <c:v>-1.384E-2</c:v>
                </c:pt>
                <c:pt idx="3913">
                  <c:v>-1.3780000000000001E-2</c:v>
                </c:pt>
                <c:pt idx="3914">
                  <c:v>-1.3729999999999999E-2</c:v>
                </c:pt>
                <c:pt idx="3915">
                  <c:v>-1.3729999999999999E-2</c:v>
                </c:pt>
                <c:pt idx="3916">
                  <c:v>-1.367E-2</c:v>
                </c:pt>
                <c:pt idx="3917">
                  <c:v>-1.362E-2</c:v>
                </c:pt>
                <c:pt idx="3918">
                  <c:v>-1.362E-2</c:v>
                </c:pt>
                <c:pt idx="3919">
                  <c:v>-1.3559999999999999E-2</c:v>
                </c:pt>
                <c:pt idx="3920">
                  <c:v>-1.3559999999999999E-2</c:v>
                </c:pt>
                <c:pt idx="3921">
                  <c:v>-1.3509999999999999E-2</c:v>
                </c:pt>
                <c:pt idx="3922">
                  <c:v>-1.346E-2</c:v>
                </c:pt>
                <c:pt idx="3923">
                  <c:v>-1.346E-2</c:v>
                </c:pt>
                <c:pt idx="3924">
                  <c:v>-1.34E-2</c:v>
                </c:pt>
                <c:pt idx="3925">
                  <c:v>-1.3350000000000001E-2</c:v>
                </c:pt>
                <c:pt idx="3926">
                  <c:v>-1.3350000000000001E-2</c:v>
                </c:pt>
                <c:pt idx="3927">
                  <c:v>-1.329E-2</c:v>
                </c:pt>
                <c:pt idx="3928">
                  <c:v>-1.329E-2</c:v>
                </c:pt>
                <c:pt idx="3929">
                  <c:v>-1.324E-2</c:v>
                </c:pt>
                <c:pt idx="3930">
                  <c:v>-1.324E-2</c:v>
                </c:pt>
                <c:pt idx="3931">
                  <c:v>-1.324E-2</c:v>
                </c:pt>
                <c:pt idx="3932">
                  <c:v>-1.3180000000000001E-2</c:v>
                </c:pt>
                <c:pt idx="3933">
                  <c:v>-1.3180000000000001E-2</c:v>
                </c:pt>
                <c:pt idx="3934">
                  <c:v>-1.3180000000000001E-2</c:v>
                </c:pt>
                <c:pt idx="3935">
                  <c:v>-1.3129999999999999E-2</c:v>
                </c:pt>
                <c:pt idx="3936">
                  <c:v>-1.3129999999999999E-2</c:v>
                </c:pt>
                <c:pt idx="3937">
                  <c:v>-1.3129999999999999E-2</c:v>
                </c:pt>
                <c:pt idx="3938">
                  <c:v>-1.3129999999999999E-2</c:v>
                </c:pt>
                <c:pt idx="3939">
                  <c:v>-1.307E-2</c:v>
                </c:pt>
                <c:pt idx="3940">
                  <c:v>-1.307E-2</c:v>
                </c:pt>
                <c:pt idx="3941">
                  <c:v>-1.307E-2</c:v>
                </c:pt>
                <c:pt idx="3942">
                  <c:v>-1.307E-2</c:v>
                </c:pt>
                <c:pt idx="3943">
                  <c:v>-1.302E-2</c:v>
                </c:pt>
                <c:pt idx="3944">
                  <c:v>-1.302E-2</c:v>
                </c:pt>
                <c:pt idx="3945">
                  <c:v>-1.302E-2</c:v>
                </c:pt>
                <c:pt idx="3946">
                  <c:v>-1.302E-2</c:v>
                </c:pt>
                <c:pt idx="3947">
                  <c:v>-1.302E-2</c:v>
                </c:pt>
                <c:pt idx="3948">
                  <c:v>-1.302E-2</c:v>
                </c:pt>
                <c:pt idx="3949">
                  <c:v>-1.302E-2</c:v>
                </c:pt>
                <c:pt idx="3950">
                  <c:v>-1.302E-2</c:v>
                </c:pt>
                <c:pt idx="3951">
                  <c:v>-1.302E-2</c:v>
                </c:pt>
                <c:pt idx="3952">
                  <c:v>-1.302E-2</c:v>
                </c:pt>
                <c:pt idx="3953">
                  <c:v>-1.302E-2</c:v>
                </c:pt>
                <c:pt idx="3954">
                  <c:v>-1.302E-2</c:v>
                </c:pt>
                <c:pt idx="3955">
                  <c:v>-1.302E-2</c:v>
                </c:pt>
                <c:pt idx="3956">
                  <c:v>-1.307E-2</c:v>
                </c:pt>
                <c:pt idx="3957">
                  <c:v>-1.307E-2</c:v>
                </c:pt>
                <c:pt idx="3958">
                  <c:v>-1.307E-2</c:v>
                </c:pt>
                <c:pt idx="3959">
                  <c:v>-1.307E-2</c:v>
                </c:pt>
                <c:pt idx="3960">
                  <c:v>-1.307E-2</c:v>
                </c:pt>
                <c:pt idx="3961">
                  <c:v>-1.307E-2</c:v>
                </c:pt>
                <c:pt idx="3962">
                  <c:v>-1.307E-2</c:v>
                </c:pt>
                <c:pt idx="3963">
                  <c:v>-1.3129999999999999E-2</c:v>
                </c:pt>
                <c:pt idx="3964">
                  <c:v>-1.3129999999999999E-2</c:v>
                </c:pt>
                <c:pt idx="3965">
                  <c:v>-1.3129999999999999E-2</c:v>
                </c:pt>
                <c:pt idx="3966">
                  <c:v>-1.3129999999999999E-2</c:v>
                </c:pt>
                <c:pt idx="3967">
                  <c:v>-1.3180000000000001E-2</c:v>
                </c:pt>
                <c:pt idx="3968">
                  <c:v>-1.3180000000000001E-2</c:v>
                </c:pt>
                <c:pt idx="3969">
                  <c:v>-1.3180000000000001E-2</c:v>
                </c:pt>
                <c:pt idx="3970">
                  <c:v>-1.324E-2</c:v>
                </c:pt>
                <c:pt idx="3971">
                  <c:v>-1.324E-2</c:v>
                </c:pt>
                <c:pt idx="3972">
                  <c:v>-1.324E-2</c:v>
                </c:pt>
                <c:pt idx="3973">
                  <c:v>-1.324E-2</c:v>
                </c:pt>
                <c:pt idx="3974">
                  <c:v>-1.329E-2</c:v>
                </c:pt>
                <c:pt idx="3975">
                  <c:v>-1.329E-2</c:v>
                </c:pt>
                <c:pt idx="3976">
                  <c:v>-1.329E-2</c:v>
                </c:pt>
                <c:pt idx="3977">
                  <c:v>-1.3350000000000001E-2</c:v>
                </c:pt>
                <c:pt idx="3978">
                  <c:v>-1.3350000000000001E-2</c:v>
                </c:pt>
                <c:pt idx="3979">
                  <c:v>-1.3350000000000001E-2</c:v>
                </c:pt>
                <c:pt idx="3980">
                  <c:v>-1.34E-2</c:v>
                </c:pt>
                <c:pt idx="3981">
                  <c:v>-1.34E-2</c:v>
                </c:pt>
                <c:pt idx="3982">
                  <c:v>-1.34E-2</c:v>
                </c:pt>
                <c:pt idx="3983">
                  <c:v>-1.346E-2</c:v>
                </c:pt>
                <c:pt idx="3984">
                  <c:v>-1.346E-2</c:v>
                </c:pt>
                <c:pt idx="3985">
                  <c:v>-1.346E-2</c:v>
                </c:pt>
                <c:pt idx="3986">
                  <c:v>-1.3509999999999999E-2</c:v>
                </c:pt>
                <c:pt idx="3987">
                  <c:v>-1.3509999999999999E-2</c:v>
                </c:pt>
                <c:pt idx="3988">
                  <c:v>-1.3509999999999999E-2</c:v>
                </c:pt>
                <c:pt idx="3989">
                  <c:v>-1.3509999999999999E-2</c:v>
                </c:pt>
                <c:pt idx="3990">
                  <c:v>-1.3559999999999999E-2</c:v>
                </c:pt>
                <c:pt idx="3991">
                  <c:v>-1.3559999999999999E-2</c:v>
                </c:pt>
                <c:pt idx="3992">
                  <c:v>-1.3559999999999999E-2</c:v>
                </c:pt>
                <c:pt idx="3993">
                  <c:v>-1.362E-2</c:v>
                </c:pt>
                <c:pt idx="3994">
                  <c:v>-1.362E-2</c:v>
                </c:pt>
                <c:pt idx="3995">
                  <c:v>-1.362E-2</c:v>
                </c:pt>
                <c:pt idx="3996">
                  <c:v>-1.362E-2</c:v>
                </c:pt>
                <c:pt idx="3997">
                  <c:v>-1.367E-2</c:v>
                </c:pt>
                <c:pt idx="3998">
                  <c:v>-1.367E-2</c:v>
                </c:pt>
                <c:pt idx="3999">
                  <c:v>-1.367E-2</c:v>
                </c:pt>
                <c:pt idx="4000">
                  <c:v>-1.367E-2</c:v>
                </c:pt>
                <c:pt idx="4001">
                  <c:v>-1.3729999999999999E-2</c:v>
                </c:pt>
                <c:pt idx="4002">
                  <c:v>-1.3729999999999999E-2</c:v>
                </c:pt>
                <c:pt idx="4003">
                  <c:v>-1.3729999999999999E-2</c:v>
                </c:pt>
                <c:pt idx="4004">
                  <c:v>-1.3729999999999999E-2</c:v>
                </c:pt>
                <c:pt idx="4005">
                  <c:v>-1.3729999999999999E-2</c:v>
                </c:pt>
                <c:pt idx="4006">
                  <c:v>-1.3729999999999999E-2</c:v>
                </c:pt>
                <c:pt idx="4007">
                  <c:v>-1.3729999999999999E-2</c:v>
                </c:pt>
                <c:pt idx="4008">
                  <c:v>-1.3780000000000001E-2</c:v>
                </c:pt>
                <c:pt idx="4009">
                  <c:v>-1.3780000000000001E-2</c:v>
                </c:pt>
                <c:pt idx="4010">
                  <c:v>-1.3780000000000001E-2</c:v>
                </c:pt>
                <c:pt idx="4011">
                  <c:v>-1.3780000000000001E-2</c:v>
                </c:pt>
                <c:pt idx="4012">
                  <c:v>-1.3780000000000001E-2</c:v>
                </c:pt>
                <c:pt idx="4013">
                  <c:v>-1.3780000000000001E-2</c:v>
                </c:pt>
                <c:pt idx="4014">
                  <c:v>-1.3780000000000001E-2</c:v>
                </c:pt>
                <c:pt idx="4015">
                  <c:v>-1.3780000000000001E-2</c:v>
                </c:pt>
                <c:pt idx="4016">
                  <c:v>-1.3780000000000001E-2</c:v>
                </c:pt>
                <c:pt idx="4017">
                  <c:v>-1.3780000000000001E-2</c:v>
                </c:pt>
                <c:pt idx="4018">
                  <c:v>-1.3780000000000001E-2</c:v>
                </c:pt>
                <c:pt idx="4019">
                  <c:v>-1.3780000000000001E-2</c:v>
                </c:pt>
                <c:pt idx="4020">
                  <c:v>-1.3780000000000001E-2</c:v>
                </c:pt>
                <c:pt idx="4021">
                  <c:v>-1.3780000000000001E-2</c:v>
                </c:pt>
                <c:pt idx="4022">
                  <c:v>-1.3729999999999999E-2</c:v>
                </c:pt>
                <c:pt idx="4023">
                  <c:v>-1.3729999999999999E-2</c:v>
                </c:pt>
                <c:pt idx="4024">
                  <c:v>-1.3729999999999999E-2</c:v>
                </c:pt>
                <c:pt idx="4025">
                  <c:v>-1.3729999999999999E-2</c:v>
                </c:pt>
                <c:pt idx="4026">
                  <c:v>-1.3729999999999999E-2</c:v>
                </c:pt>
                <c:pt idx="4027">
                  <c:v>-1.3729999999999999E-2</c:v>
                </c:pt>
                <c:pt idx="4028">
                  <c:v>-1.367E-2</c:v>
                </c:pt>
                <c:pt idx="4029">
                  <c:v>-1.367E-2</c:v>
                </c:pt>
                <c:pt idx="4030">
                  <c:v>-1.367E-2</c:v>
                </c:pt>
                <c:pt idx="4031">
                  <c:v>-1.367E-2</c:v>
                </c:pt>
                <c:pt idx="4032">
                  <c:v>-1.362E-2</c:v>
                </c:pt>
                <c:pt idx="4033">
                  <c:v>-1.362E-2</c:v>
                </c:pt>
                <c:pt idx="4034">
                  <c:v>-1.362E-2</c:v>
                </c:pt>
                <c:pt idx="4035">
                  <c:v>-1.3559999999999999E-2</c:v>
                </c:pt>
                <c:pt idx="4036">
                  <c:v>-1.3559999999999999E-2</c:v>
                </c:pt>
                <c:pt idx="4037">
                  <c:v>-1.3559999999999999E-2</c:v>
                </c:pt>
                <c:pt idx="4038">
                  <c:v>-1.3509999999999999E-2</c:v>
                </c:pt>
                <c:pt idx="4039">
                  <c:v>-1.3509999999999999E-2</c:v>
                </c:pt>
                <c:pt idx="4040">
                  <c:v>-1.3509999999999999E-2</c:v>
                </c:pt>
                <c:pt idx="4041">
                  <c:v>-1.346E-2</c:v>
                </c:pt>
                <c:pt idx="4042">
                  <c:v>-1.346E-2</c:v>
                </c:pt>
                <c:pt idx="4043">
                  <c:v>-1.34E-2</c:v>
                </c:pt>
                <c:pt idx="4044">
                  <c:v>-1.34E-2</c:v>
                </c:pt>
                <c:pt idx="4045">
                  <c:v>-1.3350000000000001E-2</c:v>
                </c:pt>
                <c:pt idx="4046">
                  <c:v>-1.3350000000000001E-2</c:v>
                </c:pt>
                <c:pt idx="4047">
                  <c:v>-1.3350000000000001E-2</c:v>
                </c:pt>
                <c:pt idx="4048">
                  <c:v>-1.329E-2</c:v>
                </c:pt>
                <c:pt idx="4049">
                  <c:v>-1.329E-2</c:v>
                </c:pt>
                <c:pt idx="4050">
                  <c:v>-1.324E-2</c:v>
                </c:pt>
                <c:pt idx="4051">
                  <c:v>-1.324E-2</c:v>
                </c:pt>
                <c:pt idx="4052">
                  <c:v>-1.3180000000000001E-2</c:v>
                </c:pt>
                <c:pt idx="4053">
                  <c:v>-1.3129999999999999E-2</c:v>
                </c:pt>
                <c:pt idx="4054">
                  <c:v>-1.3129999999999999E-2</c:v>
                </c:pt>
                <c:pt idx="4055">
                  <c:v>-1.307E-2</c:v>
                </c:pt>
                <c:pt idx="4056">
                  <c:v>-1.307E-2</c:v>
                </c:pt>
                <c:pt idx="4057">
                  <c:v>-1.302E-2</c:v>
                </c:pt>
                <c:pt idx="4058">
                  <c:v>-1.302E-2</c:v>
                </c:pt>
                <c:pt idx="4059">
                  <c:v>-1.2970000000000001E-2</c:v>
                </c:pt>
                <c:pt idx="4060">
                  <c:v>-1.2970000000000001E-2</c:v>
                </c:pt>
                <c:pt idx="4061">
                  <c:v>-1.291E-2</c:v>
                </c:pt>
                <c:pt idx="4062">
                  <c:v>-1.291E-2</c:v>
                </c:pt>
                <c:pt idx="4063">
                  <c:v>-1.286E-2</c:v>
                </c:pt>
                <c:pt idx="4064">
                  <c:v>-1.286E-2</c:v>
                </c:pt>
                <c:pt idx="4065">
                  <c:v>-1.2800000000000001E-2</c:v>
                </c:pt>
                <c:pt idx="4066">
                  <c:v>-1.2749999999999999E-2</c:v>
                </c:pt>
                <c:pt idx="4067">
                  <c:v>-1.2749999999999999E-2</c:v>
                </c:pt>
                <c:pt idx="4068">
                  <c:v>-1.269E-2</c:v>
                </c:pt>
                <c:pt idx="4069">
                  <c:v>-1.269E-2</c:v>
                </c:pt>
                <c:pt idx="4070">
                  <c:v>-1.264E-2</c:v>
                </c:pt>
                <c:pt idx="4071">
                  <c:v>-1.264E-2</c:v>
                </c:pt>
                <c:pt idx="4072">
                  <c:v>-1.2579999999999999E-2</c:v>
                </c:pt>
                <c:pt idx="4073">
                  <c:v>-1.2579999999999999E-2</c:v>
                </c:pt>
                <c:pt idx="4074">
                  <c:v>-1.2529999999999999E-2</c:v>
                </c:pt>
                <c:pt idx="4075">
                  <c:v>-1.2529999999999999E-2</c:v>
                </c:pt>
                <c:pt idx="4076">
                  <c:v>-1.248E-2</c:v>
                </c:pt>
                <c:pt idx="4077">
                  <c:v>-1.248E-2</c:v>
                </c:pt>
                <c:pt idx="4078">
                  <c:v>-1.242E-2</c:v>
                </c:pt>
                <c:pt idx="4079">
                  <c:v>-1.242E-2</c:v>
                </c:pt>
                <c:pt idx="4080">
                  <c:v>-1.2370000000000001E-2</c:v>
                </c:pt>
                <c:pt idx="4081">
                  <c:v>-1.2370000000000001E-2</c:v>
                </c:pt>
                <c:pt idx="4082">
                  <c:v>-1.2370000000000001E-2</c:v>
                </c:pt>
                <c:pt idx="4083">
                  <c:v>-1.231E-2</c:v>
                </c:pt>
                <c:pt idx="4084">
                  <c:v>-1.231E-2</c:v>
                </c:pt>
                <c:pt idx="4085">
                  <c:v>-1.226E-2</c:v>
                </c:pt>
                <c:pt idx="4086">
                  <c:v>-1.226E-2</c:v>
                </c:pt>
                <c:pt idx="4087">
                  <c:v>-1.2200000000000001E-2</c:v>
                </c:pt>
                <c:pt idx="4088">
                  <c:v>-1.2200000000000001E-2</c:v>
                </c:pt>
                <c:pt idx="4089">
                  <c:v>-1.2200000000000001E-2</c:v>
                </c:pt>
                <c:pt idx="4090">
                  <c:v>-1.2149999999999999E-2</c:v>
                </c:pt>
                <c:pt idx="4091">
                  <c:v>-1.2149999999999999E-2</c:v>
                </c:pt>
                <c:pt idx="4092">
                  <c:v>-1.2149999999999999E-2</c:v>
                </c:pt>
                <c:pt idx="4093">
                  <c:v>-1.2149999999999999E-2</c:v>
                </c:pt>
                <c:pt idx="4094">
                  <c:v>-1.209E-2</c:v>
                </c:pt>
                <c:pt idx="4095">
                  <c:v>-1.209E-2</c:v>
                </c:pt>
                <c:pt idx="4096">
                  <c:v>-1.209E-2</c:v>
                </c:pt>
                <c:pt idx="4097">
                  <c:v>-1.209E-2</c:v>
                </c:pt>
                <c:pt idx="4098">
                  <c:v>-1.204E-2</c:v>
                </c:pt>
                <c:pt idx="4099">
                  <c:v>-1.204E-2</c:v>
                </c:pt>
                <c:pt idx="4100">
                  <c:v>-1.204E-2</c:v>
                </c:pt>
                <c:pt idx="4101">
                  <c:v>-1.204E-2</c:v>
                </c:pt>
                <c:pt idx="4102">
                  <c:v>-1.204E-2</c:v>
                </c:pt>
                <c:pt idx="4103">
                  <c:v>-1.1990000000000001E-2</c:v>
                </c:pt>
                <c:pt idx="4104">
                  <c:v>-1.1990000000000001E-2</c:v>
                </c:pt>
                <c:pt idx="4105">
                  <c:v>-1.1990000000000001E-2</c:v>
                </c:pt>
                <c:pt idx="4106">
                  <c:v>-1.1990000000000001E-2</c:v>
                </c:pt>
                <c:pt idx="4107">
                  <c:v>-1.1990000000000001E-2</c:v>
                </c:pt>
                <c:pt idx="4108">
                  <c:v>-1.1990000000000001E-2</c:v>
                </c:pt>
                <c:pt idx="4109">
                  <c:v>-1.1990000000000001E-2</c:v>
                </c:pt>
                <c:pt idx="4110">
                  <c:v>-1.1990000000000001E-2</c:v>
                </c:pt>
                <c:pt idx="4111">
                  <c:v>-1.1990000000000001E-2</c:v>
                </c:pt>
                <c:pt idx="4112">
                  <c:v>-1.1990000000000001E-2</c:v>
                </c:pt>
                <c:pt idx="4113">
                  <c:v>-1.1990000000000001E-2</c:v>
                </c:pt>
                <c:pt idx="4114">
                  <c:v>-1.1990000000000001E-2</c:v>
                </c:pt>
                <c:pt idx="4115">
                  <c:v>-1.1990000000000001E-2</c:v>
                </c:pt>
                <c:pt idx="4116">
                  <c:v>-1.193E-2</c:v>
                </c:pt>
                <c:pt idx="4117">
                  <c:v>-1.193E-2</c:v>
                </c:pt>
                <c:pt idx="4118">
                  <c:v>-1.193E-2</c:v>
                </c:pt>
                <c:pt idx="4119">
                  <c:v>-1.193E-2</c:v>
                </c:pt>
                <c:pt idx="4120">
                  <c:v>-1.193E-2</c:v>
                </c:pt>
                <c:pt idx="4121">
                  <c:v>-1.193E-2</c:v>
                </c:pt>
                <c:pt idx="4122">
                  <c:v>-1.1990000000000001E-2</c:v>
                </c:pt>
                <c:pt idx="4123">
                  <c:v>-1.1990000000000001E-2</c:v>
                </c:pt>
                <c:pt idx="4124">
                  <c:v>-1.1990000000000001E-2</c:v>
                </c:pt>
                <c:pt idx="4125">
                  <c:v>-1.1990000000000001E-2</c:v>
                </c:pt>
                <c:pt idx="4126">
                  <c:v>-1.1990000000000001E-2</c:v>
                </c:pt>
                <c:pt idx="4127">
                  <c:v>-1.1990000000000001E-2</c:v>
                </c:pt>
                <c:pt idx="4128">
                  <c:v>-1.1990000000000001E-2</c:v>
                </c:pt>
                <c:pt idx="4129">
                  <c:v>-1.1990000000000001E-2</c:v>
                </c:pt>
                <c:pt idx="4130">
                  <c:v>-1.1990000000000001E-2</c:v>
                </c:pt>
                <c:pt idx="4131">
                  <c:v>-1.1990000000000001E-2</c:v>
                </c:pt>
                <c:pt idx="4132">
                  <c:v>-1.1990000000000001E-2</c:v>
                </c:pt>
                <c:pt idx="4133">
                  <c:v>-1.1990000000000001E-2</c:v>
                </c:pt>
                <c:pt idx="4134">
                  <c:v>-1.1990000000000001E-2</c:v>
                </c:pt>
                <c:pt idx="4135">
                  <c:v>-1.1990000000000001E-2</c:v>
                </c:pt>
                <c:pt idx="4136">
                  <c:v>-1.1990000000000001E-2</c:v>
                </c:pt>
                <c:pt idx="4137">
                  <c:v>-1.1990000000000001E-2</c:v>
                </c:pt>
                <c:pt idx="4138">
                  <c:v>-1.1990000000000001E-2</c:v>
                </c:pt>
                <c:pt idx="4139">
                  <c:v>-1.1990000000000001E-2</c:v>
                </c:pt>
                <c:pt idx="4140">
                  <c:v>-1.204E-2</c:v>
                </c:pt>
                <c:pt idx="4141">
                  <c:v>-1.204E-2</c:v>
                </c:pt>
                <c:pt idx="4142">
                  <c:v>-1.204E-2</c:v>
                </c:pt>
                <c:pt idx="4143">
                  <c:v>-1.204E-2</c:v>
                </c:pt>
                <c:pt idx="4144">
                  <c:v>-1.204E-2</c:v>
                </c:pt>
                <c:pt idx="4145">
                  <c:v>-1.204E-2</c:v>
                </c:pt>
                <c:pt idx="4146">
                  <c:v>-1.204E-2</c:v>
                </c:pt>
                <c:pt idx="4147">
                  <c:v>-1.204E-2</c:v>
                </c:pt>
                <c:pt idx="4148">
                  <c:v>-1.204E-2</c:v>
                </c:pt>
                <c:pt idx="4149">
                  <c:v>-1.1990000000000001E-2</c:v>
                </c:pt>
                <c:pt idx="4150">
                  <c:v>-1.1990000000000001E-2</c:v>
                </c:pt>
                <c:pt idx="4151">
                  <c:v>-1.1990000000000001E-2</c:v>
                </c:pt>
                <c:pt idx="4152">
                  <c:v>-1.1990000000000001E-2</c:v>
                </c:pt>
                <c:pt idx="4153">
                  <c:v>-1.1990000000000001E-2</c:v>
                </c:pt>
                <c:pt idx="4154">
                  <c:v>-1.1990000000000001E-2</c:v>
                </c:pt>
                <c:pt idx="4155">
                  <c:v>-1.1990000000000001E-2</c:v>
                </c:pt>
                <c:pt idx="4156">
                  <c:v>-1.193E-2</c:v>
                </c:pt>
                <c:pt idx="4157">
                  <c:v>-1.193E-2</c:v>
                </c:pt>
                <c:pt idx="4158">
                  <c:v>-1.193E-2</c:v>
                </c:pt>
                <c:pt idx="4159">
                  <c:v>-1.193E-2</c:v>
                </c:pt>
                <c:pt idx="4160">
                  <c:v>-1.193E-2</c:v>
                </c:pt>
                <c:pt idx="4161">
                  <c:v>-1.193E-2</c:v>
                </c:pt>
                <c:pt idx="4162">
                  <c:v>-1.188E-2</c:v>
                </c:pt>
                <c:pt idx="4163">
                  <c:v>-1.188E-2</c:v>
                </c:pt>
                <c:pt idx="4164">
                  <c:v>-1.1820000000000001E-2</c:v>
                </c:pt>
                <c:pt idx="4165">
                  <c:v>-1.1820000000000001E-2</c:v>
                </c:pt>
                <c:pt idx="4166">
                  <c:v>-1.1769999999999999E-2</c:v>
                </c:pt>
                <c:pt idx="4167">
                  <c:v>-1.1769999999999999E-2</c:v>
                </c:pt>
                <c:pt idx="4168">
                  <c:v>-1.171E-2</c:v>
                </c:pt>
                <c:pt idx="4169">
                  <c:v>-1.171E-2</c:v>
                </c:pt>
                <c:pt idx="4170">
                  <c:v>-1.166E-2</c:v>
                </c:pt>
                <c:pt idx="4171">
                  <c:v>-1.166E-2</c:v>
                </c:pt>
                <c:pt idx="4172">
                  <c:v>-1.1599999999999999E-2</c:v>
                </c:pt>
                <c:pt idx="4173">
                  <c:v>-1.1599999999999999E-2</c:v>
                </c:pt>
                <c:pt idx="4174">
                  <c:v>-1.155E-2</c:v>
                </c:pt>
                <c:pt idx="4175">
                  <c:v>-1.155E-2</c:v>
                </c:pt>
                <c:pt idx="4176">
                  <c:v>-1.15E-2</c:v>
                </c:pt>
                <c:pt idx="4177">
                  <c:v>-1.1440000000000001E-2</c:v>
                </c:pt>
                <c:pt idx="4178">
                  <c:v>-1.1440000000000001E-2</c:v>
                </c:pt>
                <c:pt idx="4179">
                  <c:v>-1.1390000000000001E-2</c:v>
                </c:pt>
                <c:pt idx="4180">
                  <c:v>-1.133E-2</c:v>
                </c:pt>
                <c:pt idx="4181">
                  <c:v>-1.128E-2</c:v>
                </c:pt>
                <c:pt idx="4182">
                  <c:v>-1.1220000000000001E-2</c:v>
                </c:pt>
                <c:pt idx="4183">
                  <c:v>-1.1169999999999999E-2</c:v>
                </c:pt>
                <c:pt idx="4184">
                  <c:v>-1.111E-2</c:v>
                </c:pt>
                <c:pt idx="4185">
                  <c:v>-1.106E-2</c:v>
                </c:pt>
                <c:pt idx="4186">
                  <c:v>-1.1010000000000001E-2</c:v>
                </c:pt>
                <c:pt idx="4187">
                  <c:v>-1.095E-2</c:v>
                </c:pt>
                <c:pt idx="4188">
                  <c:v>-1.09E-2</c:v>
                </c:pt>
                <c:pt idx="4189">
                  <c:v>-1.0840000000000001E-2</c:v>
                </c:pt>
                <c:pt idx="4190">
                  <c:v>-1.0789999999999999E-2</c:v>
                </c:pt>
                <c:pt idx="4191">
                  <c:v>-1.073E-2</c:v>
                </c:pt>
                <c:pt idx="4192">
                  <c:v>-1.068E-2</c:v>
                </c:pt>
                <c:pt idx="4193">
                  <c:v>-1.0619999999999999E-2</c:v>
                </c:pt>
                <c:pt idx="4194">
                  <c:v>-1.052E-2</c:v>
                </c:pt>
                <c:pt idx="4195">
                  <c:v>-1.0460000000000001E-2</c:v>
                </c:pt>
                <c:pt idx="4196">
                  <c:v>-1.0410000000000001E-2</c:v>
                </c:pt>
                <c:pt idx="4197">
                  <c:v>-1.03E-2</c:v>
                </c:pt>
                <c:pt idx="4198">
                  <c:v>-1.0240000000000001E-2</c:v>
                </c:pt>
                <c:pt idx="4199">
                  <c:v>-1.013E-2</c:v>
                </c:pt>
                <c:pt idx="4200">
                  <c:v>-1.008E-2</c:v>
                </c:pt>
                <c:pt idx="4201">
                  <c:v>-1.0030000000000001E-2</c:v>
                </c:pt>
                <c:pt idx="4202">
                  <c:v>-9.92E-3</c:v>
                </c:pt>
                <c:pt idx="4203">
                  <c:v>-9.8600000000000007E-3</c:v>
                </c:pt>
                <c:pt idx="4204">
                  <c:v>-9.75E-3</c:v>
                </c:pt>
                <c:pt idx="4205">
                  <c:v>-9.7000000000000003E-3</c:v>
                </c:pt>
                <c:pt idx="4206">
                  <c:v>-9.5899999999999996E-3</c:v>
                </c:pt>
                <c:pt idx="4207">
                  <c:v>-9.5399999999999999E-3</c:v>
                </c:pt>
                <c:pt idx="4208">
                  <c:v>-9.4299999999999991E-3</c:v>
                </c:pt>
                <c:pt idx="4209">
                  <c:v>-9.3699999999999999E-3</c:v>
                </c:pt>
                <c:pt idx="4210">
                  <c:v>-9.2599999999999991E-3</c:v>
                </c:pt>
                <c:pt idx="4211">
                  <c:v>-9.1500000000000001E-3</c:v>
                </c:pt>
                <c:pt idx="4212">
                  <c:v>-9.0500000000000008E-3</c:v>
                </c:pt>
                <c:pt idx="4213">
                  <c:v>-8.9899999999999997E-3</c:v>
                </c:pt>
                <c:pt idx="4214">
                  <c:v>-8.8800000000000007E-3</c:v>
                </c:pt>
                <c:pt idx="4215">
                  <c:v>-8.77E-3</c:v>
                </c:pt>
                <c:pt idx="4216">
                  <c:v>-8.6599999999999993E-3</c:v>
                </c:pt>
                <c:pt idx="4217">
                  <c:v>-8.5599999999999999E-3</c:v>
                </c:pt>
                <c:pt idx="4218">
                  <c:v>-8.5000000000000006E-3</c:v>
                </c:pt>
                <c:pt idx="4219">
                  <c:v>-8.3899999999999999E-3</c:v>
                </c:pt>
                <c:pt idx="4220">
                  <c:v>-8.2799999999999992E-3</c:v>
                </c:pt>
                <c:pt idx="4221">
                  <c:v>-8.1700000000000002E-3</c:v>
                </c:pt>
                <c:pt idx="4222">
                  <c:v>-8.1200000000000005E-3</c:v>
                </c:pt>
                <c:pt idx="4223">
                  <c:v>-8.0099999999999998E-3</c:v>
                </c:pt>
                <c:pt idx="4224">
                  <c:v>-7.9000000000000008E-3</c:v>
                </c:pt>
                <c:pt idx="4225">
                  <c:v>-7.79E-3</c:v>
                </c:pt>
                <c:pt idx="4226">
                  <c:v>-7.6800000000000002E-3</c:v>
                </c:pt>
                <c:pt idx="4227">
                  <c:v>-7.5700000000000003E-3</c:v>
                </c:pt>
                <c:pt idx="4228">
                  <c:v>-7.4700000000000001E-3</c:v>
                </c:pt>
                <c:pt idx="4229">
                  <c:v>-7.3600000000000002E-3</c:v>
                </c:pt>
                <c:pt idx="4230">
                  <c:v>-7.2500000000000004E-3</c:v>
                </c:pt>
                <c:pt idx="4231">
                  <c:v>-7.1399999999999996E-3</c:v>
                </c:pt>
                <c:pt idx="4232">
                  <c:v>-7.0299999999999998E-3</c:v>
                </c:pt>
                <c:pt idx="4233">
                  <c:v>-6.9199999999999999E-3</c:v>
                </c:pt>
                <c:pt idx="4234">
                  <c:v>-6.8100000000000001E-3</c:v>
                </c:pt>
                <c:pt idx="4235">
                  <c:v>-6.7000000000000002E-3</c:v>
                </c:pt>
                <c:pt idx="4236">
                  <c:v>-6.5900000000000004E-3</c:v>
                </c:pt>
                <c:pt idx="4237">
                  <c:v>-6.4900000000000001E-3</c:v>
                </c:pt>
                <c:pt idx="4238">
                  <c:v>-6.43E-3</c:v>
                </c:pt>
                <c:pt idx="4239">
                  <c:v>-6.3200000000000001E-3</c:v>
                </c:pt>
                <c:pt idx="4240">
                  <c:v>-6.2100000000000002E-3</c:v>
                </c:pt>
                <c:pt idx="4241">
                  <c:v>-6.1000000000000004E-3</c:v>
                </c:pt>
                <c:pt idx="4242">
                  <c:v>-6.0000000000000001E-3</c:v>
                </c:pt>
                <c:pt idx="4243">
                  <c:v>-5.8900000000000003E-3</c:v>
                </c:pt>
                <c:pt idx="4244">
                  <c:v>-5.7800000000000004E-3</c:v>
                </c:pt>
                <c:pt idx="4245">
                  <c:v>-5.6699999999999997E-3</c:v>
                </c:pt>
                <c:pt idx="4246">
                  <c:v>-5.5599999999999998E-3</c:v>
                </c:pt>
                <c:pt idx="4247">
                  <c:v>-5.45E-3</c:v>
                </c:pt>
                <c:pt idx="4248">
                  <c:v>-5.3400000000000001E-3</c:v>
                </c:pt>
                <c:pt idx="4249">
                  <c:v>-5.2300000000000003E-3</c:v>
                </c:pt>
                <c:pt idx="4250">
                  <c:v>-5.1200000000000004E-3</c:v>
                </c:pt>
                <c:pt idx="4251">
                  <c:v>-5.0200000000000002E-3</c:v>
                </c:pt>
                <c:pt idx="4252">
                  <c:v>-4.9100000000000003E-3</c:v>
                </c:pt>
                <c:pt idx="4253">
                  <c:v>-4.7999999999999996E-3</c:v>
                </c:pt>
                <c:pt idx="4254">
                  <c:v>-4.7400000000000003E-3</c:v>
                </c:pt>
                <c:pt idx="4255">
                  <c:v>-4.6299999999999996E-3</c:v>
                </c:pt>
                <c:pt idx="4256">
                  <c:v>-4.5300000000000002E-3</c:v>
                </c:pt>
                <c:pt idx="4257">
                  <c:v>-4.4200000000000003E-3</c:v>
                </c:pt>
                <c:pt idx="4258">
                  <c:v>-4.3099999999999996E-3</c:v>
                </c:pt>
                <c:pt idx="4259">
                  <c:v>-4.1999999999999997E-3</c:v>
                </c:pt>
                <c:pt idx="4260">
                  <c:v>-4.0899999999999999E-3</c:v>
                </c:pt>
                <c:pt idx="4261">
                  <c:v>-3.98E-3</c:v>
                </c:pt>
                <c:pt idx="4262">
                  <c:v>-3.9300000000000003E-3</c:v>
                </c:pt>
                <c:pt idx="4263">
                  <c:v>-3.82E-3</c:v>
                </c:pt>
                <c:pt idx="4264">
                  <c:v>-3.7100000000000002E-3</c:v>
                </c:pt>
                <c:pt idx="4265">
                  <c:v>-3.5999999999999999E-3</c:v>
                </c:pt>
                <c:pt idx="4266">
                  <c:v>-3.5500000000000002E-3</c:v>
                </c:pt>
                <c:pt idx="4267">
                  <c:v>-3.4399999999999999E-3</c:v>
                </c:pt>
                <c:pt idx="4268">
                  <c:v>-3.3300000000000001E-3</c:v>
                </c:pt>
                <c:pt idx="4269">
                  <c:v>-3.2699999999999999E-3</c:v>
                </c:pt>
                <c:pt idx="4270">
                  <c:v>-3.16E-3</c:v>
                </c:pt>
                <c:pt idx="4271">
                  <c:v>-3.1099999999999999E-3</c:v>
                </c:pt>
                <c:pt idx="4272">
                  <c:v>-3.0000000000000001E-3</c:v>
                </c:pt>
                <c:pt idx="4273">
                  <c:v>-2.8900000000000002E-3</c:v>
                </c:pt>
                <c:pt idx="4274">
                  <c:v>-2.8400000000000001E-3</c:v>
                </c:pt>
                <c:pt idx="4275">
                  <c:v>-2.7299999999999998E-3</c:v>
                </c:pt>
                <c:pt idx="4276">
                  <c:v>-2.6199999999999999E-3</c:v>
                </c:pt>
                <c:pt idx="4277">
                  <c:v>-2.5699999999999998E-3</c:v>
                </c:pt>
                <c:pt idx="4278">
                  <c:v>-2.4599999999999999E-3</c:v>
                </c:pt>
                <c:pt idx="4279">
                  <c:v>-2.3500000000000001E-3</c:v>
                </c:pt>
                <c:pt idx="4280">
                  <c:v>-2.2899999999999999E-3</c:v>
                </c:pt>
                <c:pt idx="4281">
                  <c:v>-2.2399999999999998E-3</c:v>
                </c:pt>
                <c:pt idx="4282">
                  <c:v>-2.1299999999999999E-3</c:v>
                </c:pt>
                <c:pt idx="4283">
                  <c:v>-2.0799999999999998E-3</c:v>
                </c:pt>
                <c:pt idx="4284">
                  <c:v>-1.97E-3</c:v>
                </c:pt>
                <c:pt idx="4285">
                  <c:v>-1.91E-3</c:v>
                </c:pt>
                <c:pt idx="4286">
                  <c:v>-1.8600000000000001E-3</c:v>
                </c:pt>
                <c:pt idx="4287">
                  <c:v>-1.8E-3</c:v>
                </c:pt>
                <c:pt idx="4288">
                  <c:v>-1.6900000000000001E-3</c:v>
                </c:pt>
                <c:pt idx="4289">
                  <c:v>-1.64E-3</c:v>
                </c:pt>
                <c:pt idx="4290">
                  <c:v>-1.5900000000000001E-3</c:v>
                </c:pt>
                <c:pt idx="4291">
                  <c:v>-1.48E-3</c:v>
                </c:pt>
                <c:pt idx="4292">
                  <c:v>-1.42E-3</c:v>
                </c:pt>
                <c:pt idx="4293">
                  <c:v>-1.31E-3</c:v>
                </c:pt>
                <c:pt idx="4294">
                  <c:v>-1.2600000000000001E-3</c:v>
                </c:pt>
                <c:pt idx="4295">
                  <c:v>-1.15E-3</c:v>
                </c:pt>
                <c:pt idx="4296">
                  <c:v>-1.1000000000000001E-3</c:v>
                </c:pt>
                <c:pt idx="4297">
                  <c:v>-1.0399999999999999E-3</c:v>
                </c:pt>
                <c:pt idx="4298">
                  <c:v>-9.8999999999999999E-4</c:v>
                </c:pt>
                <c:pt idx="4299">
                  <c:v>-9.3000000000000005E-4</c:v>
                </c:pt>
                <c:pt idx="4300">
                  <c:v>-8.8000000000000003E-4</c:v>
                </c:pt>
                <c:pt idx="4301">
                  <c:v>-8.1999999999999998E-4</c:v>
                </c:pt>
                <c:pt idx="4302">
                  <c:v>-7.6999999999999996E-4</c:v>
                </c:pt>
                <c:pt idx="4303">
                  <c:v>-7.1000000000000002E-4</c:v>
                </c:pt>
                <c:pt idx="4304">
                  <c:v>-6.6E-4</c:v>
                </c:pt>
                <c:pt idx="4305">
                  <c:v>-5.5000000000000003E-4</c:v>
                </c:pt>
                <c:pt idx="4306">
                  <c:v>-5.0000000000000001E-4</c:v>
                </c:pt>
                <c:pt idx="4307">
                  <c:v>-4.4000000000000002E-4</c:v>
                </c:pt>
                <c:pt idx="4308">
                  <c:v>-3.8999999999999999E-4</c:v>
                </c:pt>
                <c:pt idx="4309">
                  <c:v>-2.7999999999999998E-4</c:v>
                </c:pt>
                <c:pt idx="4310">
                  <c:v>-2.2000000000000001E-4</c:v>
                </c:pt>
                <c:pt idx="4311">
                  <c:v>-1.7000000000000001E-4</c:v>
                </c:pt>
                <c:pt idx="4312">
                  <c:v>-1.1E-4</c:v>
                </c:pt>
                <c:pt idx="4313">
                  <c:v>-6.0000000000000002E-5</c:v>
                </c:pt>
                <c:pt idx="4314">
                  <c:v>-1.0000000000000001E-5</c:v>
                </c:pt>
                <c:pt idx="4315">
                  <c:v>5.0000000000000002E-5</c:v>
                </c:pt>
                <c:pt idx="4316">
                  <c:v>1E-4</c:v>
                </c:pt>
                <c:pt idx="4317">
                  <c:v>1.6000000000000001E-4</c:v>
                </c:pt>
                <c:pt idx="4318">
                  <c:v>2.1000000000000001E-4</c:v>
                </c:pt>
                <c:pt idx="4319">
                  <c:v>2.7E-4</c:v>
                </c:pt>
                <c:pt idx="4320">
                  <c:v>3.2000000000000003E-4</c:v>
                </c:pt>
                <c:pt idx="4321">
                  <c:v>3.8000000000000002E-4</c:v>
                </c:pt>
                <c:pt idx="4322">
                  <c:v>4.2999999999999999E-4</c:v>
                </c:pt>
                <c:pt idx="4323">
                  <c:v>4.8000000000000001E-4</c:v>
                </c:pt>
                <c:pt idx="4324">
                  <c:v>5.4000000000000001E-4</c:v>
                </c:pt>
                <c:pt idx="4325">
                  <c:v>5.9000000000000003E-4</c:v>
                </c:pt>
                <c:pt idx="4326">
                  <c:v>6.4999999999999997E-4</c:v>
                </c:pt>
                <c:pt idx="4327">
                  <c:v>6.9999999999999999E-4</c:v>
                </c:pt>
                <c:pt idx="4328">
                  <c:v>8.0999999999999996E-4</c:v>
                </c:pt>
                <c:pt idx="4329">
                  <c:v>8.0999999999999996E-4</c:v>
                </c:pt>
                <c:pt idx="4330">
                  <c:v>8.7000000000000001E-4</c:v>
                </c:pt>
                <c:pt idx="4331">
                  <c:v>9.2000000000000003E-4</c:v>
                </c:pt>
                <c:pt idx="4332">
                  <c:v>9.7000000000000005E-4</c:v>
                </c:pt>
                <c:pt idx="4333">
                  <c:v>1.0300000000000001E-3</c:v>
                </c:pt>
                <c:pt idx="4334">
                  <c:v>1.08E-3</c:v>
                </c:pt>
                <c:pt idx="4335">
                  <c:v>1.14E-3</c:v>
                </c:pt>
                <c:pt idx="4336">
                  <c:v>1.1900000000000001E-3</c:v>
                </c:pt>
                <c:pt idx="4337">
                  <c:v>1.25E-3</c:v>
                </c:pt>
                <c:pt idx="4338">
                  <c:v>1.2999999999999999E-3</c:v>
                </c:pt>
                <c:pt idx="4339">
                  <c:v>1.3600000000000001E-3</c:v>
                </c:pt>
                <c:pt idx="4340">
                  <c:v>1.4599999999999999E-3</c:v>
                </c:pt>
                <c:pt idx="4341">
                  <c:v>1.5200000000000001E-3</c:v>
                </c:pt>
                <c:pt idx="4342">
                  <c:v>1.57E-3</c:v>
                </c:pt>
                <c:pt idx="4343">
                  <c:v>1.6299999999999999E-3</c:v>
                </c:pt>
                <c:pt idx="4344">
                  <c:v>1.6800000000000001E-3</c:v>
                </c:pt>
                <c:pt idx="4345">
                  <c:v>1.74E-3</c:v>
                </c:pt>
                <c:pt idx="4346">
                  <c:v>1.7899999999999999E-3</c:v>
                </c:pt>
                <c:pt idx="4347">
                  <c:v>1.8500000000000001E-3</c:v>
                </c:pt>
                <c:pt idx="4348">
                  <c:v>1.9E-3</c:v>
                </c:pt>
                <c:pt idx="4349">
                  <c:v>1.9499999999999999E-3</c:v>
                </c:pt>
                <c:pt idx="4350">
                  <c:v>2.0100000000000001E-3</c:v>
                </c:pt>
                <c:pt idx="4351">
                  <c:v>2.0600000000000002E-3</c:v>
                </c:pt>
                <c:pt idx="4352">
                  <c:v>2.1199999999999999E-3</c:v>
                </c:pt>
                <c:pt idx="4353">
                  <c:v>2.2300000000000002E-3</c:v>
                </c:pt>
                <c:pt idx="4354">
                  <c:v>2.2799999999999999E-3</c:v>
                </c:pt>
                <c:pt idx="4355">
                  <c:v>2.3400000000000001E-3</c:v>
                </c:pt>
                <c:pt idx="4356">
                  <c:v>2.3900000000000002E-3</c:v>
                </c:pt>
                <c:pt idx="4357">
                  <c:v>2.5000000000000001E-3</c:v>
                </c:pt>
                <c:pt idx="4358">
                  <c:v>2.5500000000000002E-3</c:v>
                </c:pt>
                <c:pt idx="4359">
                  <c:v>2.6099999999999999E-3</c:v>
                </c:pt>
                <c:pt idx="4360">
                  <c:v>2.7200000000000002E-3</c:v>
                </c:pt>
                <c:pt idx="4361">
                  <c:v>2.7699999999999999E-3</c:v>
                </c:pt>
                <c:pt idx="4362">
                  <c:v>2.8300000000000001E-3</c:v>
                </c:pt>
                <c:pt idx="4363">
                  <c:v>2.8800000000000002E-3</c:v>
                </c:pt>
                <c:pt idx="4364">
                  <c:v>2.9299999999999999E-3</c:v>
                </c:pt>
                <c:pt idx="4365">
                  <c:v>2.99E-3</c:v>
                </c:pt>
                <c:pt idx="4366">
                  <c:v>3.0400000000000002E-3</c:v>
                </c:pt>
                <c:pt idx="4367">
                  <c:v>3.15E-3</c:v>
                </c:pt>
                <c:pt idx="4368">
                  <c:v>3.2100000000000002E-3</c:v>
                </c:pt>
                <c:pt idx="4369">
                  <c:v>3.2599999999999999E-3</c:v>
                </c:pt>
                <c:pt idx="4370">
                  <c:v>3.32E-3</c:v>
                </c:pt>
                <c:pt idx="4371">
                  <c:v>3.4199999999999999E-3</c:v>
                </c:pt>
                <c:pt idx="4372">
                  <c:v>3.48E-3</c:v>
                </c:pt>
                <c:pt idx="4373">
                  <c:v>3.5899999999999999E-3</c:v>
                </c:pt>
                <c:pt idx="4374">
                  <c:v>3.64E-3</c:v>
                </c:pt>
                <c:pt idx="4375">
                  <c:v>3.7499999999999999E-3</c:v>
                </c:pt>
                <c:pt idx="4376">
                  <c:v>3.81E-3</c:v>
                </c:pt>
                <c:pt idx="4377">
                  <c:v>3.8600000000000001E-3</c:v>
                </c:pt>
                <c:pt idx="4378">
                  <c:v>3.9100000000000003E-3</c:v>
                </c:pt>
                <c:pt idx="4379">
                  <c:v>4.0200000000000001E-3</c:v>
                </c:pt>
                <c:pt idx="4380">
                  <c:v>4.0800000000000003E-3</c:v>
                </c:pt>
                <c:pt idx="4381">
                  <c:v>4.13E-3</c:v>
                </c:pt>
                <c:pt idx="4382">
                  <c:v>4.1900000000000001E-3</c:v>
                </c:pt>
                <c:pt idx="4383">
                  <c:v>4.3E-3</c:v>
                </c:pt>
                <c:pt idx="4384">
                  <c:v>4.3499999999999997E-3</c:v>
                </c:pt>
                <c:pt idx="4385">
                  <c:v>4.4000000000000003E-3</c:v>
                </c:pt>
                <c:pt idx="4386">
                  <c:v>4.5100000000000001E-3</c:v>
                </c:pt>
                <c:pt idx="4387">
                  <c:v>4.5700000000000003E-3</c:v>
                </c:pt>
                <c:pt idx="4388">
                  <c:v>4.6800000000000001E-3</c:v>
                </c:pt>
                <c:pt idx="4389">
                  <c:v>4.7299999999999998E-3</c:v>
                </c:pt>
                <c:pt idx="4390">
                  <c:v>4.8399999999999997E-3</c:v>
                </c:pt>
                <c:pt idx="4391">
                  <c:v>4.8900000000000002E-3</c:v>
                </c:pt>
                <c:pt idx="4392">
                  <c:v>5.0000000000000001E-3</c:v>
                </c:pt>
                <c:pt idx="4393">
                  <c:v>5.0600000000000003E-3</c:v>
                </c:pt>
                <c:pt idx="4394">
                  <c:v>5.11E-3</c:v>
                </c:pt>
                <c:pt idx="4395">
                  <c:v>5.2199999999999998E-3</c:v>
                </c:pt>
                <c:pt idx="4396">
                  <c:v>5.28E-3</c:v>
                </c:pt>
                <c:pt idx="4397">
                  <c:v>5.3299999999999997E-3</c:v>
                </c:pt>
                <c:pt idx="4398">
                  <c:v>5.4400000000000004E-3</c:v>
                </c:pt>
                <c:pt idx="4399">
                  <c:v>5.4900000000000001E-3</c:v>
                </c:pt>
                <c:pt idx="4400">
                  <c:v>5.5500000000000002E-3</c:v>
                </c:pt>
                <c:pt idx="4401">
                  <c:v>5.6600000000000001E-3</c:v>
                </c:pt>
                <c:pt idx="4402">
                  <c:v>5.7099999999999998E-3</c:v>
                </c:pt>
                <c:pt idx="4403">
                  <c:v>5.8199999999999997E-3</c:v>
                </c:pt>
                <c:pt idx="4404">
                  <c:v>5.8799999999999998E-3</c:v>
                </c:pt>
                <c:pt idx="4405">
                  <c:v>5.9800000000000001E-3</c:v>
                </c:pt>
                <c:pt idx="4406">
                  <c:v>6.0400000000000002E-3</c:v>
                </c:pt>
                <c:pt idx="4407">
                  <c:v>6.0899999999999999E-3</c:v>
                </c:pt>
                <c:pt idx="4408">
                  <c:v>6.1999999999999998E-3</c:v>
                </c:pt>
                <c:pt idx="4409">
                  <c:v>6.2599999999999999E-3</c:v>
                </c:pt>
                <c:pt idx="4410">
                  <c:v>6.3099999999999996E-3</c:v>
                </c:pt>
                <c:pt idx="4411">
                  <c:v>6.4200000000000004E-3</c:v>
                </c:pt>
                <c:pt idx="4412">
                  <c:v>6.4700000000000001E-3</c:v>
                </c:pt>
                <c:pt idx="4413">
                  <c:v>6.5300000000000002E-3</c:v>
                </c:pt>
                <c:pt idx="4414">
                  <c:v>6.5799999999999999E-3</c:v>
                </c:pt>
                <c:pt idx="4415">
                  <c:v>6.6899999999999998E-3</c:v>
                </c:pt>
                <c:pt idx="4416">
                  <c:v>6.7499999999999999E-3</c:v>
                </c:pt>
                <c:pt idx="4417">
                  <c:v>6.7999999999999996E-3</c:v>
                </c:pt>
                <c:pt idx="4418">
                  <c:v>6.9100000000000003E-3</c:v>
                </c:pt>
                <c:pt idx="4419">
                  <c:v>6.96E-3</c:v>
                </c:pt>
                <c:pt idx="4420">
                  <c:v>7.0200000000000002E-3</c:v>
                </c:pt>
                <c:pt idx="4421">
                  <c:v>7.1300000000000001E-3</c:v>
                </c:pt>
                <c:pt idx="4422">
                  <c:v>7.1799999999999998E-3</c:v>
                </c:pt>
                <c:pt idx="4423">
                  <c:v>7.2399999999999999E-3</c:v>
                </c:pt>
                <c:pt idx="4424">
                  <c:v>7.3499999999999998E-3</c:v>
                </c:pt>
                <c:pt idx="4425">
                  <c:v>7.4000000000000003E-3</c:v>
                </c:pt>
                <c:pt idx="4426">
                  <c:v>7.45E-3</c:v>
                </c:pt>
                <c:pt idx="4427">
                  <c:v>7.5100000000000002E-3</c:v>
                </c:pt>
                <c:pt idx="4428">
                  <c:v>7.5599999999999999E-3</c:v>
                </c:pt>
                <c:pt idx="4429">
                  <c:v>7.62E-3</c:v>
                </c:pt>
                <c:pt idx="4430">
                  <c:v>7.7299999999999999E-3</c:v>
                </c:pt>
                <c:pt idx="4431">
                  <c:v>7.7799999999999996E-3</c:v>
                </c:pt>
                <c:pt idx="4432">
                  <c:v>7.8399999999999997E-3</c:v>
                </c:pt>
                <c:pt idx="4433">
                  <c:v>7.8899999999999994E-3</c:v>
                </c:pt>
                <c:pt idx="4434">
                  <c:v>7.9399999999999991E-3</c:v>
                </c:pt>
                <c:pt idx="4435">
                  <c:v>8.0000000000000002E-3</c:v>
                </c:pt>
                <c:pt idx="4436">
                  <c:v>8.1099999999999992E-3</c:v>
                </c:pt>
                <c:pt idx="4437">
                  <c:v>8.1600000000000006E-3</c:v>
                </c:pt>
                <c:pt idx="4438">
                  <c:v>8.2199999999999999E-3</c:v>
                </c:pt>
                <c:pt idx="4439">
                  <c:v>8.2699999999999996E-3</c:v>
                </c:pt>
                <c:pt idx="4440">
                  <c:v>8.3300000000000006E-3</c:v>
                </c:pt>
                <c:pt idx="4441">
                  <c:v>8.3800000000000003E-3</c:v>
                </c:pt>
                <c:pt idx="4442">
                  <c:v>8.43E-3</c:v>
                </c:pt>
                <c:pt idx="4443">
                  <c:v>8.4899999999999993E-3</c:v>
                </c:pt>
                <c:pt idx="4444">
                  <c:v>8.5400000000000007E-3</c:v>
                </c:pt>
                <c:pt idx="4445">
                  <c:v>8.6E-3</c:v>
                </c:pt>
                <c:pt idx="4446">
                  <c:v>8.6499999999999997E-3</c:v>
                </c:pt>
                <c:pt idx="4447">
                  <c:v>8.7100000000000007E-3</c:v>
                </c:pt>
                <c:pt idx="4448">
                  <c:v>8.7600000000000004E-3</c:v>
                </c:pt>
                <c:pt idx="4449">
                  <c:v>8.8199999999999997E-3</c:v>
                </c:pt>
                <c:pt idx="4450">
                  <c:v>8.8699999999999994E-3</c:v>
                </c:pt>
                <c:pt idx="4451">
                  <c:v>8.9200000000000008E-3</c:v>
                </c:pt>
                <c:pt idx="4452">
                  <c:v>8.9800000000000001E-3</c:v>
                </c:pt>
                <c:pt idx="4453">
                  <c:v>9.0299999999999998E-3</c:v>
                </c:pt>
                <c:pt idx="4454">
                  <c:v>9.0900000000000009E-3</c:v>
                </c:pt>
                <c:pt idx="4455">
                  <c:v>9.1400000000000006E-3</c:v>
                </c:pt>
                <c:pt idx="4456">
                  <c:v>9.1999999999999998E-3</c:v>
                </c:pt>
                <c:pt idx="4457">
                  <c:v>9.2499999999999995E-3</c:v>
                </c:pt>
                <c:pt idx="4458">
                  <c:v>9.3100000000000006E-3</c:v>
                </c:pt>
                <c:pt idx="4459">
                  <c:v>9.3600000000000003E-3</c:v>
                </c:pt>
                <c:pt idx="4460">
                  <c:v>9.41E-3</c:v>
                </c:pt>
                <c:pt idx="4461">
                  <c:v>9.41E-3</c:v>
                </c:pt>
                <c:pt idx="4462">
                  <c:v>9.4699999999999993E-3</c:v>
                </c:pt>
                <c:pt idx="4463">
                  <c:v>9.5200000000000007E-3</c:v>
                </c:pt>
                <c:pt idx="4464">
                  <c:v>9.58E-3</c:v>
                </c:pt>
                <c:pt idx="4465">
                  <c:v>9.6299999999999997E-3</c:v>
                </c:pt>
                <c:pt idx="4466">
                  <c:v>9.6900000000000007E-3</c:v>
                </c:pt>
                <c:pt idx="4467">
                  <c:v>9.7400000000000004E-3</c:v>
                </c:pt>
                <c:pt idx="4468">
                  <c:v>9.7400000000000004E-3</c:v>
                </c:pt>
                <c:pt idx="4469">
                  <c:v>9.7999999999999997E-3</c:v>
                </c:pt>
                <c:pt idx="4470">
                  <c:v>9.8499999999999994E-3</c:v>
                </c:pt>
                <c:pt idx="4471">
                  <c:v>9.9000000000000008E-3</c:v>
                </c:pt>
                <c:pt idx="4472">
                  <c:v>9.9600000000000001E-3</c:v>
                </c:pt>
                <c:pt idx="4473">
                  <c:v>1.001E-2</c:v>
                </c:pt>
                <c:pt idx="4474">
                  <c:v>1.001E-2</c:v>
                </c:pt>
                <c:pt idx="4475">
                  <c:v>1.0070000000000001E-2</c:v>
                </c:pt>
                <c:pt idx="4476">
                  <c:v>1.0120000000000001E-2</c:v>
                </c:pt>
                <c:pt idx="4477">
                  <c:v>1.018E-2</c:v>
                </c:pt>
                <c:pt idx="4478">
                  <c:v>1.018E-2</c:v>
                </c:pt>
                <c:pt idx="4479">
                  <c:v>1.023E-2</c:v>
                </c:pt>
                <c:pt idx="4480">
                  <c:v>1.0290000000000001E-2</c:v>
                </c:pt>
                <c:pt idx="4481">
                  <c:v>1.034E-2</c:v>
                </c:pt>
                <c:pt idx="4482">
                  <c:v>1.034E-2</c:v>
                </c:pt>
                <c:pt idx="4483">
                  <c:v>1.039E-2</c:v>
                </c:pt>
                <c:pt idx="4484">
                  <c:v>1.0449999999999999E-2</c:v>
                </c:pt>
                <c:pt idx="4485">
                  <c:v>1.0500000000000001E-2</c:v>
                </c:pt>
                <c:pt idx="4486">
                  <c:v>1.056E-2</c:v>
                </c:pt>
                <c:pt idx="4487">
                  <c:v>1.061E-2</c:v>
                </c:pt>
                <c:pt idx="4488">
                  <c:v>1.061E-2</c:v>
                </c:pt>
                <c:pt idx="4489">
                  <c:v>1.0670000000000001E-2</c:v>
                </c:pt>
                <c:pt idx="4490">
                  <c:v>1.072E-2</c:v>
                </c:pt>
                <c:pt idx="4491">
                  <c:v>1.072E-2</c:v>
                </c:pt>
                <c:pt idx="4492">
                  <c:v>1.078E-2</c:v>
                </c:pt>
                <c:pt idx="4493">
                  <c:v>1.0829999999999999E-2</c:v>
                </c:pt>
                <c:pt idx="4494">
                  <c:v>1.0880000000000001E-2</c:v>
                </c:pt>
                <c:pt idx="4495">
                  <c:v>1.0880000000000001E-2</c:v>
                </c:pt>
                <c:pt idx="4496">
                  <c:v>1.094E-2</c:v>
                </c:pt>
                <c:pt idx="4497">
                  <c:v>1.099E-2</c:v>
                </c:pt>
                <c:pt idx="4498">
                  <c:v>1.1050000000000001E-2</c:v>
                </c:pt>
                <c:pt idx="4499">
                  <c:v>1.1050000000000001E-2</c:v>
                </c:pt>
                <c:pt idx="4500">
                  <c:v>1.11E-2</c:v>
                </c:pt>
                <c:pt idx="4501">
                  <c:v>1.116E-2</c:v>
                </c:pt>
                <c:pt idx="4502">
                  <c:v>1.1209999999999999E-2</c:v>
                </c:pt>
                <c:pt idx="4503">
                  <c:v>1.1270000000000001E-2</c:v>
                </c:pt>
                <c:pt idx="4504">
                  <c:v>1.1270000000000001E-2</c:v>
                </c:pt>
                <c:pt idx="4505">
                  <c:v>1.132E-2</c:v>
                </c:pt>
                <c:pt idx="4506">
                  <c:v>1.137E-2</c:v>
                </c:pt>
                <c:pt idx="4507">
                  <c:v>1.1429999999999999E-2</c:v>
                </c:pt>
                <c:pt idx="4508">
                  <c:v>1.1429999999999999E-2</c:v>
                </c:pt>
                <c:pt idx="4509">
                  <c:v>1.1480000000000001E-2</c:v>
                </c:pt>
                <c:pt idx="4510">
                  <c:v>1.154E-2</c:v>
                </c:pt>
                <c:pt idx="4511">
                  <c:v>1.154E-2</c:v>
                </c:pt>
                <c:pt idx="4512">
                  <c:v>1.159E-2</c:v>
                </c:pt>
                <c:pt idx="4513">
                  <c:v>1.1650000000000001E-2</c:v>
                </c:pt>
                <c:pt idx="4514">
                  <c:v>1.17E-2</c:v>
                </c:pt>
                <c:pt idx="4515">
                  <c:v>1.176E-2</c:v>
                </c:pt>
                <c:pt idx="4516">
                  <c:v>1.176E-2</c:v>
                </c:pt>
                <c:pt idx="4517">
                  <c:v>1.1809999999999999E-2</c:v>
                </c:pt>
                <c:pt idx="4518">
                  <c:v>1.1860000000000001E-2</c:v>
                </c:pt>
                <c:pt idx="4519">
                  <c:v>1.192E-2</c:v>
                </c:pt>
                <c:pt idx="4520">
                  <c:v>1.197E-2</c:v>
                </c:pt>
                <c:pt idx="4521">
                  <c:v>1.2030000000000001E-2</c:v>
                </c:pt>
                <c:pt idx="4522">
                  <c:v>1.2030000000000001E-2</c:v>
                </c:pt>
                <c:pt idx="4523">
                  <c:v>1.208E-2</c:v>
                </c:pt>
                <c:pt idx="4524">
                  <c:v>1.214E-2</c:v>
                </c:pt>
                <c:pt idx="4525">
                  <c:v>1.214E-2</c:v>
                </c:pt>
                <c:pt idx="4526">
                  <c:v>1.2189999999999999E-2</c:v>
                </c:pt>
                <c:pt idx="4527">
                  <c:v>1.225E-2</c:v>
                </c:pt>
                <c:pt idx="4528">
                  <c:v>1.23E-2</c:v>
                </c:pt>
                <c:pt idx="4529">
                  <c:v>1.23E-2</c:v>
                </c:pt>
                <c:pt idx="4530">
                  <c:v>1.2359999999999999E-2</c:v>
                </c:pt>
                <c:pt idx="4531">
                  <c:v>1.2409999999999999E-2</c:v>
                </c:pt>
                <c:pt idx="4532">
                  <c:v>1.2460000000000001E-2</c:v>
                </c:pt>
                <c:pt idx="4533">
                  <c:v>1.252E-2</c:v>
                </c:pt>
                <c:pt idx="4534">
                  <c:v>1.257E-2</c:v>
                </c:pt>
                <c:pt idx="4535">
                  <c:v>1.257E-2</c:v>
                </c:pt>
                <c:pt idx="4536">
                  <c:v>1.2630000000000001E-2</c:v>
                </c:pt>
                <c:pt idx="4537">
                  <c:v>1.268E-2</c:v>
                </c:pt>
                <c:pt idx="4538">
                  <c:v>1.274E-2</c:v>
                </c:pt>
                <c:pt idx="4539">
                  <c:v>1.274E-2</c:v>
                </c:pt>
                <c:pt idx="4540">
                  <c:v>1.2789999999999999E-2</c:v>
                </c:pt>
                <c:pt idx="4541">
                  <c:v>1.285E-2</c:v>
                </c:pt>
                <c:pt idx="4542">
                  <c:v>1.29E-2</c:v>
                </c:pt>
                <c:pt idx="4543">
                  <c:v>1.29E-2</c:v>
                </c:pt>
                <c:pt idx="4544">
                  <c:v>1.295E-2</c:v>
                </c:pt>
                <c:pt idx="4545">
                  <c:v>1.3010000000000001E-2</c:v>
                </c:pt>
                <c:pt idx="4546">
                  <c:v>1.306E-2</c:v>
                </c:pt>
                <c:pt idx="4547">
                  <c:v>1.306E-2</c:v>
                </c:pt>
                <c:pt idx="4548">
                  <c:v>1.312E-2</c:v>
                </c:pt>
                <c:pt idx="4549">
                  <c:v>1.3169999999999999E-2</c:v>
                </c:pt>
                <c:pt idx="4550">
                  <c:v>1.323E-2</c:v>
                </c:pt>
                <c:pt idx="4551">
                  <c:v>1.323E-2</c:v>
                </c:pt>
                <c:pt idx="4552">
                  <c:v>1.328E-2</c:v>
                </c:pt>
                <c:pt idx="4553">
                  <c:v>1.3339999999999999E-2</c:v>
                </c:pt>
                <c:pt idx="4554">
                  <c:v>1.3339999999999999E-2</c:v>
                </c:pt>
                <c:pt idx="4555">
                  <c:v>1.3390000000000001E-2</c:v>
                </c:pt>
                <c:pt idx="4556">
                  <c:v>1.3440000000000001E-2</c:v>
                </c:pt>
                <c:pt idx="4557">
                  <c:v>1.3440000000000001E-2</c:v>
                </c:pt>
                <c:pt idx="4558">
                  <c:v>1.35E-2</c:v>
                </c:pt>
                <c:pt idx="4559">
                  <c:v>1.355E-2</c:v>
                </c:pt>
                <c:pt idx="4560">
                  <c:v>1.355E-2</c:v>
                </c:pt>
                <c:pt idx="4561">
                  <c:v>1.3610000000000001E-2</c:v>
                </c:pt>
                <c:pt idx="4562">
                  <c:v>1.366E-2</c:v>
                </c:pt>
                <c:pt idx="4563">
                  <c:v>1.366E-2</c:v>
                </c:pt>
                <c:pt idx="4564">
                  <c:v>1.372E-2</c:v>
                </c:pt>
                <c:pt idx="4565">
                  <c:v>1.372E-2</c:v>
                </c:pt>
                <c:pt idx="4566">
                  <c:v>1.3769999999999999E-2</c:v>
                </c:pt>
                <c:pt idx="4567">
                  <c:v>1.383E-2</c:v>
                </c:pt>
                <c:pt idx="4568">
                  <c:v>1.383E-2</c:v>
                </c:pt>
                <c:pt idx="4569">
                  <c:v>1.388E-2</c:v>
                </c:pt>
                <c:pt idx="4570">
                  <c:v>1.388E-2</c:v>
                </c:pt>
                <c:pt idx="4571">
                  <c:v>1.393E-2</c:v>
                </c:pt>
                <c:pt idx="4572">
                  <c:v>1.393E-2</c:v>
                </c:pt>
                <c:pt idx="4573">
                  <c:v>1.3990000000000001E-2</c:v>
                </c:pt>
                <c:pt idx="4574">
                  <c:v>1.3990000000000001E-2</c:v>
                </c:pt>
                <c:pt idx="4575">
                  <c:v>1.404E-2</c:v>
                </c:pt>
                <c:pt idx="4576">
                  <c:v>1.404E-2</c:v>
                </c:pt>
                <c:pt idx="4577">
                  <c:v>1.41E-2</c:v>
                </c:pt>
                <c:pt idx="4578">
                  <c:v>1.41E-2</c:v>
                </c:pt>
                <c:pt idx="4579">
                  <c:v>1.4149999999999999E-2</c:v>
                </c:pt>
                <c:pt idx="4580">
                  <c:v>1.4149999999999999E-2</c:v>
                </c:pt>
                <c:pt idx="4581">
                  <c:v>1.421E-2</c:v>
                </c:pt>
                <c:pt idx="4582">
                  <c:v>1.421E-2</c:v>
                </c:pt>
                <c:pt idx="4583">
                  <c:v>1.421E-2</c:v>
                </c:pt>
                <c:pt idx="4584">
                  <c:v>1.426E-2</c:v>
                </c:pt>
                <c:pt idx="4585">
                  <c:v>1.426E-2</c:v>
                </c:pt>
                <c:pt idx="4586">
                  <c:v>1.426E-2</c:v>
                </c:pt>
                <c:pt idx="4587">
                  <c:v>1.4319999999999999E-2</c:v>
                </c:pt>
                <c:pt idx="4588">
                  <c:v>1.4319999999999999E-2</c:v>
                </c:pt>
                <c:pt idx="4589">
                  <c:v>1.4319999999999999E-2</c:v>
                </c:pt>
                <c:pt idx="4590">
                  <c:v>1.4370000000000001E-2</c:v>
                </c:pt>
                <c:pt idx="4591">
                  <c:v>1.4370000000000001E-2</c:v>
                </c:pt>
                <c:pt idx="4592">
                  <c:v>1.4370000000000001E-2</c:v>
                </c:pt>
                <c:pt idx="4593">
                  <c:v>1.4370000000000001E-2</c:v>
                </c:pt>
                <c:pt idx="4594">
                  <c:v>1.4420000000000001E-2</c:v>
                </c:pt>
                <c:pt idx="4595">
                  <c:v>1.4420000000000001E-2</c:v>
                </c:pt>
                <c:pt idx="4596">
                  <c:v>1.4420000000000001E-2</c:v>
                </c:pt>
                <c:pt idx="4597">
                  <c:v>1.4420000000000001E-2</c:v>
                </c:pt>
                <c:pt idx="4598">
                  <c:v>1.448E-2</c:v>
                </c:pt>
                <c:pt idx="4599">
                  <c:v>1.448E-2</c:v>
                </c:pt>
                <c:pt idx="4600">
                  <c:v>1.448E-2</c:v>
                </c:pt>
                <c:pt idx="4601">
                  <c:v>1.448E-2</c:v>
                </c:pt>
                <c:pt idx="4602">
                  <c:v>1.448E-2</c:v>
                </c:pt>
                <c:pt idx="4603">
                  <c:v>1.448E-2</c:v>
                </c:pt>
                <c:pt idx="4604">
                  <c:v>1.453E-2</c:v>
                </c:pt>
                <c:pt idx="4605">
                  <c:v>1.453E-2</c:v>
                </c:pt>
                <c:pt idx="4606">
                  <c:v>1.453E-2</c:v>
                </c:pt>
                <c:pt idx="4607">
                  <c:v>1.453E-2</c:v>
                </c:pt>
                <c:pt idx="4608">
                  <c:v>1.453E-2</c:v>
                </c:pt>
                <c:pt idx="4609">
                  <c:v>1.453E-2</c:v>
                </c:pt>
                <c:pt idx="4610">
                  <c:v>1.453E-2</c:v>
                </c:pt>
                <c:pt idx="4611">
                  <c:v>1.453E-2</c:v>
                </c:pt>
                <c:pt idx="4612">
                  <c:v>1.453E-2</c:v>
                </c:pt>
                <c:pt idx="4613">
                  <c:v>1.453E-2</c:v>
                </c:pt>
                <c:pt idx="4614">
                  <c:v>1.453E-2</c:v>
                </c:pt>
                <c:pt idx="4615">
                  <c:v>1.453E-2</c:v>
                </c:pt>
                <c:pt idx="4616">
                  <c:v>1.453E-2</c:v>
                </c:pt>
                <c:pt idx="4617">
                  <c:v>1.453E-2</c:v>
                </c:pt>
                <c:pt idx="4618">
                  <c:v>1.453E-2</c:v>
                </c:pt>
                <c:pt idx="4619">
                  <c:v>1.453E-2</c:v>
                </c:pt>
                <c:pt idx="4620">
                  <c:v>1.453E-2</c:v>
                </c:pt>
                <c:pt idx="4621">
                  <c:v>1.453E-2</c:v>
                </c:pt>
                <c:pt idx="4622">
                  <c:v>1.453E-2</c:v>
                </c:pt>
                <c:pt idx="4623">
                  <c:v>1.453E-2</c:v>
                </c:pt>
                <c:pt idx="4624">
                  <c:v>1.453E-2</c:v>
                </c:pt>
                <c:pt idx="4625">
                  <c:v>1.453E-2</c:v>
                </c:pt>
                <c:pt idx="4626">
                  <c:v>1.453E-2</c:v>
                </c:pt>
                <c:pt idx="4627">
                  <c:v>1.453E-2</c:v>
                </c:pt>
                <c:pt idx="4628">
                  <c:v>1.453E-2</c:v>
                </c:pt>
                <c:pt idx="4629">
                  <c:v>1.453E-2</c:v>
                </c:pt>
                <c:pt idx="4630">
                  <c:v>1.453E-2</c:v>
                </c:pt>
                <c:pt idx="4631">
                  <c:v>1.453E-2</c:v>
                </c:pt>
                <c:pt idx="4632">
                  <c:v>1.453E-2</c:v>
                </c:pt>
                <c:pt idx="4633">
                  <c:v>1.453E-2</c:v>
                </c:pt>
                <c:pt idx="4634">
                  <c:v>1.453E-2</c:v>
                </c:pt>
                <c:pt idx="4635">
                  <c:v>1.448E-2</c:v>
                </c:pt>
                <c:pt idx="4636">
                  <c:v>1.448E-2</c:v>
                </c:pt>
                <c:pt idx="4637">
                  <c:v>1.448E-2</c:v>
                </c:pt>
                <c:pt idx="4638">
                  <c:v>1.448E-2</c:v>
                </c:pt>
                <c:pt idx="4639">
                  <c:v>1.448E-2</c:v>
                </c:pt>
                <c:pt idx="4640">
                  <c:v>1.448E-2</c:v>
                </c:pt>
                <c:pt idx="4641">
                  <c:v>1.448E-2</c:v>
                </c:pt>
                <c:pt idx="4642">
                  <c:v>1.448E-2</c:v>
                </c:pt>
                <c:pt idx="4643">
                  <c:v>1.448E-2</c:v>
                </c:pt>
                <c:pt idx="4644">
                  <c:v>1.448E-2</c:v>
                </c:pt>
                <c:pt idx="4645">
                  <c:v>1.448E-2</c:v>
                </c:pt>
                <c:pt idx="4646">
                  <c:v>1.448E-2</c:v>
                </c:pt>
                <c:pt idx="4647">
                  <c:v>1.448E-2</c:v>
                </c:pt>
                <c:pt idx="4648">
                  <c:v>1.4420000000000001E-2</c:v>
                </c:pt>
                <c:pt idx="4649">
                  <c:v>1.4420000000000001E-2</c:v>
                </c:pt>
                <c:pt idx="4650">
                  <c:v>1.4420000000000001E-2</c:v>
                </c:pt>
                <c:pt idx="4651">
                  <c:v>1.4420000000000001E-2</c:v>
                </c:pt>
                <c:pt idx="4652">
                  <c:v>1.4420000000000001E-2</c:v>
                </c:pt>
                <c:pt idx="4653">
                  <c:v>1.4420000000000001E-2</c:v>
                </c:pt>
                <c:pt idx="4654">
                  <c:v>1.4420000000000001E-2</c:v>
                </c:pt>
                <c:pt idx="4655">
                  <c:v>1.4420000000000001E-2</c:v>
                </c:pt>
                <c:pt idx="4656">
                  <c:v>1.4420000000000001E-2</c:v>
                </c:pt>
                <c:pt idx="4657">
                  <c:v>1.4420000000000001E-2</c:v>
                </c:pt>
                <c:pt idx="4658">
                  <c:v>1.4420000000000001E-2</c:v>
                </c:pt>
                <c:pt idx="4659">
                  <c:v>1.4420000000000001E-2</c:v>
                </c:pt>
                <c:pt idx="4660">
                  <c:v>1.4420000000000001E-2</c:v>
                </c:pt>
                <c:pt idx="4661">
                  <c:v>1.4420000000000001E-2</c:v>
                </c:pt>
                <c:pt idx="4662">
                  <c:v>1.4420000000000001E-2</c:v>
                </c:pt>
                <c:pt idx="4663">
                  <c:v>1.4420000000000001E-2</c:v>
                </c:pt>
                <c:pt idx="4664">
                  <c:v>1.4420000000000001E-2</c:v>
                </c:pt>
                <c:pt idx="4665">
                  <c:v>1.4420000000000001E-2</c:v>
                </c:pt>
                <c:pt idx="4666">
                  <c:v>1.4420000000000001E-2</c:v>
                </c:pt>
                <c:pt idx="4667">
                  <c:v>1.4420000000000001E-2</c:v>
                </c:pt>
                <c:pt idx="4668">
                  <c:v>1.4420000000000001E-2</c:v>
                </c:pt>
                <c:pt idx="4669">
                  <c:v>1.4420000000000001E-2</c:v>
                </c:pt>
                <c:pt idx="4670">
                  <c:v>1.4420000000000001E-2</c:v>
                </c:pt>
                <c:pt idx="4671">
                  <c:v>1.4420000000000001E-2</c:v>
                </c:pt>
                <c:pt idx="4672">
                  <c:v>1.4420000000000001E-2</c:v>
                </c:pt>
                <c:pt idx="4673">
                  <c:v>1.4420000000000001E-2</c:v>
                </c:pt>
                <c:pt idx="4674">
                  <c:v>1.4420000000000001E-2</c:v>
                </c:pt>
                <c:pt idx="4675">
                  <c:v>1.4420000000000001E-2</c:v>
                </c:pt>
                <c:pt idx="4676">
                  <c:v>1.4420000000000001E-2</c:v>
                </c:pt>
                <c:pt idx="4677">
                  <c:v>1.4420000000000001E-2</c:v>
                </c:pt>
                <c:pt idx="4678">
                  <c:v>1.448E-2</c:v>
                </c:pt>
                <c:pt idx="4679">
                  <c:v>1.448E-2</c:v>
                </c:pt>
                <c:pt idx="4680">
                  <c:v>1.448E-2</c:v>
                </c:pt>
                <c:pt idx="4681">
                  <c:v>1.448E-2</c:v>
                </c:pt>
                <c:pt idx="4682">
                  <c:v>1.448E-2</c:v>
                </c:pt>
                <c:pt idx="4683">
                  <c:v>1.448E-2</c:v>
                </c:pt>
                <c:pt idx="4684">
                  <c:v>1.448E-2</c:v>
                </c:pt>
                <c:pt idx="4685">
                  <c:v>1.448E-2</c:v>
                </c:pt>
                <c:pt idx="4686">
                  <c:v>1.453E-2</c:v>
                </c:pt>
                <c:pt idx="4687">
                  <c:v>1.453E-2</c:v>
                </c:pt>
                <c:pt idx="4688">
                  <c:v>1.453E-2</c:v>
                </c:pt>
                <c:pt idx="4689">
                  <c:v>1.453E-2</c:v>
                </c:pt>
                <c:pt idx="4690">
                  <c:v>1.453E-2</c:v>
                </c:pt>
                <c:pt idx="4691">
                  <c:v>1.453E-2</c:v>
                </c:pt>
                <c:pt idx="4692">
                  <c:v>1.4590000000000001E-2</c:v>
                </c:pt>
                <c:pt idx="4693">
                  <c:v>1.4590000000000001E-2</c:v>
                </c:pt>
                <c:pt idx="4694">
                  <c:v>1.4590000000000001E-2</c:v>
                </c:pt>
                <c:pt idx="4695">
                  <c:v>1.4590000000000001E-2</c:v>
                </c:pt>
                <c:pt idx="4696">
                  <c:v>1.464E-2</c:v>
                </c:pt>
                <c:pt idx="4697">
                  <c:v>1.464E-2</c:v>
                </c:pt>
                <c:pt idx="4698">
                  <c:v>1.464E-2</c:v>
                </c:pt>
                <c:pt idx="4699">
                  <c:v>1.464E-2</c:v>
                </c:pt>
                <c:pt idx="4700">
                  <c:v>1.47E-2</c:v>
                </c:pt>
                <c:pt idx="4701">
                  <c:v>1.47E-2</c:v>
                </c:pt>
                <c:pt idx="4702">
                  <c:v>1.47E-2</c:v>
                </c:pt>
                <c:pt idx="4703">
                  <c:v>1.47E-2</c:v>
                </c:pt>
                <c:pt idx="4704">
                  <c:v>1.4749999999999999E-2</c:v>
                </c:pt>
                <c:pt idx="4705">
                  <c:v>1.4749999999999999E-2</c:v>
                </c:pt>
                <c:pt idx="4706">
                  <c:v>1.4749999999999999E-2</c:v>
                </c:pt>
                <c:pt idx="4707">
                  <c:v>1.481E-2</c:v>
                </c:pt>
                <c:pt idx="4708">
                  <c:v>1.481E-2</c:v>
                </c:pt>
                <c:pt idx="4709">
                  <c:v>1.481E-2</c:v>
                </c:pt>
                <c:pt idx="4710">
                  <c:v>1.486E-2</c:v>
                </c:pt>
                <c:pt idx="4711">
                  <c:v>1.486E-2</c:v>
                </c:pt>
                <c:pt idx="4712">
                  <c:v>1.486E-2</c:v>
                </c:pt>
                <c:pt idx="4713">
                  <c:v>1.491E-2</c:v>
                </c:pt>
                <c:pt idx="4714">
                  <c:v>1.491E-2</c:v>
                </c:pt>
                <c:pt idx="4715">
                  <c:v>1.491E-2</c:v>
                </c:pt>
                <c:pt idx="4716">
                  <c:v>1.4970000000000001E-2</c:v>
                </c:pt>
                <c:pt idx="4717">
                  <c:v>1.4970000000000001E-2</c:v>
                </c:pt>
                <c:pt idx="4718">
                  <c:v>1.4970000000000001E-2</c:v>
                </c:pt>
                <c:pt idx="4719">
                  <c:v>1.502E-2</c:v>
                </c:pt>
                <c:pt idx="4720">
                  <c:v>1.502E-2</c:v>
                </c:pt>
                <c:pt idx="4721">
                  <c:v>1.502E-2</c:v>
                </c:pt>
                <c:pt idx="4722">
                  <c:v>1.508E-2</c:v>
                </c:pt>
                <c:pt idx="4723">
                  <c:v>1.508E-2</c:v>
                </c:pt>
                <c:pt idx="4724">
                  <c:v>1.508E-2</c:v>
                </c:pt>
                <c:pt idx="4725">
                  <c:v>1.5129999999999999E-2</c:v>
                </c:pt>
                <c:pt idx="4726">
                  <c:v>1.5129999999999999E-2</c:v>
                </c:pt>
                <c:pt idx="4727">
                  <c:v>1.519E-2</c:v>
                </c:pt>
                <c:pt idx="4728">
                  <c:v>1.519E-2</c:v>
                </c:pt>
                <c:pt idx="4729">
                  <c:v>1.519E-2</c:v>
                </c:pt>
                <c:pt idx="4730">
                  <c:v>1.524E-2</c:v>
                </c:pt>
                <c:pt idx="4731">
                  <c:v>1.524E-2</c:v>
                </c:pt>
                <c:pt idx="4732">
                  <c:v>1.524E-2</c:v>
                </c:pt>
                <c:pt idx="4733">
                  <c:v>1.5299999999999999E-2</c:v>
                </c:pt>
                <c:pt idx="4734">
                  <c:v>1.5299999999999999E-2</c:v>
                </c:pt>
                <c:pt idx="4735">
                  <c:v>1.5299999999999999E-2</c:v>
                </c:pt>
                <c:pt idx="4736">
                  <c:v>1.5350000000000001E-2</c:v>
                </c:pt>
                <c:pt idx="4737">
                  <c:v>1.5350000000000001E-2</c:v>
                </c:pt>
                <c:pt idx="4738">
                  <c:v>1.54E-2</c:v>
                </c:pt>
                <c:pt idx="4739">
                  <c:v>1.54E-2</c:v>
                </c:pt>
                <c:pt idx="4740">
                  <c:v>1.54E-2</c:v>
                </c:pt>
                <c:pt idx="4741">
                  <c:v>1.546E-2</c:v>
                </c:pt>
                <c:pt idx="4742">
                  <c:v>1.546E-2</c:v>
                </c:pt>
                <c:pt idx="4743">
                  <c:v>1.5509999999999999E-2</c:v>
                </c:pt>
                <c:pt idx="4744">
                  <c:v>1.5509999999999999E-2</c:v>
                </c:pt>
                <c:pt idx="4745">
                  <c:v>1.5509999999999999E-2</c:v>
                </c:pt>
                <c:pt idx="4746">
                  <c:v>1.5570000000000001E-2</c:v>
                </c:pt>
                <c:pt idx="4747">
                  <c:v>1.5570000000000001E-2</c:v>
                </c:pt>
                <c:pt idx="4748">
                  <c:v>1.562E-2</c:v>
                </c:pt>
                <c:pt idx="4749">
                  <c:v>1.562E-2</c:v>
                </c:pt>
                <c:pt idx="4750">
                  <c:v>1.562E-2</c:v>
                </c:pt>
                <c:pt idx="4751">
                  <c:v>1.5679999999999999E-2</c:v>
                </c:pt>
                <c:pt idx="4752">
                  <c:v>1.5679999999999999E-2</c:v>
                </c:pt>
                <c:pt idx="4753">
                  <c:v>1.5679999999999999E-2</c:v>
                </c:pt>
                <c:pt idx="4754">
                  <c:v>1.5730000000000001E-2</c:v>
                </c:pt>
                <c:pt idx="4755">
                  <c:v>1.5730000000000001E-2</c:v>
                </c:pt>
                <c:pt idx="4756">
                  <c:v>1.5789999999999998E-2</c:v>
                </c:pt>
                <c:pt idx="4757">
                  <c:v>1.5789999999999998E-2</c:v>
                </c:pt>
                <c:pt idx="4758">
                  <c:v>1.584E-2</c:v>
                </c:pt>
                <c:pt idx="4759">
                  <c:v>1.584E-2</c:v>
                </c:pt>
                <c:pt idx="4760">
                  <c:v>1.584E-2</c:v>
                </c:pt>
                <c:pt idx="4761">
                  <c:v>1.5890000000000001E-2</c:v>
                </c:pt>
                <c:pt idx="4762">
                  <c:v>1.5890000000000001E-2</c:v>
                </c:pt>
                <c:pt idx="4763">
                  <c:v>1.5890000000000001E-2</c:v>
                </c:pt>
                <c:pt idx="4764">
                  <c:v>1.5949999999999999E-2</c:v>
                </c:pt>
                <c:pt idx="4765">
                  <c:v>1.5949999999999999E-2</c:v>
                </c:pt>
                <c:pt idx="4766">
                  <c:v>1.6E-2</c:v>
                </c:pt>
                <c:pt idx="4767">
                  <c:v>1.6E-2</c:v>
                </c:pt>
                <c:pt idx="4768">
                  <c:v>1.6E-2</c:v>
                </c:pt>
                <c:pt idx="4769">
                  <c:v>1.6060000000000001E-2</c:v>
                </c:pt>
                <c:pt idx="4770">
                  <c:v>1.6060000000000001E-2</c:v>
                </c:pt>
                <c:pt idx="4771">
                  <c:v>1.6060000000000001E-2</c:v>
                </c:pt>
                <c:pt idx="4772">
                  <c:v>1.6109999999999999E-2</c:v>
                </c:pt>
                <c:pt idx="4773">
                  <c:v>1.6109999999999999E-2</c:v>
                </c:pt>
                <c:pt idx="4774">
                  <c:v>1.617E-2</c:v>
                </c:pt>
                <c:pt idx="4775">
                  <c:v>1.617E-2</c:v>
                </c:pt>
                <c:pt idx="4776">
                  <c:v>1.6219999999999998E-2</c:v>
                </c:pt>
                <c:pt idx="4777">
                  <c:v>1.6219999999999998E-2</c:v>
                </c:pt>
                <c:pt idx="4778">
                  <c:v>1.6219999999999998E-2</c:v>
                </c:pt>
                <c:pt idx="4779">
                  <c:v>1.6279999999999999E-2</c:v>
                </c:pt>
                <c:pt idx="4780">
                  <c:v>1.6279999999999999E-2</c:v>
                </c:pt>
                <c:pt idx="4781">
                  <c:v>1.6279999999999999E-2</c:v>
                </c:pt>
                <c:pt idx="4782">
                  <c:v>1.6330000000000001E-2</c:v>
                </c:pt>
                <c:pt idx="4783">
                  <c:v>1.6330000000000001E-2</c:v>
                </c:pt>
                <c:pt idx="4784">
                  <c:v>1.6379999999999999E-2</c:v>
                </c:pt>
                <c:pt idx="4785">
                  <c:v>1.6379999999999999E-2</c:v>
                </c:pt>
                <c:pt idx="4786">
                  <c:v>1.6379999999999999E-2</c:v>
                </c:pt>
                <c:pt idx="4787">
                  <c:v>1.644E-2</c:v>
                </c:pt>
                <c:pt idx="4788">
                  <c:v>1.644E-2</c:v>
                </c:pt>
                <c:pt idx="4789">
                  <c:v>1.6490000000000001E-2</c:v>
                </c:pt>
                <c:pt idx="4790">
                  <c:v>1.6490000000000001E-2</c:v>
                </c:pt>
                <c:pt idx="4791">
                  <c:v>1.6549999999999999E-2</c:v>
                </c:pt>
                <c:pt idx="4792">
                  <c:v>1.6549999999999999E-2</c:v>
                </c:pt>
                <c:pt idx="4793">
                  <c:v>1.66E-2</c:v>
                </c:pt>
                <c:pt idx="4794">
                  <c:v>1.66E-2</c:v>
                </c:pt>
                <c:pt idx="4795">
                  <c:v>1.66E-2</c:v>
                </c:pt>
                <c:pt idx="4796">
                  <c:v>1.6660000000000001E-2</c:v>
                </c:pt>
                <c:pt idx="4797">
                  <c:v>1.6660000000000001E-2</c:v>
                </c:pt>
                <c:pt idx="4798">
                  <c:v>1.6709999999999999E-2</c:v>
                </c:pt>
                <c:pt idx="4799">
                  <c:v>1.6709999999999999E-2</c:v>
                </c:pt>
                <c:pt idx="4800">
                  <c:v>1.6709999999999999E-2</c:v>
                </c:pt>
                <c:pt idx="4801">
                  <c:v>1.677E-2</c:v>
                </c:pt>
                <c:pt idx="4802">
                  <c:v>1.677E-2</c:v>
                </c:pt>
                <c:pt idx="4803">
                  <c:v>1.6820000000000002E-2</c:v>
                </c:pt>
                <c:pt idx="4804">
                  <c:v>1.6820000000000002E-2</c:v>
                </c:pt>
                <c:pt idx="4805">
                  <c:v>1.687E-2</c:v>
                </c:pt>
                <c:pt idx="4806">
                  <c:v>1.687E-2</c:v>
                </c:pt>
                <c:pt idx="4807">
                  <c:v>1.6930000000000001E-2</c:v>
                </c:pt>
                <c:pt idx="4808">
                  <c:v>1.6930000000000001E-2</c:v>
                </c:pt>
                <c:pt idx="4809">
                  <c:v>1.6979999999999999E-2</c:v>
                </c:pt>
                <c:pt idx="4810">
                  <c:v>1.6979999999999999E-2</c:v>
                </c:pt>
                <c:pt idx="4811">
                  <c:v>1.704E-2</c:v>
                </c:pt>
                <c:pt idx="4812">
                  <c:v>1.704E-2</c:v>
                </c:pt>
                <c:pt idx="4813">
                  <c:v>1.7090000000000001E-2</c:v>
                </c:pt>
                <c:pt idx="4814">
                  <c:v>1.7090000000000001E-2</c:v>
                </c:pt>
                <c:pt idx="4815">
                  <c:v>1.7149999999999999E-2</c:v>
                </c:pt>
                <c:pt idx="4816">
                  <c:v>1.7149999999999999E-2</c:v>
                </c:pt>
                <c:pt idx="4817">
                  <c:v>1.72E-2</c:v>
                </c:pt>
                <c:pt idx="4818">
                  <c:v>1.7260000000000001E-2</c:v>
                </c:pt>
                <c:pt idx="4819">
                  <c:v>1.7260000000000001E-2</c:v>
                </c:pt>
                <c:pt idx="4820">
                  <c:v>1.7309999999999999E-2</c:v>
                </c:pt>
                <c:pt idx="4821">
                  <c:v>1.7309999999999999E-2</c:v>
                </c:pt>
                <c:pt idx="4822">
                  <c:v>1.736E-2</c:v>
                </c:pt>
                <c:pt idx="4823">
                  <c:v>1.7420000000000001E-2</c:v>
                </c:pt>
                <c:pt idx="4824">
                  <c:v>1.7420000000000001E-2</c:v>
                </c:pt>
                <c:pt idx="4825">
                  <c:v>1.7469999999999999E-2</c:v>
                </c:pt>
                <c:pt idx="4826">
                  <c:v>1.7469999999999999E-2</c:v>
                </c:pt>
                <c:pt idx="4827">
                  <c:v>1.753E-2</c:v>
                </c:pt>
                <c:pt idx="4828">
                  <c:v>1.7579999999999998E-2</c:v>
                </c:pt>
                <c:pt idx="4829">
                  <c:v>1.7579999999999998E-2</c:v>
                </c:pt>
                <c:pt idx="4830">
                  <c:v>1.7639999999999999E-2</c:v>
                </c:pt>
                <c:pt idx="4831">
                  <c:v>1.7639999999999999E-2</c:v>
                </c:pt>
                <c:pt idx="4832">
                  <c:v>1.7690000000000001E-2</c:v>
                </c:pt>
                <c:pt idx="4833">
                  <c:v>1.7749999999999998E-2</c:v>
                </c:pt>
                <c:pt idx="4834">
                  <c:v>1.7749999999999998E-2</c:v>
                </c:pt>
                <c:pt idx="4835">
                  <c:v>1.78E-2</c:v>
                </c:pt>
                <c:pt idx="4836">
                  <c:v>1.7850000000000001E-2</c:v>
                </c:pt>
                <c:pt idx="4837">
                  <c:v>1.7850000000000001E-2</c:v>
                </c:pt>
                <c:pt idx="4838">
                  <c:v>1.7909999999999999E-2</c:v>
                </c:pt>
                <c:pt idx="4839">
                  <c:v>1.796E-2</c:v>
                </c:pt>
                <c:pt idx="4840">
                  <c:v>1.8020000000000001E-2</c:v>
                </c:pt>
                <c:pt idx="4841">
                  <c:v>1.8020000000000001E-2</c:v>
                </c:pt>
                <c:pt idx="4842">
                  <c:v>1.8069999999999999E-2</c:v>
                </c:pt>
                <c:pt idx="4843">
                  <c:v>1.813E-2</c:v>
                </c:pt>
                <c:pt idx="4844">
                  <c:v>1.813E-2</c:v>
                </c:pt>
                <c:pt idx="4845">
                  <c:v>1.8180000000000002E-2</c:v>
                </c:pt>
                <c:pt idx="4846">
                  <c:v>1.8239999999999999E-2</c:v>
                </c:pt>
                <c:pt idx="4847">
                  <c:v>1.8239999999999999E-2</c:v>
                </c:pt>
                <c:pt idx="4848">
                  <c:v>1.8290000000000001E-2</c:v>
                </c:pt>
                <c:pt idx="4849">
                  <c:v>1.8339999999999999E-2</c:v>
                </c:pt>
                <c:pt idx="4850">
                  <c:v>1.84E-2</c:v>
                </c:pt>
                <c:pt idx="4851">
                  <c:v>1.84E-2</c:v>
                </c:pt>
                <c:pt idx="4852">
                  <c:v>1.8450000000000001E-2</c:v>
                </c:pt>
                <c:pt idx="4853">
                  <c:v>1.8509999999999999E-2</c:v>
                </c:pt>
                <c:pt idx="4854">
                  <c:v>1.856E-2</c:v>
                </c:pt>
                <c:pt idx="4855">
                  <c:v>1.8620000000000001E-2</c:v>
                </c:pt>
                <c:pt idx="4856">
                  <c:v>1.8620000000000001E-2</c:v>
                </c:pt>
                <c:pt idx="4857">
                  <c:v>1.8669999999999999E-2</c:v>
                </c:pt>
                <c:pt idx="4858">
                  <c:v>1.873E-2</c:v>
                </c:pt>
                <c:pt idx="4859">
                  <c:v>1.8780000000000002E-2</c:v>
                </c:pt>
                <c:pt idx="4860">
                  <c:v>1.8780000000000002E-2</c:v>
                </c:pt>
                <c:pt idx="4861">
                  <c:v>1.883E-2</c:v>
                </c:pt>
                <c:pt idx="4862">
                  <c:v>1.8890000000000001E-2</c:v>
                </c:pt>
                <c:pt idx="4863">
                  <c:v>1.8939999999999999E-2</c:v>
                </c:pt>
                <c:pt idx="4864">
                  <c:v>1.8939999999999999E-2</c:v>
                </c:pt>
                <c:pt idx="4865">
                  <c:v>1.9E-2</c:v>
                </c:pt>
                <c:pt idx="4866">
                  <c:v>1.9050000000000001E-2</c:v>
                </c:pt>
                <c:pt idx="4867">
                  <c:v>1.9109999999999999E-2</c:v>
                </c:pt>
                <c:pt idx="4868">
                  <c:v>1.916E-2</c:v>
                </c:pt>
                <c:pt idx="4869">
                  <c:v>1.9220000000000001E-2</c:v>
                </c:pt>
                <c:pt idx="4870">
                  <c:v>1.9269999999999999E-2</c:v>
                </c:pt>
                <c:pt idx="4871">
                  <c:v>1.9269999999999999E-2</c:v>
                </c:pt>
                <c:pt idx="4872">
                  <c:v>1.933E-2</c:v>
                </c:pt>
                <c:pt idx="4873">
                  <c:v>1.9380000000000001E-2</c:v>
                </c:pt>
                <c:pt idx="4874">
                  <c:v>1.9429999999999999E-2</c:v>
                </c:pt>
                <c:pt idx="4875">
                  <c:v>1.949E-2</c:v>
                </c:pt>
                <c:pt idx="4876">
                  <c:v>1.949E-2</c:v>
                </c:pt>
                <c:pt idx="4877">
                  <c:v>1.9539999999999998E-2</c:v>
                </c:pt>
                <c:pt idx="4878">
                  <c:v>1.9599999999999999E-2</c:v>
                </c:pt>
                <c:pt idx="4879">
                  <c:v>1.9650000000000001E-2</c:v>
                </c:pt>
                <c:pt idx="4880">
                  <c:v>1.9650000000000001E-2</c:v>
                </c:pt>
                <c:pt idx="4881">
                  <c:v>1.9709999999999998E-2</c:v>
                </c:pt>
                <c:pt idx="4882">
                  <c:v>1.976E-2</c:v>
                </c:pt>
                <c:pt idx="4883">
                  <c:v>1.9820000000000001E-2</c:v>
                </c:pt>
                <c:pt idx="4884">
                  <c:v>1.9869999999999999E-2</c:v>
                </c:pt>
                <c:pt idx="4885">
                  <c:v>1.992E-2</c:v>
                </c:pt>
                <c:pt idx="4886">
                  <c:v>1.9980000000000001E-2</c:v>
                </c:pt>
                <c:pt idx="4887">
                  <c:v>1.9980000000000001E-2</c:v>
                </c:pt>
                <c:pt idx="4888">
                  <c:v>2.0029999999999999E-2</c:v>
                </c:pt>
                <c:pt idx="4889">
                  <c:v>2.009E-2</c:v>
                </c:pt>
                <c:pt idx="4890">
                  <c:v>2.0140000000000002E-2</c:v>
                </c:pt>
                <c:pt idx="4891">
                  <c:v>2.0140000000000002E-2</c:v>
                </c:pt>
                <c:pt idx="4892">
                  <c:v>2.0199999999999999E-2</c:v>
                </c:pt>
                <c:pt idx="4893">
                  <c:v>2.0250000000000001E-2</c:v>
                </c:pt>
                <c:pt idx="4894">
                  <c:v>2.0310000000000002E-2</c:v>
                </c:pt>
                <c:pt idx="4895">
                  <c:v>2.0310000000000002E-2</c:v>
                </c:pt>
                <c:pt idx="4896">
                  <c:v>2.036E-2</c:v>
                </c:pt>
                <c:pt idx="4897">
                  <c:v>2.0410000000000001E-2</c:v>
                </c:pt>
                <c:pt idx="4898">
                  <c:v>2.0469999999999999E-2</c:v>
                </c:pt>
                <c:pt idx="4899">
                  <c:v>2.052E-2</c:v>
                </c:pt>
                <c:pt idx="4900">
                  <c:v>2.052E-2</c:v>
                </c:pt>
                <c:pt idx="4901">
                  <c:v>2.0580000000000001E-2</c:v>
                </c:pt>
                <c:pt idx="4902">
                  <c:v>2.0629999999999999E-2</c:v>
                </c:pt>
                <c:pt idx="4903">
                  <c:v>2.069E-2</c:v>
                </c:pt>
                <c:pt idx="4904">
                  <c:v>2.0740000000000001E-2</c:v>
                </c:pt>
                <c:pt idx="4905">
                  <c:v>2.0740000000000001E-2</c:v>
                </c:pt>
                <c:pt idx="4906">
                  <c:v>2.0799999999999999E-2</c:v>
                </c:pt>
                <c:pt idx="4907">
                  <c:v>2.085E-2</c:v>
                </c:pt>
                <c:pt idx="4908">
                  <c:v>2.085E-2</c:v>
                </c:pt>
                <c:pt idx="4909">
                  <c:v>2.0899999999999998E-2</c:v>
                </c:pt>
                <c:pt idx="4910">
                  <c:v>2.0959999999999999E-2</c:v>
                </c:pt>
                <c:pt idx="4911">
                  <c:v>2.0959999999999999E-2</c:v>
                </c:pt>
                <c:pt idx="4912">
                  <c:v>2.1010000000000001E-2</c:v>
                </c:pt>
                <c:pt idx="4913">
                  <c:v>2.1069999999999998E-2</c:v>
                </c:pt>
                <c:pt idx="4914">
                  <c:v>2.1069999999999998E-2</c:v>
                </c:pt>
                <c:pt idx="4915">
                  <c:v>2.112E-2</c:v>
                </c:pt>
                <c:pt idx="4916">
                  <c:v>2.1180000000000001E-2</c:v>
                </c:pt>
                <c:pt idx="4917">
                  <c:v>2.1229999999999999E-2</c:v>
                </c:pt>
                <c:pt idx="4918">
                  <c:v>2.1229999999999999E-2</c:v>
                </c:pt>
                <c:pt idx="4919">
                  <c:v>2.129E-2</c:v>
                </c:pt>
                <c:pt idx="4920">
                  <c:v>2.1340000000000001E-2</c:v>
                </c:pt>
                <c:pt idx="4921">
                  <c:v>2.1340000000000001E-2</c:v>
                </c:pt>
                <c:pt idx="4922">
                  <c:v>2.1389999999999999E-2</c:v>
                </c:pt>
                <c:pt idx="4923">
                  <c:v>2.145E-2</c:v>
                </c:pt>
                <c:pt idx="4924">
                  <c:v>2.145E-2</c:v>
                </c:pt>
                <c:pt idx="4925">
                  <c:v>2.1499999999999998E-2</c:v>
                </c:pt>
                <c:pt idx="4926">
                  <c:v>2.1499999999999998E-2</c:v>
                </c:pt>
                <c:pt idx="4927">
                  <c:v>2.1559999999999999E-2</c:v>
                </c:pt>
                <c:pt idx="4928">
                  <c:v>2.1610000000000001E-2</c:v>
                </c:pt>
                <c:pt idx="4929">
                  <c:v>2.1610000000000001E-2</c:v>
                </c:pt>
                <c:pt idx="4930">
                  <c:v>2.1669999999999998E-2</c:v>
                </c:pt>
                <c:pt idx="4931">
                  <c:v>2.1669999999999998E-2</c:v>
                </c:pt>
                <c:pt idx="4932">
                  <c:v>2.172E-2</c:v>
                </c:pt>
                <c:pt idx="4933">
                  <c:v>2.1780000000000001E-2</c:v>
                </c:pt>
                <c:pt idx="4934">
                  <c:v>2.1780000000000001E-2</c:v>
                </c:pt>
                <c:pt idx="4935">
                  <c:v>2.1829999999999999E-2</c:v>
                </c:pt>
                <c:pt idx="4936">
                  <c:v>2.188E-2</c:v>
                </c:pt>
                <c:pt idx="4937">
                  <c:v>2.188E-2</c:v>
                </c:pt>
                <c:pt idx="4938">
                  <c:v>2.1940000000000001E-2</c:v>
                </c:pt>
                <c:pt idx="4939">
                  <c:v>2.1940000000000001E-2</c:v>
                </c:pt>
                <c:pt idx="4940">
                  <c:v>2.1989999999999999E-2</c:v>
                </c:pt>
                <c:pt idx="4941">
                  <c:v>2.1989999999999999E-2</c:v>
                </c:pt>
                <c:pt idx="4942">
                  <c:v>2.205E-2</c:v>
                </c:pt>
                <c:pt idx="4943">
                  <c:v>2.205E-2</c:v>
                </c:pt>
                <c:pt idx="4944">
                  <c:v>2.2100000000000002E-2</c:v>
                </c:pt>
                <c:pt idx="4945">
                  <c:v>2.2100000000000002E-2</c:v>
                </c:pt>
                <c:pt idx="4946">
                  <c:v>2.2159999999999999E-2</c:v>
                </c:pt>
                <c:pt idx="4947">
                  <c:v>2.2159999999999999E-2</c:v>
                </c:pt>
                <c:pt idx="4948">
                  <c:v>2.2210000000000001E-2</c:v>
                </c:pt>
                <c:pt idx="4949">
                  <c:v>2.2270000000000002E-2</c:v>
                </c:pt>
                <c:pt idx="4950">
                  <c:v>2.2270000000000002E-2</c:v>
                </c:pt>
                <c:pt idx="4951">
                  <c:v>2.232E-2</c:v>
                </c:pt>
                <c:pt idx="4952">
                  <c:v>2.232E-2</c:v>
                </c:pt>
                <c:pt idx="4953">
                  <c:v>2.2370000000000001E-2</c:v>
                </c:pt>
                <c:pt idx="4954">
                  <c:v>2.2370000000000001E-2</c:v>
                </c:pt>
                <c:pt idx="4955">
                  <c:v>2.2429999999999999E-2</c:v>
                </c:pt>
                <c:pt idx="4956">
                  <c:v>2.2429999999999999E-2</c:v>
                </c:pt>
                <c:pt idx="4957">
                  <c:v>2.248E-2</c:v>
                </c:pt>
                <c:pt idx="4958">
                  <c:v>2.248E-2</c:v>
                </c:pt>
                <c:pt idx="4959">
                  <c:v>2.2540000000000001E-2</c:v>
                </c:pt>
                <c:pt idx="4960">
                  <c:v>2.2540000000000001E-2</c:v>
                </c:pt>
                <c:pt idx="4961">
                  <c:v>2.2540000000000001E-2</c:v>
                </c:pt>
                <c:pt idx="4962">
                  <c:v>2.2589999999999999E-2</c:v>
                </c:pt>
                <c:pt idx="4963">
                  <c:v>2.265E-2</c:v>
                </c:pt>
                <c:pt idx="4964">
                  <c:v>2.265E-2</c:v>
                </c:pt>
                <c:pt idx="4965">
                  <c:v>2.2700000000000001E-2</c:v>
                </c:pt>
                <c:pt idx="4966">
                  <c:v>2.2700000000000001E-2</c:v>
                </c:pt>
                <c:pt idx="4967">
                  <c:v>2.2759999999999999E-2</c:v>
                </c:pt>
                <c:pt idx="4968">
                  <c:v>2.2759999999999999E-2</c:v>
                </c:pt>
                <c:pt idx="4969">
                  <c:v>2.281E-2</c:v>
                </c:pt>
                <c:pt idx="4970">
                  <c:v>2.281E-2</c:v>
                </c:pt>
                <c:pt idx="4971">
                  <c:v>2.2859999999999998E-2</c:v>
                </c:pt>
                <c:pt idx="4972">
                  <c:v>2.2859999999999998E-2</c:v>
                </c:pt>
                <c:pt idx="4973">
                  <c:v>2.2919999999999999E-2</c:v>
                </c:pt>
                <c:pt idx="4974">
                  <c:v>2.2919999999999999E-2</c:v>
                </c:pt>
                <c:pt idx="4975">
                  <c:v>2.2919999999999999E-2</c:v>
                </c:pt>
                <c:pt idx="4976">
                  <c:v>2.2970000000000001E-2</c:v>
                </c:pt>
                <c:pt idx="4977">
                  <c:v>2.2970000000000001E-2</c:v>
                </c:pt>
                <c:pt idx="4978">
                  <c:v>2.3029999999999998E-2</c:v>
                </c:pt>
                <c:pt idx="4979">
                  <c:v>2.308E-2</c:v>
                </c:pt>
                <c:pt idx="4980">
                  <c:v>2.308E-2</c:v>
                </c:pt>
                <c:pt idx="4981">
                  <c:v>2.3140000000000001E-2</c:v>
                </c:pt>
                <c:pt idx="4982">
                  <c:v>2.3140000000000001E-2</c:v>
                </c:pt>
                <c:pt idx="4983">
                  <c:v>2.3189999999999999E-2</c:v>
                </c:pt>
                <c:pt idx="4984">
                  <c:v>2.3189999999999999E-2</c:v>
                </c:pt>
                <c:pt idx="4985">
                  <c:v>2.325E-2</c:v>
                </c:pt>
                <c:pt idx="4986">
                  <c:v>2.325E-2</c:v>
                </c:pt>
                <c:pt idx="4987">
                  <c:v>2.3300000000000001E-2</c:v>
                </c:pt>
                <c:pt idx="4988">
                  <c:v>2.3300000000000001E-2</c:v>
                </c:pt>
                <c:pt idx="4989">
                  <c:v>2.3349999999999999E-2</c:v>
                </c:pt>
                <c:pt idx="4990">
                  <c:v>2.3349999999999999E-2</c:v>
                </c:pt>
                <c:pt idx="4991">
                  <c:v>2.341E-2</c:v>
                </c:pt>
                <c:pt idx="4992">
                  <c:v>2.341E-2</c:v>
                </c:pt>
                <c:pt idx="4993">
                  <c:v>2.3460000000000002E-2</c:v>
                </c:pt>
                <c:pt idx="4994">
                  <c:v>2.3460000000000002E-2</c:v>
                </c:pt>
                <c:pt idx="4995">
                  <c:v>2.3519999999999999E-2</c:v>
                </c:pt>
                <c:pt idx="4996">
                  <c:v>2.3570000000000001E-2</c:v>
                </c:pt>
                <c:pt idx="4997">
                  <c:v>2.3570000000000001E-2</c:v>
                </c:pt>
                <c:pt idx="4998">
                  <c:v>2.3630000000000002E-2</c:v>
                </c:pt>
                <c:pt idx="4999">
                  <c:v>2.3630000000000002E-2</c:v>
                </c:pt>
                <c:pt idx="5000">
                  <c:v>2.368E-2</c:v>
                </c:pt>
                <c:pt idx="5001">
                  <c:v>2.368E-2</c:v>
                </c:pt>
                <c:pt idx="5002">
                  <c:v>2.3740000000000001E-2</c:v>
                </c:pt>
                <c:pt idx="5003">
                  <c:v>2.3789999999999999E-2</c:v>
                </c:pt>
                <c:pt idx="5004">
                  <c:v>2.3789999999999999E-2</c:v>
                </c:pt>
                <c:pt idx="5005">
                  <c:v>2.384E-2</c:v>
                </c:pt>
                <c:pt idx="5006">
                  <c:v>2.384E-2</c:v>
                </c:pt>
                <c:pt idx="5007">
                  <c:v>2.3900000000000001E-2</c:v>
                </c:pt>
                <c:pt idx="5008">
                  <c:v>2.3900000000000001E-2</c:v>
                </c:pt>
                <c:pt idx="5009">
                  <c:v>2.3949999999999999E-2</c:v>
                </c:pt>
                <c:pt idx="5010">
                  <c:v>2.401E-2</c:v>
                </c:pt>
                <c:pt idx="5011">
                  <c:v>2.401E-2</c:v>
                </c:pt>
                <c:pt idx="5012">
                  <c:v>2.4060000000000002E-2</c:v>
                </c:pt>
                <c:pt idx="5013">
                  <c:v>2.4119999999999999E-2</c:v>
                </c:pt>
                <c:pt idx="5014">
                  <c:v>2.4119999999999999E-2</c:v>
                </c:pt>
                <c:pt idx="5015">
                  <c:v>2.4170000000000001E-2</c:v>
                </c:pt>
                <c:pt idx="5016">
                  <c:v>2.4230000000000002E-2</c:v>
                </c:pt>
                <c:pt idx="5017">
                  <c:v>2.4230000000000002E-2</c:v>
                </c:pt>
                <c:pt idx="5018">
                  <c:v>2.4279999999999999E-2</c:v>
                </c:pt>
                <c:pt idx="5019">
                  <c:v>2.4279999999999999E-2</c:v>
                </c:pt>
                <c:pt idx="5020">
                  <c:v>2.4330000000000001E-2</c:v>
                </c:pt>
                <c:pt idx="5021">
                  <c:v>2.4389999999999998E-2</c:v>
                </c:pt>
                <c:pt idx="5022">
                  <c:v>2.4389999999999998E-2</c:v>
                </c:pt>
                <c:pt idx="5023">
                  <c:v>2.444E-2</c:v>
                </c:pt>
                <c:pt idx="5024">
                  <c:v>2.444E-2</c:v>
                </c:pt>
                <c:pt idx="5025">
                  <c:v>2.4500000000000001E-2</c:v>
                </c:pt>
                <c:pt idx="5026">
                  <c:v>2.4549999999999999E-2</c:v>
                </c:pt>
                <c:pt idx="5027">
                  <c:v>2.4549999999999999E-2</c:v>
                </c:pt>
                <c:pt idx="5028">
                  <c:v>2.461E-2</c:v>
                </c:pt>
                <c:pt idx="5029">
                  <c:v>2.4660000000000001E-2</c:v>
                </c:pt>
                <c:pt idx="5030">
                  <c:v>2.4719999999999999E-2</c:v>
                </c:pt>
                <c:pt idx="5031">
                  <c:v>2.4719999999999999E-2</c:v>
                </c:pt>
                <c:pt idx="5032">
                  <c:v>2.477E-2</c:v>
                </c:pt>
                <c:pt idx="5033">
                  <c:v>2.4819999999999998E-2</c:v>
                </c:pt>
                <c:pt idx="5034">
                  <c:v>2.4819999999999998E-2</c:v>
                </c:pt>
                <c:pt idx="5035">
                  <c:v>2.4879999999999999E-2</c:v>
                </c:pt>
                <c:pt idx="5036">
                  <c:v>2.4879999999999999E-2</c:v>
                </c:pt>
                <c:pt idx="5037">
                  <c:v>2.4930000000000001E-2</c:v>
                </c:pt>
                <c:pt idx="5038">
                  <c:v>2.4989999999999998E-2</c:v>
                </c:pt>
                <c:pt idx="5039">
                  <c:v>2.4989999999999998E-2</c:v>
                </c:pt>
                <c:pt idx="5040">
                  <c:v>2.504E-2</c:v>
                </c:pt>
                <c:pt idx="5041">
                  <c:v>2.5100000000000001E-2</c:v>
                </c:pt>
                <c:pt idx="5042">
                  <c:v>2.5100000000000001E-2</c:v>
                </c:pt>
                <c:pt idx="5043">
                  <c:v>2.5149999999999999E-2</c:v>
                </c:pt>
                <c:pt idx="5044">
                  <c:v>2.521E-2</c:v>
                </c:pt>
                <c:pt idx="5045">
                  <c:v>2.5260000000000001E-2</c:v>
                </c:pt>
                <c:pt idx="5046">
                  <c:v>2.5260000000000001E-2</c:v>
                </c:pt>
                <c:pt idx="5047">
                  <c:v>2.5309999999999999E-2</c:v>
                </c:pt>
                <c:pt idx="5048">
                  <c:v>2.537E-2</c:v>
                </c:pt>
                <c:pt idx="5049">
                  <c:v>2.537E-2</c:v>
                </c:pt>
                <c:pt idx="5050">
                  <c:v>2.5420000000000002E-2</c:v>
                </c:pt>
                <c:pt idx="5051">
                  <c:v>2.5479999999999999E-2</c:v>
                </c:pt>
                <c:pt idx="5052">
                  <c:v>2.5479999999999999E-2</c:v>
                </c:pt>
                <c:pt idx="5053">
                  <c:v>2.5530000000000001E-2</c:v>
                </c:pt>
                <c:pt idx="5054">
                  <c:v>2.5590000000000002E-2</c:v>
                </c:pt>
                <c:pt idx="5055">
                  <c:v>2.5590000000000002E-2</c:v>
                </c:pt>
                <c:pt idx="5056">
                  <c:v>2.564E-2</c:v>
                </c:pt>
                <c:pt idx="5057">
                  <c:v>2.564E-2</c:v>
                </c:pt>
                <c:pt idx="5058">
                  <c:v>2.5700000000000001E-2</c:v>
                </c:pt>
                <c:pt idx="5059">
                  <c:v>2.5749999999999999E-2</c:v>
                </c:pt>
                <c:pt idx="5060">
                  <c:v>2.5749999999999999E-2</c:v>
                </c:pt>
                <c:pt idx="5061">
                  <c:v>2.581E-2</c:v>
                </c:pt>
                <c:pt idx="5062">
                  <c:v>2.5860000000000001E-2</c:v>
                </c:pt>
                <c:pt idx="5063">
                  <c:v>2.5860000000000001E-2</c:v>
                </c:pt>
                <c:pt idx="5064">
                  <c:v>2.5909999999999999E-2</c:v>
                </c:pt>
                <c:pt idx="5065">
                  <c:v>2.597E-2</c:v>
                </c:pt>
                <c:pt idx="5066">
                  <c:v>2.597E-2</c:v>
                </c:pt>
                <c:pt idx="5067">
                  <c:v>2.6020000000000001E-2</c:v>
                </c:pt>
                <c:pt idx="5068">
                  <c:v>2.6020000000000001E-2</c:v>
                </c:pt>
                <c:pt idx="5069">
                  <c:v>2.6079999999999999E-2</c:v>
                </c:pt>
                <c:pt idx="5070">
                  <c:v>2.6079999999999999E-2</c:v>
                </c:pt>
                <c:pt idx="5071">
                  <c:v>2.613E-2</c:v>
                </c:pt>
                <c:pt idx="5072">
                  <c:v>2.6190000000000001E-2</c:v>
                </c:pt>
                <c:pt idx="5073">
                  <c:v>2.6190000000000001E-2</c:v>
                </c:pt>
                <c:pt idx="5074">
                  <c:v>2.6239999999999999E-2</c:v>
                </c:pt>
                <c:pt idx="5075">
                  <c:v>2.6239999999999999E-2</c:v>
                </c:pt>
                <c:pt idx="5076">
                  <c:v>2.63E-2</c:v>
                </c:pt>
                <c:pt idx="5077">
                  <c:v>2.63E-2</c:v>
                </c:pt>
                <c:pt idx="5078">
                  <c:v>2.6349999999999998E-2</c:v>
                </c:pt>
                <c:pt idx="5079">
                  <c:v>2.64E-2</c:v>
                </c:pt>
                <c:pt idx="5080">
                  <c:v>2.64E-2</c:v>
                </c:pt>
                <c:pt idx="5081">
                  <c:v>2.6460000000000001E-2</c:v>
                </c:pt>
                <c:pt idx="5082">
                  <c:v>2.6460000000000001E-2</c:v>
                </c:pt>
                <c:pt idx="5083">
                  <c:v>2.6460000000000001E-2</c:v>
                </c:pt>
                <c:pt idx="5084">
                  <c:v>2.6509999999999999E-2</c:v>
                </c:pt>
                <c:pt idx="5085">
                  <c:v>2.6509999999999999E-2</c:v>
                </c:pt>
                <c:pt idx="5086">
                  <c:v>2.657E-2</c:v>
                </c:pt>
                <c:pt idx="5087">
                  <c:v>2.657E-2</c:v>
                </c:pt>
                <c:pt idx="5088">
                  <c:v>2.6620000000000001E-2</c:v>
                </c:pt>
                <c:pt idx="5089">
                  <c:v>2.6620000000000001E-2</c:v>
                </c:pt>
                <c:pt idx="5090">
                  <c:v>2.6679999999999999E-2</c:v>
                </c:pt>
                <c:pt idx="5091">
                  <c:v>2.6679999999999999E-2</c:v>
                </c:pt>
                <c:pt idx="5092">
                  <c:v>2.6679999999999999E-2</c:v>
                </c:pt>
                <c:pt idx="5093">
                  <c:v>2.673E-2</c:v>
                </c:pt>
                <c:pt idx="5094">
                  <c:v>2.673E-2</c:v>
                </c:pt>
                <c:pt idx="5095">
                  <c:v>2.6790000000000001E-2</c:v>
                </c:pt>
                <c:pt idx="5096">
                  <c:v>2.6790000000000001E-2</c:v>
                </c:pt>
                <c:pt idx="5097">
                  <c:v>2.6790000000000001E-2</c:v>
                </c:pt>
                <c:pt idx="5098">
                  <c:v>2.6839999999999999E-2</c:v>
                </c:pt>
                <c:pt idx="5099">
                  <c:v>2.6839999999999999E-2</c:v>
                </c:pt>
                <c:pt idx="5100">
                  <c:v>2.6839999999999999E-2</c:v>
                </c:pt>
                <c:pt idx="5101">
                  <c:v>2.6890000000000001E-2</c:v>
                </c:pt>
                <c:pt idx="5102">
                  <c:v>2.6890000000000001E-2</c:v>
                </c:pt>
                <c:pt idx="5103">
                  <c:v>2.6890000000000001E-2</c:v>
                </c:pt>
                <c:pt idx="5104">
                  <c:v>2.6890000000000001E-2</c:v>
                </c:pt>
                <c:pt idx="5105">
                  <c:v>2.6950000000000002E-2</c:v>
                </c:pt>
                <c:pt idx="5106">
                  <c:v>2.6950000000000002E-2</c:v>
                </c:pt>
                <c:pt idx="5107">
                  <c:v>2.6950000000000002E-2</c:v>
                </c:pt>
                <c:pt idx="5108">
                  <c:v>2.7E-2</c:v>
                </c:pt>
                <c:pt idx="5109">
                  <c:v>2.7E-2</c:v>
                </c:pt>
                <c:pt idx="5110">
                  <c:v>2.7E-2</c:v>
                </c:pt>
                <c:pt idx="5111">
                  <c:v>2.7E-2</c:v>
                </c:pt>
                <c:pt idx="5112">
                  <c:v>2.7060000000000001E-2</c:v>
                </c:pt>
                <c:pt idx="5113">
                  <c:v>2.7060000000000001E-2</c:v>
                </c:pt>
                <c:pt idx="5114">
                  <c:v>2.7060000000000001E-2</c:v>
                </c:pt>
                <c:pt idx="5115">
                  <c:v>2.7060000000000001E-2</c:v>
                </c:pt>
                <c:pt idx="5116">
                  <c:v>2.7060000000000001E-2</c:v>
                </c:pt>
                <c:pt idx="5117">
                  <c:v>2.7060000000000001E-2</c:v>
                </c:pt>
                <c:pt idx="5118">
                  <c:v>2.7060000000000001E-2</c:v>
                </c:pt>
                <c:pt idx="5119">
                  <c:v>2.7109999999999999E-2</c:v>
                </c:pt>
                <c:pt idx="5120">
                  <c:v>2.7109999999999999E-2</c:v>
                </c:pt>
                <c:pt idx="5121">
                  <c:v>2.7109999999999999E-2</c:v>
                </c:pt>
                <c:pt idx="5122">
                  <c:v>2.7109999999999999E-2</c:v>
                </c:pt>
                <c:pt idx="5123">
                  <c:v>2.7109999999999999E-2</c:v>
                </c:pt>
                <c:pt idx="5124">
                  <c:v>2.7109999999999999E-2</c:v>
                </c:pt>
                <c:pt idx="5125">
                  <c:v>2.7109999999999999E-2</c:v>
                </c:pt>
                <c:pt idx="5126">
                  <c:v>2.717E-2</c:v>
                </c:pt>
                <c:pt idx="5127">
                  <c:v>2.717E-2</c:v>
                </c:pt>
                <c:pt idx="5128">
                  <c:v>2.717E-2</c:v>
                </c:pt>
                <c:pt idx="5129">
                  <c:v>2.717E-2</c:v>
                </c:pt>
                <c:pt idx="5130">
                  <c:v>2.717E-2</c:v>
                </c:pt>
                <c:pt idx="5131">
                  <c:v>2.717E-2</c:v>
                </c:pt>
                <c:pt idx="5132">
                  <c:v>2.717E-2</c:v>
                </c:pt>
                <c:pt idx="5133">
                  <c:v>2.717E-2</c:v>
                </c:pt>
                <c:pt idx="5134">
                  <c:v>2.717E-2</c:v>
                </c:pt>
                <c:pt idx="5135">
                  <c:v>2.717E-2</c:v>
                </c:pt>
                <c:pt idx="5136">
                  <c:v>2.717E-2</c:v>
                </c:pt>
                <c:pt idx="5137">
                  <c:v>2.717E-2</c:v>
                </c:pt>
                <c:pt idx="5138">
                  <c:v>2.717E-2</c:v>
                </c:pt>
                <c:pt idx="5139">
                  <c:v>2.717E-2</c:v>
                </c:pt>
                <c:pt idx="5140">
                  <c:v>2.717E-2</c:v>
                </c:pt>
                <c:pt idx="5141">
                  <c:v>2.717E-2</c:v>
                </c:pt>
                <c:pt idx="5142">
                  <c:v>2.717E-2</c:v>
                </c:pt>
                <c:pt idx="5143">
                  <c:v>2.717E-2</c:v>
                </c:pt>
                <c:pt idx="5144">
                  <c:v>2.717E-2</c:v>
                </c:pt>
                <c:pt idx="5145">
                  <c:v>2.717E-2</c:v>
                </c:pt>
                <c:pt idx="5146">
                  <c:v>2.717E-2</c:v>
                </c:pt>
                <c:pt idx="5147">
                  <c:v>2.717E-2</c:v>
                </c:pt>
                <c:pt idx="5148">
                  <c:v>2.717E-2</c:v>
                </c:pt>
                <c:pt idx="5149">
                  <c:v>2.717E-2</c:v>
                </c:pt>
                <c:pt idx="5150">
                  <c:v>2.717E-2</c:v>
                </c:pt>
                <c:pt idx="5151">
                  <c:v>2.717E-2</c:v>
                </c:pt>
                <c:pt idx="5152">
                  <c:v>2.717E-2</c:v>
                </c:pt>
                <c:pt idx="5153">
                  <c:v>2.717E-2</c:v>
                </c:pt>
                <c:pt idx="5154">
                  <c:v>2.717E-2</c:v>
                </c:pt>
                <c:pt idx="5155">
                  <c:v>2.717E-2</c:v>
                </c:pt>
                <c:pt idx="5156">
                  <c:v>2.7109999999999999E-2</c:v>
                </c:pt>
                <c:pt idx="5157">
                  <c:v>2.7109999999999999E-2</c:v>
                </c:pt>
                <c:pt idx="5158">
                  <c:v>2.7109999999999999E-2</c:v>
                </c:pt>
                <c:pt idx="5159">
                  <c:v>2.7109999999999999E-2</c:v>
                </c:pt>
                <c:pt idx="5160">
                  <c:v>2.7109999999999999E-2</c:v>
                </c:pt>
                <c:pt idx="5161">
                  <c:v>2.7109999999999999E-2</c:v>
                </c:pt>
                <c:pt idx="5162">
                  <c:v>2.7109999999999999E-2</c:v>
                </c:pt>
                <c:pt idx="5163">
                  <c:v>2.7109999999999999E-2</c:v>
                </c:pt>
                <c:pt idx="5164">
                  <c:v>2.7109999999999999E-2</c:v>
                </c:pt>
                <c:pt idx="5165">
                  <c:v>2.7109999999999999E-2</c:v>
                </c:pt>
                <c:pt idx="5166">
                  <c:v>2.7109999999999999E-2</c:v>
                </c:pt>
                <c:pt idx="5167">
                  <c:v>2.7109999999999999E-2</c:v>
                </c:pt>
                <c:pt idx="5168">
                  <c:v>2.7109999999999999E-2</c:v>
                </c:pt>
                <c:pt idx="5169">
                  <c:v>2.7109999999999999E-2</c:v>
                </c:pt>
                <c:pt idx="5170">
                  <c:v>2.7109999999999999E-2</c:v>
                </c:pt>
                <c:pt idx="5171">
                  <c:v>2.7109999999999999E-2</c:v>
                </c:pt>
                <c:pt idx="5172">
                  <c:v>2.7109999999999999E-2</c:v>
                </c:pt>
                <c:pt idx="5173">
                  <c:v>2.7109999999999999E-2</c:v>
                </c:pt>
                <c:pt idx="5174">
                  <c:v>2.7060000000000001E-2</c:v>
                </c:pt>
                <c:pt idx="5175">
                  <c:v>2.7060000000000001E-2</c:v>
                </c:pt>
                <c:pt idx="5176">
                  <c:v>2.7060000000000001E-2</c:v>
                </c:pt>
                <c:pt idx="5177">
                  <c:v>2.7060000000000001E-2</c:v>
                </c:pt>
                <c:pt idx="5178">
                  <c:v>2.7060000000000001E-2</c:v>
                </c:pt>
                <c:pt idx="5179">
                  <c:v>2.7060000000000001E-2</c:v>
                </c:pt>
                <c:pt idx="5180">
                  <c:v>2.7060000000000001E-2</c:v>
                </c:pt>
                <c:pt idx="5181">
                  <c:v>2.7060000000000001E-2</c:v>
                </c:pt>
                <c:pt idx="5182">
                  <c:v>2.7060000000000001E-2</c:v>
                </c:pt>
                <c:pt idx="5183">
                  <c:v>2.7060000000000001E-2</c:v>
                </c:pt>
                <c:pt idx="5184">
                  <c:v>2.7060000000000001E-2</c:v>
                </c:pt>
                <c:pt idx="5185">
                  <c:v>2.7060000000000001E-2</c:v>
                </c:pt>
                <c:pt idx="5186">
                  <c:v>2.7060000000000001E-2</c:v>
                </c:pt>
                <c:pt idx="5187">
                  <c:v>2.7060000000000001E-2</c:v>
                </c:pt>
                <c:pt idx="5188">
                  <c:v>2.7060000000000001E-2</c:v>
                </c:pt>
                <c:pt idx="5189">
                  <c:v>2.7060000000000001E-2</c:v>
                </c:pt>
                <c:pt idx="5190">
                  <c:v>2.7060000000000001E-2</c:v>
                </c:pt>
                <c:pt idx="5191">
                  <c:v>2.7060000000000001E-2</c:v>
                </c:pt>
                <c:pt idx="5192">
                  <c:v>2.7060000000000001E-2</c:v>
                </c:pt>
                <c:pt idx="5193">
                  <c:v>2.7060000000000001E-2</c:v>
                </c:pt>
                <c:pt idx="5194">
                  <c:v>2.7060000000000001E-2</c:v>
                </c:pt>
                <c:pt idx="5195">
                  <c:v>2.7060000000000001E-2</c:v>
                </c:pt>
                <c:pt idx="5196">
                  <c:v>2.7060000000000001E-2</c:v>
                </c:pt>
                <c:pt idx="5197">
                  <c:v>2.7060000000000001E-2</c:v>
                </c:pt>
                <c:pt idx="5198">
                  <c:v>2.7060000000000001E-2</c:v>
                </c:pt>
                <c:pt idx="5199">
                  <c:v>2.7060000000000001E-2</c:v>
                </c:pt>
                <c:pt idx="5200">
                  <c:v>2.7060000000000001E-2</c:v>
                </c:pt>
                <c:pt idx="5201">
                  <c:v>2.7060000000000001E-2</c:v>
                </c:pt>
                <c:pt idx="5202">
                  <c:v>2.7060000000000001E-2</c:v>
                </c:pt>
                <c:pt idx="5203">
                  <c:v>2.7060000000000001E-2</c:v>
                </c:pt>
                <c:pt idx="5204">
                  <c:v>2.7109999999999999E-2</c:v>
                </c:pt>
                <c:pt idx="5205">
                  <c:v>2.7109999999999999E-2</c:v>
                </c:pt>
                <c:pt idx="5206">
                  <c:v>2.7109999999999999E-2</c:v>
                </c:pt>
                <c:pt idx="5207">
                  <c:v>2.7109999999999999E-2</c:v>
                </c:pt>
                <c:pt idx="5208">
                  <c:v>2.7109999999999999E-2</c:v>
                </c:pt>
                <c:pt idx="5209">
                  <c:v>2.7109999999999999E-2</c:v>
                </c:pt>
                <c:pt idx="5210">
                  <c:v>2.7109999999999999E-2</c:v>
                </c:pt>
                <c:pt idx="5211">
                  <c:v>2.7109999999999999E-2</c:v>
                </c:pt>
                <c:pt idx="5212">
                  <c:v>2.7109999999999999E-2</c:v>
                </c:pt>
                <c:pt idx="5213">
                  <c:v>2.7109999999999999E-2</c:v>
                </c:pt>
                <c:pt idx="5214">
                  <c:v>2.717E-2</c:v>
                </c:pt>
                <c:pt idx="5215">
                  <c:v>2.717E-2</c:v>
                </c:pt>
                <c:pt idx="5216">
                  <c:v>2.717E-2</c:v>
                </c:pt>
                <c:pt idx="5217">
                  <c:v>2.717E-2</c:v>
                </c:pt>
                <c:pt idx="5218">
                  <c:v>2.717E-2</c:v>
                </c:pt>
                <c:pt idx="5219">
                  <c:v>2.717E-2</c:v>
                </c:pt>
                <c:pt idx="5220">
                  <c:v>2.717E-2</c:v>
                </c:pt>
                <c:pt idx="5221">
                  <c:v>2.7220000000000001E-2</c:v>
                </c:pt>
                <c:pt idx="5222">
                  <c:v>2.7220000000000001E-2</c:v>
                </c:pt>
                <c:pt idx="5223">
                  <c:v>2.7220000000000001E-2</c:v>
                </c:pt>
                <c:pt idx="5224">
                  <c:v>2.7220000000000001E-2</c:v>
                </c:pt>
                <c:pt idx="5225">
                  <c:v>2.7220000000000001E-2</c:v>
                </c:pt>
                <c:pt idx="5226">
                  <c:v>2.7279999999999999E-2</c:v>
                </c:pt>
                <c:pt idx="5227">
                  <c:v>2.7279999999999999E-2</c:v>
                </c:pt>
                <c:pt idx="5228">
                  <c:v>2.7279999999999999E-2</c:v>
                </c:pt>
                <c:pt idx="5229">
                  <c:v>2.7279999999999999E-2</c:v>
                </c:pt>
                <c:pt idx="5230">
                  <c:v>2.7279999999999999E-2</c:v>
                </c:pt>
                <c:pt idx="5231">
                  <c:v>2.733E-2</c:v>
                </c:pt>
                <c:pt idx="5232">
                  <c:v>2.733E-2</c:v>
                </c:pt>
                <c:pt idx="5233">
                  <c:v>2.733E-2</c:v>
                </c:pt>
                <c:pt idx="5234">
                  <c:v>2.733E-2</c:v>
                </c:pt>
                <c:pt idx="5235">
                  <c:v>2.7380000000000002E-2</c:v>
                </c:pt>
                <c:pt idx="5236">
                  <c:v>2.7380000000000002E-2</c:v>
                </c:pt>
                <c:pt idx="5237">
                  <c:v>2.7380000000000002E-2</c:v>
                </c:pt>
                <c:pt idx="5238">
                  <c:v>2.7380000000000002E-2</c:v>
                </c:pt>
                <c:pt idx="5239">
                  <c:v>2.7439999999999999E-2</c:v>
                </c:pt>
                <c:pt idx="5240">
                  <c:v>2.7439999999999999E-2</c:v>
                </c:pt>
                <c:pt idx="5241">
                  <c:v>2.7439999999999999E-2</c:v>
                </c:pt>
                <c:pt idx="5242">
                  <c:v>2.7439999999999999E-2</c:v>
                </c:pt>
                <c:pt idx="5243">
                  <c:v>2.7490000000000001E-2</c:v>
                </c:pt>
                <c:pt idx="5244">
                  <c:v>2.7490000000000001E-2</c:v>
                </c:pt>
                <c:pt idx="5245">
                  <c:v>2.7490000000000001E-2</c:v>
                </c:pt>
                <c:pt idx="5246">
                  <c:v>2.7490000000000001E-2</c:v>
                </c:pt>
                <c:pt idx="5247">
                  <c:v>2.7550000000000002E-2</c:v>
                </c:pt>
                <c:pt idx="5248">
                  <c:v>2.7550000000000002E-2</c:v>
                </c:pt>
                <c:pt idx="5249">
                  <c:v>2.7550000000000002E-2</c:v>
                </c:pt>
                <c:pt idx="5250">
                  <c:v>2.7550000000000002E-2</c:v>
                </c:pt>
                <c:pt idx="5251">
                  <c:v>2.76E-2</c:v>
                </c:pt>
                <c:pt idx="5252">
                  <c:v>2.76E-2</c:v>
                </c:pt>
                <c:pt idx="5253">
                  <c:v>2.76E-2</c:v>
                </c:pt>
                <c:pt idx="5254">
                  <c:v>2.7660000000000001E-2</c:v>
                </c:pt>
                <c:pt idx="5255">
                  <c:v>2.7660000000000001E-2</c:v>
                </c:pt>
                <c:pt idx="5256">
                  <c:v>2.7660000000000001E-2</c:v>
                </c:pt>
                <c:pt idx="5257">
                  <c:v>2.7709999999999999E-2</c:v>
                </c:pt>
                <c:pt idx="5258">
                  <c:v>2.7709999999999999E-2</c:v>
                </c:pt>
                <c:pt idx="5259">
                  <c:v>2.7709999999999999E-2</c:v>
                </c:pt>
                <c:pt idx="5260">
                  <c:v>2.7709999999999999E-2</c:v>
                </c:pt>
                <c:pt idx="5261">
                  <c:v>2.777E-2</c:v>
                </c:pt>
                <c:pt idx="5262">
                  <c:v>2.777E-2</c:v>
                </c:pt>
                <c:pt idx="5263">
                  <c:v>2.777E-2</c:v>
                </c:pt>
                <c:pt idx="5264">
                  <c:v>2.7820000000000001E-2</c:v>
                </c:pt>
                <c:pt idx="5265">
                  <c:v>2.7820000000000001E-2</c:v>
                </c:pt>
                <c:pt idx="5266">
                  <c:v>2.7820000000000001E-2</c:v>
                </c:pt>
                <c:pt idx="5267">
                  <c:v>2.7820000000000001E-2</c:v>
                </c:pt>
                <c:pt idx="5268">
                  <c:v>2.7869999999999999E-2</c:v>
                </c:pt>
                <c:pt idx="5269">
                  <c:v>2.7869999999999999E-2</c:v>
                </c:pt>
                <c:pt idx="5270">
                  <c:v>2.7869999999999999E-2</c:v>
                </c:pt>
                <c:pt idx="5271">
                  <c:v>2.793E-2</c:v>
                </c:pt>
                <c:pt idx="5272">
                  <c:v>2.793E-2</c:v>
                </c:pt>
                <c:pt idx="5273">
                  <c:v>2.793E-2</c:v>
                </c:pt>
                <c:pt idx="5274">
                  <c:v>2.7980000000000001E-2</c:v>
                </c:pt>
                <c:pt idx="5275">
                  <c:v>2.7980000000000001E-2</c:v>
                </c:pt>
                <c:pt idx="5276">
                  <c:v>2.7980000000000001E-2</c:v>
                </c:pt>
                <c:pt idx="5277">
                  <c:v>2.7980000000000001E-2</c:v>
                </c:pt>
                <c:pt idx="5278">
                  <c:v>2.8039999999999999E-2</c:v>
                </c:pt>
                <c:pt idx="5279">
                  <c:v>2.8039999999999999E-2</c:v>
                </c:pt>
                <c:pt idx="5280">
                  <c:v>2.8039999999999999E-2</c:v>
                </c:pt>
                <c:pt idx="5281">
                  <c:v>2.8039999999999999E-2</c:v>
                </c:pt>
                <c:pt idx="5282">
                  <c:v>2.809E-2</c:v>
                </c:pt>
                <c:pt idx="5283">
                  <c:v>2.809E-2</c:v>
                </c:pt>
                <c:pt idx="5284">
                  <c:v>2.809E-2</c:v>
                </c:pt>
                <c:pt idx="5285">
                  <c:v>2.8150000000000001E-2</c:v>
                </c:pt>
                <c:pt idx="5286">
                  <c:v>2.8150000000000001E-2</c:v>
                </c:pt>
                <c:pt idx="5287">
                  <c:v>2.8150000000000001E-2</c:v>
                </c:pt>
                <c:pt idx="5288">
                  <c:v>2.8150000000000001E-2</c:v>
                </c:pt>
                <c:pt idx="5289">
                  <c:v>2.8199999999999999E-2</c:v>
                </c:pt>
                <c:pt idx="5290">
                  <c:v>2.8199999999999999E-2</c:v>
                </c:pt>
                <c:pt idx="5291">
                  <c:v>2.8199999999999999E-2</c:v>
                </c:pt>
                <c:pt idx="5292">
                  <c:v>2.8199999999999999E-2</c:v>
                </c:pt>
                <c:pt idx="5293">
                  <c:v>2.8199999999999999E-2</c:v>
                </c:pt>
                <c:pt idx="5294">
                  <c:v>2.826E-2</c:v>
                </c:pt>
                <c:pt idx="5295">
                  <c:v>2.826E-2</c:v>
                </c:pt>
                <c:pt idx="5296">
                  <c:v>2.826E-2</c:v>
                </c:pt>
                <c:pt idx="5297">
                  <c:v>2.826E-2</c:v>
                </c:pt>
                <c:pt idx="5298">
                  <c:v>2.826E-2</c:v>
                </c:pt>
                <c:pt idx="5299">
                  <c:v>2.8309999999999998E-2</c:v>
                </c:pt>
                <c:pt idx="5300">
                  <c:v>2.8309999999999998E-2</c:v>
                </c:pt>
                <c:pt idx="5301">
                  <c:v>2.8309999999999998E-2</c:v>
                </c:pt>
                <c:pt idx="5302">
                  <c:v>2.8309999999999998E-2</c:v>
                </c:pt>
                <c:pt idx="5303">
                  <c:v>2.8309999999999998E-2</c:v>
                </c:pt>
                <c:pt idx="5304">
                  <c:v>2.836E-2</c:v>
                </c:pt>
                <c:pt idx="5305">
                  <c:v>2.836E-2</c:v>
                </c:pt>
                <c:pt idx="5306">
                  <c:v>2.836E-2</c:v>
                </c:pt>
                <c:pt idx="5307">
                  <c:v>2.836E-2</c:v>
                </c:pt>
                <c:pt idx="5308">
                  <c:v>2.836E-2</c:v>
                </c:pt>
                <c:pt idx="5309">
                  <c:v>2.836E-2</c:v>
                </c:pt>
                <c:pt idx="5310">
                  <c:v>2.8420000000000001E-2</c:v>
                </c:pt>
                <c:pt idx="5311">
                  <c:v>2.8420000000000001E-2</c:v>
                </c:pt>
                <c:pt idx="5312">
                  <c:v>2.8420000000000001E-2</c:v>
                </c:pt>
                <c:pt idx="5313">
                  <c:v>2.8420000000000001E-2</c:v>
                </c:pt>
                <c:pt idx="5314">
                  <c:v>2.8420000000000001E-2</c:v>
                </c:pt>
                <c:pt idx="5315">
                  <c:v>2.8420000000000001E-2</c:v>
                </c:pt>
                <c:pt idx="5316">
                  <c:v>2.8420000000000001E-2</c:v>
                </c:pt>
                <c:pt idx="5317">
                  <c:v>2.8420000000000001E-2</c:v>
                </c:pt>
                <c:pt idx="5318">
                  <c:v>2.8420000000000001E-2</c:v>
                </c:pt>
                <c:pt idx="5319">
                  <c:v>2.8469999999999999E-2</c:v>
                </c:pt>
                <c:pt idx="5320">
                  <c:v>2.8469999999999999E-2</c:v>
                </c:pt>
                <c:pt idx="5321">
                  <c:v>2.8469999999999999E-2</c:v>
                </c:pt>
                <c:pt idx="5322">
                  <c:v>2.8469999999999999E-2</c:v>
                </c:pt>
                <c:pt idx="5323">
                  <c:v>2.8469999999999999E-2</c:v>
                </c:pt>
                <c:pt idx="5324">
                  <c:v>2.8469999999999999E-2</c:v>
                </c:pt>
                <c:pt idx="5325">
                  <c:v>2.8469999999999999E-2</c:v>
                </c:pt>
                <c:pt idx="5326">
                  <c:v>2.8469999999999999E-2</c:v>
                </c:pt>
                <c:pt idx="5327">
                  <c:v>2.8469999999999999E-2</c:v>
                </c:pt>
                <c:pt idx="5328">
                  <c:v>2.8469999999999999E-2</c:v>
                </c:pt>
                <c:pt idx="5329">
                  <c:v>2.8469999999999999E-2</c:v>
                </c:pt>
                <c:pt idx="5330">
                  <c:v>2.8469999999999999E-2</c:v>
                </c:pt>
                <c:pt idx="5331">
                  <c:v>2.8469999999999999E-2</c:v>
                </c:pt>
                <c:pt idx="5332">
                  <c:v>2.8469999999999999E-2</c:v>
                </c:pt>
                <c:pt idx="5333">
                  <c:v>2.8469999999999999E-2</c:v>
                </c:pt>
                <c:pt idx="5334">
                  <c:v>2.8469999999999999E-2</c:v>
                </c:pt>
                <c:pt idx="5335">
                  <c:v>2.8469999999999999E-2</c:v>
                </c:pt>
                <c:pt idx="5336">
                  <c:v>2.8469999999999999E-2</c:v>
                </c:pt>
                <c:pt idx="5337">
                  <c:v>2.8469999999999999E-2</c:v>
                </c:pt>
                <c:pt idx="5338">
                  <c:v>2.8469999999999999E-2</c:v>
                </c:pt>
                <c:pt idx="5339">
                  <c:v>2.8469999999999999E-2</c:v>
                </c:pt>
                <c:pt idx="5340">
                  <c:v>2.8469999999999999E-2</c:v>
                </c:pt>
                <c:pt idx="5341">
                  <c:v>2.8469999999999999E-2</c:v>
                </c:pt>
                <c:pt idx="5342">
                  <c:v>2.8469999999999999E-2</c:v>
                </c:pt>
                <c:pt idx="5343">
                  <c:v>2.8469999999999999E-2</c:v>
                </c:pt>
                <c:pt idx="5344">
                  <c:v>2.8469999999999999E-2</c:v>
                </c:pt>
                <c:pt idx="5345">
                  <c:v>2.8469999999999999E-2</c:v>
                </c:pt>
                <c:pt idx="5346">
                  <c:v>2.8469999999999999E-2</c:v>
                </c:pt>
                <c:pt idx="5347">
                  <c:v>2.8469999999999999E-2</c:v>
                </c:pt>
                <c:pt idx="5348">
                  <c:v>2.8469999999999999E-2</c:v>
                </c:pt>
                <c:pt idx="5349">
                  <c:v>2.8420000000000001E-2</c:v>
                </c:pt>
                <c:pt idx="5350">
                  <c:v>2.8420000000000001E-2</c:v>
                </c:pt>
                <c:pt idx="5351">
                  <c:v>2.8420000000000001E-2</c:v>
                </c:pt>
                <c:pt idx="5352">
                  <c:v>2.8420000000000001E-2</c:v>
                </c:pt>
                <c:pt idx="5353">
                  <c:v>2.8420000000000001E-2</c:v>
                </c:pt>
                <c:pt idx="5354">
                  <c:v>2.8420000000000001E-2</c:v>
                </c:pt>
                <c:pt idx="5355">
                  <c:v>2.8420000000000001E-2</c:v>
                </c:pt>
                <c:pt idx="5356">
                  <c:v>2.8420000000000001E-2</c:v>
                </c:pt>
                <c:pt idx="5357">
                  <c:v>2.8420000000000001E-2</c:v>
                </c:pt>
                <c:pt idx="5358">
                  <c:v>2.8420000000000001E-2</c:v>
                </c:pt>
                <c:pt idx="5359">
                  <c:v>2.836E-2</c:v>
                </c:pt>
                <c:pt idx="5360">
                  <c:v>2.836E-2</c:v>
                </c:pt>
                <c:pt idx="5361">
                  <c:v>2.836E-2</c:v>
                </c:pt>
                <c:pt idx="5362">
                  <c:v>2.836E-2</c:v>
                </c:pt>
                <c:pt idx="5363">
                  <c:v>2.836E-2</c:v>
                </c:pt>
                <c:pt idx="5364">
                  <c:v>2.836E-2</c:v>
                </c:pt>
                <c:pt idx="5365">
                  <c:v>2.836E-2</c:v>
                </c:pt>
                <c:pt idx="5366">
                  <c:v>2.836E-2</c:v>
                </c:pt>
                <c:pt idx="5367">
                  <c:v>2.8309999999999998E-2</c:v>
                </c:pt>
                <c:pt idx="5368">
                  <c:v>2.8309999999999998E-2</c:v>
                </c:pt>
                <c:pt idx="5369">
                  <c:v>2.8309999999999998E-2</c:v>
                </c:pt>
                <c:pt idx="5370">
                  <c:v>2.8309999999999998E-2</c:v>
                </c:pt>
                <c:pt idx="5371">
                  <c:v>2.8309999999999998E-2</c:v>
                </c:pt>
                <c:pt idx="5372">
                  <c:v>2.8309999999999998E-2</c:v>
                </c:pt>
                <c:pt idx="5373">
                  <c:v>2.8309999999999998E-2</c:v>
                </c:pt>
                <c:pt idx="5374">
                  <c:v>2.826E-2</c:v>
                </c:pt>
                <c:pt idx="5375">
                  <c:v>2.826E-2</c:v>
                </c:pt>
                <c:pt idx="5376">
                  <c:v>2.826E-2</c:v>
                </c:pt>
                <c:pt idx="5377">
                  <c:v>2.826E-2</c:v>
                </c:pt>
                <c:pt idx="5378">
                  <c:v>2.826E-2</c:v>
                </c:pt>
                <c:pt idx="5379">
                  <c:v>2.826E-2</c:v>
                </c:pt>
                <c:pt idx="5380">
                  <c:v>2.8199999999999999E-2</c:v>
                </c:pt>
                <c:pt idx="5381">
                  <c:v>2.8199999999999999E-2</c:v>
                </c:pt>
                <c:pt idx="5382">
                  <c:v>2.8199999999999999E-2</c:v>
                </c:pt>
                <c:pt idx="5383">
                  <c:v>2.8199999999999999E-2</c:v>
                </c:pt>
                <c:pt idx="5384">
                  <c:v>2.8199999999999999E-2</c:v>
                </c:pt>
                <c:pt idx="5385">
                  <c:v>2.8199999999999999E-2</c:v>
                </c:pt>
                <c:pt idx="5386">
                  <c:v>2.8199999999999999E-2</c:v>
                </c:pt>
                <c:pt idx="5387">
                  <c:v>2.8150000000000001E-2</c:v>
                </c:pt>
                <c:pt idx="5388">
                  <c:v>2.8150000000000001E-2</c:v>
                </c:pt>
                <c:pt idx="5389">
                  <c:v>2.8150000000000001E-2</c:v>
                </c:pt>
                <c:pt idx="5390">
                  <c:v>2.8150000000000001E-2</c:v>
                </c:pt>
                <c:pt idx="5391">
                  <c:v>2.8150000000000001E-2</c:v>
                </c:pt>
                <c:pt idx="5392">
                  <c:v>2.8150000000000001E-2</c:v>
                </c:pt>
                <c:pt idx="5393">
                  <c:v>2.809E-2</c:v>
                </c:pt>
                <c:pt idx="5394">
                  <c:v>2.809E-2</c:v>
                </c:pt>
                <c:pt idx="5395">
                  <c:v>2.809E-2</c:v>
                </c:pt>
                <c:pt idx="5396">
                  <c:v>2.809E-2</c:v>
                </c:pt>
                <c:pt idx="5397">
                  <c:v>2.809E-2</c:v>
                </c:pt>
                <c:pt idx="5398">
                  <c:v>2.809E-2</c:v>
                </c:pt>
                <c:pt idx="5399">
                  <c:v>2.809E-2</c:v>
                </c:pt>
                <c:pt idx="5400">
                  <c:v>2.8039999999999999E-2</c:v>
                </c:pt>
                <c:pt idx="5401">
                  <c:v>2.8039999999999999E-2</c:v>
                </c:pt>
                <c:pt idx="5402">
                  <c:v>2.8039999999999999E-2</c:v>
                </c:pt>
                <c:pt idx="5403">
                  <c:v>2.8039999999999999E-2</c:v>
                </c:pt>
                <c:pt idx="5404">
                  <c:v>2.8039999999999999E-2</c:v>
                </c:pt>
                <c:pt idx="5405">
                  <c:v>2.8039999999999999E-2</c:v>
                </c:pt>
                <c:pt idx="5406">
                  <c:v>2.8039999999999999E-2</c:v>
                </c:pt>
                <c:pt idx="5407">
                  <c:v>2.7980000000000001E-2</c:v>
                </c:pt>
                <c:pt idx="5408">
                  <c:v>2.7980000000000001E-2</c:v>
                </c:pt>
                <c:pt idx="5409">
                  <c:v>2.7980000000000001E-2</c:v>
                </c:pt>
                <c:pt idx="5410">
                  <c:v>2.7980000000000001E-2</c:v>
                </c:pt>
                <c:pt idx="5411">
                  <c:v>2.7980000000000001E-2</c:v>
                </c:pt>
                <c:pt idx="5412">
                  <c:v>2.7980000000000001E-2</c:v>
                </c:pt>
                <c:pt idx="5413">
                  <c:v>2.7980000000000001E-2</c:v>
                </c:pt>
                <c:pt idx="5414">
                  <c:v>2.7980000000000001E-2</c:v>
                </c:pt>
                <c:pt idx="5415">
                  <c:v>2.7980000000000001E-2</c:v>
                </c:pt>
                <c:pt idx="5416">
                  <c:v>2.7980000000000001E-2</c:v>
                </c:pt>
                <c:pt idx="5417">
                  <c:v>2.793E-2</c:v>
                </c:pt>
                <c:pt idx="5418">
                  <c:v>2.793E-2</c:v>
                </c:pt>
                <c:pt idx="5419">
                  <c:v>2.793E-2</c:v>
                </c:pt>
                <c:pt idx="5420">
                  <c:v>2.793E-2</c:v>
                </c:pt>
                <c:pt idx="5421">
                  <c:v>2.793E-2</c:v>
                </c:pt>
                <c:pt idx="5422">
                  <c:v>2.793E-2</c:v>
                </c:pt>
                <c:pt idx="5423">
                  <c:v>2.793E-2</c:v>
                </c:pt>
                <c:pt idx="5424">
                  <c:v>2.793E-2</c:v>
                </c:pt>
                <c:pt idx="5425">
                  <c:v>2.793E-2</c:v>
                </c:pt>
                <c:pt idx="5426">
                  <c:v>2.793E-2</c:v>
                </c:pt>
                <c:pt idx="5427">
                  <c:v>2.793E-2</c:v>
                </c:pt>
                <c:pt idx="5428">
                  <c:v>2.793E-2</c:v>
                </c:pt>
                <c:pt idx="5429">
                  <c:v>2.793E-2</c:v>
                </c:pt>
                <c:pt idx="5430">
                  <c:v>2.793E-2</c:v>
                </c:pt>
                <c:pt idx="5431">
                  <c:v>2.793E-2</c:v>
                </c:pt>
                <c:pt idx="5432">
                  <c:v>2.793E-2</c:v>
                </c:pt>
                <c:pt idx="5433">
                  <c:v>2.793E-2</c:v>
                </c:pt>
                <c:pt idx="5434">
                  <c:v>2.793E-2</c:v>
                </c:pt>
                <c:pt idx="5435">
                  <c:v>2.793E-2</c:v>
                </c:pt>
                <c:pt idx="5436">
                  <c:v>2.793E-2</c:v>
                </c:pt>
                <c:pt idx="5437">
                  <c:v>2.793E-2</c:v>
                </c:pt>
                <c:pt idx="5438">
                  <c:v>2.793E-2</c:v>
                </c:pt>
                <c:pt idx="5439">
                  <c:v>2.793E-2</c:v>
                </c:pt>
                <c:pt idx="5440">
                  <c:v>2.7869999999999999E-2</c:v>
                </c:pt>
                <c:pt idx="5441">
                  <c:v>2.793E-2</c:v>
                </c:pt>
                <c:pt idx="5442">
                  <c:v>2.793E-2</c:v>
                </c:pt>
                <c:pt idx="5443">
                  <c:v>2.793E-2</c:v>
                </c:pt>
                <c:pt idx="5444">
                  <c:v>2.793E-2</c:v>
                </c:pt>
                <c:pt idx="5445">
                  <c:v>2.793E-2</c:v>
                </c:pt>
                <c:pt idx="5446">
                  <c:v>2.793E-2</c:v>
                </c:pt>
                <c:pt idx="5447">
                  <c:v>2.793E-2</c:v>
                </c:pt>
                <c:pt idx="5448">
                  <c:v>2.793E-2</c:v>
                </c:pt>
                <c:pt idx="5449">
                  <c:v>2.793E-2</c:v>
                </c:pt>
                <c:pt idx="5450">
                  <c:v>2.793E-2</c:v>
                </c:pt>
                <c:pt idx="5451">
                  <c:v>2.793E-2</c:v>
                </c:pt>
                <c:pt idx="5452">
                  <c:v>2.793E-2</c:v>
                </c:pt>
                <c:pt idx="5453">
                  <c:v>2.793E-2</c:v>
                </c:pt>
                <c:pt idx="5454">
                  <c:v>2.793E-2</c:v>
                </c:pt>
                <c:pt idx="5455">
                  <c:v>2.793E-2</c:v>
                </c:pt>
                <c:pt idx="5456">
                  <c:v>2.7980000000000001E-2</c:v>
                </c:pt>
                <c:pt idx="5457">
                  <c:v>2.7980000000000001E-2</c:v>
                </c:pt>
                <c:pt idx="5458">
                  <c:v>2.7980000000000001E-2</c:v>
                </c:pt>
                <c:pt idx="5459">
                  <c:v>2.7980000000000001E-2</c:v>
                </c:pt>
                <c:pt idx="5460">
                  <c:v>2.7980000000000001E-2</c:v>
                </c:pt>
                <c:pt idx="5461">
                  <c:v>2.7980000000000001E-2</c:v>
                </c:pt>
                <c:pt idx="5462">
                  <c:v>2.7980000000000001E-2</c:v>
                </c:pt>
                <c:pt idx="5463">
                  <c:v>2.8039999999999999E-2</c:v>
                </c:pt>
                <c:pt idx="5464">
                  <c:v>2.8039999999999999E-2</c:v>
                </c:pt>
                <c:pt idx="5465">
                  <c:v>2.8039999999999999E-2</c:v>
                </c:pt>
                <c:pt idx="5466">
                  <c:v>2.8039999999999999E-2</c:v>
                </c:pt>
                <c:pt idx="5467">
                  <c:v>2.8039999999999999E-2</c:v>
                </c:pt>
                <c:pt idx="5468">
                  <c:v>2.8039999999999999E-2</c:v>
                </c:pt>
                <c:pt idx="5469">
                  <c:v>2.809E-2</c:v>
                </c:pt>
                <c:pt idx="5470">
                  <c:v>2.809E-2</c:v>
                </c:pt>
                <c:pt idx="5471">
                  <c:v>2.809E-2</c:v>
                </c:pt>
                <c:pt idx="5472">
                  <c:v>2.809E-2</c:v>
                </c:pt>
                <c:pt idx="5473">
                  <c:v>2.809E-2</c:v>
                </c:pt>
                <c:pt idx="5474">
                  <c:v>2.8150000000000001E-2</c:v>
                </c:pt>
                <c:pt idx="5475">
                  <c:v>2.8150000000000001E-2</c:v>
                </c:pt>
                <c:pt idx="5476">
                  <c:v>2.8150000000000001E-2</c:v>
                </c:pt>
                <c:pt idx="5477">
                  <c:v>2.8150000000000001E-2</c:v>
                </c:pt>
                <c:pt idx="5478">
                  <c:v>2.8199999999999999E-2</c:v>
                </c:pt>
                <c:pt idx="5479">
                  <c:v>2.8199999999999999E-2</c:v>
                </c:pt>
                <c:pt idx="5480">
                  <c:v>2.8199999999999999E-2</c:v>
                </c:pt>
                <c:pt idx="5481">
                  <c:v>2.8199999999999999E-2</c:v>
                </c:pt>
                <c:pt idx="5482">
                  <c:v>2.826E-2</c:v>
                </c:pt>
                <c:pt idx="5483">
                  <c:v>2.826E-2</c:v>
                </c:pt>
                <c:pt idx="5484">
                  <c:v>2.826E-2</c:v>
                </c:pt>
                <c:pt idx="5485">
                  <c:v>2.826E-2</c:v>
                </c:pt>
                <c:pt idx="5486">
                  <c:v>2.8309999999999998E-2</c:v>
                </c:pt>
                <c:pt idx="5487">
                  <c:v>2.8309999999999998E-2</c:v>
                </c:pt>
                <c:pt idx="5488">
                  <c:v>2.8309999999999998E-2</c:v>
                </c:pt>
                <c:pt idx="5489">
                  <c:v>2.836E-2</c:v>
                </c:pt>
                <c:pt idx="5490">
                  <c:v>2.836E-2</c:v>
                </c:pt>
                <c:pt idx="5491">
                  <c:v>2.836E-2</c:v>
                </c:pt>
                <c:pt idx="5492">
                  <c:v>2.8420000000000001E-2</c:v>
                </c:pt>
                <c:pt idx="5493">
                  <c:v>2.8420000000000001E-2</c:v>
                </c:pt>
                <c:pt idx="5494">
                  <c:v>2.8420000000000001E-2</c:v>
                </c:pt>
                <c:pt idx="5495">
                  <c:v>2.8469999999999999E-2</c:v>
                </c:pt>
                <c:pt idx="5496">
                  <c:v>2.8469999999999999E-2</c:v>
                </c:pt>
                <c:pt idx="5497">
                  <c:v>2.853E-2</c:v>
                </c:pt>
                <c:pt idx="5498">
                  <c:v>2.853E-2</c:v>
                </c:pt>
                <c:pt idx="5499">
                  <c:v>2.853E-2</c:v>
                </c:pt>
                <c:pt idx="5500">
                  <c:v>2.8580000000000001E-2</c:v>
                </c:pt>
                <c:pt idx="5501">
                  <c:v>2.8580000000000001E-2</c:v>
                </c:pt>
                <c:pt idx="5502">
                  <c:v>2.8580000000000001E-2</c:v>
                </c:pt>
                <c:pt idx="5503">
                  <c:v>2.8639999999999999E-2</c:v>
                </c:pt>
                <c:pt idx="5504">
                  <c:v>2.8639999999999999E-2</c:v>
                </c:pt>
                <c:pt idx="5505">
                  <c:v>2.869E-2</c:v>
                </c:pt>
                <c:pt idx="5506">
                  <c:v>2.869E-2</c:v>
                </c:pt>
                <c:pt idx="5507">
                  <c:v>2.869E-2</c:v>
                </c:pt>
                <c:pt idx="5508">
                  <c:v>2.8750000000000001E-2</c:v>
                </c:pt>
                <c:pt idx="5509">
                  <c:v>2.8750000000000001E-2</c:v>
                </c:pt>
                <c:pt idx="5510">
                  <c:v>2.8799999999999999E-2</c:v>
                </c:pt>
                <c:pt idx="5511">
                  <c:v>2.8799999999999999E-2</c:v>
                </c:pt>
                <c:pt idx="5512">
                  <c:v>2.8850000000000001E-2</c:v>
                </c:pt>
                <c:pt idx="5513">
                  <c:v>2.8850000000000001E-2</c:v>
                </c:pt>
                <c:pt idx="5514">
                  <c:v>2.8910000000000002E-2</c:v>
                </c:pt>
                <c:pt idx="5515">
                  <c:v>2.8910000000000002E-2</c:v>
                </c:pt>
                <c:pt idx="5516">
                  <c:v>2.896E-2</c:v>
                </c:pt>
                <c:pt idx="5517">
                  <c:v>2.896E-2</c:v>
                </c:pt>
                <c:pt idx="5518">
                  <c:v>2.9020000000000001E-2</c:v>
                </c:pt>
                <c:pt idx="5519">
                  <c:v>2.9020000000000001E-2</c:v>
                </c:pt>
                <c:pt idx="5520">
                  <c:v>2.9069999999999999E-2</c:v>
                </c:pt>
                <c:pt idx="5521">
                  <c:v>2.9069999999999999E-2</c:v>
                </c:pt>
                <c:pt idx="5522">
                  <c:v>2.913E-2</c:v>
                </c:pt>
                <c:pt idx="5523">
                  <c:v>2.913E-2</c:v>
                </c:pt>
                <c:pt idx="5524">
                  <c:v>2.9180000000000001E-2</c:v>
                </c:pt>
                <c:pt idx="5525">
                  <c:v>2.9180000000000001E-2</c:v>
                </c:pt>
                <c:pt idx="5526">
                  <c:v>2.9239999999999999E-2</c:v>
                </c:pt>
                <c:pt idx="5527">
                  <c:v>2.9239999999999999E-2</c:v>
                </c:pt>
                <c:pt idx="5528">
                  <c:v>2.929E-2</c:v>
                </c:pt>
                <c:pt idx="5529">
                  <c:v>2.929E-2</c:v>
                </c:pt>
                <c:pt idx="5530">
                  <c:v>2.9340000000000001E-2</c:v>
                </c:pt>
                <c:pt idx="5531">
                  <c:v>2.9340000000000001E-2</c:v>
                </c:pt>
                <c:pt idx="5532">
                  <c:v>2.9399999999999999E-2</c:v>
                </c:pt>
                <c:pt idx="5533">
                  <c:v>2.9399999999999999E-2</c:v>
                </c:pt>
                <c:pt idx="5534">
                  <c:v>2.945E-2</c:v>
                </c:pt>
                <c:pt idx="5535">
                  <c:v>2.945E-2</c:v>
                </c:pt>
                <c:pt idx="5536">
                  <c:v>2.9510000000000002E-2</c:v>
                </c:pt>
                <c:pt idx="5537">
                  <c:v>2.9510000000000002E-2</c:v>
                </c:pt>
                <c:pt idx="5538">
                  <c:v>2.9559999999999999E-2</c:v>
                </c:pt>
                <c:pt idx="5539">
                  <c:v>2.9559999999999999E-2</c:v>
                </c:pt>
                <c:pt idx="5540">
                  <c:v>2.962E-2</c:v>
                </c:pt>
                <c:pt idx="5541">
                  <c:v>2.9669999999999998E-2</c:v>
                </c:pt>
                <c:pt idx="5542">
                  <c:v>2.9669999999999998E-2</c:v>
                </c:pt>
                <c:pt idx="5543">
                  <c:v>2.9729999999999999E-2</c:v>
                </c:pt>
                <c:pt idx="5544">
                  <c:v>2.9729999999999999E-2</c:v>
                </c:pt>
                <c:pt idx="5545">
                  <c:v>2.9780000000000001E-2</c:v>
                </c:pt>
                <c:pt idx="5546">
                  <c:v>2.9780000000000001E-2</c:v>
                </c:pt>
                <c:pt idx="5547">
                  <c:v>2.9829999999999999E-2</c:v>
                </c:pt>
                <c:pt idx="5548">
                  <c:v>2.9829999999999999E-2</c:v>
                </c:pt>
                <c:pt idx="5549">
                  <c:v>2.989E-2</c:v>
                </c:pt>
                <c:pt idx="5550">
                  <c:v>2.989E-2</c:v>
                </c:pt>
                <c:pt idx="5551">
                  <c:v>2.9940000000000001E-2</c:v>
                </c:pt>
                <c:pt idx="5552">
                  <c:v>2.9940000000000001E-2</c:v>
                </c:pt>
                <c:pt idx="5553">
                  <c:v>0.03</c:v>
                </c:pt>
                <c:pt idx="5554">
                  <c:v>0.03</c:v>
                </c:pt>
                <c:pt idx="5555">
                  <c:v>3.005E-2</c:v>
                </c:pt>
                <c:pt idx="5556">
                  <c:v>3.0110000000000001E-2</c:v>
                </c:pt>
                <c:pt idx="5557">
                  <c:v>3.0110000000000001E-2</c:v>
                </c:pt>
                <c:pt idx="5558">
                  <c:v>3.0159999999999999E-2</c:v>
                </c:pt>
                <c:pt idx="5559">
                  <c:v>3.0159999999999999E-2</c:v>
                </c:pt>
                <c:pt idx="5560">
                  <c:v>3.022E-2</c:v>
                </c:pt>
                <c:pt idx="5561">
                  <c:v>3.022E-2</c:v>
                </c:pt>
                <c:pt idx="5562">
                  <c:v>3.0269999999999998E-2</c:v>
                </c:pt>
                <c:pt idx="5563">
                  <c:v>3.0269999999999998E-2</c:v>
                </c:pt>
                <c:pt idx="5564">
                  <c:v>3.032E-2</c:v>
                </c:pt>
                <c:pt idx="5565">
                  <c:v>3.032E-2</c:v>
                </c:pt>
                <c:pt idx="5566">
                  <c:v>3.032E-2</c:v>
                </c:pt>
                <c:pt idx="5567">
                  <c:v>3.0380000000000001E-2</c:v>
                </c:pt>
                <c:pt idx="5568">
                  <c:v>3.0380000000000001E-2</c:v>
                </c:pt>
                <c:pt idx="5569">
                  <c:v>3.0429999999999999E-2</c:v>
                </c:pt>
                <c:pt idx="5570">
                  <c:v>3.0429999999999999E-2</c:v>
                </c:pt>
                <c:pt idx="5571">
                  <c:v>3.049E-2</c:v>
                </c:pt>
                <c:pt idx="5572">
                  <c:v>3.049E-2</c:v>
                </c:pt>
                <c:pt idx="5573">
                  <c:v>3.0540000000000001E-2</c:v>
                </c:pt>
                <c:pt idx="5574">
                  <c:v>3.0540000000000001E-2</c:v>
                </c:pt>
                <c:pt idx="5575">
                  <c:v>3.0599999999999999E-2</c:v>
                </c:pt>
                <c:pt idx="5576">
                  <c:v>3.0599999999999999E-2</c:v>
                </c:pt>
                <c:pt idx="5577">
                  <c:v>3.0599999999999999E-2</c:v>
                </c:pt>
                <c:pt idx="5578">
                  <c:v>3.065E-2</c:v>
                </c:pt>
                <c:pt idx="5579">
                  <c:v>3.065E-2</c:v>
                </c:pt>
                <c:pt idx="5580">
                  <c:v>3.065E-2</c:v>
                </c:pt>
                <c:pt idx="5581">
                  <c:v>3.0710000000000001E-2</c:v>
                </c:pt>
                <c:pt idx="5582">
                  <c:v>3.0710000000000001E-2</c:v>
                </c:pt>
                <c:pt idx="5583">
                  <c:v>3.0759999999999999E-2</c:v>
                </c:pt>
                <c:pt idx="5584">
                  <c:v>3.0759999999999999E-2</c:v>
                </c:pt>
                <c:pt idx="5585">
                  <c:v>3.0759999999999999E-2</c:v>
                </c:pt>
                <c:pt idx="5586">
                  <c:v>3.0810000000000001E-2</c:v>
                </c:pt>
                <c:pt idx="5587">
                  <c:v>3.0810000000000001E-2</c:v>
                </c:pt>
                <c:pt idx="5588">
                  <c:v>3.0810000000000001E-2</c:v>
                </c:pt>
                <c:pt idx="5589">
                  <c:v>3.0870000000000002E-2</c:v>
                </c:pt>
                <c:pt idx="5590">
                  <c:v>3.0870000000000002E-2</c:v>
                </c:pt>
                <c:pt idx="5591">
                  <c:v>3.0870000000000002E-2</c:v>
                </c:pt>
                <c:pt idx="5592">
                  <c:v>3.092E-2</c:v>
                </c:pt>
                <c:pt idx="5593">
                  <c:v>3.092E-2</c:v>
                </c:pt>
                <c:pt idx="5594">
                  <c:v>3.092E-2</c:v>
                </c:pt>
                <c:pt idx="5595">
                  <c:v>3.092E-2</c:v>
                </c:pt>
                <c:pt idx="5596">
                  <c:v>3.092E-2</c:v>
                </c:pt>
                <c:pt idx="5597">
                  <c:v>3.0980000000000001E-2</c:v>
                </c:pt>
                <c:pt idx="5598">
                  <c:v>3.0980000000000001E-2</c:v>
                </c:pt>
                <c:pt idx="5599">
                  <c:v>3.0980000000000001E-2</c:v>
                </c:pt>
                <c:pt idx="5600">
                  <c:v>3.0980000000000001E-2</c:v>
                </c:pt>
                <c:pt idx="5601">
                  <c:v>3.1029999999999999E-2</c:v>
                </c:pt>
                <c:pt idx="5602">
                  <c:v>3.1029999999999999E-2</c:v>
                </c:pt>
                <c:pt idx="5603">
                  <c:v>3.1029999999999999E-2</c:v>
                </c:pt>
                <c:pt idx="5604">
                  <c:v>3.1029999999999999E-2</c:v>
                </c:pt>
                <c:pt idx="5605">
                  <c:v>3.1029999999999999E-2</c:v>
                </c:pt>
                <c:pt idx="5606">
                  <c:v>3.1029999999999999E-2</c:v>
                </c:pt>
                <c:pt idx="5607">
                  <c:v>3.109E-2</c:v>
                </c:pt>
                <c:pt idx="5608">
                  <c:v>3.109E-2</c:v>
                </c:pt>
                <c:pt idx="5609">
                  <c:v>3.109E-2</c:v>
                </c:pt>
                <c:pt idx="5610">
                  <c:v>3.109E-2</c:v>
                </c:pt>
                <c:pt idx="5611">
                  <c:v>3.109E-2</c:v>
                </c:pt>
                <c:pt idx="5612">
                  <c:v>3.109E-2</c:v>
                </c:pt>
                <c:pt idx="5613">
                  <c:v>3.109E-2</c:v>
                </c:pt>
                <c:pt idx="5614">
                  <c:v>3.109E-2</c:v>
                </c:pt>
                <c:pt idx="5615">
                  <c:v>3.109E-2</c:v>
                </c:pt>
                <c:pt idx="5616">
                  <c:v>3.109E-2</c:v>
                </c:pt>
                <c:pt idx="5617">
                  <c:v>3.109E-2</c:v>
                </c:pt>
                <c:pt idx="5618">
                  <c:v>3.109E-2</c:v>
                </c:pt>
                <c:pt idx="5619">
                  <c:v>3.109E-2</c:v>
                </c:pt>
                <c:pt idx="5620">
                  <c:v>3.109E-2</c:v>
                </c:pt>
                <c:pt idx="5621">
                  <c:v>3.1140000000000001E-2</c:v>
                </c:pt>
                <c:pt idx="5622">
                  <c:v>3.1140000000000001E-2</c:v>
                </c:pt>
                <c:pt idx="5623">
                  <c:v>3.1140000000000001E-2</c:v>
                </c:pt>
                <c:pt idx="5624">
                  <c:v>3.1140000000000001E-2</c:v>
                </c:pt>
                <c:pt idx="5625">
                  <c:v>3.109E-2</c:v>
                </c:pt>
                <c:pt idx="5626">
                  <c:v>3.109E-2</c:v>
                </c:pt>
                <c:pt idx="5627">
                  <c:v>3.109E-2</c:v>
                </c:pt>
                <c:pt idx="5628">
                  <c:v>3.109E-2</c:v>
                </c:pt>
                <c:pt idx="5629">
                  <c:v>3.109E-2</c:v>
                </c:pt>
                <c:pt idx="5630">
                  <c:v>3.109E-2</c:v>
                </c:pt>
                <c:pt idx="5631">
                  <c:v>3.109E-2</c:v>
                </c:pt>
                <c:pt idx="5632">
                  <c:v>3.109E-2</c:v>
                </c:pt>
                <c:pt idx="5633">
                  <c:v>3.109E-2</c:v>
                </c:pt>
                <c:pt idx="5634">
                  <c:v>3.109E-2</c:v>
                </c:pt>
                <c:pt idx="5635">
                  <c:v>3.109E-2</c:v>
                </c:pt>
                <c:pt idx="5636">
                  <c:v>3.109E-2</c:v>
                </c:pt>
                <c:pt idx="5637">
                  <c:v>3.109E-2</c:v>
                </c:pt>
                <c:pt idx="5638">
                  <c:v>3.109E-2</c:v>
                </c:pt>
                <c:pt idx="5639">
                  <c:v>3.1029999999999999E-2</c:v>
                </c:pt>
                <c:pt idx="5640">
                  <c:v>3.1029999999999999E-2</c:v>
                </c:pt>
                <c:pt idx="5641">
                  <c:v>3.1029999999999999E-2</c:v>
                </c:pt>
                <c:pt idx="5642">
                  <c:v>3.1029999999999999E-2</c:v>
                </c:pt>
                <c:pt idx="5643">
                  <c:v>3.1029999999999999E-2</c:v>
                </c:pt>
                <c:pt idx="5644">
                  <c:v>3.1029999999999999E-2</c:v>
                </c:pt>
                <c:pt idx="5645">
                  <c:v>3.1029999999999999E-2</c:v>
                </c:pt>
                <c:pt idx="5646">
                  <c:v>3.0980000000000001E-2</c:v>
                </c:pt>
                <c:pt idx="5647">
                  <c:v>3.0980000000000001E-2</c:v>
                </c:pt>
                <c:pt idx="5648">
                  <c:v>3.0980000000000001E-2</c:v>
                </c:pt>
                <c:pt idx="5649">
                  <c:v>3.0980000000000001E-2</c:v>
                </c:pt>
                <c:pt idx="5650">
                  <c:v>3.0980000000000001E-2</c:v>
                </c:pt>
                <c:pt idx="5651">
                  <c:v>3.0980000000000001E-2</c:v>
                </c:pt>
                <c:pt idx="5652">
                  <c:v>3.0980000000000001E-2</c:v>
                </c:pt>
                <c:pt idx="5653">
                  <c:v>3.092E-2</c:v>
                </c:pt>
                <c:pt idx="5654">
                  <c:v>3.092E-2</c:v>
                </c:pt>
                <c:pt idx="5655">
                  <c:v>3.092E-2</c:v>
                </c:pt>
                <c:pt idx="5656">
                  <c:v>3.092E-2</c:v>
                </c:pt>
                <c:pt idx="5657">
                  <c:v>3.092E-2</c:v>
                </c:pt>
                <c:pt idx="5658">
                  <c:v>3.092E-2</c:v>
                </c:pt>
                <c:pt idx="5659">
                  <c:v>3.0870000000000002E-2</c:v>
                </c:pt>
                <c:pt idx="5660">
                  <c:v>3.0870000000000002E-2</c:v>
                </c:pt>
                <c:pt idx="5661">
                  <c:v>3.0870000000000002E-2</c:v>
                </c:pt>
                <c:pt idx="5662">
                  <c:v>3.0870000000000002E-2</c:v>
                </c:pt>
                <c:pt idx="5663">
                  <c:v>3.0870000000000002E-2</c:v>
                </c:pt>
                <c:pt idx="5664">
                  <c:v>3.0810000000000001E-2</c:v>
                </c:pt>
                <c:pt idx="5665">
                  <c:v>3.0810000000000001E-2</c:v>
                </c:pt>
                <c:pt idx="5666">
                  <c:v>3.0810000000000001E-2</c:v>
                </c:pt>
                <c:pt idx="5667">
                  <c:v>3.0810000000000001E-2</c:v>
                </c:pt>
                <c:pt idx="5668">
                  <c:v>3.0810000000000001E-2</c:v>
                </c:pt>
                <c:pt idx="5669">
                  <c:v>3.0810000000000001E-2</c:v>
                </c:pt>
                <c:pt idx="5670">
                  <c:v>3.0810000000000001E-2</c:v>
                </c:pt>
                <c:pt idx="5671">
                  <c:v>3.0759999999999999E-2</c:v>
                </c:pt>
                <c:pt idx="5672">
                  <c:v>3.0759999999999999E-2</c:v>
                </c:pt>
                <c:pt idx="5673">
                  <c:v>3.0759999999999999E-2</c:v>
                </c:pt>
                <c:pt idx="5674">
                  <c:v>3.0759999999999999E-2</c:v>
                </c:pt>
                <c:pt idx="5675">
                  <c:v>3.0759999999999999E-2</c:v>
                </c:pt>
                <c:pt idx="5676">
                  <c:v>3.0759999999999999E-2</c:v>
                </c:pt>
                <c:pt idx="5677">
                  <c:v>3.0759999999999999E-2</c:v>
                </c:pt>
                <c:pt idx="5678">
                  <c:v>3.0710000000000001E-2</c:v>
                </c:pt>
                <c:pt idx="5679">
                  <c:v>3.0710000000000001E-2</c:v>
                </c:pt>
                <c:pt idx="5680">
                  <c:v>3.0710000000000001E-2</c:v>
                </c:pt>
                <c:pt idx="5681">
                  <c:v>3.0710000000000001E-2</c:v>
                </c:pt>
                <c:pt idx="5682">
                  <c:v>3.0710000000000001E-2</c:v>
                </c:pt>
                <c:pt idx="5683">
                  <c:v>3.0710000000000001E-2</c:v>
                </c:pt>
                <c:pt idx="5684">
                  <c:v>3.0710000000000001E-2</c:v>
                </c:pt>
                <c:pt idx="5685">
                  <c:v>3.0710000000000001E-2</c:v>
                </c:pt>
                <c:pt idx="5686">
                  <c:v>3.0710000000000001E-2</c:v>
                </c:pt>
                <c:pt idx="5687">
                  <c:v>3.0710000000000001E-2</c:v>
                </c:pt>
                <c:pt idx="5688">
                  <c:v>3.0710000000000001E-2</c:v>
                </c:pt>
                <c:pt idx="5689">
                  <c:v>3.0710000000000001E-2</c:v>
                </c:pt>
                <c:pt idx="5690">
                  <c:v>3.065E-2</c:v>
                </c:pt>
                <c:pt idx="5691">
                  <c:v>3.065E-2</c:v>
                </c:pt>
                <c:pt idx="5692">
                  <c:v>3.065E-2</c:v>
                </c:pt>
                <c:pt idx="5693">
                  <c:v>3.065E-2</c:v>
                </c:pt>
                <c:pt idx="5694">
                  <c:v>3.065E-2</c:v>
                </c:pt>
                <c:pt idx="5695">
                  <c:v>3.065E-2</c:v>
                </c:pt>
                <c:pt idx="5696">
                  <c:v>3.065E-2</c:v>
                </c:pt>
                <c:pt idx="5697">
                  <c:v>3.065E-2</c:v>
                </c:pt>
                <c:pt idx="5698">
                  <c:v>3.065E-2</c:v>
                </c:pt>
                <c:pt idx="5699">
                  <c:v>3.065E-2</c:v>
                </c:pt>
                <c:pt idx="5700">
                  <c:v>3.065E-2</c:v>
                </c:pt>
                <c:pt idx="5701">
                  <c:v>3.065E-2</c:v>
                </c:pt>
                <c:pt idx="5702">
                  <c:v>3.065E-2</c:v>
                </c:pt>
                <c:pt idx="5703">
                  <c:v>3.065E-2</c:v>
                </c:pt>
                <c:pt idx="5704">
                  <c:v>3.065E-2</c:v>
                </c:pt>
                <c:pt idx="5705">
                  <c:v>3.065E-2</c:v>
                </c:pt>
                <c:pt idx="5706">
                  <c:v>3.065E-2</c:v>
                </c:pt>
                <c:pt idx="5707">
                  <c:v>3.065E-2</c:v>
                </c:pt>
                <c:pt idx="5708">
                  <c:v>3.0710000000000001E-2</c:v>
                </c:pt>
                <c:pt idx="5709">
                  <c:v>3.0710000000000001E-2</c:v>
                </c:pt>
                <c:pt idx="5710">
                  <c:v>3.0710000000000001E-2</c:v>
                </c:pt>
                <c:pt idx="5711">
                  <c:v>3.0710000000000001E-2</c:v>
                </c:pt>
                <c:pt idx="5712">
                  <c:v>3.0710000000000001E-2</c:v>
                </c:pt>
                <c:pt idx="5713">
                  <c:v>3.0710000000000001E-2</c:v>
                </c:pt>
                <c:pt idx="5714">
                  <c:v>3.0710000000000001E-2</c:v>
                </c:pt>
                <c:pt idx="5715">
                  <c:v>3.0710000000000001E-2</c:v>
                </c:pt>
                <c:pt idx="5716">
                  <c:v>3.0710000000000001E-2</c:v>
                </c:pt>
                <c:pt idx="5717">
                  <c:v>3.0710000000000001E-2</c:v>
                </c:pt>
                <c:pt idx="5718">
                  <c:v>3.0759999999999999E-2</c:v>
                </c:pt>
                <c:pt idx="5719">
                  <c:v>3.0759999999999999E-2</c:v>
                </c:pt>
                <c:pt idx="5720">
                  <c:v>3.0759999999999999E-2</c:v>
                </c:pt>
                <c:pt idx="5721">
                  <c:v>3.0759999999999999E-2</c:v>
                </c:pt>
                <c:pt idx="5722">
                  <c:v>3.0759999999999999E-2</c:v>
                </c:pt>
                <c:pt idx="5723">
                  <c:v>3.0759999999999999E-2</c:v>
                </c:pt>
                <c:pt idx="5724">
                  <c:v>3.0759999999999999E-2</c:v>
                </c:pt>
                <c:pt idx="5725">
                  <c:v>3.0810000000000001E-2</c:v>
                </c:pt>
                <c:pt idx="5726">
                  <c:v>3.0810000000000001E-2</c:v>
                </c:pt>
                <c:pt idx="5727">
                  <c:v>3.0810000000000001E-2</c:v>
                </c:pt>
                <c:pt idx="5728">
                  <c:v>3.0810000000000001E-2</c:v>
                </c:pt>
                <c:pt idx="5729">
                  <c:v>3.0810000000000001E-2</c:v>
                </c:pt>
                <c:pt idx="5730">
                  <c:v>3.0810000000000001E-2</c:v>
                </c:pt>
                <c:pt idx="5731">
                  <c:v>3.0870000000000002E-2</c:v>
                </c:pt>
                <c:pt idx="5732">
                  <c:v>3.0870000000000002E-2</c:v>
                </c:pt>
                <c:pt idx="5733">
                  <c:v>3.0870000000000002E-2</c:v>
                </c:pt>
                <c:pt idx="5734">
                  <c:v>3.0870000000000002E-2</c:v>
                </c:pt>
                <c:pt idx="5735">
                  <c:v>3.0870000000000002E-2</c:v>
                </c:pt>
                <c:pt idx="5736">
                  <c:v>3.092E-2</c:v>
                </c:pt>
                <c:pt idx="5737">
                  <c:v>3.092E-2</c:v>
                </c:pt>
                <c:pt idx="5738">
                  <c:v>3.092E-2</c:v>
                </c:pt>
                <c:pt idx="5739">
                  <c:v>3.092E-2</c:v>
                </c:pt>
                <c:pt idx="5740">
                  <c:v>3.092E-2</c:v>
                </c:pt>
                <c:pt idx="5741">
                  <c:v>3.0980000000000001E-2</c:v>
                </c:pt>
                <c:pt idx="5742">
                  <c:v>3.0980000000000001E-2</c:v>
                </c:pt>
                <c:pt idx="5743">
                  <c:v>3.0980000000000001E-2</c:v>
                </c:pt>
                <c:pt idx="5744">
                  <c:v>3.0980000000000001E-2</c:v>
                </c:pt>
                <c:pt idx="5745">
                  <c:v>3.1029999999999999E-2</c:v>
                </c:pt>
                <c:pt idx="5746">
                  <c:v>3.1029999999999999E-2</c:v>
                </c:pt>
                <c:pt idx="5747">
                  <c:v>3.1029999999999999E-2</c:v>
                </c:pt>
                <c:pt idx="5748">
                  <c:v>3.1029999999999999E-2</c:v>
                </c:pt>
                <c:pt idx="5749">
                  <c:v>3.1029999999999999E-2</c:v>
                </c:pt>
                <c:pt idx="5750">
                  <c:v>3.109E-2</c:v>
                </c:pt>
                <c:pt idx="5751">
                  <c:v>3.109E-2</c:v>
                </c:pt>
                <c:pt idx="5752">
                  <c:v>3.109E-2</c:v>
                </c:pt>
                <c:pt idx="5753">
                  <c:v>3.109E-2</c:v>
                </c:pt>
                <c:pt idx="5754">
                  <c:v>3.1140000000000001E-2</c:v>
                </c:pt>
                <c:pt idx="5755">
                  <c:v>3.1140000000000001E-2</c:v>
                </c:pt>
                <c:pt idx="5756">
                  <c:v>3.1140000000000001E-2</c:v>
                </c:pt>
                <c:pt idx="5757">
                  <c:v>3.1140000000000001E-2</c:v>
                </c:pt>
                <c:pt idx="5758">
                  <c:v>3.1199999999999999E-2</c:v>
                </c:pt>
                <c:pt idx="5759">
                  <c:v>3.1199999999999999E-2</c:v>
                </c:pt>
                <c:pt idx="5760">
                  <c:v>3.1199999999999999E-2</c:v>
                </c:pt>
                <c:pt idx="5761">
                  <c:v>3.1199999999999999E-2</c:v>
                </c:pt>
                <c:pt idx="5762">
                  <c:v>3.1199999999999999E-2</c:v>
                </c:pt>
                <c:pt idx="5763">
                  <c:v>3.125E-2</c:v>
                </c:pt>
                <c:pt idx="5764">
                  <c:v>3.125E-2</c:v>
                </c:pt>
                <c:pt idx="5765">
                  <c:v>3.125E-2</c:v>
                </c:pt>
                <c:pt idx="5766">
                  <c:v>3.125E-2</c:v>
                </c:pt>
                <c:pt idx="5767">
                  <c:v>3.125E-2</c:v>
                </c:pt>
                <c:pt idx="5768">
                  <c:v>3.1300000000000001E-2</c:v>
                </c:pt>
                <c:pt idx="5769">
                  <c:v>3.1300000000000001E-2</c:v>
                </c:pt>
                <c:pt idx="5770">
                  <c:v>3.1300000000000001E-2</c:v>
                </c:pt>
                <c:pt idx="5771">
                  <c:v>3.1300000000000001E-2</c:v>
                </c:pt>
                <c:pt idx="5772">
                  <c:v>3.1300000000000001E-2</c:v>
                </c:pt>
                <c:pt idx="5773">
                  <c:v>3.1359999999999999E-2</c:v>
                </c:pt>
                <c:pt idx="5774">
                  <c:v>3.1359999999999999E-2</c:v>
                </c:pt>
                <c:pt idx="5775">
                  <c:v>3.1359999999999999E-2</c:v>
                </c:pt>
                <c:pt idx="5776">
                  <c:v>3.1359999999999999E-2</c:v>
                </c:pt>
                <c:pt idx="5777">
                  <c:v>3.1359999999999999E-2</c:v>
                </c:pt>
                <c:pt idx="5778">
                  <c:v>3.1359999999999999E-2</c:v>
                </c:pt>
                <c:pt idx="5779">
                  <c:v>3.141E-2</c:v>
                </c:pt>
                <c:pt idx="5780">
                  <c:v>3.141E-2</c:v>
                </c:pt>
                <c:pt idx="5781">
                  <c:v>3.141E-2</c:v>
                </c:pt>
                <c:pt idx="5782">
                  <c:v>3.141E-2</c:v>
                </c:pt>
                <c:pt idx="5783">
                  <c:v>3.141E-2</c:v>
                </c:pt>
                <c:pt idx="5784">
                  <c:v>3.141E-2</c:v>
                </c:pt>
                <c:pt idx="5785">
                  <c:v>3.141E-2</c:v>
                </c:pt>
                <c:pt idx="5786">
                  <c:v>3.1469999999999998E-2</c:v>
                </c:pt>
                <c:pt idx="5787">
                  <c:v>3.1469999999999998E-2</c:v>
                </c:pt>
                <c:pt idx="5788">
                  <c:v>3.1469999999999998E-2</c:v>
                </c:pt>
                <c:pt idx="5789">
                  <c:v>3.1469999999999998E-2</c:v>
                </c:pt>
                <c:pt idx="5790">
                  <c:v>3.1469999999999998E-2</c:v>
                </c:pt>
                <c:pt idx="5791">
                  <c:v>3.1469999999999998E-2</c:v>
                </c:pt>
                <c:pt idx="5792">
                  <c:v>3.1469999999999998E-2</c:v>
                </c:pt>
                <c:pt idx="5793">
                  <c:v>3.1469999999999998E-2</c:v>
                </c:pt>
                <c:pt idx="5794">
                  <c:v>3.1469999999999998E-2</c:v>
                </c:pt>
                <c:pt idx="5795">
                  <c:v>3.1469999999999998E-2</c:v>
                </c:pt>
                <c:pt idx="5796">
                  <c:v>3.1469999999999998E-2</c:v>
                </c:pt>
                <c:pt idx="5797">
                  <c:v>3.1469999999999998E-2</c:v>
                </c:pt>
                <c:pt idx="5798">
                  <c:v>3.1519999999999999E-2</c:v>
                </c:pt>
                <c:pt idx="5799">
                  <c:v>3.1519999999999999E-2</c:v>
                </c:pt>
                <c:pt idx="5800">
                  <c:v>3.1519999999999999E-2</c:v>
                </c:pt>
                <c:pt idx="5801">
                  <c:v>3.1519999999999999E-2</c:v>
                </c:pt>
                <c:pt idx="5802">
                  <c:v>3.1519999999999999E-2</c:v>
                </c:pt>
                <c:pt idx="5803">
                  <c:v>3.1519999999999999E-2</c:v>
                </c:pt>
                <c:pt idx="5804">
                  <c:v>3.1519999999999999E-2</c:v>
                </c:pt>
                <c:pt idx="5805">
                  <c:v>3.1519999999999999E-2</c:v>
                </c:pt>
                <c:pt idx="5806">
                  <c:v>3.1519999999999999E-2</c:v>
                </c:pt>
                <c:pt idx="5807">
                  <c:v>3.1519999999999999E-2</c:v>
                </c:pt>
                <c:pt idx="5808">
                  <c:v>3.1519999999999999E-2</c:v>
                </c:pt>
                <c:pt idx="5809">
                  <c:v>3.1519999999999999E-2</c:v>
                </c:pt>
                <c:pt idx="5810">
                  <c:v>3.1519999999999999E-2</c:v>
                </c:pt>
                <c:pt idx="5811">
                  <c:v>3.1519999999999999E-2</c:v>
                </c:pt>
                <c:pt idx="5812">
                  <c:v>3.1519999999999999E-2</c:v>
                </c:pt>
                <c:pt idx="5813">
                  <c:v>3.1519999999999999E-2</c:v>
                </c:pt>
                <c:pt idx="5814">
                  <c:v>3.1519999999999999E-2</c:v>
                </c:pt>
                <c:pt idx="5815">
                  <c:v>3.1519999999999999E-2</c:v>
                </c:pt>
                <c:pt idx="5816">
                  <c:v>3.1469999999999998E-2</c:v>
                </c:pt>
                <c:pt idx="5817">
                  <c:v>3.1469999999999998E-2</c:v>
                </c:pt>
                <c:pt idx="5818">
                  <c:v>3.1469999999999998E-2</c:v>
                </c:pt>
                <c:pt idx="5819">
                  <c:v>3.1469999999999998E-2</c:v>
                </c:pt>
                <c:pt idx="5820">
                  <c:v>3.1469999999999998E-2</c:v>
                </c:pt>
                <c:pt idx="5821">
                  <c:v>3.1469999999999998E-2</c:v>
                </c:pt>
                <c:pt idx="5822">
                  <c:v>3.1469999999999998E-2</c:v>
                </c:pt>
                <c:pt idx="5823">
                  <c:v>3.1469999999999998E-2</c:v>
                </c:pt>
                <c:pt idx="5824">
                  <c:v>3.1469999999999998E-2</c:v>
                </c:pt>
                <c:pt idx="5825">
                  <c:v>3.1469999999999998E-2</c:v>
                </c:pt>
                <c:pt idx="5826">
                  <c:v>3.1469999999999998E-2</c:v>
                </c:pt>
                <c:pt idx="5827">
                  <c:v>3.1469999999999998E-2</c:v>
                </c:pt>
                <c:pt idx="5828">
                  <c:v>3.1469999999999998E-2</c:v>
                </c:pt>
                <c:pt idx="5829">
                  <c:v>3.1469999999999998E-2</c:v>
                </c:pt>
                <c:pt idx="5830">
                  <c:v>3.141E-2</c:v>
                </c:pt>
                <c:pt idx="5831">
                  <c:v>3.141E-2</c:v>
                </c:pt>
                <c:pt idx="5832">
                  <c:v>3.141E-2</c:v>
                </c:pt>
                <c:pt idx="5833">
                  <c:v>3.141E-2</c:v>
                </c:pt>
                <c:pt idx="5834">
                  <c:v>3.141E-2</c:v>
                </c:pt>
                <c:pt idx="5835">
                  <c:v>3.141E-2</c:v>
                </c:pt>
                <c:pt idx="5836">
                  <c:v>3.141E-2</c:v>
                </c:pt>
                <c:pt idx="5837">
                  <c:v>3.141E-2</c:v>
                </c:pt>
                <c:pt idx="5838">
                  <c:v>3.141E-2</c:v>
                </c:pt>
                <c:pt idx="5839">
                  <c:v>3.141E-2</c:v>
                </c:pt>
                <c:pt idx="5840">
                  <c:v>3.1359999999999999E-2</c:v>
                </c:pt>
                <c:pt idx="5841">
                  <c:v>3.1359999999999999E-2</c:v>
                </c:pt>
                <c:pt idx="5842">
                  <c:v>3.1359999999999999E-2</c:v>
                </c:pt>
                <c:pt idx="5843">
                  <c:v>3.1359999999999999E-2</c:v>
                </c:pt>
                <c:pt idx="5844">
                  <c:v>3.1359999999999999E-2</c:v>
                </c:pt>
                <c:pt idx="5845">
                  <c:v>3.1359999999999999E-2</c:v>
                </c:pt>
                <c:pt idx="5846">
                  <c:v>3.1359999999999999E-2</c:v>
                </c:pt>
                <c:pt idx="5847">
                  <c:v>3.1359999999999999E-2</c:v>
                </c:pt>
                <c:pt idx="5848">
                  <c:v>3.1300000000000001E-2</c:v>
                </c:pt>
                <c:pt idx="5849">
                  <c:v>3.1300000000000001E-2</c:v>
                </c:pt>
                <c:pt idx="5850">
                  <c:v>3.1300000000000001E-2</c:v>
                </c:pt>
                <c:pt idx="5851">
                  <c:v>3.1300000000000001E-2</c:v>
                </c:pt>
                <c:pt idx="5852">
                  <c:v>3.1300000000000001E-2</c:v>
                </c:pt>
                <c:pt idx="5853">
                  <c:v>3.1300000000000001E-2</c:v>
                </c:pt>
                <c:pt idx="5854">
                  <c:v>3.1300000000000001E-2</c:v>
                </c:pt>
                <c:pt idx="5855">
                  <c:v>3.1300000000000001E-2</c:v>
                </c:pt>
                <c:pt idx="5856">
                  <c:v>3.125E-2</c:v>
                </c:pt>
                <c:pt idx="5857">
                  <c:v>3.125E-2</c:v>
                </c:pt>
                <c:pt idx="5858">
                  <c:v>3.125E-2</c:v>
                </c:pt>
                <c:pt idx="5859">
                  <c:v>3.125E-2</c:v>
                </c:pt>
                <c:pt idx="5860">
                  <c:v>3.125E-2</c:v>
                </c:pt>
                <c:pt idx="5861">
                  <c:v>3.125E-2</c:v>
                </c:pt>
                <c:pt idx="5862">
                  <c:v>3.125E-2</c:v>
                </c:pt>
                <c:pt idx="5863">
                  <c:v>3.125E-2</c:v>
                </c:pt>
                <c:pt idx="5864">
                  <c:v>3.1199999999999999E-2</c:v>
                </c:pt>
                <c:pt idx="5865">
                  <c:v>3.1199999999999999E-2</c:v>
                </c:pt>
                <c:pt idx="5866">
                  <c:v>3.1199999999999999E-2</c:v>
                </c:pt>
                <c:pt idx="5867">
                  <c:v>3.1199999999999999E-2</c:v>
                </c:pt>
                <c:pt idx="5868">
                  <c:v>3.1199999999999999E-2</c:v>
                </c:pt>
                <c:pt idx="5869">
                  <c:v>3.1199999999999999E-2</c:v>
                </c:pt>
                <c:pt idx="5870">
                  <c:v>3.1199999999999999E-2</c:v>
                </c:pt>
                <c:pt idx="5871">
                  <c:v>3.1199999999999999E-2</c:v>
                </c:pt>
                <c:pt idx="5872">
                  <c:v>3.1140000000000001E-2</c:v>
                </c:pt>
                <c:pt idx="5873">
                  <c:v>3.1140000000000001E-2</c:v>
                </c:pt>
                <c:pt idx="5874">
                  <c:v>3.1140000000000001E-2</c:v>
                </c:pt>
                <c:pt idx="5875">
                  <c:v>3.1140000000000001E-2</c:v>
                </c:pt>
                <c:pt idx="5876">
                  <c:v>3.1140000000000001E-2</c:v>
                </c:pt>
                <c:pt idx="5877">
                  <c:v>3.1140000000000001E-2</c:v>
                </c:pt>
                <c:pt idx="5878">
                  <c:v>3.1140000000000001E-2</c:v>
                </c:pt>
                <c:pt idx="5879">
                  <c:v>3.1140000000000001E-2</c:v>
                </c:pt>
                <c:pt idx="5880">
                  <c:v>3.109E-2</c:v>
                </c:pt>
                <c:pt idx="5881">
                  <c:v>3.109E-2</c:v>
                </c:pt>
                <c:pt idx="5882">
                  <c:v>3.109E-2</c:v>
                </c:pt>
                <c:pt idx="5883">
                  <c:v>3.109E-2</c:v>
                </c:pt>
                <c:pt idx="5884">
                  <c:v>3.109E-2</c:v>
                </c:pt>
                <c:pt idx="5885">
                  <c:v>3.109E-2</c:v>
                </c:pt>
                <c:pt idx="5886">
                  <c:v>3.109E-2</c:v>
                </c:pt>
                <c:pt idx="5887">
                  <c:v>3.109E-2</c:v>
                </c:pt>
                <c:pt idx="5888">
                  <c:v>3.109E-2</c:v>
                </c:pt>
                <c:pt idx="5889">
                  <c:v>3.1029999999999999E-2</c:v>
                </c:pt>
                <c:pt idx="5890">
                  <c:v>3.1029999999999999E-2</c:v>
                </c:pt>
                <c:pt idx="5891">
                  <c:v>3.1029999999999999E-2</c:v>
                </c:pt>
                <c:pt idx="5892">
                  <c:v>3.1029999999999999E-2</c:v>
                </c:pt>
                <c:pt idx="5893">
                  <c:v>3.1029999999999999E-2</c:v>
                </c:pt>
                <c:pt idx="5894">
                  <c:v>3.1029999999999999E-2</c:v>
                </c:pt>
                <c:pt idx="5895">
                  <c:v>3.1029999999999999E-2</c:v>
                </c:pt>
                <c:pt idx="5896">
                  <c:v>3.1029999999999999E-2</c:v>
                </c:pt>
                <c:pt idx="5897">
                  <c:v>3.0980000000000001E-2</c:v>
                </c:pt>
                <c:pt idx="5898">
                  <c:v>3.0980000000000001E-2</c:v>
                </c:pt>
                <c:pt idx="5899">
                  <c:v>3.0980000000000001E-2</c:v>
                </c:pt>
                <c:pt idx="5900">
                  <c:v>3.0980000000000001E-2</c:v>
                </c:pt>
                <c:pt idx="5901">
                  <c:v>3.0980000000000001E-2</c:v>
                </c:pt>
                <c:pt idx="5902">
                  <c:v>3.0980000000000001E-2</c:v>
                </c:pt>
                <c:pt idx="5903">
                  <c:v>3.0980000000000001E-2</c:v>
                </c:pt>
                <c:pt idx="5904">
                  <c:v>3.0980000000000001E-2</c:v>
                </c:pt>
                <c:pt idx="5905">
                  <c:v>3.0980000000000001E-2</c:v>
                </c:pt>
                <c:pt idx="5906">
                  <c:v>3.092E-2</c:v>
                </c:pt>
                <c:pt idx="5907">
                  <c:v>3.092E-2</c:v>
                </c:pt>
                <c:pt idx="5908">
                  <c:v>3.092E-2</c:v>
                </c:pt>
                <c:pt idx="5909">
                  <c:v>3.092E-2</c:v>
                </c:pt>
                <c:pt idx="5910">
                  <c:v>3.092E-2</c:v>
                </c:pt>
                <c:pt idx="5911">
                  <c:v>3.092E-2</c:v>
                </c:pt>
                <c:pt idx="5912">
                  <c:v>3.092E-2</c:v>
                </c:pt>
                <c:pt idx="5913">
                  <c:v>3.0870000000000002E-2</c:v>
                </c:pt>
                <c:pt idx="5914">
                  <c:v>3.0870000000000002E-2</c:v>
                </c:pt>
                <c:pt idx="5915">
                  <c:v>3.0870000000000002E-2</c:v>
                </c:pt>
                <c:pt idx="5916">
                  <c:v>3.0870000000000002E-2</c:v>
                </c:pt>
                <c:pt idx="5917">
                  <c:v>3.0870000000000002E-2</c:v>
                </c:pt>
                <c:pt idx="5918">
                  <c:v>3.0870000000000002E-2</c:v>
                </c:pt>
                <c:pt idx="5919">
                  <c:v>3.0870000000000002E-2</c:v>
                </c:pt>
                <c:pt idx="5920">
                  <c:v>3.0810000000000001E-2</c:v>
                </c:pt>
                <c:pt idx="5921">
                  <c:v>3.0810000000000001E-2</c:v>
                </c:pt>
                <c:pt idx="5922">
                  <c:v>3.0810000000000001E-2</c:v>
                </c:pt>
                <c:pt idx="5923">
                  <c:v>3.0810000000000001E-2</c:v>
                </c:pt>
                <c:pt idx="5924">
                  <c:v>3.0810000000000001E-2</c:v>
                </c:pt>
                <c:pt idx="5925">
                  <c:v>3.0810000000000001E-2</c:v>
                </c:pt>
                <c:pt idx="5926">
                  <c:v>3.0759999999999999E-2</c:v>
                </c:pt>
                <c:pt idx="5927">
                  <c:v>3.0759999999999999E-2</c:v>
                </c:pt>
                <c:pt idx="5928">
                  <c:v>3.0759999999999999E-2</c:v>
                </c:pt>
                <c:pt idx="5929">
                  <c:v>3.0759999999999999E-2</c:v>
                </c:pt>
                <c:pt idx="5930">
                  <c:v>3.0759999999999999E-2</c:v>
                </c:pt>
                <c:pt idx="5931">
                  <c:v>3.0759999999999999E-2</c:v>
                </c:pt>
                <c:pt idx="5932">
                  <c:v>3.0710000000000001E-2</c:v>
                </c:pt>
                <c:pt idx="5933">
                  <c:v>3.0710000000000001E-2</c:v>
                </c:pt>
                <c:pt idx="5934">
                  <c:v>3.0710000000000001E-2</c:v>
                </c:pt>
                <c:pt idx="5935">
                  <c:v>3.0710000000000001E-2</c:v>
                </c:pt>
                <c:pt idx="5936">
                  <c:v>3.0710000000000001E-2</c:v>
                </c:pt>
                <c:pt idx="5937">
                  <c:v>3.0710000000000001E-2</c:v>
                </c:pt>
                <c:pt idx="5938">
                  <c:v>3.065E-2</c:v>
                </c:pt>
                <c:pt idx="5939">
                  <c:v>3.065E-2</c:v>
                </c:pt>
                <c:pt idx="5940">
                  <c:v>3.065E-2</c:v>
                </c:pt>
                <c:pt idx="5941">
                  <c:v>3.065E-2</c:v>
                </c:pt>
                <c:pt idx="5942">
                  <c:v>3.0599999999999999E-2</c:v>
                </c:pt>
                <c:pt idx="5943">
                  <c:v>3.0599999999999999E-2</c:v>
                </c:pt>
                <c:pt idx="5944">
                  <c:v>3.0599999999999999E-2</c:v>
                </c:pt>
                <c:pt idx="5945">
                  <c:v>3.0599999999999999E-2</c:v>
                </c:pt>
                <c:pt idx="5946">
                  <c:v>3.0599999999999999E-2</c:v>
                </c:pt>
                <c:pt idx="5947">
                  <c:v>3.0540000000000001E-2</c:v>
                </c:pt>
                <c:pt idx="5948">
                  <c:v>3.0540000000000001E-2</c:v>
                </c:pt>
                <c:pt idx="5949">
                  <c:v>3.0540000000000001E-2</c:v>
                </c:pt>
                <c:pt idx="5950">
                  <c:v>3.0540000000000001E-2</c:v>
                </c:pt>
                <c:pt idx="5951">
                  <c:v>3.0540000000000001E-2</c:v>
                </c:pt>
                <c:pt idx="5952">
                  <c:v>3.049E-2</c:v>
                </c:pt>
                <c:pt idx="5953">
                  <c:v>3.049E-2</c:v>
                </c:pt>
                <c:pt idx="5954">
                  <c:v>3.049E-2</c:v>
                </c:pt>
                <c:pt idx="5955">
                  <c:v>3.049E-2</c:v>
                </c:pt>
                <c:pt idx="5956">
                  <c:v>3.0429999999999999E-2</c:v>
                </c:pt>
                <c:pt idx="5957">
                  <c:v>3.0429999999999999E-2</c:v>
                </c:pt>
                <c:pt idx="5958">
                  <c:v>3.0429999999999999E-2</c:v>
                </c:pt>
                <c:pt idx="5959">
                  <c:v>3.0429999999999999E-2</c:v>
                </c:pt>
                <c:pt idx="5960">
                  <c:v>3.0380000000000001E-2</c:v>
                </c:pt>
                <c:pt idx="5961">
                  <c:v>3.0380000000000001E-2</c:v>
                </c:pt>
                <c:pt idx="5962">
                  <c:v>3.0380000000000001E-2</c:v>
                </c:pt>
                <c:pt idx="5963">
                  <c:v>3.0380000000000001E-2</c:v>
                </c:pt>
                <c:pt idx="5964">
                  <c:v>3.032E-2</c:v>
                </c:pt>
                <c:pt idx="5965">
                  <c:v>3.032E-2</c:v>
                </c:pt>
                <c:pt idx="5966">
                  <c:v>3.032E-2</c:v>
                </c:pt>
                <c:pt idx="5967">
                  <c:v>3.032E-2</c:v>
                </c:pt>
                <c:pt idx="5968">
                  <c:v>3.032E-2</c:v>
                </c:pt>
                <c:pt idx="5969">
                  <c:v>3.0269999999999998E-2</c:v>
                </c:pt>
                <c:pt idx="5970">
                  <c:v>3.0269999999999998E-2</c:v>
                </c:pt>
                <c:pt idx="5971">
                  <c:v>3.0269999999999998E-2</c:v>
                </c:pt>
                <c:pt idx="5972">
                  <c:v>3.0269999999999998E-2</c:v>
                </c:pt>
                <c:pt idx="5973">
                  <c:v>3.022E-2</c:v>
                </c:pt>
                <c:pt idx="5974">
                  <c:v>3.022E-2</c:v>
                </c:pt>
                <c:pt idx="5975">
                  <c:v>3.022E-2</c:v>
                </c:pt>
                <c:pt idx="5976">
                  <c:v>3.022E-2</c:v>
                </c:pt>
                <c:pt idx="5977">
                  <c:v>3.0159999999999999E-2</c:v>
                </c:pt>
                <c:pt idx="5978">
                  <c:v>3.0159999999999999E-2</c:v>
                </c:pt>
                <c:pt idx="5979">
                  <c:v>3.0159999999999999E-2</c:v>
                </c:pt>
                <c:pt idx="5980">
                  <c:v>3.0159999999999999E-2</c:v>
                </c:pt>
                <c:pt idx="5981">
                  <c:v>3.0159999999999999E-2</c:v>
                </c:pt>
                <c:pt idx="5982">
                  <c:v>3.0110000000000001E-2</c:v>
                </c:pt>
                <c:pt idx="5983">
                  <c:v>3.0110000000000001E-2</c:v>
                </c:pt>
                <c:pt idx="5984">
                  <c:v>3.0110000000000001E-2</c:v>
                </c:pt>
                <c:pt idx="5985">
                  <c:v>3.0110000000000001E-2</c:v>
                </c:pt>
                <c:pt idx="5986">
                  <c:v>3.0110000000000001E-2</c:v>
                </c:pt>
                <c:pt idx="5987">
                  <c:v>3.005E-2</c:v>
                </c:pt>
                <c:pt idx="5988">
                  <c:v>3.005E-2</c:v>
                </c:pt>
                <c:pt idx="5989">
                  <c:v>3.005E-2</c:v>
                </c:pt>
                <c:pt idx="5990">
                  <c:v>3.005E-2</c:v>
                </c:pt>
                <c:pt idx="5991">
                  <c:v>3.005E-2</c:v>
                </c:pt>
                <c:pt idx="5992">
                  <c:v>0.03</c:v>
                </c:pt>
                <c:pt idx="5993">
                  <c:v>0.03</c:v>
                </c:pt>
                <c:pt idx="5994">
                  <c:v>0.03</c:v>
                </c:pt>
                <c:pt idx="5995">
                  <c:v>0.03</c:v>
                </c:pt>
                <c:pt idx="5996">
                  <c:v>0.03</c:v>
                </c:pt>
                <c:pt idx="5997">
                  <c:v>0.03</c:v>
                </c:pt>
                <c:pt idx="5998">
                  <c:v>2.9940000000000001E-2</c:v>
                </c:pt>
                <c:pt idx="5999">
                  <c:v>2.9940000000000001E-2</c:v>
                </c:pt>
                <c:pt idx="6000">
                  <c:v>2.9940000000000001E-2</c:v>
                </c:pt>
                <c:pt idx="6001">
                  <c:v>2.9940000000000001E-2</c:v>
                </c:pt>
                <c:pt idx="6002">
                  <c:v>2.9940000000000001E-2</c:v>
                </c:pt>
                <c:pt idx="6003">
                  <c:v>2.9940000000000001E-2</c:v>
                </c:pt>
                <c:pt idx="6004">
                  <c:v>2.9940000000000001E-2</c:v>
                </c:pt>
                <c:pt idx="6005">
                  <c:v>2.989E-2</c:v>
                </c:pt>
                <c:pt idx="6006">
                  <c:v>2.989E-2</c:v>
                </c:pt>
                <c:pt idx="6007">
                  <c:v>2.989E-2</c:v>
                </c:pt>
                <c:pt idx="6008">
                  <c:v>2.989E-2</c:v>
                </c:pt>
                <c:pt idx="6009">
                  <c:v>2.989E-2</c:v>
                </c:pt>
                <c:pt idx="6010">
                  <c:v>2.989E-2</c:v>
                </c:pt>
                <c:pt idx="6011">
                  <c:v>2.989E-2</c:v>
                </c:pt>
                <c:pt idx="6012">
                  <c:v>2.989E-2</c:v>
                </c:pt>
                <c:pt idx="6013">
                  <c:v>2.989E-2</c:v>
                </c:pt>
                <c:pt idx="6014">
                  <c:v>2.989E-2</c:v>
                </c:pt>
                <c:pt idx="6015">
                  <c:v>2.989E-2</c:v>
                </c:pt>
                <c:pt idx="6016">
                  <c:v>2.9829999999999999E-2</c:v>
                </c:pt>
                <c:pt idx="6017">
                  <c:v>2.9829999999999999E-2</c:v>
                </c:pt>
                <c:pt idx="6018">
                  <c:v>2.9829999999999999E-2</c:v>
                </c:pt>
                <c:pt idx="6019">
                  <c:v>2.9829999999999999E-2</c:v>
                </c:pt>
                <c:pt idx="6020">
                  <c:v>2.9829999999999999E-2</c:v>
                </c:pt>
                <c:pt idx="6021">
                  <c:v>2.9829999999999999E-2</c:v>
                </c:pt>
                <c:pt idx="6022">
                  <c:v>2.9829999999999999E-2</c:v>
                </c:pt>
                <c:pt idx="6023">
                  <c:v>2.9829999999999999E-2</c:v>
                </c:pt>
                <c:pt idx="6024">
                  <c:v>2.9829999999999999E-2</c:v>
                </c:pt>
                <c:pt idx="6025">
                  <c:v>2.9829999999999999E-2</c:v>
                </c:pt>
                <c:pt idx="6026">
                  <c:v>2.9829999999999999E-2</c:v>
                </c:pt>
                <c:pt idx="6027">
                  <c:v>2.9829999999999999E-2</c:v>
                </c:pt>
                <c:pt idx="6028">
                  <c:v>2.9829999999999999E-2</c:v>
                </c:pt>
                <c:pt idx="6029">
                  <c:v>2.9829999999999999E-2</c:v>
                </c:pt>
                <c:pt idx="6030">
                  <c:v>2.9829999999999999E-2</c:v>
                </c:pt>
                <c:pt idx="6031">
                  <c:v>2.9829999999999999E-2</c:v>
                </c:pt>
                <c:pt idx="6032">
                  <c:v>2.9829999999999999E-2</c:v>
                </c:pt>
                <c:pt idx="6033">
                  <c:v>2.9829999999999999E-2</c:v>
                </c:pt>
                <c:pt idx="6034">
                  <c:v>2.9829999999999999E-2</c:v>
                </c:pt>
                <c:pt idx="6035">
                  <c:v>2.9829999999999999E-2</c:v>
                </c:pt>
                <c:pt idx="6036">
                  <c:v>2.9829999999999999E-2</c:v>
                </c:pt>
                <c:pt idx="6037">
                  <c:v>2.9829999999999999E-2</c:v>
                </c:pt>
                <c:pt idx="6038">
                  <c:v>2.9829999999999999E-2</c:v>
                </c:pt>
                <c:pt idx="6039">
                  <c:v>2.9829999999999999E-2</c:v>
                </c:pt>
                <c:pt idx="6040">
                  <c:v>2.9829999999999999E-2</c:v>
                </c:pt>
                <c:pt idx="6041">
                  <c:v>2.9829999999999999E-2</c:v>
                </c:pt>
                <c:pt idx="6042">
                  <c:v>2.9829999999999999E-2</c:v>
                </c:pt>
                <c:pt idx="6043">
                  <c:v>2.9829999999999999E-2</c:v>
                </c:pt>
                <c:pt idx="6044">
                  <c:v>2.9829999999999999E-2</c:v>
                </c:pt>
                <c:pt idx="6045">
                  <c:v>2.9829999999999999E-2</c:v>
                </c:pt>
                <c:pt idx="6046">
                  <c:v>2.9829999999999999E-2</c:v>
                </c:pt>
                <c:pt idx="6047">
                  <c:v>2.9829999999999999E-2</c:v>
                </c:pt>
                <c:pt idx="6048">
                  <c:v>2.9829999999999999E-2</c:v>
                </c:pt>
                <c:pt idx="6049">
                  <c:v>2.9829999999999999E-2</c:v>
                </c:pt>
                <c:pt idx="6050">
                  <c:v>2.9829999999999999E-2</c:v>
                </c:pt>
                <c:pt idx="6051">
                  <c:v>2.989E-2</c:v>
                </c:pt>
                <c:pt idx="6052">
                  <c:v>2.989E-2</c:v>
                </c:pt>
                <c:pt idx="6053">
                  <c:v>2.989E-2</c:v>
                </c:pt>
                <c:pt idx="6054">
                  <c:v>2.989E-2</c:v>
                </c:pt>
                <c:pt idx="6055">
                  <c:v>2.989E-2</c:v>
                </c:pt>
                <c:pt idx="6056">
                  <c:v>2.989E-2</c:v>
                </c:pt>
                <c:pt idx="6057">
                  <c:v>2.989E-2</c:v>
                </c:pt>
                <c:pt idx="6058">
                  <c:v>2.989E-2</c:v>
                </c:pt>
                <c:pt idx="6059">
                  <c:v>2.989E-2</c:v>
                </c:pt>
                <c:pt idx="6060">
                  <c:v>2.989E-2</c:v>
                </c:pt>
                <c:pt idx="6061">
                  <c:v>2.989E-2</c:v>
                </c:pt>
                <c:pt idx="6062">
                  <c:v>2.989E-2</c:v>
                </c:pt>
                <c:pt idx="6063">
                  <c:v>2.989E-2</c:v>
                </c:pt>
                <c:pt idx="6064">
                  <c:v>2.989E-2</c:v>
                </c:pt>
                <c:pt idx="6065">
                  <c:v>2.989E-2</c:v>
                </c:pt>
                <c:pt idx="6066">
                  <c:v>2.989E-2</c:v>
                </c:pt>
                <c:pt idx="6067">
                  <c:v>2.989E-2</c:v>
                </c:pt>
                <c:pt idx="6068">
                  <c:v>2.989E-2</c:v>
                </c:pt>
                <c:pt idx="6069">
                  <c:v>2.989E-2</c:v>
                </c:pt>
                <c:pt idx="6070">
                  <c:v>2.989E-2</c:v>
                </c:pt>
                <c:pt idx="6071">
                  <c:v>2.989E-2</c:v>
                </c:pt>
                <c:pt idx="6072">
                  <c:v>2.989E-2</c:v>
                </c:pt>
                <c:pt idx="6073">
                  <c:v>2.989E-2</c:v>
                </c:pt>
                <c:pt idx="6074">
                  <c:v>2.989E-2</c:v>
                </c:pt>
                <c:pt idx="6075">
                  <c:v>2.989E-2</c:v>
                </c:pt>
                <c:pt idx="6076">
                  <c:v>2.989E-2</c:v>
                </c:pt>
                <c:pt idx="6077">
                  <c:v>2.989E-2</c:v>
                </c:pt>
                <c:pt idx="6078">
                  <c:v>2.989E-2</c:v>
                </c:pt>
                <c:pt idx="6079">
                  <c:v>2.989E-2</c:v>
                </c:pt>
                <c:pt idx="6080">
                  <c:v>2.989E-2</c:v>
                </c:pt>
                <c:pt idx="6081">
                  <c:v>2.989E-2</c:v>
                </c:pt>
                <c:pt idx="6082">
                  <c:v>2.989E-2</c:v>
                </c:pt>
                <c:pt idx="6083">
                  <c:v>2.989E-2</c:v>
                </c:pt>
                <c:pt idx="6084">
                  <c:v>2.989E-2</c:v>
                </c:pt>
                <c:pt idx="6085">
                  <c:v>2.989E-2</c:v>
                </c:pt>
                <c:pt idx="6086">
                  <c:v>2.989E-2</c:v>
                </c:pt>
                <c:pt idx="6087">
                  <c:v>2.989E-2</c:v>
                </c:pt>
                <c:pt idx="6088">
                  <c:v>2.9829999999999999E-2</c:v>
                </c:pt>
                <c:pt idx="6089">
                  <c:v>2.9829999999999999E-2</c:v>
                </c:pt>
                <c:pt idx="6090">
                  <c:v>2.9829999999999999E-2</c:v>
                </c:pt>
                <c:pt idx="6091">
                  <c:v>2.9829999999999999E-2</c:v>
                </c:pt>
                <c:pt idx="6092">
                  <c:v>2.9829999999999999E-2</c:v>
                </c:pt>
                <c:pt idx="6093">
                  <c:v>2.9829999999999999E-2</c:v>
                </c:pt>
                <c:pt idx="6094">
                  <c:v>2.9829999999999999E-2</c:v>
                </c:pt>
                <c:pt idx="6095">
                  <c:v>2.9829999999999999E-2</c:v>
                </c:pt>
                <c:pt idx="6096">
                  <c:v>2.9829999999999999E-2</c:v>
                </c:pt>
                <c:pt idx="6097">
                  <c:v>2.9829999999999999E-2</c:v>
                </c:pt>
                <c:pt idx="6098">
                  <c:v>2.9780000000000001E-2</c:v>
                </c:pt>
                <c:pt idx="6099">
                  <c:v>2.9780000000000001E-2</c:v>
                </c:pt>
                <c:pt idx="6100">
                  <c:v>2.9780000000000001E-2</c:v>
                </c:pt>
                <c:pt idx="6101">
                  <c:v>2.9780000000000001E-2</c:v>
                </c:pt>
                <c:pt idx="6102">
                  <c:v>2.9780000000000001E-2</c:v>
                </c:pt>
                <c:pt idx="6103">
                  <c:v>2.9780000000000001E-2</c:v>
                </c:pt>
                <c:pt idx="6104">
                  <c:v>2.9729999999999999E-2</c:v>
                </c:pt>
                <c:pt idx="6105">
                  <c:v>2.9729999999999999E-2</c:v>
                </c:pt>
                <c:pt idx="6106">
                  <c:v>2.9729999999999999E-2</c:v>
                </c:pt>
                <c:pt idx="6107">
                  <c:v>2.9729999999999999E-2</c:v>
                </c:pt>
                <c:pt idx="6108">
                  <c:v>2.9729999999999999E-2</c:v>
                </c:pt>
                <c:pt idx="6109">
                  <c:v>2.9729999999999999E-2</c:v>
                </c:pt>
                <c:pt idx="6110">
                  <c:v>2.9669999999999998E-2</c:v>
                </c:pt>
                <c:pt idx="6111">
                  <c:v>2.9669999999999998E-2</c:v>
                </c:pt>
                <c:pt idx="6112">
                  <c:v>2.9669999999999998E-2</c:v>
                </c:pt>
                <c:pt idx="6113">
                  <c:v>2.9669999999999998E-2</c:v>
                </c:pt>
                <c:pt idx="6114">
                  <c:v>2.9669999999999998E-2</c:v>
                </c:pt>
                <c:pt idx="6115">
                  <c:v>2.962E-2</c:v>
                </c:pt>
                <c:pt idx="6116">
                  <c:v>2.962E-2</c:v>
                </c:pt>
                <c:pt idx="6117">
                  <c:v>2.962E-2</c:v>
                </c:pt>
                <c:pt idx="6118">
                  <c:v>2.962E-2</c:v>
                </c:pt>
                <c:pt idx="6119">
                  <c:v>2.9559999999999999E-2</c:v>
                </c:pt>
                <c:pt idx="6120">
                  <c:v>2.9559999999999999E-2</c:v>
                </c:pt>
                <c:pt idx="6121">
                  <c:v>2.9559999999999999E-2</c:v>
                </c:pt>
                <c:pt idx="6122">
                  <c:v>2.9559999999999999E-2</c:v>
                </c:pt>
                <c:pt idx="6123">
                  <c:v>2.9559999999999999E-2</c:v>
                </c:pt>
                <c:pt idx="6124">
                  <c:v>2.9510000000000002E-2</c:v>
                </c:pt>
                <c:pt idx="6125">
                  <c:v>2.9510000000000002E-2</c:v>
                </c:pt>
                <c:pt idx="6126">
                  <c:v>2.9510000000000002E-2</c:v>
                </c:pt>
                <c:pt idx="6127">
                  <c:v>2.9510000000000002E-2</c:v>
                </c:pt>
                <c:pt idx="6128">
                  <c:v>2.945E-2</c:v>
                </c:pt>
                <c:pt idx="6129">
                  <c:v>2.945E-2</c:v>
                </c:pt>
                <c:pt idx="6130">
                  <c:v>2.945E-2</c:v>
                </c:pt>
                <c:pt idx="6131">
                  <c:v>2.945E-2</c:v>
                </c:pt>
                <c:pt idx="6132">
                  <c:v>2.9399999999999999E-2</c:v>
                </c:pt>
                <c:pt idx="6133">
                  <c:v>2.9399999999999999E-2</c:v>
                </c:pt>
                <c:pt idx="6134">
                  <c:v>2.9399999999999999E-2</c:v>
                </c:pt>
                <c:pt idx="6135">
                  <c:v>2.9340000000000001E-2</c:v>
                </c:pt>
                <c:pt idx="6136">
                  <c:v>2.9340000000000001E-2</c:v>
                </c:pt>
                <c:pt idx="6137">
                  <c:v>2.9340000000000001E-2</c:v>
                </c:pt>
                <c:pt idx="6138">
                  <c:v>2.9340000000000001E-2</c:v>
                </c:pt>
                <c:pt idx="6139">
                  <c:v>2.929E-2</c:v>
                </c:pt>
                <c:pt idx="6140">
                  <c:v>2.929E-2</c:v>
                </c:pt>
                <c:pt idx="6141">
                  <c:v>2.929E-2</c:v>
                </c:pt>
                <c:pt idx="6142">
                  <c:v>2.929E-2</c:v>
                </c:pt>
                <c:pt idx="6143">
                  <c:v>2.9239999999999999E-2</c:v>
                </c:pt>
                <c:pt idx="6144">
                  <c:v>2.9239999999999999E-2</c:v>
                </c:pt>
                <c:pt idx="6145">
                  <c:v>2.9239999999999999E-2</c:v>
                </c:pt>
                <c:pt idx="6146">
                  <c:v>2.9239999999999999E-2</c:v>
                </c:pt>
                <c:pt idx="6147">
                  <c:v>2.9180000000000001E-2</c:v>
                </c:pt>
                <c:pt idx="6148">
                  <c:v>2.9180000000000001E-2</c:v>
                </c:pt>
                <c:pt idx="6149">
                  <c:v>2.9180000000000001E-2</c:v>
                </c:pt>
                <c:pt idx="6150">
                  <c:v>2.9180000000000001E-2</c:v>
                </c:pt>
                <c:pt idx="6151">
                  <c:v>2.913E-2</c:v>
                </c:pt>
                <c:pt idx="6152">
                  <c:v>2.913E-2</c:v>
                </c:pt>
                <c:pt idx="6153">
                  <c:v>2.913E-2</c:v>
                </c:pt>
                <c:pt idx="6154">
                  <c:v>2.913E-2</c:v>
                </c:pt>
                <c:pt idx="6155">
                  <c:v>2.9069999999999999E-2</c:v>
                </c:pt>
                <c:pt idx="6156">
                  <c:v>2.9069999999999999E-2</c:v>
                </c:pt>
                <c:pt idx="6157">
                  <c:v>2.9069999999999999E-2</c:v>
                </c:pt>
                <c:pt idx="6158">
                  <c:v>2.9069999999999999E-2</c:v>
                </c:pt>
                <c:pt idx="6159">
                  <c:v>2.9069999999999999E-2</c:v>
                </c:pt>
                <c:pt idx="6160">
                  <c:v>2.9020000000000001E-2</c:v>
                </c:pt>
                <c:pt idx="6161">
                  <c:v>2.9020000000000001E-2</c:v>
                </c:pt>
                <c:pt idx="6162">
                  <c:v>2.9020000000000001E-2</c:v>
                </c:pt>
                <c:pt idx="6163">
                  <c:v>2.9020000000000001E-2</c:v>
                </c:pt>
                <c:pt idx="6164">
                  <c:v>2.9020000000000001E-2</c:v>
                </c:pt>
                <c:pt idx="6165">
                  <c:v>2.896E-2</c:v>
                </c:pt>
                <c:pt idx="6166">
                  <c:v>2.896E-2</c:v>
                </c:pt>
                <c:pt idx="6167">
                  <c:v>2.896E-2</c:v>
                </c:pt>
                <c:pt idx="6168">
                  <c:v>2.896E-2</c:v>
                </c:pt>
                <c:pt idx="6169">
                  <c:v>2.896E-2</c:v>
                </c:pt>
                <c:pt idx="6170">
                  <c:v>2.896E-2</c:v>
                </c:pt>
                <c:pt idx="6171">
                  <c:v>2.8910000000000002E-2</c:v>
                </c:pt>
                <c:pt idx="6172">
                  <c:v>2.8910000000000002E-2</c:v>
                </c:pt>
                <c:pt idx="6173">
                  <c:v>2.8910000000000002E-2</c:v>
                </c:pt>
                <c:pt idx="6174">
                  <c:v>2.8910000000000002E-2</c:v>
                </c:pt>
                <c:pt idx="6175">
                  <c:v>2.8910000000000002E-2</c:v>
                </c:pt>
                <c:pt idx="6176">
                  <c:v>2.8910000000000002E-2</c:v>
                </c:pt>
                <c:pt idx="6177">
                  <c:v>2.8910000000000002E-2</c:v>
                </c:pt>
                <c:pt idx="6178">
                  <c:v>2.8910000000000002E-2</c:v>
                </c:pt>
                <c:pt idx="6179">
                  <c:v>2.8850000000000001E-2</c:v>
                </c:pt>
                <c:pt idx="6180">
                  <c:v>2.8850000000000001E-2</c:v>
                </c:pt>
                <c:pt idx="6181">
                  <c:v>2.8850000000000001E-2</c:v>
                </c:pt>
                <c:pt idx="6182">
                  <c:v>2.8850000000000001E-2</c:v>
                </c:pt>
                <c:pt idx="6183">
                  <c:v>2.8850000000000001E-2</c:v>
                </c:pt>
                <c:pt idx="6184">
                  <c:v>2.8850000000000001E-2</c:v>
                </c:pt>
                <c:pt idx="6185">
                  <c:v>2.8850000000000001E-2</c:v>
                </c:pt>
                <c:pt idx="6186">
                  <c:v>2.8850000000000001E-2</c:v>
                </c:pt>
                <c:pt idx="6187">
                  <c:v>2.8850000000000001E-2</c:v>
                </c:pt>
                <c:pt idx="6188">
                  <c:v>2.8850000000000001E-2</c:v>
                </c:pt>
                <c:pt idx="6189">
                  <c:v>2.8850000000000001E-2</c:v>
                </c:pt>
                <c:pt idx="6190">
                  <c:v>2.8850000000000001E-2</c:v>
                </c:pt>
                <c:pt idx="6191">
                  <c:v>2.8799999999999999E-2</c:v>
                </c:pt>
                <c:pt idx="6192">
                  <c:v>2.8799999999999999E-2</c:v>
                </c:pt>
                <c:pt idx="6193">
                  <c:v>2.8799999999999999E-2</c:v>
                </c:pt>
                <c:pt idx="6194">
                  <c:v>2.8799999999999999E-2</c:v>
                </c:pt>
                <c:pt idx="6195">
                  <c:v>2.8799999999999999E-2</c:v>
                </c:pt>
                <c:pt idx="6196">
                  <c:v>2.8799999999999999E-2</c:v>
                </c:pt>
                <c:pt idx="6197">
                  <c:v>2.8799999999999999E-2</c:v>
                </c:pt>
                <c:pt idx="6198">
                  <c:v>2.8799999999999999E-2</c:v>
                </c:pt>
                <c:pt idx="6199">
                  <c:v>2.8799999999999999E-2</c:v>
                </c:pt>
                <c:pt idx="6200">
                  <c:v>2.8799999999999999E-2</c:v>
                </c:pt>
                <c:pt idx="6201">
                  <c:v>2.8799999999999999E-2</c:v>
                </c:pt>
                <c:pt idx="6202">
                  <c:v>2.8799999999999999E-2</c:v>
                </c:pt>
                <c:pt idx="6203">
                  <c:v>2.8799999999999999E-2</c:v>
                </c:pt>
                <c:pt idx="6204">
                  <c:v>2.8799999999999999E-2</c:v>
                </c:pt>
                <c:pt idx="6205">
                  <c:v>2.8799999999999999E-2</c:v>
                </c:pt>
                <c:pt idx="6206">
                  <c:v>2.8799999999999999E-2</c:v>
                </c:pt>
                <c:pt idx="6207">
                  <c:v>2.8799999999999999E-2</c:v>
                </c:pt>
                <c:pt idx="6208">
                  <c:v>2.8799999999999999E-2</c:v>
                </c:pt>
                <c:pt idx="6209">
                  <c:v>2.8799999999999999E-2</c:v>
                </c:pt>
                <c:pt idx="6210">
                  <c:v>2.8799999999999999E-2</c:v>
                </c:pt>
                <c:pt idx="6211">
                  <c:v>2.8799999999999999E-2</c:v>
                </c:pt>
                <c:pt idx="6212">
                  <c:v>2.8799999999999999E-2</c:v>
                </c:pt>
                <c:pt idx="6213">
                  <c:v>2.8799999999999999E-2</c:v>
                </c:pt>
                <c:pt idx="6214">
                  <c:v>2.8799999999999999E-2</c:v>
                </c:pt>
                <c:pt idx="6215">
                  <c:v>2.8799999999999999E-2</c:v>
                </c:pt>
                <c:pt idx="6216">
                  <c:v>2.8799999999999999E-2</c:v>
                </c:pt>
                <c:pt idx="6217">
                  <c:v>2.8799999999999999E-2</c:v>
                </c:pt>
                <c:pt idx="6218">
                  <c:v>2.8799999999999999E-2</c:v>
                </c:pt>
                <c:pt idx="6219">
                  <c:v>2.8799999999999999E-2</c:v>
                </c:pt>
                <c:pt idx="6220">
                  <c:v>2.8799999999999999E-2</c:v>
                </c:pt>
                <c:pt idx="6221">
                  <c:v>2.8799999999999999E-2</c:v>
                </c:pt>
                <c:pt idx="6222">
                  <c:v>2.8799999999999999E-2</c:v>
                </c:pt>
                <c:pt idx="6223">
                  <c:v>2.8799999999999999E-2</c:v>
                </c:pt>
                <c:pt idx="6224">
                  <c:v>2.8799999999999999E-2</c:v>
                </c:pt>
                <c:pt idx="6225">
                  <c:v>2.8799999999999999E-2</c:v>
                </c:pt>
                <c:pt idx="6226">
                  <c:v>2.8799999999999999E-2</c:v>
                </c:pt>
                <c:pt idx="6227">
                  <c:v>2.8799999999999999E-2</c:v>
                </c:pt>
                <c:pt idx="6228">
                  <c:v>2.8799999999999999E-2</c:v>
                </c:pt>
                <c:pt idx="6229">
                  <c:v>2.8799999999999999E-2</c:v>
                </c:pt>
                <c:pt idx="6230">
                  <c:v>2.8799999999999999E-2</c:v>
                </c:pt>
                <c:pt idx="6231">
                  <c:v>2.8799999999999999E-2</c:v>
                </c:pt>
                <c:pt idx="6232">
                  <c:v>2.8799999999999999E-2</c:v>
                </c:pt>
                <c:pt idx="6233">
                  <c:v>2.8799999999999999E-2</c:v>
                </c:pt>
                <c:pt idx="6234">
                  <c:v>2.8799999999999999E-2</c:v>
                </c:pt>
                <c:pt idx="6235">
                  <c:v>2.8799999999999999E-2</c:v>
                </c:pt>
                <c:pt idx="6236">
                  <c:v>2.8799999999999999E-2</c:v>
                </c:pt>
                <c:pt idx="6237">
                  <c:v>2.8799999999999999E-2</c:v>
                </c:pt>
                <c:pt idx="6238">
                  <c:v>2.8799999999999999E-2</c:v>
                </c:pt>
                <c:pt idx="6239">
                  <c:v>2.8799999999999999E-2</c:v>
                </c:pt>
                <c:pt idx="6240">
                  <c:v>2.8799999999999999E-2</c:v>
                </c:pt>
                <c:pt idx="6241">
                  <c:v>2.8799999999999999E-2</c:v>
                </c:pt>
                <c:pt idx="6242">
                  <c:v>2.8799999999999999E-2</c:v>
                </c:pt>
                <c:pt idx="6243">
                  <c:v>2.8799999999999999E-2</c:v>
                </c:pt>
                <c:pt idx="6244">
                  <c:v>2.8799999999999999E-2</c:v>
                </c:pt>
                <c:pt idx="6245">
                  <c:v>2.8799999999999999E-2</c:v>
                </c:pt>
                <c:pt idx="6246">
                  <c:v>2.8799999999999999E-2</c:v>
                </c:pt>
                <c:pt idx="6247">
                  <c:v>2.8799999999999999E-2</c:v>
                </c:pt>
                <c:pt idx="6248">
                  <c:v>2.8799999999999999E-2</c:v>
                </c:pt>
                <c:pt idx="6249">
                  <c:v>2.8750000000000001E-2</c:v>
                </c:pt>
                <c:pt idx="6250">
                  <c:v>2.8750000000000001E-2</c:v>
                </c:pt>
                <c:pt idx="6251">
                  <c:v>2.8750000000000001E-2</c:v>
                </c:pt>
                <c:pt idx="6252">
                  <c:v>2.8750000000000001E-2</c:v>
                </c:pt>
                <c:pt idx="6253">
                  <c:v>2.8750000000000001E-2</c:v>
                </c:pt>
                <c:pt idx="6254">
                  <c:v>2.8750000000000001E-2</c:v>
                </c:pt>
                <c:pt idx="6255">
                  <c:v>2.8750000000000001E-2</c:v>
                </c:pt>
                <c:pt idx="6256">
                  <c:v>2.8750000000000001E-2</c:v>
                </c:pt>
                <c:pt idx="6257">
                  <c:v>2.8750000000000001E-2</c:v>
                </c:pt>
                <c:pt idx="6258">
                  <c:v>2.8750000000000001E-2</c:v>
                </c:pt>
                <c:pt idx="6259">
                  <c:v>2.8750000000000001E-2</c:v>
                </c:pt>
                <c:pt idx="6260">
                  <c:v>2.869E-2</c:v>
                </c:pt>
                <c:pt idx="6261">
                  <c:v>2.869E-2</c:v>
                </c:pt>
                <c:pt idx="6262">
                  <c:v>2.869E-2</c:v>
                </c:pt>
                <c:pt idx="6263">
                  <c:v>2.869E-2</c:v>
                </c:pt>
                <c:pt idx="6264">
                  <c:v>2.869E-2</c:v>
                </c:pt>
                <c:pt idx="6265">
                  <c:v>2.869E-2</c:v>
                </c:pt>
                <c:pt idx="6266">
                  <c:v>2.869E-2</c:v>
                </c:pt>
                <c:pt idx="6267">
                  <c:v>2.869E-2</c:v>
                </c:pt>
                <c:pt idx="6268">
                  <c:v>2.8639999999999999E-2</c:v>
                </c:pt>
                <c:pt idx="6269">
                  <c:v>2.8639999999999999E-2</c:v>
                </c:pt>
                <c:pt idx="6270">
                  <c:v>2.8639999999999999E-2</c:v>
                </c:pt>
                <c:pt idx="6271">
                  <c:v>2.8639999999999999E-2</c:v>
                </c:pt>
                <c:pt idx="6272">
                  <c:v>2.8639999999999999E-2</c:v>
                </c:pt>
                <c:pt idx="6273">
                  <c:v>2.8639999999999999E-2</c:v>
                </c:pt>
                <c:pt idx="6274">
                  <c:v>2.8580000000000001E-2</c:v>
                </c:pt>
                <c:pt idx="6275">
                  <c:v>2.8580000000000001E-2</c:v>
                </c:pt>
                <c:pt idx="6276">
                  <c:v>2.8580000000000001E-2</c:v>
                </c:pt>
                <c:pt idx="6277">
                  <c:v>2.8580000000000001E-2</c:v>
                </c:pt>
                <c:pt idx="6278">
                  <c:v>2.8580000000000001E-2</c:v>
                </c:pt>
                <c:pt idx="6279">
                  <c:v>2.8580000000000001E-2</c:v>
                </c:pt>
                <c:pt idx="6280">
                  <c:v>2.853E-2</c:v>
                </c:pt>
                <c:pt idx="6281">
                  <c:v>2.853E-2</c:v>
                </c:pt>
                <c:pt idx="6282">
                  <c:v>2.853E-2</c:v>
                </c:pt>
                <c:pt idx="6283">
                  <c:v>2.853E-2</c:v>
                </c:pt>
                <c:pt idx="6284">
                  <c:v>2.853E-2</c:v>
                </c:pt>
                <c:pt idx="6285">
                  <c:v>2.853E-2</c:v>
                </c:pt>
                <c:pt idx="6286">
                  <c:v>2.8469999999999999E-2</c:v>
                </c:pt>
                <c:pt idx="6287">
                  <c:v>2.8469999999999999E-2</c:v>
                </c:pt>
                <c:pt idx="6288">
                  <c:v>2.8469999999999999E-2</c:v>
                </c:pt>
                <c:pt idx="6289">
                  <c:v>2.8469999999999999E-2</c:v>
                </c:pt>
                <c:pt idx="6290">
                  <c:v>2.8469999999999999E-2</c:v>
                </c:pt>
                <c:pt idx="6291">
                  <c:v>2.8420000000000001E-2</c:v>
                </c:pt>
                <c:pt idx="6292">
                  <c:v>2.8420000000000001E-2</c:v>
                </c:pt>
                <c:pt idx="6293">
                  <c:v>2.8420000000000001E-2</c:v>
                </c:pt>
                <c:pt idx="6294">
                  <c:v>2.8420000000000001E-2</c:v>
                </c:pt>
                <c:pt idx="6295">
                  <c:v>2.8420000000000001E-2</c:v>
                </c:pt>
                <c:pt idx="6296">
                  <c:v>2.836E-2</c:v>
                </c:pt>
                <c:pt idx="6297">
                  <c:v>2.836E-2</c:v>
                </c:pt>
                <c:pt idx="6298">
                  <c:v>2.836E-2</c:v>
                </c:pt>
                <c:pt idx="6299">
                  <c:v>2.836E-2</c:v>
                </c:pt>
                <c:pt idx="6300">
                  <c:v>2.836E-2</c:v>
                </c:pt>
                <c:pt idx="6301">
                  <c:v>2.836E-2</c:v>
                </c:pt>
                <c:pt idx="6302">
                  <c:v>2.8309999999999998E-2</c:v>
                </c:pt>
                <c:pt idx="6303">
                  <c:v>2.8309999999999998E-2</c:v>
                </c:pt>
                <c:pt idx="6304">
                  <c:v>2.8309999999999998E-2</c:v>
                </c:pt>
                <c:pt idx="6305">
                  <c:v>2.8309999999999998E-2</c:v>
                </c:pt>
                <c:pt idx="6306">
                  <c:v>2.8309999999999998E-2</c:v>
                </c:pt>
                <c:pt idx="6307">
                  <c:v>2.8309999999999998E-2</c:v>
                </c:pt>
                <c:pt idx="6308">
                  <c:v>2.826E-2</c:v>
                </c:pt>
                <c:pt idx="6309">
                  <c:v>2.826E-2</c:v>
                </c:pt>
                <c:pt idx="6310">
                  <c:v>2.826E-2</c:v>
                </c:pt>
                <c:pt idx="6311">
                  <c:v>2.826E-2</c:v>
                </c:pt>
                <c:pt idx="6312">
                  <c:v>2.826E-2</c:v>
                </c:pt>
                <c:pt idx="6313">
                  <c:v>2.826E-2</c:v>
                </c:pt>
                <c:pt idx="6314">
                  <c:v>2.826E-2</c:v>
                </c:pt>
                <c:pt idx="6315">
                  <c:v>2.826E-2</c:v>
                </c:pt>
                <c:pt idx="6316">
                  <c:v>2.8199999999999999E-2</c:v>
                </c:pt>
                <c:pt idx="6317">
                  <c:v>2.8199999999999999E-2</c:v>
                </c:pt>
                <c:pt idx="6318">
                  <c:v>2.8199999999999999E-2</c:v>
                </c:pt>
                <c:pt idx="6319">
                  <c:v>2.8199999999999999E-2</c:v>
                </c:pt>
                <c:pt idx="6320">
                  <c:v>2.8199999999999999E-2</c:v>
                </c:pt>
                <c:pt idx="6321">
                  <c:v>2.8199999999999999E-2</c:v>
                </c:pt>
                <c:pt idx="6322">
                  <c:v>2.8199999999999999E-2</c:v>
                </c:pt>
                <c:pt idx="6323">
                  <c:v>2.8199999999999999E-2</c:v>
                </c:pt>
                <c:pt idx="6324">
                  <c:v>2.8199999999999999E-2</c:v>
                </c:pt>
                <c:pt idx="6325">
                  <c:v>2.8199999999999999E-2</c:v>
                </c:pt>
                <c:pt idx="6326">
                  <c:v>2.8199999999999999E-2</c:v>
                </c:pt>
                <c:pt idx="6327">
                  <c:v>2.8199999999999999E-2</c:v>
                </c:pt>
                <c:pt idx="6328">
                  <c:v>2.8150000000000001E-2</c:v>
                </c:pt>
                <c:pt idx="6329">
                  <c:v>2.8150000000000001E-2</c:v>
                </c:pt>
                <c:pt idx="6330">
                  <c:v>2.8150000000000001E-2</c:v>
                </c:pt>
                <c:pt idx="6331">
                  <c:v>2.8150000000000001E-2</c:v>
                </c:pt>
                <c:pt idx="6332">
                  <c:v>2.8150000000000001E-2</c:v>
                </c:pt>
                <c:pt idx="6333">
                  <c:v>2.8150000000000001E-2</c:v>
                </c:pt>
                <c:pt idx="6334">
                  <c:v>2.8150000000000001E-2</c:v>
                </c:pt>
                <c:pt idx="6335">
                  <c:v>2.8150000000000001E-2</c:v>
                </c:pt>
                <c:pt idx="6336">
                  <c:v>2.8150000000000001E-2</c:v>
                </c:pt>
                <c:pt idx="6337">
                  <c:v>2.8150000000000001E-2</c:v>
                </c:pt>
                <c:pt idx="6338">
                  <c:v>2.8150000000000001E-2</c:v>
                </c:pt>
                <c:pt idx="6339">
                  <c:v>2.8150000000000001E-2</c:v>
                </c:pt>
                <c:pt idx="6340">
                  <c:v>2.8150000000000001E-2</c:v>
                </c:pt>
                <c:pt idx="6341">
                  <c:v>2.8199999999999999E-2</c:v>
                </c:pt>
                <c:pt idx="6342">
                  <c:v>2.8199999999999999E-2</c:v>
                </c:pt>
                <c:pt idx="6343">
                  <c:v>2.8199999999999999E-2</c:v>
                </c:pt>
                <c:pt idx="6344">
                  <c:v>2.8199999999999999E-2</c:v>
                </c:pt>
                <c:pt idx="6345">
                  <c:v>2.8199999999999999E-2</c:v>
                </c:pt>
                <c:pt idx="6346">
                  <c:v>2.8199999999999999E-2</c:v>
                </c:pt>
                <c:pt idx="6347">
                  <c:v>2.8199999999999999E-2</c:v>
                </c:pt>
                <c:pt idx="6348">
                  <c:v>2.8199999999999999E-2</c:v>
                </c:pt>
                <c:pt idx="6349">
                  <c:v>2.8199999999999999E-2</c:v>
                </c:pt>
                <c:pt idx="6350">
                  <c:v>2.8199999999999999E-2</c:v>
                </c:pt>
                <c:pt idx="6351">
                  <c:v>2.8199999999999999E-2</c:v>
                </c:pt>
                <c:pt idx="6352">
                  <c:v>2.826E-2</c:v>
                </c:pt>
                <c:pt idx="6353">
                  <c:v>2.826E-2</c:v>
                </c:pt>
                <c:pt idx="6354">
                  <c:v>2.826E-2</c:v>
                </c:pt>
                <c:pt idx="6355">
                  <c:v>2.826E-2</c:v>
                </c:pt>
                <c:pt idx="6356">
                  <c:v>2.826E-2</c:v>
                </c:pt>
                <c:pt idx="6357">
                  <c:v>2.826E-2</c:v>
                </c:pt>
                <c:pt idx="6358">
                  <c:v>2.826E-2</c:v>
                </c:pt>
                <c:pt idx="6359">
                  <c:v>2.826E-2</c:v>
                </c:pt>
                <c:pt idx="6360">
                  <c:v>2.8309999999999998E-2</c:v>
                </c:pt>
                <c:pt idx="6361">
                  <c:v>2.8309999999999998E-2</c:v>
                </c:pt>
                <c:pt idx="6362">
                  <c:v>2.8309999999999998E-2</c:v>
                </c:pt>
                <c:pt idx="6363">
                  <c:v>2.8309999999999998E-2</c:v>
                </c:pt>
                <c:pt idx="6364">
                  <c:v>2.8309999999999998E-2</c:v>
                </c:pt>
                <c:pt idx="6365">
                  <c:v>2.8309999999999998E-2</c:v>
                </c:pt>
                <c:pt idx="6366">
                  <c:v>2.836E-2</c:v>
                </c:pt>
                <c:pt idx="6367">
                  <c:v>2.836E-2</c:v>
                </c:pt>
                <c:pt idx="6368">
                  <c:v>2.836E-2</c:v>
                </c:pt>
                <c:pt idx="6369">
                  <c:v>2.836E-2</c:v>
                </c:pt>
                <c:pt idx="6370">
                  <c:v>2.836E-2</c:v>
                </c:pt>
                <c:pt idx="6371">
                  <c:v>2.8420000000000001E-2</c:v>
                </c:pt>
                <c:pt idx="6372">
                  <c:v>2.8420000000000001E-2</c:v>
                </c:pt>
                <c:pt idx="6373">
                  <c:v>2.8420000000000001E-2</c:v>
                </c:pt>
                <c:pt idx="6374">
                  <c:v>2.8420000000000001E-2</c:v>
                </c:pt>
                <c:pt idx="6375">
                  <c:v>2.8420000000000001E-2</c:v>
                </c:pt>
                <c:pt idx="6376">
                  <c:v>2.8469999999999999E-2</c:v>
                </c:pt>
                <c:pt idx="6377">
                  <c:v>2.8469999999999999E-2</c:v>
                </c:pt>
                <c:pt idx="6378">
                  <c:v>2.8469999999999999E-2</c:v>
                </c:pt>
                <c:pt idx="6379">
                  <c:v>2.8469999999999999E-2</c:v>
                </c:pt>
                <c:pt idx="6380">
                  <c:v>2.8469999999999999E-2</c:v>
                </c:pt>
                <c:pt idx="6381">
                  <c:v>2.853E-2</c:v>
                </c:pt>
                <c:pt idx="6382">
                  <c:v>2.853E-2</c:v>
                </c:pt>
                <c:pt idx="6383">
                  <c:v>2.853E-2</c:v>
                </c:pt>
                <c:pt idx="6384">
                  <c:v>2.853E-2</c:v>
                </c:pt>
                <c:pt idx="6385">
                  <c:v>2.853E-2</c:v>
                </c:pt>
                <c:pt idx="6386">
                  <c:v>2.853E-2</c:v>
                </c:pt>
                <c:pt idx="6387">
                  <c:v>2.8580000000000001E-2</c:v>
                </c:pt>
                <c:pt idx="6388">
                  <c:v>2.8580000000000001E-2</c:v>
                </c:pt>
                <c:pt idx="6389">
                  <c:v>2.8580000000000001E-2</c:v>
                </c:pt>
                <c:pt idx="6390">
                  <c:v>2.8580000000000001E-2</c:v>
                </c:pt>
                <c:pt idx="6391">
                  <c:v>2.8580000000000001E-2</c:v>
                </c:pt>
                <c:pt idx="6392">
                  <c:v>2.8580000000000001E-2</c:v>
                </c:pt>
                <c:pt idx="6393">
                  <c:v>2.8639999999999999E-2</c:v>
                </c:pt>
                <c:pt idx="6394">
                  <c:v>2.8639999999999999E-2</c:v>
                </c:pt>
                <c:pt idx="6395">
                  <c:v>2.8639999999999999E-2</c:v>
                </c:pt>
                <c:pt idx="6396">
                  <c:v>2.8639999999999999E-2</c:v>
                </c:pt>
                <c:pt idx="6397">
                  <c:v>2.8639999999999999E-2</c:v>
                </c:pt>
                <c:pt idx="6398">
                  <c:v>2.8639999999999999E-2</c:v>
                </c:pt>
                <c:pt idx="6399">
                  <c:v>2.869E-2</c:v>
                </c:pt>
                <c:pt idx="6400">
                  <c:v>2.869E-2</c:v>
                </c:pt>
                <c:pt idx="6401">
                  <c:v>2.869E-2</c:v>
                </c:pt>
                <c:pt idx="6402">
                  <c:v>2.869E-2</c:v>
                </c:pt>
                <c:pt idx="6403">
                  <c:v>2.869E-2</c:v>
                </c:pt>
                <c:pt idx="6404">
                  <c:v>2.869E-2</c:v>
                </c:pt>
                <c:pt idx="6405">
                  <c:v>2.869E-2</c:v>
                </c:pt>
                <c:pt idx="6406">
                  <c:v>2.869E-2</c:v>
                </c:pt>
                <c:pt idx="6407">
                  <c:v>2.869E-2</c:v>
                </c:pt>
                <c:pt idx="6408">
                  <c:v>2.869E-2</c:v>
                </c:pt>
                <c:pt idx="6409">
                  <c:v>2.869E-2</c:v>
                </c:pt>
                <c:pt idx="6410">
                  <c:v>2.869E-2</c:v>
                </c:pt>
                <c:pt idx="6411">
                  <c:v>2.869E-2</c:v>
                </c:pt>
                <c:pt idx="6412">
                  <c:v>2.8750000000000001E-2</c:v>
                </c:pt>
                <c:pt idx="6413">
                  <c:v>2.8750000000000001E-2</c:v>
                </c:pt>
                <c:pt idx="6414">
                  <c:v>2.8750000000000001E-2</c:v>
                </c:pt>
                <c:pt idx="6415">
                  <c:v>2.8750000000000001E-2</c:v>
                </c:pt>
                <c:pt idx="6416">
                  <c:v>2.8750000000000001E-2</c:v>
                </c:pt>
                <c:pt idx="6417">
                  <c:v>2.8750000000000001E-2</c:v>
                </c:pt>
                <c:pt idx="6418">
                  <c:v>2.8750000000000001E-2</c:v>
                </c:pt>
                <c:pt idx="6419">
                  <c:v>2.869E-2</c:v>
                </c:pt>
                <c:pt idx="6420">
                  <c:v>2.869E-2</c:v>
                </c:pt>
                <c:pt idx="6421">
                  <c:v>2.869E-2</c:v>
                </c:pt>
                <c:pt idx="6422">
                  <c:v>2.869E-2</c:v>
                </c:pt>
                <c:pt idx="6423">
                  <c:v>2.869E-2</c:v>
                </c:pt>
                <c:pt idx="6424">
                  <c:v>2.869E-2</c:v>
                </c:pt>
                <c:pt idx="6425">
                  <c:v>2.869E-2</c:v>
                </c:pt>
                <c:pt idx="6426">
                  <c:v>2.869E-2</c:v>
                </c:pt>
                <c:pt idx="6427">
                  <c:v>2.869E-2</c:v>
                </c:pt>
                <c:pt idx="6428">
                  <c:v>2.869E-2</c:v>
                </c:pt>
                <c:pt idx="6429">
                  <c:v>2.869E-2</c:v>
                </c:pt>
                <c:pt idx="6430">
                  <c:v>2.8639999999999999E-2</c:v>
                </c:pt>
                <c:pt idx="6431">
                  <c:v>2.8639999999999999E-2</c:v>
                </c:pt>
                <c:pt idx="6432">
                  <c:v>2.8639999999999999E-2</c:v>
                </c:pt>
                <c:pt idx="6433">
                  <c:v>2.8639999999999999E-2</c:v>
                </c:pt>
                <c:pt idx="6434">
                  <c:v>2.8639999999999999E-2</c:v>
                </c:pt>
                <c:pt idx="6435">
                  <c:v>2.8639999999999999E-2</c:v>
                </c:pt>
                <c:pt idx="6436">
                  <c:v>2.8580000000000001E-2</c:v>
                </c:pt>
                <c:pt idx="6437">
                  <c:v>2.8580000000000001E-2</c:v>
                </c:pt>
                <c:pt idx="6438">
                  <c:v>2.8580000000000001E-2</c:v>
                </c:pt>
                <c:pt idx="6439">
                  <c:v>2.8580000000000001E-2</c:v>
                </c:pt>
                <c:pt idx="6440">
                  <c:v>2.8580000000000001E-2</c:v>
                </c:pt>
                <c:pt idx="6441">
                  <c:v>2.853E-2</c:v>
                </c:pt>
                <c:pt idx="6442">
                  <c:v>2.853E-2</c:v>
                </c:pt>
                <c:pt idx="6443">
                  <c:v>2.853E-2</c:v>
                </c:pt>
                <c:pt idx="6444">
                  <c:v>2.853E-2</c:v>
                </c:pt>
                <c:pt idx="6445">
                  <c:v>2.8469999999999999E-2</c:v>
                </c:pt>
                <c:pt idx="6446">
                  <c:v>2.8469999999999999E-2</c:v>
                </c:pt>
                <c:pt idx="6447">
                  <c:v>2.8469999999999999E-2</c:v>
                </c:pt>
                <c:pt idx="6448">
                  <c:v>2.8420000000000001E-2</c:v>
                </c:pt>
                <c:pt idx="6449">
                  <c:v>2.8420000000000001E-2</c:v>
                </c:pt>
                <c:pt idx="6450">
                  <c:v>2.8420000000000001E-2</c:v>
                </c:pt>
                <c:pt idx="6451">
                  <c:v>2.836E-2</c:v>
                </c:pt>
                <c:pt idx="6452">
                  <c:v>2.836E-2</c:v>
                </c:pt>
                <c:pt idx="6453">
                  <c:v>2.836E-2</c:v>
                </c:pt>
                <c:pt idx="6454">
                  <c:v>2.8309999999999998E-2</c:v>
                </c:pt>
                <c:pt idx="6455">
                  <c:v>2.8309999999999998E-2</c:v>
                </c:pt>
                <c:pt idx="6456">
                  <c:v>2.8309999999999998E-2</c:v>
                </c:pt>
                <c:pt idx="6457">
                  <c:v>2.826E-2</c:v>
                </c:pt>
                <c:pt idx="6458">
                  <c:v>2.826E-2</c:v>
                </c:pt>
                <c:pt idx="6459">
                  <c:v>2.826E-2</c:v>
                </c:pt>
                <c:pt idx="6460">
                  <c:v>2.8199999999999999E-2</c:v>
                </c:pt>
                <c:pt idx="6461">
                  <c:v>2.8199999999999999E-2</c:v>
                </c:pt>
                <c:pt idx="6462">
                  <c:v>2.8150000000000001E-2</c:v>
                </c:pt>
                <c:pt idx="6463">
                  <c:v>2.8150000000000001E-2</c:v>
                </c:pt>
                <c:pt idx="6464">
                  <c:v>2.8150000000000001E-2</c:v>
                </c:pt>
                <c:pt idx="6465">
                  <c:v>2.809E-2</c:v>
                </c:pt>
                <c:pt idx="6466">
                  <c:v>2.809E-2</c:v>
                </c:pt>
                <c:pt idx="6467">
                  <c:v>2.809E-2</c:v>
                </c:pt>
                <c:pt idx="6468">
                  <c:v>2.8039999999999999E-2</c:v>
                </c:pt>
                <c:pt idx="6469">
                  <c:v>2.8039999999999999E-2</c:v>
                </c:pt>
                <c:pt idx="6470">
                  <c:v>2.7980000000000001E-2</c:v>
                </c:pt>
                <c:pt idx="6471">
                  <c:v>2.7980000000000001E-2</c:v>
                </c:pt>
                <c:pt idx="6472">
                  <c:v>2.793E-2</c:v>
                </c:pt>
                <c:pt idx="6473">
                  <c:v>2.793E-2</c:v>
                </c:pt>
                <c:pt idx="6474">
                  <c:v>2.793E-2</c:v>
                </c:pt>
                <c:pt idx="6475">
                  <c:v>2.7869999999999999E-2</c:v>
                </c:pt>
                <c:pt idx="6476">
                  <c:v>2.7869999999999999E-2</c:v>
                </c:pt>
                <c:pt idx="6477">
                  <c:v>2.7820000000000001E-2</c:v>
                </c:pt>
                <c:pt idx="6478">
                  <c:v>2.7820000000000001E-2</c:v>
                </c:pt>
                <c:pt idx="6479">
                  <c:v>2.7820000000000001E-2</c:v>
                </c:pt>
                <c:pt idx="6480">
                  <c:v>2.777E-2</c:v>
                </c:pt>
                <c:pt idx="6481">
                  <c:v>2.777E-2</c:v>
                </c:pt>
                <c:pt idx="6482">
                  <c:v>2.7709999999999999E-2</c:v>
                </c:pt>
                <c:pt idx="6483">
                  <c:v>2.7709999999999999E-2</c:v>
                </c:pt>
                <c:pt idx="6484">
                  <c:v>2.7660000000000001E-2</c:v>
                </c:pt>
                <c:pt idx="6485">
                  <c:v>2.7660000000000001E-2</c:v>
                </c:pt>
                <c:pt idx="6486">
                  <c:v>2.7660000000000001E-2</c:v>
                </c:pt>
                <c:pt idx="6487">
                  <c:v>2.76E-2</c:v>
                </c:pt>
                <c:pt idx="6488">
                  <c:v>2.76E-2</c:v>
                </c:pt>
                <c:pt idx="6489">
                  <c:v>2.7550000000000002E-2</c:v>
                </c:pt>
                <c:pt idx="6490">
                  <c:v>2.7550000000000002E-2</c:v>
                </c:pt>
                <c:pt idx="6491">
                  <c:v>2.7550000000000002E-2</c:v>
                </c:pt>
                <c:pt idx="6492">
                  <c:v>2.7490000000000001E-2</c:v>
                </c:pt>
                <c:pt idx="6493">
                  <c:v>2.7490000000000001E-2</c:v>
                </c:pt>
                <c:pt idx="6494">
                  <c:v>2.7490000000000001E-2</c:v>
                </c:pt>
                <c:pt idx="6495">
                  <c:v>2.7439999999999999E-2</c:v>
                </c:pt>
                <c:pt idx="6496">
                  <c:v>2.7439999999999999E-2</c:v>
                </c:pt>
                <c:pt idx="6497">
                  <c:v>2.7380000000000002E-2</c:v>
                </c:pt>
                <c:pt idx="6498">
                  <c:v>2.7380000000000002E-2</c:v>
                </c:pt>
                <c:pt idx="6499">
                  <c:v>2.7380000000000002E-2</c:v>
                </c:pt>
                <c:pt idx="6500">
                  <c:v>2.733E-2</c:v>
                </c:pt>
                <c:pt idx="6501">
                  <c:v>2.733E-2</c:v>
                </c:pt>
                <c:pt idx="6502">
                  <c:v>2.733E-2</c:v>
                </c:pt>
                <c:pt idx="6503">
                  <c:v>2.7279999999999999E-2</c:v>
                </c:pt>
                <c:pt idx="6504">
                  <c:v>2.7279999999999999E-2</c:v>
                </c:pt>
                <c:pt idx="6505">
                  <c:v>2.7279999999999999E-2</c:v>
                </c:pt>
                <c:pt idx="6506">
                  <c:v>2.7220000000000001E-2</c:v>
                </c:pt>
                <c:pt idx="6507">
                  <c:v>2.7220000000000001E-2</c:v>
                </c:pt>
                <c:pt idx="6508">
                  <c:v>2.7220000000000001E-2</c:v>
                </c:pt>
                <c:pt idx="6509">
                  <c:v>2.717E-2</c:v>
                </c:pt>
                <c:pt idx="6510">
                  <c:v>2.717E-2</c:v>
                </c:pt>
                <c:pt idx="6511">
                  <c:v>2.717E-2</c:v>
                </c:pt>
                <c:pt idx="6512">
                  <c:v>2.717E-2</c:v>
                </c:pt>
                <c:pt idx="6513">
                  <c:v>2.7109999999999999E-2</c:v>
                </c:pt>
                <c:pt idx="6514">
                  <c:v>2.7109999999999999E-2</c:v>
                </c:pt>
                <c:pt idx="6515">
                  <c:v>2.7109999999999999E-2</c:v>
                </c:pt>
                <c:pt idx="6516">
                  <c:v>2.7109999999999999E-2</c:v>
                </c:pt>
                <c:pt idx="6517">
                  <c:v>2.7060000000000001E-2</c:v>
                </c:pt>
                <c:pt idx="6518">
                  <c:v>2.7060000000000001E-2</c:v>
                </c:pt>
                <c:pt idx="6519">
                  <c:v>2.7060000000000001E-2</c:v>
                </c:pt>
                <c:pt idx="6520">
                  <c:v>2.7060000000000001E-2</c:v>
                </c:pt>
                <c:pt idx="6521">
                  <c:v>2.7E-2</c:v>
                </c:pt>
                <c:pt idx="6522">
                  <c:v>2.7E-2</c:v>
                </c:pt>
                <c:pt idx="6523">
                  <c:v>2.7E-2</c:v>
                </c:pt>
                <c:pt idx="6524">
                  <c:v>2.7E-2</c:v>
                </c:pt>
                <c:pt idx="6525">
                  <c:v>2.7E-2</c:v>
                </c:pt>
                <c:pt idx="6526">
                  <c:v>2.7E-2</c:v>
                </c:pt>
                <c:pt idx="6527">
                  <c:v>2.6950000000000002E-2</c:v>
                </c:pt>
                <c:pt idx="6528">
                  <c:v>2.6950000000000002E-2</c:v>
                </c:pt>
                <c:pt idx="6529">
                  <c:v>2.6950000000000002E-2</c:v>
                </c:pt>
                <c:pt idx="6530">
                  <c:v>2.6950000000000002E-2</c:v>
                </c:pt>
                <c:pt idx="6531">
                  <c:v>2.6950000000000002E-2</c:v>
                </c:pt>
                <c:pt idx="6532">
                  <c:v>2.6950000000000002E-2</c:v>
                </c:pt>
                <c:pt idx="6533">
                  <c:v>2.6890000000000001E-2</c:v>
                </c:pt>
                <c:pt idx="6534">
                  <c:v>2.6890000000000001E-2</c:v>
                </c:pt>
                <c:pt idx="6535">
                  <c:v>2.6890000000000001E-2</c:v>
                </c:pt>
                <c:pt idx="6536">
                  <c:v>2.6890000000000001E-2</c:v>
                </c:pt>
                <c:pt idx="6537">
                  <c:v>2.6890000000000001E-2</c:v>
                </c:pt>
                <c:pt idx="6538">
                  <c:v>2.6890000000000001E-2</c:v>
                </c:pt>
                <c:pt idx="6539">
                  <c:v>2.6890000000000001E-2</c:v>
                </c:pt>
                <c:pt idx="6540">
                  <c:v>2.6890000000000001E-2</c:v>
                </c:pt>
                <c:pt idx="6541">
                  <c:v>2.6890000000000001E-2</c:v>
                </c:pt>
                <c:pt idx="6542">
                  <c:v>2.6839999999999999E-2</c:v>
                </c:pt>
                <c:pt idx="6543">
                  <c:v>2.6839999999999999E-2</c:v>
                </c:pt>
                <c:pt idx="6544">
                  <c:v>2.6839999999999999E-2</c:v>
                </c:pt>
                <c:pt idx="6545">
                  <c:v>2.6839999999999999E-2</c:v>
                </c:pt>
                <c:pt idx="6546">
                  <c:v>2.6839999999999999E-2</c:v>
                </c:pt>
                <c:pt idx="6547">
                  <c:v>2.6839999999999999E-2</c:v>
                </c:pt>
                <c:pt idx="6548">
                  <c:v>2.6839999999999999E-2</c:v>
                </c:pt>
                <c:pt idx="6549">
                  <c:v>2.6839999999999999E-2</c:v>
                </c:pt>
                <c:pt idx="6550">
                  <c:v>2.6839999999999999E-2</c:v>
                </c:pt>
                <c:pt idx="6551">
                  <c:v>2.6839999999999999E-2</c:v>
                </c:pt>
                <c:pt idx="6552">
                  <c:v>2.6839999999999999E-2</c:v>
                </c:pt>
                <c:pt idx="6553">
                  <c:v>2.6839999999999999E-2</c:v>
                </c:pt>
                <c:pt idx="6554">
                  <c:v>2.6839999999999999E-2</c:v>
                </c:pt>
                <c:pt idx="6555">
                  <c:v>2.6839999999999999E-2</c:v>
                </c:pt>
                <c:pt idx="6556">
                  <c:v>2.6839999999999999E-2</c:v>
                </c:pt>
                <c:pt idx="6557">
                  <c:v>2.6839999999999999E-2</c:v>
                </c:pt>
                <c:pt idx="6558">
                  <c:v>2.6839999999999999E-2</c:v>
                </c:pt>
                <c:pt idx="6559">
                  <c:v>2.6839999999999999E-2</c:v>
                </c:pt>
                <c:pt idx="6560">
                  <c:v>2.6839999999999999E-2</c:v>
                </c:pt>
                <c:pt idx="6561">
                  <c:v>2.6790000000000001E-2</c:v>
                </c:pt>
                <c:pt idx="6562">
                  <c:v>2.6790000000000001E-2</c:v>
                </c:pt>
                <c:pt idx="6563">
                  <c:v>2.6790000000000001E-2</c:v>
                </c:pt>
                <c:pt idx="6564">
                  <c:v>2.6790000000000001E-2</c:v>
                </c:pt>
                <c:pt idx="6565">
                  <c:v>2.6790000000000001E-2</c:v>
                </c:pt>
                <c:pt idx="6566">
                  <c:v>2.6790000000000001E-2</c:v>
                </c:pt>
                <c:pt idx="6567">
                  <c:v>2.6790000000000001E-2</c:v>
                </c:pt>
                <c:pt idx="6568">
                  <c:v>2.6790000000000001E-2</c:v>
                </c:pt>
                <c:pt idx="6569">
                  <c:v>2.6790000000000001E-2</c:v>
                </c:pt>
                <c:pt idx="6570">
                  <c:v>2.6790000000000001E-2</c:v>
                </c:pt>
                <c:pt idx="6571">
                  <c:v>2.6790000000000001E-2</c:v>
                </c:pt>
                <c:pt idx="6572">
                  <c:v>2.6790000000000001E-2</c:v>
                </c:pt>
                <c:pt idx="6573">
                  <c:v>2.6790000000000001E-2</c:v>
                </c:pt>
                <c:pt idx="6574">
                  <c:v>2.6790000000000001E-2</c:v>
                </c:pt>
                <c:pt idx="6575">
                  <c:v>2.6790000000000001E-2</c:v>
                </c:pt>
                <c:pt idx="6576">
                  <c:v>2.6790000000000001E-2</c:v>
                </c:pt>
                <c:pt idx="6577">
                  <c:v>2.6790000000000001E-2</c:v>
                </c:pt>
                <c:pt idx="6578">
                  <c:v>2.6790000000000001E-2</c:v>
                </c:pt>
                <c:pt idx="6579">
                  <c:v>2.6790000000000001E-2</c:v>
                </c:pt>
                <c:pt idx="6580">
                  <c:v>2.6790000000000001E-2</c:v>
                </c:pt>
                <c:pt idx="6581">
                  <c:v>2.6790000000000001E-2</c:v>
                </c:pt>
                <c:pt idx="6582">
                  <c:v>2.6790000000000001E-2</c:v>
                </c:pt>
                <c:pt idx="6583">
                  <c:v>2.6790000000000001E-2</c:v>
                </c:pt>
                <c:pt idx="6584">
                  <c:v>2.6790000000000001E-2</c:v>
                </c:pt>
                <c:pt idx="6585">
                  <c:v>2.6790000000000001E-2</c:v>
                </c:pt>
                <c:pt idx="6586">
                  <c:v>2.6790000000000001E-2</c:v>
                </c:pt>
                <c:pt idx="6587">
                  <c:v>2.6790000000000001E-2</c:v>
                </c:pt>
                <c:pt idx="6588">
                  <c:v>2.673E-2</c:v>
                </c:pt>
                <c:pt idx="6589">
                  <c:v>2.673E-2</c:v>
                </c:pt>
                <c:pt idx="6590">
                  <c:v>2.673E-2</c:v>
                </c:pt>
                <c:pt idx="6591">
                  <c:v>2.673E-2</c:v>
                </c:pt>
                <c:pt idx="6592">
                  <c:v>2.673E-2</c:v>
                </c:pt>
                <c:pt idx="6593">
                  <c:v>2.673E-2</c:v>
                </c:pt>
                <c:pt idx="6594">
                  <c:v>2.673E-2</c:v>
                </c:pt>
                <c:pt idx="6595">
                  <c:v>2.673E-2</c:v>
                </c:pt>
                <c:pt idx="6596">
                  <c:v>2.673E-2</c:v>
                </c:pt>
                <c:pt idx="6597">
                  <c:v>2.673E-2</c:v>
                </c:pt>
                <c:pt idx="6598">
                  <c:v>2.673E-2</c:v>
                </c:pt>
                <c:pt idx="6599">
                  <c:v>2.673E-2</c:v>
                </c:pt>
                <c:pt idx="6600">
                  <c:v>2.6679999999999999E-2</c:v>
                </c:pt>
                <c:pt idx="6601">
                  <c:v>2.6679999999999999E-2</c:v>
                </c:pt>
                <c:pt idx="6602">
                  <c:v>2.6679999999999999E-2</c:v>
                </c:pt>
                <c:pt idx="6603">
                  <c:v>2.6679999999999999E-2</c:v>
                </c:pt>
                <c:pt idx="6604">
                  <c:v>2.6679999999999999E-2</c:v>
                </c:pt>
                <c:pt idx="6605">
                  <c:v>2.6679999999999999E-2</c:v>
                </c:pt>
                <c:pt idx="6606">
                  <c:v>2.6679999999999999E-2</c:v>
                </c:pt>
                <c:pt idx="6607">
                  <c:v>2.6679999999999999E-2</c:v>
                </c:pt>
                <c:pt idx="6608">
                  <c:v>2.6679999999999999E-2</c:v>
                </c:pt>
                <c:pt idx="6609">
                  <c:v>2.6679999999999999E-2</c:v>
                </c:pt>
                <c:pt idx="6610">
                  <c:v>2.6620000000000001E-2</c:v>
                </c:pt>
                <c:pt idx="6611">
                  <c:v>2.6620000000000001E-2</c:v>
                </c:pt>
                <c:pt idx="6612">
                  <c:v>2.6620000000000001E-2</c:v>
                </c:pt>
                <c:pt idx="6613">
                  <c:v>2.6620000000000001E-2</c:v>
                </c:pt>
                <c:pt idx="6614">
                  <c:v>2.6620000000000001E-2</c:v>
                </c:pt>
                <c:pt idx="6615">
                  <c:v>2.6620000000000001E-2</c:v>
                </c:pt>
                <c:pt idx="6616">
                  <c:v>2.657E-2</c:v>
                </c:pt>
                <c:pt idx="6617">
                  <c:v>2.657E-2</c:v>
                </c:pt>
                <c:pt idx="6618">
                  <c:v>2.657E-2</c:v>
                </c:pt>
                <c:pt idx="6619">
                  <c:v>2.657E-2</c:v>
                </c:pt>
                <c:pt idx="6620">
                  <c:v>2.657E-2</c:v>
                </c:pt>
                <c:pt idx="6621">
                  <c:v>2.657E-2</c:v>
                </c:pt>
                <c:pt idx="6622">
                  <c:v>2.657E-2</c:v>
                </c:pt>
                <c:pt idx="6623">
                  <c:v>2.6509999999999999E-2</c:v>
                </c:pt>
                <c:pt idx="6624">
                  <c:v>2.6509999999999999E-2</c:v>
                </c:pt>
                <c:pt idx="6625">
                  <c:v>2.6509999999999999E-2</c:v>
                </c:pt>
                <c:pt idx="6626">
                  <c:v>2.6509999999999999E-2</c:v>
                </c:pt>
                <c:pt idx="6627">
                  <c:v>2.6509999999999999E-2</c:v>
                </c:pt>
                <c:pt idx="6628">
                  <c:v>2.6460000000000001E-2</c:v>
                </c:pt>
                <c:pt idx="6629">
                  <c:v>2.6460000000000001E-2</c:v>
                </c:pt>
                <c:pt idx="6630">
                  <c:v>2.6460000000000001E-2</c:v>
                </c:pt>
                <c:pt idx="6631">
                  <c:v>2.6460000000000001E-2</c:v>
                </c:pt>
                <c:pt idx="6632">
                  <c:v>2.6460000000000001E-2</c:v>
                </c:pt>
                <c:pt idx="6633">
                  <c:v>2.64E-2</c:v>
                </c:pt>
                <c:pt idx="6634">
                  <c:v>2.64E-2</c:v>
                </c:pt>
                <c:pt idx="6635">
                  <c:v>2.64E-2</c:v>
                </c:pt>
                <c:pt idx="6636">
                  <c:v>2.64E-2</c:v>
                </c:pt>
                <c:pt idx="6637">
                  <c:v>2.64E-2</c:v>
                </c:pt>
                <c:pt idx="6638">
                  <c:v>2.64E-2</c:v>
                </c:pt>
                <c:pt idx="6639">
                  <c:v>2.6349999999999998E-2</c:v>
                </c:pt>
                <c:pt idx="6640">
                  <c:v>2.6349999999999998E-2</c:v>
                </c:pt>
                <c:pt idx="6641">
                  <c:v>2.6349999999999998E-2</c:v>
                </c:pt>
                <c:pt idx="6642">
                  <c:v>2.6349999999999998E-2</c:v>
                </c:pt>
                <c:pt idx="6643">
                  <c:v>2.6349999999999998E-2</c:v>
                </c:pt>
                <c:pt idx="6644">
                  <c:v>2.63E-2</c:v>
                </c:pt>
                <c:pt idx="6645">
                  <c:v>2.63E-2</c:v>
                </c:pt>
                <c:pt idx="6646">
                  <c:v>2.63E-2</c:v>
                </c:pt>
                <c:pt idx="6647">
                  <c:v>2.63E-2</c:v>
                </c:pt>
                <c:pt idx="6648">
                  <c:v>2.6239999999999999E-2</c:v>
                </c:pt>
                <c:pt idx="6649">
                  <c:v>2.6239999999999999E-2</c:v>
                </c:pt>
                <c:pt idx="6650">
                  <c:v>2.6239999999999999E-2</c:v>
                </c:pt>
                <c:pt idx="6651">
                  <c:v>2.6239999999999999E-2</c:v>
                </c:pt>
                <c:pt idx="6652">
                  <c:v>2.6239999999999999E-2</c:v>
                </c:pt>
                <c:pt idx="6653">
                  <c:v>2.6190000000000001E-2</c:v>
                </c:pt>
                <c:pt idx="6654">
                  <c:v>2.6190000000000001E-2</c:v>
                </c:pt>
                <c:pt idx="6655">
                  <c:v>2.6190000000000001E-2</c:v>
                </c:pt>
                <c:pt idx="6656">
                  <c:v>2.6190000000000001E-2</c:v>
                </c:pt>
                <c:pt idx="6657">
                  <c:v>2.6190000000000001E-2</c:v>
                </c:pt>
                <c:pt idx="6658">
                  <c:v>2.613E-2</c:v>
                </c:pt>
                <c:pt idx="6659">
                  <c:v>2.613E-2</c:v>
                </c:pt>
                <c:pt idx="6660">
                  <c:v>2.613E-2</c:v>
                </c:pt>
                <c:pt idx="6661">
                  <c:v>2.613E-2</c:v>
                </c:pt>
                <c:pt idx="6662">
                  <c:v>2.6079999999999999E-2</c:v>
                </c:pt>
                <c:pt idx="6663">
                  <c:v>2.6079999999999999E-2</c:v>
                </c:pt>
                <c:pt idx="6664">
                  <c:v>2.6079999999999999E-2</c:v>
                </c:pt>
                <c:pt idx="6665">
                  <c:v>2.6079999999999999E-2</c:v>
                </c:pt>
                <c:pt idx="6666">
                  <c:v>2.6020000000000001E-2</c:v>
                </c:pt>
                <c:pt idx="6667">
                  <c:v>2.6020000000000001E-2</c:v>
                </c:pt>
                <c:pt idx="6668">
                  <c:v>2.6020000000000001E-2</c:v>
                </c:pt>
                <c:pt idx="6669">
                  <c:v>2.6020000000000001E-2</c:v>
                </c:pt>
                <c:pt idx="6670">
                  <c:v>2.6020000000000001E-2</c:v>
                </c:pt>
                <c:pt idx="6671">
                  <c:v>2.597E-2</c:v>
                </c:pt>
                <c:pt idx="6672">
                  <c:v>2.597E-2</c:v>
                </c:pt>
                <c:pt idx="6673">
                  <c:v>2.597E-2</c:v>
                </c:pt>
                <c:pt idx="6674">
                  <c:v>2.597E-2</c:v>
                </c:pt>
                <c:pt idx="6675">
                  <c:v>2.5909999999999999E-2</c:v>
                </c:pt>
                <c:pt idx="6676">
                  <c:v>2.5909999999999999E-2</c:v>
                </c:pt>
                <c:pt idx="6677">
                  <c:v>2.5909999999999999E-2</c:v>
                </c:pt>
                <c:pt idx="6678">
                  <c:v>2.5909999999999999E-2</c:v>
                </c:pt>
                <c:pt idx="6679">
                  <c:v>2.5860000000000001E-2</c:v>
                </c:pt>
                <c:pt idx="6680">
                  <c:v>2.5860000000000001E-2</c:v>
                </c:pt>
                <c:pt idx="6681">
                  <c:v>2.5860000000000001E-2</c:v>
                </c:pt>
                <c:pt idx="6682">
                  <c:v>2.5860000000000001E-2</c:v>
                </c:pt>
                <c:pt idx="6683">
                  <c:v>2.5860000000000001E-2</c:v>
                </c:pt>
                <c:pt idx="6684">
                  <c:v>2.581E-2</c:v>
                </c:pt>
                <c:pt idx="6685">
                  <c:v>2.581E-2</c:v>
                </c:pt>
                <c:pt idx="6686">
                  <c:v>2.581E-2</c:v>
                </c:pt>
                <c:pt idx="6687">
                  <c:v>2.581E-2</c:v>
                </c:pt>
                <c:pt idx="6688">
                  <c:v>2.5749999999999999E-2</c:v>
                </c:pt>
                <c:pt idx="6689">
                  <c:v>2.5749999999999999E-2</c:v>
                </c:pt>
                <c:pt idx="6690">
                  <c:v>2.5749999999999999E-2</c:v>
                </c:pt>
                <c:pt idx="6691">
                  <c:v>2.5749999999999999E-2</c:v>
                </c:pt>
                <c:pt idx="6692">
                  <c:v>2.5700000000000001E-2</c:v>
                </c:pt>
                <c:pt idx="6693">
                  <c:v>2.5700000000000001E-2</c:v>
                </c:pt>
                <c:pt idx="6694">
                  <c:v>2.5700000000000001E-2</c:v>
                </c:pt>
                <c:pt idx="6695">
                  <c:v>2.5700000000000001E-2</c:v>
                </c:pt>
                <c:pt idx="6696">
                  <c:v>2.564E-2</c:v>
                </c:pt>
                <c:pt idx="6697">
                  <c:v>2.564E-2</c:v>
                </c:pt>
                <c:pt idx="6698">
                  <c:v>2.564E-2</c:v>
                </c:pt>
                <c:pt idx="6699">
                  <c:v>2.5590000000000002E-2</c:v>
                </c:pt>
                <c:pt idx="6700">
                  <c:v>2.5590000000000002E-2</c:v>
                </c:pt>
                <c:pt idx="6701">
                  <c:v>2.5590000000000002E-2</c:v>
                </c:pt>
                <c:pt idx="6702">
                  <c:v>2.5590000000000002E-2</c:v>
                </c:pt>
                <c:pt idx="6703">
                  <c:v>2.5530000000000001E-2</c:v>
                </c:pt>
                <c:pt idx="6704">
                  <c:v>2.5530000000000001E-2</c:v>
                </c:pt>
                <c:pt idx="6705">
                  <c:v>2.5530000000000001E-2</c:v>
                </c:pt>
                <c:pt idx="6706">
                  <c:v>2.5530000000000001E-2</c:v>
                </c:pt>
                <c:pt idx="6707">
                  <c:v>2.5479999999999999E-2</c:v>
                </c:pt>
                <c:pt idx="6708">
                  <c:v>2.5479999999999999E-2</c:v>
                </c:pt>
                <c:pt idx="6709">
                  <c:v>2.5479999999999999E-2</c:v>
                </c:pt>
                <c:pt idx="6710">
                  <c:v>2.5420000000000002E-2</c:v>
                </c:pt>
                <c:pt idx="6711">
                  <c:v>2.5420000000000002E-2</c:v>
                </c:pt>
                <c:pt idx="6712">
                  <c:v>2.5420000000000002E-2</c:v>
                </c:pt>
                <c:pt idx="6713">
                  <c:v>2.537E-2</c:v>
                </c:pt>
                <c:pt idx="6714">
                  <c:v>2.537E-2</c:v>
                </c:pt>
                <c:pt idx="6715">
                  <c:v>2.537E-2</c:v>
                </c:pt>
                <c:pt idx="6716">
                  <c:v>2.537E-2</c:v>
                </c:pt>
                <c:pt idx="6717">
                  <c:v>2.5309999999999999E-2</c:v>
                </c:pt>
                <c:pt idx="6718">
                  <c:v>2.5309999999999999E-2</c:v>
                </c:pt>
                <c:pt idx="6719">
                  <c:v>2.5309999999999999E-2</c:v>
                </c:pt>
                <c:pt idx="6720">
                  <c:v>2.5260000000000001E-2</c:v>
                </c:pt>
                <c:pt idx="6721">
                  <c:v>2.5260000000000001E-2</c:v>
                </c:pt>
                <c:pt idx="6722">
                  <c:v>2.5260000000000001E-2</c:v>
                </c:pt>
                <c:pt idx="6723">
                  <c:v>2.521E-2</c:v>
                </c:pt>
                <c:pt idx="6724">
                  <c:v>2.521E-2</c:v>
                </c:pt>
                <c:pt idx="6725">
                  <c:v>2.5149999999999999E-2</c:v>
                </c:pt>
                <c:pt idx="6726">
                  <c:v>2.5149999999999999E-2</c:v>
                </c:pt>
                <c:pt idx="6727">
                  <c:v>2.5149999999999999E-2</c:v>
                </c:pt>
                <c:pt idx="6728">
                  <c:v>2.5100000000000001E-2</c:v>
                </c:pt>
                <c:pt idx="6729">
                  <c:v>2.5100000000000001E-2</c:v>
                </c:pt>
                <c:pt idx="6730">
                  <c:v>2.5100000000000001E-2</c:v>
                </c:pt>
                <c:pt idx="6731">
                  <c:v>2.504E-2</c:v>
                </c:pt>
                <c:pt idx="6732">
                  <c:v>2.504E-2</c:v>
                </c:pt>
                <c:pt idx="6733">
                  <c:v>2.504E-2</c:v>
                </c:pt>
                <c:pt idx="6734">
                  <c:v>2.4989999999999998E-2</c:v>
                </c:pt>
                <c:pt idx="6735">
                  <c:v>2.4989999999999998E-2</c:v>
                </c:pt>
                <c:pt idx="6736">
                  <c:v>2.4930000000000001E-2</c:v>
                </c:pt>
                <c:pt idx="6737">
                  <c:v>2.4930000000000001E-2</c:v>
                </c:pt>
                <c:pt idx="6738">
                  <c:v>2.4930000000000001E-2</c:v>
                </c:pt>
                <c:pt idx="6739">
                  <c:v>2.4879999999999999E-2</c:v>
                </c:pt>
                <c:pt idx="6740">
                  <c:v>2.4879999999999999E-2</c:v>
                </c:pt>
                <c:pt idx="6741">
                  <c:v>2.4819999999999998E-2</c:v>
                </c:pt>
                <c:pt idx="6742">
                  <c:v>2.4819999999999998E-2</c:v>
                </c:pt>
                <c:pt idx="6743">
                  <c:v>2.4819999999999998E-2</c:v>
                </c:pt>
                <c:pt idx="6744">
                  <c:v>2.477E-2</c:v>
                </c:pt>
                <c:pt idx="6745">
                  <c:v>2.477E-2</c:v>
                </c:pt>
                <c:pt idx="6746">
                  <c:v>2.4719999999999999E-2</c:v>
                </c:pt>
                <c:pt idx="6747">
                  <c:v>2.4719999999999999E-2</c:v>
                </c:pt>
                <c:pt idx="6748">
                  <c:v>2.4719999999999999E-2</c:v>
                </c:pt>
                <c:pt idx="6749">
                  <c:v>2.4660000000000001E-2</c:v>
                </c:pt>
                <c:pt idx="6750">
                  <c:v>2.4660000000000001E-2</c:v>
                </c:pt>
                <c:pt idx="6751">
                  <c:v>2.461E-2</c:v>
                </c:pt>
                <c:pt idx="6752">
                  <c:v>2.461E-2</c:v>
                </c:pt>
                <c:pt idx="6753">
                  <c:v>2.4549999999999999E-2</c:v>
                </c:pt>
                <c:pt idx="6754">
                  <c:v>2.4549999999999999E-2</c:v>
                </c:pt>
                <c:pt idx="6755">
                  <c:v>2.4549999999999999E-2</c:v>
                </c:pt>
                <c:pt idx="6756">
                  <c:v>2.4500000000000001E-2</c:v>
                </c:pt>
                <c:pt idx="6757">
                  <c:v>2.4500000000000001E-2</c:v>
                </c:pt>
                <c:pt idx="6758">
                  <c:v>2.444E-2</c:v>
                </c:pt>
                <c:pt idx="6759">
                  <c:v>2.444E-2</c:v>
                </c:pt>
                <c:pt idx="6760">
                  <c:v>2.4389999999999998E-2</c:v>
                </c:pt>
                <c:pt idx="6761">
                  <c:v>2.4389999999999998E-2</c:v>
                </c:pt>
                <c:pt idx="6762">
                  <c:v>2.4330000000000001E-2</c:v>
                </c:pt>
                <c:pt idx="6763">
                  <c:v>2.4330000000000001E-2</c:v>
                </c:pt>
                <c:pt idx="6764">
                  <c:v>2.4330000000000001E-2</c:v>
                </c:pt>
                <c:pt idx="6765">
                  <c:v>2.4279999999999999E-2</c:v>
                </c:pt>
                <c:pt idx="6766">
                  <c:v>2.4279999999999999E-2</c:v>
                </c:pt>
                <c:pt idx="6767">
                  <c:v>2.4230000000000002E-2</c:v>
                </c:pt>
                <c:pt idx="6768">
                  <c:v>2.4230000000000002E-2</c:v>
                </c:pt>
                <c:pt idx="6769">
                  <c:v>2.4170000000000001E-2</c:v>
                </c:pt>
                <c:pt idx="6770">
                  <c:v>2.4170000000000001E-2</c:v>
                </c:pt>
                <c:pt idx="6771">
                  <c:v>2.4170000000000001E-2</c:v>
                </c:pt>
                <c:pt idx="6772">
                  <c:v>2.4119999999999999E-2</c:v>
                </c:pt>
                <c:pt idx="6773">
                  <c:v>2.4119999999999999E-2</c:v>
                </c:pt>
                <c:pt idx="6774">
                  <c:v>2.4060000000000002E-2</c:v>
                </c:pt>
                <c:pt idx="6775">
                  <c:v>2.4060000000000002E-2</c:v>
                </c:pt>
                <c:pt idx="6776">
                  <c:v>2.401E-2</c:v>
                </c:pt>
                <c:pt idx="6777">
                  <c:v>2.401E-2</c:v>
                </c:pt>
                <c:pt idx="6778">
                  <c:v>2.401E-2</c:v>
                </c:pt>
                <c:pt idx="6779">
                  <c:v>2.3949999999999999E-2</c:v>
                </c:pt>
                <c:pt idx="6780">
                  <c:v>2.3949999999999999E-2</c:v>
                </c:pt>
                <c:pt idx="6781">
                  <c:v>2.3949999999999999E-2</c:v>
                </c:pt>
                <c:pt idx="6782">
                  <c:v>2.3900000000000001E-2</c:v>
                </c:pt>
                <c:pt idx="6783">
                  <c:v>2.3900000000000001E-2</c:v>
                </c:pt>
                <c:pt idx="6784">
                  <c:v>2.384E-2</c:v>
                </c:pt>
                <c:pt idx="6785">
                  <c:v>2.384E-2</c:v>
                </c:pt>
                <c:pt idx="6786">
                  <c:v>2.384E-2</c:v>
                </c:pt>
                <c:pt idx="6787">
                  <c:v>2.3789999999999999E-2</c:v>
                </c:pt>
                <c:pt idx="6788">
                  <c:v>2.3789999999999999E-2</c:v>
                </c:pt>
                <c:pt idx="6789">
                  <c:v>2.3789999999999999E-2</c:v>
                </c:pt>
                <c:pt idx="6790">
                  <c:v>2.3740000000000001E-2</c:v>
                </c:pt>
                <c:pt idx="6791">
                  <c:v>2.3740000000000001E-2</c:v>
                </c:pt>
                <c:pt idx="6792">
                  <c:v>2.3740000000000001E-2</c:v>
                </c:pt>
                <c:pt idx="6793">
                  <c:v>2.368E-2</c:v>
                </c:pt>
                <c:pt idx="6794">
                  <c:v>2.368E-2</c:v>
                </c:pt>
                <c:pt idx="6795">
                  <c:v>2.368E-2</c:v>
                </c:pt>
                <c:pt idx="6796">
                  <c:v>2.3630000000000002E-2</c:v>
                </c:pt>
                <c:pt idx="6797">
                  <c:v>2.3630000000000002E-2</c:v>
                </c:pt>
                <c:pt idx="6798">
                  <c:v>2.3630000000000002E-2</c:v>
                </c:pt>
                <c:pt idx="6799">
                  <c:v>2.3630000000000002E-2</c:v>
                </c:pt>
                <c:pt idx="6800">
                  <c:v>2.3570000000000001E-2</c:v>
                </c:pt>
                <c:pt idx="6801">
                  <c:v>2.3570000000000001E-2</c:v>
                </c:pt>
                <c:pt idx="6802">
                  <c:v>2.3570000000000001E-2</c:v>
                </c:pt>
                <c:pt idx="6803">
                  <c:v>2.3570000000000001E-2</c:v>
                </c:pt>
                <c:pt idx="6804">
                  <c:v>2.3519999999999999E-2</c:v>
                </c:pt>
                <c:pt idx="6805">
                  <c:v>2.3519999999999999E-2</c:v>
                </c:pt>
                <c:pt idx="6806">
                  <c:v>2.3519999999999999E-2</c:v>
                </c:pt>
                <c:pt idx="6807">
                  <c:v>2.3519999999999999E-2</c:v>
                </c:pt>
                <c:pt idx="6808">
                  <c:v>2.3460000000000002E-2</c:v>
                </c:pt>
                <c:pt idx="6809">
                  <c:v>2.3460000000000002E-2</c:v>
                </c:pt>
                <c:pt idx="6810">
                  <c:v>2.3460000000000002E-2</c:v>
                </c:pt>
                <c:pt idx="6811">
                  <c:v>2.3460000000000002E-2</c:v>
                </c:pt>
                <c:pt idx="6812">
                  <c:v>2.3460000000000002E-2</c:v>
                </c:pt>
                <c:pt idx="6813">
                  <c:v>2.3460000000000002E-2</c:v>
                </c:pt>
                <c:pt idx="6814">
                  <c:v>2.341E-2</c:v>
                </c:pt>
                <c:pt idx="6815">
                  <c:v>2.341E-2</c:v>
                </c:pt>
                <c:pt idx="6816">
                  <c:v>2.341E-2</c:v>
                </c:pt>
                <c:pt idx="6817">
                  <c:v>2.341E-2</c:v>
                </c:pt>
                <c:pt idx="6818">
                  <c:v>2.341E-2</c:v>
                </c:pt>
                <c:pt idx="6819">
                  <c:v>2.341E-2</c:v>
                </c:pt>
                <c:pt idx="6820">
                  <c:v>2.341E-2</c:v>
                </c:pt>
                <c:pt idx="6821">
                  <c:v>2.341E-2</c:v>
                </c:pt>
                <c:pt idx="6822">
                  <c:v>2.3349999999999999E-2</c:v>
                </c:pt>
                <c:pt idx="6823">
                  <c:v>2.3349999999999999E-2</c:v>
                </c:pt>
                <c:pt idx="6824">
                  <c:v>2.3349999999999999E-2</c:v>
                </c:pt>
                <c:pt idx="6825">
                  <c:v>2.3349999999999999E-2</c:v>
                </c:pt>
                <c:pt idx="6826">
                  <c:v>2.3349999999999999E-2</c:v>
                </c:pt>
                <c:pt idx="6827">
                  <c:v>2.3349999999999999E-2</c:v>
                </c:pt>
                <c:pt idx="6828">
                  <c:v>2.3349999999999999E-2</c:v>
                </c:pt>
                <c:pt idx="6829">
                  <c:v>2.3349999999999999E-2</c:v>
                </c:pt>
                <c:pt idx="6830">
                  <c:v>2.3349999999999999E-2</c:v>
                </c:pt>
                <c:pt idx="6831">
                  <c:v>2.3349999999999999E-2</c:v>
                </c:pt>
                <c:pt idx="6832">
                  <c:v>2.3349999999999999E-2</c:v>
                </c:pt>
                <c:pt idx="6833">
                  <c:v>2.3349999999999999E-2</c:v>
                </c:pt>
                <c:pt idx="6834">
                  <c:v>2.3349999999999999E-2</c:v>
                </c:pt>
                <c:pt idx="6835">
                  <c:v>2.3349999999999999E-2</c:v>
                </c:pt>
                <c:pt idx="6836">
                  <c:v>2.3349999999999999E-2</c:v>
                </c:pt>
                <c:pt idx="6837">
                  <c:v>2.3349999999999999E-2</c:v>
                </c:pt>
                <c:pt idx="6838">
                  <c:v>2.3349999999999999E-2</c:v>
                </c:pt>
                <c:pt idx="6839">
                  <c:v>2.3349999999999999E-2</c:v>
                </c:pt>
                <c:pt idx="6840">
                  <c:v>2.3349999999999999E-2</c:v>
                </c:pt>
                <c:pt idx="6841">
                  <c:v>2.341E-2</c:v>
                </c:pt>
                <c:pt idx="6842">
                  <c:v>2.341E-2</c:v>
                </c:pt>
                <c:pt idx="6843">
                  <c:v>2.341E-2</c:v>
                </c:pt>
                <c:pt idx="6844">
                  <c:v>2.341E-2</c:v>
                </c:pt>
                <c:pt idx="6845">
                  <c:v>2.341E-2</c:v>
                </c:pt>
                <c:pt idx="6846">
                  <c:v>2.341E-2</c:v>
                </c:pt>
                <c:pt idx="6847">
                  <c:v>2.341E-2</c:v>
                </c:pt>
                <c:pt idx="6848">
                  <c:v>2.341E-2</c:v>
                </c:pt>
                <c:pt idx="6849">
                  <c:v>2.341E-2</c:v>
                </c:pt>
                <c:pt idx="6850">
                  <c:v>2.3460000000000002E-2</c:v>
                </c:pt>
                <c:pt idx="6851">
                  <c:v>2.3460000000000002E-2</c:v>
                </c:pt>
                <c:pt idx="6852">
                  <c:v>2.3460000000000002E-2</c:v>
                </c:pt>
                <c:pt idx="6853">
                  <c:v>2.3460000000000002E-2</c:v>
                </c:pt>
                <c:pt idx="6854">
                  <c:v>2.3460000000000002E-2</c:v>
                </c:pt>
                <c:pt idx="6855">
                  <c:v>2.3460000000000002E-2</c:v>
                </c:pt>
                <c:pt idx="6856">
                  <c:v>2.3460000000000002E-2</c:v>
                </c:pt>
                <c:pt idx="6857">
                  <c:v>2.3460000000000002E-2</c:v>
                </c:pt>
                <c:pt idx="6858">
                  <c:v>2.3519999999999999E-2</c:v>
                </c:pt>
                <c:pt idx="6859">
                  <c:v>2.3519999999999999E-2</c:v>
                </c:pt>
                <c:pt idx="6860">
                  <c:v>2.3519999999999999E-2</c:v>
                </c:pt>
                <c:pt idx="6861">
                  <c:v>2.3519999999999999E-2</c:v>
                </c:pt>
                <c:pt idx="6862">
                  <c:v>2.3519999999999999E-2</c:v>
                </c:pt>
                <c:pt idx="6863">
                  <c:v>2.3519999999999999E-2</c:v>
                </c:pt>
                <c:pt idx="6864">
                  <c:v>2.3570000000000001E-2</c:v>
                </c:pt>
                <c:pt idx="6865">
                  <c:v>2.3570000000000001E-2</c:v>
                </c:pt>
                <c:pt idx="6866">
                  <c:v>2.3570000000000001E-2</c:v>
                </c:pt>
                <c:pt idx="6867">
                  <c:v>2.3570000000000001E-2</c:v>
                </c:pt>
                <c:pt idx="6868">
                  <c:v>2.3570000000000001E-2</c:v>
                </c:pt>
                <c:pt idx="6869">
                  <c:v>2.3570000000000001E-2</c:v>
                </c:pt>
                <c:pt idx="6870">
                  <c:v>2.3570000000000001E-2</c:v>
                </c:pt>
                <c:pt idx="6871">
                  <c:v>2.3570000000000001E-2</c:v>
                </c:pt>
                <c:pt idx="6872">
                  <c:v>2.3630000000000002E-2</c:v>
                </c:pt>
                <c:pt idx="6873">
                  <c:v>2.3630000000000002E-2</c:v>
                </c:pt>
                <c:pt idx="6874">
                  <c:v>2.3630000000000002E-2</c:v>
                </c:pt>
                <c:pt idx="6875">
                  <c:v>2.3630000000000002E-2</c:v>
                </c:pt>
                <c:pt idx="6876">
                  <c:v>2.3630000000000002E-2</c:v>
                </c:pt>
                <c:pt idx="6877">
                  <c:v>2.3630000000000002E-2</c:v>
                </c:pt>
                <c:pt idx="6878">
                  <c:v>2.3630000000000002E-2</c:v>
                </c:pt>
                <c:pt idx="6879">
                  <c:v>2.368E-2</c:v>
                </c:pt>
                <c:pt idx="6880">
                  <c:v>2.368E-2</c:v>
                </c:pt>
                <c:pt idx="6881">
                  <c:v>2.368E-2</c:v>
                </c:pt>
                <c:pt idx="6882">
                  <c:v>2.368E-2</c:v>
                </c:pt>
                <c:pt idx="6883">
                  <c:v>2.368E-2</c:v>
                </c:pt>
                <c:pt idx="6884">
                  <c:v>2.368E-2</c:v>
                </c:pt>
                <c:pt idx="6885">
                  <c:v>2.368E-2</c:v>
                </c:pt>
                <c:pt idx="6886">
                  <c:v>2.368E-2</c:v>
                </c:pt>
                <c:pt idx="6887">
                  <c:v>2.368E-2</c:v>
                </c:pt>
                <c:pt idx="6888">
                  <c:v>2.368E-2</c:v>
                </c:pt>
                <c:pt idx="6889">
                  <c:v>2.368E-2</c:v>
                </c:pt>
                <c:pt idx="6890">
                  <c:v>2.368E-2</c:v>
                </c:pt>
                <c:pt idx="6891">
                  <c:v>2.3740000000000001E-2</c:v>
                </c:pt>
                <c:pt idx="6892">
                  <c:v>2.3740000000000001E-2</c:v>
                </c:pt>
                <c:pt idx="6893">
                  <c:v>2.3740000000000001E-2</c:v>
                </c:pt>
                <c:pt idx="6894">
                  <c:v>2.3740000000000001E-2</c:v>
                </c:pt>
                <c:pt idx="6895">
                  <c:v>2.3740000000000001E-2</c:v>
                </c:pt>
                <c:pt idx="6896">
                  <c:v>2.3740000000000001E-2</c:v>
                </c:pt>
                <c:pt idx="6897">
                  <c:v>2.3740000000000001E-2</c:v>
                </c:pt>
                <c:pt idx="6898">
                  <c:v>2.3740000000000001E-2</c:v>
                </c:pt>
                <c:pt idx="6899">
                  <c:v>2.3740000000000001E-2</c:v>
                </c:pt>
                <c:pt idx="6900">
                  <c:v>2.3740000000000001E-2</c:v>
                </c:pt>
                <c:pt idx="6901">
                  <c:v>2.3740000000000001E-2</c:v>
                </c:pt>
                <c:pt idx="6902">
                  <c:v>2.3740000000000001E-2</c:v>
                </c:pt>
                <c:pt idx="6903">
                  <c:v>2.368E-2</c:v>
                </c:pt>
                <c:pt idx="6904">
                  <c:v>2.368E-2</c:v>
                </c:pt>
                <c:pt idx="6905">
                  <c:v>2.368E-2</c:v>
                </c:pt>
                <c:pt idx="6906">
                  <c:v>2.368E-2</c:v>
                </c:pt>
                <c:pt idx="6907">
                  <c:v>2.368E-2</c:v>
                </c:pt>
                <c:pt idx="6908">
                  <c:v>2.368E-2</c:v>
                </c:pt>
                <c:pt idx="6909">
                  <c:v>2.368E-2</c:v>
                </c:pt>
                <c:pt idx="6910">
                  <c:v>2.368E-2</c:v>
                </c:pt>
                <c:pt idx="6911">
                  <c:v>2.368E-2</c:v>
                </c:pt>
                <c:pt idx="6912">
                  <c:v>2.368E-2</c:v>
                </c:pt>
                <c:pt idx="6913">
                  <c:v>2.3630000000000002E-2</c:v>
                </c:pt>
                <c:pt idx="6914">
                  <c:v>2.3630000000000002E-2</c:v>
                </c:pt>
                <c:pt idx="6915">
                  <c:v>2.3630000000000002E-2</c:v>
                </c:pt>
                <c:pt idx="6916">
                  <c:v>2.3630000000000002E-2</c:v>
                </c:pt>
                <c:pt idx="6917">
                  <c:v>2.3630000000000002E-2</c:v>
                </c:pt>
                <c:pt idx="6918">
                  <c:v>2.3570000000000001E-2</c:v>
                </c:pt>
                <c:pt idx="6919">
                  <c:v>2.3570000000000001E-2</c:v>
                </c:pt>
                <c:pt idx="6920">
                  <c:v>2.3570000000000001E-2</c:v>
                </c:pt>
                <c:pt idx="6921">
                  <c:v>2.3570000000000001E-2</c:v>
                </c:pt>
                <c:pt idx="6922">
                  <c:v>2.3519999999999999E-2</c:v>
                </c:pt>
                <c:pt idx="6923">
                  <c:v>2.3519999999999999E-2</c:v>
                </c:pt>
                <c:pt idx="6924">
                  <c:v>2.3519999999999999E-2</c:v>
                </c:pt>
                <c:pt idx="6925">
                  <c:v>2.3519999999999999E-2</c:v>
                </c:pt>
                <c:pt idx="6926">
                  <c:v>2.3460000000000002E-2</c:v>
                </c:pt>
                <c:pt idx="6927">
                  <c:v>2.3460000000000002E-2</c:v>
                </c:pt>
                <c:pt idx="6928">
                  <c:v>2.3460000000000002E-2</c:v>
                </c:pt>
                <c:pt idx="6929">
                  <c:v>2.3460000000000002E-2</c:v>
                </c:pt>
                <c:pt idx="6930">
                  <c:v>2.341E-2</c:v>
                </c:pt>
                <c:pt idx="6931">
                  <c:v>2.341E-2</c:v>
                </c:pt>
                <c:pt idx="6932">
                  <c:v>2.3349999999999999E-2</c:v>
                </c:pt>
                <c:pt idx="6933">
                  <c:v>2.3349999999999999E-2</c:v>
                </c:pt>
                <c:pt idx="6934">
                  <c:v>2.3349999999999999E-2</c:v>
                </c:pt>
                <c:pt idx="6935">
                  <c:v>2.3300000000000001E-2</c:v>
                </c:pt>
                <c:pt idx="6936">
                  <c:v>2.3300000000000001E-2</c:v>
                </c:pt>
                <c:pt idx="6937">
                  <c:v>2.3300000000000001E-2</c:v>
                </c:pt>
                <c:pt idx="6938">
                  <c:v>2.325E-2</c:v>
                </c:pt>
                <c:pt idx="6939">
                  <c:v>2.325E-2</c:v>
                </c:pt>
                <c:pt idx="6940">
                  <c:v>2.3189999999999999E-2</c:v>
                </c:pt>
                <c:pt idx="6941">
                  <c:v>2.3189999999999999E-2</c:v>
                </c:pt>
                <c:pt idx="6942">
                  <c:v>2.3140000000000001E-2</c:v>
                </c:pt>
                <c:pt idx="6943">
                  <c:v>2.3140000000000001E-2</c:v>
                </c:pt>
                <c:pt idx="6944">
                  <c:v>2.3140000000000001E-2</c:v>
                </c:pt>
                <c:pt idx="6945">
                  <c:v>2.308E-2</c:v>
                </c:pt>
                <c:pt idx="6946">
                  <c:v>2.308E-2</c:v>
                </c:pt>
                <c:pt idx="6947">
                  <c:v>2.3029999999999998E-2</c:v>
                </c:pt>
                <c:pt idx="6948">
                  <c:v>2.3029999999999998E-2</c:v>
                </c:pt>
                <c:pt idx="6949">
                  <c:v>2.2970000000000001E-2</c:v>
                </c:pt>
                <c:pt idx="6950">
                  <c:v>2.2970000000000001E-2</c:v>
                </c:pt>
                <c:pt idx="6951">
                  <c:v>2.2919999999999999E-2</c:v>
                </c:pt>
                <c:pt idx="6952">
                  <c:v>2.2919999999999999E-2</c:v>
                </c:pt>
                <c:pt idx="6953">
                  <c:v>2.2859999999999998E-2</c:v>
                </c:pt>
                <c:pt idx="6954">
                  <c:v>2.2859999999999998E-2</c:v>
                </c:pt>
                <c:pt idx="6955">
                  <c:v>2.281E-2</c:v>
                </c:pt>
                <c:pt idx="6956">
                  <c:v>2.281E-2</c:v>
                </c:pt>
                <c:pt idx="6957">
                  <c:v>2.2759999999999999E-2</c:v>
                </c:pt>
                <c:pt idx="6958">
                  <c:v>2.2759999999999999E-2</c:v>
                </c:pt>
                <c:pt idx="6959">
                  <c:v>2.2700000000000001E-2</c:v>
                </c:pt>
                <c:pt idx="6960">
                  <c:v>2.2700000000000001E-2</c:v>
                </c:pt>
                <c:pt idx="6961">
                  <c:v>2.265E-2</c:v>
                </c:pt>
                <c:pt idx="6962">
                  <c:v>2.265E-2</c:v>
                </c:pt>
                <c:pt idx="6963">
                  <c:v>2.2589999999999999E-2</c:v>
                </c:pt>
                <c:pt idx="6964">
                  <c:v>2.2589999999999999E-2</c:v>
                </c:pt>
                <c:pt idx="6965">
                  <c:v>2.2540000000000001E-2</c:v>
                </c:pt>
                <c:pt idx="6966">
                  <c:v>2.2540000000000001E-2</c:v>
                </c:pt>
                <c:pt idx="6967">
                  <c:v>2.248E-2</c:v>
                </c:pt>
                <c:pt idx="6968">
                  <c:v>2.248E-2</c:v>
                </c:pt>
                <c:pt idx="6969">
                  <c:v>2.2429999999999999E-2</c:v>
                </c:pt>
                <c:pt idx="6970">
                  <c:v>2.2429999999999999E-2</c:v>
                </c:pt>
                <c:pt idx="6971">
                  <c:v>2.2370000000000001E-2</c:v>
                </c:pt>
                <c:pt idx="6972">
                  <c:v>2.2370000000000001E-2</c:v>
                </c:pt>
                <c:pt idx="6973">
                  <c:v>2.232E-2</c:v>
                </c:pt>
                <c:pt idx="6974">
                  <c:v>2.232E-2</c:v>
                </c:pt>
                <c:pt idx="6975">
                  <c:v>2.2270000000000002E-2</c:v>
                </c:pt>
                <c:pt idx="6976">
                  <c:v>2.2270000000000002E-2</c:v>
                </c:pt>
                <c:pt idx="6977">
                  <c:v>2.2210000000000001E-2</c:v>
                </c:pt>
                <c:pt idx="6978">
                  <c:v>2.2210000000000001E-2</c:v>
                </c:pt>
                <c:pt idx="6979">
                  <c:v>2.2159999999999999E-2</c:v>
                </c:pt>
                <c:pt idx="6980">
                  <c:v>2.2159999999999999E-2</c:v>
                </c:pt>
                <c:pt idx="6981">
                  <c:v>2.2100000000000002E-2</c:v>
                </c:pt>
                <c:pt idx="6982">
                  <c:v>2.205E-2</c:v>
                </c:pt>
                <c:pt idx="6983">
                  <c:v>2.205E-2</c:v>
                </c:pt>
                <c:pt idx="6984">
                  <c:v>2.205E-2</c:v>
                </c:pt>
                <c:pt idx="6985">
                  <c:v>2.1989999999999999E-2</c:v>
                </c:pt>
                <c:pt idx="6986">
                  <c:v>2.1989999999999999E-2</c:v>
                </c:pt>
                <c:pt idx="6987">
                  <c:v>2.1940000000000001E-2</c:v>
                </c:pt>
                <c:pt idx="6988">
                  <c:v>2.1940000000000001E-2</c:v>
                </c:pt>
                <c:pt idx="6989">
                  <c:v>2.188E-2</c:v>
                </c:pt>
                <c:pt idx="6990">
                  <c:v>2.188E-2</c:v>
                </c:pt>
                <c:pt idx="6991">
                  <c:v>2.1829999999999999E-2</c:v>
                </c:pt>
                <c:pt idx="6992">
                  <c:v>2.1829999999999999E-2</c:v>
                </c:pt>
                <c:pt idx="6993">
                  <c:v>2.1829999999999999E-2</c:v>
                </c:pt>
                <c:pt idx="6994">
                  <c:v>2.1780000000000001E-2</c:v>
                </c:pt>
                <c:pt idx="6995">
                  <c:v>2.1780000000000001E-2</c:v>
                </c:pt>
                <c:pt idx="6996">
                  <c:v>2.172E-2</c:v>
                </c:pt>
                <c:pt idx="6997">
                  <c:v>2.172E-2</c:v>
                </c:pt>
                <c:pt idx="6998">
                  <c:v>2.1669999999999998E-2</c:v>
                </c:pt>
                <c:pt idx="6999">
                  <c:v>2.1669999999999998E-2</c:v>
                </c:pt>
                <c:pt idx="7000">
                  <c:v>2.1669999999999998E-2</c:v>
                </c:pt>
                <c:pt idx="7001">
                  <c:v>2.1610000000000001E-2</c:v>
                </c:pt>
                <c:pt idx="7002">
                  <c:v>2.1610000000000001E-2</c:v>
                </c:pt>
                <c:pt idx="7003">
                  <c:v>2.1610000000000001E-2</c:v>
                </c:pt>
                <c:pt idx="7004">
                  <c:v>2.1559999999999999E-2</c:v>
                </c:pt>
                <c:pt idx="7005">
                  <c:v>2.1559999999999999E-2</c:v>
                </c:pt>
                <c:pt idx="7006">
                  <c:v>2.1559999999999999E-2</c:v>
                </c:pt>
                <c:pt idx="7007">
                  <c:v>2.1499999999999998E-2</c:v>
                </c:pt>
                <c:pt idx="7008">
                  <c:v>2.1499999999999998E-2</c:v>
                </c:pt>
                <c:pt idx="7009">
                  <c:v>2.1499999999999998E-2</c:v>
                </c:pt>
                <c:pt idx="7010">
                  <c:v>2.145E-2</c:v>
                </c:pt>
                <c:pt idx="7011">
                  <c:v>2.145E-2</c:v>
                </c:pt>
                <c:pt idx="7012">
                  <c:v>2.145E-2</c:v>
                </c:pt>
                <c:pt idx="7013">
                  <c:v>2.1389999999999999E-2</c:v>
                </c:pt>
                <c:pt idx="7014">
                  <c:v>2.1389999999999999E-2</c:v>
                </c:pt>
                <c:pt idx="7015">
                  <c:v>2.1389999999999999E-2</c:v>
                </c:pt>
                <c:pt idx="7016">
                  <c:v>2.1389999999999999E-2</c:v>
                </c:pt>
                <c:pt idx="7017">
                  <c:v>2.1340000000000001E-2</c:v>
                </c:pt>
                <c:pt idx="7018">
                  <c:v>2.1340000000000001E-2</c:v>
                </c:pt>
                <c:pt idx="7019">
                  <c:v>2.1340000000000001E-2</c:v>
                </c:pt>
                <c:pt idx="7020">
                  <c:v>2.1340000000000001E-2</c:v>
                </c:pt>
                <c:pt idx="7021">
                  <c:v>2.129E-2</c:v>
                </c:pt>
                <c:pt idx="7022">
                  <c:v>2.129E-2</c:v>
                </c:pt>
                <c:pt idx="7023">
                  <c:v>2.129E-2</c:v>
                </c:pt>
                <c:pt idx="7024">
                  <c:v>2.129E-2</c:v>
                </c:pt>
                <c:pt idx="7025">
                  <c:v>2.129E-2</c:v>
                </c:pt>
                <c:pt idx="7026">
                  <c:v>2.1229999999999999E-2</c:v>
                </c:pt>
                <c:pt idx="7027">
                  <c:v>2.1229999999999999E-2</c:v>
                </c:pt>
                <c:pt idx="7028">
                  <c:v>2.1229999999999999E-2</c:v>
                </c:pt>
                <c:pt idx="7029">
                  <c:v>2.1229999999999999E-2</c:v>
                </c:pt>
                <c:pt idx="7030">
                  <c:v>2.1229999999999999E-2</c:v>
                </c:pt>
                <c:pt idx="7031">
                  <c:v>2.1229999999999999E-2</c:v>
                </c:pt>
                <c:pt idx="7032">
                  <c:v>2.1180000000000001E-2</c:v>
                </c:pt>
                <c:pt idx="7033">
                  <c:v>2.1180000000000001E-2</c:v>
                </c:pt>
                <c:pt idx="7034">
                  <c:v>2.1180000000000001E-2</c:v>
                </c:pt>
                <c:pt idx="7035">
                  <c:v>2.1180000000000001E-2</c:v>
                </c:pt>
                <c:pt idx="7036">
                  <c:v>2.1180000000000001E-2</c:v>
                </c:pt>
                <c:pt idx="7037">
                  <c:v>2.1180000000000001E-2</c:v>
                </c:pt>
                <c:pt idx="7038">
                  <c:v>2.1180000000000001E-2</c:v>
                </c:pt>
                <c:pt idx="7039">
                  <c:v>2.1180000000000001E-2</c:v>
                </c:pt>
                <c:pt idx="7040">
                  <c:v>2.1180000000000001E-2</c:v>
                </c:pt>
                <c:pt idx="7041">
                  <c:v>2.1180000000000001E-2</c:v>
                </c:pt>
                <c:pt idx="7042">
                  <c:v>2.112E-2</c:v>
                </c:pt>
                <c:pt idx="7043">
                  <c:v>2.112E-2</c:v>
                </c:pt>
                <c:pt idx="7044">
                  <c:v>2.112E-2</c:v>
                </c:pt>
                <c:pt idx="7045">
                  <c:v>2.112E-2</c:v>
                </c:pt>
                <c:pt idx="7046">
                  <c:v>2.112E-2</c:v>
                </c:pt>
                <c:pt idx="7047">
                  <c:v>2.112E-2</c:v>
                </c:pt>
                <c:pt idx="7048">
                  <c:v>2.112E-2</c:v>
                </c:pt>
                <c:pt idx="7049">
                  <c:v>2.112E-2</c:v>
                </c:pt>
                <c:pt idx="7050">
                  <c:v>2.112E-2</c:v>
                </c:pt>
                <c:pt idx="7051">
                  <c:v>2.112E-2</c:v>
                </c:pt>
                <c:pt idx="7052">
                  <c:v>2.112E-2</c:v>
                </c:pt>
                <c:pt idx="7053">
                  <c:v>2.112E-2</c:v>
                </c:pt>
                <c:pt idx="7054">
                  <c:v>2.112E-2</c:v>
                </c:pt>
                <c:pt idx="7055">
                  <c:v>2.112E-2</c:v>
                </c:pt>
                <c:pt idx="7056">
                  <c:v>2.112E-2</c:v>
                </c:pt>
                <c:pt idx="7057">
                  <c:v>2.112E-2</c:v>
                </c:pt>
                <c:pt idx="7058">
                  <c:v>2.112E-2</c:v>
                </c:pt>
                <c:pt idx="7059">
                  <c:v>2.112E-2</c:v>
                </c:pt>
                <c:pt idx="7060">
                  <c:v>2.112E-2</c:v>
                </c:pt>
                <c:pt idx="7061">
                  <c:v>2.112E-2</c:v>
                </c:pt>
                <c:pt idx="7062">
                  <c:v>2.112E-2</c:v>
                </c:pt>
                <c:pt idx="7063">
                  <c:v>2.1069999999999998E-2</c:v>
                </c:pt>
                <c:pt idx="7064">
                  <c:v>2.1069999999999998E-2</c:v>
                </c:pt>
                <c:pt idx="7065">
                  <c:v>2.1069999999999998E-2</c:v>
                </c:pt>
                <c:pt idx="7066">
                  <c:v>2.112E-2</c:v>
                </c:pt>
                <c:pt idx="7067">
                  <c:v>2.112E-2</c:v>
                </c:pt>
                <c:pt idx="7068">
                  <c:v>2.112E-2</c:v>
                </c:pt>
                <c:pt idx="7069">
                  <c:v>2.112E-2</c:v>
                </c:pt>
                <c:pt idx="7070">
                  <c:v>2.112E-2</c:v>
                </c:pt>
                <c:pt idx="7071">
                  <c:v>2.112E-2</c:v>
                </c:pt>
                <c:pt idx="7072">
                  <c:v>2.1069999999999998E-2</c:v>
                </c:pt>
                <c:pt idx="7073">
                  <c:v>2.1069999999999998E-2</c:v>
                </c:pt>
                <c:pt idx="7074">
                  <c:v>2.1069999999999998E-2</c:v>
                </c:pt>
                <c:pt idx="7075">
                  <c:v>2.1069999999999998E-2</c:v>
                </c:pt>
                <c:pt idx="7076">
                  <c:v>2.1069999999999998E-2</c:v>
                </c:pt>
                <c:pt idx="7077">
                  <c:v>2.1069999999999998E-2</c:v>
                </c:pt>
                <c:pt idx="7078">
                  <c:v>2.1069999999999998E-2</c:v>
                </c:pt>
                <c:pt idx="7079">
                  <c:v>2.1069999999999998E-2</c:v>
                </c:pt>
                <c:pt idx="7080">
                  <c:v>2.1069999999999998E-2</c:v>
                </c:pt>
                <c:pt idx="7081">
                  <c:v>2.1069999999999998E-2</c:v>
                </c:pt>
                <c:pt idx="7082">
                  <c:v>2.1069999999999998E-2</c:v>
                </c:pt>
                <c:pt idx="7083">
                  <c:v>2.1069999999999998E-2</c:v>
                </c:pt>
                <c:pt idx="7084">
                  <c:v>2.1069999999999998E-2</c:v>
                </c:pt>
                <c:pt idx="7085">
                  <c:v>2.1069999999999998E-2</c:v>
                </c:pt>
                <c:pt idx="7086">
                  <c:v>2.1069999999999998E-2</c:v>
                </c:pt>
                <c:pt idx="7087">
                  <c:v>2.1069999999999998E-2</c:v>
                </c:pt>
                <c:pt idx="7088">
                  <c:v>2.1069999999999998E-2</c:v>
                </c:pt>
                <c:pt idx="7089">
                  <c:v>2.1069999999999998E-2</c:v>
                </c:pt>
                <c:pt idx="7090">
                  <c:v>2.1069999999999998E-2</c:v>
                </c:pt>
                <c:pt idx="7091">
                  <c:v>2.1069999999999998E-2</c:v>
                </c:pt>
                <c:pt idx="7092">
                  <c:v>2.1069999999999998E-2</c:v>
                </c:pt>
                <c:pt idx="7093">
                  <c:v>2.1069999999999998E-2</c:v>
                </c:pt>
                <c:pt idx="7094">
                  <c:v>2.1069999999999998E-2</c:v>
                </c:pt>
                <c:pt idx="7095">
                  <c:v>2.1069999999999998E-2</c:v>
                </c:pt>
                <c:pt idx="7096">
                  <c:v>2.1069999999999998E-2</c:v>
                </c:pt>
                <c:pt idx="7097">
                  <c:v>2.1069999999999998E-2</c:v>
                </c:pt>
                <c:pt idx="7098">
                  <c:v>2.1069999999999998E-2</c:v>
                </c:pt>
                <c:pt idx="7099">
                  <c:v>2.1069999999999998E-2</c:v>
                </c:pt>
                <c:pt idx="7100">
                  <c:v>2.1069999999999998E-2</c:v>
                </c:pt>
                <c:pt idx="7101">
                  <c:v>2.1069999999999998E-2</c:v>
                </c:pt>
                <c:pt idx="7102">
                  <c:v>2.1069999999999998E-2</c:v>
                </c:pt>
                <c:pt idx="7103">
                  <c:v>2.1069999999999998E-2</c:v>
                </c:pt>
                <c:pt idx="7104">
                  <c:v>2.1069999999999998E-2</c:v>
                </c:pt>
                <c:pt idx="7105">
                  <c:v>2.1069999999999998E-2</c:v>
                </c:pt>
                <c:pt idx="7106">
                  <c:v>2.1010000000000001E-2</c:v>
                </c:pt>
                <c:pt idx="7107">
                  <c:v>2.1010000000000001E-2</c:v>
                </c:pt>
                <c:pt idx="7108">
                  <c:v>2.1010000000000001E-2</c:v>
                </c:pt>
                <c:pt idx="7109">
                  <c:v>2.1010000000000001E-2</c:v>
                </c:pt>
                <c:pt idx="7110">
                  <c:v>2.1010000000000001E-2</c:v>
                </c:pt>
                <c:pt idx="7111">
                  <c:v>2.1010000000000001E-2</c:v>
                </c:pt>
                <c:pt idx="7112">
                  <c:v>2.1010000000000001E-2</c:v>
                </c:pt>
                <c:pt idx="7113">
                  <c:v>2.1010000000000001E-2</c:v>
                </c:pt>
                <c:pt idx="7114">
                  <c:v>2.1010000000000001E-2</c:v>
                </c:pt>
                <c:pt idx="7115">
                  <c:v>2.1010000000000001E-2</c:v>
                </c:pt>
                <c:pt idx="7116">
                  <c:v>2.1010000000000001E-2</c:v>
                </c:pt>
                <c:pt idx="7117">
                  <c:v>2.1010000000000001E-2</c:v>
                </c:pt>
                <c:pt idx="7118">
                  <c:v>2.1010000000000001E-2</c:v>
                </c:pt>
                <c:pt idx="7119">
                  <c:v>2.1010000000000001E-2</c:v>
                </c:pt>
                <c:pt idx="7120">
                  <c:v>2.0959999999999999E-2</c:v>
                </c:pt>
                <c:pt idx="7121">
                  <c:v>2.0959999999999999E-2</c:v>
                </c:pt>
                <c:pt idx="7122">
                  <c:v>2.0959999999999999E-2</c:v>
                </c:pt>
                <c:pt idx="7123">
                  <c:v>2.0959999999999999E-2</c:v>
                </c:pt>
                <c:pt idx="7124">
                  <c:v>2.0959999999999999E-2</c:v>
                </c:pt>
                <c:pt idx="7125">
                  <c:v>2.0959999999999999E-2</c:v>
                </c:pt>
                <c:pt idx="7126">
                  <c:v>2.0959999999999999E-2</c:v>
                </c:pt>
                <c:pt idx="7127">
                  <c:v>2.0959999999999999E-2</c:v>
                </c:pt>
                <c:pt idx="7128">
                  <c:v>2.0959999999999999E-2</c:v>
                </c:pt>
                <c:pt idx="7129">
                  <c:v>2.0959999999999999E-2</c:v>
                </c:pt>
                <c:pt idx="7130">
                  <c:v>2.0899999999999998E-2</c:v>
                </c:pt>
                <c:pt idx="7131">
                  <c:v>2.0899999999999998E-2</c:v>
                </c:pt>
                <c:pt idx="7132">
                  <c:v>2.0899999999999998E-2</c:v>
                </c:pt>
                <c:pt idx="7133">
                  <c:v>2.0899999999999998E-2</c:v>
                </c:pt>
                <c:pt idx="7134">
                  <c:v>2.0899999999999998E-2</c:v>
                </c:pt>
                <c:pt idx="7135">
                  <c:v>2.0899999999999998E-2</c:v>
                </c:pt>
                <c:pt idx="7136">
                  <c:v>2.0899999999999998E-2</c:v>
                </c:pt>
                <c:pt idx="7137">
                  <c:v>2.0899999999999998E-2</c:v>
                </c:pt>
                <c:pt idx="7138">
                  <c:v>2.0899999999999998E-2</c:v>
                </c:pt>
                <c:pt idx="7139">
                  <c:v>2.0899999999999998E-2</c:v>
                </c:pt>
                <c:pt idx="7140">
                  <c:v>2.0899999999999998E-2</c:v>
                </c:pt>
                <c:pt idx="7141">
                  <c:v>2.085E-2</c:v>
                </c:pt>
                <c:pt idx="7142">
                  <c:v>2.085E-2</c:v>
                </c:pt>
                <c:pt idx="7143">
                  <c:v>2.085E-2</c:v>
                </c:pt>
                <c:pt idx="7144">
                  <c:v>2.085E-2</c:v>
                </c:pt>
                <c:pt idx="7145">
                  <c:v>2.085E-2</c:v>
                </c:pt>
                <c:pt idx="7146">
                  <c:v>2.085E-2</c:v>
                </c:pt>
                <c:pt idx="7147">
                  <c:v>2.085E-2</c:v>
                </c:pt>
                <c:pt idx="7148">
                  <c:v>2.085E-2</c:v>
                </c:pt>
                <c:pt idx="7149">
                  <c:v>2.085E-2</c:v>
                </c:pt>
                <c:pt idx="7150">
                  <c:v>2.085E-2</c:v>
                </c:pt>
                <c:pt idx="7151">
                  <c:v>2.085E-2</c:v>
                </c:pt>
                <c:pt idx="7152">
                  <c:v>2.0799999999999999E-2</c:v>
                </c:pt>
                <c:pt idx="7153">
                  <c:v>2.0799999999999999E-2</c:v>
                </c:pt>
                <c:pt idx="7154">
                  <c:v>2.0799999999999999E-2</c:v>
                </c:pt>
                <c:pt idx="7155">
                  <c:v>2.0799999999999999E-2</c:v>
                </c:pt>
                <c:pt idx="7156">
                  <c:v>2.0799999999999999E-2</c:v>
                </c:pt>
                <c:pt idx="7157">
                  <c:v>2.0799999999999999E-2</c:v>
                </c:pt>
                <c:pt idx="7158">
                  <c:v>2.0799999999999999E-2</c:v>
                </c:pt>
                <c:pt idx="7159">
                  <c:v>2.0799999999999999E-2</c:v>
                </c:pt>
                <c:pt idx="7160">
                  <c:v>2.0799999999999999E-2</c:v>
                </c:pt>
                <c:pt idx="7161">
                  <c:v>2.0799999999999999E-2</c:v>
                </c:pt>
                <c:pt idx="7162">
                  <c:v>2.0740000000000001E-2</c:v>
                </c:pt>
                <c:pt idx="7163">
                  <c:v>2.0740000000000001E-2</c:v>
                </c:pt>
                <c:pt idx="7164">
                  <c:v>2.0740000000000001E-2</c:v>
                </c:pt>
                <c:pt idx="7165">
                  <c:v>2.0740000000000001E-2</c:v>
                </c:pt>
                <c:pt idx="7166">
                  <c:v>2.0740000000000001E-2</c:v>
                </c:pt>
                <c:pt idx="7167">
                  <c:v>2.0740000000000001E-2</c:v>
                </c:pt>
                <c:pt idx="7168">
                  <c:v>2.0740000000000001E-2</c:v>
                </c:pt>
                <c:pt idx="7169">
                  <c:v>2.0740000000000001E-2</c:v>
                </c:pt>
                <c:pt idx="7170">
                  <c:v>2.0740000000000001E-2</c:v>
                </c:pt>
                <c:pt idx="7171">
                  <c:v>2.0740000000000001E-2</c:v>
                </c:pt>
                <c:pt idx="7172">
                  <c:v>2.0740000000000001E-2</c:v>
                </c:pt>
                <c:pt idx="7173">
                  <c:v>2.0740000000000001E-2</c:v>
                </c:pt>
                <c:pt idx="7174">
                  <c:v>2.069E-2</c:v>
                </c:pt>
                <c:pt idx="7175">
                  <c:v>2.069E-2</c:v>
                </c:pt>
                <c:pt idx="7176">
                  <c:v>2.069E-2</c:v>
                </c:pt>
                <c:pt idx="7177">
                  <c:v>2.069E-2</c:v>
                </c:pt>
                <c:pt idx="7178">
                  <c:v>2.069E-2</c:v>
                </c:pt>
                <c:pt idx="7179">
                  <c:v>2.069E-2</c:v>
                </c:pt>
                <c:pt idx="7180">
                  <c:v>2.069E-2</c:v>
                </c:pt>
                <c:pt idx="7181">
                  <c:v>2.069E-2</c:v>
                </c:pt>
                <c:pt idx="7182">
                  <c:v>2.069E-2</c:v>
                </c:pt>
                <c:pt idx="7183">
                  <c:v>2.069E-2</c:v>
                </c:pt>
                <c:pt idx="7184">
                  <c:v>2.069E-2</c:v>
                </c:pt>
                <c:pt idx="7185">
                  <c:v>2.069E-2</c:v>
                </c:pt>
                <c:pt idx="7186">
                  <c:v>2.0629999999999999E-2</c:v>
                </c:pt>
                <c:pt idx="7187">
                  <c:v>2.0629999999999999E-2</c:v>
                </c:pt>
                <c:pt idx="7188">
                  <c:v>2.0629999999999999E-2</c:v>
                </c:pt>
                <c:pt idx="7189">
                  <c:v>2.0629999999999999E-2</c:v>
                </c:pt>
                <c:pt idx="7190">
                  <c:v>2.0629999999999999E-2</c:v>
                </c:pt>
                <c:pt idx="7191">
                  <c:v>2.0629999999999999E-2</c:v>
                </c:pt>
                <c:pt idx="7192">
                  <c:v>2.0629999999999999E-2</c:v>
                </c:pt>
                <c:pt idx="7193">
                  <c:v>2.0629999999999999E-2</c:v>
                </c:pt>
                <c:pt idx="7194">
                  <c:v>2.0629999999999999E-2</c:v>
                </c:pt>
                <c:pt idx="7195">
                  <c:v>2.0629999999999999E-2</c:v>
                </c:pt>
                <c:pt idx="7196">
                  <c:v>2.0580000000000001E-2</c:v>
                </c:pt>
                <c:pt idx="7197">
                  <c:v>2.0580000000000001E-2</c:v>
                </c:pt>
                <c:pt idx="7198">
                  <c:v>2.0580000000000001E-2</c:v>
                </c:pt>
                <c:pt idx="7199">
                  <c:v>2.0580000000000001E-2</c:v>
                </c:pt>
                <c:pt idx="7200">
                  <c:v>2.0580000000000001E-2</c:v>
                </c:pt>
                <c:pt idx="7201">
                  <c:v>2.0580000000000001E-2</c:v>
                </c:pt>
                <c:pt idx="7202">
                  <c:v>2.0580000000000001E-2</c:v>
                </c:pt>
                <c:pt idx="7203">
                  <c:v>2.0580000000000001E-2</c:v>
                </c:pt>
                <c:pt idx="7204">
                  <c:v>2.052E-2</c:v>
                </c:pt>
                <c:pt idx="7205">
                  <c:v>2.052E-2</c:v>
                </c:pt>
                <c:pt idx="7206">
                  <c:v>2.052E-2</c:v>
                </c:pt>
                <c:pt idx="7207">
                  <c:v>2.052E-2</c:v>
                </c:pt>
                <c:pt idx="7208">
                  <c:v>2.052E-2</c:v>
                </c:pt>
                <c:pt idx="7209">
                  <c:v>2.052E-2</c:v>
                </c:pt>
                <c:pt idx="7210">
                  <c:v>2.0469999999999999E-2</c:v>
                </c:pt>
                <c:pt idx="7211">
                  <c:v>2.0469999999999999E-2</c:v>
                </c:pt>
                <c:pt idx="7212">
                  <c:v>2.0469999999999999E-2</c:v>
                </c:pt>
                <c:pt idx="7213">
                  <c:v>2.0469999999999999E-2</c:v>
                </c:pt>
                <c:pt idx="7214">
                  <c:v>2.0469999999999999E-2</c:v>
                </c:pt>
                <c:pt idx="7215">
                  <c:v>2.0469999999999999E-2</c:v>
                </c:pt>
                <c:pt idx="7216">
                  <c:v>2.0410000000000001E-2</c:v>
                </c:pt>
                <c:pt idx="7217">
                  <c:v>2.0410000000000001E-2</c:v>
                </c:pt>
                <c:pt idx="7218">
                  <c:v>2.0410000000000001E-2</c:v>
                </c:pt>
                <c:pt idx="7219">
                  <c:v>2.0410000000000001E-2</c:v>
                </c:pt>
                <c:pt idx="7220">
                  <c:v>2.0410000000000001E-2</c:v>
                </c:pt>
                <c:pt idx="7221">
                  <c:v>2.036E-2</c:v>
                </c:pt>
                <c:pt idx="7222">
                  <c:v>2.036E-2</c:v>
                </c:pt>
                <c:pt idx="7223">
                  <c:v>2.036E-2</c:v>
                </c:pt>
                <c:pt idx="7224">
                  <c:v>2.036E-2</c:v>
                </c:pt>
                <c:pt idx="7225">
                  <c:v>2.0310000000000002E-2</c:v>
                </c:pt>
                <c:pt idx="7226">
                  <c:v>2.0310000000000002E-2</c:v>
                </c:pt>
                <c:pt idx="7227">
                  <c:v>2.0310000000000002E-2</c:v>
                </c:pt>
                <c:pt idx="7228">
                  <c:v>2.0310000000000002E-2</c:v>
                </c:pt>
                <c:pt idx="7229">
                  <c:v>2.0250000000000001E-2</c:v>
                </c:pt>
                <c:pt idx="7230">
                  <c:v>2.0250000000000001E-2</c:v>
                </c:pt>
                <c:pt idx="7231">
                  <c:v>2.0250000000000001E-2</c:v>
                </c:pt>
                <c:pt idx="7232">
                  <c:v>2.0250000000000001E-2</c:v>
                </c:pt>
                <c:pt idx="7233">
                  <c:v>2.0199999999999999E-2</c:v>
                </c:pt>
                <c:pt idx="7234">
                  <c:v>2.0199999999999999E-2</c:v>
                </c:pt>
                <c:pt idx="7235">
                  <c:v>2.0199999999999999E-2</c:v>
                </c:pt>
                <c:pt idx="7236">
                  <c:v>2.0140000000000002E-2</c:v>
                </c:pt>
                <c:pt idx="7237">
                  <c:v>2.0140000000000002E-2</c:v>
                </c:pt>
                <c:pt idx="7238">
                  <c:v>2.0140000000000002E-2</c:v>
                </c:pt>
                <c:pt idx="7239">
                  <c:v>2.009E-2</c:v>
                </c:pt>
                <c:pt idx="7240">
                  <c:v>2.009E-2</c:v>
                </c:pt>
                <c:pt idx="7241">
                  <c:v>2.009E-2</c:v>
                </c:pt>
                <c:pt idx="7242">
                  <c:v>2.0029999999999999E-2</c:v>
                </c:pt>
                <c:pt idx="7243">
                  <c:v>2.0029999999999999E-2</c:v>
                </c:pt>
                <c:pt idx="7244">
                  <c:v>2.0029999999999999E-2</c:v>
                </c:pt>
                <c:pt idx="7245">
                  <c:v>1.9980000000000001E-2</c:v>
                </c:pt>
                <c:pt idx="7246">
                  <c:v>1.9980000000000001E-2</c:v>
                </c:pt>
                <c:pt idx="7247">
                  <c:v>1.9980000000000001E-2</c:v>
                </c:pt>
                <c:pt idx="7248">
                  <c:v>1.992E-2</c:v>
                </c:pt>
                <c:pt idx="7249">
                  <c:v>1.992E-2</c:v>
                </c:pt>
                <c:pt idx="7250">
                  <c:v>1.992E-2</c:v>
                </c:pt>
                <c:pt idx="7251">
                  <c:v>1.9869999999999999E-2</c:v>
                </c:pt>
                <c:pt idx="7252">
                  <c:v>1.9869999999999999E-2</c:v>
                </c:pt>
                <c:pt idx="7253">
                  <c:v>1.9820000000000001E-2</c:v>
                </c:pt>
                <c:pt idx="7254">
                  <c:v>1.9820000000000001E-2</c:v>
                </c:pt>
                <c:pt idx="7255">
                  <c:v>1.976E-2</c:v>
                </c:pt>
                <c:pt idx="7256">
                  <c:v>1.976E-2</c:v>
                </c:pt>
                <c:pt idx="7257">
                  <c:v>1.976E-2</c:v>
                </c:pt>
                <c:pt idx="7258">
                  <c:v>1.9709999999999998E-2</c:v>
                </c:pt>
                <c:pt idx="7259">
                  <c:v>1.9709999999999998E-2</c:v>
                </c:pt>
                <c:pt idx="7260">
                  <c:v>1.9650000000000001E-2</c:v>
                </c:pt>
                <c:pt idx="7261">
                  <c:v>1.9650000000000001E-2</c:v>
                </c:pt>
                <c:pt idx="7262">
                  <c:v>1.9599999999999999E-2</c:v>
                </c:pt>
                <c:pt idx="7263">
                  <c:v>1.9599999999999999E-2</c:v>
                </c:pt>
                <c:pt idx="7264">
                  <c:v>1.9599999999999999E-2</c:v>
                </c:pt>
                <c:pt idx="7265">
                  <c:v>1.9539999999999998E-2</c:v>
                </c:pt>
                <c:pt idx="7266">
                  <c:v>1.9539999999999998E-2</c:v>
                </c:pt>
                <c:pt idx="7267">
                  <c:v>1.949E-2</c:v>
                </c:pt>
                <c:pt idx="7268">
                  <c:v>1.949E-2</c:v>
                </c:pt>
                <c:pt idx="7269">
                  <c:v>1.9429999999999999E-2</c:v>
                </c:pt>
                <c:pt idx="7270">
                  <c:v>1.9429999999999999E-2</c:v>
                </c:pt>
                <c:pt idx="7271">
                  <c:v>1.9380000000000001E-2</c:v>
                </c:pt>
                <c:pt idx="7272">
                  <c:v>1.9380000000000001E-2</c:v>
                </c:pt>
                <c:pt idx="7273">
                  <c:v>1.933E-2</c:v>
                </c:pt>
                <c:pt idx="7274">
                  <c:v>1.933E-2</c:v>
                </c:pt>
                <c:pt idx="7275">
                  <c:v>1.9269999999999999E-2</c:v>
                </c:pt>
                <c:pt idx="7276">
                  <c:v>1.9269999999999999E-2</c:v>
                </c:pt>
                <c:pt idx="7277">
                  <c:v>1.9220000000000001E-2</c:v>
                </c:pt>
                <c:pt idx="7278">
                  <c:v>1.9220000000000001E-2</c:v>
                </c:pt>
                <c:pt idx="7279">
                  <c:v>1.916E-2</c:v>
                </c:pt>
                <c:pt idx="7280">
                  <c:v>1.916E-2</c:v>
                </c:pt>
                <c:pt idx="7281">
                  <c:v>1.9109999999999999E-2</c:v>
                </c:pt>
                <c:pt idx="7282">
                  <c:v>1.9109999999999999E-2</c:v>
                </c:pt>
                <c:pt idx="7283">
                  <c:v>1.9050000000000001E-2</c:v>
                </c:pt>
                <c:pt idx="7284">
                  <c:v>1.9050000000000001E-2</c:v>
                </c:pt>
                <c:pt idx="7285">
                  <c:v>1.9E-2</c:v>
                </c:pt>
                <c:pt idx="7286">
                  <c:v>1.9E-2</c:v>
                </c:pt>
                <c:pt idx="7287">
                  <c:v>1.8939999999999999E-2</c:v>
                </c:pt>
                <c:pt idx="7288">
                  <c:v>1.8939999999999999E-2</c:v>
                </c:pt>
                <c:pt idx="7289">
                  <c:v>1.8890000000000001E-2</c:v>
                </c:pt>
                <c:pt idx="7290">
                  <c:v>1.8890000000000001E-2</c:v>
                </c:pt>
                <c:pt idx="7291">
                  <c:v>1.883E-2</c:v>
                </c:pt>
                <c:pt idx="7292">
                  <c:v>1.883E-2</c:v>
                </c:pt>
                <c:pt idx="7293">
                  <c:v>1.8780000000000002E-2</c:v>
                </c:pt>
                <c:pt idx="7294">
                  <c:v>1.8780000000000002E-2</c:v>
                </c:pt>
                <c:pt idx="7295">
                  <c:v>1.873E-2</c:v>
                </c:pt>
                <c:pt idx="7296">
                  <c:v>1.873E-2</c:v>
                </c:pt>
                <c:pt idx="7297">
                  <c:v>1.8669999999999999E-2</c:v>
                </c:pt>
                <c:pt idx="7298">
                  <c:v>1.8669999999999999E-2</c:v>
                </c:pt>
                <c:pt idx="7299">
                  <c:v>1.8620000000000001E-2</c:v>
                </c:pt>
                <c:pt idx="7300">
                  <c:v>1.8620000000000001E-2</c:v>
                </c:pt>
                <c:pt idx="7301">
                  <c:v>1.856E-2</c:v>
                </c:pt>
                <c:pt idx="7302">
                  <c:v>1.856E-2</c:v>
                </c:pt>
                <c:pt idx="7303">
                  <c:v>1.8509999999999999E-2</c:v>
                </c:pt>
                <c:pt idx="7304">
                  <c:v>1.8509999999999999E-2</c:v>
                </c:pt>
                <c:pt idx="7305">
                  <c:v>1.8450000000000001E-2</c:v>
                </c:pt>
                <c:pt idx="7306">
                  <c:v>1.8450000000000001E-2</c:v>
                </c:pt>
                <c:pt idx="7307">
                  <c:v>1.8450000000000001E-2</c:v>
                </c:pt>
                <c:pt idx="7308">
                  <c:v>1.84E-2</c:v>
                </c:pt>
                <c:pt idx="7309">
                  <c:v>1.84E-2</c:v>
                </c:pt>
                <c:pt idx="7310">
                  <c:v>1.8339999999999999E-2</c:v>
                </c:pt>
                <c:pt idx="7311">
                  <c:v>1.8339999999999999E-2</c:v>
                </c:pt>
                <c:pt idx="7312">
                  <c:v>1.8290000000000001E-2</c:v>
                </c:pt>
                <c:pt idx="7313">
                  <c:v>1.8290000000000001E-2</c:v>
                </c:pt>
                <c:pt idx="7314">
                  <c:v>1.8290000000000001E-2</c:v>
                </c:pt>
                <c:pt idx="7315">
                  <c:v>1.8239999999999999E-2</c:v>
                </c:pt>
                <c:pt idx="7316">
                  <c:v>1.8239999999999999E-2</c:v>
                </c:pt>
                <c:pt idx="7317">
                  <c:v>1.8180000000000002E-2</c:v>
                </c:pt>
                <c:pt idx="7318">
                  <c:v>1.8180000000000002E-2</c:v>
                </c:pt>
                <c:pt idx="7319">
                  <c:v>1.8180000000000002E-2</c:v>
                </c:pt>
                <c:pt idx="7320">
                  <c:v>1.813E-2</c:v>
                </c:pt>
                <c:pt idx="7321">
                  <c:v>1.813E-2</c:v>
                </c:pt>
                <c:pt idx="7322">
                  <c:v>1.813E-2</c:v>
                </c:pt>
                <c:pt idx="7323">
                  <c:v>1.8069999999999999E-2</c:v>
                </c:pt>
                <c:pt idx="7324">
                  <c:v>1.8069999999999999E-2</c:v>
                </c:pt>
                <c:pt idx="7325">
                  <c:v>1.8069999999999999E-2</c:v>
                </c:pt>
                <c:pt idx="7326">
                  <c:v>1.8069999999999999E-2</c:v>
                </c:pt>
                <c:pt idx="7327">
                  <c:v>1.8020000000000001E-2</c:v>
                </c:pt>
                <c:pt idx="7328">
                  <c:v>1.8020000000000001E-2</c:v>
                </c:pt>
                <c:pt idx="7329">
                  <c:v>1.8020000000000001E-2</c:v>
                </c:pt>
                <c:pt idx="7330">
                  <c:v>1.796E-2</c:v>
                </c:pt>
                <c:pt idx="7331">
                  <c:v>1.796E-2</c:v>
                </c:pt>
                <c:pt idx="7332">
                  <c:v>1.796E-2</c:v>
                </c:pt>
                <c:pt idx="7333">
                  <c:v>1.796E-2</c:v>
                </c:pt>
                <c:pt idx="7334">
                  <c:v>1.7909999999999999E-2</c:v>
                </c:pt>
                <c:pt idx="7335">
                  <c:v>1.7909999999999999E-2</c:v>
                </c:pt>
                <c:pt idx="7336">
                  <c:v>1.7909999999999999E-2</c:v>
                </c:pt>
                <c:pt idx="7337">
                  <c:v>1.7909999999999999E-2</c:v>
                </c:pt>
                <c:pt idx="7338">
                  <c:v>1.7909999999999999E-2</c:v>
                </c:pt>
                <c:pt idx="7339">
                  <c:v>1.7850000000000001E-2</c:v>
                </c:pt>
                <c:pt idx="7340">
                  <c:v>1.7850000000000001E-2</c:v>
                </c:pt>
                <c:pt idx="7341">
                  <c:v>1.7850000000000001E-2</c:v>
                </c:pt>
                <c:pt idx="7342">
                  <c:v>1.7850000000000001E-2</c:v>
                </c:pt>
                <c:pt idx="7343">
                  <c:v>1.7850000000000001E-2</c:v>
                </c:pt>
                <c:pt idx="7344">
                  <c:v>1.7850000000000001E-2</c:v>
                </c:pt>
                <c:pt idx="7345">
                  <c:v>1.7850000000000001E-2</c:v>
                </c:pt>
                <c:pt idx="7346">
                  <c:v>1.78E-2</c:v>
                </c:pt>
                <c:pt idx="7347">
                  <c:v>1.78E-2</c:v>
                </c:pt>
                <c:pt idx="7348">
                  <c:v>1.78E-2</c:v>
                </c:pt>
                <c:pt idx="7349">
                  <c:v>1.78E-2</c:v>
                </c:pt>
                <c:pt idx="7350">
                  <c:v>1.78E-2</c:v>
                </c:pt>
                <c:pt idx="7351">
                  <c:v>1.78E-2</c:v>
                </c:pt>
                <c:pt idx="7352">
                  <c:v>1.78E-2</c:v>
                </c:pt>
                <c:pt idx="7353">
                  <c:v>1.78E-2</c:v>
                </c:pt>
                <c:pt idx="7354">
                  <c:v>1.78E-2</c:v>
                </c:pt>
                <c:pt idx="7355">
                  <c:v>1.78E-2</c:v>
                </c:pt>
                <c:pt idx="7356">
                  <c:v>1.78E-2</c:v>
                </c:pt>
                <c:pt idx="7357">
                  <c:v>1.78E-2</c:v>
                </c:pt>
                <c:pt idx="7358">
                  <c:v>1.78E-2</c:v>
                </c:pt>
                <c:pt idx="7359">
                  <c:v>1.78E-2</c:v>
                </c:pt>
                <c:pt idx="7360">
                  <c:v>1.78E-2</c:v>
                </c:pt>
                <c:pt idx="7361">
                  <c:v>1.78E-2</c:v>
                </c:pt>
                <c:pt idx="7362">
                  <c:v>1.78E-2</c:v>
                </c:pt>
                <c:pt idx="7363">
                  <c:v>1.78E-2</c:v>
                </c:pt>
                <c:pt idx="7364">
                  <c:v>1.78E-2</c:v>
                </c:pt>
                <c:pt idx="7365">
                  <c:v>1.78E-2</c:v>
                </c:pt>
                <c:pt idx="7366">
                  <c:v>1.78E-2</c:v>
                </c:pt>
                <c:pt idx="7367">
                  <c:v>1.78E-2</c:v>
                </c:pt>
                <c:pt idx="7368">
                  <c:v>1.78E-2</c:v>
                </c:pt>
                <c:pt idx="7369">
                  <c:v>1.78E-2</c:v>
                </c:pt>
                <c:pt idx="7370">
                  <c:v>1.78E-2</c:v>
                </c:pt>
                <c:pt idx="7371">
                  <c:v>1.78E-2</c:v>
                </c:pt>
                <c:pt idx="7372">
                  <c:v>1.78E-2</c:v>
                </c:pt>
                <c:pt idx="7373">
                  <c:v>1.78E-2</c:v>
                </c:pt>
                <c:pt idx="7374">
                  <c:v>1.7850000000000001E-2</c:v>
                </c:pt>
                <c:pt idx="7375">
                  <c:v>1.7850000000000001E-2</c:v>
                </c:pt>
                <c:pt idx="7376">
                  <c:v>1.7850000000000001E-2</c:v>
                </c:pt>
                <c:pt idx="7377">
                  <c:v>1.7850000000000001E-2</c:v>
                </c:pt>
                <c:pt idx="7378">
                  <c:v>1.7850000000000001E-2</c:v>
                </c:pt>
                <c:pt idx="7379">
                  <c:v>1.7850000000000001E-2</c:v>
                </c:pt>
                <c:pt idx="7380">
                  <c:v>1.7850000000000001E-2</c:v>
                </c:pt>
                <c:pt idx="7381">
                  <c:v>1.7850000000000001E-2</c:v>
                </c:pt>
                <c:pt idx="7382">
                  <c:v>1.7850000000000001E-2</c:v>
                </c:pt>
                <c:pt idx="7383">
                  <c:v>1.7850000000000001E-2</c:v>
                </c:pt>
                <c:pt idx="7384">
                  <c:v>1.7850000000000001E-2</c:v>
                </c:pt>
                <c:pt idx="7385">
                  <c:v>1.7909999999999999E-2</c:v>
                </c:pt>
                <c:pt idx="7386">
                  <c:v>1.7909999999999999E-2</c:v>
                </c:pt>
                <c:pt idx="7387">
                  <c:v>1.7909999999999999E-2</c:v>
                </c:pt>
                <c:pt idx="7388">
                  <c:v>1.7909999999999999E-2</c:v>
                </c:pt>
                <c:pt idx="7389">
                  <c:v>1.7909999999999999E-2</c:v>
                </c:pt>
                <c:pt idx="7390">
                  <c:v>1.7909999999999999E-2</c:v>
                </c:pt>
                <c:pt idx="7391">
                  <c:v>1.7909999999999999E-2</c:v>
                </c:pt>
                <c:pt idx="7392">
                  <c:v>1.796E-2</c:v>
                </c:pt>
                <c:pt idx="7393">
                  <c:v>1.796E-2</c:v>
                </c:pt>
                <c:pt idx="7394">
                  <c:v>1.796E-2</c:v>
                </c:pt>
                <c:pt idx="7395">
                  <c:v>1.796E-2</c:v>
                </c:pt>
                <c:pt idx="7396">
                  <c:v>1.796E-2</c:v>
                </c:pt>
                <c:pt idx="7397">
                  <c:v>1.796E-2</c:v>
                </c:pt>
                <c:pt idx="7398">
                  <c:v>1.796E-2</c:v>
                </c:pt>
                <c:pt idx="7399">
                  <c:v>1.796E-2</c:v>
                </c:pt>
                <c:pt idx="7400">
                  <c:v>1.796E-2</c:v>
                </c:pt>
                <c:pt idx="7401">
                  <c:v>1.796E-2</c:v>
                </c:pt>
                <c:pt idx="7402">
                  <c:v>1.8020000000000001E-2</c:v>
                </c:pt>
                <c:pt idx="7403">
                  <c:v>1.8020000000000001E-2</c:v>
                </c:pt>
                <c:pt idx="7404">
                  <c:v>1.8020000000000001E-2</c:v>
                </c:pt>
                <c:pt idx="7405">
                  <c:v>1.8020000000000001E-2</c:v>
                </c:pt>
                <c:pt idx="7406">
                  <c:v>1.8020000000000001E-2</c:v>
                </c:pt>
                <c:pt idx="7407">
                  <c:v>1.8020000000000001E-2</c:v>
                </c:pt>
                <c:pt idx="7408">
                  <c:v>1.8020000000000001E-2</c:v>
                </c:pt>
                <c:pt idx="7409">
                  <c:v>1.8020000000000001E-2</c:v>
                </c:pt>
                <c:pt idx="7410">
                  <c:v>1.8020000000000001E-2</c:v>
                </c:pt>
                <c:pt idx="7411">
                  <c:v>1.8020000000000001E-2</c:v>
                </c:pt>
                <c:pt idx="7412">
                  <c:v>1.8020000000000001E-2</c:v>
                </c:pt>
                <c:pt idx="7413">
                  <c:v>1.8020000000000001E-2</c:v>
                </c:pt>
                <c:pt idx="7414">
                  <c:v>1.8020000000000001E-2</c:v>
                </c:pt>
                <c:pt idx="7415">
                  <c:v>1.8020000000000001E-2</c:v>
                </c:pt>
                <c:pt idx="7416">
                  <c:v>1.8069999999999999E-2</c:v>
                </c:pt>
                <c:pt idx="7417">
                  <c:v>1.8069999999999999E-2</c:v>
                </c:pt>
                <c:pt idx="7418">
                  <c:v>1.8069999999999999E-2</c:v>
                </c:pt>
                <c:pt idx="7419">
                  <c:v>1.8069999999999999E-2</c:v>
                </c:pt>
                <c:pt idx="7420">
                  <c:v>1.8069999999999999E-2</c:v>
                </c:pt>
                <c:pt idx="7421">
                  <c:v>1.8069999999999999E-2</c:v>
                </c:pt>
                <c:pt idx="7422">
                  <c:v>1.8069999999999999E-2</c:v>
                </c:pt>
                <c:pt idx="7423">
                  <c:v>1.8069999999999999E-2</c:v>
                </c:pt>
                <c:pt idx="7424">
                  <c:v>1.8069999999999999E-2</c:v>
                </c:pt>
                <c:pt idx="7425">
                  <c:v>1.8069999999999999E-2</c:v>
                </c:pt>
                <c:pt idx="7426">
                  <c:v>1.8069999999999999E-2</c:v>
                </c:pt>
                <c:pt idx="7427">
                  <c:v>1.8020000000000001E-2</c:v>
                </c:pt>
                <c:pt idx="7428">
                  <c:v>1.8020000000000001E-2</c:v>
                </c:pt>
                <c:pt idx="7429">
                  <c:v>1.8020000000000001E-2</c:v>
                </c:pt>
                <c:pt idx="7430">
                  <c:v>1.8020000000000001E-2</c:v>
                </c:pt>
                <c:pt idx="7431">
                  <c:v>1.8020000000000001E-2</c:v>
                </c:pt>
                <c:pt idx="7432">
                  <c:v>1.8020000000000001E-2</c:v>
                </c:pt>
                <c:pt idx="7433">
                  <c:v>1.8020000000000001E-2</c:v>
                </c:pt>
                <c:pt idx="7434">
                  <c:v>1.8020000000000001E-2</c:v>
                </c:pt>
                <c:pt idx="7435">
                  <c:v>1.8020000000000001E-2</c:v>
                </c:pt>
                <c:pt idx="7436">
                  <c:v>1.8020000000000001E-2</c:v>
                </c:pt>
                <c:pt idx="7437">
                  <c:v>1.796E-2</c:v>
                </c:pt>
                <c:pt idx="7438">
                  <c:v>1.796E-2</c:v>
                </c:pt>
                <c:pt idx="7439">
                  <c:v>1.796E-2</c:v>
                </c:pt>
                <c:pt idx="7440">
                  <c:v>1.796E-2</c:v>
                </c:pt>
                <c:pt idx="7441">
                  <c:v>1.796E-2</c:v>
                </c:pt>
                <c:pt idx="7442">
                  <c:v>1.796E-2</c:v>
                </c:pt>
                <c:pt idx="7443">
                  <c:v>1.7909999999999999E-2</c:v>
                </c:pt>
                <c:pt idx="7444">
                  <c:v>1.7909999999999999E-2</c:v>
                </c:pt>
                <c:pt idx="7445">
                  <c:v>1.7909999999999999E-2</c:v>
                </c:pt>
                <c:pt idx="7446">
                  <c:v>1.7909999999999999E-2</c:v>
                </c:pt>
                <c:pt idx="7447">
                  <c:v>1.7909999999999999E-2</c:v>
                </c:pt>
                <c:pt idx="7448">
                  <c:v>1.7850000000000001E-2</c:v>
                </c:pt>
                <c:pt idx="7449">
                  <c:v>1.7850000000000001E-2</c:v>
                </c:pt>
                <c:pt idx="7450">
                  <c:v>1.7850000000000001E-2</c:v>
                </c:pt>
                <c:pt idx="7451">
                  <c:v>1.7850000000000001E-2</c:v>
                </c:pt>
                <c:pt idx="7452">
                  <c:v>1.78E-2</c:v>
                </c:pt>
                <c:pt idx="7453">
                  <c:v>1.78E-2</c:v>
                </c:pt>
                <c:pt idx="7454">
                  <c:v>1.78E-2</c:v>
                </c:pt>
                <c:pt idx="7455">
                  <c:v>1.78E-2</c:v>
                </c:pt>
                <c:pt idx="7456">
                  <c:v>1.7749999999999998E-2</c:v>
                </c:pt>
                <c:pt idx="7457">
                  <c:v>1.7749999999999998E-2</c:v>
                </c:pt>
                <c:pt idx="7458">
                  <c:v>1.7749999999999998E-2</c:v>
                </c:pt>
                <c:pt idx="7459">
                  <c:v>1.7690000000000001E-2</c:v>
                </c:pt>
                <c:pt idx="7460">
                  <c:v>1.7690000000000001E-2</c:v>
                </c:pt>
                <c:pt idx="7461">
                  <c:v>1.7690000000000001E-2</c:v>
                </c:pt>
                <c:pt idx="7462">
                  <c:v>1.7639999999999999E-2</c:v>
                </c:pt>
                <c:pt idx="7463">
                  <c:v>1.7639999999999999E-2</c:v>
                </c:pt>
                <c:pt idx="7464">
                  <c:v>1.7639999999999999E-2</c:v>
                </c:pt>
                <c:pt idx="7465">
                  <c:v>1.7579999999999998E-2</c:v>
                </c:pt>
                <c:pt idx="7466">
                  <c:v>1.7579999999999998E-2</c:v>
                </c:pt>
                <c:pt idx="7467">
                  <c:v>1.7579999999999998E-2</c:v>
                </c:pt>
                <c:pt idx="7468">
                  <c:v>1.753E-2</c:v>
                </c:pt>
                <c:pt idx="7469">
                  <c:v>1.753E-2</c:v>
                </c:pt>
                <c:pt idx="7470">
                  <c:v>1.7469999999999999E-2</c:v>
                </c:pt>
                <c:pt idx="7471">
                  <c:v>1.7469999999999999E-2</c:v>
                </c:pt>
                <c:pt idx="7472">
                  <c:v>1.7469999999999999E-2</c:v>
                </c:pt>
                <c:pt idx="7473">
                  <c:v>1.7420000000000001E-2</c:v>
                </c:pt>
                <c:pt idx="7474">
                  <c:v>1.7420000000000001E-2</c:v>
                </c:pt>
                <c:pt idx="7475">
                  <c:v>1.736E-2</c:v>
                </c:pt>
                <c:pt idx="7476">
                  <c:v>1.736E-2</c:v>
                </c:pt>
                <c:pt idx="7477">
                  <c:v>1.736E-2</c:v>
                </c:pt>
                <c:pt idx="7478">
                  <c:v>1.7309999999999999E-2</c:v>
                </c:pt>
                <c:pt idx="7479">
                  <c:v>1.7309999999999999E-2</c:v>
                </c:pt>
                <c:pt idx="7480">
                  <c:v>1.7260000000000001E-2</c:v>
                </c:pt>
                <c:pt idx="7481">
                  <c:v>1.7260000000000001E-2</c:v>
                </c:pt>
                <c:pt idx="7482">
                  <c:v>1.7260000000000001E-2</c:v>
                </c:pt>
                <c:pt idx="7483">
                  <c:v>1.72E-2</c:v>
                </c:pt>
                <c:pt idx="7484">
                  <c:v>1.72E-2</c:v>
                </c:pt>
                <c:pt idx="7485">
                  <c:v>1.7149999999999999E-2</c:v>
                </c:pt>
                <c:pt idx="7486">
                  <c:v>1.7149999999999999E-2</c:v>
                </c:pt>
                <c:pt idx="7487">
                  <c:v>1.7090000000000001E-2</c:v>
                </c:pt>
                <c:pt idx="7488">
                  <c:v>1.7090000000000001E-2</c:v>
                </c:pt>
                <c:pt idx="7489">
                  <c:v>1.7090000000000001E-2</c:v>
                </c:pt>
                <c:pt idx="7490">
                  <c:v>1.704E-2</c:v>
                </c:pt>
                <c:pt idx="7491">
                  <c:v>1.704E-2</c:v>
                </c:pt>
                <c:pt idx="7492">
                  <c:v>1.6979999999999999E-2</c:v>
                </c:pt>
                <c:pt idx="7493">
                  <c:v>1.6979999999999999E-2</c:v>
                </c:pt>
                <c:pt idx="7494">
                  <c:v>1.6930000000000001E-2</c:v>
                </c:pt>
                <c:pt idx="7495">
                  <c:v>1.6930000000000001E-2</c:v>
                </c:pt>
                <c:pt idx="7496">
                  <c:v>1.687E-2</c:v>
                </c:pt>
                <c:pt idx="7497">
                  <c:v>1.687E-2</c:v>
                </c:pt>
                <c:pt idx="7498">
                  <c:v>1.687E-2</c:v>
                </c:pt>
                <c:pt idx="7499">
                  <c:v>1.6820000000000002E-2</c:v>
                </c:pt>
                <c:pt idx="7500">
                  <c:v>1.6820000000000002E-2</c:v>
                </c:pt>
                <c:pt idx="7501">
                  <c:v>1.677E-2</c:v>
                </c:pt>
                <c:pt idx="7502">
                  <c:v>1.677E-2</c:v>
                </c:pt>
                <c:pt idx="7503">
                  <c:v>1.677E-2</c:v>
                </c:pt>
                <c:pt idx="7504">
                  <c:v>1.6709999999999999E-2</c:v>
                </c:pt>
                <c:pt idx="7505">
                  <c:v>1.6709999999999999E-2</c:v>
                </c:pt>
                <c:pt idx="7506">
                  <c:v>1.6660000000000001E-2</c:v>
                </c:pt>
                <c:pt idx="7507">
                  <c:v>1.6660000000000001E-2</c:v>
                </c:pt>
                <c:pt idx="7508">
                  <c:v>1.6660000000000001E-2</c:v>
                </c:pt>
                <c:pt idx="7509">
                  <c:v>1.66E-2</c:v>
                </c:pt>
                <c:pt idx="7510">
                  <c:v>1.66E-2</c:v>
                </c:pt>
                <c:pt idx="7511">
                  <c:v>1.6549999999999999E-2</c:v>
                </c:pt>
                <c:pt idx="7512">
                  <c:v>1.6549999999999999E-2</c:v>
                </c:pt>
                <c:pt idx="7513">
                  <c:v>1.6549999999999999E-2</c:v>
                </c:pt>
                <c:pt idx="7514">
                  <c:v>1.6490000000000001E-2</c:v>
                </c:pt>
                <c:pt idx="7515">
                  <c:v>1.6490000000000001E-2</c:v>
                </c:pt>
                <c:pt idx="7516">
                  <c:v>1.644E-2</c:v>
                </c:pt>
                <c:pt idx="7517">
                  <c:v>1.644E-2</c:v>
                </c:pt>
                <c:pt idx="7518">
                  <c:v>1.644E-2</c:v>
                </c:pt>
                <c:pt idx="7519">
                  <c:v>1.6379999999999999E-2</c:v>
                </c:pt>
                <c:pt idx="7520">
                  <c:v>1.6379999999999999E-2</c:v>
                </c:pt>
                <c:pt idx="7521">
                  <c:v>1.6379999999999999E-2</c:v>
                </c:pt>
                <c:pt idx="7522">
                  <c:v>1.6330000000000001E-2</c:v>
                </c:pt>
                <c:pt idx="7523">
                  <c:v>1.6330000000000001E-2</c:v>
                </c:pt>
                <c:pt idx="7524">
                  <c:v>1.6330000000000001E-2</c:v>
                </c:pt>
                <c:pt idx="7525">
                  <c:v>1.6279999999999999E-2</c:v>
                </c:pt>
                <c:pt idx="7526">
                  <c:v>1.6279999999999999E-2</c:v>
                </c:pt>
                <c:pt idx="7527">
                  <c:v>1.6279999999999999E-2</c:v>
                </c:pt>
                <c:pt idx="7528">
                  <c:v>1.6279999999999999E-2</c:v>
                </c:pt>
                <c:pt idx="7529">
                  <c:v>1.6219999999999998E-2</c:v>
                </c:pt>
                <c:pt idx="7530">
                  <c:v>1.6219999999999998E-2</c:v>
                </c:pt>
                <c:pt idx="7531">
                  <c:v>1.6219999999999998E-2</c:v>
                </c:pt>
                <c:pt idx="7532">
                  <c:v>1.617E-2</c:v>
                </c:pt>
                <c:pt idx="7533">
                  <c:v>1.617E-2</c:v>
                </c:pt>
                <c:pt idx="7534">
                  <c:v>1.617E-2</c:v>
                </c:pt>
                <c:pt idx="7535">
                  <c:v>1.617E-2</c:v>
                </c:pt>
                <c:pt idx="7536">
                  <c:v>1.6109999999999999E-2</c:v>
                </c:pt>
                <c:pt idx="7537">
                  <c:v>1.6109999999999999E-2</c:v>
                </c:pt>
                <c:pt idx="7538">
                  <c:v>1.6109999999999999E-2</c:v>
                </c:pt>
                <c:pt idx="7539">
                  <c:v>1.6109999999999999E-2</c:v>
                </c:pt>
                <c:pt idx="7540">
                  <c:v>1.6109999999999999E-2</c:v>
                </c:pt>
                <c:pt idx="7541">
                  <c:v>1.6060000000000001E-2</c:v>
                </c:pt>
                <c:pt idx="7542">
                  <c:v>1.6060000000000001E-2</c:v>
                </c:pt>
                <c:pt idx="7543">
                  <c:v>1.6060000000000001E-2</c:v>
                </c:pt>
                <c:pt idx="7544">
                  <c:v>1.6060000000000001E-2</c:v>
                </c:pt>
                <c:pt idx="7545">
                  <c:v>1.6E-2</c:v>
                </c:pt>
                <c:pt idx="7546">
                  <c:v>1.6E-2</c:v>
                </c:pt>
                <c:pt idx="7547">
                  <c:v>1.6E-2</c:v>
                </c:pt>
                <c:pt idx="7548">
                  <c:v>1.6E-2</c:v>
                </c:pt>
                <c:pt idx="7549">
                  <c:v>1.6E-2</c:v>
                </c:pt>
                <c:pt idx="7550">
                  <c:v>1.6E-2</c:v>
                </c:pt>
                <c:pt idx="7551">
                  <c:v>1.6E-2</c:v>
                </c:pt>
                <c:pt idx="7552">
                  <c:v>1.5949999999999999E-2</c:v>
                </c:pt>
                <c:pt idx="7553">
                  <c:v>1.5949999999999999E-2</c:v>
                </c:pt>
                <c:pt idx="7554">
                  <c:v>1.5949999999999999E-2</c:v>
                </c:pt>
                <c:pt idx="7555">
                  <c:v>1.5949999999999999E-2</c:v>
                </c:pt>
                <c:pt idx="7556">
                  <c:v>1.5949999999999999E-2</c:v>
                </c:pt>
                <c:pt idx="7557">
                  <c:v>1.5949999999999999E-2</c:v>
                </c:pt>
                <c:pt idx="7558">
                  <c:v>1.5949999999999999E-2</c:v>
                </c:pt>
                <c:pt idx="7559">
                  <c:v>1.5890000000000001E-2</c:v>
                </c:pt>
                <c:pt idx="7560">
                  <c:v>1.5890000000000001E-2</c:v>
                </c:pt>
                <c:pt idx="7561">
                  <c:v>1.5890000000000001E-2</c:v>
                </c:pt>
                <c:pt idx="7562">
                  <c:v>1.5890000000000001E-2</c:v>
                </c:pt>
                <c:pt idx="7563">
                  <c:v>1.5890000000000001E-2</c:v>
                </c:pt>
                <c:pt idx="7564">
                  <c:v>1.5890000000000001E-2</c:v>
                </c:pt>
                <c:pt idx="7565">
                  <c:v>1.5890000000000001E-2</c:v>
                </c:pt>
                <c:pt idx="7566">
                  <c:v>1.5890000000000001E-2</c:v>
                </c:pt>
                <c:pt idx="7567">
                  <c:v>1.5890000000000001E-2</c:v>
                </c:pt>
                <c:pt idx="7568">
                  <c:v>1.5890000000000001E-2</c:v>
                </c:pt>
                <c:pt idx="7569">
                  <c:v>1.5890000000000001E-2</c:v>
                </c:pt>
                <c:pt idx="7570">
                  <c:v>1.5890000000000001E-2</c:v>
                </c:pt>
                <c:pt idx="7571">
                  <c:v>1.5890000000000001E-2</c:v>
                </c:pt>
                <c:pt idx="7572">
                  <c:v>1.584E-2</c:v>
                </c:pt>
                <c:pt idx="7573">
                  <c:v>1.584E-2</c:v>
                </c:pt>
                <c:pt idx="7574">
                  <c:v>1.584E-2</c:v>
                </c:pt>
                <c:pt idx="7575">
                  <c:v>1.584E-2</c:v>
                </c:pt>
                <c:pt idx="7576">
                  <c:v>1.584E-2</c:v>
                </c:pt>
                <c:pt idx="7577">
                  <c:v>1.584E-2</c:v>
                </c:pt>
                <c:pt idx="7578">
                  <c:v>1.584E-2</c:v>
                </c:pt>
                <c:pt idx="7579">
                  <c:v>1.584E-2</c:v>
                </c:pt>
                <c:pt idx="7580">
                  <c:v>1.584E-2</c:v>
                </c:pt>
                <c:pt idx="7581">
                  <c:v>1.584E-2</c:v>
                </c:pt>
                <c:pt idx="7582">
                  <c:v>1.584E-2</c:v>
                </c:pt>
                <c:pt idx="7583">
                  <c:v>1.584E-2</c:v>
                </c:pt>
                <c:pt idx="7584">
                  <c:v>1.584E-2</c:v>
                </c:pt>
                <c:pt idx="7585">
                  <c:v>1.584E-2</c:v>
                </c:pt>
                <c:pt idx="7586">
                  <c:v>1.584E-2</c:v>
                </c:pt>
                <c:pt idx="7587">
                  <c:v>1.584E-2</c:v>
                </c:pt>
                <c:pt idx="7588">
                  <c:v>1.584E-2</c:v>
                </c:pt>
                <c:pt idx="7589">
                  <c:v>1.584E-2</c:v>
                </c:pt>
                <c:pt idx="7590">
                  <c:v>1.584E-2</c:v>
                </c:pt>
                <c:pt idx="7591">
                  <c:v>1.584E-2</c:v>
                </c:pt>
                <c:pt idx="7592">
                  <c:v>1.584E-2</c:v>
                </c:pt>
                <c:pt idx="7593">
                  <c:v>1.584E-2</c:v>
                </c:pt>
                <c:pt idx="7594">
                  <c:v>1.584E-2</c:v>
                </c:pt>
                <c:pt idx="7595">
                  <c:v>1.584E-2</c:v>
                </c:pt>
                <c:pt idx="7596">
                  <c:v>1.584E-2</c:v>
                </c:pt>
                <c:pt idx="7597">
                  <c:v>1.584E-2</c:v>
                </c:pt>
                <c:pt idx="7598">
                  <c:v>1.584E-2</c:v>
                </c:pt>
                <c:pt idx="7599">
                  <c:v>1.584E-2</c:v>
                </c:pt>
                <c:pt idx="7600">
                  <c:v>1.584E-2</c:v>
                </c:pt>
                <c:pt idx="7601">
                  <c:v>1.584E-2</c:v>
                </c:pt>
                <c:pt idx="7602">
                  <c:v>1.584E-2</c:v>
                </c:pt>
                <c:pt idx="7603">
                  <c:v>1.584E-2</c:v>
                </c:pt>
                <c:pt idx="7604">
                  <c:v>1.584E-2</c:v>
                </c:pt>
                <c:pt idx="7605">
                  <c:v>1.584E-2</c:v>
                </c:pt>
                <c:pt idx="7606">
                  <c:v>1.584E-2</c:v>
                </c:pt>
                <c:pt idx="7607">
                  <c:v>1.5789999999999998E-2</c:v>
                </c:pt>
                <c:pt idx="7608">
                  <c:v>1.5789999999999998E-2</c:v>
                </c:pt>
                <c:pt idx="7609">
                  <c:v>1.5789999999999998E-2</c:v>
                </c:pt>
                <c:pt idx="7610">
                  <c:v>1.5789999999999998E-2</c:v>
                </c:pt>
                <c:pt idx="7611">
                  <c:v>1.5789999999999998E-2</c:v>
                </c:pt>
                <c:pt idx="7612">
                  <c:v>1.5789999999999998E-2</c:v>
                </c:pt>
                <c:pt idx="7613">
                  <c:v>1.5789999999999998E-2</c:v>
                </c:pt>
                <c:pt idx="7614">
                  <c:v>1.5789999999999998E-2</c:v>
                </c:pt>
                <c:pt idx="7615">
                  <c:v>1.5789999999999998E-2</c:v>
                </c:pt>
                <c:pt idx="7616">
                  <c:v>1.5789999999999998E-2</c:v>
                </c:pt>
                <c:pt idx="7617">
                  <c:v>1.5789999999999998E-2</c:v>
                </c:pt>
                <c:pt idx="7618">
                  <c:v>1.5789999999999998E-2</c:v>
                </c:pt>
                <c:pt idx="7619">
                  <c:v>1.5789999999999998E-2</c:v>
                </c:pt>
                <c:pt idx="7620">
                  <c:v>1.5789999999999998E-2</c:v>
                </c:pt>
                <c:pt idx="7621">
                  <c:v>1.5789999999999998E-2</c:v>
                </c:pt>
                <c:pt idx="7622">
                  <c:v>1.5789999999999998E-2</c:v>
                </c:pt>
                <c:pt idx="7623">
                  <c:v>1.5789999999999998E-2</c:v>
                </c:pt>
                <c:pt idx="7624">
                  <c:v>1.5789999999999998E-2</c:v>
                </c:pt>
                <c:pt idx="7625">
                  <c:v>1.5789999999999998E-2</c:v>
                </c:pt>
                <c:pt idx="7626">
                  <c:v>1.5789999999999998E-2</c:v>
                </c:pt>
                <c:pt idx="7627">
                  <c:v>1.5789999999999998E-2</c:v>
                </c:pt>
                <c:pt idx="7628">
                  <c:v>1.5730000000000001E-2</c:v>
                </c:pt>
                <c:pt idx="7629">
                  <c:v>1.5730000000000001E-2</c:v>
                </c:pt>
                <c:pt idx="7630">
                  <c:v>1.5730000000000001E-2</c:v>
                </c:pt>
                <c:pt idx="7631">
                  <c:v>1.5730000000000001E-2</c:v>
                </c:pt>
                <c:pt idx="7632">
                  <c:v>1.5730000000000001E-2</c:v>
                </c:pt>
                <c:pt idx="7633">
                  <c:v>1.5730000000000001E-2</c:v>
                </c:pt>
                <c:pt idx="7634">
                  <c:v>1.5730000000000001E-2</c:v>
                </c:pt>
                <c:pt idx="7635">
                  <c:v>1.5730000000000001E-2</c:v>
                </c:pt>
                <c:pt idx="7636">
                  <c:v>1.5730000000000001E-2</c:v>
                </c:pt>
                <c:pt idx="7637">
                  <c:v>1.5730000000000001E-2</c:v>
                </c:pt>
                <c:pt idx="7638">
                  <c:v>1.5730000000000001E-2</c:v>
                </c:pt>
                <c:pt idx="7639">
                  <c:v>1.5679999999999999E-2</c:v>
                </c:pt>
                <c:pt idx="7640">
                  <c:v>1.5679999999999999E-2</c:v>
                </c:pt>
                <c:pt idx="7641">
                  <c:v>1.5679999999999999E-2</c:v>
                </c:pt>
                <c:pt idx="7642">
                  <c:v>1.5679999999999999E-2</c:v>
                </c:pt>
                <c:pt idx="7643">
                  <c:v>1.5679999999999999E-2</c:v>
                </c:pt>
                <c:pt idx="7644">
                  <c:v>1.5679999999999999E-2</c:v>
                </c:pt>
                <c:pt idx="7645">
                  <c:v>1.5679999999999999E-2</c:v>
                </c:pt>
                <c:pt idx="7646">
                  <c:v>1.5679999999999999E-2</c:v>
                </c:pt>
                <c:pt idx="7647">
                  <c:v>1.5679999999999999E-2</c:v>
                </c:pt>
                <c:pt idx="7648">
                  <c:v>1.5679999999999999E-2</c:v>
                </c:pt>
                <c:pt idx="7649">
                  <c:v>1.562E-2</c:v>
                </c:pt>
                <c:pt idx="7650">
                  <c:v>1.562E-2</c:v>
                </c:pt>
                <c:pt idx="7651">
                  <c:v>1.562E-2</c:v>
                </c:pt>
                <c:pt idx="7652">
                  <c:v>1.562E-2</c:v>
                </c:pt>
                <c:pt idx="7653">
                  <c:v>1.562E-2</c:v>
                </c:pt>
                <c:pt idx="7654">
                  <c:v>1.562E-2</c:v>
                </c:pt>
                <c:pt idx="7655">
                  <c:v>1.562E-2</c:v>
                </c:pt>
                <c:pt idx="7656">
                  <c:v>1.5570000000000001E-2</c:v>
                </c:pt>
                <c:pt idx="7657">
                  <c:v>1.5570000000000001E-2</c:v>
                </c:pt>
                <c:pt idx="7658">
                  <c:v>1.5570000000000001E-2</c:v>
                </c:pt>
                <c:pt idx="7659">
                  <c:v>1.5570000000000001E-2</c:v>
                </c:pt>
                <c:pt idx="7660">
                  <c:v>1.5570000000000001E-2</c:v>
                </c:pt>
                <c:pt idx="7661">
                  <c:v>1.5570000000000001E-2</c:v>
                </c:pt>
                <c:pt idx="7662">
                  <c:v>1.5570000000000001E-2</c:v>
                </c:pt>
                <c:pt idx="7663">
                  <c:v>1.5509999999999999E-2</c:v>
                </c:pt>
                <c:pt idx="7664">
                  <c:v>1.5509999999999999E-2</c:v>
                </c:pt>
                <c:pt idx="7665">
                  <c:v>1.5509999999999999E-2</c:v>
                </c:pt>
                <c:pt idx="7666">
                  <c:v>1.5509999999999999E-2</c:v>
                </c:pt>
                <c:pt idx="7667">
                  <c:v>1.5509999999999999E-2</c:v>
                </c:pt>
                <c:pt idx="7668">
                  <c:v>1.5509999999999999E-2</c:v>
                </c:pt>
                <c:pt idx="7669">
                  <c:v>1.546E-2</c:v>
                </c:pt>
                <c:pt idx="7670">
                  <c:v>1.546E-2</c:v>
                </c:pt>
                <c:pt idx="7671">
                  <c:v>1.546E-2</c:v>
                </c:pt>
                <c:pt idx="7672">
                  <c:v>1.546E-2</c:v>
                </c:pt>
                <c:pt idx="7673">
                  <c:v>1.546E-2</c:v>
                </c:pt>
                <c:pt idx="7674">
                  <c:v>1.546E-2</c:v>
                </c:pt>
                <c:pt idx="7675">
                  <c:v>1.54E-2</c:v>
                </c:pt>
                <c:pt idx="7676">
                  <c:v>1.54E-2</c:v>
                </c:pt>
                <c:pt idx="7677">
                  <c:v>1.54E-2</c:v>
                </c:pt>
                <c:pt idx="7678">
                  <c:v>1.54E-2</c:v>
                </c:pt>
                <c:pt idx="7679">
                  <c:v>1.54E-2</c:v>
                </c:pt>
                <c:pt idx="7680">
                  <c:v>1.54E-2</c:v>
                </c:pt>
                <c:pt idx="7681">
                  <c:v>1.5350000000000001E-2</c:v>
                </c:pt>
                <c:pt idx="7682">
                  <c:v>1.5350000000000001E-2</c:v>
                </c:pt>
                <c:pt idx="7683">
                  <c:v>1.5350000000000001E-2</c:v>
                </c:pt>
                <c:pt idx="7684">
                  <c:v>1.5350000000000001E-2</c:v>
                </c:pt>
                <c:pt idx="7685">
                  <c:v>1.5350000000000001E-2</c:v>
                </c:pt>
                <c:pt idx="7686">
                  <c:v>1.5299999999999999E-2</c:v>
                </c:pt>
                <c:pt idx="7687">
                  <c:v>1.5299999999999999E-2</c:v>
                </c:pt>
                <c:pt idx="7688">
                  <c:v>1.5299999999999999E-2</c:v>
                </c:pt>
                <c:pt idx="7689">
                  <c:v>1.5299999999999999E-2</c:v>
                </c:pt>
                <c:pt idx="7690">
                  <c:v>1.524E-2</c:v>
                </c:pt>
                <c:pt idx="7691">
                  <c:v>1.524E-2</c:v>
                </c:pt>
                <c:pt idx="7692">
                  <c:v>1.524E-2</c:v>
                </c:pt>
                <c:pt idx="7693">
                  <c:v>1.524E-2</c:v>
                </c:pt>
                <c:pt idx="7694">
                  <c:v>1.524E-2</c:v>
                </c:pt>
                <c:pt idx="7695">
                  <c:v>1.524E-2</c:v>
                </c:pt>
                <c:pt idx="7696">
                  <c:v>1.519E-2</c:v>
                </c:pt>
                <c:pt idx="7697">
                  <c:v>1.519E-2</c:v>
                </c:pt>
                <c:pt idx="7698">
                  <c:v>1.519E-2</c:v>
                </c:pt>
                <c:pt idx="7699">
                  <c:v>1.519E-2</c:v>
                </c:pt>
                <c:pt idx="7700">
                  <c:v>1.5129999999999999E-2</c:v>
                </c:pt>
                <c:pt idx="7701">
                  <c:v>1.5129999999999999E-2</c:v>
                </c:pt>
                <c:pt idx="7702">
                  <c:v>1.5129999999999999E-2</c:v>
                </c:pt>
                <c:pt idx="7703">
                  <c:v>1.5129999999999999E-2</c:v>
                </c:pt>
                <c:pt idx="7704">
                  <c:v>1.508E-2</c:v>
                </c:pt>
                <c:pt idx="7705">
                  <c:v>1.508E-2</c:v>
                </c:pt>
                <c:pt idx="7706">
                  <c:v>1.508E-2</c:v>
                </c:pt>
                <c:pt idx="7707">
                  <c:v>1.508E-2</c:v>
                </c:pt>
                <c:pt idx="7708">
                  <c:v>1.508E-2</c:v>
                </c:pt>
                <c:pt idx="7709">
                  <c:v>1.502E-2</c:v>
                </c:pt>
                <c:pt idx="7710">
                  <c:v>1.502E-2</c:v>
                </c:pt>
                <c:pt idx="7711">
                  <c:v>1.502E-2</c:v>
                </c:pt>
                <c:pt idx="7712">
                  <c:v>1.502E-2</c:v>
                </c:pt>
                <c:pt idx="7713">
                  <c:v>1.4970000000000001E-2</c:v>
                </c:pt>
                <c:pt idx="7714">
                  <c:v>1.4970000000000001E-2</c:v>
                </c:pt>
                <c:pt idx="7715">
                  <c:v>1.4970000000000001E-2</c:v>
                </c:pt>
                <c:pt idx="7716">
                  <c:v>1.4970000000000001E-2</c:v>
                </c:pt>
                <c:pt idx="7717">
                  <c:v>1.491E-2</c:v>
                </c:pt>
                <c:pt idx="7718">
                  <c:v>1.491E-2</c:v>
                </c:pt>
                <c:pt idx="7719">
                  <c:v>1.491E-2</c:v>
                </c:pt>
                <c:pt idx="7720">
                  <c:v>1.486E-2</c:v>
                </c:pt>
                <c:pt idx="7721">
                  <c:v>1.486E-2</c:v>
                </c:pt>
                <c:pt idx="7722">
                  <c:v>1.486E-2</c:v>
                </c:pt>
                <c:pt idx="7723">
                  <c:v>1.486E-2</c:v>
                </c:pt>
                <c:pt idx="7724">
                  <c:v>1.481E-2</c:v>
                </c:pt>
                <c:pt idx="7725">
                  <c:v>1.481E-2</c:v>
                </c:pt>
                <c:pt idx="7726">
                  <c:v>1.481E-2</c:v>
                </c:pt>
                <c:pt idx="7727">
                  <c:v>1.481E-2</c:v>
                </c:pt>
                <c:pt idx="7728">
                  <c:v>1.4749999999999999E-2</c:v>
                </c:pt>
                <c:pt idx="7729">
                  <c:v>1.4749999999999999E-2</c:v>
                </c:pt>
                <c:pt idx="7730">
                  <c:v>1.4749999999999999E-2</c:v>
                </c:pt>
                <c:pt idx="7731">
                  <c:v>1.47E-2</c:v>
                </c:pt>
                <c:pt idx="7732">
                  <c:v>1.47E-2</c:v>
                </c:pt>
                <c:pt idx="7733">
                  <c:v>1.47E-2</c:v>
                </c:pt>
                <c:pt idx="7734">
                  <c:v>1.464E-2</c:v>
                </c:pt>
                <c:pt idx="7735">
                  <c:v>1.464E-2</c:v>
                </c:pt>
                <c:pt idx="7736">
                  <c:v>1.464E-2</c:v>
                </c:pt>
                <c:pt idx="7737">
                  <c:v>1.464E-2</c:v>
                </c:pt>
                <c:pt idx="7738">
                  <c:v>1.4590000000000001E-2</c:v>
                </c:pt>
                <c:pt idx="7739">
                  <c:v>1.4590000000000001E-2</c:v>
                </c:pt>
                <c:pt idx="7740">
                  <c:v>1.4590000000000001E-2</c:v>
                </c:pt>
                <c:pt idx="7741">
                  <c:v>1.453E-2</c:v>
                </c:pt>
                <c:pt idx="7742">
                  <c:v>1.453E-2</c:v>
                </c:pt>
                <c:pt idx="7743">
                  <c:v>1.453E-2</c:v>
                </c:pt>
                <c:pt idx="7744">
                  <c:v>1.448E-2</c:v>
                </c:pt>
                <c:pt idx="7745">
                  <c:v>1.448E-2</c:v>
                </c:pt>
                <c:pt idx="7746">
                  <c:v>1.448E-2</c:v>
                </c:pt>
                <c:pt idx="7747">
                  <c:v>1.4420000000000001E-2</c:v>
                </c:pt>
                <c:pt idx="7748">
                  <c:v>1.4420000000000001E-2</c:v>
                </c:pt>
                <c:pt idx="7749">
                  <c:v>1.4420000000000001E-2</c:v>
                </c:pt>
                <c:pt idx="7750">
                  <c:v>1.4370000000000001E-2</c:v>
                </c:pt>
                <c:pt idx="7751">
                  <c:v>1.4370000000000001E-2</c:v>
                </c:pt>
                <c:pt idx="7752">
                  <c:v>1.4370000000000001E-2</c:v>
                </c:pt>
                <c:pt idx="7753">
                  <c:v>1.4319999999999999E-2</c:v>
                </c:pt>
                <c:pt idx="7754">
                  <c:v>1.4319999999999999E-2</c:v>
                </c:pt>
                <c:pt idx="7755">
                  <c:v>1.4319999999999999E-2</c:v>
                </c:pt>
                <c:pt idx="7756">
                  <c:v>1.426E-2</c:v>
                </c:pt>
                <c:pt idx="7757">
                  <c:v>1.426E-2</c:v>
                </c:pt>
                <c:pt idx="7758">
                  <c:v>1.426E-2</c:v>
                </c:pt>
                <c:pt idx="7759">
                  <c:v>1.421E-2</c:v>
                </c:pt>
                <c:pt idx="7760">
                  <c:v>1.421E-2</c:v>
                </c:pt>
                <c:pt idx="7761">
                  <c:v>1.4149999999999999E-2</c:v>
                </c:pt>
                <c:pt idx="7762">
                  <c:v>1.4149999999999999E-2</c:v>
                </c:pt>
                <c:pt idx="7763">
                  <c:v>1.4149999999999999E-2</c:v>
                </c:pt>
                <c:pt idx="7764">
                  <c:v>1.41E-2</c:v>
                </c:pt>
                <c:pt idx="7765">
                  <c:v>1.41E-2</c:v>
                </c:pt>
                <c:pt idx="7766">
                  <c:v>1.41E-2</c:v>
                </c:pt>
                <c:pt idx="7767">
                  <c:v>1.404E-2</c:v>
                </c:pt>
                <c:pt idx="7768">
                  <c:v>1.404E-2</c:v>
                </c:pt>
                <c:pt idx="7769">
                  <c:v>1.3990000000000001E-2</c:v>
                </c:pt>
                <c:pt idx="7770">
                  <c:v>1.3990000000000001E-2</c:v>
                </c:pt>
                <c:pt idx="7771">
                  <c:v>1.3990000000000001E-2</c:v>
                </c:pt>
                <c:pt idx="7772">
                  <c:v>1.393E-2</c:v>
                </c:pt>
                <c:pt idx="7773">
                  <c:v>1.393E-2</c:v>
                </c:pt>
                <c:pt idx="7774">
                  <c:v>1.393E-2</c:v>
                </c:pt>
                <c:pt idx="7775">
                  <c:v>1.388E-2</c:v>
                </c:pt>
                <c:pt idx="7776">
                  <c:v>1.388E-2</c:v>
                </c:pt>
                <c:pt idx="7777">
                  <c:v>1.388E-2</c:v>
                </c:pt>
                <c:pt idx="7778">
                  <c:v>1.383E-2</c:v>
                </c:pt>
                <c:pt idx="7779">
                  <c:v>1.383E-2</c:v>
                </c:pt>
                <c:pt idx="7780">
                  <c:v>1.3769999999999999E-2</c:v>
                </c:pt>
                <c:pt idx="7781">
                  <c:v>1.3769999999999999E-2</c:v>
                </c:pt>
                <c:pt idx="7782">
                  <c:v>1.3769999999999999E-2</c:v>
                </c:pt>
                <c:pt idx="7783">
                  <c:v>1.372E-2</c:v>
                </c:pt>
                <c:pt idx="7784">
                  <c:v>1.372E-2</c:v>
                </c:pt>
                <c:pt idx="7785">
                  <c:v>1.366E-2</c:v>
                </c:pt>
                <c:pt idx="7786">
                  <c:v>1.366E-2</c:v>
                </c:pt>
                <c:pt idx="7787">
                  <c:v>1.366E-2</c:v>
                </c:pt>
                <c:pt idx="7788">
                  <c:v>1.3610000000000001E-2</c:v>
                </c:pt>
                <c:pt idx="7789">
                  <c:v>1.3610000000000001E-2</c:v>
                </c:pt>
                <c:pt idx="7790">
                  <c:v>1.3610000000000001E-2</c:v>
                </c:pt>
                <c:pt idx="7791">
                  <c:v>1.355E-2</c:v>
                </c:pt>
                <c:pt idx="7792">
                  <c:v>1.355E-2</c:v>
                </c:pt>
                <c:pt idx="7793">
                  <c:v>1.355E-2</c:v>
                </c:pt>
                <c:pt idx="7794">
                  <c:v>1.35E-2</c:v>
                </c:pt>
                <c:pt idx="7795">
                  <c:v>1.35E-2</c:v>
                </c:pt>
                <c:pt idx="7796">
                  <c:v>1.35E-2</c:v>
                </c:pt>
                <c:pt idx="7797">
                  <c:v>1.3440000000000001E-2</c:v>
                </c:pt>
                <c:pt idx="7798">
                  <c:v>1.3440000000000001E-2</c:v>
                </c:pt>
                <c:pt idx="7799">
                  <c:v>1.3390000000000001E-2</c:v>
                </c:pt>
                <c:pt idx="7800">
                  <c:v>1.3390000000000001E-2</c:v>
                </c:pt>
                <c:pt idx="7801">
                  <c:v>1.3390000000000001E-2</c:v>
                </c:pt>
                <c:pt idx="7802">
                  <c:v>1.3339999999999999E-2</c:v>
                </c:pt>
                <c:pt idx="7803">
                  <c:v>1.3339999999999999E-2</c:v>
                </c:pt>
                <c:pt idx="7804">
                  <c:v>1.3339999999999999E-2</c:v>
                </c:pt>
                <c:pt idx="7805">
                  <c:v>1.3339999999999999E-2</c:v>
                </c:pt>
                <c:pt idx="7806">
                  <c:v>1.328E-2</c:v>
                </c:pt>
                <c:pt idx="7807">
                  <c:v>1.328E-2</c:v>
                </c:pt>
                <c:pt idx="7808">
                  <c:v>1.328E-2</c:v>
                </c:pt>
                <c:pt idx="7809">
                  <c:v>1.323E-2</c:v>
                </c:pt>
                <c:pt idx="7810">
                  <c:v>1.323E-2</c:v>
                </c:pt>
                <c:pt idx="7811">
                  <c:v>1.323E-2</c:v>
                </c:pt>
                <c:pt idx="7812">
                  <c:v>1.3169999999999999E-2</c:v>
                </c:pt>
                <c:pt idx="7813">
                  <c:v>1.3169999999999999E-2</c:v>
                </c:pt>
                <c:pt idx="7814">
                  <c:v>1.3169999999999999E-2</c:v>
                </c:pt>
                <c:pt idx="7815">
                  <c:v>1.312E-2</c:v>
                </c:pt>
                <c:pt idx="7816">
                  <c:v>1.312E-2</c:v>
                </c:pt>
                <c:pt idx="7817">
                  <c:v>1.312E-2</c:v>
                </c:pt>
                <c:pt idx="7818">
                  <c:v>1.312E-2</c:v>
                </c:pt>
                <c:pt idx="7819">
                  <c:v>1.306E-2</c:v>
                </c:pt>
                <c:pt idx="7820">
                  <c:v>1.306E-2</c:v>
                </c:pt>
                <c:pt idx="7821">
                  <c:v>1.306E-2</c:v>
                </c:pt>
                <c:pt idx="7822">
                  <c:v>1.306E-2</c:v>
                </c:pt>
                <c:pt idx="7823">
                  <c:v>1.306E-2</c:v>
                </c:pt>
                <c:pt idx="7824">
                  <c:v>1.3010000000000001E-2</c:v>
                </c:pt>
                <c:pt idx="7825">
                  <c:v>1.3010000000000001E-2</c:v>
                </c:pt>
                <c:pt idx="7826">
                  <c:v>1.3010000000000001E-2</c:v>
                </c:pt>
                <c:pt idx="7827">
                  <c:v>1.3010000000000001E-2</c:v>
                </c:pt>
                <c:pt idx="7828">
                  <c:v>1.295E-2</c:v>
                </c:pt>
                <c:pt idx="7829">
                  <c:v>1.295E-2</c:v>
                </c:pt>
                <c:pt idx="7830">
                  <c:v>1.295E-2</c:v>
                </c:pt>
                <c:pt idx="7831">
                  <c:v>1.295E-2</c:v>
                </c:pt>
                <c:pt idx="7832">
                  <c:v>1.295E-2</c:v>
                </c:pt>
                <c:pt idx="7833">
                  <c:v>1.295E-2</c:v>
                </c:pt>
                <c:pt idx="7834">
                  <c:v>1.29E-2</c:v>
                </c:pt>
                <c:pt idx="7835">
                  <c:v>1.29E-2</c:v>
                </c:pt>
                <c:pt idx="7836">
                  <c:v>1.29E-2</c:v>
                </c:pt>
                <c:pt idx="7837">
                  <c:v>1.29E-2</c:v>
                </c:pt>
                <c:pt idx="7838">
                  <c:v>1.29E-2</c:v>
                </c:pt>
                <c:pt idx="7839">
                  <c:v>1.29E-2</c:v>
                </c:pt>
                <c:pt idx="7840">
                  <c:v>1.29E-2</c:v>
                </c:pt>
                <c:pt idx="7841">
                  <c:v>1.29E-2</c:v>
                </c:pt>
                <c:pt idx="7842">
                  <c:v>1.285E-2</c:v>
                </c:pt>
                <c:pt idx="7843">
                  <c:v>1.285E-2</c:v>
                </c:pt>
                <c:pt idx="7844">
                  <c:v>1.285E-2</c:v>
                </c:pt>
                <c:pt idx="7845">
                  <c:v>1.285E-2</c:v>
                </c:pt>
                <c:pt idx="7846">
                  <c:v>1.285E-2</c:v>
                </c:pt>
                <c:pt idx="7847">
                  <c:v>1.285E-2</c:v>
                </c:pt>
                <c:pt idx="7848">
                  <c:v>1.285E-2</c:v>
                </c:pt>
                <c:pt idx="7849">
                  <c:v>1.285E-2</c:v>
                </c:pt>
                <c:pt idx="7850">
                  <c:v>1.285E-2</c:v>
                </c:pt>
                <c:pt idx="7851">
                  <c:v>1.285E-2</c:v>
                </c:pt>
                <c:pt idx="7852">
                  <c:v>1.285E-2</c:v>
                </c:pt>
                <c:pt idx="7853">
                  <c:v>1.285E-2</c:v>
                </c:pt>
                <c:pt idx="7854">
                  <c:v>1.285E-2</c:v>
                </c:pt>
                <c:pt idx="7855">
                  <c:v>1.285E-2</c:v>
                </c:pt>
                <c:pt idx="7856">
                  <c:v>1.285E-2</c:v>
                </c:pt>
                <c:pt idx="7857">
                  <c:v>1.285E-2</c:v>
                </c:pt>
                <c:pt idx="7858">
                  <c:v>1.285E-2</c:v>
                </c:pt>
                <c:pt idx="7859">
                  <c:v>1.285E-2</c:v>
                </c:pt>
                <c:pt idx="7860">
                  <c:v>1.2789999999999999E-2</c:v>
                </c:pt>
                <c:pt idx="7861">
                  <c:v>1.2789999999999999E-2</c:v>
                </c:pt>
                <c:pt idx="7862">
                  <c:v>1.2789999999999999E-2</c:v>
                </c:pt>
                <c:pt idx="7863">
                  <c:v>1.2789999999999999E-2</c:v>
                </c:pt>
                <c:pt idx="7864">
                  <c:v>1.285E-2</c:v>
                </c:pt>
                <c:pt idx="7865">
                  <c:v>1.285E-2</c:v>
                </c:pt>
                <c:pt idx="7866">
                  <c:v>1.285E-2</c:v>
                </c:pt>
                <c:pt idx="7867">
                  <c:v>1.285E-2</c:v>
                </c:pt>
                <c:pt idx="7868">
                  <c:v>1.285E-2</c:v>
                </c:pt>
                <c:pt idx="7869">
                  <c:v>1.285E-2</c:v>
                </c:pt>
                <c:pt idx="7870">
                  <c:v>1.285E-2</c:v>
                </c:pt>
                <c:pt idx="7871">
                  <c:v>1.285E-2</c:v>
                </c:pt>
                <c:pt idx="7872">
                  <c:v>1.285E-2</c:v>
                </c:pt>
                <c:pt idx="7873">
                  <c:v>1.285E-2</c:v>
                </c:pt>
                <c:pt idx="7874">
                  <c:v>1.285E-2</c:v>
                </c:pt>
                <c:pt idx="7875">
                  <c:v>1.285E-2</c:v>
                </c:pt>
                <c:pt idx="7876">
                  <c:v>1.285E-2</c:v>
                </c:pt>
                <c:pt idx="7877">
                  <c:v>1.285E-2</c:v>
                </c:pt>
                <c:pt idx="7878">
                  <c:v>1.285E-2</c:v>
                </c:pt>
                <c:pt idx="7879">
                  <c:v>1.285E-2</c:v>
                </c:pt>
                <c:pt idx="7880">
                  <c:v>1.285E-2</c:v>
                </c:pt>
                <c:pt idx="7881">
                  <c:v>1.285E-2</c:v>
                </c:pt>
                <c:pt idx="7882">
                  <c:v>1.29E-2</c:v>
                </c:pt>
                <c:pt idx="7883">
                  <c:v>1.29E-2</c:v>
                </c:pt>
                <c:pt idx="7884">
                  <c:v>1.29E-2</c:v>
                </c:pt>
                <c:pt idx="7885">
                  <c:v>1.29E-2</c:v>
                </c:pt>
                <c:pt idx="7886">
                  <c:v>1.29E-2</c:v>
                </c:pt>
                <c:pt idx="7887">
                  <c:v>1.29E-2</c:v>
                </c:pt>
                <c:pt idx="7888">
                  <c:v>1.29E-2</c:v>
                </c:pt>
                <c:pt idx="7889">
                  <c:v>1.29E-2</c:v>
                </c:pt>
                <c:pt idx="7890">
                  <c:v>1.29E-2</c:v>
                </c:pt>
                <c:pt idx="7891">
                  <c:v>1.29E-2</c:v>
                </c:pt>
                <c:pt idx="7892">
                  <c:v>1.29E-2</c:v>
                </c:pt>
                <c:pt idx="7893">
                  <c:v>1.295E-2</c:v>
                </c:pt>
                <c:pt idx="7894">
                  <c:v>1.295E-2</c:v>
                </c:pt>
                <c:pt idx="7895">
                  <c:v>1.295E-2</c:v>
                </c:pt>
                <c:pt idx="7896">
                  <c:v>1.295E-2</c:v>
                </c:pt>
                <c:pt idx="7897">
                  <c:v>1.295E-2</c:v>
                </c:pt>
                <c:pt idx="7898">
                  <c:v>1.295E-2</c:v>
                </c:pt>
                <c:pt idx="7899">
                  <c:v>1.295E-2</c:v>
                </c:pt>
                <c:pt idx="7900">
                  <c:v>1.295E-2</c:v>
                </c:pt>
                <c:pt idx="7901">
                  <c:v>1.295E-2</c:v>
                </c:pt>
                <c:pt idx="7902">
                  <c:v>1.295E-2</c:v>
                </c:pt>
                <c:pt idx="7903">
                  <c:v>1.295E-2</c:v>
                </c:pt>
                <c:pt idx="7904">
                  <c:v>1.295E-2</c:v>
                </c:pt>
                <c:pt idx="7905">
                  <c:v>1.3010000000000001E-2</c:v>
                </c:pt>
                <c:pt idx="7906">
                  <c:v>1.3010000000000001E-2</c:v>
                </c:pt>
                <c:pt idx="7907">
                  <c:v>1.3010000000000001E-2</c:v>
                </c:pt>
                <c:pt idx="7908">
                  <c:v>1.3010000000000001E-2</c:v>
                </c:pt>
                <c:pt idx="7909">
                  <c:v>1.3010000000000001E-2</c:v>
                </c:pt>
                <c:pt idx="7910">
                  <c:v>1.3010000000000001E-2</c:v>
                </c:pt>
                <c:pt idx="7911">
                  <c:v>1.3010000000000001E-2</c:v>
                </c:pt>
                <c:pt idx="7912">
                  <c:v>1.3010000000000001E-2</c:v>
                </c:pt>
                <c:pt idx="7913">
                  <c:v>1.3010000000000001E-2</c:v>
                </c:pt>
                <c:pt idx="7914">
                  <c:v>1.3010000000000001E-2</c:v>
                </c:pt>
                <c:pt idx="7915">
                  <c:v>1.3010000000000001E-2</c:v>
                </c:pt>
                <c:pt idx="7916">
                  <c:v>1.3010000000000001E-2</c:v>
                </c:pt>
                <c:pt idx="7917">
                  <c:v>1.3010000000000001E-2</c:v>
                </c:pt>
                <c:pt idx="7918">
                  <c:v>1.3010000000000001E-2</c:v>
                </c:pt>
                <c:pt idx="7919">
                  <c:v>1.3010000000000001E-2</c:v>
                </c:pt>
                <c:pt idx="7920">
                  <c:v>1.3010000000000001E-2</c:v>
                </c:pt>
                <c:pt idx="7921">
                  <c:v>1.3010000000000001E-2</c:v>
                </c:pt>
                <c:pt idx="7922">
                  <c:v>1.3010000000000001E-2</c:v>
                </c:pt>
                <c:pt idx="7923">
                  <c:v>1.3010000000000001E-2</c:v>
                </c:pt>
                <c:pt idx="7924">
                  <c:v>1.3010000000000001E-2</c:v>
                </c:pt>
                <c:pt idx="7925">
                  <c:v>1.3010000000000001E-2</c:v>
                </c:pt>
                <c:pt idx="7926">
                  <c:v>1.3010000000000001E-2</c:v>
                </c:pt>
                <c:pt idx="7927">
                  <c:v>1.295E-2</c:v>
                </c:pt>
                <c:pt idx="7928">
                  <c:v>1.295E-2</c:v>
                </c:pt>
                <c:pt idx="7929">
                  <c:v>1.295E-2</c:v>
                </c:pt>
                <c:pt idx="7930">
                  <c:v>1.295E-2</c:v>
                </c:pt>
                <c:pt idx="7931">
                  <c:v>1.295E-2</c:v>
                </c:pt>
                <c:pt idx="7932">
                  <c:v>1.295E-2</c:v>
                </c:pt>
                <c:pt idx="7933">
                  <c:v>1.295E-2</c:v>
                </c:pt>
                <c:pt idx="7934">
                  <c:v>1.295E-2</c:v>
                </c:pt>
                <c:pt idx="7935">
                  <c:v>1.295E-2</c:v>
                </c:pt>
                <c:pt idx="7936">
                  <c:v>1.295E-2</c:v>
                </c:pt>
                <c:pt idx="7937">
                  <c:v>1.295E-2</c:v>
                </c:pt>
                <c:pt idx="7938">
                  <c:v>1.29E-2</c:v>
                </c:pt>
                <c:pt idx="7939">
                  <c:v>1.29E-2</c:v>
                </c:pt>
                <c:pt idx="7940">
                  <c:v>1.29E-2</c:v>
                </c:pt>
                <c:pt idx="7941">
                  <c:v>1.29E-2</c:v>
                </c:pt>
                <c:pt idx="7942">
                  <c:v>1.29E-2</c:v>
                </c:pt>
                <c:pt idx="7943">
                  <c:v>1.285E-2</c:v>
                </c:pt>
                <c:pt idx="7944">
                  <c:v>1.285E-2</c:v>
                </c:pt>
                <c:pt idx="7945">
                  <c:v>1.285E-2</c:v>
                </c:pt>
                <c:pt idx="7946">
                  <c:v>1.285E-2</c:v>
                </c:pt>
                <c:pt idx="7947">
                  <c:v>1.285E-2</c:v>
                </c:pt>
                <c:pt idx="7948">
                  <c:v>1.2789999999999999E-2</c:v>
                </c:pt>
                <c:pt idx="7949">
                  <c:v>1.2789999999999999E-2</c:v>
                </c:pt>
                <c:pt idx="7950">
                  <c:v>1.2789999999999999E-2</c:v>
                </c:pt>
                <c:pt idx="7951">
                  <c:v>1.2789999999999999E-2</c:v>
                </c:pt>
                <c:pt idx="7952">
                  <c:v>1.274E-2</c:v>
                </c:pt>
                <c:pt idx="7953">
                  <c:v>1.274E-2</c:v>
                </c:pt>
                <c:pt idx="7954">
                  <c:v>1.274E-2</c:v>
                </c:pt>
                <c:pt idx="7955">
                  <c:v>1.274E-2</c:v>
                </c:pt>
                <c:pt idx="7956">
                  <c:v>1.268E-2</c:v>
                </c:pt>
                <c:pt idx="7957">
                  <c:v>1.268E-2</c:v>
                </c:pt>
                <c:pt idx="7958">
                  <c:v>1.268E-2</c:v>
                </c:pt>
                <c:pt idx="7959">
                  <c:v>1.2630000000000001E-2</c:v>
                </c:pt>
                <c:pt idx="7960">
                  <c:v>1.2630000000000001E-2</c:v>
                </c:pt>
                <c:pt idx="7961">
                  <c:v>1.2630000000000001E-2</c:v>
                </c:pt>
                <c:pt idx="7962">
                  <c:v>1.257E-2</c:v>
                </c:pt>
                <c:pt idx="7963">
                  <c:v>1.257E-2</c:v>
                </c:pt>
                <c:pt idx="7964">
                  <c:v>1.257E-2</c:v>
                </c:pt>
                <c:pt idx="7965">
                  <c:v>1.252E-2</c:v>
                </c:pt>
                <c:pt idx="7966">
                  <c:v>1.252E-2</c:v>
                </c:pt>
                <c:pt idx="7967">
                  <c:v>1.252E-2</c:v>
                </c:pt>
                <c:pt idx="7968">
                  <c:v>1.2460000000000001E-2</c:v>
                </c:pt>
                <c:pt idx="7969">
                  <c:v>1.2460000000000001E-2</c:v>
                </c:pt>
                <c:pt idx="7970">
                  <c:v>1.2460000000000001E-2</c:v>
                </c:pt>
                <c:pt idx="7971">
                  <c:v>1.2409999999999999E-2</c:v>
                </c:pt>
                <c:pt idx="7972">
                  <c:v>1.2409999999999999E-2</c:v>
                </c:pt>
                <c:pt idx="7973">
                  <c:v>1.2359999999999999E-2</c:v>
                </c:pt>
                <c:pt idx="7974">
                  <c:v>1.2359999999999999E-2</c:v>
                </c:pt>
                <c:pt idx="7975">
                  <c:v>1.2359999999999999E-2</c:v>
                </c:pt>
                <c:pt idx="7976">
                  <c:v>1.23E-2</c:v>
                </c:pt>
                <c:pt idx="7977">
                  <c:v>1.23E-2</c:v>
                </c:pt>
                <c:pt idx="7978">
                  <c:v>1.225E-2</c:v>
                </c:pt>
                <c:pt idx="7979">
                  <c:v>1.225E-2</c:v>
                </c:pt>
                <c:pt idx="7980">
                  <c:v>1.225E-2</c:v>
                </c:pt>
                <c:pt idx="7981">
                  <c:v>1.2189999999999999E-2</c:v>
                </c:pt>
                <c:pt idx="7982">
                  <c:v>1.2189999999999999E-2</c:v>
                </c:pt>
                <c:pt idx="7983">
                  <c:v>1.214E-2</c:v>
                </c:pt>
                <c:pt idx="7984">
                  <c:v>1.214E-2</c:v>
                </c:pt>
                <c:pt idx="7985">
                  <c:v>1.208E-2</c:v>
                </c:pt>
                <c:pt idx="7986">
                  <c:v>1.208E-2</c:v>
                </c:pt>
                <c:pt idx="7987">
                  <c:v>1.2030000000000001E-2</c:v>
                </c:pt>
                <c:pt idx="7988">
                  <c:v>1.2030000000000001E-2</c:v>
                </c:pt>
                <c:pt idx="7989">
                  <c:v>1.2030000000000001E-2</c:v>
                </c:pt>
                <c:pt idx="7990">
                  <c:v>1.197E-2</c:v>
                </c:pt>
                <c:pt idx="7991">
                  <c:v>1.197E-2</c:v>
                </c:pt>
                <c:pt idx="7992">
                  <c:v>1.192E-2</c:v>
                </c:pt>
                <c:pt idx="7993">
                  <c:v>1.192E-2</c:v>
                </c:pt>
                <c:pt idx="7994">
                  <c:v>1.1860000000000001E-2</c:v>
                </c:pt>
                <c:pt idx="7995">
                  <c:v>1.1860000000000001E-2</c:v>
                </c:pt>
                <c:pt idx="7996">
                  <c:v>1.1809999999999999E-2</c:v>
                </c:pt>
                <c:pt idx="7997">
                  <c:v>1.1809999999999999E-2</c:v>
                </c:pt>
                <c:pt idx="7998">
                  <c:v>1.1809999999999999E-2</c:v>
                </c:pt>
                <c:pt idx="7999">
                  <c:v>1.176E-2</c:v>
                </c:pt>
                <c:pt idx="8000">
                  <c:v>1.176E-2</c:v>
                </c:pt>
                <c:pt idx="8001">
                  <c:v>1.17E-2</c:v>
                </c:pt>
                <c:pt idx="8002">
                  <c:v>1.17E-2</c:v>
                </c:pt>
                <c:pt idx="8003">
                  <c:v>1.1650000000000001E-2</c:v>
                </c:pt>
                <c:pt idx="8004">
                  <c:v>1.1650000000000001E-2</c:v>
                </c:pt>
                <c:pt idx="8005">
                  <c:v>1.159E-2</c:v>
                </c:pt>
                <c:pt idx="8006">
                  <c:v>1.159E-2</c:v>
                </c:pt>
                <c:pt idx="8007">
                  <c:v>1.154E-2</c:v>
                </c:pt>
                <c:pt idx="8008">
                  <c:v>1.154E-2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mesh!$F$1</c:f>
              <c:strCache>
                <c:ptCount val="1"/>
                <c:pt idx="0">
                  <c:v>51ohm-mesh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mesh!$F$2:$F$8010</c:f>
              <c:numCache>
                <c:formatCode>0.00E+00</c:formatCode>
                <c:ptCount val="8009"/>
                <c:pt idx="0">
                  <c:v>-6.2500000000000003E-3</c:v>
                </c:pt>
                <c:pt idx="1">
                  <c:v>-6.2500000000000003E-3</c:v>
                </c:pt>
                <c:pt idx="2">
                  <c:v>-6.2500000000000003E-3</c:v>
                </c:pt>
                <c:pt idx="3">
                  <c:v>-6.2500000000000003E-3</c:v>
                </c:pt>
                <c:pt idx="4">
                  <c:v>-6.2500000000000003E-3</c:v>
                </c:pt>
                <c:pt idx="5">
                  <c:v>-6.2500000000000003E-3</c:v>
                </c:pt>
                <c:pt idx="6">
                  <c:v>-6.2500000000000003E-3</c:v>
                </c:pt>
                <c:pt idx="7">
                  <c:v>-6.2500000000000003E-3</c:v>
                </c:pt>
                <c:pt idx="8">
                  <c:v>-6.2500000000000003E-3</c:v>
                </c:pt>
                <c:pt idx="9">
                  <c:v>-6.2500000000000003E-3</c:v>
                </c:pt>
                <c:pt idx="10">
                  <c:v>-6.3E-3</c:v>
                </c:pt>
                <c:pt idx="11">
                  <c:v>-6.3E-3</c:v>
                </c:pt>
                <c:pt idx="12">
                  <c:v>-6.3E-3</c:v>
                </c:pt>
                <c:pt idx="13">
                  <c:v>-6.3E-3</c:v>
                </c:pt>
                <c:pt idx="14">
                  <c:v>-6.3E-3</c:v>
                </c:pt>
                <c:pt idx="15">
                  <c:v>-6.3E-3</c:v>
                </c:pt>
                <c:pt idx="16">
                  <c:v>-6.3E-3</c:v>
                </c:pt>
                <c:pt idx="17">
                  <c:v>-6.3E-3</c:v>
                </c:pt>
                <c:pt idx="18">
                  <c:v>-6.3E-3</c:v>
                </c:pt>
                <c:pt idx="19">
                  <c:v>-6.3E-3</c:v>
                </c:pt>
                <c:pt idx="20">
                  <c:v>-6.3E-3</c:v>
                </c:pt>
                <c:pt idx="21">
                  <c:v>-6.3E-3</c:v>
                </c:pt>
                <c:pt idx="22">
                  <c:v>-6.3E-3</c:v>
                </c:pt>
                <c:pt idx="23">
                  <c:v>-6.2500000000000003E-3</c:v>
                </c:pt>
                <c:pt idx="24">
                  <c:v>-6.2500000000000003E-3</c:v>
                </c:pt>
                <c:pt idx="25">
                  <c:v>-6.2500000000000003E-3</c:v>
                </c:pt>
                <c:pt idx="26">
                  <c:v>-6.2500000000000003E-3</c:v>
                </c:pt>
                <c:pt idx="27">
                  <c:v>-6.2500000000000003E-3</c:v>
                </c:pt>
                <c:pt idx="28">
                  <c:v>-6.2500000000000003E-3</c:v>
                </c:pt>
                <c:pt idx="29">
                  <c:v>-6.2500000000000003E-3</c:v>
                </c:pt>
                <c:pt idx="30">
                  <c:v>-6.2500000000000003E-3</c:v>
                </c:pt>
                <c:pt idx="31">
                  <c:v>-6.2500000000000003E-3</c:v>
                </c:pt>
                <c:pt idx="32">
                  <c:v>-6.2500000000000003E-3</c:v>
                </c:pt>
                <c:pt idx="33">
                  <c:v>-6.2500000000000003E-3</c:v>
                </c:pt>
                <c:pt idx="34">
                  <c:v>-6.2500000000000003E-3</c:v>
                </c:pt>
                <c:pt idx="35">
                  <c:v>-6.2500000000000003E-3</c:v>
                </c:pt>
                <c:pt idx="36">
                  <c:v>-6.2500000000000003E-3</c:v>
                </c:pt>
                <c:pt idx="37">
                  <c:v>-6.2500000000000003E-3</c:v>
                </c:pt>
                <c:pt idx="38">
                  <c:v>-6.2500000000000003E-3</c:v>
                </c:pt>
                <c:pt idx="39">
                  <c:v>-6.2500000000000003E-3</c:v>
                </c:pt>
                <c:pt idx="40">
                  <c:v>-6.2500000000000003E-3</c:v>
                </c:pt>
                <c:pt idx="41">
                  <c:v>-6.2500000000000003E-3</c:v>
                </c:pt>
                <c:pt idx="42">
                  <c:v>-6.2500000000000003E-3</c:v>
                </c:pt>
                <c:pt idx="43">
                  <c:v>-6.2500000000000003E-3</c:v>
                </c:pt>
                <c:pt idx="44">
                  <c:v>-6.2500000000000003E-3</c:v>
                </c:pt>
                <c:pt idx="45">
                  <c:v>-6.2500000000000003E-3</c:v>
                </c:pt>
                <c:pt idx="46">
                  <c:v>-6.2500000000000003E-3</c:v>
                </c:pt>
                <c:pt idx="47">
                  <c:v>-6.2500000000000003E-3</c:v>
                </c:pt>
                <c:pt idx="48">
                  <c:v>-6.2500000000000003E-3</c:v>
                </c:pt>
                <c:pt idx="49">
                  <c:v>-6.2500000000000003E-3</c:v>
                </c:pt>
                <c:pt idx="50">
                  <c:v>-6.2500000000000003E-3</c:v>
                </c:pt>
                <c:pt idx="51">
                  <c:v>-6.2500000000000003E-3</c:v>
                </c:pt>
                <c:pt idx="52">
                  <c:v>-6.2500000000000003E-3</c:v>
                </c:pt>
                <c:pt idx="53">
                  <c:v>-6.2500000000000003E-3</c:v>
                </c:pt>
                <c:pt idx="54">
                  <c:v>-6.1900000000000002E-3</c:v>
                </c:pt>
                <c:pt idx="55">
                  <c:v>-6.1900000000000002E-3</c:v>
                </c:pt>
                <c:pt idx="56">
                  <c:v>-6.1900000000000002E-3</c:v>
                </c:pt>
                <c:pt idx="57">
                  <c:v>-6.1900000000000002E-3</c:v>
                </c:pt>
                <c:pt idx="58">
                  <c:v>-6.1900000000000002E-3</c:v>
                </c:pt>
                <c:pt idx="59">
                  <c:v>-6.1900000000000002E-3</c:v>
                </c:pt>
                <c:pt idx="60">
                  <c:v>-6.1900000000000002E-3</c:v>
                </c:pt>
                <c:pt idx="61">
                  <c:v>-6.1900000000000002E-3</c:v>
                </c:pt>
                <c:pt idx="62">
                  <c:v>-6.1900000000000002E-3</c:v>
                </c:pt>
                <c:pt idx="63">
                  <c:v>-6.1900000000000002E-3</c:v>
                </c:pt>
                <c:pt idx="64">
                  <c:v>-6.1900000000000002E-3</c:v>
                </c:pt>
                <c:pt idx="65">
                  <c:v>-6.1900000000000002E-3</c:v>
                </c:pt>
                <c:pt idx="66">
                  <c:v>-6.1900000000000002E-3</c:v>
                </c:pt>
                <c:pt idx="67">
                  <c:v>-6.1900000000000002E-3</c:v>
                </c:pt>
                <c:pt idx="68">
                  <c:v>-6.1900000000000002E-3</c:v>
                </c:pt>
                <c:pt idx="69">
                  <c:v>-6.1900000000000002E-3</c:v>
                </c:pt>
                <c:pt idx="70">
                  <c:v>-6.1900000000000002E-3</c:v>
                </c:pt>
                <c:pt idx="71">
                  <c:v>-6.1900000000000002E-3</c:v>
                </c:pt>
                <c:pt idx="72">
                  <c:v>-6.1900000000000002E-3</c:v>
                </c:pt>
                <c:pt idx="73">
                  <c:v>-6.1900000000000002E-3</c:v>
                </c:pt>
                <c:pt idx="74">
                  <c:v>-6.1900000000000002E-3</c:v>
                </c:pt>
                <c:pt idx="75">
                  <c:v>-6.1399999999999996E-3</c:v>
                </c:pt>
                <c:pt idx="76">
                  <c:v>-6.1399999999999996E-3</c:v>
                </c:pt>
                <c:pt idx="77">
                  <c:v>-6.1399999999999996E-3</c:v>
                </c:pt>
                <c:pt idx="78">
                  <c:v>-6.1399999999999996E-3</c:v>
                </c:pt>
                <c:pt idx="79">
                  <c:v>-6.1399999999999996E-3</c:v>
                </c:pt>
                <c:pt idx="80">
                  <c:v>-6.1399999999999996E-3</c:v>
                </c:pt>
                <c:pt idx="81">
                  <c:v>-6.1399999999999996E-3</c:v>
                </c:pt>
                <c:pt idx="82">
                  <c:v>-6.1399999999999996E-3</c:v>
                </c:pt>
                <c:pt idx="83">
                  <c:v>-6.1399999999999996E-3</c:v>
                </c:pt>
                <c:pt idx="84">
                  <c:v>-6.1399999999999996E-3</c:v>
                </c:pt>
                <c:pt idx="85">
                  <c:v>-6.1399999999999996E-3</c:v>
                </c:pt>
                <c:pt idx="86">
                  <c:v>-6.1399999999999996E-3</c:v>
                </c:pt>
                <c:pt idx="87">
                  <c:v>-6.1399999999999996E-3</c:v>
                </c:pt>
                <c:pt idx="88">
                  <c:v>-6.1399999999999996E-3</c:v>
                </c:pt>
                <c:pt idx="89">
                  <c:v>-6.1399999999999996E-3</c:v>
                </c:pt>
                <c:pt idx="90">
                  <c:v>-6.1399999999999996E-3</c:v>
                </c:pt>
                <c:pt idx="91">
                  <c:v>-6.1399999999999996E-3</c:v>
                </c:pt>
                <c:pt idx="92">
                  <c:v>-6.1399999999999996E-3</c:v>
                </c:pt>
                <c:pt idx="93">
                  <c:v>-6.1399999999999996E-3</c:v>
                </c:pt>
                <c:pt idx="94">
                  <c:v>-6.1399999999999996E-3</c:v>
                </c:pt>
                <c:pt idx="95">
                  <c:v>-6.1399999999999996E-3</c:v>
                </c:pt>
                <c:pt idx="96">
                  <c:v>-6.1399999999999996E-3</c:v>
                </c:pt>
                <c:pt idx="97">
                  <c:v>-6.0800000000000003E-3</c:v>
                </c:pt>
                <c:pt idx="98">
                  <c:v>-6.0800000000000003E-3</c:v>
                </c:pt>
                <c:pt idx="99">
                  <c:v>-6.0800000000000003E-3</c:v>
                </c:pt>
                <c:pt idx="100">
                  <c:v>-6.0800000000000003E-3</c:v>
                </c:pt>
                <c:pt idx="101">
                  <c:v>-6.0800000000000003E-3</c:v>
                </c:pt>
                <c:pt idx="102">
                  <c:v>-6.0800000000000003E-3</c:v>
                </c:pt>
                <c:pt idx="103">
                  <c:v>-6.0800000000000003E-3</c:v>
                </c:pt>
                <c:pt idx="104">
                  <c:v>-6.0800000000000003E-3</c:v>
                </c:pt>
                <c:pt idx="105">
                  <c:v>-6.0800000000000003E-3</c:v>
                </c:pt>
                <c:pt idx="106">
                  <c:v>-6.0800000000000003E-3</c:v>
                </c:pt>
                <c:pt idx="107">
                  <c:v>-6.0800000000000003E-3</c:v>
                </c:pt>
                <c:pt idx="108">
                  <c:v>-6.0800000000000003E-3</c:v>
                </c:pt>
                <c:pt idx="109">
                  <c:v>-6.0800000000000003E-3</c:v>
                </c:pt>
                <c:pt idx="110">
                  <c:v>-6.0800000000000003E-3</c:v>
                </c:pt>
                <c:pt idx="111">
                  <c:v>-6.0800000000000003E-3</c:v>
                </c:pt>
                <c:pt idx="112">
                  <c:v>-6.0800000000000003E-3</c:v>
                </c:pt>
                <c:pt idx="113">
                  <c:v>-6.0800000000000003E-3</c:v>
                </c:pt>
                <c:pt idx="114">
                  <c:v>-6.0800000000000003E-3</c:v>
                </c:pt>
                <c:pt idx="115">
                  <c:v>-6.0800000000000003E-3</c:v>
                </c:pt>
                <c:pt idx="116">
                  <c:v>-6.0800000000000003E-3</c:v>
                </c:pt>
                <c:pt idx="117">
                  <c:v>-6.0800000000000003E-3</c:v>
                </c:pt>
                <c:pt idx="118">
                  <c:v>-6.0800000000000003E-3</c:v>
                </c:pt>
                <c:pt idx="119">
                  <c:v>-6.0800000000000003E-3</c:v>
                </c:pt>
                <c:pt idx="120">
                  <c:v>-6.0800000000000003E-3</c:v>
                </c:pt>
                <c:pt idx="121">
                  <c:v>-6.0800000000000003E-3</c:v>
                </c:pt>
                <c:pt idx="122">
                  <c:v>-6.0800000000000003E-3</c:v>
                </c:pt>
                <c:pt idx="123">
                  <c:v>-6.0800000000000003E-3</c:v>
                </c:pt>
                <c:pt idx="124">
                  <c:v>-6.0800000000000003E-3</c:v>
                </c:pt>
                <c:pt idx="125">
                  <c:v>-6.0800000000000003E-3</c:v>
                </c:pt>
                <c:pt idx="126">
                  <c:v>-6.0800000000000003E-3</c:v>
                </c:pt>
                <c:pt idx="127">
                  <c:v>-6.0800000000000003E-3</c:v>
                </c:pt>
                <c:pt idx="128">
                  <c:v>-6.0800000000000003E-3</c:v>
                </c:pt>
                <c:pt idx="129">
                  <c:v>-6.0800000000000003E-3</c:v>
                </c:pt>
                <c:pt idx="130">
                  <c:v>-6.0299999999999998E-3</c:v>
                </c:pt>
                <c:pt idx="131">
                  <c:v>-6.0299999999999998E-3</c:v>
                </c:pt>
                <c:pt idx="132">
                  <c:v>-6.0299999999999998E-3</c:v>
                </c:pt>
                <c:pt idx="133">
                  <c:v>-6.0299999999999998E-3</c:v>
                </c:pt>
                <c:pt idx="134">
                  <c:v>-6.0299999999999998E-3</c:v>
                </c:pt>
                <c:pt idx="135">
                  <c:v>-6.0299999999999998E-3</c:v>
                </c:pt>
                <c:pt idx="136">
                  <c:v>-6.0299999999999998E-3</c:v>
                </c:pt>
                <c:pt idx="137">
                  <c:v>-6.0299999999999998E-3</c:v>
                </c:pt>
                <c:pt idx="138">
                  <c:v>-6.0299999999999998E-3</c:v>
                </c:pt>
                <c:pt idx="139">
                  <c:v>-6.0299999999999998E-3</c:v>
                </c:pt>
                <c:pt idx="140">
                  <c:v>-6.0299999999999998E-3</c:v>
                </c:pt>
                <c:pt idx="141">
                  <c:v>-6.0299999999999998E-3</c:v>
                </c:pt>
                <c:pt idx="142">
                  <c:v>-6.0299999999999998E-3</c:v>
                </c:pt>
                <c:pt idx="143">
                  <c:v>-6.0299999999999998E-3</c:v>
                </c:pt>
                <c:pt idx="144">
                  <c:v>-6.0299999999999998E-3</c:v>
                </c:pt>
                <c:pt idx="145">
                  <c:v>-6.0299999999999998E-3</c:v>
                </c:pt>
                <c:pt idx="146">
                  <c:v>-6.0299999999999998E-3</c:v>
                </c:pt>
                <c:pt idx="147">
                  <c:v>-6.0299999999999998E-3</c:v>
                </c:pt>
                <c:pt idx="148">
                  <c:v>-6.0299999999999998E-3</c:v>
                </c:pt>
                <c:pt idx="149">
                  <c:v>-6.0299999999999998E-3</c:v>
                </c:pt>
                <c:pt idx="150">
                  <c:v>-6.0299999999999998E-3</c:v>
                </c:pt>
                <c:pt idx="151">
                  <c:v>-6.0299999999999998E-3</c:v>
                </c:pt>
                <c:pt idx="152">
                  <c:v>-6.0299999999999998E-3</c:v>
                </c:pt>
                <c:pt idx="153">
                  <c:v>-6.0299999999999998E-3</c:v>
                </c:pt>
                <c:pt idx="154">
                  <c:v>-6.0299999999999998E-3</c:v>
                </c:pt>
                <c:pt idx="155">
                  <c:v>-6.0299999999999998E-3</c:v>
                </c:pt>
                <c:pt idx="156">
                  <c:v>-6.0299999999999998E-3</c:v>
                </c:pt>
                <c:pt idx="157">
                  <c:v>-6.0299999999999998E-3</c:v>
                </c:pt>
                <c:pt idx="158">
                  <c:v>-6.0299999999999998E-3</c:v>
                </c:pt>
                <c:pt idx="159">
                  <c:v>-6.0299999999999998E-3</c:v>
                </c:pt>
                <c:pt idx="160">
                  <c:v>-6.0299999999999998E-3</c:v>
                </c:pt>
                <c:pt idx="161">
                  <c:v>-6.0299999999999998E-3</c:v>
                </c:pt>
                <c:pt idx="162">
                  <c:v>-6.0299999999999998E-3</c:v>
                </c:pt>
                <c:pt idx="163">
                  <c:v>-6.0299999999999998E-3</c:v>
                </c:pt>
                <c:pt idx="164">
                  <c:v>-6.0299999999999998E-3</c:v>
                </c:pt>
                <c:pt idx="165">
                  <c:v>-6.0299999999999998E-3</c:v>
                </c:pt>
                <c:pt idx="166">
                  <c:v>-6.0299999999999998E-3</c:v>
                </c:pt>
                <c:pt idx="167">
                  <c:v>-6.0299999999999998E-3</c:v>
                </c:pt>
                <c:pt idx="168">
                  <c:v>-6.0299999999999998E-3</c:v>
                </c:pt>
                <c:pt idx="169">
                  <c:v>-5.9800000000000001E-3</c:v>
                </c:pt>
                <c:pt idx="170">
                  <c:v>-5.9800000000000001E-3</c:v>
                </c:pt>
                <c:pt idx="171">
                  <c:v>-5.9800000000000001E-3</c:v>
                </c:pt>
                <c:pt idx="172">
                  <c:v>-5.9800000000000001E-3</c:v>
                </c:pt>
                <c:pt idx="173">
                  <c:v>-5.9800000000000001E-3</c:v>
                </c:pt>
                <c:pt idx="174">
                  <c:v>-5.9800000000000001E-3</c:v>
                </c:pt>
                <c:pt idx="175">
                  <c:v>-5.9800000000000001E-3</c:v>
                </c:pt>
                <c:pt idx="176">
                  <c:v>-5.9800000000000001E-3</c:v>
                </c:pt>
                <c:pt idx="177">
                  <c:v>-5.9800000000000001E-3</c:v>
                </c:pt>
                <c:pt idx="178">
                  <c:v>-5.9800000000000001E-3</c:v>
                </c:pt>
                <c:pt idx="179">
                  <c:v>-5.9800000000000001E-3</c:v>
                </c:pt>
                <c:pt idx="180">
                  <c:v>-5.9800000000000001E-3</c:v>
                </c:pt>
                <c:pt idx="181">
                  <c:v>-5.9800000000000001E-3</c:v>
                </c:pt>
                <c:pt idx="182">
                  <c:v>-5.9800000000000001E-3</c:v>
                </c:pt>
                <c:pt idx="183">
                  <c:v>-5.9800000000000001E-3</c:v>
                </c:pt>
                <c:pt idx="184">
                  <c:v>-5.9800000000000001E-3</c:v>
                </c:pt>
                <c:pt idx="185">
                  <c:v>-5.9800000000000001E-3</c:v>
                </c:pt>
                <c:pt idx="186">
                  <c:v>-5.9800000000000001E-3</c:v>
                </c:pt>
                <c:pt idx="187">
                  <c:v>-5.9800000000000001E-3</c:v>
                </c:pt>
                <c:pt idx="188">
                  <c:v>-5.9800000000000001E-3</c:v>
                </c:pt>
                <c:pt idx="189">
                  <c:v>-5.9800000000000001E-3</c:v>
                </c:pt>
                <c:pt idx="190">
                  <c:v>-5.9800000000000001E-3</c:v>
                </c:pt>
                <c:pt idx="191">
                  <c:v>-5.9800000000000001E-3</c:v>
                </c:pt>
                <c:pt idx="192">
                  <c:v>-5.9800000000000001E-3</c:v>
                </c:pt>
                <c:pt idx="193">
                  <c:v>-5.9800000000000001E-3</c:v>
                </c:pt>
                <c:pt idx="194">
                  <c:v>-5.9800000000000001E-3</c:v>
                </c:pt>
                <c:pt idx="195">
                  <c:v>-5.9800000000000001E-3</c:v>
                </c:pt>
                <c:pt idx="196">
                  <c:v>-5.9800000000000001E-3</c:v>
                </c:pt>
                <c:pt idx="197">
                  <c:v>-5.9800000000000001E-3</c:v>
                </c:pt>
                <c:pt idx="198">
                  <c:v>-5.9199999999999999E-3</c:v>
                </c:pt>
                <c:pt idx="199">
                  <c:v>-5.9199999999999999E-3</c:v>
                </c:pt>
                <c:pt idx="200">
                  <c:v>-5.9199999999999999E-3</c:v>
                </c:pt>
                <c:pt idx="201">
                  <c:v>-5.9199999999999999E-3</c:v>
                </c:pt>
                <c:pt idx="202">
                  <c:v>-5.9199999999999999E-3</c:v>
                </c:pt>
                <c:pt idx="203">
                  <c:v>-5.9199999999999999E-3</c:v>
                </c:pt>
                <c:pt idx="204">
                  <c:v>-5.9199999999999999E-3</c:v>
                </c:pt>
                <c:pt idx="205">
                  <c:v>-5.9199999999999999E-3</c:v>
                </c:pt>
                <c:pt idx="206">
                  <c:v>-5.9199999999999999E-3</c:v>
                </c:pt>
                <c:pt idx="207">
                  <c:v>-5.9199999999999999E-3</c:v>
                </c:pt>
                <c:pt idx="208">
                  <c:v>-5.9199999999999999E-3</c:v>
                </c:pt>
                <c:pt idx="209">
                  <c:v>-5.9199999999999999E-3</c:v>
                </c:pt>
                <c:pt idx="210">
                  <c:v>-5.9199999999999999E-3</c:v>
                </c:pt>
                <c:pt idx="211">
                  <c:v>-5.9199999999999999E-3</c:v>
                </c:pt>
                <c:pt idx="212">
                  <c:v>-5.9199999999999999E-3</c:v>
                </c:pt>
                <c:pt idx="213">
                  <c:v>-5.9199999999999999E-3</c:v>
                </c:pt>
                <c:pt idx="214">
                  <c:v>-5.9199999999999999E-3</c:v>
                </c:pt>
                <c:pt idx="215">
                  <c:v>-5.9199999999999999E-3</c:v>
                </c:pt>
                <c:pt idx="216">
                  <c:v>-5.9199999999999999E-3</c:v>
                </c:pt>
                <c:pt idx="217">
                  <c:v>-5.9199999999999999E-3</c:v>
                </c:pt>
                <c:pt idx="218">
                  <c:v>-5.9199999999999999E-3</c:v>
                </c:pt>
                <c:pt idx="219">
                  <c:v>-5.9199999999999999E-3</c:v>
                </c:pt>
                <c:pt idx="220">
                  <c:v>-5.9199999999999999E-3</c:v>
                </c:pt>
                <c:pt idx="221">
                  <c:v>-5.9199999999999999E-3</c:v>
                </c:pt>
                <c:pt idx="222">
                  <c:v>-5.9199999999999999E-3</c:v>
                </c:pt>
                <c:pt idx="223">
                  <c:v>-5.9199999999999999E-3</c:v>
                </c:pt>
                <c:pt idx="224">
                  <c:v>-5.9199999999999999E-3</c:v>
                </c:pt>
                <c:pt idx="225">
                  <c:v>-5.9199999999999999E-3</c:v>
                </c:pt>
                <c:pt idx="226">
                  <c:v>-5.9199999999999999E-3</c:v>
                </c:pt>
                <c:pt idx="227">
                  <c:v>-5.9199999999999999E-3</c:v>
                </c:pt>
                <c:pt idx="228">
                  <c:v>-5.9199999999999999E-3</c:v>
                </c:pt>
                <c:pt idx="229">
                  <c:v>-5.9199999999999999E-3</c:v>
                </c:pt>
                <c:pt idx="230">
                  <c:v>-5.9199999999999999E-3</c:v>
                </c:pt>
                <c:pt idx="231">
                  <c:v>-5.9199999999999999E-3</c:v>
                </c:pt>
                <c:pt idx="232">
                  <c:v>-5.9199999999999999E-3</c:v>
                </c:pt>
                <c:pt idx="233">
                  <c:v>-5.9199999999999999E-3</c:v>
                </c:pt>
                <c:pt idx="234">
                  <c:v>-5.9199999999999999E-3</c:v>
                </c:pt>
                <c:pt idx="235">
                  <c:v>-5.9199999999999999E-3</c:v>
                </c:pt>
                <c:pt idx="236">
                  <c:v>-5.9199999999999999E-3</c:v>
                </c:pt>
                <c:pt idx="237">
                  <c:v>-5.9199999999999999E-3</c:v>
                </c:pt>
                <c:pt idx="238">
                  <c:v>-5.9199999999999999E-3</c:v>
                </c:pt>
                <c:pt idx="239">
                  <c:v>-5.9199999999999999E-3</c:v>
                </c:pt>
                <c:pt idx="240">
                  <c:v>-5.9199999999999999E-3</c:v>
                </c:pt>
                <c:pt idx="241">
                  <c:v>-5.9199999999999999E-3</c:v>
                </c:pt>
                <c:pt idx="242">
                  <c:v>-5.9199999999999999E-3</c:v>
                </c:pt>
                <c:pt idx="243">
                  <c:v>-5.9199999999999999E-3</c:v>
                </c:pt>
                <c:pt idx="244">
                  <c:v>-5.9199999999999999E-3</c:v>
                </c:pt>
                <c:pt idx="245">
                  <c:v>-5.9199999999999999E-3</c:v>
                </c:pt>
                <c:pt idx="246">
                  <c:v>-5.9199999999999999E-3</c:v>
                </c:pt>
                <c:pt idx="247">
                  <c:v>-5.9199999999999999E-3</c:v>
                </c:pt>
                <c:pt idx="248">
                  <c:v>-5.9199999999999999E-3</c:v>
                </c:pt>
                <c:pt idx="249">
                  <c:v>-5.9199999999999999E-3</c:v>
                </c:pt>
                <c:pt idx="250">
                  <c:v>-5.9199999999999999E-3</c:v>
                </c:pt>
                <c:pt idx="251">
                  <c:v>-5.9199999999999999E-3</c:v>
                </c:pt>
                <c:pt idx="252">
                  <c:v>-5.9199999999999999E-3</c:v>
                </c:pt>
                <c:pt idx="253">
                  <c:v>-5.9199999999999999E-3</c:v>
                </c:pt>
                <c:pt idx="254">
                  <c:v>-5.9199999999999999E-3</c:v>
                </c:pt>
                <c:pt idx="255">
                  <c:v>-5.9199999999999999E-3</c:v>
                </c:pt>
                <c:pt idx="256">
                  <c:v>-5.9199999999999999E-3</c:v>
                </c:pt>
                <c:pt idx="257">
                  <c:v>-5.9199999999999999E-3</c:v>
                </c:pt>
                <c:pt idx="258">
                  <c:v>-5.9199999999999999E-3</c:v>
                </c:pt>
                <c:pt idx="259">
                  <c:v>-5.9199999999999999E-3</c:v>
                </c:pt>
                <c:pt idx="260">
                  <c:v>-5.9199999999999999E-3</c:v>
                </c:pt>
                <c:pt idx="261">
                  <c:v>-5.9199999999999999E-3</c:v>
                </c:pt>
                <c:pt idx="262">
                  <c:v>-5.9199999999999999E-3</c:v>
                </c:pt>
                <c:pt idx="263">
                  <c:v>-5.9199999999999999E-3</c:v>
                </c:pt>
                <c:pt idx="264">
                  <c:v>-5.9199999999999999E-3</c:v>
                </c:pt>
                <c:pt idx="265">
                  <c:v>-5.9800000000000001E-3</c:v>
                </c:pt>
                <c:pt idx="266">
                  <c:v>-5.9800000000000001E-3</c:v>
                </c:pt>
                <c:pt idx="267">
                  <c:v>-5.9800000000000001E-3</c:v>
                </c:pt>
                <c:pt idx="268">
                  <c:v>-5.9800000000000001E-3</c:v>
                </c:pt>
                <c:pt idx="269">
                  <c:v>-5.9800000000000001E-3</c:v>
                </c:pt>
                <c:pt idx="270">
                  <c:v>-5.9800000000000001E-3</c:v>
                </c:pt>
                <c:pt idx="271">
                  <c:v>-5.9800000000000001E-3</c:v>
                </c:pt>
                <c:pt idx="272">
                  <c:v>-5.9800000000000001E-3</c:v>
                </c:pt>
                <c:pt idx="273">
                  <c:v>-5.9800000000000001E-3</c:v>
                </c:pt>
                <c:pt idx="274">
                  <c:v>-5.9800000000000001E-3</c:v>
                </c:pt>
                <c:pt idx="275">
                  <c:v>-5.9800000000000001E-3</c:v>
                </c:pt>
                <c:pt idx="276">
                  <c:v>-5.9800000000000001E-3</c:v>
                </c:pt>
                <c:pt idx="277">
                  <c:v>-5.9800000000000001E-3</c:v>
                </c:pt>
                <c:pt idx="278">
                  <c:v>-5.9800000000000001E-3</c:v>
                </c:pt>
                <c:pt idx="279">
                  <c:v>-6.0299999999999998E-3</c:v>
                </c:pt>
                <c:pt idx="280">
                  <c:v>-6.0299999999999998E-3</c:v>
                </c:pt>
                <c:pt idx="281">
                  <c:v>-6.0299999999999998E-3</c:v>
                </c:pt>
                <c:pt idx="282">
                  <c:v>-6.0299999999999998E-3</c:v>
                </c:pt>
                <c:pt idx="283">
                  <c:v>-6.0299999999999998E-3</c:v>
                </c:pt>
                <c:pt idx="284">
                  <c:v>-6.0299999999999998E-3</c:v>
                </c:pt>
                <c:pt idx="285">
                  <c:v>-6.0299999999999998E-3</c:v>
                </c:pt>
                <c:pt idx="286">
                  <c:v>-6.0299999999999998E-3</c:v>
                </c:pt>
                <c:pt idx="287">
                  <c:v>-6.0299999999999998E-3</c:v>
                </c:pt>
                <c:pt idx="288">
                  <c:v>-6.0299999999999998E-3</c:v>
                </c:pt>
                <c:pt idx="289">
                  <c:v>-6.0299999999999998E-3</c:v>
                </c:pt>
                <c:pt idx="290">
                  <c:v>-6.0800000000000003E-3</c:v>
                </c:pt>
                <c:pt idx="291">
                  <c:v>-6.0800000000000003E-3</c:v>
                </c:pt>
                <c:pt idx="292">
                  <c:v>-6.0800000000000003E-3</c:v>
                </c:pt>
                <c:pt idx="293">
                  <c:v>-6.0800000000000003E-3</c:v>
                </c:pt>
                <c:pt idx="294">
                  <c:v>-6.0800000000000003E-3</c:v>
                </c:pt>
                <c:pt idx="295">
                  <c:v>-6.0800000000000003E-3</c:v>
                </c:pt>
                <c:pt idx="296">
                  <c:v>-6.0800000000000003E-3</c:v>
                </c:pt>
                <c:pt idx="297">
                  <c:v>-6.0800000000000003E-3</c:v>
                </c:pt>
                <c:pt idx="298">
                  <c:v>-6.0800000000000003E-3</c:v>
                </c:pt>
                <c:pt idx="299">
                  <c:v>-6.0800000000000003E-3</c:v>
                </c:pt>
                <c:pt idx="300">
                  <c:v>-6.1399999999999996E-3</c:v>
                </c:pt>
                <c:pt idx="301">
                  <c:v>-6.1399999999999996E-3</c:v>
                </c:pt>
                <c:pt idx="302">
                  <c:v>-6.1399999999999996E-3</c:v>
                </c:pt>
                <c:pt idx="303">
                  <c:v>-6.1399999999999996E-3</c:v>
                </c:pt>
                <c:pt idx="304">
                  <c:v>-6.1399999999999996E-3</c:v>
                </c:pt>
                <c:pt idx="305">
                  <c:v>-6.1399999999999996E-3</c:v>
                </c:pt>
                <c:pt idx="306">
                  <c:v>-6.1399999999999996E-3</c:v>
                </c:pt>
                <c:pt idx="307">
                  <c:v>-6.1399999999999996E-3</c:v>
                </c:pt>
                <c:pt idx="308">
                  <c:v>-6.1399999999999996E-3</c:v>
                </c:pt>
                <c:pt idx="309">
                  <c:v>-6.1399999999999996E-3</c:v>
                </c:pt>
                <c:pt idx="310">
                  <c:v>-6.1900000000000002E-3</c:v>
                </c:pt>
                <c:pt idx="311">
                  <c:v>-6.1900000000000002E-3</c:v>
                </c:pt>
                <c:pt idx="312">
                  <c:v>-6.1900000000000002E-3</c:v>
                </c:pt>
                <c:pt idx="313">
                  <c:v>-6.1900000000000002E-3</c:v>
                </c:pt>
                <c:pt idx="314">
                  <c:v>-6.1900000000000002E-3</c:v>
                </c:pt>
                <c:pt idx="315">
                  <c:v>-6.1900000000000002E-3</c:v>
                </c:pt>
                <c:pt idx="316">
                  <c:v>-6.1900000000000002E-3</c:v>
                </c:pt>
                <c:pt idx="317">
                  <c:v>-6.1900000000000002E-3</c:v>
                </c:pt>
                <c:pt idx="318">
                  <c:v>-6.1900000000000002E-3</c:v>
                </c:pt>
                <c:pt idx="319">
                  <c:v>-6.1900000000000002E-3</c:v>
                </c:pt>
                <c:pt idx="320">
                  <c:v>-6.1900000000000002E-3</c:v>
                </c:pt>
                <c:pt idx="321">
                  <c:v>-6.2500000000000003E-3</c:v>
                </c:pt>
                <c:pt idx="322">
                  <c:v>-6.2500000000000003E-3</c:v>
                </c:pt>
                <c:pt idx="323">
                  <c:v>-6.2500000000000003E-3</c:v>
                </c:pt>
                <c:pt idx="324">
                  <c:v>-6.2500000000000003E-3</c:v>
                </c:pt>
                <c:pt idx="325">
                  <c:v>-6.2500000000000003E-3</c:v>
                </c:pt>
                <c:pt idx="326">
                  <c:v>-6.2500000000000003E-3</c:v>
                </c:pt>
                <c:pt idx="327">
                  <c:v>-6.2500000000000003E-3</c:v>
                </c:pt>
                <c:pt idx="328">
                  <c:v>-6.2500000000000003E-3</c:v>
                </c:pt>
                <c:pt idx="329">
                  <c:v>-6.2500000000000003E-3</c:v>
                </c:pt>
                <c:pt idx="330">
                  <c:v>-6.2500000000000003E-3</c:v>
                </c:pt>
                <c:pt idx="331">
                  <c:v>-6.2500000000000003E-3</c:v>
                </c:pt>
                <c:pt idx="332">
                  <c:v>-6.2500000000000003E-3</c:v>
                </c:pt>
                <c:pt idx="333">
                  <c:v>-6.3E-3</c:v>
                </c:pt>
                <c:pt idx="334">
                  <c:v>-6.3E-3</c:v>
                </c:pt>
                <c:pt idx="335">
                  <c:v>-6.3E-3</c:v>
                </c:pt>
                <c:pt idx="336">
                  <c:v>-6.3E-3</c:v>
                </c:pt>
                <c:pt idx="337">
                  <c:v>-6.3E-3</c:v>
                </c:pt>
                <c:pt idx="338">
                  <c:v>-6.3E-3</c:v>
                </c:pt>
                <c:pt idx="339">
                  <c:v>-6.3E-3</c:v>
                </c:pt>
                <c:pt idx="340">
                  <c:v>-6.3E-3</c:v>
                </c:pt>
                <c:pt idx="341">
                  <c:v>-6.3E-3</c:v>
                </c:pt>
                <c:pt idx="342">
                  <c:v>-6.3E-3</c:v>
                </c:pt>
                <c:pt idx="343">
                  <c:v>-6.3E-3</c:v>
                </c:pt>
                <c:pt idx="344">
                  <c:v>-6.3E-3</c:v>
                </c:pt>
                <c:pt idx="345">
                  <c:v>-6.3E-3</c:v>
                </c:pt>
                <c:pt idx="346">
                  <c:v>-6.3E-3</c:v>
                </c:pt>
                <c:pt idx="347">
                  <c:v>-6.3E-3</c:v>
                </c:pt>
                <c:pt idx="348">
                  <c:v>-6.3E-3</c:v>
                </c:pt>
                <c:pt idx="349">
                  <c:v>-6.3E-3</c:v>
                </c:pt>
                <c:pt idx="350">
                  <c:v>-6.3E-3</c:v>
                </c:pt>
                <c:pt idx="351">
                  <c:v>-6.3E-3</c:v>
                </c:pt>
                <c:pt idx="352">
                  <c:v>-6.3E-3</c:v>
                </c:pt>
                <c:pt idx="353">
                  <c:v>-6.3E-3</c:v>
                </c:pt>
                <c:pt idx="354">
                  <c:v>-6.3E-3</c:v>
                </c:pt>
                <c:pt idx="355">
                  <c:v>-6.3E-3</c:v>
                </c:pt>
                <c:pt idx="356">
                  <c:v>-6.3E-3</c:v>
                </c:pt>
                <c:pt idx="357">
                  <c:v>-6.3E-3</c:v>
                </c:pt>
                <c:pt idx="358">
                  <c:v>-6.3600000000000002E-3</c:v>
                </c:pt>
                <c:pt idx="359">
                  <c:v>-6.3600000000000002E-3</c:v>
                </c:pt>
                <c:pt idx="360">
                  <c:v>-6.3600000000000002E-3</c:v>
                </c:pt>
                <c:pt idx="361">
                  <c:v>-6.3E-3</c:v>
                </c:pt>
                <c:pt idx="362">
                  <c:v>-6.3E-3</c:v>
                </c:pt>
                <c:pt idx="363">
                  <c:v>-6.3E-3</c:v>
                </c:pt>
                <c:pt idx="364">
                  <c:v>-6.3E-3</c:v>
                </c:pt>
                <c:pt idx="365">
                  <c:v>-6.3E-3</c:v>
                </c:pt>
                <c:pt idx="366">
                  <c:v>-6.3E-3</c:v>
                </c:pt>
                <c:pt idx="367">
                  <c:v>-6.3E-3</c:v>
                </c:pt>
                <c:pt idx="368">
                  <c:v>-6.3E-3</c:v>
                </c:pt>
                <c:pt idx="369">
                  <c:v>-6.3E-3</c:v>
                </c:pt>
                <c:pt idx="370">
                  <c:v>-6.3E-3</c:v>
                </c:pt>
                <c:pt idx="371">
                  <c:v>-6.3E-3</c:v>
                </c:pt>
                <c:pt idx="372">
                  <c:v>-6.3E-3</c:v>
                </c:pt>
                <c:pt idx="373">
                  <c:v>-6.3E-3</c:v>
                </c:pt>
                <c:pt idx="374">
                  <c:v>-6.3E-3</c:v>
                </c:pt>
                <c:pt idx="375">
                  <c:v>-6.3E-3</c:v>
                </c:pt>
                <c:pt idx="376">
                  <c:v>-6.3E-3</c:v>
                </c:pt>
                <c:pt idx="377">
                  <c:v>-6.3E-3</c:v>
                </c:pt>
                <c:pt idx="378">
                  <c:v>-6.3E-3</c:v>
                </c:pt>
                <c:pt idx="379">
                  <c:v>-6.3E-3</c:v>
                </c:pt>
                <c:pt idx="380">
                  <c:v>-6.3E-3</c:v>
                </c:pt>
                <c:pt idx="381">
                  <c:v>-6.3E-3</c:v>
                </c:pt>
                <c:pt idx="382">
                  <c:v>-6.3E-3</c:v>
                </c:pt>
                <c:pt idx="383">
                  <c:v>-6.3E-3</c:v>
                </c:pt>
                <c:pt idx="384">
                  <c:v>-6.3E-3</c:v>
                </c:pt>
                <c:pt idx="385">
                  <c:v>-6.3E-3</c:v>
                </c:pt>
                <c:pt idx="386">
                  <c:v>-6.2500000000000003E-3</c:v>
                </c:pt>
                <c:pt idx="387">
                  <c:v>-6.2500000000000003E-3</c:v>
                </c:pt>
                <c:pt idx="388">
                  <c:v>-6.2500000000000003E-3</c:v>
                </c:pt>
                <c:pt idx="389">
                  <c:v>-6.2500000000000003E-3</c:v>
                </c:pt>
                <c:pt idx="390">
                  <c:v>-6.2500000000000003E-3</c:v>
                </c:pt>
                <c:pt idx="391">
                  <c:v>-6.2500000000000003E-3</c:v>
                </c:pt>
                <c:pt idx="392">
                  <c:v>-6.2500000000000003E-3</c:v>
                </c:pt>
                <c:pt idx="393">
                  <c:v>-6.2500000000000003E-3</c:v>
                </c:pt>
                <c:pt idx="394">
                  <c:v>-6.2500000000000003E-3</c:v>
                </c:pt>
                <c:pt idx="395">
                  <c:v>-6.2500000000000003E-3</c:v>
                </c:pt>
                <c:pt idx="396">
                  <c:v>-6.2500000000000003E-3</c:v>
                </c:pt>
                <c:pt idx="397">
                  <c:v>-6.2500000000000003E-3</c:v>
                </c:pt>
                <c:pt idx="398">
                  <c:v>-6.1900000000000002E-3</c:v>
                </c:pt>
                <c:pt idx="399">
                  <c:v>-6.1900000000000002E-3</c:v>
                </c:pt>
                <c:pt idx="400">
                  <c:v>-6.1900000000000002E-3</c:v>
                </c:pt>
                <c:pt idx="401">
                  <c:v>-6.1900000000000002E-3</c:v>
                </c:pt>
                <c:pt idx="402">
                  <c:v>-6.1900000000000002E-3</c:v>
                </c:pt>
                <c:pt idx="403">
                  <c:v>-6.1900000000000002E-3</c:v>
                </c:pt>
                <c:pt idx="404">
                  <c:v>-6.1900000000000002E-3</c:v>
                </c:pt>
                <c:pt idx="405">
                  <c:v>-6.1900000000000002E-3</c:v>
                </c:pt>
                <c:pt idx="406">
                  <c:v>-6.1900000000000002E-3</c:v>
                </c:pt>
                <c:pt idx="407">
                  <c:v>-6.1900000000000002E-3</c:v>
                </c:pt>
                <c:pt idx="408">
                  <c:v>-6.1399999999999996E-3</c:v>
                </c:pt>
                <c:pt idx="409">
                  <c:v>-6.1399999999999996E-3</c:v>
                </c:pt>
                <c:pt idx="410">
                  <c:v>-6.1399999999999996E-3</c:v>
                </c:pt>
                <c:pt idx="411">
                  <c:v>-6.1399999999999996E-3</c:v>
                </c:pt>
                <c:pt idx="412">
                  <c:v>-6.1399999999999996E-3</c:v>
                </c:pt>
                <c:pt idx="413">
                  <c:v>-6.1399999999999996E-3</c:v>
                </c:pt>
                <c:pt idx="414">
                  <c:v>-6.1399999999999996E-3</c:v>
                </c:pt>
                <c:pt idx="415">
                  <c:v>-6.1399999999999996E-3</c:v>
                </c:pt>
                <c:pt idx="416">
                  <c:v>-6.1399999999999996E-3</c:v>
                </c:pt>
                <c:pt idx="417">
                  <c:v>-6.0800000000000003E-3</c:v>
                </c:pt>
                <c:pt idx="418">
                  <c:v>-6.0800000000000003E-3</c:v>
                </c:pt>
                <c:pt idx="419">
                  <c:v>-6.0800000000000003E-3</c:v>
                </c:pt>
                <c:pt idx="420">
                  <c:v>-6.0800000000000003E-3</c:v>
                </c:pt>
                <c:pt idx="421">
                  <c:v>-6.0800000000000003E-3</c:v>
                </c:pt>
                <c:pt idx="422">
                  <c:v>-6.0800000000000003E-3</c:v>
                </c:pt>
                <c:pt idx="423">
                  <c:v>-6.0800000000000003E-3</c:v>
                </c:pt>
                <c:pt idx="424">
                  <c:v>-6.0800000000000003E-3</c:v>
                </c:pt>
                <c:pt idx="425">
                  <c:v>-6.0800000000000003E-3</c:v>
                </c:pt>
                <c:pt idx="426">
                  <c:v>-6.0299999999999998E-3</c:v>
                </c:pt>
                <c:pt idx="427">
                  <c:v>-6.0299999999999998E-3</c:v>
                </c:pt>
                <c:pt idx="428">
                  <c:v>-6.0299999999999998E-3</c:v>
                </c:pt>
                <c:pt idx="429">
                  <c:v>-6.0299999999999998E-3</c:v>
                </c:pt>
                <c:pt idx="430">
                  <c:v>-6.0299999999999998E-3</c:v>
                </c:pt>
                <c:pt idx="431">
                  <c:v>-6.0299999999999998E-3</c:v>
                </c:pt>
                <c:pt idx="432">
                  <c:v>-6.0299999999999998E-3</c:v>
                </c:pt>
                <c:pt idx="433">
                  <c:v>-6.0299999999999998E-3</c:v>
                </c:pt>
                <c:pt idx="434">
                  <c:v>-6.0299999999999998E-3</c:v>
                </c:pt>
                <c:pt idx="435">
                  <c:v>-6.0299999999999998E-3</c:v>
                </c:pt>
                <c:pt idx="436">
                  <c:v>-5.9800000000000001E-3</c:v>
                </c:pt>
                <c:pt idx="437">
                  <c:v>-5.9800000000000001E-3</c:v>
                </c:pt>
                <c:pt idx="438">
                  <c:v>-5.9800000000000001E-3</c:v>
                </c:pt>
                <c:pt idx="439">
                  <c:v>-5.9800000000000001E-3</c:v>
                </c:pt>
                <c:pt idx="440">
                  <c:v>-5.9800000000000001E-3</c:v>
                </c:pt>
                <c:pt idx="441">
                  <c:v>-5.9800000000000001E-3</c:v>
                </c:pt>
                <c:pt idx="442">
                  <c:v>-5.9800000000000001E-3</c:v>
                </c:pt>
                <c:pt idx="443">
                  <c:v>-5.9800000000000001E-3</c:v>
                </c:pt>
                <c:pt idx="444">
                  <c:v>-5.9800000000000001E-3</c:v>
                </c:pt>
                <c:pt idx="445">
                  <c:v>-5.9800000000000001E-3</c:v>
                </c:pt>
                <c:pt idx="446">
                  <c:v>-5.9800000000000001E-3</c:v>
                </c:pt>
                <c:pt idx="447">
                  <c:v>-5.9800000000000001E-3</c:v>
                </c:pt>
                <c:pt idx="448">
                  <c:v>-5.9199999999999999E-3</c:v>
                </c:pt>
                <c:pt idx="449">
                  <c:v>-5.9199999999999999E-3</c:v>
                </c:pt>
                <c:pt idx="450">
                  <c:v>-5.9199999999999999E-3</c:v>
                </c:pt>
                <c:pt idx="451">
                  <c:v>-5.9199999999999999E-3</c:v>
                </c:pt>
                <c:pt idx="452">
                  <c:v>-5.9199999999999999E-3</c:v>
                </c:pt>
                <c:pt idx="453">
                  <c:v>-5.9199999999999999E-3</c:v>
                </c:pt>
                <c:pt idx="454">
                  <c:v>-5.9199999999999999E-3</c:v>
                </c:pt>
                <c:pt idx="455">
                  <c:v>-5.9199999999999999E-3</c:v>
                </c:pt>
                <c:pt idx="456">
                  <c:v>-5.9199999999999999E-3</c:v>
                </c:pt>
                <c:pt idx="457">
                  <c:v>-5.9199999999999999E-3</c:v>
                </c:pt>
                <c:pt idx="458">
                  <c:v>-5.9199999999999999E-3</c:v>
                </c:pt>
                <c:pt idx="459">
                  <c:v>-5.9199999999999999E-3</c:v>
                </c:pt>
                <c:pt idx="460">
                  <c:v>-5.9199999999999999E-3</c:v>
                </c:pt>
                <c:pt idx="461">
                  <c:v>-5.9199999999999999E-3</c:v>
                </c:pt>
                <c:pt idx="462">
                  <c:v>-5.9199999999999999E-3</c:v>
                </c:pt>
                <c:pt idx="463">
                  <c:v>-5.9199999999999999E-3</c:v>
                </c:pt>
                <c:pt idx="464">
                  <c:v>-5.9199999999999999E-3</c:v>
                </c:pt>
                <c:pt idx="465">
                  <c:v>-5.9199999999999999E-3</c:v>
                </c:pt>
                <c:pt idx="466">
                  <c:v>-5.9199999999999999E-3</c:v>
                </c:pt>
                <c:pt idx="467">
                  <c:v>-5.9199999999999999E-3</c:v>
                </c:pt>
                <c:pt idx="468">
                  <c:v>-5.9199999999999999E-3</c:v>
                </c:pt>
                <c:pt idx="469">
                  <c:v>-5.9199999999999999E-3</c:v>
                </c:pt>
                <c:pt idx="470">
                  <c:v>-5.9199999999999999E-3</c:v>
                </c:pt>
                <c:pt idx="471">
                  <c:v>-5.9199999999999999E-3</c:v>
                </c:pt>
                <c:pt idx="472">
                  <c:v>-5.9199999999999999E-3</c:v>
                </c:pt>
                <c:pt idx="473">
                  <c:v>-5.9199999999999999E-3</c:v>
                </c:pt>
                <c:pt idx="474">
                  <c:v>-5.9199999999999999E-3</c:v>
                </c:pt>
                <c:pt idx="475">
                  <c:v>-5.9199999999999999E-3</c:v>
                </c:pt>
                <c:pt idx="476">
                  <c:v>-5.9199999999999999E-3</c:v>
                </c:pt>
                <c:pt idx="477">
                  <c:v>-5.9199999999999999E-3</c:v>
                </c:pt>
                <c:pt idx="478">
                  <c:v>-5.9199999999999999E-3</c:v>
                </c:pt>
                <c:pt idx="479">
                  <c:v>-5.9199999999999999E-3</c:v>
                </c:pt>
                <c:pt idx="480">
                  <c:v>-5.9199999999999999E-3</c:v>
                </c:pt>
                <c:pt idx="481">
                  <c:v>-5.9199999999999999E-3</c:v>
                </c:pt>
                <c:pt idx="482">
                  <c:v>-5.9199999999999999E-3</c:v>
                </c:pt>
                <c:pt idx="483">
                  <c:v>-5.9199999999999999E-3</c:v>
                </c:pt>
                <c:pt idx="484">
                  <c:v>-5.9199999999999999E-3</c:v>
                </c:pt>
                <c:pt idx="485">
                  <c:v>-5.9199999999999999E-3</c:v>
                </c:pt>
                <c:pt idx="486">
                  <c:v>-5.9199999999999999E-3</c:v>
                </c:pt>
                <c:pt idx="487">
                  <c:v>-5.9199999999999999E-3</c:v>
                </c:pt>
                <c:pt idx="488">
                  <c:v>-5.9199999999999999E-3</c:v>
                </c:pt>
                <c:pt idx="489">
                  <c:v>-5.9199999999999999E-3</c:v>
                </c:pt>
                <c:pt idx="490">
                  <c:v>-5.9199999999999999E-3</c:v>
                </c:pt>
                <c:pt idx="491">
                  <c:v>-5.9199999999999999E-3</c:v>
                </c:pt>
                <c:pt idx="492">
                  <c:v>-5.9199999999999999E-3</c:v>
                </c:pt>
                <c:pt idx="493">
                  <c:v>-5.9199999999999999E-3</c:v>
                </c:pt>
                <c:pt idx="494">
                  <c:v>-5.9199999999999999E-3</c:v>
                </c:pt>
                <c:pt idx="495">
                  <c:v>-5.9199999999999999E-3</c:v>
                </c:pt>
                <c:pt idx="496">
                  <c:v>-5.9199999999999999E-3</c:v>
                </c:pt>
                <c:pt idx="497">
                  <c:v>-5.9800000000000001E-3</c:v>
                </c:pt>
                <c:pt idx="498">
                  <c:v>-5.9800000000000001E-3</c:v>
                </c:pt>
                <c:pt idx="499">
                  <c:v>-5.9800000000000001E-3</c:v>
                </c:pt>
                <c:pt idx="500">
                  <c:v>-5.9800000000000001E-3</c:v>
                </c:pt>
                <c:pt idx="501">
                  <c:v>-5.9800000000000001E-3</c:v>
                </c:pt>
                <c:pt idx="502">
                  <c:v>-5.9800000000000001E-3</c:v>
                </c:pt>
                <c:pt idx="503">
                  <c:v>-5.9800000000000001E-3</c:v>
                </c:pt>
                <c:pt idx="504">
                  <c:v>-5.9800000000000001E-3</c:v>
                </c:pt>
                <c:pt idx="505">
                  <c:v>-5.9800000000000001E-3</c:v>
                </c:pt>
                <c:pt idx="506">
                  <c:v>-5.9800000000000001E-3</c:v>
                </c:pt>
                <c:pt idx="507">
                  <c:v>-5.9800000000000001E-3</c:v>
                </c:pt>
                <c:pt idx="508">
                  <c:v>-5.9800000000000001E-3</c:v>
                </c:pt>
                <c:pt idx="509">
                  <c:v>-5.9800000000000001E-3</c:v>
                </c:pt>
                <c:pt idx="510">
                  <c:v>-6.0299999999999998E-3</c:v>
                </c:pt>
                <c:pt idx="511">
                  <c:v>-6.0299999999999998E-3</c:v>
                </c:pt>
                <c:pt idx="512">
                  <c:v>-6.0299999999999998E-3</c:v>
                </c:pt>
                <c:pt idx="513">
                  <c:v>-6.0299999999999998E-3</c:v>
                </c:pt>
                <c:pt idx="514">
                  <c:v>-6.0299999999999998E-3</c:v>
                </c:pt>
                <c:pt idx="515">
                  <c:v>-6.0299999999999998E-3</c:v>
                </c:pt>
                <c:pt idx="516">
                  <c:v>-6.0299999999999998E-3</c:v>
                </c:pt>
                <c:pt idx="517">
                  <c:v>-6.0299999999999998E-3</c:v>
                </c:pt>
                <c:pt idx="518">
                  <c:v>-6.0299999999999998E-3</c:v>
                </c:pt>
                <c:pt idx="519">
                  <c:v>-6.0299999999999998E-3</c:v>
                </c:pt>
                <c:pt idx="520">
                  <c:v>-6.0299999999999998E-3</c:v>
                </c:pt>
                <c:pt idx="521">
                  <c:v>-6.0800000000000003E-3</c:v>
                </c:pt>
                <c:pt idx="522">
                  <c:v>-6.0800000000000003E-3</c:v>
                </c:pt>
                <c:pt idx="523">
                  <c:v>-6.0800000000000003E-3</c:v>
                </c:pt>
                <c:pt idx="524">
                  <c:v>-6.0800000000000003E-3</c:v>
                </c:pt>
                <c:pt idx="525">
                  <c:v>-6.0800000000000003E-3</c:v>
                </c:pt>
                <c:pt idx="526">
                  <c:v>-6.0800000000000003E-3</c:v>
                </c:pt>
                <c:pt idx="527">
                  <c:v>-6.0800000000000003E-3</c:v>
                </c:pt>
                <c:pt idx="528">
                  <c:v>-6.0800000000000003E-3</c:v>
                </c:pt>
                <c:pt idx="529">
                  <c:v>-6.0800000000000003E-3</c:v>
                </c:pt>
                <c:pt idx="530">
                  <c:v>-6.0800000000000003E-3</c:v>
                </c:pt>
                <c:pt idx="531">
                  <c:v>-6.0800000000000003E-3</c:v>
                </c:pt>
                <c:pt idx="532">
                  <c:v>-6.1399999999999996E-3</c:v>
                </c:pt>
                <c:pt idx="533">
                  <c:v>-6.1399999999999996E-3</c:v>
                </c:pt>
                <c:pt idx="534">
                  <c:v>-6.1399999999999996E-3</c:v>
                </c:pt>
                <c:pt idx="535">
                  <c:v>-6.1399999999999996E-3</c:v>
                </c:pt>
                <c:pt idx="536">
                  <c:v>-6.1399999999999996E-3</c:v>
                </c:pt>
                <c:pt idx="537">
                  <c:v>-6.1399999999999996E-3</c:v>
                </c:pt>
                <c:pt idx="538">
                  <c:v>-6.1399999999999996E-3</c:v>
                </c:pt>
                <c:pt idx="539">
                  <c:v>-6.1399999999999996E-3</c:v>
                </c:pt>
                <c:pt idx="540">
                  <c:v>-6.1399999999999996E-3</c:v>
                </c:pt>
                <c:pt idx="541">
                  <c:v>-6.1399999999999996E-3</c:v>
                </c:pt>
                <c:pt idx="542">
                  <c:v>-6.1399999999999996E-3</c:v>
                </c:pt>
                <c:pt idx="543">
                  <c:v>-6.1399999999999996E-3</c:v>
                </c:pt>
                <c:pt idx="544">
                  <c:v>-6.1900000000000002E-3</c:v>
                </c:pt>
                <c:pt idx="545">
                  <c:v>-6.1900000000000002E-3</c:v>
                </c:pt>
                <c:pt idx="546">
                  <c:v>-6.1900000000000002E-3</c:v>
                </c:pt>
                <c:pt idx="547">
                  <c:v>-6.1900000000000002E-3</c:v>
                </c:pt>
                <c:pt idx="548">
                  <c:v>-6.1900000000000002E-3</c:v>
                </c:pt>
                <c:pt idx="549">
                  <c:v>-6.1900000000000002E-3</c:v>
                </c:pt>
                <c:pt idx="550">
                  <c:v>-6.1900000000000002E-3</c:v>
                </c:pt>
                <c:pt idx="551">
                  <c:v>-6.1900000000000002E-3</c:v>
                </c:pt>
                <c:pt idx="552">
                  <c:v>-6.1900000000000002E-3</c:v>
                </c:pt>
                <c:pt idx="553">
                  <c:v>-6.1900000000000002E-3</c:v>
                </c:pt>
                <c:pt idx="554">
                  <c:v>-6.1900000000000002E-3</c:v>
                </c:pt>
                <c:pt idx="555">
                  <c:v>-6.1900000000000002E-3</c:v>
                </c:pt>
                <c:pt idx="556">
                  <c:v>-6.1900000000000002E-3</c:v>
                </c:pt>
                <c:pt idx="557">
                  <c:v>-6.1900000000000002E-3</c:v>
                </c:pt>
                <c:pt idx="558">
                  <c:v>-6.1900000000000002E-3</c:v>
                </c:pt>
                <c:pt idx="559">
                  <c:v>-6.1900000000000002E-3</c:v>
                </c:pt>
                <c:pt idx="560">
                  <c:v>-6.1900000000000002E-3</c:v>
                </c:pt>
                <c:pt idx="561">
                  <c:v>-6.2500000000000003E-3</c:v>
                </c:pt>
                <c:pt idx="562">
                  <c:v>-6.2500000000000003E-3</c:v>
                </c:pt>
                <c:pt idx="563">
                  <c:v>-6.2500000000000003E-3</c:v>
                </c:pt>
                <c:pt idx="564">
                  <c:v>-6.2500000000000003E-3</c:v>
                </c:pt>
                <c:pt idx="565">
                  <c:v>-6.2500000000000003E-3</c:v>
                </c:pt>
                <c:pt idx="566">
                  <c:v>-6.2500000000000003E-3</c:v>
                </c:pt>
                <c:pt idx="567">
                  <c:v>-6.2500000000000003E-3</c:v>
                </c:pt>
                <c:pt idx="568">
                  <c:v>-6.2500000000000003E-3</c:v>
                </c:pt>
                <c:pt idx="569">
                  <c:v>-6.2500000000000003E-3</c:v>
                </c:pt>
                <c:pt idx="570">
                  <c:v>-6.2500000000000003E-3</c:v>
                </c:pt>
                <c:pt idx="571">
                  <c:v>-6.2500000000000003E-3</c:v>
                </c:pt>
                <c:pt idx="572">
                  <c:v>-6.2500000000000003E-3</c:v>
                </c:pt>
                <c:pt idx="573">
                  <c:v>-6.2500000000000003E-3</c:v>
                </c:pt>
                <c:pt idx="574">
                  <c:v>-6.2500000000000003E-3</c:v>
                </c:pt>
                <c:pt idx="575">
                  <c:v>-6.2500000000000003E-3</c:v>
                </c:pt>
                <c:pt idx="576">
                  <c:v>-6.2500000000000003E-3</c:v>
                </c:pt>
                <c:pt idx="577">
                  <c:v>-6.2500000000000003E-3</c:v>
                </c:pt>
                <c:pt idx="578">
                  <c:v>-6.2500000000000003E-3</c:v>
                </c:pt>
                <c:pt idx="579">
                  <c:v>-6.2500000000000003E-3</c:v>
                </c:pt>
                <c:pt idx="580">
                  <c:v>-6.2500000000000003E-3</c:v>
                </c:pt>
                <c:pt idx="581">
                  <c:v>-6.2500000000000003E-3</c:v>
                </c:pt>
                <c:pt idx="582">
                  <c:v>-6.2500000000000003E-3</c:v>
                </c:pt>
                <c:pt idx="583">
                  <c:v>-6.2500000000000003E-3</c:v>
                </c:pt>
                <c:pt idx="584">
                  <c:v>-6.2500000000000003E-3</c:v>
                </c:pt>
                <c:pt idx="585">
                  <c:v>-6.2500000000000003E-3</c:v>
                </c:pt>
                <c:pt idx="586">
                  <c:v>-6.2500000000000003E-3</c:v>
                </c:pt>
                <c:pt idx="587">
                  <c:v>-6.2500000000000003E-3</c:v>
                </c:pt>
                <c:pt idx="588">
                  <c:v>-6.1900000000000002E-3</c:v>
                </c:pt>
                <c:pt idx="589">
                  <c:v>-6.1900000000000002E-3</c:v>
                </c:pt>
                <c:pt idx="590">
                  <c:v>-6.1900000000000002E-3</c:v>
                </c:pt>
                <c:pt idx="591">
                  <c:v>-6.1900000000000002E-3</c:v>
                </c:pt>
                <c:pt idx="592">
                  <c:v>-6.1900000000000002E-3</c:v>
                </c:pt>
                <c:pt idx="593">
                  <c:v>-6.1900000000000002E-3</c:v>
                </c:pt>
                <c:pt idx="594">
                  <c:v>-6.1900000000000002E-3</c:v>
                </c:pt>
                <c:pt idx="595">
                  <c:v>-6.1900000000000002E-3</c:v>
                </c:pt>
                <c:pt idx="596">
                  <c:v>-6.1900000000000002E-3</c:v>
                </c:pt>
                <c:pt idx="597">
                  <c:v>-6.1900000000000002E-3</c:v>
                </c:pt>
                <c:pt idx="598">
                  <c:v>-6.1900000000000002E-3</c:v>
                </c:pt>
                <c:pt idx="599">
                  <c:v>-6.1900000000000002E-3</c:v>
                </c:pt>
                <c:pt idx="600">
                  <c:v>-6.1900000000000002E-3</c:v>
                </c:pt>
                <c:pt idx="601">
                  <c:v>-6.1900000000000002E-3</c:v>
                </c:pt>
                <c:pt idx="602">
                  <c:v>-6.1900000000000002E-3</c:v>
                </c:pt>
                <c:pt idx="603">
                  <c:v>-6.1900000000000002E-3</c:v>
                </c:pt>
                <c:pt idx="604">
                  <c:v>-6.1399999999999996E-3</c:v>
                </c:pt>
                <c:pt idx="605">
                  <c:v>-6.1399999999999996E-3</c:v>
                </c:pt>
                <c:pt idx="606">
                  <c:v>-6.1399999999999996E-3</c:v>
                </c:pt>
                <c:pt idx="607">
                  <c:v>-6.1399999999999996E-3</c:v>
                </c:pt>
                <c:pt idx="608">
                  <c:v>-6.1399999999999996E-3</c:v>
                </c:pt>
                <c:pt idx="609">
                  <c:v>-6.1399999999999996E-3</c:v>
                </c:pt>
                <c:pt idx="610">
                  <c:v>-6.1399999999999996E-3</c:v>
                </c:pt>
                <c:pt idx="611">
                  <c:v>-6.1399999999999996E-3</c:v>
                </c:pt>
                <c:pt idx="612">
                  <c:v>-6.1399999999999996E-3</c:v>
                </c:pt>
                <c:pt idx="613">
                  <c:v>-6.1399999999999996E-3</c:v>
                </c:pt>
                <c:pt idx="614">
                  <c:v>-6.1399999999999996E-3</c:v>
                </c:pt>
                <c:pt idx="615">
                  <c:v>-6.0800000000000003E-3</c:v>
                </c:pt>
                <c:pt idx="616">
                  <c:v>-6.0800000000000003E-3</c:v>
                </c:pt>
                <c:pt idx="617">
                  <c:v>-6.0800000000000003E-3</c:v>
                </c:pt>
                <c:pt idx="618">
                  <c:v>-6.0800000000000003E-3</c:v>
                </c:pt>
                <c:pt idx="619">
                  <c:v>-6.0800000000000003E-3</c:v>
                </c:pt>
                <c:pt idx="620">
                  <c:v>-6.0800000000000003E-3</c:v>
                </c:pt>
                <c:pt idx="621">
                  <c:v>-6.0800000000000003E-3</c:v>
                </c:pt>
                <c:pt idx="622">
                  <c:v>-6.0800000000000003E-3</c:v>
                </c:pt>
                <c:pt idx="623">
                  <c:v>-6.0299999999999998E-3</c:v>
                </c:pt>
                <c:pt idx="624">
                  <c:v>-6.0299999999999998E-3</c:v>
                </c:pt>
                <c:pt idx="625">
                  <c:v>-6.0299999999999998E-3</c:v>
                </c:pt>
                <c:pt idx="626">
                  <c:v>-6.0299999999999998E-3</c:v>
                </c:pt>
                <c:pt idx="627">
                  <c:v>-6.0299999999999998E-3</c:v>
                </c:pt>
                <c:pt idx="628">
                  <c:v>-6.0299999999999998E-3</c:v>
                </c:pt>
                <c:pt idx="629">
                  <c:v>-6.0299999999999998E-3</c:v>
                </c:pt>
                <c:pt idx="630">
                  <c:v>-6.0299999999999998E-3</c:v>
                </c:pt>
                <c:pt idx="631">
                  <c:v>-6.0299999999999998E-3</c:v>
                </c:pt>
                <c:pt idx="632">
                  <c:v>-5.9800000000000001E-3</c:v>
                </c:pt>
                <c:pt idx="633">
                  <c:v>-5.9800000000000001E-3</c:v>
                </c:pt>
                <c:pt idx="634">
                  <c:v>-5.9800000000000001E-3</c:v>
                </c:pt>
                <c:pt idx="635">
                  <c:v>-5.9800000000000001E-3</c:v>
                </c:pt>
                <c:pt idx="636">
                  <c:v>-5.9800000000000001E-3</c:v>
                </c:pt>
                <c:pt idx="637">
                  <c:v>-5.9800000000000001E-3</c:v>
                </c:pt>
                <c:pt idx="638">
                  <c:v>-5.9800000000000001E-3</c:v>
                </c:pt>
                <c:pt idx="639">
                  <c:v>-5.9800000000000001E-3</c:v>
                </c:pt>
                <c:pt idx="640">
                  <c:v>-5.9199999999999999E-3</c:v>
                </c:pt>
                <c:pt idx="641">
                  <c:v>-5.9199999999999999E-3</c:v>
                </c:pt>
                <c:pt idx="642">
                  <c:v>-5.9199999999999999E-3</c:v>
                </c:pt>
                <c:pt idx="643">
                  <c:v>-5.9199999999999999E-3</c:v>
                </c:pt>
                <c:pt idx="644">
                  <c:v>-5.9199999999999999E-3</c:v>
                </c:pt>
                <c:pt idx="645">
                  <c:v>-5.9199999999999999E-3</c:v>
                </c:pt>
                <c:pt idx="646">
                  <c:v>-5.9199999999999999E-3</c:v>
                </c:pt>
                <c:pt idx="647">
                  <c:v>-5.9199999999999999E-3</c:v>
                </c:pt>
                <c:pt idx="648">
                  <c:v>-5.9199999999999999E-3</c:v>
                </c:pt>
                <c:pt idx="649">
                  <c:v>-5.8700000000000002E-3</c:v>
                </c:pt>
                <c:pt idx="650">
                  <c:v>-5.8700000000000002E-3</c:v>
                </c:pt>
                <c:pt idx="651">
                  <c:v>-5.8700000000000002E-3</c:v>
                </c:pt>
                <c:pt idx="652">
                  <c:v>-5.8700000000000002E-3</c:v>
                </c:pt>
                <c:pt idx="653">
                  <c:v>-5.8700000000000002E-3</c:v>
                </c:pt>
                <c:pt idx="654">
                  <c:v>-5.8700000000000002E-3</c:v>
                </c:pt>
                <c:pt idx="655">
                  <c:v>-5.8700000000000002E-3</c:v>
                </c:pt>
                <c:pt idx="656">
                  <c:v>-5.8700000000000002E-3</c:v>
                </c:pt>
                <c:pt idx="657">
                  <c:v>-5.8700000000000002E-3</c:v>
                </c:pt>
                <c:pt idx="658">
                  <c:v>-5.8700000000000002E-3</c:v>
                </c:pt>
                <c:pt idx="659">
                  <c:v>-5.8100000000000001E-3</c:v>
                </c:pt>
                <c:pt idx="660">
                  <c:v>-5.8100000000000001E-3</c:v>
                </c:pt>
                <c:pt idx="661">
                  <c:v>-5.8100000000000001E-3</c:v>
                </c:pt>
                <c:pt idx="662">
                  <c:v>-5.8100000000000001E-3</c:v>
                </c:pt>
                <c:pt idx="663">
                  <c:v>-5.8100000000000001E-3</c:v>
                </c:pt>
                <c:pt idx="664">
                  <c:v>-5.8100000000000001E-3</c:v>
                </c:pt>
                <c:pt idx="665">
                  <c:v>-5.8100000000000001E-3</c:v>
                </c:pt>
                <c:pt idx="666">
                  <c:v>-5.8100000000000001E-3</c:v>
                </c:pt>
                <c:pt idx="667">
                  <c:v>-5.8100000000000001E-3</c:v>
                </c:pt>
                <c:pt idx="668">
                  <c:v>-5.8100000000000001E-3</c:v>
                </c:pt>
                <c:pt idx="669">
                  <c:v>-5.8100000000000001E-3</c:v>
                </c:pt>
                <c:pt idx="670">
                  <c:v>-5.8100000000000001E-3</c:v>
                </c:pt>
                <c:pt idx="671">
                  <c:v>-5.8100000000000001E-3</c:v>
                </c:pt>
                <c:pt idx="672">
                  <c:v>-5.8100000000000001E-3</c:v>
                </c:pt>
                <c:pt idx="673">
                  <c:v>-5.8100000000000001E-3</c:v>
                </c:pt>
                <c:pt idx="674">
                  <c:v>-5.8100000000000001E-3</c:v>
                </c:pt>
                <c:pt idx="675">
                  <c:v>-5.8100000000000001E-3</c:v>
                </c:pt>
                <c:pt idx="676">
                  <c:v>-5.7600000000000004E-3</c:v>
                </c:pt>
                <c:pt idx="677">
                  <c:v>-5.7600000000000004E-3</c:v>
                </c:pt>
                <c:pt idx="678">
                  <c:v>-5.7600000000000004E-3</c:v>
                </c:pt>
                <c:pt idx="679">
                  <c:v>-5.7600000000000004E-3</c:v>
                </c:pt>
                <c:pt idx="680">
                  <c:v>-5.7600000000000004E-3</c:v>
                </c:pt>
                <c:pt idx="681">
                  <c:v>-5.7600000000000004E-3</c:v>
                </c:pt>
                <c:pt idx="682">
                  <c:v>-5.7600000000000004E-3</c:v>
                </c:pt>
                <c:pt idx="683">
                  <c:v>-5.7600000000000004E-3</c:v>
                </c:pt>
                <c:pt idx="684">
                  <c:v>-5.7600000000000004E-3</c:v>
                </c:pt>
                <c:pt idx="685">
                  <c:v>-5.7600000000000004E-3</c:v>
                </c:pt>
                <c:pt idx="686">
                  <c:v>-5.7600000000000004E-3</c:v>
                </c:pt>
                <c:pt idx="687">
                  <c:v>-5.7600000000000004E-3</c:v>
                </c:pt>
                <c:pt idx="688">
                  <c:v>-5.7600000000000004E-3</c:v>
                </c:pt>
                <c:pt idx="689">
                  <c:v>-5.7600000000000004E-3</c:v>
                </c:pt>
                <c:pt idx="690">
                  <c:v>-5.7600000000000004E-3</c:v>
                </c:pt>
                <c:pt idx="691">
                  <c:v>-5.7600000000000004E-3</c:v>
                </c:pt>
                <c:pt idx="692">
                  <c:v>-5.7600000000000004E-3</c:v>
                </c:pt>
                <c:pt idx="693">
                  <c:v>-5.7600000000000004E-3</c:v>
                </c:pt>
                <c:pt idx="694">
                  <c:v>-5.7600000000000004E-3</c:v>
                </c:pt>
                <c:pt idx="695">
                  <c:v>-5.7600000000000004E-3</c:v>
                </c:pt>
                <c:pt idx="696">
                  <c:v>-5.7600000000000004E-3</c:v>
                </c:pt>
                <c:pt idx="697">
                  <c:v>-5.7600000000000004E-3</c:v>
                </c:pt>
                <c:pt idx="698">
                  <c:v>-5.8100000000000001E-3</c:v>
                </c:pt>
                <c:pt idx="699">
                  <c:v>-5.8100000000000001E-3</c:v>
                </c:pt>
                <c:pt idx="700">
                  <c:v>-5.8100000000000001E-3</c:v>
                </c:pt>
                <c:pt idx="701">
                  <c:v>-5.8100000000000001E-3</c:v>
                </c:pt>
                <c:pt idx="702">
                  <c:v>-5.8100000000000001E-3</c:v>
                </c:pt>
                <c:pt idx="703">
                  <c:v>-5.8100000000000001E-3</c:v>
                </c:pt>
                <c:pt idx="704">
                  <c:v>-5.8100000000000001E-3</c:v>
                </c:pt>
                <c:pt idx="705">
                  <c:v>-5.8100000000000001E-3</c:v>
                </c:pt>
                <c:pt idx="706">
                  <c:v>-5.8100000000000001E-3</c:v>
                </c:pt>
                <c:pt idx="707">
                  <c:v>-5.8100000000000001E-3</c:v>
                </c:pt>
                <c:pt idx="708">
                  <c:v>-5.8100000000000001E-3</c:v>
                </c:pt>
                <c:pt idx="709">
                  <c:v>-5.8100000000000001E-3</c:v>
                </c:pt>
                <c:pt idx="710">
                  <c:v>-5.8100000000000001E-3</c:v>
                </c:pt>
                <c:pt idx="711">
                  <c:v>-5.8100000000000001E-3</c:v>
                </c:pt>
                <c:pt idx="712">
                  <c:v>-5.8100000000000001E-3</c:v>
                </c:pt>
                <c:pt idx="713">
                  <c:v>-5.8100000000000001E-3</c:v>
                </c:pt>
                <c:pt idx="714">
                  <c:v>-5.8100000000000001E-3</c:v>
                </c:pt>
                <c:pt idx="715">
                  <c:v>-5.8100000000000001E-3</c:v>
                </c:pt>
                <c:pt idx="716">
                  <c:v>-5.8100000000000001E-3</c:v>
                </c:pt>
                <c:pt idx="717">
                  <c:v>-5.8700000000000002E-3</c:v>
                </c:pt>
                <c:pt idx="718">
                  <c:v>-5.8700000000000002E-3</c:v>
                </c:pt>
                <c:pt idx="719">
                  <c:v>-5.8700000000000002E-3</c:v>
                </c:pt>
                <c:pt idx="720">
                  <c:v>-5.8700000000000002E-3</c:v>
                </c:pt>
                <c:pt idx="721">
                  <c:v>-5.8700000000000002E-3</c:v>
                </c:pt>
                <c:pt idx="722">
                  <c:v>-5.8700000000000002E-3</c:v>
                </c:pt>
                <c:pt idx="723">
                  <c:v>-5.8700000000000002E-3</c:v>
                </c:pt>
                <c:pt idx="724">
                  <c:v>-5.8700000000000002E-3</c:v>
                </c:pt>
                <c:pt idx="725">
                  <c:v>-5.8700000000000002E-3</c:v>
                </c:pt>
                <c:pt idx="726">
                  <c:v>-5.8700000000000002E-3</c:v>
                </c:pt>
                <c:pt idx="727">
                  <c:v>-5.8700000000000002E-3</c:v>
                </c:pt>
                <c:pt idx="728">
                  <c:v>-5.8700000000000002E-3</c:v>
                </c:pt>
                <c:pt idx="729">
                  <c:v>-5.8700000000000002E-3</c:v>
                </c:pt>
                <c:pt idx="730">
                  <c:v>-5.9199999999999999E-3</c:v>
                </c:pt>
                <c:pt idx="731">
                  <c:v>-5.9199999999999999E-3</c:v>
                </c:pt>
                <c:pt idx="732">
                  <c:v>-5.9199999999999999E-3</c:v>
                </c:pt>
                <c:pt idx="733">
                  <c:v>-5.9199999999999999E-3</c:v>
                </c:pt>
                <c:pt idx="734">
                  <c:v>-5.9199999999999999E-3</c:v>
                </c:pt>
                <c:pt idx="735">
                  <c:v>-5.9199999999999999E-3</c:v>
                </c:pt>
                <c:pt idx="736">
                  <c:v>-5.9199999999999999E-3</c:v>
                </c:pt>
                <c:pt idx="737">
                  <c:v>-5.9199999999999999E-3</c:v>
                </c:pt>
                <c:pt idx="738">
                  <c:v>-5.9199999999999999E-3</c:v>
                </c:pt>
                <c:pt idx="739">
                  <c:v>-5.9199999999999999E-3</c:v>
                </c:pt>
                <c:pt idx="740">
                  <c:v>-5.9199999999999999E-3</c:v>
                </c:pt>
                <c:pt idx="741">
                  <c:v>-5.9199999999999999E-3</c:v>
                </c:pt>
                <c:pt idx="742">
                  <c:v>-5.9199999999999999E-3</c:v>
                </c:pt>
                <c:pt idx="743">
                  <c:v>-5.9800000000000001E-3</c:v>
                </c:pt>
                <c:pt idx="744">
                  <c:v>-5.9800000000000001E-3</c:v>
                </c:pt>
                <c:pt idx="745">
                  <c:v>-5.9800000000000001E-3</c:v>
                </c:pt>
                <c:pt idx="746">
                  <c:v>-5.9800000000000001E-3</c:v>
                </c:pt>
                <c:pt idx="747">
                  <c:v>-5.9800000000000001E-3</c:v>
                </c:pt>
                <c:pt idx="748">
                  <c:v>-5.9800000000000001E-3</c:v>
                </c:pt>
                <c:pt idx="749">
                  <c:v>-5.9800000000000001E-3</c:v>
                </c:pt>
                <c:pt idx="750">
                  <c:v>-5.9800000000000001E-3</c:v>
                </c:pt>
                <c:pt idx="751">
                  <c:v>-5.9800000000000001E-3</c:v>
                </c:pt>
                <c:pt idx="752">
                  <c:v>-5.9800000000000001E-3</c:v>
                </c:pt>
                <c:pt idx="753">
                  <c:v>-5.9800000000000001E-3</c:v>
                </c:pt>
                <c:pt idx="754">
                  <c:v>-5.9800000000000001E-3</c:v>
                </c:pt>
                <c:pt idx="755">
                  <c:v>-5.9800000000000001E-3</c:v>
                </c:pt>
                <c:pt idx="756">
                  <c:v>-5.9800000000000001E-3</c:v>
                </c:pt>
                <c:pt idx="757">
                  <c:v>-6.0299999999999998E-3</c:v>
                </c:pt>
                <c:pt idx="758">
                  <c:v>-6.0299999999999998E-3</c:v>
                </c:pt>
                <c:pt idx="759">
                  <c:v>-6.0299999999999998E-3</c:v>
                </c:pt>
                <c:pt idx="760">
                  <c:v>-6.0299999999999998E-3</c:v>
                </c:pt>
                <c:pt idx="761">
                  <c:v>-6.0299999999999998E-3</c:v>
                </c:pt>
                <c:pt idx="762">
                  <c:v>-6.0299999999999998E-3</c:v>
                </c:pt>
                <c:pt idx="763">
                  <c:v>-6.0299999999999998E-3</c:v>
                </c:pt>
                <c:pt idx="764">
                  <c:v>-6.0299999999999998E-3</c:v>
                </c:pt>
                <c:pt idx="765">
                  <c:v>-6.0299999999999998E-3</c:v>
                </c:pt>
                <c:pt idx="766">
                  <c:v>-6.0299999999999998E-3</c:v>
                </c:pt>
                <c:pt idx="767">
                  <c:v>-6.0299999999999998E-3</c:v>
                </c:pt>
                <c:pt idx="768">
                  <c:v>-6.0299999999999998E-3</c:v>
                </c:pt>
                <c:pt idx="769">
                  <c:v>-6.0299999999999998E-3</c:v>
                </c:pt>
                <c:pt idx="770">
                  <c:v>-6.0299999999999998E-3</c:v>
                </c:pt>
                <c:pt idx="771">
                  <c:v>-6.0299999999999998E-3</c:v>
                </c:pt>
                <c:pt idx="772">
                  <c:v>-6.0299999999999998E-3</c:v>
                </c:pt>
                <c:pt idx="773">
                  <c:v>-6.0299999999999998E-3</c:v>
                </c:pt>
                <c:pt idx="774">
                  <c:v>-6.0299999999999998E-3</c:v>
                </c:pt>
                <c:pt idx="775">
                  <c:v>-6.0299999999999998E-3</c:v>
                </c:pt>
                <c:pt idx="776">
                  <c:v>-6.0299999999999998E-3</c:v>
                </c:pt>
                <c:pt idx="777">
                  <c:v>-6.0299999999999998E-3</c:v>
                </c:pt>
                <c:pt idx="778">
                  <c:v>-6.0299999999999998E-3</c:v>
                </c:pt>
                <c:pt idx="779">
                  <c:v>-6.0299999999999998E-3</c:v>
                </c:pt>
                <c:pt idx="780">
                  <c:v>-6.0299999999999998E-3</c:v>
                </c:pt>
                <c:pt idx="781">
                  <c:v>-6.0800000000000003E-3</c:v>
                </c:pt>
                <c:pt idx="782">
                  <c:v>-6.0800000000000003E-3</c:v>
                </c:pt>
                <c:pt idx="783">
                  <c:v>-6.0800000000000003E-3</c:v>
                </c:pt>
                <c:pt idx="784">
                  <c:v>-6.0800000000000003E-3</c:v>
                </c:pt>
                <c:pt idx="785">
                  <c:v>-6.0800000000000003E-3</c:v>
                </c:pt>
                <c:pt idx="786">
                  <c:v>-6.0800000000000003E-3</c:v>
                </c:pt>
                <c:pt idx="787">
                  <c:v>-6.0800000000000003E-3</c:v>
                </c:pt>
                <c:pt idx="788">
                  <c:v>-6.0800000000000003E-3</c:v>
                </c:pt>
                <c:pt idx="789">
                  <c:v>-6.0800000000000003E-3</c:v>
                </c:pt>
                <c:pt idx="790">
                  <c:v>-6.0800000000000003E-3</c:v>
                </c:pt>
                <c:pt idx="791">
                  <c:v>-6.0800000000000003E-3</c:v>
                </c:pt>
                <c:pt idx="792">
                  <c:v>-6.0800000000000003E-3</c:v>
                </c:pt>
                <c:pt idx="793">
                  <c:v>-6.0800000000000003E-3</c:v>
                </c:pt>
                <c:pt idx="794">
                  <c:v>-6.0800000000000003E-3</c:v>
                </c:pt>
                <c:pt idx="795">
                  <c:v>-6.0800000000000003E-3</c:v>
                </c:pt>
                <c:pt idx="796">
                  <c:v>-6.0800000000000003E-3</c:v>
                </c:pt>
                <c:pt idx="797">
                  <c:v>-6.0800000000000003E-3</c:v>
                </c:pt>
                <c:pt idx="798">
                  <c:v>-6.0800000000000003E-3</c:v>
                </c:pt>
                <c:pt idx="799">
                  <c:v>-6.0800000000000003E-3</c:v>
                </c:pt>
                <c:pt idx="800">
                  <c:v>-6.0800000000000003E-3</c:v>
                </c:pt>
                <c:pt idx="801">
                  <c:v>-6.0800000000000003E-3</c:v>
                </c:pt>
                <c:pt idx="802">
                  <c:v>-6.0800000000000003E-3</c:v>
                </c:pt>
                <c:pt idx="803">
                  <c:v>-6.0800000000000003E-3</c:v>
                </c:pt>
                <c:pt idx="804">
                  <c:v>-6.0800000000000003E-3</c:v>
                </c:pt>
                <c:pt idx="805">
                  <c:v>-6.0800000000000003E-3</c:v>
                </c:pt>
                <c:pt idx="806">
                  <c:v>-6.0800000000000003E-3</c:v>
                </c:pt>
                <c:pt idx="807">
                  <c:v>-6.0800000000000003E-3</c:v>
                </c:pt>
                <c:pt idx="808">
                  <c:v>-6.0800000000000003E-3</c:v>
                </c:pt>
                <c:pt idx="809">
                  <c:v>-6.0800000000000003E-3</c:v>
                </c:pt>
                <c:pt idx="810">
                  <c:v>-6.0800000000000003E-3</c:v>
                </c:pt>
                <c:pt idx="811">
                  <c:v>-6.0800000000000003E-3</c:v>
                </c:pt>
                <c:pt idx="812">
                  <c:v>-6.0800000000000003E-3</c:v>
                </c:pt>
                <c:pt idx="813">
                  <c:v>-6.0800000000000003E-3</c:v>
                </c:pt>
                <c:pt idx="814">
                  <c:v>-6.0800000000000003E-3</c:v>
                </c:pt>
                <c:pt idx="815">
                  <c:v>-6.0800000000000003E-3</c:v>
                </c:pt>
                <c:pt idx="816">
                  <c:v>-6.0299999999999998E-3</c:v>
                </c:pt>
                <c:pt idx="817">
                  <c:v>-6.0299999999999998E-3</c:v>
                </c:pt>
                <c:pt idx="818">
                  <c:v>-6.0299999999999998E-3</c:v>
                </c:pt>
                <c:pt idx="819">
                  <c:v>-6.0299999999999998E-3</c:v>
                </c:pt>
                <c:pt idx="820">
                  <c:v>-6.0299999999999998E-3</c:v>
                </c:pt>
                <c:pt idx="821">
                  <c:v>-6.0299999999999998E-3</c:v>
                </c:pt>
                <c:pt idx="822">
                  <c:v>-6.0299999999999998E-3</c:v>
                </c:pt>
                <c:pt idx="823">
                  <c:v>-6.0299999999999998E-3</c:v>
                </c:pt>
                <c:pt idx="824">
                  <c:v>-6.0299999999999998E-3</c:v>
                </c:pt>
                <c:pt idx="825">
                  <c:v>-6.0299999999999998E-3</c:v>
                </c:pt>
                <c:pt idx="826">
                  <c:v>-6.0299999999999998E-3</c:v>
                </c:pt>
                <c:pt idx="827">
                  <c:v>-6.0299999999999998E-3</c:v>
                </c:pt>
                <c:pt idx="828">
                  <c:v>-6.0299999999999998E-3</c:v>
                </c:pt>
                <c:pt idx="829">
                  <c:v>-6.0299999999999998E-3</c:v>
                </c:pt>
                <c:pt idx="830">
                  <c:v>-6.0299999999999998E-3</c:v>
                </c:pt>
                <c:pt idx="831">
                  <c:v>-6.0299999999999998E-3</c:v>
                </c:pt>
                <c:pt idx="832">
                  <c:v>-6.0299999999999998E-3</c:v>
                </c:pt>
                <c:pt idx="833">
                  <c:v>-6.0299999999999998E-3</c:v>
                </c:pt>
                <c:pt idx="834">
                  <c:v>-6.0299999999999998E-3</c:v>
                </c:pt>
                <c:pt idx="835">
                  <c:v>-6.0299999999999998E-3</c:v>
                </c:pt>
                <c:pt idx="836">
                  <c:v>-6.0299999999999998E-3</c:v>
                </c:pt>
                <c:pt idx="837">
                  <c:v>-6.0299999999999998E-3</c:v>
                </c:pt>
                <c:pt idx="838">
                  <c:v>-6.0299999999999998E-3</c:v>
                </c:pt>
                <c:pt idx="839">
                  <c:v>-6.0299999999999998E-3</c:v>
                </c:pt>
                <c:pt idx="840">
                  <c:v>-6.0299999999999998E-3</c:v>
                </c:pt>
                <c:pt idx="841">
                  <c:v>-6.0299999999999998E-3</c:v>
                </c:pt>
                <c:pt idx="842">
                  <c:v>-6.0299999999999998E-3</c:v>
                </c:pt>
                <c:pt idx="843">
                  <c:v>-6.0299999999999998E-3</c:v>
                </c:pt>
                <c:pt idx="844">
                  <c:v>-6.0299999999999998E-3</c:v>
                </c:pt>
                <c:pt idx="845">
                  <c:v>-6.0299999999999998E-3</c:v>
                </c:pt>
                <c:pt idx="846">
                  <c:v>-6.0299999999999998E-3</c:v>
                </c:pt>
                <c:pt idx="847">
                  <c:v>-6.0299999999999998E-3</c:v>
                </c:pt>
                <c:pt idx="848">
                  <c:v>-6.0299999999999998E-3</c:v>
                </c:pt>
                <c:pt idx="849">
                  <c:v>-6.0299999999999998E-3</c:v>
                </c:pt>
                <c:pt idx="850">
                  <c:v>-6.0299999999999998E-3</c:v>
                </c:pt>
                <c:pt idx="851">
                  <c:v>-6.0299999999999998E-3</c:v>
                </c:pt>
                <c:pt idx="852">
                  <c:v>-5.9800000000000001E-3</c:v>
                </c:pt>
                <c:pt idx="853">
                  <c:v>-5.9800000000000001E-3</c:v>
                </c:pt>
                <c:pt idx="854">
                  <c:v>-5.9800000000000001E-3</c:v>
                </c:pt>
                <c:pt idx="855">
                  <c:v>-5.9800000000000001E-3</c:v>
                </c:pt>
                <c:pt idx="856">
                  <c:v>-5.9800000000000001E-3</c:v>
                </c:pt>
                <c:pt idx="857">
                  <c:v>-5.9800000000000001E-3</c:v>
                </c:pt>
                <c:pt idx="858">
                  <c:v>-5.9800000000000001E-3</c:v>
                </c:pt>
                <c:pt idx="859">
                  <c:v>-5.9800000000000001E-3</c:v>
                </c:pt>
                <c:pt idx="860">
                  <c:v>-5.9800000000000001E-3</c:v>
                </c:pt>
                <c:pt idx="861">
                  <c:v>-5.9800000000000001E-3</c:v>
                </c:pt>
                <c:pt idx="862">
                  <c:v>-5.9800000000000001E-3</c:v>
                </c:pt>
                <c:pt idx="863">
                  <c:v>-5.9800000000000001E-3</c:v>
                </c:pt>
                <c:pt idx="864">
                  <c:v>-5.9800000000000001E-3</c:v>
                </c:pt>
                <c:pt idx="865">
                  <c:v>-5.9800000000000001E-3</c:v>
                </c:pt>
                <c:pt idx="866">
                  <c:v>-5.9800000000000001E-3</c:v>
                </c:pt>
                <c:pt idx="867">
                  <c:v>-5.9800000000000001E-3</c:v>
                </c:pt>
                <c:pt idx="868">
                  <c:v>-5.9800000000000001E-3</c:v>
                </c:pt>
                <c:pt idx="869">
                  <c:v>-5.9800000000000001E-3</c:v>
                </c:pt>
                <c:pt idx="870">
                  <c:v>-5.9800000000000001E-3</c:v>
                </c:pt>
                <c:pt idx="871">
                  <c:v>-5.9800000000000001E-3</c:v>
                </c:pt>
                <c:pt idx="872">
                  <c:v>-5.9800000000000001E-3</c:v>
                </c:pt>
                <c:pt idx="873">
                  <c:v>-5.9800000000000001E-3</c:v>
                </c:pt>
                <c:pt idx="874">
                  <c:v>-5.9800000000000001E-3</c:v>
                </c:pt>
                <c:pt idx="875">
                  <c:v>-5.9800000000000001E-3</c:v>
                </c:pt>
                <c:pt idx="876">
                  <c:v>-5.9800000000000001E-3</c:v>
                </c:pt>
                <c:pt idx="877">
                  <c:v>-5.9800000000000001E-3</c:v>
                </c:pt>
                <c:pt idx="878">
                  <c:v>-5.9800000000000001E-3</c:v>
                </c:pt>
                <c:pt idx="879">
                  <c:v>-5.9800000000000001E-3</c:v>
                </c:pt>
                <c:pt idx="880">
                  <c:v>-5.9800000000000001E-3</c:v>
                </c:pt>
                <c:pt idx="881">
                  <c:v>-5.9800000000000001E-3</c:v>
                </c:pt>
                <c:pt idx="882">
                  <c:v>-5.9800000000000001E-3</c:v>
                </c:pt>
                <c:pt idx="883">
                  <c:v>-5.9800000000000001E-3</c:v>
                </c:pt>
                <c:pt idx="884">
                  <c:v>-5.9199999999999999E-3</c:v>
                </c:pt>
                <c:pt idx="885">
                  <c:v>-5.9199999999999999E-3</c:v>
                </c:pt>
                <c:pt idx="886">
                  <c:v>-5.9199999999999999E-3</c:v>
                </c:pt>
                <c:pt idx="887">
                  <c:v>-5.9199999999999999E-3</c:v>
                </c:pt>
                <c:pt idx="888">
                  <c:v>-5.9199999999999999E-3</c:v>
                </c:pt>
                <c:pt idx="889">
                  <c:v>-5.9199999999999999E-3</c:v>
                </c:pt>
                <c:pt idx="890">
                  <c:v>-5.9199999999999999E-3</c:v>
                </c:pt>
                <c:pt idx="891">
                  <c:v>-5.9199999999999999E-3</c:v>
                </c:pt>
                <c:pt idx="892">
                  <c:v>-5.9199999999999999E-3</c:v>
                </c:pt>
                <c:pt idx="893">
                  <c:v>-5.9199999999999999E-3</c:v>
                </c:pt>
                <c:pt idx="894">
                  <c:v>-5.9199999999999999E-3</c:v>
                </c:pt>
                <c:pt idx="895">
                  <c:v>-5.9199999999999999E-3</c:v>
                </c:pt>
                <c:pt idx="896">
                  <c:v>-5.9199999999999999E-3</c:v>
                </c:pt>
                <c:pt idx="897">
                  <c:v>-5.9199999999999999E-3</c:v>
                </c:pt>
                <c:pt idx="898">
                  <c:v>-5.9199999999999999E-3</c:v>
                </c:pt>
                <c:pt idx="899">
                  <c:v>-5.9199999999999999E-3</c:v>
                </c:pt>
                <c:pt idx="900">
                  <c:v>-5.9199999999999999E-3</c:v>
                </c:pt>
                <c:pt idx="901">
                  <c:v>-5.9199999999999999E-3</c:v>
                </c:pt>
                <c:pt idx="902">
                  <c:v>-5.9199999999999999E-3</c:v>
                </c:pt>
                <c:pt idx="903">
                  <c:v>-5.9199999999999999E-3</c:v>
                </c:pt>
                <c:pt idx="904">
                  <c:v>-5.9199999999999999E-3</c:v>
                </c:pt>
                <c:pt idx="905">
                  <c:v>-5.9199999999999999E-3</c:v>
                </c:pt>
                <c:pt idx="906">
                  <c:v>-5.9199999999999999E-3</c:v>
                </c:pt>
                <c:pt idx="907">
                  <c:v>-5.9199999999999999E-3</c:v>
                </c:pt>
                <c:pt idx="908">
                  <c:v>-5.9199999999999999E-3</c:v>
                </c:pt>
                <c:pt idx="909">
                  <c:v>-5.9199999999999999E-3</c:v>
                </c:pt>
                <c:pt idx="910">
                  <c:v>-5.9199999999999999E-3</c:v>
                </c:pt>
                <c:pt idx="911">
                  <c:v>-5.9199999999999999E-3</c:v>
                </c:pt>
                <c:pt idx="912">
                  <c:v>-5.9199999999999999E-3</c:v>
                </c:pt>
                <c:pt idx="913">
                  <c:v>-5.9199999999999999E-3</c:v>
                </c:pt>
                <c:pt idx="914">
                  <c:v>-5.9199999999999999E-3</c:v>
                </c:pt>
                <c:pt idx="915">
                  <c:v>-5.9199999999999999E-3</c:v>
                </c:pt>
                <c:pt idx="916">
                  <c:v>-5.9199999999999999E-3</c:v>
                </c:pt>
                <c:pt idx="917">
                  <c:v>-5.9199999999999999E-3</c:v>
                </c:pt>
                <c:pt idx="918">
                  <c:v>-5.9199999999999999E-3</c:v>
                </c:pt>
                <c:pt idx="919">
                  <c:v>-5.9199999999999999E-3</c:v>
                </c:pt>
                <c:pt idx="920">
                  <c:v>-5.9199999999999999E-3</c:v>
                </c:pt>
                <c:pt idx="921">
                  <c:v>-5.9199999999999999E-3</c:v>
                </c:pt>
                <c:pt idx="922">
                  <c:v>-5.9199999999999999E-3</c:v>
                </c:pt>
                <c:pt idx="923">
                  <c:v>-5.9199999999999999E-3</c:v>
                </c:pt>
                <c:pt idx="924">
                  <c:v>-5.9199999999999999E-3</c:v>
                </c:pt>
                <c:pt idx="925">
                  <c:v>-5.8700000000000002E-3</c:v>
                </c:pt>
                <c:pt idx="926">
                  <c:v>-5.8700000000000002E-3</c:v>
                </c:pt>
                <c:pt idx="927">
                  <c:v>-5.8700000000000002E-3</c:v>
                </c:pt>
                <c:pt idx="928">
                  <c:v>-5.8700000000000002E-3</c:v>
                </c:pt>
                <c:pt idx="929">
                  <c:v>-5.8700000000000002E-3</c:v>
                </c:pt>
                <c:pt idx="930">
                  <c:v>-5.8700000000000002E-3</c:v>
                </c:pt>
                <c:pt idx="931">
                  <c:v>-5.8700000000000002E-3</c:v>
                </c:pt>
                <c:pt idx="932">
                  <c:v>-5.8700000000000002E-3</c:v>
                </c:pt>
                <c:pt idx="933">
                  <c:v>-5.8700000000000002E-3</c:v>
                </c:pt>
                <c:pt idx="934">
                  <c:v>-5.8700000000000002E-3</c:v>
                </c:pt>
                <c:pt idx="935">
                  <c:v>-5.8700000000000002E-3</c:v>
                </c:pt>
                <c:pt idx="936">
                  <c:v>-5.8700000000000002E-3</c:v>
                </c:pt>
                <c:pt idx="937">
                  <c:v>-5.8700000000000002E-3</c:v>
                </c:pt>
                <c:pt idx="938">
                  <c:v>-5.8700000000000002E-3</c:v>
                </c:pt>
                <c:pt idx="939">
                  <c:v>-5.8700000000000002E-3</c:v>
                </c:pt>
                <c:pt idx="940">
                  <c:v>-5.8700000000000002E-3</c:v>
                </c:pt>
                <c:pt idx="941">
                  <c:v>-5.8700000000000002E-3</c:v>
                </c:pt>
                <c:pt idx="942">
                  <c:v>-5.8700000000000002E-3</c:v>
                </c:pt>
                <c:pt idx="943">
                  <c:v>-5.8700000000000002E-3</c:v>
                </c:pt>
                <c:pt idx="944">
                  <c:v>-5.8700000000000002E-3</c:v>
                </c:pt>
                <c:pt idx="945">
                  <c:v>-5.8700000000000002E-3</c:v>
                </c:pt>
                <c:pt idx="946">
                  <c:v>-5.8700000000000002E-3</c:v>
                </c:pt>
                <c:pt idx="947">
                  <c:v>-5.8700000000000002E-3</c:v>
                </c:pt>
                <c:pt idx="948">
                  <c:v>-5.8700000000000002E-3</c:v>
                </c:pt>
                <c:pt idx="949">
                  <c:v>-5.8700000000000002E-3</c:v>
                </c:pt>
                <c:pt idx="950">
                  <c:v>-5.8700000000000002E-3</c:v>
                </c:pt>
                <c:pt idx="951">
                  <c:v>-5.8700000000000002E-3</c:v>
                </c:pt>
                <c:pt idx="952">
                  <c:v>-5.8700000000000002E-3</c:v>
                </c:pt>
                <c:pt idx="953">
                  <c:v>-5.8700000000000002E-3</c:v>
                </c:pt>
                <c:pt idx="954">
                  <c:v>-5.8700000000000002E-3</c:v>
                </c:pt>
                <c:pt idx="955">
                  <c:v>-5.8700000000000002E-3</c:v>
                </c:pt>
                <c:pt idx="956">
                  <c:v>-5.8700000000000002E-3</c:v>
                </c:pt>
                <c:pt idx="957">
                  <c:v>-5.8700000000000002E-3</c:v>
                </c:pt>
                <c:pt idx="958">
                  <c:v>-5.8700000000000002E-3</c:v>
                </c:pt>
                <c:pt idx="959">
                  <c:v>-5.8700000000000002E-3</c:v>
                </c:pt>
                <c:pt idx="960">
                  <c:v>-5.8700000000000002E-3</c:v>
                </c:pt>
                <c:pt idx="961">
                  <c:v>-5.8700000000000002E-3</c:v>
                </c:pt>
                <c:pt idx="962">
                  <c:v>-5.8700000000000002E-3</c:v>
                </c:pt>
                <c:pt idx="963">
                  <c:v>-5.8700000000000002E-3</c:v>
                </c:pt>
                <c:pt idx="964">
                  <c:v>-5.8700000000000002E-3</c:v>
                </c:pt>
                <c:pt idx="965">
                  <c:v>-5.8700000000000002E-3</c:v>
                </c:pt>
                <c:pt idx="966">
                  <c:v>-5.8100000000000001E-3</c:v>
                </c:pt>
                <c:pt idx="967">
                  <c:v>-5.8100000000000001E-3</c:v>
                </c:pt>
                <c:pt idx="968">
                  <c:v>-5.8100000000000001E-3</c:v>
                </c:pt>
                <c:pt idx="969">
                  <c:v>-5.8100000000000001E-3</c:v>
                </c:pt>
                <c:pt idx="970">
                  <c:v>-5.8100000000000001E-3</c:v>
                </c:pt>
                <c:pt idx="971">
                  <c:v>-5.8100000000000001E-3</c:v>
                </c:pt>
                <c:pt idx="972">
                  <c:v>-5.8100000000000001E-3</c:v>
                </c:pt>
                <c:pt idx="973">
                  <c:v>-5.8100000000000001E-3</c:v>
                </c:pt>
                <c:pt idx="974">
                  <c:v>-5.8100000000000001E-3</c:v>
                </c:pt>
                <c:pt idx="975">
                  <c:v>-5.8100000000000001E-3</c:v>
                </c:pt>
                <c:pt idx="976">
                  <c:v>-5.8100000000000001E-3</c:v>
                </c:pt>
                <c:pt idx="977">
                  <c:v>-5.8100000000000001E-3</c:v>
                </c:pt>
                <c:pt idx="978">
                  <c:v>-5.8100000000000001E-3</c:v>
                </c:pt>
                <c:pt idx="979">
                  <c:v>-5.8100000000000001E-3</c:v>
                </c:pt>
                <c:pt idx="980">
                  <c:v>-5.8100000000000001E-3</c:v>
                </c:pt>
                <c:pt idx="981">
                  <c:v>-5.8100000000000001E-3</c:v>
                </c:pt>
                <c:pt idx="982">
                  <c:v>-5.8100000000000001E-3</c:v>
                </c:pt>
                <c:pt idx="983">
                  <c:v>-5.8100000000000001E-3</c:v>
                </c:pt>
                <c:pt idx="984">
                  <c:v>-5.8100000000000001E-3</c:v>
                </c:pt>
                <c:pt idx="985">
                  <c:v>-5.8100000000000001E-3</c:v>
                </c:pt>
                <c:pt idx="986">
                  <c:v>-5.8100000000000001E-3</c:v>
                </c:pt>
                <c:pt idx="987">
                  <c:v>-5.8100000000000001E-3</c:v>
                </c:pt>
                <c:pt idx="988">
                  <c:v>-5.8100000000000001E-3</c:v>
                </c:pt>
                <c:pt idx="989">
                  <c:v>-5.8100000000000001E-3</c:v>
                </c:pt>
                <c:pt idx="990">
                  <c:v>-5.8100000000000001E-3</c:v>
                </c:pt>
                <c:pt idx="991">
                  <c:v>-5.8100000000000001E-3</c:v>
                </c:pt>
                <c:pt idx="992">
                  <c:v>-5.8100000000000001E-3</c:v>
                </c:pt>
                <c:pt idx="993">
                  <c:v>-5.8100000000000001E-3</c:v>
                </c:pt>
                <c:pt idx="994">
                  <c:v>-5.8100000000000001E-3</c:v>
                </c:pt>
                <c:pt idx="995">
                  <c:v>-5.8100000000000001E-3</c:v>
                </c:pt>
                <c:pt idx="996">
                  <c:v>-5.8100000000000001E-3</c:v>
                </c:pt>
                <c:pt idx="997">
                  <c:v>-5.8100000000000001E-3</c:v>
                </c:pt>
                <c:pt idx="998">
                  <c:v>-5.8100000000000001E-3</c:v>
                </c:pt>
                <c:pt idx="999">
                  <c:v>-5.8100000000000001E-3</c:v>
                </c:pt>
                <c:pt idx="1000">
                  <c:v>-5.8100000000000001E-3</c:v>
                </c:pt>
                <c:pt idx="1001">
                  <c:v>-5.8100000000000001E-3</c:v>
                </c:pt>
                <c:pt idx="1002">
                  <c:v>-5.8100000000000001E-3</c:v>
                </c:pt>
                <c:pt idx="1003">
                  <c:v>-5.8100000000000001E-3</c:v>
                </c:pt>
                <c:pt idx="1004">
                  <c:v>-5.8100000000000001E-3</c:v>
                </c:pt>
                <c:pt idx="1005">
                  <c:v>-5.8100000000000001E-3</c:v>
                </c:pt>
                <c:pt idx="1006">
                  <c:v>-5.8100000000000001E-3</c:v>
                </c:pt>
                <c:pt idx="1007">
                  <c:v>-5.8100000000000001E-3</c:v>
                </c:pt>
                <c:pt idx="1008">
                  <c:v>-5.8100000000000001E-3</c:v>
                </c:pt>
                <c:pt idx="1009">
                  <c:v>-5.8100000000000001E-3</c:v>
                </c:pt>
                <c:pt idx="1010">
                  <c:v>-5.8100000000000001E-3</c:v>
                </c:pt>
                <c:pt idx="1011">
                  <c:v>-5.8100000000000001E-3</c:v>
                </c:pt>
                <c:pt idx="1012">
                  <c:v>-5.8100000000000001E-3</c:v>
                </c:pt>
                <c:pt idx="1013">
                  <c:v>-5.8100000000000001E-3</c:v>
                </c:pt>
                <c:pt idx="1014">
                  <c:v>-5.8100000000000001E-3</c:v>
                </c:pt>
                <c:pt idx="1015">
                  <c:v>-5.8100000000000001E-3</c:v>
                </c:pt>
                <c:pt idx="1016">
                  <c:v>-5.8100000000000001E-3</c:v>
                </c:pt>
                <c:pt idx="1017">
                  <c:v>-5.8100000000000001E-3</c:v>
                </c:pt>
                <c:pt idx="1018">
                  <c:v>-5.8100000000000001E-3</c:v>
                </c:pt>
                <c:pt idx="1019">
                  <c:v>-5.8700000000000002E-3</c:v>
                </c:pt>
                <c:pt idx="1020">
                  <c:v>-5.8700000000000002E-3</c:v>
                </c:pt>
                <c:pt idx="1021">
                  <c:v>-5.8700000000000002E-3</c:v>
                </c:pt>
                <c:pt idx="1022">
                  <c:v>-5.8700000000000002E-3</c:v>
                </c:pt>
                <c:pt idx="1023">
                  <c:v>-5.8700000000000002E-3</c:v>
                </c:pt>
                <c:pt idx="1024">
                  <c:v>-5.8700000000000002E-3</c:v>
                </c:pt>
                <c:pt idx="1025">
                  <c:v>-5.8700000000000002E-3</c:v>
                </c:pt>
                <c:pt idx="1026">
                  <c:v>-5.8700000000000002E-3</c:v>
                </c:pt>
                <c:pt idx="1027">
                  <c:v>-5.8700000000000002E-3</c:v>
                </c:pt>
                <c:pt idx="1028">
                  <c:v>-5.8700000000000002E-3</c:v>
                </c:pt>
                <c:pt idx="1029">
                  <c:v>-5.8700000000000002E-3</c:v>
                </c:pt>
                <c:pt idx="1030">
                  <c:v>-5.8700000000000002E-3</c:v>
                </c:pt>
                <c:pt idx="1031">
                  <c:v>-5.8700000000000002E-3</c:v>
                </c:pt>
                <c:pt idx="1032">
                  <c:v>-5.8700000000000002E-3</c:v>
                </c:pt>
                <c:pt idx="1033">
                  <c:v>-5.8700000000000002E-3</c:v>
                </c:pt>
                <c:pt idx="1034">
                  <c:v>-5.8700000000000002E-3</c:v>
                </c:pt>
                <c:pt idx="1035">
                  <c:v>-5.8700000000000002E-3</c:v>
                </c:pt>
                <c:pt idx="1036">
                  <c:v>-5.8700000000000002E-3</c:v>
                </c:pt>
                <c:pt idx="1037">
                  <c:v>-5.8700000000000002E-3</c:v>
                </c:pt>
                <c:pt idx="1038">
                  <c:v>-5.8700000000000002E-3</c:v>
                </c:pt>
                <c:pt idx="1039">
                  <c:v>-5.8700000000000002E-3</c:v>
                </c:pt>
                <c:pt idx="1040">
                  <c:v>-5.8700000000000002E-3</c:v>
                </c:pt>
                <c:pt idx="1041">
                  <c:v>-5.8700000000000002E-3</c:v>
                </c:pt>
                <c:pt idx="1042">
                  <c:v>-5.8700000000000002E-3</c:v>
                </c:pt>
                <c:pt idx="1043">
                  <c:v>-5.8700000000000002E-3</c:v>
                </c:pt>
                <c:pt idx="1044">
                  <c:v>-5.9199999999999999E-3</c:v>
                </c:pt>
                <c:pt idx="1045">
                  <c:v>-5.9199999999999999E-3</c:v>
                </c:pt>
                <c:pt idx="1046">
                  <c:v>-5.9199999999999999E-3</c:v>
                </c:pt>
                <c:pt idx="1047">
                  <c:v>-5.9199999999999999E-3</c:v>
                </c:pt>
                <c:pt idx="1048">
                  <c:v>-5.9199999999999999E-3</c:v>
                </c:pt>
                <c:pt idx="1049">
                  <c:v>-5.9199999999999999E-3</c:v>
                </c:pt>
                <c:pt idx="1050">
                  <c:v>-5.9199999999999999E-3</c:v>
                </c:pt>
                <c:pt idx="1051">
                  <c:v>-5.9199999999999999E-3</c:v>
                </c:pt>
                <c:pt idx="1052">
                  <c:v>-5.9199999999999999E-3</c:v>
                </c:pt>
                <c:pt idx="1053">
                  <c:v>-5.9199999999999999E-3</c:v>
                </c:pt>
                <c:pt idx="1054">
                  <c:v>-5.9199999999999999E-3</c:v>
                </c:pt>
                <c:pt idx="1055">
                  <c:v>-5.9199999999999999E-3</c:v>
                </c:pt>
                <c:pt idx="1056">
                  <c:v>-5.9199999999999999E-3</c:v>
                </c:pt>
                <c:pt idx="1057">
                  <c:v>-5.9199999999999999E-3</c:v>
                </c:pt>
                <c:pt idx="1058">
                  <c:v>-5.9199999999999999E-3</c:v>
                </c:pt>
                <c:pt idx="1059">
                  <c:v>-5.9199999999999999E-3</c:v>
                </c:pt>
                <c:pt idx="1060">
                  <c:v>-5.9199999999999999E-3</c:v>
                </c:pt>
                <c:pt idx="1061">
                  <c:v>-5.9199999999999999E-3</c:v>
                </c:pt>
                <c:pt idx="1062">
                  <c:v>-5.9199999999999999E-3</c:v>
                </c:pt>
                <c:pt idx="1063">
                  <c:v>-5.9199999999999999E-3</c:v>
                </c:pt>
                <c:pt idx="1064">
                  <c:v>-5.9199999999999999E-3</c:v>
                </c:pt>
                <c:pt idx="1065">
                  <c:v>-5.9800000000000001E-3</c:v>
                </c:pt>
                <c:pt idx="1066">
                  <c:v>-5.9800000000000001E-3</c:v>
                </c:pt>
                <c:pt idx="1067">
                  <c:v>-5.9800000000000001E-3</c:v>
                </c:pt>
                <c:pt idx="1068">
                  <c:v>-5.9800000000000001E-3</c:v>
                </c:pt>
                <c:pt idx="1069">
                  <c:v>-5.9800000000000001E-3</c:v>
                </c:pt>
                <c:pt idx="1070">
                  <c:v>-5.9800000000000001E-3</c:v>
                </c:pt>
                <c:pt idx="1071">
                  <c:v>-5.9800000000000001E-3</c:v>
                </c:pt>
                <c:pt idx="1072">
                  <c:v>-5.9800000000000001E-3</c:v>
                </c:pt>
                <c:pt idx="1073">
                  <c:v>-5.9800000000000001E-3</c:v>
                </c:pt>
                <c:pt idx="1074">
                  <c:v>-5.9800000000000001E-3</c:v>
                </c:pt>
                <c:pt idx="1075">
                  <c:v>-5.9800000000000001E-3</c:v>
                </c:pt>
                <c:pt idx="1076">
                  <c:v>-5.9800000000000001E-3</c:v>
                </c:pt>
                <c:pt idx="1077">
                  <c:v>-5.9800000000000001E-3</c:v>
                </c:pt>
                <c:pt idx="1078">
                  <c:v>-5.9800000000000001E-3</c:v>
                </c:pt>
                <c:pt idx="1079">
                  <c:v>-5.9800000000000001E-3</c:v>
                </c:pt>
                <c:pt idx="1080">
                  <c:v>-5.9800000000000001E-3</c:v>
                </c:pt>
                <c:pt idx="1081">
                  <c:v>-5.9800000000000001E-3</c:v>
                </c:pt>
                <c:pt idx="1082">
                  <c:v>-5.9800000000000001E-3</c:v>
                </c:pt>
                <c:pt idx="1083">
                  <c:v>-5.9800000000000001E-3</c:v>
                </c:pt>
                <c:pt idx="1084">
                  <c:v>-5.9800000000000001E-3</c:v>
                </c:pt>
                <c:pt idx="1085">
                  <c:v>-5.9800000000000001E-3</c:v>
                </c:pt>
                <c:pt idx="1086">
                  <c:v>-5.9800000000000001E-3</c:v>
                </c:pt>
                <c:pt idx="1087">
                  <c:v>-5.9800000000000001E-3</c:v>
                </c:pt>
                <c:pt idx="1088">
                  <c:v>-5.9800000000000001E-3</c:v>
                </c:pt>
                <c:pt idx="1089">
                  <c:v>-5.9800000000000001E-3</c:v>
                </c:pt>
                <c:pt idx="1090">
                  <c:v>-5.9800000000000001E-3</c:v>
                </c:pt>
                <c:pt idx="1091">
                  <c:v>-5.9800000000000001E-3</c:v>
                </c:pt>
                <c:pt idx="1092">
                  <c:v>-5.9800000000000001E-3</c:v>
                </c:pt>
                <c:pt idx="1093">
                  <c:v>-5.9800000000000001E-3</c:v>
                </c:pt>
                <c:pt idx="1094">
                  <c:v>-5.9800000000000001E-3</c:v>
                </c:pt>
                <c:pt idx="1095">
                  <c:v>-5.9800000000000001E-3</c:v>
                </c:pt>
                <c:pt idx="1096">
                  <c:v>-5.9800000000000001E-3</c:v>
                </c:pt>
                <c:pt idx="1097">
                  <c:v>-5.9800000000000001E-3</c:v>
                </c:pt>
                <c:pt idx="1098">
                  <c:v>-5.9800000000000001E-3</c:v>
                </c:pt>
                <c:pt idx="1099">
                  <c:v>-5.9800000000000001E-3</c:v>
                </c:pt>
                <c:pt idx="1100">
                  <c:v>-5.9800000000000001E-3</c:v>
                </c:pt>
                <c:pt idx="1101">
                  <c:v>-5.9800000000000001E-3</c:v>
                </c:pt>
                <c:pt idx="1102">
                  <c:v>-5.9800000000000001E-3</c:v>
                </c:pt>
                <c:pt idx="1103">
                  <c:v>-5.9800000000000001E-3</c:v>
                </c:pt>
                <c:pt idx="1104">
                  <c:v>-5.9800000000000001E-3</c:v>
                </c:pt>
                <c:pt idx="1105">
                  <c:v>-5.9800000000000001E-3</c:v>
                </c:pt>
                <c:pt idx="1106">
                  <c:v>-5.9800000000000001E-3</c:v>
                </c:pt>
                <c:pt idx="1107">
                  <c:v>-5.9800000000000001E-3</c:v>
                </c:pt>
                <c:pt idx="1108">
                  <c:v>-5.9800000000000001E-3</c:v>
                </c:pt>
                <c:pt idx="1109">
                  <c:v>-5.9800000000000001E-3</c:v>
                </c:pt>
                <c:pt idx="1110">
                  <c:v>-5.9800000000000001E-3</c:v>
                </c:pt>
                <c:pt idx="1111">
                  <c:v>-5.9800000000000001E-3</c:v>
                </c:pt>
                <c:pt idx="1112">
                  <c:v>-5.9800000000000001E-3</c:v>
                </c:pt>
                <c:pt idx="1113">
                  <c:v>-5.9800000000000001E-3</c:v>
                </c:pt>
                <c:pt idx="1114">
                  <c:v>-5.9800000000000001E-3</c:v>
                </c:pt>
                <c:pt idx="1115">
                  <c:v>-5.9800000000000001E-3</c:v>
                </c:pt>
                <c:pt idx="1116">
                  <c:v>-5.9800000000000001E-3</c:v>
                </c:pt>
                <c:pt idx="1117">
                  <c:v>-5.9800000000000001E-3</c:v>
                </c:pt>
                <c:pt idx="1118">
                  <c:v>-5.9800000000000001E-3</c:v>
                </c:pt>
                <c:pt idx="1119">
                  <c:v>-5.9800000000000001E-3</c:v>
                </c:pt>
                <c:pt idx="1120">
                  <c:v>-5.9800000000000001E-3</c:v>
                </c:pt>
                <c:pt idx="1121">
                  <c:v>-5.9800000000000001E-3</c:v>
                </c:pt>
                <c:pt idx="1122">
                  <c:v>-5.9800000000000001E-3</c:v>
                </c:pt>
                <c:pt idx="1123">
                  <c:v>-5.9800000000000001E-3</c:v>
                </c:pt>
                <c:pt idx="1124">
                  <c:v>-5.9800000000000001E-3</c:v>
                </c:pt>
                <c:pt idx="1125">
                  <c:v>-5.9800000000000001E-3</c:v>
                </c:pt>
                <c:pt idx="1126">
                  <c:v>-5.9800000000000001E-3</c:v>
                </c:pt>
                <c:pt idx="1127">
                  <c:v>-5.9800000000000001E-3</c:v>
                </c:pt>
                <c:pt idx="1128">
                  <c:v>-5.9800000000000001E-3</c:v>
                </c:pt>
                <c:pt idx="1129">
                  <c:v>-5.9800000000000001E-3</c:v>
                </c:pt>
                <c:pt idx="1130">
                  <c:v>-5.9800000000000001E-3</c:v>
                </c:pt>
                <c:pt idx="1131">
                  <c:v>-5.9800000000000001E-3</c:v>
                </c:pt>
                <c:pt idx="1132">
                  <c:v>-5.9800000000000001E-3</c:v>
                </c:pt>
                <c:pt idx="1133">
                  <c:v>-5.9800000000000001E-3</c:v>
                </c:pt>
                <c:pt idx="1134">
                  <c:v>-5.9800000000000001E-3</c:v>
                </c:pt>
                <c:pt idx="1135">
                  <c:v>-5.9800000000000001E-3</c:v>
                </c:pt>
                <c:pt idx="1136">
                  <c:v>-5.9800000000000001E-3</c:v>
                </c:pt>
                <c:pt idx="1137">
                  <c:v>-5.9800000000000001E-3</c:v>
                </c:pt>
                <c:pt idx="1138">
                  <c:v>-5.9800000000000001E-3</c:v>
                </c:pt>
                <c:pt idx="1139">
                  <c:v>-5.9800000000000001E-3</c:v>
                </c:pt>
                <c:pt idx="1140">
                  <c:v>-5.9800000000000001E-3</c:v>
                </c:pt>
                <c:pt idx="1141">
                  <c:v>-5.9800000000000001E-3</c:v>
                </c:pt>
                <c:pt idx="1142">
                  <c:v>-5.9800000000000001E-3</c:v>
                </c:pt>
                <c:pt idx="1143">
                  <c:v>-5.9800000000000001E-3</c:v>
                </c:pt>
                <c:pt idx="1144">
                  <c:v>-5.9800000000000001E-3</c:v>
                </c:pt>
                <c:pt idx="1145">
                  <c:v>-5.9800000000000001E-3</c:v>
                </c:pt>
                <c:pt idx="1146">
                  <c:v>-5.9800000000000001E-3</c:v>
                </c:pt>
                <c:pt idx="1147">
                  <c:v>-5.9800000000000001E-3</c:v>
                </c:pt>
                <c:pt idx="1148">
                  <c:v>-5.9800000000000001E-3</c:v>
                </c:pt>
                <c:pt idx="1149">
                  <c:v>-5.9800000000000001E-3</c:v>
                </c:pt>
                <c:pt idx="1150">
                  <c:v>-5.9800000000000001E-3</c:v>
                </c:pt>
                <c:pt idx="1151">
                  <c:v>-5.9800000000000001E-3</c:v>
                </c:pt>
                <c:pt idx="1152">
                  <c:v>-5.9800000000000001E-3</c:v>
                </c:pt>
                <c:pt idx="1153">
                  <c:v>-5.9800000000000001E-3</c:v>
                </c:pt>
                <c:pt idx="1154">
                  <c:v>-5.9800000000000001E-3</c:v>
                </c:pt>
                <c:pt idx="1155">
                  <c:v>-5.9800000000000001E-3</c:v>
                </c:pt>
                <c:pt idx="1156">
                  <c:v>-5.9800000000000001E-3</c:v>
                </c:pt>
                <c:pt idx="1157">
                  <c:v>-5.9800000000000001E-3</c:v>
                </c:pt>
                <c:pt idx="1158">
                  <c:v>-5.9800000000000001E-3</c:v>
                </c:pt>
                <c:pt idx="1159">
                  <c:v>-5.9800000000000001E-3</c:v>
                </c:pt>
                <c:pt idx="1160">
                  <c:v>-5.9800000000000001E-3</c:v>
                </c:pt>
                <c:pt idx="1161">
                  <c:v>-5.9800000000000001E-3</c:v>
                </c:pt>
                <c:pt idx="1162">
                  <c:v>-5.9800000000000001E-3</c:v>
                </c:pt>
                <c:pt idx="1163">
                  <c:v>-5.9800000000000001E-3</c:v>
                </c:pt>
                <c:pt idx="1164">
                  <c:v>-5.9800000000000001E-3</c:v>
                </c:pt>
                <c:pt idx="1165">
                  <c:v>-5.9800000000000001E-3</c:v>
                </c:pt>
                <c:pt idx="1166">
                  <c:v>-5.9800000000000001E-3</c:v>
                </c:pt>
                <c:pt idx="1167">
                  <c:v>-5.9800000000000001E-3</c:v>
                </c:pt>
                <c:pt idx="1168">
                  <c:v>-5.9800000000000001E-3</c:v>
                </c:pt>
                <c:pt idx="1169">
                  <c:v>-5.9800000000000001E-3</c:v>
                </c:pt>
                <c:pt idx="1170">
                  <c:v>-6.0299999999999998E-3</c:v>
                </c:pt>
                <c:pt idx="1171">
                  <c:v>-6.0299999999999998E-3</c:v>
                </c:pt>
                <c:pt idx="1172">
                  <c:v>-6.0299999999999998E-3</c:v>
                </c:pt>
                <c:pt idx="1173">
                  <c:v>-6.0299999999999998E-3</c:v>
                </c:pt>
                <c:pt idx="1174">
                  <c:v>-6.0299999999999998E-3</c:v>
                </c:pt>
                <c:pt idx="1175">
                  <c:v>-6.0299999999999998E-3</c:v>
                </c:pt>
                <c:pt idx="1176">
                  <c:v>-6.0299999999999998E-3</c:v>
                </c:pt>
                <c:pt idx="1177">
                  <c:v>-6.0299999999999998E-3</c:v>
                </c:pt>
                <c:pt idx="1178">
                  <c:v>-6.0299999999999998E-3</c:v>
                </c:pt>
                <c:pt idx="1179">
                  <c:v>-6.0299999999999998E-3</c:v>
                </c:pt>
                <c:pt idx="1180">
                  <c:v>-6.0299999999999998E-3</c:v>
                </c:pt>
                <c:pt idx="1181">
                  <c:v>-6.0299999999999998E-3</c:v>
                </c:pt>
                <c:pt idx="1182">
                  <c:v>-6.0299999999999998E-3</c:v>
                </c:pt>
                <c:pt idx="1183">
                  <c:v>-6.0299999999999998E-3</c:v>
                </c:pt>
                <c:pt idx="1184">
                  <c:v>-6.0299999999999998E-3</c:v>
                </c:pt>
                <c:pt idx="1185">
                  <c:v>-6.0800000000000003E-3</c:v>
                </c:pt>
                <c:pt idx="1186">
                  <c:v>-6.0800000000000003E-3</c:v>
                </c:pt>
                <c:pt idx="1187">
                  <c:v>-6.0800000000000003E-3</c:v>
                </c:pt>
                <c:pt idx="1188">
                  <c:v>-6.0800000000000003E-3</c:v>
                </c:pt>
                <c:pt idx="1189">
                  <c:v>-6.0800000000000003E-3</c:v>
                </c:pt>
                <c:pt idx="1190">
                  <c:v>-6.0800000000000003E-3</c:v>
                </c:pt>
                <c:pt idx="1191">
                  <c:v>-6.0800000000000003E-3</c:v>
                </c:pt>
                <c:pt idx="1192">
                  <c:v>-6.0800000000000003E-3</c:v>
                </c:pt>
                <c:pt idx="1193">
                  <c:v>-6.0800000000000003E-3</c:v>
                </c:pt>
                <c:pt idx="1194">
                  <c:v>-6.0800000000000003E-3</c:v>
                </c:pt>
                <c:pt idx="1195">
                  <c:v>-6.1399999999999996E-3</c:v>
                </c:pt>
                <c:pt idx="1196">
                  <c:v>-6.1399999999999996E-3</c:v>
                </c:pt>
                <c:pt idx="1197">
                  <c:v>-6.1399999999999996E-3</c:v>
                </c:pt>
                <c:pt idx="1198">
                  <c:v>-6.1399999999999996E-3</c:v>
                </c:pt>
                <c:pt idx="1199">
                  <c:v>-6.1399999999999996E-3</c:v>
                </c:pt>
                <c:pt idx="1200">
                  <c:v>-6.1399999999999996E-3</c:v>
                </c:pt>
                <c:pt idx="1201">
                  <c:v>-6.1399999999999996E-3</c:v>
                </c:pt>
                <c:pt idx="1202">
                  <c:v>-6.1399999999999996E-3</c:v>
                </c:pt>
                <c:pt idx="1203">
                  <c:v>-6.1900000000000002E-3</c:v>
                </c:pt>
                <c:pt idx="1204">
                  <c:v>-6.1900000000000002E-3</c:v>
                </c:pt>
                <c:pt idx="1205">
                  <c:v>-6.1900000000000002E-3</c:v>
                </c:pt>
                <c:pt idx="1206">
                  <c:v>-6.1900000000000002E-3</c:v>
                </c:pt>
                <c:pt idx="1207">
                  <c:v>-6.1900000000000002E-3</c:v>
                </c:pt>
                <c:pt idx="1208">
                  <c:v>-6.1900000000000002E-3</c:v>
                </c:pt>
                <c:pt idx="1209">
                  <c:v>-6.1900000000000002E-3</c:v>
                </c:pt>
                <c:pt idx="1210">
                  <c:v>-6.2500000000000003E-3</c:v>
                </c:pt>
                <c:pt idx="1211">
                  <c:v>-6.2500000000000003E-3</c:v>
                </c:pt>
                <c:pt idx="1212">
                  <c:v>-6.2500000000000003E-3</c:v>
                </c:pt>
                <c:pt idx="1213">
                  <c:v>-6.2500000000000003E-3</c:v>
                </c:pt>
                <c:pt idx="1214">
                  <c:v>-6.2500000000000003E-3</c:v>
                </c:pt>
                <c:pt idx="1215">
                  <c:v>-6.2500000000000003E-3</c:v>
                </c:pt>
                <c:pt idx="1216">
                  <c:v>-6.2500000000000003E-3</c:v>
                </c:pt>
                <c:pt idx="1217">
                  <c:v>-6.3E-3</c:v>
                </c:pt>
                <c:pt idx="1218">
                  <c:v>-6.3E-3</c:v>
                </c:pt>
                <c:pt idx="1219">
                  <c:v>-6.3E-3</c:v>
                </c:pt>
                <c:pt idx="1220">
                  <c:v>-6.3E-3</c:v>
                </c:pt>
                <c:pt idx="1221">
                  <c:v>-6.3E-3</c:v>
                </c:pt>
                <c:pt idx="1222">
                  <c:v>-6.3600000000000002E-3</c:v>
                </c:pt>
                <c:pt idx="1223">
                  <c:v>-6.3600000000000002E-3</c:v>
                </c:pt>
                <c:pt idx="1224">
                  <c:v>-6.3600000000000002E-3</c:v>
                </c:pt>
                <c:pt idx="1225">
                  <c:v>-6.3600000000000002E-3</c:v>
                </c:pt>
                <c:pt idx="1226">
                  <c:v>-6.3600000000000002E-3</c:v>
                </c:pt>
                <c:pt idx="1227">
                  <c:v>-6.3600000000000002E-3</c:v>
                </c:pt>
                <c:pt idx="1228">
                  <c:v>-6.4099999999999999E-3</c:v>
                </c:pt>
                <c:pt idx="1229">
                  <c:v>-6.4099999999999999E-3</c:v>
                </c:pt>
                <c:pt idx="1230">
                  <c:v>-6.4099999999999999E-3</c:v>
                </c:pt>
                <c:pt idx="1231">
                  <c:v>-6.4099999999999999E-3</c:v>
                </c:pt>
                <c:pt idx="1232">
                  <c:v>-6.4099999999999999E-3</c:v>
                </c:pt>
                <c:pt idx="1233">
                  <c:v>-6.4099999999999999E-3</c:v>
                </c:pt>
                <c:pt idx="1234">
                  <c:v>-6.4700000000000001E-3</c:v>
                </c:pt>
                <c:pt idx="1235">
                  <c:v>-6.4700000000000001E-3</c:v>
                </c:pt>
                <c:pt idx="1236">
                  <c:v>-6.4700000000000001E-3</c:v>
                </c:pt>
                <c:pt idx="1237">
                  <c:v>-6.4700000000000001E-3</c:v>
                </c:pt>
                <c:pt idx="1238">
                  <c:v>-6.4700000000000001E-3</c:v>
                </c:pt>
                <c:pt idx="1239">
                  <c:v>-6.5199999999999998E-3</c:v>
                </c:pt>
                <c:pt idx="1240">
                  <c:v>-6.5199999999999998E-3</c:v>
                </c:pt>
                <c:pt idx="1241">
                  <c:v>-6.5199999999999998E-3</c:v>
                </c:pt>
                <c:pt idx="1242">
                  <c:v>-6.5199999999999998E-3</c:v>
                </c:pt>
                <c:pt idx="1243">
                  <c:v>-6.5199999999999998E-3</c:v>
                </c:pt>
                <c:pt idx="1244">
                  <c:v>-6.5799999999999999E-3</c:v>
                </c:pt>
                <c:pt idx="1245">
                  <c:v>-6.5799999999999999E-3</c:v>
                </c:pt>
                <c:pt idx="1246">
                  <c:v>-6.5799999999999999E-3</c:v>
                </c:pt>
                <c:pt idx="1247">
                  <c:v>-6.5799999999999999E-3</c:v>
                </c:pt>
                <c:pt idx="1248">
                  <c:v>-6.5799999999999999E-3</c:v>
                </c:pt>
                <c:pt idx="1249">
                  <c:v>-6.5799999999999999E-3</c:v>
                </c:pt>
                <c:pt idx="1250">
                  <c:v>-6.6299999999999996E-3</c:v>
                </c:pt>
                <c:pt idx="1251">
                  <c:v>-6.6299999999999996E-3</c:v>
                </c:pt>
                <c:pt idx="1252">
                  <c:v>-6.6299999999999996E-3</c:v>
                </c:pt>
                <c:pt idx="1253">
                  <c:v>-6.6299999999999996E-3</c:v>
                </c:pt>
                <c:pt idx="1254">
                  <c:v>-6.6299999999999996E-3</c:v>
                </c:pt>
                <c:pt idx="1255">
                  <c:v>-6.6800000000000002E-3</c:v>
                </c:pt>
                <c:pt idx="1256">
                  <c:v>-6.6800000000000002E-3</c:v>
                </c:pt>
                <c:pt idx="1257">
                  <c:v>-6.6800000000000002E-3</c:v>
                </c:pt>
                <c:pt idx="1258">
                  <c:v>-6.6800000000000002E-3</c:v>
                </c:pt>
                <c:pt idx="1259">
                  <c:v>-6.6800000000000002E-3</c:v>
                </c:pt>
                <c:pt idx="1260">
                  <c:v>-6.7400000000000003E-3</c:v>
                </c:pt>
                <c:pt idx="1261">
                  <c:v>-6.7400000000000003E-3</c:v>
                </c:pt>
                <c:pt idx="1262">
                  <c:v>-6.7400000000000003E-3</c:v>
                </c:pt>
                <c:pt idx="1263">
                  <c:v>-6.7400000000000003E-3</c:v>
                </c:pt>
                <c:pt idx="1264">
                  <c:v>-6.7400000000000003E-3</c:v>
                </c:pt>
                <c:pt idx="1265">
                  <c:v>-6.7400000000000003E-3</c:v>
                </c:pt>
                <c:pt idx="1266">
                  <c:v>-6.79E-3</c:v>
                </c:pt>
                <c:pt idx="1267">
                  <c:v>-6.79E-3</c:v>
                </c:pt>
                <c:pt idx="1268">
                  <c:v>-6.79E-3</c:v>
                </c:pt>
                <c:pt idx="1269">
                  <c:v>-6.79E-3</c:v>
                </c:pt>
                <c:pt idx="1270">
                  <c:v>-6.79E-3</c:v>
                </c:pt>
                <c:pt idx="1271">
                  <c:v>-6.79E-3</c:v>
                </c:pt>
                <c:pt idx="1272">
                  <c:v>-6.8500000000000002E-3</c:v>
                </c:pt>
                <c:pt idx="1273">
                  <c:v>-6.8500000000000002E-3</c:v>
                </c:pt>
                <c:pt idx="1274">
                  <c:v>-6.8500000000000002E-3</c:v>
                </c:pt>
                <c:pt idx="1275">
                  <c:v>-6.8500000000000002E-3</c:v>
                </c:pt>
                <c:pt idx="1276">
                  <c:v>-6.8500000000000002E-3</c:v>
                </c:pt>
                <c:pt idx="1277">
                  <c:v>-6.8500000000000002E-3</c:v>
                </c:pt>
                <c:pt idx="1278">
                  <c:v>-6.8999999999999999E-3</c:v>
                </c:pt>
                <c:pt idx="1279">
                  <c:v>-6.8999999999999999E-3</c:v>
                </c:pt>
                <c:pt idx="1280">
                  <c:v>-6.8999999999999999E-3</c:v>
                </c:pt>
                <c:pt idx="1281">
                  <c:v>-6.8999999999999999E-3</c:v>
                </c:pt>
                <c:pt idx="1282">
                  <c:v>-6.8999999999999999E-3</c:v>
                </c:pt>
                <c:pt idx="1283">
                  <c:v>-6.8999999999999999E-3</c:v>
                </c:pt>
                <c:pt idx="1284">
                  <c:v>-6.8999999999999999E-3</c:v>
                </c:pt>
                <c:pt idx="1285">
                  <c:v>-6.96E-3</c:v>
                </c:pt>
                <c:pt idx="1286">
                  <c:v>-6.96E-3</c:v>
                </c:pt>
                <c:pt idx="1287">
                  <c:v>-6.96E-3</c:v>
                </c:pt>
                <c:pt idx="1288">
                  <c:v>-6.96E-3</c:v>
                </c:pt>
                <c:pt idx="1289">
                  <c:v>-6.96E-3</c:v>
                </c:pt>
                <c:pt idx="1290">
                  <c:v>-6.96E-3</c:v>
                </c:pt>
                <c:pt idx="1291">
                  <c:v>-6.96E-3</c:v>
                </c:pt>
                <c:pt idx="1292">
                  <c:v>-6.96E-3</c:v>
                </c:pt>
                <c:pt idx="1293">
                  <c:v>-6.96E-3</c:v>
                </c:pt>
                <c:pt idx="1294">
                  <c:v>-7.0099999999999997E-3</c:v>
                </c:pt>
                <c:pt idx="1295">
                  <c:v>-7.0099999999999997E-3</c:v>
                </c:pt>
                <c:pt idx="1296">
                  <c:v>-7.0099999999999997E-3</c:v>
                </c:pt>
                <c:pt idx="1297">
                  <c:v>-7.0099999999999997E-3</c:v>
                </c:pt>
                <c:pt idx="1298">
                  <c:v>-7.0099999999999997E-3</c:v>
                </c:pt>
                <c:pt idx="1299">
                  <c:v>-7.0099999999999997E-3</c:v>
                </c:pt>
                <c:pt idx="1300">
                  <c:v>-7.0099999999999997E-3</c:v>
                </c:pt>
                <c:pt idx="1301">
                  <c:v>-7.0099999999999997E-3</c:v>
                </c:pt>
                <c:pt idx="1302">
                  <c:v>-7.0099999999999997E-3</c:v>
                </c:pt>
                <c:pt idx="1303">
                  <c:v>-7.0099999999999997E-3</c:v>
                </c:pt>
                <c:pt idx="1304">
                  <c:v>-7.0099999999999997E-3</c:v>
                </c:pt>
                <c:pt idx="1305">
                  <c:v>-7.0099999999999997E-3</c:v>
                </c:pt>
                <c:pt idx="1306">
                  <c:v>-7.0699999999999999E-3</c:v>
                </c:pt>
                <c:pt idx="1307">
                  <c:v>-7.0699999999999999E-3</c:v>
                </c:pt>
                <c:pt idx="1308">
                  <c:v>-7.0699999999999999E-3</c:v>
                </c:pt>
                <c:pt idx="1309">
                  <c:v>-7.0699999999999999E-3</c:v>
                </c:pt>
                <c:pt idx="1310">
                  <c:v>-7.0699999999999999E-3</c:v>
                </c:pt>
                <c:pt idx="1311">
                  <c:v>-7.0699999999999999E-3</c:v>
                </c:pt>
                <c:pt idx="1312">
                  <c:v>-7.0699999999999999E-3</c:v>
                </c:pt>
                <c:pt idx="1313">
                  <c:v>-7.0699999999999999E-3</c:v>
                </c:pt>
                <c:pt idx="1314">
                  <c:v>-7.0699999999999999E-3</c:v>
                </c:pt>
                <c:pt idx="1315">
                  <c:v>-7.0699999999999999E-3</c:v>
                </c:pt>
                <c:pt idx="1316">
                  <c:v>-7.0699999999999999E-3</c:v>
                </c:pt>
                <c:pt idx="1317">
                  <c:v>-7.0699999999999999E-3</c:v>
                </c:pt>
                <c:pt idx="1318">
                  <c:v>-7.0699999999999999E-3</c:v>
                </c:pt>
                <c:pt idx="1319">
                  <c:v>-7.0699999999999999E-3</c:v>
                </c:pt>
                <c:pt idx="1320">
                  <c:v>-7.0699999999999999E-3</c:v>
                </c:pt>
                <c:pt idx="1321">
                  <c:v>-7.0699999999999999E-3</c:v>
                </c:pt>
                <c:pt idx="1322">
                  <c:v>-7.0699999999999999E-3</c:v>
                </c:pt>
                <c:pt idx="1323">
                  <c:v>-7.0699999999999999E-3</c:v>
                </c:pt>
                <c:pt idx="1324">
                  <c:v>-7.0699999999999999E-3</c:v>
                </c:pt>
                <c:pt idx="1325">
                  <c:v>-7.0699999999999999E-3</c:v>
                </c:pt>
                <c:pt idx="1326">
                  <c:v>-7.0699999999999999E-3</c:v>
                </c:pt>
                <c:pt idx="1327">
                  <c:v>-7.0699999999999999E-3</c:v>
                </c:pt>
                <c:pt idx="1328">
                  <c:v>-7.0699999999999999E-3</c:v>
                </c:pt>
                <c:pt idx="1329">
                  <c:v>-7.0699999999999999E-3</c:v>
                </c:pt>
                <c:pt idx="1330">
                  <c:v>-7.0699999999999999E-3</c:v>
                </c:pt>
                <c:pt idx="1331">
                  <c:v>-7.0699999999999999E-3</c:v>
                </c:pt>
                <c:pt idx="1332">
                  <c:v>-7.0699999999999999E-3</c:v>
                </c:pt>
                <c:pt idx="1333">
                  <c:v>-7.0699999999999999E-3</c:v>
                </c:pt>
                <c:pt idx="1334">
                  <c:v>-7.0699999999999999E-3</c:v>
                </c:pt>
                <c:pt idx="1335">
                  <c:v>-7.0699999999999999E-3</c:v>
                </c:pt>
                <c:pt idx="1336">
                  <c:v>-7.0699999999999999E-3</c:v>
                </c:pt>
                <c:pt idx="1337">
                  <c:v>-7.0699999999999999E-3</c:v>
                </c:pt>
                <c:pt idx="1338">
                  <c:v>-7.0699999999999999E-3</c:v>
                </c:pt>
                <c:pt idx="1339">
                  <c:v>-7.0699999999999999E-3</c:v>
                </c:pt>
                <c:pt idx="1340">
                  <c:v>-7.0699999999999999E-3</c:v>
                </c:pt>
                <c:pt idx="1341">
                  <c:v>-7.0699999999999999E-3</c:v>
                </c:pt>
                <c:pt idx="1342">
                  <c:v>-7.0699999999999999E-3</c:v>
                </c:pt>
                <c:pt idx="1343">
                  <c:v>-7.0699999999999999E-3</c:v>
                </c:pt>
                <c:pt idx="1344">
                  <c:v>-7.0699999999999999E-3</c:v>
                </c:pt>
                <c:pt idx="1345">
                  <c:v>-7.0699999999999999E-3</c:v>
                </c:pt>
                <c:pt idx="1346">
                  <c:v>-7.0699999999999999E-3</c:v>
                </c:pt>
                <c:pt idx="1347">
                  <c:v>-7.0699999999999999E-3</c:v>
                </c:pt>
                <c:pt idx="1348">
                  <c:v>-7.0699999999999999E-3</c:v>
                </c:pt>
                <c:pt idx="1349">
                  <c:v>-7.0699999999999999E-3</c:v>
                </c:pt>
                <c:pt idx="1350">
                  <c:v>-7.0699999999999999E-3</c:v>
                </c:pt>
                <c:pt idx="1351">
                  <c:v>-7.0699999999999999E-3</c:v>
                </c:pt>
                <c:pt idx="1352">
                  <c:v>-7.0699999999999999E-3</c:v>
                </c:pt>
                <c:pt idx="1353">
                  <c:v>-7.0699999999999999E-3</c:v>
                </c:pt>
                <c:pt idx="1354">
                  <c:v>-7.0699999999999999E-3</c:v>
                </c:pt>
                <c:pt idx="1355">
                  <c:v>-7.0699999999999999E-3</c:v>
                </c:pt>
                <c:pt idx="1356">
                  <c:v>-7.0699999999999999E-3</c:v>
                </c:pt>
                <c:pt idx="1357">
                  <c:v>-7.0699999999999999E-3</c:v>
                </c:pt>
                <c:pt idx="1358">
                  <c:v>-7.0699999999999999E-3</c:v>
                </c:pt>
                <c:pt idx="1359">
                  <c:v>-7.0699999999999999E-3</c:v>
                </c:pt>
                <c:pt idx="1360">
                  <c:v>-7.0699999999999999E-3</c:v>
                </c:pt>
                <c:pt idx="1361">
                  <c:v>-7.0699999999999999E-3</c:v>
                </c:pt>
                <c:pt idx="1362">
                  <c:v>-7.0699999999999999E-3</c:v>
                </c:pt>
                <c:pt idx="1363">
                  <c:v>-7.0699999999999999E-3</c:v>
                </c:pt>
                <c:pt idx="1364">
                  <c:v>-7.0699999999999999E-3</c:v>
                </c:pt>
                <c:pt idx="1365">
                  <c:v>-7.0699999999999999E-3</c:v>
                </c:pt>
                <c:pt idx="1366">
                  <c:v>-7.0699999999999999E-3</c:v>
                </c:pt>
                <c:pt idx="1367">
                  <c:v>-7.0699999999999999E-3</c:v>
                </c:pt>
                <c:pt idx="1368">
                  <c:v>-7.0699999999999999E-3</c:v>
                </c:pt>
                <c:pt idx="1369">
                  <c:v>-7.0699999999999999E-3</c:v>
                </c:pt>
                <c:pt idx="1370">
                  <c:v>-7.0699999999999999E-3</c:v>
                </c:pt>
                <c:pt idx="1371">
                  <c:v>-7.0699999999999999E-3</c:v>
                </c:pt>
                <c:pt idx="1372">
                  <c:v>-7.0699999999999999E-3</c:v>
                </c:pt>
                <c:pt idx="1373">
                  <c:v>-7.0699999999999999E-3</c:v>
                </c:pt>
                <c:pt idx="1374">
                  <c:v>-7.0699999999999999E-3</c:v>
                </c:pt>
                <c:pt idx="1375">
                  <c:v>-7.0699999999999999E-3</c:v>
                </c:pt>
                <c:pt idx="1376">
                  <c:v>-7.0699999999999999E-3</c:v>
                </c:pt>
                <c:pt idx="1377">
                  <c:v>-7.0699999999999999E-3</c:v>
                </c:pt>
                <c:pt idx="1378">
                  <c:v>-7.0699999999999999E-3</c:v>
                </c:pt>
                <c:pt idx="1379">
                  <c:v>-7.0699999999999999E-3</c:v>
                </c:pt>
                <c:pt idx="1380">
                  <c:v>-7.0699999999999999E-3</c:v>
                </c:pt>
                <c:pt idx="1381">
                  <c:v>-7.0699999999999999E-3</c:v>
                </c:pt>
                <c:pt idx="1382">
                  <c:v>-7.0699999999999999E-3</c:v>
                </c:pt>
                <c:pt idx="1383">
                  <c:v>-7.0699999999999999E-3</c:v>
                </c:pt>
                <c:pt idx="1384">
                  <c:v>-7.0699999999999999E-3</c:v>
                </c:pt>
                <c:pt idx="1385">
                  <c:v>-7.0699999999999999E-3</c:v>
                </c:pt>
                <c:pt idx="1386">
                  <c:v>-7.0699999999999999E-3</c:v>
                </c:pt>
                <c:pt idx="1387">
                  <c:v>-7.0699999999999999E-3</c:v>
                </c:pt>
                <c:pt idx="1388">
                  <c:v>-7.0699999999999999E-3</c:v>
                </c:pt>
                <c:pt idx="1389">
                  <c:v>-7.0699999999999999E-3</c:v>
                </c:pt>
                <c:pt idx="1390">
                  <c:v>-7.0699999999999999E-3</c:v>
                </c:pt>
                <c:pt idx="1391">
                  <c:v>-7.0699999999999999E-3</c:v>
                </c:pt>
                <c:pt idx="1392">
                  <c:v>-7.0699999999999999E-3</c:v>
                </c:pt>
                <c:pt idx="1393">
                  <c:v>-7.0699999999999999E-3</c:v>
                </c:pt>
                <c:pt idx="1394">
                  <c:v>-7.0699999999999999E-3</c:v>
                </c:pt>
                <c:pt idx="1395">
                  <c:v>-7.0699999999999999E-3</c:v>
                </c:pt>
                <c:pt idx="1396">
                  <c:v>-7.0699999999999999E-3</c:v>
                </c:pt>
                <c:pt idx="1397">
                  <c:v>-7.0699999999999999E-3</c:v>
                </c:pt>
                <c:pt idx="1398">
                  <c:v>-7.0699999999999999E-3</c:v>
                </c:pt>
                <c:pt idx="1399">
                  <c:v>-7.0699999999999999E-3</c:v>
                </c:pt>
                <c:pt idx="1400">
                  <c:v>-7.0699999999999999E-3</c:v>
                </c:pt>
                <c:pt idx="1401">
                  <c:v>-7.0699999999999999E-3</c:v>
                </c:pt>
                <c:pt idx="1402">
                  <c:v>-7.0699999999999999E-3</c:v>
                </c:pt>
                <c:pt idx="1403">
                  <c:v>-7.0699999999999999E-3</c:v>
                </c:pt>
                <c:pt idx="1404">
                  <c:v>-7.0699999999999999E-3</c:v>
                </c:pt>
                <c:pt idx="1405">
                  <c:v>-7.1199999999999996E-3</c:v>
                </c:pt>
                <c:pt idx="1406">
                  <c:v>-7.1199999999999996E-3</c:v>
                </c:pt>
                <c:pt idx="1407">
                  <c:v>-7.1199999999999996E-3</c:v>
                </c:pt>
                <c:pt idx="1408">
                  <c:v>-7.1199999999999996E-3</c:v>
                </c:pt>
                <c:pt idx="1409">
                  <c:v>-7.1199999999999996E-3</c:v>
                </c:pt>
                <c:pt idx="1410">
                  <c:v>-7.1199999999999996E-3</c:v>
                </c:pt>
                <c:pt idx="1411">
                  <c:v>-7.1199999999999996E-3</c:v>
                </c:pt>
                <c:pt idx="1412">
                  <c:v>-7.1199999999999996E-3</c:v>
                </c:pt>
                <c:pt idx="1413">
                  <c:v>-7.1199999999999996E-3</c:v>
                </c:pt>
                <c:pt idx="1414">
                  <c:v>-7.1199999999999996E-3</c:v>
                </c:pt>
                <c:pt idx="1415">
                  <c:v>-7.1199999999999996E-3</c:v>
                </c:pt>
                <c:pt idx="1416">
                  <c:v>-7.1199999999999996E-3</c:v>
                </c:pt>
                <c:pt idx="1417">
                  <c:v>-7.1199999999999996E-3</c:v>
                </c:pt>
                <c:pt idx="1418">
                  <c:v>-7.1199999999999996E-3</c:v>
                </c:pt>
                <c:pt idx="1419">
                  <c:v>-7.1199999999999996E-3</c:v>
                </c:pt>
                <c:pt idx="1420">
                  <c:v>-7.1199999999999996E-3</c:v>
                </c:pt>
                <c:pt idx="1421">
                  <c:v>-7.1199999999999996E-3</c:v>
                </c:pt>
                <c:pt idx="1422">
                  <c:v>-7.1199999999999996E-3</c:v>
                </c:pt>
                <c:pt idx="1423">
                  <c:v>-7.1199999999999996E-3</c:v>
                </c:pt>
                <c:pt idx="1424">
                  <c:v>-7.1199999999999996E-3</c:v>
                </c:pt>
                <c:pt idx="1425">
                  <c:v>-7.1199999999999996E-3</c:v>
                </c:pt>
                <c:pt idx="1426">
                  <c:v>-7.1700000000000002E-3</c:v>
                </c:pt>
                <c:pt idx="1427">
                  <c:v>-7.1700000000000002E-3</c:v>
                </c:pt>
                <c:pt idx="1428">
                  <c:v>-7.1700000000000002E-3</c:v>
                </c:pt>
                <c:pt idx="1429">
                  <c:v>-7.1700000000000002E-3</c:v>
                </c:pt>
                <c:pt idx="1430">
                  <c:v>-7.1700000000000002E-3</c:v>
                </c:pt>
                <c:pt idx="1431">
                  <c:v>-7.1700000000000002E-3</c:v>
                </c:pt>
                <c:pt idx="1432">
                  <c:v>-7.1700000000000002E-3</c:v>
                </c:pt>
                <c:pt idx="1433">
                  <c:v>-7.1700000000000002E-3</c:v>
                </c:pt>
                <c:pt idx="1434">
                  <c:v>-7.1700000000000002E-3</c:v>
                </c:pt>
                <c:pt idx="1435">
                  <c:v>-7.1700000000000002E-3</c:v>
                </c:pt>
                <c:pt idx="1436">
                  <c:v>-7.1700000000000002E-3</c:v>
                </c:pt>
                <c:pt idx="1437">
                  <c:v>-7.1700000000000002E-3</c:v>
                </c:pt>
                <c:pt idx="1438">
                  <c:v>-7.1700000000000002E-3</c:v>
                </c:pt>
                <c:pt idx="1439">
                  <c:v>-7.1700000000000002E-3</c:v>
                </c:pt>
                <c:pt idx="1440">
                  <c:v>-7.1700000000000002E-3</c:v>
                </c:pt>
                <c:pt idx="1441">
                  <c:v>-7.1700000000000002E-3</c:v>
                </c:pt>
                <c:pt idx="1442">
                  <c:v>-7.1700000000000002E-3</c:v>
                </c:pt>
                <c:pt idx="1443">
                  <c:v>-7.1700000000000002E-3</c:v>
                </c:pt>
                <c:pt idx="1444">
                  <c:v>-7.1700000000000002E-3</c:v>
                </c:pt>
                <c:pt idx="1445">
                  <c:v>-7.1700000000000002E-3</c:v>
                </c:pt>
                <c:pt idx="1446">
                  <c:v>-7.1700000000000002E-3</c:v>
                </c:pt>
                <c:pt idx="1447">
                  <c:v>-7.1700000000000002E-3</c:v>
                </c:pt>
                <c:pt idx="1448">
                  <c:v>-7.1700000000000002E-3</c:v>
                </c:pt>
                <c:pt idx="1449">
                  <c:v>-7.1700000000000002E-3</c:v>
                </c:pt>
                <c:pt idx="1450">
                  <c:v>-7.1700000000000002E-3</c:v>
                </c:pt>
                <c:pt idx="1451">
                  <c:v>-7.1700000000000002E-3</c:v>
                </c:pt>
                <c:pt idx="1452">
                  <c:v>-7.1700000000000002E-3</c:v>
                </c:pt>
                <c:pt idx="1453">
                  <c:v>-7.1700000000000002E-3</c:v>
                </c:pt>
                <c:pt idx="1454">
                  <c:v>-7.1700000000000002E-3</c:v>
                </c:pt>
                <c:pt idx="1455">
                  <c:v>-7.1700000000000002E-3</c:v>
                </c:pt>
                <c:pt idx="1456">
                  <c:v>-7.1700000000000002E-3</c:v>
                </c:pt>
                <c:pt idx="1457">
                  <c:v>-7.1700000000000002E-3</c:v>
                </c:pt>
                <c:pt idx="1458">
                  <c:v>-7.1700000000000002E-3</c:v>
                </c:pt>
                <c:pt idx="1459">
                  <c:v>-7.1700000000000002E-3</c:v>
                </c:pt>
                <c:pt idx="1460">
                  <c:v>-7.1700000000000002E-3</c:v>
                </c:pt>
                <c:pt idx="1461">
                  <c:v>-7.1700000000000002E-3</c:v>
                </c:pt>
                <c:pt idx="1462">
                  <c:v>-7.1700000000000002E-3</c:v>
                </c:pt>
                <c:pt idx="1463">
                  <c:v>-7.1700000000000002E-3</c:v>
                </c:pt>
                <c:pt idx="1464">
                  <c:v>-7.1700000000000002E-3</c:v>
                </c:pt>
                <c:pt idx="1465">
                  <c:v>-7.1700000000000002E-3</c:v>
                </c:pt>
                <c:pt idx="1466">
                  <c:v>-7.1700000000000002E-3</c:v>
                </c:pt>
                <c:pt idx="1467">
                  <c:v>-7.1700000000000002E-3</c:v>
                </c:pt>
                <c:pt idx="1468">
                  <c:v>-7.1700000000000002E-3</c:v>
                </c:pt>
                <c:pt idx="1469">
                  <c:v>-7.1700000000000002E-3</c:v>
                </c:pt>
                <c:pt idx="1470">
                  <c:v>-7.1700000000000002E-3</c:v>
                </c:pt>
                <c:pt idx="1471">
                  <c:v>-7.1199999999999996E-3</c:v>
                </c:pt>
                <c:pt idx="1472">
                  <c:v>-7.1199999999999996E-3</c:v>
                </c:pt>
                <c:pt idx="1473">
                  <c:v>-7.1199999999999996E-3</c:v>
                </c:pt>
                <c:pt idx="1474">
                  <c:v>-7.1199999999999996E-3</c:v>
                </c:pt>
                <c:pt idx="1475">
                  <c:v>-7.1199999999999996E-3</c:v>
                </c:pt>
                <c:pt idx="1476">
                  <c:v>-7.1199999999999996E-3</c:v>
                </c:pt>
                <c:pt idx="1477">
                  <c:v>-7.1199999999999996E-3</c:v>
                </c:pt>
                <c:pt idx="1478">
                  <c:v>-7.1199999999999996E-3</c:v>
                </c:pt>
                <c:pt idx="1479">
                  <c:v>-7.1199999999999996E-3</c:v>
                </c:pt>
                <c:pt idx="1480">
                  <c:v>-7.1199999999999996E-3</c:v>
                </c:pt>
                <c:pt idx="1481">
                  <c:v>-7.1199999999999996E-3</c:v>
                </c:pt>
                <c:pt idx="1482">
                  <c:v>-7.1199999999999996E-3</c:v>
                </c:pt>
                <c:pt idx="1483">
                  <c:v>-7.1199999999999996E-3</c:v>
                </c:pt>
                <c:pt idx="1484">
                  <c:v>-7.0699999999999999E-3</c:v>
                </c:pt>
                <c:pt idx="1485">
                  <c:v>-7.0699999999999999E-3</c:v>
                </c:pt>
                <c:pt idx="1486">
                  <c:v>-7.0699999999999999E-3</c:v>
                </c:pt>
                <c:pt idx="1487">
                  <c:v>-7.0699999999999999E-3</c:v>
                </c:pt>
                <c:pt idx="1488">
                  <c:v>-7.0699999999999999E-3</c:v>
                </c:pt>
                <c:pt idx="1489">
                  <c:v>-7.0699999999999999E-3</c:v>
                </c:pt>
                <c:pt idx="1490">
                  <c:v>-7.0699999999999999E-3</c:v>
                </c:pt>
                <c:pt idx="1491">
                  <c:v>-7.0699999999999999E-3</c:v>
                </c:pt>
                <c:pt idx="1492">
                  <c:v>-7.0699999999999999E-3</c:v>
                </c:pt>
                <c:pt idx="1493">
                  <c:v>-7.0099999999999997E-3</c:v>
                </c:pt>
                <c:pt idx="1494">
                  <c:v>-7.0099999999999997E-3</c:v>
                </c:pt>
                <c:pt idx="1495">
                  <c:v>-7.0099999999999997E-3</c:v>
                </c:pt>
                <c:pt idx="1496">
                  <c:v>-7.0099999999999997E-3</c:v>
                </c:pt>
                <c:pt idx="1497">
                  <c:v>-7.0099999999999997E-3</c:v>
                </c:pt>
                <c:pt idx="1498">
                  <c:v>-7.0099999999999997E-3</c:v>
                </c:pt>
                <c:pt idx="1499">
                  <c:v>-7.0099999999999997E-3</c:v>
                </c:pt>
                <c:pt idx="1500">
                  <c:v>-7.0099999999999997E-3</c:v>
                </c:pt>
                <c:pt idx="1501">
                  <c:v>-6.96E-3</c:v>
                </c:pt>
                <c:pt idx="1502">
                  <c:v>-6.96E-3</c:v>
                </c:pt>
                <c:pt idx="1503">
                  <c:v>-6.96E-3</c:v>
                </c:pt>
                <c:pt idx="1504">
                  <c:v>-6.96E-3</c:v>
                </c:pt>
                <c:pt idx="1505">
                  <c:v>-6.96E-3</c:v>
                </c:pt>
                <c:pt idx="1506">
                  <c:v>-6.96E-3</c:v>
                </c:pt>
                <c:pt idx="1507">
                  <c:v>-6.96E-3</c:v>
                </c:pt>
                <c:pt idx="1508">
                  <c:v>-6.8999999999999999E-3</c:v>
                </c:pt>
                <c:pt idx="1509">
                  <c:v>-6.8999999999999999E-3</c:v>
                </c:pt>
                <c:pt idx="1510">
                  <c:v>-6.8999999999999999E-3</c:v>
                </c:pt>
                <c:pt idx="1511">
                  <c:v>-6.8999999999999999E-3</c:v>
                </c:pt>
                <c:pt idx="1512">
                  <c:v>-6.8999999999999999E-3</c:v>
                </c:pt>
                <c:pt idx="1513">
                  <c:v>-6.8999999999999999E-3</c:v>
                </c:pt>
                <c:pt idx="1514">
                  <c:v>-6.8999999999999999E-3</c:v>
                </c:pt>
                <c:pt idx="1515">
                  <c:v>-6.8500000000000002E-3</c:v>
                </c:pt>
                <c:pt idx="1516">
                  <c:v>-6.8500000000000002E-3</c:v>
                </c:pt>
                <c:pt idx="1517">
                  <c:v>-6.8500000000000002E-3</c:v>
                </c:pt>
                <c:pt idx="1518">
                  <c:v>-6.8500000000000002E-3</c:v>
                </c:pt>
                <c:pt idx="1519">
                  <c:v>-6.8500000000000002E-3</c:v>
                </c:pt>
                <c:pt idx="1520">
                  <c:v>-6.8500000000000002E-3</c:v>
                </c:pt>
                <c:pt idx="1521">
                  <c:v>-6.8500000000000002E-3</c:v>
                </c:pt>
                <c:pt idx="1522">
                  <c:v>-6.8500000000000002E-3</c:v>
                </c:pt>
                <c:pt idx="1523">
                  <c:v>-6.79E-3</c:v>
                </c:pt>
                <c:pt idx="1524">
                  <c:v>-6.79E-3</c:v>
                </c:pt>
                <c:pt idx="1525">
                  <c:v>-6.79E-3</c:v>
                </c:pt>
                <c:pt idx="1526">
                  <c:v>-6.79E-3</c:v>
                </c:pt>
                <c:pt idx="1527">
                  <c:v>-6.79E-3</c:v>
                </c:pt>
                <c:pt idx="1528">
                  <c:v>-6.79E-3</c:v>
                </c:pt>
                <c:pt idx="1529">
                  <c:v>-6.79E-3</c:v>
                </c:pt>
                <c:pt idx="1530">
                  <c:v>-6.7400000000000003E-3</c:v>
                </c:pt>
                <c:pt idx="1531">
                  <c:v>-6.7400000000000003E-3</c:v>
                </c:pt>
                <c:pt idx="1532">
                  <c:v>-6.7400000000000003E-3</c:v>
                </c:pt>
                <c:pt idx="1533">
                  <c:v>-6.7400000000000003E-3</c:v>
                </c:pt>
                <c:pt idx="1534">
                  <c:v>-6.7400000000000003E-3</c:v>
                </c:pt>
                <c:pt idx="1535">
                  <c:v>-6.7400000000000003E-3</c:v>
                </c:pt>
                <c:pt idx="1536">
                  <c:v>-6.7400000000000003E-3</c:v>
                </c:pt>
                <c:pt idx="1537">
                  <c:v>-6.7400000000000003E-3</c:v>
                </c:pt>
                <c:pt idx="1538">
                  <c:v>-6.6800000000000002E-3</c:v>
                </c:pt>
                <c:pt idx="1539">
                  <c:v>-6.6800000000000002E-3</c:v>
                </c:pt>
                <c:pt idx="1540">
                  <c:v>-6.6800000000000002E-3</c:v>
                </c:pt>
                <c:pt idx="1541">
                  <c:v>-6.6800000000000002E-3</c:v>
                </c:pt>
                <c:pt idx="1542">
                  <c:v>-6.6800000000000002E-3</c:v>
                </c:pt>
                <c:pt idx="1543">
                  <c:v>-6.6800000000000002E-3</c:v>
                </c:pt>
                <c:pt idx="1544">
                  <c:v>-6.6800000000000002E-3</c:v>
                </c:pt>
                <c:pt idx="1545">
                  <c:v>-6.6800000000000002E-3</c:v>
                </c:pt>
                <c:pt idx="1546">
                  <c:v>-6.6800000000000002E-3</c:v>
                </c:pt>
                <c:pt idx="1547">
                  <c:v>-6.6299999999999996E-3</c:v>
                </c:pt>
                <c:pt idx="1548">
                  <c:v>-6.6299999999999996E-3</c:v>
                </c:pt>
                <c:pt idx="1549">
                  <c:v>-6.6299999999999996E-3</c:v>
                </c:pt>
                <c:pt idx="1550">
                  <c:v>-6.6299999999999996E-3</c:v>
                </c:pt>
                <c:pt idx="1551">
                  <c:v>-6.6299999999999996E-3</c:v>
                </c:pt>
                <c:pt idx="1552">
                  <c:v>-6.6299999999999996E-3</c:v>
                </c:pt>
                <c:pt idx="1553">
                  <c:v>-6.6299999999999996E-3</c:v>
                </c:pt>
                <c:pt idx="1554">
                  <c:v>-6.6299999999999996E-3</c:v>
                </c:pt>
                <c:pt idx="1555">
                  <c:v>-6.6299999999999996E-3</c:v>
                </c:pt>
                <c:pt idx="1556">
                  <c:v>-6.6299999999999996E-3</c:v>
                </c:pt>
                <c:pt idx="1557">
                  <c:v>-6.6299999999999996E-3</c:v>
                </c:pt>
                <c:pt idx="1558">
                  <c:v>-6.5799999999999999E-3</c:v>
                </c:pt>
                <c:pt idx="1559">
                  <c:v>-6.5799999999999999E-3</c:v>
                </c:pt>
                <c:pt idx="1560">
                  <c:v>-6.5799999999999999E-3</c:v>
                </c:pt>
                <c:pt idx="1561">
                  <c:v>-6.5799999999999999E-3</c:v>
                </c:pt>
                <c:pt idx="1562">
                  <c:v>-6.5799999999999999E-3</c:v>
                </c:pt>
                <c:pt idx="1563">
                  <c:v>-6.5799999999999999E-3</c:v>
                </c:pt>
                <c:pt idx="1564">
                  <c:v>-6.5799999999999999E-3</c:v>
                </c:pt>
                <c:pt idx="1565">
                  <c:v>-6.5799999999999999E-3</c:v>
                </c:pt>
                <c:pt idx="1566">
                  <c:v>-6.5799999999999999E-3</c:v>
                </c:pt>
                <c:pt idx="1567">
                  <c:v>-6.5799999999999999E-3</c:v>
                </c:pt>
                <c:pt idx="1568">
                  <c:v>-6.5799999999999999E-3</c:v>
                </c:pt>
                <c:pt idx="1569">
                  <c:v>-6.5799999999999999E-3</c:v>
                </c:pt>
                <c:pt idx="1570">
                  <c:v>-6.5799999999999999E-3</c:v>
                </c:pt>
                <c:pt idx="1571">
                  <c:v>-6.5799999999999999E-3</c:v>
                </c:pt>
                <c:pt idx="1572">
                  <c:v>-6.5799999999999999E-3</c:v>
                </c:pt>
                <c:pt idx="1573">
                  <c:v>-6.5799999999999999E-3</c:v>
                </c:pt>
                <c:pt idx="1574">
                  <c:v>-6.5799999999999999E-3</c:v>
                </c:pt>
                <c:pt idx="1575">
                  <c:v>-6.5799999999999999E-3</c:v>
                </c:pt>
                <c:pt idx="1576">
                  <c:v>-6.5799999999999999E-3</c:v>
                </c:pt>
                <c:pt idx="1577">
                  <c:v>-6.5799999999999999E-3</c:v>
                </c:pt>
                <c:pt idx="1578">
                  <c:v>-6.5799999999999999E-3</c:v>
                </c:pt>
                <c:pt idx="1579">
                  <c:v>-6.5199999999999998E-3</c:v>
                </c:pt>
                <c:pt idx="1580">
                  <c:v>-6.5199999999999998E-3</c:v>
                </c:pt>
                <c:pt idx="1581">
                  <c:v>-6.5199999999999998E-3</c:v>
                </c:pt>
                <c:pt idx="1582">
                  <c:v>-6.5199999999999998E-3</c:v>
                </c:pt>
                <c:pt idx="1583">
                  <c:v>-6.5199999999999998E-3</c:v>
                </c:pt>
                <c:pt idx="1584">
                  <c:v>-6.5199999999999998E-3</c:v>
                </c:pt>
                <c:pt idx="1585">
                  <c:v>-6.5199999999999998E-3</c:v>
                </c:pt>
                <c:pt idx="1586">
                  <c:v>-6.5199999999999998E-3</c:v>
                </c:pt>
                <c:pt idx="1587">
                  <c:v>-6.5199999999999998E-3</c:v>
                </c:pt>
                <c:pt idx="1588">
                  <c:v>-6.5199999999999998E-3</c:v>
                </c:pt>
                <c:pt idx="1589">
                  <c:v>-6.5199999999999998E-3</c:v>
                </c:pt>
                <c:pt idx="1590">
                  <c:v>-6.5199999999999998E-3</c:v>
                </c:pt>
                <c:pt idx="1591">
                  <c:v>-6.5199999999999998E-3</c:v>
                </c:pt>
                <c:pt idx="1592">
                  <c:v>-6.5199999999999998E-3</c:v>
                </c:pt>
                <c:pt idx="1593">
                  <c:v>-6.5199999999999998E-3</c:v>
                </c:pt>
                <c:pt idx="1594">
                  <c:v>-6.5199999999999998E-3</c:v>
                </c:pt>
                <c:pt idx="1595">
                  <c:v>-6.5199999999999998E-3</c:v>
                </c:pt>
                <c:pt idx="1596">
                  <c:v>-6.5199999999999998E-3</c:v>
                </c:pt>
                <c:pt idx="1597">
                  <c:v>-6.5199999999999998E-3</c:v>
                </c:pt>
                <c:pt idx="1598">
                  <c:v>-6.5199999999999998E-3</c:v>
                </c:pt>
                <c:pt idx="1599">
                  <c:v>-6.5199999999999998E-3</c:v>
                </c:pt>
                <c:pt idx="1600">
                  <c:v>-6.5199999999999998E-3</c:v>
                </c:pt>
                <c:pt idx="1601">
                  <c:v>-6.5199999999999998E-3</c:v>
                </c:pt>
                <c:pt idx="1602">
                  <c:v>-6.5199999999999998E-3</c:v>
                </c:pt>
                <c:pt idx="1603">
                  <c:v>-6.5199999999999998E-3</c:v>
                </c:pt>
                <c:pt idx="1604">
                  <c:v>-6.5199999999999998E-3</c:v>
                </c:pt>
                <c:pt idx="1605">
                  <c:v>-6.5199999999999998E-3</c:v>
                </c:pt>
                <c:pt idx="1606">
                  <c:v>-6.5199999999999998E-3</c:v>
                </c:pt>
                <c:pt idx="1607">
                  <c:v>-6.5199999999999998E-3</c:v>
                </c:pt>
                <c:pt idx="1608">
                  <c:v>-6.5199999999999998E-3</c:v>
                </c:pt>
                <c:pt idx="1609">
                  <c:v>-6.5199999999999998E-3</c:v>
                </c:pt>
                <c:pt idx="1610">
                  <c:v>-6.5199999999999998E-3</c:v>
                </c:pt>
                <c:pt idx="1611">
                  <c:v>-6.5199999999999998E-3</c:v>
                </c:pt>
                <c:pt idx="1612">
                  <c:v>-6.5199999999999998E-3</c:v>
                </c:pt>
                <c:pt idx="1613">
                  <c:v>-6.5199999999999998E-3</c:v>
                </c:pt>
                <c:pt idx="1614">
                  <c:v>-6.5199999999999998E-3</c:v>
                </c:pt>
                <c:pt idx="1615">
                  <c:v>-6.5199999999999998E-3</c:v>
                </c:pt>
                <c:pt idx="1616">
                  <c:v>-6.5199999999999998E-3</c:v>
                </c:pt>
                <c:pt idx="1617">
                  <c:v>-6.5199999999999998E-3</c:v>
                </c:pt>
                <c:pt idx="1618">
                  <c:v>-6.5199999999999998E-3</c:v>
                </c:pt>
                <c:pt idx="1619">
                  <c:v>-6.5199999999999998E-3</c:v>
                </c:pt>
                <c:pt idx="1620">
                  <c:v>-6.5199999999999998E-3</c:v>
                </c:pt>
                <c:pt idx="1621">
                  <c:v>-6.5199999999999998E-3</c:v>
                </c:pt>
                <c:pt idx="1622">
                  <c:v>-6.5199999999999998E-3</c:v>
                </c:pt>
                <c:pt idx="1623">
                  <c:v>-6.5199999999999998E-3</c:v>
                </c:pt>
                <c:pt idx="1624">
                  <c:v>-6.5199999999999998E-3</c:v>
                </c:pt>
                <c:pt idx="1625">
                  <c:v>-6.5199999999999998E-3</c:v>
                </c:pt>
                <c:pt idx="1626">
                  <c:v>-6.5199999999999998E-3</c:v>
                </c:pt>
                <c:pt idx="1627">
                  <c:v>-6.5199999999999998E-3</c:v>
                </c:pt>
                <c:pt idx="1628">
                  <c:v>-6.5199999999999998E-3</c:v>
                </c:pt>
                <c:pt idx="1629">
                  <c:v>-6.5199999999999998E-3</c:v>
                </c:pt>
                <c:pt idx="1630">
                  <c:v>-6.5199999999999998E-3</c:v>
                </c:pt>
                <c:pt idx="1631">
                  <c:v>-6.5199999999999998E-3</c:v>
                </c:pt>
                <c:pt idx="1632">
                  <c:v>-6.5199999999999998E-3</c:v>
                </c:pt>
                <c:pt idx="1633">
                  <c:v>-6.5199999999999998E-3</c:v>
                </c:pt>
                <c:pt idx="1634">
                  <c:v>-6.5199999999999998E-3</c:v>
                </c:pt>
                <c:pt idx="1635">
                  <c:v>-6.5199999999999998E-3</c:v>
                </c:pt>
                <c:pt idx="1636">
                  <c:v>-6.5199999999999998E-3</c:v>
                </c:pt>
                <c:pt idx="1637">
                  <c:v>-6.5199999999999998E-3</c:v>
                </c:pt>
                <c:pt idx="1638">
                  <c:v>-6.5199999999999998E-3</c:v>
                </c:pt>
                <c:pt idx="1639">
                  <c:v>-6.5199999999999998E-3</c:v>
                </c:pt>
                <c:pt idx="1640">
                  <c:v>-6.5199999999999998E-3</c:v>
                </c:pt>
                <c:pt idx="1641">
                  <c:v>-6.5199999999999998E-3</c:v>
                </c:pt>
                <c:pt idx="1642">
                  <c:v>-6.5199999999999998E-3</c:v>
                </c:pt>
                <c:pt idx="1643">
                  <c:v>-6.5199999999999998E-3</c:v>
                </c:pt>
                <c:pt idx="1644">
                  <c:v>-6.5199999999999998E-3</c:v>
                </c:pt>
                <c:pt idx="1645">
                  <c:v>-6.5199999999999998E-3</c:v>
                </c:pt>
                <c:pt idx="1646">
                  <c:v>-6.4700000000000001E-3</c:v>
                </c:pt>
                <c:pt idx="1647">
                  <c:v>-6.4700000000000001E-3</c:v>
                </c:pt>
                <c:pt idx="1648">
                  <c:v>-6.4700000000000001E-3</c:v>
                </c:pt>
                <c:pt idx="1649">
                  <c:v>-6.4700000000000001E-3</c:v>
                </c:pt>
                <c:pt idx="1650">
                  <c:v>-6.4700000000000001E-3</c:v>
                </c:pt>
                <c:pt idx="1651">
                  <c:v>-6.4700000000000001E-3</c:v>
                </c:pt>
                <c:pt idx="1652">
                  <c:v>-6.4700000000000001E-3</c:v>
                </c:pt>
                <c:pt idx="1653">
                  <c:v>-6.4700000000000001E-3</c:v>
                </c:pt>
                <c:pt idx="1654">
                  <c:v>-6.4700000000000001E-3</c:v>
                </c:pt>
                <c:pt idx="1655">
                  <c:v>-6.4700000000000001E-3</c:v>
                </c:pt>
                <c:pt idx="1656">
                  <c:v>-6.4700000000000001E-3</c:v>
                </c:pt>
                <c:pt idx="1657">
                  <c:v>-6.4700000000000001E-3</c:v>
                </c:pt>
                <c:pt idx="1658">
                  <c:v>-6.4700000000000001E-3</c:v>
                </c:pt>
                <c:pt idx="1659">
                  <c:v>-6.4700000000000001E-3</c:v>
                </c:pt>
                <c:pt idx="1660">
                  <c:v>-6.4700000000000001E-3</c:v>
                </c:pt>
                <c:pt idx="1661">
                  <c:v>-6.4700000000000001E-3</c:v>
                </c:pt>
                <c:pt idx="1662">
                  <c:v>-6.4099999999999999E-3</c:v>
                </c:pt>
                <c:pt idx="1663">
                  <c:v>-6.4099999999999999E-3</c:v>
                </c:pt>
                <c:pt idx="1664">
                  <c:v>-6.4099999999999999E-3</c:v>
                </c:pt>
                <c:pt idx="1665">
                  <c:v>-6.4099999999999999E-3</c:v>
                </c:pt>
                <c:pt idx="1666">
                  <c:v>-6.4099999999999999E-3</c:v>
                </c:pt>
                <c:pt idx="1667">
                  <c:v>-6.4099999999999999E-3</c:v>
                </c:pt>
                <c:pt idx="1668">
                  <c:v>-6.4099999999999999E-3</c:v>
                </c:pt>
                <c:pt idx="1669">
                  <c:v>-6.4099999999999999E-3</c:v>
                </c:pt>
                <c:pt idx="1670">
                  <c:v>-6.4099999999999999E-3</c:v>
                </c:pt>
                <c:pt idx="1671">
                  <c:v>-6.4099999999999999E-3</c:v>
                </c:pt>
                <c:pt idx="1672">
                  <c:v>-6.4099999999999999E-3</c:v>
                </c:pt>
                <c:pt idx="1673">
                  <c:v>-6.3600000000000002E-3</c:v>
                </c:pt>
                <c:pt idx="1674">
                  <c:v>-6.3600000000000002E-3</c:v>
                </c:pt>
                <c:pt idx="1675">
                  <c:v>-6.3600000000000002E-3</c:v>
                </c:pt>
                <c:pt idx="1676">
                  <c:v>-6.3600000000000002E-3</c:v>
                </c:pt>
                <c:pt idx="1677">
                  <c:v>-6.3600000000000002E-3</c:v>
                </c:pt>
                <c:pt idx="1678">
                  <c:v>-6.3600000000000002E-3</c:v>
                </c:pt>
                <c:pt idx="1679">
                  <c:v>-6.3600000000000002E-3</c:v>
                </c:pt>
                <c:pt idx="1680">
                  <c:v>-6.3600000000000002E-3</c:v>
                </c:pt>
                <c:pt idx="1681">
                  <c:v>-6.3600000000000002E-3</c:v>
                </c:pt>
                <c:pt idx="1682">
                  <c:v>-6.3600000000000002E-3</c:v>
                </c:pt>
                <c:pt idx="1683">
                  <c:v>-6.3600000000000002E-3</c:v>
                </c:pt>
                <c:pt idx="1684">
                  <c:v>-6.3E-3</c:v>
                </c:pt>
                <c:pt idx="1685">
                  <c:v>-6.3E-3</c:v>
                </c:pt>
                <c:pt idx="1686">
                  <c:v>-6.3E-3</c:v>
                </c:pt>
                <c:pt idx="1687">
                  <c:v>-6.3E-3</c:v>
                </c:pt>
                <c:pt idx="1688">
                  <c:v>-6.3E-3</c:v>
                </c:pt>
                <c:pt idx="1689">
                  <c:v>-6.3E-3</c:v>
                </c:pt>
                <c:pt idx="1690">
                  <c:v>-6.3E-3</c:v>
                </c:pt>
                <c:pt idx="1691">
                  <c:v>-6.3E-3</c:v>
                </c:pt>
                <c:pt idx="1692">
                  <c:v>-6.3E-3</c:v>
                </c:pt>
                <c:pt idx="1693">
                  <c:v>-6.3E-3</c:v>
                </c:pt>
                <c:pt idx="1694">
                  <c:v>-6.2500000000000003E-3</c:v>
                </c:pt>
                <c:pt idx="1695">
                  <c:v>-6.2500000000000003E-3</c:v>
                </c:pt>
                <c:pt idx="1696">
                  <c:v>-6.2500000000000003E-3</c:v>
                </c:pt>
                <c:pt idx="1697">
                  <c:v>-6.2500000000000003E-3</c:v>
                </c:pt>
                <c:pt idx="1698">
                  <c:v>-6.2500000000000003E-3</c:v>
                </c:pt>
                <c:pt idx="1699">
                  <c:v>-6.2500000000000003E-3</c:v>
                </c:pt>
                <c:pt idx="1700">
                  <c:v>-6.2500000000000003E-3</c:v>
                </c:pt>
                <c:pt idx="1701">
                  <c:v>-6.2500000000000003E-3</c:v>
                </c:pt>
                <c:pt idx="1702">
                  <c:v>-6.2500000000000003E-3</c:v>
                </c:pt>
                <c:pt idx="1703">
                  <c:v>-6.2500000000000003E-3</c:v>
                </c:pt>
                <c:pt idx="1704">
                  <c:v>-6.2500000000000003E-3</c:v>
                </c:pt>
                <c:pt idx="1705">
                  <c:v>-6.1900000000000002E-3</c:v>
                </c:pt>
                <c:pt idx="1706">
                  <c:v>-6.1900000000000002E-3</c:v>
                </c:pt>
                <c:pt idx="1707">
                  <c:v>-6.1900000000000002E-3</c:v>
                </c:pt>
                <c:pt idx="1708">
                  <c:v>-6.1900000000000002E-3</c:v>
                </c:pt>
                <c:pt idx="1709">
                  <c:v>-6.1900000000000002E-3</c:v>
                </c:pt>
                <c:pt idx="1710">
                  <c:v>-6.1900000000000002E-3</c:v>
                </c:pt>
                <c:pt idx="1711">
                  <c:v>-6.1900000000000002E-3</c:v>
                </c:pt>
                <c:pt idx="1712">
                  <c:v>-6.1900000000000002E-3</c:v>
                </c:pt>
                <c:pt idx="1713">
                  <c:v>-6.1900000000000002E-3</c:v>
                </c:pt>
                <c:pt idx="1714">
                  <c:v>-6.1900000000000002E-3</c:v>
                </c:pt>
                <c:pt idx="1715">
                  <c:v>-6.1900000000000002E-3</c:v>
                </c:pt>
                <c:pt idx="1716">
                  <c:v>-6.1399999999999996E-3</c:v>
                </c:pt>
                <c:pt idx="1717">
                  <c:v>-6.1399999999999996E-3</c:v>
                </c:pt>
                <c:pt idx="1718">
                  <c:v>-6.1399999999999996E-3</c:v>
                </c:pt>
                <c:pt idx="1719">
                  <c:v>-6.1399999999999996E-3</c:v>
                </c:pt>
                <c:pt idx="1720">
                  <c:v>-6.1399999999999996E-3</c:v>
                </c:pt>
                <c:pt idx="1721">
                  <c:v>-6.1399999999999996E-3</c:v>
                </c:pt>
                <c:pt idx="1722">
                  <c:v>-6.1399999999999996E-3</c:v>
                </c:pt>
                <c:pt idx="1723">
                  <c:v>-6.1399999999999996E-3</c:v>
                </c:pt>
                <c:pt idx="1724">
                  <c:v>-6.1399999999999996E-3</c:v>
                </c:pt>
                <c:pt idx="1725">
                  <c:v>-6.1399999999999996E-3</c:v>
                </c:pt>
                <c:pt idx="1726">
                  <c:v>-6.1399999999999996E-3</c:v>
                </c:pt>
                <c:pt idx="1727">
                  <c:v>-6.1399999999999996E-3</c:v>
                </c:pt>
                <c:pt idx="1728">
                  <c:v>-6.1399999999999996E-3</c:v>
                </c:pt>
                <c:pt idx="1729">
                  <c:v>-6.1399999999999996E-3</c:v>
                </c:pt>
                <c:pt idx="1730">
                  <c:v>-6.0800000000000003E-3</c:v>
                </c:pt>
                <c:pt idx="1731">
                  <c:v>-6.0800000000000003E-3</c:v>
                </c:pt>
                <c:pt idx="1732">
                  <c:v>-6.0800000000000003E-3</c:v>
                </c:pt>
                <c:pt idx="1733">
                  <c:v>-6.0800000000000003E-3</c:v>
                </c:pt>
                <c:pt idx="1734">
                  <c:v>-6.0800000000000003E-3</c:v>
                </c:pt>
                <c:pt idx="1735">
                  <c:v>-6.0800000000000003E-3</c:v>
                </c:pt>
                <c:pt idx="1736">
                  <c:v>-6.0800000000000003E-3</c:v>
                </c:pt>
                <c:pt idx="1737">
                  <c:v>-6.0800000000000003E-3</c:v>
                </c:pt>
                <c:pt idx="1738">
                  <c:v>-6.0800000000000003E-3</c:v>
                </c:pt>
                <c:pt idx="1739">
                  <c:v>-6.0800000000000003E-3</c:v>
                </c:pt>
                <c:pt idx="1740">
                  <c:v>-6.0800000000000003E-3</c:v>
                </c:pt>
                <c:pt idx="1741">
                  <c:v>-6.0800000000000003E-3</c:v>
                </c:pt>
                <c:pt idx="1742">
                  <c:v>-6.0800000000000003E-3</c:v>
                </c:pt>
                <c:pt idx="1743">
                  <c:v>-6.0800000000000003E-3</c:v>
                </c:pt>
                <c:pt idx="1744">
                  <c:v>-6.0800000000000003E-3</c:v>
                </c:pt>
                <c:pt idx="1745">
                  <c:v>-6.0800000000000003E-3</c:v>
                </c:pt>
                <c:pt idx="1746">
                  <c:v>-6.0800000000000003E-3</c:v>
                </c:pt>
                <c:pt idx="1747">
                  <c:v>-6.0800000000000003E-3</c:v>
                </c:pt>
                <c:pt idx="1748">
                  <c:v>-6.0299999999999998E-3</c:v>
                </c:pt>
                <c:pt idx="1749">
                  <c:v>-6.0299999999999998E-3</c:v>
                </c:pt>
                <c:pt idx="1750">
                  <c:v>-6.0299999999999998E-3</c:v>
                </c:pt>
                <c:pt idx="1751">
                  <c:v>-6.0299999999999998E-3</c:v>
                </c:pt>
                <c:pt idx="1752">
                  <c:v>-6.0299999999999998E-3</c:v>
                </c:pt>
                <c:pt idx="1753">
                  <c:v>-6.0299999999999998E-3</c:v>
                </c:pt>
                <c:pt idx="1754">
                  <c:v>-6.0299999999999998E-3</c:v>
                </c:pt>
                <c:pt idx="1755">
                  <c:v>-6.0299999999999998E-3</c:v>
                </c:pt>
                <c:pt idx="1756">
                  <c:v>-6.0299999999999998E-3</c:v>
                </c:pt>
                <c:pt idx="1757">
                  <c:v>-6.0299999999999998E-3</c:v>
                </c:pt>
                <c:pt idx="1758">
                  <c:v>-6.0299999999999998E-3</c:v>
                </c:pt>
                <c:pt idx="1759">
                  <c:v>-6.0299999999999998E-3</c:v>
                </c:pt>
                <c:pt idx="1760">
                  <c:v>-6.0299999999999998E-3</c:v>
                </c:pt>
                <c:pt idx="1761">
                  <c:v>-6.0299999999999998E-3</c:v>
                </c:pt>
                <c:pt idx="1762">
                  <c:v>-6.0299999999999998E-3</c:v>
                </c:pt>
                <c:pt idx="1763">
                  <c:v>-6.0299999999999998E-3</c:v>
                </c:pt>
                <c:pt idx="1764">
                  <c:v>-6.0299999999999998E-3</c:v>
                </c:pt>
                <c:pt idx="1765">
                  <c:v>-6.0299999999999998E-3</c:v>
                </c:pt>
                <c:pt idx="1766">
                  <c:v>-6.0299999999999998E-3</c:v>
                </c:pt>
                <c:pt idx="1767">
                  <c:v>-6.0299999999999998E-3</c:v>
                </c:pt>
                <c:pt idx="1768">
                  <c:v>-6.0299999999999998E-3</c:v>
                </c:pt>
                <c:pt idx="1769">
                  <c:v>-6.0299999999999998E-3</c:v>
                </c:pt>
                <c:pt idx="1770">
                  <c:v>-6.0299999999999998E-3</c:v>
                </c:pt>
                <c:pt idx="1771">
                  <c:v>-6.0299999999999998E-3</c:v>
                </c:pt>
                <c:pt idx="1772">
                  <c:v>-5.9800000000000001E-3</c:v>
                </c:pt>
                <c:pt idx="1773">
                  <c:v>-5.9800000000000001E-3</c:v>
                </c:pt>
                <c:pt idx="1774">
                  <c:v>-5.9800000000000001E-3</c:v>
                </c:pt>
                <c:pt idx="1775">
                  <c:v>-5.9800000000000001E-3</c:v>
                </c:pt>
                <c:pt idx="1776">
                  <c:v>-5.9800000000000001E-3</c:v>
                </c:pt>
                <c:pt idx="1777">
                  <c:v>-5.9800000000000001E-3</c:v>
                </c:pt>
                <c:pt idx="1778">
                  <c:v>-5.9800000000000001E-3</c:v>
                </c:pt>
                <c:pt idx="1779">
                  <c:v>-5.9800000000000001E-3</c:v>
                </c:pt>
                <c:pt idx="1780">
                  <c:v>-5.9800000000000001E-3</c:v>
                </c:pt>
                <c:pt idx="1781">
                  <c:v>-5.9800000000000001E-3</c:v>
                </c:pt>
                <c:pt idx="1782">
                  <c:v>-5.9800000000000001E-3</c:v>
                </c:pt>
                <c:pt idx="1783">
                  <c:v>-5.9800000000000001E-3</c:v>
                </c:pt>
                <c:pt idx="1784">
                  <c:v>-5.9800000000000001E-3</c:v>
                </c:pt>
                <c:pt idx="1785">
                  <c:v>-5.9800000000000001E-3</c:v>
                </c:pt>
                <c:pt idx="1786">
                  <c:v>-5.9800000000000001E-3</c:v>
                </c:pt>
                <c:pt idx="1787">
                  <c:v>-5.9800000000000001E-3</c:v>
                </c:pt>
                <c:pt idx="1788">
                  <c:v>-5.9800000000000001E-3</c:v>
                </c:pt>
                <c:pt idx="1789">
                  <c:v>-5.9800000000000001E-3</c:v>
                </c:pt>
                <c:pt idx="1790">
                  <c:v>-5.9800000000000001E-3</c:v>
                </c:pt>
                <c:pt idx="1791">
                  <c:v>-5.9800000000000001E-3</c:v>
                </c:pt>
                <c:pt idx="1792">
                  <c:v>-5.9800000000000001E-3</c:v>
                </c:pt>
                <c:pt idx="1793">
                  <c:v>-5.9800000000000001E-3</c:v>
                </c:pt>
                <c:pt idx="1794">
                  <c:v>-5.9800000000000001E-3</c:v>
                </c:pt>
                <c:pt idx="1795">
                  <c:v>-5.9800000000000001E-3</c:v>
                </c:pt>
                <c:pt idx="1796">
                  <c:v>-5.9800000000000001E-3</c:v>
                </c:pt>
                <c:pt idx="1797">
                  <c:v>-5.9800000000000001E-3</c:v>
                </c:pt>
                <c:pt idx="1798">
                  <c:v>-5.9800000000000001E-3</c:v>
                </c:pt>
                <c:pt idx="1799">
                  <c:v>-5.9800000000000001E-3</c:v>
                </c:pt>
                <c:pt idx="1800">
                  <c:v>-5.9800000000000001E-3</c:v>
                </c:pt>
                <c:pt idx="1801">
                  <c:v>-5.9800000000000001E-3</c:v>
                </c:pt>
                <c:pt idx="1802">
                  <c:v>-5.9800000000000001E-3</c:v>
                </c:pt>
                <c:pt idx="1803">
                  <c:v>-5.9800000000000001E-3</c:v>
                </c:pt>
                <c:pt idx="1804">
                  <c:v>-5.9800000000000001E-3</c:v>
                </c:pt>
                <c:pt idx="1805">
                  <c:v>-5.9800000000000001E-3</c:v>
                </c:pt>
                <c:pt idx="1806">
                  <c:v>-5.9199999999999999E-3</c:v>
                </c:pt>
                <c:pt idx="1807">
                  <c:v>-5.9199999999999999E-3</c:v>
                </c:pt>
                <c:pt idx="1808">
                  <c:v>-5.9199999999999999E-3</c:v>
                </c:pt>
                <c:pt idx="1809">
                  <c:v>-5.9199999999999999E-3</c:v>
                </c:pt>
                <c:pt idx="1810">
                  <c:v>-5.9199999999999999E-3</c:v>
                </c:pt>
                <c:pt idx="1811">
                  <c:v>-5.9199999999999999E-3</c:v>
                </c:pt>
                <c:pt idx="1812">
                  <c:v>-5.9199999999999999E-3</c:v>
                </c:pt>
                <c:pt idx="1813">
                  <c:v>-5.9199999999999999E-3</c:v>
                </c:pt>
                <c:pt idx="1814">
                  <c:v>-5.9199999999999999E-3</c:v>
                </c:pt>
                <c:pt idx="1815">
                  <c:v>-5.9199999999999999E-3</c:v>
                </c:pt>
                <c:pt idx="1816">
                  <c:v>-5.9199999999999999E-3</c:v>
                </c:pt>
                <c:pt idx="1817">
                  <c:v>-5.9199999999999999E-3</c:v>
                </c:pt>
                <c:pt idx="1818">
                  <c:v>-5.9199999999999999E-3</c:v>
                </c:pt>
                <c:pt idx="1819">
                  <c:v>-5.9199999999999999E-3</c:v>
                </c:pt>
                <c:pt idx="1820">
                  <c:v>-5.9199999999999999E-3</c:v>
                </c:pt>
                <c:pt idx="1821">
                  <c:v>-5.9199999999999999E-3</c:v>
                </c:pt>
                <c:pt idx="1822">
                  <c:v>-5.9199999999999999E-3</c:v>
                </c:pt>
                <c:pt idx="1823">
                  <c:v>-5.9199999999999999E-3</c:v>
                </c:pt>
                <c:pt idx="1824">
                  <c:v>-5.9199999999999999E-3</c:v>
                </c:pt>
                <c:pt idx="1825">
                  <c:v>-5.9199999999999999E-3</c:v>
                </c:pt>
                <c:pt idx="1826">
                  <c:v>-5.9199999999999999E-3</c:v>
                </c:pt>
                <c:pt idx="1827">
                  <c:v>-5.9800000000000001E-3</c:v>
                </c:pt>
                <c:pt idx="1828">
                  <c:v>-5.9800000000000001E-3</c:v>
                </c:pt>
                <c:pt idx="1829">
                  <c:v>-5.9800000000000001E-3</c:v>
                </c:pt>
                <c:pt idx="1830">
                  <c:v>-5.9800000000000001E-3</c:v>
                </c:pt>
                <c:pt idx="1831">
                  <c:v>-5.9800000000000001E-3</c:v>
                </c:pt>
                <c:pt idx="1832">
                  <c:v>-5.9800000000000001E-3</c:v>
                </c:pt>
                <c:pt idx="1833">
                  <c:v>-5.9800000000000001E-3</c:v>
                </c:pt>
                <c:pt idx="1834">
                  <c:v>-5.9800000000000001E-3</c:v>
                </c:pt>
                <c:pt idx="1835">
                  <c:v>-5.9800000000000001E-3</c:v>
                </c:pt>
                <c:pt idx="1836">
                  <c:v>-5.9800000000000001E-3</c:v>
                </c:pt>
                <c:pt idx="1837">
                  <c:v>-5.9800000000000001E-3</c:v>
                </c:pt>
                <c:pt idx="1838">
                  <c:v>-5.9800000000000001E-3</c:v>
                </c:pt>
                <c:pt idx="1839">
                  <c:v>-5.9800000000000001E-3</c:v>
                </c:pt>
                <c:pt idx="1840">
                  <c:v>-5.9800000000000001E-3</c:v>
                </c:pt>
                <c:pt idx="1841">
                  <c:v>-5.9800000000000001E-3</c:v>
                </c:pt>
                <c:pt idx="1842">
                  <c:v>-5.9800000000000001E-3</c:v>
                </c:pt>
                <c:pt idx="1843">
                  <c:v>-5.9800000000000001E-3</c:v>
                </c:pt>
                <c:pt idx="1844">
                  <c:v>-5.9800000000000001E-3</c:v>
                </c:pt>
                <c:pt idx="1845">
                  <c:v>-5.9800000000000001E-3</c:v>
                </c:pt>
                <c:pt idx="1846">
                  <c:v>-5.9800000000000001E-3</c:v>
                </c:pt>
                <c:pt idx="1847">
                  <c:v>-5.9800000000000001E-3</c:v>
                </c:pt>
                <c:pt idx="1848">
                  <c:v>-5.9800000000000001E-3</c:v>
                </c:pt>
                <c:pt idx="1849">
                  <c:v>-6.0299999999999998E-3</c:v>
                </c:pt>
                <c:pt idx="1850">
                  <c:v>-6.0299999999999998E-3</c:v>
                </c:pt>
                <c:pt idx="1851">
                  <c:v>-6.0299999999999998E-3</c:v>
                </c:pt>
                <c:pt idx="1852">
                  <c:v>-6.0299999999999998E-3</c:v>
                </c:pt>
                <c:pt idx="1853">
                  <c:v>-6.0299999999999998E-3</c:v>
                </c:pt>
                <c:pt idx="1854">
                  <c:v>-6.0299999999999998E-3</c:v>
                </c:pt>
                <c:pt idx="1855">
                  <c:v>-6.0299999999999998E-3</c:v>
                </c:pt>
                <c:pt idx="1856">
                  <c:v>-6.0299999999999998E-3</c:v>
                </c:pt>
                <c:pt idx="1857">
                  <c:v>-6.0299999999999998E-3</c:v>
                </c:pt>
                <c:pt idx="1858">
                  <c:v>-6.0299999999999998E-3</c:v>
                </c:pt>
                <c:pt idx="1859">
                  <c:v>-6.0299999999999998E-3</c:v>
                </c:pt>
                <c:pt idx="1860">
                  <c:v>-6.0299999999999998E-3</c:v>
                </c:pt>
                <c:pt idx="1861">
                  <c:v>-6.0800000000000003E-3</c:v>
                </c:pt>
                <c:pt idx="1862">
                  <c:v>-6.0800000000000003E-3</c:v>
                </c:pt>
                <c:pt idx="1863">
                  <c:v>-6.0800000000000003E-3</c:v>
                </c:pt>
                <c:pt idx="1864">
                  <c:v>-6.0800000000000003E-3</c:v>
                </c:pt>
                <c:pt idx="1865">
                  <c:v>-6.0800000000000003E-3</c:v>
                </c:pt>
                <c:pt idx="1866">
                  <c:v>-6.0800000000000003E-3</c:v>
                </c:pt>
                <c:pt idx="1867">
                  <c:v>-6.0800000000000003E-3</c:v>
                </c:pt>
                <c:pt idx="1868">
                  <c:v>-6.0800000000000003E-3</c:v>
                </c:pt>
                <c:pt idx="1869">
                  <c:v>-6.0800000000000003E-3</c:v>
                </c:pt>
                <c:pt idx="1870">
                  <c:v>-6.0800000000000003E-3</c:v>
                </c:pt>
                <c:pt idx="1871">
                  <c:v>-6.1399999999999996E-3</c:v>
                </c:pt>
                <c:pt idx="1872">
                  <c:v>-6.1399999999999996E-3</c:v>
                </c:pt>
                <c:pt idx="1873">
                  <c:v>-6.1399999999999996E-3</c:v>
                </c:pt>
                <c:pt idx="1874">
                  <c:v>-6.1399999999999996E-3</c:v>
                </c:pt>
                <c:pt idx="1875">
                  <c:v>-6.1399999999999996E-3</c:v>
                </c:pt>
                <c:pt idx="1876">
                  <c:v>-6.1399999999999996E-3</c:v>
                </c:pt>
                <c:pt idx="1877">
                  <c:v>-6.1399999999999996E-3</c:v>
                </c:pt>
                <c:pt idx="1878">
                  <c:v>-6.1399999999999996E-3</c:v>
                </c:pt>
                <c:pt idx="1879">
                  <c:v>-6.1399999999999996E-3</c:v>
                </c:pt>
                <c:pt idx="1880">
                  <c:v>-6.1399999999999996E-3</c:v>
                </c:pt>
                <c:pt idx="1881">
                  <c:v>-6.1399999999999996E-3</c:v>
                </c:pt>
                <c:pt idx="1882">
                  <c:v>-6.1900000000000002E-3</c:v>
                </c:pt>
                <c:pt idx="1883">
                  <c:v>-6.1900000000000002E-3</c:v>
                </c:pt>
                <c:pt idx="1884">
                  <c:v>-6.1900000000000002E-3</c:v>
                </c:pt>
                <c:pt idx="1885">
                  <c:v>-6.1900000000000002E-3</c:v>
                </c:pt>
                <c:pt idx="1886">
                  <c:v>-6.1900000000000002E-3</c:v>
                </c:pt>
                <c:pt idx="1887">
                  <c:v>-6.1900000000000002E-3</c:v>
                </c:pt>
                <c:pt idx="1888">
                  <c:v>-6.1900000000000002E-3</c:v>
                </c:pt>
                <c:pt idx="1889">
                  <c:v>-6.1900000000000002E-3</c:v>
                </c:pt>
                <c:pt idx="1890">
                  <c:v>-6.1900000000000002E-3</c:v>
                </c:pt>
                <c:pt idx="1891">
                  <c:v>-6.1900000000000002E-3</c:v>
                </c:pt>
                <c:pt idx="1892">
                  <c:v>-6.1900000000000002E-3</c:v>
                </c:pt>
                <c:pt idx="1893">
                  <c:v>-6.1900000000000002E-3</c:v>
                </c:pt>
                <c:pt idx="1894">
                  <c:v>-6.2500000000000003E-3</c:v>
                </c:pt>
                <c:pt idx="1895">
                  <c:v>-6.2500000000000003E-3</c:v>
                </c:pt>
                <c:pt idx="1896">
                  <c:v>-6.2500000000000003E-3</c:v>
                </c:pt>
                <c:pt idx="1897">
                  <c:v>-6.2500000000000003E-3</c:v>
                </c:pt>
                <c:pt idx="1898">
                  <c:v>-6.2500000000000003E-3</c:v>
                </c:pt>
                <c:pt idx="1899">
                  <c:v>-6.2500000000000003E-3</c:v>
                </c:pt>
                <c:pt idx="1900">
                  <c:v>-6.2500000000000003E-3</c:v>
                </c:pt>
                <c:pt idx="1901">
                  <c:v>-6.2500000000000003E-3</c:v>
                </c:pt>
                <c:pt idx="1902">
                  <c:v>-6.2500000000000003E-3</c:v>
                </c:pt>
                <c:pt idx="1903">
                  <c:v>-6.2500000000000003E-3</c:v>
                </c:pt>
                <c:pt idx="1904">
                  <c:v>-6.2500000000000003E-3</c:v>
                </c:pt>
                <c:pt idx="1905">
                  <c:v>-6.2500000000000003E-3</c:v>
                </c:pt>
                <c:pt idx="1906">
                  <c:v>-6.2500000000000003E-3</c:v>
                </c:pt>
                <c:pt idx="1907">
                  <c:v>-6.2500000000000003E-3</c:v>
                </c:pt>
                <c:pt idx="1908">
                  <c:v>-6.2500000000000003E-3</c:v>
                </c:pt>
                <c:pt idx="1909">
                  <c:v>-6.2500000000000003E-3</c:v>
                </c:pt>
                <c:pt idx="1910">
                  <c:v>-6.2500000000000003E-3</c:v>
                </c:pt>
                <c:pt idx="1911">
                  <c:v>-6.2500000000000003E-3</c:v>
                </c:pt>
                <c:pt idx="1912">
                  <c:v>-6.2500000000000003E-3</c:v>
                </c:pt>
                <c:pt idx="1913">
                  <c:v>-6.2500000000000003E-3</c:v>
                </c:pt>
                <c:pt idx="1914">
                  <c:v>-6.2500000000000003E-3</c:v>
                </c:pt>
                <c:pt idx="1915">
                  <c:v>-6.2500000000000003E-3</c:v>
                </c:pt>
                <c:pt idx="1916">
                  <c:v>-6.2500000000000003E-3</c:v>
                </c:pt>
                <c:pt idx="1917">
                  <c:v>-6.2500000000000003E-3</c:v>
                </c:pt>
                <c:pt idx="1918">
                  <c:v>-6.2500000000000003E-3</c:v>
                </c:pt>
                <c:pt idx="1919">
                  <c:v>-6.2500000000000003E-3</c:v>
                </c:pt>
                <c:pt idx="1920">
                  <c:v>-6.2500000000000003E-3</c:v>
                </c:pt>
                <c:pt idx="1921">
                  <c:v>-6.2500000000000003E-3</c:v>
                </c:pt>
                <c:pt idx="1922">
                  <c:v>-6.2500000000000003E-3</c:v>
                </c:pt>
                <c:pt idx="1923">
                  <c:v>-6.2500000000000003E-3</c:v>
                </c:pt>
                <c:pt idx="1924">
                  <c:v>-6.2500000000000003E-3</c:v>
                </c:pt>
                <c:pt idx="1925">
                  <c:v>-6.1900000000000002E-3</c:v>
                </c:pt>
                <c:pt idx="1926">
                  <c:v>-6.1900000000000002E-3</c:v>
                </c:pt>
                <c:pt idx="1927">
                  <c:v>-6.1900000000000002E-3</c:v>
                </c:pt>
                <c:pt idx="1928">
                  <c:v>-6.1900000000000002E-3</c:v>
                </c:pt>
                <c:pt idx="1929">
                  <c:v>-6.1900000000000002E-3</c:v>
                </c:pt>
                <c:pt idx="1930">
                  <c:v>-6.1900000000000002E-3</c:v>
                </c:pt>
                <c:pt idx="1931">
                  <c:v>-6.1900000000000002E-3</c:v>
                </c:pt>
                <c:pt idx="1932">
                  <c:v>-6.1900000000000002E-3</c:v>
                </c:pt>
                <c:pt idx="1933">
                  <c:v>-6.1900000000000002E-3</c:v>
                </c:pt>
                <c:pt idx="1934">
                  <c:v>-6.1399999999999996E-3</c:v>
                </c:pt>
                <c:pt idx="1935">
                  <c:v>-6.1399999999999996E-3</c:v>
                </c:pt>
                <c:pt idx="1936">
                  <c:v>-6.1399999999999996E-3</c:v>
                </c:pt>
                <c:pt idx="1937">
                  <c:v>-6.1399999999999996E-3</c:v>
                </c:pt>
                <c:pt idx="1938">
                  <c:v>-6.1399999999999996E-3</c:v>
                </c:pt>
                <c:pt idx="1939">
                  <c:v>-6.1399999999999996E-3</c:v>
                </c:pt>
                <c:pt idx="1940">
                  <c:v>-6.1399999999999996E-3</c:v>
                </c:pt>
                <c:pt idx="1941">
                  <c:v>-6.0800000000000003E-3</c:v>
                </c:pt>
                <c:pt idx="1942">
                  <c:v>-6.0800000000000003E-3</c:v>
                </c:pt>
                <c:pt idx="1943">
                  <c:v>-6.0800000000000003E-3</c:v>
                </c:pt>
                <c:pt idx="1944">
                  <c:v>-6.0800000000000003E-3</c:v>
                </c:pt>
                <c:pt idx="1945">
                  <c:v>-6.0800000000000003E-3</c:v>
                </c:pt>
                <c:pt idx="1946">
                  <c:v>-6.0800000000000003E-3</c:v>
                </c:pt>
                <c:pt idx="1947">
                  <c:v>-6.0299999999999998E-3</c:v>
                </c:pt>
                <c:pt idx="1948">
                  <c:v>-6.0299999999999998E-3</c:v>
                </c:pt>
                <c:pt idx="1949">
                  <c:v>-6.0299999999999998E-3</c:v>
                </c:pt>
                <c:pt idx="1950">
                  <c:v>-6.0299999999999998E-3</c:v>
                </c:pt>
                <c:pt idx="1951">
                  <c:v>-6.0299999999999998E-3</c:v>
                </c:pt>
                <c:pt idx="1952">
                  <c:v>-5.9800000000000001E-3</c:v>
                </c:pt>
                <c:pt idx="1953">
                  <c:v>-5.9800000000000001E-3</c:v>
                </c:pt>
                <c:pt idx="1954">
                  <c:v>-5.9800000000000001E-3</c:v>
                </c:pt>
                <c:pt idx="1955">
                  <c:v>-5.9800000000000001E-3</c:v>
                </c:pt>
                <c:pt idx="1956">
                  <c:v>-5.9800000000000001E-3</c:v>
                </c:pt>
                <c:pt idx="1957">
                  <c:v>-5.9199999999999999E-3</c:v>
                </c:pt>
                <c:pt idx="1958">
                  <c:v>-5.9199999999999999E-3</c:v>
                </c:pt>
                <c:pt idx="1959">
                  <c:v>-5.9199999999999999E-3</c:v>
                </c:pt>
                <c:pt idx="1960">
                  <c:v>-5.9199999999999999E-3</c:v>
                </c:pt>
                <c:pt idx="1961">
                  <c:v>-5.8700000000000002E-3</c:v>
                </c:pt>
                <c:pt idx="1962">
                  <c:v>-5.8700000000000002E-3</c:v>
                </c:pt>
                <c:pt idx="1963">
                  <c:v>-5.8700000000000002E-3</c:v>
                </c:pt>
                <c:pt idx="1964">
                  <c:v>-5.8700000000000002E-3</c:v>
                </c:pt>
                <c:pt idx="1965">
                  <c:v>-5.8700000000000002E-3</c:v>
                </c:pt>
                <c:pt idx="1966">
                  <c:v>-5.8100000000000001E-3</c:v>
                </c:pt>
                <c:pt idx="1967">
                  <c:v>-5.8100000000000001E-3</c:v>
                </c:pt>
                <c:pt idx="1968">
                  <c:v>-5.8100000000000001E-3</c:v>
                </c:pt>
                <c:pt idx="1969">
                  <c:v>-5.8100000000000001E-3</c:v>
                </c:pt>
                <c:pt idx="1970">
                  <c:v>-5.8100000000000001E-3</c:v>
                </c:pt>
                <c:pt idx="1971">
                  <c:v>-5.7600000000000004E-3</c:v>
                </c:pt>
                <c:pt idx="1972">
                  <c:v>-5.7600000000000004E-3</c:v>
                </c:pt>
                <c:pt idx="1973">
                  <c:v>-5.7600000000000004E-3</c:v>
                </c:pt>
                <c:pt idx="1974">
                  <c:v>-5.7600000000000004E-3</c:v>
                </c:pt>
                <c:pt idx="1975">
                  <c:v>-5.7600000000000004E-3</c:v>
                </c:pt>
                <c:pt idx="1976">
                  <c:v>-5.7000000000000002E-3</c:v>
                </c:pt>
                <c:pt idx="1977">
                  <c:v>-5.7000000000000002E-3</c:v>
                </c:pt>
                <c:pt idx="1978">
                  <c:v>-5.7000000000000002E-3</c:v>
                </c:pt>
                <c:pt idx="1979">
                  <c:v>-5.7000000000000002E-3</c:v>
                </c:pt>
                <c:pt idx="1980">
                  <c:v>-5.7000000000000002E-3</c:v>
                </c:pt>
                <c:pt idx="1981">
                  <c:v>-5.6499999999999996E-3</c:v>
                </c:pt>
                <c:pt idx="1982">
                  <c:v>-5.6499999999999996E-3</c:v>
                </c:pt>
                <c:pt idx="1983">
                  <c:v>-5.6499999999999996E-3</c:v>
                </c:pt>
                <c:pt idx="1984">
                  <c:v>-5.6499999999999996E-3</c:v>
                </c:pt>
                <c:pt idx="1985">
                  <c:v>-5.6499999999999996E-3</c:v>
                </c:pt>
                <c:pt idx="1986">
                  <c:v>-5.6499999999999996E-3</c:v>
                </c:pt>
                <c:pt idx="1987">
                  <c:v>-5.5900000000000004E-3</c:v>
                </c:pt>
                <c:pt idx="1988">
                  <c:v>-5.5900000000000004E-3</c:v>
                </c:pt>
                <c:pt idx="1989">
                  <c:v>-5.5900000000000004E-3</c:v>
                </c:pt>
                <c:pt idx="1990">
                  <c:v>-5.5900000000000004E-3</c:v>
                </c:pt>
                <c:pt idx="1991">
                  <c:v>-5.5900000000000004E-3</c:v>
                </c:pt>
                <c:pt idx="1992">
                  <c:v>-5.5900000000000004E-3</c:v>
                </c:pt>
                <c:pt idx="1993">
                  <c:v>-5.5900000000000004E-3</c:v>
                </c:pt>
                <c:pt idx="1994">
                  <c:v>-5.5900000000000004E-3</c:v>
                </c:pt>
                <c:pt idx="1995">
                  <c:v>-5.5399999999999998E-3</c:v>
                </c:pt>
                <c:pt idx="1996">
                  <c:v>-5.5399999999999998E-3</c:v>
                </c:pt>
                <c:pt idx="1997">
                  <c:v>-5.5399999999999998E-3</c:v>
                </c:pt>
                <c:pt idx="1998">
                  <c:v>-5.5399999999999998E-3</c:v>
                </c:pt>
                <c:pt idx="1999">
                  <c:v>-5.5399999999999998E-3</c:v>
                </c:pt>
                <c:pt idx="2000">
                  <c:v>-5.5399999999999998E-3</c:v>
                </c:pt>
                <c:pt idx="2001">
                  <c:v>-5.5399999999999998E-3</c:v>
                </c:pt>
                <c:pt idx="2002">
                  <c:v>-5.5399999999999998E-3</c:v>
                </c:pt>
                <c:pt idx="2003">
                  <c:v>-5.5399999999999998E-3</c:v>
                </c:pt>
                <c:pt idx="2004">
                  <c:v>-5.5399999999999998E-3</c:v>
                </c:pt>
                <c:pt idx="2005">
                  <c:v>-5.5399999999999998E-3</c:v>
                </c:pt>
                <c:pt idx="2006">
                  <c:v>-5.5399999999999998E-3</c:v>
                </c:pt>
                <c:pt idx="2007">
                  <c:v>-5.5399999999999998E-3</c:v>
                </c:pt>
                <c:pt idx="2008">
                  <c:v>-5.5399999999999998E-3</c:v>
                </c:pt>
                <c:pt idx="2009">
                  <c:v>-5.5399999999999998E-3</c:v>
                </c:pt>
                <c:pt idx="2010">
                  <c:v>-5.5399999999999998E-3</c:v>
                </c:pt>
                <c:pt idx="2011">
                  <c:v>-5.5399999999999998E-3</c:v>
                </c:pt>
                <c:pt idx="2012">
                  <c:v>-5.5399999999999998E-3</c:v>
                </c:pt>
                <c:pt idx="2013">
                  <c:v>-5.5399999999999998E-3</c:v>
                </c:pt>
                <c:pt idx="2014">
                  <c:v>-5.5399999999999998E-3</c:v>
                </c:pt>
                <c:pt idx="2015">
                  <c:v>-5.5399999999999998E-3</c:v>
                </c:pt>
                <c:pt idx="2016">
                  <c:v>-5.5399999999999998E-3</c:v>
                </c:pt>
                <c:pt idx="2017">
                  <c:v>-5.5900000000000004E-3</c:v>
                </c:pt>
                <c:pt idx="2018">
                  <c:v>-5.5900000000000004E-3</c:v>
                </c:pt>
                <c:pt idx="2019">
                  <c:v>-5.5900000000000004E-3</c:v>
                </c:pt>
                <c:pt idx="2020">
                  <c:v>-5.5900000000000004E-3</c:v>
                </c:pt>
                <c:pt idx="2021">
                  <c:v>-5.5900000000000004E-3</c:v>
                </c:pt>
                <c:pt idx="2022">
                  <c:v>-5.5900000000000004E-3</c:v>
                </c:pt>
                <c:pt idx="2023">
                  <c:v>-5.5900000000000004E-3</c:v>
                </c:pt>
                <c:pt idx="2024">
                  <c:v>-5.5900000000000004E-3</c:v>
                </c:pt>
                <c:pt idx="2025">
                  <c:v>-5.6499999999999996E-3</c:v>
                </c:pt>
                <c:pt idx="2026">
                  <c:v>-5.6499999999999996E-3</c:v>
                </c:pt>
                <c:pt idx="2027">
                  <c:v>-5.6499999999999996E-3</c:v>
                </c:pt>
                <c:pt idx="2028">
                  <c:v>-5.6499999999999996E-3</c:v>
                </c:pt>
                <c:pt idx="2029">
                  <c:v>-5.6499999999999996E-3</c:v>
                </c:pt>
                <c:pt idx="2030">
                  <c:v>-5.7000000000000002E-3</c:v>
                </c:pt>
                <c:pt idx="2031">
                  <c:v>-5.7000000000000002E-3</c:v>
                </c:pt>
                <c:pt idx="2032">
                  <c:v>-5.7000000000000002E-3</c:v>
                </c:pt>
                <c:pt idx="2033">
                  <c:v>-5.7000000000000002E-3</c:v>
                </c:pt>
                <c:pt idx="2034">
                  <c:v>-5.7000000000000002E-3</c:v>
                </c:pt>
                <c:pt idx="2035">
                  <c:v>-5.7600000000000004E-3</c:v>
                </c:pt>
                <c:pt idx="2036">
                  <c:v>-5.7600000000000004E-3</c:v>
                </c:pt>
                <c:pt idx="2037">
                  <c:v>-5.7600000000000004E-3</c:v>
                </c:pt>
                <c:pt idx="2038">
                  <c:v>-5.7600000000000004E-3</c:v>
                </c:pt>
                <c:pt idx="2039">
                  <c:v>-5.8100000000000001E-3</c:v>
                </c:pt>
                <c:pt idx="2040">
                  <c:v>-5.8100000000000001E-3</c:v>
                </c:pt>
                <c:pt idx="2041">
                  <c:v>-5.8100000000000001E-3</c:v>
                </c:pt>
                <c:pt idx="2042">
                  <c:v>-5.8100000000000001E-3</c:v>
                </c:pt>
                <c:pt idx="2043">
                  <c:v>-5.8700000000000002E-3</c:v>
                </c:pt>
                <c:pt idx="2044">
                  <c:v>-5.8700000000000002E-3</c:v>
                </c:pt>
                <c:pt idx="2045">
                  <c:v>-5.8700000000000002E-3</c:v>
                </c:pt>
                <c:pt idx="2046">
                  <c:v>-5.9199999999999999E-3</c:v>
                </c:pt>
                <c:pt idx="2047">
                  <c:v>-5.9199999999999999E-3</c:v>
                </c:pt>
                <c:pt idx="2048">
                  <c:v>-5.9199999999999999E-3</c:v>
                </c:pt>
                <c:pt idx="2049">
                  <c:v>-5.9199999999999999E-3</c:v>
                </c:pt>
                <c:pt idx="2050">
                  <c:v>-5.9800000000000001E-3</c:v>
                </c:pt>
                <c:pt idx="2051">
                  <c:v>-5.9800000000000001E-3</c:v>
                </c:pt>
                <c:pt idx="2052">
                  <c:v>-5.9800000000000001E-3</c:v>
                </c:pt>
                <c:pt idx="2053">
                  <c:v>-5.9800000000000001E-3</c:v>
                </c:pt>
                <c:pt idx="2054">
                  <c:v>-6.0299999999999998E-3</c:v>
                </c:pt>
                <c:pt idx="2055">
                  <c:v>-6.0299999999999998E-3</c:v>
                </c:pt>
                <c:pt idx="2056">
                  <c:v>-6.0299999999999998E-3</c:v>
                </c:pt>
                <c:pt idx="2057">
                  <c:v>-6.0800000000000003E-3</c:v>
                </c:pt>
                <c:pt idx="2058">
                  <c:v>-6.0800000000000003E-3</c:v>
                </c:pt>
                <c:pt idx="2059">
                  <c:v>-6.0800000000000003E-3</c:v>
                </c:pt>
                <c:pt idx="2060">
                  <c:v>-6.0800000000000003E-3</c:v>
                </c:pt>
                <c:pt idx="2061">
                  <c:v>-6.1399999999999996E-3</c:v>
                </c:pt>
                <c:pt idx="2062">
                  <c:v>-6.1399999999999996E-3</c:v>
                </c:pt>
                <c:pt idx="2063">
                  <c:v>-6.1399999999999996E-3</c:v>
                </c:pt>
                <c:pt idx="2064">
                  <c:v>-6.1399999999999996E-3</c:v>
                </c:pt>
                <c:pt idx="2065">
                  <c:v>-6.1900000000000002E-3</c:v>
                </c:pt>
                <c:pt idx="2066">
                  <c:v>-6.1900000000000002E-3</c:v>
                </c:pt>
                <c:pt idx="2067">
                  <c:v>-6.1900000000000002E-3</c:v>
                </c:pt>
                <c:pt idx="2068">
                  <c:v>-6.1900000000000002E-3</c:v>
                </c:pt>
                <c:pt idx="2069">
                  <c:v>-6.2500000000000003E-3</c:v>
                </c:pt>
                <c:pt idx="2070">
                  <c:v>-6.2500000000000003E-3</c:v>
                </c:pt>
                <c:pt idx="2071">
                  <c:v>-6.2500000000000003E-3</c:v>
                </c:pt>
                <c:pt idx="2072">
                  <c:v>-6.2500000000000003E-3</c:v>
                </c:pt>
                <c:pt idx="2073">
                  <c:v>-6.3E-3</c:v>
                </c:pt>
                <c:pt idx="2074">
                  <c:v>-6.3E-3</c:v>
                </c:pt>
                <c:pt idx="2075">
                  <c:v>-6.3E-3</c:v>
                </c:pt>
                <c:pt idx="2076">
                  <c:v>-6.3E-3</c:v>
                </c:pt>
                <c:pt idx="2077">
                  <c:v>-6.3E-3</c:v>
                </c:pt>
                <c:pt idx="2078">
                  <c:v>-6.3600000000000002E-3</c:v>
                </c:pt>
                <c:pt idx="2079">
                  <c:v>-6.3600000000000002E-3</c:v>
                </c:pt>
                <c:pt idx="2080">
                  <c:v>-6.3600000000000002E-3</c:v>
                </c:pt>
                <c:pt idx="2081">
                  <c:v>-6.3600000000000002E-3</c:v>
                </c:pt>
                <c:pt idx="2082">
                  <c:v>-6.3600000000000002E-3</c:v>
                </c:pt>
                <c:pt idx="2083">
                  <c:v>-6.3600000000000002E-3</c:v>
                </c:pt>
                <c:pt idx="2084">
                  <c:v>-6.3600000000000002E-3</c:v>
                </c:pt>
                <c:pt idx="2085">
                  <c:v>-6.3600000000000002E-3</c:v>
                </c:pt>
                <c:pt idx="2086">
                  <c:v>-6.4099999999999999E-3</c:v>
                </c:pt>
                <c:pt idx="2087">
                  <c:v>-6.4099999999999999E-3</c:v>
                </c:pt>
                <c:pt idx="2088">
                  <c:v>-6.4099999999999999E-3</c:v>
                </c:pt>
                <c:pt idx="2089">
                  <c:v>-6.4099999999999999E-3</c:v>
                </c:pt>
                <c:pt idx="2090">
                  <c:v>-6.4099999999999999E-3</c:v>
                </c:pt>
                <c:pt idx="2091">
                  <c:v>-6.4099999999999999E-3</c:v>
                </c:pt>
                <c:pt idx="2092">
                  <c:v>-6.4099999999999999E-3</c:v>
                </c:pt>
                <c:pt idx="2093">
                  <c:v>-6.4099999999999999E-3</c:v>
                </c:pt>
                <c:pt idx="2094">
                  <c:v>-6.4099999999999999E-3</c:v>
                </c:pt>
                <c:pt idx="2095">
                  <c:v>-6.4099999999999999E-3</c:v>
                </c:pt>
                <c:pt idx="2096">
                  <c:v>-6.4099999999999999E-3</c:v>
                </c:pt>
                <c:pt idx="2097">
                  <c:v>-6.4099999999999999E-3</c:v>
                </c:pt>
                <c:pt idx="2098">
                  <c:v>-6.4099999999999999E-3</c:v>
                </c:pt>
                <c:pt idx="2099">
                  <c:v>-6.4099999999999999E-3</c:v>
                </c:pt>
                <c:pt idx="2100">
                  <c:v>-6.4099999999999999E-3</c:v>
                </c:pt>
                <c:pt idx="2101">
                  <c:v>-6.4099999999999999E-3</c:v>
                </c:pt>
                <c:pt idx="2102">
                  <c:v>-6.4099999999999999E-3</c:v>
                </c:pt>
                <c:pt idx="2103">
                  <c:v>-6.4099999999999999E-3</c:v>
                </c:pt>
                <c:pt idx="2104">
                  <c:v>-6.4099999999999999E-3</c:v>
                </c:pt>
                <c:pt idx="2105">
                  <c:v>-6.4099999999999999E-3</c:v>
                </c:pt>
                <c:pt idx="2106">
                  <c:v>-6.3600000000000002E-3</c:v>
                </c:pt>
                <c:pt idx="2107">
                  <c:v>-6.3600000000000002E-3</c:v>
                </c:pt>
                <c:pt idx="2108">
                  <c:v>-6.3600000000000002E-3</c:v>
                </c:pt>
                <c:pt idx="2109">
                  <c:v>-6.3600000000000002E-3</c:v>
                </c:pt>
                <c:pt idx="2110">
                  <c:v>-6.3600000000000002E-3</c:v>
                </c:pt>
                <c:pt idx="2111">
                  <c:v>-6.3600000000000002E-3</c:v>
                </c:pt>
                <c:pt idx="2112">
                  <c:v>-6.3600000000000002E-3</c:v>
                </c:pt>
                <c:pt idx="2113">
                  <c:v>-6.3E-3</c:v>
                </c:pt>
                <c:pt idx="2114">
                  <c:v>-6.3E-3</c:v>
                </c:pt>
                <c:pt idx="2115">
                  <c:v>-6.3E-3</c:v>
                </c:pt>
                <c:pt idx="2116">
                  <c:v>-6.3E-3</c:v>
                </c:pt>
                <c:pt idx="2117">
                  <c:v>-6.3E-3</c:v>
                </c:pt>
                <c:pt idx="2118">
                  <c:v>-6.2500000000000003E-3</c:v>
                </c:pt>
                <c:pt idx="2119">
                  <c:v>-6.2500000000000003E-3</c:v>
                </c:pt>
                <c:pt idx="2120">
                  <c:v>-6.2500000000000003E-3</c:v>
                </c:pt>
                <c:pt idx="2121">
                  <c:v>-6.2500000000000003E-3</c:v>
                </c:pt>
                <c:pt idx="2122">
                  <c:v>-6.2500000000000003E-3</c:v>
                </c:pt>
                <c:pt idx="2123">
                  <c:v>-6.1900000000000002E-3</c:v>
                </c:pt>
                <c:pt idx="2124">
                  <c:v>-6.1900000000000002E-3</c:v>
                </c:pt>
                <c:pt idx="2125">
                  <c:v>-6.1900000000000002E-3</c:v>
                </c:pt>
                <c:pt idx="2126">
                  <c:v>-6.1900000000000002E-3</c:v>
                </c:pt>
                <c:pt idx="2127">
                  <c:v>-6.1399999999999996E-3</c:v>
                </c:pt>
                <c:pt idx="2128">
                  <c:v>-6.1399999999999996E-3</c:v>
                </c:pt>
                <c:pt idx="2129">
                  <c:v>-6.1399999999999996E-3</c:v>
                </c:pt>
                <c:pt idx="2130">
                  <c:v>-6.1399999999999996E-3</c:v>
                </c:pt>
                <c:pt idx="2131">
                  <c:v>-6.0800000000000003E-3</c:v>
                </c:pt>
                <c:pt idx="2132">
                  <c:v>-6.0800000000000003E-3</c:v>
                </c:pt>
                <c:pt idx="2133">
                  <c:v>-6.0800000000000003E-3</c:v>
                </c:pt>
                <c:pt idx="2134">
                  <c:v>-6.0800000000000003E-3</c:v>
                </c:pt>
                <c:pt idx="2135">
                  <c:v>-6.0299999999999998E-3</c:v>
                </c:pt>
                <c:pt idx="2136">
                  <c:v>-6.0299999999999998E-3</c:v>
                </c:pt>
                <c:pt idx="2137">
                  <c:v>-6.0299999999999998E-3</c:v>
                </c:pt>
                <c:pt idx="2138">
                  <c:v>-6.0299999999999998E-3</c:v>
                </c:pt>
                <c:pt idx="2139">
                  <c:v>-5.9800000000000001E-3</c:v>
                </c:pt>
                <c:pt idx="2140">
                  <c:v>-5.9800000000000001E-3</c:v>
                </c:pt>
                <c:pt idx="2141">
                  <c:v>-5.9800000000000001E-3</c:v>
                </c:pt>
                <c:pt idx="2142">
                  <c:v>-5.9800000000000001E-3</c:v>
                </c:pt>
                <c:pt idx="2143">
                  <c:v>-5.9199999999999999E-3</c:v>
                </c:pt>
                <c:pt idx="2144">
                  <c:v>-5.9199999999999999E-3</c:v>
                </c:pt>
                <c:pt idx="2145">
                  <c:v>-5.9199999999999999E-3</c:v>
                </c:pt>
                <c:pt idx="2146">
                  <c:v>-5.9199999999999999E-3</c:v>
                </c:pt>
                <c:pt idx="2147">
                  <c:v>-5.8700000000000002E-3</c:v>
                </c:pt>
                <c:pt idx="2148">
                  <c:v>-5.8700000000000002E-3</c:v>
                </c:pt>
                <c:pt idx="2149">
                  <c:v>-5.8700000000000002E-3</c:v>
                </c:pt>
                <c:pt idx="2150">
                  <c:v>-5.8700000000000002E-3</c:v>
                </c:pt>
                <c:pt idx="2151">
                  <c:v>-5.8700000000000002E-3</c:v>
                </c:pt>
                <c:pt idx="2152">
                  <c:v>-5.8100000000000001E-3</c:v>
                </c:pt>
                <c:pt idx="2153">
                  <c:v>-5.8100000000000001E-3</c:v>
                </c:pt>
                <c:pt idx="2154">
                  <c:v>-5.8100000000000001E-3</c:v>
                </c:pt>
                <c:pt idx="2155">
                  <c:v>-5.8100000000000001E-3</c:v>
                </c:pt>
                <c:pt idx="2156">
                  <c:v>-5.8100000000000001E-3</c:v>
                </c:pt>
                <c:pt idx="2157">
                  <c:v>-5.8100000000000001E-3</c:v>
                </c:pt>
                <c:pt idx="2158">
                  <c:v>-5.8100000000000001E-3</c:v>
                </c:pt>
                <c:pt idx="2159">
                  <c:v>-5.7600000000000004E-3</c:v>
                </c:pt>
                <c:pt idx="2160">
                  <c:v>-5.7600000000000004E-3</c:v>
                </c:pt>
                <c:pt idx="2161">
                  <c:v>-5.7600000000000004E-3</c:v>
                </c:pt>
                <c:pt idx="2162">
                  <c:v>-5.7600000000000004E-3</c:v>
                </c:pt>
                <c:pt idx="2163">
                  <c:v>-5.7600000000000004E-3</c:v>
                </c:pt>
                <c:pt idx="2164">
                  <c:v>-5.7600000000000004E-3</c:v>
                </c:pt>
                <c:pt idx="2165">
                  <c:v>-5.7600000000000004E-3</c:v>
                </c:pt>
                <c:pt idx="2166">
                  <c:v>-5.7600000000000004E-3</c:v>
                </c:pt>
                <c:pt idx="2167">
                  <c:v>-5.7600000000000004E-3</c:v>
                </c:pt>
                <c:pt idx="2168">
                  <c:v>-5.7600000000000004E-3</c:v>
                </c:pt>
                <c:pt idx="2169">
                  <c:v>-5.7600000000000004E-3</c:v>
                </c:pt>
                <c:pt idx="2170">
                  <c:v>-5.7600000000000004E-3</c:v>
                </c:pt>
                <c:pt idx="2171">
                  <c:v>-5.7600000000000004E-3</c:v>
                </c:pt>
                <c:pt idx="2172">
                  <c:v>-5.7600000000000004E-3</c:v>
                </c:pt>
                <c:pt idx="2173">
                  <c:v>-5.7600000000000004E-3</c:v>
                </c:pt>
                <c:pt idx="2174">
                  <c:v>-5.7600000000000004E-3</c:v>
                </c:pt>
                <c:pt idx="2175">
                  <c:v>-5.7600000000000004E-3</c:v>
                </c:pt>
                <c:pt idx="2176">
                  <c:v>-5.7600000000000004E-3</c:v>
                </c:pt>
                <c:pt idx="2177">
                  <c:v>-5.7600000000000004E-3</c:v>
                </c:pt>
                <c:pt idx="2178">
                  <c:v>-5.8100000000000001E-3</c:v>
                </c:pt>
                <c:pt idx="2179">
                  <c:v>-5.8100000000000001E-3</c:v>
                </c:pt>
                <c:pt idx="2180">
                  <c:v>-5.8100000000000001E-3</c:v>
                </c:pt>
                <c:pt idx="2181">
                  <c:v>-5.8100000000000001E-3</c:v>
                </c:pt>
                <c:pt idx="2182">
                  <c:v>-5.8100000000000001E-3</c:v>
                </c:pt>
                <c:pt idx="2183">
                  <c:v>-5.8100000000000001E-3</c:v>
                </c:pt>
                <c:pt idx="2184">
                  <c:v>-5.8700000000000002E-3</c:v>
                </c:pt>
                <c:pt idx="2185">
                  <c:v>-5.8700000000000002E-3</c:v>
                </c:pt>
                <c:pt idx="2186">
                  <c:v>-5.8700000000000002E-3</c:v>
                </c:pt>
                <c:pt idx="2187">
                  <c:v>-5.8700000000000002E-3</c:v>
                </c:pt>
                <c:pt idx="2188">
                  <c:v>-5.8700000000000002E-3</c:v>
                </c:pt>
                <c:pt idx="2189">
                  <c:v>-5.9199999999999999E-3</c:v>
                </c:pt>
                <c:pt idx="2190">
                  <c:v>-5.9199999999999999E-3</c:v>
                </c:pt>
                <c:pt idx="2191">
                  <c:v>-5.9199999999999999E-3</c:v>
                </c:pt>
                <c:pt idx="2192">
                  <c:v>-5.9199999999999999E-3</c:v>
                </c:pt>
                <c:pt idx="2193">
                  <c:v>-5.9800000000000001E-3</c:v>
                </c:pt>
                <c:pt idx="2194">
                  <c:v>-5.9800000000000001E-3</c:v>
                </c:pt>
                <c:pt idx="2195">
                  <c:v>-5.9800000000000001E-3</c:v>
                </c:pt>
                <c:pt idx="2196">
                  <c:v>-6.0299999999999998E-3</c:v>
                </c:pt>
                <c:pt idx="2197">
                  <c:v>-6.0299999999999998E-3</c:v>
                </c:pt>
                <c:pt idx="2198">
                  <c:v>-6.0299999999999998E-3</c:v>
                </c:pt>
                <c:pt idx="2199">
                  <c:v>-6.0800000000000003E-3</c:v>
                </c:pt>
                <c:pt idx="2200">
                  <c:v>-6.0800000000000003E-3</c:v>
                </c:pt>
                <c:pt idx="2201">
                  <c:v>-6.0800000000000003E-3</c:v>
                </c:pt>
                <c:pt idx="2202">
                  <c:v>-6.1399999999999996E-3</c:v>
                </c:pt>
                <c:pt idx="2203">
                  <c:v>-6.1399999999999996E-3</c:v>
                </c:pt>
                <c:pt idx="2204">
                  <c:v>-6.1399999999999996E-3</c:v>
                </c:pt>
                <c:pt idx="2205">
                  <c:v>-6.1900000000000002E-3</c:v>
                </c:pt>
                <c:pt idx="2206">
                  <c:v>-6.1900000000000002E-3</c:v>
                </c:pt>
                <c:pt idx="2207">
                  <c:v>-6.1900000000000002E-3</c:v>
                </c:pt>
                <c:pt idx="2208">
                  <c:v>-6.1900000000000002E-3</c:v>
                </c:pt>
                <c:pt idx="2209">
                  <c:v>-6.2500000000000003E-3</c:v>
                </c:pt>
                <c:pt idx="2210">
                  <c:v>-6.2500000000000003E-3</c:v>
                </c:pt>
                <c:pt idx="2211">
                  <c:v>-6.3E-3</c:v>
                </c:pt>
                <c:pt idx="2212">
                  <c:v>-6.3E-3</c:v>
                </c:pt>
                <c:pt idx="2213">
                  <c:v>-6.3E-3</c:v>
                </c:pt>
                <c:pt idx="2214">
                  <c:v>-6.3600000000000002E-3</c:v>
                </c:pt>
                <c:pt idx="2215">
                  <c:v>-6.3600000000000002E-3</c:v>
                </c:pt>
                <c:pt idx="2216">
                  <c:v>-6.4099999999999999E-3</c:v>
                </c:pt>
                <c:pt idx="2217">
                  <c:v>-6.4099999999999999E-3</c:v>
                </c:pt>
                <c:pt idx="2218">
                  <c:v>-6.4099999999999999E-3</c:v>
                </c:pt>
                <c:pt idx="2219">
                  <c:v>-6.4099999999999999E-3</c:v>
                </c:pt>
                <c:pt idx="2220">
                  <c:v>-6.4700000000000001E-3</c:v>
                </c:pt>
                <c:pt idx="2221">
                  <c:v>-6.4700000000000001E-3</c:v>
                </c:pt>
                <c:pt idx="2222">
                  <c:v>-6.4700000000000001E-3</c:v>
                </c:pt>
                <c:pt idx="2223">
                  <c:v>-6.4700000000000001E-3</c:v>
                </c:pt>
                <c:pt idx="2224">
                  <c:v>-6.4700000000000001E-3</c:v>
                </c:pt>
                <c:pt idx="2225">
                  <c:v>-6.5199999999999998E-3</c:v>
                </c:pt>
                <c:pt idx="2226">
                  <c:v>-6.5199999999999998E-3</c:v>
                </c:pt>
                <c:pt idx="2227">
                  <c:v>-6.5199999999999998E-3</c:v>
                </c:pt>
                <c:pt idx="2228">
                  <c:v>-6.5799999999999999E-3</c:v>
                </c:pt>
                <c:pt idx="2229">
                  <c:v>-6.5799999999999999E-3</c:v>
                </c:pt>
                <c:pt idx="2230">
                  <c:v>-6.6299999999999996E-3</c:v>
                </c:pt>
                <c:pt idx="2231">
                  <c:v>-6.6299999999999996E-3</c:v>
                </c:pt>
                <c:pt idx="2232">
                  <c:v>-6.6299999999999996E-3</c:v>
                </c:pt>
                <c:pt idx="2233">
                  <c:v>-6.6299999999999996E-3</c:v>
                </c:pt>
                <c:pt idx="2234">
                  <c:v>-6.6299999999999996E-3</c:v>
                </c:pt>
                <c:pt idx="2235">
                  <c:v>-6.6299999999999996E-3</c:v>
                </c:pt>
                <c:pt idx="2236">
                  <c:v>-6.6800000000000002E-3</c:v>
                </c:pt>
                <c:pt idx="2237">
                  <c:v>-6.6800000000000002E-3</c:v>
                </c:pt>
                <c:pt idx="2238">
                  <c:v>-6.6299999999999996E-3</c:v>
                </c:pt>
                <c:pt idx="2239">
                  <c:v>-6.6299999999999996E-3</c:v>
                </c:pt>
                <c:pt idx="2240">
                  <c:v>-6.6299999999999996E-3</c:v>
                </c:pt>
                <c:pt idx="2241">
                  <c:v>-6.6299999999999996E-3</c:v>
                </c:pt>
                <c:pt idx="2242">
                  <c:v>-6.6299999999999996E-3</c:v>
                </c:pt>
                <c:pt idx="2243">
                  <c:v>-6.6800000000000002E-3</c:v>
                </c:pt>
                <c:pt idx="2244">
                  <c:v>-6.6800000000000002E-3</c:v>
                </c:pt>
                <c:pt idx="2245">
                  <c:v>-6.6800000000000002E-3</c:v>
                </c:pt>
                <c:pt idx="2246">
                  <c:v>-6.6800000000000002E-3</c:v>
                </c:pt>
                <c:pt idx="2247">
                  <c:v>-6.7400000000000003E-3</c:v>
                </c:pt>
                <c:pt idx="2248">
                  <c:v>-6.7400000000000003E-3</c:v>
                </c:pt>
                <c:pt idx="2249">
                  <c:v>-6.7400000000000003E-3</c:v>
                </c:pt>
                <c:pt idx="2250">
                  <c:v>-6.7400000000000003E-3</c:v>
                </c:pt>
                <c:pt idx="2251">
                  <c:v>-6.6800000000000002E-3</c:v>
                </c:pt>
                <c:pt idx="2252">
                  <c:v>-6.6800000000000002E-3</c:v>
                </c:pt>
                <c:pt idx="2253">
                  <c:v>-6.6800000000000002E-3</c:v>
                </c:pt>
                <c:pt idx="2254">
                  <c:v>-6.6299999999999996E-3</c:v>
                </c:pt>
                <c:pt idx="2255">
                  <c:v>-6.6299999999999996E-3</c:v>
                </c:pt>
                <c:pt idx="2256">
                  <c:v>-6.5799999999999999E-3</c:v>
                </c:pt>
                <c:pt idx="2257">
                  <c:v>-6.5799999999999999E-3</c:v>
                </c:pt>
                <c:pt idx="2258">
                  <c:v>-6.5799999999999999E-3</c:v>
                </c:pt>
                <c:pt idx="2259">
                  <c:v>-6.6299999999999996E-3</c:v>
                </c:pt>
                <c:pt idx="2260">
                  <c:v>-6.6299999999999996E-3</c:v>
                </c:pt>
                <c:pt idx="2261">
                  <c:v>-6.6299999999999996E-3</c:v>
                </c:pt>
                <c:pt idx="2262">
                  <c:v>-6.6299999999999996E-3</c:v>
                </c:pt>
                <c:pt idx="2263">
                  <c:v>-6.6299999999999996E-3</c:v>
                </c:pt>
                <c:pt idx="2264">
                  <c:v>-6.6299999999999996E-3</c:v>
                </c:pt>
                <c:pt idx="2265">
                  <c:v>-6.6299999999999996E-3</c:v>
                </c:pt>
                <c:pt idx="2266">
                  <c:v>-6.6299999999999996E-3</c:v>
                </c:pt>
                <c:pt idx="2267">
                  <c:v>-6.6299999999999996E-3</c:v>
                </c:pt>
                <c:pt idx="2268">
                  <c:v>-6.5799999999999999E-3</c:v>
                </c:pt>
                <c:pt idx="2269">
                  <c:v>-6.5799999999999999E-3</c:v>
                </c:pt>
                <c:pt idx="2270">
                  <c:v>-6.5199999999999998E-3</c:v>
                </c:pt>
                <c:pt idx="2271">
                  <c:v>-6.5199999999999998E-3</c:v>
                </c:pt>
                <c:pt idx="2272">
                  <c:v>-6.4700000000000001E-3</c:v>
                </c:pt>
                <c:pt idx="2273">
                  <c:v>-6.4700000000000001E-3</c:v>
                </c:pt>
                <c:pt idx="2274">
                  <c:v>-6.4700000000000001E-3</c:v>
                </c:pt>
                <c:pt idx="2275">
                  <c:v>-6.5199999999999998E-3</c:v>
                </c:pt>
                <c:pt idx="2276">
                  <c:v>-6.5199999999999998E-3</c:v>
                </c:pt>
                <c:pt idx="2277">
                  <c:v>-6.5799999999999999E-3</c:v>
                </c:pt>
                <c:pt idx="2278">
                  <c:v>-6.5799999999999999E-3</c:v>
                </c:pt>
                <c:pt idx="2279">
                  <c:v>-6.6299999999999996E-3</c:v>
                </c:pt>
                <c:pt idx="2280">
                  <c:v>-6.6299999999999996E-3</c:v>
                </c:pt>
                <c:pt idx="2281">
                  <c:v>-6.6299999999999996E-3</c:v>
                </c:pt>
                <c:pt idx="2282">
                  <c:v>-6.6299999999999996E-3</c:v>
                </c:pt>
                <c:pt idx="2283">
                  <c:v>-6.6299999999999996E-3</c:v>
                </c:pt>
                <c:pt idx="2284">
                  <c:v>-6.6299999999999996E-3</c:v>
                </c:pt>
                <c:pt idx="2285">
                  <c:v>-6.6299999999999996E-3</c:v>
                </c:pt>
                <c:pt idx="2286">
                  <c:v>-6.6299999999999996E-3</c:v>
                </c:pt>
                <c:pt idx="2287">
                  <c:v>-6.5799999999999999E-3</c:v>
                </c:pt>
                <c:pt idx="2288">
                  <c:v>-6.5799999999999999E-3</c:v>
                </c:pt>
                <c:pt idx="2289">
                  <c:v>-6.5799999999999999E-3</c:v>
                </c:pt>
                <c:pt idx="2290">
                  <c:v>-6.6299999999999996E-3</c:v>
                </c:pt>
                <c:pt idx="2291">
                  <c:v>-6.7400000000000003E-3</c:v>
                </c:pt>
                <c:pt idx="2292">
                  <c:v>-6.79E-3</c:v>
                </c:pt>
                <c:pt idx="2293">
                  <c:v>-6.8999999999999999E-3</c:v>
                </c:pt>
                <c:pt idx="2294">
                  <c:v>-6.96E-3</c:v>
                </c:pt>
                <c:pt idx="2295">
                  <c:v>-7.0099999999999997E-3</c:v>
                </c:pt>
                <c:pt idx="2296">
                  <c:v>-7.0699999999999999E-3</c:v>
                </c:pt>
                <c:pt idx="2297">
                  <c:v>-7.1700000000000002E-3</c:v>
                </c:pt>
                <c:pt idx="2298">
                  <c:v>-7.1700000000000002E-3</c:v>
                </c:pt>
                <c:pt idx="2299">
                  <c:v>-7.2300000000000003E-3</c:v>
                </c:pt>
                <c:pt idx="2300">
                  <c:v>-7.28E-3</c:v>
                </c:pt>
                <c:pt idx="2301">
                  <c:v>-7.3400000000000002E-3</c:v>
                </c:pt>
                <c:pt idx="2302">
                  <c:v>-7.3899999999999999E-3</c:v>
                </c:pt>
                <c:pt idx="2303">
                  <c:v>-7.3899999999999999E-3</c:v>
                </c:pt>
                <c:pt idx="2304">
                  <c:v>-7.45E-3</c:v>
                </c:pt>
                <c:pt idx="2305">
                  <c:v>-7.5599999999999999E-3</c:v>
                </c:pt>
                <c:pt idx="2306">
                  <c:v>-7.6600000000000001E-3</c:v>
                </c:pt>
                <c:pt idx="2307">
                  <c:v>-7.8300000000000002E-3</c:v>
                </c:pt>
                <c:pt idx="2308">
                  <c:v>-8.0499999999999999E-3</c:v>
                </c:pt>
                <c:pt idx="2309">
                  <c:v>-8.2100000000000003E-3</c:v>
                </c:pt>
                <c:pt idx="2310">
                  <c:v>-8.3700000000000007E-3</c:v>
                </c:pt>
                <c:pt idx="2311">
                  <c:v>-8.5400000000000007E-3</c:v>
                </c:pt>
                <c:pt idx="2312">
                  <c:v>-8.6999999999999994E-3</c:v>
                </c:pt>
                <c:pt idx="2313">
                  <c:v>-8.8599999999999998E-3</c:v>
                </c:pt>
                <c:pt idx="2314">
                  <c:v>-9.0299999999999998E-3</c:v>
                </c:pt>
                <c:pt idx="2315">
                  <c:v>-9.1900000000000003E-3</c:v>
                </c:pt>
                <c:pt idx="2316">
                  <c:v>-9.3500000000000007E-3</c:v>
                </c:pt>
                <c:pt idx="2317">
                  <c:v>-9.5200000000000007E-3</c:v>
                </c:pt>
                <c:pt idx="2318">
                  <c:v>-9.6200000000000001E-3</c:v>
                </c:pt>
                <c:pt idx="2319">
                  <c:v>-9.7900000000000001E-3</c:v>
                </c:pt>
                <c:pt idx="2320">
                  <c:v>-9.9000000000000008E-3</c:v>
                </c:pt>
                <c:pt idx="2321">
                  <c:v>-1.017E-2</c:v>
                </c:pt>
                <c:pt idx="2322">
                  <c:v>-1.044E-2</c:v>
                </c:pt>
                <c:pt idx="2323">
                  <c:v>-1.0710000000000001E-2</c:v>
                </c:pt>
                <c:pt idx="2324">
                  <c:v>-1.1039999999999999E-2</c:v>
                </c:pt>
                <c:pt idx="2325">
                  <c:v>-1.142E-2</c:v>
                </c:pt>
                <c:pt idx="2326">
                  <c:v>-1.175E-2</c:v>
                </c:pt>
                <c:pt idx="2327">
                  <c:v>-1.2070000000000001E-2</c:v>
                </c:pt>
                <c:pt idx="2328">
                  <c:v>-1.24E-2</c:v>
                </c:pt>
                <c:pt idx="2329">
                  <c:v>-1.2670000000000001E-2</c:v>
                </c:pt>
                <c:pt idx="2330">
                  <c:v>-1.2999999999999999E-2</c:v>
                </c:pt>
                <c:pt idx="2331">
                  <c:v>-1.333E-2</c:v>
                </c:pt>
                <c:pt idx="2332">
                  <c:v>-1.3650000000000001E-2</c:v>
                </c:pt>
                <c:pt idx="2333">
                  <c:v>-1.3979999999999999E-2</c:v>
                </c:pt>
                <c:pt idx="2334">
                  <c:v>-1.4250000000000001E-2</c:v>
                </c:pt>
                <c:pt idx="2335">
                  <c:v>-1.453E-2</c:v>
                </c:pt>
                <c:pt idx="2336">
                  <c:v>-1.491E-2</c:v>
                </c:pt>
                <c:pt idx="2337">
                  <c:v>-1.529E-2</c:v>
                </c:pt>
                <c:pt idx="2338">
                  <c:v>-1.5779999999999999E-2</c:v>
                </c:pt>
                <c:pt idx="2339">
                  <c:v>-1.627E-2</c:v>
                </c:pt>
                <c:pt idx="2340">
                  <c:v>-1.6809999999999999E-2</c:v>
                </c:pt>
                <c:pt idx="2341">
                  <c:v>-1.736E-2</c:v>
                </c:pt>
                <c:pt idx="2342">
                  <c:v>-1.7899999999999999E-2</c:v>
                </c:pt>
                <c:pt idx="2343">
                  <c:v>-1.8450000000000001E-2</c:v>
                </c:pt>
                <c:pt idx="2344">
                  <c:v>-1.899E-2</c:v>
                </c:pt>
                <c:pt idx="2345">
                  <c:v>-1.9529999999999999E-2</c:v>
                </c:pt>
                <c:pt idx="2346">
                  <c:v>-2.0029999999999999E-2</c:v>
                </c:pt>
                <c:pt idx="2347">
                  <c:v>-2.0570000000000001E-2</c:v>
                </c:pt>
                <c:pt idx="2348">
                  <c:v>-2.111E-2</c:v>
                </c:pt>
                <c:pt idx="2349">
                  <c:v>-2.1659999999999999E-2</c:v>
                </c:pt>
                <c:pt idx="2350">
                  <c:v>-2.215E-2</c:v>
                </c:pt>
                <c:pt idx="2351">
                  <c:v>-2.2689999999999998E-2</c:v>
                </c:pt>
                <c:pt idx="2352">
                  <c:v>-2.324E-2</c:v>
                </c:pt>
                <c:pt idx="2353">
                  <c:v>-2.3890000000000002E-2</c:v>
                </c:pt>
                <c:pt idx="2354">
                  <c:v>-2.46E-2</c:v>
                </c:pt>
                <c:pt idx="2355">
                  <c:v>-2.5360000000000001E-2</c:v>
                </c:pt>
                <c:pt idx="2356">
                  <c:v>-2.6179999999999998E-2</c:v>
                </c:pt>
                <c:pt idx="2357">
                  <c:v>-2.7E-2</c:v>
                </c:pt>
                <c:pt idx="2358">
                  <c:v>-2.7810000000000001E-2</c:v>
                </c:pt>
                <c:pt idx="2359">
                  <c:v>-2.8629999999999999E-2</c:v>
                </c:pt>
                <c:pt idx="2360">
                  <c:v>-2.9389999999999999E-2</c:v>
                </c:pt>
                <c:pt idx="2361">
                  <c:v>-3.0210000000000001E-2</c:v>
                </c:pt>
                <c:pt idx="2362">
                  <c:v>-3.0970000000000001E-2</c:v>
                </c:pt>
                <c:pt idx="2363">
                  <c:v>-3.1730000000000001E-2</c:v>
                </c:pt>
                <c:pt idx="2364">
                  <c:v>-3.2550000000000003E-2</c:v>
                </c:pt>
                <c:pt idx="2365">
                  <c:v>-3.3369999999999997E-2</c:v>
                </c:pt>
                <c:pt idx="2366">
                  <c:v>-3.4130000000000001E-2</c:v>
                </c:pt>
                <c:pt idx="2367">
                  <c:v>-3.4889999999999997E-2</c:v>
                </c:pt>
                <c:pt idx="2368">
                  <c:v>-3.576E-2</c:v>
                </c:pt>
                <c:pt idx="2369">
                  <c:v>-3.6630000000000003E-2</c:v>
                </c:pt>
                <c:pt idx="2370">
                  <c:v>-3.7670000000000002E-2</c:v>
                </c:pt>
                <c:pt idx="2371">
                  <c:v>-3.8699999999999998E-2</c:v>
                </c:pt>
                <c:pt idx="2372">
                  <c:v>-3.9789999999999999E-2</c:v>
                </c:pt>
                <c:pt idx="2373">
                  <c:v>-4.0939999999999997E-2</c:v>
                </c:pt>
                <c:pt idx="2374">
                  <c:v>-4.2020000000000002E-2</c:v>
                </c:pt>
                <c:pt idx="2375">
                  <c:v>-4.3110000000000002E-2</c:v>
                </c:pt>
                <c:pt idx="2376">
                  <c:v>-4.4200000000000003E-2</c:v>
                </c:pt>
                <c:pt idx="2377">
                  <c:v>-4.5289999999999997E-2</c:v>
                </c:pt>
                <c:pt idx="2378">
                  <c:v>-4.6330000000000003E-2</c:v>
                </c:pt>
                <c:pt idx="2379">
                  <c:v>-4.7359999999999999E-2</c:v>
                </c:pt>
                <c:pt idx="2380">
                  <c:v>-4.845E-2</c:v>
                </c:pt>
                <c:pt idx="2381">
                  <c:v>-4.9540000000000001E-2</c:v>
                </c:pt>
                <c:pt idx="2382">
                  <c:v>-5.0630000000000001E-2</c:v>
                </c:pt>
                <c:pt idx="2383">
                  <c:v>-5.1659999999999998E-2</c:v>
                </c:pt>
                <c:pt idx="2384">
                  <c:v>-5.2810000000000003E-2</c:v>
                </c:pt>
                <c:pt idx="2385">
                  <c:v>-5.3999999999999999E-2</c:v>
                </c:pt>
                <c:pt idx="2386">
                  <c:v>-5.5309999999999998E-2</c:v>
                </c:pt>
                <c:pt idx="2387">
                  <c:v>-5.6669999999999998E-2</c:v>
                </c:pt>
                <c:pt idx="2388">
                  <c:v>-5.8090000000000003E-2</c:v>
                </c:pt>
                <c:pt idx="2389">
                  <c:v>-5.9450000000000003E-2</c:v>
                </c:pt>
                <c:pt idx="2390">
                  <c:v>-6.087E-2</c:v>
                </c:pt>
                <c:pt idx="2391">
                  <c:v>-6.2280000000000002E-2</c:v>
                </c:pt>
                <c:pt idx="2392">
                  <c:v>-6.3640000000000002E-2</c:v>
                </c:pt>
                <c:pt idx="2393">
                  <c:v>-6.4949999999999994E-2</c:v>
                </c:pt>
                <c:pt idx="2394">
                  <c:v>-6.6309999999999994E-2</c:v>
                </c:pt>
                <c:pt idx="2395">
                  <c:v>-6.7669999999999994E-2</c:v>
                </c:pt>
                <c:pt idx="2396">
                  <c:v>-6.9029999999999994E-2</c:v>
                </c:pt>
                <c:pt idx="2397">
                  <c:v>-7.0389999999999994E-2</c:v>
                </c:pt>
                <c:pt idx="2398">
                  <c:v>-7.17E-2</c:v>
                </c:pt>
                <c:pt idx="2399">
                  <c:v>-7.306E-2</c:v>
                </c:pt>
                <c:pt idx="2400">
                  <c:v>-7.4480000000000005E-2</c:v>
                </c:pt>
                <c:pt idx="2401">
                  <c:v>-7.5950000000000004E-2</c:v>
                </c:pt>
                <c:pt idx="2402">
                  <c:v>-7.7530000000000002E-2</c:v>
                </c:pt>
                <c:pt idx="2403">
                  <c:v>-7.9159999999999994E-2</c:v>
                </c:pt>
                <c:pt idx="2404">
                  <c:v>-8.0850000000000005E-2</c:v>
                </c:pt>
                <c:pt idx="2405">
                  <c:v>-8.2540000000000002E-2</c:v>
                </c:pt>
                <c:pt idx="2406">
                  <c:v>-8.4229999999999999E-2</c:v>
                </c:pt>
                <c:pt idx="2407">
                  <c:v>-8.5860000000000006E-2</c:v>
                </c:pt>
                <c:pt idx="2408">
                  <c:v>-8.7489999999999998E-2</c:v>
                </c:pt>
                <c:pt idx="2409">
                  <c:v>-8.9069999999999996E-2</c:v>
                </c:pt>
                <c:pt idx="2410">
                  <c:v>-9.0649999999999994E-2</c:v>
                </c:pt>
                <c:pt idx="2411">
                  <c:v>-9.2230000000000006E-2</c:v>
                </c:pt>
                <c:pt idx="2412">
                  <c:v>-9.3859999999999999E-2</c:v>
                </c:pt>
                <c:pt idx="2413">
                  <c:v>-9.5500000000000002E-2</c:v>
                </c:pt>
                <c:pt idx="2414">
                  <c:v>-9.708E-2</c:v>
                </c:pt>
                <c:pt idx="2415">
                  <c:v>-9.8659999999999998E-2</c:v>
                </c:pt>
                <c:pt idx="2416">
                  <c:v>-0.10029</c:v>
                </c:pt>
                <c:pt idx="2417">
                  <c:v>-0.10203</c:v>
                </c:pt>
                <c:pt idx="2418">
                  <c:v>-0.10383000000000001</c:v>
                </c:pt>
                <c:pt idx="2419">
                  <c:v>-0.10573</c:v>
                </c:pt>
                <c:pt idx="2420">
                  <c:v>-0.10764</c:v>
                </c:pt>
                <c:pt idx="2421">
                  <c:v>-0.10954999999999999</c:v>
                </c:pt>
                <c:pt idx="2422">
                  <c:v>-0.11144999999999999</c:v>
                </c:pt>
                <c:pt idx="2423">
                  <c:v>-0.1133</c:v>
                </c:pt>
                <c:pt idx="2424">
                  <c:v>-0.11516</c:v>
                </c:pt>
                <c:pt idx="2425">
                  <c:v>-0.11695</c:v>
                </c:pt>
                <c:pt idx="2426">
                  <c:v>-0.11869</c:v>
                </c:pt>
                <c:pt idx="2427">
                  <c:v>-0.12049</c:v>
                </c:pt>
                <c:pt idx="2428">
                  <c:v>-0.12229</c:v>
                </c:pt>
                <c:pt idx="2429">
                  <c:v>-0.12409000000000001</c:v>
                </c:pt>
                <c:pt idx="2430">
                  <c:v>-0.12587999999999999</c:v>
                </c:pt>
                <c:pt idx="2431">
                  <c:v>-0.12762999999999999</c:v>
                </c:pt>
                <c:pt idx="2432">
                  <c:v>-0.12948000000000001</c:v>
                </c:pt>
                <c:pt idx="2433">
                  <c:v>-0.13138</c:v>
                </c:pt>
                <c:pt idx="2434">
                  <c:v>-0.13333999999999999</c:v>
                </c:pt>
                <c:pt idx="2435">
                  <c:v>-0.13541</c:v>
                </c:pt>
                <c:pt idx="2436">
                  <c:v>-0.13747999999999999</c:v>
                </c:pt>
                <c:pt idx="2437">
                  <c:v>-0.13955000000000001</c:v>
                </c:pt>
                <c:pt idx="2438">
                  <c:v>-0.14162</c:v>
                </c:pt>
                <c:pt idx="2439">
                  <c:v>-0.14369000000000001</c:v>
                </c:pt>
                <c:pt idx="2440">
                  <c:v>-0.14565</c:v>
                </c:pt>
                <c:pt idx="2441">
                  <c:v>-0.14756</c:v>
                </c:pt>
                <c:pt idx="2442">
                  <c:v>-0.14946000000000001</c:v>
                </c:pt>
                <c:pt idx="2443">
                  <c:v>-0.15137</c:v>
                </c:pt>
                <c:pt idx="2444">
                  <c:v>-0.15326999999999999</c:v>
                </c:pt>
                <c:pt idx="2445">
                  <c:v>-0.15518000000000001</c:v>
                </c:pt>
                <c:pt idx="2446">
                  <c:v>-0.15708</c:v>
                </c:pt>
                <c:pt idx="2447">
                  <c:v>-0.15894</c:v>
                </c:pt>
                <c:pt idx="2448">
                  <c:v>-0.16089999999999999</c:v>
                </c:pt>
                <c:pt idx="2449">
                  <c:v>-0.16291</c:v>
                </c:pt>
                <c:pt idx="2450">
                  <c:v>-0.16497999999999999</c:v>
                </c:pt>
                <c:pt idx="2451">
                  <c:v>-0.1671</c:v>
                </c:pt>
                <c:pt idx="2452">
                  <c:v>-0.16928000000000001</c:v>
                </c:pt>
                <c:pt idx="2453">
                  <c:v>-0.17146</c:v>
                </c:pt>
                <c:pt idx="2454">
                  <c:v>-0.17358000000000001</c:v>
                </c:pt>
                <c:pt idx="2455">
                  <c:v>-0.17571000000000001</c:v>
                </c:pt>
                <c:pt idx="2456">
                  <c:v>-0.17771999999999999</c:v>
                </c:pt>
                <c:pt idx="2457">
                  <c:v>-0.17968000000000001</c:v>
                </c:pt>
                <c:pt idx="2458">
                  <c:v>-0.18164</c:v>
                </c:pt>
                <c:pt idx="2459">
                  <c:v>-0.18354999999999999</c:v>
                </c:pt>
                <c:pt idx="2460">
                  <c:v>-0.18551000000000001</c:v>
                </c:pt>
                <c:pt idx="2461">
                  <c:v>-0.18747</c:v>
                </c:pt>
                <c:pt idx="2462">
                  <c:v>-0.18942999999999999</c:v>
                </c:pt>
                <c:pt idx="2463">
                  <c:v>-0.19134000000000001</c:v>
                </c:pt>
                <c:pt idx="2464">
                  <c:v>-0.1933</c:v>
                </c:pt>
                <c:pt idx="2465">
                  <c:v>-0.19531000000000001</c:v>
                </c:pt>
                <c:pt idx="2466">
                  <c:v>-0.19742999999999999</c:v>
                </c:pt>
                <c:pt idx="2467">
                  <c:v>-0.19955999999999999</c:v>
                </c:pt>
                <c:pt idx="2468">
                  <c:v>-0.20174</c:v>
                </c:pt>
                <c:pt idx="2469">
                  <c:v>-0.20386000000000001</c:v>
                </c:pt>
                <c:pt idx="2470">
                  <c:v>-0.20604</c:v>
                </c:pt>
                <c:pt idx="2471">
                  <c:v>-0.20810999999999999</c:v>
                </c:pt>
                <c:pt idx="2472">
                  <c:v>-0.21012</c:v>
                </c:pt>
                <c:pt idx="2473">
                  <c:v>-0.21203</c:v>
                </c:pt>
                <c:pt idx="2474">
                  <c:v>-0.21393000000000001</c:v>
                </c:pt>
                <c:pt idx="2475">
                  <c:v>-0.21584</c:v>
                </c:pt>
                <c:pt idx="2476">
                  <c:v>-0.21775</c:v>
                </c:pt>
                <c:pt idx="2477">
                  <c:v>-0.21965000000000001</c:v>
                </c:pt>
                <c:pt idx="2478">
                  <c:v>-0.22156000000000001</c:v>
                </c:pt>
                <c:pt idx="2479">
                  <c:v>-0.22345999999999999</c:v>
                </c:pt>
                <c:pt idx="2480">
                  <c:v>-0.22536999999999999</c:v>
                </c:pt>
                <c:pt idx="2481">
                  <c:v>-0.22733</c:v>
                </c:pt>
                <c:pt idx="2482">
                  <c:v>-0.22939999999999999</c:v>
                </c:pt>
                <c:pt idx="2483">
                  <c:v>-0.23147000000000001</c:v>
                </c:pt>
                <c:pt idx="2484">
                  <c:v>-0.23354</c:v>
                </c:pt>
                <c:pt idx="2485">
                  <c:v>-0.23561000000000001</c:v>
                </c:pt>
                <c:pt idx="2486">
                  <c:v>-0.23768</c:v>
                </c:pt>
                <c:pt idx="2487">
                  <c:v>-0.23963999999999999</c:v>
                </c:pt>
                <c:pt idx="2488">
                  <c:v>-0.24154</c:v>
                </c:pt>
                <c:pt idx="2489">
                  <c:v>-0.24339</c:v>
                </c:pt>
                <c:pt idx="2490">
                  <c:v>-0.24518999999999999</c:v>
                </c:pt>
                <c:pt idx="2491">
                  <c:v>-0.24693000000000001</c:v>
                </c:pt>
                <c:pt idx="2492">
                  <c:v>-0.24878</c:v>
                </c:pt>
                <c:pt idx="2493">
                  <c:v>-0.25058000000000002</c:v>
                </c:pt>
                <c:pt idx="2494">
                  <c:v>-0.25237999999999999</c:v>
                </c:pt>
                <c:pt idx="2495">
                  <c:v>-0.25412000000000001</c:v>
                </c:pt>
                <c:pt idx="2496">
                  <c:v>-0.25591999999999998</c:v>
                </c:pt>
                <c:pt idx="2497">
                  <c:v>-0.25777</c:v>
                </c:pt>
                <c:pt idx="2498">
                  <c:v>-0.25967000000000001</c:v>
                </c:pt>
                <c:pt idx="2499">
                  <c:v>-0.26163999999999998</c:v>
                </c:pt>
                <c:pt idx="2500">
                  <c:v>-0.26354</c:v>
                </c:pt>
                <c:pt idx="2501">
                  <c:v>-0.26550000000000001</c:v>
                </c:pt>
                <c:pt idx="2502">
                  <c:v>-0.26740999999999998</c:v>
                </c:pt>
                <c:pt idx="2503">
                  <c:v>-0.26919999999999999</c:v>
                </c:pt>
                <c:pt idx="2504">
                  <c:v>-0.27100000000000002</c:v>
                </c:pt>
                <c:pt idx="2505">
                  <c:v>-0.27262999999999998</c:v>
                </c:pt>
                <c:pt idx="2506">
                  <c:v>-0.27427000000000001</c:v>
                </c:pt>
                <c:pt idx="2507">
                  <c:v>-0.27589999999999998</c:v>
                </c:pt>
                <c:pt idx="2508">
                  <c:v>-0.27754000000000001</c:v>
                </c:pt>
                <c:pt idx="2509">
                  <c:v>-0.27916999999999997</c:v>
                </c:pt>
                <c:pt idx="2510">
                  <c:v>-0.28079999999999999</c:v>
                </c:pt>
                <c:pt idx="2511">
                  <c:v>-0.28238000000000002</c:v>
                </c:pt>
                <c:pt idx="2512">
                  <c:v>-0.28406999999999999</c:v>
                </c:pt>
                <c:pt idx="2513">
                  <c:v>-0.28570000000000001</c:v>
                </c:pt>
                <c:pt idx="2514">
                  <c:v>-0.28744999999999998</c:v>
                </c:pt>
                <c:pt idx="2515">
                  <c:v>-0.28913</c:v>
                </c:pt>
                <c:pt idx="2516">
                  <c:v>-0.29088000000000003</c:v>
                </c:pt>
                <c:pt idx="2517">
                  <c:v>-0.29261999999999999</c:v>
                </c:pt>
                <c:pt idx="2518">
                  <c:v>-0.29431000000000002</c:v>
                </c:pt>
                <c:pt idx="2519">
                  <c:v>-0.29593999999999998</c:v>
                </c:pt>
                <c:pt idx="2520">
                  <c:v>-0.29752000000000001</c:v>
                </c:pt>
                <c:pt idx="2521">
                  <c:v>-0.29893999999999998</c:v>
                </c:pt>
                <c:pt idx="2522">
                  <c:v>-0.30035000000000001</c:v>
                </c:pt>
                <c:pt idx="2523">
                  <c:v>-0.30176999999999998</c:v>
                </c:pt>
                <c:pt idx="2524">
                  <c:v>-0.30318000000000001</c:v>
                </c:pt>
                <c:pt idx="2525">
                  <c:v>-0.30464999999999998</c:v>
                </c:pt>
                <c:pt idx="2526">
                  <c:v>-0.30607000000000001</c:v>
                </c:pt>
                <c:pt idx="2527">
                  <c:v>-0.30747999999999998</c:v>
                </c:pt>
                <c:pt idx="2528">
                  <c:v>-0.30890000000000001</c:v>
                </c:pt>
                <c:pt idx="2529">
                  <c:v>-0.31036999999999998</c:v>
                </c:pt>
                <c:pt idx="2530">
                  <c:v>-0.31184000000000001</c:v>
                </c:pt>
                <c:pt idx="2531">
                  <c:v>-0.31330999999999998</c:v>
                </c:pt>
                <c:pt idx="2532">
                  <c:v>-0.31484000000000001</c:v>
                </c:pt>
                <c:pt idx="2533">
                  <c:v>-0.31630999999999998</c:v>
                </c:pt>
                <c:pt idx="2534">
                  <c:v>-0.31778000000000001</c:v>
                </c:pt>
                <c:pt idx="2535">
                  <c:v>-0.31913999999999998</c:v>
                </c:pt>
                <c:pt idx="2536">
                  <c:v>-0.32044</c:v>
                </c:pt>
                <c:pt idx="2537">
                  <c:v>-0.32169999999999999</c:v>
                </c:pt>
                <c:pt idx="2538">
                  <c:v>-0.32284000000000002</c:v>
                </c:pt>
                <c:pt idx="2539">
                  <c:v>-0.32403999999999999</c:v>
                </c:pt>
                <c:pt idx="2540">
                  <c:v>-0.32523999999999997</c:v>
                </c:pt>
                <c:pt idx="2541">
                  <c:v>-0.32643</c:v>
                </c:pt>
                <c:pt idx="2542">
                  <c:v>-0.32762999999999998</c:v>
                </c:pt>
                <c:pt idx="2543">
                  <c:v>-0.32883000000000001</c:v>
                </c:pt>
                <c:pt idx="2544">
                  <c:v>-0.33002999999999999</c:v>
                </c:pt>
                <c:pt idx="2545">
                  <c:v>-0.33123000000000002</c:v>
                </c:pt>
                <c:pt idx="2546">
                  <c:v>-0.33241999999999999</c:v>
                </c:pt>
                <c:pt idx="2547">
                  <c:v>-0.33367999999999998</c:v>
                </c:pt>
                <c:pt idx="2548">
                  <c:v>-0.33488000000000001</c:v>
                </c:pt>
                <c:pt idx="2549">
                  <c:v>-0.33606999999999998</c:v>
                </c:pt>
                <c:pt idx="2550">
                  <c:v>-0.33727000000000001</c:v>
                </c:pt>
                <c:pt idx="2551">
                  <c:v>-0.33840999999999999</c:v>
                </c:pt>
                <c:pt idx="2552">
                  <c:v>-0.33944999999999997</c:v>
                </c:pt>
                <c:pt idx="2553">
                  <c:v>-0.34043000000000001</c:v>
                </c:pt>
                <c:pt idx="2554">
                  <c:v>-0.34136</c:v>
                </c:pt>
                <c:pt idx="2555">
                  <c:v>-0.34227999999999997</c:v>
                </c:pt>
                <c:pt idx="2556">
                  <c:v>-0.34321000000000002</c:v>
                </c:pt>
                <c:pt idx="2557">
                  <c:v>-0.34419</c:v>
                </c:pt>
                <c:pt idx="2558">
                  <c:v>-0.34510999999999997</c:v>
                </c:pt>
                <c:pt idx="2559">
                  <c:v>-0.34604000000000001</c:v>
                </c:pt>
                <c:pt idx="2560">
                  <c:v>-0.34702</c:v>
                </c:pt>
                <c:pt idx="2561">
                  <c:v>-0.34794000000000003</c:v>
                </c:pt>
                <c:pt idx="2562">
                  <c:v>-0.34887000000000001</c:v>
                </c:pt>
                <c:pt idx="2563">
                  <c:v>-0.3498</c:v>
                </c:pt>
                <c:pt idx="2564">
                  <c:v>-0.35077999999999998</c:v>
                </c:pt>
                <c:pt idx="2565">
                  <c:v>-0.35165000000000002</c:v>
                </c:pt>
                <c:pt idx="2566">
                  <c:v>-0.35256999999999999</c:v>
                </c:pt>
                <c:pt idx="2567">
                  <c:v>-0.35343999999999998</c:v>
                </c:pt>
                <c:pt idx="2568">
                  <c:v>-0.35421000000000002</c:v>
                </c:pt>
                <c:pt idx="2569">
                  <c:v>-0.35491</c:v>
                </c:pt>
                <c:pt idx="2570">
                  <c:v>-0.35557</c:v>
                </c:pt>
                <c:pt idx="2571">
                  <c:v>-0.35621999999999998</c:v>
                </c:pt>
                <c:pt idx="2572">
                  <c:v>-0.35687000000000002</c:v>
                </c:pt>
                <c:pt idx="2573">
                  <c:v>-0.35758000000000001</c:v>
                </c:pt>
                <c:pt idx="2574">
                  <c:v>-0.35829</c:v>
                </c:pt>
                <c:pt idx="2575">
                  <c:v>-0.35893999999999998</c:v>
                </c:pt>
                <c:pt idx="2576">
                  <c:v>-0.35965000000000003</c:v>
                </c:pt>
                <c:pt idx="2577">
                  <c:v>-0.36030000000000001</c:v>
                </c:pt>
                <c:pt idx="2578">
                  <c:v>-0.36096</c:v>
                </c:pt>
                <c:pt idx="2579">
                  <c:v>-0.36155999999999999</c:v>
                </c:pt>
                <c:pt idx="2580">
                  <c:v>-0.36220999999999998</c:v>
                </c:pt>
                <c:pt idx="2581">
                  <c:v>-0.36281000000000002</c:v>
                </c:pt>
                <c:pt idx="2582">
                  <c:v>-0.36341000000000001</c:v>
                </c:pt>
                <c:pt idx="2583">
                  <c:v>-0.36401</c:v>
                </c:pt>
                <c:pt idx="2584">
                  <c:v>-0.36449999999999999</c:v>
                </c:pt>
                <c:pt idx="2585">
                  <c:v>-0.36492999999999998</c:v>
                </c:pt>
                <c:pt idx="2586">
                  <c:v>-0.36531000000000002</c:v>
                </c:pt>
                <c:pt idx="2587">
                  <c:v>-0.36570000000000003</c:v>
                </c:pt>
                <c:pt idx="2588">
                  <c:v>-0.36608000000000002</c:v>
                </c:pt>
                <c:pt idx="2589">
                  <c:v>-0.36651</c:v>
                </c:pt>
                <c:pt idx="2590">
                  <c:v>-0.36695</c:v>
                </c:pt>
                <c:pt idx="2591">
                  <c:v>-0.36737999999999998</c:v>
                </c:pt>
                <c:pt idx="2592">
                  <c:v>-0.36775999999999998</c:v>
                </c:pt>
                <c:pt idx="2593">
                  <c:v>-0.36814999999999998</c:v>
                </c:pt>
                <c:pt idx="2594">
                  <c:v>-0.36847000000000002</c:v>
                </c:pt>
                <c:pt idx="2595">
                  <c:v>-0.36880000000000002</c:v>
                </c:pt>
                <c:pt idx="2596">
                  <c:v>-0.36913000000000001</c:v>
                </c:pt>
                <c:pt idx="2597">
                  <c:v>-0.36945</c:v>
                </c:pt>
                <c:pt idx="2598">
                  <c:v>-0.36973</c:v>
                </c:pt>
                <c:pt idx="2599">
                  <c:v>-0.37</c:v>
                </c:pt>
                <c:pt idx="2600">
                  <c:v>-0.37021999999999999</c:v>
                </c:pt>
                <c:pt idx="2601">
                  <c:v>-0.37037999999999999</c:v>
                </c:pt>
                <c:pt idx="2602">
                  <c:v>-0.37048999999999999</c:v>
                </c:pt>
                <c:pt idx="2603">
                  <c:v>-0.37059999999999998</c:v>
                </c:pt>
                <c:pt idx="2604">
                  <c:v>-0.37070999999999998</c:v>
                </c:pt>
                <c:pt idx="2605">
                  <c:v>-0.37086999999999998</c:v>
                </c:pt>
                <c:pt idx="2606">
                  <c:v>-0.37103000000000003</c:v>
                </c:pt>
                <c:pt idx="2607">
                  <c:v>-0.37114000000000003</c:v>
                </c:pt>
                <c:pt idx="2608">
                  <c:v>-0.37130000000000002</c:v>
                </c:pt>
                <c:pt idx="2609">
                  <c:v>-0.37136000000000002</c:v>
                </c:pt>
                <c:pt idx="2610">
                  <c:v>-0.37141000000000002</c:v>
                </c:pt>
                <c:pt idx="2611">
                  <c:v>-0.37147000000000002</c:v>
                </c:pt>
                <c:pt idx="2612">
                  <c:v>-0.37147000000000002</c:v>
                </c:pt>
                <c:pt idx="2613">
                  <c:v>-0.37147000000000002</c:v>
                </c:pt>
                <c:pt idx="2614">
                  <c:v>-0.37147000000000002</c:v>
                </c:pt>
                <c:pt idx="2615">
                  <c:v>-0.37141000000000002</c:v>
                </c:pt>
                <c:pt idx="2616">
                  <c:v>-0.37130000000000002</c:v>
                </c:pt>
                <c:pt idx="2617">
                  <c:v>-0.37119999999999997</c:v>
                </c:pt>
                <c:pt idx="2618">
                  <c:v>-0.37103000000000003</c:v>
                </c:pt>
                <c:pt idx="2619">
                  <c:v>-0.37086999999999998</c:v>
                </c:pt>
                <c:pt idx="2620">
                  <c:v>-0.37070999999999998</c:v>
                </c:pt>
                <c:pt idx="2621">
                  <c:v>-0.37059999999999998</c:v>
                </c:pt>
                <c:pt idx="2622">
                  <c:v>-0.37048999999999999</c:v>
                </c:pt>
                <c:pt idx="2623">
                  <c:v>-0.37031999999999998</c:v>
                </c:pt>
                <c:pt idx="2624">
                  <c:v>-0.37021999999999999</c:v>
                </c:pt>
                <c:pt idx="2625">
                  <c:v>-0.37</c:v>
                </c:pt>
                <c:pt idx="2626">
                  <c:v>-0.36973</c:v>
                </c:pt>
                <c:pt idx="2627">
                  <c:v>-0.36945</c:v>
                </c:pt>
                <c:pt idx="2628">
                  <c:v>-0.36913000000000001</c:v>
                </c:pt>
                <c:pt idx="2629">
                  <c:v>-0.36885000000000001</c:v>
                </c:pt>
                <c:pt idx="2630">
                  <c:v>-0.36853000000000002</c:v>
                </c:pt>
                <c:pt idx="2631">
                  <c:v>-0.36814999999999998</c:v>
                </c:pt>
                <c:pt idx="2632">
                  <c:v>-0.36775999999999998</c:v>
                </c:pt>
                <c:pt idx="2633">
                  <c:v>-0.36737999999999998</c:v>
                </c:pt>
                <c:pt idx="2634">
                  <c:v>-0.36695</c:v>
                </c:pt>
                <c:pt idx="2635">
                  <c:v>-0.36651</c:v>
                </c:pt>
                <c:pt idx="2636">
                  <c:v>-0.36613000000000001</c:v>
                </c:pt>
                <c:pt idx="2637">
                  <c:v>-0.36570000000000003</c:v>
                </c:pt>
                <c:pt idx="2638">
                  <c:v>-0.36531000000000002</c:v>
                </c:pt>
                <c:pt idx="2639">
                  <c:v>-0.36492999999999998</c:v>
                </c:pt>
                <c:pt idx="2640">
                  <c:v>-0.36449999999999999</c:v>
                </c:pt>
                <c:pt idx="2641">
                  <c:v>-0.36401</c:v>
                </c:pt>
                <c:pt idx="2642">
                  <c:v>-0.36346000000000001</c:v>
                </c:pt>
                <c:pt idx="2643">
                  <c:v>-0.36286000000000002</c:v>
                </c:pt>
                <c:pt idx="2644">
                  <c:v>-0.36226999999999998</c:v>
                </c:pt>
                <c:pt idx="2645">
                  <c:v>-0.36160999999999999</c:v>
                </c:pt>
                <c:pt idx="2646">
                  <c:v>-0.36101</c:v>
                </c:pt>
                <c:pt idx="2647">
                  <c:v>-0.36036000000000001</c:v>
                </c:pt>
                <c:pt idx="2648">
                  <c:v>-0.35970999999999997</c:v>
                </c:pt>
                <c:pt idx="2649">
                  <c:v>-0.35904999999999998</c:v>
                </c:pt>
                <c:pt idx="2650">
                  <c:v>-0.35833999999999999</c:v>
                </c:pt>
                <c:pt idx="2651">
                  <c:v>-0.35769000000000001</c:v>
                </c:pt>
                <c:pt idx="2652">
                  <c:v>-0.35698000000000002</c:v>
                </c:pt>
                <c:pt idx="2653">
                  <c:v>-0.35632999999999998</c:v>
                </c:pt>
                <c:pt idx="2654">
                  <c:v>-0.35568</c:v>
                </c:pt>
                <c:pt idx="2655">
                  <c:v>-0.35497000000000001</c:v>
                </c:pt>
                <c:pt idx="2656">
                  <c:v>-0.35431000000000001</c:v>
                </c:pt>
                <c:pt idx="2657">
                  <c:v>-0.35354999999999998</c:v>
                </c:pt>
                <c:pt idx="2658">
                  <c:v>-0.35267999999999999</c:v>
                </c:pt>
                <c:pt idx="2659">
                  <c:v>-0.35181000000000001</c:v>
                </c:pt>
                <c:pt idx="2660">
                  <c:v>-0.35093999999999997</c:v>
                </c:pt>
                <c:pt idx="2661">
                  <c:v>-0.35000999999999999</c:v>
                </c:pt>
                <c:pt idx="2662">
                  <c:v>-0.34914000000000001</c:v>
                </c:pt>
                <c:pt idx="2663">
                  <c:v>-0.34821999999999997</c:v>
                </c:pt>
                <c:pt idx="2664">
                  <c:v>-0.34728999999999999</c:v>
                </c:pt>
                <c:pt idx="2665">
                  <c:v>-0.34636</c:v>
                </c:pt>
                <c:pt idx="2666">
                  <c:v>-0.34544000000000002</c:v>
                </c:pt>
                <c:pt idx="2667">
                  <c:v>-0.34450999999999998</c:v>
                </c:pt>
                <c:pt idx="2668">
                  <c:v>-0.34359000000000001</c:v>
                </c:pt>
                <c:pt idx="2669">
                  <c:v>-0.34266000000000002</c:v>
                </c:pt>
                <c:pt idx="2670">
                  <c:v>-0.34173999999999999</c:v>
                </c:pt>
                <c:pt idx="2671">
                  <c:v>-0.34081</c:v>
                </c:pt>
                <c:pt idx="2672">
                  <c:v>-0.33988000000000002</c:v>
                </c:pt>
                <c:pt idx="2673">
                  <c:v>-0.33884999999999998</c:v>
                </c:pt>
                <c:pt idx="2674">
                  <c:v>-0.33776</c:v>
                </c:pt>
                <c:pt idx="2675">
                  <c:v>-0.33661999999999997</c:v>
                </c:pt>
                <c:pt idx="2676">
                  <c:v>-0.33546999999999999</c:v>
                </c:pt>
                <c:pt idx="2677">
                  <c:v>-0.33433000000000002</c:v>
                </c:pt>
                <c:pt idx="2678">
                  <c:v>-0.33312999999999998</c:v>
                </c:pt>
                <c:pt idx="2679">
                  <c:v>-0.33199000000000001</c:v>
                </c:pt>
                <c:pt idx="2680">
                  <c:v>-0.33084999999999998</c:v>
                </c:pt>
                <c:pt idx="2681">
                  <c:v>-0.32965</c:v>
                </c:pt>
                <c:pt idx="2682">
                  <c:v>-0.32850000000000001</c:v>
                </c:pt>
                <c:pt idx="2683">
                  <c:v>-0.32735999999999998</c:v>
                </c:pt>
                <c:pt idx="2684">
                  <c:v>-0.32622000000000001</c:v>
                </c:pt>
                <c:pt idx="2685">
                  <c:v>-0.32507000000000003</c:v>
                </c:pt>
                <c:pt idx="2686">
                  <c:v>-0.32393</c:v>
                </c:pt>
                <c:pt idx="2687">
                  <c:v>-0.32284000000000002</c:v>
                </c:pt>
                <c:pt idx="2688">
                  <c:v>-0.32163999999999998</c:v>
                </c:pt>
                <c:pt idx="2689">
                  <c:v>-0.32039000000000001</c:v>
                </c:pt>
                <c:pt idx="2690">
                  <c:v>-0.31907999999999997</c:v>
                </c:pt>
                <c:pt idx="2691">
                  <c:v>-0.31772</c:v>
                </c:pt>
                <c:pt idx="2692">
                  <c:v>-0.31630999999999998</c:v>
                </c:pt>
                <c:pt idx="2693">
                  <c:v>-0.31495000000000001</c:v>
                </c:pt>
                <c:pt idx="2694">
                  <c:v>-0.31352999999999998</c:v>
                </c:pt>
                <c:pt idx="2695">
                  <c:v>-0.31217</c:v>
                </c:pt>
                <c:pt idx="2696">
                  <c:v>-0.31080999999999998</c:v>
                </c:pt>
                <c:pt idx="2697">
                  <c:v>-0.30945</c:v>
                </c:pt>
                <c:pt idx="2698">
                  <c:v>-0.30814000000000002</c:v>
                </c:pt>
                <c:pt idx="2699">
                  <c:v>-0.30682999999999999</c:v>
                </c:pt>
                <c:pt idx="2700">
                  <c:v>-0.30547000000000002</c:v>
                </c:pt>
                <c:pt idx="2701">
                  <c:v>-0.30410999999999999</c:v>
                </c:pt>
                <c:pt idx="2702">
                  <c:v>-0.30280000000000001</c:v>
                </c:pt>
                <c:pt idx="2703">
                  <c:v>-0.30149999999999999</c:v>
                </c:pt>
                <c:pt idx="2704">
                  <c:v>-0.30013000000000001</c:v>
                </c:pt>
                <c:pt idx="2705">
                  <c:v>-0.29871999999999999</c:v>
                </c:pt>
                <c:pt idx="2706">
                  <c:v>-0.29719000000000001</c:v>
                </c:pt>
                <c:pt idx="2707">
                  <c:v>-0.29566999999999999</c:v>
                </c:pt>
                <c:pt idx="2708">
                  <c:v>-0.29409000000000002</c:v>
                </c:pt>
                <c:pt idx="2709">
                  <c:v>-0.29250999999999999</c:v>
                </c:pt>
                <c:pt idx="2710">
                  <c:v>-0.29093000000000002</c:v>
                </c:pt>
                <c:pt idx="2711">
                  <c:v>-0.28935</c:v>
                </c:pt>
                <c:pt idx="2712">
                  <c:v>-0.28782999999999997</c:v>
                </c:pt>
                <c:pt idx="2713">
                  <c:v>-0.28636</c:v>
                </c:pt>
                <c:pt idx="2714">
                  <c:v>-0.28488999999999998</c:v>
                </c:pt>
                <c:pt idx="2715">
                  <c:v>-0.28342000000000001</c:v>
                </c:pt>
                <c:pt idx="2716">
                  <c:v>-0.28194999999999998</c:v>
                </c:pt>
                <c:pt idx="2717">
                  <c:v>-0.28048000000000001</c:v>
                </c:pt>
                <c:pt idx="2718">
                  <c:v>-0.27900999999999998</c:v>
                </c:pt>
                <c:pt idx="2719">
                  <c:v>-0.27754000000000001</c:v>
                </c:pt>
                <c:pt idx="2720">
                  <c:v>-0.27606999999999998</c:v>
                </c:pt>
                <c:pt idx="2721">
                  <c:v>-0.27449000000000001</c:v>
                </c:pt>
                <c:pt idx="2722">
                  <c:v>-0.27284999999999998</c:v>
                </c:pt>
                <c:pt idx="2723">
                  <c:v>-0.27116000000000001</c:v>
                </c:pt>
                <c:pt idx="2724">
                  <c:v>-0.26941999999999999</c:v>
                </c:pt>
                <c:pt idx="2725">
                  <c:v>-0.26773000000000002</c:v>
                </c:pt>
                <c:pt idx="2726">
                  <c:v>-0.26605000000000001</c:v>
                </c:pt>
                <c:pt idx="2727">
                  <c:v>-0.26435999999999998</c:v>
                </c:pt>
                <c:pt idx="2728">
                  <c:v>-0.26272000000000001</c:v>
                </c:pt>
                <c:pt idx="2729">
                  <c:v>-0.26114999999999999</c:v>
                </c:pt>
                <c:pt idx="2730">
                  <c:v>-0.25957000000000002</c:v>
                </c:pt>
                <c:pt idx="2731">
                  <c:v>-0.25803999999999999</c:v>
                </c:pt>
                <c:pt idx="2732">
                  <c:v>-0.25646000000000002</c:v>
                </c:pt>
                <c:pt idx="2733">
                  <c:v>-0.25488</c:v>
                </c:pt>
                <c:pt idx="2734">
                  <c:v>-0.25330000000000003</c:v>
                </c:pt>
                <c:pt idx="2735">
                  <c:v>-0.25178</c:v>
                </c:pt>
                <c:pt idx="2736">
                  <c:v>-0.25019999999999998</c:v>
                </c:pt>
                <c:pt idx="2737">
                  <c:v>-0.24851000000000001</c:v>
                </c:pt>
                <c:pt idx="2738">
                  <c:v>-0.24682000000000001</c:v>
                </c:pt>
                <c:pt idx="2739">
                  <c:v>-0.24503</c:v>
                </c:pt>
                <c:pt idx="2740">
                  <c:v>-0.24323</c:v>
                </c:pt>
                <c:pt idx="2741">
                  <c:v>-0.24149000000000001</c:v>
                </c:pt>
                <c:pt idx="2742">
                  <c:v>-0.23968999999999999</c:v>
                </c:pt>
                <c:pt idx="2743">
                  <c:v>-0.23794999999999999</c:v>
                </c:pt>
                <c:pt idx="2744">
                  <c:v>-0.23626</c:v>
                </c:pt>
                <c:pt idx="2745">
                  <c:v>-0.23463000000000001</c:v>
                </c:pt>
                <c:pt idx="2746">
                  <c:v>-0.23305000000000001</c:v>
                </c:pt>
                <c:pt idx="2747">
                  <c:v>-0.23147000000000001</c:v>
                </c:pt>
                <c:pt idx="2748">
                  <c:v>-0.22983000000000001</c:v>
                </c:pt>
                <c:pt idx="2749">
                  <c:v>-0.22819999999999999</c:v>
                </c:pt>
                <c:pt idx="2750">
                  <c:v>-0.22661999999999999</c:v>
                </c:pt>
                <c:pt idx="2751">
                  <c:v>-0.22503999999999999</c:v>
                </c:pt>
                <c:pt idx="2752">
                  <c:v>-0.22341</c:v>
                </c:pt>
                <c:pt idx="2753">
                  <c:v>-0.22178</c:v>
                </c:pt>
                <c:pt idx="2754">
                  <c:v>-0.21998000000000001</c:v>
                </c:pt>
                <c:pt idx="2755">
                  <c:v>-0.21823999999999999</c:v>
                </c:pt>
                <c:pt idx="2756">
                  <c:v>-0.21637999999999999</c:v>
                </c:pt>
                <c:pt idx="2757">
                  <c:v>-0.21459</c:v>
                </c:pt>
                <c:pt idx="2758">
                  <c:v>-0.21279000000000001</c:v>
                </c:pt>
                <c:pt idx="2759">
                  <c:v>-0.21104999999999999</c:v>
                </c:pt>
                <c:pt idx="2760">
                  <c:v>-0.20935999999999999</c:v>
                </c:pt>
                <c:pt idx="2761">
                  <c:v>-0.20777999999999999</c:v>
                </c:pt>
                <c:pt idx="2762">
                  <c:v>-0.20619999999999999</c:v>
                </c:pt>
                <c:pt idx="2763">
                  <c:v>-0.20462</c:v>
                </c:pt>
                <c:pt idx="2764">
                  <c:v>-0.20299</c:v>
                </c:pt>
                <c:pt idx="2765">
                  <c:v>-0.20141000000000001</c:v>
                </c:pt>
                <c:pt idx="2766">
                  <c:v>-0.19983000000000001</c:v>
                </c:pt>
                <c:pt idx="2767">
                  <c:v>-0.19825000000000001</c:v>
                </c:pt>
                <c:pt idx="2768">
                  <c:v>-0.19667000000000001</c:v>
                </c:pt>
                <c:pt idx="2769">
                  <c:v>-0.19497999999999999</c:v>
                </c:pt>
                <c:pt idx="2770">
                  <c:v>-0.19324</c:v>
                </c:pt>
                <c:pt idx="2771">
                  <c:v>-0.1915</c:v>
                </c:pt>
                <c:pt idx="2772">
                  <c:v>-0.18976000000000001</c:v>
                </c:pt>
                <c:pt idx="2773">
                  <c:v>-0.18795999999999999</c:v>
                </c:pt>
                <c:pt idx="2774">
                  <c:v>-0.18622</c:v>
                </c:pt>
                <c:pt idx="2775">
                  <c:v>-0.18453</c:v>
                </c:pt>
                <c:pt idx="2776">
                  <c:v>-0.18290000000000001</c:v>
                </c:pt>
                <c:pt idx="2777">
                  <c:v>-0.18132000000000001</c:v>
                </c:pt>
                <c:pt idx="2778">
                  <c:v>-0.17979000000000001</c:v>
                </c:pt>
                <c:pt idx="2779">
                  <c:v>-0.17832000000000001</c:v>
                </c:pt>
                <c:pt idx="2780">
                  <c:v>-0.17674000000000001</c:v>
                </c:pt>
                <c:pt idx="2781">
                  <c:v>-0.17521999999999999</c:v>
                </c:pt>
                <c:pt idx="2782">
                  <c:v>-0.17369000000000001</c:v>
                </c:pt>
                <c:pt idx="2783">
                  <c:v>-0.17216999999999999</c:v>
                </c:pt>
                <c:pt idx="2784">
                  <c:v>-0.17063999999999999</c:v>
                </c:pt>
                <c:pt idx="2785">
                  <c:v>-0.16905999999999999</c:v>
                </c:pt>
                <c:pt idx="2786">
                  <c:v>-0.16743</c:v>
                </c:pt>
                <c:pt idx="2787">
                  <c:v>-0.16574</c:v>
                </c:pt>
                <c:pt idx="2788">
                  <c:v>-0.16405</c:v>
                </c:pt>
                <c:pt idx="2789">
                  <c:v>-0.16236999999999999</c:v>
                </c:pt>
                <c:pt idx="2790">
                  <c:v>-0.16073000000000001</c:v>
                </c:pt>
                <c:pt idx="2791">
                  <c:v>-0.15909999999999999</c:v>
                </c:pt>
                <c:pt idx="2792">
                  <c:v>-0.15756999999999999</c:v>
                </c:pt>
                <c:pt idx="2793">
                  <c:v>-0.15609999999999999</c:v>
                </c:pt>
                <c:pt idx="2794">
                  <c:v>-0.15468999999999999</c:v>
                </c:pt>
                <c:pt idx="2795">
                  <c:v>-0.15326999999999999</c:v>
                </c:pt>
                <c:pt idx="2796">
                  <c:v>-0.15185999999999999</c:v>
                </c:pt>
                <c:pt idx="2797">
                  <c:v>-0.15039</c:v>
                </c:pt>
                <c:pt idx="2798">
                  <c:v>-0.14896999999999999</c:v>
                </c:pt>
                <c:pt idx="2799">
                  <c:v>-0.14756</c:v>
                </c:pt>
                <c:pt idx="2800">
                  <c:v>-0.14613999999999999</c:v>
                </c:pt>
                <c:pt idx="2801">
                  <c:v>-0.14466999999999999</c:v>
                </c:pt>
                <c:pt idx="2802">
                  <c:v>-0.14313999999999999</c:v>
                </c:pt>
                <c:pt idx="2803">
                  <c:v>-0.14157</c:v>
                </c:pt>
                <c:pt idx="2804">
                  <c:v>-0.13999</c:v>
                </c:pt>
                <c:pt idx="2805">
                  <c:v>-0.13846</c:v>
                </c:pt>
                <c:pt idx="2806">
                  <c:v>-0.13688</c:v>
                </c:pt>
                <c:pt idx="2807">
                  <c:v>-0.13541</c:v>
                </c:pt>
                <c:pt idx="2808">
                  <c:v>-0.13400000000000001</c:v>
                </c:pt>
                <c:pt idx="2809">
                  <c:v>-0.13269</c:v>
                </c:pt>
                <c:pt idx="2810">
                  <c:v>-0.13138</c:v>
                </c:pt>
                <c:pt idx="2811">
                  <c:v>-0.13013</c:v>
                </c:pt>
                <c:pt idx="2812">
                  <c:v>-0.12881999999999999</c:v>
                </c:pt>
                <c:pt idx="2813">
                  <c:v>-0.12751999999999999</c:v>
                </c:pt>
                <c:pt idx="2814">
                  <c:v>-0.12620999999999999</c:v>
                </c:pt>
                <c:pt idx="2815">
                  <c:v>-0.12496</c:v>
                </c:pt>
                <c:pt idx="2816">
                  <c:v>-0.12365</c:v>
                </c:pt>
                <c:pt idx="2817">
                  <c:v>-0.12229</c:v>
                </c:pt>
                <c:pt idx="2818">
                  <c:v>-0.12093</c:v>
                </c:pt>
                <c:pt idx="2819">
                  <c:v>-0.11951000000000001</c:v>
                </c:pt>
                <c:pt idx="2820">
                  <c:v>-0.1181</c:v>
                </c:pt>
                <c:pt idx="2821">
                  <c:v>-0.11668000000000001</c:v>
                </c:pt>
                <c:pt idx="2822">
                  <c:v>-0.11526</c:v>
                </c:pt>
                <c:pt idx="2823">
                  <c:v>-0.1139</c:v>
                </c:pt>
                <c:pt idx="2824">
                  <c:v>-0.11265</c:v>
                </c:pt>
                <c:pt idx="2825">
                  <c:v>-0.11151</c:v>
                </c:pt>
                <c:pt idx="2826">
                  <c:v>-0.11036</c:v>
                </c:pt>
                <c:pt idx="2827">
                  <c:v>-0.10922</c:v>
                </c:pt>
                <c:pt idx="2828">
                  <c:v>-0.10808</c:v>
                </c:pt>
                <c:pt idx="2829">
                  <c:v>-0.10688</c:v>
                </c:pt>
                <c:pt idx="2830">
                  <c:v>-0.10573</c:v>
                </c:pt>
                <c:pt idx="2831">
                  <c:v>-0.10459</c:v>
                </c:pt>
                <c:pt idx="2832">
                  <c:v>-0.10345</c:v>
                </c:pt>
                <c:pt idx="2833">
                  <c:v>-0.10224999999999999</c:v>
                </c:pt>
                <c:pt idx="2834">
                  <c:v>-0.10105</c:v>
                </c:pt>
                <c:pt idx="2835">
                  <c:v>-9.98E-2</c:v>
                </c:pt>
                <c:pt idx="2836">
                  <c:v>-9.8549999999999999E-2</c:v>
                </c:pt>
                <c:pt idx="2837">
                  <c:v>-9.7290000000000001E-2</c:v>
                </c:pt>
                <c:pt idx="2838">
                  <c:v>-9.604E-2</c:v>
                </c:pt>
                <c:pt idx="2839">
                  <c:v>-9.4839999999999994E-2</c:v>
                </c:pt>
                <c:pt idx="2840">
                  <c:v>-9.3759999999999996E-2</c:v>
                </c:pt>
                <c:pt idx="2841">
                  <c:v>-9.2719999999999997E-2</c:v>
                </c:pt>
                <c:pt idx="2842">
                  <c:v>-9.1740000000000002E-2</c:v>
                </c:pt>
                <c:pt idx="2843">
                  <c:v>-9.0759999999999993E-2</c:v>
                </c:pt>
                <c:pt idx="2844">
                  <c:v>-8.9730000000000004E-2</c:v>
                </c:pt>
                <c:pt idx="2845">
                  <c:v>-8.8749999999999996E-2</c:v>
                </c:pt>
                <c:pt idx="2846">
                  <c:v>-8.7709999999999996E-2</c:v>
                </c:pt>
                <c:pt idx="2847">
                  <c:v>-8.6730000000000002E-2</c:v>
                </c:pt>
                <c:pt idx="2848">
                  <c:v>-8.5750000000000007E-2</c:v>
                </c:pt>
                <c:pt idx="2849">
                  <c:v>-8.4720000000000004E-2</c:v>
                </c:pt>
                <c:pt idx="2850">
                  <c:v>-8.3629999999999996E-2</c:v>
                </c:pt>
                <c:pt idx="2851">
                  <c:v>-8.2540000000000002E-2</c:v>
                </c:pt>
                <c:pt idx="2852">
                  <c:v>-8.1449999999999995E-2</c:v>
                </c:pt>
                <c:pt idx="2853">
                  <c:v>-8.0360000000000001E-2</c:v>
                </c:pt>
                <c:pt idx="2854">
                  <c:v>-7.9269999999999993E-2</c:v>
                </c:pt>
                <c:pt idx="2855">
                  <c:v>-7.8240000000000004E-2</c:v>
                </c:pt>
                <c:pt idx="2856">
                  <c:v>-7.7259999999999995E-2</c:v>
                </c:pt>
                <c:pt idx="2857">
                  <c:v>-7.6380000000000003E-2</c:v>
                </c:pt>
                <c:pt idx="2858">
                  <c:v>-7.5569999999999998E-2</c:v>
                </c:pt>
                <c:pt idx="2859">
                  <c:v>-7.4700000000000003E-2</c:v>
                </c:pt>
                <c:pt idx="2860">
                  <c:v>-7.3830000000000007E-2</c:v>
                </c:pt>
                <c:pt idx="2861">
                  <c:v>-7.2950000000000001E-2</c:v>
                </c:pt>
                <c:pt idx="2862">
                  <c:v>-7.2139999999999996E-2</c:v>
                </c:pt>
                <c:pt idx="2863">
                  <c:v>-7.127E-2</c:v>
                </c:pt>
                <c:pt idx="2864">
                  <c:v>-7.0389999999999994E-2</c:v>
                </c:pt>
                <c:pt idx="2865">
                  <c:v>-6.9519999999999998E-2</c:v>
                </c:pt>
                <c:pt idx="2866">
                  <c:v>-6.8599999999999994E-2</c:v>
                </c:pt>
                <c:pt idx="2867">
                  <c:v>-6.762E-2</c:v>
                </c:pt>
                <c:pt idx="2868">
                  <c:v>-6.6689999999999999E-2</c:v>
                </c:pt>
                <c:pt idx="2869">
                  <c:v>-6.5710000000000005E-2</c:v>
                </c:pt>
                <c:pt idx="2870">
                  <c:v>-6.479E-2</c:v>
                </c:pt>
                <c:pt idx="2871">
                  <c:v>-6.3909999999999995E-2</c:v>
                </c:pt>
                <c:pt idx="2872">
                  <c:v>-6.3100000000000003E-2</c:v>
                </c:pt>
                <c:pt idx="2873">
                  <c:v>-6.234E-2</c:v>
                </c:pt>
                <c:pt idx="2874">
                  <c:v>-6.1629999999999997E-2</c:v>
                </c:pt>
                <c:pt idx="2875">
                  <c:v>-6.0920000000000002E-2</c:v>
                </c:pt>
                <c:pt idx="2876">
                  <c:v>-6.0159999999999998E-2</c:v>
                </c:pt>
                <c:pt idx="2877">
                  <c:v>-5.9450000000000003E-2</c:v>
                </c:pt>
                <c:pt idx="2878">
                  <c:v>-5.8689999999999999E-2</c:v>
                </c:pt>
                <c:pt idx="2879">
                  <c:v>-5.7979999999999997E-2</c:v>
                </c:pt>
                <c:pt idx="2880">
                  <c:v>-5.722E-2</c:v>
                </c:pt>
                <c:pt idx="2881">
                  <c:v>-5.645E-2</c:v>
                </c:pt>
                <c:pt idx="2882">
                  <c:v>-5.5640000000000002E-2</c:v>
                </c:pt>
                <c:pt idx="2883">
                  <c:v>-5.4820000000000001E-2</c:v>
                </c:pt>
                <c:pt idx="2884">
                  <c:v>-5.3999999999999999E-2</c:v>
                </c:pt>
                <c:pt idx="2885">
                  <c:v>-5.3190000000000001E-2</c:v>
                </c:pt>
                <c:pt idx="2886">
                  <c:v>-5.237E-2</c:v>
                </c:pt>
                <c:pt idx="2887">
                  <c:v>-5.1610000000000003E-2</c:v>
                </c:pt>
                <c:pt idx="2888">
                  <c:v>-5.0900000000000001E-2</c:v>
                </c:pt>
                <c:pt idx="2889">
                  <c:v>-5.0299999999999997E-2</c:v>
                </c:pt>
                <c:pt idx="2890">
                  <c:v>-4.9700000000000001E-2</c:v>
                </c:pt>
                <c:pt idx="2891">
                  <c:v>-4.9050000000000003E-2</c:v>
                </c:pt>
                <c:pt idx="2892">
                  <c:v>-4.845E-2</c:v>
                </c:pt>
                <c:pt idx="2893">
                  <c:v>-4.7800000000000002E-2</c:v>
                </c:pt>
                <c:pt idx="2894">
                  <c:v>-4.7140000000000001E-2</c:v>
                </c:pt>
                <c:pt idx="2895">
                  <c:v>-4.6539999999999998E-2</c:v>
                </c:pt>
                <c:pt idx="2896">
                  <c:v>-4.589E-2</c:v>
                </c:pt>
                <c:pt idx="2897">
                  <c:v>-4.5240000000000002E-2</c:v>
                </c:pt>
                <c:pt idx="2898">
                  <c:v>-4.453E-2</c:v>
                </c:pt>
                <c:pt idx="2899">
                  <c:v>-4.3819999999999998E-2</c:v>
                </c:pt>
                <c:pt idx="2900">
                  <c:v>-4.3110000000000002E-2</c:v>
                </c:pt>
                <c:pt idx="2901">
                  <c:v>-4.2410000000000003E-2</c:v>
                </c:pt>
                <c:pt idx="2902">
                  <c:v>-4.1700000000000001E-2</c:v>
                </c:pt>
                <c:pt idx="2903">
                  <c:v>-4.104E-2</c:v>
                </c:pt>
                <c:pt idx="2904">
                  <c:v>-4.045E-2</c:v>
                </c:pt>
                <c:pt idx="2905">
                  <c:v>-3.9899999999999998E-2</c:v>
                </c:pt>
                <c:pt idx="2906">
                  <c:v>-3.9359999999999999E-2</c:v>
                </c:pt>
                <c:pt idx="2907">
                  <c:v>-3.8809999999999997E-2</c:v>
                </c:pt>
                <c:pt idx="2908">
                  <c:v>-3.8269999999999998E-2</c:v>
                </c:pt>
                <c:pt idx="2909">
                  <c:v>-3.7719999999999997E-2</c:v>
                </c:pt>
                <c:pt idx="2910">
                  <c:v>-3.7179999999999998E-2</c:v>
                </c:pt>
                <c:pt idx="2911">
                  <c:v>-3.6630000000000003E-2</c:v>
                </c:pt>
                <c:pt idx="2912">
                  <c:v>-3.6089999999999997E-2</c:v>
                </c:pt>
                <c:pt idx="2913">
                  <c:v>-3.5490000000000001E-2</c:v>
                </c:pt>
                <c:pt idx="2914">
                  <c:v>-3.4889999999999997E-2</c:v>
                </c:pt>
                <c:pt idx="2915">
                  <c:v>-3.4290000000000001E-2</c:v>
                </c:pt>
                <c:pt idx="2916">
                  <c:v>-3.3640000000000003E-2</c:v>
                </c:pt>
                <c:pt idx="2917">
                  <c:v>-3.304E-2</c:v>
                </c:pt>
                <c:pt idx="2918">
                  <c:v>-3.2390000000000002E-2</c:v>
                </c:pt>
                <c:pt idx="2919">
                  <c:v>-3.184E-2</c:v>
                </c:pt>
                <c:pt idx="2920">
                  <c:v>-3.1300000000000001E-2</c:v>
                </c:pt>
                <c:pt idx="2921">
                  <c:v>-3.0810000000000001E-2</c:v>
                </c:pt>
                <c:pt idx="2922">
                  <c:v>-3.032E-2</c:v>
                </c:pt>
                <c:pt idx="2923">
                  <c:v>-2.988E-2</c:v>
                </c:pt>
                <c:pt idx="2924">
                  <c:v>-2.9389999999999999E-2</c:v>
                </c:pt>
                <c:pt idx="2925">
                  <c:v>-2.8899999999999999E-2</c:v>
                </c:pt>
                <c:pt idx="2926">
                  <c:v>-2.8410000000000001E-2</c:v>
                </c:pt>
                <c:pt idx="2927">
                  <c:v>-2.792E-2</c:v>
                </c:pt>
                <c:pt idx="2928">
                  <c:v>-2.743E-2</c:v>
                </c:pt>
                <c:pt idx="2929">
                  <c:v>-2.6890000000000001E-2</c:v>
                </c:pt>
                <c:pt idx="2930">
                  <c:v>-2.64E-2</c:v>
                </c:pt>
                <c:pt idx="2931">
                  <c:v>-2.58E-2</c:v>
                </c:pt>
                <c:pt idx="2932">
                  <c:v>-2.5250000000000002E-2</c:v>
                </c:pt>
                <c:pt idx="2933">
                  <c:v>-2.4709999999999999E-2</c:v>
                </c:pt>
                <c:pt idx="2934">
                  <c:v>-2.4160000000000001E-2</c:v>
                </c:pt>
                <c:pt idx="2935">
                  <c:v>-2.3619999999999999E-2</c:v>
                </c:pt>
                <c:pt idx="2936">
                  <c:v>-2.3179999999999999E-2</c:v>
                </c:pt>
                <c:pt idx="2937">
                  <c:v>-2.2749999999999999E-2</c:v>
                </c:pt>
                <c:pt idx="2938">
                  <c:v>-2.231E-2</c:v>
                </c:pt>
                <c:pt idx="2939">
                  <c:v>-2.188E-2</c:v>
                </c:pt>
                <c:pt idx="2940">
                  <c:v>-2.1440000000000001E-2</c:v>
                </c:pt>
                <c:pt idx="2941">
                  <c:v>-2.1010000000000001E-2</c:v>
                </c:pt>
                <c:pt idx="2942">
                  <c:v>-2.0570000000000001E-2</c:v>
                </c:pt>
                <c:pt idx="2943">
                  <c:v>-2.0129999999999999E-2</c:v>
                </c:pt>
                <c:pt idx="2944">
                  <c:v>-1.9699999999999999E-2</c:v>
                </c:pt>
                <c:pt idx="2945">
                  <c:v>-1.9210000000000001E-2</c:v>
                </c:pt>
                <c:pt idx="2946">
                  <c:v>-1.8769999999999998E-2</c:v>
                </c:pt>
                <c:pt idx="2947">
                  <c:v>-1.823E-2</c:v>
                </c:pt>
                <c:pt idx="2948">
                  <c:v>-1.7739999999999999E-2</c:v>
                </c:pt>
                <c:pt idx="2949">
                  <c:v>-1.7250000000000001E-2</c:v>
                </c:pt>
                <c:pt idx="2950">
                  <c:v>-1.6760000000000001E-2</c:v>
                </c:pt>
                <c:pt idx="2951">
                  <c:v>-1.627E-2</c:v>
                </c:pt>
                <c:pt idx="2952">
                  <c:v>-1.583E-2</c:v>
                </c:pt>
                <c:pt idx="2953">
                  <c:v>-1.545E-2</c:v>
                </c:pt>
                <c:pt idx="2954">
                  <c:v>-1.507E-2</c:v>
                </c:pt>
                <c:pt idx="2955">
                  <c:v>-1.469E-2</c:v>
                </c:pt>
                <c:pt idx="2956">
                  <c:v>-1.431E-2</c:v>
                </c:pt>
                <c:pt idx="2957">
                  <c:v>-1.387E-2</c:v>
                </c:pt>
                <c:pt idx="2958">
                  <c:v>-1.349E-2</c:v>
                </c:pt>
                <c:pt idx="2959">
                  <c:v>-1.311E-2</c:v>
                </c:pt>
                <c:pt idx="2960">
                  <c:v>-1.2670000000000001E-2</c:v>
                </c:pt>
                <c:pt idx="2961">
                  <c:v>-1.2290000000000001E-2</c:v>
                </c:pt>
                <c:pt idx="2962">
                  <c:v>-1.1860000000000001E-2</c:v>
                </c:pt>
                <c:pt idx="2963">
                  <c:v>-1.137E-2</c:v>
                </c:pt>
                <c:pt idx="2964">
                  <c:v>-1.093E-2</c:v>
                </c:pt>
                <c:pt idx="2965">
                  <c:v>-1.0500000000000001E-2</c:v>
                </c:pt>
                <c:pt idx="2966">
                  <c:v>-1.001E-2</c:v>
                </c:pt>
                <c:pt idx="2967">
                  <c:v>-9.6200000000000001E-3</c:v>
                </c:pt>
                <c:pt idx="2968">
                  <c:v>-9.1900000000000003E-3</c:v>
                </c:pt>
                <c:pt idx="2969">
                  <c:v>-8.8599999999999998E-3</c:v>
                </c:pt>
                <c:pt idx="2970">
                  <c:v>-8.4799999999999997E-3</c:v>
                </c:pt>
                <c:pt idx="2971">
                  <c:v>-8.1499999999999993E-3</c:v>
                </c:pt>
                <c:pt idx="2972">
                  <c:v>-7.77E-3</c:v>
                </c:pt>
                <c:pt idx="2973">
                  <c:v>-7.45E-3</c:v>
                </c:pt>
                <c:pt idx="2974">
                  <c:v>-7.0699999999999999E-3</c:v>
                </c:pt>
                <c:pt idx="2975">
                  <c:v>-6.6800000000000002E-3</c:v>
                </c:pt>
                <c:pt idx="2976">
                  <c:v>-6.3600000000000002E-3</c:v>
                </c:pt>
                <c:pt idx="2977">
                  <c:v>-5.9800000000000001E-3</c:v>
                </c:pt>
                <c:pt idx="2978">
                  <c:v>-5.5399999999999998E-3</c:v>
                </c:pt>
                <c:pt idx="2979">
                  <c:v>-5.1599999999999997E-3</c:v>
                </c:pt>
                <c:pt idx="2980">
                  <c:v>-4.7200000000000002E-3</c:v>
                </c:pt>
                <c:pt idx="2981">
                  <c:v>-4.2900000000000004E-3</c:v>
                </c:pt>
                <c:pt idx="2982">
                  <c:v>-3.9100000000000003E-3</c:v>
                </c:pt>
                <c:pt idx="2983">
                  <c:v>-3.5300000000000002E-3</c:v>
                </c:pt>
                <c:pt idx="2984">
                  <c:v>-3.14E-3</c:v>
                </c:pt>
                <c:pt idx="2985">
                  <c:v>-2.82E-3</c:v>
                </c:pt>
                <c:pt idx="2986">
                  <c:v>-2.49E-3</c:v>
                </c:pt>
                <c:pt idx="2987">
                  <c:v>-2.2200000000000002E-3</c:v>
                </c:pt>
                <c:pt idx="2988">
                  <c:v>-1.8400000000000001E-3</c:v>
                </c:pt>
                <c:pt idx="2989">
                  <c:v>-1.5100000000000001E-3</c:v>
                </c:pt>
                <c:pt idx="2990">
                  <c:v>-1.1800000000000001E-3</c:v>
                </c:pt>
                <c:pt idx="2991">
                  <c:v>-8.5999999999999998E-4</c:v>
                </c:pt>
                <c:pt idx="2992">
                  <c:v>-5.2999999999999998E-4</c:v>
                </c:pt>
                <c:pt idx="2993">
                  <c:v>-2.0000000000000001E-4</c:v>
                </c:pt>
                <c:pt idx="2994">
                  <c:v>1.8000000000000001E-4</c:v>
                </c:pt>
                <c:pt idx="2995">
                  <c:v>5.0000000000000001E-4</c:v>
                </c:pt>
                <c:pt idx="2996">
                  <c:v>8.8999999999999995E-4</c:v>
                </c:pt>
                <c:pt idx="2997">
                  <c:v>1.2700000000000001E-3</c:v>
                </c:pt>
                <c:pt idx="2998">
                  <c:v>1.65E-3</c:v>
                </c:pt>
                <c:pt idx="2999">
                  <c:v>1.97E-3</c:v>
                </c:pt>
                <c:pt idx="3000">
                  <c:v>2.3E-3</c:v>
                </c:pt>
                <c:pt idx="3001">
                  <c:v>2.63E-3</c:v>
                </c:pt>
                <c:pt idx="3002">
                  <c:v>2.8999999999999998E-3</c:v>
                </c:pt>
                <c:pt idx="3003">
                  <c:v>3.1700000000000001E-3</c:v>
                </c:pt>
                <c:pt idx="3004">
                  <c:v>3.5000000000000001E-3</c:v>
                </c:pt>
                <c:pt idx="3005">
                  <c:v>3.7699999999999999E-3</c:v>
                </c:pt>
                <c:pt idx="3006">
                  <c:v>4.1000000000000003E-3</c:v>
                </c:pt>
                <c:pt idx="3007">
                  <c:v>4.3699999999999998E-3</c:v>
                </c:pt>
                <c:pt idx="3008">
                  <c:v>4.64E-3</c:v>
                </c:pt>
                <c:pt idx="3009">
                  <c:v>4.9699999999999996E-3</c:v>
                </c:pt>
                <c:pt idx="3010">
                  <c:v>5.3E-3</c:v>
                </c:pt>
                <c:pt idx="3011">
                  <c:v>5.62E-3</c:v>
                </c:pt>
                <c:pt idx="3012">
                  <c:v>5.9500000000000004E-3</c:v>
                </c:pt>
                <c:pt idx="3013">
                  <c:v>6.28E-3</c:v>
                </c:pt>
                <c:pt idx="3014">
                  <c:v>6.6E-3</c:v>
                </c:pt>
                <c:pt idx="3015">
                  <c:v>6.9300000000000004E-3</c:v>
                </c:pt>
                <c:pt idx="3016">
                  <c:v>7.1999999999999998E-3</c:v>
                </c:pt>
                <c:pt idx="3017">
                  <c:v>7.4700000000000001E-3</c:v>
                </c:pt>
                <c:pt idx="3018">
                  <c:v>7.7499999999999999E-3</c:v>
                </c:pt>
                <c:pt idx="3019">
                  <c:v>8.0199999999999994E-3</c:v>
                </c:pt>
                <c:pt idx="3020">
                  <c:v>8.2900000000000005E-3</c:v>
                </c:pt>
                <c:pt idx="3021">
                  <c:v>8.5100000000000002E-3</c:v>
                </c:pt>
                <c:pt idx="3022">
                  <c:v>8.7799999999999996E-3</c:v>
                </c:pt>
                <c:pt idx="3023">
                  <c:v>9.0500000000000008E-3</c:v>
                </c:pt>
                <c:pt idx="3024">
                  <c:v>9.3299999999999998E-3</c:v>
                </c:pt>
                <c:pt idx="3025">
                  <c:v>9.5999999999999992E-3</c:v>
                </c:pt>
                <c:pt idx="3026">
                  <c:v>9.8700000000000003E-3</c:v>
                </c:pt>
                <c:pt idx="3027">
                  <c:v>1.014E-2</c:v>
                </c:pt>
                <c:pt idx="3028">
                  <c:v>1.047E-2</c:v>
                </c:pt>
                <c:pt idx="3029">
                  <c:v>1.074E-2</c:v>
                </c:pt>
                <c:pt idx="3030">
                  <c:v>1.107E-2</c:v>
                </c:pt>
                <c:pt idx="3031">
                  <c:v>1.1339999999999999E-2</c:v>
                </c:pt>
                <c:pt idx="3032">
                  <c:v>1.1560000000000001E-2</c:v>
                </c:pt>
                <c:pt idx="3033">
                  <c:v>1.183E-2</c:v>
                </c:pt>
                <c:pt idx="3034">
                  <c:v>1.205E-2</c:v>
                </c:pt>
                <c:pt idx="3035">
                  <c:v>1.227E-2</c:v>
                </c:pt>
                <c:pt idx="3036">
                  <c:v>1.248E-2</c:v>
                </c:pt>
                <c:pt idx="3037">
                  <c:v>1.2699999999999999E-2</c:v>
                </c:pt>
                <c:pt idx="3038">
                  <c:v>1.2919999999999999E-2</c:v>
                </c:pt>
                <c:pt idx="3039">
                  <c:v>1.319E-2</c:v>
                </c:pt>
                <c:pt idx="3040">
                  <c:v>1.341E-2</c:v>
                </c:pt>
                <c:pt idx="3041">
                  <c:v>1.363E-2</c:v>
                </c:pt>
                <c:pt idx="3042">
                  <c:v>1.3899999999999999E-2</c:v>
                </c:pt>
                <c:pt idx="3043">
                  <c:v>1.417E-2</c:v>
                </c:pt>
                <c:pt idx="3044">
                  <c:v>1.439E-2</c:v>
                </c:pt>
                <c:pt idx="3045">
                  <c:v>1.4659999999999999E-2</c:v>
                </c:pt>
                <c:pt idx="3046">
                  <c:v>1.4930000000000001E-2</c:v>
                </c:pt>
                <c:pt idx="3047">
                  <c:v>1.515E-2</c:v>
                </c:pt>
                <c:pt idx="3048">
                  <c:v>1.537E-2</c:v>
                </c:pt>
                <c:pt idx="3049">
                  <c:v>1.559E-2</c:v>
                </c:pt>
                <c:pt idx="3050">
                  <c:v>1.5810000000000001E-2</c:v>
                </c:pt>
                <c:pt idx="3051">
                  <c:v>1.5970000000000002E-2</c:v>
                </c:pt>
                <c:pt idx="3052">
                  <c:v>1.619E-2</c:v>
                </c:pt>
                <c:pt idx="3053">
                  <c:v>1.6400000000000001E-2</c:v>
                </c:pt>
                <c:pt idx="3054">
                  <c:v>1.6570000000000001E-2</c:v>
                </c:pt>
                <c:pt idx="3055">
                  <c:v>1.6789999999999999E-2</c:v>
                </c:pt>
                <c:pt idx="3056">
                  <c:v>1.7000000000000001E-2</c:v>
                </c:pt>
                <c:pt idx="3057">
                  <c:v>1.7219999999999999E-2</c:v>
                </c:pt>
                <c:pt idx="3058">
                  <c:v>1.7440000000000001E-2</c:v>
                </c:pt>
                <c:pt idx="3059">
                  <c:v>1.7659999999999999E-2</c:v>
                </c:pt>
                <c:pt idx="3060">
                  <c:v>1.787E-2</c:v>
                </c:pt>
                <c:pt idx="3061">
                  <c:v>1.8089999999999998E-2</c:v>
                </c:pt>
                <c:pt idx="3062">
                  <c:v>1.831E-2</c:v>
                </c:pt>
                <c:pt idx="3063">
                  <c:v>1.8530000000000001E-2</c:v>
                </c:pt>
                <c:pt idx="3064">
                  <c:v>1.8749999999999999E-2</c:v>
                </c:pt>
                <c:pt idx="3065">
                  <c:v>1.891E-2</c:v>
                </c:pt>
                <c:pt idx="3066">
                  <c:v>1.907E-2</c:v>
                </c:pt>
                <c:pt idx="3067">
                  <c:v>1.924E-2</c:v>
                </c:pt>
                <c:pt idx="3068">
                  <c:v>1.9449999999999999E-2</c:v>
                </c:pt>
                <c:pt idx="3069">
                  <c:v>1.9619999999999999E-2</c:v>
                </c:pt>
                <c:pt idx="3070">
                  <c:v>1.9779999999999999E-2</c:v>
                </c:pt>
                <c:pt idx="3071">
                  <c:v>1.9939999999999999E-2</c:v>
                </c:pt>
                <c:pt idx="3072">
                  <c:v>2.0160000000000001E-2</c:v>
                </c:pt>
                <c:pt idx="3073">
                  <c:v>2.0320000000000001E-2</c:v>
                </c:pt>
                <c:pt idx="3074">
                  <c:v>2.0539999999999999E-2</c:v>
                </c:pt>
                <c:pt idx="3075">
                  <c:v>2.0709999999999999E-2</c:v>
                </c:pt>
                <c:pt idx="3076">
                  <c:v>2.0920000000000001E-2</c:v>
                </c:pt>
                <c:pt idx="3077">
                  <c:v>2.1139999999999999E-2</c:v>
                </c:pt>
                <c:pt idx="3078">
                  <c:v>2.1360000000000001E-2</c:v>
                </c:pt>
                <c:pt idx="3079">
                  <c:v>2.1520000000000001E-2</c:v>
                </c:pt>
                <c:pt idx="3080">
                  <c:v>2.1690000000000001E-2</c:v>
                </c:pt>
                <c:pt idx="3081">
                  <c:v>2.1850000000000001E-2</c:v>
                </c:pt>
                <c:pt idx="3082">
                  <c:v>2.2009999999999998E-2</c:v>
                </c:pt>
                <c:pt idx="3083">
                  <c:v>2.2179999999999998E-2</c:v>
                </c:pt>
                <c:pt idx="3084">
                  <c:v>2.2339999999999999E-2</c:v>
                </c:pt>
                <c:pt idx="3085">
                  <c:v>2.2499999999999999E-2</c:v>
                </c:pt>
                <c:pt idx="3086">
                  <c:v>2.2669999999999999E-2</c:v>
                </c:pt>
                <c:pt idx="3087">
                  <c:v>2.283E-2</c:v>
                </c:pt>
                <c:pt idx="3088">
                  <c:v>2.299E-2</c:v>
                </c:pt>
                <c:pt idx="3089">
                  <c:v>2.316E-2</c:v>
                </c:pt>
                <c:pt idx="3090">
                  <c:v>2.332E-2</c:v>
                </c:pt>
                <c:pt idx="3091">
                  <c:v>2.3480000000000001E-2</c:v>
                </c:pt>
                <c:pt idx="3092">
                  <c:v>2.3699999999999999E-2</c:v>
                </c:pt>
                <c:pt idx="3093">
                  <c:v>2.3859999999999999E-2</c:v>
                </c:pt>
                <c:pt idx="3094">
                  <c:v>2.4080000000000001E-2</c:v>
                </c:pt>
                <c:pt idx="3095">
                  <c:v>2.4250000000000001E-2</c:v>
                </c:pt>
                <c:pt idx="3096">
                  <c:v>2.4410000000000001E-2</c:v>
                </c:pt>
                <c:pt idx="3097">
                  <c:v>2.4570000000000002E-2</c:v>
                </c:pt>
                <c:pt idx="3098">
                  <c:v>2.4680000000000001E-2</c:v>
                </c:pt>
                <c:pt idx="3099">
                  <c:v>2.4840000000000001E-2</c:v>
                </c:pt>
                <c:pt idx="3100">
                  <c:v>2.5010000000000001E-2</c:v>
                </c:pt>
                <c:pt idx="3101">
                  <c:v>2.512E-2</c:v>
                </c:pt>
                <c:pt idx="3102">
                  <c:v>2.528E-2</c:v>
                </c:pt>
                <c:pt idx="3103">
                  <c:v>2.5440000000000001E-2</c:v>
                </c:pt>
                <c:pt idx="3104">
                  <c:v>2.5610000000000001E-2</c:v>
                </c:pt>
                <c:pt idx="3105">
                  <c:v>2.572E-2</c:v>
                </c:pt>
                <c:pt idx="3106">
                  <c:v>2.5930000000000002E-2</c:v>
                </c:pt>
                <c:pt idx="3107">
                  <c:v>2.6100000000000002E-2</c:v>
                </c:pt>
                <c:pt idx="3108">
                  <c:v>2.6259999999999999E-2</c:v>
                </c:pt>
                <c:pt idx="3109">
                  <c:v>2.6419999999999999E-2</c:v>
                </c:pt>
                <c:pt idx="3110">
                  <c:v>2.664E-2</c:v>
                </c:pt>
                <c:pt idx="3111">
                  <c:v>2.6800000000000001E-2</c:v>
                </c:pt>
                <c:pt idx="3112">
                  <c:v>2.6970000000000001E-2</c:v>
                </c:pt>
                <c:pt idx="3113">
                  <c:v>2.708E-2</c:v>
                </c:pt>
                <c:pt idx="3114">
                  <c:v>2.724E-2</c:v>
                </c:pt>
                <c:pt idx="3115">
                  <c:v>2.7349999999999999E-2</c:v>
                </c:pt>
                <c:pt idx="3116">
                  <c:v>2.751E-2</c:v>
                </c:pt>
                <c:pt idx="3117">
                  <c:v>2.768E-2</c:v>
                </c:pt>
                <c:pt idx="3118">
                  <c:v>2.7789999999999999E-2</c:v>
                </c:pt>
                <c:pt idx="3119">
                  <c:v>2.7949999999999999E-2</c:v>
                </c:pt>
                <c:pt idx="3120">
                  <c:v>2.811E-2</c:v>
                </c:pt>
                <c:pt idx="3121">
                  <c:v>2.8219999999999999E-2</c:v>
                </c:pt>
                <c:pt idx="3122">
                  <c:v>2.8379999999999999E-2</c:v>
                </c:pt>
                <c:pt idx="3123">
                  <c:v>2.86E-2</c:v>
                </c:pt>
                <c:pt idx="3124">
                  <c:v>2.877E-2</c:v>
                </c:pt>
                <c:pt idx="3125">
                  <c:v>2.8930000000000001E-2</c:v>
                </c:pt>
                <c:pt idx="3126">
                  <c:v>2.9090000000000001E-2</c:v>
                </c:pt>
                <c:pt idx="3127">
                  <c:v>2.9260000000000001E-2</c:v>
                </c:pt>
                <c:pt idx="3128">
                  <c:v>2.9420000000000002E-2</c:v>
                </c:pt>
                <c:pt idx="3129">
                  <c:v>2.9579999999999999E-2</c:v>
                </c:pt>
                <c:pt idx="3130">
                  <c:v>2.9749999999999999E-2</c:v>
                </c:pt>
                <c:pt idx="3131">
                  <c:v>2.9850000000000002E-2</c:v>
                </c:pt>
                <c:pt idx="3132">
                  <c:v>3.0020000000000002E-2</c:v>
                </c:pt>
                <c:pt idx="3133">
                  <c:v>3.0130000000000001E-2</c:v>
                </c:pt>
                <c:pt idx="3134">
                  <c:v>3.0290000000000001E-2</c:v>
                </c:pt>
                <c:pt idx="3135">
                  <c:v>3.0450000000000001E-2</c:v>
                </c:pt>
                <c:pt idx="3136">
                  <c:v>3.056E-2</c:v>
                </c:pt>
                <c:pt idx="3137">
                  <c:v>3.073E-2</c:v>
                </c:pt>
                <c:pt idx="3138">
                  <c:v>3.0890000000000001E-2</c:v>
                </c:pt>
                <c:pt idx="3139">
                  <c:v>3.1109999999999999E-2</c:v>
                </c:pt>
                <c:pt idx="3140">
                  <c:v>3.1269999999999999E-2</c:v>
                </c:pt>
                <c:pt idx="3141">
                  <c:v>3.143E-2</c:v>
                </c:pt>
                <c:pt idx="3142">
                  <c:v>3.1649999999999998E-2</c:v>
                </c:pt>
                <c:pt idx="3143">
                  <c:v>3.1809999999999998E-2</c:v>
                </c:pt>
                <c:pt idx="3144">
                  <c:v>3.1980000000000001E-2</c:v>
                </c:pt>
                <c:pt idx="3145">
                  <c:v>3.209E-2</c:v>
                </c:pt>
                <c:pt idx="3146">
                  <c:v>3.2250000000000001E-2</c:v>
                </c:pt>
                <c:pt idx="3147">
                  <c:v>3.2410000000000001E-2</c:v>
                </c:pt>
                <c:pt idx="3148">
                  <c:v>3.2579999999999998E-2</c:v>
                </c:pt>
                <c:pt idx="3149">
                  <c:v>3.2739999999999998E-2</c:v>
                </c:pt>
                <c:pt idx="3150">
                  <c:v>3.2849999999999997E-2</c:v>
                </c:pt>
                <c:pt idx="3151">
                  <c:v>3.3009999999999998E-2</c:v>
                </c:pt>
                <c:pt idx="3152">
                  <c:v>3.3180000000000001E-2</c:v>
                </c:pt>
                <c:pt idx="3153">
                  <c:v>3.3340000000000002E-2</c:v>
                </c:pt>
                <c:pt idx="3154">
                  <c:v>3.3500000000000002E-2</c:v>
                </c:pt>
                <c:pt idx="3155">
                  <c:v>3.372E-2</c:v>
                </c:pt>
                <c:pt idx="3156">
                  <c:v>3.388E-2</c:v>
                </c:pt>
                <c:pt idx="3157">
                  <c:v>3.4049999999999997E-2</c:v>
                </c:pt>
                <c:pt idx="3158">
                  <c:v>3.4270000000000002E-2</c:v>
                </c:pt>
                <c:pt idx="3159">
                  <c:v>3.4430000000000002E-2</c:v>
                </c:pt>
                <c:pt idx="3160">
                  <c:v>3.4590000000000003E-2</c:v>
                </c:pt>
                <c:pt idx="3161">
                  <c:v>3.4759999999999999E-2</c:v>
                </c:pt>
                <c:pt idx="3162">
                  <c:v>3.492E-2</c:v>
                </c:pt>
                <c:pt idx="3163">
                  <c:v>3.508E-2</c:v>
                </c:pt>
                <c:pt idx="3164">
                  <c:v>3.5249999999999997E-2</c:v>
                </c:pt>
                <c:pt idx="3165">
                  <c:v>3.5409999999999997E-2</c:v>
                </c:pt>
                <c:pt idx="3166">
                  <c:v>3.5569999999999997E-2</c:v>
                </c:pt>
                <c:pt idx="3167">
                  <c:v>3.5740000000000001E-2</c:v>
                </c:pt>
                <c:pt idx="3168">
                  <c:v>3.5900000000000001E-2</c:v>
                </c:pt>
                <c:pt idx="3169">
                  <c:v>3.6060000000000002E-2</c:v>
                </c:pt>
                <c:pt idx="3170">
                  <c:v>3.628E-2</c:v>
                </c:pt>
                <c:pt idx="3171">
                  <c:v>3.644E-2</c:v>
                </c:pt>
                <c:pt idx="3172">
                  <c:v>3.6659999999999998E-2</c:v>
                </c:pt>
                <c:pt idx="3173">
                  <c:v>3.6880000000000003E-2</c:v>
                </c:pt>
                <c:pt idx="3174">
                  <c:v>3.7039999999999997E-2</c:v>
                </c:pt>
                <c:pt idx="3175">
                  <c:v>3.7260000000000001E-2</c:v>
                </c:pt>
                <c:pt idx="3176">
                  <c:v>3.7420000000000002E-2</c:v>
                </c:pt>
                <c:pt idx="3177">
                  <c:v>3.7589999999999998E-2</c:v>
                </c:pt>
                <c:pt idx="3178">
                  <c:v>3.7749999999999999E-2</c:v>
                </c:pt>
                <c:pt idx="3179">
                  <c:v>3.7969999999999997E-2</c:v>
                </c:pt>
                <c:pt idx="3180">
                  <c:v>3.8129999999999997E-2</c:v>
                </c:pt>
                <c:pt idx="3181">
                  <c:v>3.8289999999999998E-2</c:v>
                </c:pt>
                <c:pt idx="3182">
                  <c:v>3.8460000000000001E-2</c:v>
                </c:pt>
                <c:pt idx="3183">
                  <c:v>3.8620000000000002E-2</c:v>
                </c:pt>
                <c:pt idx="3184">
                  <c:v>3.884E-2</c:v>
                </c:pt>
                <c:pt idx="3185">
                  <c:v>3.9E-2</c:v>
                </c:pt>
                <c:pt idx="3186">
                  <c:v>3.9219999999999998E-2</c:v>
                </c:pt>
                <c:pt idx="3187">
                  <c:v>3.9440000000000003E-2</c:v>
                </c:pt>
                <c:pt idx="3188">
                  <c:v>3.9600000000000003E-2</c:v>
                </c:pt>
                <c:pt idx="3189">
                  <c:v>3.9820000000000001E-2</c:v>
                </c:pt>
                <c:pt idx="3190">
                  <c:v>4.0039999999999999E-2</c:v>
                </c:pt>
                <c:pt idx="3191">
                  <c:v>4.0250000000000001E-2</c:v>
                </c:pt>
                <c:pt idx="3192">
                  <c:v>4.0419999999999998E-2</c:v>
                </c:pt>
                <c:pt idx="3193">
                  <c:v>4.0640000000000003E-2</c:v>
                </c:pt>
                <c:pt idx="3194">
                  <c:v>4.0800000000000003E-2</c:v>
                </c:pt>
                <c:pt idx="3195">
                  <c:v>4.1020000000000001E-2</c:v>
                </c:pt>
                <c:pt idx="3196">
                  <c:v>4.1180000000000001E-2</c:v>
                </c:pt>
                <c:pt idx="3197">
                  <c:v>4.1399999999999999E-2</c:v>
                </c:pt>
                <c:pt idx="3198">
                  <c:v>4.156E-2</c:v>
                </c:pt>
                <c:pt idx="3199">
                  <c:v>4.1730000000000003E-2</c:v>
                </c:pt>
                <c:pt idx="3200">
                  <c:v>4.1939999999999998E-2</c:v>
                </c:pt>
                <c:pt idx="3201">
                  <c:v>4.2160000000000003E-2</c:v>
                </c:pt>
                <c:pt idx="3202">
                  <c:v>4.2380000000000001E-2</c:v>
                </c:pt>
                <c:pt idx="3203">
                  <c:v>4.2599999999999999E-2</c:v>
                </c:pt>
                <c:pt idx="3204">
                  <c:v>4.2810000000000001E-2</c:v>
                </c:pt>
                <c:pt idx="3205">
                  <c:v>4.3029999999999999E-2</c:v>
                </c:pt>
                <c:pt idx="3206">
                  <c:v>4.3249999999999997E-2</c:v>
                </c:pt>
                <c:pt idx="3207">
                  <c:v>4.3470000000000002E-2</c:v>
                </c:pt>
                <c:pt idx="3208">
                  <c:v>4.3630000000000002E-2</c:v>
                </c:pt>
                <c:pt idx="3209">
                  <c:v>4.385E-2</c:v>
                </c:pt>
                <c:pt idx="3210">
                  <c:v>4.4069999999999998E-2</c:v>
                </c:pt>
                <c:pt idx="3211">
                  <c:v>4.4229999999999998E-2</c:v>
                </c:pt>
                <c:pt idx="3212">
                  <c:v>4.4450000000000003E-2</c:v>
                </c:pt>
                <c:pt idx="3213">
                  <c:v>4.4609999999999997E-2</c:v>
                </c:pt>
                <c:pt idx="3214">
                  <c:v>4.4830000000000002E-2</c:v>
                </c:pt>
                <c:pt idx="3215">
                  <c:v>4.505E-2</c:v>
                </c:pt>
                <c:pt idx="3216">
                  <c:v>4.521E-2</c:v>
                </c:pt>
                <c:pt idx="3217">
                  <c:v>4.5429999999999998E-2</c:v>
                </c:pt>
                <c:pt idx="3218">
                  <c:v>4.5650000000000003E-2</c:v>
                </c:pt>
                <c:pt idx="3219">
                  <c:v>4.5859999999999998E-2</c:v>
                </c:pt>
                <c:pt idx="3220">
                  <c:v>4.614E-2</c:v>
                </c:pt>
                <c:pt idx="3221">
                  <c:v>4.6350000000000002E-2</c:v>
                </c:pt>
                <c:pt idx="3222">
                  <c:v>4.657E-2</c:v>
                </c:pt>
                <c:pt idx="3223">
                  <c:v>4.6789999999999998E-2</c:v>
                </c:pt>
                <c:pt idx="3224">
                  <c:v>4.7010000000000003E-2</c:v>
                </c:pt>
                <c:pt idx="3225">
                  <c:v>4.7219999999999998E-2</c:v>
                </c:pt>
                <c:pt idx="3226">
                  <c:v>4.7390000000000002E-2</c:v>
                </c:pt>
                <c:pt idx="3227">
                  <c:v>4.761E-2</c:v>
                </c:pt>
                <c:pt idx="3228">
                  <c:v>4.7820000000000001E-2</c:v>
                </c:pt>
                <c:pt idx="3229">
                  <c:v>4.8039999999999999E-2</c:v>
                </c:pt>
                <c:pt idx="3230">
                  <c:v>4.8210000000000003E-2</c:v>
                </c:pt>
                <c:pt idx="3231">
                  <c:v>4.8419999999999998E-2</c:v>
                </c:pt>
                <c:pt idx="3232">
                  <c:v>4.8640000000000003E-2</c:v>
                </c:pt>
                <c:pt idx="3233">
                  <c:v>4.8860000000000001E-2</c:v>
                </c:pt>
                <c:pt idx="3234">
                  <c:v>4.9079999999999999E-2</c:v>
                </c:pt>
                <c:pt idx="3235">
                  <c:v>4.929E-2</c:v>
                </c:pt>
                <c:pt idx="3236">
                  <c:v>4.9509999999999998E-2</c:v>
                </c:pt>
                <c:pt idx="3237">
                  <c:v>4.9730000000000003E-2</c:v>
                </c:pt>
                <c:pt idx="3238">
                  <c:v>0.05</c:v>
                </c:pt>
                <c:pt idx="3239">
                  <c:v>5.0220000000000001E-2</c:v>
                </c:pt>
                <c:pt idx="3240">
                  <c:v>5.0439999999999999E-2</c:v>
                </c:pt>
                <c:pt idx="3241">
                  <c:v>5.0599999999999999E-2</c:v>
                </c:pt>
                <c:pt idx="3242">
                  <c:v>5.0819999999999997E-2</c:v>
                </c:pt>
                <c:pt idx="3243">
                  <c:v>5.1040000000000002E-2</c:v>
                </c:pt>
                <c:pt idx="3244">
                  <c:v>5.1200000000000002E-2</c:v>
                </c:pt>
                <c:pt idx="3245">
                  <c:v>5.142E-2</c:v>
                </c:pt>
                <c:pt idx="3246">
                  <c:v>5.1639999999999998E-2</c:v>
                </c:pt>
                <c:pt idx="3247">
                  <c:v>5.1799999999999999E-2</c:v>
                </c:pt>
                <c:pt idx="3248">
                  <c:v>5.2019999999999997E-2</c:v>
                </c:pt>
                <c:pt idx="3249">
                  <c:v>5.2229999999999999E-2</c:v>
                </c:pt>
                <c:pt idx="3250">
                  <c:v>5.2449999999999997E-2</c:v>
                </c:pt>
                <c:pt idx="3251">
                  <c:v>5.2670000000000002E-2</c:v>
                </c:pt>
                <c:pt idx="3252">
                  <c:v>5.289E-2</c:v>
                </c:pt>
                <c:pt idx="3253">
                  <c:v>5.3109999999999997E-2</c:v>
                </c:pt>
                <c:pt idx="3254">
                  <c:v>5.3319999999999999E-2</c:v>
                </c:pt>
                <c:pt idx="3255">
                  <c:v>5.3539999999999997E-2</c:v>
                </c:pt>
                <c:pt idx="3256">
                  <c:v>5.3760000000000002E-2</c:v>
                </c:pt>
                <c:pt idx="3257">
                  <c:v>5.398E-2</c:v>
                </c:pt>
                <c:pt idx="3258">
                  <c:v>5.4140000000000001E-2</c:v>
                </c:pt>
                <c:pt idx="3259">
                  <c:v>5.4359999999999999E-2</c:v>
                </c:pt>
                <c:pt idx="3260">
                  <c:v>5.4519999999999999E-2</c:v>
                </c:pt>
                <c:pt idx="3261">
                  <c:v>5.4739999999999997E-2</c:v>
                </c:pt>
                <c:pt idx="3262">
                  <c:v>5.4899999999999997E-2</c:v>
                </c:pt>
                <c:pt idx="3263">
                  <c:v>5.5120000000000002E-2</c:v>
                </c:pt>
                <c:pt idx="3264">
                  <c:v>5.5280000000000003E-2</c:v>
                </c:pt>
                <c:pt idx="3265">
                  <c:v>5.5500000000000001E-2</c:v>
                </c:pt>
                <c:pt idx="3266">
                  <c:v>5.5719999999999999E-2</c:v>
                </c:pt>
                <c:pt idx="3267">
                  <c:v>5.5939999999999997E-2</c:v>
                </c:pt>
                <c:pt idx="3268">
                  <c:v>5.6160000000000002E-2</c:v>
                </c:pt>
                <c:pt idx="3269">
                  <c:v>5.6370000000000003E-2</c:v>
                </c:pt>
                <c:pt idx="3270">
                  <c:v>5.654E-2</c:v>
                </c:pt>
                <c:pt idx="3271">
                  <c:v>5.6750000000000002E-2</c:v>
                </c:pt>
                <c:pt idx="3272">
                  <c:v>5.697E-2</c:v>
                </c:pt>
                <c:pt idx="3273">
                  <c:v>5.7140000000000003E-2</c:v>
                </c:pt>
                <c:pt idx="3274">
                  <c:v>5.7299999999999997E-2</c:v>
                </c:pt>
                <c:pt idx="3275">
                  <c:v>5.7459999999999997E-2</c:v>
                </c:pt>
                <c:pt idx="3276">
                  <c:v>5.7680000000000002E-2</c:v>
                </c:pt>
                <c:pt idx="3277">
                  <c:v>5.7840000000000003E-2</c:v>
                </c:pt>
                <c:pt idx="3278">
                  <c:v>5.8009999999999999E-2</c:v>
                </c:pt>
                <c:pt idx="3279">
                  <c:v>5.8169999999999999E-2</c:v>
                </c:pt>
                <c:pt idx="3280">
                  <c:v>5.8389999999999997E-2</c:v>
                </c:pt>
                <c:pt idx="3281">
                  <c:v>5.8549999999999998E-2</c:v>
                </c:pt>
                <c:pt idx="3282">
                  <c:v>5.8770000000000003E-2</c:v>
                </c:pt>
                <c:pt idx="3283">
                  <c:v>5.8930000000000003E-2</c:v>
                </c:pt>
                <c:pt idx="3284">
                  <c:v>5.9150000000000001E-2</c:v>
                </c:pt>
                <c:pt idx="3285">
                  <c:v>5.9310000000000002E-2</c:v>
                </c:pt>
                <c:pt idx="3286">
                  <c:v>5.953E-2</c:v>
                </c:pt>
                <c:pt idx="3287">
                  <c:v>5.969E-2</c:v>
                </c:pt>
                <c:pt idx="3288">
                  <c:v>5.9859999999999997E-2</c:v>
                </c:pt>
                <c:pt idx="3289">
                  <c:v>6.0019999999999997E-2</c:v>
                </c:pt>
                <c:pt idx="3290">
                  <c:v>6.0179999999999997E-2</c:v>
                </c:pt>
                <c:pt idx="3291">
                  <c:v>6.0350000000000001E-2</c:v>
                </c:pt>
                <c:pt idx="3292">
                  <c:v>6.0510000000000001E-2</c:v>
                </c:pt>
                <c:pt idx="3293">
                  <c:v>6.0670000000000002E-2</c:v>
                </c:pt>
                <c:pt idx="3294">
                  <c:v>6.0839999999999998E-2</c:v>
                </c:pt>
                <c:pt idx="3295">
                  <c:v>6.0999999999999999E-2</c:v>
                </c:pt>
                <c:pt idx="3296">
                  <c:v>6.1170000000000002E-2</c:v>
                </c:pt>
                <c:pt idx="3297">
                  <c:v>6.1330000000000003E-2</c:v>
                </c:pt>
                <c:pt idx="3298">
                  <c:v>6.1490000000000003E-2</c:v>
                </c:pt>
                <c:pt idx="3299">
                  <c:v>6.166E-2</c:v>
                </c:pt>
                <c:pt idx="3300">
                  <c:v>6.182E-2</c:v>
                </c:pt>
                <c:pt idx="3301">
                  <c:v>6.198E-2</c:v>
                </c:pt>
                <c:pt idx="3302">
                  <c:v>6.2199999999999998E-2</c:v>
                </c:pt>
                <c:pt idx="3303">
                  <c:v>6.2359999999999999E-2</c:v>
                </c:pt>
                <c:pt idx="3304">
                  <c:v>6.2469999999999998E-2</c:v>
                </c:pt>
                <c:pt idx="3305">
                  <c:v>6.2640000000000001E-2</c:v>
                </c:pt>
                <c:pt idx="3306">
                  <c:v>6.2799999999999995E-2</c:v>
                </c:pt>
                <c:pt idx="3307">
                  <c:v>6.2909999999999994E-2</c:v>
                </c:pt>
                <c:pt idx="3308">
                  <c:v>6.3070000000000001E-2</c:v>
                </c:pt>
                <c:pt idx="3309">
                  <c:v>6.318E-2</c:v>
                </c:pt>
                <c:pt idx="3310">
                  <c:v>6.3339999999999994E-2</c:v>
                </c:pt>
                <c:pt idx="3311">
                  <c:v>6.3450000000000006E-2</c:v>
                </c:pt>
                <c:pt idx="3312">
                  <c:v>6.3619999999999996E-2</c:v>
                </c:pt>
                <c:pt idx="3313">
                  <c:v>6.3719999999999999E-2</c:v>
                </c:pt>
                <c:pt idx="3314">
                  <c:v>6.3890000000000002E-2</c:v>
                </c:pt>
                <c:pt idx="3315">
                  <c:v>6.4049999999999996E-2</c:v>
                </c:pt>
                <c:pt idx="3316">
                  <c:v>6.4210000000000003E-2</c:v>
                </c:pt>
                <c:pt idx="3317">
                  <c:v>6.4380000000000007E-2</c:v>
                </c:pt>
                <c:pt idx="3318">
                  <c:v>6.454E-2</c:v>
                </c:pt>
                <c:pt idx="3319">
                  <c:v>6.4649999999999999E-2</c:v>
                </c:pt>
                <c:pt idx="3320">
                  <c:v>6.4810000000000006E-2</c:v>
                </c:pt>
                <c:pt idx="3321">
                  <c:v>6.4920000000000005E-2</c:v>
                </c:pt>
                <c:pt idx="3322">
                  <c:v>6.5030000000000004E-2</c:v>
                </c:pt>
                <c:pt idx="3323">
                  <c:v>6.5140000000000003E-2</c:v>
                </c:pt>
                <c:pt idx="3324">
                  <c:v>6.5299999999999997E-2</c:v>
                </c:pt>
                <c:pt idx="3325">
                  <c:v>6.5409999999999996E-2</c:v>
                </c:pt>
                <c:pt idx="3326">
                  <c:v>6.5519999999999995E-2</c:v>
                </c:pt>
                <c:pt idx="3327">
                  <c:v>6.5629999999999994E-2</c:v>
                </c:pt>
                <c:pt idx="3328">
                  <c:v>6.5790000000000001E-2</c:v>
                </c:pt>
                <c:pt idx="3329">
                  <c:v>6.59E-2</c:v>
                </c:pt>
                <c:pt idx="3330">
                  <c:v>6.6009999999999999E-2</c:v>
                </c:pt>
                <c:pt idx="3331">
                  <c:v>6.6170000000000007E-2</c:v>
                </c:pt>
                <c:pt idx="3332">
                  <c:v>6.6339999999999996E-2</c:v>
                </c:pt>
                <c:pt idx="3333">
                  <c:v>6.6449999999999995E-2</c:v>
                </c:pt>
                <c:pt idx="3334">
                  <c:v>6.6610000000000003E-2</c:v>
                </c:pt>
                <c:pt idx="3335">
                  <c:v>6.6720000000000002E-2</c:v>
                </c:pt>
                <c:pt idx="3336">
                  <c:v>6.6830000000000001E-2</c:v>
                </c:pt>
                <c:pt idx="3337">
                  <c:v>6.694E-2</c:v>
                </c:pt>
                <c:pt idx="3338">
                  <c:v>6.7049999999999998E-2</c:v>
                </c:pt>
                <c:pt idx="3339">
                  <c:v>6.7150000000000001E-2</c:v>
                </c:pt>
                <c:pt idx="3340">
                  <c:v>6.726E-2</c:v>
                </c:pt>
                <c:pt idx="3341">
                  <c:v>6.7369999999999999E-2</c:v>
                </c:pt>
                <c:pt idx="3342">
                  <c:v>6.7479999999999998E-2</c:v>
                </c:pt>
                <c:pt idx="3343">
                  <c:v>6.7589999999999997E-2</c:v>
                </c:pt>
                <c:pt idx="3344">
                  <c:v>6.7699999999999996E-2</c:v>
                </c:pt>
                <c:pt idx="3345">
                  <c:v>6.7860000000000004E-2</c:v>
                </c:pt>
                <c:pt idx="3346">
                  <c:v>6.7970000000000003E-2</c:v>
                </c:pt>
                <c:pt idx="3347">
                  <c:v>6.8080000000000002E-2</c:v>
                </c:pt>
                <c:pt idx="3348">
                  <c:v>6.8239999999999995E-2</c:v>
                </c:pt>
                <c:pt idx="3349">
                  <c:v>6.8349999999999994E-2</c:v>
                </c:pt>
                <c:pt idx="3350">
                  <c:v>6.8459999999999993E-2</c:v>
                </c:pt>
                <c:pt idx="3351">
                  <c:v>6.8570000000000006E-2</c:v>
                </c:pt>
                <c:pt idx="3352">
                  <c:v>6.8729999999999999E-2</c:v>
                </c:pt>
                <c:pt idx="3353">
                  <c:v>6.8790000000000004E-2</c:v>
                </c:pt>
                <c:pt idx="3354">
                  <c:v>6.8900000000000003E-2</c:v>
                </c:pt>
                <c:pt idx="3355">
                  <c:v>6.9010000000000002E-2</c:v>
                </c:pt>
                <c:pt idx="3356">
                  <c:v>6.9120000000000001E-2</c:v>
                </c:pt>
                <c:pt idx="3357">
                  <c:v>6.9220000000000004E-2</c:v>
                </c:pt>
                <c:pt idx="3358">
                  <c:v>6.9330000000000003E-2</c:v>
                </c:pt>
                <c:pt idx="3359">
                  <c:v>6.9440000000000002E-2</c:v>
                </c:pt>
                <c:pt idx="3360">
                  <c:v>6.9550000000000001E-2</c:v>
                </c:pt>
                <c:pt idx="3361">
                  <c:v>6.966E-2</c:v>
                </c:pt>
                <c:pt idx="3362">
                  <c:v>6.9769999999999999E-2</c:v>
                </c:pt>
                <c:pt idx="3363">
                  <c:v>6.9879999999999998E-2</c:v>
                </c:pt>
                <c:pt idx="3364">
                  <c:v>7.0040000000000005E-2</c:v>
                </c:pt>
                <c:pt idx="3365">
                  <c:v>7.0150000000000004E-2</c:v>
                </c:pt>
                <c:pt idx="3366">
                  <c:v>7.0260000000000003E-2</c:v>
                </c:pt>
                <c:pt idx="3367">
                  <c:v>7.0370000000000002E-2</c:v>
                </c:pt>
                <c:pt idx="3368">
                  <c:v>7.0480000000000001E-2</c:v>
                </c:pt>
                <c:pt idx="3369">
                  <c:v>7.059E-2</c:v>
                </c:pt>
                <c:pt idx="3370">
                  <c:v>7.0690000000000003E-2</c:v>
                </c:pt>
                <c:pt idx="3371">
                  <c:v>7.0800000000000002E-2</c:v>
                </c:pt>
                <c:pt idx="3372">
                  <c:v>7.0910000000000001E-2</c:v>
                </c:pt>
                <c:pt idx="3373">
                  <c:v>7.102E-2</c:v>
                </c:pt>
                <c:pt idx="3374">
                  <c:v>7.1129999999999999E-2</c:v>
                </c:pt>
                <c:pt idx="3375">
                  <c:v>7.1239999999999998E-2</c:v>
                </c:pt>
                <c:pt idx="3376">
                  <c:v>7.1349999999999997E-2</c:v>
                </c:pt>
                <c:pt idx="3377">
                  <c:v>7.1459999999999996E-2</c:v>
                </c:pt>
                <c:pt idx="3378">
                  <c:v>7.1569999999999995E-2</c:v>
                </c:pt>
                <c:pt idx="3379">
                  <c:v>7.1669999999999998E-2</c:v>
                </c:pt>
                <c:pt idx="3380">
                  <c:v>7.1779999999999997E-2</c:v>
                </c:pt>
                <c:pt idx="3381">
                  <c:v>7.195E-2</c:v>
                </c:pt>
                <c:pt idx="3382">
                  <c:v>7.2059999999999999E-2</c:v>
                </c:pt>
                <c:pt idx="3383">
                  <c:v>7.2160000000000002E-2</c:v>
                </c:pt>
                <c:pt idx="3384">
                  <c:v>7.2270000000000001E-2</c:v>
                </c:pt>
                <c:pt idx="3385">
                  <c:v>7.238E-2</c:v>
                </c:pt>
                <c:pt idx="3386">
                  <c:v>7.2489999999999999E-2</c:v>
                </c:pt>
                <c:pt idx="3387">
                  <c:v>7.2599999999999998E-2</c:v>
                </c:pt>
                <c:pt idx="3388">
                  <c:v>7.2709999999999997E-2</c:v>
                </c:pt>
                <c:pt idx="3389">
                  <c:v>7.2819999999999996E-2</c:v>
                </c:pt>
                <c:pt idx="3390">
                  <c:v>7.2929999999999995E-2</c:v>
                </c:pt>
                <c:pt idx="3391">
                  <c:v>7.3039999999999994E-2</c:v>
                </c:pt>
                <c:pt idx="3392">
                  <c:v>7.3139999999999997E-2</c:v>
                </c:pt>
                <c:pt idx="3393">
                  <c:v>7.3249999999999996E-2</c:v>
                </c:pt>
                <c:pt idx="3394">
                  <c:v>7.3359999999999995E-2</c:v>
                </c:pt>
                <c:pt idx="3395">
                  <c:v>7.3529999999999998E-2</c:v>
                </c:pt>
                <c:pt idx="3396">
                  <c:v>7.3630000000000001E-2</c:v>
                </c:pt>
                <c:pt idx="3397">
                  <c:v>7.374E-2</c:v>
                </c:pt>
                <c:pt idx="3398">
                  <c:v>7.3910000000000003E-2</c:v>
                </c:pt>
                <c:pt idx="3399">
                  <c:v>7.4020000000000002E-2</c:v>
                </c:pt>
                <c:pt idx="3400">
                  <c:v>7.4130000000000001E-2</c:v>
                </c:pt>
                <c:pt idx="3401">
                  <c:v>7.4230000000000004E-2</c:v>
                </c:pt>
                <c:pt idx="3402">
                  <c:v>7.4340000000000003E-2</c:v>
                </c:pt>
                <c:pt idx="3403">
                  <c:v>7.4450000000000002E-2</c:v>
                </c:pt>
                <c:pt idx="3404">
                  <c:v>7.4560000000000001E-2</c:v>
                </c:pt>
                <c:pt idx="3405">
                  <c:v>7.467E-2</c:v>
                </c:pt>
                <c:pt idx="3406">
                  <c:v>7.4779999999999999E-2</c:v>
                </c:pt>
                <c:pt idx="3407">
                  <c:v>7.4889999999999998E-2</c:v>
                </c:pt>
                <c:pt idx="3408">
                  <c:v>7.4999999999999997E-2</c:v>
                </c:pt>
                <c:pt idx="3409">
                  <c:v>7.5109999999999996E-2</c:v>
                </c:pt>
                <c:pt idx="3410">
                  <c:v>7.5209999999999999E-2</c:v>
                </c:pt>
                <c:pt idx="3411">
                  <c:v>7.5380000000000003E-2</c:v>
                </c:pt>
                <c:pt idx="3412">
                  <c:v>7.5490000000000002E-2</c:v>
                </c:pt>
                <c:pt idx="3413">
                  <c:v>7.5600000000000001E-2</c:v>
                </c:pt>
                <c:pt idx="3414">
                  <c:v>7.5759999999999994E-2</c:v>
                </c:pt>
                <c:pt idx="3415">
                  <c:v>7.5870000000000007E-2</c:v>
                </c:pt>
                <c:pt idx="3416">
                  <c:v>7.5980000000000006E-2</c:v>
                </c:pt>
                <c:pt idx="3417">
                  <c:v>7.6090000000000005E-2</c:v>
                </c:pt>
                <c:pt idx="3418">
                  <c:v>7.6189999999999994E-2</c:v>
                </c:pt>
                <c:pt idx="3419">
                  <c:v>7.6300000000000007E-2</c:v>
                </c:pt>
                <c:pt idx="3420">
                  <c:v>7.6410000000000006E-2</c:v>
                </c:pt>
                <c:pt idx="3421">
                  <c:v>7.6520000000000005E-2</c:v>
                </c:pt>
                <c:pt idx="3422">
                  <c:v>7.6630000000000004E-2</c:v>
                </c:pt>
                <c:pt idx="3423">
                  <c:v>7.6740000000000003E-2</c:v>
                </c:pt>
                <c:pt idx="3424">
                  <c:v>7.6850000000000002E-2</c:v>
                </c:pt>
                <c:pt idx="3425">
                  <c:v>7.7009999999999995E-2</c:v>
                </c:pt>
                <c:pt idx="3426">
                  <c:v>7.7119999999999994E-2</c:v>
                </c:pt>
                <c:pt idx="3427">
                  <c:v>7.7229999999999993E-2</c:v>
                </c:pt>
                <c:pt idx="3428">
                  <c:v>7.7340000000000006E-2</c:v>
                </c:pt>
                <c:pt idx="3429">
                  <c:v>7.7499999999999999E-2</c:v>
                </c:pt>
                <c:pt idx="3430">
                  <c:v>7.7609999999999998E-2</c:v>
                </c:pt>
                <c:pt idx="3431">
                  <c:v>7.7719999999999997E-2</c:v>
                </c:pt>
                <c:pt idx="3432">
                  <c:v>7.7829999999999996E-2</c:v>
                </c:pt>
                <c:pt idx="3433">
                  <c:v>7.7939999999999995E-2</c:v>
                </c:pt>
                <c:pt idx="3434">
                  <c:v>7.8049999999999994E-2</c:v>
                </c:pt>
                <c:pt idx="3435">
                  <c:v>7.8149999999999997E-2</c:v>
                </c:pt>
                <c:pt idx="3436">
                  <c:v>7.8259999999999996E-2</c:v>
                </c:pt>
                <c:pt idx="3437">
                  <c:v>7.8369999999999995E-2</c:v>
                </c:pt>
                <c:pt idx="3438">
                  <c:v>7.8479999999999994E-2</c:v>
                </c:pt>
                <c:pt idx="3439">
                  <c:v>7.8589999999999993E-2</c:v>
                </c:pt>
                <c:pt idx="3440">
                  <c:v>7.8700000000000006E-2</c:v>
                </c:pt>
                <c:pt idx="3441">
                  <c:v>7.8810000000000005E-2</c:v>
                </c:pt>
                <c:pt idx="3442">
                  <c:v>7.8920000000000004E-2</c:v>
                </c:pt>
                <c:pt idx="3443">
                  <c:v>7.9079999999999998E-2</c:v>
                </c:pt>
                <c:pt idx="3444">
                  <c:v>7.9189999999999997E-2</c:v>
                </c:pt>
                <c:pt idx="3445">
                  <c:v>7.9299999999999995E-2</c:v>
                </c:pt>
                <c:pt idx="3446">
                  <c:v>7.9409999999999994E-2</c:v>
                </c:pt>
                <c:pt idx="3447">
                  <c:v>7.9519999999999993E-2</c:v>
                </c:pt>
                <c:pt idx="3448">
                  <c:v>7.9619999999999996E-2</c:v>
                </c:pt>
                <c:pt idx="3449">
                  <c:v>7.9729999999999995E-2</c:v>
                </c:pt>
                <c:pt idx="3450">
                  <c:v>7.9839999999999994E-2</c:v>
                </c:pt>
                <c:pt idx="3451">
                  <c:v>7.9949999999999993E-2</c:v>
                </c:pt>
                <c:pt idx="3452">
                  <c:v>8.0060000000000006E-2</c:v>
                </c:pt>
                <c:pt idx="3453">
                  <c:v>8.0170000000000005E-2</c:v>
                </c:pt>
                <c:pt idx="3454">
                  <c:v>8.022E-2</c:v>
                </c:pt>
                <c:pt idx="3455">
                  <c:v>8.0329999999999999E-2</c:v>
                </c:pt>
                <c:pt idx="3456">
                  <c:v>8.0439999999999998E-2</c:v>
                </c:pt>
                <c:pt idx="3457">
                  <c:v>8.0549999999999997E-2</c:v>
                </c:pt>
                <c:pt idx="3458">
                  <c:v>8.0659999999999996E-2</c:v>
                </c:pt>
                <c:pt idx="3459">
                  <c:v>8.0769999999999995E-2</c:v>
                </c:pt>
                <c:pt idx="3460">
                  <c:v>8.0879999999999994E-2</c:v>
                </c:pt>
                <c:pt idx="3461">
                  <c:v>8.0990000000000006E-2</c:v>
                </c:pt>
                <c:pt idx="3462">
                  <c:v>8.1100000000000005E-2</c:v>
                </c:pt>
                <c:pt idx="3463">
                  <c:v>8.1199999999999994E-2</c:v>
                </c:pt>
                <c:pt idx="3464">
                  <c:v>8.1309999999999993E-2</c:v>
                </c:pt>
                <c:pt idx="3465">
                  <c:v>8.1369999999999998E-2</c:v>
                </c:pt>
                <c:pt idx="3466">
                  <c:v>8.1479999999999997E-2</c:v>
                </c:pt>
                <c:pt idx="3467">
                  <c:v>8.1589999999999996E-2</c:v>
                </c:pt>
                <c:pt idx="3468">
                  <c:v>8.1640000000000004E-2</c:v>
                </c:pt>
                <c:pt idx="3469">
                  <c:v>8.1750000000000003E-2</c:v>
                </c:pt>
                <c:pt idx="3470">
                  <c:v>8.1860000000000002E-2</c:v>
                </c:pt>
                <c:pt idx="3471">
                  <c:v>8.1909999999999997E-2</c:v>
                </c:pt>
                <c:pt idx="3472">
                  <c:v>8.2019999999999996E-2</c:v>
                </c:pt>
                <c:pt idx="3473">
                  <c:v>8.2129999999999995E-2</c:v>
                </c:pt>
                <c:pt idx="3474">
                  <c:v>8.2239999999999994E-2</c:v>
                </c:pt>
                <c:pt idx="3475">
                  <c:v>8.2290000000000002E-2</c:v>
                </c:pt>
                <c:pt idx="3476">
                  <c:v>8.2400000000000001E-2</c:v>
                </c:pt>
                <c:pt idx="3477">
                  <c:v>8.251E-2</c:v>
                </c:pt>
                <c:pt idx="3478">
                  <c:v>8.2619999999999999E-2</c:v>
                </c:pt>
                <c:pt idx="3479">
                  <c:v>8.2669999999999993E-2</c:v>
                </c:pt>
                <c:pt idx="3480">
                  <c:v>8.2780000000000006E-2</c:v>
                </c:pt>
                <c:pt idx="3481">
                  <c:v>8.2839999999999997E-2</c:v>
                </c:pt>
                <c:pt idx="3482">
                  <c:v>8.2949999999999996E-2</c:v>
                </c:pt>
                <c:pt idx="3483">
                  <c:v>8.3000000000000004E-2</c:v>
                </c:pt>
                <c:pt idx="3484">
                  <c:v>8.3110000000000003E-2</c:v>
                </c:pt>
                <c:pt idx="3485">
                  <c:v>8.3159999999999998E-2</c:v>
                </c:pt>
                <c:pt idx="3486">
                  <c:v>8.3269999999999997E-2</c:v>
                </c:pt>
                <c:pt idx="3487">
                  <c:v>8.3330000000000001E-2</c:v>
                </c:pt>
                <c:pt idx="3488">
                  <c:v>8.344E-2</c:v>
                </c:pt>
                <c:pt idx="3489">
                  <c:v>8.3489999999999995E-2</c:v>
                </c:pt>
                <c:pt idx="3490">
                  <c:v>8.3599999999999994E-2</c:v>
                </c:pt>
                <c:pt idx="3491">
                  <c:v>8.3650000000000002E-2</c:v>
                </c:pt>
                <c:pt idx="3492">
                  <c:v>8.3760000000000001E-2</c:v>
                </c:pt>
                <c:pt idx="3493">
                  <c:v>8.3820000000000006E-2</c:v>
                </c:pt>
                <c:pt idx="3494">
                  <c:v>8.3930000000000005E-2</c:v>
                </c:pt>
                <c:pt idx="3495">
                  <c:v>8.3979999999999999E-2</c:v>
                </c:pt>
                <c:pt idx="3496">
                  <c:v>8.4089999999999998E-2</c:v>
                </c:pt>
                <c:pt idx="3497">
                  <c:v>8.4140000000000006E-2</c:v>
                </c:pt>
                <c:pt idx="3498">
                  <c:v>8.4199999999999997E-2</c:v>
                </c:pt>
                <c:pt idx="3499">
                  <c:v>8.4250000000000005E-2</c:v>
                </c:pt>
                <c:pt idx="3500">
                  <c:v>8.4360000000000004E-2</c:v>
                </c:pt>
                <c:pt idx="3501">
                  <c:v>8.4419999999999995E-2</c:v>
                </c:pt>
                <c:pt idx="3502">
                  <c:v>8.4470000000000003E-2</c:v>
                </c:pt>
                <c:pt idx="3503">
                  <c:v>8.4529999999999994E-2</c:v>
                </c:pt>
                <c:pt idx="3504">
                  <c:v>8.4629999999999997E-2</c:v>
                </c:pt>
                <c:pt idx="3505">
                  <c:v>8.4690000000000001E-2</c:v>
                </c:pt>
                <c:pt idx="3506">
                  <c:v>8.4739999999999996E-2</c:v>
                </c:pt>
                <c:pt idx="3507">
                  <c:v>8.4849999999999995E-2</c:v>
                </c:pt>
                <c:pt idx="3508">
                  <c:v>8.4909999999999999E-2</c:v>
                </c:pt>
                <c:pt idx="3509">
                  <c:v>8.5019999999999998E-2</c:v>
                </c:pt>
                <c:pt idx="3510">
                  <c:v>8.5070000000000007E-2</c:v>
                </c:pt>
                <c:pt idx="3511">
                  <c:v>8.5120000000000001E-2</c:v>
                </c:pt>
                <c:pt idx="3512">
                  <c:v>8.5180000000000006E-2</c:v>
                </c:pt>
                <c:pt idx="3513">
                  <c:v>8.5290000000000005E-2</c:v>
                </c:pt>
                <c:pt idx="3514">
                  <c:v>8.5339999999999999E-2</c:v>
                </c:pt>
                <c:pt idx="3515">
                  <c:v>8.5400000000000004E-2</c:v>
                </c:pt>
                <c:pt idx="3516">
                  <c:v>8.5449999999999998E-2</c:v>
                </c:pt>
                <c:pt idx="3517">
                  <c:v>8.5510000000000003E-2</c:v>
                </c:pt>
                <c:pt idx="3518">
                  <c:v>8.5559999999999997E-2</c:v>
                </c:pt>
                <c:pt idx="3519">
                  <c:v>8.5610000000000006E-2</c:v>
                </c:pt>
                <c:pt idx="3520">
                  <c:v>8.5669999999999996E-2</c:v>
                </c:pt>
                <c:pt idx="3521">
                  <c:v>8.5720000000000005E-2</c:v>
                </c:pt>
                <c:pt idx="3522">
                  <c:v>8.5830000000000004E-2</c:v>
                </c:pt>
                <c:pt idx="3523">
                  <c:v>8.5889999999999994E-2</c:v>
                </c:pt>
                <c:pt idx="3524">
                  <c:v>8.5940000000000003E-2</c:v>
                </c:pt>
                <c:pt idx="3525">
                  <c:v>8.5999999999999993E-2</c:v>
                </c:pt>
                <c:pt idx="3526">
                  <c:v>8.6099999999999996E-2</c:v>
                </c:pt>
                <c:pt idx="3527">
                  <c:v>8.616E-2</c:v>
                </c:pt>
                <c:pt idx="3528">
                  <c:v>8.6209999999999995E-2</c:v>
                </c:pt>
                <c:pt idx="3529">
                  <c:v>8.6269999999999999E-2</c:v>
                </c:pt>
                <c:pt idx="3530">
                  <c:v>8.6319999999999994E-2</c:v>
                </c:pt>
                <c:pt idx="3531">
                  <c:v>8.6379999999999998E-2</c:v>
                </c:pt>
                <c:pt idx="3532">
                  <c:v>8.6430000000000007E-2</c:v>
                </c:pt>
                <c:pt idx="3533">
                  <c:v>8.6489999999999997E-2</c:v>
                </c:pt>
                <c:pt idx="3534">
                  <c:v>8.6540000000000006E-2</c:v>
                </c:pt>
                <c:pt idx="3535">
                  <c:v>8.659E-2</c:v>
                </c:pt>
                <c:pt idx="3536">
                  <c:v>8.6650000000000005E-2</c:v>
                </c:pt>
                <c:pt idx="3537">
                  <c:v>8.6699999999999999E-2</c:v>
                </c:pt>
                <c:pt idx="3538">
                  <c:v>8.6760000000000004E-2</c:v>
                </c:pt>
                <c:pt idx="3539">
                  <c:v>8.6809999999999998E-2</c:v>
                </c:pt>
                <c:pt idx="3540">
                  <c:v>8.6870000000000003E-2</c:v>
                </c:pt>
                <c:pt idx="3541">
                  <c:v>8.6919999999999997E-2</c:v>
                </c:pt>
                <c:pt idx="3542">
                  <c:v>8.7029999999999996E-2</c:v>
                </c:pt>
                <c:pt idx="3543">
                  <c:v>8.7080000000000005E-2</c:v>
                </c:pt>
                <c:pt idx="3544">
                  <c:v>8.7139999999999995E-2</c:v>
                </c:pt>
                <c:pt idx="3545">
                  <c:v>8.7190000000000004E-2</c:v>
                </c:pt>
                <c:pt idx="3546">
                  <c:v>8.7249999999999994E-2</c:v>
                </c:pt>
                <c:pt idx="3547">
                  <c:v>8.7300000000000003E-2</c:v>
                </c:pt>
                <c:pt idx="3548">
                  <c:v>8.7300000000000003E-2</c:v>
                </c:pt>
                <c:pt idx="3549">
                  <c:v>8.7359999999999993E-2</c:v>
                </c:pt>
                <c:pt idx="3550">
                  <c:v>8.7410000000000002E-2</c:v>
                </c:pt>
                <c:pt idx="3551">
                  <c:v>8.7470000000000006E-2</c:v>
                </c:pt>
                <c:pt idx="3552">
                  <c:v>8.7520000000000001E-2</c:v>
                </c:pt>
                <c:pt idx="3553">
                  <c:v>8.7580000000000005E-2</c:v>
                </c:pt>
                <c:pt idx="3554">
                  <c:v>8.763E-2</c:v>
                </c:pt>
                <c:pt idx="3555">
                  <c:v>8.7679999999999994E-2</c:v>
                </c:pt>
                <c:pt idx="3556">
                  <c:v>8.7790000000000007E-2</c:v>
                </c:pt>
                <c:pt idx="3557">
                  <c:v>8.7849999999999998E-2</c:v>
                </c:pt>
                <c:pt idx="3558">
                  <c:v>8.7900000000000006E-2</c:v>
                </c:pt>
                <c:pt idx="3559">
                  <c:v>8.7959999999999997E-2</c:v>
                </c:pt>
                <c:pt idx="3560">
                  <c:v>8.8010000000000005E-2</c:v>
                </c:pt>
                <c:pt idx="3561">
                  <c:v>8.8069999999999996E-2</c:v>
                </c:pt>
                <c:pt idx="3562">
                  <c:v>8.8120000000000004E-2</c:v>
                </c:pt>
                <c:pt idx="3563">
                  <c:v>8.8120000000000004E-2</c:v>
                </c:pt>
                <c:pt idx="3564">
                  <c:v>8.8169999999999998E-2</c:v>
                </c:pt>
                <c:pt idx="3565">
                  <c:v>8.8230000000000003E-2</c:v>
                </c:pt>
                <c:pt idx="3566">
                  <c:v>8.8279999999999997E-2</c:v>
                </c:pt>
                <c:pt idx="3567">
                  <c:v>8.8340000000000002E-2</c:v>
                </c:pt>
                <c:pt idx="3568">
                  <c:v>8.8389999999999996E-2</c:v>
                </c:pt>
                <c:pt idx="3569">
                  <c:v>8.8450000000000001E-2</c:v>
                </c:pt>
                <c:pt idx="3570">
                  <c:v>8.8499999999999995E-2</c:v>
                </c:pt>
                <c:pt idx="3571">
                  <c:v>8.856E-2</c:v>
                </c:pt>
                <c:pt idx="3572">
                  <c:v>8.8609999999999994E-2</c:v>
                </c:pt>
                <c:pt idx="3573">
                  <c:v>8.8660000000000003E-2</c:v>
                </c:pt>
                <c:pt idx="3574">
                  <c:v>8.8719999999999993E-2</c:v>
                </c:pt>
                <c:pt idx="3575">
                  <c:v>8.8770000000000002E-2</c:v>
                </c:pt>
                <c:pt idx="3576">
                  <c:v>8.8830000000000006E-2</c:v>
                </c:pt>
                <c:pt idx="3577">
                  <c:v>8.8880000000000001E-2</c:v>
                </c:pt>
                <c:pt idx="3578">
                  <c:v>8.8940000000000005E-2</c:v>
                </c:pt>
                <c:pt idx="3579">
                  <c:v>8.899E-2</c:v>
                </c:pt>
                <c:pt idx="3580">
                  <c:v>8.899E-2</c:v>
                </c:pt>
                <c:pt idx="3581">
                  <c:v>8.9050000000000004E-2</c:v>
                </c:pt>
                <c:pt idx="3582">
                  <c:v>8.9099999999999999E-2</c:v>
                </c:pt>
                <c:pt idx="3583">
                  <c:v>8.9149999999999993E-2</c:v>
                </c:pt>
                <c:pt idx="3584">
                  <c:v>8.9209999999999998E-2</c:v>
                </c:pt>
                <c:pt idx="3585">
                  <c:v>8.9260000000000006E-2</c:v>
                </c:pt>
                <c:pt idx="3586">
                  <c:v>8.9319999999999997E-2</c:v>
                </c:pt>
                <c:pt idx="3587">
                  <c:v>8.9370000000000005E-2</c:v>
                </c:pt>
                <c:pt idx="3588">
                  <c:v>8.9370000000000005E-2</c:v>
                </c:pt>
                <c:pt idx="3589">
                  <c:v>8.9429999999999996E-2</c:v>
                </c:pt>
                <c:pt idx="3590">
                  <c:v>8.9480000000000004E-2</c:v>
                </c:pt>
                <c:pt idx="3591">
                  <c:v>8.9539999999999995E-2</c:v>
                </c:pt>
                <c:pt idx="3592">
                  <c:v>8.9590000000000003E-2</c:v>
                </c:pt>
                <c:pt idx="3593">
                  <c:v>8.9639999999999997E-2</c:v>
                </c:pt>
                <c:pt idx="3594">
                  <c:v>8.9700000000000002E-2</c:v>
                </c:pt>
                <c:pt idx="3595">
                  <c:v>8.9700000000000002E-2</c:v>
                </c:pt>
                <c:pt idx="3596">
                  <c:v>8.9749999999999996E-2</c:v>
                </c:pt>
                <c:pt idx="3597">
                  <c:v>8.9810000000000001E-2</c:v>
                </c:pt>
                <c:pt idx="3598">
                  <c:v>8.9810000000000001E-2</c:v>
                </c:pt>
                <c:pt idx="3599">
                  <c:v>8.9859999999999995E-2</c:v>
                </c:pt>
                <c:pt idx="3600">
                  <c:v>8.992E-2</c:v>
                </c:pt>
                <c:pt idx="3601">
                  <c:v>8.9969999999999994E-2</c:v>
                </c:pt>
                <c:pt idx="3602">
                  <c:v>9.0029999999999999E-2</c:v>
                </c:pt>
                <c:pt idx="3603">
                  <c:v>9.0029999999999999E-2</c:v>
                </c:pt>
                <c:pt idx="3604">
                  <c:v>9.0079999999999993E-2</c:v>
                </c:pt>
                <c:pt idx="3605">
                  <c:v>9.0130000000000002E-2</c:v>
                </c:pt>
                <c:pt idx="3606">
                  <c:v>9.0190000000000006E-2</c:v>
                </c:pt>
                <c:pt idx="3607">
                  <c:v>9.0190000000000006E-2</c:v>
                </c:pt>
                <c:pt idx="3608">
                  <c:v>9.0240000000000001E-2</c:v>
                </c:pt>
                <c:pt idx="3609">
                  <c:v>9.0300000000000005E-2</c:v>
                </c:pt>
                <c:pt idx="3610">
                  <c:v>9.0300000000000005E-2</c:v>
                </c:pt>
                <c:pt idx="3611">
                  <c:v>9.035E-2</c:v>
                </c:pt>
                <c:pt idx="3612">
                  <c:v>9.035E-2</c:v>
                </c:pt>
                <c:pt idx="3613">
                  <c:v>9.0410000000000004E-2</c:v>
                </c:pt>
                <c:pt idx="3614">
                  <c:v>9.0459999999999999E-2</c:v>
                </c:pt>
                <c:pt idx="3615">
                  <c:v>9.0459999999999999E-2</c:v>
                </c:pt>
                <c:pt idx="3616">
                  <c:v>9.0520000000000003E-2</c:v>
                </c:pt>
                <c:pt idx="3617">
                  <c:v>9.0520000000000003E-2</c:v>
                </c:pt>
                <c:pt idx="3618">
                  <c:v>9.0569999999999998E-2</c:v>
                </c:pt>
                <c:pt idx="3619">
                  <c:v>9.0620000000000006E-2</c:v>
                </c:pt>
                <c:pt idx="3620">
                  <c:v>9.0620000000000006E-2</c:v>
                </c:pt>
                <c:pt idx="3621">
                  <c:v>9.0679999999999997E-2</c:v>
                </c:pt>
                <c:pt idx="3622">
                  <c:v>9.0679999999999997E-2</c:v>
                </c:pt>
                <c:pt idx="3623">
                  <c:v>9.0730000000000005E-2</c:v>
                </c:pt>
                <c:pt idx="3624">
                  <c:v>9.0730000000000005E-2</c:v>
                </c:pt>
                <c:pt idx="3625">
                  <c:v>9.0789999999999996E-2</c:v>
                </c:pt>
                <c:pt idx="3626">
                  <c:v>9.0789999999999996E-2</c:v>
                </c:pt>
                <c:pt idx="3627">
                  <c:v>9.0840000000000004E-2</c:v>
                </c:pt>
                <c:pt idx="3628">
                  <c:v>9.0840000000000004E-2</c:v>
                </c:pt>
                <c:pt idx="3629">
                  <c:v>9.0840000000000004E-2</c:v>
                </c:pt>
                <c:pt idx="3630">
                  <c:v>9.0899999999999995E-2</c:v>
                </c:pt>
                <c:pt idx="3631">
                  <c:v>9.0899999999999995E-2</c:v>
                </c:pt>
                <c:pt idx="3632">
                  <c:v>9.0950000000000003E-2</c:v>
                </c:pt>
                <c:pt idx="3633">
                  <c:v>9.0950000000000003E-2</c:v>
                </c:pt>
                <c:pt idx="3634">
                  <c:v>9.0950000000000003E-2</c:v>
                </c:pt>
                <c:pt idx="3635">
                  <c:v>9.1009999999999994E-2</c:v>
                </c:pt>
                <c:pt idx="3636">
                  <c:v>9.1009999999999994E-2</c:v>
                </c:pt>
                <c:pt idx="3637">
                  <c:v>9.1060000000000002E-2</c:v>
                </c:pt>
                <c:pt idx="3638">
                  <c:v>9.1060000000000002E-2</c:v>
                </c:pt>
                <c:pt idx="3639">
                  <c:v>9.1060000000000002E-2</c:v>
                </c:pt>
                <c:pt idx="3640">
                  <c:v>9.1109999999999997E-2</c:v>
                </c:pt>
                <c:pt idx="3641">
                  <c:v>9.1109999999999997E-2</c:v>
                </c:pt>
                <c:pt idx="3642">
                  <c:v>9.1109999999999997E-2</c:v>
                </c:pt>
                <c:pt idx="3643">
                  <c:v>9.1170000000000001E-2</c:v>
                </c:pt>
                <c:pt idx="3644">
                  <c:v>9.1170000000000001E-2</c:v>
                </c:pt>
                <c:pt idx="3645">
                  <c:v>9.1170000000000001E-2</c:v>
                </c:pt>
                <c:pt idx="3646">
                  <c:v>9.1170000000000001E-2</c:v>
                </c:pt>
                <c:pt idx="3647">
                  <c:v>9.1219999999999996E-2</c:v>
                </c:pt>
                <c:pt idx="3648">
                  <c:v>9.1219999999999996E-2</c:v>
                </c:pt>
                <c:pt idx="3649">
                  <c:v>9.1219999999999996E-2</c:v>
                </c:pt>
                <c:pt idx="3650">
                  <c:v>9.1219999999999996E-2</c:v>
                </c:pt>
                <c:pt idx="3651">
                  <c:v>9.128E-2</c:v>
                </c:pt>
                <c:pt idx="3652">
                  <c:v>9.128E-2</c:v>
                </c:pt>
                <c:pt idx="3653">
                  <c:v>9.128E-2</c:v>
                </c:pt>
                <c:pt idx="3654">
                  <c:v>9.128E-2</c:v>
                </c:pt>
                <c:pt idx="3655">
                  <c:v>9.1329999999999995E-2</c:v>
                </c:pt>
                <c:pt idx="3656">
                  <c:v>9.1329999999999995E-2</c:v>
                </c:pt>
                <c:pt idx="3657">
                  <c:v>9.1329999999999995E-2</c:v>
                </c:pt>
                <c:pt idx="3658">
                  <c:v>9.1329999999999995E-2</c:v>
                </c:pt>
                <c:pt idx="3659">
                  <c:v>9.1329999999999995E-2</c:v>
                </c:pt>
                <c:pt idx="3660">
                  <c:v>9.1329999999999995E-2</c:v>
                </c:pt>
                <c:pt idx="3661">
                  <c:v>9.1329999999999995E-2</c:v>
                </c:pt>
                <c:pt idx="3662">
                  <c:v>9.1329999999999995E-2</c:v>
                </c:pt>
                <c:pt idx="3663">
                  <c:v>9.1389999999999999E-2</c:v>
                </c:pt>
                <c:pt idx="3664">
                  <c:v>9.1389999999999999E-2</c:v>
                </c:pt>
                <c:pt idx="3665">
                  <c:v>9.1389999999999999E-2</c:v>
                </c:pt>
                <c:pt idx="3666">
                  <c:v>9.1389999999999999E-2</c:v>
                </c:pt>
                <c:pt idx="3667">
                  <c:v>9.1389999999999999E-2</c:v>
                </c:pt>
                <c:pt idx="3668">
                  <c:v>9.1389999999999999E-2</c:v>
                </c:pt>
                <c:pt idx="3669">
                  <c:v>9.1439999999999994E-2</c:v>
                </c:pt>
                <c:pt idx="3670">
                  <c:v>9.1439999999999994E-2</c:v>
                </c:pt>
                <c:pt idx="3671">
                  <c:v>9.1439999999999994E-2</c:v>
                </c:pt>
                <c:pt idx="3672">
                  <c:v>9.1439999999999994E-2</c:v>
                </c:pt>
                <c:pt idx="3673">
                  <c:v>9.1439999999999994E-2</c:v>
                </c:pt>
                <c:pt idx="3674">
                  <c:v>9.1439999999999994E-2</c:v>
                </c:pt>
                <c:pt idx="3675">
                  <c:v>9.1439999999999994E-2</c:v>
                </c:pt>
                <c:pt idx="3676">
                  <c:v>9.1439999999999994E-2</c:v>
                </c:pt>
                <c:pt idx="3677">
                  <c:v>9.1439999999999994E-2</c:v>
                </c:pt>
                <c:pt idx="3678">
                  <c:v>9.1439999999999994E-2</c:v>
                </c:pt>
                <c:pt idx="3679">
                  <c:v>9.1499999999999998E-2</c:v>
                </c:pt>
                <c:pt idx="3680">
                  <c:v>9.1499999999999998E-2</c:v>
                </c:pt>
                <c:pt idx="3681">
                  <c:v>9.1499999999999998E-2</c:v>
                </c:pt>
                <c:pt idx="3682">
                  <c:v>9.1499999999999998E-2</c:v>
                </c:pt>
                <c:pt idx="3683">
                  <c:v>9.1499999999999998E-2</c:v>
                </c:pt>
                <c:pt idx="3684">
                  <c:v>9.1499999999999998E-2</c:v>
                </c:pt>
                <c:pt idx="3685">
                  <c:v>9.1499999999999998E-2</c:v>
                </c:pt>
                <c:pt idx="3686">
                  <c:v>9.1499999999999998E-2</c:v>
                </c:pt>
                <c:pt idx="3687">
                  <c:v>9.1550000000000006E-2</c:v>
                </c:pt>
                <c:pt idx="3688">
                  <c:v>9.1550000000000006E-2</c:v>
                </c:pt>
                <c:pt idx="3689">
                  <c:v>9.1550000000000006E-2</c:v>
                </c:pt>
                <c:pt idx="3690">
                  <c:v>9.1550000000000006E-2</c:v>
                </c:pt>
                <c:pt idx="3691">
                  <c:v>9.1550000000000006E-2</c:v>
                </c:pt>
                <c:pt idx="3692">
                  <c:v>9.1550000000000006E-2</c:v>
                </c:pt>
                <c:pt idx="3693">
                  <c:v>9.1550000000000006E-2</c:v>
                </c:pt>
                <c:pt idx="3694">
                  <c:v>9.1550000000000006E-2</c:v>
                </c:pt>
                <c:pt idx="3695">
                  <c:v>9.1550000000000006E-2</c:v>
                </c:pt>
                <c:pt idx="3696">
                  <c:v>9.1600000000000001E-2</c:v>
                </c:pt>
                <c:pt idx="3697">
                  <c:v>9.1600000000000001E-2</c:v>
                </c:pt>
                <c:pt idx="3698">
                  <c:v>9.1600000000000001E-2</c:v>
                </c:pt>
                <c:pt idx="3699">
                  <c:v>9.1600000000000001E-2</c:v>
                </c:pt>
                <c:pt idx="3700">
                  <c:v>9.1600000000000001E-2</c:v>
                </c:pt>
                <c:pt idx="3701">
                  <c:v>9.1600000000000001E-2</c:v>
                </c:pt>
                <c:pt idx="3702">
                  <c:v>9.1660000000000005E-2</c:v>
                </c:pt>
                <c:pt idx="3703">
                  <c:v>9.1660000000000005E-2</c:v>
                </c:pt>
                <c:pt idx="3704">
                  <c:v>9.1660000000000005E-2</c:v>
                </c:pt>
                <c:pt idx="3705">
                  <c:v>9.1660000000000005E-2</c:v>
                </c:pt>
                <c:pt idx="3706">
                  <c:v>9.1660000000000005E-2</c:v>
                </c:pt>
                <c:pt idx="3707">
                  <c:v>9.1660000000000005E-2</c:v>
                </c:pt>
                <c:pt idx="3708">
                  <c:v>9.171E-2</c:v>
                </c:pt>
                <c:pt idx="3709">
                  <c:v>9.171E-2</c:v>
                </c:pt>
                <c:pt idx="3710">
                  <c:v>9.171E-2</c:v>
                </c:pt>
                <c:pt idx="3711">
                  <c:v>9.171E-2</c:v>
                </c:pt>
                <c:pt idx="3712">
                  <c:v>9.171E-2</c:v>
                </c:pt>
                <c:pt idx="3713">
                  <c:v>9.1770000000000004E-2</c:v>
                </c:pt>
                <c:pt idx="3714">
                  <c:v>9.1770000000000004E-2</c:v>
                </c:pt>
                <c:pt idx="3715">
                  <c:v>9.1770000000000004E-2</c:v>
                </c:pt>
                <c:pt idx="3716">
                  <c:v>9.1770000000000004E-2</c:v>
                </c:pt>
                <c:pt idx="3717">
                  <c:v>9.1770000000000004E-2</c:v>
                </c:pt>
                <c:pt idx="3718">
                  <c:v>9.1819999999999999E-2</c:v>
                </c:pt>
                <c:pt idx="3719">
                  <c:v>9.1819999999999999E-2</c:v>
                </c:pt>
                <c:pt idx="3720">
                  <c:v>9.1819999999999999E-2</c:v>
                </c:pt>
                <c:pt idx="3721">
                  <c:v>9.1819999999999999E-2</c:v>
                </c:pt>
                <c:pt idx="3722">
                  <c:v>9.1880000000000003E-2</c:v>
                </c:pt>
                <c:pt idx="3723">
                  <c:v>9.1880000000000003E-2</c:v>
                </c:pt>
                <c:pt idx="3724">
                  <c:v>9.1880000000000003E-2</c:v>
                </c:pt>
                <c:pt idx="3725">
                  <c:v>9.1880000000000003E-2</c:v>
                </c:pt>
                <c:pt idx="3726">
                  <c:v>9.1880000000000003E-2</c:v>
                </c:pt>
                <c:pt idx="3727">
                  <c:v>9.1929999999999998E-2</c:v>
                </c:pt>
                <c:pt idx="3728">
                  <c:v>9.1929999999999998E-2</c:v>
                </c:pt>
                <c:pt idx="3729">
                  <c:v>9.1929999999999998E-2</c:v>
                </c:pt>
                <c:pt idx="3730">
                  <c:v>9.1929999999999998E-2</c:v>
                </c:pt>
                <c:pt idx="3731">
                  <c:v>9.1990000000000002E-2</c:v>
                </c:pt>
                <c:pt idx="3732">
                  <c:v>9.1990000000000002E-2</c:v>
                </c:pt>
                <c:pt idx="3733">
                  <c:v>9.1990000000000002E-2</c:v>
                </c:pt>
                <c:pt idx="3734">
                  <c:v>9.1990000000000002E-2</c:v>
                </c:pt>
                <c:pt idx="3735">
                  <c:v>9.2039999999999997E-2</c:v>
                </c:pt>
                <c:pt idx="3736">
                  <c:v>9.2039999999999997E-2</c:v>
                </c:pt>
                <c:pt idx="3737">
                  <c:v>9.2039999999999997E-2</c:v>
                </c:pt>
                <c:pt idx="3738">
                  <c:v>9.2039999999999997E-2</c:v>
                </c:pt>
                <c:pt idx="3739">
                  <c:v>9.2090000000000005E-2</c:v>
                </c:pt>
                <c:pt idx="3740">
                  <c:v>9.2090000000000005E-2</c:v>
                </c:pt>
                <c:pt idx="3741">
                  <c:v>9.2090000000000005E-2</c:v>
                </c:pt>
                <c:pt idx="3742">
                  <c:v>9.2090000000000005E-2</c:v>
                </c:pt>
                <c:pt idx="3743">
                  <c:v>9.2149999999999996E-2</c:v>
                </c:pt>
                <c:pt idx="3744">
                  <c:v>9.2149999999999996E-2</c:v>
                </c:pt>
                <c:pt idx="3745">
                  <c:v>9.2149999999999996E-2</c:v>
                </c:pt>
                <c:pt idx="3746">
                  <c:v>9.2149999999999996E-2</c:v>
                </c:pt>
                <c:pt idx="3747">
                  <c:v>9.2149999999999996E-2</c:v>
                </c:pt>
                <c:pt idx="3748">
                  <c:v>9.2200000000000004E-2</c:v>
                </c:pt>
                <c:pt idx="3749">
                  <c:v>9.2200000000000004E-2</c:v>
                </c:pt>
                <c:pt idx="3750">
                  <c:v>9.2200000000000004E-2</c:v>
                </c:pt>
                <c:pt idx="3751">
                  <c:v>9.2200000000000004E-2</c:v>
                </c:pt>
                <c:pt idx="3752">
                  <c:v>9.2200000000000004E-2</c:v>
                </c:pt>
                <c:pt idx="3753">
                  <c:v>9.2200000000000004E-2</c:v>
                </c:pt>
                <c:pt idx="3754">
                  <c:v>9.2200000000000004E-2</c:v>
                </c:pt>
                <c:pt idx="3755">
                  <c:v>9.2259999999999995E-2</c:v>
                </c:pt>
                <c:pt idx="3756">
                  <c:v>9.2259999999999995E-2</c:v>
                </c:pt>
                <c:pt idx="3757">
                  <c:v>9.2259999999999995E-2</c:v>
                </c:pt>
                <c:pt idx="3758">
                  <c:v>9.2259999999999995E-2</c:v>
                </c:pt>
                <c:pt idx="3759">
                  <c:v>9.2259999999999995E-2</c:v>
                </c:pt>
                <c:pt idx="3760">
                  <c:v>9.2259999999999995E-2</c:v>
                </c:pt>
                <c:pt idx="3761">
                  <c:v>9.2259999999999995E-2</c:v>
                </c:pt>
                <c:pt idx="3762">
                  <c:v>9.2310000000000003E-2</c:v>
                </c:pt>
                <c:pt idx="3763">
                  <c:v>9.2310000000000003E-2</c:v>
                </c:pt>
                <c:pt idx="3764">
                  <c:v>9.2310000000000003E-2</c:v>
                </c:pt>
                <c:pt idx="3765">
                  <c:v>9.2310000000000003E-2</c:v>
                </c:pt>
                <c:pt idx="3766">
                  <c:v>9.2310000000000003E-2</c:v>
                </c:pt>
                <c:pt idx="3767">
                  <c:v>9.2310000000000003E-2</c:v>
                </c:pt>
                <c:pt idx="3768">
                  <c:v>9.2310000000000003E-2</c:v>
                </c:pt>
                <c:pt idx="3769">
                  <c:v>9.2310000000000003E-2</c:v>
                </c:pt>
                <c:pt idx="3770">
                  <c:v>9.2310000000000003E-2</c:v>
                </c:pt>
                <c:pt idx="3771">
                  <c:v>9.2310000000000003E-2</c:v>
                </c:pt>
                <c:pt idx="3772">
                  <c:v>9.2310000000000003E-2</c:v>
                </c:pt>
                <c:pt idx="3773">
                  <c:v>9.2259999999999995E-2</c:v>
                </c:pt>
                <c:pt idx="3774">
                  <c:v>9.2259999999999995E-2</c:v>
                </c:pt>
                <c:pt idx="3775">
                  <c:v>9.2259999999999995E-2</c:v>
                </c:pt>
                <c:pt idx="3776">
                  <c:v>9.2259999999999995E-2</c:v>
                </c:pt>
                <c:pt idx="3777">
                  <c:v>9.2259999999999995E-2</c:v>
                </c:pt>
                <c:pt idx="3778">
                  <c:v>9.2259999999999995E-2</c:v>
                </c:pt>
                <c:pt idx="3779">
                  <c:v>9.2259999999999995E-2</c:v>
                </c:pt>
                <c:pt idx="3780">
                  <c:v>9.2259999999999995E-2</c:v>
                </c:pt>
                <c:pt idx="3781">
                  <c:v>9.2200000000000004E-2</c:v>
                </c:pt>
                <c:pt idx="3782">
                  <c:v>9.2200000000000004E-2</c:v>
                </c:pt>
                <c:pt idx="3783">
                  <c:v>9.2200000000000004E-2</c:v>
                </c:pt>
                <c:pt idx="3784">
                  <c:v>9.2200000000000004E-2</c:v>
                </c:pt>
                <c:pt idx="3785">
                  <c:v>9.2149999999999996E-2</c:v>
                </c:pt>
                <c:pt idx="3786">
                  <c:v>9.2149999999999996E-2</c:v>
                </c:pt>
                <c:pt idx="3787">
                  <c:v>9.2149999999999996E-2</c:v>
                </c:pt>
                <c:pt idx="3788">
                  <c:v>9.2149999999999996E-2</c:v>
                </c:pt>
                <c:pt idx="3789">
                  <c:v>9.2090000000000005E-2</c:v>
                </c:pt>
                <c:pt idx="3790">
                  <c:v>9.2090000000000005E-2</c:v>
                </c:pt>
                <c:pt idx="3791">
                  <c:v>9.2090000000000005E-2</c:v>
                </c:pt>
                <c:pt idx="3792">
                  <c:v>9.2039999999999997E-2</c:v>
                </c:pt>
                <c:pt idx="3793">
                  <c:v>9.2039999999999997E-2</c:v>
                </c:pt>
                <c:pt idx="3794">
                  <c:v>9.1990000000000002E-2</c:v>
                </c:pt>
                <c:pt idx="3795">
                  <c:v>9.1990000000000002E-2</c:v>
                </c:pt>
                <c:pt idx="3796">
                  <c:v>9.1929999999999998E-2</c:v>
                </c:pt>
                <c:pt idx="3797">
                  <c:v>9.1929999999999998E-2</c:v>
                </c:pt>
                <c:pt idx="3798">
                  <c:v>9.1880000000000003E-2</c:v>
                </c:pt>
                <c:pt idx="3799">
                  <c:v>9.1880000000000003E-2</c:v>
                </c:pt>
                <c:pt idx="3800">
                  <c:v>9.1819999999999999E-2</c:v>
                </c:pt>
                <c:pt idx="3801">
                  <c:v>9.1819999999999999E-2</c:v>
                </c:pt>
                <c:pt idx="3802">
                  <c:v>9.1770000000000004E-2</c:v>
                </c:pt>
                <c:pt idx="3803">
                  <c:v>9.1770000000000004E-2</c:v>
                </c:pt>
                <c:pt idx="3804">
                  <c:v>9.171E-2</c:v>
                </c:pt>
                <c:pt idx="3805">
                  <c:v>9.1660000000000005E-2</c:v>
                </c:pt>
                <c:pt idx="3806">
                  <c:v>9.1660000000000005E-2</c:v>
                </c:pt>
                <c:pt idx="3807">
                  <c:v>9.1600000000000001E-2</c:v>
                </c:pt>
                <c:pt idx="3808">
                  <c:v>9.1600000000000001E-2</c:v>
                </c:pt>
                <c:pt idx="3809">
                  <c:v>9.1550000000000006E-2</c:v>
                </c:pt>
                <c:pt idx="3810">
                  <c:v>9.1499999999999998E-2</c:v>
                </c:pt>
                <c:pt idx="3811">
                  <c:v>9.1439999999999994E-2</c:v>
                </c:pt>
                <c:pt idx="3812">
                  <c:v>9.1439999999999994E-2</c:v>
                </c:pt>
                <c:pt idx="3813">
                  <c:v>9.1389999999999999E-2</c:v>
                </c:pt>
                <c:pt idx="3814">
                  <c:v>9.1329999999999995E-2</c:v>
                </c:pt>
                <c:pt idx="3815">
                  <c:v>9.128E-2</c:v>
                </c:pt>
                <c:pt idx="3816">
                  <c:v>9.1219999999999996E-2</c:v>
                </c:pt>
                <c:pt idx="3817">
                  <c:v>9.1219999999999996E-2</c:v>
                </c:pt>
                <c:pt idx="3818">
                  <c:v>9.1170000000000001E-2</c:v>
                </c:pt>
                <c:pt idx="3819">
                  <c:v>9.1109999999999997E-2</c:v>
                </c:pt>
                <c:pt idx="3820">
                  <c:v>9.1060000000000002E-2</c:v>
                </c:pt>
                <c:pt idx="3821">
                  <c:v>9.1009999999999994E-2</c:v>
                </c:pt>
                <c:pt idx="3822">
                  <c:v>9.0950000000000003E-2</c:v>
                </c:pt>
                <c:pt idx="3823">
                  <c:v>9.0899999999999995E-2</c:v>
                </c:pt>
                <c:pt idx="3824">
                  <c:v>9.0840000000000004E-2</c:v>
                </c:pt>
                <c:pt idx="3825">
                  <c:v>9.0840000000000004E-2</c:v>
                </c:pt>
                <c:pt idx="3826">
                  <c:v>9.0789999999999996E-2</c:v>
                </c:pt>
                <c:pt idx="3827">
                  <c:v>9.0730000000000005E-2</c:v>
                </c:pt>
                <c:pt idx="3828">
                  <c:v>9.0620000000000006E-2</c:v>
                </c:pt>
                <c:pt idx="3829">
                  <c:v>9.0569999999999998E-2</c:v>
                </c:pt>
                <c:pt idx="3830">
                  <c:v>9.0520000000000003E-2</c:v>
                </c:pt>
                <c:pt idx="3831">
                  <c:v>9.0459999999999999E-2</c:v>
                </c:pt>
                <c:pt idx="3832">
                  <c:v>9.0410000000000004E-2</c:v>
                </c:pt>
                <c:pt idx="3833">
                  <c:v>9.035E-2</c:v>
                </c:pt>
                <c:pt idx="3834">
                  <c:v>9.0300000000000005E-2</c:v>
                </c:pt>
                <c:pt idx="3835">
                  <c:v>9.0240000000000001E-2</c:v>
                </c:pt>
                <c:pt idx="3836">
                  <c:v>9.0190000000000006E-2</c:v>
                </c:pt>
                <c:pt idx="3837">
                  <c:v>9.0130000000000002E-2</c:v>
                </c:pt>
                <c:pt idx="3838">
                  <c:v>9.0079999999999993E-2</c:v>
                </c:pt>
                <c:pt idx="3839">
                  <c:v>9.0029999999999999E-2</c:v>
                </c:pt>
                <c:pt idx="3840">
                  <c:v>8.9969999999999994E-2</c:v>
                </c:pt>
                <c:pt idx="3841">
                  <c:v>8.992E-2</c:v>
                </c:pt>
                <c:pt idx="3842">
                  <c:v>8.9859999999999995E-2</c:v>
                </c:pt>
                <c:pt idx="3843">
                  <c:v>8.9749999999999996E-2</c:v>
                </c:pt>
                <c:pt idx="3844">
                  <c:v>8.9700000000000002E-2</c:v>
                </c:pt>
                <c:pt idx="3845">
                  <c:v>8.9639999999999997E-2</c:v>
                </c:pt>
                <c:pt idx="3846">
                  <c:v>8.9590000000000003E-2</c:v>
                </c:pt>
                <c:pt idx="3847">
                  <c:v>8.9539999999999995E-2</c:v>
                </c:pt>
                <c:pt idx="3848">
                  <c:v>8.9480000000000004E-2</c:v>
                </c:pt>
                <c:pt idx="3849">
                  <c:v>8.9370000000000005E-2</c:v>
                </c:pt>
                <c:pt idx="3850">
                  <c:v>8.9319999999999997E-2</c:v>
                </c:pt>
                <c:pt idx="3851">
                  <c:v>8.9260000000000006E-2</c:v>
                </c:pt>
                <c:pt idx="3852">
                  <c:v>8.9209999999999998E-2</c:v>
                </c:pt>
                <c:pt idx="3853">
                  <c:v>8.9149999999999993E-2</c:v>
                </c:pt>
                <c:pt idx="3854">
                  <c:v>8.9099999999999999E-2</c:v>
                </c:pt>
                <c:pt idx="3855">
                  <c:v>8.9050000000000004E-2</c:v>
                </c:pt>
                <c:pt idx="3856">
                  <c:v>8.8940000000000005E-2</c:v>
                </c:pt>
                <c:pt idx="3857">
                  <c:v>8.8880000000000001E-2</c:v>
                </c:pt>
                <c:pt idx="3858">
                  <c:v>8.8830000000000006E-2</c:v>
                </c:pt>
                <c:pt idx="3859">
                  <c:v>8.8770000000000002E-2</c:v>
                </c:pt>
                <c:pt idx="3860">
                  <c:v>8.8719999999999993E-2</c:v>
                </c:pt>
                <c:pt idx="3861">
                  <c:v>8.8609999999999994E-2</c:v>
                </c:pt>
                <c:pt idx="3862">
                  <c:v>8.856E-2</c:v>
                </c:pt>
                <c:pt idx="3863">
                  <c:v>8.8499999999999995E-2</c:v>
                </c:pt>
                <c:pt idx="3864">
                  <c:v>8.8450000000000001E-2</c:v>
                </c:pt>
                <c:pt idx="3865">
                  <c:v>8.8389999999999996E-2</c:v>
                </c:pt>
                <c:pt idx="3866">
                  <c:v>8.8340000000000002E-2</c:v>
                </c:pt>
                <c:pt idx="3867">
                  <c:v>8.8230000000000003E-2</c:v>
                </c:pt>
                <c:pt idx="3868">
                  <c:v>8.8169999999999998E-2</c:v>
                </c:pt>
                <c:pt idx="3869">
                  <c:v>8.8120000000000004E-2</c:v>
                </c:pt>
                <c:pt idx="3870">
                  <c:v>8.8069999999999996E-2</c:v>
                </c:pt>
                <c:pt idx="3871">
                  <c:v>8.8010000000000005E-2</c:v>
                </c:pt>
                <c:pt idx="3872">
                  <c:v>8.7959999999999997E-2</c:v>
                </c:pt>
                <c:pt idx="3873">
                  <c:v>8.7900000000000006E-2</c:v>
                </c:pt>
                <c:pt idx="3874">
                  <c:v>8.7849999999999998E-2</c:v>
                </c:pt>
                <c:pt idx="3875">
                  <c:v>8.7790000000000007E-2</c:v>
                </c:pt>
                <c:pt idx="3876">
                  <c:v>8.7679999999999994E-2</c:v>
                </c:pt>
                <c:pt idx="3877">
                  <c:v>8.763E-2</c:v>
                </c:pt>
                <c:pt idx="3878">
                  <c:v>8.7580000000000005E-2</c:v>
                </c:pt>
                <c:pt idx="3879">
                  <c:v>8.7520000000000001E-2</c:v>
                </c:pt>
                <c:pt idx="3880">
                  <c:v>8.7470000000000006E-2</c:v>
                </c:pt>
                <c:pt idx="3881">
                  <c:v>8.7410000000000002E-2</c:v>
                </c:pt>
                <c:pt idx="3882">
                  <c:v>8.7359999999999993E-2</c:v>
                </c:pt>
                <c:pt idx="3883">
                  <c:v>8.7300000000000003E-2</c:v>
                </c:pt>
                <c:pt idx="3884">
                  <c:v>8.7249999999999994E-2</c:v>
                </c:pt>
                <c:pt idx="3885">
                  <c:v>8.7190000000000004E-2</c:v>
                </c:pt>
                <c:pt idx="3886">
                  <c:v>8.7139999999999995E-2</c:v>
                </c:pt>
                <c:pt idx="3887">
                  <c:v>8.7080000000000005E-2</c:v>
                </c:pt>
                <c:pt idx="3888">
                  <c:v>8.7029999999999996E-2</c:v>
                </c:pt>
                <c:pt idx="3889">
                  <c:v>8.6980000000000002E-2</c:v>
                </c:pt>
                <c:pt idx="3890">
                  <c:v>8.6919999999999997E-2</c:v>
                </c:pt>
                <c:pt idx="3891">
                  <c:v>8.6870000000000003E-2</c:v>
                </c:pt>
                <c:pt idx="3892">
                  <c:v>8.6809999999999998E-2</c:v>
                </c:pt>
                <c:pt idx="3893">
                  <c:v>8.6760000000000004E-2</c:v>
                </c:pt>
                <c:pt idx="3894">
                  <c:v>8.6699999999999999E-2</c:v>
                </c:pt>
                <c:pt idx="3895">
                  <c:v>8.6650000000000005E-2</c:v>
                </c:pt>
                <c:pt idx="3896">
                  <c:v>8.659E-2</c:v>
                </c:pt>
                <c:pt idx="3897">
                  <c:v>8.659E-2</c:v>
                </c:pt>
                <c:pt idx="3898">
                  <c:v>8.6540000000000006E-2</c:v>
                </c:pt>
                <c:pt idx="3899">
                  <c:v>8.6489999999999997E-2</c:v>
                </c:pt>
                <c:pt idx="3900">
                  <c:v>8.6430000000000007E-2</c:v>
                </c:pt>
                <c:pt idx="3901">
                  <c:v>8.6379999999999998E-2</c:v>
                </c:pt>
                <c:pt idx="3902">
                  <c:v>8.6379999999999998E-2</c:v>
                </c:pt>
                <c:pt idx="3903">
                  <c:v>8.6319999999999994E-2</c:v>
                </c:pt>
                <c:pt idx="3904">
                  <c:v>8.6269999999999999E-2</c:v>
                </c:pt>
                <c:pt idx="3905">
                  <c:v>8.6209999999999995E-2</c:v>
                </c:pt>
                <c:pt idx="3906">
                  <c:v>8.6209999999999995E-2</c:v>
                </c:pt>
                <c:pt idx="3907">
                  <c:v>8.616E-2</c:v>
                </c:pt>
                <c:pt idx="3908">
                  <c:v>8.6099999999999996E-2</c:v>
                </c:pt>
                <c:pt idx="3909">
                  <c:v>8.6050000000000001E-2</c:v>
                </c:pt>
                <c:pt idx="3910">
                  <c:v>8.5999999999999993E-2</c:v>
                </c:pt>
                <c:pt idx="3911">
                  <c:v>8.5999999999999993E-2</c:v>
                </c:pt>
                <c:pt idx="3912">
                  <c:v>8.5940000000000003E-2</c:v>
                </c:pt>
                <c:pt idx="3913">
                  <c:v>8.5889999999999994E-2</c:v>
                </c:pt>
                <c:pt idx="3914">
                  <c:v>8.5889999999999994E-2</c:v>
                </c:pt>
                <c:pt idx="3915">
                  <c:v>8.5830000000000004E-2</c:v>
                </c:pt>
                <c:pt idx="3916">
                  <c:v>8.5779999999999995E-2</c:v>
                </c:pt>
                <c:pt idx="3917">
                  <c:v>8.5779999999999995E-2</c:v>
                </c:pt>
                <c:pt idx="3918">
                  <c:v>8.5720000000000005E-2</c:v>
                </c:pt>
                <c:pt idx="3919">
                  <c:v>8.5720000000000005E-2</c:v>
                </c:pt>
                <c:pt idx="3920">
                  <c:v>8.5669999999999996E-2</c:v>
                </c:pt>
                <c:pt idx="3921">
                  <c:v>8.5610000000000006E-2</c:v>
                </c:pt>
                <c:pt idx="3922">
                  <c:v>8.5610000000000006E-2</c:v>
                </c:pt>
                <c:pt idx="3923">
                  <c:v>8.5559999999999997E-2</c:v>
                </c:pt>
                <c:pt idx="3924">
                  <c:v>8.5510000000000003E-2</c:v>
                </c:pt>
                <c:pt idx="3925">
                  <c:v>8.5510000000000003E-2</c:v>
                </c:pt>
                <c:pt idx="3926">
                  <c:v>8.5449999999999998E-2</c:v>
                </c:pt>
                <c:pt idx="3927">
                  <c:v>8.5449999999999998E-2</c:v>
                </c:pt>
                <c:pt idx="3928">
                  <c:v>8.5400000000000004E-2</c:v>
                </c:pt>
                <c:pt idx="3929">
                  <c:v>8.5400000000000004E-2</c:v>
                </c:pt>
                <c:pt idx="3930">
                  <c:v>8.5339999999999999E-2</c:v>
                </c:pt>
                <c:pt idx="3931">
                  <c:v>8.5339999999999999E-2</c:v>
                </c:pt>
                <c:pt idx="3932">
                  <c:v>8.5290000000000005E-2</c:v>
                </c:pt>
                <c:pt idx="3933">
                  <c:v>8.5290000000000005E-2</c:v>
                </c:pt>
                <c:pt idx="3934">
                  <c:v>8.523E-2</c:v>
                </c:pt>
                <c:pt idx="3935">
                  <c:v>8.523E-2</c:v>
                </c:pt>
                <c:pt idx="3936">
                  <c:v>8.5180000000000006E-2</c:v>
                </c:pt>
                <c:pt idx="3937">
                  <c:v>8.5180000000000006E-2</c:v>
                </c:pt>
                <c:pt idx="3938">
                  <c:v>8.5120000000000001E-2</c:v>
                </c:pt>
                <c:pt idx="3939">
                  <c:v>8.5120000000000001E-2</c:v>
                </c:pt>
                <c:pt idx="3940">
                  <c:v>8.5070000000000007E-2</c:v>
                </c:pt>
                <c:pt idx="3941">
                  <c:v>8.5070000000000007E-2</c:v>
                </c:pt>
                <c:pt idx="3942">
                  <c:v>8.5019999999999998E-2</c:v>
                </c:pt>
                <c:pt idx="3943">
                  <c:v>8.5019999999999998E-2</c:v>
                </c:pt>
                <c:pt idx="3944">
                  <c:v>8.4959999999999994E-2</c:v>
                </c:pt>
                <c:pt idx="3945">
                  <c:v>8.4959999999999994E-2</c:v>
                </c:pt>
                <c:pt idx="3946">
                  <c:v>8.4909999999999999E-2</c:v>
                </c:pt>
                <c:pt idx="3947">
                  <c:v>8.4909999999999999E-2</c:v>
                </c:pt>
                <c:pt idx="3948">
                  <c:v>8.4909999999999999E-2</c:v>
                </c:pt>
                <c:pt idx="3949">
                  <c:v>8.4849999999999995E-2</c:v>
                </c:pt>
                <c:pt idx="3950">
                  <c:v>8.4849999999999995E-2</c:v>
                </c:pt>
                <c:pt idx="3951">
                  <c:v>8.4849999999999995E-2</c:v>
                </c:pt>
                <c:pt idx="3952">
                  <c:v>8.48E-2</c:v>
                </c:pt>
                <c:pt idx="3953">
                  <c:v>8.48E-2</c:v>
                </c:pt>
                <c:pt idx="3954">
                  <c:v>8.4739999999999996E-2</c:v>
                </c:pt>
                <c:pt idx="3955">
                  <c:v>8.4739999999999996E-2</c:v>
                </c:pt>
                <c:pt idx="3956">
                  <c:v>8.4690000000000001E-2</c:v>
                </c:pt>
                <c:pt idx="3957">
                  <c:v>8.4690000000000001E-2</c:v>
                </c:pt>
                <c:pt idx="3958">
                  <c:v>8.4629999999999997E-2</c:v>
                </c:pt>
                <c:pt idx="3959">
                  <c:v>8.4629999999999997E-2</c:v>
                </c:pt>
                <c:pt idx="3960">
                  <c:v>8.4580000000000002E-2</c:v>
                </c:pt>
                <c:pt idx="3961">
                  <c:v>8.4580000000000002E-2</c:v>
                </c:pt>
                <c:pt idx="3962">
                  <c:v>8.4580000000000002E-2</c:v>
                </c:pt>
                <c:pt idx="3963">
                  <c:v>8.4529999999999994E-2</c:v>
                </c:pt>
                <c:pt idx="3964">
                  <c:v>8.4529999999999994E-2</c:v>
                </c:pt>
                <c:pt idx="3965">
                  <c:v>8.4470000000000003E-2</c:v>
                </c:pt>
                <c:pt idx="3966">
                  <c:v>8.4470000000000003E-2</c:v>
                </c:pt>
                <c:pt idx="3967">
                  <c:v>8.4470000000000003E-2</c:v>
                </c:pt>
                <c:pt idx="3968">
                  <c:v>8.4419999999999995E-2</c:v>
                </c:pt>
                <c:pt idx="3969">
                  <c:v>8.4419999999999995E-2</c:v>
                </c:pt>
                <c:pt idx="3970">
                  <c:v>8.4360000000000004E-2</c:v>
                </c:pt>
                <c:pt idx="3971">
                  <c:v>8.4360000000000004E-2</c:v>
                </c:pt>
                <c:pt idx="3972">
                  <c:v>8.4309999999999996E-2</c:v>
                </c:pt>
                <c:pt idx="3973">
                  <c:v>8.4309999999999996E-2</c:v>
                </c:pt>
                <c:pt idx="3974">
                  <c:v>8.4250000000000005E-2</c:v>
                </c:pt>
                <c:pt idx="3975">
                  <c:v>8.4250000000000005E-2</c:v>
                </c:pt>
                <c:pt idx="3976">
                  <c:v>8.4199999999999997E-2</c:v>
                </c:pt>
                <c:pt idx="3977">
                  <c:v>8.4199999999999997E-2</c:v>
                </c:pt>
                <c:pt idx="3978">
                  <c:v>8.4140000000000006E-2</c:v>
                </c:pt>
                <c:pt idx="3979">
                  <c:v>8.4140000000000006E-2</c:v>
                </c:pt>
                <c:pt idx="3980">
                  <c:v>8.4089999999999998E-2</c:v>
                </c:pt>
                <c:pt idx="3981">
                  <c:v>8.4089999999999998E-2</c:v>
                </c:pt>
                <c:pt idx="3982">
                  <c:v>8.4040000000000004E-2</c:v>
                </c:pt>
                <c:pt idx="3983">
                  <c:v>8.4040000000000004E-2</c:v>
                </c:pt>
                <c:pt idx="3984">
                  <c:v>8.3979999999999999E-2</c:v>
                </c:pt>
                <c:pt idx="3985">
                  <c:v>8.3979999999999999E-2</c:v>
                </c:pt>
                <c:pt idx="3986">
                  <c:v>8.3930000000000005E-2</c:v>
                </c:pt>
                <c:pt idx="3987">
                  <c:v>8.3930000000000005E-2</c:v>
                </c:pt>
                <c:pt idx="3988">
                  <c:v>8.387E-2</c:v>
                </c:pt>
                <c:pt idx="3989">
                  <c:v>8.3820000000000006E-2</c:v>
                </c:pt>
                <c:pt idx="3990">
                  <c:v>8.3820000000000006E-2</c:v>
                </c:pt>
                <c:pt idx="3991">
                  <c:v>8.3760000000000001E-2</c:v>
                </c:pt>
                <c:pt idx="3992">
                  <c:v>8.3760000000000001E-2</c:v>
                </c:pt>
                <c:pt idx="3993">
                  <c:v>8.3710000000000007E-2</c:v>
                </c:pt>
                <c:pt idx="3994">
                  <c:v>8.3650000000000002E-2</c:v>
                </c:pt>
                <c:pt idx="3995">
                  <c:v>8.3650000000000002E-2</c:v>
                </c:pt>
                <c:pt idx="3996">
                  <c:v>8.3599999999999994E-2</c:v>
                </c:pt>
                <c:pt idx="3997">
                  <c:v>8.3599999999999994E-2</c:v>
                </c:pt>
                <c:pt idx="3998">
                  <c:v>8.3549999999999999E-2</c:v>
                </c:pt>
                <c:pt idx="3999">
                  <c:v>8.3549999999999999E-2</c:v>
                </c:pt>
                <c:pt idx="4000">
                  <c:v>8.3489999999999995E-2</c:v>
                </c:pt>
                <c:pt idx="4001">
                  <c:v>8.344E-2</c:v>
                </c:pt>
                <c:pt idx="4002">
                  <c:v>8.344E-2</c:v>
                </c:pt>
                <c:pt idx="4003">
                  <c:v>8.3379999999999996E-2</c:v>
                </c:pt>
                <c:pt idx="4004">
                  <c:v>8.3330000000000001E-2</c:v>
                </c:pt>
                <c:pt idx="4005">
                  <c:v>8.3269999999999997E-2</c:v>
                </c:pt>
                <c:pt idx="4006">
                  <c:v>8.3269999999999997E-2</c:v>
                </c:pt>
                <c:pt idx="4007">
                  <c:v>8.3220000000000002E-2</c:v>
                </c:pt>
                <c:pt idx="4008">
                  <c:v>8.3159999999999998E-2</c:v>
                </c:pt>
                <c:pt idx="4009">
                  <c:v>8.3159999999999998E-2</c:v>
                </c:pt>
                <c:pt idx="4010">
                  <c:v>8.3110000000000003E-2</c:v>
                </c:pt>
                <c:pt idx="4011">
                  <c:v>8.3059999999999995E-2</c:v>
                </c:pt>
                <c:pt idx="4012">
                  <c:v>8.3059999999999995E-2</c:v>
                </c:pt>
                <c:pt idx="4013">
                  <c:v>8.3000000000000004E-2</c:v>
                </c:pt>
                <c:pt idx="4014">
                  <c:v>8.2949999999999996E-2</c:v>
                </c:pt>
                <c:pt idx="4015">
                  <c:v>8.2890000000000005E-2</c:v>
                </c:pt>
                <c:pt idx="4016">
                  <c:v>8.2890000000000005E-2</c:v>
                </c:pt>
                <c:pt idx="4017">
                  <c:v>8.2839999999999997E-2</c:v>
                </c:pt>
                <c:pt idx="4018">
                  <c:v>8.2780000000000006E-2</c:v>
                </c:pt>
                <c:pt idx="4019">
                  <c:v>8.2729999999999998E-2</c:v>
                </c:pt>
                <c:pt idx="4020">
                  <c:v>8.2729999999999998E-2</c:v>
                </c:pt>
                <c:pt idx="4021">
                  <c:v>8.2669999999999993E-2</c:v>
                </c:pt>
                <c:pt idx="4022">
                  <c:v>8.2619999999999999E-2</c:v>
                </c:pt>
                <c:pt idx="4023">
                  <c:v>8.2570000000000005E-2</c:v>
                </c:pt>
                <c:pt idx="4024">
                  <c:v>8.251E-2</c:v>
                </c:pt>
                <c:pt idx="4025">
                  <c:v>8.2460000000000006E-2</c:v>
                </c:pt>
                <c:pt idx="4026">
                  <c:v>8.2460000000000006E-2</c:v>
                </c:pt>
                <c:pt idx="4027">
                  <c:v>8.2400000000000001E-2</c:v>
                </c:pt>
                <c:pt idx="4028">
                  <c:v>8.2350000000000007E-2</c:v>
                </c:pt>
                <c:pt idx="4029">
                  <c:v>8.2290000000000002E-2</c:v>
                </c:pt>
                <c:pt idx="4030">
                  <c:v>8.2290000000000002E-2</c:v>
                </c:pt>
                <c:pt idx="4031">
                  <c:v>8.2239999999999994E-2</c:v>
                </c:pt>
                <c:pt idx="4032">
                  <c:v>8.2180000000000003E-2</c:v>
                </c:pt>
                <c:pt idx="4033">
                  <c:v>8.2129999999999995E-2</c:v>
                </c:pt>
                <c:pt idx="4034">
                  <c:v>8.208E-2</c:v>
                </c:pt>
                <c:pt idx="4035">
                  <c:v>8.2019999999999996E-2</c:v>
                </c:pt>
                <c:pt idx="4036">
                  <c:v>8.1970000000000001E-2</c:v>
                </c:pt>
                <c:pt idx="4037">
                  <c:v>8.1909999999999997E-2</c:v>
                </c:pt>
                <c:pt idx="4038">
                  <c:v>8.1909999999999997E-2</c:v>
                </c:pt>
                <c:pt idx="4039">
                  <c:v>8.1860000000000002E-2</c:v>
                </c:pt>
                <c:pt idx="4040">
                  <c:v>8.1799999999999998E-2</c:v>
                </c:pt>
                <c:pt idx="4041">
                  <c:v>8.1750000000000003E-2</c:v>
                </c:pt>
                <c:pt idx="4042">
                  <c:v>8.1689999999999999E-2</c:v>
                </c:pt>
                <c:pt idx="4043">
                  <c:v>8.1640000000000004E-2</c:v>
                </c:pt>
                <c:pt idx="4044">
                  <c:v>8.1589999999999996E-2</c:v>
                </c:pt>
                <c:pt idx="4045">
                  <c:v>8.1589999999999996E-2</c:v>
                </c:pt>
                <c:pt idx="4046">
                  <c:v>8.1530000000000005E-2</c:v>
                </c:pt>
                <c:pt idx="4047">
                  <c:v>8.1479999999999997E-2</c:v>
                </c:pt>
                <c:pt idx="4048">
                  <c:v>8.1420000000000006E-2</c:v>
                </c:pt>
                <c:pt idx="4049">
                  <c:v>8.1369999999999998E-2</c:v>
                </c:pt>
                <c:pt idx="4050">
                  <c:v>8.1309999999999993E-2</c:v>
                </c:pt>
                <c:pt idx="4051">
                  <c:v>8.1259999999999999E-2</c:v>
                </c:pt>
                <c:pt idx="4052">
                  <c:v>8.1199999999999994E-2</c:v>
                </c:pt>
                <c:pt idx="4053">
                  <c:v>8.115E-2</c:v>
                </c:pt>
                <c:pt idx="4054">
                  <c:v>8.1100000000000005E-2</c:v>
                </c:pt>
                <c:pt idx="4055">
                  <c:v>8.1040000000000001E-2</c:v>
                </c:pt>
                <c:pt idx="4056">
                  <c:v>8.1040000000000001E-2</c:v>
                </c:pt>
                <c:pt idx="4057">
                  <c:v>8.0990000000000006E-2</c:v>
                </c:pt>
                <c:pt idx="4058">
                  <c:v>8.0930000000000002E-2</c:v>
                </c:pt>
                <c:pt idx="4059">
                  <c:v>8.0879999999999994E-2</c:v>
                </c:pt>
                <c:pt idx="4060">
                  <c:v>8.0820000000000003E-2</c:v>
                </c:pt>
                <c:pt idx="4061">
                  <c:v>8.0769999999999995E-2</c:v>
                </c:pt>
                <c:pt idx="4062">
                  <c:v>8.0710000000000004E-2</c:v>
                </c:pt>
                <c:pt idx="4063">
                  <c:v>8.0710000000000004E-2</c:v>
                </c:pt>
                <c:pt idx="4064">
                  <c:v>8.0659999999999996E-2</c:v>
                </c:pt>
                <c:pt idx="4065">
                  <c:v>8.0600000000000005E-2</c:v>
                </c:pt>
                <c:pt idx="4066">
                  <c:v>8.0549999999999997E-2</c:v>
                </c:pt>
                <c:pt idx="4067">
                  <c:v>8.0500000000000002E-2</c:v>
                </c:pt>
                <c:pt idx="4068">
                  <c:v>8.0439999999999998E-2</c:v>
                </c:pt>
                <c:pt idx="4069">
                  <c:v>8.0390000000000003E-2</c:v>
                </c:pt>
                <c:pt idx="4070">
                  <c:v>8.0329999999999999E-2</c:v>
                </c:pt>
                <c:pt idx="4071">
                  <c:v>8.0280000000000004E-2</c:v>
                </c:pt>
                <c:pt idx="4072">
                  <c:v>8.022E-2</c:v>
                </c:pt>
                <c:pt idx="4073">
                  <c:v>8.0170000000000005E-2</c:v>
                </c:pt>
                <c:pt idx="4074">
                  <c:v>8.0170000000000005E-2</c:v>
                </c:pt>
                <c:pt idx="4075">
                  <c:v>8.0110000000000001E-2</c:v>
                </c:pt>
                <c:pt idx="4076">
                  <c:v>8.0060000000000006E-2</c:v>
                </c:pt>
                <c:pt idx="4077">
                  <c:v>8.0009999999999998E-2</c:v>
                </c:pt>
                <c:pt idx="4078">
                  <c:v>7.9949999999999993E-2</c:v>
                </c:pt>
                <c:pt idx="4079">
                  <c:v>7.9899999999999999E-2</c:v>
                </c:pt>
                <c:pt idx="4080">
                  <c:v>7.9899999999999999E-2</c:v>
                </c:pt>
                <c:pt idx="4081">
                  <c:v>7.9839999999999994E-2</c:v>
                </c:pt>
                <c:pt idx="4082">
                  <c:v>7.979E-2</c:v>
                </c:pt>
                <c:pt idx="4083">
                  <c:v>7.9729999999999995E-2</c:v>
                </c:pt>
                <c:pt idx="4084">
                  <c:v>7.9680000000000001E-2</c:v>
                </c:pt>
                <c:pt idx="4085">
                  <c:v>7.9619999999999996E-2</c:v>
                </c:pt>
                <c:pt idx="4086">
                  <c:v>7.9570000000000002E-2</c:v>
                </c:pt>
                <c:pt idx="4087">
                  <c:v>7.9519999999999993E-2</c:v>
                </c:pt>
                <c:pt idx="4088">
                  <c:v>7.9460000000000003E-2</c:v>
                </c:pt>
                <c:pt idx="4089">
                  <c:v>7.9460000000000003E-2</c:v>
                </c:pt>
                <c:pt idx="4090">
                  <c:v>7.9409999999999994E-2</c:v>
                </c:pt>
                <c:pt idx="4091">
                  <c:v>7.9350000000000004E-2</c:v>
                </c:pt>
                <c:pt idx="4092">
                  <c:v>7.9299999999999995E-2</c:v>
                </c:pt>
                <c:pt idx="4093">
                  <c:v>7.9299999999999995E-2</c:v>
                </c:pt>
                <c:pt idx="4094">
                  <c:v>7.9240000000000005E-2</c:v>
                </c:pt>
                <c:pt idx="4095">
                  <c:v>7.9189999999999997E-2</c:v>
                </c:pt>
                <c:pt idx="4096">
                  <c:v>7.9130000000000006E-2</c:v>
                </c:pt>
                <c:pt idx="4097">
                  <c:v>7.9079999999999998E-2</c:v>
                </c:pt>
                <c:pt idx="4098">
                  <c:v>7.9079999999999998E-2</c:v>
                </c:pt>
                <c:pt idx="4099">
                  <c:v>7.9030000000000003E-2</c:v>
                </c:pt>
                <c:pt idx="4100">
                  <c:v>7.8969999999999999E-2</c:v>
                </c:pt>
                <c:pt idx="4101">
                  <c:v>7.8920000000000004E-2</c:v>
                </c:pt>
                <c:pt idx="4102">
                  <c:v>7.886E-2</c:v>
                </c:pt>
                <c:pt idx="4103">
                  <c:v>7.8810000000000005E-2</c:v>
                </c:pt>
                <c:pt idx="4104">
                  <c:v>7.8810000000000005E-2</c:v>
                </c:pt>
                <c:pt idx="4105">
                  <c:v>7.8750000000000001E-2</c:v>
                </c:pt>
                <c:pt idx="4106">
                  <c:v>7.8700000000000006E-2</c:v>
                </c:pt>
                <c:pt idx="4107">
                  <c:v>7.8700000000000006E-2</c:v>
                </c:pt>
                <c:pt idx="4108">
                  <c:v>7.8640000000000002E-2</c:v>
                </c:pt>
                <c:pt idx="4109">
                  <c:v>7.8589999999999993E-2</c:v>
                </c:pt>
                <c:pt idx="4110">
                  <c:v>7.8589999999999993E-2</c:v>
                </c:pt>
                <c:pt idx="4111">
                  <c:v>7.8539999999999999E-2</c:v>
                </c:pt>
                <c:pt idx="4112">
                  <c:v>7.8479999999999994E-2</c:v>
                </c:pt>
                <c:pt idx="4113">
                  <c:v>7.843E-2</c:v>
                </c:pt>
                <c:pt idx="4114">
                  <c:v>7.843E-2</c:v>
                </c:pt>
                <c:pt idx="4115">
                  <c:v>7.8369999999999995E-2</c:v>
                </c:pt>
                <c:pt idx="4116">
                  <c:v>7.8320000000000001E-2</c:v>
                </c:pt>
                <c:pt idx="4117">
                  <c:v>7.8259999999999996E-2</c:v>
                </c:pt>
                <c:pt idx="4118">
                  <c:v>7.8259999999999996E-2</c:v>
                </c:pt>
                <c:pt idx="4119">
                  <c:v>7.8210000000000002E-2</c:v>
                </c:pt>
                <c:pt idx="4120">
                  <c:v>7.8149999999999997E-2</c:v>
                </c:pt>
                <c:pt idx="4121">
                  <c:v>7.8149999999999997E-2</c:v>
                </c:pt>
                <c:pt idx="4122">
                  <c:v>7.8100000000000003E-2</c:v>
                </c:pt>
                <c:pt idx="4123">
                  <c:v>7.8100000000000003E-2</c:v>
                </c:pt>
                <c:pt idx="4124">
                  <c:v>7.8049999999999994E-2</c:v>
                </c:pt>
                <c:pt idx="4125">
                  <c:v>7.7990000000000004E-2</c:v>
                </c:pt>
                <c:pt idx="4126">
                  <c:v>7.7990000000000004E-2</c:v>
                </c:pt>
                <c:pt idx="4127">
                  <c:v>7.7939999999999995E-2</c:v>
                </c:pt>
                <c:pt idx="4128">
                  <c:v>7.7939999999999995E-2</c:v>
                </c:pt>
                <c:pt idx="4129">
                  <c:v>7.7880000000000005E-2</c:v>
                </c:pt>
                <c:pt idx="4130">
                  <c:v>7.7829999999999996E-2</c:v>
                </c:pt>
                <c:pt idx="4131">
                  <c:v>7.7829999999999996E-2</c:v>
                </c:pt>
                <c:pt idx="4132">
                  <c:v>7.7770000000000006E-2</c:v>
                </c:pt>
                <c:pt idx="4133">
                  <c:v>7.7719999999999997E-2</c:v>
                </c:pt>
                <c:pt idx="4134">
                  <c:v>7.7719999999999997E-2</c:v>
                </c:pt>
                <c:pt idx="4135">
                  <c:v>7.7660000000000007E-2</c:v>
                </c:pt>
                <c:pt idx="4136">
                  <c:v>7.7660000000000007E-2</c:v>
                </c:pt>
                <c:pt idx="4137">
                  <c:v>7.7609999999999998E-2</c:v>
                </c:pt>
                <c:pt idx="4138">
                  <c:v>7.7560000000000004E-2</c:v>
                </c:pt>
                <c:pt idx="4139">
                  <c:v>7.7560000000000004E-2</c:v>
                </c:pt>
                <c:pt idx="4140">
                  <c:v>7.7499999999999999E-2</c:v>
                </c:pt>
                <c:pt idx="4141">
                  <c:v>7.7499999999999999E-2</c:v>
                </c:pt>
                <c:pt idx="4142">
                  <c:v>7.7450000000000005E-2</c:v>
                </c:pt>
                <c:pt idx="4143">
                  <c:v>7.7450000000000005E-2</c:v>
                </c:pt>
                <c:pt idx="4144">
                  <c:v>7.739E-2</c:v>
                </c:pt>
                <c:pt idx="4145">
                  <c:v>7.739E-2</c:v>
                </c:pt>
                <c:pt idx="4146">
                  <c:v>7.7340000000000006E-2</c:v>
                </c:pt>
                <c:pt idx="4147">
                  <c:v>7.7340000000000006E-2</c:v>
                </c:pt>
                <c:pt idx="4148">
                  <c:v>7.7280000000000001E-2</c:v>
                </c:pt>
                <c:pt idx="4149">
                  <c:v>7.7280000000000001E-2</c:v>
                </c:pt>
                <c:pt idx="4150">
                  <c:v>7.7229999999999993E-2</c:v>
                </c:pt>
                <c:pt idx="4151">
                  <c:v>7.7229999999999993E-2</c:v>
                </c:pt>
                <c:pt idx="4152">
                  <c:v>7.7170000000000002E-2</c:v>
                </c:pt>
                <c:pt idx="4153">
                  <c:v>7.7170000000000002E-2</c:v>
                </c:pt>
                <c:pt idx="4154">
                  <c:v>7.7119999999999994E-2</c:v>
                </c:pt>
                <c:pt idx="4155">
                  <c:v>7.7119999999999994E-2</c:v>
                </c:pt>
                <c:pt idx="4156">
                  <c:v>7.707E-2</c:v>
                </c:pt>
                <c:pt idx="4157">
                  <c:v>7.707E-2</c:v>
                </c:pt>
                <c:pt idx="4158">
                  <c:v>7.707E-2</c:v>
                </c:pt>
                <c:pt idx="4159">
                  <c:v>7.7009999999999995E-2</c:v>
                </c:pt>
                <c:pt idx="4160">
                  <c:v>7.7009999999999995E-2</c:v>
                </c:pt>
                <c:pt idx="4161">
                  <c:v>7.6960000000000001E-2</c:v>
                </c:pt>
                <c:pt idx="4162">
                  <c:v>7.6960000000000001E-2</c:v>
                </c:pt>
                <c:pt idx="4163">
                  <c:v>7.6899999999999996E-2</c:v>
                </c:pt>
                <c:pt idx="4164">
                  <c:v>7.6899999999999996E-2</c:v>
                </c:pt>
                <c:pt idx="4165">
                  <c:v>7.6850000000000002E-2</c:v>
                </c:pt>
                <c:pt idx="4166">
                  <c:v>7.6850000000000002E-2</c:v>
                </c:pt>
                <c:pt idx="4167">
                  <c:v>7.6789999999999997E-2</c:v>
                </c:pt>
                <c:pt idx="4168">
                  <c:v>7.6789999999999997E-2</c:v>
                </c:pt>
                <c:pt idx="4169">
                  <c:v>7.6789999999999997E-2</c:v>
                </c:pt>
                <c:pt idx="4170">
                  <c:v>7.6740000000000003E-2</c:v>
                </c:pt>
                <c:pt idx="4171">
                  <c:v>7.6740000000000003E-2</c:v>
                </c:pt>
                <c:pt idx="4172">
                  <c:v>7.6679999999999998E-2</c:v>
                </c:pt>
                <c:pt idx="4173">
                  <c:v>7.6679999999999998E-2</c:v>
                </c:pt>
                <c:pt idx="4174">
                  <c:v>7.6679999999999998E-2</c:v>
                </c:pt>
                <c:pt idx="4175">
                  <c:v>7.6630000000000004E-2</c:v>
                </c:pt>
                <c:pt idx="4176">
                  <c:v>7.6630000000000004E-2</c:v>
                </c:pt>
                <c:pt idx="4177">
                  <c:v>7.6630000000000004E-2</c:v>
                </c:pt>
                <c:pt idx="4178">
                  <c:v>7.6579999999999995E-2</c:v>
                </c:pt>
                <c:pt idx="4179">
                  <c:v>7.6579999999999995E-2</c:v>
                </c:pt>
                <c:pt idx="4180">
                  <c:v>7.6520000000000005E-2</c:v>
                </c:pt>
                <c:pt idx="4181">
                  <c:v>7.6520000000000005E-2</c:v>
                </c:pt>
                <c:pt idx="4182">
                  <c:v>7.6469999999999996E-2</c:v>
                </c:pt>
                <c:pt idx="4183">
                  <c:v>7.6469999999999996E-2</c:v>
                </c:pt>
                <c:pt idx="4184">
                  <c:v>7.6469999999999996E-2</c:v>
                </c:pt>
                <c:pt idx="4185">
                  <c:v>7.6410000000000006E-2</c:v>
                </c:pt>
                <c:pt idx="4186">
                  <c:v>7.6410000000000006E-2</c:v>
                </c:pt>
                <c:pt idx="4187">
                  <c:v>7.6410000000000006E-2</c:v>
                </c:pt>
                <c:pt idx="4188">
                  <c:v>7.6359999999999997E-2</c:v>
                </c:pt>
                <c:pt idx="4189">
                  <c:v>7.6359999999999997E-2</c:v>
                </c:pt>
                <c:pt idx="4190">
                  <c:v>7.6359999999999997E-2</c:v>
                </c:pt>
                <c:pt idx="4191">
                  <c:v>7.6300000000000007E-2</c:v>
                </c:pt>
                <c:pt idx="4192">
                  <c:v>7.6300000000000007E-2</c:v>
                </c:pt>
                <c:pt idx="4193">
                  <c:v>7.6300000000000007E-2</c:v>
                </c:pt>
                <c:pt idx="4194">
                  <c:v>7.6249999999999998E-2</c:v>
                </c:pt>
                <c:pt idx="4195">
                  <c:v>7.6249999999999998E-2</c:v>
                </c:pt>
                <c:pt idx="4196">
                  <c:v>7.6189999999999994E-2</c:v>
                </c:pt>
                <c:pt idx="4197">
                  <c:v>7.6189999999999994E-2</c:v>
                </c:pt>
                <c:pt idx="4198">
                  <c:v>7.6139999999999999E-2</c:v>
                </c:pt>
                <c:pt idx="4199">
                  <c:v>7.6139999999999999E-2</c:v>
                </c:pt>
                <c:pt idx="4200">
                  <c:v>7.6139999999999999E-2</c:v>
                </c:pt>
                <c:pt idx="4201">
                  <c:v>7.6090000000000005E-2</c:v>
                </c:pt>
                <c:pt idx="4202">
                  <c:v>7.6090000000000005E-2</c:v>
                </c:pt>
                <c:pt idx="4203">
                  <c:v>7.6090000000000005E-2</c:v>
                </c:pt>
                <c:pt idx="4204">
                  <c:v>7.603E-2</c:v>
                </c:pt>
                <c:pt idx="4205">
                  <c:v>7.603E-2</c:v>
                </c:pt>
                <c:pt idx="4206">
                  <c:v>7.603E-2</c:v>
                </c:pt>
                <c:pt idx="4207">
                  <c:v>7.5980000000000006E-2</c:v>
                </c:pt>
                <c:pt idx="4208">
                  <c:v>7.5980000000000006E-2</c:v>
                </c:pt>
                <c:pt idx="4209">
                  <c:v>7.5980000000000006E-2</c:v>
                </c:pt>
                <c:pt idx="4210">
                  <c:v>7.5920000000000001E-2</c:v>
                </c:pt>
                <c:pt idx="4211">
                  <c:v>7.5920000000000001E-2</c:v>
                </c:pt>
                <c:pt idx="4212">
                  <c:v>7.5870000000000007E-2</c:v>
                </c:pt>
                <c:pt idx="4213">
                  <c:v>7.5870000000000007E-2</c:v>
                </c:pt>
                <c:pt idx="4214">
                  <c:v>7.5810000000000002E-2</c:v>
                </c:pt>
                <c:pt idx="4215">
                  <c:v>7.5810000000000002E-2</c:v>
                </c:pt>
                <c:pt idx="4216">
                  <c:v>7.5759999999999994E-2</c:v>
                </c:pt>
                <c:pt idx="4217">
                  <c:v>7.5759999999999994E-2</c:v>
                </c:pt>
                <c:pt idx="4218">
                  <c:v>7.5759999999999994E-2</c:v>
                </c:pt>
                <c:pt idx="4219">
                  <c:v>7.5700000000000003E-2</c:v>
                </c:pt>
                <c:pt idx="4220">
                  <c:v>7.5700000000000003E-2</c:v>
                </c:pt>
                <c:pt idx="4221">
                  <c:v>7.5649999999999995E-2</c:v>
                </c:pt>
                <c:pt idx="4222">
                  <c:v>7.5649999999999995E-2</c:v>
                </c:pt>
                <c:pt idx="4223">
                  <c:v>7.5649999999999995E-2</c:v>
                </c:pt>
                <c:pt idx="4224">
                  <c:v>7.5600000000000001E-2</c:v>
                </c:pt>
                <c:pt idx="4225">
                  <c:v>7.5600000000000001E-2</c:v>
                </c:pt>
                <c:pt idx="4226">
                  <c:v>7.5539999999999996E-2</c:v>
                </c:pt>
                <c:pt idx="4227">
                  <c:v>7.5539999999999996E-2</c:v>
                </c:pt>
                <c:pt idx="4228">
                  <c:v>7.5490000000000002E-2</c:v>
                </c:pt>
                <c:pt idx="4229">
                  <c:v>7.5490000000000002E-2</c:v>
                </c:pt>
                <c:pt idx="4230">
                  <c:v>7.5429999999999997E-2</c:v>
                </c:pt>
                <c:pt idx="4231">
                  <c:v>7.5380000000000003E-2</c:v>
                </c:pt>
                <c:pt idx="4232">
                  <c:v>7.5380000000000003E-2</c:v>
                </c:pt>
                <c:pt idx="4233">
                  <c:v>7.5319999999999998E-2</c:v>
                </c:pt>
                <c:pt idx="4234">
                  <c:v>7.5319999999999998E-2</c:v>
                </c:pt>
                <c:pt idx="4235">
                  <c:v>7.5270000000000004E-2</c:v>
                </c:pt>
                <c:pt idx="4236">
                  <c:v>7.5270000000000004E-2</c:v>
                </c:pt>
                <c:pt idx="4237">
                  <c:v>7.5209999999999999E-2</c:v>
                </c:pt>
                <c:pt idx="4238">
                  <c:v>7.5209999999999999E-2</c:v>
                </c:pt>
                <c:pt idx="4239">
                  <c:v>7.5160000000000005E-2</c:v>
                </c:pt>
                <c:pt idx="4240">
                  <c:v>7.5160000000000005E-2</c:v>
                </c:pt>
                <c:pt idx="4241">
                  <c:v>7.5109999999999996E-2</c:v>
                </c:pt>
                <c:pt idx="4242">
                  <c:v>7.5109999999999996E-2</c:v>
                </c:pt>
                <c:pt idx="4243">
                  <c:v>7.5050000000000006E-2</c:v>
                </c:pt>
                <c:pt idx="4244">
                  <c:v>7.4999999999999997E-2</c:v>
                </c:pt>
                <c:pt idx="4245">
                  <c:v>7.4999999999999997E-2</c:v>
                </c:pt>
                <c:pt idx="4246">
                  <c:v>7.4940000000000007E-2</c:v>
                </c:pt>
                <c:pt idx="4247">
                  <c:v>7.4889999999999998E-2</c:v>
                </c:pt>
                <c:pt idx="4248">
                  <c:v>7.4889999999999998E-2</c:v>
                </c:pt>
                <c:pt idx="4249">
                  <c:v>7.4829999999999994E-2</c:v>
                </c:pt>
                <c:pt idx="4250">
                  <c:v>7.4829999999999994E-2</c:v>
                </c:pt>
                <c:pt idx="4251">
                  <c:v>7.4779999999999999E-2</c:v>
                </c:pt>
                <c:pt idx="4252">
                  <c:v>7.4719999999999995E-2</c:v>
                </c:pt>
                <c:pt idx="4253">
                  <c:v>7.4719999999999995E-2</c:v>
                </c:pt>
                <c:pt idx="4254">
                  <c:v>7.467E-2</c:v>
                </c:pt>
                <c:pt idx="4255">
                  <c:v>7.4620000000000006E-2</c:v>
                </c:pt>
                <c:pt idx="4256">
                  <c:v>7.4620000000000006E-2</c:v>
                </c:pt>
                <c:pt idx="4257">
                  <c:v>7.4560000000000001E-2</c:v>
                </c:pt>
                <c:pt idx="4258">
                  <c:v>7.4510000000000007E-2</c:v>
                </c:pt>
                <c:pt idx="4259">
                  <c:v>7.4510000000000007E-2</c:v>
                </c:pt>
                <c:pt idx="4260">
                  <c:v>7.4450000000000002E-2</c:v>
                </c:pt>
                <c:pt idx="4261">
                  <c:v>7.4399999999999994E-2</c:v>
                </c:pt>
                <c:pt idx="4262">
                  <c:v>7.4340000000000003E-2</c:v>
                </c:pt>
                <c:pt idx="4263">
                  <c:v>7.4289999999999995E-2</c:v>
                </c:pt>
                <c:pt idx="4264">
                  <c:v>7.4230000000000004E-2</c:v>
                </c:pt>
                <c:pt idx="4265">
                  <c:v>7.4230000000000004E-2</c:v>
                </c:pt>
                <c:pt idx="4266">
                  <c:v>7.4179999999999996E-2</c:v>
                </c:pt>
                <c:pt idx="4267">
                  <c:v>7.4130000000000001E-2</c:v>
                </c:pt>
                <c:pt idx="4268">
                  <c:v>7.4069999999999997E-2</c:v>
                </c:pt>
                <c:pt idx="4269">
                  <c:v>7.4069999999999997E-2</c:v>
                </c:pt>
                <c:pt idx="4270">
                  <c:v>7.4020000000000002E-2</c:v>
                </c:pt>
                <c:pt idx="4271">
                  <c:v>7.3959999999999998E-2</c:v>
                </c:pt>
                <c:pt idx="4272">
                  <c:v>7.3910000000000003E-2</c:v>
                </c:pt>
                <c:pt idx="4273">
                  <c:v>7.3849999999999999E-2</c:v>
                </c:pt>
                <c:pt idx="4274">
                  <c:v>7.3849999999999999E-2</c:v>
                </c:pt>
                <c:pt idx="4275">
                  <c:v>7.3800000000000004E-2</c:v>
                </c:pt>
                <c:pt idx="4276">
                  <c:v>7.374E-2</c:v>
                </c:pt>
                <c:pt idx="4277">
                  <c:v>7.3690000000000005E-2</c:v>
                </c:pt>
                <c:pt idx="4278">
                  <c:v>7.3630000000000001E-2</c:v>
                </c:pt>
                <c:pt idx="4279">
                  <c:v>7.3580000000000007E-2</c:v>
                </c:pt>
                <c:pt idx="4280">
                  <c:v>7.3529999999999998E-2</c:v>
                </c:pt>
                <c:pt idx="4281">
                  <c:v>7.3469999999999994E-2</c:v>
                </c:pt>
                <c:pt idx="4282">
                  <c:v>7.3419999999999999E-2</c:v>
                </c:pt>
                <c:pt idx="4283">
                  <c:v>7.3359999999999995E-2</c:v>
                </c:pt>
                <c:pt idx="4284">
                  <c:v>7.331E-2</c:v>
                </c:pt>
                <c:pt idx="4285">
                  <c:v>7.3249999999999996E-2</c:v>
                </c:pt>
                <c:pt idx="4286">
                  <c:v>7.3200000000000001E-2</c:v>
                </c:pt>
                <c:pt idx="4287">
                  <c:v>7.3139999999999997E-2</c:v>
                </c:pt>
                <c:pt idx="4288">
                  <c:v>7.3139999999999997E-2</c:v>
                </c:pt>
                <c:pt idx="4289">
                  <c:v>7.3090000000000002E-2</c:v>
                </c:pt>
                <c:pt idx="4290">
                  <c:v>7.2980000000000003E-2</c:v>
                </c:pt>
                <c:pt idx="4291">
                  <c:v>7.2929999999999995E-2</c:v>
                </c:pt>
                <c:pt idx="4292">
                  <c:v>7.2870000000000004E-2</c:v>
                </c:pt>
                <c:pt idx="4293">
                  <c:v>7.2819999999999996E-2</c:v>
                </c:pt>
                <c:pt idx="4294">
                  <c:v>7.2760000000000005E-2</c:v>
                </c:pt>
                <c:pt idx="4295">
                  <c:v>7.2709999999999997E-2</c:v>
                </c:pt>
                <c:pt idx="4296">
                  <c:v>7.2650000000000006E-2</c:v>
                </c:pt>
                <c:pt idx="4297">
                  <c:v>7.2599999999999998E-2</c:v>
                </c:pt>
                <c:pt idx="4298">
                  <c:v>7.2550000000000003E-2</c:v>
                </c:pt>
                <c:pt idx="4299">
                  <c:v>7.2489999999999999E-2</c:v>
                </c:pt>
                <c:pt idx="4300">
                  <c:v>7.2440000000000004E-2</c:v>
                </c:pt>
                <c:pt idx="4301">
                  <c:v>7.238E-2</c:v>
                </c:pt>
                <c:pt idx="4302">
                  <c:v>7.2330000000000005E-2</c:v>
                </c:pt>
                <c:pt idx="4303">
                  <c:v>7.2270000000000001E-2</c:v>
                </c:pt>
                <c:pt idx="4304">
                  <c:v>7.2220000000000006E-2</c:v>
                </c:pt>
                <c:pt idx="4305">
                  <c:v>7.2160000000000002E-2</c:v>
                </c:pt>
                <c:pt idx="4306">
                  <c:v>7.2109999999999994E-2</c:v>
                </c:pt>
                <c:pt idx="4307">
                  <c:v>7.1999999999999995E-2</c:v>
                </c:pt>
                <c:pt idx="4308">
                  <c:v>7.195E-2</c:v>
                </c:pt>
                <c:pt idx="4309">
                  <c:v>7.1889999999999996E-2</c:v>
                </c:pt>
                <c:pt idx="4310">
                  <c:v>7.1840000000000001E-2</c:v>
                </c:pt>
                <c:pt idx="4311">
                  <c:v>7.1779999999999997E-2</c:v>
                </c:pt>
                <c:pt idx="4312">
                  <c:v>7.1730000000000002E-2</c:v>
                </c:pt>
                <c:pt idx="4313">
                  <c:v>7.1620000000000003E-2</c:v>
                </c:pt>
                <c:pt idx="4314">
                  <c:v>7.1569999999999995E-2</c:v>
                </c:pt>
                <c:pt idx="4315">
                  <c:v>7.1510000000000004E-2</c:v>
                </c:pt>
                <c:pt idx="4316">
                  <c:v>7.1459999999999996E-2</c:v>
                </c:pt>
                <c:pt idx="4317">
                  <c:v>7.1400000000000005E-2</c:v>
                </c:pt>
                <c:pt idx="4318">
                  <c:v>7.1349999999999997E-2</c:v>
                </c:pt>
                <c:pt idx="4319">
                  <c:v>7.1290000000000006E-2</c:v>
                </c:pt>
                <c:pt idx="4320">
                  <c:v>7.1239999999999998E-2</c:v>
                </c:pt>
                <c:pt idx="4321">
                  <c:v>7.1179999999999993E-2</c:v>
                </c:pt>
                <c:pt idx="4322">
                  <c:v>7.1129999999999999E-2</c:v>
                </c:pt>
                <c:pt idx="4323">
                  <c:v>7.102E-2</c:v>
                </c:pt>
                <c:pt idx="4324">
                  <c:v>7.0970000000000005E-2</c:v>
                </c:pt>
                <c:pt idx="4325">
                  <c:v>7.0910000000000001E-2</c:v>
                </c:pt>
                <c:pt idx="4326">
                  <c:v>7.0860000000000006E-2</c:v>
                </c:pt>
                <c:pt idx="4327">
                  <c:v>7.0749999999999993E-2</c:v>
                </c:pt>
                <c:pt idx="4328">
                  <c:v>7.0690000000000003E-2</c:v>
                </c:pt>
                <c:pt idx="4329">
                  <c:v>7.0639999999999994E-2</c:v>
                </c:pt>
                <c:pt idx="4330">
                  <c:v>7.059E-2</c:v>
                </c:pt>
                <c:pt idx="4331">
                  <c:v>7.0529999999999995E-2</c:v>
                </c:pt>
                <c:pt idx="4332">
                  <c:v>7.0480000000000001E-2</c:v>
                </c:pt>
                <c:pt idx="4333">
                  <c:v>7.0419999999999996E-2</c:v>
                </c:pt>
                <c:pt idx="4334">
                  <c:v>7.0370000000000002E-2</c:v>
                </c:pt>
                <c:pt idx="4335">
                  <c:v>7.0309999999999997E-2</c:v>
                </c:pt>
                <c:pt idx="4336">
                  <c:v>7.0260000000000003E-2</c:v>
                </c:pt>
                <c:pt idx="4337">
                  <c:v>7.0150000000000004E-2</c:v>
                </c:pt>
                <c:pt idx="4338">
                  <c:v>7.0099999999999996E-2</c:v>
                </c:pt>
                <c:pt idx="4339">
                  <c:v>7.0040000000000005E-2</c:v>
                </c:pt>
                <c:pt idx="4340">
                  <c:v>6.9989999999999997E-2</c:v>
                </c:pt>
                <c:pt idx="4341">
                  <c:v>6.9930000000000006E-2</c:v>
                </c:pt>
                <c:pt idx="4342">
                  <c:v>6.9819999999999993E-2</c:v>
                </c:pt>
                <c:pt idx="4343">
                  <c:v>6.9769999999999999E-2</c:v>
                </c:pt>
                <c:pt idx="4344">
                  <c:v>6.9709999999999994E-2</c:v>
                </c:pt>
                <c:pt idx="4345">
                  <c:v>6.966E-2</c:v>
                </c:pt>
                <c:pt idx="4346">
                  <c:v>6.9610000000000005E-2</c:v>
                </c:pt>
                <c:pt idx="4347">
                  <c:v>6.9550000000000001E-2</c:v>
                </c:pt>
                <c:pt idx="4348">
                  <c:v>6.9500000000000006E-2</c:v>
                </c:pt>
                <c:pt idx="4349">
                  <c:v>6.9440000000000002E-2</c:v>
                </c:pt>
                <c:pt idx="4350">
                  <c:v>6.9389999999999993E-2</c:v>
                </c:pt>
                <c:pt idx="4351">
                  <c:v>6.9330000000000003E-2</c:v>
                </c:pt>
                <c:pt idx="4352">
                  <c:v>6.9279999999999994E-2</c:v>
                </c:pt>
                <c:pt idx="4353">
                  <c:v>6.9220000000000004E-2</c:v>
                </c:pt>
                <c:pt idx="4354">
                  <c:v>6.9169999999999995E-2</c:v>
                </c:pt>
                <c:pt idx="4355">
                  <c:v>6.9059999999999996E-2</c:v>
                </c:pt>
                <c:pt idx="4356">
                  <c:v>6.9010000000000002E-2</c:v>
                </c:pt>
                <c:pt idx="4357">
                  <c:v>6.8949999999999997E-2</c:v>
                </c:pt>
                <c:pt idx="4358">
                  <c:v>6.8900000000000003E-2</c:v>
                </c:pt>
                <c:pt idx="4359">
                  <c:v>6.8839999999999998E-2</c:v>
                </c:pt>
                <c:pt idx="4360">
                  <c:v>6.8790000000000004E-2</c:v>
                </c:pt>
                <c:pt idx="4361">
                  <c:v>6.8729999999999999E-2</c:v>
                </c:pt>
                <c:pt idx="4362">
                  <c:v>6.8680000000000005E-2</c:v>
                </c:pt>
                <c:pt idx="4363">
                  <c:v>6.8629999999999997E-2</c:v>
                </c:pt>
                <c:pt idx="4364">
                  <c:v>6.8570000000000006E-2</c:v>
                </c:pt>
                <c:pt idx="4365">
                  <c:v>6.8519999999999998E-2</c:v>
                </c:pt>
                <c:pt idx="4366">
                  <c:v>6.8459999999999993E-2</c:v>
                </c:pt>
                <c:pt idx="4367">
                  <c:v>6.8409999999999999E-2</c:v>
                </c:pt>
                <c:pt idx="4368">
                  <c:v>6.8349999999999994E-2</c:v>
                </c:pt>
                <c:pt idx="4369">
                  <c:v>6.83E-2</c:v>
                </c:pt>
                <c:pt idx="4370">
                  <c:v>6.8239999999999995E-2</c:v>
                </c:pt>
                <c:pt idx="4371">
                  <c:v>6.8190000000000001E-2</c:v>
                </c:pt>
                <c:pt idx="4372">
                  <c:v>6.8140000000000006E-2</c:v>
                </c:pt>
                <c:pt idx="4373">
                  <c:v>6.8080000000000002E-2</c:v>
                </c:pt>
                <c:pt idx="4374">
                  <c:v>6.8029999999999993E-2</c:v>
                </c:pt>
                <c:pt idx="4375">
                  <c:v>6.7970000000000003E-2</c:v>
                </c:pt>
                <c:pt idx="4376">
                  <c:v>6.7919999999999994E-2</c:v>
                </c:pt>
                <c:pt idx="4377">
                  <c:v>6.7860000000000004E-2</c:v>
                </c:pt>
                <c:pt idx="4378">
                  <c:v>6.7809999999999995E-2</c:v>
                </c:pt>
                <c:pt idx="4379">
                  <c:v>6.7750000000000005E-2</c:v>
                </c:pt>
                <c:pt idx="4380">
                  <c:v>6.7699999999999996E-2</c:v>
                </c:pt>
                <c:pt idx="4381">
                  <c:v>6.7650000000000002E-2</c:v>
                </c:pt>
                <c:pt idx="4382">
                  <c:v>6.7589999999999997E-2</c:v>
                </c:pt>
                <c:pt idx="4383">
                  <c:v>6.7589999999999997E-2</c:v>
                </c:pt>
                <c:pt idx="4384">
                  <c:v>6.7540000000000003E-2</c:v>
                </c:pt>
                <c:pt idx="4385">
                  <c:v>6.7479999999999998E-2</c:v>
                </c:pt>
                <c:pt idx="4386">
                  <c:v>6.7430000000000004E-2</c:v>
                </c:pt>
                <c:pt idx="4387">
                  <c:v>6.7369999999999999E-2</c:v>
                </c:pt>
                <c:pt idx="4388">
                  <c:v>6.7320000000000005E-2</c:v>
                </c:pt>
                <c:pt idx="4389">
                  <c:v>6.726E-2</c:v>
                </c:pt>
                <c:pt idx="4390">
                  <c:v>6.7210000000000006E-2</c:v>
                </c:pt>
                <c:pt idx="4391">
                  <c:v>6.7150000000000001E-2</c:v>
                </c:pt>
                <c:pt idx="4392">
                  <c:v>6.7100000000000007E-2</c:v>
                </c:pt>
                <c:pt idx="4393">
                  <c:v>6.7049999999999998E-2</c:v>
                </c:pt>
                <c:pt idx="4394">
                  <c:v>6.6989999999999994E-2</c:v>
                </c:pt>
                <c:pt idx="4395">
                  <c:v>6.6989999999999994E-2</c:v>
                </c:pt>
                <c:pt idx="4396">
                  <c:v>6.694E-2</c:v>
                </c:pt>
                <c:pt idx="4397">
                  <c:v>6.6879999999999995E-2</c:v>
                </c:pt>
                <c:pt idx="4398">
                  <c:v>6.6830000000000001E-2</c:v>
                </c:pt>
                <c:pt idx="4399">
                  <c:v>6.6769999999999996E-2</c:v>
                </c:pt>
                <c:pt idx="4400">
                  <c:v>6.6720000000000002E-2</c:v>
                </c:pt>
                <c:pt idx="4401">
                  <c:v>6.6720000000000002E-2</c:v>
                </c:pt>
                <c:pt idx="4402">
                  <c:v>6.6659999999999997E-2</c:v>
                </c:pt>
                <c:pt idx="4403">
                  <c:v>6.6610000000000003E-2</c:v>
                </c:pt>
                <c:pt idx="4404">
                  <c:v>6.6559999999999994E-2</c:v>
                </c:pt>
                <c:pt idx="4405">
                  <c:v>6.6500000000000004E-2</c:v>
                </c:pt>
                <c:pt idx="4406">
                  <c:v>6.6449999999999995E-2</c:v>
                </c:pt>
                <c:pt idx="4407">
                  <c:v>6.6390000000000005E-2</c:v>
                </c:pt>
                <c:pt idx="4408">
                  <c:v>6.6339999999999996E-2</c:v>
                </c:pt>
                <c:pt idx="4409">
                  <c:v>6.6280000000000006E-2</c:v>
                </c:pt>
                <c:pt idx="4410">
                  <c:v>6.6229999999999997E-2</c:v>
                </c:pt>
                <c:pt idx="4411">
                  <c:v>6.6229999999999997E-2</c:v>
                </c:pt>
                <c:pt idx="4412">
                  <c:v>6.6170000000000007E-2</c:v>
                </c:pt>
                <c:pt idx="4413">
                  <c:v>6.6119999999999998E-2</c:v>
                </c:pt>
                <c:pt idx="4414">
                  <c:v>6.6070000000000004E-2</c:v>
                </c:pt>
                <c:pt idx="4415">
                  <c:v>6.6070000000000004E-2</c:v>
                </c:pt>
                <c:pt idx="4416">
                  <c:v>6.6009999999999999E-2</c:v>
                </c:pt>
                <c:pt idx="4417">
                  <c:v>6.5960000000000005E-2</c:v>
                </c:pt>
                <c:pt idx="4418">
                  <c:v>6.59E-2</c:v>
                </c:pt>
                <c:pt idx="4419">
                  <c:v>6.5850000000000006E-2</c:v>
                </c:pt>
                <c:pt idx="4420">
                  <c:v>6.5790000000000001E-2</c:v>
                </c:pt>
                <c:pt idx="4421">
                  <c:v>6.5740000000000007E-2</c:v>
                </c:pt>
                <c:pt idx="4422">
                  <c:v>6.5680000000000002E-2</c:v>
                </c:pt>
                <c:pt idx="4423">
                  <c:v>6.5629999999999994E-2</c:v>
                </c:pt>
                <c:pt idx="4424">
                  <c:v>6.5579999999999999E-2</c:v>
                </c:pt>
                <c:pt idx="4425">
                  <c:v>6.5579999999999999E-2</c:v>
                </c:pt>
                <c:pt idx="4426">
                  <c:v>6.5519999999999995E-2</c:v>
                </c:pt>
                <c:pt idx="4427">
                  <c:v>6.547E-2</c:v>
                </c:pt>
                <c:pt idx="4428">
                  <c:v>6.5409999999999996E-2</c:v>
                </c:pt>
                <c:pt idx="4429">
                  <c:v>6.5360000000000001E-2</c:v>
                </c:pt>
                <c:pt idx="4430">
                  <c:v>6.5360000000000001E-2</c:v>
                </c:pt>
                <c:pt idx="4431">
                  <c:v>6.5299999999999997E-2</c:v>
                </c:pt>
                <c:pt idx="4432">
                  <c:v>6.5250000000000002E-2</c:v>
                </c:pt>
                <c:pt idx="4433">
                  <c:v>6.5189999999999998E-2</c:v>
                </c:pt>
                <c:pt idx="4434">
                  <c:v>6.5140000000000003E-2</c:v>
                </c:pt>
                <c:pt idx="4435">
                  <c:v>6.5089999999999995E-2</c:v>
                </c:pt>
                <c:pt idx="4436">
                  <c:v>6.5030000000000004E-2</c:v>
                </c:pt>
                <c:pt idx="4437">
                  <c:v>6.4979999999999996E-2</c:v>
                </c:pt>
                <c:pt idx="4438">
                  <c:v>6.4920000000000005E-2</c:v>
                </c:pt>
                <c:pt idx="4439">
                  <c:v>6.4869999999999997E-2</c:v>
                </c:pt>
                <c:pt idx="4440">
                  <c:v>6.4810000000000006E-2</c:v>
                </c:pt>
                <c:pt idx="4441">
                  <c:v>6.4759999999999998E-2</c:v>
                </c:pt>
                <c:pt idx="4442">
                  <c:v>6.4699999999999994E-2</c:v>
                </c:pt>
                <c:pt idx="4443">
                  <c:v>6.4649999999999999E-2</c:v>
                </c:pt>
                <c:pt idx="4444">
                  <c:v>6.4600000000000005E-2</c:v>
                </c:pt>
                <c:pt idx="4445">
                  <c:v>6.4600000000000005E-2</c:v>
                </c:pt>
                <c:pt idx="4446">
                  <c:v>6.454E-2</c:v>
                </c:pt>
                <c:pt idx="4447">
                  <c:v>6.4490000000000006E-2</c:v>
                </c:pt>
                <c:pt idx="4448">
                  <c:v>6.4430000000000001E-2</c:v>
                </c:pt>
                <c:pt idx="4449">
                  <c:v>6.4380000000000007E-2</c:v>
                </c:pt>
                <c:pt idx="4450">
                  <c:v>6.4320000000000002E-2</c:v>
                </c:pt>
                <c:pt idx="4451">
                  <c:v>6.4269999999999994E-2</c:v>
                </c:pt>
                <c:pt idx="4452">
                  <c:v>6.4210000000000003E-2</c:v>
                </c:pt>
                <c:pt idx="4453">
                  <c:v>6.411E-2</c:v>
                </c:pt>
                <c:pt idx="4454">
                  <c:v>6.4049999999999996E-2</c:v>
                </c:pt>
                <c:pt idx="4455">
                  <c:v>6.4000000000000001E-2</c:v>
                </c:pt>
                <c:pt idx="4456">
                  <c:v>6.3939999999999997E-2</c:v>
                </c:pt>
                <c:pt idx="4457">
                  <c:v>6.3890000000000002E-2</c:v>
                </c:pt>
                <c:pt idx="4458">
                  <c:v>6.3829999999999998E-2</c:v>
                </c:pt>
                <c:pt idx="4459">
                  <c:v>6.3780000000000003E-2</c:v>
                </c:pt>
                <c:pt idx="4460">
                  <c:v>6.3719999999999999E-2</c:v>
                </c:pt>
                <c:pt idx="4461">
                  <c:v>6.3670000000000004E-2</c:v>
                </c:pt>
                <c:pt idx="4462">
                  <c:v>6.3619999999999996E-2</c:v>
                </c:pt>
                <c:pt idx="4463">
                  <c:v>6.3560000000000005E-2</c:v>
                </c:pt>
                <c:pt idx="4464">
                  <c:v>6.3509999999999997E-2</c:v>
                </c:pt>
                <c:pt idx="4465">
                  <c:v>6.3450000000000006E-2</c:v>
                </c:pt>
                <c:pt idx="4466">
                  <c:v>6.3399999999999998E-2</c:v>
                </c:pt>
                <c:pt idx="4467">
                  <c:v>6.3339999999999994E-2</c:v>
                </c:pt>
                <c:pt idx="4468">
                  <c:v>6.3289999999999999E-2</c:v>
                </c:pt>
                <c:pt idx="4469">
                  <c:v>6.318E-2</c:v>
                </c:pt>
                <c:pt idx="4470">
                  <c:v>6.3130000000000006E-2</c:v>
                </c:pt>
                <c:pt idx="4471">
                  <c:v>6.3070000000000001E-2</c:v>
                </c:pt>
                <c:pt idx="4472">
                  <c:v>6.3020000000000007E-2</c:v>
                </c:pt>
                <c:pt idx="4473">
                  <c:v>6.2960000000000002E-2</c:v>
                </c:pt>
                <c:pt idx="4474">
                  <c:v>6.2850000000000003E-2</c:v>
                </c:pt>
                <c:pt idx="4475">
                  <c:v>6.2799999999999995E-2</c:v>
                </c:pt>
                <c:pt idx="4476">
                  <c:v>6.2740000000000004E-2</c:v>
                </c:pt>
                <c:pt idx="4477">
                  <c:v>6.2689999999999996E-2</c:v>
                </c:pt>
                <c:pt idx="4478">
                  <c:v>6.2640000000000001E-2</c:v>
                </c:pt>
                <c:pt idx="4479">
                  <c:v>6.2579999999999997E-2</c:v>
                </c:pt>
                <c:pt idx="4480">
                  <c:v>6.2530000000000002E-2</c:v>
                </c:pt>
                <c:pt idx="4481">
                  <c:v>6.2469999999999998E-2</c:v>
                </c:pt>
                <c:pt idx="4482">
                  <c:v>6.2359999999999999E-2</c:v>
                </c:pt>
                <c:pt idx="4483">
                  <c:v>6.2309999999999997E-2</c:v>
                </c:pt>
                <c:pt idx="4484">
                  <c:v>6.225E-2</c:v>
                </c:pt>
                <c:pt idx="4485">
                  <c:v>6.2149999999999997E-2</c:v>
                </c:pt>
                <c:pt idx="4486">
                  <c:v>6.2089999999999999E-2</c:v>
                </c:pt>
                <c:pt idx="4487">
                  <c:v>6.198E-2</c:v>
                </c:pt>
                <c:pt idx="4488">
                  <c:v>6.1929999999999999E-2</c:v>
                </c:pt>
                <c:pt idx="4489">
                  <c:v>6.1870000000000001E-2</c:v>
                </c:pt>
                <c:pt idx="4490">
                  <c:v>6.182E-2</c:v>
                </c:pt>
                <c:pt idx="4491">
                  <c:v>6.1760000000000002E-2</c:v>
                </c:pt>
                <c:pt idx="4492">
                  <c:v>6.166E-2</c:v>
                </c:pt>
                <c:pt idx="4493">
                  <c:v>6.1600000000000002E-2</c:v>
                </c:pt>
                <c:pt idx="4494">
                  <c:v>6.1550000000000001E-2</c:v>
                </c:pt>
                <c:pt idx="4495">
                  <c:v>6.1490000000000003E-2</c:v>
                </c:pt>
                <c:pt idx="4496">
                  <c:v>6.1379999999999997E-2</c:v>
                </c:pt>
                <c:pt idx="4497">
                  <c:v>6.1330000000000003E-2</c:v>
                </c:pt>
                <c:pt idx="4498">
                  <c:v>6.1269999999999998E-2</c:v>
                </c:pt>
                <c:pt idx="4499">
                  <c:v>6.1170000000000002E-2</c:v>
                </c:pt>
                <c:pt idx="4500">
                  <c:v>6.1109999999999998E-2</c:v>
                </c:pt>
                <c:pt idx="4501">
                  <c:v>6.0999999999999999E-2</c:v>
                </c:pt>
                <c:pt idx="4502">
                  <c:v>6.0949999999999997E-2</c:v>
                </c:pt>
                <c:pt idx="4503">
                  <c:v>6.089E-2</c:v>
                </c:pt>
                <c:pt idx="4504">
                  <c:v>6.0780000000000001E-2</c:v>
                </c:pt>
                <c:pt idx="4505">
                  <c:v>6.0729999999999999E-2</c:v>
                </c:pt>
                <c:pt idx="4506">
                  <c:v>6.0670000000000002E-2</c:v>
                </c:pt>
                <c:pt idx="4507">
                  <c:v>6.0569999999999999E-2</c:v>
                </c:pt>
                <c:pt idx="4508">
                  <c:v>6.0510000000000001E-2</c:v>
                </c:pt>
                <c:pt idx="4509">
                  <c:v>6.046E-2</c:v>
                </c:pt>
                <c:pt idx="4510">
                  <c:v>6.0350000000000001E-2</c:v>
                </c:pt>
                <c:pt idx="4511">
                  <c:v>6.0290000000000003E-2</c:v>
                </c:pt>
                <c:pt idx="4512">
                  <c:v>6.0240000000000002E-2</c:v>
                </c:pt>
                <c:pt idx="4513">
                  <c:v>6.0130000000000003E-2</c:v>
                </c:pt>
                <c:pt idx="4514">
                  <c:v>6.0080000000000001E-2</c:v>
                </c:pt>
                <c:pt idx="4515">
                  <c:v>5.9970000000000002E-2</c:v>
                </c:pt>
                <c:pt idx="4516">
                  <c:v>5.9909999999999998E-2</c:v>
                </c:pt>
                <c:pt idx="4517">
                  <c:v>5.9859999999999997E-2</c:v>
                </c:pt>
                <c:pt idx="4518">
                  <c:v>5.9749999999999998E-2</c:v>
                </c:pt>
                <c:pt idx="4519">
                  <c:v>5.969E-2</c:v>
                </c:pt>
                <c:pt idx="4520">
                  <c:v>5.9589999999999997E-2</c:v>
                </c:pt>
                <c:pt idx="4521">
                  <c:v>5.953E-2</c:v>
                </c:pt>
                <c:pt idx="4522">
                  <c:v>5.9479999999999998E-2</c:v>
                </c:pt>
                <c:pt idx="4523">
                  <c:v>5.9369999999999999E-2</c:v>
                </c:pt>
                <c:pt idx="4524">
                  <c:v>5.9310000000000002E-2</c:v>
                </c:pt>
                <c:pt idx="4525">
                  <c:v>5.926E-2</c:v>
                </c:pt>
                <c:pt idx="4526">
                  <c:v>5.9150000000000001E-2</c:v>
                </c:pt>
                <c:pt idx="4527">
                  <c:v>5.91E-2</c:v>
                </c:pt>
                <c:pt idx="4528">
                  <c:v>5.9040000000000002E-2</c:v>
                </c:pt>
                <c:pt idx="4529">
                  <c:v>5.8930000000000003E-2</c:v>
                </c:pt>
                <c:pt idx="4530">
                  <c:v>5.8880000000000002E-2</c:v>
                </c:pt>
                <c:pt idx="4531">
                  <c:v>5.8770000000000003E-2</c:v>
                </c:pt>
                <c:pt idx="4532">
                  <c:v>5.8709999999999998E-2</c:v>
                </c:pt>
                <c:pt idx="4533">
                  <c:v>5.8610000000000002E-2</c:v>
                </c:pt>
                <c:pt idx="4534">
                  <c:v>5.8549999999999998E-2</c:v>
                </c:pt>
                <c:pt idx="4535">
                  <c:v>5.8439999999999999E-2</c:v>
                </c:pt>
                <c:pt idx="4536">
                  <c:v>5.8389999999999997E-2</c:v>
                </c:pt>
                <c:pt idx="4537">
                  <c:v>5.833E-2</c:v>
                </c:pt>
                <c:pt idx="4538">
                  <c:v>5.8220000000000001E-2</c:v>
                </c:pt>
                <c:pt idx="4539">
                  <c:v>5.8169999999999999E-2</c:v>
                </c:pt>
                <c:pt idx="4540">
                  <c:v>5.8119999999999998E-2</c:v>
                </c:pt>
                <c:pt idx="4541">
                  <c:v>5.8009999999999999E-2</c:v>
                </c:pt>
                <c:pt idx="4542">
                  <c:v>5.7950000000000002E-2</c:v>
                </c:pt>
                <c:pt idx="4543">
                  <c:v>5.79E-2</c:v>
                </c:pt>
                <c:pt idx="4544">
                  <c:v>5.7840000000000003E-2</c:v>
                </c:pt>
                <c:pt idx="4545">
                  <c:v>5.7729999999999997E-2</c:v>
                </c:pt>
                <c:pt idx="4546">
                  <c:v>5.7680000000000002E-2</c:v>
                </c:pt>
                <c:pt idx="4547">
                  <c:v>5.7570000000000003E-2</c:v>
                </c:pt>
                <c:pt idx="4548">
                  <c:v>5.7520000000000002E-2</c:v>
                </c:pt>
                <c:pt idx="4549">
                  <c:v>5.7410000000000003E-2</c:v>
                </c:pt>
                <c:pt idx="4550">
                  <c:v>5.7349999999999998E-2</c:v>
                </c:pt>
                <c:pt idx="4551">
                  <c:v>5.7299999999999997E-2</c:v>
                </c:pt>
                <c:pt idx="4552">
                  <c:v>5.7189999999999998E-2</c:v>
                </c:pt>
                <c:pt idx="4553">
                  <c:v>5.7140000000000003E-2</c:v>
                </c:pt>
                <c:pt idx="4554">
                  <c:v>5.7079999999999999E-2</c:v>
                </c:pt>
                <c:pt idx="4555">
                  <c:v>5.7029999999999997E-2</c:v>
                </c:pt>
                <c:pt idx="4556">
                  <c:v>5.6919999999999998E-2</c:v>
                </c:pt>
                <c:pt idx="4557">
                  <c:v>5.6860000000000001E-2</c:v>
                </c:pt>
                <c:pt idx="4558">
                  <c:v>5.6809999999999999E-2</c:v>
                </c:pt>
                <c:pt idx="4559">
                  <c:v>5.6750000000000002E-2</c:v>
                </c:pt>
                <c:pt idx="4560">
                  <c:v>5.6649999999999999E-2</c:v>
                </c:pt>
                <c:pt idx="4561">
                  <c:v>5.6590000000000001E-2</c:v>
                </c:pt>
                <c:pt idx="4562">
                  <c:v>5.654E-2</c:v>
                </c:pt>
                <c:pt idx="4563">
                  <c:v>5.6430000000000001E-2</c:v>
                </c:pt>
                <c:pt idx="4564">
                  <c:v>5.6370000000000003E-2</c:v>
                </c:pt>
                <c:pt idx="4565">
                  <c:v>5.6320000000000002E-2</c:v>
                </c:pt>
                <c:pt idx="4566">
                  <c:v>5.6210000000000003E-2</c:v>
                </c:pt>
                <c:pt idx="4567">
                  <c:v>5.6160000000000002E-2</c:v>
                </c:pt>
                <c:pt idx="4568">
                  <c:v>5.6099999999999997E-2</c:v>
                </c:pt>
                <c:pt idx="4569">
                  <c:v>5.5989999999999998E-2</c:v>
                </c:pt>
                <c:pt idx="4570">
                  <c:v>5.5939999999999997E-2</c:v>
                </c:pt>
                <c:pt idx="4571">
                  <c:v>5.5879999999999999E-2</c:v>
                </c:pt>
                <c:pt idx="4572">
                  <c:v>5.5829999999999998E-2</c:v>
                </c:pt>
                <c:pt idx="4573">
                  <c:v>5.577E-2</c:v>
                </c:pt>
                <c:pt idx="4574">
                  <c:v>5.5719999999999999E-2</c:v>
                </c:pt>
                <c:pt idx="4575">
                  <c:v>5.5669999999999997E-2</c:v>
                </c:pt>
                <c:pt idx="4576">
                  <c:v>5.5559999999999998E-2</c:v>
                </c:pt>
                <c:pt idx="4577">
                  <c:v>5.5500000000000001E-2</c:v>
                </c:pt>
                <c:pt idx="4578">
                  <c:v>5.5449999999999999E-2</c:v>
                </c:pt>
                <c:pt idx="4579">
                  <c:v>5.5390000000000002E-2</c:v>
                </c:pt>
                <c:pt idx="4580">
                  <c:v>5.5280000000000003E-2</c:v>
                </c:pt>
                <c:pt idx="4581">
                  <c:v>5.5230000000000001E-2</c:v>
                </c:pt>
                <c:pt idx="4582">
                  <c:v>5.518E-2</c:v>
                </c:pt>
                <c:pt idx="4583">
                  <c:v>5.5120000000000002E-2</c:v>
                </c:pt>
                <c:pt idx="4584">
                  <c:v>5.5070000000000001E-2</c:v>
                </c:pt>
                <c:pt idx="4585">
                  <c:v>5.5010000000000003E-2</c:v>
                </c:pt>
                <c:pt idx="4586">
                  <c:v>5.4899999999999997E-2</c:v>
                </c:pt>
                <c:pt idx="4587">
                  <c:v>5.4850000000000003E-2</c:v>
                </c:pt>
                <c:pt idx="4588">
                  <c:v>5.4789999999999998E-2</c:v>
                </c:pt>
                <c:pt idx="4589">
                  <c:v>5.4739999999999997E-2</c:v>
                </c:pt>
                <c:pt idx="4590">
                  <c:v>5.4690000000000003E-2</c:v>
                </c:pt>
                <c:pt idx="4591">
                  <c:v>5.4629999999999998E-2</c:v>
                </c:pt>
                <c:pt idx="4592">
                  <c:v>5.4579999999999997E-2</c:v>
                </c:pt>
                <c:pt idx="4593">
                  <c:v>5.4519999999999999E-2</c:v>
                </c:pt>
                <c:pt idx="4594">
                  <c:v>5.4469999999999998E-2</c:v>
                </c:pt>
                <c:pt idx="4595">
                  <c:v>5.441E-2</c:v>
                </c:pt>
                <c:pt idx="4596">
                  <c:v>5.4359999999999999E-2</c:v>
                </c:pt>
                <c:pt idx="4597">
                  <c:v>5.425E-2</c:v>
                </c:pt>
                <c:pt idx="4598">
                  <c:v>5.4199999999999998E-2</c:v>
                </c:pt>
                <c:pt idx="4599">
                  <c:v>5.4140000000000001E-2</c:v>
                </c:pt>
                <c:pt idx="4600">
                  <c:v>5.4089999999999999E-2</c:v>
                </c:pt>
                <c:pt idx="4601">
                  <c:v>5.4030000000000002E-2</c:v>
                </c:pt>
                <c:pt idx="4602">
                  <c:v>5.398E-2</c:v>
                </c:pt>
                <c:pt idx="4603">
                  <c:v>5.3920000000000003E-2</c:v>
                </c:pt>
                <c:pt idx="4604">
                  <c:v>5.3870000000000001E-2</c:v>
                </c:pt>
                <c:pt idx="4605">
                  <c:v>5.3809999999999997E-2</c:v>
                </c:pt>
                <c:pt idx="4606">
                  <c:v>5.3809999999999997E-2</c:v>
                </c:pt>
                <c:pt idx="4607">
                  <c:v>5.3760000000000002E-2</c:v>
                </c:pt>
                <c:pt idx="4608">
                  <c:v>5.3699999999999998E-2</c:v>
                </c:pt>
                <c:pt idx="4609">
                  <c:v>5.3650000000000003E-2</c:v>
                </c:pt>
                <c:pt idx="4610">
                  <c:v>5.3600000000000002E-2</c:v>
                </c:pt>
                <c:pt idx="4611">
                  <c:v>5.3539999999999997E-2</c:v>
                </c:pt>
                <c:pt idx="4612">
                  <c:v>5.3429999999999998E-2</c:v>
                </c:pt>
                <c:pt idx="4613">
                  <c:v>5.3379999999999997E-2</c:v>
                </c:pt>
                <c:pt idx="4614">
                  <c:v>5.3319999999999999E-2</c:v>
                </c:pt>
                <c:pt idx="4615">
                  <c:v>5.3269999999999998E-2</c:v>
                </c:pt>
                <c:pt idx="4616">
                  <c:v>5.321E-2</c:v>
                </c:pt>
                <c:pt idx="4617">
                  <c:v>5.3159999999999999E-2</c:v>
                </c:pt>
                <c:pt idx="4618">
                  <c:v>5.3159999999999999E-2</c:v>
                </c:pt>
                <c:pt idx="4619">
                  <c:v>5.3109999999999997E-2</c:v>
                </c:pt>
                <c:pt idx="4620">
                  <c:v>5.305E-2</c:v>
                </c:pt>
                <c:pt idx="4621">
                  <c:v>5.2999999999999999E-2</c:v>
                </c:pt>
                <c:pt idx="4622">
                  <c:v>5.2940000000000001E-2</c:v>
                </c:pt>
                <c:pt idx="4623">
                  <c:v>5.289E-2</c:v>
                </c:pt>
                <c:pt idx="4624">
                  <c:v>5.2830000000000002E-2</c:v>
                </c:pt>
                <c:pt idx="4625">
                  <c:v>5.2780000000000001E-2</c:v>
                </c:pt>
                <c:pt idx="4626">
                  <c:v>5.2780000000000001E-2</c:v>
                </c:pt>
                <c:pt idx="4627">
                  <c:v>5.2720000000000003E-2</c:v>
                </c:pt>
                <c:pt idx="4628">
                  <c:v>5.2670000000000002E-2</c:v>
                </c:pt>
                <c:pt idx="4629">
                  <c:v>5.262E-2</c:v>
                </c:pt>
                <c:pt idx="4630">
                  <c:v>5.2560000000000003E-2</c:v>
                </c:pt>
                <c:pt idx="4631">
                  <c:v>5.2510000000000001E-2</c:v>
                </c:pt>
                <c:pt idx="4632">
                  <c:v>5.2449999999999997E-2</c:v>
                </c:pt>
                <c:pt idx="4633">
                  <c:v>5.2400000000000002E-2</c:v>
                </c:pt>
                <c:pt idx="4634">
                  <c:v>5.2339999999999998E-2</c:v>
                </c:pt>
                <c:pt idx="4635">
                  <c:v>5.2290000000000003E-2</c:v>
                </c:pt>
                <c:pt idx="4636">
                  <c:v>5.2229999999999999E-2</c:v>
                </c:pt>
                <c:pt idx="4637">
                  <c:v>5.2229999999999999E-2</c:v>
                </c:pt>
                <c:pt idx="4638">
                  <c:v>5.2179999999999997E-2</c:v>
                </c:pt>
                <c:pt idx="4639">
                  <c:v>5.2130000000000003E-2</c:v>
                </c:pt>
                <c:pt idx="4640">
                  <c:v>5.2069999999999998E-2</c:v>
                </c:pt>
                <c:pt idx="4641">
                  <c:v>5.2019999999999997E-2</c:v>
                </c:pt>
                <c:pt idx="4642">
                  <c:v>5.1959999999999999E-2</c:v>
                </c:pt>
                <c:pt idx="4643">
                  <c:v>5.1959999999999999E-2</c:v>
                </c:pt>
                <c:pt idx="4644">
                  <c:v>5.1909999999999998E-2</c:v>
                </c:pt>
                <c:pt idx="4645">
                  <c:v>5.185E-2</c:v>
                </c:pt>
                <c:pt idx="4646">
                  <c:v>5.1799999999999999E-2</c:v>
                </c:pt>
                <c:pt idx="4647">
                  <c:v>5.1740000000000001E-2</c:v>
                </c:pt>
                <c:pt idx="4648">
                  <c:v>5.169E-2</c:v>
                </c:pt>
                <c:pt idx="4649">
                  <c:v>5.1639999999999998E-2</c:v>
                </c:pt>
                <c:pt idx="4650">
                  <c:v>5.1580000000000001E-2</c:v>
                </c:pt>
                <c:pt idx="4651">
                  <c:v>5.1580000000000001E-2</c:v>
                </c:pt>
                <c:pt idx="4652">
                  <c:v>5.1529999999999999E-2</c:v>
                </c:pt>
                <c:pt idx="4653">
                  <c:v>5.1470000000000002E-2</c:v>
                </c:pt>
                <c:pt idx="4654">
                  <c:v>5.142E-2</c:v>
                </c:pt>
                <c:pt idx="4655">
                  <c:v>5.142E-2</c:v>
                </c:pt>
                <c:pt idx="4656">
                  <c:v>5.1360000000000003E-2</c:v>
                </c:pt>
                <c:pt idx="4657">
                  <c:v>5.1310000000000001E-2</c:v>
                </c:pt>
                <c:pt idx="4658">
                  <c:v>5.1249999999999997E-2</c:v>
                </c:pt>
                <c:pt idx="4659">
                  <c:v>5.1200000000000002E-2</c:v>
                </c:pt>
                <c:pt idx="4660">
                  <c:v>5.1150000000000001E-2</c:v>
                </c:pt>
                <c:pt idx="4661">
                  <c:v>5.1090000000000003E-2</c:v>
                </c:pt>
                <c:pt idx="4662">
                  <c:v>5.1040000000000002E-2</c:v>
                </c:pt>
                <c:pt idx="4663">
                  <c:v>5.1040000000000002E-2</c:v>
                </c:pt>
                <c:pt idx="4664">
                  <c:v>5.0979999999999998E-2</c:v>
                </c:pt>
                <c:pt idx="4665">
                  <c:v>5.0930000000000003E-2</c:v>
                </c:pt>
                <c:pt idx="4666">
                  <c:v>5.0869999999999999E-2</c:v>
                </c:pt>
                <c:pt idx="4667">
                  <c:v>5.0819999999999997E-2</c:v>
                </c:pt>
                <c:pt idx="4668">
                  <c:v>5.0819999999999997E-2</c:v>
                </c:pt>
                <c:pt idx="4669">
                  <c:v>5.076E-2</c:v>
                </c:pt>
                <c:pt idx="4670">
                  <c:v>5.0709999999999998E-2</c:v>
                </c:pt>
                <c:pt idx="4671">
                  <c:v>5.0659999999999997E-2</c:v>
                </c:pt>
                <c:pt idx="4672">
                  <c:v>5.0659999999999997E-2</c:v>
                </c:pt>
                <c:pt idx="4673">
                  <c:v>5.0599999999999999E-2</c:v>
                </c:pt>
                <c:pt idx="4674">
                  <c:v>5.0549999999999998E-2</c:v>
                </c:pt>
                <c:pt idx="4675">
                  <c:v>5.049E-2</c:v>
                </c:pt>
                <c:pt idx="4676">
                  <c:v>5.0439999999999999E-2</c:v>
                </c:pt>
                <c:pt idx="4677">
                  <c:v>5.0380000000000001E-2</c:v>
                </c:pt>
                <c:pt idx="4678">
                  <c:v>5.033E-2</c:v>
                </c:pt>
                <c:pt idx="4679">
                  <c:v>5.033E-2</c:v>
                </c:pt>
                <c:pt idx="4680">
                  <c:v>5.0270000000000002E-2</c:v>
                </c:pt>
                <c:pt idx="4681">
                  <c:v>5.0220000000000001E-2</c:v>
                </c:pt>
                <c:pt idx="4682">
                  <c:v>5.0169999999999999E-2</c:v>
                </c:pt>
                <c:pt idx="4683">
                  <c:v>5.0169999999999999E-2</c:v>
                </c:pt>
                <c:pt idx="4684">
                  <c:v>5.0110000000000002E-2</c:v>
                </c:pt>
                <c:pt idx="4685">
                  <c:v>5.006E-2</c:v>
                </c:pt>
                <c:pt idx="4686">
                  <c:v>0.05</c:v>
                </c:pt>
                <c:pt idx="4687">
                  <c:v>0.05</c:v>
                </c:pt>
                <c:pt idx="4688">
                  <c:v>4.9950000000000001E-2</c:v>
                </c:pt>
                <c:pt idx="4689">
                  <c:v>4.9889999999999997E-2</c:v>
                </c:pt>
                <c:pt idx="4690">
                  <c:v>4.9840000000000002E-2</c:v>
                </c:pt>
                <c:pt idx="4691">
                  <c:v>4.9779999999999998E-2</c:v>
                </c:pt>
                <c:pt idx="4692">
                  <c:v>4.9730000000000003E-2</c:v>
                </c:pt>
                <c:pt idx="4693">
                  <c:v>4.9680000000000002E-2</c:v>
                </c:pt>
                <c:pt idx="4694">
                  <c:v>4.9680000000000002E-2</c:v>
                </c:pt>
                <c:pt idx="4695">
                  <c:v>4.9619999999999997E-2</c:v>
                </c:pt>
                <c:pt idx="4696">
                  <c:v>4.9570000000000003E-2</c:v>
                </c:pt>
                <c:pt idx="4697">
                  <c:v>4.9509999999999998E-2</c:v>
                </c:pt>
                <c:pt idx="4698">
                  <c:v>4.9459999999999997E-2</c:v>
                </c:pt>
                <c:pt idx="4699">
                  <c:v>4.9459999999999997E-2</c:v>
                </c:pt>
                <c:pt idx="4700">
                  <c:v>4.9399999999999999E-2</c:v>
                </c:pt>
                <c:pt idx="4701">
                  <c:v>4.9349999999999998E-2</c:v>
                </c:pt>
                <c:pt idx="4702">
                  <c:v>4.929E-2</c:v>
                </c:pt>
                <c:pt idx="4703">
                  <c:v>4.929E-2</c:v>
                </c:pt>
                <c:pt idx="4704">
                  <c:v>4.9239999999999999E-2</c:v>
                </c:pt>
                <c:pt idx="4705">
                  <c:v>4.9189999999999998E-2</c:v>
                </c:pt>
                <c:pt idx="4706">
                  <c:v>4.913E-2</c:v>
                </c:pt>
                <c:pt idx="4707">
                  <c:v>4.9079999999999999E-2</c:v>
                </c:pt>
                <c:pt idx="4708">
                  <c:v>4.9020000000000001E-2</c:v>
                </c:pt>
                <c:pt idx="4709">
                  <c:v>4.9020000000000001E-2</c:v>
                </c:pt>
                <c:pt idx="4710">
                  <c:v>4.897E-2</c:v>
                </c:pt>
                <c:pt idx="4711">
                  <c:v>4.8910000000000002E-2</c:v>
                </c:pt>
                <c:pt idx="4712">
                  <c:v>4.8860000000000001E-2</c:v>
                </c:pt>
                <c:pt idx="4713">
                  <c:v>4.8800000000000003E-2</c:v>
                </c:pt>
                <c:pt idx="4714">
                  <c:v>4.8800000000000003E-2</c:v>
                </c:pt>
                <c:pt idx="4715">
                  <c:v>4.8750000000000002E-2</c:v>
                </c:pt>
                <c:pt idx="4716">
                  <c:v>4.87E-2</c:v>
                </c:pt>
                <c:pt idx="4717">
                  <c:v>4.8640000000000003E-2</c:v>
                </c:pt>
                <c:pt idx="4718">
                  <c:v>4.8640000000000003E-2</c:v>
                </c:pt>
                <c:pt idx="4719">
                  <c:v>4.8590000000000001E-2</c:v>
                </c:pt>
                <c:pt idx="4720">
                  <c:v>4.8529999999999997E-2</c:v>
                </c:pt>
                <c:pt idx="4721">
                  <c:v>4.8480000000000002E-2</c:v>
                </c:pt>
                <c:pt idx="4722">
                  <c:v>4.8419999999999998E-2</c:v>
                </c:pt>
                <c:pt idx="4723">
                  <c:v>4.8419999999999998E-2</c:v>
                </c:pt>
                <c:pt idx="4724">
                  <c:v>4.8370000000000003E-2</c:v>
                </c:pt>
                <c:pt idx="4725">
                  <c:v>4.8309999999999999E-2</c:v>
                </c:pt>
                <c:pt idx="4726">
                  <c:v>4.8259999999999997E-2</c:v>
                </c:pt>
                <c:pt idx="4727">
                  <c:v>4.8210000000000003E-2</c:v>
                </c:pt>
                <c:pt idx="4728">
                  <c:v>4.8149999999999998E-2</c:v>
                </c:pt>
                <c:pt idx="4729">
                  <c:v>4.8149999999999998E-2</c:v>
                </c:pt>
                <c:pt idx="4730">
                  <c:v>4.8099999999999997E-2</c:v>
                </c:pt>
                <c:pt idx="4731">
                  <c:v>4.8039999999999999E-2</c:v>
                </c:pt>
                <c:pt idx="4732">
                  <c:v>4.7989999999999998E-2</c:v>
                </c:pt>
                <c:pt idx="4733">
                  <c:v>4.7989999999999998E-2</c:v>
                </c:pt>
                <c:pt idx="4734">
                  <c:v>4.793E-2</c:v>
                </c:pt>
                <c:pt idx="4735">
                  <c:v>4.7879999999999999E-2</c:v>
                </c:pt>
                <c:pt idx="4736">
                  <c:v>4.7820000000000001E-2</c:v>
                </c:pt>
                <c:pt idx="4737">
                  <c:v>4.7820000000000001E-2</c:v>
                </c:pt>
                <c:pt idx="4738">
                  <c:v>4.777E-2</c:v>
                </c:pt>
                <c:pt idx="4739">
                  <c:v>4.7719999999999999E-2</c:v>
                </c:pt>
                <c:pt idx="4740">
                  <c:v>4.7660000000000001E-2</c:v>
                </c:pt>
                <c:pt idx="4741">
                  <c:v>4.761E-2</c:v>
                </c:pt>
                <c:pt idx="4742">
                  <c:v>4.7550000000000002E-2</c:v>
                </c:pt>
                <c:pt idx="4743">
                  <c:v>4.7500000000000001E-2</c:v>
                </c:pt>
                <c:pt idx="4744">
                  <c:v>4.7440000000000003E-2</c:v>
                </c:pt>
                <c:pt idx="4745">
                  <c:v>4.7440000000000003E-2</c:v>
                </c:pt>
                <c:pt idx="4746">
                  <c:v>4.7390000000000002E-2</c:v>
                </c:pt>
                <c:pt idx="4747">
                  <c:v>4.7329999999999997E-2</c:v>
                </c:pt>
                <c:pt idx="4748">
                  <c:v>4.7280000000000003E-2</c:v>
                </c:pt>
                <c:pt idx="4749">
                  <c:v>4.7280000000000003E-2</c:v>
                </c:pt>
                <c:pt idx="4750">
                  <c:v>4.7219999999999998E-2</c:v>
                </c:pt>
                <c:pt idx="4751">
                  <c:v>4.7169999999999997E-2</c:v>
                </c:pt>
                <c:pt idx="4752">
                  <c:v>4.7120000000000002E-2</c:v>
                </c:pt>
                <c:pt idx="4753">
                  <c:v>4.7120000000000002E-2</c:v>
                </c:pt>
                <c:pt idx="4754">
                  <c:v>4.7059999999999998E-2</c:v>
                </c:pt>
                <c:pt idx="4755">
                  <c:v>4.7010000000000003E-2</c:v>
                </c:pt>
                <c:pt idx="4756">
                  <c:v>4.6949999999999999E-2</c:v>
                </c:pt>
                <c:pt idx="4757">
                  <c:v>4.6899999999999997E-2</c:v>
                </c:pt>
                <c:pt idx="4758">
                  <c:v>4.684E-2</c:v>
                </c:pt>
                <c:pt idx="4759">
                  <c:v>4.6789999999999998E-2</c:v>
                </c:pt>
                <c:pt idx="4760">
                  <c:v>4.6730000000000001E-2</c:v>
                </c:pt>
                <c:pt idx="4761">
                  <c:v>4.6730000000000001E-2</c:v>
                </c:pt>
                <c:pt idx="4762">
                  <c:v>4.6679999999999999E-2</c:v>
                </c:pt>
                <c:pt idx="4763">
                  <c:v>4.6629999999999998E-2</c:v>
                </c:pt>
                <c:pt idx="4764">
                  <c:v>4.657E-2</c:v>
                </c:pt>
                <c:pt idx="4765">
                  <c:v>4.657E-2</c:v>
                </c:pt>
                <c:pt idx="4766">
                  <c:v>4.6519999999999999E-2</c:v>
                </c:pt>
                <c:pt idx="4767">
                  <c:v>4.6460000000000001E-2</c:v>
                </c:pt>
                <c:pt idx="4768">
                  <c:v>4.641E-2</c:v>
                </c:pt>
                <c:pt idx="4769">
                  <c:v>4.6350000000000002E-2</c:v>
                </c:pt>
                <c:pt idx="4770">
                  <c:v>4.6300000000000001E-2</c:v>
                </c:pt>
                <c:pt idx="4771">
                  <c:v>4.6300000000000001E-2</c:v>
                </c:pt>
                <c:pt idx="4772">
                  <c:v>4.6240000000000003E-2</c:v>
                </c:pt>
                <c:pt idx="4773">
                  <c:v>4.6190000000000002E-2</c:v>
                </c:pt>
                <c:pt idx="4774">
                  <c:v>4.614E-2</c:v>
                </c:pt>
                <c:pt idx="4775">
                  <c:v>4.6080000000000003E-2</c:v>
                </c:pt>
                <c:pt idx="4776">
                  <c:v>4.6030000000000001E-2</c:v>
                </c:pt>
                <c:pt idx="4777">
                  <c:v>4.5969999999999997E-2</c:v>
                </c:pt>
                <c:pt idx="4778">
                  <c:v>4.5920000000000002E-2</c:v>
                </c:pt>
                <c:pt idx="4779">
                  <c:v>4.5920000000000002E-2</c:v>
                </c:pt>
                <c:pt idx="4780">
                  <c:v>4.5859999999999998E-2</c:v>
                </c:pt>
                <c:pt idx="4781">
                  <c:v>4.5809999999999997E-2</c:v>
                </c:pt>
                <c:pt idx="4782">
                  <c:v>4.5749999999999999E-2</c:v>
                </c:pt>
                <c:pt idx="4783">
                  <c:v>4.5699999999999998E-2</c:v>
                </c:pt>
                <c:pt idx="4784">
                  <c:v>4.5650000000000003E-2</c:v>
                </c:pt>
                <c:pt idx="4785">
                  <c:v>4.5650000000000003E-2</c:v>
                </c:pt>
                <c:pt idx="4786">
                  <c:v>4.5589999999999999E-2</c:v>
                </c:pt>
                <c:pt idx="4787">
                  <c:v>4.5539999999999997E-2</c:v>
                </c:pt>
                <c:pt idx="4788">
                  <c:v>4.548E-2</c:v>
                </c:pt>
                <c:pt idx="4789">
                  <c:v>4.5429999999999998E-2</c:v>
                </c:pt>
                <c:pt idx="4790">
                  <c:v>4.5370000000000001E-2</c:v>
                </c:pt>
                <c:pt idx="4791">
                  <c:v>4.5319999999999999E-2</c:v>
                </c:pt>
                <c:pt idx="4792">
                  <c:v>4.5260000000000002E-2</c:v>
                </c:pt>
                <c:pt idx="4793">
                  <c:v>4.521E-2</c:v>
                </c:pt>
                <c:pt idx="4794">
                  <c:v>4.5159999999999999E-2</c:v>
                </c:pt>
                <c:pt idx="4795">
                  <c:v>4.5159999999999999E-2</c:v>
                </c:pt>
                <c:pt idx="4796">
                  <c:v>4.5100000000000001E-2</c:v>
                </c:pt>
                <c:pt idx="4797">
                  <c:v>4.505E-2</c:v>
                </c:pt>
                <c:pt idx="4798">
                  <c:v>4.4990000000000002E-2</c:v>
                </c:pt>
                <c:pt idx="4799">
                  <c:v>4.4940000000000001E-2</c:v>
                </c:pt>
                <c:pt idx="4800">
                  <c:v>4.4880000000000003E-2</c:v>
                </c:pt>
                <c:pt idx="4801">
                  <c:v>4.4830000000000002E-2</c:v>
                </c:pt>
                <c:pt idx="4802">
                  <c:v>4.4769999999999997E-2</c:v>
                </c:pt>
                <c:pt idx="4803">
                  <c:v>4.4720000000000003E-2</c:v>
                </c:pt>
                <c:pt idx="4804">
                  <c:v>4.4670000000000001E-2</c:v>
                </c:pt>
                <c:pt idx="4805">
                  <c:v>4.4609999999999997E-2</c:v>
                </c:pt>
                <c:pt idx="4806">
                  <c:v>4.4560000000000002E-2</c:v>
                </c:pt>
                <c:pt idx="4807">
                  <c:v>4.4499999999999998E-2</c:v>
                </c:pt>
                <c:pt idx="4808">
                  <c:v>4.4499999999999998E-2</c:v>
                </c:pt>
                <c:pt idx="4809">
                  <c:v>4.4450000000000003E-2</c:v>
                </c:pt>
                <c:pt idx="4810">
                  <c:v>4.4389999999999999E-2</c:v>
                </c:pt>
                <c:pt idx="4811">
                  <c:v>4.4339999999999997E-2</c:v>
                </c:pt>
                <c:pt idx="4812">
                  <c:v>4.428E-2</c:v>
                </c:pt>
                <c:pt idx="4813">
                  <c:v>4.4229999999999998E-2</c:v>
                </c:pt>
                <c:pt idx="4814">
                  <c:v>4.4179999999999997E-2</c:v>
                </c:pt>
                <c:pt idx="4815">
                  <c:v>4.4119999999999999E-2</c:v>
                </c:pt>
                <c:pt idx="4816">
                  <c:v>4.4119999999999999E-2</c:v>
                </c:pt>
                <c:pt idx="4817">
                  <c:v>4.4069999999999998E-2</c:v>
                </c:pt>
                <c:pt idx="4818">
                  <c:v>4.4010000000000001E-2</c:v>
                </c:pt>
                <c:pt idx="4819">
                  <c:v>4.3959999999999999E-2</c:v>
                </c:pt>
                <c:pt idx="4820">
                  <c:v>4.3900000000000002E-2</c:v>
                </c:pt>
                <c:pt idx="4821">
                  <c:v>4.385E-2</c:v>
                </c:pt>
                <c:pt idx="4822">
                  <c:v>4.3790000000000003E-2</c:v>
                </c:pt>
                <c:pt idx="4823">
                  <c:v>4.3740000000000001E-2</c:v>
                </c:pt>
                <c:pt idx="4824">
                  <c:v>4.369E-2</c:v>
                </c:pt>
                <c:pt idx="4825">
                  <c:v>4.3630000000000002E-2</c:v>
                </c:pt>
                <c:pt idx="4826">
                  <c:v>4.3580000000000001E-2</c:v>
                </c:pt>
                <c:pt idx="4827">
                  <c:v>4.3520000000000003E-2</c:v>
                </c:pt>
                <c:pt idx="4828">
                  <c:v>4.3470000000000002E-2</c:v>
                </c:pt>
                <c:pt idx="4829">
                  <c:v>4.3409999999999997E-2</c:v>
                </c:pt>
                <c:pt idx="4830">
                  <c:v>4.3360000000000003E-2</c:v>
                </c:pt>
                <c:pt idx="4831">
                  <c:v>4.3360000000000003E-2</c:v>
                </c:pt>
                <c:pt idx="4832">
                  <c:v>4.3299999999999998E-2</c:v>
                </c:pt>
                <c:pt idx="4833">
                  <c:v>4.3249999999999997E-2</c:v>
                </c:pt>
                <c:pt idx="4834">
                  <c:v>4.3200000000000002E-2</c:v>
                </c:pt>
                <c:pt idx="4835">
                  <c:v>4.3139999999999998E-2</c:v>
                </c:pt>
                <c:pt idx="4836">
                  <c:v>4.3090000000000003E-2</c:v>
                </c:pt>
                <c:pt idx="4837">
                  <c:v>4.3029999999999999E-2</c:v>
                </c:pt>
                <c:pt idx="4838">
                  <c:v>4.2979999999999997E-2</c:v>
                </c:pt>
                <c:pt idx="4839">
                  <c:v>4.292E-2</c:v>
                </c:pt>
                <c:pt idx="4840">
                  <c:v>4.2869999999999998E-2</c:v>
                </c:pt>
                <c:pt idx="4841">
                  <c:v>4.2810000000000001E-2</c:v>
                </c:pt>
                <c:pt idx="4842">
                  <c:v>4.2759999999999999E-2</c:v>
                </c:pt>
                <c:pt idx="4843">
                  <c:v>4.2709999999999998E-2</c:v>
                </c:pt>
                <c:pt idx="4844">
                  <c:v>4.265E-2</c:v>
                </c:pt>
                <c:pt idx="4845">
                  <c:v>4.265E-2</c:v>
                </c:pt>
                <c:pt idx="4846">
                  <c:v>4.2599999999999999E-2</c:v>
                </c:pt>
                <c:pt idx="4847">
                  <c:v>4.2540000000000001E-2</c:v>
                </c:pt>
                <c:pt idx="4848">
                  <c:v>4.249E-2</c:v>
                </c:pt>
                <c:pt idx="4849">
                  <c:v>4.2430000000000002E-2</c:v>
                </c:pt>
                <c:pt idx="4850">
                  <c:v>4.2380000000000001E-2</c:v>
                </c:pt>
                <c:pt idx="4851">
                  <c:v>4.2320000000000003E-2</c:v>
                </c:pt>
                <c:pt idx="4852">
                  <c:v>4.2270000000000002E-2</c:v>
                </c:pt>
                <c:pt idx="4853">
                  <c:v>4.2220000000000001E-2</c:v>
                </c:pt>
                <c:pt idx="4854">
                  <c:v>4.2160000000000003E-2</c:v>
                </c:pt>
                <c:pt idx="4855">
                  <c:v>4.2110000000000002E-2</c:v>
                </c:pt>
                <c:pt idx="4856">
                  <c:v>4.2049999999999997E-2</c:v>
                </c:pt>
                <c:pt idx="4857">
                  <c:v>4.2049999999999997E-2</c:v>
                </c:pt>
                <c:pt idx="4858">
                  <c:v>4.2000000000000003E-2</c:v>
                </c:pt>
                <c:pt idx="4859">
                  <c:v>4.1939999999999998E-2</c:v>
                </c:pt>
                <c:pt idx="4860">
                  <c:v>4.1889999999999997E-2</c:v>
                </c:pt>
                <c:pt idx="4861">
                  <c:v>4.1829999999999999E-2</c:v>
                </c:pt>
                <c:pt idx="4862">
                  <c:v>4.1779999999999998E-2</c:v>
                </c:pt>
                <c:pt idx="4863">
                  <c:v>4.1779999999999998E-2</c:v>
                </c:pt>
                <c:pt idx="4864">
                  <c:v>4.1730000000000003E-2</c:v>
                </c:pt>
                <c:pt idx="4865">
                  <c:v>4.1669999999999999E-2</c:v>
                </c:pt>
                <c:pt idx="4866">
                  <c:v>4.1619999999999997E-2</c:v>
                </c:pt>
                <c:pt idx="4867">
                  <c:v>4.156E-2</c:v>
                </c:pt>
                <c:pt idx="4868">
                  <c:v>4.1509999999999998E-2</c:v>
                </c:pt>
                <c:pt idx="4869">
                  <c:v>4.1450000000000001E-2</c:v>
                </c:pt>
                <c:pt idx="4870">
                  <c:v>4.1399999999999999E-2</c:v>
                </c:pt>
                <c:pt idx="4871">
                  <c:v>4.1340000000000002E-2</c:v>
                </c:pt>
                <c:pt idx="4872">
                  <c:v>4.1340000000000002E-2</c:v>
                </c:pt>
                <c:pt idx="4873">
                  <c:v>4.129E-2</c:v>
                </c:pt>
                <c:pt idx="4874">
                  <c:v>4.1239999999999999E-2</c:v>
                </c:pt>
                <c:pt idx="4875">
                  <c:v>4.1180000000000001E-2</c:v>
                </c:pt>
                <c:pt idx="4876">
                  <c:v>4.113E-2</c:v>
                </c:pt>
                <c:pt idx="4877">
                  <c:v>4.113E-2</c:v>
                </c:pt>
                <c:pt idx="4878">
                  <c:v>4.1070000000000002E-2</c:v>
                </c:pt>
                <c:pt idx="4879">
                  <c:v>4.1020000000000001E-2</c:v>
                </c:pt>
                <c:pt idx="4880">
                  <c:v>4.0960000000000003E-2</c:v>
                </c:pt>
                <c:pt idx="4881">
                  <c:v>4.0960000000000003E-2</c:v>
                </c:pt>
                <c:pt idx="4882">
                  <c:v>4.0910000000000002E-2</c:v>
                </c:pt>
                <c:pt idx="4883">
                  <c:v>4.0849999999999997E-2</c:v>
                </c:pt>
                <c:pt idx="4884">
                  <c:v>4.0800000000000003E-2</c:v>
                </c:pt>
                <c:pt idx="4885">
                  <c:v>4.0750000000000001E-2</c:v>
                </c:pt>
                <c:pt idx="4886">
                  <c:v>4.0689999999999997E-2</c:v>
                </c:pt>
                <c:pt idx="4887">
                  <c:v>4.0640000000000003E-2</c:v>
                </c:pt>
                <c:pt idx="4888">
                  <c:v>4.0640000000000003E-2</c:v>
                </c:pt>
                <c:pt idx="4889">
                  <c:v>4.0579999999999998E-2</c:v>
                </c:pt>
                <c:pt idx="4890">
                  <c:v>4.0529999999999997E-2</c:v>
                </c:pt>
                <c:pt idx="4891">
                  <c:v>4.0469999999999999E-2</c:v>
                </c:pt>
                <c:pt idx="4892">
                  <c:v>4.0469999999999999E-2</c:v>
                </c:pt>
                <c:pt idx="4893">
                  <c:v>4.0419999999999998E-2</c:v>
                </c:pt>
                <c:pt idx="4894">
                  <c:v>4.036E-2</c:v>
                </c:pt>
                <c:pt idx="4895">
                  <c:v>4.0309999999999999E-2</c:v>
                </c:pt>
                <c:pt idx="4896">
                  <c:v>4.0309999999999999E-2</c:v>
                </c:pt>
                <c:pt idx="4897">
                  <c:v>4.0250000000000001E-2</c:v>
                </c:pt>
                <c:pt idx="4898">
                  <c:v>4.02E-2</c:v>
                </c:pt>
                <c:pt idx="4899">
                  <c:v>4.0149999999999998E-2</c:v>
                </c:pt>
                <c:pt idx="4900">
                  <c:v>4.0090000000000001E-2</c:v>
                </c:pt>
                <c:pt idx="4901">
                  <c:v>4.0090000000000001E-2</c:v>
                </c:pt>
                <c:pt idx="4902">
                  <c:v>4.0039999999999999E-2</c:v>
                </c:pt>
                <c:pt idx="4903">
                  <c:v>3.9980000000000002E-2</c:v>
                </c:pt>
                <c:pt idx="4904">
                  <c:v>3.993E-2</c:v>
                </c:pt>
                <c:pt idx="4905">
                  <c:v>3.993E-2</c:v>
                </c:pt>
                <c:pt idx="4906">
                  <c:v>3.9870000000000003E-2</c:v>
                </c:pt>
                <c:pt idx="4907">
                  <c:v>3.9820000000000001E-2</c:v>
                </c:pt>
                <c:pt idx="4908">
                  <c:v>3.9759999999999997E-2</c:v>
                </c:pt>
                <c:pt idx="4909">
                  <c:v>3.9759999999999997E-2</c:v>
                </c:pt>
                <c:pt idx="4910">
                  <c:v>3.9710000000000002E-2</c:v>
                </c:pt>
                <c:pt idx="4911">
                  <c:v>3.9660000000000001E-2</c:v>
                </c:pt>
                <c:pt idx="4912">
                  <c:v>3.9660000000000001E-2</c:v>
                </c:pt>
                <c:pt idx="4913">
                  <c:v>3.9600000000000003E-2</c:v>
                </c:pt>
                <c:pt idx="4914">
                  <c:v>3.9550000000000002E-2</c:v>
                </c:pt>
                <c:pt idx="4915">
                  <c:v>3.9489999999999997E-2</c:v>
                </c:pt>
                <c:pt idx="4916">
                  <c:v>3.9489999999999997E-2</c:v>
                </c:pt>
                <c:pt idx="4917">
                  <c:v>3.9440000000000003E-2</c:v>
                </c:pt>
                <c:pt idx="4918">
                  <c:v>3.9379999999999998E-2</c:v>
                </c:pt>
                <c:pt idx="4919">
                  <c:v>3.9329999999999997E-2</c:v>
                </c:pt>
                <c:pt idx="4920">
                  <c:v>3.9269999999999999E-2</c:v>
                </c:pt>
                <c:pt idx="4921">
                  <c:v>3.9269999999999999E-2</c:v>
                </c:pt>
                <c:pt idx="4922">
                  <c:v>3.9219999999999998E-2</c:v>
                </c:pt>
                <c:pt idx="4923">
                  <c:v>3.9170000000000003E-2</c:v>
                </c:pt>
                <c:pt idx="4924">
                  <c:v>3.9170000000000003E-2</c:v>
                </c:pt>
                <c:pt idx="4925">
                  <c:v>3.9109999999999999E-2</c:v>
                </c:pt>
                <c:pt idx="4926">
                  <c:v>3.9059999999999997E-2</c:v>
                </c:pt>
                <c:pt idx="4927">
                  <c:v>3.9059999999999997E-2</c:v>
                </c:pt>
                <c:pt idx="4928">
                  <c:v>3.9E-2</c:v>
                </c:pt>
                <c:pt idx="4929">
                  <c:v>3.8949999999999999E-2</c:v>
                </c:pt>
                <c:pt idx="4930">
                  <c:v>3.8890000000000001E-2</c:v>
                </c:pt>
                <c:pt idx="4931">
                  <c:v>3.8890000000000001E-2</c:v>
                </c:pt>
                <c:pt idx="4932">
                  <c:v>3.884E-2</c:v>
                </c:pt>
                <c:pt idx="4933">
                  <c:v>3.8780000000000002E-2</c:v>
                </c:pt>
                <c:pt idx="4934">
                  <c:v>3.8730000000000001E-2</c:v>
                </c:pt>
                <c:pt idx="4935">
                  <c:v>3.8679999999999999E-2</c:v>
                </c:pt>
                <c:pt idx="4936">
                  <c:v>3.8620000000000002E-2</c:v>
                </c:pt>
                <c:pt idx="4937">
                  <c:v>3.8620000000000002E-2</c:v>
                </c:pt>
                <c:pt idx="4938">
                  <c:v>3.857E-2</c:v>
                </c:pt>
                <c:pt idx="4939">
                  <c:v>3.8510000000000003E-2</c:v>
                </c:pt>
                <c:pt idx="4940">
                  <c:v>3.8510000000000003E-2</c:v>
                </c:pt>
                <c:pt idx="4941">
                  <c:v>3.8460000000000001E-2</c:v>
                </c:pt>
                <c:pt idx="4942">
                  <c:v>3.8399999999999997E-2</c:v>
                </c:pt>
                <c:pt idx="4943">
                  <c:v>3.8350000000000002E-2</c:v>
                </c:pt>
                <c:pt idx="4944">
                  <c:v>3.8350000000000002E-2</c:v>
                </c:pt>
                <c:pt idx="4945">
                  <c:v>3.8289999999999998E-2</c:v>
                </c:pt>
                <c:pt idx="4946">
                  <c:v>3.8240000000000003E-2</c:v>
                </c:pt>
                <c:pt idx="4947">
                  <c:v>3.8190000000000002E-2</c:v>
                </c:pt>
                <c:pt idx="4948">
                  <c:v>3.8129999999999997E-2</c:v>
                </c:pt>
                <c:pt idx="4949">
                  <c:v>3.8129999999999997E-2</c:v>
                </c:pt>
                <c:pt idx="4950">
                  <c:v>3.8080000000000003E-2</c:v>
                </c:pt>
                <c:pt idx="4951">
                  <c:v>3.8019999999999998E-2</c:v>
                </c:pt>
                <c:pt idx="4952">
                  <c:v>3.7969999999999997E-2</c:v>
                </c:pt>
                <c:pt idx="4953">
                  <c:v>3.7909999999999999E-2</c:v>
                </c:pt>
                <c:pt idx="4954">
                  <c:v>3.7859999999999998E-2</c:v>
                </c:pt>
                <c:pt idx="4955">
                  <c:v>3.7859999999999998E-2</c:v>
                </c:pt>
                <c:pt idx="4956">
                  <c:v>3.78E-2</c:v>
                </c:pt>
                <c:pt idx="4957">
                  <c:v>3.7749999999999999E-2</c:v>
                </c:pt>
                <c:pt idx="4958">
                  <c:v>3.7699999999999997E-2</c:v>
                </c:pt>
                <c:pt idx="4959">
                  <c:v>3.7699999999999997E-2</c:v>
                </c:pt>
                <c:pt idx="4960">
                  <c:v>3.764E-2</c:v>
                </c:pt>
                <c:pt idx="4961">
                  <c:v>3.7589999999999998E-2</c:v>
                </c:pt>
                <c:pt idx="4962">
                  <c:v>3.7530000000000001E-2</c:v>
                </c:pt>
                <c:pt idx="4963">
                  <c:v>3.7479999999999999E-2</c:v>
                </c:pt>
                <c:pt idx="4964">
                  <c:v>3.7420000000000002E-2</c:v>
                </c:pt>
                <c:pt idx="4965">
                  <c:v>3.737E-2</c:v>
                </c:pt>
                <c:pt idx="4966">
                  <c:v>3.7310000000000003E-2</c:v>
                </c:pt>
                <c:pt idx="4967">
                  <c:v>3.7260000000000001E-2</c:v>
                </c:pt>
                <c:pt idx="4968">
                  <c:v>3.7260000000000001E-2</c:v>
                </c:pt>
                <c:pt idx="4969">
                  <c:v>3.721E-2</c:v>
                </c:pt>
                <c:pt idx="4970">
                  <c:v>3.7150000000000002E-2</c:v>
                </c:pt>
                <c:pt idx="4971">
                  <c:v>3.7100000000000001E-2</c:v>
                </c:pt>
                <c:pt idx="4972">
                  <c:v>3.7039999999999997E-2</c:v>
                </c:pt>
                <c:pt idx="4973">
                  <c:v>3.6990000000000002E-2</c:v>
                </c:pt>
                <c:pt idx="4974">
                  <c:v>3.6990000000000002E-2</c:v>
                </c:pt>
                <c:pt idx="4975">
                  <c:v>3.6929999999999998E-2</c:v>
                </c:pt>
                <c:pt idx="4976">
                  <c:v>3.6880000000000003E-2</c:v>
                </c:pt>
                <c:pt idx="4977">
                  <c:v>3.6819999999999999E-2</c:v>
                </c:pt>
                <c:pt idx="4978">
                  <c:v>3.6769999999999997E-2</c:v>
                </c:pt>
                <c:pt idx="4979">
                  <c:v>3.6720000000000003E-2</c:v>
                </c:pt>
                <c:pt idx="4980">
                  <c:v>3.6659999999999998E-2</c:v>
                </c:pt>
                <c:pt idx="4981">
                  <c:v>3.6609999999999997E-2</c:v>
                </c:pt>
                <c:pt idx="4982">
                  <c:v>3.6549999999999999E-2</c:v>
                </c:pt>
                <c:pt idx="4983">
                  <c:v>3.6499999999999998E-2</c:v>
                </c:pt>
                <c:pt idx="4984">
                  <c:v>3.644E-2</c:v>
                </c:pt>
                <c:pt idx="4985">
                  <c:v>3.6389999999999999E-2</c:v>
                </c:pt>
                <c:pt idx="4986">
                  <c:v>3.6330000000000001E-2</c:v>
                </c:pt>
                <c:pt idx="4987">
                  <c:v>3.628E-2</c:v>
                </c:pt>
                <c:pt idx="4988">
                  <c:v>3.6229999999999998E-2</c:v>
                </c:pt>
                <c:pt idx="4989">
                  <c:v>3.6170000000000001E-2</c:v>
                </c:pt>
                <c:pt idx="4990">
                  <c:v>3.6170000000000001E-2</c:v>
                </c:pt>
                <c:pt idx="4991">
                  <c:v>3.6119999999999999E-2</c:v>
                </c:pt>
                <c:pt idx="4992">
                  <c:v>3.6060000000000002E-2</c:v>
                </c:pt>
                <c:pt idx="4993">
                  <c:v>3.601E-2</c:v>
                </c:pt>
                <c:pt idx="4994">
                  <c:v>3.5950000000000003E-2</c:v>
                </c:pt>
                <c:pt idx="4995">
                  <c:v>3.5900000000000001E-2</c:v>
                </c:pt>
                <c:pt idx="4996">
                  <c:v>3.5839999999999997E-2</c:v>
                </c:pt>
                <c:pt idx="4997">
                  <c:v>3.5740000000000001E-2</c:v>
                </c:pt>
                <c:pt idx="4998">
                  <c:v>3.5680000000000003E-2</c:v>
                </c:pt>
                <c:pt idx="4999">
                  <c:v>3.5630000000000002E-2</c:v>
                </c:pt>
                <c:pt idx="5000">
                  <c:v>3.5569999999999997E-2</c:v>
                </c:pt>
                <c:pt idx="5001">
                  <c:v>3.5520000000000003E-2</c:v>
                </c:pt>
                <c:pt idx="5002">
                  <c:v>3.5459999999999998E-2</c:v>
                </c:pt>
                <c:pt idx="5003">
                  <c:v>3.5409999999999997E-2</c:v>
                </c:pt>
                <c:pt idx="5004">
                  <c:v>3.5409999999999997E-2</c:v>
                </c:pt>
                <c:pt idx="5005">
                  <c:v>3.5349999999999999E-2</c:v>
                </c:pt>
                <c:pt idx="5006">
                  <c:v>3.5299999999999998E-2</c:v>
                </c:pt>
                <c:pt idx="5007">
                  <c:v>3.5249999999999997E-2</c:v>
                </c:pt>
                <c:pt idx="5008">
                  <c:v>3.5189999999999999E-2</c:v>
                </c:pt>
                <c:pt idx="5009">
                  <c:v>3.5139999999999998E-2</c:v>
                </c:pt>
                <c:pt idx="5010">
                  <c:v>3.508E-2</c:v>
                </c:pt>
                <c:pt idx="5011">
                  <c:v>3.4970000000000001E-2</c:v>
                </c:pt>
                <c:pt idx="5012">
                  <c:v>3.492E-2</c:v>
                </c:pt>
                <c:pt idx="5013">
                  <c:v>3.4860000000000002E-2</c:v>
                </c:pt>
                <c:pt idx="5014">
                  <c:v>3.4810000000000001E-2</c:v>
                </c:pt>
                <c:pt idx="5015">
                  <c:v>3.4759999999999999E-2</c:v>
                </c:pt>
                <c:pt idx="5016">
                  <c:v>3.4700000000000002E-2</c:v>
                </c:pt>
                <c:pt idx="5017">
                  <c:v>3.465E-2</c:v>
                </c:pt>
                <c:pt idx="5018">
                  <c:v>3.4590000000000003E-2</c:v>
                </c:pt>
                <c:pt idx="5019">
                  <c:v>3.4540000000000001E-2</c:v>
                </c:pt>
                <c:pt idx="5020">
                  <c:v>3.4479999999999997E-2</c:v>
                </c:pt>
                <c:pt idx="5021">
                  <c:v>3.4430000000000002E-2</c:v>
                </c:pt>
                <c:pt idx="5022">
                  <c:v>3.4369999999999998E-2</c:v>
                </c:pt>
                <c:pt idx="5023">
                  <c:v>3.4320000000000003E-2</c:v>
                </c:pt>
                <c:pt idx="5024">
                  <c:v>3.4270000000000002E-2</c:v>
                </c:pt>
                <c:pt idx="5025">
                  <c:v>3.4209999999999997E-2</c:v>
                </c:pt>
                <c:pt idx="5026">
                  <c:v>3.4160000000000003E-2</c:v>
                </c:pt>
                <c:pt idx="5027">
                  <c:v>3.4099999999999998E-2</c:v>
                </c:pt>
                <c:pt idx="5028">
                  <c:v>3.4049999999999997E-2</c:v>
                </c:pt>
                <c:pt idx="5029">
                  <c:v>3.3989999999999999E-2</c:v>
                </c:pt>
                <c:pt idx="5030">
                  <c:v>3.3939999999999998E-2</c:v>
                </c:pt>
                <c:pt idx="5031">
                  <c:v>3.3829999999999999E-2</c:v>
                </c:pt>
                <c:pt idx="5032">
                  <c:v>3.3770000000000001E-2</c:v>
                </c:pt>
                <c:pt idx="5033">
                  <c:v>3.372E-2</c:v>
                </c:pt>
                <c:pt idx="5034">
                  <c:v>3.3669999999999999E-2</c:v>
                </c:pt>
                <c:pt idx="5035">
                  <c:v>3.3610000000000001E-2</c:v>
                </c:pt>
                <c:pt idx="5036">
                  <c:v>3.3610000000000001E-2</c:v>
                </c:pt>
                <c:pt idx="5037">
                  <c:v>3.356E-2</c:v>
                </c:pt>
                <c:pt idx="5038">
                  <c:v>3.3500000000000002E-2</c:v>
                </c:pt>
                <c:pt idx="5039">
                  <c:v>3.3450000000000001E-2</c:v>
                </c:pt>
                <c:pt idx="5040">
                  <c:v>3.3390000000000003E-2</c:v>
                </c:pt>
                <c:pt idx="5041">
                  <c:v>3.3340000000000002E-2</c:v>
                </c:pt>
                <c:pt idx="5042">
                  <c:v>3.3279999999999997E-2</c:v>
                </c:pt>
                <c:pt idx="5043">
                  <c:v>3.3180000000000001E-2</c:v>
                </c:pt>
                <c:pt idx="5044">
                  <c:v>3.3119999999999997E-2</c:v>
                </c:pt>
                <c:pt idx="5045">
                  <c:v>3.3070000000000002E-2</c:v>
                </c:pt>
                <c:pt idx="5046">
                  <c:v>3.3009999999999998E-2</c:v>
                </c:pt>
                <c:pt idx="5047">
                  <c:v>3.2960000000000003E-2</c:v>
                </c:pt>
                <c:pt idx="5048">
                  <c:v>3.2899999999999999E-2</c:v>
                </c:pt>
                <c:pt idx="5049">
                  <c:v>3.2849999999999997E-2</c:v>
                </c:pt>
                <c:pt idx="5050">
                  <c:v>3.279E-2</c:v>
                </c:pt>
                <c:pt idx="5051">
                  <c:v>3.2739999999999998E-2</c:v>
                </c:pt>
                <c:pt idx="5052">
                  <c:v>3.2689999999999997E-2</c:v>
                </c:pt>
                <c:pt idx="5053">
                  <c:v>3.2629999999999999E-2</c:v>
                </c:pt>
                <c:pt idx="5054">
                  <c:v>3.2629999999999999E-2</c:v>
                </c:pt>
                <c:pt idx="5055">
                  <c:v>3.2579999999999998E-2</c:v>
                </c:pt>
                <c:pt idx="5056">
                  <c:v>3.252E-2</c:v>
                </c:pt>
                <c:pt idx="5057">
                  <c:v>3.2469999999999999E-2</c:v>
                </c:pt>
                <c:pt idx="5058">
                  <c:v>3.2410000000000001E-2</c:v>
                </c:pt>
                <c:pt idx="5059">
                  <c:v>3.236E-2</c:v>
                </c:pt>
                <c:pt idx="5060">
                  <c:v>3.2300000000000002E-2</c:v>
                </c:pt>
                <c:pt idx="5061">
                  <c:v>3.2250000000000001E-2</c:v>
                </c:pt>
                <c:pt idx="5062">
                  <c:v>3.2199999999999999E-2</c:v>
                </c:pt>
                <c:pt idx="5063">
                  <c:v>3.2140000000000002E-2</c:v>
                </c:pt>
                <c:pt idx="5064">
                  <c:v>3.209E-2</c:v>
                </c:pt>
                <c:pt idx="5065">
                  <c:v>3.2030000000000003E-2</c:v>
                </c:pt>
                <c:pt idx="5066">
                  <c:v>3.1980000000000001E-2</c:v>
                </c:pt>
                <c:pt idx="5067">
                  <c:v>3.1919999999999997E-2</c:v>
                </c:pt>
                <c:pt idx="5068">
                  <c:v>3.1870000000000002E-2</c:v>
                </c:pt>
                <c:pt idx="5069">
                  <c:v>3.1809999999999998E-2</c:v>
                </c:pt>
                <c:pt idx="5070">
                  <c:v>3.1759999999999997E-2</c:v>
                </c:pt>
                <c:pt idx="5071">
                  <c:v>3.1710000000000002E-2</c:v>
                </c:pt>
                <c:pt idx="5072">
                  <c:v>3.1710000000000002E-2</c:v>
                </c:pt>
                <c:pt idx="5073">
                  <c:v>3.1649999999999998E-2</c:v>
                </c:pt>
                <c:pt idx="5074">
                  <c:v>3.1600000000000003E-2</c:v>
                </c:pt>
                <c:pt idx="5075">
                  <c:v>3.1539999999999999E-2</c:v>
                </c:pt>
                <c:pt idx="5076">
                  <c:v>3.1489999999999997E-2</c:v>
                </c:pt>
                <c:pt idx="5077">
                  <c:v>3.143E-2</c:v>
                </c:pt>
                <c:pt idx="5078">
                  <c:v>3.1379999999999998E-2</c:v>
                </c:pt>
                <c:pt idx="5079">
                  <c:v>3.1320000000000001E-2</c:v>
                </c:pt>
                <c:pt idx="5080">
                  <c:v>3.1269999999999999E-2</c:v>
                </c:pt>
                <c:pt idx="5081">
                  <c:v>3.1220000000000001E-2</c:v>
                </c:pt>
                <c:pt idx="5082">
                  <c:v>3.116E-2</c:v>
                </c:pt>
                <c:pt idx="5083">
                  <c:v>3.1109999999999999E-2</c:v>
                </c:pt>
                <c:pt idx="5084">
                  <c:v>3.1050000000000001E-2</c:v>
                </c:pt>
                <c:pt idx="5085">
                  <c:v>3.1050000000000001E-2</c:v>
                </c:pt>
                <c:pt idx="5086">
                  <c:v>3.1E-2</c:v>
                </c:pt>
                <c:pt idx="5087">
                  <c:v>3.0939999999999999E-2</c:v>
                </c:pt>
                <c:pt idx="5088">
                  <c:v>3.0890000000000001E-2</c:v>
                </c:pt>
                <c:pt idx="5089">
                  <c:v>3.083E-2</c:v>
                </c:pt>
                <c:pt idx="5090">
                  <c:v>3.0779999999999998E-2</c:v>
                </c:pt>
                <c:pt idx="5091">
                  <c:v>3.073E-2</c:v>
                </c:pt>
                <c:pt idx="5092">
                  <c:v>3.0669999999999999E-2</c:v>
                </c:pt>
                <c:pt idx="5093">
                  <c:v>3.0620000000000001E-2</c:v>
                </c:pt>
                <c:pt idx="5094">
                  <c:v>3.056E-2</c:v>
                </c:pt>
                <c:pt idx="5095">
                  <c:v>3.056E-2</c:v>
                </c:pt>
                <c:pt idx="5096">
                  <c:v>3.0509999999999999E-2</c:v>
                </c:pt>
                <c:pt idx="5097">
                  <c:v>3.0450000000000001E-2</c:v>
                </c:pt>
                <c:pt idx="5098">
                  <c:v>3.04E-2</c:v>
                </c:pt>
                <c:pt idx="5099">
                  <c:v>3.0339999999999999E-2</c:v>
                </c:pt>
                <c:pt idx="5100">
                  <c:v>3.0290000000000001E-2</c:v>
                </c:pt>
                <c:pt idx="5101">
                  <c:v>3.0290000000000001E-2</c:v>
                </c:pt>
                <c:pt idx="5102">
                  <c:v>3.024E-2</c:v>
                </c:pt>
                <c:pt idx="5103">
                  <c:v>3.0179999999999998E-2</c:v>
                </c:pt>
                <c:pt idx="5104">
                  <c:v>3.0130000000000001E-2</c:v>
                </c:pt>
                <c:pt idx="5105">
                  <c:v>3.007E-2</c:v>
                </c:pt>
                <c:pt idx="5106">
                  <c:v>3.0020000000000002E-2</c:v>
                </c:pt>
                <c:pt idx="5107">
                  <c:v>3.0020000000000002E-2</c:v>
                </c:pt>
                <c:pt idx="5108">
                  <c:v>2.9960000000000001E-2</c:v>
                </c:pt>
                <c:pt idx="5109">
                  <c:v>2.9909999999999999E-2</c:v>
                </c:pt>
                <c:pt idx="5110">
                  <c:v>2.9850000000000002E-2</c:v>
                </c:pt>
                <c:pt idx="5111">
                  <c:v>2.98E-2</c:v>
                </c:pt>
                <c:pt idx="5112">
                  <c:v>2.9749999999999999E-2</c:v>
                </c:pt>
                <c:pt idx="5113">
                  <c:v>2.9690000000000001E-2</c:v>
                </c:pt>
                <c:pt idx="5114">
                  <c:v>2.964E-2</c:v>
                </c:pt>
                <c:pt idx="5115">
                  <c:v>2.964E-2</c:v>
                </c:pt>
                <c:pt idx="5116">
                  <c:v>2.9579999999999999E-2</c:v>
                </c:pt>
                <c:pt idx="5117">
                  <c:v>2.9530000000000001E-2</c:v>
                </c:pt>
                <c:pt idx="5118">
                  <c:v>2.947E-2</c:v>
                </c:pt>
                <c:pt idx="5119">
                  <c:v>2.9420000000000002E-2</c:v>
                </c:pt>
                <c:pt idx="5120">
                  <c:v>2.9360000000000001E-2</c:v>
                </c:pt>
                <c:pt idx="5121">
                  <c:v>2.9360000000000001E-2</c:v>
                </c:pt>
                <c:pt idx="5122">
                  <c:v>2.9309999999999999E-2</c:v>
                </c:pt>
                <c:pt idx="5123">
                  <c:v>2.9260000000000001E-2</c:v>
                </c:pt>
                <c:pt idx="5124">
                  <c:v>2.92E-2</c:v>
                </c:pt>
                <c:pt idx="5125">
                  <c:v>2.9149999999999999E-2</c:v>
                </c:pt>
                <c:pt idx="5126">
                  <c:v>2.9090000000000001E-2</c:v>
                </c:pt>
                <c:pt idx="5127">
                  <c:v>2.904E-2</c:v>
                </c:pt>
                <c:pt idx="5128">
                  <c:v>2.8979999999999999E-2</c:v>
                </c:pt>
                <c:pt idx="5129">
                  <c:v>2.8930000000000001E-2</c:v>
                </c:pt>
                <c:pt idx="5130">
                  <c:v>2.8930000000000001E-2</c:v>
                </c:pt>
                <c:pt idx="5131">
                  <c:v>2.887E-2</c:v>
                </c:pt>
                <c:pt idx="5132">
                  <c:v>2.8819999999999998E-2</c:v>
                </c:pt>
                <c:pt idx="5133">
                  <c:v>2.877E-2</c:v>
                </c:pt>
                <c:pt idx="5134">
                  <c:v>2.8709999999999999E-2</c:v>
                </c:pt>
                <c:pt idx="5135">
                  <c:v>2.8660000000000001E-2</c:v>
                </c:pt>
                <c:pt idx="5136">
                  <c:v>2.8660000000000001E-2</c:v>
                </c:pt>
                <c:pt idx="5137">
                  <c:v>2.86E-2</c:v>
                </c:pt>
                <c:pt idx="5138">
                  <c:v>2.8549999999999999E-2</c:v>
                </c:pt>
                <c:pt idx="5139">
                  <c:v>2.8490000000000001E-2</c:v>
                </c:pt>
                <c:pt idx="5140">
                  <c:v>2.844E-2</c:v>
                </c:pt>
                <c:pt idx="5141">
                  <c:v>2.8379999999999999E-2</c:v>
                </c:pt>
                <c:pt idx="5142">
                  <c:v>2.8330000000000001E-2</c:v>
                </c:pt>
                <c:pt idx="5143">
                  <c:v>2.828E-2</c:v>
                </c:pt>
                <c:pt idx="5144">
                  <c:v>2.8219999999999999E-2</c:v>
                </c:pt>
                <c:pt idx="5145">
                  <c:v>2.8170000000000001E-2</c:v>
                </c:pt>
                <c:pt idx="5146">
                  <c:v>2.811E-2</c:v>
                </c:pt>
                <c:pt idx="5147">
                  <c:v>2.811E-2</c:v>
                </c:pt>
                <c:pt idx="5148">
                  <c:v>2.8060000000000002E-2</c:v>
                </c:pt>
                <c:pt idx="5149">
                  <c:v>2.8000000000000001E-2</c:v>
                </c:pt>
                <c:pt idx="5150">
                  <c:v>2.7949999999999999E-2</c:v>
                </c:pt>
                <c:pt idx="5151">
                  <c:v>2.7890000000000002E-2</c:v>
                </c:pt>
                <c:pt idx="5152">
                  <c:v>2.784E-2</c:v>
                </c:pt>
                <c:pt idx="5153">
                  <c:v>2.784E-2</c:v>
                </c:pt>
                <c:pt idx="5154">
                  <c:v>2.7789999999999999E-2</c:v>
                </c:pt>
                <c:pt idx="5155">
                  <c:v>2.7730000000000001E-2</c:v>
                </c:pt>
                <c:pt idx="5156">
                  <c:v>2.768E-2</c:v>
                </c:pt>
                <c:pt idx="5157">
                  <c:v>2.7619999999999999E-2</c:v>
                </c:pt>
                <c:pt idx="5158">
                  <c:v>2.7570000000000001E-2</c:v>
                </c:pt>
                <c:pt idx="5159">
                  <c:v>2.751E-2</c:v>
                </c:pt>
                <c:pt idx="5160">
                  <c:v>2.7459999999999998E-2</c:v>
                </c:pt>
                <c:pt idx="5161">
                  <c:v>2.7400000000000001E-2</c:v>
                </c:pt>
                <c:pt idx="5162">
                  <c:v>2.7349999999999999E-2</c:v>
                </c:pt>
                <c:pt idx="5163">
                  <c:v>2.7349999999999999E-2</c:v>
                </c:pt>
                <c:pt idx="5164">
                  <c:v>2.7300000000000001E-2</c:v>
                </c:pt>
                <c:pt idx="5165">
                  <c:v>2.724E-2</c:v>
                </c:pt>
                <c:pt idx="5166">
                  <c:v>2.7189999999999999E-2</c:v>
                </c:pt>
                <c:pt idx="5167">
                  <c:v>2.7130000000000001E-2</c:v>
                </c:pt>
                <c:pt idx="5168">
                  <c:v>2.708E-2</c:v>
                </c:pt>
                <c:pt idx="5169">
                  <c:v>2.7019999999999999E-2</c:v>
                </c:pt>
                <c:pt idx="5170">
                  <c:v>2.7019999999999999E-2</c:v>
                </c:pt>
                <c:pt idx="5171">
                  <c:v>2.6970000000000001E-2</c:v>
                </c:pt>
                <c:pt idx="5172">
                  <c:v>2.691E-2</c:v>
                </c:pt>
                <c:pt idx="5173">
                  <c:v>2.6859999999999998E-2</c:v>
                </c:pt>
                <c:pt idx="5174">
                  <c:v>2.6800000000000001E-2</c:v>
                </c:pt>
                <c:pt idx="5175">
                  <c:v>2.6749999999999999E-2</c:v>
                </c:pt>
                <c:pt idx="5176">
                  <c:v>2.6700000000000002E-2</c:v>
                </c:pt>
                <c:pt idx="5177">
                  <c:v>2.664E-2</c:v>
                </c:pt>
                <c:pt idx="5178">
                  <c:v>2.6589999999999999E-2</c:v>
                </c:pt>
                <c:pt idx="5179">
                  <c:v>2.6589999999999999E-2</c:v>
                </c:pt>
                <c:pt idx="5180">
                  <c:v>2.6530000000000001E-2</c:v>
                </c:pt>
                <c:pt idx="5181">
                  <c:v>2.648E-2</c:v>
                </c:pt>
                <c:pt idx="5182">
                  <c:v>2.6419999999999999E-2</c:v>
                </c:pt>
                <c:pt idx="5183">
                  <c:v>2.6370000000000001E-2</c:v>
                </c:pt>
                <c:pt idx="5184">
                  <c:v>2.6370000000000001E-2</c:v>
                </c:pt>
                <c:pt idx="5185">
                  <c:v>2.631E-2</c:v>
                </c:pt>
                <c:pt idx="5186">
                  <c:v>2.6259999999999999E-2</c:v>
                </c:pt>
                <c:pt idx="5187">
                  <c:v>2.6210000000000001E-2</c:v>
                </c:pt>
                <c:pt idx="5188">
                  <c:v>2.615E-2</c:v>
                </c:pt>
                <c:pt idx="5189">
                  <c:v>2.6100000000000002E-2</c:v>
                </c:pt>
                <c:pt idx="5190">
                  <c:v>2.6040000000000001E-2</c:v>
                </c:pt>
                <c:pt idx="5191">
                  <c:v>2.5989999999999999E-2</c:v>
                </c:pt>
                <c:pt idx="5192">
                  <c:v>2.5989999999999999E-2</c:v>
                </c:pt>
                <c:pt idx="5193">
                  <c:v>2.5930000000000002E-2</c:v>
                </c:pt>
                <c:pt idx="5194">
                  <c:v>2.588E-2</c:v>
                </c:pt>
                <c:pt idx="5195">
                  <c:v>2.5819999999999999E-2</c:v>
                </c:pt>
                <c:pt idx="5196">
                  <c:v>2.5770000000000001E-2</c:v>
                </c:pt>
                <c:pt idx="5197">
                  <c:v>2.5770000000000001E-2</c:v>
                </c:pt>
                <c:pt idx="5198">
                  <c:v>2.572E-2</c:v>
                </c:pt>
                <c:pt idx="5199">
                  <c:v>2.5659999999999999E-2</c:v>
                </c:pt>
                <c:pt idx="5200">
                  <c:v>2.5659999999999999E-2</c:v>
                </c:pt>
                <c:pt idx="5201">
                  <c:v>2.5610000000000001E-2</c:v>
                </c:pt>
                <c:pt idx="5202">
                  <c:v>2.555E-2</c:v>
                </c:pt>
                <c:pt idx="5203">
                  <c:v>2.5499999999999998E-2</c:v>
                </c:pt>
                <c:pt idx="5204">
                  <c:v>2.5440000000000001E-2</c:v>
                </c:pt>
                <c:pt idx="5205">
                  <c:v>2.5389999999999999E-2</c:v>
                </c:pt>
                <c:pt idx="5206">
                  <c:v>2.5389999999999999E-2</c:v>
                </c:pt>
                <c:pt idx="5207">
                  <c:v>2.5329999999999998E-2</c:v>
                </c:pt>
                <c:pt idx="5208">
                  <c:v>2.528E-2</c:v>
                </c:pt>
                <c:pt idx="5209">
                  <c:v>2.5229999999999999E-2</c:v>
                </c:pt>
                <c:pt idx="5210">
                  <c:v>2.5229999999999999E-2</c:v>
                </c:pt>
                <c:pt idx="5211">
                  <c:v>2.5170000000000001E-2</c:v>
                </c:pt>
                <c:pt idx="5212">
                  <c:v>2.512E-2</c:v>
                </c:pt>
                <c:pt idx="5213">
                  <c:v>2.512E-2</c:v>
                </c:pt>
                <c:pt idx="5214">
                  <c:v>2.5059999999999999E-2</c:v>
                </c:pt>
                <c:pt idx="5215">
                  <c:v>2.5010000000000001E-2</c:v>
                </c:pt>
                <c:pt idx="5216">
                  <c:v>2.5010000000000001E-2</c:v>
                </c:pt>
                <c:pt idx="5217">
                  <c:v>2.495E-2</c:v>
                </c:pt>
                <c:pt idx="5218">
                  <c:v>2.4899999999999999E-2</c:v>
                </c:pt>
                <c:pt idx="5219">
                  <c:v>2.4840000000000001E-2</c:v>
                </c:pt>
                <c:pt idx="5220">
                  <c:v>2.4840000000000001E-2</c:v>
                </c:pt>
                <c:pt idx="5221">
                  <c:v>2.479E-2</c:v>
                </c:pt>
                <c:pt idx="5222">
                  <c:v>2.4740000000000002E-2</c:v>
                </c:pt>
                <c:pt idx="5223">
                  <c:v>2.4680000000000001E-2</c:v>
                </c:pt>
                <c:pt idx="5224">
                  <c:v>2.4680000000000001E-2</c:v>
                </c:pt>
                <c:pt idx="5225">
                  <c:v>2.4629999999999999E-2</c:v>
                </c:pt>
                <c:pt idx="5226">
                  <c:v>2.4629999999999999E-2</c:v>
                </c:pt>
                <c:pt idx="5227">
                  <c:v>2.4570000000000002E-2</c:v>
                </c:pt>
                <c:pt idx="5228">
                  <c:v>2.452E-2</c:v>
                </c:pt>
                <c:pt idx="5229">
                  <c:v>2.452E-2</c:v>
                </c:pt>
                <c:pt idx="5230">
                  <c:v>2.4459999999999999E-2</c:v>
                </c:pt>
                <c:pt idx="5231">
                  <c:v>2.4459999999999999E-2</c:v>
                </c:pt>
                <c:pt idx="5232">
                  <c:v>2.4410000000000001E-2</c:v>
                </c:pt>
                <c:pt idx="5233">
                  <c:v>2.435E-2</c:v>
                </c:pt>
                <c:pt idx="5234">
                  <c:v>2.435E-2</c:v>
                </c:pt>
                <c:pt idx="5235">
                  <c:v>2.4299999999999999E-2</c:v>
                </c:pt>
                <c:pt idx="5236">
                  <c:v>2.4250000000000001E-2</c:v>
                </c:pt>
                <c:pt idx="5237">
                  <c:v>2.4250000000000001E-2</c:v>
                </c:pt>
                <c:pt idx="5238">
                  <c:v>2.419E-2</c:v>
                </c:pt>
                <c:pt idx="5239">
                  <c:v>2.4140000000000002E-2</c:v>
                </c:pt>
                <c:pt idx="5240">
                  <c:v>2.4140000000000002E-2</c:v>
                </c:pt>
                <c:pt idx="5241">
                  <c:v>2.4080000000000001E-2</c:v>
                </c:pt>
                <c:pt idx="5242">
                  <c:v>2.4080000000000001E-2</c:v>
                </c:pt>
                <c:pt idx="5243">
                  <c:v>2.4029999999999999E-2</c:v>
                </c:pt>
                <c:pt idx="5244">
                  <c:v>2.3970000000000002E-2</c:v>
                </c:pt>
                <c:pt idx="5245">
                  <c:v>2.3970000000000002E-2</c:v>
                </c:pt>
                <c:pt idx="5246">
                  <c:v>2.392E-2</c:v>
                </c:pt>
                <c:pt idx="5247">
                  <c:v>2.392E-2</c:v>
                </c:pt>
                <c:pt idx="5248">
                  <c:v>2.3859999999999999E-2</c:v>
                </c:pt>
                <c:pt idx="5249">
                  <c:v>2.3859999999999999E-2</c:v>
                </c:pt>
                <c:pt idx="5250">
                  <c:v>2.3810000000000001E-2</c:v>
                </c:pt>
                <c:pt idx="5251">
                  <c:v>2.376E-2</c:v>
                </c:pt>
                <c:pt idx="5252">
                  <c:v>2.376E-2</c:v>
                </c:pt>
                <c:pt idx="5253">
                  <c:v>2.3699999999999999E-2</c:v>
                </c:pt>
                <c:pt idx="5254">
                  <c:v>2.3650000000000001E-2</c:v>
                </c:pt>
                <c:pt idx="5255">
                  <c:v>2.3650000000000001E-2</c:v>
                </c:pt>
                <c:pt idx="5256">
                  <c:v>2.359E-2</c:v>
                </c:pt>
                <c:pt idx="5257">
                  <c:v>2.359E-2</c:v>
                </c:pt>
                <c:pt idx="5258">
                  <c:v>2.3539999999999998E-2</c:v>
                </c:pt>
                <c:pt idx="5259">
                  <c:v>2.3539999999999998E-2</c:v>
                </c:pt>
                <c:pt idx="5260">
                  <c:v>2.3480000000000001E-2</c:v>
                </c:pt>
                <c:pt idx="5261">
                  <c:v>2.3480000000000001E-2</c:v>
                </c:pt>
                <c:pt idx="5262">
                  <c:v>2.3429999999999999E-2</c:v>
                </c:pt>
                <c:pt idx="5263">
                  <c:v>2.3429999999999999E-2</c:v>
                </c:pt>
                <c:pt idx="5264">
                  <c:v>2.3369999999999998E-2</c:v>
                </c:pt>
                <c:pt idx="5265">
                  <c:v>2.3369999999999998E-2</c:v>
                </c:pt>
                <c:pt idx="5266">
                  <c:v>2.332E-2</c:v>
                </c:pt>
                <c:pt idx="5267">
                  <c:v>2.3269999999999999E-2</c:v>
                </c:pt>
                <c:pt idx="5268">
                  <c:v>2.3269999999999999E-2</c:v>
                </c:pt>
                <c:pt idx="5269">
                  <c:v>2.3210000000000001E-2</c:v>
                </c:pt>
                <c:pt idx="5270">
                  <c:v>2.3210000000000001E-2</c:v>
                </c:pt>
                <c:pt idx="5271">
                  <c:v>2.316E-2</c:v>
                </c:pt>
                <c:pt idx="5272">
                  <c:v>2.3099999999999999E-2</c:v>
                </c:pt>
                <c:pt idx="5273">
                  <c:v>2.3099999999999999E-2</c:v>
                </c:pt>
                <c:pt idx="5274">
                  <c:v>2.3050000000000001E-2</c:v>
                </c:pt>
                <c:pt idx="5275">
                  <c:v>2.3050000000000001E-2</c:v>
                </c:pt>
                <c:pt idx="5276">
                  <c:v>2.299E-2</c:v>
                </c:pt>
                <c:pt idx="5277">
                  <c:v>2.299E-2</c:v>
                </c:pt>
                <c:pt idx="5278">
                  <c:v>2.2939999999999999E-2</c:v>
                </c:pt>
                <c:pt idx="5279">
                  <c:v>2.2939999999999999E-2</c:v>
                </c:pt>
                <c:pt idx="5280">
                  <c:v>2.2880000000000001E-2</c:v>
                </c:pt>
                <c:pt idx="5281">
                  <c:v>2.2880000000000001E-2</c:v>
                </c:pt>
                <c:pt idx="5282">
                  <c:v>2.283E-2</c:v>
                </c:pt>
                <c:pt idx="5283">
                  <c:v>2.2780000000000002E-2</c:v>
                </c:pt>
                <c:pt idx="5284">
                  <c:v>2.2780000000000002E-2</c:v>
                </c:pt>
                <c:pt idx="5285">
                  <c:v>2.2720000000000001E-2</c:v>
                </c:pt>
                <c:pt idx="5286">
                  <c:v>2.2669999999999999E-2</c:v>
                </c:pt>
                <c:pt idx="5287">
                  <c:v>2.2669999999999999E-2</c:v>
                </c:pt>
                <c:pt idx="5288">
                  <c:v>2.2610000000000002E-2</c:v>
                </c:pt>
                <c:pt idx="5289">
                  <c:v>2.256E-2</c:v>
                </c:pt>
                <c:pt idx="5290">
                  <c:v>2.256E-2</c:v>
                </c:pt>
                <c:pt idx="5291">
                  <c:v>2.2499999999999999E-2</c:v>
                </c:pt>
                <c:pt idx="5292">
                  <c:v>2.2499999999999999E-2</c:v>
                </c:pt>
                <c:pt idx="5293">
                  <c:v>2.2450000000000001E-2</c:v>
                </c:pt>
                <c:pt idx="5294">
                  <c:v>2.2450000000000001E-2</c:v>
                </c:pt>
                <c:pt idx="5295">
                  <c:v>2.239E-2</c:v>
                </c:pt>
                <c:pt idx="5296">
                  <c:v>2.239E-2</c:v>
                </c:pt>
                <c:pt idx="5297">
                  <c:v>2.2339999999999999E-2</c:v>
                </c:pt>
                <c:pt idx="5298">
                  <c:v>2.2290000000000001E-2</c:v>
                </c:pt>
                <c:pt idx="5299">
                  <c:v>2.2290000000000001E-2</c:v>
                </c:pt>
                <c:pt idx="5300">
                  <c:v>2.223E-2</c:v>
                </c:pt>
                <c:pt idx="5301">
                  <c:v>2.2179999999999998E-2</c:v>
                </c:pt>
                <c:pt idx="5302">
                  <c:v>2.2120000000000001E-2</c:v>
                </c:pt>
                <c:pt idx="5303">
                  <c:v>2.2120000000000001E-2</c:v>
                </c:pt>
                <c:pt idx="5304">
                  <c:v>2.2069999999999999E-2</c:v>
                </c:pt>
                <c:pt idx="5305">
                  <c:v>2.2009999999999998E-2</c:v>
                </c:pt>
                <c:pt idx="5306">
                  <c:v>2.2009999999999998E-2</c:v>
                </c:pt>
                <c:pt idx="5307">
                  <c:v>2.196E-2</c:v>
                </c:pt>
                <c:pt idx="5308">
                  <c:v>2.196E-2</c:v>
                </c:pt>
                <c:pt idx="5309">
                  <c:v>2.1899999999999999E-2</c:v>
                </c:pt>
                <c:pt idx="5310">
                  <c:v>2.1850000000000001E-2</c:v>
                </c:pt>
                <c:pt idx="5311">
                  <c:v>2.1850000000000001E-2</c:v>
                </c:pt>
                <c:pt idx="5312">
                  <c:v>2.18E-2</c:v>
                </c:pt>
                <c:pt idx="5313">
                  <c:v>2.1739999999999999E-2</c:v>
                </c:pt>
                <c:pt idx="5314">
                  <c:v>2.1739999999999999E-2</c:v>
                </c:pt>
                <c:pt idx="5315">
                  <c:v>2.1690000000000001E-2</c:v>
                </c:pt>
                <c:pt idx="5316">
                  <c:v>2.163E-2</c:v>
                </c:pt>
                <c:pt idx="5317">
                  <c:v>2.1579999999999998E-2</c:v>
                </c:pt>
                <c:pt idx="5318">
                  <c:v>2.1579999999999998E-2</c:v>
                </c:pt>
                <c:pt idx="5319">
                  <c:v>2.1520000000000001E-2</c:v>
                </c:pt>
                <c:pt idx="5320">
                  <c:v>2.147E-2</c:v>
                </c:pt>
                <c:pt idx="5321">
                  <c:v>2.1409999999999998E-2</c:v>
                </c:pt>
                <c:pt idx="5322">
                  <c:v>2.1409999999999998E-2</c:v>
                </c:pt>
                <c:pt idx="5323">
                  <c:v>2.1360000000000001E-2</c:v>
                </c:pt>
                <c:pt idx="5324">
                  <c:v>2.1309999999999999E-2</c:v>
                </c:pt>
                <c:pt idx="5325">
                  <c:v>2.1309999999999999E-2</c:v>
                </c:pt>
                <c:pt idx="5326">
                  <c:v>2.1250000000000002E-2</c:v>
                </c:pt>
                <c:pt idx="5327">
                  <c:v>2.12E-2</c:v>
                </c:pt>
                <c:pt idx="5328">
                  <c:v>2.12E-2</c:v>
                </c:pt>
                <c:pt idx="5329">
                  <c:v>2.1139999999999999E-2</c:v>
                </c:pt>
                <c:pt idx="5330">
                  <c:v>2.1090000000000001E-2</c:v>
                </c:pt>
                <c:pt idx="5331">
                  <c:v>2.103E-2</c:v>
                </c:pt>
                <c:pt idx="5332">
                  <c:v>2.0979999999999999E-2</c:v>
                </c:pt>
                <c:pt idx="5333">
                  <c:v>2.0979999999999999E-2</c:v>
                </c:pt>
                <c:pt idx="5334">
                  <c:v>2.0920000000000001E-2</c:v>
                </c:pt>
                <c:pt idx="5335">
                  <c:v>2.087E-2</c:v>
                </c:pt>
                <c:pt idx="5336">
                  <c:v>2.0820000000000002E-2</c:v>
                </c:pt>
                <c:pt idx="5337">
                  <c:v>2.0760000000000001E-2</c:v>
                </c:pt>
                <c:pt idx="5338">
                  <c:v>2.0760000000000001E-2</c:v>
                </c:pt>
                <c:pt idx="5339">
                  <c:v>2.0709999999999999E-2</c:v>
                </c:pt>
                <c:pt idx="5340">
                  <c:v>2.0650000000000002E-2</c:v>
                </c:pt>
                <c:pt idx="5341">
                  <c:v>2.06E-2</c:v>
                </c:pt>
                <c:pt idx="5342">
                  <c:v>2.06E-2</c:v>
                </c:pt>
                <c:pt idx="5343">
                  <c:v>2.0539999999999999E-2</c:v>
                </c:pt>
                <c:pt idx="5344">
                  <c:v>2.0490000000000001E-2</c:v>
                </c:pt>
                <c:pt idx="5345">
                  <c:v>2.043E-2</c:v>
                </c:pt>
                <c:pt idx="5346">
                  <c:v>2.043E-2</c:v>
                </c:pt>
                <c:pt idx="5347">
                  <c:v>2.0379999999999999E-2</c:v>
                </c:pt>
                <c:pt idx="5348">
                  <c:v>2.0320000000000001E-2</c:v>
                </c:pt>
                <c:pt idx="5349">
                  <c:v>2.027E-2</c:v>
                </c:pt>
                <c:pt idx="5350">
                  <c:v>2.0219999999999998E-2</c:v>
                </c:pt>
                <c:pt idx="5351">
                  <c:v>2.0160000000000001E-2</c:v>
                </c:pt>
                <c:pt idx="5352">
                  <c:v>2.0160000000000001E-2</c:v>
                </c:pt>
                <c:pt idx="5353">
                  <c:v>2.0109999999999999E-2</c:v>
                </c:pt>
                <c:pt idx="5354">
                  <c:v>2.0049999999999998E-2</c:v>
                </c:pt>
                <c:pt idx="5355">
                  <c:v>0.02</c:v>
                </c:pt>
                <c:pt idx="5356">
                  <c:v>0.02</c:v>
                </c:pt>
                <c:pt idx="5357">
                  <c:v>1.9939999999999999E-2</c:v>
                </c:pt>
                <c:pt idx="5358">
                  <c:v>1.9890000000000001E-2</c:v>
                </c:pt>
                <c:pt idx="5359">
                  <c:v>1.983E-2</c:v>
                </c:pt>
                <c:pt idx="5360">
                  <c:v>1.983E-2</c:v>
                </c:pt>
                <c:pt idx="5361">
                  <c:v>1.9779999999999999E-2</c:v>
                </c:pt>
                <c:pt idx="5362">
                  <c:v>1.9730000000000001E-2</c:v>
                </c:pt>
                <c:pt idx="5363">
                  <c:v>1.967E-2</c:v>
                </c:pt>
                <c:pt idx="5364">
                  <c:v>1.9619999999999999E-2</c:v>
                </c:pt>
                <c:pt idx="5365">
                  <c:v>1.9619999999999999E-2</c:v>
                </c:pt>
                <c:pt idx="5366">
                  <c:v>1.9560000000000001E-2</c:v>
                </c:pt>
                <c:pt idx="5367">
                  <c:v>1.951E-2</c:v>
                </c:pt>
                <c:pt idx="5368">
                  <c:v>1.9449999999999999E-2</c:v>
                </c:pt>
                <c:pt idx="5369">
                  <c:v>1.9400000000000001E-2</c:v>
                </c:pt>
                <c:pt idx="5370">
                  <c:v>1.9400000000000001E-2</c:v>
                </c:pt>
                <c:pt idx="5371">
                  <c:v>1.934E-2</c:v>
                </c:pt>
                <c:pt idx="5372">
                  <c:v>1.9290000000000002E-2</c:v>
                </c:pt>
                <c:pt idx="5373">
                  <c:v>1.924E-2</c:v>
                </c:pt>
                <c:pt idx="5374">
                  <c:v>1.924E-2</c:v>
                </c:pt>
                <c:pt idx="5375">
                  <c:v>1.9179999999999999E-2</c:v>
                </c:pt>
                <c:pt idx="5376">
                  <c:v>1.9130000000000001E-2</c:v>
                </c:pt>
                <c:pt idx="5377">
                  <c:v>1.9130000000000001E-2</c:v>
                </c:pt>
                <c:pt idx="5378">
                  <c:v>1.907E-2</c:v>
                </c:pt>
                <c:pt idx="5379">
                  <c:v>1.9019999999999999E-2</c:v>
                </c:pt>
                <c:pt idx="5380">
                  <c:v>1.8960000000000001E-2</c:v>
                </c:pt>
                <c:pt idx="5381">
                  <c:v>1.891E-2</c:v>
                </c:pt>
                <c:pt idx="5382">
                  <c:v>1.8849999999999999E-2</c:v>
                </c:pt>
                <c:pt idx="5383">
                  <c:v>1.8849999999999999E-2</c:v>
                </c:pt>
                <c:pt idx="5384">
                  <c:v>1.8800000000000001E-2</c:v>
                </c:pt>
                <c:pt idx="5385">
                  <c:v>1.8749999999999999E-2</c:v>
                </c:pt>
                <c:pt idx="5386">
                  <c:v>1.8749999999999999E-2</c:v>
                </c:pt>
                <c:pt idx="5387">
                  <c:v>1.8689999999999998E-2</c:v>
                </c:pt>
                <c:pt idx="5388">
                  <c:v>1.864E-2</c:v>
                </c:pt>
                <c:pt idx="5389">
                  <c:v>1.864E-2</c:v>
                </c:pt>
                <c:pt idx="5390">
                  <c:v>1.8579999999999999E-2</c:v>
                </c:pt>
                <c:pt idx="5391">
                  <c:v>1.8530000000000001E-2</c:v>
                </c:pt>
                <c:pt idx="5392">
                  <c:v>1.8530000000000001E-2</c:v>
                </c:pt>
                <c:pt idx="5393">
                  <c:v>1.847E-2</c:v>
                </c:pt>
                <c:pt idx="5394">
                  <c:v>1.8419999999999999E-2</c:v>
                </c:pt>
                <c:pt idx="5395">
                  <c:v>1.8360000000000001E-2</c:v>
                </c:pt>
                <c:pt idx="5396">
                  <c:v>1.8360000000000001E-2</c:v>
                </c:pt>
                <c:pt idx="5397">
                  <c:v>1.831E-2</c:v>
                </c:pt>
                <c:pt idx="5398">
                  <c:v>1.8259999999999998E-2</c:v>
                </c:pt>
                <c:pt idx="5399">
                  <c:v>1.8200000000000001E-2</c:v>
                </c:pt>
                <c:pt idx="5400">
                  <c:v>1.8200000000000001E-2</c:v>
                </c:pt>
                <c:pt idx="5401">
                  <c:v>1.8149999999999999E-2</c:v>
                </c:pt>
                <c:pt idx="5402">
                  <c:v>1.8089999999999998E-2</c:v>
                </c:pt>
                <c:pt idx="5403">
                  <c:v>1.8089999999999998E-2</c:v>
                </c:pt>
                <c:pt idx="5404">
                  <c:v>1.804E-2</c:v>
                </c:pt>
                <c:pt idx="5405">
                  <c:v>1.804E-2</c:v>
                </c:pt>
                <c:pt idx="5406">
                  <c:v>1.7979999999999999E-2</c:v>
                </c:pt>
                <c:pt idx="5407">
                  <c:v>1.7930000000000001E-2</c:v>
                </c:pt>
                <c:pt idx="5408">
                  <c:v>1.7930000000000001E-2</c:v>
                </c:pt>
                <c:pt idx="5409">
                  <c:v>1.787E-2</c:v>
                </c:pt>
                <c:pt idx="5410">
                  <c:v>1.7819999999999999E-2</c:v>
                </c:pt>
                <c:pt idx="5411">
                  <c:v>1.7819999999999999E-2</c:v>
                </c:pt>
                <c:pt idx="5412">
                  <c:v>1.7770000000000001E-2</c:v>
                </c:pt>
                <c:pt idx="5413">
                  <c:v>1.771E-2</c:v>
                </c:pt>
                <c:pt idx="5414">
                  <c:v>1.771E-2</c:v>
                </c:pt>
                <c:pt idx="5415">
                  <c:v>1.7659999999999999E-2</c:v>
                </c:pt>
                <c:pt idx="5416">
                  <c:v>1.7600000000000001E-2</c:v>
                </c:pt>
                <c:pt idx="5417">
                  <c:v>1.7600000000000001E-2</c:v>
                </c:pt>
                <c:pt idx="5418">
                  <c:v>1.755E-2</c:v>
                </c:pt>
                <c:pt idx="5419">
                  <c:v>1.755E-2</c:v>
                </c:pt>
                <c:pt idx="5420">
                  <c:v>1.7489999999999999E-2</c:v>
                </c:pt>
                <c:pt idx="5421">
                  <c:v>1.7489999999999999E-2</c:v>
                </c:pt>
                <c:pt idx="5422">
                  <c:v>1.7440000000000001E-2</c:v>
                </c:pt>
                <c:pt idx="5423">
                  <c:v>1.7440000000000001E-2</c:v>
                </c:pt>
                <c:pt idx="5424">
                  <c:v>1.738E-2</c:v>
                </c:pt>
                <c:pt idx="5425">
                  <c:v>1.7330000000000002E-2</c:v>
                </c:pt>
                <c:pt idx="5426">
                  <c:v>1.7330000000000002E-2</c:v>
                </c:pt>
                <c:pt idx="5427">
                  <c:v>1.728E-2</c:v>
                </c:pt>
                <c:pt idx="5428">
                  <c:v>1.728E-2</c:v>
                </c:pt>
                <c:pt idx="5429">
                  <c:v>1.7219999999999999E-2</c:v>
                </c:pt>
                <c:pt idx="5430">
                  <c:v>1.7170000000000001E-2</c:v>
                </c:pt>
                <c:pt idx="5431">
                  <c:v>1.7170000000000001E-2</c:v>
                </c:pt>
                <c:pt idx="5432">
                  <c:v>1.711E-2</c:v>
                </c:pt>
                <c:pt idx="5433">
                  <c:v>1.711E-2</c:v>
                </c:pt>
                <c:pt idx="5434">
                  <c:v>1.7059999999999999E-2</c:v>
                </c:pt>
                <c:pt idx="5435">
                  <c:v>1.7059999999999999E-2</c:v>
                </c:pt>
                <c:pt idx="5436">
                  <c:v>1.7000000000000001E-2</c:v>
                </c:pt>
                <c:pt idx="5437">
                  <c:v>1.7000000000000001E-2</c:v>
                </c:pt>
                <c:pt idx="5438">
                  <c:v>1.695E-2</c:v>
                </c:pt>
                <c:pt idx="5439">
                  <c:v>1.695E-2</c:v>
                </c:pt>
                <c:pt idx="5440">
                  <c:v>1.6889999999999999E-2</c:v>
                </c:pt>
                <c:pt idx="5441">
                  <c:v>1.6889999999999999E-2</c:v>
                </c:pt>
                <c:pt idx="5442">
                  <c:v>1.6840000000000001E-2</c:v>
                </c:pt>
                <c:pt idx="5443">
                  <c:v>1.6840000000000001E-2</c:v>
                </c:pt>
                <c:pt idx="5444">
                  <c:v>1.6789999999999999E-2</c:v>
                </c:pt>
                <c:pt idx="5445">
                  <c:v>1.6789999999999999E-2</c:v>
                </c:pt>
                <c:pt idx="5446">
                  <c:v>1.6729999999999998E-2</c:v>
                </c:pt>
                <c:pt idx="5447">
                  <c:v>1.668E-2</c:v>
                </c:pt>
                <c:pt idx="5448">
                  <c:v>1.668E-2</c:v>
                </c:pt>
                <c:pt idx="5449">
                  <c:v>1.668E-2</c:v>
                </c:pt>
                <c:pt idx="5450">
                  <c:v>1.6619999999999999E-2</c:v>
                </c:pt>
                <c:pt idx="5451">
                  <c:v>1.6619999999999999E-2</c:v>
                </c:pt>
                <c:pt idx="5452">
                  <c:v>1.6570000000000001E-2</c:v>
                </c:pt>
                <c:pt idx="5453">
                  <c:v>1.6570000000000001E-2</c:v>
                </c:pt>
                <c:pt idx="5454">
                  <c:v>1.651E-2</c:v>
                </c:pt>
                <c:pt idx="5455">
                  <c:v>1.651E-2</c:v>
                </c:pt>
                <c:pt idx="5456">
                  <c:v>1.6459999999999999E-2</c:v>
                </c:pt>
                <c:pt idx="5457">
                  <c:v>1.6459999999999999E-2</c:v>
                </c:pt>
                <c:pt idx="5458">
                  <c:v>1.6400000000000001E-2</c:v>
                </c:pt>
                <c:pt idx="5459">
                  <c:v>1.6400000000000001E-2</c:v>
                </c:pt>
                <c:pt idx="5460">
                  <c:v>1.635E-2</c:v>
                </c:pt>
                <c:pt idx="5461">
                  <c:v>1.635E-2</c:v>
                </c:pt>
                <c:pt idx="5462">
                  <c:v>1.6299999999999999E-2</c:v>
                </c:pt>
                <c:pt idx="5463">
                  <c:v>1.6299999999999999E-2</c:v>
                </c:pt>
                <c:pt idx="5464">
                  <c:v>1.6240000000000001E-2</c:v>
                </c:pt>
                <c:pt idx="5465">
                  <c:v>1.6240000000000001E-2</c:v>
                </c:pt>
                <c:pt idx="5466">
                  <c:v>1.6240000000000001E-2</c:v>
                </c:pt>
                <c:pt idx="5467">
                  <c:v>1.619E-2</c:v>
                </c:pt>
                <c:pt idx="5468">
                  <c:v>1.619E-2</c:v>
                </c:pt>
                <c:pt idx="5469">
                  <c:v>1.6129999999999999E-2</c:v>
                </c:pt>
                <c:pt idx="5470">
                  <c:v>1.6129999999999999E-2</c:v>
                </c:pt>
                <c:pt idx="5471">
                  <c:v>1.6129999999999999E-2</c:v>
                </c:pt>
                <c:pt idx="5472">
                  <c:v>1.6080000000000001E-2</c:v>
                </c:pt>
                <c:pt idx="5473">
                  <c:v>1.6080000000000001E-2</c:v>
                </c:pt>
                <c:pt idx="5474">
                  <c:v>1.602E-2</c:v>
                </c:pt>
                <c:pt idx="5475">
                  <c:v>1.602E-2</c:v>
                </c:pt>
                <c:pt idx="5476">
                  <c:v>1.5970000000000002E-2</c:v>
                </c:pt>
                <c:pt idx="5477">
                  <c:v>1.5970000000000002E-2</c:v>
                </c:pt>
                <c:pt idx="5478">
                  <c:v>1.5910000000000001E-2</c:v>
                </c:pt>
                <c:pt idx="5479">
                  <c:v>1.5910000000000001E-2</c:v>
                </c:pt>
                <c:pt idx="5480">
                  <c:v>1.5859999999999999E-2</c:v>
                </c:pt>
                <c:pt idx="5481">
                  <c:v>1.5859999999999999E-2</c:v>
                </c:pt>
                <c:pt idx="5482">
                  <c:v>1.5859999999999999E-2</c:v>
                </c:pt>
                <c:pt idx="5483">
                  <c:v>1.5810000000000001E-2</c:v>
                </c:pt>
                <c:pt idx="5484">
                  <c:v>1.5810000000000001E-2</c:v>
                </c:pt>
                <c:pt idx="5485">
                  <c:v>1.575E-2</c:v>
                </c:pt>
                <c:pt idx="5486">
                  <c:v>1.575E-2</c:v>
                </c:pt>
                <c:pt idx="5487">
                  <c:v>1.575E-2</c:v>
                </c:pt>
                <c:pt idx="5488">
                  <c:v>1.5699999999999999E-2</c:v>
                </c:pt>
                <c:pt idx="5489">
                  <c:v>1.5699999999999999E-2</c:v>
                </c:pt>
                <c:pt idx="5490">
                  <c:v>1.5640000000000001E-2</c:v>
                </c:pt>
                <c:pt idx="5491">
                  <c:v>1.5640000000000001E-2</c:v>
                </c:pt>
                <c:pt idx="5492">
                  <c:v>1.559E-2</c:v>
                </c:pt>
                <c:pt idx="5493">
                  <c:v>1.559E-2</c:v>
                </c:pt>
                <c:pt idx="5494">
                  <c:v>1.553E-2</c:v>
                </c:pt>
                <c:pt idx="5495">
                  <c:v>1.553E-2</c:v>
                </c:pt>
                <c:pt idx="5496">
                  <c:v>1.553E-2</c:v>
                </c:pt>
                <c:pt idx="5497">
                  <c:v>1.5480000000000001E-2</c:v>
                </c:pt>
                <c:pt idx="5498">
                  <c:v>1.5480000000000001E-2</c:v>
                </c:pt>
                <c:pt idx="5499">
                  <c:v>1.542E-2</c:v>
                </c:pt>
                <c:pt idx="5500">
                  <c:v>1.542E-2</c:v>
                </c:pt>
                <c:pt idx="5501">
                  <c:v>1.542E-2</c:v>
                </c:pt>
                <c:pt idx="5502">
                  <c:v>1.537E-2</c:v>
                </c:pt>
                <c:pt idx="5503">
                  <c:v>1.537E-2</c:v>
                </c:pt>
                <c:pt idx="5504">
                  <c:v>1.537E-2</c:v>
                </c:pt>
                <c:pt idx="5505">
                  <c:v>1.532E-2</c:v>
                </c:pt>
                <c:pt idx="5506">
                  <c:v>1.532E-2</c:v>
                </c:pt>
                <c:pt idx="5507">
                  <c:v>1.5259999999999999E-2</c:v>
                </c:pt>
                <c:pt idx="5508">
                  <c:v>1.5259999999999999E-2</c:v>
                </c:pt>
                <c:pt idx="5509">
                  <c:v>1.521E-2</c:v>
                </c:pt>
                <c:pt idx="5510">
                  <c:v>1.521E-2</c:v>
                </c:pt>
                <c:pt idx="5511">
                  <c:v>1.515E-2</c:v>
                </c:pt>
                <c:pt idx="5512">
                  <c:v>1.515E-2</c:v>
                </c:pt>
                <c:pt idx="5513">
                  <c:v>1.515E-2</c:v>
                </c:pt>
                <c:pt idx="5514">
                  <c:v>1.5100000000000001E-2</c:v>
                </c:pt>
                <c:pt idx="5515">
                  <c:v>1.5100000000000001E-2</c:v>
                </c:pt>
                <c:pt idx="5516">
                  <c:v>1.504E-2</c:v>
                </c:pt>
                <c:pt idx="5517">
                  <c:v>1.504E-2</c:v>
                </c:pt>
                <c:pt idx="5518">
                  <c:v>1.504E-2</c:v>
                </c:pt>
                <c:pt idx="5519">
                  <c:v>1.499E-2</c:v>
                </c:pt>
                <c:pt idx="5520">
                  <c:v>1.499E-2</c:v>
                </c:pt>
                <c:pt idx="5521">
                  <c:v>1.499E-2</c:v>
                </c:pt>
                <c:pt idx="5522">
                  <c:v>1.4930000000000001E-2</c:v>
                </c:pt>
                <c:pt idx="5523">
                  <c:v>1.4930000000000001E-2</c:v>
                </c:pt>
                <c:pt idx="5524">
                  <c:v>1.4880000000000001E-2</c:v>
                </c:pt>
                <c:pt idx="5525">
                  <c:v>1.4880000000000001E-2</c:v>
                </c:pt>
                <c:pt idx="5526">
                  <c:v>1.4829999999999999E-2</c:v>
                </c:pt>
                <c:pt idx="5527">
                  <c:v>1.4829999999999999E-2</c:v>
                </c:pt>
                <c:pt idx="5528">
                  <c:v>1.477E-2</c:v>
                </c:pt>
                <c:pt idx="5529">
                  <c:v>1.477E-2</c:v>
                </c:pt>
                <c:pt idx="5530">
                  <c:v>1.472E-2</c:v>
                </c:pt>
                <c:pt idx="5531">
                  <c:v>1.472E-2</c:v>
                </c:pt>
                <c:pt idx="5532">
                  <c:v>1.472E-2</c:v>
                </c:pt>
                <c:pt idx="5533">
                  <c:v>1.4659999999999999E-2</c:v>
                </c:pt>
                <c:pt idx="5534">
                  <c:v>1.4659999999999999E-2</c:v>
                </c:pt>
                <c:pt idx="5535">
                  <c:v>1.4659999999999999E-2</c:v>
                </c:pt>
                <c:pt idx="5536">
                  <c:v>1.461E-2</c:v>
                </c:pt>
                <c:pt idx="5537">
                  <c:v>1.461E-2</c:v>
                </c:pt>
                <c:pt idx="5538">
                  <c:v>1.455E-2</c:v>
                </c:pt>
                <c:pt idx="5539">
                  <c:v>1.455E-2</c:v>
                </c:pt>
                <c:pt idx="5540">
                  <c:v>1.4500000000000001E-2</c:v>
                </c:pt>
                <c:pt idx="5541">
                  <c:v>1.4500000000000001E-2</c:v>
                </c:pt>
                <c:pt idx="5542">
                  <c:v>1.444E-2</c:v>
                </c:pt>
                <c:pt idx="5543">
                  <c:v>1.444E-2</c:v>
                </c:pt>
                <c:pt idx="5544">
                  <c:v>1.439E-2</c:v>
                </c:pt>
                <c:pt idx="5545">
                  <c:v>1.439E-2</c:v>
                </c:pt>
                <c:pt idx="5546">
                  <c:v>1.434E-2</c:v>
                </c:pt>
                <c:pt idx="5547">
                  <c:v>1.434E-2</c:v>
                </c:pt>
                <c:pt idx="5548">
                  <c:v>1.434E-2</c:v>
                </c:pt>
                <c:pt idx="5549">
                  <c:v>1.4279999999999999E-2</c:v>
                </c:pt>
                <c:pt idx="5550">
                  <c:v>1.4279999999999999E-2</c:v>
                </c:pt>
                <c:pt idx="5551">
                  <c:v>1.423E-2</c:v>
                </c:pt>
                <c:pt idx="5552">
                  <c:v>1.423E-2</c:v>
                </c:pt>
                <c:pt idx="5553">
                  <c:v>1.417E-2</c:v>
                </c:pt>
                <c:pt idx="5554">
                  <c:v>1.417E-2</c:v>
                </c:pt>
                <c:pt idx="5555">
                  <c:v>1.4120000000000001E-2</c:v>
                </c:pt>
                <c:pt idx="5556">
                  <c:v>1.4120000000000001E-2</c:v>
                </c:pt>
                <c:pt idx="5557">
                  <c:v>1.406E-2</c:v>
                </c:pt>
                <c:pt idx="5558">
                  <c:v>1.406E-2</c:v>
                </c:pt>
                <c:pt idx="5559">
                  <c:v>1.401E-2</c:v>
                </c:pt>
                <c:pt idx="5560">
                  <c:v>1.401E-2</c:v>
                </c:pt>
                <c:pt idx="5561">
                  <c:v>1.3950000000000001E-2</c:v>
                </c:pt>
                <c:pt idx="5562">
                  <c:v>1.3950000000000001E-2</c:v>
                </c:pt>
                <c:pt idx="5563">
                  <c:v>1.3899999999999999E-2</c:v>
                </c:pt>
                <c:pt idx="5564">
                  <c:v>1.3899999999999999E-2</c:v>
                </c:pt>
                <c:pt idx="5565">
                  <c:v>1.3849999999999999E-2</c:v>
                </c:pt>
                <c:pt idx="5566">
                  <c:v>1.3849999999999999E-2</c:v>
                </c:pt>
                <c:pt idx="5567">
                  <c:v>1.379E-2</c:v>
                </c:pt>
                <c:pt idx="5568">
                  <c:v>1.379E-2</c:v>
                </c:pt>
                <c:pt idx="5569">
                  <c:v>1.374E-2</c:v>
                </c:pt>
                <c:pt idx="5570">
                  <c:v>1.374E-2</c:v>
                </c:pt>
                <c:pt idx="5571">
                  <c:v>1.3679999999999999E-2</c:v>
                </c:pt>
                <c:pt idx="5572">
                  <c:v>1.363E-2</c:v>
                </c:pt>
                <c:pt idx="5573">
                  <c:v>1.363E-2</c:v>
                </c:pt>
                <c:pt idx="5574">
                  <c:v>1.357E-2</c:v>
                </c:pt>
                <c:pt idx="5575">
                  <c:v>1.357E-2</c:v>
                </c:pt>
                <c:pt idx="5576">
                  <c:v>1.3520000000000001E-2</c:v>
                </c:pt>
                <c:pt idx="5577">
                  <c:v>1.346E-2</c:v>
                </c:pt>
                <c:pt idx="5578">
                  <c:v>1.346E-2</c:v>
                </c:pt>
                <c:pt idx="5579">
                  <c:v>1.341E-2</c:v>
                </c:pt>
                <c:pt idx="5580">
                  <c:v>1.341E-2</c:v>
                </c:pt>
                <c:pt idx="5581">
                  <c:v>1.3350000000000001E-2</c:v>
                </c:pt>
                <c:pt idx="5582">
                  <c:v>1.3350000000000001E-2</c:v>
                </c:pt>
                <c:pt idx="5583">
                  <c:v>1.3299999999999999E-2</c:v>
                </c:pt>
                <c:pt idx="5584">
                  <c:v>1.325E-2</c:v>
                </c:pt>
                <c:pt idx="5585">
                  <c:v>1.325E-2</c:v>
                </c:pt>
                <c:pt idx="5586">
                  <c:v>1.319E-2</c:v>
                </c:pt>
                <c:pt idx="5587">
                  <c:v>1.3140000000000001E-2</c:v>
                </c:pt>
                <c:pt idx="5588">
                  <c:v>1.3140000000000001E-2</c:v>
                </c:pt>
                <c:pt idx="5589">
                  <c:v>1.308E-2</c:v>
                </c:pt>
                <c:pt idx="5590">
                  <c:v>1.303E-2</c:v>
                </c:pt>
                <c:pt idx="5591">
                  <c:v>1.303E-2</c:v>
                </c:pt>
                <c:pt idx="5592">
                  <c:v>1.2970000000000001E-2</c:v>
                </c:pt>
                <c:pt idx="5593">
                  <c:v>1.2919999999999999E-2</c:v>
                </c:pt>
                <c:pt idx="5594">
                  <c:v>1.2919999999999999E-2</c:v>
                </c:pt>
                <c:pt idx="5595">
                  <c:v>1.286E-2</c:v>
                </c:pt>
                <c:pt idx="5596">
                  <c:v>1.281E-2</c:v>
                </c:pt>
                <c:pt idx="5597">
                  <c:v>1.281E-2</c:v>
                </c:pt>
                <c:pt idx="5598">
                  <c:v>1.2760000000000001E-2</c:v>
                </c:pt>
                <c:pt idx="5599">
                  <c:v>1.2699999999999999E-2</c:v>
                </c:pt>
                <c:pt idx="5600">
                  <c:v>1.2699999999999999E-2</c:v>
                </c:pt>
                <c:pt idx="5601">
                  <c:v>1.265E-2</c:v>
                </c:pt>
                <c:pt idx="5602">
                  <c:v>1.259E-2</c:v>
                </c:pt>
                <c:pt idx="5603">
                  <c:v>1.2540000000000001E-2</c:v>
                </c:pt>
                <c:pt idx="5604">
                  <c:v>1.2540000000000001E-2</c:v>
                </c:pt>
                <c:pt idx="5605">
                  <c:v>1.248E-2</c:v>
                </c:pt>
                <c:pt idx="5606">
                  <c:v>1.243E-2</c:v>
                </c:pt>
                <c:pt idx="5607">
                  <c:v>1.2370000000000001E-2</c:v>
                </c:pt>
                <c:pt idx="5608">
                  <c:v>1.2370000000000001E-2</c:v>
                </c:pt>
                <c:pt idx="5609">
                  <c:v>1.2319999999999999E-2</c:v>
                </c:pt>
                <c:pt idx="5610">
                  <c:v>1.227E-2</c:v>
                </c:pt>
                <c:pt idx="5611">
                  <c:v>1.221E-2</c:v>
                </c:pt>
                <c:pt idx="5612">
                  <c:v>1.221E-2</c:v>
                </c:pt>
                <c:pt idx="5613">
                  <c:v>1.2160000000000001E-2</c:v>
                </c:pt>
                <c:pt idx="5614">
                  <c:v>1.21E-2</c:v>
                </c:pt>
                <c:pt idx="5615">
                  <c:v>1.205E-2</c:v>
                </c:pt>
                <c:pt idx="5616">
                  <c:v>1.205E-2</c:v>
                </c:pt>
                <c:pt idx="5617">
                  <c:v>1.1990000000000001E-2</c:v>
                </c:pt>
                <c:pt idx="5618">
                  <c:v>1.1939999999999999E-2</c:v>
                </c:pt>
                <c:pt idx="5619">
                  <c:v>1.188E-2</c:v>
                </c:pt>
                <c:pt idx="5620">
                  <c:v>1.183E-2</c:v>
                </c:pt>
                <c:pt idx="5621">
                  <c:v>1.1780000000000001E-2</c:v>
                </c:pt>
                <c:pt idx="5622">
                  <c:v>1.1780000000000001E-2</c:v>
                </c:pt>
                <c:pt idx="5623">
                  <c:v>1.172E-2</c:v>
                </c:pt>
                <c:pt idx="5624">
                  <c:v>1.167E-2</c:v>
                </c:pt>
                <c:pt idx="5625">
                  <c:v>1.1610000000000001E-2</c:v>
                </c:pt>
                <c:pt idx="5626">
                  <c:v>1.1560000000000001E-2</c:v>
                </c:pt>
                <c:pt idx="5627">
                  <c:v>1.1560000000000001E-2</c:v>
                </c:pt>
                <c:pt idx="5628">
                  <c:v>1.15E-2</c:v>
                </c:pt>
                <c:pt idx="5629">
                  <c:v>1.145E-2</c:v>
                </c:pt>
                <c:pt idx="5630">
                  <c:v>1.1390000000000001E-2</c:v>
                </c:pt>
                <c:pt idx="5631">
                  <c:v>1.1390000000000001E-2</c:v>
                </c:pt>
                <c:pt idx="5632">
                  <c:v>1.1339999999999999E-2</c:v>
                </c:pt>
                <c:pt idx="5633">
                  <c:v>1.129E-2</c:v>
                </c:pt>
                <c:pt idx="5634">
                  <c:v>1.123E-2</c:v>
                </c:pt>
                <c:pt idx="5635">
                  <c:v>1.1180000000000001E-2</c:v>
                </c:pt>
                <c:pt idx="5636">
                  <c:v>1.112E-2</c:v>
                </c:pt>
                <c:pt idx="5637">
                  <c:v>1.107E-2</c:v>
                </c:pt>
                <c:pt idx="5638">
                  <c:v>1.1010000000000001E-2</c:v>
                </c:pt>
                <c:pt idx="5639">
                  <c:v>1.1010000000000001E-2</c:v>
                </c:pt>
                <c:pt idx="5640">
                  <c:v>1.0959999999999999E-2</c:v>
                </c:pt>
                <c:pt idx="5641">
                  <c:v>1.09E-2</c:v>
                </c:pt>
                <c:pt idx="5642">
                  <c:v>1.085E-2</c:v>
                </c:pt>
                <c:pt idx="5643">
                  <c:v>1.0800000000000001E-2</c:v>
                </c:pt>
                <c:pt idx="5644">
                  <c:v>1.0800000000000001E-2</c:v>
                </c:pt>
                <c:pt idx="5645">
                  <c:v>1.074E-2</c:v>
                </c:pt>
                <c:pt idx="5646">
                  <c:v>1.069E-2</c:v>
                </c:pt>
                <c:pt idx="5647">
                  <c:v>1.0630000000000001E-2</c:v>
                </c:pt>
                <c:pt idx="5648">
                  <c:v>1.0630000000000001E-2</c:v>
                </c:pt>
                <c:pt idx="5649">
                  <c:v>1.0580000000000001E-2</c:v>
                </c:pt>
                <c:pt idx="5650">
                  <c:v>1.052E-2</c:v>
                </c:pt>
                <c:pt idx="5651">
                  <c:v>1.047E-2</c:v>
                </c:pt>
                <c:pt idx="5652">
                  <c:v>1.0410000000000001E-2</c:v>
                </c:pt>
                <c:pt idx="5653">
                  <c:v>1.0359999999999999E-2</c:v>
                </c:pt>
                <c:pt idx="5654">
                  <c:v>1.031E-2</c:v>
                </c:pt>
                <c:pt idx="5655">
                  <c:v>1.031E-2</c:v>
                </c:pt>
                <c:pt idx="5656">
                  <c:v>1.025E-2</c:v>
                </c:pt>
                <c:pt idx="5657">
                  <c:v>1.0200000000000001E-2</c:v>
                </c:pt>
                <c:pt idx="5658">
                  <c:v>1.014E-2</c:v>
                </c:pt>
                <c:pt idx="5659">
                  <c:v>1.014E-2</c:v>
                </c:pt>
                <c:pt idx="5660">
                  <c:v>1.009E-2</c:v>
                </c:pt>
                <c:pt idx="5661">
                  <c:v>1.0030000000000001E-2</c:v>
                </c:pt>
                <c:pt idx="5662">
                  <c:v>9.9799999999999993E-3</c:v>
                </c:pt>
                <c:pt idx="5663">
                  <c:v>9.9799999999999993E-3</c:v>
                </c:pt>
                <c:pt idx="5664">
                  <c:v>9.92E-3</c:v>
                </c:pt>
                <c:pt idx="5665">
                  <c:v>9.8700000000000003E-3</c:v>
                </c:pt>
                <c:pt idx="5666">
                  <c:v>9.8200000000000006E-3</c:v>
                </c:pt>
                <c:pt idx="5667">
                  <c:v>9.8200000000000006E-3</c:v>
                </c:pt>
                <c:pt idx="5668">
                  <c:v>9.7599999999999996E-3</c:v>
                </c:pt>
                <c:pt idx="5669">
                  <c:v>9.7099999999999999E-3</c:v>
                </c:pt>
                <c:pt idx="5670">
                  <c:v>9.6500000000000006E-3</c:v>
                </c:pt>
                <c:pt idx="5671">
                  <c:v>9.6500000000000006E-3</c:v>
                </c:pt>
                <c:pt idx="5672">
                  <c:v>9.5999999999999992E-3</c:v>
                </c:pt>
                <c:pt idx="5673">
                  <c:v>9.5399999999999999E-3</c:v>
                </c:pt>
                <c:pt idx="5674">
                  <c:v>9.5399999999999999E-3</c:v>
                </c:pt>
                <c:pt idx="5675">
                  <c:v>9.4900000000000002E-3</c:v>
                </c:pt>
                <c:pt idx="5676">
                  <c:v>9.4299999999999991E-3</c:v>
                </c:pt>
                <c:pt idx="5677">
                  <c:v>9.4299999999999991E-3</c:v>
                </c:pt>
                <c:pt idx="5678">
                  <c:v>9.3799999999999994E-3</c:v>
                </c:pt>
                <c:pt idx="5679">
                  <c:v>9.3299999999999998E-3</c:v>
                </c:pt>
                <c:pt idx="5680">
                  <c:v>9.3299999999999998E-3</c:v>
                </c:pt>
                <c:pt idx="5681">
                  <c:v>9.2700000000000005E-3</c:v>
                </c:pt>
                <c:pt idx="5682">
                  <c:v>9.2200000000000008E-3</c:v>
                </c:pt>
                <c:pt idx="5683">
                  <c:v>9.2200000000000008E-3</c:v>
                </c:pt>
                <c:pt idx="5684">
                  <c:v>9.1599999999999997E-3</c:v>
                </c:pt>
                <c:pt idx="5685">
                  <c:v>9.11E-3</c:v>
                </c:pt>
                <c:pt idx="5686">
                  <c:v>9.11E-3</c:v>
                </c:pt>
                <c:pt idx="5687">
                  <c:v>9.0500000000000008E-3</c:v>
                </c:pt>
                <c:pt idx="5688">
                  <c:v>9.0500000000000008E-3</c:v>
                </c:pt>
                <c:pt idx="5689">
                  <c:v>8.9999999999999993E-3</c:v>
                </c:pt>
                <c:pt idx="5690">
                  <c:v>8.9999999999999993E-3</c:v>
                </c:pt>
                <c:pt idx="5691">
                  <c:v>8.94E-3</c:v>
                </c:pt>
                <c:pt idx="5692">
                  <c:v>8.8900000000000003E-3</c:v>
                </c:pt>
                <c:pt idx="5693">
                  <c:v>8.8900000000000003E-3</c:v>
                </c:pt>
                <c:pt idx="5694">
                  <c:v>8.8400000000000006E-3</c:v>
                </c:pt>
                <c:pt idx="5695">
                  <c:v>8.8400000000000006E-3</c:v>
                </c:pt>
                <c:pt idx="5696">
                  <c:v>8.7799999999999996E-3</c:v>
                </c:pt>
                <c:pt idx="5697">
                  <c:v>8.7799999999999996E-3</c:v>
                </c:pt>
                <c:pt idx="5698">
                  <c:v>8.7299999999999999E-3</c:v>
                </c:pt>
                <c:pt idx="5699">
                  <c:v>8.7299999999999999E-3</c:v>
                </c:pt>
                <c:pt idx="5700">
                  <c:v>8.6700000000000006E-3</c:v>
                </c:pt>
                <c:pt idx="5701">
                  <c:v>8.6700000000000006E-3</c:v>
                </c:pt>
                <c:pt idx="5702">
                  <c:v>8.6199999999999992E-3</c:v>
                </c:pt>
                <c:pt idx="5703">
                  <c:v>8.6199999999999992E-3</c:v>
                </c:pt>
                <c:pt idx="5704">
                  <c:v>8.5599999999999999E-3</c:v>
                </c:pt>
                <c:pt idx="5705">
                  <c:v>8.5599999999999999E-3</c:v>
                </c:pt>
                <c:pt idx="5706">
                  <c:v>8.5599999999999999E-3</c:v>
                </c:pt>
                <c:pt idx="5707">
                  <c:v>8.5100000000000002E-3</c:v>
                </c:pt>
                <c:pt idx="5708">
                  <c:v>8.5100000000000002E-3</c:v>
                </c:pt>
                <c:pt idx="5709">
                  <c:v>8.4499999999999992E-3</c:v>
                </c:pt>
                <c:pt idx="5710">
                  <c:v>8.4499999999999992E-3</c:v>
                </c:pt>
                <c:pt idx="5711">
                  <c:v>8.4499999999999992E-3</c:v>
                </c:pt>
                <c:pt idx="5712">
                  <c:v>8.3999999999999995E-3</c:v>
                </c:pt>
                <c:pt idx="5713">
                  <c:v>8.3999999999999995E-3</c:v>
                </c:pt>
                <c:pt idx="5714">
                  <c:v>8.3499999999999998E-3</c:v>
                </c:pt>
                <c:pt idx="5715">
                  <c:v>8.3499999999999998E-3</c:v>
                </c:pt>
                <c:pt idx="5716">
                  <c:v>8.3499999999999998E-3</c:v>
                </c:pt>
                <c:pt idx="5717">
                  <c:v>8.2900000000000005E-3</c:v>
                </c:pt>
                <c:pt idx="5718">
                  <c:v>8.2900000000000005E-3</c:v>
                </c:pt>
                <c:pt idx="5719">
                  <c:v>8.2400000000000008E-3</c:v>
                </c:pt>
                <c:pt idx="5720">
                  <c:v>8.2400000000000008E-3</c:v>
                </c:pt>
                <c:pt idx="5721">
                  <c:v>8.2400000000000008E-3</c:v>
                </c:pt>
                <c:pt idx="5722">
                  <c:v>8.1799999999999998E-3</c:v>
                </c:pt>
                <c:pt idx="5723">
                  <c:v>8.1799999999999998E-3</c:v>
                </c:pt>
                <c:pt idx="5724">
                  <c:v>8.1799999999999998E-3</c:v>
                </c:pt>
                <c:pt idx="5725">
                  <c:v>8.1300000000000001E-3</c:v>
                </c:pt>
                <c:pt idx="5726">
                  <c:v>8.1300000000000001E-3</c:v>
                </c:pt>
                <c:pt idx="5727">
                  <c:v>8.1300000000000001E-3</c:v>
                </c:pt>
                <c:pt idx="5728">
                  <c:v>8.1300000000000001E-3</c:v>
                </c:pt>
                <c:pt idx="5729">
                  <c:v>8.0700000000000008E-3</c:v>
                </c:pt>
                <c:pt idx="5730">
                  <c:v>8.0700000000000008E-3</c:v>
                </c:pt>
                <c:pt idx="5731">
                  <c:v>8.0700000000000008E-3</c:v>
                </c:pt>
                <c:pt idx="5732">
                  <c:v>8.0199999999999994E-3</c:v>
                </c:pt>
                <c:pt idx="5733">
                  <c:v>8.0199999999999994E-3</c:v>
                </c:pt>
                <c:pt idx="5734">
                  <c:v>7.9600000000000001E-3</c:v>
                </c:pt>
                <c:pt idx="5735">
                  <c:v>7.9600000000000001E-3</c:v>
                </c:pt>
                <c:pt idx="5736">
                  <c:v>7.9600000000000001E-3</c:v>
                </c:pt>
                <c:pt idx="5737">
                  <c:v>7.9100000000000004E-3</c:v>
                </c:pt>
                <c:pt idx="5738">
                  <c:v>7.9100000000000004E-3</c:v>
                </c:pt>
                <c:pt idx="5739">
                  <c:v>7.9100000000000004E-3</c:v>
                </c:pt>
                <c:pt idx="5740">
                  <c:v>7.9100000000000004E-3</c:v>
                </c:pt>
                <c:pt idx="5741">
                  <c:v>7.8600000000000007E-3</c:v>
                </c:pt>
                <c:pt idx="5742">
                  <c:v>7.8600000000000007E-3</c:v>
                </c:pt>
                <c:pt idx="5743">
                  <c:v>7.8600000000000007E-3</c:v>
                </c:pt>
                <c:pt idx="5744">
                  <c:v>7.8600000000000007E-3</c:v>
                </c:pt>
                <c:pt idx="5745">
                  <c:v>7.7999999999999996E-3</c:v>
                </c:pt>
                <c:pt idx="5746">
                  <c:v>7.7999999999999996E-3</c:v>
                </c:pt>
                <c:pt idx="5747">
                  <c:v>7.7999999999999996E-3</c:v>
                </c:pt>
                <c:pt idx="5748">
                  <c:v>7.7499999999999999E-3</c:v>
                </c:pt>
                <c:pt idx="5749">
                  <c:v>7.7499999999999999E-3</c:v>
                </c:pt>
                <c:pt idx="5750">
                  <c:v>7.6899999999999998E-3</c:v>
                </c:pt>
                <c:pt idx="5751">
                  <c:v>7.6899999999999998E-3</c:v>
                </c:pt>
                <c:pt idx="5752">
                  <c:v>7.6899999999999998E-3</c:v>
                </c:pt>
                <c:pt idx="5753">
                  <c:v>7.6400000000000001E-3</c:v>
                </c:pt>
                <c:pt idx="5754">
                  <c:v>7.6400000000000001E-3</c:v>
                </c:pt>
                <c:pt idx="5755">
                  <c:v>7.6400000000000001E-3</c:v>
                </c:pt>
                <c:pt idx="5756">
                  <c:v>7.6400000000000001E-3</c:v>
                </c:pt>
                <c:pt idx="5757">
                  <c:v>7.5799999999999999E-3</c:v>
                </c:pt>
                <c:pt idx="5758">
                  <c:v>7.5799999999999999E-3</c:v>
                </c:pt>
                <c:pt idx="5759">
                  <c:v>7.5799999999999999E-3</c:v>
                </c:pt>
                <c:pt idx="5760">
                  <c:v>7.5300000000000002E-3</c:v>
                </c:pt>
                <c:pt idx="5761">
                  <c:v>7.5300000000000002E-3</c:v>
                </c:pt>
                <c:pt idx="5762">
                  <c:v>7.5300000000000002E-3</c:v>
                </c:pt>
                <c:pt idx="5763">
                  <c:v>7.4700000000000001E-3</c:v>
                </c:pt>
                <c:pt idx="5764">
                  <c:v>7.4700000000000001E-3</c:v>
                </c:pt>
                <c:pt idx="5765">
                  <c:v>7.4200000000000004E-3</c:v>
                </c:pt>
                <c:pt idx="5766">
                  <c:v>7.4200000000000004E-3</c:v>
                </c:pt>
                <c:pt idx="5767">
                  <c:v>7.3699999999999998E-3</c:v>
                </c:pt>
                <c:pt idx="5768">
                  <c:v>7.3699999999999998E-3</c:v>
                </c:pt>
                <c:pt idx="5769">
                  <c:v>7.3699999999999998E-3</c:v>
                </c:pt>
                <c:pt idx="5770">
                  <c:v>7.3099999999999997E-3</c:v>
                </c:pt>
                <c:pt idx="5771">
                  <c:v>7.3099999999999997E-3</c:v>
                </c:pt>
                <c:pt idx="5772">
                  <c:v>7.3099999999999997E-3</c:v>
                </c:pt>
                <c:pt idx="5773">
                  <c:v>7.26E-3</c:v>
                </c:pt>
                <c:pt idx="5774">
                  <c:v>7.26E-3</c:v>
                </c:pt>
                <c:pt idx="5775">
                  <c:v>7.1999999999999998E-3</c:v>
                </c:pt>
                <c:pt idx="5776">
                  <c:v>7.1999999999999998E-3</c:v>
                </c:pt>
                <c:pt idx="5777">
                  <c:v>7.1999999999999998E-3</c:v>
                </c:pt>
                <c:pt idx="5778">
                  <c:v>7.1500000000000001E-3</c:v>
                </c:pt>
                <c:pt idx="5779">
                  <c:v>7.1500000000000001E-3</c:v>
                </c:pt>
                <c:pt idx="5780">
                  <c:v>7.0899999999999999E-3</c:v>
                </c:pt>
                <c:pt idx="5781">
                  <c:v>7.0400000000000003E-3</c:v>
                </c:pt>
                <c:pt idx="5782">
                  <c:v>7.0400000000000003E-3</c:v>
                </c:pt>
                <c:pt idx="5783">
                  <c:v>6.9800000000000001E-3</c:v>
                </c:pt>
                <c:pt idx="5784">
                  <c:v>6.9800000000000001E-3</c:v>
                </c:pt>
                <c:pt idx="5785">
                  <c:v>6.9300000000000004E-3</c:v>
                </c:pt>
                <c:pt idx="5786">
                  <c:v>6.9300000000000004E-3</c:v>
                </c:pt>
                <c:pt idx="5787">
                  <c:v>6.8700000000000002E-3</c:v>
                </c:pt>
                <c:pt idx="5788">
                  <c:v>6.8700000000000002E-3</c:v>
                </c:pt>
                <c:pt idx="5789">
                  <c:v>6.8199999999999997E-3</c:v>
                </c:pt>
                <c:pt idx="5790">
                  <c:v>6.8199999999999997E-3</c:v>
                </c:pt>
                <c:pt idx="5791">
                  <c:v>6.77E-3</c:v>
                </c:pt>
                <c:pt idx="5792">
                  <c:v>6.77E-3</c:v>
                </c:pt>
                <c:pt idx="5793">
                  <c:v>6.7099999999999998E-3</c:v>
                </c:pt>
                <c:pt idx="5794">
                  <c:v>6.7099999999999998E-3</c:v>
                </c:pt>
                <c:pt idx="5795">
                  <c:v>6.6600000000000001E-3</c:v>
                </c:pt>
                <c:pt idx="5796">
                  <c:v>6.6E-3</c:v>
                </c:pt>
                <c:pt idx="5797">
                  <c:v>6.6E-3</c:v>
                </c:pt>
                <c:pt idx="5798">
                  <c:v>6.5500000000000003E-3</c:v>
                </c:pt>
                <c:pt idx="5799">
                  <c:v>6.4900000000000001E-3</c:v>
                </c:pt>
                <c:pt idx="5800">
                  <c:v>6.4900000000000001E-3</c:v>
                </c:pt>
                <c:pt idx="5801">
                  <c:v>6.4400000000000004E-3</c:v>
                </c:pt>
                <c:pt idx="5802">
                  <c:v>6.4400000000000004E-3</c:v>
                </c:pt>
                <c:pt idx="5803">
                  <c:v>6.3800000000000003E-3</c:v>
                </c:pt>
                <c:pt idx="5804">
                  <c:v>6.3299999999999997E-3</c:v>
                </c:pt>
                <c:pt idx="5805">
                  <c:v>6.3299999999999997E-3</c:v>
                </c:pt>
                <c:pt idx="5806">
                  <c:v>6.28E-3</c:v>
                </c:pt>
                <c:pt idx="5807">
                  <c:v>6.2199999999999998E-3</c:v>
                </c:pt>
                <c:pt idx="5808">
                  <c:v>6.2199999999999998E-3</c:v>
                </c:pt>
                <c:pt idx="5809">
                  <c:v>6.1700000000000001E-3</c:v>
                </c:pt>
                <c:pt idx="5810">
                  <c:v>6.11E-3</c:v>
                </c:pt>
                <c:pt idx="5811">
                  <c:v>6.11E-3</c:v>
                </c:pt>
                <c:pt idx="5812">
                  <c:v>6.0600000000000003E-3</c:v>
                </c:pt>
                <c:pt idx="5813">
                  <c:v>6.0000000000000001E-3</c:v>
                </c:pt>
                <c:pt idx="5814">
                  <c:v>5.9500000000000004E-3</c:v>
                </c:pt>
                <c:pt idx="5815">
                  <c:v>5.9500000000000004E-3</c:v>
                </c:pt>
                <c:pt idx="5816">
                  <c:v>5.8900000000000003E-3</c:v>
                </c:pt>
                <c:pt idx="5817">
                  <c:v>5.8399999999999997E-3</c:v>
                </c:pt>
                <c:pt idx="5818">
                  <c:v>5.8399999999999997E-3</c:v>
                </c:pt>
                <c:pt idx="5819">
                  <c:v>5.79E-3</c:v>
                </c:pt>
                <c:pt idx="5820">
                  <c:v>5.7299999999999999E-3</c:v>
                </c:pt>
                <c:pt idx="5821">
                  <c:v>5.7299999999999999E-3</c:v>
                </c:pt>
                <c:pt idx="5822">
                  <c:v>5.6800000000000002E-3</c:v>
                </c:pt>
                <c:pt idx="5823">
                  <c:v>5.62E-3</c:v>
                </c:pt>
                <c:pt idx="5824">
                  <c:v>5.5700000000000003E-3</c:v>
                </c:pt>
                <c:pt idx="5825">
                  <c:v>5.5700000000000003E-3</c:v>
                </c:pt>
                <c:pt idx="5826">
                  <c:v>5.5100000000000001E-3</c:v>
                </c:pt>
                <c:pt idx="5827">
                  <c:v>5.4599999999999996E-3</c:v>
                </c:pt>
                <c:pt idx="5828">
                  <c:v>5.4000000000000003E-3</c:v>
                </c:pt>
                <c:pt idx="5829">
                  <c:v>5.4000000000000003E-3</c:v>
                </c:pt>
                <c:pt idx="5830">
                  <c:v>5.3499999999999997E-3</c:v>
                </c:pt>
                <c:pt idx="5831">
                  <c:v>5.3E-3</c:v>
                </c:pt>
                <c:pt idx="5832">
                  <c:v>5.2399999999999999E-3</c:v>
                </c:pt>
                <c:pt idx="5833">
                  <c:v>5.1900000000000002E-3</c:v>
                </c:pt>
                <c:pt idx="5834">
                  <c:v>5.1900000000000002E-3</c:v>
                </c:pt>
                <c:pt idx="5835">
                  <c:v>5.13E-3</c:v>
                </c:pt>
                <c:pt idx="5836">
                  <c:v>5.0800000000000003E-3</c:v>
                </c:pt>
                <c:pt idx="5837">
                  <c:v>5.0800000000000003E-3</c:v>
                </c:pt>
                <c:pt idx="5838">
                  <c:v>5.0200000000000002E-3</c:v>
                </c:pt>
                <c:pt idx="5839">
                  <c:v>4.9699999999999996E-3</c:v>
                </c:pt>
                <c:pt idx="5840">
                  <c:v>4.9100000000000003E-3</c:v>
                </c:pt>
                <c:pt idx="5841">
                  <c:v>4.9100000000000003E-3</c:v>
                </c:pt>
                <c:pt idx="5842">
                  <c:v>4.8599999999999997E-3</c:v>
                </c:pt>
                <c:pt idx="5843">
                  <c:v>4.81E-3</c:v>
                </c:pt>
                <c:pt idx="5844">
                  <c:v>4.7499999999999999E-3</c:v>
                </c:pt>
                <c:pt idx="5845">
                  <c:v>4.7499999999999999E-3</c:v>
                </c:pt>
                <c:pt idx="5846">
                  <c:v>4.7000000000000002E-3</c:v>
                </c:pt>
                <c:pt idx="5847">
                  <c:v>4.64E-3</c:v>
                </c:pt>
                <c:pt idx="5848">
                  <c:v>4.5900000000000003E-3</c:v>
                </c:pt>
                <c:pt idx="5849">
                  <c:v>4.5900000000000003E-3</c:v>
                </c:pt>
                <c:pt idx="5850">
                  <c:v>4.5300000000000002E-3</c:v>
                </c:pt>
                <c:pt idx="5851">
                  <c:v>4.4799999999999996E-3</c:v>
                </c:pt>
                <c:pt idx="5852">
                  <c:v>4.4200000000000003E-3</c:v>
                </c:pt>
                <c:pt idx="5853">
                  <c:v>4.4200000000000003E-3</c:v>
                </c:pt>
                <c:pt idx="5854">
                  <c:v>4.3699999999999998E-3</c:v>
                </c:pt>
                <c:pt idx="5855">
                  <c:v>4.3200000000000001E-3</c:v>
                </c:pt>
                <c:pt idx="5856">
                  <c:v>4.3200000000000001E-3</c:v>
                </c:pt>
                <c:pt idx="5857">
                  <c:v>4.2599999999999999E-3</c:v>
                </c:pt>
                <c:pt idx="5858">
                  <c:v>4.2100000000000002E-3</c:v>
                </c:pt>
                <c:pt idx="5859">
                  <c:v>4.2100000000000002E-3</c:v>
                </c:pt>
                <c:pt idx="5860">
                  <c:v>4.15E-3</c:v>
                </c:pt>
                <c:pt idx="5861">
                  <c:v>4.1000000000000003E-3</c:v>
                </c:pt>
                <c:pt idx="5862">
                  <c:v>4.0400000000000002E-3</c:v>
                </c:pt>
                <c:pt idx="5863">
                  <c:v>4.0400000000000002E-3</c:v>
                </c:pt>
                <c:pt idx="5864">
                  <c:v>3.9899999999999996E-3</c:v>
                </c:pt>
                <c:pt idx="5865">
                  <c:v>3.9300000000000003E-3</c:v>
                </c:pt>
                <c:pt idx="5866">
                  <c:v>3.9300000000000003E-3</c:v>
                </c:pt>
                <c:pt idx="5867">
                  <c:v>3.8800000000000002E-3</c:v>
                </c:pt>
                <c:pt idx="5868">
                  <c:v>3.8800000000000002E-3</c:v>
                </c:pt>
                <c:pt idx="5869">
                  <c:v>3.8300000000000001E-3</c:v>
                </c:pt>
                <c:pt idx="5870">
                  <c:v>3.7699999999999999E-3</c:v>
                </c:pt>
                <c:pt idx="5871">
                  <c:v>3.7699999999999999E-3</c:v>
                </c:pt>
                <c:pt idx="5872">
                  <c:v>3.7200000000000002E-3</c:v>
                </c:pt>
                <c:pt idx="5873">
                  <c:v>3.7200000000000002E-3</c:v>
                </c:pt>
                <c:pt idx="5874">
                  <c:v>3.6600000000000001E-3</c:v>
                </c:pt>
                <c:pt idx="5875">
                  <c:v>3.6099999999999999E-3</c:v>
                </c:pt>
                <c:pt idx="5876">
                  <c:v>3.6099999999999999E-3</c:v>
                </c:pt>
                <c:pt idx="5877">
                  <c:v>3.5500000000000002E-3</c:v>
                </c:pt>
                <c:pt idx="5878">
                  <c:v>3.5000000000000001E-3</c:v>
                </c:pt>
                <c:pt idx="5879">
                  <c:v>3.5000000000000001E-3</c:v>
                </c:pt>
                <c:pt idx="5880">
                  <c:v>3.4399999999999999E-3</c:v>
                </c:pt>
                <c:pt idx="5881">
                  <c:v>3.4399999999999999E-3</c:v>
                </c:pt>
                <c:pt idx="5882">
                  <c:v>3.3899999999999998E-3</c:v>
                </c:pt>
                <c:pt idx="5883">
                  <c:v>3.3899999999999998E-3</c:v>
                </c:pt>
                <c:pt idx="5884">
                  <c:v>3.3400000000000001E-3</c:v>
                </c:pt>
                <c:pt idx="5885">
                  <c:v>3.3400000000000001E-3</c:v>
                </c:pt>
                <c:pt idx="5886">
                  <c:v>3.2799999999999999E-3</c:v>
                </c:pt>
                <c:pt idx="5887">
                  <c:v>3.2799999999999999E-3</c:v>
                </c:pt>
                <c:pt idx="5888">
                  <c:v>3.2299999999999998E-3</c:v>
                </c:pt>
                <c:pt idx="5889">
                  <c:v>3.2299999999999998E-3</c:v>
                </c:pt>
                <c:pt idx="5890">
                  <c:v>3.1700000000000001E-3</c:v>
                </c:pt>
                <c:pt idx="5891">
                  <c:v>3.1700000000000001E-3</c:v>
                </c:pt>
                <c:pt idx="5892">
                  <c:v>3.1199999999999999E-3</c:v>
                </c:pt>
                <c:pt idx="5893">
                  <c:v>3.1199999999999999E-3</c:v>
                </c:pt>
                <c:pt idx="5894">
                  <c:v>3.0599999999999998E-3</c:v>
                </c:pt>
                <c:pt idx="5895">
                  <c:v>3.0599999999999998E-3</c:v>
                </c:pt>
                <c:pt idx="5896">
                  <c:v>3.0100000000000001E-3</c:v>
                </c:pt>
                <c:pt idx="5897">
                  <c:v>3.0100000000000001E-3</c:v>
                </c:pt>
                <c:pt idx="5898">
                  <c:v>2.9499999999999999E-3</c:v>
                </c:pt>
                <c:pt idx="5899">
                  <c:v>2.9499999999999999E-3</c:v>
                </c:pt>
                <c:pt idx="5900">
                  <c:v>2.9499999999999999E-3</c:v>
                </c:pt>
                <c:pt idx="5901">
                  <c:v>2.8999999999999998E-3</c:v>
                </c:pt>
                <c:pt idx="5902">
                  <c:v>2.8999999999999998E-3</c:v>
                </c:pt>
                <c:pt idx="5903">
                  <c:v>2.8500000000000001E-3</c:v>
                </c:pt>
                <c:pt idx="5904">
                  <c:v>2.8500000000000001E-3</c:v>
                </c:pt>
                <c:pt idx="5905">
                  <c:v>2.8500000000000001E-3</c:v>
                </c:pt>
                <c:pt idx="5906">
                  <c:v>2.7899999999999999E-3</c:v>
                </c:pt>
                <c:pt idx="5907">
                  <c:v>2.7899999999999999E-3</c:v>
                </c:pt>
                <c:pt idx="5908">
                  <c:v>2.7399999999999998E-3</c:v>
                </c:pt>
                <c:pt idx="5909">
                  <c:v>2.7399999999999998E-3</c:v>
                </c:pt>
                <c:pt idx="5910">
                  <c:v>2.7399999999999998E-3</c:v>
                </c:pt>
                <c:pt idx="5911">
                  <c:v>2.6800000000000001E-3</c:v>
                </c:pt>
                <c:pt idx="5912">
                  <c:v>2.6800000000000001E-3</c:v>
                </c:pt>
                <c:pt idx="5913">
                  <c:v>2.63E-3</c:v>
                </c:pt>
                <c:pt idx="5914">
                  <c:v>2.63E-3</c:v>
                </c:pt>
                <c:pt idx="5915">
                  <c:v>2.63E-3</c:v>
                </c:pt>
                <c:pt idx="5916">
                  <c:v>2.63E-3</c:v>
                </c:pt>
                <c:pt idx="5917">
                  <c:v>2.5699999999999998E-3</c:v>
                </c:pt>
                <c:pt idx="5918">
                  <c:v>2.5699999999999998E-3</c:v>
                </c:pt>
                <c:pt idx="5919">
                  <c:v>2.5699999999999998E-3</c:v>
                </c:pt>
                <c:pt idx="5920">
                  <c:v>2.5200000000000001E-3</c:v>
                </c:pt>
                <c:pt idx="5921">
                  <c:v>2.5200000000000001E-3</c:v>
                </c:pt>
                <c:pt idx="5922">
                  <c:v>2.5200000000000001E-3</c:v>
                </c:pt>
                <c:pt idx="5923">
                  <c:v>2.4599999999999999E-3</c:v>
                </c:pt>
                <c:pt idx="5924">
                  <c:v>2.4599999999999999E-3</c:v>
                </c:pt>
                <c:pt idx="5925">
                  <c:v>2.4599999999999999E-3</c:v>
                </c:pt>
                <c:pt idx="5926">
                  <c:v>2.4099999999999998E-3</c:v>
                </c:pt>
                <c:pt idx="5927">
                  <c:v>2.4099999999999998E-3</c:v>
                </c:pt>
                <c:pt idx="5928">
                  <c:v>2.4099999999999998E-3</c:v>
                </c:pt>
                <c:pt idx="5929">
                  <c:v>2.3600000000000001E-3</c:v>
                </c:pt>
                <c:pt idx="5930">
                  <c:v>2.3600000000000001E-3</c:v>
                </c:pt>
                <c:pt idx="5931">
                  <c:v>2.3600000000000001E-3</c:v>
                </c:pt>
                <c:pt idx="5932">
                  <c:v>2.3600000000000001E-3</c:v>
                </c:pt>
                <c:pt idx="5933">
                  <c:v>2.3E-3</c:v>
                </c:pt>
                <c:pt idx="5934">
                  <c:v>2.3E-3</c:v>
                </c:pt>
                <c:pt idx="5935">
                  <c:v>2.3E-3</c:v>
                </c:pt>
                <c:pt idx="5936">
                  <c:v>2.3E-3</c:v>
                </c:pt>
                <c:pt idx="5937">
                  <c:v>2.2499999999999998E-3</c:v>
                </c:pt>
                <c:pt idx="5938">
                  <c:v>2.2499999999999998E-3</c:v>
                </c:pt>
                <c:pt idx="5939">
                  <c:v>2.2499999999999998E-3</c:v>
                </c:pt>
                <c:pt idx="5940">
                  <c:v>2.1900000000000001E-3</c:v>
                </c:pt>
                <c:pt idx="5941">
                  <c:v>2.1900000000000001E-3</c:v>
                </c:pt>
                <c:pt idx="5942">
                  <c:v>2.1900000000000001E-3</c:v>
                </c:pt>
                <c:pt idx="5943">
                  <c:v>2.14E-3</c:v>
                </c:pt>
                <c:pt idx="5944">
                  <c:v>2.14E-3</c:v>
                </c:pt>
                <c:pt idx="5945">
                  <c:v>2.14E-3</c:v>
                </c:pt>
                <c:pt idx="5946">
                  <c:v>2.14E-3</c:v>
                </c:pt>
                <c:pt idx="5947">
                  <c:v>2.0799999999999998E-3</c:v>
                </c:pt>
                <c:pt idx="5948">
                  <c:v>2.0799999999999998E-3</c:v>
                </c:pt>
                <c:pt idx="5949">
                  <c:v>2.0799999999999998E-3</c:v>
                </c:pt>
                <c:pt idx="5950">
                  <c:v>2.0799999999999998E-3</c:v>
                </c:pt>
                <c:pt idx="5951">
                  <c:v>2.0300000000000001E-3</c:v>
                </c:pt>
                <c:pt idx="5952">
                  <c:v>2.0300000000000001E-3</c:v>
                </c:pt>
                <c:pt idx="5953">
                  <c:v>2.0300000000000001E-3</c:v>
                </c:pt>
                <c:pt idx="5954">
                  <c:v>2.0300000000000001E-3</c:v>
                </c:pt>
                <c:pt idx="5955">
                  <c:v>1.97E-3</c:v>
                </c:pt>
                <c:pt idx="5956">
                  <c:v>1.97E-3</c:v>
                </c:pt>
                <c:pt idx="5957">
                  <c:v>1.97E-3</c:v>
                </c:pt>
                <c:pt idx="5958">
                  <c:v>1.92E-3</c:v>
                </c:pt>
                <c:pt idx="5959">
                  <c:v>1.92E-3</c:v>
                </c:pt>
                <c:pt idx="5960">
                  <c:v>1.92E-3</c:v>
                </c:pt>
                <c:pt idx="5961">
                  <c:v>1.8699999999999999E-3</c:v>
                </c:pt>
                <c:pt idx="5962">
                  <c:v>1.8699999999999999E-3</c:v>
                </c:pt>
                <c:pt idx="5963">
                  <c:v>1.8699999999999999E-3</c:v>
                </c:pt>
                <c:pt idx="5964">
                  <c:v>1.8699999999999999E-3</c:v>
                </c:pt>
                <c:pt idx="5965">
                  <c:v>1.81E-3</c:v>
                </c:pt>
                <c:pt idx="5966">
                  <c:v>1.81E-3</c:v>
                </c:pt>
                <c:pt idx="5967">
                  <c:v>1.81E-3</c:v>
                </c:pt>
                <c:pt idx="5968">
                  <c:v>1.81E-3</c:v>
                </c:pt>
                <c:pt idx="5969">
                  <c:v>1.7600000000000001E-3</c:v>
                </c:pt>
                <c:pt idx="5970">
                  <c:v>1.7600000000000001E-3</c:v>
                </c:pt>
                <c:pt idx="5971">
                  <c:v>1.7600000000000001E-3</c:v>
                </c:pt>
                <c:pt idx="5972">
                  <c:v>1.6999999999999999E-3</c:v>
                </c:pt>
                <c:pt idx="5973">
                  <c:v>1.6999999999999999E-3</c:v>
                </c:pt>
                <c:pt idx="5974">
                  <c:v>1.6999999999999999E-3</c:v>
                </c:pt>
                <c:pt idx="5975">
                  <c:v>1.65E-3</c:v>
                </c:pt>
                <c:pt idx="5976">
                  <c:v>1.65E-3</c:v>
                </c:pt>
                <c:pt idx="5977">
                  <c:v>1.65E-3</c:v>
                </c:pt>
                <c:pt idx="5978">
                  <c:v>1.65E-3</c:v>
                </c:pt>
                <c:pt idx="5979">
                  <c:v>1.5900000000000001E-3</c:v>
                </c:pt>
                <c:pt idx="5980">
                  <c:v>1.5900000000000001E-3</c:v>
                </c:pt>
                <c:pt idx="5981">
                  <c:v>1.5900000000000001E-3</c:v>
                </c:pt>
                <c:pt idx="5982">
                  <c:v>1.5900000000000001E-3</c:v>
                </c:pt>
                <c:pt idx="5983">
                  <c:v>1.5399999999999999E-3</c:v>
                </c:pt>
                <c:pt idx="5984">
                  <c:v>1.5399999999999999E-3</c:v>
                </c:pt>
                <c:pt idx="5985">
                  <c:v>1.5399999999999999E-3</c:v>
                </c:pt>
                <c:pt idx="5986">
                  <c:v>1.48E-3</c:v>
                </c:pt>
                <c:pt idx="5987">
                  <c:v>1.48E-3</c:v>
                </c:pt>
                <c:pt idx="5988">
                  <c:v>1.48E-3</c:v>
                </c:pt>
                <c:pt idx="5989">
                  <c:v>1.4300000000000001E-3</c:v>
                </c:pt>
                <c:pt idx="5990">
                  <c:v>1.4300000000000001E-3</c:v>
                </c:pt>
                <c:pt idx="5991">
                  <c:v>1.4300000000000001E-3</c:v>
                </c:pt>
                <c:pt idx="5992">
                  <c:v>1.3799999999999999E-3</c:v>
                </c:pt>
                <c:pt idx="5993">
                  <c:v>1.3799999999999999E-3</c:v>
                </c:pt>
                <c:pt idx="5994">
                  <c:v>1.3799999999999999E-3</c:v>
                </c:pt>
                <c:pt idx="5995">
                  <c:v>1.32E-3</c:v>
                </c:pt>
                <c:pt idx="5996">
                  <c:v>1.32E-3</c:v>
                </c:pt>
                <c:pt idx="5997">
                  <c:v>1.32E-3</c:v>
                </c:pt>
                <c:pt idx="5998">
                  <c:v>1.2700000000000001E-3</c:v>
                </c:pt>
                <c:pt idx="5999">
                  <c:v>1.2700000000000001E-3</c:v>
                </c:pt>
                <c:pt idx="6000">
                  <c:v>1.2700000000000001E-3</c:v>
                </c:pt>
                <c:pt idx="6001">
                  <c:v>1.2099999999999999E-3</c:v>
                </c:pt>
                <c:pt idx="6002">
                  <c:v>1.2099999999999999E-3</c:v>
                </c:pt>
                <c:pt idx="6003">
                  <c:v>1.2099999999999999E-3</c:v>
                </c:pt>
                <c:pt idx="6004">
                  <c:v>1.16E-3</c:v>
                </c:pt>
                <c:pt idx="6005">
                  <c:v>1.16E-3</c:v>
                </c:pt>
                <c:pt idx="6006">
                  <c:v>1.16E-3</c:v>
                </c:pt>
                <c:pt idx="6007">
                  <c:v>1.1000000000000001E-3</c:v>
                </c:pt>
                <c:pt idx="6008">
                  <c:v>1.1000000000000001E-3</c:v>
                </c:pt>
                <c:pt idx="6009">
                  <c:v>1.1000000000000001E-3</c:v>
                </c:pt>
                <c:pt idx="6010">
                  <c:v>1.0499999999999999E-3</c:v>
                </c:pt>
                <c:pt idx="6011">
                  <c:v>1.0499999999999999E-3</c:v>
                </c:pt>
                <c:pt idx="6012">
                  <c:v>1.0499999999999999E-3</c:v>
                </c:pt>
                <c:pt idx="6013">
                  <c:v>9.8999999999999999E-4</c:v>
                </c:pt>
                <c:pt idx="6014">
                  <c:v>9.8999999999999999E-4</c:v>
                </c:pt>
                <c:pt idx="6015">
                  <c:v>9.8999999999999999E-4</c:v>
                </c:pt>
                <c:pt idx="6016">
                  <c:v>9.3999999999999997E-4</c:v>
                </c:pt>
                <c:pt idx="6017">
                  <c:v>9.3999999999999997E-4</c:v>
                </c:pt>
                <c:pt idx="6018">
                  <c:v>8.8999999999999995E-4</c:v>
                </c:pt>
                <c:pt idx="6019">
                  <c:v>8.8999999999999995E-4</c:v>
                </c:pt>
                <c:pt idx="6020">
                  <c:v>8.8999999999999995E-4</c:v>
                </c:pt>
                <c:pt idx="6021">
                  <c:v>8.3000000000000001E-4</c:v>
                </c:pt>
                <c:pt idx="6022">
                  <c:v>8.3000000000000001E-4</c:v>
                </c:pt>
                <c:pt idx="6023">
                  <c:v>7.7999999999999999E-4</c:v>
                </c:pt>
                <c:pt idx="6024">
                  <c:v>7.7999999999999999E-4</c:v>
                </c:pt>
                <c:pt idx="6025">
                  <c:v>7.7999999999999999E-4</c:v>
                </c:pt>
                <c:pt idx="6026">
                  <c:v>7.2000000000000005E-4</c:v>
                </c:pt>
                <c:pt idx="6027">
                  <c:v>7.2000000000000005E-4</c:v>
                </c:pt>
                <c:pt idx="6028">
                  <c:v>7.2000000000000005E-4</c:v>
                </c:pt>
                <c:pt idx="6029">
                  <c:v>6.7000000000000002E-4</c:v>
                </c:pt>
                <c:pt idx="6030">
                  <c:v>6.7000000000000002E-4</c:v>
                </c:pt>
                <c:pt idx="6031">
                  <c:v>6.7000000000000002E-4</c:v>
                </c:pt>
                <c:pt idx="6032">
                  <c:v>6.0999999999999997E-4</c:v>
                </c:pt>
                <c:pt idx="6033">
                  <c:v>6.0999999999999997E-4</c:v>
                </c:pt>
                <c:pt idx="6034">
                  <c:v>5.5999999999999995E-4</c:v>
                </c:pt>
                <c:pt idx="6035">
                  <c:v>5.5999999999999995E-4</c:v>
                </c:pt>
                <c:pt idx="6036">
                  <c:v>5.0000000000000001E-4</c:v>
                </c:pt>
                <c:pt idx="6037">
                  <c:v>5.0000000000000001E-4</c:v>
                </c:pt>
                <c:pt idx="6038">
                  <c:v>5.0000000000000001E-4</c:v>
                </c:pt>
                <c:pt idx="6039">
                  <c:v>4.4999999999999999E-4</c:v>
                </c:pt>
                <c:pt idx="6040">
                  <c:v>4.4999999999999999E-4</c:v>
                </c:pt>
                <c:pt idx="6041">
                  <c:v>4.0000000000000002E-4</c:v>
                </c:pt>
                <c:pt idx="6042">
                  <c:v>4.0000000000000002E-4</c:v>
                </c:pt>
                <c:pt idx="6043">
                  <c:v>4.0000000000000002E-4</c:v>
                </c:pt>
                <c:pt idx="6044">
                  <c:v>3.4000000000000002E-4</c:v>
                </c:pt>
                <c:pt idx="6045">
                  <c:v>3.4000000000000002E-4</c:v>
                </c:pt>
                <c:pt idx="6046">
                  <c:v>2.9E-4</c:v>
                </c:pt>
                <c:pt idx="6047">
                  <c:v>2.9E-4</c:v>
                </c:pt>
                <c:pt idx="6048">
                  <c:v>2.9E-4</c:v>
                </c:pt>
                <c:pt idx="6049">
                  <c:v>2.3000000000000001E-4</c:v>
                </c:pt>
                <c:pt idx="6050">
                  <c:v>2.3000000000000001E-4</c:v>
                </c:pt>
                <c:pt idx="6051">
                  <c:v>1.8000000000000001E-4</c:v>
                </c:pt>
                <c:pt idx="6052">
                  <c:v>1.8000000000000001E-4</c:v>
                </c:pt>
                <c:pt idx="6053">
                  <c:v>1.2E-4</c:v>
                </c:pt>
                <c:pt idx="6054">
                  <c:v>1.2E-4</c:v>
                </c:pt>
                <c:pt idx="6055">
                  <c:v>6.9999999999999994E-5</c:v>
                </c:pt>
                <c:pt idx="6056">
                  <c:v>6.9999999999999994E-5</c:v>
                </c:pt>
                <c:pt idx="6057">
                  <c:v>1.0000000000000001E-5</c:v>
                </c:pt>
                <c:pt idx="6058">
                  <c:v>1.0000000000000001E-5</c:v>
                </c:pt>
                <c:pt idx="6059">
                  <c:v>1.0000000000000001E-5</c:v>
                </c:pt>
                <c:pt idx="6060">
                  <c:v>-4.0000000000000003E-5</c:v>
                </c:pt>
                <c:pt idx="6061">
                  <c:v>-4.0000000000000003E-5</c:v>
                </c:pt>
                <c:pt idx="6062">
                  <c:v>-1E-4</c:v>
                </c:pt>
                <c:pt idx="6063">
                  <c:v>-1E-4</c:v>
                </c:pt>
                <c:pt idx="6064">
                  <c:v>-1.4999999999999999E-4</c:v>
                </c:pt>
                <c:pt idx="6065">
                  <c:v>-1.4999999999999999E-4</c:v>
                </c:pt>
                <c:pt idx="6066">
                  <c:v>-2.0000000000000001E-4</c:v>
                </c:pt>
                <c:pt idx="6067">
                  <c:v>-2.0000000000000001E-4</c:v>
                </c:pt>
                <c:pt idx="6068">
                  <c:v>-2.5999999999999998E-4</c:v>
                </c:pt>
                <c:pt idx="6069">
                  <c:v>-2.5999999999999998E-4</c:v>
                </c:pt>
                <c:pt idx="6070">
                  <c:v>-3.1E-4</c:v>
                </c:pt>
                <c:pt idx="6071">
                  <c:v>-3.1E-4</c:v>
                </c:pt>
                <c:pt idx="6072">
                  <c:v>-3.6999999999999999E-4</c:v>
                </c:pt>
                <c:pt idx="6073">
                  <c:v>-3.6999999999999999E-4</c:v>
                </c:pt>
                <c:pt idx="6074">
                  <c:v>-3.6999999999999999E-4</c:v>
                </c:pt>
                <c:pt idx="6075">
                  <c:v>-4.2000000000000002E-4</c:v>
                </c:pt>
                <c:pt idx="6076">
                  <c:v>-4.2000000000000002E-4</c:v>
                </c:pt>
                <c:pt idx="6077">
                  <c:v>-4.8000000000000001E-4</c:v>
                </c:pt>
                <c:pt idx="6078">
                  <c:v>-4.8000000000000001E-4</c:v>
                </c:pt>
                <c:pt idx="6079">
                  <c:v>-5.2999999999999998E-4</c:v>
                </c:pt>
                <c:pt idx="6080">
                  <c:v>-5.2999999999999998E-4</c:v>
                </c:pt>
                <c:pt idx="6081">
                  <c:v>-5.9000000000000003E-4</c:v>
                </c:pt>
                <c:pt idx="6082">
                  <c:v>-5.9000000000000003E-4</c:v>
                </c:pt>
                <c:pt idx="6083">
                  <c:v>-6.4000000000000005E-4</c:v>
                </c:pt>
                <c:pt idx="6084">
                  <c:v>-6.4000000000000005E-4</c:v>
                </c:pt>
                <c:pt idx="6085">
                  <c:v>-6.8999999999999997E-4</c:v>
                </c:pt>
                <c:pt idx="6086">
                  <c:v>-7.5000000000000002E-4</c:v>
                </c:pt>
                <c:pt idx="6087">
                  <c:v>-7.5000000000000002E-4</c:v>
                </c:pt>
                <c:pt idx="6088">
                  <c:v>-8.0000000000000004E-4</c:v>
                </c:pt>
                <c:pt idx="6089">
                  <c:v>-8.0000000000000004E-4</c:v>
                </c:pt>
                <c:pt idx="6090">
                  <c:v>-8.5999999999999998E-4</c:v>
                </c:pt>
                <c:pt idx="6091">
                  <c:v>-8.5999999999999998E-4</c:v>
                </c:pt>
                <c:pt idx="6092">
                  <c:v>-9.1E-4</c:v>
                </c:pt>
                <c:pt idx="6093">
                  <c:v>-9.1E-4</c:v>
                </c:pt>
                <c:pt idx="6094">
                  <c:v>-9.7000000000000005E-4</c:v>
                </c:pt>
                <c:pt idx="6095">
                  <c:v>-9.7000000000000005E-4</c:v>
                </c:pt>
                <c:pt idx="6096">
                  <c:v>-1.0200000000000001E-3</c:v>
                </c:pt>
                <c:pt idx="6097">
                  <c:v>-1.0200000000000001E-3</c:v>
                </c:pt>
                <c:pt idx="6098">
                  <c:v>-1.08E-3</c:v>
                </c:pt>
                <c:pt idx="6099">
                  <c:v>-1.08E-3</c:v>
                </c:pt>
                <c:pt idx="6100">
                  <c:v>-1.1299999999999999E-3</c:v>
                </c:pt>
                <c:pt idx="6101">
                  <c:v>-1.1299999999999999E-3</c:v>
                </c:pt>
                <c:pt idx="6102">
                  <c:v>-1.1800000000000001E-3</c:v>
                </c:pt>
                <c:pt idx="6103">
                  <c:v>-1.24E-3</c:v>
                </c:pt>
                <c:pt idx="6104">
                  <c:v>-1.24E-3</c:v>
                </c:pt>
                <c:pt idx="6105">
                  <c:v>-1.2899999999999999E-3</c:v>
                </c:pt>
                <c:pt idx="6106">
                  <c:v>-1.2899999999999999E-3</c:v>
                </c:pt>
                <c:pt idx="6107">
                  <c:v>-1.3500000000000001E-3</c:v>
                </c:pt>
                <c:pt idx="6108">
                  <c:v>-1.3500000000000001E-3</c:v>
                </c:pt>
                <c:pt idx="6109">
                  <c:v>-1.4E-3</c:v>
                </c:pt>
                <c:pt idx="6110">
                  <c:v>-1.4E-3</c:v>
                </c:pt>
                <c:pt idx="6111">
                  <c:v>-1.4599999999999999E-3</c:v>
                </c:pt>
                <c:pt idx="6112">
                  <c:v>-1.4599999999999999E-3</c:v>
                </c:pt>
                <c:pt idx="6113">
                  <c:v>-1.5100000000000001E-3</c:v>
                </c:pt>
                <c:pt idx="6114">
                  <c:v>-1.5100000000000001E-3</c:v>
                </c:pt>
                <c:pt idx="6115">
                  <c:v>-1.57E-3</c:v>
                </c:pt>
                <c:pt idx="6116">
                  <c:v>-1.6199999999999999E-3</c:v>
                </c:pt>
                <c:pt idx="6117">
                  <c:v>-1.6199999999999999E-3</c:v>
                </c:pt>
                <c:pt idx="6118">
                  <c:v>-1.67E-3</c:v>
                </c:pt>
                <c:pt idx="6119">
                  <c:v>-1.67E-3</c:v>
                </c:pt>
                <c:pt idx="6120">
                  <c:v>-1.73E-3</c:v>
                </c:pt>
                <c:pt idx="6121">
                  <c:v>-1.73E-3</c:v>
                </c:pt>
                <c:pt idx="6122">
                  <c:v>-1.7799999999999999E-3</c:v>
                </c:pt>
                <c:pt idx="6123">
                  <c:v>-1.7799999999999999E-3</c:v>
                </c:pt>
                <c:pt idx="6124">
                  <c:v>-1.8400000000000001E-3</c:v>
                </c:pt>
                <c:pt idx="6125">
                  <c:v>-1.8400000000000001E-3</c:v>
                </c:pt>
                <c:pt idx="6126">
                  <c:v>-1.89E-3</c:v>
                </c:pt>
                <c:pt idx="6127">
                  <c:v>-1.89E-3</c:v>
                </c:pt>
                <c:pt idx="6128">
                  <c:v>-1.9499999999999999E-3</c:v>
                </c:pt>
                <c:pt idx="6129">
                  <c:v>-1.9499999999999999E-3</c:v>
                </c:pt>
                <c:pt idx="6130">
                  <c:v>-2E-3</c:v>
                </c:pt>
                <c:pt idx="6131">
                  <c:v>-2E-3</c:v>
                </c:pt>
                <c:pt idx="6132">
                  <c:v>-2.0600000000000002E-3</c:v>
                </c:pt>
                <c:pt idx="6133">
                  <c:v>-2.1099999999999999E-3</c:v>
                </c:pt>
                <c:pt idx="6134">
                  <c:v>-2.1099999999999999E-3</c:v>
                </c:pt>
                <c:pt idx="6135">
                  <c:v>-2.16E-3</c:v>
                </c:pt>
                <c:pt idx="6136">
                  <c:v>-2.16E-3</c:v>
                </c:pt>
                <c:pt idx="6137">
                  <c:v>-2.2200000000000002E-3</c:v>
                </c:pt>
                <c:pt idx="6138">
                  <c:v>-2.2200000000000002E-3</c:v>
                </c:pt>
                <c:pt idx="6139">
                  <c:v>-2.2200000000000002E-3</c:v>
                </c:pt>
                <c:pt idx="6140">
                  <c:v>-2.2699999999999999E-3</c:v>
                </c:pt>
                <c:pt idx="6141">
                  <c:v>-2.2699999999999999E-3</c:v>
                </c:pt>
                <c:pt idx="6142">
                  <c:v>-2.33E-3</c:v>
                </c:pt>
                <c:pt idx="6143">
                  <c:v>-2.33E-3</c:v>
                </c:pt>
                <c:pt idx="6144">
                  <c:v>-2.3800000000000002E-3</c:v>
                </c:pt>
                <c:pt idx="6145">
                  <c:v>-2.3800000000000002E-3</c:v>
                </c:pt>
                <c:pt idx="6146">
                  <c:v>-2.4399999999999999E-3</c:v>
                </c:pt>
                <c:pt idx="6147">
                  <c:v>-2.4399999999999999E-3</c:v>
                </c:pt>
                <c:pt idx="6148">
                  <c:v>-2.49E-3</c:v>
                </c:pt>
                <c:pt idx="6149">
                  <c:v>-2.49E-3</c:v>
                </c:pt>
                <c:pt idx="6150">
                  <c:v>-2.5500000000000002E-3</c:v>
                </c:pt>
                <c:pt idx="6151">
                  <c:v>-2.5500000000000002E-3</c:v>
                </c:pt>
                <c:pt idx="6152">
                  <c:v>-2.5500000000000002E-3</c:v>
                </c:pt>
                <c:pt idx="6153">
                  <c:v>-2.5999999999999999E-3</c:v>
                </c:pt>
                <c:pt idx="6154">
                  <c:v>-2.5999999999999999E-3</c:v>
                </c:pt>
                <c:pt idx="6155">
                  <c:v>-2.65E-3</c:v>
                </c:pt>
                <c:pt idx="6156">
                  <c:v>-2.65E-3</c:v>
                </c:pt>
                <c:pt idx="6157">
                  <c:v>-2.65E-3</c:v>
                </c:pt>
                <c:pt idx="6158">
                  <c:v>-2.7100000000000002E-3</c:v>
                </c:pt>
                <c:pt idx="6159">
                  <c:v>-2.7100000000000002E-3</c:v>
                </c:pt>
                <c:pt idx="6160">
                  <c:v>-2.7100000000000002E-3</c:v>
                </c:pt>
                <c:pt idx="6161">
                  <c:v>-2.7599999999999999E-3</c:v>
                </c:pt>
                <c:pt idx="6162">
                  <c:v>-2.7599999999999999E-3</c:v>
                </c:pt>
                <c:pt idx="6163">
                  <c:v>-2.82E-3</c:v>
                </c:pt>
                <c:pt idx="6164">
                  <c:v>-2.82E-3</c:v>
                </c:pt>
                <c:pt idx="6165">
                  <c:v>-2.82E-3</c:v>
                </c:pt>
                <c:pt idx="6166">
                  <c:v>-2.8700000000000002E-3</c:v>
                </c:pt>
                <c:pt idx="6167">
                  <c:v>-2.8700000000000002E-3</c:v>
                </c:pt>
                <c:pt idx="6168">
                  <c:v>-2.8700000000000002E-3</c:v>
                </c:pt>
                <c:pt idx="6169">
                  <c:v>-2.9299999999999999E-3</c:v>
                </c:pt>
                <c:pt idx="6170">
                  <c:v>-2.9299999999999999E-3</c:v>
                </c:pt>
                <c:pt idx="6171">
                  <c:v>-2.9299999999999999E-3</c:v>
                </c:pt>
                <c:pt idx="6172">
                  <c:v>-2.98E-3</c:v>
                </c:pt>
                <c:pt idx="6173">
                  <c:v>-2.98E-3</c:v>
                </c:pt>
                <c:pt idx="6174">
                  <c:v>-2.98E-3</c:v>
                </c:pt>
                <c:pt idx="6175">
                  <c:v>-2.98E-3</c:v>
                </c:pt>
                <c:pt idx="6176">
                  <c:v>-3.0400000000000002E-3</c:v>
                </c:pt>
                <c:pt idx="6177">
                  <c:v>-3.0400000000000002E-3</c:v>
                </c:pt>
                <c:pt idx="6178">
                  <c:v>-3.0400000000000002E-3</c:v>
                </c:pt>
                <c:pt idx="6179">
                  <c:v>-3.0899999999999999E-3</c:v>
                </c:pt>
                <c:pt idx="6180">
                  <c:v>-3.0899999999999999E-3</c:v>
                </c:pt>
                <c:pt idx="6181">
                  <c:v>-3.0899999999999999E-3</c:v>
                </c:pt>
                <c:pt idx="6182">
                  <c:v>-3.0899999999999999E-3</c:v>
                </c:pt>
                <c:pt idx="6183">
                  <c:v>-3.14E-3</c:v>
                </c:pt>
                <c:pt idx="6184">
                  <c:v>-3.14E-3</c:v>
                </c:pt>
                <c:pt idx="6185">
                  <c:v>-3.14E-3</c:v>
                </c:pt>
                <c:pt idx="6186">
                  <c:v>-3.14E-3</c:v>
                </c:pt>
                <c:pt idx="6187">
                  <c:v>-3.14E-3</c:v>
                </c:pt>
                <c:pt idx="6188">
                  <c:v>-3.2000000000000002E-3</c:v>
                </c:pt>
                <c:pt idx="6189">
                  <c:v>-3.2000000000000002E-3</c:v>
                </c:pt>
                <c:pt idx="6190">
                  <c:v>-3.2000000000000002E-3</c:v>
                </c:pt>
                <c:pt idx="6191">
                  <c:v>-3.2000000000000002E-3</c:v>
                </c:pt>
                <c:pt idx="6192">
                  <c:v>-3.2000000000000002E-3</c:v>
                </c:pt>
                <c:pt idx="6193">
                  <c:v>-3.2000000000000002E-3</c:v>
                </c:pt>
                <c:pt idx="6194">
                  <c:v>-3.2499999999999999E-3</c:v>
                </c:pt>
                <c:pt idx="6195">
                  <c:v>-3.2499999999999999E-3</c:v>
                </c:pt>
                <c:pt idx="6196">
                  <c:v>-3.2499999999999999E-3</c:v>
                </c:pt>
                <c:pt idx="6197">
                  <c:v>-3.2499999999999999E-3</c:v>
                </c:pt>
                <c:pt idx="6198">
                  <c:v>-3.2499999999999999E-3</c:v>
                </c:pt>
                <c:pt idx="6199">
                  <c:v>-3.31E-3</c:v>
                </c:pt>
                <c:pt idx="6200">
                  <c:v>-3.31E-3</c:v>
                </c:pt>
                <c:pt idx="6201">
                  <c:v>-3.31E-3</c:v>
                </c:pt>
                <c:pt idx="6202">
                  <c:v>-3.31E-3</c:v>
                </c:pt>
                <c:pt idx="6203">
                  <c:v>-3.31E-3</c:v>
                </c:pt>
                <c:pt idx="6204">
                  <c:v>-3.31E-3</c:v>
                </c:pt>
                <c:pt idx="6205">
                  <c:v>-3.31E-3</c:v>
                </c:pt>
                <c:pt idx="6206">
                  <c:v>-3.31E-3</c:v>
                </c:pt>
                <c:pt idx="6207">
                  <c:v>-3.3600000000000001E-3</c:v>
                </c:pt>
                <c:pt idx="6208">
                  <c:v>-3.3600000000000001E-3</c:v>
                </c:pt>
                <c:pt idx="6209">
                  <c:v>-3.3600000000000001E-3</c:v>
                </c:pt>
                <c:pt idx="6210">
                  <c:v>-3.3600000000000001E-3</c:v>
                </c:pt>
                <c:pt idx="6211">
                  <c:v>-3.3600000000000001E-3</c:v>
                </c:pt>
                <c:pt idx="6212">
                  <c:v>-3.3600000000000001E-3</c:v>
                </c:pt>
                <c:pt idx="6213">
                  <c:v>-3.3600000000000001E-3</c:v>
                </c:pt>
                <c:pt idx="6214">
                  <c:v>-3.3600000000000001E-3</c:v>
                </c:pt>
                <c:pt idx="6215">
                  <c:v>-3.4199999999999999E-3</c:v>
                </c:pt>
                <c:pt idx="6216">
                  <c:v>-3.4199999999999999E-3</c:v>
                </c:pt>
                <c:pt idx="6217">
                  <c:v>-3.4199999999999999E-3</c:v>
                </c:pt>
                <c:pt idx="6218">
                  <c:v>-3.4199999999999999E-3</c:v>
                </c:pt>
                <c:pt idx="6219">
                  <c:v>-3.4199999999999999E-3</c:v>
                </c:pt>
                <c:pt idx="6220">
                  <c:v>-3.4199999999999999E-3</c:v>
                </c:pt>
                <c:pt idx="6221">
                  <c:v>-3.4199999999999999E-3</c:v>
                </c:pt>
                <c:pt idx="6222">
                  <c:v>-3.4199999999999999E-3</c:v>
                </c:pt>
                <c:pt idx="6223">
                  <c:v>-3.4199999999999999E-3</c:v>
                </c:pt>
                <c:pt idx="6224">
                  <c:v>-3.4199999999999999E-3</c:v>
                </c:pt>
                <c:pt idx="6225">
                  <c:v>-3.4199999999999999E-3</c:v>
                </c:pt>
                <c:pt idx="6226">
                  <c:v>-3.4199999999999999E-3</c:v>
                </c:pt>
                <c:pt idx="6227">
                  <c:v>-3.47E-3</c:v>
                </c:pt>
                <c:pt idx="6228">
                  <c:v>-3.47E-3</c:v>
                </c:pt>
                <c:pt idx="6229">
                  <c:v>-3.47E-3</c:v>
                </c:pt>
                <c:pt idx="6230">
                  <c:v>-3.47E-3</c:v>
                </c:pt>
                <c:pt idx="6231">
                  <c:v>-3.47E-3</c:v>
                </c:pt>
                <c:pt idx="6232">
                  <c:v>-3.47E-3</c:v>
                </c:pt>
                <c:pt idx="6233">
                  <c:v>-3.47E-3</c:v>
                </c:pt>
                <c:pt idx="6234">
                  <c:v>-3.47E-3</c:v>
                </c:pt>
                <c:pt idx="6235">
                  <c:v>-3.47E-3</c:v>
                </c:pt>
                <c:pt idx="6236">
                  <c:v>-3.5300000000000002E-3</c:v>
                </c:pt>
                <c:pt idx="6237">
                  <c:v>-3.5300000000000002E-3</c:v>
                </c:pt>
                <c:pt idx="6238">
                  <c:v>-3.5300000000000002E-3</c:v>
                </c:pt>
                <c:pt idx="6239">
                  <c:v>-3.5300000000000002E-3</c:v>
                </c:pt>
                <c:pt idx="6240">
                  <c:v>-3.5300000000000002E-3</c:v>
                </c:pt>
                <c:pt idx="6241">
                  <c:v>-3.5300000000000002E-3</c:v>
                </c:pt>
                <c:pt idx="6242">
                  <c:v>-3.5300000000000002E-3</c:v>
                </c:pt>
                <c:pt idx="6243">
                  <c:v>-3.5300000000000002E-3</c:v>
                </c:pt>
                <c:pt idx="6244">
                  <c:v>-3.5799999999999998E-3</c:v>
                </c:pt>
                <c:pt idx="6245">
                  <c:v>-3.5799999999999998E-3</c:v>
                </c:pt>
                <c:pt idx="6246">
                  <c:v>-3.5799999999999998E-3</c:v>
                </c:pt>
                <c:pt idx="6247">
                  <c:v>-3.5799999999999998E-3</c:v>
                </c:pt>
                <c:pt idx="6248">
                  <c:v>-3.5799999999999998E-3</c:v>
                </c:pt>
                <c:pt idx="6249">
                  <c:v>-3.5799999999999998E-3</c:v>
                </c:pt>
                <c:pt idx="6250">
                  <c:v>-3.63E-3</c:v>
                </c:pt>
                <c:pt idx="6251">
                  <c:v>-3.63E-3</c:v>
                </c:pt>
                <c:pt idx="6252">
                  <c:v>-3.63E-3</c:v>
                </c:pt>
                <c:pt idx="6253">
                  <c:v>-3.63E-3</c:v>
                </c:pt>
                <c:pt idx="6254">
                  <c:v>-3.63E-3</c:v>
                </c:pt>
                <c:pt idx="6255">
                  <c:v>-3.63E-3</c:v>
                </c:pt>
                <c:pt idx="6256">
                  <c:v>-3.63E-3</c:v>
                </c:pt>
                <c:pt idx="6257">
                  <c:v>-3.6900000000000001E-3</c:v>
                </c:pt>
                <c:pt idx="6258">
                  <c:v>-3.6900000000000001E-3</c:v>
                </c:pt>
                <c:pt idx="6259">
                  <c:v>-3.6900000000000001E-3</c:v>
                </c:pt>
                <c:pt idx="6260">
                  <c:v>-3.6900000000000001E-3</c:v>
                </c:pt>
                <c:pt idx="6261">
                  <c:v>-3.7399999999999998E-3</c:v>
                </c:pt>
                <c:pt idx="6262">
                  <c:v>-3.7399999999999998E-3</c:v>
                </c:pt>
                <c:pt idx="6263">
                  <c:v>-3.7399999999999998E-3</c:v>
                </c:pt>
                <c:pt idx="6264">
                  <c:v>-3.7399999999999998E-3</c:v>
                </c:pt>
                <c:pt idx="6265">
                  <c:v>-3.8E-3</c:v>
                </c:pt>
                <c:pt idx="6266">
                  <c:v>-3.8E-3</c:v>
                </c:pt>
                <c:pt idx="6267">
                  <c:v>-3.8E-3</c:v>
                </c:pt>
                <c:pt idx="6268">
                  <c:v>-3.8E-3</c:v>
                </c:pt>
                <c:pt idx="6269">
                  <c:v>-3.8500000000000001E-3</c:v>
                </c:pt>
                <c:pt idx="6270">
                  <c:v>-3.8500000000000001E-3</c:v>
                </c:pt>
                <c:pt idx="6271">
                  <c:v>-3.8500000000000001E-3</c:v>
                </c:pt>
                <c:pt idx="6272">
                  <c:v>-3.8500000000000001E-3</c:v>
                </c:pt>
                <c:pt idx="6273">
                  <c:v>-3.9100000000000003E-3</c:v>
                </c:pt>
                <c:pt idx="6274">
                  <c:v>-3.9100000000000003E-3</c:v>
                </c:pt>
                <c:pt idx="6275">
                  <c:v>-3.9100000000000003E-3</c:v>
                </c:pt>
                <c:pt idx="6276">
                  <c:v>-3.96E-3</c:v>
                </c:pt>
                <c:pt idx="6277">
                  <c:v>-3.96E-3</c:v>
                </c:pt>
                <c:pt idx="6278">
                  <c:v>-3.96E-3</c:v>
                </c:pt>
                <c:pt idx="6279">
                  <c:v>-4.0200000000000001E-3</c:v>
                </c:pt>
                <c:pt idx="6280">
                  <c:v>-4.0200000000000001E-3</c:v>
                </c:pt>
                <c:pt idx="6281">
                  <c:v>-4.0200000000000001E-3</c:v>
                </c:pt>
                <c:pt idx="6282">
                  <c:v>-4.0699999999999998E-3</c:v>
                </c:pt>
                <c:pt idx="6283">
                  <c:v>-4.0699999999999998E-3</c:v>
                </c:pt>
                <c:pt idx="6284">
                  <c:v>-4.0699999999999998E-3</c:v>
                </c:pt>
                <c:pt idx="6285">
                  <c:v>-4.1200000000000004E-3</c:v>
                </c:pt>
                <c:pt idx="6286">
                  <c:v>-4.1200000000000004E-3</c:v>
                </c:pt>
                <c:pt idx="6287">
                  <c:v>-4.1200000000000004E-3</c:v>
                </c:pt>
                <c:pt idx="6288">
                  <c:v>-4.1799999999999997E-3</c:v>
                </c:pt>
                <c:pt idx="6289">
                  <c:v>-4.1799999999999997E-3</c:v>
                </c:pt>
                <c:pt idx="6290">
                  <c:v>-4.1799999999999997E-3</c:v>
                </c:pt>
                <c:pt idx="6291">
                  <c:v>-4.2300000000000003E-3</c:v>
                </c:pt>
                <c:pt idx="6292">
                  <c:v>-4.2300000000000003E-3</c:v>
                </c:pt>
                <c:pt idx="6293">
                  <c:v>-4.2900000000000004E-3</c:v>
                </c:pt>
                <c:pt idx="6294">
                  <c:v>-4.2900000000000004E-3</c:v>
                </c:pt>
                <c:pt idx="6295">
                  <c:v>-4.3400000000000001E-3</c:v>
                </c:pt>
                <c:pt idx="6296">
                  <c:v>-4.3400000000000001E-3</c:v>
                </c:pt>
                <c:pt idx="6297">
                  <c:v>-4.3400000000000001E-3</c:v>
                </c:pt>
                <c:pt idx="6298">
                  <c:v>-4.4000000000000003E-3</c:v>
                </c:pt>
                <c:pt idx="6299">
                  <c:v>-4.4000000000000003E-3</c:v>
                </c:pt>
                <c:pt idx="6300">
                  <c:v>-4.45E-3</c:v>
                </c:pt>
                <c:pt idx="6301">
                  <c:v>-4.45E-3</c:v>
                </c:pt>
                <c:pt idx="6302">
                  <c:v>-4.5100000000000001E-3</c:v>
                </c:pt>
                <c:pt idx="6303">
                  <c:v>-4.5100000000000001E-3</c:v>
                </c:pt>
                <c:pt idx="6304">
                  <c:v>-4.5100000000000001E-3</c:v>
                </c:pt>
                <c:pt idx="6305">
                  <c:v>-4.5599999999999998E-3</c:v>
                </c:pt>
                <c:pt idx="6306">
                  <c:v>-4.5599999999999998E-3</c:v>
                </c:pt>
                <c:pt idx="6307">
                  <c:v>-4.6100000000000004E-3</c:v>
                </c:pt>
                <c:pt idx="6308">
                  <c:v>-4.6100000000000004E-3</c:v>
                </c:pt>
                <c:pt idx="6309">
                  <c:v>-4.6699999999999997E-3</c:v>
                </c:pt>
                <c:pt idx="6310">
                  <c:v>-4.6699999999999997E-3</c:v>
                </c:pt>
                <c:pt idx="6311">
                  <c:v>-4.7200000000000002E-3</c:v>
                </c:pt>
                <c:pt idx="6312">
                  <c:v>-4.7200000000000002E-3</c:v>
                </c:pt>
                <c:pt idx="6313">
                  <c:v>-4.7800000000000004E-3</c:v>
                </c:pt>
                <c:pt idx="6314">
                  <c:v>-4.7800000000000004E-3</c:v>
                </c:pt>
                <c:pt idx="6315">
                  <c:v>-4.8300000000000001E-3</c:v>
                </c:pt>
                <c:pt idx="6316">
                  <c:v>-4.8300000000000001E-3</c:v>
                </c:pt>
                <c:pt idx="6317">
                  <c:v>-4.8900000000000002E-3</c:v>
                </c:pt>
                <c:pt idx="6318">
                  <c:v>-4.8900000000000002E-3</c:v>
                </c:pt>
                <c:pt idx="6319">
                  <c:v>-4.9399999999999999E-3</c:v>
                </c:pt>
                <c:pt idx="6320">
                  <c:v>-4.9399999999999999E-3</c:v>
                </c:pt>
                <c:pt idx="6321">
                  <c:v>-5.0000000000000001E-3</c:v>
                </c:pt>
                <c:pt idx="6322">
                  <c:v>-5.0000000000000001E-3</c:v>
                </c:pt>
                <c:pt idx="6323">
                  <c:v>-5.0499999999999998E-3</c:v>
                </c:pt>
                <c:pt idx="6324">
                  <c:v>-5.0499999999999998E-3</c:v>
                </c:pt>
                <c:pt idx="6325">
                  <c:v>-5.1000000000000004E-3</c:v>
                </c:pt>
                <c:pt idx="6326">
                  <c:v>-5.1000000000000004E-3</c:v>
                </c:pt>
                <c:pt idx="6327">
                  <c:v>-5.1599999999999997E-3</c:v>
                </c:pt>
                <c:pt idx="6328">
                  <c:v>-5.1599999999999997E-3</c:v>
                </c:pt>
                <c:pt idx="6329">
                  <c:v>-5.2100000000000002E-3</c:v>
                </c:pt>
                <c:pt idx="6330">
                  <c:v>-5.2100000000000002E-3</c:v>
                </c:pt>
                <c:pt idx="6331">
                  <c:v>-5.2700000000000004E-3</c:v>
                </c:pt>
                <c:pt idx="6332">
                  <c:v>-5.2700000000000004E-3</c:v>
                </c:pt>
                <c:pt idx="6333">
                  <c:v>-5.3200000000000001E-3</c:v>
                </c:pt>
                <c:pt idx="6334">
                  <c:v>-5.3200000000000001E-3</c:v>
                </c:pt>
                <c:pt idx="6335">
                  <c:v>-5.3800000000000002E-3</c:v>
                </c:pt>
                <c:pt idx="6336">
                  <c:v>-5.3800000000000002E-3</c:v>
                </c:pt>
                <c:pt idx="6337">
                  <c:v>-5.4299999999999999E-3</c:v>
                </c:pt>
                <c:pt idx="6338">
                  <c:v>-5.4299999999999999E-3</c:v>
                </c:pt>
                <c:pt idx="6339">
                  <c:v>-5.4900000000000001E-3</c:v>
                </c:pt>
                <c:pt idx="6340">
                  <c:v>-5.4900000000000001E-3</c:v>
                </c:pt>
                <c:pt idx="6341">
                  <c:v>-5.5399999999999998E-3</c:v>
                </c:pt>
                <c:pt idx="6342">
                  <c:v>-5.5399999999999998E-3</c:v>
                </c:pt>
                <c:pt idx="6343">
                  <c:v>-5.5900000000000004E-3</c:v>
                </c:pt>
                <c:pt idx="6344">
                  <c:v>-5.5900000000000004E-3</c:v>
                </c:pt>
                <c:pt idx="6345">
                  <c:v>-5.6499999999999996E-3</c:v>
                </c:pt>
                <c:pt idx="6346">
                  <c:v>-5.6499999999999996E-3</c:v>
                </c:pt>
                <c:pt idx="6347">
                  <c:v>-5.7000000000000002E-3</c:v>
                </c:pt>
                <c:pt idx="6348">
                  <c:v>-5.7000000000000002E-3</c:v>
                </c:pt>
                <c:pt idx="6349">
                  <c:v>-5.7600000000000004E-3</c:v>
                </c:pt>
                <c:pt idx="6350">
                  <c:v>-5.7600000000000004E-3</c:v>
                </c:pt>
                <c:pt idx="6351">
                  <c:v>-5.8100000000000001E-3</c:v>
                </c:pt>
                <c:pt idx="6352">
                  <c:v>-5.8100000000000001E-3</c:v>
                </c:pt>
                <c:pt idx="6353">
                  <c:v>-5.8700000000000002E-3</c:v>
                </c:pt>
                <c:pt idx="6354">
                  <c:v>-5.8700000000000002E-3</c:v>
                </c:pt>
                <c:pt idx="6355">
                  <c:v>-5.9199999999999999E-3</c:v>
                </c:pt>
                <c:pt idx="6356">
                  <c:v>-5.9199999999999999E-3</c:v>
                </c:pt>
                <c:pt idx="6357">
                  <c:v>-5.9800000000000001E-3</c:v>
                </c:pt>
                <c:pt idx="6358">
                  <c:v>-5.9800000000000001E-3</c:v>
                </c:pt>
                <c:pt idx="6359">
                  <c:v>-6.0299999999999998E-3</c:v>
                </c:pt>
                <c:pt idx="6360">
                  <c:v>-6.0299999999999998E-3</c:v>
                </c:pt>
                <c:pt idx="6361">
                  <c:v>-6.0299999999999998E-3</c:v>
                </c:pt>
                <c:pt idx="6362">
                  <c:v>-6.0800000000000003E-3</c:v>
                </c:pt>
                <c:pt idx="6363">
                  <c:v>-6.0800000000000003E-3</c:v>
                </c:pt>
                <c:pt idx="6364">
                  <c:v>-6.1399999999999996E-3</c:v>
                </c:pt>
                <c:pt idx="6365">
                  <c:v>-6.1399999999999996E-3</c:v>
                </c:pt>
                <c:pt idx="6366">
                  <c:v>-6.1900000000000002E-3</c:v>
                </c:pt>
                <c:pt idx="6367">
                  <c:v>-6.1900000000000002E-3</c:v>
                </c:pt>
                <c:pt idx="6368">
                  <c:v>-6.1900000000000002E-3</c:v>
                </c:pt>
                <c:pt idx="6369">
                  <c:v>-6.2500000000000003E-3</c:v>
                </c:pt>
                <c:pt idx="6370">
                  <c:v>-6.2500000000000003E-3</c:v>
                </c:pt>
                <c:pt idx="6371">
                  <c:v>-6.3E-3</c:v>
                </c:pt>
                <c:pt idx="6372">
                  <c:v>-6.3E-3</c:v>
                </c:pt>
                <c:pt idx="6373">
                  <c:v>-6.3600000000000002E-3</c:v>
                </c:pt>
                <c:pt idx="6374">
                  <c:v>-6.3600000000000002E-3</c:v>
                </c:pt>
                <c:pt idx="6375">
                  <c:v>-6.4099999999999999E-3</c:v>
                </c:pt>
                <c:pt idx="6376">
                  <c:v>-6.4099999999999999E-3</c:v>
                </c:pt>
                <c:pt idx="6377">
                  <c:v>-6.4700000000000001E-3</c:v>
                </c:pt>
                <c:pt idx="6378">
                  <c:v>-6.4700000000000001E-3</c:v>
                </c:pt>
                <c:pt idx="6379">
                  <c:v>-6.4700000000000001E-3</c:v>
                </c:pt>
                <c:pt idx="6380">
                  <c:v>-6.5199999999999998E-3</c:v>
                </c:pt>
                <c:pt idx="6381">
                  <c:v>-6.5199999999999998E-3</c:v>
                </c:pt>
                <c:pt idx="6382">
                  <c:v>-6.5199999999999998E-3</c:v>
                </c:pt>
                <c:pt idx="6383">
                  <c:v>-6.5799999999999999E-3</c:v>
                </c:pt>
                <c:pt idx="6384">
                  <c:v>-6.5799999999999999E-3</c:v>
                </c:pt>
                <c:pt idx="6385">
                  <c:v>-6.6299999999999996E-3</c:v>
                </c:pt>
                <c:pt idx="6386">
                  <c:v>-6.6299999999999996E-3</c:v>
                </c:pt>
                <c:pt idx="6387">
                  <c:v>-6.6800000000000002E-3</c:v>
                </c:pt>
                <c:pt idx="6388">
                  <c:v>-6.6800000000000002E-3</c:v>
                </c:pt>
                <c:pt idx="6389">
                  <c:v>-6.6800000000000002E-3</c:v>
                </c:pt>
                <c:pt idx="6390">
                  <c:v>-6.7400000000000003E-3</c:v>
                </c:pt>
                <c:pt idx="6391">
                  <c:v>-6.7400000000000003E-3</c:v>
                </c:pt>
                <c:pt idx="6392">
                  <c:v>-6.79E-3</c:v>
                </c:pt>
                <c:pt idx="6393">
                  <c:v>-6.79E-3</c:v>
                </c:pt>
                <c:pt idx="6394">
                  <c:v>-6.79E-3</c:v>
                </c:pt>
                <c:pt idx="6395">
                  <c:v>-6.8500000000000002E-3</c:v>
                </c:pt>
                <c:pt idx="6396">
                  <c:v>-6.8500000000000002E-3</c:v>
                </c:pt>
                <c:pt idx="6397">
                  <c:v>-6.8999999999999999E-3</c:v>
                </c:pt>
                <c:pt idx="6398">
                  <c:v>-6.8999999999999999E-3</c:v>
                </c:pt>
                <c:pt idx="6399">
                  <c:v>-6.8999999999999999E-3</c:v>
                </c:pt>
                <c:pt idx="6400">
                  <c:v>-6.96E-3</c:v>
                </c:pt>
                <c:pt idx="6401">
                  <c:v>-6.96E-3</c:v>
                </c:pt>
                <c:pt idx="6402">
                  <c:v>-6.96E-3</c:v>
                </c:pt>
                <c:pt idx="6403">
                  <c:v>-7.0099999999999997E-3</c:v>
                </c:pt>
                <c:pt idx="6404">
                  <c:v>-7.0099999999999997E-3</c:v>
                </c:pt>
                <c:pt idx="6405">
                  <c:v>-7.0699999999999999E-3</c:v>
                </c:pt>
                <c:pt idx="6406">
                  <c:v>-7.0699999999999999E-3</c:v>
                </c:pt>
                <c:pt idx="6407">
                  <c:v>-7.1199999999999996E-3</c:v>
                </c:pt>
                <c:pt idx="6408">
                  <c:v>-7.1199999999999996E-3</c:v>
                </c:pt>
                <c:pt idx="6409">
                  <c:v>-7.1199999999999996E-3</c:v>
                </c:pt>
                <c:pt idx="6410">
                  <c:v>-7.1700000000000002E-3</c:v>
                </c:pt>
                <c:pt idx="6411">
                  <c:v>-7.1700000000000002E-3</c:v>
                </c:pt>
                <c:pt idx="6412">
                  <c:v>-7.1700000000000002E-3</c:v>
                </c:pt>
                <c:pt idx="6413">
                  <c:v>-7.2300000000000003E-3</c:v>
                </c:pt>
                <c:pt idx="6414">
                  <c:v>-7.2300000000000003E-3</c:v>
                </c:pt>
                <c:pt idx="6415">
                  <c:v>-7.2300000000000003E-3</c:v>
                </c:pt>
                <c:pt idx="6416">
                  <c:v>-7.28E-3</c:v>
                </c:pt>
                <c:pt idx="6417">
                  <c:v>-7.28E-3</c:v>
                </c:pt>
                <c:pt idx="6418">
                  <c:v>-7.3400000000000002E-3</c:v>
                </c:pt>
                <c:pt idx="6419">
                  <c:v>-7.3400000000000002E-3</c:v>
                </c:pt>
                <c:pt idx="6420">
                  <c:v>-7.3400000000000002E-3</c:v>
                </c:pt>
                <c:pt idx="6421">
                  <c:v>-7.3899999999999999E-3</c:v>
                </c:pt>
                <c:pt idx="6422">
                  <c:v>-7.3899999999999999E-3</c:v>
                </c:pt>
                <c:pt idx="6423">
                  <c:v>-7.45E-3</c:v>
                </c:pt>
                <c:pt idx="6424">
                  <c:v>-7.45E-3</c:v>
                </c:pt>
                <c:pt idx="6425">
                  <c:v>-7.45E-3</c:v>
                </c:pt>
                <c:pt idx="6426">
                  <c:v>-7.4999999999999997E-3</c:v>
                </c:pt>
                <c:pt idx="6427">
                  <c:v>-7.4999999999999997E-3</c:v>
                </c:pt>
                <c:pt idx="6428">
                  <c:v>-7.4999999999999997E-3</c:v>
                </c:pt>
                <c:pt idx="6429">
                  <c:v>-7.5599999999999999E-3</c:v>
                </c:pt>
                <c:pt idx="6430">
                  <c:v>-7.5599999999999999E-3</c:v>
                </c:pt>
                <c:pt idx="6431">
                  <c:v>-7.6099999999999996E-3</c:v>
                </c:pt>
                <c:pt idx="6432">
                  <c:v>-7.6099999999999996E-3</c:v>
                </c:pt>
                <c:pt idx="6433">
                  <c:v>-7.6099999999999996E-3</c:v>
                </c:pt>
                <c:pt idx="6434">
                  <c:v>-7.6600000000000001E-3</c:v>
                </c:pt>
                <c:pt idx="6435">
                  <c:v>-7.6600000000000001E-3</c:v>
                </c:pt>
                <c:pt idx="6436">
                  <c:v>-7.7200000000000003E-3</c:v>
                </c:pt>
                <c:pt idx="6437">
                  <c:v>-7.7200000000000003E-3</c:v>
                </c:pt>
                <c:pt idx="6438">
                  <c:v>-7.7200000000000003E-3</c:v>
                </c:pt>
                <c:pt idx="6439">
                  <c:v>-7.77E-3</c:v>
                </c:pt>
                <c:pt idx="6440">
                  <c:v>-7.77E-3</c:v>
                </c:pt>
                <c:pt idx="6441">
                  <c:v>-7.8300000000000002E-3</c:v>
                </c:pt>
                <c:pt idx="6442">
                  <c:v>-7.8300000000000002E-3</c:v>
                </c:pt>
                <c:pt idx="6443">
                  <c:v>-7.8300000000000002E-3</c:v>
                </c:pt>
                <c:pt idx="6444">
                  <c:v>-7.8799999999999999E-3</c:v>
                </c:pt>
                <c:pt idx="6445">
                  <c:v>-7.8799999999999999E-3</c:v>
                </c:pt>
                <c:pt idx="6446">
                  <c:v>-7.8799999999999999E-3</c:v>
                </c:pt>
                <c:pt idx="6447">
                  <c:v>-7.9399999999999991E-3</c:v>
                </c:pt>
                <c:pt idx="6448">
                  <c:v>-7.9399999999999991E-3</c:v>
                </c:pt>
                <c:pt idx="6449">
                  <c:v>-7.9399999999999991E-3</c:v>
                </c:pt>
                <c:pt idx="6450">
                  <c:v>-7.9900000000000006E-3</c:v>
                </c:pt>
                <c:pt idx="6451">
                  <c:v>-7.9900000000000006E-3</c:v>
                </c:pt>
                <c:pt idx="6452">
                  <c:v>-8.0499999999999999E-3</c:v>
                </c:pt>
                <c:pt idx="6453">
                  <c:v>-8.0499999999999999E-3</c:v>
                </c:pt>
                <c:pt idx="6454">
                  <c:v>-8.0499999999999999E-3</c:v>
                </c:pt>
                <c:pt idx="6455">
                  <c:v>-8.0999999999999996E-3</c:v>
                </c:pt>
                <c:pt idx="6456">
                  <c:v>-8.0999999999999996E-3</c:v>
                </c:pt>
                <c:pt idx="6457">
                  <c:v>-8.0999999999999996E-3</c:v>
                </c:pt>
                <c:pt idx="6458">
                  <c:v>-8.1499999999999993E-3</c:v>
                </c:pt>
                <c:pt idx="6459">
                  <c:v>-8.1499999999999993E-3</c:v>
                </c:pt>
                <c:pt idx="6460">
                  <c:v>-8.1499999999999993E-3</c:v>
                </c:pt>
                <c:pt idx="6461">
                  <c:v>-8.2100000000000003E-3</c:v>
                </c:pt>
                <c:pt idx="6462">
                  <c:v>-8.2100000000000003E-3</c:v>
                </c:pt>
                <c:pt idx="6463">
                  <c:v>-8.2100000000000003E-3</c:v>
                </c:pt>
                <c:pt idx="6464">
                  <c:v>-8.26E-3</c:v>
                </c:pt>
                <c:pt idx="6465">
                  <c:v>-8.26E-3</c:v>
                </c:pt>
                <c:pt idx="6466">
                  <c:v>-8.26E-3</c:v>
                </c:pt>
                <c:pt idx="6467">
                  <c:v>-8.3199999999999993E-3</c:v>
                </c:pt>
                <c:pt idx="6468">
                  <c:v>-8.3199999999999993E-3</c:v>
                </c:pt>
                <c:pt idx="6469">
                  <c:v>-8.3700000000000007E-3</c:v>
                </c:pt>
                <c:pt idx="6470">
                  <c:v>-8.3700000000000007E-3</c:v>
                </c:pt>
                <c:pt idx="6471">
                  <c:v>-8.3700000000000007E-3</c:v>
                </c:pt>
                <c:pt idx="6472">
                  <c:v>-8.43E-3</c:v>
                </c:pt>
                <c:pt idx="6473">
                  <c:v>-8.43E-3</c:v>
                </c:pt>
                <c:pt idx="6474">
                  <c:v>-8.43E-3</c:v>
                </c:pt>
                <c:pt idx="6475">
                  <c:v>-8.43E-3</c:v>
                </c:pt>
                <c:pt idx="6476">
                  <c:v>-8.4799999999999997E-3</c:v>
                </c:pt>
                <c:pt idx="6477">
                  <c:v>-8.4799999999999997E-3</c:v>
                </c:pt>
                <c:pt idx="6478">
                  <c:v>-8.4799999999999997E-3</c:v>
                </c:pt>
                <c:pt idx="6479">
                  <c:v>-8.5400000000000007E-3</c:v>
                </c:pt>
                <c:pt idx="6480">
                  <c:v>-8.5400000000000007E-3</c:v>
                </c:pt>
                <c:pt idx="6481">
                  <c:v>-8.5400000000000007E-3</c:v>
                </c:pt>
                <c:pt idx="6482">
                  <c:v>-8.5400000000000007E-3</c:v>
                </c:pt>
                <c:pt idx="6483">
                  <c:v>-8.5900000000000004E-3</c:v>
                </c:pt>
                <c:pt idx="6484">
                  <c:v>-8.5900000000000004E-3</c:v>
                </c:pt>
                <c:pt idx="6485">
                  <c:v>-8.5900000000000004E-3</c:v>
                </c:pt>
                <c:pt idx="6486">
                  <c:v>-8.6400000000000001E-3</c:v>
                </c:pt>
                <c:pt idx="6487">
                  <c:v>-8.6400000000000001E-3</c:v>
                </c:pt>
                <c:pt idx="6488">
                  <c:v>-8.6400000000000001E-3</c:v>
                </c:pt>
                <c:pt idx="6489">
                  <c:v>-8.6400000000000001E-3</c:v>
                </c:pt>
                <c:pt idx="6490">
                  <c:v>-8.6999999999999994E-3</c:v>
                </c:pt>
                <c:pt idx="6491">
                  <c:v>-8.6999999999999994E-3</c:v>
                </c:pt>
                <c:pt idx="6492">
                  <c:v>-8.6999999999999994E-3</c:v>
                </c:pt>
                <c:pt idx="6493">
                  <c:v>-8.6999999999999994E-3</c:v>
                </c:pt>
                <c:pt idx="6494">
                  <c:v>-8.6999999999999994E-3</c:v>
                </c:pt>
                <c:pt idx="6495">
                  <c:v>-8.7500000000000008E-3</c:v>
                </c:pt>
                <c:pt idx="6496">
                  <c:v>-8.7500000000000008E-3</c:v>
                </c:pt>
                <c:pt idx="6497">
                  <c:v>-8.7500000000000008E-3</c:v>
                </c:pt>
                <c:pt idx="6498">
                  <c:v>-8.7500000000000008E-3</c:v>
                </c:pt>
                <c:pt idx="6499">
                  <c:v>-8.7500000000000008E-3</c:v>
                </c:pt>
                <c:pt idx="6500">
                  <c:v>-8.8100000000000001E-3</c:v>
                </c:pt>
                <c:pt idx="6501">
                  <c:v>-8.8100000000000001E-3</c:v>
                </c:pt>
                <c:pt idx="6502">
                  <c:v>-8.8100000000000001E-3</c:v>
                </c:pt>
                <c:pt idx="6503">
                  <c:v>-8.8100000000000001E-3</c:v>
                </c:pt>
                <c:pt idx="6504">
                  <c:v>-8.8100000000000001E-3</c:v>
                </c:pt>
                <c:pt idx="6505">
                  <c:v>-8.8599999999999998E-3</c:v>
                </c:pt>
                <c:pt idx="6506">
                  <c:v>-8.8599999999999998E-3</c:v>
                </c:pt>
                <c:pt idx="6507">
                  <c:v>-8.8599999999999998E-3</c:v>
                </c:pt>
                <c:pt idx="6508">
                  <c:v>-8.8599999999999998E-3</c:v>
                </c:pt>
                <c:pt idx="6509">
                  <c:v>-8.8599999999999998E-3</c:v>
                </c:pt>
                <c:pt idx="6510">
                  <c:v>-8.8599999999999998E-3</c:v>
                </c:pt>
                <c:pt idx="6511">
                  <c:v>-8.8599999999999998E-3</c:v>
                </c:pt>
                <c:pt idx="6512">
                  <c:v>-8.9200000000000008E-3</c:v>
                </c:pt>
                <c:pt idx="6513">
                  <c:v>-8.9200000000000008E-3</c:v>
                </c:pt>
                <c:pt idx="6514">
                  <c:v>-8.9200000000000008E-3</c:v>
                </c:pt>
                <c:pt idx="6515">
                  <c:v>-8.9200000000000008E-3</c:v>
                </c:pt>
                <c:pt idx="6516">
                  <c:v>-8.9200000000000008E-3</c:v>
                </c:pt>
                <c:pt idx="6517">
                  <c:v>-8.9200000000000008E-3</c:v>
                </c:pt>
                <c:pt idx="6518">
                  <c:v>-8.9200000000000008E-3</c:v>
                </c:pt>
                <c:pt idx="6519">
                  <c:v>-8.9200000000000008E-3</c:v>
                </c:pt>
                <c:pt idx="6520">
                  <c:v>-8.9200000000000008E-3</c:v>
                </c:pt>
                <c:pt idx="6521">
                  <c:v>-8.9700000000000005E-3</c:v>
                </c:pt>
                <c:pt idx="6522">
                  <c:v>-8.9700000000000005E-3</c:v>
                </c:pt>
                <c:pt idx="6523">
                  <c:v>-8.9700000000000005E-3</c:v>
                </c:pt>
                <c:pt idx="6524">
                  <c:v>-8.9700000000000005E-3</c:v>
                </c:pt>
                <c:pt idx="6525">
                  <c:v>-8.9700000000000005E-3</c:v>
                </c:pt>
                <c:pt idx="6526">
                  <c:v>-8.9700000000000005E-3</c:v>
                </c:pt>
                <c:pt idx="6527">
                  <c:v>-8.9700000000000005E-3</c:v>
                </c:pt>
                <c:pt idx="6528">
                  <c:v>-8.9700000000000005E-3</c:v>
                </c:pt>
                <c:pt idx="6529">
                  <c:v>-8.9700000000000005E-3</c:v>
                </c:pt>
                <c:pt idx="6530">
                  <c:v>-8.9700000000000005E-3</c:v>
                </c:pt>
                <c:pt idx="6531">
                  <c:v>-8.9700000000000005E-3</c:v>
                </c:pt>
                <c:pt idx="6532">
                  <c:v>-8.9700000000000005E-3</c:v>
                </c:pt>
                <c:pt idx="6533">
                  <c:v>-8.9700000000000005E-3</c:v>
                </c:pt>
                <c:pt idx="6534">
                  <c:v>-8.9700000000000005E-3</c:v>
                </c:pt>
                <c:pt idx="6535">
                  <c:v>-8.9700000000000005E-3</c:v>
                </c:pt>
                <c:pt idx="6536">
                  <c:v>-8.9700000000000005E-3</c:v>
                </c:pt>
                <c:pt idx="6537">
                  <c:v>-8.9700000000000005E-3</c:v>
                </c:pt>
                <c:pt idx="6538">
                  <c:v>-8.9700000000000005E-3</c:v>
                </c:pt>
                <c:pt idx="6539">
                  <c:v>-8.9700000000000005E-3</c:v>
                </c:pt>
                <c:pt idx="6540">
                  <c:v>-8.9700000000000005E-3</c:v>
                </c:pt>
                <c:pt idx="6541">
                  <c:v>-8.9700000000000005E-3</c:v>
                </c:pt>
                <c:pt idx="6542">
                  <c:v>-8.9700000000000005E-3</c:v>
                </c:pt>
                <c:pt idx="6543">
                  <c:v>-8.9700000000000005E-3</c:v>
                </c:pt>
                <c:pt idx="6544">
                  <c:v>-9.0299999999999998E-3</c:v>
                </c:pt>
                <c:pt idx="6545">
                  <c:v>-9.0299999999999998E-3</c:v>
                </c:pt>
                <c:pt idx="6546">
                  <c:v>-9.0299999999999998E-3</c:v>
                </c:pt>
                <c:pt idx="6547">
                  <c:v>-9.0299999999999998E-3</c:v>
                </c:pt>
                <c:pt idx="6548">
                  <c:v>-9.0299999999999998E-3</c:v>
                </c:pt>
                <c:pt idx="6549">
                  <c:v>-9.0299999999999998E-3</c:v>
                </c:pt>
                <c:pt idx="6550">
                  <c:v>-9.0299999999999998E-3</c:v>
                </c:pt>
                <c:pt idx="6551">
                  <c:v>-9.0299999999999998E-3</c:v>
                </c:pt>
                <c:pt idx="6552">
                  <c:v>-9.0299999999999998E-3</c:v>
                </c:pt>
                <c:pt idx="6553">
                  <c:v>-9.0299999999999998E-3</c:v>
                </c:pt>
                <c:pt idx="6554">
                  <c:v>-9.0299999999999998E-3</c:v>
                </c:pt>
                <c:pt idx="6555">
                  <c:v>-9.0299999999999998E-3</c:v>
                </c:pt>
                <c:pt idx="6556">
                  <c:v>-9.0299999999999998E-3</c:v>
                </c:pt>
                <c:pt idx="6557">
                  <c:v>-9.0299999999999998E-3</c:v>
                </c:pt>
                <c:pt idx="6558">
                  <c:v>-9.0299999999999998E-3</c:v>
                </c:pt>
                <c:pt idx="6559">
                  <c:v>-9.0299999999999998E-3</c:v>
                </c:pt>
                <c:pt idx="6560">
                  <c:v>-9.0299999999999998E-3</c:v>
                </c:pt>
                <c:pt idx="6561">
                  <c:v>-9.0299999999999998E-3</c:v>
                </c:pt>
                <c:pt idx="6562">
                  <c:v>-9.0299999999999998E-3</c:v>
                </c:pt>
                <c:pt idx="6563">
                  <c:v>-9.0299999999999998E-3</c:v>
                </c:pt>
                <c:pt idx="6564">
                  <c:v>-9.0299999999999998E-3</c:v>
                </c:pt>
                <c:pt idx="6565">
                  <c:v>-9.0299999999999998E-3</c:v>
                </c:pt>
                <c:pt idx="6566">
                  <c:v>-9.0299999999999998E-3</c:v>
                </c:pt>
                <c:pt idx="6567">
                  <c:v>-9.0299999999999998E-3</c:v>
                </c:pt>
                <c:pt idx="6568">
                  <c:v>-9.0299999999999998E-3</c:v>
                </c:pt>
                <c:pt idx="6569">
                  <c:v>-9.0299999999999998E-3</c:v>
                </c:pt>
                <c:pt idx="6570">
                  <c:v>-9.0299999999999998E-3</c:v>
                </c:pt>
                <c:pt idx="6571">
                  <c:v>-9.0299999999999998E-3</c:v>
                </c:pt>
                <c:pt idx="6572">
                  <c:v>-9.0299999999999998E-3</c:v>
                </c:pt>
                <c:pt idx="6573">
                  <c:v>-9.0299999999999998E-3</c:v>
                </c:pt>
                <c:pt idx="6574">
                  <c:v>-9.0299999999999998E-3</c:v>
                </c:pt>
                <c:pt idx="6575">
                  <c:v>-9.0299999999999998E-3</c:v>
                </c:pt>
                <c:pt idx="6576">
                  <c:v>-9.0299999999999998E-3</c:v>
                </c:pt>
                <c:pt idx="6577">
                  <c:v>-9.0799999999999995E-3</c:v>
                </c:pt>
                <c:pt idx="6578">
                  <c:v>-9.0799999999999995E-3</c:v>
                </c:pt>
                <c:pt idx="6579">
                  <c:v>-9.0799999999999995E-3</c:v>
                </c:pt>
                <c:pt idx="6580">
                  <c:v>-9.0799999999999995E-3</c:v>
                </c:pt>
                <c:pt idx="6581">
                  <c:v>-9.0799999999999995E-3</c:v>
                </c:pt>
                <c:pt idx="6582">
                  <c:v>-9.0799999999999995E-3</c:v>
                </c:pt>
                <c:pt idx="6583">
                  <c:v>-9.0799999999999995E-3</c:v>
                </c:pt>
                <c:pt idx="6584">
                  <c:v>-9.0799999999999995E-3</c:v>
                </c:pt>
                <c:pt idx="6585">
                  <c:v>-9.0799999999999995E-3</c:v>
                </c:pt>
                <c:pt idx="6586">
                  <c:v>-9.0799999999999995E-3</c:v>
                </c:pt>
                <c:pt idx="6587">
                  <c:v>-9.1299999999999992E-3</c:v>
                </c:pt>
                <c:pt idx="6588">
                  <c:v>-9.1299999999999992E-3</c:v>
                </c:pt>
                <c:pt idx="6589">
                  <c:v>-9.1299999999999992E-3</c:v>
                </c:pt>
                <c:pt idx="6590">
                  <c:v>-9.1299999999999992E-3</c:v>
                </c:pt>
                <c:pt idx="6591">
                  <c:v>-9.1299999999999992E-3</c:v>
                </c:pt>
                <c:pt idx="6592">
                  <c:v>-9.1299999999999992E-3</c:v>
                </c:pt>
                <c:pt idx="6593">
                  <c:v>-9.1299999999999992E-3</c:v>
                </c:pt>
                <c:pt idx="6594">
                  <c:v>-9.1299999999999992E-3</c:v>
                </c:pt>
                <c:pt idx="6595">
                  <c:v>-9.1900000000000003E-3</c:v>
                </c:pt>
                <c:pt idx="6596">
                  <c:v>-9.1900000000000003E-3</c:v>
                </c:pt>
                <c:pt idx="6597">
                  <c:v>-9.1900000000000003E-3</c:v>
                </c:pt>
                <c:pt idx="6598">
                  <c:v>-9.1900000000000003E-3</c:v>
                </c:pt>
                <c:pt idx="6599">
                  <c:v>-9.1900000000000003E-3</c:v>
                </c:pt>
                <c:pt idx="6600">
                  <c:v>-9.2399999999999999E-3</c:v>
                </c:pt>
                <c:pt idx="6601">
                  <c:v>-9.2399999999999999E-3</c:v>
                </c:pt>
                <c:pt idx="6602">
                  <c:v>-9.2399999999999999E-3</c:v>
                </c:pt>
                <c:pt idx="6603">
                  <c:v>-9.2399999999999999E-3</c:v>
                </c:pt>
                <c:pt idx="6604">
                  <c:v>-9.2399999999999999E-3</c:v>
                </c:pt>
                <c:pt idx="6605">
                  <c:v>-9.2999999999999992E-3</c:v>
                </c:pt>
                <c:pt idx="6606">
                  <c:v>-9.2999999999999992E-3</c:v>
                </c:pt>
                <c:pt idx="6607">
                  <c:v>-9.2999999999999992E-3</c:v>
                </c:pt>
                <c:pt idx="6608">
                  <c:v>-9.2999999999999992E-3</c:v>
                </c:pt>
                <c:pt idx="6609">
                  <c:v>-9.2999999999999992E-3</c:v>
                </c:pt>
                <c:pt idx="6610">
                  <c:v>-9.3500000000000007E-3</c:v>
                </c:pt>
                <c:pt idx="6611">
                  <c:v>-9.3500000000000007E-3</c:v>
                </c:pt>
                <c:pt idx="6612">
                  <c:v>-9.3500000000000007E-3</c:v>
                </c:pt>
                <c:pt idx="6613">
                  <c:v>-9.3500000000000007E-3</c:v>
                </c:pt>
                <c:pt idx="6614">
                  <c:v>-9.41E-3</c:v>
                </c:pt>
                <c:pt idx="6615">
                  <c:v>-9.41E-3</c:v>
                </c:pt>
                <c:pt idx="6616">
                  <c:v>-9.41E-3</c:v>
                </c:pt>
                <c:pt idx="6617">
                  <c:v>-9.4599999999999997E-3</c:v>
                </c:pt>
                <c:pt idx="6618">
                  <c:v>-9.4599999999999997E-3</c:v>
                </c:pt>
                <c:pt idx="6619">
                  <c:v>-9.4599999999999997E-3</c:v>
                </c:pt>
                <c:pt idx="6620">
                  <c:v>-9.4599999999999997E-3</c:v>
                </c:pt>
                <c:pt idx="6621">
                  <c:v>-9.5200000000000007E-3</c:v>
                </c:pt>
                <c:pt idx="6622">
                  <c:v>-9.5200000000000007E-3</c:v>
                </c:pt>
                <c:pt idx="6623">
                  <c:v>-9.5200000000000007E-3</c:v>
                </c:pt>
                <c:pt idx="6624">
                  <c:v>-9.5700000000000004E-3</c:v>
                </c:pt>
                <c:pt idx="6625">
                  <c:v>-9.5700000000000004E-3</c:v>
                </c:pt>
                <c:pt idx="6626">
                  <c:v>-9.5700000000000004E-3</c:v>
                </c:pt>
                <c:pt idx="6627">
                  <c:v>-9.6200000000000001E-3</c:v>
                </c:pt>
                <c:pt idx="6628">
                  <c:v>-9.6200000000000001E-3</c:v>
                </c:pt>
                <c:pt idx="6629">
                  <c:v>-9.6200000000000001E-3</c:v>
                </c:pt>
                <c:pt idx="6630">
                  <c:v>-9.6799999999999994E-3</c:v>
                </c:pt>
                <c:pt idx="6631">
                  <c:v>-9.6799999999999994E-3</c:v>
                </c:pt>
                <c:pt idx="6632">
                  <c:v>-9.6799999999999994E-3</c:v>
                </c:pt>
                <c:pt idx="6633">
                  <c:v>-9.7300000000000008E-3</c:v>
                </c:pt>
                <c:pt idx="6634">
                  <c:v>-9.7300000000000008E-3</c:v>
                </c:pt>
                <c:pt idx="6635">
                  <c:v>-9.7300000000000008E-3</c:v>
                </c:pt>
                <c:pt idx="6636">
                  <c:v>-9.7900000000000001E-3</c:v>
                </c:pt>
                <c:pt idx="6637">
                  <c:v>-9.7900000000000001E-3</c:v>
                </c:pt>
                <c:pt idx="6638">
                  <c:v>-9.7900000000000001E-3</c:v>
                </c:pt>
                <c:pt idx="6639">
                  <c:v>-9.8399999999999998E-3</c:v>
                </c:pt>
                <c:pt idx="6640">
                  <c:v>-9.8399999999999998E-3</c:v>
                </c:pt>
                <c:pt idx="6641">
                  <c:v>-9.8399999999999998E-3</c:v>
                </c:pt>
                <c:pt idx="6642">
                  <c:v>-9.9000000000000008E-3</c:v>
                </c:pt>
                <c:pt idx="6643">
                  <c:v>-9.9000000000000008E-3</c:v>
                </c:pt>
                <c:pt idx="6644">
                  <c:v>-9.9000000000000008E-3</c:v>
                </c:pt>
                <c:pt idx="6645">
                  <c:v>-9.9500000000000005E-3</c:v>
                </c:pt>
                <c:pt idx="6646">
                  <c:v>-9.9500000000000005E-3</c:v>
                </c:pt>
                <c:pt idx="6647">
                  <c:v>-9.9500000000000005E-3</c:v>
                </c:pt>
                <c:pt idx="6648">
                  <c:v>-1.001E-2</c:v>
                </c:pt>
                <c:pt idx="6649">
                  <c:v>-1.001E-2</c:v>
                </c:pt>
                <c:pt idx="6650">
                  <c:v>-1.001E-2</c:v>
                </c:pt>
                <c:pt idx="6651">
                  <c:v>-1.0059999999999999E-2</c:v>
                </c:pt>
                <c:pt idx="6652">
                  <c:v>-1.0059999999999999E-2</c:v>
                </c:pt>
                <c:pt idx="6653">
                  <c:v>-1.0109999999999999E-2</c:v>
                </c:pt>
                <c:pt idx="6654">
                  <c:v>-1.0109999999999999E-2</c:v>
                </c:pt>
                <c:pt idx="6655">
                  <c:v>-1.0109999999999999E-2</c:v>
                </c:pt>
                <c:pt idx="6656">
                  <c:v>-1.017E-2</c:v>
                </c:pt>
                <c:pt idx="6657">
                  <c:v>-1.017E-2</c:v>
                </c:pt>
                <c:pt idx="6658">
                  <c:v>-1.017E-2</c:v>
                </c:pt>
                <c:pt idx="6659">
                  <c:v>-1.022E-2</c:v>
                </c:pt>
                <c:pt idx="6660">
                  <c:v>-1.022E-2</c:v>
                </c:pt>
                <c:pt idx="6661">
                  <c:v>-1.022E-2</c:v>
                </c:pt>
                <c:pt idx="6662">
                  <c:v>-1.0279999999999999E-2</c:v>
                </c:pt>
                <c:pt idx="6663">
                  <c:v>-1.0279999999999999E-2</c:v>
                </c:pt>
                <c:pt idx="6664">
                  <c:v>-1.0279999999999999E-2</c:v>
                </c:pt>
                <c:pt idx="6665">
                  <c:v>-1.0330000000000001E-2</c:v>
                </c:pt>
                <c:pt idx="6666">
                  <c:v>-1.0330000000000001E-2</c:v>
                </c:pt>
                <c:pt idx="6667">
                  <c:v>-1.0330000000000001E-2</c:v>
                </c:pt>
                <c:pt idx="6668">
                  <c:v>-1.039E-2</c:v>
                </c:pt>
                <c:pt idx="6669">
                  <c:v>-1.039E-2</c:v>
                </c:pt>
                <c:pt idx="6670">
                  <c:v>-1.039E-2</c:v>
                </c:pt>
                <c:pt idx="6671">
                  <c:v>-1.044E-2</c:v>
                </c:pt>
                <c:pt idx="6672">
                  <c:v>-1.044E-2</c:v>
                </c:pt>
                <c:pt idx="6673">
                  <c:v>-1.044E-2</c:v>
                </c:pt>
                <c:pt idx="6674">
                  <c:v>-1.044E-2</c:v>
                </c:pt>
                <c:pt idx="6675">
                  <c:v>-1.0500000000000001E-2</c:v>
                </c:pt>
                <c:pt idx="6676">
                  <c:v>-1.0500000000000001E-2</c:v>
                </c:pt>
                <c:pt idx="6677">
                  <c:v>-1.0500000000000001E-2</c:v>
                </c:pt>
                <c:pt idx="6678">
                  <c:v>-1.055E-2</c:v>
                </c:pt>
                <c:pt idx="6679">
                  <c:v>-1.055E-2</c:v>
                </c:pt>
                <c:pt idx="6680">
                  <c:v>-1.055E-2</c:v>
                </c:pt>
                <c:pt idx="6681">
                  <c:v>-1.06E-2</c:v>
                </c:pt>
                <c:pt idx="6682">
                  <c:v>-1.06E-2</c:v>
                </c:pt>
                <c:pt idx="6683">
                  <c:v>-1.06E-2</c:v>
                </c:pt>
                <c:pt idx="6684">
                  <c:v>-1.06E-2</c:v>
                </c:pt>
                <c:pt idx="6685">
                  <c:v>-1.0659999999999999E-2</c:v>
                </c:pt>
                <c:pt idx="6686">
                  <c:v>-1.0659999999999999E-2</c:v>
                </c:pt>
                <c:pt idx="6687">
                  <c:v>-1.0659999999999999E-2</c:v>
                </c:pt>
                <c:pt idx="6688">
                  <c:v>-1.0659999999999999E-2</c:v>
                </c:pt>
                <c:pt idx="6689">
                  <c:v>-1.0710000000000001E-2</c:v>
                </c:pt>
                <c:pt idx="6690">
                  <c:v>-1.0710000000000001E-2</c:v>
                </c:pt>
                <c:pt idx="6691">
                  <c:v>-1.0710000000000001E-2</c:v>
                </c:pt>
                <c:pt idx="6692">
                  <c:v>-1.0710000000000001E-2</c:v>
                </c:pt>
                <c:pt idx="6693">
                  <c:v>-1.077E-2</c:v>
                </c:pt>
                <c:pt idx="6694">
                  <c:v>-1.077E-2</c:v>
                </c:pt>
                <c:pt idx="6695">
                  <c:v>-1.077E-2</c:v>
                </c:pt>
                <c:pt idx="6696">
                  <c:v>-1.077E-2</c:v>
                </c:pt>
                <c:pt idx="6697">
                  <c:v>-1.077E-2</c:v>
                </c:pt>
                <c:pt idx="6698">
                  <c:v>-1.082E-2</c:v>
                </c:pt>
                <c:pt idx="6699">
                  <c:v>-1.082E-2</c:v>
                </c:pt>
                <c:pt idx="6700">
                  <c:v>-1.082E-2</c:v>
                </c:pt>
                <c:pt idx="6701">
                  <c:v>-1.082E-2</c:v>
                </c:pt>
                <c:pt idx="6702">
                  <c:v>-1.082E-2</c:v>
                </c:pt>
                <c:pt idx="6703">
                  <c:v>-1.082E-2</c:v>
                </c:pt>
                <c:pt idx="6704">
                  <c:v>-1.0880000000000001E-2</c:v>
                </c:pt>
                <c:pt idx="6705">
                  <c:v>-1.0880000000000001E-2</c:v>
                </c:pt>
                <c:pt idx="6706">
                  <c:v>-1.0880000000000001E-2</c:v>
                </c:pt>
                <c:pt idx="6707">
                  <c:v>-1.0880000000000001E-2</c:v>
                </c:pt>
                <c:pt idx="6708">
                  <c:v>-1.0880000000000001E-2</c:v>
                </c:pt>
                <c:pt idx="6709">
                  <c:v>-1.0880000000000001E-2</c:v>
                </c:pt>
                <c:pt idx="6710">
                  <c:v>-1.093E-2</c:v>
                </c:pt>
                <c:pt idx="6711">
                  <c:v>-1.093E-2</c:v>
                </c:pt>
                <c:pt idx="6712">
                  <c:v>-1.093E-2</c:v>
                </c:pt>
                <c:pt idx="6713">
                  <c:v>-1.093E-2</c:v>
                </c:pt>
                <c:pt idx="6714">
                  <c:v>-1.093E-2</c:v>
                </c:pt>
                <c:pt idx="6715">
                  <c:v>-1.093E-2</c:v>
                </c:pt>
                <c:pt idx="6716">
                  <c:v>-1.093E-2</c:v>
                </c:pt>
                <c:pt idx="6717">
                  <c:v>-1.093E-2</c:v>
                </c:pt>
                <c:pt idx="6718">
                  <c:v>-1.099E-2</c:v>
                </c:pt>
                <c:pt idx="6719">
                  <c:v>-1.099E-2</c:v>
                </c:pt>
                <c:pt idx="6720">
                  <c:v>-1.099E-2</c:v>
                </c:pt>
                <c:pt idx="6721">
                  <c:v>-1.099E-2</c:v>
                </c:pt>
                <c:pt idx="6722">
                  <c:v>-1.099E-2</c:v>
                </c:pt>
                <c:pt idx="6723">
                  <c:v>-1.099E-2</c:v>
                </c:pt>
                <c:pt idx="6724">
                  <c:v>-1.099E-2</c:v>
                </c:pt>
                <c:pt idx="6725">
                  <c:v>-1.099E-2</c:v>
                </c:pt>
                <c:pt idx="6726">
                  <c:v>-1.099E-2</c:v>
                </c:pt>
                <c:pt idx="6727">
                  <c:v>-1.1039999999999999E-2</c:v>
                </c:pt>
                <c:pt idx="6728">
                  <c:v>-1.1039999999999999E-2</c:v>
                </c:pt>
                <c:pt idx="6729">
                  <c:v>-1.1039999999999999E-2</c:v>
                </c:pt>
                <c:pt idx="6730">
                  <c:v>-1.1039999999999999E-2</c:v>
                </c:pt>
                <c:pt idx="6731">
                  <c:v>-1.1039999999999999E-2</c:v>
                </c:pt>
                <c:pt idx="6732">
                  <c:v>-1.1039999999999999E-2</c:v>
                </c:pt>
                <c:pt idx="6733">
                  <c:v>-1.1039999999999999E-2</c:v>
                </c:pt>
                <c:pt idx="6734">
                  <c:v>-1.1039999999999999E-2</c:v>
                </c:pt>
                <c:pt idx="6735">
                  <c:v>-1.1039999999999999E-2</c:v>
                </c:pt>
                <c:pt idx="6736">
                  <c:v>-1.1039999999999999E-2</c:v>
                </c:pt>
                <c:pt idx="6737">
                  <c:v>-1.1039999999999999E-2</c:v>
                </c:pt>
                <c:pt idx="6738">
                  <c:v>-1.1039999999999999E-2</c:v>
                </c:pt>
                <c:pt idx="6739">
                  <c:v>-1.1039999999999999E-2</c:v>
                </c:pt>
                <c:pt idx="6740">
                  <c:v>-1.1089999999999999E-2</c:v>
                </c:pt>
                <c:pt idx="6741">
                  <c:v>-1.1089999999999999E-2</c:v>
                </c:pt>
                <c:pt idx="6742">
                  <c:v>-1.1089999999999999E-2</c:v>
                </c:pt>
                <c:pt idx="6743">
                  <c:v>-1.1089999999999999E-2</c:v>
                </c:pt>
                <c:pt idx="6744">
                  <c:v>-1.1089999999999999E-2</c:v>
                </c:pt>
                <c:pt idx="6745">
                  <c:v>-1.1089999999999999E-2</c:v>
                </c:pt>
                <c:pt idx="6746">
                  <c:v>-1.1089999999999999E-2</c:v>
                </c:pt>
                <c:pt idx="6747">
                  <c:v>-1.1089999999999999E-2</c:v>
                </c:pt>
                <c:pt idx="6748">
                  <c:v>-1.1089999999999999E-2</c:v>
                </c:pt>
                <c:pt idx="6749">
                  <c:v>-1.1089999999999999E-2</c:v>
                </c:pt>
                <c:pt idx="6750">
                  <c:v>-1.1089999999999999E-2</c:v>
                </c:pt>
                <c:pt idx="6751">
                  <c:v>-1.1089999999999999E-2</c:v>
                </c:pt>
                <c:pt idx="6752">
                  <c:v>-1.1089999999999999E-2</c:v>
                </c:pt>
                <c:pt idx="6753">
                  <c:v>-1.1089999999999999E-2</c:v>
                </c:pt>
                <c:pt idx="6754">
                  <c:v>-1.115E-2</c:v>
                </c:pt>
                <c:pt idx="6755">
                  <c:v>-1.115E-2</c:v>
                </c:pt>
                <c:pt idx="6756">
                  <c:v>-1.115E-2</c:v>
                </c:pt>
                <c:pt idx="6757">
                  <c:v>-1.115E-2</c:v>
                </c:pt>
                <c:pt idx="6758">
                  <c:v>-1.115E-2</c:v>
                </c:pt>
                <c:pt idx="6759">
                  <c:v>-1.115E-2</c:v>
                </c:pt>
                <c:pt idx="6760">
                  <c:v>-1.115E-2</c:v>
                </c:pt>
                <c:pt idx="6761">
                  <c:v>-1.115E-2</c:v>
                </c:pt>
                <c:pt idx="6762">
                  <c:v>-1.115E-2</c:v>
                </c:pt>
                <c:pt idx="6763">
                  <c:v>-1.12E-2</c:v>
                </c:pt>
                <c:pt idx="6764">
                  <c:v>-1.12E-2</c:v>
                </c:pt>
                <c:pt idx="6765">
                  <c:v>-1.12E-2</c:v>
                </c:pt>
                <c:pt idx="6766">
                  <c:v>-1.12E-2</c:v>
                </c:pt>
                <c:pt idx="6767">
                  <c:v>-1.12E-2</c:v>
                </c:pt>
                <c:pt idx="6768">
                  <c:v>-1.12E-2</c:v>
                </c:pt>
                <c:pt idx="6769">
                  <c:v>-1.12E-2</c:v>
                </c:pt>
                <c:pt idx="6770">
                  <c:v>-1.12E-2</c:v>
                </c:pt>
                <c:pt idx="6771">
                  <c:v>-1.12E-2</c:v>
                </c:pt>
                <c:pt idx="6772">
                  <c:v>-1.1259999999999999E-2</c:v>
                </c:pt>
                <c:pt idx="6773">
                  <c:v>-1.1259999999999999E-2</c:v>
                </c:pt>
                <c:pt idx="6774">
                  <c:v>-1.1259999999999999E-2</c:v>
                </c:pt>
                <c:pt idx="6775">
                  <c:v>-1.1259999999999999E-2</c:v>
                </c:pt>
                <c:pt idx="6776">
                  <c:v>-1.1259999999999999E-2</c:v>
                </c:pt>
                <c:pt idx="6777">
                  <c:v>-1.1259999999999999E-2</c:v>
                </c:pt>
                <c:pt idx="6778">
                  <c:v>-1.1259999999999999E-2</c:v>
                </c:pt>
                <c:pt idx="6779">
                  <c:v>-1.1310000000000001E-2</c:v>
                </c:pt>
                <c:pt idx="6780">
                  <c:v>-1.1310000000000001E-2</c:v>
                </c:pt>
                <c:pt idx="6781">
                  <c:v>-1.1310000000000001E-2</c:v>
                </c:pt>
                <c:pt idx="6782">
                  <c:v>-1.1310000000000001E-2</c:v>
                </c:pt>
                <c:pt idx="6783">
                  <c:v>-1.1310000000000001E-2</c:v>
                </c:pt>
                <c:pt idx="6784">
                  <c:v>-1.1310000000000001E-2</c:v>
                </c:pt>
                <c:pt idx="6785">
                  <c:v>-1.137E-2</c:v>
                </c:pt>
                <c:pt idx="6786">
                  <c:v>-1.137E-2</c:v>
                </c:pt>
                <c:pt idx="6787">
                  <c:v>-1.137E-2</c:v>
                </c:pt>
                <c:pt idx="6788">
                  <c:v>-1.137E-2</c:v>
                </c:pt>
                <c:pt idx="6789">
                  <c:v>-1.137E-2</c:v>
                </c:pt>
                <c:pt idx="6790">
                  <c:v>-1.142E-2</c:v>
                </c:pt>
                <c:pt idx="6791">
                  <c:v>-1.142E-2</c:v>
                </c:pt>
                <c:pt idx="6792">
                  <c:v>-1.142E-2</c:v>
                </c:pt>
                <c:pt idx="6793">
                  <c:v>-1.142E-2</c:v>
                </c:pt>
                <c:pt idx="6794">
                  <c:v>-1.142E-2</c:v>
                </c:pt>
                <c:pt idx="6795">
                  <c:v>-1.142E-2</c:v>
                </c:pt>
                <c:pt idx="6796">
                  <c:v>-1.1480000000000001E-2</c:v>
                </c:pt>
                <c:pt idx="6797">
                  <c:v>-1.1480000000000001E-2</c:v>
                </c:pt>
                <c:pt idx="6798">
                  <c:v>-1.1480000000000001E-2</c:v>
                </c:pt>
                <c:pt idx="6799">
                  <c:v>-1.1480000000000001E-2</c:v>
                </c:pt>
                <c:pt idx="6800">
                  <c:v>-1.1480000000000001E-2</c:v>
                </c:pt>
                <c:pt idx="6801">
                  <c:v>-1.153E-2</c:v>
                </c:pt>
                <c:pt idx="6802">
                  <c:v>-1.153E-2</c:v>
                </c:pt>
                <c:pt idx="6803">
                  <c:v>-1.153E-2</c:v>
                </c:pt>
                <c:pt idx="6804">
                  <c:v>-1.153E-2</c:v>
                </c:pt>
                <c:pt idx="6805">
                  <c:v>-1.158E-2</c:v>
                </c:pt>
                <c:pt idx="6806">
                  <c:v>-1.158E-2</c:v>
                </c:pt>
                <c:pt idx="6807">
                  <c:v>-1.158E-2</c:v>
                </c:pt>
                <c:pt idx="6808">
                  <c:v>-1.158E-2</c:v>
                </c:pt>
                <c:pt idx="6809">
                  <c:v>-1.1639999999999999E-2</c:v>
                </c:pt>
                <c:pt idx="6810">
                  <c:v>-1.1639999999999999E-2</c:v>
                </c:pt>
                <c:pt idx="6811">
                  <c:v>-1.1639999999999999E-2</c:v>
                </c:pt>
                <c:pt idx="6812">
                  <c:v>-1.1639999999999999E-2</c:v>
                </c:pt>
                <c:pt idx="6813">
                  <c:v>-1.1690000000000001E-2</c:v>
                </c:pt>
                <c:pt idx="6814">
                  <c:v>-1.1690000000000001E-2</c:v>
                </c:pt>
                <c:pt idx="6815">
                  <c:v>-1.1690000000000001E-2</c:v>
                </c:pt>
                <c:pt idx="6816">
                  <c:v>-1.1690000000000001E-2</c:v>
                </c:pt>
                <c:pt idx="6817">
                  <c:v>-1.175E-2</c:v>
                </c:pt>
                <c:pt idx="6818">
                  <c:v>-1.175E-2</c:v>
                </c:pt>
                <c:pt idx="6819">
                  <c:v>-1.175E-2</c:v>
                </c:pt>
                <c:pt idx="6820">
                  <c:v>-1.175E-2</c:v>
                </c:pt>
                <c:pt idx="6821">
                  <c:v>-1.18E-2</c:v>
                </c:pt>
                <c:pt idx="6822">
                  <c:v>-1.18E-2</c:v>
                </c:pt>
                <c:pt idx="6823">
                  <c:v>-1.18E-2</c:v>
                </c:pt>
                <c:pt idx="6824">
                  <c:v>-1.1860000000000001E-2</c:v>
                </c:pt>
                <c:pt idx="6825">
                  <c:v>-1.1860000000000001E-2</c:v>
                </c:pt>
                <c:pt idx="6826">
                  <c:v>-1.1860000000000001E-2</c:v>
                </c:pt>
                <c:pt idx="6827">
                  <c:v>-1.1860000000000001E-2</c:v>
                </c:pt>
                <c:pt idx="6828">
                  <c:v>-1.191E-2</c:v>
                </c:pt>
                <c:pt idx="6829">
                  <c:v>-1.191E-2</c:v>
                </c:pt>
                <c:pt idx="6830">
                  <c:v>-1.191E-2</c:v>
                </c:pt>
                <c:pt idx="6831">
                  <c:v>-1.191E-2</c:v>
                </c:pt>
                <c:pt idx="6832">
                  <c:v>-1.197E-2</c:v>
                </c:pt>
                <c:pt idx="6833">
                  <c:v>-1.197E-2</c:v>
                </c:pt>
                <c:pt idx="6834">
                  <c:v>-1.197E-2</c:v>
                </c:pt>
                <c:pt idx="6835">
                  <c:v>-1.197E-2</c:v>
                </c:pt>
                <c:pt idx="6836">
                  <c:v>-1.2019999999999999E-2</c:v>
                </c:pt>
                <c:pt idx="6837">
                  <c:v>-1.2019999999999999E-2</c:v>
                </c:pt>
                <c:pt idx="6838">
                  <c:v>-1.2019999999999999E-2</c:v>
                </c:pt>
                <c:pt idx="6839">
                  <c:v>-1.2070000000000001E-2</c:v>
                </c:pt>
                <c:pt idx="6840">
                  <c:v>-1.2070000000000001E-2</c:v>
                </c:pt>
                <c:pt idx="6841">
                  <c:v>-1.2070000000000001E-2</c:v>
                </c:pt>
                <c:pt idx="6842">
                  <c:v>-1.2070000000000001E-2</c:v>
                </c:pt>
                <c:pt idx="6843">
                  <c:v>-1.213E-2</c:v>
                </c:pt>
                <c:pt idx="6844">
                  <c:v>-1.213E-2</c:v>
                </c:pt>
                <c:pt idx="6845">
                  <c:v>-1.213E-2</c:v>
                </c:pt>
                <c:pt idx="6846">
                  <c:v>-1.213E-2</c:v>
                </c:pt>
                <c:pt idx="6847">
                  <c:v>-1.218E-2</c:v>
                </c:pt>
                <c:pt idx="6848">
                  <c:v>-1.218E-2</c:v>
                </c:pt>
                <c:pt idx="6849">
                  <c:v>-1.218E-2</c:v>
                </c:pt>
                <c:pt idx="6850">
                  <c:v>-1.218E-2</c:v>
                </c:pt>
                <c:pt idx="6851">
                  <c:v>-1.2239999999999999E-2</c:v>
                </c:pt>
                <c:pt idx="6852">
                  <c:v>-1.2239999999999999E-2</c:v>
                </c:pt>
                <c:pt idx="6853">
                  <c:v>-1.2239999999999999E-2</c:v>
                </c:pt>
                <c:pt idx="6854">
                  <c:v>-1.2239999999999999E-2</c:v>
                </c:pt>
                <c:pt idx="6855">
                  <c:v>-1.2290000000000001E-2</c:v>
                </c:pt>
                <c:pt idx="6856">
                  <c:v>-1.2290000000000001E-2</c:v>
                </c:pt>
                <c:pt idx="6857">
                  <c:v>-1.2290000000000001E-2</c:v>
                </c:pt>
                <c:pt idx="6858">
                  <c:v>-1.2290000000000001E-2</c:v>
                </c:pt>
                <c:pt idx="6859">
                  <c:v>-1.235E-2</c:v>
                </c:pt>
                <c:pt idx="6860">
                  <c:v>-1.235E-2</c:v>
                </c:pt>
                <c:pt idx="6861">
                  <c:v>-1.235E-2</c:v>
                </c:pt>
                <c:pt idx="6862">
                  <c:v>-1.235E-2</c:v>
                </c:pt>
                <c:pt idx="6863">
                  <c:v>-1.24E-2</c:v>
                </c:pt>
                <c:pt idx="6864">
                  <c:v>-1.24E-2</c:v>
                </c:pt>
                <c:pt idx="6865">
                  <c:v>-1.24E-2</c:v>
                </c:pt>
                <c:pt idx="6866">
                  <c:v>-1.24E-2</c:v>
                </c:pt>
                <c:pt idx="6867">
                  <c:v>-1.2460000000000001E-2</c:v>
                </c:pt>
                <c:pt idx="6868">
                  <c:v>-1.2460000000000001E-2</c:v>
                </c:pt>
                <c:pt idx="6869">
                  <c:v>-1.2460000000000001E-2</c:v>
                </c:pt>
                <c:pt idx="6870">
                  <c:v>-1.2460000000000001E-2</c:v>
                </c:pt>
                <c:pt idx="6871">
                  <c:v>-1.251E-2</c:v>
                </c:pt>
                <c:pt idx="6872">
                  <c:v>-1.251E-2</c:v>
                </c:pt>
                <c:pt idx="6873">
                  <c:v>-1.251E-2</c:v>
                </c:pt>
                <c:pt idx="6874">
                  <c:v>-1.251E-2</c:v>
                </c:pt>
                <c:pt idx="6875">
                  <c:v>-1.251E-2</c:v>
                </c:pt>
                <c:pt idx="6876">
                  <c:v>-1.256E-2</c:v>
                </c:pt>
                <c:pt idx="6877">
                  <c:v>-1.256E-2</c:v>
                </c:pt>
                <c:pt idx="6878">
                  <c:v>-1.256E-2</c:v>
                </c:pt>
                <c:pt idx="6879">
                  <c:v>-1.256E-2</c:v>
                </c:pt>
                <c:pt idx="6880">
                  <c:v>-1.256E-2</c:v>
                </c:pt>
                <c:pt idx="6881">
                  <c:v>-1.2619999999999999E-2</c:v>
                </c:pt>
                <c:pt idx="6882">
                  <c:v>-1.2619999999999999E-2</c:v>
                </c:pt>
                <c:pt idx="6883">
                  <c:v>-1.2619999999999999E-2</c:v>
                </c:pt>
                <c:pt idx="6884">
                  <c:v>-1.2619999999999999E-2</c:v>
                </c:pt>
                <c:pt idx="6885">
                  <c:v>-1.2670000000000001E-2</c:v>
                </c:pt>
                <c:pt idx="6886">
                  <c:v>-1.2670000000000001E-2</c:v>
                </c:pt>
                <c:pt idx="6887">
                  <c:v>-1.2670000000000001E-2</c:v>
                </c:pt>
                <c:pt idx="6888">
                  <c:v>-1.2670000000000001E-2</c:v>
                </c:pt>
                <c:pt idx="6889">
                  <c:v>-1.2670000000000001E-2</c:v>
                </c:pt>
                <c:pt idx="6890">
                  <c:v>-1.273E-2</c:v>
                </c:pt>
                <c:pt idx="6891">
                  <c:v>-1.273E-2</c:v>
                </c:pt>
                <c:pt idx="6892">
                  <c:v>-1.273E-2</c:v>
                </c:pt>
                <c:pt idx="6893">
                  <c:v>-1.273E-2</c:v>
                </c:pt>
                <c:pt idx="6894">
                  <c:v>-1.273E-2</c:v>
                </c:pt>
                <c:pt idx="6895">
                  <c:v>-1.278E-2</c:v>
                </c:pt>
                <c:pt idx="6896">
                  <c:v>-1.278E-2</c:v>
                </c:pt>
                <c:pt idx="6897">
                  <c:v>-1.278E-2</c:v>
                </c:pt>
                <c:pt idx="6898">
                  <c:v>-1.278E-2</c:v>
                </c:pt>
                <c:pt idx="6899">
                  <c:v>-1.278E-2</c:v>
                </c:pt>
                <c:pt idx="6900">
                  <c:v>-1.2840000000000001E-2</c:v>
                </c:pt>
                <c:pt idx="6901">
                  <c:v>-1.2840000000000001E-2</c:v>
                </c:pt>
                <c:pt idx="6902">
                  <c:v>-1.2840000000000001E-2</c:v>
                </c:pt>
                <c:pt idx="6903">
                  <c:v>-1.2840000000000001E-2</c:v>
                </c:pt>
                <c:pt idx="6904">
                  <c:v>-1.289E-2</c:v>
                </c:pt>
                <c:pt idx="6905">
                  <c:v>-1.289E-2</c:v>
                </c:pt>
                <c:pt idx="6906">
                  <c:v>-1.289E-2</c:v>
                </c:pt>
                <c:pt idx="6907">
                  <c:v>-1.289E-2</c:v>
                </c:pt>
                <c:pt idx="6908">
                  <c:v>-1.289E-2</c:v>
                </c:pt>
                <c:pt idx="6909">
                  <c:v>-1.289E-2</c:v>
                </c:pt>
                <c:pt idx="6910">
                  <c:v>-1.295E-2</c:v>
                </c:pt>
                <c:pt idx="6911">
                  <c:v>-1.295E-2</c:v>
                </c:pt>
                <c:pt idx="6912">
                  <c:v>-1.295E-2</c:v>
                </c:pt>
                <c:pt idx="6913">
                  <c:v>-1.295E-2</c:v>
                </c:pt>
                <c:pt idx="6914">
                  <c:v>-1.295E-2</c:v>
                </c:pt>
                <c:pt idx="6915">
                  <c:v>-1.2999999999999999E-2</c:v>
                </c:pt>
                <c:pt idx="6916">
                  <c:v>-1.2999999999999999E-2</c:v>
                </c:pt>
                <c:pt idx="6917">
                  <c:v>-1.2999999999999999E-2</c:v>
                </c:pt>
                <c:pt idx="6918">
                  <c:v>-1.2999999999999999E-2</c:v>
                </c:pt>
                <c:pt idx="6919">
                  <c:v>-1.306E-2</c:v>
                </c:pt>
                <c:pt idx="6920">
                  <c:v>-1.306E-2</c:v>
                </c:pt>
                <c:pt idx="6921">
                  <c:v>-1.306E-2</c:v>
                </c:pt>
                <c:pt idx="6922">
                  <c:v>-1.306E-2</c:v>
                </c:pt>
                <c:pt idx="6923">
                  <c:v>-1.306E-2</c:v>
                </c:pt>
                <c:pt idx="6924">
                  <c:v>-1.311E-2</c:v>
                </c:pt>
                <c:pt idx="6925">
                  <c:v>-1.311E-2</c:v>
                </c:pt>
                <c:pt idx="6926">
                  <c:v>-1.311E-2</c:v>
                </c:pt>
                <c:pt idx="6927">
                  <c:v>-1.311E-2</c:v>
                </c:pt>
                <c:pt idx="6928">
                  <c:v>-1.311E-2</c:v>
                </c:pt>
                <c:pt idx="6929">
                  <c:v>-1.316E-2</c:v>
                </c:pt>
                <c:pt idx="6930">
                  <c:v>-1.316E-2</c:v>
                </c:pt>
                <c:pt idx="6931">
                  <c:v>-1.316E-2</c:v>
                </c:pt>
                <c:pt idx="6932">
                  <c:v>-1.316E-2</c:v>
                </c:pt>
                <c:pt idx="6933">
                  <c:v>-1.3220000000000001E-2</c:v>
                </c:pt>
                <c:pt idx="6934">
                  <c:v>-1.3220000000000001E-2</c:v>
                </c:pt>
                <c:pt idx="6935">
                  <c:v>-1.3220000000000001E-2</c:v>
                </c:pt>
                <c:pt idx="6936">
                  <c:v>-1.3220000000000001E-2</c:v>
                </c:pt>
                <c:pt idx="6937">
                  <c:v>-1.3270000000000001E-2</c:v>
                </c:pt>
                <c:pt idx="6938">
                  <c:v>-1.3270000000000001E-2</c:v>
                </c:pt>
                <c:pt idx="6939">
                  <c:v>-1.3270000000000001E-2</c:v>
                </c:pt>
                <c:pt idx="6940">
                  <c:v>-1.3270000000000001E-2</c:v>
                </c:pt>
                <c:pt idx="6941">
                  <c:v>-1.3270000000000001E-2</c:v>
                </c:pt>
                <c:pt idx="6942">
                  <c:v>-1.333E-2</c:v>
                </c:pt>
                <c:pt idx="6943">
                  <c:v>-1.333E-2</c:v>
                </c:pt>
                <c:pt idx="6944">
                  <c:v>-1.333E-2</c:v>
                </c:pt>
                <c:pt idx="6945">
                  <c:v>-1.333E-2</c:v>
                </c:pt>
                <c:pt idx="6946">
                  <c:v>-1.338E-2</c:v>
                </c:pt>
                <c:pt idx="6947">
                  <c:v>-1.338E-2</c:v>
                </c:pt>
                <c:pt idx="6948">
                  <c:v>-1.338E-2</c:v>
                </c:pt>
                <c:pt idx="6949">
                  <c:v>-1.338E-2</c:v>
                </c:pt>
                <c:pt idx="6950">
                  <c:v>-1.3440000000000001E-2</c:v>
                </c:pt>
                <c:pt idx="6951">
                  <c:v>-1.3440000000000001E-2</c:v>
                </c:pt>
                <c:pt idx="6952">
                  <c:v>-1.3440000000000001E-2</c:v>
                </c:pt>
                <c:pt idx="6953">
                  <c:v>-1.3440000000000001E-2</c:v>
                </c:pt>
                <c:pt idx="6954">
                  <c:v>-1.3440000000000001E-2</c:v>
                </c:pt>
                <c:pt idx="6955">
                  <c:v>-1.349E-2</c:v>
                </c:pt>
                <c:pt idx="6956">
                  <c:v>-1.349E-2</c:v>
                </c:pt>
                <c:pt idx="6957">
                  <c:v>-1.349E-2</c:v>
                </c:pt>
                <c:pt idx="6958">
                  <c:v>-1.349E-2</c:v>
                </c:pt>
                <c:pt idx="6959">
                  <c:v>-1.355E-2</c:v>
                </c:pt>
                <c:pt idx="6960">
                  <c:v>-1.355E-2</c:v>
                </c:pt>
                <c:pt idx="6961">
                  <c:v>-1.355E-2</c:v>
                </c:pt>
                <c:pt idx="6962">
                  <c:v>-1.355E-2</c:v>
                </c:pt>
                <c:pt idx="6963">
                  <c:v>-1.355E-2</c:v>
                </c:pt>
                <c:pt idx="6964">
                  <c:v>-1.3599999999999999E-2</c:v>
                </c:pt>
                <c:pt idx="6965">
                  <c:v>-1.3599999999999999E-2</c:v>
                </c:pt>
                <c:pt idx="6966">
                  <c:v>-1.3599999999999999E-2</c:v>
                </c:pt>
                <c:pt idx="6967">
                  <c:v>-1.3599999999999999E-2</c:v>
                </c:pt>
                <c:pt idx="6968">
                  <c:v>-1.3650000000000001E-2</c:v>
                </c:pt>
                <c:pt idx="6969">
                  <c:v>-1.3650000000000001E-2</c:v>
                </c:pt>
                <c:pt idx="6970">
                  <c:v>-1.3650000000000001E-2</c:v>
                </c:pt>
                <c:pt idx="6971">
                  <c:v>-1.3650000000000001E-2</c:v>
                </c:pt>
                <c:pt idx="6972">
                  <c:v>-1.3650000000000001E-2</c:v>
                </c:pt>
                <c:pt idx="6973">
                  <c:v>-1.371E-2</c:v>
                </c:pt>
                <c:pt idx="6974">
                  <c:v>-1.371E-2</c:v>
                </c:pt>
                <c:pt idx="6975">
                  <c:v>-1.371E-2</c:v>
                </c:pt>
                <c:pt idx="6976">
                  <c:v>-1.371E-2</c:v>
                </c:pt>
                <c:pt idx="6977">
                  <c:v>-1.376E-2</c:v>
                </c:pt>
                <c:pt idx="6978">
                  <c:v>-1.376E-2</c:v>
                </c:pt>
                <c:pt idx="6979">
                  <c:v>-1.376E-2</c:v>
                </c:pt>
                <c:pt idx="6980">
                  <c:v>-1.376E-2</c:v>
                </c:pt>
                <c:pt idx="6981">
                  <c:v>-1.376E-2</c:v>
                </c:pt>
                <c:pt idx="6982">
                  <c:v>-1.3820000000000001E-2</c:v>
                </c:pt>
                <c:pt idx="6983">
                  <c:v>-1.3820000000000001E-2</c:v>
                </c:pt>
                <c:pt idx="6984">
                  <c:v>-1.3820000000000001E-2</c:v>
                </c:pt>
                <c:pt idx="6985">
                  <c:v>-1.3820000000000001E-2</c:v>
                </c:pt>
                <c:pt idx="6986">
                  <c:v>-1.3820000000000001E-2</c:v>
                </c:pt>
                <c:pt idx="6987">
                  <c:v>-1.3820000000000001E-2</c:v>
                </c:pt>
                <c:pt idx="6988">
                  <c:v>-1.387E-2</c:v>
                </c:pt>
                <c:pt idx="6989">
                  <c:v>-1.387E-2</c:v>
                </c:pt>
                <c:pt idx="6990">
                  <c:v>-1.387E-2</c:v>
                </c:pt>
                <c:pt idx="6991">
                  <c:v>-1.387E-2</c:v>
                </c:pt>
                <c:pt idx="6992">
                  <c:v>-1.387E-2</c:v>
                </c:pt>
                <c:pt idx="6993">
                  <c:v>-1.393E-2</c:v>
                </c:pt>
                <c:pt idx="6994">
                  <c:v>-1.393E-2</c:v>
                </c:pt>
                <c:pt idx="6995">
                  <c:v>-1.393E-2</c:v>
                </c:pt>
                <c:pt idx="6996">
                  <c:v>-1.393E-2</c:v>
                </c:pt>
                <c:pt idx="6997">
                  <c:v>-1.393E-2</c:v>
                </c:pt>
                <c:pt idx="6998">
                  <c:v>-1.393E-2</c:v>
                </c:pt>
                <c:pt idx="6999">
                  <c:v>-1.393E-2</c:v>
                </c:pt>
                <c:pt idx="7000">
                  <c:v>-1.3979999999999999E-2</c:v>
                </c:pt>
                <c:pt idx="7001">
                  <c:v>-1.3979999999999999E-2</c:v>
                </c:pt>
                <c:pt idx="7002">
                  <c:v>-1.3979999999999999E-2</c:v>
                </c:pt>
                <c:pt idx="7003">
                  <c:v>-1.3979999999999999E-2</c:v>
                </c:pt>
                <c:pt idx="7004">
                  <c:v>-1.3979999999999999E-2</c:v>
                </c:pt>
                <c:pt idx="7005">
                  <c:v>-1.3979999999999999E-2</c:v>
                </c:pt>
                <c:pt idx="7006">
                  <c:v>-1.3979999999999999E-2</c:v>
                </c:pt>
                <c:pt idx="7007">
                  <c:v>-1.3979999999999999E-2</c:v>
                </c:pt>
                <c:pt idx="7008">
                  <c:v>-1.404E-2</c:v>
                </c:pt>
                <c:pt idx="7009">
                  <c:v>-1.404E-2</c:v>
                </c:pt>
                <c:pt idx="7010">
                  <c:v>-1.404E-2</c:v>
                </c:pt>
                <c:pt idx="7011">
                  <c:v>-1.404E-2</c:v>
                </c:pt>
                <c:pt idx="7012">
                  <c:v>-1.404E-2</c:v>
                </c:pt>
                <c:pt idx="7013">
                  <c:v>-1.404E-2</c:v>
                </c:pt>
                <c:pt idx="7014">
                  <c:v>-1.404E-2</c:v>
                </c:pt>
                <c:pt idx="7015">
                  <c:v>-1.404E-2</c:v>
                </c:pt>
                <c:pt idx="7016">
                  <c:v>-1.404E-2</c:v>
                </c:pt>
                <c:pt idx="7017">
                  <c:v>-1.409E-2</c:v>
                </c:pt>
                <c:pt idx="7018">
                  <c:v>-1.409E-2</c:v>
                </c:pt>
                <c:pt idx="7019">
                  <c:v>-1.409E-2</c:v>
                </c:pt>
                <c:pt idx="7020">
                  <c:v>-1.409E-2</c:v>
                </c:pt>
                <c:pt idx="7021">
                  <c:v>-1.409E-2</c:v>
                </c:pt>
                <c:pt idx="7022">
                  <c:v>-1.409E-2</c:v>
                </c:pt>
                <c:pt idx="7023">
                  <c:v>-1.409E-2</c:v>
                </c:pt>
                <c:pt idx="7024">
                  <c:v>-1.409E-2</c:v>
                </c:pt>
                <c:pt idx="7025">
                  <c:v>-1.409E-2</c:v>
                </c:pt>
                <c:pt idx="7026">
                  <c:v>-1.409E-2</c:v>
                </c:pt>
                <c:pt idx="7027">
                  <c:v>-1.409E-2</c:v>
                </c:pt>
                <c:pt idx="7028">
                  <c:v>-1.409E-2</c:v>
                </c:pt>
                <c:pt idx="7029">
                  <c:v>-1.409E-2</c:v>
                </c:pt>
                <c:pt idx="7030">
                  <c:v>-1.409E-2</c:v>
                </c:pt>
                <c:pt idx="7031">
                  <c:v>-1.409E-2</c:v>
                </c:pt>
                <c:pt idx="7032">
                  <c:v>-1.409E-2</c:v>
                </c:pt>
                <c:pt idx="7033">
                  <c:v>-1.409E-2</c:v>
                </c:pt>
                <c:pt idx="7034">
                  <c:v>-1.414E-2</c:v>
                </c:pt>
                <c:pt idx="7035">
                  <c:v>-1.414E-2</c:v>
                </c:pt>
                <c:pt idx="7036">
                  <c:v>-1.414E-2</c:v>
                </c:pt>
                <c:pt idx="7037">
                  <c:v>-1.414E-2</c:v>
                </c:pt>
                <c:pt idx="7038">
                  <c:v>-1.414E-2</c:v>
                </c:pt>
                <c:pt idx="7039">
                  <c:v>-1.414E-2</c:v>
                </c:pt>
                <c:pt idx="7040">
                  <c:v>-1.414E-2</c:v>
                </c:pt>
                <c:pt idx="7041">
                  <c:v>-1.414E-2</c:v>
                </c:pt>
                <c:pt idx="7042">
                  <c:v>-1.414E-2</c:v>
                </c:pt>
                <c:pt idx="7043">
                  <c:v>-1.414E-2</c:v>
                </c:pt>
                <c:pt idx="7044">
                  <c:v>-1.414E-2</c:v>
                </c:pt>
                <c:pt idx="7045">
                  <c:v>-1.414E-2</c:v>
                </c:pt>
                <c:pt idx="7046">
                  <c:v>-1.414E-2</c:v>
                </c:pt>
                <c:pt idx="7047">
                  <c:v>-1.414E-2</c:v>
                </c:pt>
                <c:pt idx="7048">
                  <c:v>-1.414E-2</c:v>
                </c:pt>
                <c:pt idx="7049">
                  <c:v>-1.414E-2</c:v>
                </c:pt>
                <c:pt idx="7050">
                  <c:v>-1.414E-2</c:v>
                </c:pt>
                <c:pt idx="7051">
                  <c:v>-1.414E-2</c:v>
                </c:pt>
                <c:pt idx="7052">
                  <c:v>-1.414E-2</c:v>
                </c:pt>
                <c:pt idx="7053">
                  <c:v>-1.414E-2</c:v>
                </c:pt>
                <c:pt idx="7054">
                  <c:v>-1.414E-2</c:v>
                </c:pt>
                <c:pt idx="7055">
                  <c:v>-1.414E-2</c:v>
                </c:pt>
                <c:pt idx="7056">
                  <c:v>-1.414E-2</c:v>
                </c:pt>
                <c:pt idx="7057">
                  <c:v>-1.414E-2</c:v>
                </c:pt>
                <c:pt idx="7058">
                  <c:v>-1.414E-2</c:v>
                </c:pt>
                <c:pt idx="7059">
                  <c:v>-1.414E-2</c:v>
                </c:pt>
                <c:pt idx="7060">
                  <c:v>-1.414E-2</c:v>
                </c:pt>
                <c:pt idx="7061">
                  <c:v>-1.414E-2</c:v>
                </c:pt>
                <c:pt idx="7062">
                  <c:v>-1.414E-2</c:v>
                </c:pt>
                <c:pt idx="7063">
                  <c:v>-1.414E-2</c:v>
                </c:pt>
                <c:pt idx="7064">
                  <c:v>-1.414E-2</c:v>
                </c:pt>
                <c:pt idx="7065">
                  <c:v>-1.414E-2</c:v>
                </c:pt>
                <c:pt idx="7066">
                  <c:v>-1.414E-2</c:v>
                </c:pt>
                <c:pt idx="7067">
                  <c:v>-1.414E-2</c:v>
                </c:pt>
                <c:pt idx="7068">
                  <c:v>-1.414E-2</c:v>
                </c:pt>
                <c:pt idx="7069">
                  <c:v>-1.414E-2</c:v>
                </c:pt>
                <c:pt idx="7070">
                  <c:v>-1.414E-2</c:v>
                </c:pt>
                <c:pt idx="7071">
                  <c:v>-1.414E-2</c:v>
                </c:pt>
                <c:pt idx="7072">
                  <c:v>-1.414E-2</c:v>
                </c:pt>
                <c:pt idx="7073">
                  <c:v>-1.414E-2</c:v>
                </c:pt>
                <c:pt idx="7074">
                  <c:v>-1.414E-2</c:v>
                </c:pt>
                <c:pt idx="7075">
                  <c:v>-1.4200000000000001E-2</c:v>
                </c:pt>
                <c:pt idx="7076">
                  <c:v>-1.4200000000000001E-2</c:v>
                </c:pt>
                <c:pt idx="7077">
                  <c:v>-1.4200000000000001E-2</c:v>
                </c:pt>
                <c:pt idx="7078">
                  <c:v>-1.4200000000000001E-2</c:v>
                </c:pt>
                <c:pt idx="7079">
                  <c:v>-1.4200000000000001E-2</c:v>
                </c:pt>
                <c:pt idx="7080">
                  <c:v>-1.4200000000000001E-2</c:v>
                </c:pt>
                <c:pt idx="7081">
                  <c:v>-1.4200000000000001E-2</c:v>
                </c:pt>
                <c:pt idx="7082">
                  <c:v>-1.4200000000000001E-2</c:v>
                </c:pt>
                <c:pt idx="7083">
                  <c:v>-1.4200000000000001E-2</c:v>
                </c:pt>
                <c:pt idx="7084">
                  <c:v>-1.4200000000000001E-2</c:v>
                </c:pt>
                <c:pt idx="7085">
                  <c:v>-1.4200000000000001E-2</c:v>
                </c:pt>
                <c:pt idx="7086">
                  <c:v>-1.4200000000000001E-2</c:v>
                </c:pt>
                <c:pt idx="7087">
                  <c:v>-1.4200000000000001E-2</c:v>
                </c:pt>
                <c:pt idx="7088">
                  <c:v>-1.4200000000000001E-2</c:v>
                </c:pt>
                <c:pt idx="7089">
                  <c:v>-1.4250000000000001E-2</c:v>
                </c:pt>
                <c:pt idx="7090">
                  <c:v>-1.4250000000000001E-2</c:v>
                </c:pt>
                <c:pt idx="7091">
                  <c:v>-1.4250000000000001E-2</c:v>
                </c:pt>
                <c:pt idx="7092">
                  <c:v>-1.4250000000000001E-2</c:v>
                </c:pt>
                <c:pt idx="7093">
                  <c:v>-1.4250000000000001E-2</c:v>
                </c:pt>
                <c:pt idx="7094">
                  <c:v>-1.4250000000000001E-2</c:v>
                </c:pt>
                <c:pt idx="7095">
                  <c:v>-1.4250000000000001E-2</c:v>
                </c:pt>
                <c:pt idx="7096">
                  <c:v>-1.4250000000000001E-2</c:v>
                </c:pt>
                <c:pt idx="7097">
                  <c:v>-1.4250000000000001E-2</c:v>
                </c:pt>
                <c:pt idx="7098">
                  <c:v>-1.431E-2</c:v>
                </c:pt>
                <c:pt idx="7099">
                  <c:v>-1.431E-2</c:v>
                </c:pt>
                <c:pt idx="7100">
                  <c:v>-1.431E-2</c:v>
                </c:pt>
                <c:pt idx="7101">
                  <c:v>-1.431E-2</c:v>
                </c:pt>
                <c:pt idx="7102">
                  <c:v>-1.431E-2</c:v>
                </c:pt>
                <c:pt idx="7103">
                  <c:v>-1.431E-2</c:v>
                </c:pt>
                <c:pt idx="7104">
                  <c:v>-1.431E-2</c:v>
                </c:pt>
                <c:pt idx="7105">
                  <c:v>-1.431E-2</c:v>
                </c:pt>
                <c:pt idx="7106">
                  <c:v>-1.436E-2</c:v>
                </c:pt>
                <c:pt idx="7107">
                  <c:v>-1.436E-2</c:v>
                </c:pt>
                <c:pt idx="7108">
                  <c:v>-1.436E-2</c:v>
                </c:pt>
                <c:pt idx="7109">
                  <c:v>-1.436E-2</c:v>
                </c:pt>
                <c:pt idx="7110">
                  <c:v>-1.436E-2</c:v>
                </c:pt>
                <c:pt idx="7111">
                  <c:v>-1.436E-2</c:v>
                </c:pt>
                <c:pt idx="7112">
                  <c:v>-1.4420000000000001E-2</c:v>
                </c:pt>
                <c:pt idx="7113">
                  <c:v>-1.4420000000000001E-2</c:v>
                </c:pt>
                <c:pt idx="7114">
                  <c:v>-1.4420000000000001E-2</c:v>
                </c:pt>
                <c:pt idx="7115">
                  <c:v>-1.4420000000000001E-2</c:v>
                </c:pt>
                <c:pt idx="7116">
                  <c:v>-1.4420000000000001E-2</c:v>
                </c:pt>
                <c:pt idx="7117">
                  <c:v>-1.447E-2</c:v>
                </c:pt>
                <c:pt idx="7118">
                  <c:v>-1.447E-2</c:v>
                </c:pt>
                <c:pt idx="7119">
                  <c:v>-1.447E-2</c:v>
                </c:pt>
                <c:pt idx="7120">
                  <c:v>-1.447E-2</c:v>
                </c:pt>
                <c:pt idx="7121">
                  <c:v>-1.447E-2</c:v>
                </c:pt>
                <c:pt idx="7122">
                  <c:v>-1.447E-2</c:v>
                </c:pt>
                <c:pt idx="7123">
                  <c:v>-1.453E-2</c:v>
                </c:pt>
                <c:pt idx="7124">
                  <c:v>-1.453E-2</c:v>
                </c:pt>
                <c:pt idx="7125">
                  <c:v>-1.453E-2</c:v>
                </c:pt>
                <c:pt idx="7126">
                  <c:v>-1.453E-2</c:v>
                </c:pt>
                <c:pt idx="7127">
                  <c:v>-1.4579999999999999E-2</c:v>
                </c:pt>
                <c:pt idx="7128">
                  <c:v>-1.4579999999999999E-2</c:v>
                </c:pt>
                <c:pt idx="7129">
                  <c:v>-1.4579999999999999E-2</c:v>
                </c:pt>
                <c:pt idx="7130">
                  <c:v>-1.4579999999999999E-2</c:v>
                </c:pt>
                <c:pt idx="7131">
                  <c:v>-1.4579999999999999E-2</c:v>
                </c:pt>
                <c:pt idx="7132">
                  <c:v>-1.4630000000000001E-2</c:v>
                </c:pt>
                <c:pt idx="7133">
                  <c:v>-1.4630000000000001E-2</c:v>
                </c:pt>
                <c:pt idx="7134">
                  <c:v>-1.4630000000000001E-2</c:v>
                </c:pt>
                <c:pt idx="7135">
                  <c:v>-1.4630000000000001E-2</c:v>
                </c:pt>
                <c:pt idx="7136">
                  <c:v>-1.4630000000000001E-2</c:v>
                </c:pt>
                <c:pt idx="7137">
                  <c:v>-1.469E-2</c:v>
                </c:pt>
                <c:pt idx="7138">
                  <c:v>-1.469E-2</c:v>
                </c:pt>
                <c:pt idx="7139">
                  <c:v>-1.469E-2</c:v>
                </c:pt>
                <c:pt idx="7140">
                  <c:v>-1.469E-2</c:v>
                </c:pt>
                <c:pt idx="7141">
                  <c:v>-1.474E-2</c:v>
                </c:pt>
                <c:pt idx="7142">
                  <c:v>-1.474E-2</c:v>
                </c:pt>
                <c:pt idx="7143">
                  <c:v>-1.474E-2</c:v>
                </c:pt>
                <c:pt idx="7144">
                  <c:v>-1.474E-2</c:v>
                </c:pt>
                <c:pt idx="7145">
                  <c:v>-1.474E-2</c:v>
                </c:pt>
                <c:pt idx="7146">
                  <c:v>-1.4800000000000001E-2</c:v>
                </c:pt>
                <c:pt idx="7147">
                  <c:v>-1.4800000000000001E-2</c:v>
                </c:pt>
                <c:pt idx="7148">
                  <c:v>-1.4800000000000001E-2</c:v>
                </c:pt>
                <c:pt idx="7149">
                  <c:v>-1.4800000000000001E-2</c:v>
                </c:pt>
                <c:pt idx="7150">
                  <c:v>-1.485E-2</c:v>
                </c:pt>
                <c:pt idx="7151">
                  <c:v>-1.485E-2</c:v>
                </c:pt>
                <c:pt idx="7152">
                  <c:v>-1.485E-2</c:v>
                </c:pt>
                <c:pt idx="7153">
                  <c:v>-1.485E-2</c:v>
                </c:pt>
                <c:pt idx="7154">
                  <c:v>-1.485E-2</c:v>
                </c:pt>
                <c:pt idx="7155">
                  <c:v>-1.491E-2</c:v>
                </c:pt>
                <c:pt idx="7156">
                  <c:v>-1.491E-2</c:v>
                </c:pt>
                <c:pt idx="7157">
                  <c:v>-1.491E-2</c:v>
                </c:pt>
                <c:pt idx="7158">
                  <c:v>-1.491E-2</c:v>
                </c:pt>
                <c:pt idx="7159">
                  <c:v>-1.491E-2</c:v>
                </c:pt>
                <c:pt idx="7160">
                  <c:v>-1.4959999999999999E-2</c:v>
                </c:pt>
                <c:pt idx="7161">
                  <c:v>-1.4959999999999999E-2</c:v>
                </c:pt>
                <c:pt idx="7162">
                  <c:v>-1.4959999999999999E-2</c:v>
                </c:pt>
                <c:pt idx="7163">
                  <c:v>-1.4959999999999999E-2</c:v>
                </c:pt>
                <c:pt idx="7164">
                  <c:v>-1.4959999999999999E-2</c:v>
                </c:pt>
                <c:pt idx="7165">
                  <c:v>-1.4959999999999999E-2</c:v>
                </c:pt>
                <c:pt idx="7166">
                  <c:v>-1.502E-2</c:v>
                </c:pt>
                <c:pt idx="7167">
                  <c:v>-1.502E-2</c:v>
                </c:pt>
                <c:pt idx="7168">
                  <c:v>-1.502E-2</c:v>
                </c:pt>
                <c:pt idx="7169">
                  <c:v>-1.502E-2</c:v>
                </c:pt>
                <c:pt idx="7170">
                  <c:v>-1.502E-2</c:v>
                </c:pt>
                <c:pt idx="7171">
                  <c:v>-1.502E-2</c:v>
                </c:pt>
                <c:pt idx="7172">
                  <c:v>-1.502E-2</c:v>
                </c:pt>
                <c:pt idx="7173">
                  <c:v>-1.507E-2</c:v>
                </c:pt>
                <c:pt idx="7174">
                  <c:v>-1.507E-2</c:v>
                </c:pt>
                <c:pt idx="7175">
                  <c:v>-1.507E-2</c:v>
                </c:pt>
                <c:pt idx="7176">
                  <c:v>-1.507E-2</c:v>
                </c:pt>
                <c:pt idx="7177">
                  <c:v>-1.507E-2</c:v>
                </c:pt>
                <c:pt idx="7178">
                  <c:v>-1.507E-2</c:v>
                </c:pt>
                <c:pt idx="7179">
                  <c:v>-1.507E-2</c:v>
                </c:pt>
                <c:pt idx="7180">
                  <c:v>-1.507E-2</c:v>
                </c:pt>
                <c:pt idx="7181">
                  <c:v>-1.507E-2</c:v>
                </c:pt>
                <c:pt idx="7182">
                  <c:v>-1.512E-2</c:v>
                </c:pt>
                <c:pt idx="7183">
                  <c:v>-1.512E-2</c:v>
                </c:pt>
                <c:pt idx="7184">
                  <c:v>-1.512E-2</c:v>
                </c:pt>
                <c:pt idx="7185">
                  <c:v>-1.512E-2</c:v>
                </c:pt>
                <c:pt idx="7186">
                  <c:v>-1.512E-2</c:v>
                </c:pt>
                <c:pt idx="7187">
                  <c:v>-1.512E-2</c:v>
                </c:pt>
                <c:pt idx="7188">
                  <c:v>-1.512E-2</c:v>
                </c:pt>
                <c:pt idx="7189">
                  <c:v>-1.512E-2</c:v>
                </c:pt>
                <c:pt idx="7190">
                  <c:v>-1.512E-2</c:v>
                </c:pt>
                <c:pt idx="7191">
                  <c:v>-1.512E-2</c:v>
                </c:pt>
                <c:pt idx="7192">
                  <c:v>-1.512E-2</c:v>
                </c:pt>
                <c:pt idx="7193">
                  <c:v>-1.512E-2</c:v>
                </c:pt>
                <c:pt idx="7194">
                  <c:v>-1.512E-2</c:v>
                </c:pt>
                <c:pt idx="7195">
                  <c:v>-1.512E-2</c:v>
                </c:pt>
                <c:pt idx="7196">
                  <c:v>-1.512E-2</c:v>
                </c:pt>
                <c:pt idx="7197">
                  <c:v>-1.512E-2</c:v>
                </c:pt>
                <c:pt idx="7198">
                  <c:v>-1.512E-2</c:v>
                </c:pt>
                <c:pt idx="7199">
                  <c:v>-1.512E-2</c:v>
                </c:pt>
                <c:pt idx="7200">
                  <c:v>-1.512E-2</c:v>
                </c:pt>
                <c:pt idx="7201">
                  <c:v>-1.512E-2</c:v>
                </c:pt>
                <c:pt idx="7202">
                  <c:v>-1.512E-2</c:v>
                </c:pt>
                <c:pt idx="7203">
                  <c:v>-1.512E-2</c:v>
                </c:pt>
                <c:pt idx="7204">
                  <c:v>-1.512E-2</c:v>
                </c:pt>
                <c:pt idx="7205">
                  <c:v>-1.512E-2</c:v>
                </c:pt>
                <c:pt idx="7206">
                  <c:v>-1.512E-2</c:v>
                </c:pt>
                <c:pt idx="7207">
                  <c:v>-1.512E-2</c:v>
                </c:pt>
                <c:pt idx="7208">
                  <c:v>-1.512E-2</c:v>
                </c:pt>
                <c:pt idx="7209">
                  <c:v>-1.512E-2</c:v>
                </c:pt>
                <c:pt idx="7210">
                  <c:v>-1.512E-2</c:v>
                </c:pt>
                <c:pt idx="7211">
                  <c:v>-1.512E-2</c:v>
                </c:pt>
                <c:pt idx="7212">
                  <c:v>-1.512E-2</c:v>
                </c:pt>
                <c:pt idx="7213">
                  <c:v>-1.512E-2</c:v>
                </c:pt>
                <c:pt idx="7214">
                  <c:v>-1.512E-2</c:v>
                </c:pt>
                <c:pt idx="7215">
                  <c:v>-1.512E-2</c:v>
                </c:pt>
                <c:pt idx="7216">
                  <c:v>-1.512E-2</c:v>
                </c:pt>
                <c:pt idx="7217">
                  <c:v>-1.512E-2</c:v>
                </c:pt>
                <c:pt idx="7218">
                  <c:v>-1.512E-2</c:v>
                </c:pt>
                <c:pt idx="7219">
                  <c:v>-1.512E-2</c:v>
                </c:pt>
                <c:pt idx="7220">
                  <c:v>-1.512E-2</c:v>
                </c:pt>
                <c:pt idx="7221">
                  <c:v>-1.512E-2</c:v>
                </c:pt>
                <c:pt idx="7222">
                  <c:v>-1.512E-2</c:v>
                </c:pt>
                <c:pt idx="7223">
                  <c:v>-1.512E-2</c:v>
                </c:pt>
                <c:pt idx="7224">
                  <c:v>-1.507E-2</c:v>
                </c:pt>
                <c:pt idx="7225">
                  <c:v>-1.507E-2</c:v>
                </c:pt>
                <c:pt idx="7226">
                  <c:v>-1.507E-2</c:v>
                </c:pt>
                <c:pt idx="7227">
                  <c:v>-1.507E-2</c:v>
                </c:pt>
                <c:pt idx="7228">
                  <c:v>-1.507E-2</c:v>
                </c:pt>
                <c:pt idx="7229">
                  <c:v>-1.507E-2</c:v>
                </c:pt>
                <c:pt idx="7230">
                  <c:v>-1.507E-2</c:v>
                </c:pt>
                <c:pt idx="7231">
                  <c:v>-1.507E-2</c:v>
                </c:pt>
                <c:pt idx="7232">
                  <c:v>-1.507E-2</c:v>
                </c:pt>
                <c:pt idx="7233">
                  <c:v>-1.507E-2</c:v>
                </c:pt>
                <c:pt idx="7234">
                  <c:v>-1.507E-2</c:v>
                </c:pt>
                <c:pt idx="7235">
                  <c:v>-1.507E-2</c:v>
                </c:pt>
                <c:pt idx="7236">
                  <c:v>-1.507E-2</c:v>
                </c:pt>
                <c:pt idx="7237">
                  <c:v>-1.507E-2</c:v>
                </c:pt>
                <c:pt idx="7238">
                  <c:v>-1.502E-2</c:v>
                </c:pt>
                <c:pt idx="7239">
                  <c:v>-1.502E-2</c:v>
                </c:pt>
                <c:pt idx="7240">
                  <c:v>-1.502E-2</c:v>
                </c:pt>
                <c:pt idx="7241">
                  <c:v>-1.502E-2</c:v>
                </c:pt>
                <c:pt idx="7242">
                  <c:v>-1.502E-2</c:v>
                </c:pt>
                <c:pt idx="7243">
                  <c:v>-1.502E-2</c:v>
                </c:pt>
                <c:pt idx="7244">
                  <c:v>-1.502E-2</c:v>
                </c:pt>
                <c:pt idx="7245">
                  <c:v>-1.502E-2</c:v>
                </c:pt>
                <c:pt idx="7246">
                  <c:v>-1.502E-2</c:v>
                </c:pt>
                <c:pt idx="7247">
                  <c:v>-1.502E-2</c:v>
                </c:pt>
                <c:pt idx="7248">
                  <c:v>-1.502E-2</c:v>
                </c:pt>
                <c:pt idx="7249">
                  <c:v>-1.502E-2</c:v>
                </c:pt>
                <c:pt idx="7250">
                  <c:v>-1.502E-2</c:v>
                </c:pt>
                <c:pt idx="7251">
                  <c:v>-1.502E-2</c:v>
                </c:pt>
                <c:pt idx="7252">
                  <c:v>-1.502E-2</c:v>
                </c:pt>
                <c:pt idx="7253">
                  <c:v>-1.502E-2</c:v>
                </c:pt>
                <c:pt idx="7254">
                  <c:v>-1.502E-2</c:v>
                </c:pt>
                <c:pt idx="7255">
                  <c:v>-1.502E-2</c:v>
                </c:pt>
                <c:pt idx="7256">
                  <c:v>-1.502E-2</c:v>
                </c:pt>
                <c:pt idx="7257">
                  <c:v>-1.502E-2</c:v>
                </c:pt>
                <c:pt idx="7258">
                  <c:v>-1.502E-2</c:v>
                </c:pt>
                <c:pt idx="7259">
                  <c:v>-1.502E-2</c:v>
                </c:pt>
                <c:pt idx="7260">
                  <c:v>-1.502E-2</c:v>
                </c:pt>
                <c:pt idx="7261">
                  <c:v>-1.502E-2</c:v>
                </c:pt>
                <c:pt idx="7262">
                  <c:v>-1.502E-2</c:v>
                </c:pt>
                <c:pt idx="7263">
                  <c:v>-1.502E-2</c:v>
                </c:pt>
                <c:pt idx="7264">
                  <c:v>-1.502E-2</c:v>
                </c:pt>
                <c:pt idx="7265">
                  <c:v>-1.502E-2</c:v>
                </c:pt>
                <c:pt idx="7266">
                  <c:v>-1.502E-2</c:v>
                </c:pt>
                <c:pt idx="7267">
                  <c:v>-1.502E-2</c:v>
                </c:pt>
                <c:pt idx="7268">
                  <c:v>-1.502E-2</c:v>
                </c:pt>
                <c:pt idx="7269">
                  <c:v>-1.502E-2</c:v>
                </c:pt>
                <c:pt idx="7270">
                  <c:v>-1.502E-2</c:v>
                </c:pt>
                <c:pt idx="7271">
                  <c:v>-1.502E-2</c:v>
                </c:pt>
                <c:pt idx="7272">
                  <c:v>-1.502E-2</c:v>
                </c:pt>
                <c:pt idx="7273">
                  <c:v>-1.502E-2</c:v>
                </c:pt>
                <c:pt idx="7274">
                  <c:v>-1.502E-2</c:v>
                </c:pt>
                <c:pt idx="7275">
                  <c:v>-1.502E-2</c:v>
                </c:pt>
                <c:pt idx="7276">
                  <c:v>-1.502E-2</c:v>
                </c:pt>
                <c:pt idx="7277">
                  <c:v>-1.507E-2</c:v>
                </c:pt>
                <c:pt idx="7278">
                  <c:v>-1.507E-2</c:v>
                </c:pt>
                <c:pt idx="7279">
                  <c:v>-1.507E-2</c:v>
                </c:pt>
                <c:pt idx="7280">
                  <c:v>-1.507E-2</c:v>
                </c:pt>
                <c:pt idx="7281">
                  <c:v>-1.507E-2</c:v>
                </c:pt>
                <c:pt idx="7282">
                  <c:v>-1.507E-2</c:v>
                </c:pt>
                <c:pt idx="7283">
                  <c:v>-1.507E-2</c:v>
                </c:pt>
                <c:pt idx="7284">
                  <c:v>-1.507E-2</c:v>
                </c:pt>
                <c:pt idx="7285">
                  <c:v>-1.512E-2</c:v>
                </c:pt>
                <c:pt idx="7286">
                  <c:v>-1.512E-2</c:v>
                </c:pt>
                <c:pt idx="7287">
                  <c:v>-1.512E-2</c:v>
                </c:pt>
                <c:pt idx="7288">
                  <c:v>-1.512E-2</c:v>
                </c:pt>
                <c:pt idx="7289">
                  <c:v>-1.512E-2</c:v>
                </c:pt>
                <c:pt idx="7290">
                  <c:v>-1.512E-2</c:v>
                </c:pt>
                <c:pt idx="7291">
                  <c:v>-1.5180000000000001E-2</c:v>
                </c:pt>
                <c:pt idx="7292">
                  <c:v>-1.5180000000000001E-2</c:v>
                </c:pt>
                <c:pt idx="7293">
                  <c:v>-1.5180000000000001E-2</c:v>
                </c:pt>
                <c:pt idx="7294">
                  <c:v>-1.5180000000000001E-2</c:v>
                </c:pt>
                <c:pt idx="7295">
                  <c:v>-1.5180000000000001E-2</c:v>
                </c:pt>
                <c:pt idx="7296">
                  <c:v>-1.523E-2</c:v>
                </c:pt>
                <c:pt idx="7297">
                  <c:v>-1.523E-2</c:v>
                </c:pt>
                <c:pt idx="7298">
                  <c:v>-1.523E-2</c:v>
                </c:pt>
                <c:pt idx="7299">
                  <c:v>-1.523E-2</c:v>
                </c:pt>
                <c:pt idx="7300">
                  <c:v>-1.523E-2</c:v>
                </c:pt>
                <c:pt idx="7301">
                  <c:v>-1.529E-2</c:v>
                </c:pt>
                <c:pt idx="7302">
                  <c:v>-1.529E-2</c:v>
                </c:pt>
                <c:pt idx="7303">
                  <c:v>-1.529E-2</c:v>
                </c:pt>
                <c:pt idx="7304">
                  <c:v>-1.529E-2</c:v>
                </c:pt>
                <c:pt idx="7305">
                  <c:v>-1.5339999999999999E-2</c:v>
                </c:pt>
                <c:pt idx="7306">
                  <c:v>-1.5339999999999999E-2</c:v>
                </c:pt>
                <c:pt idx="7307">
                  <c:v>-1.5339999999999999E-2</c:v>
                </c:pt>
                <c:pt idx="7308">
                  <c:v>-1.5339999999999999E-2</c:v>
                </c:pt>
                <c:pt idx="7309">
                  <c:v>-1.54E-2</c:v>
                </c:pt>
                <c:pt idx="7310">
                  <c:v>-1.54E-2</c:v>
                </c:pt>
                <c:pt idx="7311">
                  <c:v>-1.54E-2</c:v>
                </c:pt>
                <c:pt idx="7312">
                  <c:v>-1.54E-2</c:v>
                </c:pt>
                <c:pt idx="7313">
                  <c:v>-1.545E-2</c:v>
                </c:pt>
                <c:pt idx="7314">
                  <c:v>-1.545E-2</c:v>
                </c:pt>
                <c:pt idx="7315">
                  <c:v>-1.545E-2</c:v>
                </c:pt>
                <c:pt idx="7316">
                  <c:v>-1.545E-2</c:v>
                </c:pt>
                <c:pt idx="7317">
                  <c:v>-1.5509999999999999E-2</c:v>
                </c:pt>
                <c:pt idx="7318">
                  <c:v>-1.5509999999999999E-2</c:v>
                </c:pt>
                <c:pt idx="7319">
                  <c:v>-1.5509999999999999E-2</c:v>
                </c:pt>
                <c:pt idx="7320">
                  <c:v>-1.5509999999999999E-2</c:v>
                </c:pt>
                <c:pt idx="7321">
                  <c:v>-1.5559999999999999E-2</c:v>
                </c:pt>
                <c:pt idx="7322">
                  <c:v>-1.5559999999999999E-2</c:v>
                </c:pt>
                <c:pt idx="7323">
                  <c:v>-1.5559999999999999E-2</c:v>
                </c:pt>
                <c:pt idx="7324">
                  <c:v>-1.5610000000000001E-2</c:v>
                </c:pt>
                <c:pt idx="7325">
                  <c:v>-1.5610000000000001E-2</c:v>
                </c:pt>
                <c:pt idx="7326">
                  <c:v>-1.5610000000000001E-2</c:v>
                </c:pt>
                <c:pt idx="7327">
                  <c:v>-1.5610000000000001E-2</c:v>
                </c:pt>
                <c:pt idx="7328">
                  <c:v>-1.567E-2</c:v>
                </c:pt>
                <c:pt idx="7329">
                  <c:v>-1.567E-2</c:v>
                </c:pt>
                <c:pt idx="7330">
                  <c:v>-1.567E-2</c:v>
                </c:pt>
                <c:pt idx="7331">
                  <c:v>-1.567E-2</c:v>
                </c:pt>
                <c:pt idx="7332">
                  <c:v>-1.5720000000000001E-2</c:v>
                </c:pt>
                <c:pt idx="7333">
                  <c:v>-1.5720000000000001E-2</c:v>
                </c:pt>
                <c:pt idx="7334">
                  <c:v>-1.5720000000000001E-2</c:v>
                </c:pt>
                <c:pt idx="7335">
                  <c:v>-1.5720000000000001E-2</c:v>
                </c:pt>
                <c:pt idx="7336">
                  <c:v>-1.5779999999999999E-2</c:v>
                </c:pt>
                <c:pt idx="7337">
                  <c:v>-1.5779999999999999E-2</c:v>
                </c:pt>
                <c:pt idx="7338">
                  <c:v>-1.5779999999999999E-2</c:v>
                </c:pt>
                <c:pt idx="7339">
                  <c:v>-1.5779999999999999E-2</c:v>
                </c:pt>
                <c:pt idx="7340">
                  <c:v>-1.583E-2</c:v>
                </c:pt>
                <c:pt idx="7341">
                  <c:v>-1.583E-2</c:v>
                </c:pt>
                <c:pt idx="7342">
                  <c:v>-1.583E-2</c:v>
                </c:pt>
                <c:pt idx="7343">
                  <c:v>-1.583E-2</c:v>
                </c:pt>
                <c:pt idx="7344">
                  <c:v>-1.5890000000000001E-2</c:v>
                </c:pt>
                <c:pt idx="7345">
                  <c:v>-1.5890000000000001E-2</c:v>
                </c:pt>
                <c:pt idx="7346">
                  <c:v>-1.5890000000000001E-2</c:v>
                </c:pt>
                <c:pt idx="7347">
                  <c:v>-1.5890000000000001E-2</c:v>
                </c:pt>
                <c:pt idx="7348">
                  <c:v>-1.5939999999999999E-2</c:v>
                </c:pt>
                <c:pt idx="7349">
                  <c:v>-1.5939999999999999E-2</c:v>
                </c:pt>
                <c:pt idx="7350">
                  <c:v>-1.5939999999999999E-2</c:v>
                </c:pt>
                <c:pt idx="7351">
                  <c:v>-1.5939999999999999E-2</c:v>
                </c:pt>
                <c:pt idx="7352">
                  <c:v>-1.5939999999999999E-2</c:v>
                </c:pt>
                <c:pt idx="7353">
                  <c:v>-1.6E-2</c:v>
                </c:pt>
                <c:pt idx="7354">
                  <c:v>-1.6E-2</c:v>
                </c:pt>
                <c:pt idx="7355">
                  <c:v>-1.6E-2</c:v>
                </c:pt>
                <c:pt idx="7356">
                  <c:v>-1.6E-2</c:v>
                </c:pt>
                <c:pt idx="7357">
                  <c:v>-1.6E-2</c:v>
                </c:pt>
                <c:pt idx="7358">
                  <c:v>-1.6E-2</c:v>
                </c:pt>
                <c:pt idx="7359">
                  <c:v>-1.6E-2</c:v>
                </c:pt>
                <c:pt idx="7360">
                  <c:v>-1.6049999999999998E-2</c:v>
                </c:pt>
                <c:pt idx="7361">
                  <c:v>-1.6049999999999998E-2</c:v>
                </c:pt>
                <c:pt idx="7362">
                  <c:v>-1.6049999999999998E-2</c:v>
                </c:pt>
                <c:pt idx="7363">
                  <c:v>-1.6049999999999998E-2</c:v>
                </c:pt>
                <c:pt idx="7364">
                  <c:v>-1.6049999999999998E-2</c:v>
                </c:pt>
                <c:pt idx="7365">
                  <c:v>-1.6049999999999998E-2</c:v>
                </c:pt>
                <c:pt idx="7366">
                  <c:v>-1.6049999999999998E-2</c:v>
                </c:pt>
                <c:pt idx="7367">
                  <c:v>-1.61E-2</c:v>
                </c:pt>
                <c:pt idx="7368">
                  <c:v>-1.61E-2</c:v>
                </c:pt>
                <c:pt idx="7369">
                  <c:v>-1.61E-2</c:v>
                </c:pt>
                <c:pt idx="7370">
                  <c:v>-1.61E-2</c:v>
                </c:pt>
                <c:pt idx="7371">
                  <c:v>-1.61E-2</c:v>
                </c:pt>
                <c:pt idx="7372">
                  <c:v>-1.61E-2</c:v>
                </c:pt>
                <c:pt idx="7373">
                  <c:v>-1.61E-2</c:v>
                </c:pt>
                <c:pt idx="7374">
                  <c:v>-1.61E-2</c:v>
                </c:pt>
                <c:pt idx="7375">
                  <c:v>-1.61E-2</c:v>
                </c:pt>
                <c:pt idx="7376">
                  <c:v>-1.61E-2</c:v>
                </c:pt>
                <c:pt idx="7377">
                  <c:v>-1.61E-2</c:v>
                </c:pt>
                <c:pt idx="7378">
                  <c:v>-1.61E-2</c:v>
                </c:pt>
                <c:pt idx="7379">
                  <c:v>-1.61E-2</c:v>
                </c:pt>
                <c:pt idx="7380">
                  <c:v>-1.61E-2</c:v>
                </c:pt>
                <c:pt idx="7381">
                  <c:v>-1.61E-2</c:v>
                </c:pt>
                <c:pt idx="7382">
                  <c:v>-1.61E-2</c:v>
                </c:pt>
                <c:pt idx="7383">
                  <c:v>-1.61E-2</c:v>
                </c:pt>
                <c:pt idx="7384">
                  <c:v>-1.61E-2</c:v>
                </c:pt>
                <c:pt idx="7385">
                  <c:v>-1.61E-2</c:v>
                </c:pt>
                <c:pt idx="7386">
                  <c:v>-1.61E-2</c:v>
                </c:pt>
                <c:pt idx="7387">
                  <c:v>-1.61E-2</c:v>
                </c:pt>
                <c:pt idx="7388">
                  <c:v>-1.61E-2</c:v>
                </c:pt>
                <c:pt idx="7389">
                  <c:v>-1.61E-2</c:v>
                </c:pt>
                <c:pt idx="7390">
                  <c:v>-1.61E-2</c:v>
                </c:pt>
                <c:pt idx="7391">
                  <c:v>-1.61E-2</c:v>
                </c:pt>
                <c:pt idx="7392">
                  <c:v>-1.61E-2</c:v>
                </c:pt>
                <c:pt idx="7393">
                  <c:v>-1.61E-2</c:v>
                </c:pt>
                <c:pt idx="7394">
                  <c:v>-1.61E-2</c:v>
                </c:pt>
                <c:pt idx="7395">
                  <c:v>-1.61E-2</c:v>
                </c:pt>
                <c:pt idx="7396">
                  <c:v>-1.61E-2</c:v>
                </c:pt>
                <c:pt idx="7397">
                  <c:v>-1.61E-2</c:v>
                </c:pt>
                <c:pt idx="7398">
                  <c:v>-1.61E-2</c:v>
                </c:pt>
                <c:pt idx="7399">
                  <c:v>-1.61E-2</c:v>
                </c:pt>
                <c:pt idx="7400">
                  <c:v>-1.61E-2</c:v>
                </c:pt>
                <c:pt idx="7401">
                  <c:v>-1.61E-2</c:v>
                </c:pt>
                <c:pt idx="7402">
                  <c:v>-1.6049999999999998E-2</c:v>
                </c:pt>
                <c:pt idx="7403">
                  <c:v>-1.6049999999999998E-2</c:v>
                </c:pt>
                <c:pt idx="7404">
                  <c:v>-1.6049999999999998E-2</c:v>
                </c:pt>
                <c:pt idx="7405">
                  <c:v>-1.6049999999999998E-2</c:v>
                </c:pt>
                <c:pt idx="7406">
                  <c:v>-1.6049999999999998E-2</c:v>
                </c:pt>
                <c:pt idx="7407">
                  <c:v>-1.6049999999999998E-2</c:v>
                </c:pt>
                <c:pt idx="7408">
                  <c:v>-1.6049999999999998E-2</c:v>
                </c:pt>
                <c:pt idx="7409">
                  <c:v>-1.6049999999999998E-2</c:v>
                </c:pt>
                <c:pt idx="7410">
                  <c:v>-1.6049999999999998E-2</c:v>
                </c:pt>
                <c:pt idx="7411">
                  <c:v>-1.6E-2</c:v>
                </c:pt>
                <c:pt idx="7412">
                  <c:v>-1.6E-2</c:v>
                </c:pt>
                <c:pt idx="7413">
                  <c:v>-1.6E-2</c:v>
                </c:pt>
                <c:pt idx="7414">
                  <c:v>-1.6E-2</c:v>
                </c:pt>
                <c:pt idx="7415">
                  <c:v>-1.6E-2</c:v>
                </c:pt>
                <c:pt idx="7416">
                  <c:v>-1.6E-2</c:v>
                </c:pt>
                <c:pt idx="7417">
                  <c:v>-1.6E-2</c:v>
                </c:pt>
                <c:pt idx="7418">
                  <c:v>-1.6E-2</c:v>
                </c:pt>
                <c:pt idx="7419">
                  <c:v>-1.5939999999999999E-2</c:v>
                </c:pt>
                <c:pt idx="7420">
                  <c:v>-1.5939999999999999E-2</c:v>
                </c:pt>
                <c:pt idx="7421">
                  <c:v>-1.5939999999999999E-2</c:v>
                </c:pt>
                <c:pt idx="7422">
                  <c:v>-1.5939999999999999E-2</c:v>
                </c:pt>
                <c:pt idx="7423">
                  <c:v>-1.5939999999999999E-2</c:v>
                </c:pt>
                <c:pt idx="7424">
                  <c:v>-1.5939999999999999E-2</c:v>
                </c:pt>
                <c:pt idx="7425">
                  <c:v>-1.5939999999999999E-2</c:v>
                </c:pt>
                <c:pt idx="7426">
                  <c:v>-1.5939999999999999E-2</c:v>
                </c:pt>
                <c:pt idx="7427">
                  <c:v>-1.5890000000000001E-2</c:v>
                </c:pt>
                <c:pt idx="7428">
                  <c:v>-1.5890000000000001E-2</c:v>
                </c:pt>
                <c:pt idx="7429">
                  <c:v>-1.5890000000000001E-2</c:v>
                </c:pt>
                <c:pt idx="7430">
                  <c:v>-1.5890000000000001E-2</c:v>
                </c:pt>
                <c:pt idx="7431">
                  <c:v>-1.5890000000000001E-2</c:v>
                </c:pt>
                <c:pt idx="7432">
                  <c:v>-1.5890000000000001E-2</c:v>
                </c:pt>
                <c:pt idx="7433">
                  <c:v>-1.5890000000000001E-2</c:v>
                </c:pt>
                <c:pt idx="7434">
                  <c:v>-1.5890000000000001E-2</c:v>
                </c:pt>
                <c:pt idx="7435">
                  <c:v>-1.583E-2</c:v>
                </c:pt>
                <c:pt idx="7436">
                  <c:v>-1.583E-2</c:v>
                </c:pt>
                <c:pt idx="7437">
                  <c:v>-1.583E-2</c:v>
                </c:pt>
                <c:pt idx="7438">
                  <c:v>-1.583E-2</c:v>
                </c:pt>
                <c:pt idx="7439">
                  <c:v>-1.583E-2</c:v>
                </c:pt>
                <c:pt idx="7440">
                  <c:v>-1.583E-2</c:v>
                </c:pt>
                <c:pt idx="7441">
                  <c:v>-1.583E-2</c:v>
                </c:pt>
                <c:pt idx="7442">
                  <c:v>-1.583E-2</c:v>
                </c:pt>
                <c:pt idx="7443">
                  <c:v>-1.583E-2</c:v>
                </c:pt>
                <c:pt idx="7444">
                  <c:v>-1.5779999999999999E-2</c:v>
                </c:pt>
                <c:pt idx="7445">
                  <c:v>-1.5779999999999999E-2</c:v>
                </c:pt>
                <c:pt idx="7446">
                  <c:v>-1.5779999999999999E-2</c:v>
                </c:pt>
                <c:pt idx="7447">
                  <c:v>-1.5779999999999999E-2</c:v>
                </c:pt>
                <c:pt idx="7448">
                  <c:v>-1.5779999999999999E-2</c:v>
                </c:pt>
                <c:pt idx="7449">
                  <c:v>-1.5779999999999999E-2</c:v>
                </c:pt>
                <c:pt idx="7450">
                  <c:v>-1.5779999999999999E-2</c:v>
                </c:pt>
                <c:pt idx="7451">
                  <c:v>-1.5779999999999999E-2</c:v>
                </c:pt>
                <c:pt idx="7452">
                  <c:v>-1.5779999999999999E-2</c:v>
                </c:pt>
                <c:pt idx="7453">
                  <c:v>-1.5779999999999999E-2</c:v>
                </c:pt>
                <c:pt idx="7454">
                  <c:v>-1.5779999999999999E-2</c:v>
                </c:pt>
                <c:pt idx="7455">
                  <c:v>-1.5779999999999999E-2</c:v>
                </c:pt>
                <c:pt idx="7456">
                  <c:v>-1.5779999999999999E-2</c:v>
                </c:pt>
                <c:pt idx="7457">
                  <c:v>-1.5779999999999999E-2</c:v>
                </c:pt>
                <c:pt idx="7458">
                  <c:v>-1.5779999999999999E-2</c:v>
                </c:pt>
                <c:pt idx="7459">
                  <c:v>-1.5779999999999999E-2</c:v>
                </c:pt>
                <c:pt idx="7460">
                  <c:v>-1.5779999999999999E-2</c:v>
                </c:pt>
                <c:pt idx="7461">
                  <c:v>-1.5779999999999999E-2</c:v>
                </c:pt>
                <c:pt idx="7462">
                  <c:v>-1.5779999999999999E-2</c:v>
                </c:pt>
                <c:pt idx="7463">
                  <c:v>-1.5779999999999999E-2</c:v>
                </c:pt>
                <c:pt idx="7464">
                  <c:v>-1.5779999999999999E-2</c:v>
                </c:pt>
                <c:pt idx="7465">
                  <c:v>-1.5779999999999999E-2</c:v>
                </c:pt>
                <c:pt idx="7466">
                  <c:v>-1.5779999999999999E-2</c:v>
                </c:pt>
                <c:pt idx="7467">
                  <c:v>-1.5779999999999999E-2</c:v>
                </c:pt>
                <c:pt idx="7468">
                  <c:v>-1.5779999999999999E-2</c:v>
                </c:pt>
                <c:pt idx="7469">
                  <c:v>-1.5779999999999999E-2</c:v>
                </c:pt>
                <c:pt idx="7470">
                  <c:v>-1.5779999999999999E-2</c:v>
                </c:pt>
                <c:pt idx="7471">
                  <c:v>-1.5779999999999999E-2</c:v>
                </c:pt>
                <c:pt idx="7472">
                  <c:v>-1.5779999999999999E-2</c:v>
                </c:pt>
                <c:pt idx="7473">
                  <c:v>-1.5779999999999999E-2</c:v>
                </c:pt>
                <c:pt idx="7474">
                  <c:v>-1.5779999999999999E-2</c:v>
                </c:pt>
                <c:pt idx="7475">
                  <c:v>-1.5779999999999999E-2</c:v>
                </c:pt>
                <c:pt idx="7476">
                  <c:v>-1.5779999999999999E-2</c:v>
                </c:pt>
                <c:pt idx="7477">
                  <c:v>-1.5779999999999999E-2</c:v>
                </c:pt>
                <c:pt idx="7478">
                  <c:v>-1.5779999999999999E-2</c:v>
                </c:pt>
                <c:pt idx="7479">
                  <c:v>-1.5779999999999999E-2</c:v>
                </c:pt>
                <c:pt idx="7480">
                  <c:v>-1.5779999999999999E-2</c:v>
                </c:pt>
                <c:pt idx="7481">
                  <c:v>-1.5779999999999999E-2</c:v>
                </c:pt>
                <c:pt idx="7482">
                  <c:v>-1.5779999999999999E-2</c:v>
                </c:pt>
                <c:pt idx="7483">
                  <c:v>-1.5779999999999999E-2</c:v>
                </c:pt>
                <c:pt idx="7484">
                  <c:v>-1.5779999999999999E-2</c:v>
                </c:pt>
                <c:pt idx="7485">
                  <c:v>-1.583E-2</c:v>
                </c:pt>
                <c:pt idx="7486">
                  <c:v>-1.583E-2</c:v>
                </c:pt>
                <c:pt idx="7487">
                  <c:v>-1.583E-2</c:v>
                </c:pt>
                <c:pt idx="7488">
                  <c:v>-1.583E-2</c:v>
                </c:pt>
                <c:pt idx="7489">
                  <c:v>-1.583E-2</c:v>
                </c:pt>
                <c:pt idx="7490">
                  <c:v>-1.583E-2</c:v>
                </c:pt>
                <c:pt idx="7491">
                  <c:v>-1.583E-2</c:v>
                </c:pt>
                <c:pt idx="7492">
                  <c:v>-1.583E-2</c:v>
                </c:pt>
                <c:pt idx="7493">
                  <c:v>-1.583E-2</c:v>
                </c:pt>
                <c:pt idx="7494">
                  <c:v>-1.5890000000000001E-2</c:v>
                </c:pt>
                <c:pt idx="7495">
                  <c:v>-1.5890000000000001E-2</c:v>
                </c:pt>
                <c:pt idx="7496">
                  <c:v>-1.5890000000000001E-2</c:v>
                </c:pt>
                <c:pt idx="7497">
                  <c:v>-1.5890000000000001E-2</c:v>
                </c:pt>
                <c:pt idx="7498">
                  <c:v>-1.5890000000000001E-2</c:v>
                </c:pt>
                <c:pt idx="7499">
                  <c:v>-1.5890000000000001E-2</c:v>
                </c:pt>
                <c:pt idx="7500">
                  <c:v>-1.5939999999999999E-2</c:v>
                </c:pt>
                <c:pt idx="7501">
                  <c:v>-1.5939999999999999E-2</c:v>
                </c:pt>
                <c:pt idx="7502">
                  <c:v>-1.5939999999999999E-2</c:v>
                </c:pt>
                <c:pt idx="7503">
                  <c:v>-1.5939999999999999E-2</c:v>
                </c:pt>
                <c:pt idx="7504">
                  <c:v>-1.5939999999999999E-2</c:v>
                </c:pt>
                <c:pt idx="7505">
                  <c:v>-1.5939999999999999E-2</c:v>
                </c:pt>
                <c:pt idx="7506">
                  <c:v>-1.5939999999999999E-2</c:v>
                </c:pt>
                <c:pt idx="7507">
                  <c:v>-1.6E-2</c:v>
                </c:pt>
                <c:pt idx="7508">
                  <c:v>-1.6E-2</c:v>
                </c:pt>
                <c:pt idx="7509">
                  <c:v>-1.6E-2</c:v>
                </c:pt>
                <c:pt idx="7510">
                  <c:v>-1.6E-2</c:v>
                </c:pt>
                <c:pt idx="7511">
                  <c:v>-1.6E-2</c:v>
                </c:pt>
                <c:pt idx="7512">
                  <c:v>-1.6049999999999998E-2</c:v>
                </c:pt>
                <c:pt idx="7513">
                  <c:v>-1.6049999999999998E-2</c:v>
                </c:pt>
                <c:pt idx="7514">
                  <c:v>-1.6049999999999998E-2</c:v>
                </c:pt>
                <c:pt idx="7515">
                  <c:v>-1.6049999999999998E-2</c:v>
                </c:pt>
                <c:pt idx="7516">
                  <c:v>-1.6049999999999998E-2</c:v>
                </c:pt>
                <c:pt idx="7517">
                  <c:v>-1.61E-2</c:v>
                </c:pt>
                <c:pt idx="7518">
                  <c:v>-1.61E-2</c:v>
                </c:pt>
                <c:pt idx="7519">
                  <c:v>-1.61E-2</c:v>
                </c:pt>
                <c:pt idx="7520">
                  <c:v>-1.61E-2</c:v>
                </c:pt>
                <c:pt idx="7521">
                  <c:v>-1.61E-2</c:v>
                </c:pt>
                <c:pt idx="7522">
                  <c:v>-1.6160000000000001E-2</c:v>
                </c:pt>
                <c:pt idx="7523">
                  <c:v>-1.6160000000000001E-2</c:v>
                </c:pt>
                <c:pt idx="7524">
                  <c:v>-1.6160000000000001E-2</c:v>
                </c:pt>
                <c:pt idx="7525">
                  <c:v>-1.6160000000000001E-2</c:v>
                </c:pt>
                <c:pt idx="7526">
                  <c:v>-1.6160000000000001E-2</c:v>
                </c:pt>
                <c:pt idx="7527">
                  <c:v>-1.6209999999999999E-2</c:v>
                </c:pt>
                <c:pt idx="7528">
                  <c:v>-1.6209999999999999E-2</c:v>
                </c:pt>
                <c:pt idx="7529">
                  <c:v>-1.6209999999999999E-2</c:v>
                </c:pt>
                <c:pt idx="7530">
                  <c:v>-1.6209999999999999E-2</c:v>
                </c:pt>
                <c:pt idx="7531">
                  <c:v>-1.6209999999999999E-2</c:v>
                </c:pt>
                <c:pt idx="7532">
                  <c:v>-1.627E-2</c:v>
                </c:pt>
                <c:pt idx="7533">
                  <c:v>-1.627E-2</c:v>
                </c:pt>
                <c:pt idx="7534">
                  <c:v>-1.627E-2</c:v>
                </c:pt>
                <c:pt idx="7535">
                  <c:v>-1.627E-2</c:v>
                </c:pt>
                <c:pt idx="7536">
                  <c:v>-1.627E-2</c:v>
                </c:pt>
                <c:pt idx="7537">
                  <c:v>-1.6320000000000001E-2</c:v>
                </c:pt>
                <c:pt idx="7538">
                  <c:v>-1.6320000000000001E-2</c:v>
                </c:pt>
                <c:pt idx="7539">
                  <c:v>-1.6320000000000001E-2</c:v>
                </c:pt>
                <c:pt idx="7540">
                  <c:v>-1.6320000000000001E-2</c:v>
                </c:pt>
                <c:pt idx="7541">
                  <c:v>-1.6320000000000001E-2</c:v>
                </c:pt>
                <c:pt idx="7542">
                  <c:v>-1.6379999999999999E-2</c:v>
                </c:pt>
                <c:pt idx="7543">
                  <c:v>-1.6379999999999999E-2</c:v>
                </c:pt>
                <c:pt idx="7544">
                  <c:v>-1.6379999999999999E-2</c:v>
                </c:pt>
                <c:pt idx="7545">
                  <c:v>-1.6379999999999999E-2</c:v>
                </c:pt>
                <c:pt idx="7546">
                  <c:v>-1.6379999999999999E-2</c:v>
                </c:pt>
                <c:pt idx="7547">
                  <c:v>-1.643E-2</c:v>
                </c:pt>
                <c:pt idx="7548">
                  <c:v>-1.643E-2</c:v>
                </c:pt>
                <c:pt idx="7549">
                  <c:v>-1.643E-2</c:v>
                </c:pt>
                <c:pt idx="7550">
                  <c:v>-1.643E-2</c:v>
                </c:pt>
                <c:pt idx="7551">
                  <c:v>-1.643E-2</c:v>
                </c:pt>
                <c:pt idx="7552">
                  <c:v>-1.643E-2</c:v>
                </c:pt>
                <c:pt idx="7553">
                  <c:v>-1.6490000000000001E-2</c:v>
                </c:pt>
                <c:pt idx="7554">
                  <c:v>-1.6490000000000001E-2</c:v>
                </c:pt>
                <c:pt idx="7555">
                  <c:v>-1.6490000000000001E-2</c:v>
                </c:pt>
                <c:pt idx="7556">
                  <c:v>-1.6490000000000001E-2</c:v>
                </c:pt>
                <c:pt idx="7557">
                  <c:v>-1.6490000000000001E-2</c:v>
                </c:pt>
                <c:pt idx="7558">
                  <c:v>-1.6490000000000001E-2</c:v>
                </c:pt>
                <c:pt idx="7559">
                  <c:v>-1.6539999999999999E-2</c:v>
                </c:pt>
                <c:pt idx="7560">
                  <c:v>-1.6539999999999999E-2</c:v>
                </c:pt>
                <c:pt idx="7561">
                  <c:v>-1.6539999999999999E-2</c:v>
                </c:pt>
                <c:pt idx="7562">
                  <c:v>-1.6539999999999999E-2</c:v>
                </c:pt>
                <c:pt idx="7563">
                  <c:v>-1.6539999999999999E-2</c:v>
                </c:pt>
                <c:pt idx="7564">
                  <c:v>-1.6539999999999999E-2</c:v>
                </c:pt>
                <c:pt idx="7565">
                  <c:v>-1.6590000000000001E-2</c:v>
                </c:pt>
                <c:pt idx="7566">
                  <c:v>-1.6590000000000001E-2</c:v>
                </c:pt>
                <c:pt idx="7567">
                  <c:v>-1.6590000000000001E-2</c:v>
                </c:pt>
                <c:pt idx="7568">
                  <c:v>-1.6590000000000001E-2</c:v>
                </c:pt>
                <c:pt idx="7569">
                  <c:v>-1.6590000000000001E-2</c:v>
                </c:pt>
                <c:pt idx="7570">
                  <c:v>-1.6590000000000001E-2</c:v>
                </c:pt>
                <c:pt idx="7571">
                  <c:v>-1.6590000000000001E-2</c:v>
                </c:pt>
                <c:pt idx="7572">
                  <c:v>-1.6650000000000002E-2</c:v>
                </c:pt>
                <c:pt idx="7573">
                  <c:v>-1.6650000000000002E-2</c:v>
                </c:pt>
                <c:pt idx="7574">
                  <c:v>-1.6650000000000002E-2</c:v>
                </c:pt>
                <c:pt idx="7575">
                  <c:v>-1.6650000000000002E-2</c:v>
                </c:pt>
                <c:pt idx="7576">
                  <c:v>-1.6650000000000002E-2</c:v>
                </c:pt>
                <c:pt idx="7577">
                  <c:v>-1.6650000000000002E-2</c:v>
                </c:pt>
                <c:pt idx="7578">
                  <c:v>-1.6650000000000002E-2</c:v>
                </c:pt>
                <c:pt idx="7579">
                  <c:v>-1.6650000000000002E-2</c:v>
                </c:pt>
                <c:pt idx="7580">
                  <c:v>-1.67E-2</c:v>
                </c:pt>
                <c:pt idx="7581">
                  <c:v>-1.67E-2</c:v>
                </c:pt>
                <c:pt idx="7582">
                  <c:v>-1.67E-2</c:v>
                </c:pt>
                <c:pt idx="7583">
                  <c:v>-1.67E-2</c:v>
                </c:pt>
                <c:pt idx="7584">
                  <c:v>-1.67E-2</c:v>
                </c:pt>
                <c:pt idx="7585">
                  <c:v>-1.67E-2</c:v>
                </c:pt>
                <c:pt idx="7586">
                  <c:v>-1.67E-2</c:v>
                </c:pt>
                <c:pt idx="7587">
                  <c:v>-1.67E-2</c:v>
                </c:pt>
                <c:pt idx="7588">
                  <c:v>-1.67E-2</c:v>
                </c:pt>
                <c:pt idx="7589">
                  <c:v>-1.6760000000000001E-2</c:v>
                </c:pt>
                <c:pt idx="7590">
                  <c:v>-1.6760000000000001E-2</c:v>
                </c:pt>
                <c:pt idx="7591">
                  <c:v>-1.6760000000000001E-2</c:v>
                </c:pt>
                <c:pt idx="7592">
                  <c:v>-1.6760000000000001E-2</c:v>
                </c:pt>
                <c:pt idx="7593">
                  <c:v>-1.6760000000000001E-2</c:v>
                </c:pt>
                <c:pt idx="7594">
                  <c:v>-1.6760000000000001E-2</c:v>
                </c:pt>
                <c:pt idx="7595">
                  <c:v>-1.6760000000000001E-2</c:v>
                </c:pt>
                <c:pt idx="7596">
                  <c:v>-1.6760000000000001E-2</c:v>
                </c:pt>
                <c:pt idx="7597">
                  <c:v>-1.6760000000000001E-2</c:v>
                </c:pt>
                <c:pt idx="7598">
                  <c:v>-1.6760000000000001E-2</c:v>
                </c:pt>
                <c:pt idx="7599">
                  <c:v>-1.6760000000000001E-2</c:v>
                </c:pt>
                <c:pt idx="7600">
                  <c:v>-1.6760000000000001E-2</c:v>
                </c:pt>
                <c:pt idx="7601">
                  <c:v>-1.6760000000000001E-2</c:v>
                </c:pt>
                <c:pt idx="7602">
                  <c:v>-1.6809999999999999E-2</c:v>
                </c:pt>
                <c:pt idx="7603">
                  <c:v>-1.6809999999999999E-2</c:v>
                </c:pt>
                <c:pt idx="7604">
                  <c:v>-1.6809999999999999E-2</c:v>
                </c:pt>
                <c:pt idx="7605">
                  <c:v>-1.6809999999999999E-2</c:v>
                </c:pt>
                <c:pt idx="7606">
                  <c:v>-1.6809999999999999E-2</c:v>
                </c:pt>
                <c:pt idx="7607">
                  <c:v>-1.6809999999999999E-2</c:v>
                </c:pt>
                <c:pt idx="7608">
                  <c:v>-1.6809999999999999E-2</c:v>
                </c:pt>
                <c:pt idx="7609">
                  <c:v>-1.6809999999999999E-2</c:v>
                </c:pt>
                <c:pt idx="7610">
                  <c:v>-1.6809999999999999E-2</c:v>
                </c:pt>
                <c:pt idx="7611">
                  <c:v>-1.6809999999999999E-2</c:v>
                </c:pt>
                <c:pt idx="7612">
                  <c:v>-1.6809999999999999E-2</c:v>
                </c:pt>
                <c:pt idx="7613">
                  <c:v>-1.6809999999999999E-2</c:v>
                </c:pt>
                <c:pt idx="7614">
                  <c:v>-1.6809999999999999E-2</c:v>
                </c:pt>
                <c:pt idx="7615">
                  <c:v>-1.6809999999999999E-2</c:v>
                </c:pt>
                <c:pt idx="7616">
                  <c:v>-1.6809999999999999E-2</c:v>
                </c:pt>
                <c:pt idx="7617">
                  <c:v>-1.6809999999999999E-2</c:v>
                </c:pt>
                <c:pt idx="7618">
                  <c:v>-1.6809999999999999E-2</c:v>
                </c:pt>
                <c:pt idx="7619">
                  <c:v>-1.6809999999999999E-2</c:v>
                </c:pt>
                <c:pt idx="7620">
                  <c:v>-1.6809999999999999E-2</c:v>
                </c:pt>
                <c:pt idx="7621">
                  <c:v>-1.6809999999999999E-2</c:v>
                </c:pt>
                <c:pt idx="7622">
                  <c:v>-1.687E-2</c:v>
                </c:pt>
                <c:pt idx="7623">
                  <c:v>-1.687E-2</c:v>
                </c:pt>
                <c:pt idx="7624">
                  <c:v>-1.687E-2</c:v>
                </c:pt>
                <c:pt idx="7625">
                  <c:v>-1.687E-2</c:v>
                </c:pt>
                <c:pt idx="7626">
                  <c:v>-1.687E-2</c:v>
                </c:pt>
                <c:pt idx="7627">
                  <c:v>-1.687E-2</c:v>
                </c:pt>
                <c:pt idx="7628">
                  <c:v>-1.687E-2</c:v>
                </c:pt>
                <c:pt idx="7629">
                  <c:v>-1.687E-2</c:v>
                </c:pt>
                <c:pt idx="7630">
                  <c:v>-1.687E-2</c:v>
                </c:pt>
                <c:pt idx="7631">
                  <c:v>-1.687E-2</c:v>
                </c:pt>
                <c:pt idx="7632">
                  <c:v>-1.687E-2</c:v>
                </c:pt>
                <c:pt idx="7633">
                  <c:v>-1.687E-2</c:v>
                </c:pt>
                <c:pt idx="7634">
                  <c:v>-1.687E-2</c:v>
                </c:pt>
                <c:pt idx="7635">
                  <c:v>-1.687E-2</c:v>
                </c:pt>
                <c:pt idx="7636">
                  <c:v>-1.687E-2</c:v>
                </c:pt>
                <c:pt idx="7637">
                  <c:v>-1.687E-2</c:v>
                </c:pt>
                <c:pt idx="7638">
                  <c:v>-1.687E-2</c:v>
                </c:pt>
                <c:pt idx="7639">
                  <c:v>-1.687E-2</c:v>
                </c:pt>
                <c:pt idx="7640">
                  <c:v>-1.687E-2</c:v>
                </c:pt>
                <c:pt idx="7641">
                  <c:v>-1.687E-2</c:v>
                </c:pt>
                <c:pt idx="7642">
                  <c:v>-1.687E-2</c:v>
                </c:pt>
                <c:pt idx="7643">
                  <c:v>-1.687E-2</c:v>
                </c:pt>
                <c:pt idx="7644">
                  <c:v>-1.687E-2</c:v>
                </c:pt>
                <c:pt idx="7645">
                  <c:v>-1.687E-2</c:v>
                </c:pt>
                <c:pt idx="7646">
                  <c:v>-1.687E-2</c:v>
                </c:pt>
                <c:pt idx="7647">
                  <c:v>-1.687E-2</c:v>
                </c:pt>
                <c:pt idx="7648">
                  <c:v>-1.687E-2</c:v>
                </c:pt>
                <c:pt idx="7649">
                  <c:v>-1.687E-2</c:v>
                </c:pt>
                <c:pt idx="7650">
                  <c:v>-1.687E-2</c:v>
                </c:pt>
                <c:pt idx="7651">
                  <c:v>-1.687E-2</c:v>
                </c:pt>
                <c:pt idx="7652">
                  <c:v>-1.687E-2</c:v>
                </c:pt>
                <c:pt idx="7653">
                  <c:v>-1.687E-2</c:v>
                </c:pt>
                <c:pt idx="7654">
                  <c:v>-1.687E-2</c:v>
                </c:pt>
                <c:pt idx="7655">
                  <c:v>-1.687E-2</c:v>
                </c:pt>
                <c:pt idx="7656">
                  <c:v>-1.687E-2</c:v>
                </c:pt>
                <c:pt idx="7657">
                  <c:v>-1.687E-2</c:v>
                </c:pt>
                <c:pt idx="7658">
                  <c:v>-1.687E-2</c:v>
                </c:pt>
                <c:pt idx="7659">
                  <c:v>-1.687E-2</c:v>
                </c:pt>
                <c:pt idx="7660">
                  <c:v>-1.687E-2</c:v>
                </c:pt>
                <c:pt idx="7661">
                  <c:v>-1.687E-2</c:v>
                </c:pt>
                <c:pt idx="7662">
                  <c:v>-1.687E-2</c:v>
                </c:pt>
                <c:pt idx="7663">
                  <c:v>-1.687E-2</c:v>
                </c:pt>
                <c:pt idx="7664">
                  <c:v>-1.687E-2</c:v>
                </c:pt>
                <c:pt idx="7665">
                  <c:v>-1.687E-2</c:v>
                </c:pt>
                <c:pt idx="7666">
                  <c:v>-1.687E-2</c:v>
                </c:pt>
                <c:pt idx="7667">
                  <c:v>-1.687E-2</c:v>
                </c:pt>
                <c:pt idx="7668">
                  <c:v>-1.687E-2</c:v>
                </c:pt>
                <c:pt idx="7669">
                  <c:v>-1.687E-2</c:v>
                </c:pt>
                <c:pt idx="7670">
                  <c:v>-1.687E-2</c:v>
                </c:pt>
                <c:pt idx="7671">
                  <c:v>-1.687E-2</c:v>
                </c:pt>
                <c:pt idx="7672">
                  <c:v>-1.687E-2</c:v>
                </c:pt>
                <c:pt idx="7673">
                  <c:v>-1.687E-2</c:v>
                </c:pt>
                <c:pt idx="7674">
                  <c:v>-1.687E-2</c:v>
                </c:pt>
                <c:pt idx="7675">
                  <c:v>-1.687E-2</c:v>
                </c:pt>
                <c:pt idx="7676">
                  <c:v>-1.687E-2</c:v>
                </c:pt>
                <c:pt idx="7677">
                  <c:v>-1.687E-2</c:v>
                </c:pt>
                <c:pt idx="7678">
                  <c:v>-1.6809999999999999E-2</c:v>
                </c:pt>
                <c:pt idx="7679">
                  <c:v>-1.6809999999999999E-2</c:v>
                </c:pt>
                <c:pt idx="7680">
                  <c:v>-1.6809999999999999E-2</c:v>
                </c:pt>
                <c:pt idx="7681">
                  <c:v>-1.6809999999999999E-2</c:v>
                </c:pt>
                <c:pt idx="7682">
                  <c:v>-1.6809999999999999E-2</c:v>
                </c:pt>
                <c:pt idx="7683">
                  <c:v>-1.6809999999999999E-2</c:v>
                </c:pt>
                <c:pt idx="7684">
                  <c:v>-1.6809999999999999E-2</c:v>
                </c:pt>
                <c:pt idx="7685">
                  <c:v>-1.6809999999999999E-2</c:v>
                </c:pt>
                <c:pt idx="7686">
                  <c:v>-1.6809999999999999E-2</c:v>
                </c:pt>
                <c:pt idx="7687">
                  <c:v>-1.6809999999999999E-2</c:v>
                </c:pt>
                <c:pt idx="7688">
                  <c:v>-1.6809999999999999E-2</c:v>
                </c:pt>
                <c:pt idx="7689">
                  <c:v>-1.6809999999999999E-2</c:v>
                </c:pt>
                <c:pt idx="7690">
                  <c:v>-1.6809999999999999E-2</c:v>
                </c:pt>
                <c:pt idx="7691">
                  <c:v>-1.6809999999999999E-2</c:v>
                </c:pt>
                <c:pt idx="7692">
                  <c:v>-1.6809999999999999E-2</c:v>
                </c:pt>
                <c:pt idx="7693">
                  <c:v>-1.6809999999999999E-2</c:v>
                </c:pt>
                <c:pt idx="7694">
                  <c:v>-1.6809999999999999E-2</c:v>
                </c:pt>
                <c:pt idx="7695">
                  <c:v>-1.6809999999999999E-2</c:v>
                </c:pt>
                <c:pt idx="7696">
                  <c:v>-1.6809999999999999E-2</c:v>
                </c:pt>
                <c:pt idx="7697">
                  <c:v>-1.6809999999999999E-2</c:v>
                </c:pt>
                <c:pt idx="7698">
                  <c:v>-1.6809999999999999E-2</c:v>
                </c:pt>
                <c:pt idx="7699">
                  <c:v>-1.6809999999999999E-2</c:v>
                </c:pt>
                <c:pt idx="7700">
                  <c:v>-1.6809999999999999E-2</c:v>
                </c:pt>
                <c:pt idx="7701">
                  <c:v>-1.6809999999999999E-2</c:v>
                </c:pt>
                <c:pt idx="7702">
                  <c:v>-1.6809999999999999E-2</c:v>
                </c:pt>
                <c:pt idx="7703">
                  <c:v>-1.6809999999999999E-2</c:v>
                </c:pt>
                <c:pt idx="7704">
                  <c:v>-1.6809999999999999E-2</c:v>
                </c:pt>
                <c:pt idx="7705">
                  <c:v>-1.6809999999999999E-2</c:v>
                </c:pt>
                <c:pt idx="7706">
                  <c:v>-1.687E-2</c:v>
                </c:pt>
                <c:pt idx="7707">
                  <c:v>-1.687E-2</c:v>
                </c:pt>
                <c:pt idx="7708">
                  <c:v>-1.687E-2</c:v>
                </c:pt>
                <c:pt idx="7709">
                  <c:v>-1.687E-2</c:v>
                </c:pt>
                <c:pt idx="7710">
                  <c:v>-1.687E-2</c:v>
                </c:pt>
                <c:pt idx="7711">
                  <c:v>-1.687E-2</c:v>
                </c:pt>
                <c:pt idx="7712">
                  <c:v>-1.687E-2</c:v>
                </c:pt>
                <c:pt idx="7713">
                  <c:v>-1.687E-2</c:v>
                </c:pt>
                <c:pt idx="7714">
                  <c:v>-1.687E-2</c:v>
                </c:pt>
                <c:pt idx="7715">
                  <c:v>-1.687E-2</c:v>
                </c:pt>
                <c:pt idx="7716">
                  <c:v>-1.687E-2</c:v>
                </c:pt>
                <c:pt idx="7717">
                  <c:v>-1.687E-2</c:v>
                </c:pt>
                <c:pt idx="7718">
                  <c:v>-1.687E-2</c:v>
                </c:pt>
                <c:pt idx="7719">
                  <c:v>-1.687E-2</c:v>
                </c:pt>
                <c:pt idx="7720">
                  <c:v>-1.687E-2</c:v>
                </c:pt>
                <c:pt idx="7721">
                  <c:v>-1.687E-2</c:v>
                </c:pt>
                <c:pt idx="7722">
                  <c:v>-1.687E-2</c:v>
                </c:pt>
                <c:pt idx="7723">
                  <c:v>-1.687E-2</c:v>
                </c:pt>
                <c:pt idx="7724">
                  <c:v>-1.687E-2</c:v>
                </c:pt>
                <c:pt idx="7725">
                  <c:v>-1.687E-2</c:v>
                </c:pt>
                <c:pt idx="7726">
                  <c:v>-1.687E-2</c:v>
                </c:pt>
                <c:pt idx="7727">
                  <c:v>-1.687E-2</c:v>
                </c:pt>
                <c:pt idx="7728">
                  <c:v>-1.687E-2</c:v>
                </c:pt>
                <c:pt idx="7729">
                  <c:v>-1.6920000000000001E-2</c:v>
                </c:pt>
                <c:pt idx="7730">
                  <c:v>-1.6920000000000001E-2</c:v>
                </c:pt>
                <c:pt idx="7731">
                  <c:v>-1.6920000000000001E-2</c:v>
                </c:pt>
                <c:pt idx="7732">
                  <c:v>-1.6920000000000001E-2</c:v>
                </c:pt>
                <c:pt idx="7733">
                  <c:v>-1.6920000000000001E-2</c:v>
                </c:pt>
                <c:pt idx="7734">
                  <c:v>-1.6920000000000001E-2</c:v>
                </c:pt>
                <c:pt idx="7735">
                  <c:v>-1.6920000000000001E-2</c:v>
                </c:pt>
                <c:pt idx="7736">
                  <c:v>-1.6920000000000001E-2</c:v>
                </c:pt>
                <c:pt idx="7737">
                  <c:v>-1.6920000000000001E-2</c:v>
                </c:pt>
                <c:pt idx="7738">
                  <c:v>-1.6920000000000001E-2</c:v>
                </c:pt>
                <c:pt idx="7739">
                  <c:v>-1.6979999999999999E-2</c:v>
                </c:pt>
                <c:pt idx="7740">
                  <c:v>-1.6979999999999999E-2</c:v>
                </c:pt>
                <c:pt idx="7741">
                  <c:v>-1.6979999999999999E-2</c:v>
                </c:pt>
                <c:pt idx="7742">
                  <c:v>-1.6979999999999999E-2</c:v>
                </c:pt>
                <c:pt idx="7743">
                  <c:v>-1.6979999999999999E-2</c:v>
                </c:pt>
                <c:pt idx="7744">
                  <c:v>-1.6979999999999999E-2</c:v>
                </c:pt>
                <c:pt idx="7745">
                  <c:v>-1.6979999999999999E-2</c:v>
                </c:pt>
                <c:pt idx="7746">
                  <c:v>-1.6979999999999999E-2</c:v>
                </c:pt>
                <c:pt idx="7747">
                  <c:v>-1.6979999999999999E-2</c:v>
                </c:pt>
                <c:pt idx="7748">
                  <c:v>-1.703E-2</c:v>
                </c:pt>
                <c:pt idx="7749">
                  <c:v>-1.703E-2</c:v>
                </c:pt>
                <c:pt idx="7750">
                  <c:v>-1.703E-2</c:v>
                </c:pt>
                <c:pt idx="7751">
                  <c:v>-1.703E-2</c:v>
                </c:pt>
                <c:pt idx="7752">
                  <c:v>-1.703E-2</c:v>
                </c:pt>
                <c:pt idx="7753">
                  <c:v>-1.703E-2</c:v>
                </c:pt>
                <c:pt idx="7754">
                  <c:v>-1.7080000000000001E-2</c:v>
                </c:pt>
                <c:pt idx="7755">
                  <c:v>-1.7080000000000001E-2</c:v>
                </c:pt>
                <c:pt idx="7756">
                  <c:v>-1.7080000000000001E-2</c:v>
                </c:pt>
                <c:pt idx="7757">
                  <c:v>-1.7080000000000001E-2</c:v>
                </c:pt>
                <c:pt idx="7758">
                  <c:v>-1.7080000000000001E-2</c:v>
                </c:pt>
                <c:pt idx="7759">
                  <c:v>-1.7080000000000001E-2</c:v>
                </c:pt>
                <c:pt idx="7760">
                  <c:v>-1.7139999999999999E-2</c:v>
                </c:pt>
                <c:pt idx="7761">
                  <c:v>-1.7139999999999999E-2</c:v>
                </c:pt>
                <c:pt idx="7762">
                  <c:v>-1.7139999999999999E-2</c:v>
                </c:pt>
                <c:pt idx="7763">
                  <c:v>-1.7139999999999999E-2</c:v>
                </c:pt>
                <c:pt idx="7764">
                  <c:v>-1.7139999999999999E-2</c:v>
                </c:pt>
                <c:pt idx="7765">
                  <c:v>-1.7139999999999999E-2</c:v>
                </c:pt>
                <c:pt idx="7766">
                  <c:v>-1.719E-2</c:v>
                </c:pt>
                <c:pt idx="7767">
                  <c:v>-1.719E-2</c:v>
                </c:pt>
                <c:pt idx="7768">
                  <c:v>-1.719E-2</c:v>
                </c:pt>
                <c:pt idx="7769">
                  <c:v>-1.719E-2</c:v>
                </c:pt>
                <c:pt idx="7770">
                  <c:v>-1.719E-2</c:v>
                </c:pt>
                <c:pt idx="7771">
                  <c:v>-1.7250000000000001E-2</c:v>
                </c:pt>
                <c:pt idx="7772">
                  <c:v>-1.7250000000000001E-2</c:v>
                </c:pt>
                <c:pt idx="7773">
                  <c:v>-1.7250000000000001E-2</c:v>
                </c:pt>
                <c:pt idx="7774">
                  <c:v>-1.7250000000000001E-2</c:v>
                </c:pt>
                <c:pt idx="7775">
                  <c:v>-1.7250000000000001E-2</c:v>
                </c:pt>
                <c:pt idx="7776">
                  <c:v>-1.7299999999999999E-2</c:v>
                </c:pt>
                <c:pt idx="7777">
                  <c:v>-1.7299999999999999E-2</c:v>
                </c:pt>
                <c:pt idx="7778">
                  <c:v>-1.7299999999999999E-2</c:v>
                </c:pt>
                <c:pt idx="7779">
                  <c:v>-1.7299999999999999E-2</c:v>
                </c:pt>
                <c:pt idx="7780">
                  <c:v>-1.7299999999999999E-2</c:v>
                </c:pt>
                <c:pt idx="7781">
                  <c:v>-1.736E-2</c:v>
                </c:pt>
                <c:pt idx="7782">
                  <c:v>-1.736E-2</c:v>
                </c:pt>
                <c:pt idx="7783">
                  <c:v>-1.736E-2</c:v>
                </c:pt>
                <c:pt idx="7784">
                  <c:v>-1.736E-2</c:v>
                </c:pt>
                <c:pt idx="7785">
                  <c:v>-1.7409999999999998E-2</c:v>
                </c:pt>
                <c:pt idx="7786">
                  <c:v>-1.7409999999999998E-2</c:v>
                </c:pt>
                <c:pt idx="7787">
                  <c:v>-1.7409999999999998E-2</c:v>
                </c:pt>
                <c:pt idx="7788">
                  <c:v>-1.7409999999999998E-2</c:v>
                </c:pt>
                <c:pt idx="7789">
                  <c:v>-1.7409999999999998E-2</c:v>
                </c:pt>
                <c:pt idx="7790">
                  <c:v>-1.7469999999999999E-2</c:v>
                </c:pt>
                <c:pt idx="7791">
                  <c:v>-1.7469999999999999E-2</c:v>
                </c:pt>
                <c:pt idx="7792">
                  <c:v>-1.7469999999999999E-2</c:v>
                </c:pt>
                <c:pt idx="7793">
                  <c:v>-1.7469999999999999E-2</c:v>
                </c:pt>
                <c:pt idx="7794">
                  <c:v>-1.7469999999999999E-2</c:v>
                </c:pt>
                <c:pt idx="7795">
                  <c:v>-1.7520000000000001E-2</c:v>
                </c:pt>
                <c:pt idx="7796">
                  <c:v>-1.7520000000000001E-2</c:v>
                </c:pt>
                <c:pt idx="7797">
                  <c:v>-1.7520000000000001E-2</c:v>
                </c:pt>
                <c:pt idx="7798">
                  <c:v>-1.7520000000000001E-2</c:v>
                </c:pt>
                <c:pt idx="7799">
                  <c:v>-1.7520000000000001E-2</c:v>
                </c:pt>
                <c:pt idx="7800">
                  <c:v>-1.7569999999999999E-2</c:v>
                </c:pt>
                <c:pt idx="7801">
                  <c:v>-1.7569999999999999E-2</c:v>
                </c:pt>
                <c:pt idx="7802">
                  <c:v>-1.7569999999999999E-2</c:v>
                </c:pt>
                <c:pt idx="7803">
                  <c:v>-1.7569999999999999E-2</c:v>
                </c:pt>
                <c:pt idx="7804">
                  <c:v>-1.7569999999999999E-2</c:v>
                </c:pt>
                <c:pt idx="7805">
                  <c:v>-1.7569999999999999E-2</c:v>
                </c:pt>
                <c:pt idx="7806">
                  <c:v>-1.763E-2</c:v>
                </c:pt>
                <c:pt idx="7807">
                  <c:v>-1.763E-2</c:v>
                </c:pt>
                <c:pt idx="7808">
                  <c:v>-1.763E-2</c:v>
                </c:pt>
                <c:pt idx="7809">
                  <c:v>-1.763E-2</c:v>
                </c:pt>
                <c:pt idx="7810">
                  <c:v>-1.763E-2</c:v>
                </c:pt>
                <c:pt idx="7811">
                  <c:v>-1.7680000000000001E-2</c:v>
                </c:pt>
                <c:pt idx="7812">
                  <c:v>-1.7680000000000001E-2</c:v>
                </c:pt>
                <c:pt idx="7813">
                  <c:v>-1.7680000000000001E-2</c:v>
                </c:pt>
                <c:pt idx="7814">
                  <c:v>-1.7680000000000001E-2</c:v>
                </c:pt>
                <c:pt idx="7815">
                  <c:v>-1.7680000000000001E-2</c:v>
                </c:pt>
                <c:pt idx="7816">
                  <c:v>-1.7680000000000001E-2</c:v>
                </c:pt>
                <c:pt idx="7817">
                  <c:v>-1.7680000000000001E-2</c:v>
                </c:pt>
                <c:pt idx="7818">
                  <c:v>-1.7680000000000001E-2</c:v>
                </c:pt>
                <c:pt idx="7819">
                  <c:v>-1.7739999999999999E-2</c:v>
                </c:pt>
                <c:pt idx="7820">
                  <c:v>-1.7739999999999999E-2</c:v>
                </c:pt>
                <c:pt idx="7821">
                  <c:v>-1.7739999999999999E-2</c:v>
                </c:pt>
                <c:pt idx="7822">
                  <c:v>-1.7739999999999999E-2</c:v>
                </c:pt>
                <c:pt idx="7823">
                  <c:v>-1.7739999999999999E-2</c:v>
                </c:pt>
                <c:pt idx="7824">
                  <c:v>-1.7739999999999999E-2</c:v>
                </c:pt>
                <c:pt idx="7825">
                  <c:v>-1.7739999999999999E-2</c:v>
                </c:pt>
                <c:pt idx="7826">
                  <c:v>-1.7739999999999999E-2</c:v>
                </c:pt>
                <c:pt idx="7827">
                  <c:v>-1.7739999999999999E-2</c:v>
                </c:pt>
                <c:pt idx="7828">
                  <c:v>-1.7739999999999999E-2</c:v>
                </c:pt>
                <c:pt idx="7829">
                  <c:v>-1.779E-2</c:v>
                </c:pt>
                <c:pt idx="7830">
                  <c:v>-1.779E-2</c:v>
                </c:pt>
                <c:pt idx="7831">
                  <c:v>-1.779E-2</c:v>
                </c:pt>
                <c:pt idx="7832">
                  <c:v>-1.779E-2</c:v>
                </c:pt>
                <c:pt idx="7833">
                  <c:v>-1.779E-2</c:v>
                </c:pt>
                <c:pt idx="7834">
                  <c:v>-1.779E-2</c:v>
                </c:pt>
                <c:pt idx="7835">
                  <c:v>-1.779E-2</c:v>
                </c:pt>
                <c:pt idx="7836">
                  <c:v>-1.779E-2</c:v>
                </c:pt>
                <c:pt idx="7837">
                  <c:v>-1.779E-2</c:v>
                </c:pt>
                <c:pt idx="7838">
                  <c:v>-1.779E-2</c:v>
                </c:pt>
                <c:pt idx="7839">
                  <c:v>-1.779E-2</c:v>
                </c:pt>
                <c:pt idx="7840">
                  <c:v>-1.779E-2</c:v>
                </c:pt>
                <c:pt idx="7841">
                  <c:v>-1.779E-2</c:v>
                </c:pt>
                <c:pt idx="7842">
                  <c:v>-1.779E-2</c:v>
                </c:pt>
                <c:pt idx="7843">
                  <c:v>-1.779E-2</c:v>
                </c:pt>
                <c:pt idx="7844">
                  <c:v>-1.779E-2</c:v>
                </c:pt>
                <c:pt idx="7845">
                  <c:v>-1.779E-2</c:v>
                </c:pt>
                <c:pt idx="7846">
                  <c:v>-1.779E-2</c:v>
                </c:pt>
                <c:pt idx="7847">
                  <c:v>-1.779E-2</c:v>
                </c:pt>
                <c:pt idx="7848">
                  <c:v>-1.779E-2</c:v>
                </c:pt>
                <c:pt idx="7849">
                  <c:v>-1.779E-2</c:v>
                </c:pt>
                <c:pt idx="7850">
                  <c:v>-1.779E-2</c:v>
                </c:pt>
                <c:pt idx="7851">
                  <c:v>-1.779E-2</c:v>
                </c:pt>
                <c:pt idx="7852">
                  <c:v>-1.7739999999999999E-2</c:v>
                </c:pt>
                <c:pt idx="7853">
                  <c:v>-1.7739999999999999E-2</c:v>
                </c:pt>
                <c:pt idx="7854">
                  <c:v>-1.7739999999999999E-2</c:v>
                </c:pt>
                <c:pt idx="7855">
                  <c:v>-1.7739999999999999E-2</c:v>
                </c:pt>
                <c:pt idx="7856">
                  <c:v>-1.7739999999999999E-2</c:v>
                </c:pt>
                <c:pt idx="7857">
                  <c:v>-1.7739999999999999E-2</c:v>
                </c:pt>
                <c:pt idx="7858">
                  <c:v>-1.7739999999999999E-2</c:v>
                </c:pt>
                <c:pt idx="7859">
                  <c:v>-1.7739999999999999E-2</c:v>
                </c:pt>
                <c:pt idx="7860">
                  <c:v>-1.7739999999999999E-2</c:v>
                </c:pt>
                <c:pt idx="7861">
                  <c:v>-1.7680000000000001E-2</c:v>
                </c:pt>
                <c:pt idx="7862">
                  <c:v>-1.7680000000000001E-2</c:v>
                </c:pt>
                <c:pt idx="7863">
                  <c:v>-1.7680000000000001E-2</c:v>
                </c:pt>
                <c:pt idx="7864">
                  <c:v>-1.7680000000000001E-2</c:v>
                </c:pt>
                <c:pt idx="7865">
                  <c:v>-1.7680000000000001E-2</c:v>
                </c:pt>
                <c:pt idx="7866">
                  <c:v>-1.7680000000000001E-2</c:v>
                </c:pt>
                <c:pt idx="7867">
                  <c:v>-1.7680000000000001E-2</c:v>
                </c:pt>
                <c:pt idx="7868">
                  <c:v>-1.763E-2</c:v>
                </c:pt>
                <c:pt idx="7869">
                  <c:v>-1.763E-2</c:v>
                </c:pt>
                <c:pt idx="7870">
                  <c:v>-1.763E-2</c:v>
                </c:pt>
                <c:pt idx="7871">
                  <c:v>-1.763E-2</c:v>
                </c:pt>
                <c:pt idx="7872">
                  <c:v>-1.763E-2</c:v>
                </c:pt>
                <c:pt idx="7873">
                  <c:v>-1.763E-2</c:v>
                </c:pt>
                <c:pt idx="7874">
                  <c:v>-1.7569999999999999E-2</c:v>
                </c:pt>
                <c:pt idx="7875">
                  <c:v>-1.7569999999999999E-2</c:v>
                </c:pt>
                <c:pt idx="7876">
                  <c:v>-1.7569999999999999E-2</c:v>
                </c:pt>
                <c:pt idx="7877">
                  <c:v>-1.7569999999999999E-2</c:v>
                </c:pt>
                <c:pt idx="7878">
                  <c:v>-1.7569999999999999E-2</c:v>
                </c:pt>
                <c:pt idx="7879">
                  <c:v>-1.7520000000000001E-2</c:v>
                </c:pt>
                <c:pt idx="7880">
                  <c:v>-1.7520000000000001E-2</c:v>
                </c:pt>
                <c:pt idx="7881">
                  <c:v>-1.7520000000000001E-2</c:v>
                </c:pt>
                <c:pt idx="7882">
                  <c:v>-1.7520000000000001E-2</c:v>
                </c:pt>
                <c:pt idx="7883">
                  <c:v>-1.7469999999999999E-2</c:v>
                </c:pt>
                <c:pt idx="7884">
                  <c:v>-1.7469999999999999E-2</c:v>
                </c:pt>
                <c:pt idx="7885">
                  <c:v>-1.7469999999999999E-2</c:v>
                </c:pt>
                <c:pt idx="7886">
                  <c:v>-1.7469999999999999E-2</c:v>
                </c:pt>
                <c:pt idx="7887">
                  <c:v>-1.7409999999999998E-2</c:v>
                </c:pt>
                <c:pt idx="7888">
                  <c:v>-1.7409999999999998E-2</c:v>
                </c:pt>
                <c:pt idx="7889">
                  <c:v>-1.7409999999999998E-2</c:v>
                </c:pt>
                <c:pt idx="7890">
                  <c:v>-1.7409999999999998E-2</c:v>
                </c:pt>
                <c:pt idx="7891">
                  <c:v>-1.7409999999999998E-2</c:v>
                </c:pt>
                <c:pt idx="7892">
                  <c:v>-1.736E-2</c:v>
                </c:pt>
                <c:pt idx="7893">
                  <c:v>-1.736E-2</c:v>
                </c:pt>
                <c:pt idx="7894">
                  <c:v>-1.736E-2</c:v>
                </c:pt>
                <c:pt idx="7895">
                  <c:v>-1.736E-2</c:v>
                </c:pt>
                <c:pt idx="7896">
                  <c:v>-1.7299999999999999E-2</c:v>
                </c:pt>
                <c:pt idx="7897">
                  <c:v>-1.7299999999999999E-2</c:v>
                </c:pt>
                <c:pt idx="7898">
                  <c:v>-1.7299999999999999E-2</c:v>
                </c:pt>
                <c:pt idx="7899">
                  <c:v>-1.7299999999999999E-2</c:v>
                </c:pt>
                <c:pt idx="7900">
                  <c:v>-1.7250000000000001E-2</c:v>
                </c:pt>
                <c:pt idx="7901">
                  <c:v>-1.7250000000000001E-2</c:v>
                </c:pt>
                <c:pt idx="7902">
                  <c:v>-1.7250000000000001E-2</c:v>
                </c:pt>
                <c:pt idx="7903">
                  <c:v>-1.7250000000000001E-2</c:v>
                </c:pt>
                <c:pt idx="7904">
                  <c:v>-1.719E-2</c:v>
                </c:pt>
                <c:pt idx="7905">
                  <c:v>-1.719E-2</c:v>
                </c:pt>
                <c:pt idx="7906">
                  <c:v>-1.719E-2</c:v>
                </c:pt>
                <c:pt idx="7907">
                  <c:v>-1.719E-2</c:v>
                </c:pt>
                <c:pt idx="7908">
                  <c:v>-1.719E-2</c:v>
                </c:pt>
                <c:pt idx="7909">
                  <c:v>-1.7139999999999999E-2</c:v>
                </c:pt>
                <c:pt idx="7910">
                  <c:v>-1.7139999999999999E-2</c:v>
                </c:pt>
                <c:pt idx="7911">
                  <c:v>-1.7139999999999999E-2</c:v>
                </c:pt>
                <c:pt idx="7912">
                  <c:v>-1.7139999999999999E-2</c:v>
                </c:pt>
                <c:pt idx="7913">
                  <c:v>-1.7080000000000001E-2</c:v>
                </c:pt>
                <c:pt idx="7914">
                  <c:v>-1.7080000000000001E-2</c:v>
                </c:pt>
                <c:pt idx="7915">
                  <c:v>-1.7080000000000001E-2</c:v>
                </c:pt>
                <c:pt idx="7916">
                  <c:v>-1.7080000000000001E-2</c:v>
                </c:pt>
                <c:pt idx="7917">
                  <c:v>-1.7080000000000001E-2</c:v>
                </c:pt>
                <c:pt idx="7918">
                  <c:v>-1.703E-2</c:v>
                </c:pt>
                <c:pt idx="7919">
                  <c:v>-1.703E-2</c:v>
                </c:pt>
                <c:pt idx="7920">
                  <c:v>-1.703E-2</c:v>
                </c:pt>
                <c:pt idx="7921">
                  <c:v>-1.703E-2</c:v>
                </c:pt>
                <c:pt idx="7922">
                  <c:v>-1.703E-2</c:v>
                </c:pt>
                <c:pt idx="7923">
                  <c:v>-1.703E-2</c:v>
                </c:pt>
                <c:pt idx="7924">
                  <c:v>-1.6979999999999999E-2</c:v>
                </c:pt>
                <c:pt idx="7925">
                  <c:v>-1.6979999999999999E-2</c:v>
                </c:pt>
                <c:pt idx="7926">
                  <c:v>-1.6979999999999999E-2</c:v>
                </c:pt>
                <c:pt idx="7927">
                  <c:v>-1.6979999999999999E-2</c:v>
                </c:pt>
                <c:pt idx="7928">
                  <c:v>-1.6979999999999999E-2</c:v>
                </c:pt>
                <c:pt idx="7929">
                  <c:v>-1.6979999999999999E-2</c:v>
                </c:pt>
                <c:pt idx="7930">
                  <c:v>-1.6979999999999999E-2</c:v>
                </c:pt>
                <c:pt idx="7931">
                  <c:v>-1.6920000000000001E-2</c:v>
                </c:pt>
                <c:pt idx="7932">
                  <c:v>-1.6920000000000001E-2</c:v>
                </c:pt>
                <c:pt idx="7933">
                  <c:v>-1.6920000000000001E-2</c:v>
                </c:pt>
                <c:pt idx="7934">
                  <c:v>-1.6920000000000001E-2</c:v>
                </c:pt>
                <c:pt idx="7935">
                  <c:v>-1.6920000000000001E-2</c:v>
                </c:pt>
                <c:pt idx="7936">
                  <c:v>-1.6920000000000001E-2</c:v>
                </c:pt>
                <c:pt idx="7937">
                  <c:v>-1.6920000000000001E-2</c:v>
                </c:pt>
                <c:pt idx="7938">
                  <c:v>-1.6920000000000001E-2</c:v>
                </c:pt>
                <c:pt idx="7939">
                  <c:v>-1.6920000000000001E-2</c:v>
                </c:pt>
                <c:pt idx="7940">
                  <c:v>-1.6920000000000001E-2</c:v>
                </c:pt>
                <c:pt idx="7941">
                  <c:v>-1.6920000000000001E-2</c:v>
                </c:pt>
                <c:pt idx="7942">
                  <c:v>-1.6920000000000001E-2</c:v>
                </c:pt>
                <c:pt idx="7943">
                  <c:v>-1.687E-2</c:v>
                </c:pt>
                <c:pt idx="7944">
                  <c:v>-1.687E-2</c:v>
                </c:pt>
                <c:pt idx="7945">
                  <c:v>-1.687E-2</c:v>
                </c:pt>
                <c:pt idx="7946">
                  <c:v>-1.687E-2</c:v>
                </c:pt>
                <c:pt idx="7947">
                  <c:v>-1.687E-2</c:v>
                </c:pt>
                <c:pt idx="7948">
                  <c:v>-1.687E-2</c:v>
                </c:pt>
                <c:pt idx="7949">
                  <c:v>-1.687E-2</c:v>
                </c:pt>
                <c:pt idx="7950">
                  <c:v>-1.687E-2</c:v>
                </c:pt>
                <c:pt idx="7951">
                  <c:v>-1.687E-2</c:v>
                </c:pt>
                <c:pt idx="7952">
                  <c:v>-1.687E-2</c:v>
                </c:pt>
                <c:pt idx="7953">
                  <c:v>-1.687E-2</c:v>
                </c:pt>
                <c:pt idx="7954">
                  <c:v>-1.687E-2</c:v>
                </c:pt>
                <c:pt idx="7955">
                  <c:v>-1.687E-2</c:v>
                </c:pt>
                <c:pt idx="7956">
                  <c:v>-1.6920000000000001E-2</c:v>
                </c:pt>
                <c:pt idx="7957">
                  <c:v>-1.6920000000000001E-2</c:v>
                </c:pt>
                <c:pt idx="7958">
                  <c:v>-1.6920000000000001E-2</c:v>
                </c:pt>
                <c:pt idx="7959">
                  <c:v>-1.6920000000000001E-2</c:v>
                </c:pt>
                <c:pt idx="7960">
                  <c:v>-1.6920000000000001E-2</c:v>
                </c:pt>
                <c:pt idx="7961">
                  <c:v>-1.6920000000000001E-2</c:v>
                </c:pt>
                <c:pt idx="7962">
                  <c:v>-1.6920000000000001E-2</c:v>
                </c:pt>
                <c:pt idx="7963">
                  <c:v>-1.6920000000000001E-2</c:v>
                </c:pt>
                <c:pt idx="7964">
                  <c:v>-1.6920000000000001E-2</c:v>
                </c:pt>
                <c:pt idx="7965">
                  <c:v>-1.6920000000000001E-2</c:v>
                </c:pt>
                <c:pt idx="7966">
                  <c:v>-1.6920000000000001E-2</c:v>
                </c:pt>
                <c:pt idx="7967">
                  <c:v>-1.6920000000000001E-2</c:v>
                </c:pt>
                <c:pt idx="7968">
                  <c:v>-1.6979999999999999E-2</c:v>
                </c:pt>
                <c:pt idx="7969">
                  <c:v>-1.6979999999999999E-2</c:v>
                </c:pt>
                <c:pt idx="7970">
                  <c:v>-1.6979999999999999E-2</c:v>
                </c:pt>
                <c:pt idx="7971">
                  <c:v>-1.6979999999999999E-2</c:v>
                </c:pt>
                <c:pt idx="7972">
                  <c:v>-1.6979999999999999E-2</c:v>
                </c:pt>
                <c:pt idx="7973">
                  <c:v>-1.6979999999999999E-2</c:v>
                </c:pt>
                <c:pt idx="7974">
                  <c:v>-1.6979999999999999E-2</c:v>
                </c:pt>
                <c:pt idx="7975">
                  <c:v>-1.703E-2</c:v>
                </c:pt>
                <c:pt idx="7976">
                  <c:v>-1.703E-2</c:v>
                </c:pt>
                <c:pt idx="7977">
                  <c:v>-1.703E-2</c:v>
                </c:pt>
                <c:pt idx="7978">
                  <c:v>-1.703E-2</c:v>
                </c:pt>
                <c:pt idx="7979">
                  <c:v>-1.703E-2</c:v>
                </c:pt>
                <c:pt idx="7980">
                  <c:v>-1.703E-2</c:v>
                </c:pt>
                <c:pt idx="7981">
                  <c:v>-1.7080000000000001E-2</c:v>
                </c:pt>
                <c:pt idx="7982">
                  <c:v>-1.7080000000000001E-2</c:v>
                </c:pt>
                <c:pt idx="7983">
                  <c:v>-1.7080000000000001E-2</c:v>
                </c:pt>
                <c:pt idx="7984">
                  <c:v>-1.7080000000000001E-2</c:v>
                </c:pt>
                <c:pt idx="7985">
                  <c:v>-1.7080000000000001E-2</c:v>
                </c:pt>
                <c:pt idx="7986">
                  <c:v>-1.7139999999999999E-2</c:v>
                </c:pt>
                <c:pt idx="7987">
                  <c:v>-1.7139999999999999E-2</c:v>
                </c:pt>
                <c:pt idx="7988">
                  <c:v>-1.7139999999999999E-2</c:v>
                </c:pt>
                <c:pt idx="7989">
                  <c:v>-1.7139999999999999E-2</c:v>
                </c:pt>
                <c:pt idx="7990">
                  <c:v>-1.7139999999999999E-2</c:v>
                </c:pt>
                <c:pt idx="7991">
                  <c:v>-1.719E-2</c:v>
                </c:pt>
                <c:pt idx="7992">
                  <c:v>-1.719E-2</c:v>
                </c:pt>
                <c:pt idx="7993">
                  <c:v>-1.719E-2</c:v>
                </c:pt>
                <c:pt idx="7994">
                  <c:v>-1.719E-2</c:v>
                </c:pt>
                <c:pt idx="7995">
                  <c:v>-1.719E-2</c:v>
                </c:pt>
                <c:pt idx="7996">
                  <c:v>-1.7250000000000001E-2</c:v>
                </c:pt>
                <c:pt idx="7997">
                  <c:v>-1.7250000000000001E-2</c:v>
                </c:pt>
                <c:pt idx="7998">
                  <c:v>-1.7250000000000001E-2</c:v>
                </c:pt>
                <c:pt idx="7999">
                  <c:v>-1.7250000000000001E-2</c:v>
                </c:pt>
                <c:pt idx="8000">
                  <c:v>-1.7299999999999999E-2</c:v>
                </c:pt>
                <c:pt idx="8001">
                  <c:v>-1.7299999999999999E-2</c:v>
                </c:pt>
                <c:pt idx="8002">
                  <c:v>-1.7299999999999999E-2</c:v>
                </c:pt>
                <c:pt idx="8003">
                  <c:v>-1.7299999999999999E-2</c:v>
                </c:pt>
                <c:pt idx="8004">
                  <c:v>-1.736E-2</c:v>
                </c:pt>
                <c:pt idx="8005">
                  <c:v>-1.736E-2</c:v>
                </c:pt>
                <c:pt idx="8006">
                  <c:v>-1.736E-2</c:v>
                </c:pt>
                <c:pt idx="8007">
                  <c:v>-1.736E-2</c:v>
                </c:pt>
                <c:pt idx="8008">
                  <c:v>-1.736E-2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mesh!$G$1</c:f>
              <c:strCache>
                <c:ptCount val="1"/>
                <c:pt idx="0">
                  <c:v>51ohm-anode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mesh!$G$2:$G$8010</c:f>
              <c:numCache>
                <c:formatCode>0.00E+00</c:formatCode>
                <c:ptCount val="8009"/>
                <c:pt idx="0">
                  <c:v>-2.0200000000000001E-3</c:v>
                </c:pt>
                <c:pt idx="1">
                  <c:v>-2.0200000000000001E-3</c:v>
                </c:pt>
                <c:pt idx="2">
                  <c:v>-2.0200000000000001E-3</c:v>
                </c:pt>
                <c:pt idx="3">
                  <c:v>-2.0200000000000001E-3</c:v>
                </c:pt>
                <c:pt idx="4">
                  <c:v>-2.0200000000000001E-3</c:v>
                </c:pt>
                <c:pt idx="5">
                  <c:v>-2.0200000000000001E-3</c:v>
                </c:pt>
                <c:pt idx="6">
                  <c:v>-2.0200000000000001E-3</c:v>
                </c:pt>
                <c:pt idx="7">
                  <c:v>-2.0200000000000001E-3</c:v>
                </c:pt>
                <c:pt idx="8">
                  <c:v>-2.0200000000000001E-3</c:v>
                </c:pt>
                <c:pt idx="9">
                  <c:v>-2.0200000000000001E-3</c:v>
                </c:pt>
                <c:pt idx="10">
                  <c:v>-2.0200000000000001E-3</c:v>
                </c:pt>
                <c:pt idx="11">
                  <c:v>-2.0200000000000001E-3</c:v>
                </c:pt>
                <c:pt idx="12">
                  <c:v>-2.0200000000000001E-3</c:v>
                </c:pt>
                <c:pt idx="13">
                  <c:v>-2.0200000000000001E-3</c:v>
                </c:pt>
                <c:pt idx="14">
                  <c:v>-2.0200000000000001E-3</c:v>
                </c:pt>
                <c:pt idx="15">
                  <c:v>-2.0200000000000001E-3</c:v>
                </c:pt>
                <c:pt idx="16">
                  <c:v>-2.0200000000000001E-3</c:v>
                </c:pt>
                <c:pt idx="17">
                  <c:v>-2.0200000000000001E-3</c:v>
                </c:pt>
                <c:pt idx="18">
                  <c:v>-1.97E-3</c:v>
                </c:pt>
                <c:pt idx="19">
                  <c:v>-1.97E-3</c:v>
                </c:pt>
                <c:pt idx="20">
                  <c:v>-1.97E-3</c:v>
                </c:pt>
                <c:pt idx="21">
                  <c:v>-1.97E-3</c:v>
                </c:pt>
                <c:pt idx="22">
                  <c:v>-1.97E-3</c:v>
                </c:pt>
                <c:pt idx="23">
                  <c:v>-1.97E-3</c:v>
                </c:pt>
                <c:pt idx="24">
                  <c:v>-1.97E-3</c:v>
                </c:pt>
                <c:pt idx="25">
                  <c:v>-1.97E-3</c:v>
                </c:pt>
                <c:pt idx="26">
                  <c:v>-1.97E-3</c:v>
                </c:pt>
                <c:pt idx="27">
                  <c:v>-1.97E-3</c:v>
                </c:pt>
                <c:pt idx="28">
                  <c:v>-1.97E-3</c:v>
                </c:pt>
                <c:pt idx="29">
                  <c:v>-1.97E-3</c:v>
                </c:pt>
                <c:pt idx="30">
                  <c:v>-1.97E-3</c:v>
                </c:pt>
                <c:pt idx="31">
                  <c:v>-1.97E-3</c:v>
                </c:pt>
                <c:pt idx="32">
                  <c:v>-1.97E-3</c:v>
                </c:pt>
                <c:pt idx="33">
                  <c:v>-1.97E-3</c:v>
                </c:pt>
                <c:pt idx="34">
                  <c:v>-1.97E-3</c:v>
                </c:pt>
                <c:pt idx="35">
                  <c:v>-1.97E-3</c:v>
                </c:pt>
                <c:pt idx="36">
                  <c:v>-1.97E-3</c:v>
                </c:pt>
                <c:pt idx="37">
                  <c:v>-1.97E-3</c:v>
                </c:pt>
                <c:pt idx="38">
                  <c:v>-1.97E-3</c:v>
                </c:pt>
                <c:pt idx="39">
                  <c:v>-1.97E-3</c:v>
                </c:pt>
                <c:pt idx="40">
                  <c:v>-1.97E-3</c:v>
                </c:pt>
                <c:pt idx="41">
                  <c:v>-1.97E-3</c:v>
                </c:pt>
                <c:pt idx="42">
                  <c:v>-1.97E-3</c:v>
                </c:pt>
                <c:pt idx="43">
                  <c:v>-1.97E-3</c:v>
                </c:pt>
                <c:pt idx="44">
                  <c:v>-1.91E-3</c:v>
                </c:pt>
                <c:pt idx="45">
                  <c:v>-1.91E-3</c:v>
                </c:pt>
                <c:pt idx="46">
                  <c:v>-1.91E-3</c:v>
                </c:pt>
                <c:pt idx="47">
                  <c:v>-1.91E-3</c:v>
                </c:pt>
                <c:pt idx="48">
                  <c:v>-1.91E-3</c:v>
                </c:pt>
                <c:pt idx="49">
                  <c:v>-1.91E-3</c:v>
                </c:pt>
                <c:pt idx="50">
                  <c:v>-1.91E-3</c:v>
                </c:pt>
                <c:pt idx="51">
                  <c:v>-1.91E-3</c:v>
                </c:pt>
                <c:pt idx="52">
                  <c:v>-1.91E-3</c:v>
                </c:pt>
                <c:pt idx="53">
                  <c:v>-1.91E-3</c:v>
                </c:pt>
                <c:pt idx="54">
                  <c:v>-1.91E-3</c:v>
                </c:pt>
                <c:pt idx="55">
                  <c:v>-1.91E-3</c:v>
                </c:pt>
                <c:pt idx="56">
                  <c:v>-1.91E-3</c:v>
                </c:pt>
                <c:pt idx="57">
                  <c:v>-1.91E-3</c:v>
                </c:pt>
                <c:pt idx="58">
                  <c:v>-1.91E-3</c:v>
                </c:pt>
                <c:pt idx="59">
                  <c:v>-1.91E-3</c:v>
                </c:pt>
                <c:pt idx="60">
                  <c:v>-1.91E-3</c:v>
                </c:pt>
                <c:pt idx="61">
                  <c:v>-1.91E-3</c:v>
                </c:pt>
                <c:pt idx="62">
                  <c:v>-1.91E-3</c:v>
                </c:pt>
                <c:pt idx="63">
                  <c:v>-1.91E-3</c:v>
                </c:pt>
                <c:pt idx="64">
                  <c:v>-1.91E-3</c:v>
                </c:pt>
                <c:pt idx="65">
                  <c:v>-1.91E-3</c:v>
                </c:pt>
                <c:pt idx="66">
                  <c:v>-1.91E-3</c:v>
                </c:pt>
                <c:pt idx="67">
                  <c:v>-1.91E-3</c:v>
                </c:pt>
                <c:pt idx="68">
                  <c:v>-1.91E-3</c:v>
                </c:pt>
                <c:pt idx="69">
                  <c:v>-1.8600000000000001E-3</c:v>
                </c:pt>
                <c:pt idx="70">
                  <c:v>-1.8600000000000001E-3</c:v>
                </c:pt>
                <c:pt idx="71">
                  <c:v>-1.8600000000000001E-3</c:v>
                </c:pt>
                <c:pt idx="72">
                  <c:v>-1.8600000000000001E-3</c:v>
                </c:pt>
                <c:pt idx="73">
                  <c:v>-1.8600000000000001E-3</c:v>
                </c:pt>
                <c:pt idx="74">
                  <c:v>-1.8600000000000001E-3</c:v>
                </c:pt>
                <c:pt idx="75">
                  <c:v>-1.8600000000000001E-3</c:v>
                </c:pt>
                <c:pt idx="76">
                  <c:v>-1.8600000000000001E-3</c:v>
                </c:pt>
                <c:pt idx="77">
                  <c:v>-1.8600000000000001E-3</c:v>
                </c:pt>
                <c:pt idx="78">
                  <c:v>-1.8600000000000001E-3</c:v>
                </c:pt>
                <c:pt idx="79">
                  <c:v>-1.8600000000000001E-3</c:v>
                </c:pt>
                <c:pt idx="80">
                  <c:v>-1.8600000000000001E-3</c:v>
                </c:pt>
                <c:pt idx="81">
                  <c:v>-1.8600000000000001E-3</c:v>
                </c:pt>
                <c:pt idx="82">
                  <c:v>-1.8600000000000001E-3</c:v>
                </c:pt>
                <c:pt idx="83">
                  <c:v>-1.8600000000000001E-3</c:v>
                </c:pt>
                <c:pt idx="84">
                  <c:v>-1.8600000000000001E-3</c:v>
                </c:pt>
                <c:pt idx="85">
                  <c:v>-1.8600000000000001E-3</c:v>
                </c:pt>
                <c:pt idx="86">
                  <c:v>-1.8600000000000001E-3</c:v>
                </c:pt>
                <c:pt idx="87">
                  <c:v>-1.8600000000000001E-3</c:v>
                </c:pt>
                <c:pt idx="88">
                  <c:v>-1.8600000000000001E-3</c:v>
                </c:pt>
                <c:pt idx="89">
                  <c:v>-1.8600000000000001E-3</c:v>
                </c:pt>
                <c:pt idx="90">
                  <c:v>-1.8600000000000001E-3</c:v>
                </c:pt>
                <c:pt idx="91">
                  <c:v>-1.8600000000000001E-3</c:v>
                </c:pt>
                <c:pt idx="92">
                  <c:v>-1.8600000000000001E-3</c:v>
                </c:pt>
                <c:pt idx="93">
                  <c:v>-1.8600000000000001E-3</c:v>
                </c:pt>
                <c:pt idx="94">
                  <c:v>-1.8600000000000001E-3</c:v>
                </c:pt>
                <c:pt idx="95">
                  <c:v>-1.8600000000000001E-3</c:v>
                </c:pt>
                <c:pt idx="96">
                  <c:v>-1.8600000000000001E-3</c:v>
                </c:pt>
                <c:pt idx="97">
                  <c:v>-1.8600000000000001E-3</c:v>
                </c:pt>
                <c:pt idx="98">
                  <c:v>-1.8600000000000001E-3</c:v>
                </c:pt>
                <c:pt idx="99">
                  <c:v>-1.8600000000000001E-3</c:v>
                </c:pt>
                <c:pt idx="100">
                  <c:v>-1.8600000000000001E-3</c:v>
                </c:pt>
                <c:pt idx="101">
                  <c:v>-1.8600000000000001E-3</c:v>
                </c:pt>
                <c:pt idx="102">
                  <c:v>-1.8600000000000001E-3</c:v>
                </c:pt>
                <c:pt idx="103">
                  <c:v>-1.8600000000000001E-3</c:v>
                </c:pt>
                <c:pt idx="104">
                  <c:v>-1.8600000000000001E-3</c:v>
                </c:pt>
                <c:pt idx="105">
                  <c:v>-1.8600000000000001E-3</c:v>
                </c:pt>
                <c:pt idx="106">
                  <c:v>-1.8600000000000001E-3</c:v>
                </c:pt>
                <c:pt idx="107">
                  <c:v>-1.8600000000000001E-3</c:v>
                </c:pt>
                <c:pt idx="108">
                  <c:v>-1.91E-3</c:v>
                </c:pt>
                <c:pt idx="109">
                  <c:v>-1.91E-3</c:v>
                </c:pt>
                <c:pt idx="110">
                  <c:v>-1.91E-3</c:v>
                </c:pt>
                <c:pt idx="111">
                  <c:v>-1.91E-3</c:v>
                </c:pt>
                <c:pt idx="112">
                  <c:v>-1.91E-3</c:v>
                </c:pt>
                <c:pt idx="113">
                  <c:v>-1.91E-3</c:v>
                </c:pt>
                <c:pt idx="114">
                  <c:v>-1.91E-3</c:v>
                </c:pt>
                <c:pt idx="115">
                  <c:v>-1.91E-3</c:v>
                </c:pt>
                <c:pt idx="116">
                  <c:v>-1.91E-3</c:v>
                </c:pt>
                <c:pt idx="117">
                  <c:v>-1.91E-3</c:v>
                </c:pt>
                <c:pt idx="118">
                  <c:v>-1.91E-3</c:v>
                </c:pt>
                <c:pt idx="119">
                  <c:v>-1.91E-3</c:v>
                </c:pt>
                <c:pt idx="120">
                  <c:v>-1.91E-3</c:v>
                </c:pt>
                <c:pt idx="121">
                  <c:v>-1.91E-3</c:v>
                </c:pt>
                <c:pt idx="122">
                  <c:v>-1.91E-3</c:v>
                </c:pt>
                <c:pt idx="123">
                  <c:v>-1.91E-3</c:v>
                </c:pt>
                <c:pt idx="124">
                  <c:v>-1.91E-3</c:v>
                </c:pt>
                <c:pt idx="125">
                  <c:v>-1.91E-3</c:v>
                </c:pt>
                <c:pt idx="126">
                  <c:v>-1.91E-3</c:v>
                </c:pt>
                <c:pt idx="127">
                  <c:v>-1.91E-3</c:v>
                </c:pt>
                <c:pt idx="128">
                  <c:v>-1.91E-3</c:v>
                </c:pt>
                <c:pt idx="129">
                  <c:v>-1.91E-3</c:v>
                </c:pt>
                <c:pt idx="130">
                  <c:v>-1.91E-3</c:v>
                </c:pt>
                <c:pt idx="131">
                  <c:v>-1.91E-3</c:v>
                </c:pt>
                <c:pt idx="132">
                  <c:v>-1.91E-3</c:v>
                </c:pt>
                <c:pt idx="133">
                  <c:v>-1.97E-3</c:v>
                </c:pt>
                <c:pt idx="134">
                  <c:v>-1.97E-3</c:v>
                </c:pt>
                <c:pt idx="135">
                  <c:v>-1.97E-3</c:v>
                </c:pt>
                <c:pt idx="136">
                  <c:v>-1.97E-3</c:v>
                </c:pt>
                <c:pt idx="137">
                  <c:v>-1.97E-3</c:v>
                </c:pt>
                <c:pt idx="138">
                  <c:v>-1.97E-3</c:v>
                </c:pt>
                <c:pt idx="139">
                  <c:v>-1.97E-3</c:v>
                </c:pt>
                <c:pt idx="140">
                  <c:v>-1.97E-3</c:v>
                </c:pt>
                <c:pt idx="141">
                  <c:v>-1.97E-3</c:v>
                </c:pt>
                <c:pt idx="142">
                  <c:v>-1.97E-3</c:v>
                </c:pt>
                <c:pt idx="143">
                  <c:v>-1.97E-3</c:v>
                </c:pt>
                <c:pt idx="144">
                  <c:v>-1.97E-3</c:v>
                </c:pt>
                <c:pt idx="145">
                  <c:v>-1.97E-3</c:v>
                </c:pt>
                <c:pt idx="146">
                  <c:v>-1.97E-3</c:v>
                </c:pt>
                <c:pt idx="147">
                  <c:v>-1.97E-3</c:v>
                </c:pt>
                <c:pt idx="148">
                  <c:v>-1.97E-3</c:v>
                </c:pt>
                <c:pt idx="149">
                  <c:v>-1.97E-3</c:v>
                </c:pt>
                <c:pt idx="150">
                  <c:v>-1.97E-3</c:v>
                </c:pt>
                <c:pt idx="151">
                  <c:v>-1.97E-3</c:v>
                </c:pt>
                <c:pt idx="152">
                  <c:v>-1.97E-3</c:v>
                </c:pt>
                <c:pt idx="153">
                  <c:v>-1.97E-3</c:v>
                </c:pt>
                <c:pt idx="154">
                  <c:v>-1.97E-3</c:v>
                </c:pt>
                <c:pt idx="155">
                  <c:v>-1.97E-3</c:v>
                </c:pt>
                <c:pt idx="156">
                  <c:v>-1.97E-3</c:v>
                </c:pt>
                <c:pt idx="157">
                  <c:v>-1.97E-3</c:v>
                </c:pt>
                <c:pt idx="158">
                  <c:v>-1.97E-3</c:v>
                </c:pt>
                <c:pt idx="159">
                  <c:v>-2.0200000000000001E-3</c:v>
                </c:pt>
                <c:pt idx="160">
                  <c:v>-2.0200000000000001E-3</c:v>
                </c:pt>
                <c:pt idx="161">
                  <c:v>-2.0200000000000001E-3</c:v>
                </c:pt>
                <c:pt idx="162">
                  <c:v>-2.0200000000000001E-3</c:v>
                </c:pt>
                <c:pt idx="163">
                  <c:v>-2.0200000000000001E-3</c:v>
                </c:pt>
                <c:pt idx="164">
                  <c:v>-2.0200000000000001E-3</c:v>
                </c:pt>
                <c:pt idx="165">
                  <c:v>-2.0200000000000001E-3</c:v>
                </c:pt>
                <c:pt idx="166">
                  <c:v>-2.0200000000000001E-3</c:v>
                </c:pt>
                <c:pt idx="167">
                  <c:v>-2.0200000000000001E-3</c:v>
                </c:pt>
                <c:pt idx="168">
                  <c:v>-2.0200000000000001E-3</c:v>
                </c:pt>
                <c:pt idx="169">
                  <c:v>-2.0200000000000001E-3</c:v>
                </c:pt>
                <c:pt idx="170">
                  <c:v>-2.0200000000000001E-3</c:v>
                </c:pt>
                <c:pt idx="171">
                  <c:v>-2.0200000000000001E-3</c:v>
                </c:pt>
                <c:pt idx="172">
                  <c:v>-2.0200000000000001E-3</c:v>
                </c:pt>
                <c:pt idx="173">
                  <c:v>-2.0200000000000001E-3</c:v>
                </c:pt>
                <c:pt idx="174">
                  <c:v>-2.0200000000000001E-3</c:v>
                </c:pt>
                <c:pt idx="175">
                  <c:v>-2.0200000000000001E-3</c:v>
                </c:pt>
                <c:pt idx="176">
                  <c:v>-2.0200000000000001E-3</c:v>
                </c:pt>
                <c:pt idx="177">
                  <c:v>-2.0200000000000001E-3</c:v>
                </c:pt>
                <c:pt idx="178">
                  <c:v>-2.0200000000000001E-3</c:v>
                </c:pt>
                <c:pt idx="179">
                  <c:v>-2.0200000000000001E-3</c:v>
                </c:pt>
                <c:pt idx="180">
                  <c:v>-2.0200000000000001E-3</c:v>
                </c:pt>
                <c:pt idx="181">
                  <c:v>-2.0200000000000001E-3</c:v>
                </c:pt>
                <c:pt idx="182">
                  <c:v>-2.0200000000000001E-3</c:v>
                </c:pt>
                <c:pt idx="183">
                  <c:v>-2.0200000000000001E-3</c:v>
                </c:pt>
                <c:pt idx="184">
                  <c:v>-2.0200000000000001E-3</c:v>
                </c:pt>
                <c:pt idx="185">
                  <c:v>-2.0200000000000001E-3</c:v>
                </c:pt>
                <c:pt idx="186">
                  <c:v>-2.0200000000000001E-3</c:v>
                </c:pt>
                <c:pt idx="187">
                  <c:v>-2.0200000000000001E-3</c:v>
                </c:pt>
                <c:pt idx="188">
                  <c:v>-2.0200000000000001E-3</c:v>
                </c:pt>
                <c:pt idx="189">
                  <c:v>-2.0200000000000001E-3</c:v>
                </c:pt>
                <c:pt idx="190">
                  <c:v>-2.0200000000000001E-3</c:v>
                </c:pt>
                <c:pt idx="191">
                  <c:v>-2.0200000000000001E-3</c:v>
                </c:pt>
                <c:pt idx="192">
                  <c:v>-2.0200000000000001E-3</c:v>
                </c:pt>
                <c:pt idx="193">
                  <c:v>-2.0200000000000001E-3</c:v>
                </c:pt>
                <c:pt idx="194">
                  <c:v>-2.0200000000000001E-3</c:v>
                </c:pt>
                <c:pt idx="195">
                  <c:v>-2.0200000000000001E-3</c:v>
                </c:pt>
                <c:pt idx="196">
                  <c:v>-2.0200000000000001E-3</c:v>
                </c:pt>
                <c:pt idx="197">
                  <c:v>-2.0200000000000001E-3</c:v>
                </c:pt>
                <c:pt idx="198">
                  <c:v>-2.0200000000000001E-3</c:v>
                </c:pt>
                <c:pt idx="199">
                  <c:v>-2.0200000000000001E-3</c:v>
                </c:pt>
                <c:pt idx="200">
                  <c:v>-2.0200000000000001E-3</c:v>
                </c:pt>
                <c:pt idx="201">
                  <c:v>-1.97E-3</c:v>
                </c:pt>
                <c:pt idx="202">
                  <c:v>-1.97E-3</c:v>
                </c:pt>
                <c:pt idx="203">
                  <c:v>-1.97E-3</c:v>
                </c:pt>
                <c:pt idx="204">
                  <c:v>-1.97E-3</c:v>
                </c:pt>
                <c:pt idx="205">
                  <c:v>-1.97E-3</c:v>
                </c:pt>
                <c:pt idx="206">
                  <c:v>-1.97E-3</c:v>
                </c:pt>
                <c:pt idx="207">
                  <c:v>-1.97E-3</c:v>
                </c:pt>
                <c:pt idx="208">
                  <c:v>-1.97E-3</c:v>
                </c:pt>
                <c:pt idx="209">
                  <c:v>-1.97E-3</c:v>
                </c:pt>
                <c:pt idx="210">
                  <c:v>-1.97E-3</c:v>
                </c:pt>
                <c:pt idx="211">
                  <c:v>-1.97E-3</c:v>
                </c:pt>
                <c:pt idx="212">
                  <c:v>-1.97E-3</c:v>
                </c:pt>
                <c:pt idx="213">
                  <c:v>-1.97E-3</c:v>
                </c:pt>
                <c:pt idx="214">
                  <c:v>-1.97E-3</c:v>
                </c:pt>
                <c:pt idx="215">
                  <c:v>-1.97E-3</c:v>
                </c:pt>
                <c:pt idx="216">
                  <c:v>-1.97E-3</c:v>
                </c:pt>
                <c:pt idx="217">
                  <c:v>-1.97E-3</c:v>
                </c:pt>
                <c:pt idx="218">
                  <c:v>-1.97E-3</c:v>
                </c:pt>
                <c:pt idx="219">
                  <c:v>-1.97E-3</c:v>
                </c:pt>
                <c:pt idx="220">
                  <c:v>-1.97E-3</c:v>
                </c:pt>
                <c:pt idx="221">
                  <c:v>-1.97E-3</c:v>
                </c:pt>
                <c:pt idx="222">
                  <c:v>-1.97E-3</c:v>
                </c:pt>
                <c:pt idx="223">
                  <c:v>-1.97E-3</c:v>
                </c:pt>
                <c:pt idx="224">
                  <c:v>-1.97E-3</c:v>
                </c:pt>
                <c:pt idx="225">
                  <c:v>-1.97E-3</c:v>
                </c:pt>
                <c:pt idx="226">
                  <c:v>-1.97E-3</c:v>
                </c:pt>
                <c:pt idx="227">
                  <c:v>-1.97E-3</c:v>
                </c:pt>
                <c:pt idx="228">
                  <c:v>-1.97E-3</c:v>
                </c:pt>
                <c:pt idx="229">
                  <c:v>-1.97E-3</c:v>
                </c:pt>
                <c:pt idx="230">
                  <c:v>-1.97E-3</c:v>
                </c:pt>
                <c:pt idx="231">
                  <c:v>-1.91E-3</c:v>
                </c:pt>
                <c:pt idx="232">
                  <c:v>-1.91E-3</c:v>
                </c:pt>
                <c:pt idx="233">
                  <c:v>-1.91E-3</c:v>
                </c:pt>
                <c:pt idx="234">
                  <c:v>-1.91E-3</c:v>
                </c:pt>
                <c:pt idx="235">
                  <c:v>-1.91E-3</c:v>
                </c:pt>
                <c:pt idx="236">
                  <c:v>-1.91E-3</c:v>
                </c:pt>
                <c:pt idx="237">
                  <c:v>-1.91E-3</c:v>
                </c:pt>
                <c:pt idx="238">
                  <c:v>-1.91E-3</c:v>
                </c:pt>
                <c:pt idx="239">
                  <c:v>-1.91E-3</c:v>
                </c:pt>
                <c:pt idx="240">
                  <c:v>-1.91E-3</c:v>
                </c:pt>
                <c:pt idx="241">
                  <c:v>-1.91E-3</c:v>
                </c:pt>
                <c:pt idx="242">
                  <c:v>-1.91E-3</c:v>
                </c:pt>
                <c:pt idx="243">
                  <c:v>-1.91E-3</c:v>
                </c:pt>
                <c:pt idx="244">
                  <c:v>-1.91E-3</c:v>
                </c:pt>
                <c:pt idx="245">
                  <c:v>-1.91E-3</c:v>
                </c:pt>
                <c:pt idx="246">
                  <c:v>-1.91E-3</c:v>
                </c:pt>
                <c:pt idx="247">
                  <c:v>-1.91E-3</c:v>
                </c:pt>
                <c:pt idx="248">
                  <c:v>-1.91E-3</c:v>
                </c:pt>
                <c:pt idx="249">
                  <c:v>-1.91E-3</c:v>
                </c:pt>
                <c:pt idx="250">
                  <c:v>-1.91E-3</c:v>
                </c:pt>
                <c:pt idx="251">
                  <c:v>-1.91E-3</c:v>
                </c:pt>
                <c:pt idx="252">
                  <c:v>-1.91E-3</c:v>
                </c:pt>
                <c:pt idx="253">
                  <c:v>-1.91E-3</c:v>
                </c:pt>
                <c:pt idx="254">
                  <c:v>-1.91E-3</c:v>
                </c:pt>
                <c:pt idx="255">
                  <c:v>-1.91E-3</c:v>
                </c:pt>
                <c:pt idx="256">
                  <c:v>-1.91E-3</c:v>
                </c:pt>
                <c:pt idx="257">
                  <c:v>-1.91E-3</c:v>
                </c:pt>
                <c:pt idx="258">
                  <c:v>-1.91E-3</c:v>
                </c:pt>
                <c:pt idx="259">
                  <c:v>-1.91E-3</c:v>
                </c:pt>
                <c:pt idx="260">
                  <c:v>-1.91E-3</c:v>
                </c:pt>
                <c:pt idx="261">
                  <c:v>-1.91E-3</c:v>
                </c:pt>
                <c:pt idx="262">
                  <c:v>-1.91E-3</c:v>
                </c:pt>
                <c:pt idx="263">
                  <c:v>-1.91E-3</c:v>
                </c:pt>
                <c:pt idx="264">
                  <c:v>-1.91E-3</c:v>
                </c:pt>
                <c:pt idx="265">
                  <c:v>-1.91E-3</c:v>
                </c:pt>
                <c:pt idx="266">
                  <c:v>-1.91E-3</c:v>
                </c:pt>
                <c:pt idx="267">
                  <c:v>-1.91E-3</c:v>
                </c:pt>
                <c:pt idx="268">
                  <c:v>-1.91E-3</c:v>
                </c:pt>
                <c:pt idx="269">
                  <c:v>-1.91E-3</c:v>
                </c:pt>
                <c:pt idx="270">
                  <c:v>-1.91E-3</c:v>
                </c:pt>
                <c:pt idx="271">
                  <c:v>-1.91E-3</c:v>
                </c:pt>
                <c:pt idx="272">
                  <c:v>-1.91E-3</c:v>
                </c:pt>
                <c:pt idx="273">
                  <c:v>-1.91E-3</c:v>
                </c:pt>
                <c:pt idx="274">
                  <c:v>-1.91E-3</c:v>
                </c:pt>
                <c:pt idx="275">
                  <c:v>-1.91E-3</c:v>
                </c:pt>
                <c:pt idx="276">
                  <c:v>-1.91E-3</c:v>
                </c:pt>
                <c:pt idx="277">
                  <c:v>-1.91E-3</c:v>
                </c:pt>
                <c:pt idx="278">
                  <c:v>-1.91E-3</c:v>
                </c:pt>
                <c:pt idx="279">
                  <c:v>-1.91E-3</c:v>
                </c:pt>
                <c:pt idx="280">
                  <c:v>-1.91E-3</c:v>
                </c:pt>
                <c:pt idx="281">
                  <c:v>-1.91E-3</c:v>
                </c:pt>
                <c:pt idx="282">
                  <c:v>-1.91E-3</c:v>
                </c:pt>
                <c:pt idx="283">
                  <c:v>-1.91E-3</c:v>
                </c:pt>
                <c:pt idx="284">
                  <c:v>-1.91E-3</c:v>
                </c:pt>
                <c:pt idx="285">
                  <c:v>-1.91E-3</c:v>
                </c:pt>
                <c:pt idx="286">
                  <c:v>-1.91E-3</c:v>
                </c:pt>
                <c:pt idx="287">
                  <c:v>-1.91E-3</c:v>
                </c:pt>
                <c:pt idx="288">
                  <c:v>-1.91E-3</c:v>
                </c:pt>
                <c:pt idx="289">
                  <c:v>-1.91E-3</c:v>
                </c:pt>
                <c:pt idx="290">
                  <c:v>-1.91E-3</c:v>
                </c:pt>
                <c:pt idx="291">
                  <c:v>-1.91E-3</c:v>
                </c:pt>
                <c:pt idx="292">
                  <c:v>-1.91E-3</c:v>
                </c:pt>
                <c:pt idx="293">
                  <c:v>-1.97E-3</c:v>
                </c:pt>
                <c:pt idx="294">
                  <c:v>-1.97E-3</c:v>
                </c:pt>
                <c:pt idx="295">
                  <c:v>-1.97E-3</c:v>
                </c:pt>
                <c:pt idx="296">
                  <c:v>-1.97E-3</c:v>
                </c:pt>
                <c:pt idx="297">
                  <c:v>-1.97E-3</c:v>
                </c:pt>
                <c:pt idx="298">
                  <c:v>-1.97E-3</c:v>
                </c:pt>
                <c:pt idx="299">
                  <c:v>-1.97E-3</c:v>
                </c:pt>
                <c:pt idx="300">
                  <c:v>-1.97E-3</c:v>
                </c:pt>
                <c:pt idx="301">
                  <c:v>-1.97E-3</c:v>
                </c:pt>
                <c:pt idx="302">
                  <c:v>-1.97E-3</c:v>
                </c:pt>
                <c:pt idx="303">
                  <c:v>-1.97E-3</c:v>
                </c:pt>
                <c:pt idx="304">
                  <c:v>-1.97E-3</c:v>
                </c:pt>
                <c:pt idx="305">
                  <c:v>-1.97E-3</c:v>
                </c:pt>
                <c:pt idx="306">
                  <c:v>-1.97E-3</c:v>
                </c:pt>
                <c:pt idx="307">
                  <c:v>-1.97E-3</c:v>
                </c:pt>
                <c:pt idx="308">
                  <c:v>-1.97E-3</c:v>
                </c:pt>
                <c:pt idx="309">
                  <c:v>-1.97E-3</c:v>
                </c:pt>
                <c:pt idx="310">
                  <c:v>-1.97E-3</c:v>
                </c:pt>
                <c:pt idx="311">
                  <c:v>-1.97E-3</c:v>
                </c:pt>
                <c:pt idx="312">
                  <c:v>-1.97E-3</c:v>
                </c:pt>
                <c:pt idx="313">
                  <c:v>-1.97E-3</c:v>
                </c:pt>
                <c:pt idx="314">
                  <c:v>-1.97E-3</c:v>
                </c:pt>
                <c:pt idx="315">
                  <c:v>-1.97E-3</c:v>
                </c:pt>
                <c:pt idx="316">
                  <c:v>-1.97E-3</c:v>
                </c:pt>
                <c:pt idx="317">
                  <c:v>-1.97E-3</c:v>
                </c:pt>
                <c:pt idx="318">
                  <c:v>-1.97E-3</c:v>
                </c:pt>
                <c:pt idx="319">
                  <c:v>-1.97E-3</c:v>
                </c:pt>
                <c:pt idx="320">
                  <c:v>-1.97E-3</c:v>
                </c:pt>
                <c:pt idx="321">
                  <c:v>-2.0200000000000001E-3</c:v>
                </c:pt>
                <c:pt idx="322">
                  <c:v>-2.0200000000000001E-3</c:v>
                </c:pt>
                <c:pt idx="323">
                  <c:v>-2.0200000000000001E-3</c:v>
                </c:pt>
                <c:pt idx="324">
                  <c:v>-2.0200000000000001E-3</c:v>
                </c:pt>
                <c:pt idx="325">
                  <c:v>-2.0200000000000001E-3</c:v>
                </c:pt>
                <c:pt idx="326">
                  <c:v>-2.0200000000000001E-3</c:v>
                </c:pt>
                <c:pt idx="327">
                  <c:v>-2.0200000000000001E-3</c:v>
                </c:pt>
                <c:pt idx="328">
                  <c:v>-2.0200000000000001E-3</c:v>
                </c:pt>
                <c:pt idx="329">
                  <c:v>-2.0200000000000001E-3</c:v>
                </c:pt>
                <c:pt idx="330">
                  <c:v>-2.0200000000000001E-3</c:v>
                </c:pt>
                <c:pt idx="331">
                  <c:v>-2.0200000000000001E-3</c:v>
                </c:pt>
                <c:pt idx="332">
                  <c:v>-2.0200000000000001E-3</c:v>
                </c:pt>
                <c:pt idx="333">
                  <c:v>-2.0200000000000001E-3</c:v>
                </c:pt>
                <c:pt idx="334">
                  <c:v>-2.0200000000000001E-3</c:v>
                </c:pt>
                <c:pt idx="335">
                  <c:v>-2.0200000000000001E-3</c:v>
                </c:pt>
                <c:pt idx="336">
                  <c:v>-2.0200000000000001E-3</c:v>
                </c:pt>
                <c:pt idx="337">
                  <c:v>-2.0200000000000001E-3</c:v>
                </c:pt>
                <c:pt idx="338">
                  <c:v>-2.0200000000000001E-3</c:v>
                </c:pt>
                <c:pt idx="339">
                  <c:v>-2.0200000000000001E-3</c:v>
                </c:pt>
                <c:pt idx="340">
                  <c:v>-2.0200000000000001E-3</c:v>
                </c:pt>
                <c:pt idx="341">
                  <c:v>-2.0200000000000001E-3</c:v>
                </c:pt>
                <c:pt idx="342">
                  <c:v>-2.0200000000000001E-3</c:v>
                </c:pt>
                <c:pt idx="343">
                  <c:v>-2.0200000000000001E-3</c:v>
                </c:pt>
                <c:pt idx="344">
                  <c:v>-2.0200000000000001E-3</c:v>
                </c:pt>
                <c:pt idx="345">
                  <c:v>-2.0200000000000001E-3</c:v>
                </c:pt>
                <c:pt idx="346">
                  <c:v>-2.0200000000000001E-3</c:v>
                </c:pt>
                <c:pt idx="347">
                  <c:v>-2.0200000000000001E-3</c:v>
                </c:pt>
                <c:pt idx="348">
                  <c:v>-2.0200000000000001E-3</c:v>
                </c:pt>
                <c:pt idx="349">
                  <c:v>-2.0200000000000001E-3</c:v>
                </c:pt>
                <c:pt idx="350">
                  <c:v>-2.0200000000000001E-3</c:v>
                </c:pt>
                <c:pt idx="351">
                  <c:v>-2.0200000000000001E-3</c:v>
                </c:pt>
                <c:pt idx="352">
                  <c:v>-2.0200000000000001E-3</c:v>
                </c:pt>
                <c:pt idx="353">
                  <c:v>-2.0200000000000001E-3</c:v>
                </c:pt>
                <c:pt idx="354">
                  <c:v>-2.0200000000000001E-3</c:v>
                </c:pt>
                <c:pt idx="355">
                  <c:v>-2.0200000000000001E-3</c:v>
                </c:pt>
                <c:pt idx="356">
                  <c:v>-2.0200000000000001E-3</c:v>
                </c:pt>
                <c:pt idx="357">
                  <c:v>-2.0200000000000001E-3</c:v>
                </c:pt>
                <c:pt idx="358">
                  <c:v>-2.0200000000000001E-3</c:v>
                </c:pt>
                <c:pt idx="359">
                  <c:v>-2.0200000000000001E-3</c:v>
                </c:pt>
                <c:pt idx="360">
                  <c:v>-2.0200000000000001E-3</c:v>
                </c:pt>
                <c:pt idx="361">
                  <c:v>-2.0200000000000001E-3</c:v>
                </c:pt>
                <c:pt idx="362">
                  <c:v>-2.0200000000000001E-3</c:v>
                </c:pt>
                <c:pt idx="363">
                  <c:v>-2.0200000000000001E-3</c:v>
                </c:pt>
                <c:pt idx="364">
                  <c:v>-2.0200000000000001E-3</c:v>
                </c:pt>
                <c:pt idx="365">
                  <c:v>-2.0200000000000001E-3</c:v>
                </c:pt>
                <c:pt idx="366">
                  <c:v>-2.0200000000000001E-3</c:v>
                </c:pt>
                <c:pt idx="367">
                  <c:v>-2.0200000000000001E-3</c:v>
                </c:pt>
                <c:pt idx="368">
                  <c:v>-2.0200000000000001E-3</c:v>
                </c:pt>
                <c:pt idx="369">
                  <c:v>-2.0200000000000001E-3</c:v>
                </c:pt>
                <c:pt idx="370">
                  <c:v>-2.0200000000000001E-3</c:v>
                </c:pt>
                <c:pt idx="371">
                  <c:v>-2.0200000000000001E-3</c:v>
                </c:pt>
                <c:pt idx="372">
                  <c:v>-2.0200000000000001E-3</c:v>
                </c:pt>
                <c:pt idx="373">
                  <c:v>-1.97E-3</c:v>
                </c:pt>
                <c:pt idx="374">
                  <c:v>-1.97E-3</c:v>
                </c:pt>
                <c:pt idx="375">
                  <c:v>-1.97E-3</c:v>
                </c:pt>
                <c:pt idx="376">
                  <c:v>-1.97E-3</c:v>
                </c:pt>
                <c:pt idx="377">
                  <c:v>-1.97E-3</c:v>
                </c:pt>
                <c:pt idx="378">
                  <c:v>-1.97E-3</c:v>
                </c:pt>
                <c:pt idx="379">
                  <c:v>-1.97E-3</c:v>
                </c:pt>
                <c:pt idx="380">
                  <c:v>-1.97E-3</c:v>
                </c:pt>
                <c:pt idx="381">
                  <c:v>-1.97E-3</c:v>
                </c:pt>
                <c:pt idx="382">
                  <c:v>-1.97E-3</c:v>
                </c:pt>
                <c:pt idx="383">
                  <c:v>-1.97E-3</c:v>
                </c:pt>
                <c:pt idx="384">
                  <c:v>-1.97E-3</c:v>
                </c:pt>
                <c:pt idx="385">
                  <c:v>-1.97E-3</c:v>
                </c:pt>
                <c:pt idx="386">
                  <c:v>-1.97E-3</c:v>
                </c:pt>
                <c:pt idx="387">
                  <c:v>-1.97E-3</c:v>
                </c:pt>
                <c:pt idx="388">
                  <c:v>-1.97E-3</c:v>
                </c:pt>
                <c:pt idx="389">
                  <c:v>-1.97E-3</c:v>
                </c:pt>
                <c:pt idx="390">
                  <c:v>-1.97E-3</c:v>
                </c:pt>
                <c:pt idx="391">
                  <c:v>-1.97E-3</c:v>
                </c:pt>
                <c:pt idx="392">
                  <c:v>-1.97E-3</c:v>
                </c:pt>
                <c:pt idx="393">
                  <c:v>-1.97E-3</c:v>
                </c:pt>
                <c:pt idx="394">
                  <c:v>-1.97E-3</c:v>
                </c:pt>
                <c:pt idx="395">
                  <c:v>-1.97E-3</c:v>
                </c:pt>
                <c:pt idx="396">
                  <c:v>-1.91E-3</c:v>
                </c:pt>
                <c:pt idx="397">
                  <c:v>-1.91E-3</c:v>
                </c:pt>
                <c:pt idx="398">
                  <c:v>-1.91E-3</c:v>
                </c:pt>
                <c:pt idx="399">
                  <c:v>-1.91E-3</c:v>
                </c:pt>
                <c:pt idx="400">
                  <c:v>-1.91E-3</c:v>
                </c:pt>
                <c:pt idx="401">
                  <c:v>-1.91E-3</c:v>
                </c:pt>
                <c:pt idx="402">
                  <c:v>-1.91E-3</c:v>
                </c:pt>
                <c:pt idx="403">
                  <c:v>-1.91E-3</c:v>
                </c:pt>
                <c:pt idx="404">
                  <c:v>-1.91E-3</c:v>
                </c:pt>
                <c:pt idx="405">
                  <c:v>-1.91E-3</c:v>
                </c:pt>
                <c:pt idx="406">
                  <c:v>-1.91E-3</c:v>
                </c:pt>
                <c:pt idx="407">
                  <c:v>-1.91E-3</c:v>
                </c:pt>
                <c:pt idx="408">
                  <c:v>-1.91E-3</c:v>
                </c:pt>
                <c:pt idx="409">
                  <c:v>-1.91E-3</c:v>
                </c:pt>
                <c:pt idx="410">
                  <c:v>-1.91E-3</c:v>
                </c:pt>
                <c:pt idx="411">
                  <c:v>-1.91E-3</c:v>
                </c:pt>
                <c:pt idx="412">
                  <c:v>-1.91E-3</c:v>
                </c:pt>
                <c:pt idx="413">
                  <c:v>-1.91E-3</c:v>
                </c:pt>
                <c:pt idx="414">
                  <c:v>-1.91E-3</c:v>
                </c:pt>
                <c:pt idx="415">
                  <c:v>-1.91E-3</c:v>
                </c:pt>
                <c:pt idx="416">
                  <c:v>-1.91E-3</c:v>
                </c:pt>
                <c:pt idx="417">
                  <c:v>-1.91E-3</c:v>
                </c:pt>
                <c:pt idx="418">
                  <c:v>-1.91E-3</c:v>
                </c:pt>
                <c:pt idx="419">
                  <c:v>-1.8600000000000001E-3</c:v>
                </c:pt>
                <c:pt idx="420">
                  <c:v>-1.8600000000000001E-3</c:v>
                </c:pt>
                <c:pt idx="421">
                  <c:v>-1.8600000000000001E-3</c:v>
                </c:pt>
                <c:pt idx="422">
                  <c:v>-1.8600000000000001E-3</c:v>
                </c:pt>
                <c:pt idx="423">
                  <c:v>-1.8600000000000001E-3</c:v>
                </c:pt>
                <c:pt idx="424">
                  <c:v>-1.8600000000000001E-3</c:v>
                </c:pt>
                <c:pt idx="425">
                  <c:v>-1.8600000000000001E-3</c:v>
                </c:pt>
                <c:pt idx="426">
                  <c:v>-1.8600000000000001E-3</c:v>
                </c:pt>
                <c:pt idx="427">
                  <c:v>-1.8600000000000001E-3</c:v>
                </c:pt>
                <c:pt idx="428">
                  <c:v>-1.8600000000000001E-3</c:v>
                </c:pt>
                <c:pt idx="429">
                  <c:v>-1.8600000000000001E-3</c:v>
                </c:pt>
                <c:pt idx="430">
                  <c:v>-1.8600000000000001E-3</c:v>
                </c:pt>
                <c:pt idx="431">
                  <c:v>-1.8600000000000001E-3</c:v>
                </c:pt>
                <c:pt idx="432">
                  <c:v>-1.8600000000000001E-3</c:v>
                </c:pt>
                <c:pt idx="433">
                  <c:v>-1.8600000000000001E-3</c:v>
                </c:pt>
                <c:pt idx="434">
                  <c:v>-1.8600000000000001E-3</c:v>
                </c:pt>
                <c:pt idx="435">
                  <c:v>-1.8600000000000001E-3</c:v>
                </c:pt>
                <c:pt idx="436">
                  <c:v>-1.8600000000000001E-3</c:v>
                </c:pt>
                <c:pt idx="437">
                  <c:v>-1.8600000000000001E-3</c:v>
                </c:pt>
                <c:pt idx="438">
                  <c:v>-1.8600000000000001E-3</c:v>
                </c:pt>
                <c:pt idx="439">
                  <c:v>-1.8600000000000001E-3</c:v>
                </c:pt>
                <c:pt idx="440">
                  <c:v>-1.8600000000000001E-3</c:v>
                </c:pt>
                <c:pt idx="441">
                  <c:v>-1.8600000000000001E-3</c:v>
                </c:pt>
                <c:pt idx="442">
                  <c:v>-1.8600000000000001E-3</c:v>
                </c:pt>
                <c:pt idx="443">
                  <c:v>-1.8600000000000001E-3</c:v>
                </c:pt>
                <c:pt idx="444">
                  <c:v>-1.8600000000000001E-3</c:v>
                </c:pt>
                <c:pt idx="445">
                  <c:v>-1.8600000000000001E-3</c:v>
                </c:pt>
                <c:pt idx="446">
                  <c:v>-1.8600000000000001E-3</c:v>
                </c:pt>
                <c:pt idx="447">
                  <c:v>-1.8600000000000001E-3</c:v>
                </c:pt>
                <c:pt idx="448">
                  <c:v>-1.8600000000000001E-3</c:v>
                </c:pt>
                <c:pt idx="449">
                  <c:v>-1.8600000000000001E-3</c:v>
                </c:pt>
                <c:pt idx="450">
                  <c:v>-1.8600000000000001E-3</c:v>
                </c:pt>
                <c:pt idx="451">
                  <c:v>-1.8600000000000001E-3</c:v>
                </c:pt>
                <c:pt idx="452">
                  <c:v>-1.8600000000000001E-3</c:v>
                </c:pt>
                <c:pt idx="453">
                  <c:v>-1.8600000000000001E-3</c:v>
                </c:pt>
                <c:pt idx="454">
                  <c:v>-1.8600000000000001E-3</c:v>
                </c:pt>
                <c:pt idx="455">
                  <c:v>-1.8600000000000001E-3</c:v>
                </c:pt>
                <c:pt idx="456">
                  <c:v>-1.8600000000000001E-3</c:v>
                </c:pt>
                <c:pt idx="457">
                  <c:v>-1.8600000000000001E-3</c:v>
                </c:pt>
                <c:pt idx="458">
                  <c:v>-1.8600000000000001E-3</c:v>
                </c:pt>
                <c:pt idx="459">
                  <c:v>-1.8600000000000001E-3</c:v>
                </c:pt>
                <c:pt idx="460">
                  <c:v>-1.8600000000000001E-3</c:v>
                </c:pt>
                <c:pt idx="461">
                  <c:v>-1.8600000000000001E-3</c:v>
                </c:pt>
                <c:pt idx="462">
                  <c:v>-1.8600000000000001E-3</c:v>
                </c:pt>
                <c:pt idx="463">
                  <c:v>-1.8600000000000001E-3</c:v>
                </c:pt>
                <c:pt idx="464">
                  <c:v>-1.8600000000000001E-3</c:v>
                </c:pt>
                <c:pt idx="465">
                  <c:v>-1.8600000000000001E-3</c:v>
                </c:pt>
                <c:pt idx="466">
                  <c:v>-1.8600000000000001E-3</c:v>
                </c:pt>
                <c:pt idx="467">
                  <c:v>-1.8600000000000001E-3</c:v>
                </c:pt>
                <c:pt idx="468">
                  <c:v>-1.8600000000000001E-3</c:v>
                </c:pt>
                <c:pt idx="469">
                  <c:v>-1.91E-3</c:v>
                </c:pt>
                <c:pt idx="470">
                  <c:v>-1.91E-3</c:v>
                </c:pt>
                <c:pt idx="471">
                  <c:v>-1.91E-3</c:v>
                </c:pt>
                <c:pt idx="472">
                  <c:v>-1.91E-3</c:v>
                </c:pt>
                <c:pt idx="473">
                  <c:v>-1.91E-3</c:v>
                </c:pt>
                <c:pt idx="474">
                  <c:v>-1.91E-3</c:v>
                </c:pt>
                <c:pt idx="475">
                  <c:v>-1.91E-3</c:v>
                </c:pt>
                <c:pt idx="476">
                  <c:v>-1.91E-3</c:v>
                </c:pt>
                <c:pt idx="477">
                  <c:v>-1.91E-3</c:v>
                </c:pt>
                <c:pt idx="478">
                  <c:v>-1.91E-3</c:v>
                </c:pt>
                <c:pt idx="479">
                  <c:v>-1.91E-3</c:v>
                </c:pt>
                <c:pt idx="480">
                  <c:v>-1.91E-3</c:v>
                </c:pt>
                <c:pt idx="481">
                  <c:v>-1.91E-3</c:v>
                </c:pt>
                <c:pt idx="482">
                  <c:v>-1.91E-3</c:v>
                </c:pt>
                <c:pt idx="483">
                  <c:v>-1.91E-3</c:v>
                </c:pt>
                <c:pt idx="484">
                  <c:v>-1.91E-3</c:v>
                </c:pt>
                <c:pt idx="485">
                  <c:v>-1.91E-3</c:v>
                </c:pt>
                <c:pt idx="486">
                  <c:v>-1.91E-3</c:v>
                </c:pt>
                <c:pt idx="487">
                  <c:v>-1.91E-3</c:v>
                </c:pt>
                <c:pt idx="488">
                  <c:v>-1.91E-3</c:v>
                </c:pt>
                <c:pt idx="489">
                  <c:v>-1.91E-3</c:v>
                </c:pt>
                <c:pt idx="490">
                  <c:v>-1.91E-3</c:v>
                </c:pt>
                <c:pt idx="491">
                  <c:v>-1.91E-3</c:v>
                </c:pt>
                <c:pt idx="492">
                  <c:v>-1.91E-3</c:v>
                </c:pt>
                <c:pt idx="493">
                  <c:v>-1.91E-3</c:v>
                </c:pt>
                <c:pt idx="494">
                  <c:v>-1.91E-3</c:v>
                </c:pt>
                <c:pt idx="495">
                  <c:v>-1.91E-3</c:v>
                </c:pt>
                <c:pt idx="496">
                  <c:v>-1.91E-3</c:v>
                </c:pt>
                <c:pt idx="497">
                  <c:v>-1.91E-3</c:v>
                </c:pt>
                <c:pt idx="498">
                  <c:v>-1.97E-3</c:v>
                </c:pt>
                <c:pt idx="499">
                  <c:v>-1.97E-3</c:v>
                </c:pt>
                <c:pt idx="500">
                  <c:v>-1.97E-3</c:v>
                </c:pt>
                <c:pt idx="501">
                  <c:v>-1.97E-3</c:v>
                </c:pt>
                <c:pt idx="502">
                  <c:v>-1.97E-3</c:v>
                </c:pt>
                <c:pt idx="503">
                  <c:v>-1.97E-3</c:v>
                </c:pt>
                <c:pt idx="504">
                  <c:v>-1.97E-3</c:v>
                </c:pt>
                <c:pt idx="505">
                  <c:v>-1.97E-3</c:v>
                </c:pt>
                <c:pt idx="506">
                  <c:v>-1.97E-3</c:v>
                </c:pt>
                <c:pt idx="507">
                  <c:v>-1.97E-3</c:v>
                </c:pt>
                <c:pt idx="508">
                  <c:v>-1.97E-3</c:v>
                </c:pt>
                <c:pt idx="509">
                  <c:v>-1.97E-3</c:v>
                </c:pt>
                <c:pt idx="510">
                  <c:v>-1.97E-3</c:v>
                </c:pt>
                <c:pt idx="511">
                  <c:v>-1.97E-3</c:v>
                </c:pt>
                <c:pt idx="512">
                  <c:v>-1.97E-3</c:v>
                </c:pt>
                <c:pt idx="513">
                  <c:v>-1.97E-3</c:v>
                </c:pt>
                <c:pt idx="514">
                  <c:v>-1.97E-3</c:v>
                </c:pt>
                <c:pt idx="515">
                  <c:v>-1.97E-3</c:v>
                </c:pt>
                <c:pt idx="516">
                  <c:v>-1.97E-3</c:v>
                </c:pt>
                <c:pt idx="517">
                  <c:v>-1.97E-3</c:v>
                </c:pt>
                <c:pt idx="518">
                  <c:v>-1.97E-3</c:v>
                </c:pt>
                <c:pt idx="519">
                  <c:v>-1.97E-3</c:v>
                </c:pt>
                <c:pt idx="520">
                  <c:v>-1.97E-3</c:v>
                </c:pt>
                <c:pt idx="521">
                  <c:v>-1.97E-3</c:v>
                </c:pt>
                <c:pt idx="522">
                  <c:v>-1.97E-3</c:v>
                </c:pt>
                <c:pt idx="523">
                  <c:v>-1.97E-3</c:v>
                </c:pt>
                <c:pt idx="524">
                  <c:v>-1.97E-3</c:v>
                </c:pt>
                <c:pt idx="525">
                  <c:v>-1.97E-3</c:v>
                </c:pt>
                <c:pt idx="526">
                  <c:v>-1.97E-3</c:v>
                </c:pt>
                <c:pt idx="527">
                  <c:v>-1.97E-3</c:v>
                </c:pt>
                <c:pt idx="528">
                  <c:v>-1.97E-3</c:v>
                </c:pt>
                <c:pt idx="529">
                  <c:v>-1.97E-3</c:v>
                </c:pt>
                <c:pt idx="530">
                  <c:v>-1.97E-3</c:v>
                </c:pt>
                <c:pt idx="531">
                  <c:v>-1.97E-3</c:v>
                </c:pt>
                <c:pt idx="532">
                  <c:v>-1.97E-3</c:v>
                </c:pt>
                <c:pt idx="533">
                  <c:v>-1.97E-3</c:v>
                </c:pt>
                <c:pt idx="534">
                  <c:v>-1.97E-3</c:v>
                </c:pt>
                <c:pt idx="535">
                  <c:v>-1.97E-3</c:v>
                </c:pt>
                <c:pt idx="536">
                  <c:v>-1.97E-3</c:v>
                </c:pt>
                <c:pt idx="537">
                  <c:v>-1.97E-3</c:v>
                </c:pt>
                <c:pt idx="538">
                  <c:v>-1.97E-3</c:v>
                </c:pt>
                <c:pt idx="539">
                  <c:v>-1.97E-3</c:v>
                </c:pt>
                <c:pt idx="540">
                  <c:v>-1.97E-3</c:v>
                </c:pt>
                <c:pt idx="541">
                  <c:v>-1.97E-3</c:v>
                </c:pt>
                <c:pt idx="542">
                  <c:v>-1.97E-3</c:v>
                </c:pt>
                <c:pt idx="543">
                  <c:v>-1.97E-3</c:v>
                </c:pt>
                <c:pt idx="544">
                  <c:v>-1.97E-3</c:v>
                </c:pt>
                <c:pt idx="545">
                  <c:v>-1.97E-3</c:v>
                </c:pt>
                <c:pt idx="546">
                  <c:v>-1.97E-3</c:v>
                </c:pt>
                <c:pt idx="547">
                  <c:v>-1.97E-3</c:v>
                </c:pt>
                <c:pt idx="548">
                  <c:v>-1.97E-3</c:v>
                </c:pt>
                <c:pt idx="549">
                  <c:v>-1.97E-3</c:v>
                </c:pt>
                <c:pt idx="550">
                  <c:v>-1.97E-3</c:v>
                </c:pt>
                <c:pt idx="551">
                  <c:v>-1.97E-3</c:v>
                </c:pt>
                <c:pt idx="552">
                  <c:v>-1.97E-3</c:v>
                </c:pt>
                <c:pt idx="553">
                  <c:v>-1.97E-3</c:v>
                </c:pt>
                <c:pt idx="554">
                  <c:v>-1.97E-3</c:v>
                </c:pt>
                <c:pt idx="555">
                  <c:v>-1.97E-3</c:v>
                </c:pt>
                <c:pt idx="556">
                  <c:v>-1.97E-3</c:v>
                </c:pt>
                <c:pt idx="557">
                  <c:v>-1.97E-3</c:v>
                </c:pt>
                <c:pt idx="558">
                  <c:v>-1.97E-3</c:v>
                </c:pt>
                <c:pt idx="559">
                  <c:v>-1.97E-3</c:v>
                </c:pt>
                <c:pt idx="560">
                  <c:v>-1.97E-3</c:v>
                </c:pt>
                <c:pt idx="561">
                  <c:v>-1.97E-3</c:v>
                </c:pt>
                <c:pt idx="562">
                  <c:v>-1.97E-3</c:v>
                </c:pt>
                <c:pt idx="563">
                  <c:v>-1.97E-3</c:v>
                </c:pt>
                <c:pt idx="564">
                  <c:v>-1.97E-3</c:v>
                </c:pt>
                <c:pt idx="565">
                  <c:v>-1.97E-3</c:v>
                </c:pt>
                <c:pt idx="566">
                  <c:v>-1.97E-3</c:v>
                </c:pt>
                <c:pt idx="567">
                  <c:v>-1.97E-3</c:v>
                </c:pt>
                <c:pt idx="568">
                  <c:v>-1.97E-3</c:v>
                </c:pt>
                <c:pt idx="569">
                  <c:v>-1.97E-3</c:v>
                </c:pt>
                <c:pt idx="570">
                  <c:v>-1.97E-3</c:v>
                </c:pt>
                <c:pt idx="571">
                  <c:v>-1.97E-3</c:v>
                </c:pt>
                <c:pt idx="572">
                  <c:v>-1.97E-3</c:v>
                </c:pt>
                <c:pt idx="573">
                  <c:v>-1.97E-3</c:v>
                </c:pt>
                <c:pt idx="574">
                  <c:v>-1.97E-3</c:v>
                </c:pt>
                <c:pt idx="575">
                  <c:v>-1.97E-3</c:v>
                </c:pt>
                <c:pt idx="576">
                  <c:v>-1.97E-3</c:v>
                </c:pt>
                <c:pt idx="577">
                  <c:v>-1.97E-3</c:v>
                </c:pt>
                <c:pt idx="578">
                  <c:v>-1.97E-3</c:v>
                </c:pt>
                <c:pt idx="579">
                  <c:v>-1.97E-3</c:v>
                </c:pt>
                <c:pt idx="580">
                  <c:v>-1.97E-3</c:v>
                </c:pt>
                <c:pt idx="581">
                  <c:v>-1.97E-3</c:v>
                </c:pt>
                <c:pt idx="582">
                  <c:v>-1.97E-3</c:v>
                </c:pt>
                <c:pt idx="583">
                  <c:v>-1.97E-3</c:v>
                </c:pt>
                <c:pt idx="584">
                  <c:v>-1.97E-3</c:v>
                </c:pt>
                <c:pt idx="585">
                  <c:v>-1.97E-3</c:v>
                </c:pt>
                <c:pt idx="586">
                  <c:v>-1.97E-3</c:v>
                </c:pt>
                <c:pt idx="587">
                  <c:v>-1.97E-3</c:v>
                </c:pt>
                <c:pt idx="588">
                  <c:v>-1.97E-3</c:v>
                </c:pt>
                <c:pt idx="589">
                  <c:v>-1.97E-3</c:v>
                </c:pt>
                <c:pt idx="590">
                  <c:v>-1.97E-3</c:v>
                </c:pt>
                <c:pt idx="591">
                  <c:v>-1.97E-3</c:v>
                </c:pt>
                <c:pt idx="592">
                  <c:v>-1.97E-3</c:v>
                </c:pt>
                <c:pt idx="593">
                  <c:v>-1.97E-3</c:v>
                </c:pt>
                <c:pt idx="594">
                  <c:v>-1.97E-3</c:v>
                </c:pt>
                <c:pt idx="595">
                  <c:v>-1.97E-3</c:v>
                </c:pt>
                <c:pt idx="596">
                  <c:v>-1.97E-3</c:v>
                </c:pt>
                <c:pt idx="597">
                  <c:v>-1.97E-3</c:v>
                </c:pt>
                <c:pt idx="598">
                  <c:v>-1.97E-3</c:v>
                </c:pt>
                <c:pt idx="599">
                  <c:v>-1.97E-3</c:v>
                </c:pt>
                <c:pt idx="600">
                  <c:v>-1.97E-3</c:v>
                </c:pt>
                <c:pt idx="601">
                  <c:v>-1.97E-3</c:v>
                </c:pt>
                <c:pt idx="602">
                  <c:v>-1.97E-3</c:v>
                </c:pt>
                <c:pt idx="603">
                  <c:v>-1.97E-3</c:v>
                </c:pt>
                <c:pt idx="604">
                  <c:v>-1.97E-3</c:v>
                </c:pt>
                <c:pt idx="605">
                  <c:v>-1.97E-3</c:v>
                </c:pt>
                <c:pt idx="606">
                  <c:v>-1.97E-3</c:v>
                </c:pt>
                <c:pt idx="607">
                  <c:v>-1.97E-3</c:v>
                </c:pt>
                <c:pt idx="608">
                  <c:v>-2.0200000000000001E-3</c:v>
                </c:pt>
                <c:pt idx="609">
                  <c:v>-2.0200000000000001E-3</c:v>
                </c:pt>
                <c:pt idx="610">
                  <c:v>-2.0200000000000001E-3</c:v>
                </c:pt>
                <c:pt idx="611">
                  <c:v>-2.0200000000000001E-3</c:v>
                </c:pt>
                <c:pt idx="612">
                  <c:v>-2.0200000000000001E-3</c:v>
                </c:pt>
                <c:pt idx="613">
                  <c:v>-2.0200000000000001E-3</c:v>
                </c:pt>
                <c:pt idx="614">
                  <c:v>-2.0200000000000001E-3</c:v>
                </c:pt>
                <c:pt idx="615">
                  <c:v>-2.0200000000000001E-3</c:v>
                </c:pt>
                <c:pt idx="616">
                  <c:v>-2.0200000000000001E-3</c:v>
                </c:pt>
                <c:pt idx="617">
                  <c:v>-2.0200000000000001E-3</c:v>
                </c:pt>
                <c:pt idx="618">
                  <c:v>-2.0200000000000001E-3</c:v>
                </c:pt>
                <c:pt idx="619">
                  <c:v>-2.0200000000000001E-3</c:v>
                </c:pt>
                <c:pt idx="620">
                  <c:v>-2.0200000000000001E-3</c:v>
                </c:pt>
                <c:pt idx="621">
                  <c:v>-2.0200000000000001E-3</c:v>
                </c:pt>
                <c:pt idx="622">
                  <c:v>-2.0200000000000001E-3</c:v>
                </c:pt>
                <c:pt idx="623">
                  <c:v>-2.0200000000000001E-3</c:v>
                </c:pt>
                <c:pt idx="624">
                  <c:v>-2.0200000000000001E-3</c:v>
                </c:pt>
                <c:pt idx="625">
                  <c:v>-2.0200000000000001E-3</c:v>
                </c:pt>
                <c:pt idx="626">
                  <c:v>-2.0200000000000001E-3</c:v>
                </c:pt>
                <c:pt idx="627">
                  <c:v>-2.0200000000000001E-3</c:v>
                </c:pt>
                <c:pt idx="628">
                  <c:v>-2.0200000000000001E-3</c:v>
                </c:pt>
                <c:pt idx="629">
                  <c:v>-2.0200000000000001E-3</c:v>
                </c:pt>
                <c:pt idx="630">
                  <c:v>-2.0200000000000001E-3</c:v>
                </c:pt>
                <c:pt idx="631">
                  <c:v>-2.0200000000000001E-3</c:v>
                </c:pt>
                <c:pt idx="632">
                  <c:v>-2.0200000000000001E-3</c:v>
                </c:pt>
                <c:pt idx="633">
                  <c:v>-2.0200000000000001E-3</c:v>
                </c:pt>
                <c:pt idx="634">
                  <c:v>-2.0200000000000001E-3</c:v>
                </c:pt>
                <c:pt idx="635">
                  <c:v>-2.0200000000000001E-3</c:v>
                </c:pt>
                <c:pt idx="636">
                  <c:v>-2.0200000000000001E-3</c:v>
                </c:pt>
                <c:pt idx="637">
                  <c:v>-2.0799999999999998E-3</c:v>
                </c:pt>
                <c:pt idx="638">
                  <c:v>-2.0799999999999998E-3</c:v>
                </c:pt>
                <c:pt idx="639">
                  <c:v>-2.0799999999999998E-3</c:v>
                </c:pt>
                <c:pt idx="640">
                  <c:v>-2.0799999999999998E-3</c:v>
                </c:pt>
                <c:pt idx="641">
                  <c:v>-2.0799999999999998E-3</c:v>
                </c:pt>
                <c:pt idx="642">
                  <c:v>-2.0799999999999998E-3</c:v>
                </c:pt>
                <c:pt idx="643">
                  <c:v>-2.0799999999999998E-3</c:v>
                </c:pt>
                <c:pt idx="644">
                  <c:v>-2.0799999999999998E-3</c:v>
                </c:pt>
                <c:pt idx="645">
                  <c:v>-2.0799999999999998E-3</c:v>
                </c:pt>
                <c:pt idx="646">
                  <c:v>-2.0799999999999998E-3</c:v>
                </c:pt>
                <c:pt idx="647">
                  <c:v>-2.0799999999999998E-3</c:v>
                </c:pt>
                <c:pt idx="648">
                  <c:v>-2.0799999999999998E-3</c:v>
                </c:pt>
                <c:pt idx="649">
                  <c:v>-2.0799999999999998E-3</c:v>
                </c:pt>
                <c:pt idx="650">
                  <c:v>-2.0799999999999998E-3</c:v>
                </c:pt>
                <c:pt idx="651">
                  <c:v>-2.0799999999999998E-3</c:v>
                </c:pt>
                <c:pt idx="652">
                  <c:v>-2.0799999999999998E-3</c:v>
                </c:pt>
                <c:pt idx="653">
                  <c:v>-2.0799999999999998E-3</c:v>
                </c:pt>
                <c:pt idx="654">
                  <c:v>-2.0799999999999998E-3</c:v>
                </c:pt>
                <c:pt idx="655">
                  <c:v>-2.0799999999999998E-3</c:v>
                </c:pt>
                <c:pt idx="656">
                  <c:v>-2.0799999999999998E-3</c:v>
                </c:pt>
                <c:pt idx="657">
                  <c:v>-2.0799999999999998E-3</c:v>
                </c:pt>
                <c:pt idx="658">
                  <c:v>-2.0799999999999998E-3</c:v>
                </c:pt>
                <c:pt idx="659">
                  <c:v>-2.0799999999999998E-3</c:v>
                </c:pt>
                <c:pt idx="660">
                  <c:v>-2.0799999999999998E-3</c:v>
                </c:pt>
                <c:pt idx="661">
                  <c:v>-2.0799999999999998E-3</c:v>
                </c:pt>
                <c:pt idx="662">
                  <c:v>-2.1299999999999999E-3</c:v>
                </c:pt>
                <c:pt idx="663">
                  <c:v>-2.1299999999999999E-3</c:v>
                </c:pt>
                <c:pt idx="664">
                  <c:v>-2.1299999999999999E-3</c:v>
                </c:pt>
                <c:pt idx="665">
                  <c:v>-2.1299999999999999E-3</c:v>
                </c:pt>
                <c:pt idx="666">
                  <c:v>-2.1299999999999999E-3</c:v>
                </c:pt>
                <c:pt idx="667">
                  <c:v>-2.1299999999999999E-3</c:v>
                </c:pt>
                <c:pt idx="668">
                  <c:v>-2.1299999999999999E-3</c:v>
                </c:pt>
                <c:pt idx="669">
                  <c:v>-2.1299999999999999E-3</c:v>
                </c:pt>
                <c:pt idx="670">
                  <c:v>-2.1299999999999999E-3</c:v>
                </c:pt>
                <c:pt idx="671">
                  <c:v>-2.1299999999999999E-3</c:v>
                </c:pt>
                <c:pt idx="672">
                  <c:v>-2.1299999999999999E-3</c:v>
                </c:pt>
                <c:pt idx="673">
                  <c:v>-2.1299999999999999E-3</c:v>
                </c:pt>
                <c:pt idx="674">
                  <c:v>-2.1299999999999999E-3</c:v>
                </c:pt>
                <c:pt idx="675">
                  <c:v>-2.1299999999999999E-3</c:v>
                </c:pt>
                <c:pt idx="676">
                  <c:v>-2.1299999999999999E-3</c:v>
                </c:pt>
                <c:pt idx="677">
                  <c:v>-2.1299999999999999E-3</c:v>
                </c:pt>
                <c:pt idx="678">
                  <c:v>-2.1299999999999999E-3</c:v>
                </c:pt>
                <c:pt idx="679">
                  <c:v>-2.1299999999999999E-3</c:v>
                </c:pt>
                <c:pt idx="680">
                  <c:v>-2.1299999999999999E-3</c:v>
                </c:pt>
                <c:pt idx="681">
                  <c:v>-2.1299999999999999E-3</c:v>
                </c:pt>
                <c:pt idx="682">
                  <c:v>-2.1299999999999999E-3</c:v>
                </c:pt>
                <c:pt idx="683">
                  <c:v>-2.1299999999999999E-3</c:v>
                </c:pt>
                <c:pt idx="684">
                  <c:v>-2.1299999999999999E-3</c:v>
                </c:pt>
                <c:pt idx="685">
                  <c:v>-2.1299999999999999E-3</c:v>
                </c:pt>
                <c:pt idx="686">
                  <c:v>-2.1299999999999999E-3</c:v>
                </c:pt>
                <c:pt idx="687">
                  <c:v>-2.1299999999999999E-3</c:v>
                </c:pt>
                <c:pt idx="688">
                  <c:v>-2.1299999999999999E-3</c:v>
                </c:pt>
                <c:pt idx="689">
                  <c:v>-2.1299999999999999E-3</c:v>
                </c:pt>
                <c:pt idx="690">
                  <c:v>-2.1299999999999999E-3</c:v>
                </c:pt>
                <c:pt idx="691">
                  <c:v>-2.1299999999999999E-3</c:v>
                </c:pt>
                <c:pt idx="692">
                  <c:v>-2.1299999999999999E-3</c:v>
                </c:pt>
                <c:pt idx="693">
                  <c:v>-2.1299999999999999E-3</c:v>
                </c:pt>
                <c:pt idx="694">
                  <c:v>-2.1299999999999999E-3</c:v>
                </c:pt>
                <c:pt idx="695">
                  <c:v>-2.1299999999999999E-3</c:v>
                </c:pt>
                <c:pt idx="696">
                  <c:v>-2.1299999999999999E-3</c:v>
                </c:pt>
                <c:pt idx="697">
                  <c:v>-2.1299999999999999E-3</c:v>
                </c:pt>
                <c:pt idx="698">
                  <c:v>-2.1299999999999999E-3</c:v>
                </c:pt>
                <c:pt idx="699">
                  <c:v>-2.1299999999999999E-3</c:v>
                </c:pt>
                <c:pt idx="700">
                  <c:v>-2.1299999999999999E-3</c:v>
                </c:pt>
                <c:pt idx="701">
                  <c:v>-2.1299999999999999E-3</c:v>
                </c:pt>
                <c:pt idx="702">
                  <c:v>-2.1299999999999999E-3</c:v>
                </c:pt>
                <c:pt idx="703">
                  <c:v>-2.1299999999999999E-3</c:v>
                </c:pt>
                <c:pt idx="704">
                  <c:v>-2.1299999999999999E-3</c:v>
                </c:pt>
                <c:pt idx="705">
                  <c:v>-2.0799999999999998E-3</c:v>
                </c:pt>
                <c:pt idx="706">
                  <c:v>-2.0799999999999998E-3</c:v>
                </c:pt>
                <c:pt idx="707">
                  <c:v>-2.0799999999999998E-3</c:v>
                </c:pt>
                <c:pt idx="708">
                  <c:v>-2.0799999999999998E-3</c:v>
                </c:pt>
                <c:pt idx="709">
                  <c:v>-2.0799999999999998E-3</c:v>
                </c:pt>
                <c:pt idx="710">
                  <c:v>-2.0799999999999998E-3</c:v>
                </c:pt>
                <c:pt idx="711">
                  <c:v>-2.0799999999999998E-3</c:v>
                </c:pt>
                <c:pt idx="712">
                  <c:v>-2.0799999999999998E-3</c:v>
                </c:pt>
                <c:pt idx="713">
                  <c:v>-2.0799999999999998E-3</c:v>
                </c:pt>
                <c:pt idx="714">
                  <c:v>-2.0799999999999998E-3</c:v>
                </c:pt>
                <c:pt idx="715">
                  <c:v>-2.0799999999999998E-3</c:v>
                </c:pt>
                <c:pt idx="716">
                  <c:v>-2.0799999999999998E-3</c:v>
                </c:pt>
                <c:pt idx="717">
                  <c:v>-2.0799999999999998E-3</c:v>
                </c:pt>
                <c:pt idx="718">
                  <c:v>-2.0799999999999998E-3</c:v>
                </c:pt>
                <c:pt idx="719">
                  <c:v>-2.0799999999999998E-3</c:v>
                </c:pt>
                <c:pt idx="720">
                  <c:v>-2.0799999999999998E-3</c:v>
                </c:pt>
                <c:pt idx="721">
                  <c:v>-2.0799999999999998E-3</c:v>
                </c:pt>
                <c:pt idx="722">
                  <c:v>-2.0799999999999998E-3</c:v>
                </c:pt>
                <c:pt idx="723">
                  <c:v>-2.0799999999999998E-3</c:v>
                </c:pt>
                <c:pt idx="724">
                  <c:v>-2.0799999999999998E-3</c:v>
                </c:pt>
                <c:pt idx="725">
                  <c:v>-2.0200000000000001E-3</c:v>
                </c:pt>
                <c:pt idx="726">
                  <c:v>-2.0200000000000001E-3</c:v>
                </c:pt>
                <c:pt idx="727">
                  <c:v>-2.0200000000000001E-3</c:v>
                </c:pt>
                <c:pt idx="728">
                  <c:v>-2.0200000000000001E-3</c:v>
                </c:pt>
                <c:pt idx="729">
                  <c:v>-2.0200000000000001E-3</c:v>
                </c:pt>
                <c:pt idx="730">
                  <c:v>-2.0200000000000001E-3</c:v>
                </c:pt>
                <c:pt idx="731">
                  <c:v>-2.0200000000000001E-3</c:v>
                </c:pt>
                <c:pt idx="732">
                  <c:v>-2.0200000000000001E-3</c:v>
                </c:pt>
                <c:pt idx="733">
                  <c:v>-2.0200000000000001E-3</c:v>
                </c:pt>
                <c:pt idx="734">
                  <c:v>-2.0200000000000001E-3</c:v>
                </c:pt>
                <c:pt idx="735">
                  <c:v>-2.0200000000000001E-3</c:v>
                </c:pt>
                <c:pt idx="736">
                  <c:v>-2.0200000000000001E-3</c:v>
                </c:pt>
                <c:pt idx="737">
                  <c:v>-2.0200000000000001E-3</c:v>
                </c:pt>
                <c:pt idx="738">
                  <c:v>-2.0200000000000001E-3</c:v>
                </c:pt>
                <c:pt idx="739">
                  <c:v>-2.0200000000000001E-3</c:v>
                </c:pt>
                <c:pt idx="740">
                  <c:v>-2.0200000000000001E-3</c:v>
                </c:pt>
                <c:pt idx="741">
                  <c:v>-1.97E-3</c:v>
                </c:pt>
                <c:pt idx="742">
                  <c:v>-1.97E-3</c:v>
                </c:pt>
                <c:pt idx="743">
                  <c:v>-1.97E-3</c:v>
                </c:pt>
                <c:pt idx="744">
                  <c:v>-1.97E-3</c:v>
                </c:pt>
                <c:pt idx="745">
                  <c:v>-1.97E-3</c:v>
                </c:pt>
                <c:pt idx="746">
                  <c:v>-1.97E-3</c:v>
                </c:pt>
                <c:pt idx="747">
                  <c:v>-1.97E-3</c:v>
                </c:pt>
                <c:pt idx="748">
                  <c:v>-1.97E-3</c:v>
                </c:pt>
                <c:pt idx="749">
                  <c:v>-1.97E-3</c:v>
                </c:pt>
                <c:pt idx="750">
                  <c:v>-1.97E-3</c:v>
                </c:pt>
                <c:pt idx="751">
                  <c:v>-1.97E-3</c:v>
                </c:pt>
                <c:pt idx="752">
                  <c:v>-1.97E-3</c:v>
                </c:pt>
                <c:pt idx="753">
                  <c:v>-1.97E-3</c:v>
                </c:pt>
                <c:pt idx="754">
                  <c:v>-1.97E-3</c:v>
                </c:pt>
                <c:pt idx="755">
                  <c:v>-1.97E-3</c:v>
                </c:pt>
                <c:pt idx="756">
                  <c:v>-1.91E-3</c:v>
                </c:pt>
                <c:pt idx="757">
                  <c:v>-1.91E-3</c:v>
                </c:pt>
                <c:pt idx="758">
                  <c:v>-1.91E-3</c:v>
                </c:pt>
                <c:pt idx="759">
                  <c:v>-1.91E-3</c:v>
                </c:pt>
                <c:pt idx="760">
                  <c:v>-1.91E-3</c:v>
                </c:pt>
                <c:pt idx="761">
                  <c:v>-1.91E-3</c:v>
                </c:pt>
                <c:pt idx="762">
                  <c:v>-1.91E-3</c:v>
                </c:pt>
                <c:pt idx="763">
                  <c:v>-1.91E-3</c:v>
                </c:pt>
                <c:pt idx="764">
                  <c:v>-1.91E-3</c:v>
                </c:pt>
                <c:pt idx="765">
                  <c:v>-1.91E-3</c:v>
                </c:pt>
                <c:pt idx="766">
                  <c:v>-1.91E-3</c:v>
                </c:pt>
                <c:pt idx="767">
                  <c:v>-1.91E-3</c:v>
                </c:pt>
                <c:pt idx="768">
                  <c:v>-1.91E-3</c:v>
                </c:pt>
                <c:pt idx="769">
                  <c:v>-1.91E-3</c:v>
                </c:pt>
                <c:pt idx="770">
                  <c:v>-1.91E-3</c:v>
                </c:pt>
                <c:pt idx="771">
                  <c:v>-1.91E-3</c:v>
                </c:pt>
                <c:pt idx="772">
                  <c:v>-1.91E-3</c:v>
                </c:pt>
                <c:pt idx="773">
                  <c:v>-1.91E-3</c:v>
                </c:pt>
                <c:pt idx="774">
                  <c:v>-1.91E-3</c:v>
                </c:pt>
                <c:pt idx="775">
                  <c:v>-1.8600000000000001E-3</c:v>
                </c:pt>
                <c:pt idx="776">
                  <c:v>-1.8600000000000001E-3</c:v>
                </c:pt>
                <c:pt idx="777">
                  <c:v>-1.8600000000000001E-3</c:v>
                </c:pt>
                <c:pt idx="778">
                  <c:v>-1.8600000000000001E-3</c:v>
                </c:pt>
                <c:pt idx="779">
                  <c:v>-1.8600000000000001E-3</c:v>
                </c:pt>
                <c:pt idx="780">
                  <c:v>-1.8600000000000001E-3</c:v>
                </c:pt>
                <c:pt idx="781">
                  <c:v>-1.8600000000000001E-3</c:v>
                </c:pt>
                <c:pt idx="782">
                  <c:v>-1.8600000000000001E-3</c:v>
                </c:pt>
                <c:pt idx="783">
                  <c:v>-1.8600000000000001E-3</c:v>
                </c:pt>
                <c:pt idx="784">
                  <c:v>-1.8600000000000001E-3</c:v>
                </c:pt>
                <c:pt idx="785">
                  <c:v>-1.8600000000000001E-3</c:v>
                </c:pt>
                <c:pt idx="786">
                  <c:v>-1.8600000000000001E-3</c:v>
                </c:pt>
                <c:pt idx="787">
                  <c:v>-1.8600000000000001E-3</c:v>
                </c:pt>
                <c:pt idx="788">
                  <c:v>-1.8600000000000001E-3</c:v>
                </c:pt>
                <c:pt idx="789">
                  <c:v>-1.8600000000000001E-3</c:v>
                </c:pt>
                <c:pt idx="790">
                  <c:v>-1.8600000000000001E-3</c:v>
                </c:pt>
                <c:pt idx="791">
                  <c:v>-1.8600000000000001E-3</c:v>
                </c:pt>
                <c:pt idx="792">
                  <c:v>-1.8600000000000001E-3</c:v>
                </c:pt>
                <c:pt idx="793">
                  <c:v>-1.8600000000000001E-3</c:v>
                </c:pt>
                <c:pt idx="794">
                  <c:v>-1.8600000000000001E-3</c:v>
                </c:pt>
                <c:pt idx="795">
                  <c:v>-1.8600000000000001E-3</c:v>
                </c:pt>
                <c:pt idx="796">
                  <c:v>-1.8600000000000001E-3</c:v>
                </c:pt>
                <c:pt idx="797">
                  <c:v>-1.8600000000000001E-3</c:v>
                </c:pt>
                <c:pt idx="798">
                  <c:v>-1.8600000000000001E-3</c:v>
                </c:pt>
                <c:pt idx="799">
                  <c:v>-1.8600000000000001E-3</c:v>
                </c:pt>
                <c:pt idx="800">
                  <c:v>-1.8600000000000001E-3</c:v>
                </c:pt>
                <c:pt idx="801">
                  <c:v>-1.8600000000000001E-3</c:v>
                </c:pt>
                <c:pt idx="802">
                  <c:v>-1.8600000000000001E-3</c:v>
                </c:pt>
                <c:pt idx="803">
                  <c:v>-1.8600000000000001E-3</c:v>
                </c:pt>
                <c:pt idx="804">
                  <c:v>-1.8600000000000001E-3</c:v>
                </c:pt>
                <c:pt idx="805">
                  <c:v>-1.8600000000000001E-3</c:v>
                </c:pt>
                <c:pt idx="806">
                  <c:v>-1.8600000000000001E-3</c:v>
                </c:pt>
                <c:pt idx="807">
                  <c:v>-1.8600000000000001E-3</c:v>
                </c:pt>
                <c:pt idx="808">
                  <c:v>-1.8600000000000001E-3</c:v>
                </c:pt>
                <c:pt idx="809">
                  <c:v>-1.8600000000000001E-3</c:v>
                </c:pt>
                <c:pt idx="810">
                  <c:v>-1.8600000000000001E-3</c:v>
                </c:pt>
                <c:pt idx="811">
                  <c:v>-1.8600000000000001E-3</c:v>
                </c:pt>
                <c:pt idx="812">
                  <c:v>-1.8600000000000001E-3</c:v>
                </c:pt>
                <c:pt idx="813">
                  <c:v>-1.8600000000000001E-3</c:v>
                </c:pt>
                <c:pt idx="814">
                  <c:v>-1.8600000000000001E-3</c:v>
                </c:pt>
                <c:pt idx="815">
                  <c:v>-1.8600000000000001E-3</c:v>
                </c:pt>
                <c:pt idx="816">
                  <c:v>-1.8600000000000001E-3</c:v>
                </c:pt>
                <c:pt idx="817">
                  <c:v>-1.8600000000000001E-3</c:v>
                </c:pt>
                <c:pt idx="818">
                  <c:v>-1.8600000000000001E-3</c:v>
                </c:pt>
                <c:pt idx="819">
                  <c:v>-1.8600000000000001E-3</c:v>
                </c:pt>
                <c:pt idx="820">
                  <c:v>-1.8600000000000001E-3</c:v>
                </c:pt>
                <c:pt idx="821">
                  <c:v>-1.8600000000000001E-3</c:v>
                </c:pt>
                <c:pt idx="822">
                  <c:v>-1.91E-3</c:v>
                </c:pt>
                <c:pt idx="823">
                  <c:v>-1.91E-3</c:v>
                </c:pt>
                <c:pt idx="824">
                  <c:v>-1.91E-3</c:v>
                </c:pt>
                <c:pt idx="825">
                  <c:v>-1.91E-3</c:v>
                </c:pt>
                <c:pt idx="826">
                  <c:v>-1.91E-3</c:v>
                </c:pt>
                <c:pt idx="827">
                  <c:v>-1.91E-3</c:v>
                </c:pt>
                <c:pt idx="828">
                  <c:v>-1.91E-3</c:v>
                </c:pt>
                <c:pt idx="829">
                  <c:v>-1.91E-3</c:v>
                </c:pt>
                <c:pt idx="830">
                  <c:v>-1.91E-3</c:v>
                </c:pt>
                <c:pt idx="831">
                  <c:v>-1.91E-3</c:v>
                </c:pt>
                <c:pt idx="832">
                  <c:v>-1.91E-3</c:v>
                </c:pt>
                <c:pt idx="833">
                  <c:v>-1.91E-3</c:v>
                </c:pt>
                <c:pt idx="834">
                  <c:v>-1.91E-3</c:v>
                </c:pt>
                <c:pt idx="835">
                  <c:v>-1.91E-3</c:v>
                </c:pt>
                <c:pt idx="836">
                  <c:v>-1.91E-3</c:v>
                </c:pt>
                <c:pt idx="837">
                  <c:v>-1.91E-3</c:v>
                </c:pt>
                <c:pt idx="838">
                  <c:v>-1.91E-3</c:v>
                </c:pt>
                <c:pt idx="839">
                  <c:v>-1.91E-3</c:v>
                </c:pt>
                <c:pt idx="840">
                  <c:v>-1.91E-3</c:v>
                </c:pt>
                <c:pt idx="841">
                  <c:v>-1.91E-3</c:v>
                </c:pt>
                <c:pt idx="842">
                  <c:v>-1.91E-3</c:v>
                </c:pt>
                <c:pt idx="843">
                  <c:v>-1.91E-3</c:v>
                </c:pt>
                <c:pt idx="844">
                  <c:v>-1.97E-3</c:v>
                </c:pt>
                <c:pt idx="845">
                  <c:v>-1.97E-3</c:v>
                </c:pt>
                <c:pt idx="846">
                  <c:v>-1.97E-3</c:v>
                </c:pt>
                <c:pt idx="847">
                  <c:v>-1.97E-3</c:v>
                </c:pt>
                <c:pt idx="848">
                  <c:v>-1.97E-3</c:v>
                </c:pt>
                <c:pt idx="849">
                  <c:v>-1.97E-3</c:v>
                </c:pt>
                <c:pt idx="850">
                  <c:v>-1.97E-3</c:v>
                </c:pt>
                <c:pt idx="851">
                  <c:v>-1.97E-3</c:v>
                </c:pt>
                <c:pt idx="852">
                  <c:v>-1.97E-3</c:v>
                </c:pt>
                <c:pt idx="853">
                  <c:v>-1.97E-3</c:v>
                </c:pt>
                <c:pt idx="854">
                  <c:v>-1.97E-3</c:v>
                </c:pt>
                <c:pt idx="855">
                  <c:v>-1.97E-3</c:v>
                </c:pt>
                <c:pt idx="856">
                  <c:v>-1.97E-3</c:v>
                </c:pt>
                <c:pt idx="857">
                  <c:v>-1.97E-3</c:v>
                </c:pt>
                <c:pt idx="858">
                  <c:v>-1.97E-3</c:v>
                </c:pt>
                <c:pt idx="859">
                  <c:v>-1.97E-3</c:v>
                </c:pt>
                <c:pt idx="860">
                  <c:v>-1.97E-3</c:v>
                </c:pt>
                <c:pt idx="861">
                  <c:v>-1.97E-3</c:v>
                </c:pt>
                <c:pt idx="862">
                  <c:v>-1.97E-3</c:v>
                </c:pt>
                <c:pt idx="863">
                  <c:v>-1.97E-3</c:v>
                </c:pt>
                <c:pt idx="864">
                  <c:v>-1.97E-3</c:v>
                </c:pt>
                <c:pt idx="865">
                  <c:v>-1.97E-3</c:v>
                </c:pt>
                <c:pt idx="866">
                  <c:v>-1.97E-3</c:v>
                </c:pt>
                <c:pt idx="867">
                  <c:v>-1.97E-3</c:v>
                </c:pt>
                <c:pt idx="868">
                  <c:v>-1.97E-3</c:v>
                </c:pt>
                <c:pt idx="869">
                  <c:v>-1.97E-3</c:v>
                </c:pt>
                <c:pt idx="870">
                  <c:v>-1.97E-3</c:v>
                </c:pt>
                <c:pt idx="871">
                  <c:v>-1.97E-3</c:v>
                </c:pt>
                <c:pt idx="872">
                  <c:v>-1.97E-3</c:v>
                </c:pt>
                <c:pt idx="873">
                  <c:v>-1.97E-3</c:v>
                </c:pt>
                <c:pt idx="874">
                  <c:v>-1.97E-3</c:v>
                </c:pt>
                <c:pt idx="875">
                  <c:v>-1.97E-3</c:v>
                </c:pt>
                <c:pt idx="876">
                  <c:v>-1.97E-3</c:v>
                </c:pt>
                <c:pt idx="877">
                  <c:v>-1.97E-3</c:v>
                </c:pt>
                <c:pt idx="878">
                  <c:v>-2.0200000000000001E-3</c:v>
                </c:pt>
                <c:pt idx="879">
                  <c:v>-2.0200000000000001E-3</c:v>
                </c:pt>
                <c:pt idx="880">
                  <c:v>-2.0200000000000001E-3</c:v>
                </c:pt>
                <c:pt idx="881">
                  <c:v>-2.0200000000000001E-3</c:v>
                </c:pt>
                <c:pt idx="882">
                  <c:v>-1.97E-3</c:v>
                </c:pt>
                <c:pt idx="883">
                  <c:v>-1.97E-3</c:v>
                </c:pt>
                <c:pt idx="884">
                  <c:v>-1.97E-3</c:v>
                </c:pt>
                <c:pt idx="885">
                  <c:v>-1.97E-3</c:v>
                </c:pt>
                <c:pt idx="886">
                  <c:v>-1.97E-3</c:v>
                </c:pt>
                <c:pt idx="887">
                  <c:v>-1.97E-3</c:v>
                </c:pt>
                <c:pt idx="888">
                  <c:v>-1.97E-3</c:v>
                </c:pt>
                <c:pt idx="889">
                  <c:v>-1.97E-3</c:v>
                </c:pt>
                <c:pt idx="890">
                  <c:v>-1.97E-3</c:v>
                </c:pt>
                <c:pt idx="891">
                  <c:v>-1.97E-3</c:v>
                </c:pt>
                <c:pt idx="892">
                  <c:v>-1.97E-3</c:v>
                </c:pt>
                <c:pt idx="893">
                  <c:v>-1.97E-3</c:v>
                </c:pt>
                <c:pt idx="894">
                  <c:v>-1.97E-3</c:v>
                </c:pt>
                <c:pt idx="895">
                  <c:v>-1.97E-3</c:v>
                </c:pt>
                <c:pt idx="896">
                  <c:v>-1.97E-3</c:v>
                </c:pt>
                <c:pt idx="897">
                  <c:v>-1.97E-3</c:v>
                </c:pt>
                <c:pt idx="898">
                  <c:v>-1.97E-3</c:v>
                </c:pt>
                <c:pt idx="899">
                  <c:v>-1.97E-3</c:v>
                </c:pt>
                <c:pt idx="900">
                  <c:v>-1.97E-3</c:v>
                </c:pt>
                <c:pt idx="901">
                  <c:v>-1.97E-3</c:v>
                </c:pt>
                <c:pt idx="902">
                  <c:v>-1.97E-3</c:v>
                </c:pt>
                <c:pt idx="903">
                  <c:v>-1.97E-3</c:v>
                </c:pt>
                <c:pt idx="904">
                  <c:v>-1.97E-3</c:v>
                </c:pt>
                <c:pt idx="905">
                  <c:v>-1.97E-3</c:v>
                </c:pt>
                <c:pt idx="906">
                  <c:v>-1.97E-3</c:v>
                </c:pt>
                <c:pt idx="907">
                  <c:v>-1.97E-3</c:v>
                </c:pt>
                <c:pt idx="908">
                  <c:v>-1.97E-3</c:v>
                </c:pt>
                <c:pt idx="909">
                  <c:v>-1.97E-3</c:v>
                </c:pt>
                <c:pt idx="910">
                  <c:v>-1.97E-3</c:v>
                </c:pt>
                <c:pt idx="911">
                  <c:v>-1.97E-3</c:v>
                </c:pt>
                <c:pt idx="912">
                  <c:v>-1.91E-3</c:v>
                </c:pt>
                <c:pt idx="913">
                  <c:v>-1.91E-3</c:v>
                </c:pt>
                <c:pt idx="914">
                  <c:v>-1.91E-3</c:v>
                </c:pt>
                <c:pt idx="915">
                  <c:v>-1.91E-3</c:v>
                </c:pt>
                <c:pt idx="916">
                  <c:v>-1.91E-3</c:v>
                </c:pt>
                <c:pt idx="917">
                  <c:v>-1.91E-3</c:v>
                </c:pt>
                <c:pt idx="918">
                  <c:v>-1.91E-3</c:v>
                </c:pt>
                <c:pt idx="919">
                  <c:v>-1.91E-3</c:v>
                </c:pt>
                <c:pt idx="920">
                  <c:v>-1.91E-3</c:v>
                </c:pt>
                <c:pt idx="921">
                  <c:v>-1.91E-3</c:v>
                </c:pt>
                <c:pt idx="922">
                  <c:v>-1.91E-3</c:v>
                </c:pt>
                <c:pt idx="923">
                  <c:v>-1.91E-3</c:v>
                </c:pt>
                <c:pt idx="924">
                  <c:v>-1.91E-3</c:v>
                </c:pt>
                <c:pt idx="925">
                  <c:v>-1.91E-3</c:v>
                </c:pt>
                <c:pt idx="926">
                  <c:v>-1.91E-3</c:v>
                </c:pt>
                <c:pt idx="927">
                  <c:v>-1.91E-3</c:v>
                </c:pt>
                <c:pt idx="928">
                  <c:v>-1.8600000000000001E-3</c:v>
                </c:pt>
                <c:pt idx="929">
                  <c:v>-1.8600000000000001E-3</c:v>
                </c:pt>
                <c:pt idx="930">
                  <c:v>-1.8600000000000001E-3</c:v>
                </c:pt>
                <c:pt idx="931">
                  <c:v>-1.8600000000000001E-3</c:v>
                </c:pt>
                <c:pt idx="932">
                  <c:v>-1.8600000000000001E-3</c:v>
                </c:pt>
                <c:pt idx="933">
                  <c:v>-1.8600000000000001E-3</c:v>
                </c:pt>
                <c:pt idx="934">
                  <c:v>-1.8600000000000001E-3</c:v>
                </c:pt>
                <c:pt idx="935">
                  <c:v>-1.8600000000000001E-3</c:v>
                </c:pt>
                <c:pt idx="936">
                  <c:v>-1.8600000000000001E-3</c:v>
                </c:pt>
                <c:pt idx="937">
                  <c:v>-1.8600000000000001E-3</c:v>
                </c:pt>
                <c:pt idx="938">
                  <c:v>-1.8600000000000001E-3</c:v>
                </c:pt>
                <c:pt idx="939">
                  <c:v>-1.8600000000000001E-3</c:v>
                </c:pt>
                <c:pt idx="940">
                  <c:v>-1.8600000000000001E-3</c:v>
                </c:pt>
                <c:pt idx="941">
                  <c:v>-1.8600000000000001E-3</c:v>
                </c:pt>
                <c:pt idx="942">
                  <c:v>-1.8600000000000001E-3</c:v>
                </c:pt>
                <c:pt idx="943">
                  <c:v>-1.8600000000000001E-3</c:v>
                </c:pt>
                <c:pt idx="944">
                  <c:v>-1.8E-3</c:v>
                </c:pt>
                <c:pt idx="945">
                  <c:v>-1.8E-3</c:v>
                </c:pt>
                <c:pt idx="946">
                  <c:v>-1.8E-3</c:v>
                </c:pt>
                <c:pt idx="947">
                  <c:v>-1.8E-3</c:v>
                </c:pt>
                <c:pt idx="948">
                  <c:v>-1.8E-3</c:v>
                </c:pt>
                <c:pt idx="949">
                  <c:v>-1.8E-3</c:v>
                </c:pt>
                <c:pt idx="950">
                  <c:v>-1.8E-3</c:v>
                </c:pt>
                <c:pt idx="951">
                  <c:v>-1.8E-3</c:v>
                </c:pt>
                <c:pt idx="952">
                  <c:v>-1.8E-3</c:v>
                </c:pt>
                <c:pt idx="953">
                  <c:v>-1.8E-3</c:v>
                </c:pt>
                <c:pt idx="954">
                  <c:v>-1.8E-3</c:v>
                </c:pt>
                <c:pt idx="955">
                  <c:v>-1.8E-3</c:v>
                </c:pt>
                <c:pt idx="956">
                  <c:v>-1.8E-3</c:v>
                </c:pt>
                <c:pt idx="957">
                  <c:v>-1.8E-3</c:v>
                </c:pt>
                <c:pt idx="958">
                  <c:v>-1.8E-3</c:v>
                </c:pt>
                <c:pt idx="959">
                  <c:v>-1.8E-3</c:v>
                </c:pt>
                <c:pt idx="960">
                  <c:v>-1.8E-3</c:v>
                </c:pt>
                <c:pt idx="961">
                  <c:v>-1.8E-3</c:v>
                </c:pt>
                <c:pt idx="962">
                  <c:v>-1.8E-3</c:v>
                </c:pt>
                <c:pt idx="963">
                  <c:v>-1.8E-3</c:v>
                </c:pt>
                <c:pt idx="964">
                  <c:v>-1.8E-3</c:v>
                </c:pt>
                <c:pt idx="965">
                  <c:v>-1.8E-3</c:v>
                </c:pt>
                <c:pt idx="966">
                  <c:v>-1.8E-3</c:v>
                </c:pt>
                <c:pt idx="967">
                  <c:v>-1.8E-3</c:v>
                </c:pt>
                <c:pt idx="968">
                  <c:v>-1.8E-3</c:v>
                </c:pt>
                <c:pt idx="969">
                  <c:v>-1.8E-3</c:v>
                </c:pt>
                <c:pt idx="970">
                  <c:v>-1.8E-3</c:v>
                </c:pt>
                <c:pt idx="971">
                  <c:v>-1.8E-3</c:v>
                </c:pt>
                <c:pt idx="972">
                  <c:v>-1.8E-3</c:v>
                </c:pt>
                <c:pt idx="973">
                  <c:v>-1.8E-3</c:v>
                </c:pt>
                <c:pt idx="974">
                  <c:v>-1.8E-3</c:v>
                </c:pt>
                <c:pt idx="975">
                  <c:v>-1.8E-3</c:v>
                </c:pt>
                <c:pt idx="976">
                  <c:v>-1.8E-3</c:v>
                </c:pt>
                <c:pt idx="977">
                  <c:v>-1.8E-3</c:v>
                </c:pt>
                <c:pt idx="978">
                  <c:v>-1.8E-3</c:v>
                </c:pt>
                <c:pt idx="979">
                  <c:v>-1.8E-3</c:v>
                </c:pt>
                <c:pt idx="980">
                  <c:v>-1.8E-3</c:v>
                </c:pt>
                <c:pt idx="981">
                  <c:v>-1.8E-3</c:v>
                </c:pt>
                <c:pt idx="982">
                  <c:v>-1.8E-3</c:v>
                </c:pt>
                <c:pt idx="983">
                  <c:v>-1.8E-3</c:v>
                </c:pt>
                <c:pt idx="984">
                  <c:v>-1.8E-3</c:v>
                </c:pt>
                <c:pt idx="985">
                  <c:v>-1.8E-3</c:v>
                </c:pt>
                <c:pt idx="986">
                  <c:v>-1.8E-3</c:v>
                </c:pt>
                <c:pt idx="987">
                  <c:v>-1.8E-3</c:v>
                </c:pt>
                <c:pt idx="988">
                  <c:v>-1.8E-3</c:v>
                </c:pt>
                <c:pt idx="989">
                  <c:v>-1.8E-3</c:v>
                </c:pt>
                <c:pt idx="990">
                  <c:v>-1.8E-3</c:v>
                </c:pt>
                <c:pt idx="991">
                  <c:v>-1.8E-3</c:v>
                </c:pt>
                <c:pt idx="992">
                  <c:v>-1.8E-3</c:v>
                </c:pt>
                <c:pt idx="993">
                  <c:v>-1.8E-3</c:v>
                </c:pt>
                <c:pt idx="994">
                  <c:v>-1.8E-3</c:v>
                </c:pt>
                <c:pt idx="995">
                  <c:v>-1.8E-3</c:v>
                </c:pt>
                <c:pt idx="996">
                  <c:v>-1.8600000000000001E-3</c:v>
                </c:pt>
                <c:pt idx="997">
                  <c:v>-1.8600000000000001E-3</c:v>
                </c:pt>
                <c:pt idx="998">
                  <c:v>-1.8600000000000001E-3</c:v>
                </c:pt>
                <c:pt idx="999">
                  <c:v>-1.8600000000000001E-3</c:v>
                </c:pt>
                <c:pt idx="1000">
                  <c:v>-1.8600000000000001E-3</c:v>
                </c:pt>
                <c:pt idx="1001">
                  <c:v>-1.8600000000000001E-3</c:v>
                </c:pt>
                <c:pt idx="1002">
                  <c:v>-1.8600000000000001E-3</c:v>
                </c:pt>
                <c:pt idx="1003">
                  <c:v>-1.8600000000000001E-3</c:v>
                </c:pt>
                <c:pt idx="1004">
                  <c:v>-1.8600000000000001E-3</c:v>
                </c:pt>
                <c:pt idx="1005">
                  <c:v>-1.8600000000000001E-3</c:v>
                </c:pt>
                <c:pt idx="1006">
                  <c:v>-1.8600000000000001E-3</c:v>
                </c:pt>
                <c:pt idx="1007">
                  <c:v>-1.8600000000000001E-3</c:v>
                </c:pt>
                <c:pt idx="1008">
                  <c:v>-1.8600000000000001E-3</c:v>
                </c:pt>
                <c:pt idx="1009">
                  <c:v>-1.8600000000000001E-3</c:v>
                </c:pt>
                <c:pt idx="1010">
                  <c:v>-1.91E-3</c:v>
                </c:pt>
                <c:pt idx="1011">
                  <c:v>-1.91E-3</c:v>
                </c:pt>
                <c:pt idx="1012">
                  <c:v>-1.91E-3</c:v>
                </c:pt>
                <c:pt idx="1013">
                  <c:v>-1.91E-3</c:v>
                </c:pt>
                <c:pt idx="1014">
                  <c:v>-1.91E-3</c:v>
                </c:pt>
                <c:pt idx="1015">
                  <c:v>-1.91E-3</c:v>
                </c:pt>
                <c:pt idx="1016">
                  <c:v>-1.91E-3</c:v>
                </c:pt>
                <c:pt idx="1017">
                  <c:v>-1.91E-3</c:v>
                </c:pt>
                <c:pt idx="1018">
                  <c:v>-1.91E-3</c:v>
                </c:pt>
                <c:pt idx="1019">
                  <c:v>-1.91E-3</c:v>
                </c:pt>
                <c:pt idx="1020">
                  <c:v>-1.91E-3</c:v>
                </c:pt>
                <c:pt idx="1021">
                  <c:v>-1.97E-3</c:v>
                </c:pt>
                <c:pt idx="1022">
                  <c:v>-1.97E-3</c:v>
                </c:pt>
                <c:pt idx="1023">
                  <c:v>-1.97E-3</c:v>
                </c:pt>
                <c:pt idx="1024">
                  <c:v>-1.97E-3</c:v>
                </c:pt>
                <c:pt idx="1025">
                  <c:v>-1.97E-3</c:v>
                </c:pt>
                <c:pt idx="1026">
                  <c:v>-1.97E-3</c:v>
                </c:pt>
                <c:pt idx="1027">
                  <c:v>-1.97E-3</c:v>
                </c:pt>
                <c:pt idx="1028">
                  <c:v>-1.97E-3</c:v>
                </c:pt>
                <c:pt idx="1029">
                  <c:v>-1.97E-3</c:v>
                </c:pt>
                <c:pt idx="1030">
                  <c:v>-1.97E-3</c:v>
                </c:pt>
                <c:pt idx="1031">
                  <c:v>-2.0200000000000001E-3</c:v>
                </c:pt>
                <c:pt idx="1032">
                  <c:v>-2.0200000000000001E-3</c:v>
                </c:pt>
                <c:pt idx="1033">
                  <c:v>-2.0200000000000001E-3</c:v>
                </c:pt>
                <c:pt idx="1034">
                  <c:v>-2.0200000000000001E-3</c:v>
                </c:pt>
                <c:pt idx="1035">
                  <c:v>-2.0200000000000001E-3</c:v>
                </c:pt>
                <c:pt idx="1036">
                  <c:v>-2.0200000000000001E-3</c:v>
                </c:pt>
                <c:pt idx="1037">
                  <c:v>-2.0200000000000001E-3</c:v>
                </c:pt>
                <c:pt idx="1038">
                  <c:v>-2.0200000000000001E-3</c:v>
                </c:pt>
                <c:pt idx="1039">
                  <c:v>-2.0200000000000001E-3</c:v>
                </c:pt>
                <c:pt idx="1040">
                  <c:v>-2.0200000000000001E-3</c:v>
                </c:pt>
                <c:pt idx="1041">
                  <c:v>-2.0200000000000001E-3</c:v>
                </c:pt>
                <c:pt idx="1042">
                  <c:v>-2.0799999999999998E-3</c:v>
                </c:pt>
                <c:pt idx="1043">
                  <c:v>-2.0799999999999998E-3</c:v>
                </c:pt>
                <c:pt idx="1044">
                  <c:v>-2.0799999999999998E-3</c:v>
                </c:pt>
                <c:pt idx="1045">
                  <c:v>-2.0799999999999998E-3</c:v>
                </c:pt>
                <c:pt idx="1046">
                  <c:v>-2.0799999999999998E-3</c:v>
                </c:pt>
                <c:pt idx="1047">
                  <c:v>-2.0799999999999998E-3</c:v>
                </c:pt>
                <c:pt idx="1048">
                  <c:v>-2.0799999999999998E-3</c:v>
                </c:pt>
                <c:pt idx="1049">
                  <c:v>-2.0799999999999998E-3</c:v>
                </c:pt>
                <c:pt idx="1050">
                  <c:v>-2.0799999999999998E-3</c:v>
                </c:pt>
                <c:pt idx="1051">
                  <c:v>-2.0799999999999998E-3</c:v>
                </c:pt>
                <c:pt idx="1052">
                  <c:v>-2.0799999999999998E-3</c:v>
                </c:pt>
                <c:pt idx="1053">
                  <c:v>-2.0799999999999998E-3</c:v>
                </c:pt>
                <c:pt idx="1054">
                  <c:v>-2.0799999999999998E-3</c:v>
                </c:pt>
                <c:pt idx="1055">
                  <c:v>-2.1299999999999999E-3</c:v>
                </c:pt>
                <c:pt idx="1056">
                  <c:v>-2.1299999999999999E-3</c:v>
                </c:pt>
                <c:pt idx="1057">
                  <c:v>-2.1299999999999999E-3</c:v>
                </c:pt>
                <c:pt idx="1058">
                  <c:v>-2.1299999999999999E-3</c:v>
                </c:pt>
                <c:pt idx="1059">
                  <c:v>-2.1299999999999999E-3</c:v>
                </c:pt>
                <c:pt idx="1060">
                  <c:v>-2.1299999999999999E-3</c:v>
                </c:pt>
                <c:pt idx="1061">
                  <c:v>-2.1299999999999999E-3</c:v>
                </c:pt>
                <c:pt idx="1062">
                  <c:v>-2.1299999999999999E-3</c:v>
                </c:pt>
                <c:pt idx="1063">
                  <c:v>-2.1299999999999999E-3</c:v>
                </c:pt>
                <c:pt idx="1064">
                  <c:v>-2.1299999999999999E-3</c:v>
                </c:pt>
                <c:pt idx="1065">
                  <c:v>-2.1299999999999999E-3</c:v>
                </c:pt>
                <c:pt idx="1066">
                  <c:v>-2.1299999999999999E-3</c:v>
                </c:pt>
                <c:pt idx="1067">
                  <c:v>-2.1299999999999999E-3</c:v>
                </c:pt>
                <c:pt idx="1068">
                  <c:v>-2.1299999999999999E-3</c:v>
                </c:pt>
                <c:pt idx="1069">
                  <c:v>-2.1299999999999999E-3</c:v>
                </c:pt>
                <c:pt idx="1070">
                  <c:v>-2.1299999999999999E-3</c:v>
                </c:pt>
                <c:pt idx="1071">
                  <c:v>-2.1299999999999999E-3</c:v>
                </c:pt>
                <c:pt idx="1072">
                  <c:v>-2.1299999999999999E-3</c:v>
                </c:pt>
                <c:pt idx="1073">
                  <c:v>-2.1299999999999999E-3</c:v>
                </c:pt>
                <c:pt idx="1074">
                  <c:v>-2.1299999999999999E-3</c:v>
                </c:pt>
                <c:pt idx="1075">
                  <c:v>-2.1299999999999999E-3</c:v>
                </c:pt>
                <c:pt idx="1076">
                  <c:v>-2.1299999999999999E-3</c:v>
                </c:pt>
                <c:pt idx="1077">
                  <c:v>-2.1299999999999999E-3</c:v>
                </c:pt>
                <c:pt idx="1078">
                  <c:v>-2.1299999999999999E-3</c:v>
                </c:pt>
                <c:pt idx="1079">
                  <c:v>-2.1299999999999999E-3</c:v>
                </c:pt>
                <c:pt idx="1080">
                  <c:v>-2.1299999999999999E-3</c:v>
                </c:pt>
                <c:pt idx="1081">
                  <c:v>-2.1299999999999999E-3</c:v>
                </c:pt>
                <c:pt idx="1082">
                  <c:v>-2.1299999999999999E-3</c:v>
                </c:pt>
                <c:pt idx="1083">
                  <c:v>-2.1299999999999999E-3</c:v>
                </c:pt>
                <c:pt idx="1084">
                  <c:v>-2.1299999999999999E-3</c:v>
                </c:pt>
                <c:pt idx="1085">
                  <c:v>-2.1299999999999999E-3</c:v>
                </c:pt>
                <c:pt idx="1086">
                  <c:v>-2.1299999999999999E-3</c:v>
                </c:pt>
                <c:pt idx="1087">
                  <c:v>-2.1299999999999999E-3</c:v>
                </c:pt>
                <c:pt idx="1088">
                  <c:v>-2.1299999999999999E-3</c:v>
                </c:pt>
                <c:pt idx="1089">
                  <c:v>-2.1299999999999999E-3</c:v>
                </c:pt>
                <c:pt idx="1090">
                  <c:v>-2.1299999999999999E-3</c:v>
                </c:pt>
                <c:pt idx="1091">
                  <c:v>-2.1299999999999999E-3</c:v>
                </c:pt>
                <c:pt idx="1092">
                  <c:v>-2.1299999999999999E-3</c:v>
                </c:pt>
                <c:pt idx="1093">
                  <c:v>-2.1299999999999999E-3</c:v>
                </c:pt>
                <c:pt idx="1094">
                  <c:v>-2.1299999999999999E-3</c:v>
                </c:pt>
                <c:pt idx="1095">
                  <c:v>-2.1299999999999999E-3</c:v>
                </c:pt>
                <c:pt idx="1096">
                  <c:v>-2.1299999999999999E-3</c:v>
                </c:pt>
                <c:pt idx="1097">
                  <c:v>-2.1299999999999999E-3</c:v>
                </c:pt>
                <c:pt idx="1098">
                  <c:v>-2.1299999999999999E-3</c:v>
                </c:pt>
                <c:pt idx="1099">
                  <c:v>-2.1299999999999999E-3</c:v>
                </c:pt>
                <c:pt idx="1100">
                  <c:v>-2.1299999999999999E-3</c:v>
                </c:pt>
                <c:pt idx="1101">
                  <c:v>-2.1299999999999999E-3</c:v>
                </c:pt>
                <c:pt idx="1102">
                  <c:v>-2.1299999999999999E-3</c:v>
                </c:pt>
                <c:pt idx="1103">
                  <c:v>-2.1299999999999999E-3</c:v>
                </c:pt>
                <c:pt idx="1104">
                  <c:v>-2.1299999999999999E-3</c:v>
                </c:pt>
                <c:pt idx="1105">
                  <c:v>-2.1299999999999999E-3</c:v>
                </c:pt>
                <c:pt idx="1106">
                  <c:v>-2.0799999999999998E-3</c:v>
                </c:pt>
                <c:pt idx="1107">
                  <c:v>-2.0799999999999998E-3</c:v>
                </c:pt>
                <c:pt idx="1108">
                  <c:v>-2.0799999999999998E-3</c:v>
                </c:pt>
                <c:pt idx="1109">
                  <c:v>-2.0799999999999998E-3</c:v>
                </c:pt>
                <c:pt idx="1110">
                  <c:v>-2.0799999999999998E-3</c:v>
                </c:pt>
                <c:pt idx="1111">
                  <c:v>-2.0799999999999998E-3</c:v>
                </c:pt>
                <c:pt idx="1112">
                  <c:v>-2.0799999999999998E-3</c:v>
                </c:pt>
                <c:pt idx="1113">
                  <c:v>-2.0799999999999998E-3</c:v>
                </c:pt>
                <c:pt idx="1114">
                  <c:v>-2.0799999999999998E-3</c:v>
                </c:pt>
                <c:pt idx="1115">
                  <c:v>-2.0799999999999998E-3</c:v>
                </c:pt>
                <c:pt idx="1116">
                  <c:v>-2.0799999999999998E-3</c:v>
                </c:pt>
                <c:pt idx="1117">
                  <c:v>-2.0799999999999998E-3</c:v>
                </c:pt>
                <c:pt idx="1118">
                  <c:v>-2.0799999999999998E-3</c:v>
                </c:pt>
                <c:pt idx="1119">
                  <c:v>-2.0799999999999998E-3</c:v>
                </c:pt>
                <c:pt idx="1120">
                  <c:v>-2.0799999999999998E-3</c:v>
                </c:pt>
                <c:pt idx="1121">
                  <c:v>-2.0200000000000001E-3</c:v>
                </c:pt>
                <c:pt idx="1122">
                  <c:v>-2.0200000000000001E-3</c:v>
                </c:pt>
                <c:pt idx="1123">
                  <c:v>-2.0200000000000001E-3</c:v>
                </c:pt>
                <c:pt idx="1124">
                  <c:v>-2.0200000000000001E-3</c:v>
                </c:pt>
                <c:pt idx="1125">
                  <c:v>-2.0200000000000001E-3</c:v>
                </c:pt>
                <c:pt idx="1126">
                  <c:v>-2.0200000000000001E-3</c:v>
                </c:pt>
                <c:pt idx="1127">
                  <c:v>-2.0200000000000001E-3</c:v>
                </c:pt>
                <c:pt idx="1128">
                  <c:v>-2.0200000000000001E-3</c:v>
                </c:pt>
                <c:pt idx="1129">
                  <c:v>-2.0200000000000001E-3</c:v>
                </c:pt>
                <c:pt idx="1130">
                  <c:v>-2.0200000000000001E-3</c:v>
                </c:pt>
                <c:pt idx="1131">
                  <c:v>-2.0200000000000001E-3</c:v>
                </c:pt>
                <c:pt idx="1132">
                  <c:v>-2.0200000000000001E-3</c:v>
                </c:pt>
                <c:pt idx="1133">
                  <c:v>-2.0200000000000001E-3</c:v>
                </c:pt>
                <c:pt idx="1134">
                  <c:v>-2.0200000000000001E-3</c:v>
                </c:pt>
                <c:pt idx="1135">
                  <c:v>-2.0200000000000001E-3</c:v>
                </c:pt>
                <c:pt idx="1136">
                  <c:v>-2.0200000000000001E-3</c:v>
                </c:pt>
                <c:pt idx="1137">
                  <c:v>-1.97E-3</c:v>
                </c:pt>
                <c:pt idx="1138">
                  <c:v>-1.97E-3</c:v>
                </c:pt>
                <c:pt idx="1139">
                  <c:v>-1.97E-3</c:v>
                </c:pt>
                <c:pt idx="1140">
                  <c:v>-1.97E-3</c:v>
                </c:pt>
                <c:pt idx="1141">
                  <c:v>-1.97E-3</c:v>
                </c:pt>
                <c:pt idx="1142">
                  <c:v>-1.97E-3</c:v>
                </c:pt>
                <c:pt idx="1143">
                  <c:v>-1.97E-3</c:v>
                </c:pt>
                <c:pt idx="1144">
                  <c:v>-1.97E-3</c:v>
                </c:pt>
                <c:pt idx="1145">
                  <c:v>-1.97E-3</c:v>
                </c:pt>
                <c:pt idx="1146">
                  <c:v>-1.97E-3</c:v>
                </c:pt>
                <c:pt idx="1147">
                  <c:v>-1.97E-3</c:v>
                </c:pt>
                <c:pt idx="1148">
                  <c:v>-1.97E-3</c:v>
                </c:pt>
                <c:pt idx="1149">
                  <c:v>-1.97E-3</c:v>
                </c:pt>
                <c:pt idx="1150">
                  <c:v>-1.97E-3</c:v>
                </c:pt>
                <c:pt idx="1151">
                  <c:v>-1.97E-3</c:v>
                </c:pt>
                <c:pt idx="1152">
                  <c:v>-1.97E-3</c:v>
                </c:pt>
                <c:pt idx="1153">
                  <c:v>-1.97E-3</c:v>
                </c:pt>
                <c:pt idx="1154">
                  <c:v>-1.97E-3</c:v>
                </c:pt>
                <c:pt idx="1155">
                  <c:v>-1.97E-3</c:v>
                </c:pt>
                <c:pt idx="1156">
                  <c:v>-1.97E-3</c:v>
                </c:pt>
                <c:pt idx="1157">
                  <c:v>-1.97E-3</c:v>
                </c:pt>
                <c:pt idx="1158">
                  <c:v>-1.97E-3</c:v>
                </c:pt>
                <c:pt idx="1159">
                  <c:v>-1.97E-3</c:v>
                </c:pt>
                <c:pt idx="1160">
                  <c:v>-1.97E-3</c:v>
                </c:pt>
                <c:pt idx="1161">
                  <c:v>-1.97E-3</c:v>
                </c:pt>
                <c:pt idx="1162">
                  <c:v>-1.97E-3</c:v>
                </c:pt>
                <c:pt idx="1163">
                  <c:v>-1.97E-3</c:v>
                </c:pt>
                <c:pt idx="1164">
                  <c:v>-1.97E-3</c:v>
                </c:pt>
                <c:pt idx="1165">
                  <c:v>-1.97E-3</c:v>
                </c:pt>
                <c:pt idx="1166">
                  <c:v>-1.97E-3</c:v>
                </c:pt>
                <c:pt idx="1167">
                  <c:v>-1.97E-3</c:v>
                </c:pt>
                <c:pt idx="1168">
                  <c:v>-1.97E-3</c:v>
                </c:pt>
                <c:pt idx="1169">
                  <c:v>-1.97E-3</c:v>
                </c:pt>
                <c:pt idx="1170">
                  <c:v>-1.97E-3</c:v>
                </c:pt>
                <c:pt idx="1171">
                  <c:v>-1.97E-3</c:v>
                </c:pt>
                <c:pt idx="1172">
                  <c:v>-1.97E-3</c:v>
                </c:pt>
                <c:pt idx="1173">
                  <c:v>-1.97E-3</c:v>
                </c:pt>
                <c:pt idx="1174">
                  <c:v>-1.97E-3</c:v>
                </c:pt>
                <c:pt idx="1175">
                  <c:v>-1.97E-3</c:v>
                </c:pt>
                <c:pt idx="1176">
                  <c:v>-1.97E-3</c:v>
                </c:pt>
                <c:pt idx="1177">
                  <c:v>-1.97E-3</c:v>
                </c:pt>
                <c:pt idx="1178">
                  <c:v>-1.97E-3</c:v>
                </c:pt>
                <c:pt idx="1179">
                  <c:v>-1.97E-3</c:v>
                </c:pt>
                <c:pt idx="1180">
                  <c:v>-1.97E-3</c:v>
                </c:pt>
                <c:pt idx="1181">
                  <c:v>-1.97E-3</c:v>
                </c:pt>
                <c:pt idx="1182">
                  <c:v>-1.97E-3</c:v>
                </c:pt>
                <c:pt idx="1183">
                  <c:v>-1.97E-3</c:v>
                </c:pt>
                <c:pt idx="1184">
                  <c:v>-1.97E-3</c:v>
                </c:pt>
                <c:pt idx="1185">
                  <c:v>-1.97E-3</c:v>
                </c:pt>
                <c:pt idx="1186">
                  <c:v>-1.97E-3</c:v>
                </c:pt>
                <c:pt idx="1187">
                  <c:v>-1.97E-3</c:v>
                </c:pt>
                <c:pt idx="1188">
                  <c:v>-1.97E-3</c:v>
                </c:pt>
                <c:pt idx="1189">
                  <c:v>-1.97E-3</c:v>
                </c:pt>
                <c:pt idx="1190">
                  <c:v>-2.0200000000000001E-3</c:v>
                </c:pt>
                <c:pt idx="1191">
                  <c:v>-2.0200000000000001E-3</c:v>
                </c:pt>
                <c:pt idx="1192">
                  <c:v>-2.0200000000000001E-3</c:v>
                </c:pt>
                <c:pt idx="1193">
                  <c:v>-2.0200000000000001E-3</c:v>
                </c:pt>
                <c:pt idx="1194">
                  <c:v>-2.0200000000000001E-3</c:v>
                </c:pt>
                <c:pt idx="1195">
                  <c:v>-2.0200000000000001E-3</c:v>
                </c:pt>
                <c:pt idx="1196">
                  <c:v>-2.0200000000000001E-3</c:v>
                </c:pt>
                <c:pt idx="1197">
                  <c:v>-2.0200000000000001E-3</c:v>
                </c:pt>
                <c:pt idx="1198">
                  <c:v>-2.0200000000000001E-3</c:v>
                </c:pt>
                <c:pt idx="1199">
                  <c:v>-2.0200000000000001E-3</c:v>
                </c:pt>
                <c:pt idx="1200">
                  <c:v>-2.0200000000000001E-3</c:v>
                </c:pt>
                <c:pt idx="1201">
                  <c:v>-2.0200000000000001E-3</c:v>
                </c:pt>
                <c:pt idx="1202">
                  <c:v>-2.0200000000000001E-3</c:v>
                </c:pt>
                <c:pt idx="1203">
                  <c:v>-2.0200000000000001E-3</c:v>
                </c:pt>
                <c:pt idx="1204">
                  <c:v>-2.0200000000000001E-3</c:v>
                </c:pt>
                <c:pt idx="1205">
                  <c:v>-2.0200000000000001E-3</c:v>
                </c:pt>
                <c:pt idx="1206">
                  <c:v>-2.0200000000000001E-3</c:v>
                </c:pt>
                <c:pt idx="1207">
                  <c:v>-2.0799999999999998E-3</c:v>
                </c:pt>
                <c:pt idx="1208">
                  <c:v>-2.0799999999999998E-3</c:v>
                </c:pt>
                <c:pt idx="1209">
                  <c:v>-2.0799999999999998E-3</c:v>
                </c:pt>
                <c:pt idx="1210">
                  <c:v>-2.0799999999999998E-3</c:v>
                </c:pt>
                <c:pt idx="1211">
                  <c:v>-2.0799999999999998E-3</c:v>
                </c:pt>
                <c:pt idx="1212">
                  <c:v>-2.0799999999999998E-3</c:v>
                </c:pt>
                <c:pt idx="1213">
                  <c:v>-2.0799999999999998E-3</c:v>
                </c:pt>
                <c:pt idx="1214">
                  <c:v>-2.0799999999999998E-3</c:v>
                </c:pt>
                <c:pt idx="1215">
                  <c:v>-2.0799999999999998E-3</c:v>
                </c:pt>
                <c:pt idx="1216">
                  <c:v>-2.0799999999999998E-3</c:v>
                </c:pt>
                <c:pt idx="1217">
                  <c:v>-2.0799999999999998E-3</c:v>
                </c:pt>
                <c:pt idx="1218">
                  <c:v>-2.0799999999999998E-3</c:v>
                </c:pt>
                <c:pt idx="1219">
                  <c:v>-2.0799999999999998E-3</c:v>
                </c:pt>
                <c:pt idx="1220">
                  <c:v>-2.0799999999999998E-3</c:v>
                </c:pt>
                <c:pt idx="1221">
                  <c:v>-2.0799999999999998E-3</c:v>
                </c:pt>
                <c:pt idx="1222">
                  <c:v>-2.0799999999999998E-3</c:v>
                </c:pt>
                <c:pt idx="1223">
                  <c:v>-2.0799999999999998E-3</c:v>
                </c:pt>
                <c:pt idx="1224">
                  <c:v>-2.0799999999999998E-3</c:v>
                </c:pt>
                <c:pt idx="1225">
                  <c:v>-2.0799999999999998E-3</c:v>
                </c:pt>
                <c:pt idx="1226">
                  <c:v>-2.0799999999999998E-3</c:v>
                </c:pt>
                <c:pt idx="1227">
                  <c:v>-2.0799999999999998E-3</c:v>
                </c:pt>
                <c:pt idx="1228">
                  <c:v>-2.1299999999999999E-3</c:v>
                </c:pt>
                <c:pt idx="1229">
                  <c:v>-2.1299999999999999E-3</c:v>
                </c:pt>
                <c:pt idx="1230">
                  <c:v>-2.1299999999999999E-3</c:v>
                </c:pt>
                <c:pt idx="1231">
                  <c:v>-2.1299999999999999E-3</c:v>
                </c:pt>
                <c:pt idx="1232">
                  <c:v>-2.1299999999999999E-3</c:v>
                </c:pt>
                <c:pt idx="1233">
                  <c:v>-2.1299999999999999E-3</c:v>
                </c:pt>
                <c:pt idx="1234">
                  <c:v>-2.1299999999999999E-3</c:v>
                </c:pt>
                <c:pt idx="1235">
                  <c:v>-2.1299999999999999E-3</c:v>
                </c:pt>
                <c:pt idx="1236">
                  <c:v>-2.1299999999999999E-3</c:v>
                </c:pt>
                <c:pt idx="1237">
                  <c:v>-2.1299999999999999E-3</c:v>
                </c:pt>
                <c:pt idx="1238">
                  <c:v>-2.1299999999999999E-3</c:v>
                </c:pt>
                <c:pt idx="1239">
                  <c:v>-2.1299999999999999E-3</c:v>
                </c:pt>
                <c:pt idx="1240">
                  <c:v>-2.1299999999999999E-3</c:v>
                </c:pt>
                <c:pt idx="1241">
                  <c:v>-2.1299999999999999E-3</c:v>
                </c:pt>
                <c:pt idx="1242">
                  <c:v>-2.1299999999999999E-3</c:v>
                </c:pt>
                <c:pt idx="1243">
                  <c:v>-2.1299999999999999E-3</c:v>
                </c:pt>
                <c:pt idx="1244">
                  <c:v>-2.1299999999999999E-3</c:v>
                </c:pt>
                <c:pt idx="1245">
                  <c:v>-2.1299999999999999E-3</c:v>
                </c:pt>
                <c:pt idx="1246">
                  <c:v>-2.1299999999999999E-3</c:v>
                </c:pt>
                <c:pt idx="1247">
                  <c:v>-2.1299999999999999E-3</c:v>
                </c:pt>
                <c:pt idx="1248">
                  <c:v>-2.1299999999999999E-3</c:v>
                </c:pt>
                <c:pt idx="1249">
                  <c:v>-2.1299999999999999E-3</c:v>
                </c:pt>
                <c:pt idx="1250">
                  <c:v>-2.1299999999999999E-3</c:v>
                </c:pt>
                <c:pt idx="1251">
                  <c:v>-2.1299999999999999E-3</c:v>
                </c:pt>
                <c:pt idx="1252">
                  <c:v>-2.1299999999999999E-3</c:v>
                </c:pt>
                <c:pt idx="1253">
                  <c:v>-2.1299999999999999E-3</c:v>
                </c:pt>
                <c:pt idx="1254">
                  <c:v>-2.1299999999999999E-3</c:v>
                </c:pt>
                <c:pt idx="1255">
                  <c:v>-2.1299999999999999E-3</c:v>
                </c:pt>
                <c:pt idx="1256">
                  <c:v>-2.1299999999999999E-3</c:v>
                </c:pt>
                <c:pt idx="1257">
                  <c:v>-2.1299999999999999E-3</c:v>
                </c:pt>
                <c:pt idx="1258">
                  <c:v>-2.0799999999999998E-3</c:v>
                </c:pt>
                <c:pt idx="1259">
                  <c:v>-2.0799999999999998E-3</c:v>
                </c:pt>
                <c:pt idx="1260">
                  <c:v>-2.0799999999999998E-3</c:v>
                </c:pt>
                <c:pt idx="1261">
                  <c:v>-2.0799999999999998E-3</c:v>
                </c:pt>
                <c:pt idx="1262">
                  <c:v>-2.0799999999999998E-3</c:v>
                </c:pt>
                <c:pt idx="1263">
                  <c:v>-2.0799999999999998E-3</c:v>
                </c:pt>
                <c:pt idx="1264">
                  <c:v>-2.0799999999999998E-3</c:v>
                </c:pt>
                <c:pt idx="1265">
                  <c:v>-2.0799999999999998E-3</c:v>
                </c:pt>
                <c:pt idx="1266">
                  <c:v>-2.0799999999999998E-3</c:v>
                </c:pt>
                <c:pt idx="1267">
                  <c:v>-2.0799999999999998E-3</c:v>
                </c:pt>
                <c:pt idx="1268">
                  <c:v>-2.0799999999999998E-3</c:v>
                </c:pt>
                <c:pt idx="1269">
                  <c:v>-2.0799999999999998E-3</c:v>
                </c:pt>
                <c:pt idx="1270">
                  <c:v>-2.0799999999999998E-3</c:v>
                </c:pt>
                <c:pt idx="1271">
                  <c:v>-2.0799999999999998E-3</c:v>
                </c:pt>
                <c:pt idx="1272">
                  <c:v>-2.0799999999999998E-3</c:v>
                </c:pt>
                <c:pt idx="1273">
                  <c:v>-2.0799999999999998E-3</c:v>
                </c:pt>
                <c:pt idx="1274">
                  <c:v>-2.0799999999999998E-3</c:v>
                </c:pt>
                <c:pt idx="1275">
                  <c:v>-2.0799999999999998E-3</c:v>
                </c:pt>
                <c:pt idx="1276">
                  <c:v>-2.0799999999999998E-3</c:v>
                </c:pt>
                <c:pt idx="1277">
                  <c:v>-2.0200000000000001E-3</c:v>
                </c:pt>
                <c:pt idx="1278">
                  <c:v>-2.0200000000000001E-3</c:v>
                </c:pt>
                <c:pt idx="1279">
                  <c:v>-2.0200000000000001E-3</c:v>
                </c:pt>
                <c:pt idx="1280">
                  <c:v>-2.0200000000000001E-3</c:v>
                </c:pt>
                <c:pt idx="1281">
                  <c:v>-2.0200000000000001E-3</c:v>
                </c:pt>
                <c:pt idx="1282">
                  <c:v>-2.0200000000000001E-3</c:v>
                </c:pt>
                <c:pt idx="1283">
                  <c:v>-2.0200000000000001E-3</c:v>
                </c:pt>
                <c:pt idx="1284">
                  <c:v>-2.0200000000000001E-3</c:v>
                </c:pt>
                <c:pt idx="1285">
                  <c:v>-2.0200000000000001E-3</c:v>
                </c:pt>
                <c:pt idx="1286">
                  <c:v>-2.0200000000000001E-3</c:v>
                </c:pt>
                <c:pt idx="1287">
                  <c:v>-2.0200000000000001E-3</c:v>
                </c:pt>
                <c:pt idx="1288">
                  <c:v>-2.0200000000000001E-3</c:v>
                </c:pt>
                <c:pt idx="1289">
                  <c:v>-2.0200000000000001E-3</c:v>
                </c:pt>
                <c:pt idx="1290">
                  <c:v>-2.0200000000000001E-3</c:v>
                </c:pt>
                <c:pt idx="1291">
                  <c:v>-2.0200000000000001E-3</c:v>
                </c:pt>
                <c:pt idx="1292">
                  <c:v>-1.97E-3</c:v>
                </c:pt>
                <c:pt idx="1293">
                  <c:v>-1.97E-3</c:v>
                </c:pt>
                <c:pt idx="1294">
                  <c:v>-1.97E-3</c:v>
                </c:pt>
                <c:pt idx="1295">
                  <c:v>-1.97E-3</c:v>
                </c:pt>
                <c:pt idx="1296">
                  <c:v>-1.97E-3</c:v>
                </c:pt>
                <c:pt idx="1297">
                  <c:v>-1.97E-3</c:v>
                </c:pt>
                <c:pt idx="1298">
                  <c:v>-1.97E-3</c:v>
                </c:pt>
                <c:pt idx="1299">
                  <c:v>-1.97E-3</c:v>
                </c:pt>
                <c:pt idx="1300">
                  <c:v>-1.97E-3</c:v>
                </c:pt>
                <c:pt idx="1301">
                  <c:v>-1.97E-3</c:v>
                </c:pt>
                <c:pt idx="1302">
                  <c:v>-1.97E-3</c:v>
                </c:pt>
                <c:pt idx="1303">
                  <c:v>-1.97E-3</c:v>
                </c:pt>
                <c:pt idx="1304">
                  <c:v>-1.97E-3</c:v>
                </c:pt>
                <c:pt idx="1305">
                  <c:v>-1.97E-3</c:v>
                </c:pt>
                <c:pt idx="1306">
                  <c:v>-1.97E-3</c:v>
                </c:pt>
                <c:pt idx="1307">
                  <c:v>-1.97E-3</c:v>
                </c:pt>
                <c:pt idx="1308">
                  <c:v>-1.97E-3</c:v>
                </c:pt>
                <c:pt idx="1309">
                  <c:v>-1.97E-3</c:v>
                </c:pt>
                <c:pt idx="1310">
                  <c:v>-1.97E-3</c:v>
                </c:pt>
                <c:pt idx="1311">
                  <c:v>-1.97E-3</c:v>
                </c:pt>
                <c:pt idx="1312">
                  <c:v>-1.97E-3</c:v>
                </c:pt>
                <c:pt idx="1313">
                  <c:v>-1.97E-3</c:v>
                </c:pt>
                <c:pt idx="1314">
                  <c:v>-1.97E-3</c:v>
                </c:pt>
                <c:pt idx="1315">
                  <c:v>-1.97E-3</c:v>
                </c:pt>
                <c:pt idx="1316">
                  <c:v>-1.97E-3</c:v>
                </c:pt>
                <c:pt idx="1317">
                  <c:v>-1.97E-3</c:v>
                </c:pt>
                <c:pt idx="1318">
                  <c:v>-1.97E-3</c:v>
                </c:pt>
                <c:pt idx="1319">
                  <c:v>-1.97E-3</c:v>
                </c:pt>
                <c:pt idx="1320">
                  <c:v>-1.97E-3</c:v>
                </c:pt>
                <c:pt idx="1321">
                  <c:v>-1.97E-3</c:v>
                </c:pt>
                <c:pt idx="1322">
                  <c:v>-1.97E-3</c:v>
                </c:pt>
                <c:pt idx="1323">
                  <c:v>-1.97E-3</c:v>
                </c:pt>
                <c:pt idx="1324">
                  <c:v>-1.97E-3</c:v>
                </c:pt>
                <c:pt idx="1325">
                  <c:v>-1.97E-3</c:v>
                </c:pt>
                <c:pt idx="1326">
                  <c:v>-1.97E-3</c:v>
                </c:pt>
                <c:pt idx="1327">
                  <c:v>-1.97E-3</c:v>
                </c:pt>
                <c:pt idx="1328">
                  <c:v>-1.97E-3</c:v>
                </c:pt>
                <c:pt idx="1329">
                  <c:v>-1.97E-3</c:v>
                </c:pt>
                <c:pt idx="1330">
                  <c:v>-1.97E-3</c:v>
                </c:pt>
                <c:pt idx="1331">
                  <c:v>-1.97E-3</c:v>
                </c:pt>
                <c:pt idx="1332">
                  <c:v>-1.97E-3</c:v>
                </c:pt>
                <c:pt idx="1333">
                  <c:v>-1.97E-3</c:v>
                </c:pt>
                <c:pt idx="1334">
                  <c:v>-1.97E-3</c:v>
                </c:pt>
                <c:pt idx="1335">
                  <c:v>-1.97E-3</c:v>
                </c:pt>
                <c:pt idx="1336">
                  <c:v>-1.97E-3</c:v>
                </c:pt>
                <c:pt idx="1337">
                  <c:v>-1.97E-3</c:v>
                </c:pt>
                <c:pt idx="1338">
                  <c:v>-1.97E-3</c:v>
                </c:pt>
                <c:pt idx="1339">
                  <c:v>-1.97E-3</c:v>
                </c:pt>
                <c:pt idx="1340">
                  <c:v>-1.97E-3</c:v>
                </c:pt>
                <c:pt idx="1341">
                  <c:v>-1.97E-3</c:v>
                </c:pt>
                <c:pt idx="1342">
                  <c:v>-1.97E-3</c:v>
                </c:pt>
                <c:pt idx="1343">
                  <c:v>-2.0200000000000001E-3</c:v>
                </c:pt>
                <c:pt idx="1344">
                  <c:v>-2.0200000000000001E-3</c:v>
                </c:pt>
                <c:pt idx="1345">
                  <c:v>-2.0200000000000001E-3</c:v>
                </c:pt>
                <c:pt idx="1346">
                  <c:v>-2.0200000000000001E-3</c:v>
                </c:pt>
                <c:pt idx="1347">
                  <c:v>-2.0200000000000001E-3</c:v>
                </c:pt>
                <c:pt idx="1348">
                  <c:v>-2.0200000000000001E-3</c:v>
                </c:pt>
                <c:pt idx="1349">
                  <c:v>-2.0200000000000001E-3</c:v>
                </c:pt>
                <c:pt idx="1350">
                  <c:v>-2.0200000000000001E-3</c:v>
                </c:pt>
                <c:pt idx="1351">
                  <c:v>-2.0200000000000001E-3</c:v>
                </c:pt>
                <c:pt idx="1352">
                  <c:v>-2.0200000000000001E-3</c:v>
                </c:pt>
                <c:pt idx="1353">
                  <c:v>-2.0200000000000001E-3</c:v>
                </c:pt>
                <c:pt idx="1354">
                  <c:v>-2.0799999999999998E-3</c:v>
                </c:pt>
                <c:pt idx="1355">
                  <c:v>-2.0799999999999998E-3</c:v>
                </c:pt>
                <c:pt idx="1356">
                  <c:v>-2.0799999999999998E-3</c:v>
                </c:pt>
                <c:pt idx="1357">
                  <c:v>-2.0799999999999998E-3</c:v>
                </c:pt>
                <c:pt idx="1358">
                  <c:v>-2.0799999999999998E-3</c:v>
                </c:pt>
                <c:pt idx="1359">
                  <c:v>-2.0799999999999998E-3</c:v>
                </c:pt>
                <c:pt idx="1360">
                  <c:v>-2.0799999999999998E-3</c:v>
                </c:pt>
                <c:pt idx="1361">
                  <c:v>-2.0799999999999998E-3</c:v>
                </c:pt>
                <c:pt idx="1362">
                  <c:v>-2.0799999999999998E-3</c:v>
                </c:pt>
                <c:pt idx="1363">
                  <c:v>-2.1299999999999999E-3</c:v>
                </c:pt>
                <c:pt idx="1364">
                  <c:v>-2.1299999999999999E-3</c:v>
                </c:pt>
                <c:pt idx="1365">
                  <c:v>-2.1299999999999999E-3</c:v>
                </c:pt>
                <c:pt idx="1366">
                  <c:v>-2.1299999999999999E-3</c:v>
                </c:pt>
                <c:pt idx="1367">
                  <c:v>-2.1299999999999999E-3</c:v>
                </c:pt>
                <c:pt idx="1368">
                  <c:v>-2.1299999999999999E-3</c:v>
                </c:pt>
                <c:pt idx="1369">
                  <c:v>-2.1299999999999999E-3</c:v>
                </c:pt>
                <c:pt idx="1370">
                  <c:v>-2.1299999999999999E-3</c:v>
                </c:pt>
                <c:pt idx="1371">
                  <c:v>-2.1299999999999999E-3</c:v>
                </c:pt>
                <c:pt idx="1372">
                  <c:v>-2.1800000000000001E-3</c:v>
                </c:pt>
                <c:pt idx="1373">
                  <c:v>-2.1800000000000001E-3</c:v>
                </c:pt>
                <c:pt idx="1374">
                  <c:v>-2.1800000000000001E-3</c:v>
                </c:pt>
                <c:pt idx="1375">
                  <c:v>-2.1800000000000001E-3</c:v>
                </c:pt>
                <c:pt idx="1376">
                  <c:v>-2.1800000000000001E-3</c:v>
                </c:pt>
                <c:pt idx="1377">
                  <c:v>-2.1800000000000001E-3</c:v>
                </c:pt>
                <c:pt idx="1378">
                  <c:v>-2.1800000000000001E-3</c:v>
                </c:pt>
                <c:pt idx="1379">
                  <c:v>-2.1800000000000001E-3</c:v>
                </c:pt>
                <c:pt idx="1380">
                  <c:v>-2.1800000000000001E-3</c:v>
                </c:pt>
                <c:pt idx="1381">
                  <c:v>-2.1800000000000001E-3</c:v>
                </c:pt>
                <c:pt idx="1382">
                  <c:v>-2.1800000000000001E-3</c:v>
                </c:pt>
                <c:pt idx="1383">
                  <c:v>-2.2399999999999998E-3</c:v>
                </c:pt>
                <c:pt idx="1384">
                  <c:v>-2.2399999999999998E-3</c:v>
                </c:pt>
                <c:pt idx="1385">
                  <c:v>-2.2399999999999998E-3</c:v>
                </c:pt>
                <c:pt idx="1386">
                  <c:v>-2.2399999999999998E-3</c:v>
                </c:pt>
                <c:pt idx="1387">
                  <c:v>-2.2399999999999998E-3</c:v>
                </c:pt>
                <c:pt idx="1388">
                  <c:v>-2.2399999999999998E-3</c:v>
                </c:pt>
                <c:pt idx="1389">
                  <c:v>-2.2399999999999998E-3</c:v>
                </c:pt>
                <c:pt idx="1390">
                  <c:v>-2.2399999999999998E-3</c:v>
                </c:pt>
                <c:pt idx="1391">
                  <c:v>-2.2399999999999998E-3</c:v>
                </c:pt>
                <c:pt idx="1392">
                  <c:v>-2.2399999999999998E-3</c:v>
                </c:pt>
                <c:pt idx="1393">
                  <c:v>-2.2399999999999998E-3</c:v>
                </c:pt>
                <c:pt idx="1394">
                  <c:v>-2.2399999999999998E-3</c:v>
                </c:pt>
                <c:pt idx="1395">
                  <c:v>-2.2399999999999998E-3</c:v>
                </c:pt>
                <c:pt idx="1396">
                  <c:v>-2.2399999999999998E-3</c:v>
                </c:pt>
                <c:pt idx="1397">
                  <c:v>-2.2399999999999998E-3</c:v>
                </c:pt>
                <c:pt idx="1398">
                  <c:v>-2.2399999999999998E-3</c:v>
                </c:pt>
                <c:pt idx="1399">
                  <c:v>-2.2399999999999998E-3</c:v>
                </c:pt>
                <c:pt idx="1400">
                  <c:v>-2.2399999999999998E-3</c:v>
                </c:pt>
                <c:pt idx="1401">
                  <c:v>-2.2399999999999998E-3</c:v>
                </c:pt>
                <c:pt idx="1402">
                  <c:v>-2.2399999999999998E-3</c:v>
                </c:pt>
                <c:pt idx="1403">
                  <c:v>-2.2399999999999998E-3</c:v>
                </c:pt>
                <c:pt idx="1404">
                  <c:v>-2.2399999999999998E-3</c:v>
                </c:pt>
                <c:pt idx="1405">
                  <c:v>-2.2399999999999998E-3</c:v>
                </c:pt>
                <c:pt idx="1406">
                  <c:v>-2.2399999999999998E-3</c:v>
                </c:pt>
                <c:pt idx="1407">
                  <c:v>-2.2399999999999998E-3</c:v>
                </c:pt>
                <c:pt idx="1408">
                  <c:v>-2.2399999999999998E-3</c:v>
                </c:pt>
                <c:pt idx="1409">
                  <c:v>-2.2399999999999998E-3</c:v>
                </c:pt>
                <c:pt idx="1410">
                  <c:v>-2.2399999999999998E-3</c:v>
                </c:pt>
                <c:pt idx="1411">
                  <c:v>-2.2399999999999998E-3</c:v>
                </c:pt>
                <c:pt idx="1412">
                  <c:v>-2.2399999999999998E-3</c:v>
                </c:pt>
                <c:pt idx="1413">
                  <c:v>-2.2399999999999998E-3</c:v>
                </c:pt>
                <c:pt idx="1414">
                  <c:v>-2.2399999999999998E-3</c:v>
                </c:pt>
                <c:pt idx="1415">
                  <c:v>-2.2399999999999998E-3</c:v>
                </c:pt>
                <c:pt idx="1416">
                  <c:v>-2.2399999999999998E-3</c:v>
                </c:pt>
                <c:pt idx="1417">
                  <c:v>-2.2399999999999998E-3</c:v>
                </c:pt>
                <c:pt idx="1418">
                  <c:v>-2.2399999999999998E-3</c:v>
                </c:pt>
                <c:pt idx="1419">
                  <c:v>-2.2399999999999998E-3</c:v>
                </c:pt>
                <c:pt idx="1420">
                  <c:v>-2.2399999999999998E-3</c:v>
                </c:pt>
                <c:pt idx="1421">
                  <c:v>-2.2399999999999998E-3</c:v>
                </c:pt>
                <c:pt idx="1422">
                  <c:v>-2.2399999999999998E-3</c:v>
                </c:pt>
                <c:pt idx="1423">
                  <c:v>-2.2399999999999998E-3</c:v>
                </c:pt>
                <c:pt idx="1424">
                  <c:v>-2.2399999999999998E-3</c:v>
                </c:pt>
                <c:pt idx="1425">
                  <c:v>-2.1800000000000001E-3</c:v>
                </c:pt>
                <c:pt idx="1426">
                  <c:v>-2.1800000000000001E-3</c:v>
                </c:pt>
                <c:pt idx="1427">
                  <c:v>-2.1800000000000001E-3</c:v>
                </c:pt>
                <c:pt idx="1428">
                  <c:v>-2.1800000000000001E-3</c:v>
                </c:pt>
                <c:pt idx="1429">
                  <c:v>-2.1800000000000001E-3</c:v>
                </c:pt>
                <c:pt idx="1430">
                  <c:v>-2.1800000000000001E-3</c:v>
                </c:pt>
                <c:pt idx="1431">
                  <c:v>-2.1800000000000001E-3</c:v>
                </c:pt>
                <c:pt idx="1432">
                  <c:v>-2.1800000000000001E-3</c:v>
                </c:pt>
                <c:pt idx="1433">
                  <c:v>-2.1800000000000001E-3</c:v>
                </c:pt>
                <c:pt idx="1434">
                  <c:v>-2.1299999999999999E-3</c:v>
                </c:pt>
                <c:pt idx="1435">
                  <c:v>-2.1299999999999999E-3</c:v>
                </c:pt>
                <c:pt idx="1436">
                  <c:v>-2.1299999999999999E-3</c:v>
                </c:pt>
                <c:pt idx="1437">
                  <c:v>-2.1299999999999999E-3</c:v>
                </c:pt>
                <c:pt idx="1438">
                  <c:v>-2.1299999999999999E-3</c:v>
                </c:pt>
                <c:pt idx="1439">
                  <c:v>-2.1299999999999999E-3</c:v>
                </c:pt>
                <c:pt idx="1440">
                  <c:v>-2.1299999999999999E-3</c:v>
                </c:pt>
                <c:pt idx="1441">
                  <c:v>-2.0799999999999998E-3</c:v>
                </c:pt>
                <c:pt idx="1442">
                  <c:v>-2.0799999999999998E-3</c:v>
                </c:pt>
                <c:pt idx="1443">
                  <c:v>-2.0799999999999998E-3</c:v>
                </c:pt>
                <c:pt idx="1444">
                  <c:v>-2.0799999999999998E-3</c:v>
                </c:pt>
                <c:pt idx="1445">
                  <c:v>-2.0799999999999998E-3</c:v>
                </c:pt>
                <c:pt idx="1446">
                  <c:v>-2.0799999999999998E-3</c:v>
                </c:pt>
                <c:pt idx="1447">
                  <c:v>-2.0799999999999998E-3</c:v>
                </c:pt>
                <c:pt idx="1448">
                  <c:v>-2.0200000000000001E-3</c:v>
                </c:pt>
                <c:pt idx="1449">
                  <c:v>-2.0200000000000001E-3</c:v>
                </c:pt>
                <c:pt idx="1450">
                  <c:v>-2.0200000000000001E-3</c:v>
                </c:pt>
                <c:pt idx="1451">
                  <c:v>-2.0200000000000001E-3</c:v>
                </c:pt>
                <c:pt idx="1452">
                  <c:v>-2.0200000000000001E-3</c:v>
                </c:pt>
                <c:pt idx="1453">
                  <c:v>-2.0200000000000001E-3</c:v>
                </c:pt>
                <c:pt idx="1454">
                  <c:v>-2.0200000000000001E-3</c:v>
                </c:pt>
                <c:pt idx="1455">
                  <c:v>-1.97E-3</c:v>
                </c:pt>
                <c:pt idx="1456">
                  <c:v>-1.97E-3</c:v>
                </c:pt>
                <c:pt idx="1457">
                  <c:v>-1.97E-3</c:v>
                </c:pt>
                <c:pt idx="1458">
                  <c:v>-1.97E-3</c:v>
                </c:pt>
                <c:pt idx="1459">
                  <c:v>-1.97E-3</c:v>
                </c:pt>
                <c:pt idx="1460">
                  <c:v>-1.97E-3</c:v>
                </c:pt>
                <c:pt idx="1461">
                  <c:v>-1.97E-3</c:v>
                </c:pt>
                <c:pt idx="1462">
                  <c:v>-1.91E-3</c:v>
                </c:pt>
                <c:pt idx="1463">
                  <c:v>-1.91E-3</c:v>
                </c:pt>
                <c:pt idx="1464">
                  <c:v>-1.91E-3</c:v>
                </c:pt>
                <c:pt idx="1465">
                  <c:v>-1.91E-3</c:v>
                </c:pt>
                <c:pt idx="1466">
                  <c:v>-1.91E-3</c:v>
                </c:pt>
                <c:pt idx="1467">
                  <c:v>-1.91E-3</c:v>
                </c:pt>
                <c:pt idx="1468">
                  <c:v>-1.91E-3</c:v>
                </c:pt>
                <c:pt idx="1469">
                  <c:v>-1.91E-3</c:v>
                </c:pt>
                <c:pt idx="1470">
                  <c:v>-1.8600000000000001E-3</c:v>
                </c:pt>
                <c:pt idx="1471">
                  <c:v>-1.8600000000000001E-3</c:v>
                </c:pt>
                <c:pt idx="1472">
                  <c:v>-1.8600000000000001E-3</c:v>
                </c:pt>
                <c:pt idx="1473">
                  <c:v>-1.8600000000000001E-3</c:v>
                </c:pt>
                <c:pt idx="1474">
                  <c:v>-1.8600000000000001E-3</c:v>
                </c:pt>
                <c:pt idx="1475">
                  <c:v>-1.8600000000000001E-3</c:v>
                </c:pt>
                <c:pt idx="1476">
                  <c:v>-1.8600000000000001E-3</c:v>
                </c:pt>
                <c:pt idx="1477">
                  <c:v>-1.8600000000000001E-3</c:v>
                </c:pt>
                <c:pt idx="1478">
                  <c:v>-1.8600000000000001E-3</c:v>
                </c:pt>
                <c:pt idx="1479">
                  <c:v>-1.8600000000000001E-3</c:v>
                </c:pt>
                <c:pt idx="1480">
                  <c:v>-1.8600000000000001E-3</c:v>
                </c:pt>
                <c:pt idx="1481">
                  <c:v>-1.8E-3</c:v>
                </c:pt>
                <c:pt idx="1482">
                  <c:v>-1.8E-3</c:v>
                </c:pt>
                <c:pt idx="1483">
                  <c:v>-1.8E-3</c:v>
                </c:pt>
                <c:pt idx="1484">
                  <c:v>-1.8E-3</c:v>
                </c:pt>
                <c:pt idx="1485">
                  <c:v>-1.8E-3</c:v>
                </c:pt>
                <c:pt idx="1486">
                  <c:v>-1.8E-3</c:v>
                </c:pt>
                <c:pt idx="1487">
                  <c:v>-1.8E-3</c:v>
                </c:pt>
                <c:pt idx="1488">
                  <c:v>-1.8E-3</c:v>
                </c:pt>
                <c:pt idx="1489">
                  <c:v>-1.8E-3</c:v>
                </c:pt>
                <c:pt idx="1490">
                  <c:v>-1.8E-3</c:v>
                </c:pt>
                <c:pt idx="1491">
                  <c:v>-1.8E-3</c:v>
                </c:pt>
                <c:pt idx="1492">
                  <c:v>-1.8E-3</c:v>
                </c:pt>
                <c:pt idx="1493">
                  <c:v>-1.8E-3</c:v>
                </c:pt>
                <c:pt idx="1494">
                  <c:v>-1.8E-3</c:v>
                </c:pt>
                <c:pt idx="1495">
                  <c:v>-1.8E-3</c:v>
                </c:pt>
                <c:pt idx="1496">
                  <c:v>-1.8E-3</c:v>
                </c:pt>
                <c:pt idx="1497">
                  <c:v>-1.8E-3</c:v>
                </c:pt>
                <c:pt idx="1498">
                  <c:v>-1.8E-3</c:v>
                </c:pt>
                <c:pt idx="1499">
                  <c:v>-1.8E-3</c:v>
                </c:pt>
                <c:pt idx="1500">
                  <c:v>-1.8E-3</c:v>
                </c:pt>
                <c:pt idx="1501">
                  <c:v>-1.8600000000000001E-3</c:v>
                </c:pt>
                <c:pt idx="1502">
                  <c:v>-1.8600000000000001E-3</c:v>
                </c:pt>
                <c:pt idx="1503">
                  <c:v>-1.8600000000000001E-3</c:v>
                </c:pt>
                <c:pt idx="1504">
                  <c:v>-1.8600000000000001E-3</c:v>
                </c:pt>
                <c:pt idx="1505">
                  <c:v>-1.8600000000000001E-3</c:v>
                </c:pt>
                <c:pt idx="1506">
                  <c:v>-1.8600000000000001E-3</c:v>
                </c:pt>
                <c:pt idx="1507">
                  <c:v>-1.8600000000000001E-3</c:v>
                </c:pt>
                <c:pt idx="1508">
                  <c:v>-1.8600000000000001E-3</c:v>
                </c:pt>
                <c:pt idx="1509">
                  <c:v>-1.8600000000000001E-3</c:v>
                </c:pt>
                <c:pt idx="1510">
                  <c:v>-1.8600000000000001E-3</c:v>
                </c:pt>
                <c:pt idx="1511">
                  <c:v>-1.8600000000000001E-3</c:v>
                </c:pt>
                <c:pt idx="1512">
                  <c:v>-1.91E-3</c:v>
                </c:pt>
                <c:pt idx="1513">
                  <c:v>-1.91E-3</c:v>
                </c:pt>
                <c:pt idx="1514">
                  <c:v>-1.91E-3</c:v>
                </c:pt>
                <c:pt idx="1515">
                  <c:v>-1.91E-3</c:v>
                </c:pt>
                <c:pt idx="1516">
                  <c:v>-1.91E-3</c:v>
                </c:pt>
                <c:pt idx="1517">
                  <c:v>-1.91E-3</c:v>
                </c:pt>
                <c:pt idx="1518">
                  <c:v>-1.91E-3</c:v>
                </c:pt>
                <c:pt idx="1519">
                  <c:v>-1.97E-3</c:v>
                </c:pt>
                <c:pt idx="1520">
                  <c:v>-1.97E-3</c:v>
                </c:pt>
                <c:pt idx="1521">
                  <c:v>-1.97E-3</c:v>
                </c:pt>
                <c:pt idx="1522">
                  <c:v>-1.97E-3</c:v>
                </c:pt>
                <c:pt idx="1523">
                  <c:v>-1.97E-3</c:v>
                </c:pt>
                <c:pt idx="1524">
                  <c:v>-1.97E-3</c:v>
                </c:pt>
                <c:pt idx="1525">
                  <c:v>-2.0200000000000001E-3</c:v>
                </c:pt>
                <c:pt idx="1526">
                  <c:v>-2.0200000000000001E-3</c:v>
                </c:pt>
                <c:pt idx="1527">
                  <c:v>-2.0200000000000001E-3</c:v>
                </c:pt>
                <c:pt idx="1528">
                  <c:v>-2.0200000000000001E-3</c:v>
                </c:pt>
                <c:pt idx="1529">
                  <c:v>-2.0200000000000001E-3</c:v>
                </c:pt>
                <c:pt idx="1530">
                  <c:v>-2.0200000000000001E-3</c:v>
                </c:pt>
                <c:pt idx="1531">
                  <c:v>-2.0799999999999998E-3</c:v>
                </c:pt>
                <c:pt idx="1532">
                  <c:v>-2.0799999999999998E-3</c:v>
                </c:pt>
                <c:pt idx="1533">
                  <c:v>-2.0799999999999998E-3</c:v>
                </c:pt>
                <c:pt idx="1534">
                  <c:v>-2.0799999999999998E-3</c:v>
                </c:pt>
                <c:pt idx="1535">
                  <c:v>-2.0799999999999998E-3</c:v>
                </c:pt>
                <c:pt idx="1536">
                  <c:v>-2.1299999999999999E-3</c:v>
                </c:pt>
                <c:pt idx="1537">
                  <c:v>-2.1299999999999999E-3</c:v>
                </c:pt>
                <c:pt idx="1538">
                  <c:v>-2.1299999999999999E-3</c:v>
                </c:pt>
                <c:pt idx="1539">
                  <c:v>-2.1299999999999999E-3</c:v>
                </c:pt>
                <c:pt idx="1540">
                  <c:v>-2.1299999999999999E-3</c:v>
                </c:pt>
                <c:pt idx="1541">
                  <c:v>-2.1299999999999999E-3</c:v>
                </c:pt>
                <c:pt idx="1542">
                  <c:v>-2.1800000000000001E-3</c:v>
                </c:pt>
                <c:pt idx="1543">
                  <c:v>-2.1800000000000001E-3</c:v>
                </c:pt>
                <c:pt idx="1544">
                  <c:v>-2.1800000000000001E-3</c:v>
                </c:pt>
                <c:pt idx="1545">
                  <c:v>-2.1800000000000001E-3</c:v>
                </c:pt>
                <c:pt idx="1546">
                  <c:v>-2.1800000000000001E-3</c:v>
                </c:pt>
                <c:pt idx="1547">
                  <c:v>-2.1800000000000001E-3</c:v>
                </c:pt>
                <c:pt idx="1548">
                  <c:v>-2.2399999999999998E-3</c:v>
                </c:pt>
                <c:pt idx="1549">
                  <c:v>-2.2399999999999998E-3</c:v>
                </c:pt>
                <c:pt idx="1550">
                  <c:v>-2.2399999999999998E-3</c:v>
                </c:pt>
                <c:pt idx="1551">
                  <c:v>-2.2399999999999998E-3</c:v>
                </c:pt>
                <c:pt idx="1552">
                  <c:v>-2.2399999999999998E-3</c:v>
                </c:pt>
                <c:pt idx="1553">
                  <c:v>-2.2399999999999998E-3</c:v>
                </c:pt>
                <c:pt idx="1554">
                  <c:v>-2.2899999999999999E-3</c:v>
                </c:pt>
                <c:pt idx="1555">
                  <c:v>-2.2899999999999999E-3</c:v>
                </c:pt>
                <c:pt idx="1556">
                  <c:v>-2.2899999999999999E-3</c:v>
                </c:pt>
                <c:pt idx="1557">
                  <c:v>-2.2899999999999999E-3</c:v>
                </c:pt>
                <c:pt idx="1558">
                  <c:v>-2.2899999999999999E-3</c:v>
                </c:pt>
                <c:pt idx="1559">
                  <c:v>-2.2899999999999999E-3</c:v>
                </c:pt>
                <c:pt idx="1560">
                  <c:v>-2.2899999999999999E-3</c:v>
                </c:pt>
                <c:pt idx="1561">
                  <c:v>-2.2899999999999999E-3</c:v>
                </c:pt>
                <c:pt idx="1562">
                  <c:v>-2.2899999999999999E-3</c:v>
                </c:pt>
                <c:pt idx="1563">
                  <c:v>-2.2899999999999999E-3</c:v>
                </c:pt>
                <c:pt idx="1564">
                  <c:v>-2.3500000000000001E-3</c:v>
                </c:pt>
                <c:pt idx="1565">
                  <c:v>-2.3500000000000001E-3</c:v>
                </c:pt>
                <c:pt idx="1566">
                  <c:v>-2.3500000000000001E-3</c:v>
                </c:pt>
                <c:pt idx="1567">
                  <c:v>-2.3500000000000001E-3</c:v>
                </c:pt>
                <c:pt idx="1568">
                  <c:v>-2.3500000000000001E-3</c:v>
                </c:pt>
                <c:pt idx="1569">
                  <c:v>-2.3500000000000001E-3</c:v>
                </c:pt>
                <c:pt idx="1570">
                  <c:v>-2.3500000000000001E-3</c:v>
                </c:pt>
                <c:pt idx="1571">
                  <c:v>-2.3500000000000001E-3</c:v>
                </c:pt>
                <c:pt idx="1572">
                  <c:v>-2.3500000000000001E-3</c:v>
                </c:pt>
                <c:pt idx="1573">
                  <c:v>-2.3500000000000001E-3</c:v>
                </c:pt>
                <c:pt idx="1574">
                  <c:v>-2.3500000000000001E-3</c:v>
                </c:pt>
                <c:pt idx="1575">
                  <c:v>-2.3500000000000001E-3</c:v>
                </c:pt>
                <c:pt idx="1576">
                  <c:v>-2.3500000000000001E-3</c:v>
                </c:pt>
                <c:pt idx="1577">
                  <c:v>-2.3500000000000001E-3</c:v>
                </c:pt>
                <c:pt idx="1578">
                  <c:v>-2.3500000000000001E-3</c:v>
                </c:pt>
                <c:pt idx="1579">
                  <c:v>-2.3500000000000001E-3</c:v>
                </c:pt>
                <c:pt idx="1580">
                  <c:v>-2.3500000000000001E-3</c:v>
                </c:pt>
                <c:pt idx="1581">
                  <c:v>-2.3500000000000001E-3</c:v>
                </c:pt>
                <c:pt idx="1582">
                  <c:v>-2.3500000000000001E-3</c:v>
                </c:pt>
                <c:pt idx="1583">
                  <c:v>-2.2899999999999999E-3</c:v>
                </c:pt>
                <c:pt idx="1584">
                  <c:v>-2.2899999999999999E-3</c:v>
                </c:pt>
                <c:pt idx="1585">
                  <c:v>-2.2899999999999999E-3</c:v>
                </c:pt>
                <c:pt idx="1586">
                  <c:v>-2.2899999999999999E-3</c:v>
                </c:pt>
                <c:pt idx="1587">
                  <c:v>-2.2899999999999999E-3</c:v>
                </c:pt>
                <c:pt idx="1588">
                  <c:v>-2.2899999999999999E-3</c:v>
                </c:pt>
                <c:pt idx="1589">
                  <c:v>-2.2899999999999999E-3</c:v>
                </c:pt>
                <c:pt idx="1590">
                  <c:v>-2.2899999999999999E-3</c:v>
                </c:pt>
                <c:pt idx="1591">
                  <c:v>-2.2899999999999999E-3</c:v>
                </c:pt>
                <c:pt idx="1592">
                  <c:v>-2.2399999999999998E-3</c:v>
                </c:pt>
                <c:pt idx="1593">
                  <c:v>-2.2399999999999998E-3</c:v>
                </c:pt>
                <c:pt idx="1594">
                  <c:v>-2.2399999999999998E-3</c:v>
                </c:pt>
                <c:pt idx="1595">
                  <c:v>-2.2399999999999998E-3</c:v>
                </c:pt>
                <c:pt idx="1596">
                  <c:v>-2.2399999999999998E-3</c:v>
                </c:pt>
                <c:pt idx="1597">
                  <c:v>-2.2399999999999998E-3</c:v>
                </c:pt>
                <c:pt idx="1598">
                  <c:v>-2.1800000000000001E-3</c:v>
                </c:pt>
                <c:pt idx="1599">
                  <c:v>-2.1800000000000001E-3</c:v>
                </c:pt>
                <c:pt idx="1600">
                  <c:v>-2.1800000000000001E-3</c:v>
                </c:pt>
                <c:pt idx="1601">
                  <c:v>-2.1800000000000001E-3</c:v>
                </c:pt>
                <c:pt idx="1602">
                  <c:v>-2.1800000000000001E-3</c:v>
                </c:pt>
                <c:pt idx="1603">
                  <c:v>-2.1299999999999999E-3</c:v>
                </c:pt>
                <c:pt idx="1604">
                  <c:v>-2.1299999999999999E-3</c:v>
                </c:pt>
                <c:pt idx="1605">
                  <c:v>-2.1299999999999999E-3</c:v>
                </c:pt>
                <c:pt idx="1606">
                  <c:v>-2.1299999999999999E-3</c:v>
                </c:pt>
                <c:pt idx="1607">
                  <c:v>-2.0799999999999998E-3</c:v>
                </c:pt>
                <c:pt idx="1608">
                  <c:v>-2.0799999999999998E-3</c:v>
                </c:pt>
                <c:pt idx="1609">
                  <c:v>-2.0799999999999998E-3</c:v>
                </c:pt>
                <c:pt idx="1610">
                  <c:v>-2.0799999999999998E-3</c:v>
                </c:pt>
                <c:pt idx="1611">
                  <c:v>-2.0799999999999998E-3</c:v>
                </c:pt>
                <c:pt idx="1612">
                  <c:v>-2.0200000000000001E-3</c:v>
                </c:pt>
                <c:pt idx="1613">
                  <c:v>-2.0200000000000001E-3</c:v>
                </c:pt>
                <c:pt idx="1614">
                  <c:v>-2.0200000000000001E-3</c:v>
                </c:pt>
                <c:pt idx="1615">
                  <c:v>-1.97E-3</c:v>
                </c:pt>
                <c:pt idx="1616">
                  <c:v>-1.97E-3</c:v>
                </c:pt>
                <c:pt idx="1617">
                  <c:v>-1.97E-3</c:v>
                </c:pt>
                <c:pt idx="1618">
                  <c:v>-1.97E-3</c:v>
                </c:pt>
                <c:pt idx="1619">
                  <c:v>-1.91E-3</c:v>
                </c:pt>
                <c:pt idx="1620">
                  <c:v>-1.91E-3</c:v>
                </c:pt>
                <c:pt idx="1621">
                  <c:v>-1.91E-3</c:v>
                </c:pt>
                <c:pt idx="1622">
                  <c:v>-1.91E-3</c:v>
                </c:pt>
                <c:pt idx="1623">
                  <c:v>-1.8600000000000001E-3</c:v>
                </c:pt>
                <c:pt idx="1624">
                  <c:v>-1.8600000000000001E-3</c:v>
                </c:pt>
                <c:pt idx="1625">
                  <c:v>-1.8600000000000001E-3</c:v>
                </c:pt>
                <c:pt idx="1626">
                  <c:v>-1.8600000000000001E-3</c:v>
                </c:pt>
                <c:pt idx="1627">
                  <c:v>-1.8E-3</c:v>
                </c:pt>
                <c:pt idx="1628">
                  <c:v>-1.8E-3</c:v>
                </c:pt>
                <c:pt idx="1629">
                  <c:v>-1.8E-3</c:v>
                </c:pt>
                <c:pt idx="1630">
                  <c:v>-1.8E-3</c:v>
                </c:pt>
                <c:pt idx="1631">
                  <c:v>-1.8E-3</c:v>
                </c:pt>
                <c:pt idx="1632">
                  <c:v>-1.75E-3</c:v>
                </c:pt>
                <c:pt idx="1633">
                  <c:v>-1.75E-3</c:v>
                </c:pt>
                <c:pt idx="1634">
                  <c:v>-1.75E-3</c:v>
                </c:pt>
                <c:pt idx="1635">
                  <c:v>-1.75E-3</c:v>
                </c:pt>
                <c:pt idx="1636">
                  <c:v>-1.6900000000000001E-3</c:v>
                </c:pt>
                <c:pt idx="1637">
                  <c:v>-1.6900000000000001E-3</c:v>
                </c:pt>
                <c:pt idx="1638">
                  <c:v>-1.6900000000000001E-3</c:v>
                </c:pt>
                <c:pt idx="1639">
                  <c:v>-1.6900000000000001E-3</c:v>
                </c:pt>
                <c:pt idx="1640">
                  <c:v>-1.6900000000000001E-3</c:v>
                </c:pt>
                <c:pt idx="1641">
                  <c:v>-1.6900000000000001E-3</c:v>
                </c:pt>
                <c:pt idx="1642">
                  <c:v>-1.64E-3</c:v>
                </c:pt>
                <c:pt idx="1643">
                  <c:v>-1.64E-3</c:v>
                </c:pt>
                <c:pt idx="1644">
                  <c:v>-1.64E-3</c:v>
                </c:pt>
                <c:pt idx="1645">
                  <c:v>-1.64E-3</c:v>
                </c:pt>
                <c:pt idx="1646">
                  <c:v>-1.64E-3</c:v>
                </c:pt>
                <c:pt idx="1647">
                  <c:v>-1.64E-3</c:v>
                </c:pt>
                <c:pt idx="1648">
                  <c:v>-1.64E-3</c:v>
                </c:pt>
                <c:pt idx="1649">
                  <c:v>-1.5900000000000001E-3</c:v>
                </c:pt>
                <c:pt idx="1650">
                  <c:v>-1.5900000000000001E-3</c:v>
                </c:pt>
                <c:pt idx="1651">
                  <c:v>-1.5900000000000001E-3</c:v>
                </c:pt>
                <c:pt idx="1652">
                  <c:v>-1.5900000000000001E-3</c:v>
                </c:pt>
                <c:pt idx="1653">
                  <c:v>-1.5900000000000001E-3</c:v>
                </c:pt>
                <c:pt idx="1654">
                  <c:v>-1.5900000000000001E-3</c:v>
                </c:pt>
                <c:pt idx="1655">
                  <c:v>-1.5900000000000001E-3</c:v>
                </c:pt>
                <c:pt idx="1656">
                  <c:v>-1.5900000000000001E-3</c:v>
                </c:pt>
                <c:pt idx="1657">
                  <c:v>-1.5900000000000001E-3</c:v>
                </c:pt>
                <c:pt idx="1658">
                  <c:v>-1.5900000000000001E-3</c:v>
                </c:pt>
                <c:pt idx="1659">
                  <c:v>-1.5900000000000001E-3</c:v>
                </c:pt>
                <c:pt idx="1660">
                  <c:v>-1.5900000000000001E-3</c:v>
                </c:pt>
                <c:pt idx="1661">
                  <c:v>-1.5900000000000001E-3</c:v>
                </c:pt>
                <c:pt idx="1662">
                  <c:v>-1.5900000000000001E-3</c:v>
                </c:pt>
                <c:pt idx="1663">
                  <c:v>-1.5900000000000001E-3</c:v>
                </c:pt>
                <c:pt idx="1664">
                  <c:v>-1.5900000000000001E-3</c:v>
                </c:pt>
                <c:pt idx="1665">
                  <c:v>-1.5900000000000001E-3</c:v>
                </c:pt>
                <c:pt idx="1666">
                  <c:v>-1.5900000000000001E-3</c:v>
                </c:pt>
                <c:pt idx="1667">
                  <c:v>-1.5900000000000001E-3</c:v>
                </c:pt>
                <c:pt idx="1668">
                  <c:v>-1.5900000000000001E-3</c:v>
                </c:pt>
                <c:pt idx="1669">
                  <c:v>-1.5900000000000001E-3</c:v>
                </c:pt>
                <c:pt idx="1670">
                  <c:v>-1.5900000000000001E-3</c:v>
                </c:pt>
                <c:pt idx="1671">
                  <c:v>-1.5900000000000001E-3</c:v>
                </c:pt>
                <c:pt idx="1672">
                  <c:v>-1.64E-3</c:v>
                </c:pt>
                <c:pt idx="1673">
                  <c:v>-1.64E-3</c:v>
                </c:pt>
                <c:pt idx="1674">
                  <c:v>-1.64E-3</c:v>
                </c:pt>
                <c:pt idx="1675">
                  <c:v>-1.64E-3</c:v>
                </c:pt>
                <c:pt idx="1676">
                  <c:v>-1.64E-3</c:v>
                </c:pt>
                <c:pt idx="1677">
                  <c:v>-1.64E-3</c:v>
                </c:pt>
                <c:pt idx="1678">
                  <c:v>-1.64E-3</c:v>
                </c:pt>
                <c:pt idx="1679">
                  <c:v>-1.6900000000000001E-3</c:v>
                </c:pt>
                <c:pt idx="1680">
                  <c:v>-1.6900000000000001E-3</c:v>
                </c:pt>
                <c:pt idx="1681">
                  <c:v>-1.6900000000000001E-3</c:v>
                </c:pt>
                <c:pt idx="1682">
                  <c:v>-1.6900000000000001E-3</c:v>
                </c:pt>
                <c:pt idx="1683">
                  <c:v>-1.6900000000000001E-3</c:v>
                </c:pt>
                <c:pt idx="1684">
                  <c:v>-1.75E-3</c:v>
                </c:pt>
                <c:pt idx="1685">
                  <c:v>-1.75E-3</c:v>
                </c:pt>
                <c:pt idx="1686">
                  <c:v>-1.75E-3</c:v>
                </c:pt>
                <c:pt idx="1687">
                  <c:v>-1.75E-3</c:v>
                </c:pt>
                <c:pt idx="1688">
                  <c:v>-1.75E-3</c:v>
                </c:pt>
                <c:pt idx="1689">
                  <c:v>-1.8E-3</c:v>
                </c:pt>
                <c:pt idx="1690">
                  <c:v>-1.8E-3</c:v>
                </c:pt>
                <c:pt idx="1691">
                  <c:v>-1.8E-3</c:v>
                </c:pt>
                <c:pt idx="1692">
                  <c:v>-1.8E-3</c:v>
                </c:pt>
                <c:pt idx="1693">
                  <c:v>-1.8600000000000001E-3</c:v>
                </c:pt>
                <c:pt idx="1694">
                  <c:v>-1.8600000000000001E-3</c:v>
                </c:pt>
                <c:pt idx="1695">
                  <c:v>-1.8600000000000001E-3</c:v>
                </c:pt>
                <c:pt idx="1696">
                  <c:v>-1.91E-3</c:v>
                </c:pt>
                <c:pt idx="1697">
                  <c:v>-1.91E-3</c:v>
                </c:pt>
                <c:pt idx="1698">
                  <c:v>-1.91E-3</c:v>
                </c:pt>
                <c:pt idx="1699">
                  <c:v>-1.91E-3</c:v>
                </c:pt>
                <c:pt idx="1700">
                  <c:v>-1.97E-3</c:v>
                </c:pt>
                <c:pt idx="1701">
                  <c:v>-1.97E-3</c:v>
                </c:pt>
                <c:pt idx="1702">
                  <c:v>-1.97E-3</c:v>
                </c:pt>
                <c:pt idx="1703">
                  <c:v>-2.0200000000000001E-3</c:v>
                </c:pt>
                <c:pt idx="1704">
                  <c:v>-2.0200000000000001E-3</c:v>
                </c:pt>
                <c:pt idx="1705">
                  <c:v>-2.0200000000000001E-3</c:v>
                </c:pt>
                <c:pt idx="1706">
                  <c:v>-2.0200000000000001E-3</c:v>
                </c:pt>
                <c:pt idx="1707">
                  <c:v>-2.0799999999999998E-3</c:v>
                </c:pt>
                <c:pt idx="1708">
                  <c:v>-2.0799999999999998E-3</c:v>
                </c:pt>
                <c:pt idx="1709">
                  <c:v>-2.0799999999999998E-3</c:v>
                </c:pt>
                <c:pt idx="1710">
                  <c:v>-2.1299999999999999E-3</c:v>
                </c:pt>
                <c:pt idx="1711">
                  <c:v>-2.1299999999999999E-3</c:v>
                </c:pt>
                <c:pt idx="1712">
                  <c:v>-2.1299999999999999E-3</c:v>
                </c:pt>
                <c:pt idx="1713">
                  <c:v>-2.1299999999999999E-3</c:v>
                </c:pt>
                <c:pt idx="1714">
                  <c:v>-2.1800000000000001E-3</c:v>
                </c:pt>
                <c:pt idx="1715">
                  <c:v>-2.1800000000000001E-3</c:v>
                </c:pt>
                <c:pt idx="1716">
                  <c:v>-2.1800000000000001E-3</c:v>
                </c:pt>
                <c:pt idx="1717">
                  <c:v>-2.1800000000000001E-3</c:v>
                </c:pt>
                <c:pt idx="1718">
                  <c:v>-2.2399999999999998E-3</c:v>
                </c:pt>
                <c:pt idx="1719">
                  <c:v>-2.2399999999999998E-3</c:v>
                </c:pt>
                <c:pt idx="1720">
                  <c:v>-2.2399999999999998E-3</c:v>
                </c:pt>
                <c:pt idx="1721">
                  <c:v>-2.2399999999999998E-3</c:v>
                </c:pt>
                <c:pt idx="1722">
                  <c:v>-2.2899999999999999E-3</c:v>
                </c:pt>
                <c:pt idx="1723">
                  <c:v>-2.2899999999999999E-3</c:v>
                </c:pt>
                <c:pt idx="1724">
                  <c:v>-2.2899999999999999E-3</c:v>
                </c:pt>
                <c:pt idx="1725">
                  <c:v>-2.2899999999999999E-3</c:v>
                </c:pt>
                <c:pt idx="1726">
                  <c:v>-2.3500000000000001E-3</c:v>
                </c:pt>
                <c:pt idx="1727">
                  <c:v>-2.3500000000000001E-3</c:v>
                </c:pt>
                <c:pt idx="1728">
                  <c:v>-2.3500000000000001E-3</c:v>
                </c:pt>
                <c:pt idx="1729">
                  <c:v>-2.3500000000000001E-3</c:v>
                </c:pt>
                <c:pt idx="1730">
                  <c:v>-2.3500000000000001E-3</c:v>
                </c:pt>
                <c:pt idx="1731">
                  <c:v>-2.3500000000000001E-3</c:v>
                </c:pt>
                <c:pt idx="1732">
                  <c:v>-2.3999999999999998E-3</c:v>
                </c:pt>
                <c:pt idx="1733">
                  <c:v>-2.3999999999999998E-3</c:v>
                </c:pt>
                <c:pt idx="1734">
                  <c:v>-2.3999999999999998E-3</c:v>
                </c:pt>
                <c:pt idx="1735">
                  <c:v>-2.3999999999999998E-3</c:v>
                </c:pt>
                <c:pt idx="1736">
                  <c:v>-2.3999999999999998E-3</c:v>
                </c:pt>
                <c:pt idx="1737">
                  <c:v>-2.3999999999999998E-3</c:v>
                </c:pt>
                <c:pt idx="1738">
                  <c:v>-2.3999999999999998E-3</c:v>
                </c:pt>
                <c:pt idx="1739">
                  <c:v>-2.3999999999999998E-3</c:v>
                </c:pt>
                <c:pt idx="1740">
                  <c:v>-2.3999999999999998E-3</c:v>
                </c:pt>
                <c:pt idx="1741">
                  <c:v>-2.3999999999999998E-3</c:v>
                </c:pt>
                <c:pt idx="1742">
                  <c:v>-2.3999999999999998E-3</c:v>
                </c:pt>
                <c:pt idx="1743">
                  <c:v>-2.3999999999999998E-3</c:v>
                </c:pt>
                <c:pt idx="1744">
                  <c:v>-2.3999999999999998E-3</c:v>
                </c:pt>
                <c:pt idx="1745">
                  <c:v>-2.3999999999999998E-3</c:v>
                </c:pt>
                <c:pt idx="1746">
                  <c:v>-2.3999999999999998E-3</c:v>
                </c:pt>
                <c:pt idx="1747">
                  <c:v>-2.3999999999999998E-3</c:v>
                </c:pt>
                <c:pt idx="1748">
                  <c:v>-2.3999999999999998E-3</c:v>
                </c:pt>
                <c:pt idx="1749">
                  <c:v>-2.3999999999999998E-3</c:v>
                </c:pt>
                <c:pt idx="1750">
                  <c:v>-2.3999999999999998E-3</c:v>
                </c:pt>
                <c:pt idx="1751">
                  <c:v>-2.3999999999999998E-3</c:v>
                </c:pt>
                <c:pt idx="1752">
                  <c:v>-2.3999999999999998E-3</c:v>
                </c:pt>
                <c:pt idx="1753">
                  <c:v>-2.3999999999999998E-3</c:v>
                </c:pt>
                <c:pt idx="1754">
                  <c:v>-2.3999999999999998E-3</c:v>
                </c:pt>
                <c:pt idx="1755">
                  <c:v>-2.3999999999999998E-3</c:v>
                </c:pt>
                <c:pt idx="1756">
                  <c:v>-2.3999999999999998E-3</c:v>
                </c:pt>
                <c:pt idx="1757">
                  <c:v>-2.3999999999999998E-3</c:v>
                </c:pt>
                <c:pt idx="1758">
                  <c:v>-2.3500000000000001E-3</c:v>
                </c:pt>
                <c:pt idx="1759">
                  <c:v>-2.3500000000000001E-3</c:v>
                </c:pt>
                <c:pt idx="1760">
                  <c:v>-2.3500000000000001E-3</c:v>
                </c:pt>
                <c:pt idx="1761">
                  <c:v>-2.3500000000000001E-3</c:v>
                </c:pt>
                <c:pt idx="1762">
                  <c:v>-2.3500000000000001E-3</c:v>
                </c:pt>
                <c:pt idx="1763">
                  <c:v>-2.2899999999999999E-3</c:v>
                </c:pt>
                <c:pt idx="1764">
                  <c:v>-2.2899999999999999E-3</c:v>
                </c:pt>
                <c:pt idx="1765">
                  <c:v>-2.2899999999999999E-3</c:v>
                </c:pt>
                <c:pt idx="1766">
                  <c:v>-2.2899999999999999E-3</c:v>
                </c:pt>
                <c:pt idx="1767">
                  <c:v>-2.2899999999999999E-3</c:v>
                </c:pt>
                <c:pt idx="1768">
                  <c:v>-2.2399999999999998E-3</c:v>
                </c:pt>
                <c:pt idx="1769">
                  <c:v>-2.2399999999999998E-3</c:v>
                </c:pt>
                <c:pt idx="1770">
                  <c:v>-2.2399999999999998E-3</c:v>
                </c:pt>
                <c:pt idx="1771">
                  <c:v>-2.2399999999999998E-3</c:v>
                </c:pt>
                <c:pt idx="1772">
                  <c:v>-2.1800000000000001E-3</c:v>
                </c:pt>
                <c:pt idx="1773">
                  <c:v>-2.1800000000000001E-3</c:v>
                </c:pt>
                <c:pt idx="1774">
                  <c:v>-2.1800000000000001E-3</c:v>
                </c:pt>
                <c:pt idx="1775">
                  <c:v>-2.1299999999999999E-3</c:v>
                </c:pt>
                <c:pt idx="1776">
                  <c:v>-2.1299999999999999E-3</c:v>
                </c:pt>
                <c:pt idx="1777">
                  <c:v>-2.1299999999999999E-3</c:v>
                </c:pt>
                <c:pt idx="1778">
                  <c:v>-2.1299999999999999E-3</c:v>
                </c:pt>
                <c:pt idx="1779">
                  <c:v>-2.0799999999999998E-3</c:v>
                </c:pt>
                <c:pt idx="1780">
                  <c:v>-2.0799999999999998E-3</c:v>
                </c:pt>
                <c:pt idx="1781">
                  <c:v>-2.0799999999999998E-3</c:v>
                </c:pt>
                <c:pt idx="1782">
                  <c:v>-2.0200000000000001E-3</c:v>
                </c:pt>
                <c:pt idx="1783">
                  <c:v>-2.0200000000000001E-3</c:v>
                </c:pt>
                <c:pt idx="1784">
                  <c:v>-2.0200000000000001E-3</c:v>
                </c:pt>
                <c:pt idx="1785">
                  <c:v>-1.97E-3</c:v>
                </c:pt>
                <c:pt idx="1786">
                  <c:v>-1.97E-3</c:v>
                </c:pt>
                <c:pt idx="1787">
                  <c:v>-1.97E-3</c:v>
                </c:pt>
                <c:pt idx="1788">
                  <c:v>-1.91E-3</c:v>
                </c:pt>
                <c:pt idx="1789">
                  <c:v>-1.91E-3</c:v>
                </c:pt>
                <c:pt idx="1790">
                  <c:v>-1.91E-3</c:v>
                </c:pt>
                <c:pt idx="1791">
                  <c:v>-1.91E-3</c:v>
                </c:pt>
                <c:pt idx="1792">
                  <c:v>-1.8600000000000001E-3</c:v>
                </c:pt>
                <c:pt idx="1793">
                  <c:v>-1.8600000000000001E-3</c:v>
                </c:pt>
                <c:pt idx="1794">
                  <c:v>-1.8600000000000001E-3</c:v>
                </c:pt>
                <c:pt idx="1795">
                  <c:v>-1.8E-3</c:v>
                </c:pt>
                <c:pt idx="1796">
                  <c:v>-1.8E-3</c:v>
                </c:pt>
                <c:pt idx="1797">
                  <c:v>-1.8E-3</c:v>
                </c:pt>
                <c:pt idx="1798">
                  <c:v>-1.75E-3</c:v>
                </c:pt>
                <c:pt idx="1799">
                  <c:v>-1.75E-3</c:v>
                </c:pt>
                <c:pt idx="1800">
                  <c:v>-1.75E-3</c:v>
                </c:pt>
                <c:pt idx="1801">
                  <c:v>-1.75E-3</c:v>
                </c:pt>
                <c:pt idx="1802">
                  <c:v>-1.6900000000000001E-3</c:v>
                </c:pt>
                <c:pt idx="1803">
                  <c:v>-1.6900000000000001E-3</c:v>
                </c:pt>
                <c:pt idx="1804">
                  <c:v>-1.6900000000000001E-3</c:v>
                </c:pt>
                <c:pt idx="1805">
                  <c:v>-1.6900000000000001E-3</c:v>
                </c:pt>
                <c:pt idx="1806">
                  <c:v>-1.64E-3</c:v>
                </c:pt>
                <c:pt idx="1807">
                  <c:v>-1.64E-3</c:v>
                </c:pt>
                <c:pt idx="1808">
                  <c:v>-1.64E-3</c:v>
                </c:pt>
                <c:pt idx="1809">
                  <c:v>-1.64E-3</c:v>
                </c:pt>
                <c:pt idx="1810">
                  <c:v>-1.64E-3</c:v>
                </c:pt>
                <c:pt idx="1811">
                  <c:v>-1.64E-3</c:v>
                </c:pt>
                <c:pt idx="1812">
                  <c:v>-1.5900000000000001E-3</c:v>
                </c:pt>
                <c:pt idx="1813">
                  <c:v>-1.5900000000000001E-3</c:v>
                </c:pt>
                <c:pt idx="1814">
                  <c:v>-1.5900000000000001E-3</c:v>
                </c:pt>
                <c:pt idx="1815">
                  <c:v>-1.5900000000000001E-3</c:v>
                </c:pt>
                <c:pt idx="1816">
                  <c:v>-1.5900000000000001E-3</c:v>
                </c:pt>
                <c:pt idx="1817">
                  <c:v>-1.5900000000000001E-3</c:v>
                </c:pt>
                <c:pt idx="1818">
                  <c:v>-1.5900000000000001E-3</c:v>
                </c:pt>
                <c:pt idx="1819">
                  <c:v>-1.5900000000000001E-3</c:v>
                </c:pt>
                <c:pt idx="1820">
                  <c:v>-1.5900000000000001E-3</c:v>
                </c:pt>
                <c:pt idx="1821">
                  <c:v>-1.5900000000000001E-3</c:v>
                </c:pt>
                <c:pt idx="1822">
                  <c:v>-1.5299999999999999E-3</c:v>
                </c:pt>
                <c:pt idx="1823">
                  <c:v>-1.5299999999999999E-3</c:v>
                </c:pt>
                <c:pt idx="1824">
                  <c:v>-1.5299999999999999E-3</c:v>
                </c:pt>
                <c:pt idx="1825">
                  <c:v>-1.5299999999999999E-3</c:v>
                </c:pt>
                <c:pt idx="1826">
                  <c:v>-1.5900000000000001E-3</c:v>
                </c:pt>
                <c:pt idx="1827">
                  <c:v>-1.5900000000000001E-3</c:v>
                </c:pt>
                <c:pt idx="1828">
                  <c:v>-1.5900000000000001E-3</c:v>
                </c:pt>
                <c:pt idx="1829">
                  <c:v>-1.5900000000000001E-3</c:v>
                </c:pt>
                <c:pt idx="1830">
                  <c:v>-1.5900000000000001E-3</c:v>
                </c:pt>
                <c:pt idx="1831">
                  <c:v>-1.5900000000000001E-3</c:v>
                </c:pt>
                <c:pt idx="1832">
                  <c:v>-1.5900000000000001E-3</c:v>
                </c:pt>
                <c:pt idx="1833">
                  <c:v>-1.5900000000000001E-3</c:v>
                </c:pt>
                <c:pt idx="1834">
                  <c:v>-1.5900000000000001E-3</c:v>
                </c:pt>
                <c:pt idx="1835">
                  <c:v>-1.5900000000000001E-3</c:v>
                </c:pt>
                <c:pt idx="1836">
                  <c:v>-1.64E-3</c:v>
                </c:pt>
                <c:pt idx="1837">
                  <c:v>-1.64E-3</c:v>
                </c:pt>
                <c:pt idx="1838">
                  <c:v>-1.64E-3</c:v>
                </c:pt>
                <c:pt idx="1839">
                  <c:v>-1.64E-3</c:v>
                </c:pt>
                <c:pt idx="1840">
                  <c:v>-1.64E-3</c:v>
                </c:pt>
                <c:pt idx="1841">
                  <c:v>-1.6900000000000001E-3</c:v>
                </c:pt>
                <c:pt idx="1842">
                  <c:v>-1.6900000000000001E-3</c:v>
                </c:pt>
                <c:pt idx="1843">
                  <c:v>-1.6900000000000001E-3</c:v>
                </c:pt>
                <c:pt idx="1844">
                  <c:v>-1.6900000000000001E-3</c:v>
                </c:pt>
                <c:pt idx="1845">
                  <c:v>-1.75E-3</c:v>
                </c:pt>
                <c:pt idx="1846">
                  <c:v>-1.75E-3</c:v>
                </c:pt>
                <c:pt idx="1847">
                  <c:v>-1.75E-3</c:v>
                </c:pt>
                <c:pt idx="1848">
                  <c:v>-1.8E-3</c:v>
                </c:pt>
                <c:pt idx="1849">
                  <c:v>-1.8E-3</c:v>
                </c:pt>
                <c:pt idx="1850">
                  <c:v>-1.8E-3</c:v>
                </c:pt>
                <c:pt idx="1851">
                  <c:v>-1.8600000000000001E-3</c:v>
                </c:pt>
                <c:pt idx="1852">
                  <c:v>-1.8600000000000001E-3</c:v>
                </c:pt>
                <c:pt idx="1853">
                  <c:v>-1.8600000000000001E-3</c:v>
                </c:pt>
                <c:pt idx="1854">
                  <c:v>-1.91E-3</c:v>
                </c:pt>
                <c:pt idx="1855">
                  <c:v>-1.91E-3</c:v>
                </c:pt>
                <c:pt idx="1856">
                  <c:v>-1.97E-3</c:v>
                </c:pt>
                <c:pt idx="1857">
                  <c:v>-1.97E-3</c:v>
                </c:pt>
                <c:pt idx="1858">
                  <c:v>-1.97E-3</c:v>
                </c:pt>
                <c:pt idx="1859">
                  <c:v>-2.0200000000000001E-3</c:v>
                </c:pt>
                <c:pt idx="1860">
                  <c:v>-2.0200000000000001E-3</c:v>
                </c:pt>
                <c:pt idx="1861">
                  <c:v>-2.0799999999999998E-3</c:v>
                </c:pt>
                <c:pt idx="1862">
                  <c:v>-2.0799999999999998E-3</c:v>
                </c:pt>
                <c:pt idx="1863">
                  <c:v>-2.0799999999999998E-3</c:v>
                </c:pt>
                <c:pt idx="1864">
                  <c:v>-2.1299999999999999E-3</c:v>
                </c:pt>
                <c:pt idx="1865">
                  <c:v>-2.1299999999999999E-3</c:v>
                </c:pt>
                <c:pt idx="1866">
                  <c:v>-2.1800000000000001E-3</c:v>
                </c:pt>
                <c:pt idx="1867">
                  <c:v>-2.1800000000000001E-3</c:v>
                </c:pt>
                <c:pt idx="1868">
                  <c:v>-2.2399999999999998E-3</c:v>
                </c:pt>
                <c:pt idx="1869">
                  <c:v>-2.2399999999999998E-3</c:v>
                </c:pt>
                <c:pt idx="1870">
                  <c:v>-2.2899999999999999E-3</c:v>
                </c:pt>
                <c:pt idx="1871">
                  <c:v>-2.2899999999999999E-3</c:v>
                </c:pt>
                <c:pt idx="1872">
                  <c:v>-2.2899999999999999E-3</c:v>
                </c:pt>
                <c:pt idx="1873">
                  <c:v>-2.3500000000000001E-3</c:v>
                </c:pt>
                <c:pt idx="1874">
                  <c:v>-2.3500000000000001E-3</c:v>
                </c:pt>
                <c:pt idx="1875">
                  <c:v>-2.3999999999999998E-3</c:v>
                </c:pt>
                <c:pt idx="1876">
                  <c:v>-2.3999999999999998E-3</c:v>
                </c:pt>
                <c:pt idx="1877">
                  <c:v>-2.4599999999999999E-3</c:v>
                </c:pt>
                <c:pt idx="1878">
                  <c:v>-2.4599999999999999E-3</c:v>
                </c:pt>
                <c:pt idx="1879">
                  <c:v>-2.4599999999999999E-3</c:v>
                </c:pt>
                <c:pt idx="1880">
                  <c:v>-2.5100000000000001E-3</c:v>
                </c:pt>
                <c:pt idx="1881">
                  <c:v>-2.5100000000000001E-3</c:v>
                </c:pt>
                <c:pt idx="1882">
                  <c:v>-2.5699999999999998E-3</c:v>
                </c:pt>
                <c:pt idx="1883">
                  <c:v>-2.5699999999999998E-3</c:v>
                </c:pt>
                <c:pt idx="1884">
                  <c:v>-2.5699999999999998E-3</c:v>
                </c:pt>
                <c:pt idx="1885">
                  <c:v>-2.6199999999999999E-3</c:v>
                </c:pt>
                <c:pt idx="1886">
                  <c:v>-2.6199999999999999E-3</c:v>
                </c:pt>
                <c:pt idx="1887">
                  <c:v>-2.6199999999999999E-3</c:v>
                </c:pt>
                <c:pt idx="1888">
                  <c:v>-2.6700000000000001E-3</c:v>
                </c:pt>
                <c:pt idx="1889">
                  <c:v>-2.6700000000000001E-3</c:v>
                </c:pt>
                <c:pt idx="1890">
                  <c:v>-2.6700000000000001E-3</c:v>
                </c:pt>
                <c:pt idx="1891">
                  <c:v>-2.7299999999999998E-3</c:v>
                </c:pt>
                <c:pt idx="1892">
                  <c:v>-2.7299999999999998E-3</c:v>
                </c:pt>
                <c:pt idx="1893">
                  <c:v>-2.7299999999999998E-3</c:v>
                </c:pt>
                <c:pt idx="1894">
                  <c:v>-2.7299999999999998E-3</c:v>
                </c:pt>
                <c:pt idx="1895">
                  <c:v>-2.7799999999999999E-3</c:v>
                </c:pt>
                <c:pt idx="1896">
                  <c:v>-2.7799999999999999E-3</c:v>
                </c:pt>
                <c:pt idx="1897">
                  <c:v>-2.7799999999999999E-3</c:v>
                </c:pt>
                <c:pt idx="1898">
                  <c:v>-2.7799999999999999E-3</c:v>
                </c:pt>
                <c:pt idx="1899">
                  <c:v>-2.8400000000000001E-3</c:v>
                </c:pt>
                <c:pt idx="1900">
                  <c:v>-2.8400000000000001E-3</c:v>
                </c:pt>
                <c:pt idx="1901">
                  <c:v>-2.8400000000000001E-3</c:v>
                </c:pt>
                <c:pt idx="1902">
                  <c:v>-2.8400000000000001E-3</c:v>
                </c:pt>
                <c:pt idx="1903">
                  <c:v>-2.8400000000000001E-3</c:v>
                </c:pt>
                <c:pt idx="1904">
                  <c:v>-2.8400000000000001E-3</c:v>
                </c:pt>
                <c:pt idx="1905">
                  <c:v>-2.8400000000000001E-3</c:v>
                </c:pt>
                <c:pt idx="1906">
                  <c:v>-2.8400000000000001E-3</c:v>
                </c:pt>
                <c:pt idx="1907">
                  <c:v>-2.8400000000000001E-3</c:v>
                </c:pt>
                <c:pt idx="1908">
                  <c:v>-2.8900000000000002E-3</c:v>
                </c:pt>
                <c:pt idx="1909">
                  <c:v>-2.8900000000000002E-3</c:v>
                </c:pt>
                <c:pt idx="1910">
                  <c:v>-2.8900000000000002E-3</c:v>
                </c:pt>
                <c:pt idx="1911">
                  <c:v>-2.8900000000000002E-3</c:v>
                </c:pt>
                <c:pt idx="1912">
                  <c:v>-2.8400000000000001E-3</c:v>
                </c:pt>
                <c:pt idx="1913">
                  <c:v>-2.8400000000000001E-3</c:v>
                </c:pt>
                <c:pt idx="1914">
                  <c:v>-2.8400000000000001E-3</c:v>
                </c:pt>
                <c:pt idx="1915">
                  <c:v>-2.8400000000000001E-3</c:v>
                </c:pt>
                <c:pt idx="1916">
                  <c:v>-2.8400000000000001E-3</c:v>
                </c:pt>
                <c:pt idx="1917">
                  <c:v>-2.8400000000000001E-3</c:v>
                </c:pt>
                <c:pt idx="1918">
                  <c:v>-2.8400000000000001E-3</c:v>
                </c:pt>
                <c:pt idx="1919">
                  <c:v>-2.8400000000000001E-3</c:v>
                </c:pt>
                <c:pt idx="1920">
                  <c:v>-2.8400000000000001E-3</c:v>
                </c:pt>
                <c:pt idx="1921">
                  <c:v>-2.7799999999999999E-3</c:v>
                </c:pt>
                <c:pt idx="1922">
                  <c:v>-2.7799999999999999E-3</c:v>
                </c:pt>
                <c:pt idx="1923">
                  <c:v>-2.7799999999999999E-3</c:v>
                </c:pt>
                <c:pt idx="1924">
                  <c:v>-2.7799999999999999E-3</c:v>
                </c:pt>
                <c:pt idx="1925">
                  <c:v>-2.7799999999999999E-3</c:v>
                </c:pt>
                <c:pt idx="1926">
                  <c:v>-2.7299999999999998E-3</c:v>
                </c:pt>
                <c:pt idx="1927">
                  <c:v>-2.7299999999999998E-3</c:v>
                </c:pt>
                <c:pt idx="1928">
                  <c:v>-2.7299999999999998E-3</c:v>
                </c:pt>
                <c:pt idx="1929">
                  <c:v>-2.6700000000000001E-3</c:v>
                </c:pt>
                <c:pt idx="1930">
                  <c:v>-2.6700000000000001E-3</c:v>
                </c:pt>
                <c:pt idx="1931">
                  <c:v>-2.6700000000000001E-3</c:v>
                </c:pt>
                <c:pt idx="1932">
                  <c:v>-2.6199999999999999E-3</c:v>
                </c:pt>
                <c:pt idx="1933">
                  <c:v>-2.6199999999999999E-3</c:v>
                </c:pt>
                <c:pt idx="1934">
                  <c:v>-2.6199999999999999E-3</c:v>
                </c:pt>
                <c:pt idx="1935">
                  <c:v>-2.5699999999999998E-3</c:v>
                </c:pt>
                <c:pt idx="1936">
                  <c:v>-2.5699999999999998E-3</c:v>
                </c:pt>
                <c:pt idx="1937">
                  <c:v>-2.5100000000000001E-3</c:v>
                </c:pt>
                <c:pt idx="1938">
                  <c:v>-2.5100000000000001E-3</c:v>
                </c:pt>
                <c:pt idx="1939">
                  <c:v>-2.5100000000000001E-3</c:v>
                </c:pt>
                <c:pt idx="1940">
                  <c:v>-2.4599999999999999E-3</c:v>
                </c:pt>
                <c:pt idx="1941">
                  <c:v>-2.4599999999999999E-3</c:v>
                </c:pt>
                <c:pt idx="1942">
                  <c:v>-2.3999999999999998E-3</c:v>
                </c:pt>
                <c:pt idx="1943">
                  <c:v>-2.3999999999999998E-3</c:v>
                </c:pt>
                <c:pt idx="1944">
                  <c:v>-2.3500000000000001E-3</c:v>
                </c:pt>
                <c:pt idx="1945">
                  <c:v>-2.3500000000000001E-3</c:v>
                </c:pt>
                <c:pt idx="1946">
                  <c:v>-2.2899999999999999E-3</c:v>
                </c:pt>
                <c:pt idx="1947">
                  <c:v>-2.2899999999999999E-3</c:v>
                </c:pt>
                <c:pt idx="1948">
                  <c:v>-2.2399999999999998E-3</c:v>
                </c:pt>
                <c:pt idx="1949">
                  <c:v>-2.2399999999999998E-3</c:v>
                </c:pt>
                <c:pt idx="1950">
                  <c:v>-2.1800000000000001E-3</c:v>
                </c:pt>
                <c:pt idx="1951">
                  <c:v>-2.1800000000000001E-3</c:v>
                </c:pt>
                <c:pt idx="1952">
                  <c:v>-2.1299999999999999E-3</c:v>
                </c:pt>
                <c:pt idx="1953">
                  <c:v>-2.1299999999999999E-3</c:v>
                </c:pt>
                <c:pt idx="1954">
                  <c:v>-2.0799999999999998E-3</c:v>
                </c:pt>
                <c:pt idx="1955">
                  <c:v>-2.0799999999999998E-3</c:v>
                </c:pt>
                <c:pt idx="1956">
                  <c:v>-2.0200000000000001E-3</c:v>
                </c:pt>
                <c:pt idx="1957">
                  <c:v>-2.0200000000000001E-3</c:v>
                </c:pt>
                <c:pt idx="1958">
                  <c:v>-1.97E-3</c:v>
                </c:pt>
                <c:pt idx="1959">
                  <c:v>-1.97E-3</c:v>
                </c:pt>
                <c:pt idx="1960">
                  <c:v>-1.91E-3</c:v>
                </c:pt>
                <c:pt idx="1961">
                  <c:v>-1.91E-3</c:v>
                </c:pt>
                <c:pt idx="1962">
                  <c:v>-1.8600000000000001E-3</c:v>
                </c:pt>
                <c:pt idx="1963">
                  <c:v>-1.8600000000000001E-3</c:v>
                </c:pt>
                <c:pt idx="1964">
                  <c:v>-1.8E-3</c:v>
                </c:pt>
                <c:pt idx="1965">
                  <c:v>-1.8E-3</c:v>
                </c:pt>
                <c:pt idx="1966">
                  <c:v>-1.8E-3</c:v>
                </c:pt>
                <c:pt idx="1967">
                  <c:v>-1.75E-3</c:v>
                </c:pt>
                <c:pt idx="1968">
                  <c:v>-1.75E-3</c:v>
                </c:pt>
                <c:pt idx="1969">
                  <c:v>-1.6900000000000001E-3</c:v>
                </c:pt>
                <c:pt idx="1970">
                  <c:v>-1.6900000000000001E-3</c:v>
                </c:pt>
                <c:pt idx="1971">
                  <c:v>-1.64E-3</c:v>
                </c:pt>
                <c:pt idx="1972">
                  <c:v>-1.64E-3</c:v>
                </c:pt>
                <c:pt idx="1973">
                  <c:v>-1.64E-3</c:v>
                </c:pt>
                <c:pt idx="1974">
                  <c:v>-1.5900000000000001E-3</c:v>
                </c:pt>
                <c:pt idx="1975">
                  <c:v>-1.5900000000000001E-3</c:v>
                </c:pt>
                <c:pt idx="1976">
                  <c:v>-1.5900000000000001E-3</c:v>
                </c:pt>
                <c:pt idx="1977">
                  <c:v>-1.5299999999999999E-3</c:v>
                </c:pt>
                <c:pt idx="1978">
                  <c:v>-1.5299999999999999E-3</c:v>
                </c:pt>
                <c:pt idx="1979">
                  <c:v>-1.5299999999999999E-3</c:v>
                </c:pt>
                <c:pt idx="1980">
                  <c:v>-1.48E-3</c:v>
                </c:pt>
                <c:pt idx="1981">
                  <c:v>-1.48E-3</c:v>
                </c:pt>
                <c:pt idx="1982">
                  <c:v>-1.48E-3</c:v>
                </c:pt>
                <c:pt idx="1983">
                  <c:v>-1.48E-3</c:v>
                </c:pt>
                <c:pt idx="1984">
                  <c:v>-1.48E-3</c:v>
                </c:pt>
                <c:pt idx="1985">
                  <c:v>-1.42E-3</c:v>
                </c:pt>
                <c:pt idx="1986">
                  <c:v>-1.42E-3</c:v>
                </c:pt>
                <c:pt idx="1987">
                  <c:v>-1.42E-3</c:v>
                </c:pt>
                <c:pt idx="1988">
                  <c:v>-1.42E-3</c:v>
                </c:pt>
                <c:pt idx="1989">
                  <c:v>-1.42E-3</c:v>
                </c:pt>
                <c:pt idx="1990">
                  <c:v>-1.42E-3</c:v>
                </c:pt>
                <c:pt idx="1991">
                  <c:v>-1.42E-3</c:v>
                </c:pt>
                <c:pt idx="1992">
                  <c:v>-1.42E-3</c:v>
                </c:pt>
                <c:pt idx="1993">
                  <c:v>-1.3699999999999999E-3</c:v>
                </c:pt>
                <c:pt idx="1994">
                  <c:v>-1.3699999999999999E-3</c:v>
                </c:pt>
                <c:pt idx="1995">
                  <c:v>-1.3699999999999999E-3</c:v>
                </c:pt>
                <c:pt idx="1996">
                  <c:v>-1.3699999999999999E-3</c:v>
                </c:pt>
                <c:pt idx="1997">
                  <c:v>-1.42E-3</c:v>
                </c:pt>
                <c:pt idx="1998">
                  <c:v>-1.42E-3</c:v>
                </c:pt>
                <c:pt idx="1999">
                  <c:v>-1.42E-3</c:v>
                </c:pt>
                <c:pt idx="2000">
                  <c:v>-1.42E-3</c:v>
                </c:pt>
                <c:pt idx="2001">
                  <c:v>-1.42E-3</c:v>
                </c:pt>
                <c:pt idx="2002">
                  <c:v>-1.42E-3</c:v>
                </c:pt>
                <c:pt idx="2003">
                  <c:v>-1.42E-3</c:v>
                </c:pt>
                <c:pt idx="2004">
                  <c:v>-1.42E-3</c:v>
                </c:pt>
                <c:pt idx="2005">
                  <c:v>-1.48E-3</c:v>
                </c:pt>
                <c:pt idx="2006">
                  <c:v>-1.48E-3</c:v>
                </c:pt>
                <c:pt idx="2007">
                  <c:v>-1.48E-3</c:v>
                </c:pt>
                <c:pt idx="2008">
                  <c:v>-1.48E-3</c:v>
                </c:pt>
                <c:pt idx="2009">
                  <c:v>-1.48E-3</c:v>
                </c:pt>
                <c:pt idx="2010">
                  <c:v>-1.5299999999999999E-3</c:v>
                </c:pt>
                <c:pt idx="2011">
                  <c:v>-1.5299999999999999E-3</c:v>
                </c:pt>
                <c:pt idx="2012">
                  <c:v>-1.5299999999999999E-3</c:v>
                </c:pt>
                <c:pt idx="2013">
                  <c:v>-1.5900000000000001E-3</c:v>
                </c:pt>
                <c:pt idx="2014">
                  <c:v>-1.5900000000000001E-3</c:v>
                </c:pt>
                <c:pt idx="2015">
                  <c:v>-1.5900000000000001E-3</c:v>
                </c:pt>
                <c:pt idx="2016">
                  <c:v>-1.64E-3</c:v>
                </c:pt>
                <c:pt idx="2017">
                  <c:v>-1.64E-3</c:v>
                </c:pt>
                <c:pt idx="2018">
                  <c:v>-1.6900000000000001E-3</c:v>
                </c:pt>
                <c:pt idx="2019">
                  <c:v>-1.6900000000000001E-3</c:v>
                </c:pt>
                <c:pt idx="2020">
                  <c:v>-1.6900000000000001E-3</c:v>
                </c:pt>
                <c:pt idx="2021">
                  <c:v>-1.75E-3</c:v>
                </c:pt>
                <c:pt idx="2022">
                  <c:v>-1.75E-3</c:v>
                </c:pt>
                <c:pt idx="2023">
                  <c:v>-1.8E-3</c:v>
                </c:pt>
                <c:pt idx="2024">
                  <c:v>-1.8E-3</c:v>
                </c:pt>
                <c:pt idx="2025">
                  <c:v>-1.8600000000000001E-3</c:v>
                </c:pt>
                <c:pt idx="2026">
                  <c:v>-1.8600000000000001E-3</c:v>
                </c:pt>
                <c:pt idx="2027">
                  <c:v>-1.91E-3</c:v>
                </c:pt>
                <c:pt idx="2028">
                  <c:v>-1.91E-3</c:v>
                </c:pt>
                <c:pt idx="2029">
                  <c:v>-1.97E-3</c:v>
                </c:pt>
                <c:pt idx="2030">
                  <c:v>-1.97E-3</c:v>
                </c:pt>
                <c:pt idx="2031">
                  <c:v>-2.0200000000000001E-3</c:v>
                </c:pt>
                <c:pt idx="2032">
                  <c:v>-2.0200000000000001E-3</c:v>
                </c:pt>
                <c:pt idx="2033">
                  <c:v>-2.0799999999999998E-3</c:v>
                </c:pt>
                <c:pt idx="2034">
                  <c:v>-2.0799999999999998E-3</c:v>
                </c:pt>
                <c:pt idx="2035">
                  <c:v>-2.1299999999999999E-3</c:v>
                </c:pt>
                <c:pt idx="2036">
                  <c:v>-2.1299999999999999E-3</c:v>
                </c:pt>
                <c:pt idx="2037">
                  <c:v>-2.1800000000000001E-3</c:v>
                </c:pt>
                <c:pt idx="2038">
                  <c:v>-2.1800000000000001E-3</c:v>
                </c:pt>
                <c:pt idx="2039">
                  <c:v>-2.2399999999999998E-3</c:v>
                </c:pt>
                <c:pt idx="2040">
                  <c:v>-2.2399999999999998E-3</c:v>
                </c:pt>
                <c:pt idx="2041">
                  <c:v>-2.2899999999999999E-3</c:v>
                </c:pt>
                <c:pt idx="2042">
                  <c:v>-2.2899999999999999E-3</c:v>
                </c:pt>
                <c:pt idx="2043">
                  <c:v>-2.3500000000000001E-3</c:v>
                </c:pt>
                <c:pt idx="2044">
                  <c:v>-2.3500000000000001E-3</c:v>
                </c:pt>
                <c:pt idx="2045">
                  <c:v>-2.3999999999999998E-3</c:v>
                </c:pt>
                <c:pt idx="2046">
                  <c:v>-2.3999999999999998E-3</c:v>
                </c:pt>
                <c:pt idx="2047">
                  <c:v>-2.4599999999999999E-3</c:v>
                </c:pt>
                <c:pt idx="2048">
                  <c:v>-2.4599999999999999E-3</c:v>
                </c:pt>
                <c:pt idx="2049">
                  <c:v>-2.5100000000000001E-3</c:v>
                </c:pt>
                <c:pt idx="2050">
                  <c:v>-2.5100000000000001E-3</c:v>
                </c:pt>
                <c:pt idx="2051">
                  <c:v>-2.5100000000000001E-3</c:v>
                </c:pt>
                <c:pt idx="2052">
                  <c:v>-2.5699999999999998E-3</c:v>
                </c:pt>
                <c:pt idx="2053">
                  <c:v>-2.5699999999999998E-3</c:v>
                </c:pt>
                <c:pt idx="2054">
                  <c:v>-2.6199999999999999E-3</c:v>
                </c:pt>
                <c:pt idx="2055">
                  <c:v>-2.6199999999999999E-3</c:v>
                </c:pt>
                <c:pt idx="2056">
                  <c:v>-2.6199999999999999E-3</c:v>
                </c:pt>
                <c:pt idx="2057">
                  <c:v>-2.6700000000000001E-3</c:v>
                </c:pt>
                <c:pt idx="2058">
                  <c:v>-2.6700000000000001E-3</c:v>
                </c:pt>
                <c:pt idx="2059">
                  <c:v>-2.6700000000000001E-3</c:v>
                </c:pt>
                <c:pt idx="2060">
                  <c:v>-2.7299999999999998E-3</c:v>
                </c:pt>
                <c:pt idx="2061">
                  <c:v>-2.7299999999999998E-3</c:v>
                </c:pt>
                <c:pt idx="2062">
                  <c:v>-2.7299999999999998E-3</c:v>
                </c:pt>
                <c:pt idx="2063">
                  <c:v>-2.7799999999999999E-3</c:v>
                </c:pt>
                <c:pt idx="2064">
                  <c:v>-2.7799999999999999E-3</c:v>
                </c:pt>
                <c:pt idx="2065">
                  <c:v>-2.7799999999999999E-3</c:v>
                </c:pt>
                <c:pt idx="2066">
                  <c:v>-2.7799999999999999E-3</c:v>
                </c:pt>
                <c:pt idx="2067">
                  <c:v>-2.7799999999999999E-3</c:v>
                </c:pt>
                <c:pt idx="2068">
                  <c:v>-2.8400000000000001E-3</c:v>
                </c:pt>
                <c:pt idx="2069">
                  <c:v>-2.8400000000000001E-3</c:v>
                </c:pt>
                <c:pt idx="2070">
                  <c:v>-2.8400000000000001E-3</c:v>
                </c:pt>
                <c:pt idx="2071">
                  <c:v>-2.8400000000000001E-3</c:v>
                </c:pt>
                <c:pt idx="2072">
                  <c:v>-2.8400000000000001E-3</c:v>
                </c:pt>
                <c:pt idx="2073">
                  <c:v>-2.8400000000000001E-3</c:v>
                </c:pt>
                <c:pt idx="2074">
                  <c:v>-2.8400000000000001E-3</c:v>
                </c:pt>
                <c:pt idx="2075">
                  <c:v>-2.8400000000000001E-3</c:v>
                </c:pt>
                <c:pt idx="2076">
                  <c:v>-2.8400000000000001E-3</c:v>
                </c:pt>
                <c:pt idx="2077">
                  <c:v>-2.8400000000000001E-3</c:v>
                </c:pt>
                <c:pt idx="2078">
                  <c:v>-2.8400000000000001E-3</c:v>
                </c:pt>
                <c:pt idx="2079">
                  <c:v>-2.8400000000000001E-3</c:v>
                </c:pt>
                <c:pt idx="2080">
                  <c:v>-2.8400000000000001E-3</c:v>
                </c:pt>
                <c:pt idx="2081">
                  <c:v>-2.8400000000000001E-3</c:v>
                </c:pt>
                <c:pt idx="2082">
                  <c:v>-2.8400000000000001E-3</c:v>
                </c:pt>
                <c:pt idx="2083">
                  <c:v>-2.8400000000000001E-3</c:v>
                </c:pt>
                <c:pt idx="2084">
                  <c:v>-2.7799999999999999E-3</c:v>
                </c:pt>
                <c:pt idx="2085">
                  <c:v>-2.7799999999999999E-3</c:v>
                </c:pt>
                <c:pt idx="2086">
                  <c:v>-2.7799999999999999E-3</c:v>
                </c:pt>
                <c:pt idx="2087">
                  <c:v>-2.7799999999999999E-3</c:v>
                </c:pt>
                <c:pt idx="2088">
                  <c:v>-2.7799999999999999E-3</c:v>
                </c:pt>
                <c:pt idx="2089">
                  <c:v>-2.7299999999999998E-3</c:v>
                </c:pt>
                <c:pt idx="2090">
                  <c:v>-2.7299999999999998E-3</c:v>
                </c:pt>
                <c:pt idx="2091">
                  <c:v>-2.7299999999999998E-3</c:v>
                </c:pt>
                <c:pt idx="2092">
                  <c:v>-2.6700000000000001E-3</c:v>
                </c:pt>
                <c:pt idx="2093">
                  <c:v>-2.6700000000000001E-3</c:v>
                </c:pt>
                <c:pt idx="2094">
                  <c:v>-2.6700000000000001E-3</c:v>
                </c:pt>
                <c:pt idx="2095">
                  <c:v>-2.6199999999999999E-3</c:v>
                </c:pt>
                <c:pt idx="2096">
                  <c:v>-2.6199999999999999E-3</c:v>
                </c:pt>
                <c:pt idx="2097">
                  <c:v>-2.5699999999999998E-3</c:v>
                </c:pt>
                <c:pt idx="2098">
                  <c:v>-2.5699999999999998E-3</c:v>
                </c:pt>
                <c:pt idx="2099">
                  <c:v>-2.5100000000000001E-3</c:v>
                </c:pt>
                <c:pt idx="2100">
                  <c:v>-2.5100000000000001E-3</c:v>
                </c:pt>
                <c:pt idx="2101">
                  <c:v>-2.5100000000000001E-3</c:v>
                </c:pt>
                <c:pt idx="2102">
                  <c:v>-2.4599999999999999E-3</c:v>
                </c:pt>
                <c:pt idx="2103">
                  <c:v>-2.4599999999999999E-3</c:v>
                </c:pt>
                <c:pt idx="2104">
                  <c:v>-2.3999999999999998E-3</c:v>
                </c:pt>
                <c:pt idx="2105">
                  <c:v>-2.3999999999999998E-3</c:v>
                </c:pt>
                <c:pt idx="2106">
                  <c:v>-2.3500000000000001E-3</c:v>
                </c:pt>
                <c:pt idx="2107">
                  <c:v>-2.2899999999999999E-3</c:v>
                </c:pt>
                <c:pt idx="2108">
                  <c:v>-2.2899999999999999E-3</c:v>
                </c:pt>
                <c:pt idx="2109">
                  <c:v>-2.2399999999999998E-3</c:v>
                </c:pt>
                <c:pt idx="2110">
                  <c:v>-2.2399999999999998E-3</c:v>
                </c:pt>
                <c:pt idx="2111">
                  <c:v>-2.1800000000000001E-3</c:v>
                </c:pt>
                <c:pt idx="2112">
                  <c:v>-2.1800000000000001E-3</c:v>
                </c:pt>
                <c:pt idx="2113">
                  <c:v>-2.1299999999999999E-3</c:v>
                </c:pt>
                <c:pt idx="2114">
                  <c:v>-2.0799999999999998E-3</c:v>
                </c:pt>
                <c:pt idx="2115">
                  <c:v>-2.0799999999999998E-3</c:v>
                </c:pt>
                <c:pt idx="2116">
                  <c:v>-2.0200000000000001E-3</c:v>
                </c:pt>
                <c:pt idx="2117">
                  <c:v>-2.0200000000000001E-3</c:v>
                </c:pt>
                <c:pt idx="2118">
                  <c:v>-1.97E-3</c:v>
                </c:pt>
                <c:pt idx="2119">
                  <c:v>-1.91E-3</c:v>
                </c:pt>
                <c:pt idx="2120">
                  <c:v>-1.91E-3</c:v>
                </c:pt>
                <c:pt idx="2121">
                  <c:v>-1.8600000000000001E-3</c:v>
                </c:pt>
                <c:pt idx="2122">
                  <c:v>-1.8600000000000001E-3</c:v>
                </c:pt>
                <c:pt idx="2123">
                  <c:v>-1.8E-3</c:v>
                </c:pt>
                <c:pt idx="2124">
                  <c:v>-1.75E-3</c:v>
                </c:pt>
                <c:pt idx="2125">
                  <c:v>-1.75E-3</c:v>
                </c:pt>
                <c:pt idx="2126">
                  <c:v>-1.6900000000000001E-3</c:v>
                </c:pt>
                <c:pt idx="2127">
                  <c:v>-1.6900000000000001E-3</c:v>
                </c:pt>
                <c:pt idx="2128">
                  <c:v>-1.64E-3</c:v>
                </c:pt>
                <c:pt idx="2129">
                  <c:v>-1.5900000000000001E-3</c:v>
                </c:pt>
                <c:pt idx="2130">
                  <c:v>-1.5900000000000001E-3</c:v>
                </c:pt>
                <c:pt idx="2131">
                  <c:v>-1.5299999999999999E-3</c:v>
                </c:pt>
                <c:pt idx="2132">
                  <c:v>-1.5299999999999999E-3</c:v>
                </c:pt>
                <c:pt idx="2133">
                  <c:v>-1.48E-3</c:v>
                </c:pt>
                <c:pt idx="2134">
                  <c:v>-1.48E-3</c:v>
                </c:pt>
                <c:pt idx="2135">
                  <c:v>-1.42E-3</c:v>
                </c:pt>
                <c:pt idx="2136">
                  <c:v>-1.42E-3</c:v>
                </c:pt>
                <c:pt idx="2137">
                  <c:v>-1.3699999999999999E-3</c:v>
                </c:pt>
                <c:pt idx="2138">
                  <c:v>-1.3699999999999999E-3</c:v>
                </c:pt>
                <c:pt idx="2139">
                  <c:v>-1.31E-3</c:v>
                </c:pt>
                <c:pt idx="2140">
                  <c:v>-1.31E-3</c:v>
                </c:pt>
                <c:pt idx="2141">
                  <c:v>-1.31E-3</c:v>
                </c:pt>
                <c:pt idx="2142">
                  <c:v>-1.2600000000000001E-3</c:v>
                </c:pt>
                <c:pt idx="2143">
                  <c:v>-1.2600000000000001E-3</c:v>
                </c:pt>
                <c:pt idx="2144">
                  <c:v>-1.1999999999999999E-3</c:v>
                </c:pt>
                <c:pt idx="2145">
                  <c:v>-1.1999999999999999E-3</c:v>
                </c:pt>
                <c:pt idx="2146">
                  <c:v>-1.1999999999999999E-3</c:v>
                </c:pt>
                <c:pt idx="2147">
                  <c:v>-1.1999999999999999E-3</c:v>
                </c:pt>
                <c:pt idx="2148">
                  <c:v>-1.15E-3</c:v>
                </c:pt>
                <c:pt idx="2149">
                  <c:v>-1.15E-3</c:v>
                </c:pt>
                <c:pt idx="2150">
                  <c:v>-1.15E-3</c:v>
                </c:pt>
                <c:pt idx="2151">
                  <c:v>-1.15E-3</c:v>
                </c:pt>
                <c:pt idx="2152">
                  <c:v>-1.1000000000000001E-3</c:v>
                </c:pt>
                <c:pt idx="2153">
                  <c:v>-1.1000000000000001E-3</c:v>
                </c:pt>
                <c:pt idx="2154">
                  <c:v>-1.1000000000000001E-3</c:v>
                </c:pt>
                <c:pt idx="2155">
                  <c:v>-1.1000000000000001E-3</c:v>
                </c:pt>
                <c:pt idx="2156">
                  <c:v>-1.1000000000000001E-3</c:v>
                </c:pt>
                <c:pt idx="2157">
                  <c:v>-1.1000000000000001E-3</c:v>
                </c:pt>
                <c:pt idx="2158">
                  <c:v>-1.1000000000000001E-3</c:v>
                </c:pt>
                <c:pt idx="2159">
                  <c:v>-1.1000000000000001E-3</c:v>
                </c:pt>
                <c:pt idx="2160">
                  <c:v>-1.1000000000000001E-3</c:v>
                </c:pt>
                <c:pt idx="2161">
                  <c:v>-1.1000000000000001E-3</c:v>
                </c:pt>
                <c:pt idx="2162">
                  <c:v>-1.1000000000000001E-3</c:v>
                </c:pt>
                <c:pt idx="2163">
                  <c:v>-1.1000000000000001E-3</c:v>
                </c:pt>
                <c:pt idx="2164">
                  <c:v>-1.1000000000000001E-3</c:v>
                </c:pt>
                <c:pt idx="2165">
                  <c:v>-1.1000000000000001E-3</c:v>
                </c:pt>
                <c:pt idx="2166">
                  <c:v>-1.1000000000000001E-3</c:v>
                </c:pt>
                <c:pt idx="2167">
                  <c:v>-1.1000000000000001E-3</c:v>
                </c:pt>
                <c:pt idx="2168">
                  <c:v>-1.15E-3</c:v>
                </c:pt>
                <c:pt idx="2169">
                  <c:v>-1.15E-3</c:v>
                </c:pt>
                <c:pt idx="2170">
                  <c:v>-1.15E-3</c:v>
                </c:pt>
                <c:pt idx="2171">
                  <c:v>-1.15E-3</c:v>
                </c:pt>
                <c:pt idx="2172">
                  <c:v>-1.1999999999999999E-3</c:v>
                </c:pt>
                <c:pt idx="2173">
                  <c:v>-1.1999999999999999E-3</c:v>
                </c:pt>
                <c:pt idx="2174">
                  <c:v>-1.1999999999999999E-3</c:v>
                </c:pt>
                <c:pt idx="2175">
                  <c:v>-1.2600000000000001E-3</c:v>
                </c:pt>
                <c:pt idx="2176">
                  <c:v>-1.2600000000000001E-3</c:v>
                </c:pt>
                <c:pt idx="2177">
                  <c:v>-1.2600000000000001E-3</c:v>
                </c:pt>
                <c:pt idx="2178">
                  <c:v>-1.31E-3</c:v>
                </c:pt>
                <c:pt idx="2179">
                  <c:v>-1.31E-3</c:v>
                </c:pt>
                <c:pt idx="2180">
                  <c:v>-1.3699999999999999E-3</c:v>
                </c:pt>
                <c:pt idx="2181">
                  <c:v>-1.3699999999999999E-3</c:v>
                </c:pt>
                <c:pt idx="2182">
                  <c:v>-1.3699999999999999E-3</c:v>
                </c:pt>
                <c:pt idx="2183">
                  <c:v>-1.42E-3</c:v>
                </c:pt>
                <c:pt idx="2184">
                  <c:v>-1.42E-3</c:v>
                </c:pt>
                <c:pt idx="2185">
                  <c:v>-1.48E-3</c:v>
                </c:pt>
                <c:pt idx="2186">
                  <c:v>-1.5299999999999999E-3</c:v>
                </c:pt>
                <c:pt idx="2187">
                  <c:v>-1.5299999999999999E-3</c:v>
                </c:pt>
                <c:pt idx="2188">
                  <c:v>-1.5900000000000001E-3</c:v>
                </c:pt>
                <c:pt idx="2189">
                  <c:v>-1.5900000000000001E-3</c:v>
                </c:pt>
                <c:pt idx="2190">
                  <c:v>-1.64E-3</c:v>
                </c:pt>
                <c:pt idx="2191">
                  <c:v>-1.64E-3</c:v>
                </c:pt>
                <c:pt idx="2192">
                  <c:v>-1.6900000000000001E-3</c:v>
                </c:pt>
                <c:pt idx="2193">
                  <c:v>-1.6900000000000001E-3</c:v>
                </c:pt>
                <c:pt idx="2194">
                  <c:v>-1.75E-3</c:v>
                </c:pt>
                <c:pt idx="2195">
                  <c:v>-1.8E-3</c:v>
                </c:pt>
                <c:pt idx="2196">
                  <c:v>-1.8E-3</c:v>
                </c:pt>
                <c:pt idx="2197">
                  <c:v>-1.8600000000000001E-3</c:v>
                </c:pt>
                <c:pt idx="2198">
                  <c:v>-1.8600000000000001E-3</c:v>
                </c:pt>
                <c:pt idx="2199">
                  <c:v>-1.91E-3</c:v>
                </c:pt>
                <c:pt idx="2200">
                  <c:v>-1.97E-3</c:v>
                </c:pt>
                <c:pt idx="2201">
                  <c:v>-1.97E-3</c:v>
                </c:pt>
                <c:pt idx="2202">
                  <c:v>-2.0200000000000001E-3</c:v>
                </c:pt>
                <c:pt idx="2203">
                  <c:v>-2.0799999999999998E-3</c:v>
                </c:pt>
                <c:pt idx="2204">
                  <c:v>-2.0799999999999998E-3</c:v>
                </c:pt>
                <c:pt idx="2205">
                  <c:v>-2.1299999999999999E-3</c:v>
                </c:pt>
                <c:pt idx="2206">
                  <c:v>-2.1299999999999999E-3</c:v>
                </c:pt>
                <c:pt idx="2207">
                  <c:v>-2.1800000000000001E-3</c:v>
                </c:pt>
                <c:pt idx="2208">
                  <c:v>-2.1800000000000001E-3</c:v>
                </c:pt>
                <c:pt idx="2209">
                  <c:v>-2.2399999999999998E-3</c:v>
                </c:pt>
                <c:pt idx="2210">
                  <c:v>-2.2899999999999999E-3</c:v>
                </c:pt>
                <c:pt idx="2211">
                  <c:v>-2.2899999999999999E-3</c:v>
                </c:pt>
                <c:pt idx="2212">
                  <c:v>-2.3500000000000001E-3</c:v>
                </c:pt>
                <c:pt idx="2213">
                  <c:v>-2.3999999999999998E-3</c:v>
                </c:pt>
                <c:pt idx="2214">
                  <c:v>-2.3999999999999998E-3</c:v>
                </c:pt>
                <c:pt idx="2215">
                  <c:v>-2.4599999999999999E-3</c:v>
                </c:pt>
                <c:pt idx="2216">
                  <c:v>-2.4599999999999999E-3</c:v>
                </c:pt>
                <c:pt idx="2217">
                  <c:v>-2.5100000000000001E-3</c:v>
                </c:pt>
                <c:pt idx="2218">
                  <c:v>-2.5100000000000001E-3</c:v>
                </c:pt>
                <c:pt idx="2219">
                  <c:v>-2.5699999999999998E-3</c:v>
                </c:pt>
                <c:pt idx="2220">
                  <c:v>-2.5699999999999998E-3</c:v>
                </c:pt>
                <c:pt idx="2221">
                  <c:v>-2.6199999999999999E-3</c:v>
                </c:pt>
                <c:pt idx="2222">
                  <c:v>-2.6199999999999999E-3</c:v>
                </c:pt>
                <c:pt idx="2223">
                  <c:v>-2.6199999999999999E-3</c:v>
                </c:pt>
                <c:pt idx="2224">
                  <c:v>-2.6700000000000001E-3</c:v>
                </c:pt>
                <c:pt idx="2225">
                  <c:v>-2.6700000000000001E-3</c:v>
                </c:pt>
                <c:pt idx="2226">
                  <c:v>-2.7299999999999998E-3</c:v>
                </c:pt>
                <c:pt idx="2227">
                  <c:v>-2.7299999999999998E-3</c:v>
                </c:pt>
                <c:pt idx="2228">
                  <c:v>-2.7799999999999999E-3</c:v>
                </c:pt>
                <c:pt idx="2229">
                  <c:v>-2.7799999999999999E-3</c:v>
                </c:pt>
                <c:pt idx="2230">
                  <c:v>-2.7799999999999999E-3</c:v>
                </c:pt>
                <c:pt idx="2231">
                  <c:v>-2.8400000000000001E-3</c:v>
                </c:pt>
                <c:pt idx="2232">
                  <c:v>-2.8400000000000001E-3</c:v>
                </c:pt>
                <c:pt idx="2233">
                  <c:v>-2.8900000000000002E-3</c:v>
                </c:pt>
                <c:pt idx="2234">
                  <c:v>-2.8900000000000002E-3</c:v>
                </c:pt>
                <c:pt idx="2235">
                  <c:v>-2.8900000000000002E-3</c:v>
                </c:pt>
                <c:pt idx="2236">
                  <c:v>-2.8900000000000002E-3</c:v>
                </c:pt>
                <c:pt idx="2237">
                  <c:v>-2.8900000000000002E-3</c:v>
                </c:pt>
                <c:pt idx="2238">
                  <c:v>-2.8900000000000002E-3</c:v>
                </c:pt>
                <c:pt idx="2239">
                  <c:v>-2.8900000000000002E-3</c:v>
                </c:pt>
                <c:pt idx="2240">
                  <c:v>-2.8900000000000002E-3</c:v>
                </c:pt>
                <c:pt idx="2241">
                  <c:v>-2.8900000000000002E-3</c:v>
                </c:pt>
                <c:pt idx="2242">
                  <c:v>-2.9499999999999999E-3</c:v>
                </c:pt>
                <c:pt idx="2243">
                  <c:v>-2.9499999999999999E-3</c:v>
                </c:pt>
                <c:pt idx="2244">
                  <c:v>-2.9499999999999999E-3</c:v>
                </c:pt>
                <c:pt idx="2245">
                  <c:v>-3.0000000000000001E-3</c:v>
                </c:pt>
                <c:pt idx="2246">
                  <c:v>-3.0000000000000001E-3</c:v>
                </c:pt>
                <c:pt idx="2247">
                  <c:v>-3.0000000000000001E-3</c:v>
                </c:pt>
                <c:pt idx="2248">
                  <c:v>-3.0000000000000001E-3</c:v>
                </c:pt>
                <c:pt idx="2249">
                  <c:v>-3.0000000000000001E-3</c:v>
                </c:pt>
                <c:pt idx="2250">
                  <c:v>-3.0599999999999998E-3</c:v>
                </c:pt>
                <c:pt idx="2251">
                  <c:v>-3.0599999999999998E-3</c:v>
                </c:pt>
                <c:pt idx="2252">
                  <c:v>-3.0599999999999998E-3</c:v>
                </c:pt>
                <c:pt idx="2253">
                  <c:v>-3.0000000000000001E-3</c:v>
                </c:pt>
                <c:pt idx="2254">
                  <c:v>-3.0000000000000001E-3</c:v>
                </c:pt>
                <c:pt idx="2255">
                  <c:v>-3.0000000000000001E-3</c:v>
                </c:pt>
                <c:pt idx="2256">
                  <c:v>-3.0000000000000001E-3</c:v>
                </c:pt>
                <c:pt idx="2257">
                  <c:v>-3.0000000000000001E-3</c:v>
                </c:pt>
                <c:pt idx="2258">
                  <c:v>-3.0000000000000001E-3</c:v>
                </c:pt>
                <c:pt idx="2259">
                  <c:v>-3.0000000000000001E-3</c:v>
                </c:pt>
                <c:pt idx="2260">
                  <c:v>-3.0599999999999998E-3</c:v>
                </c:pt>
                <c:pt idx="2261">
                  <c:v>-3.0599999999999998E-3</c:v>
                </c:pt>
                <c:pt idx="2262">
                  <c:v>-3.0599999999999998E-3</c:v>
                </c:pt>
                <c:pt idx="2263">
                  <c:v>-3.1099999999999999E-3</c:v>
                </c:pt>
                <c:pt idx="2264">
                  <c:v>-3.1099999999999999E-3</c:v>
                </c:pt>
                <c:pt idx="2265">
                  <c:v>-3.1099999999999999E-3</c:v>
                </c:pt>
                <c:pt idx="2266">
                  <c:v>-3.1099999999999999E-3</c:v>
                </c:pt>
                <c:pt idx="2267">
                  <c:v>-3.1099999999999999E-3</c:v>
                </c:pt>
                <c:pt idx="2268">
                  <c:v>-3.1099999999999999E-3</c:v>
                </c:pt>
                <c:pt idx="2269">
                  <c:v>-3.1099999999999999E-3</c:v>
                </c:pt>
                <c:pt idx="2270">
                  <c:v>-3.1099999999999999E-3</c:v>
                </c:pt>
                <c:pt idx="2271">
                  <c:v>-3.1099999999999999E-3</c:v>
                </c:pt>
                <c:pt idx="2272">
                  <c:v>-3.1099999999999999E-3</c:v>
                </c:pt>
                <c:pt idx="2273">
                  <c:v>-3.1099999999999999E-3</c:v>
                </c:pt>
                <c:pt idx="2274">
                  <c:v>-3.16E-3</c:v>
                </c:pt>
                <c:pt idx="2275">
                  <c:v>-3.2200000000000002E-3</c:v>
                </c:pt>
                <c:pt idx="2276">
                  <c:v>-3.2200000000000002E-3</c:v>
                </c:pt>
                <c:pt idx="2277">
                  <c:v>-3.2699999999999999E-3</c:v>
                </c:pt>
                <c:pt idx="2278">
                  <c:v>-3.3300000000000001E-3</c:v>
                </c:pt>
                <c:pt idx="2279">
                  <c:v>-3.3800000000000002E-3</c:v>
                </c:pt>
                <c:pt idx="2280">
                  <c:v>-3.3800000000000002E-3</c:v>
                </c:pt>
                <c:pt idx="2281">
                  <c:v>-3.4399999999999999E-3</c:v>
                </c:pt>
                <c:pt idx="2282">
                  <c:v>-3.49E-3</c:v>
                </c:pt>
                <c:pt idx="2283">
                  <c:v>-3.49E-3</c:v>
                </c:pt>
                <c:pt idx="2284">
                  <c:v>-3.5500000000000002E-3</c:v>
                </c:pt>
                <c:pt idx="2285">
                  <c:v>-3.5500000000000002E-3</c:v>
                </c:pt>
                <c:pt idx="2286">
                  <c:v>-3.5999999999999999E-3</c:v>
                </c:pt>
                <c:pt idx="2287">
                  <c:v>-3.5999999999999999E-3</c:v>
                </c:pt>
                <c:pt idx="2288">
                  <c:v>-3.65E-3</c:v>
                </c:pt>
                <c:pt idx="2289">
                  <c:v>-3.7100000000000002E-3</c:v>
                </c:pt>
                <c:pt idx="2290">
                  <c:v>-3.7599999999999999E-3</c:v>
                </c:pt>
                <c:pt idx="2291">
                  <c:v>-3.8700000000000002E-3</c:v>
                </c:pt>
                <c:pt idx="2292">
                  <c:v>-3.98E-3</c:v>
                </c:pt>
                <c:pt idx="2293">
                  <c:v>-4.0899999999999999E-3</c:v>
                </c:pt>
                <c:pt idx="2294">
                  <c:v>-4.1399999999999996E-3</c:v>
                </c:pt>
                <c:pt idx="2295">
                  <c:v>-4.2500000000000003E-3</c:v>
                </c:pt>
                <c:pt idx="2296">
                  <c:v>-4.3600000000000002E-3</c:v>
                </c:pt>
                <c:pt idx="2297">
                  <c:v>-4.4200000000000003E-3</c:v>
                </c:pt>
                <c:pt idx="2298">
                  <c:v>-4.5300000000000002E-3</c:v>
                </c:pt>
                <c:pt idx="2299">
                  <c:v>-4.6299999999999996E-3</c:v>
                </c:pt>
                <c:pt idx="2300">
                  <c:v>-4.6899999999999997E-3</c:v>
                </c:pt>
                <c:pt idx="2301">
                  <c:v>-4.7999999999999996E-3</c:v>
                </c:pt>
                <c:pt idx="2302">
                  <c:v>-4.9100000000000003E-3</c:v>
                </c:pt>
                <c:pt idx="2303">
                  <c:v>-5.0200000000000002E-3</c:v>
                </c:pt>
                <c:pt idx="2304">
                  <c:v>-5.1200000000000004E-3</c:v>
                </c:pt>
                <c:pt idx="2305">
                  <c:v>-5.2300000000000003E-3</c:v>
                </c:pt>
                <c:pt idx="2306">
                  <c:v>-5.4000000000000003E-3</c:v>
                </c:pt>
                <c:pt idx="2307">
                  <c:v>-5.5599999999999998E-3</c:v>
                </c:pt>
                <c:pt idx="2308">
                  <c:v>-5.7200000000000003E-3</c:v>
                </c:pt>
                <c:pt idx="2309">
                  <c:v>-5.8900000000000003E-3</c:v>
                </c:pt>
                <c:pt idx="2310">
                  <c:v>-6.0499999999999998E-3</c:v>
                </c:pt>
                <c:pt idx="2311">
                  <c:v>-6.2100000000000002E-3</c:v>
                </c:pt>
                <c:pt idx="2312">
                  <c:v>-6.43E-3</c:v>
                </c:pt>
                <c:pt idx="2313">
                  <c:v>-6.5900000000000004E-3</c:v>
                </c:pt>
                <c:pt idx="2314">
                  <c:v>-6.7600000000000004E-3</c:v>
                </c:pt>
                <c:pt idx="2315">
                  <c:v>-6.9199999999999999E-3</c:v>
                </c:pt>
                <c:pt idx="2316">
                  <c:v>-7.1399999999999996E-3</c:v>
                </c:pt>
                <c:pt idx="2317">
                  <c:v>-7.3000000000000001E-3</c:v>
                </c:pt>
                <c:pt idx="2318">
                  <c:v>-7.4700000000000001E-3</c:v>
                </c:pt>
                <c:pt idx="2319">
                  <c:v>-7.6800000000000002E-3</c:v>
                </c:pt>
                <c:pt idx="2320">
                  <c:v>-7.8499999999999993E-3</c:v>
                </c:pt>
                <c:pt idx="2321">
                  <c:v>-8.1200000000000005E-3</c:v>
                </c:pt>
                <c:pt idx="2322">
                  <c:v>-8.3400000000000002E-3</c:v>
                </c:pt>
                <c:pt idx="2323">
                  <c:v>-8.6099999999999996E-3</c:v>
                </c:pt>
                <c:pt idx="2324">
                  <c:v>-8.8800000000000007E-3</c:v>
                </c:pt>
                <c:pt idx="2325">
                  <c:v>-9.1500000000000001E-3</c:v>
                </c:pt>
                <c:pt idx="2326">
                  <c:v>-9.4299999999999991E-3</c:v>
                </c:pt>
                <c:pt idx="2327">
                  <c:v>-9.7000000000000003E-3</c:v>
                </c:pt>
                <c:pt idx="2328">
                  <c:v>-9.9699999999999997E-3</c:v>
                </c:pt>
                <c:pt idx="2329">
                  <c:v>-1.0240000000000001E-2</c:v>
                </c:pt>
                <c:pt idx="2330">
                  <c:v>-1.052E-2</c:v>
                </c:pt>
                <c:pt idx="2331">
                  <c:v>-1.0789999999999999E-2</c:v>
                </c:pt>
                <c:pt idx="2332">
                  <c:v>-1.106E-2</c:v>
                </c:pt>
                <c:pt idx="2333">
                  <c:v>-1.1390000000000001E-2</c:v>
                </c:pt>
                <c:pt idx="2334">
                  <c:v>-1.166E-2</c:v>
                </c:pt>
                <c:pt idx="2335">
                  <c:v>-1.193E-2</c:v>
                </c:pt>
                <c:pt idx="2336">
                  <c:v>-1.226E-2</c:v>
                </c:pt>
                <c:pt idx="2337">
                  <c:v>-1.2579999999999999E-2</c:v>
                </c:pt>
                <c:pt idx="2338">
                  <c:v>-1.291E-2</c:v>
                </c:pt>
                <c:pt idx="2339">
                  <c:v>-1.329E-2</c:v>
                </c:pt>
                <c:pt idx="2340">
                  <c:v>-1.367E-2</c:v>
                </c:pt>
                <c:pt idx="2341">
                  <c:v>-1.405E-2</c:v>
                </c:pt>
                <c:pt idx="2342">
                  <c:v>-1.444E-2</c:v>
                </c:pt>
                <c:pt idx="2343">
                  <c:v>-1.482E-2</c:v>
                </c:pt>
                <c:pt idx="2344">
                  <c:v>-1.52E-2</c:v>
                </c:pt>
                <c:pt idx="2345">
                  <c:v>-1.558E-2</c:v>
                </c:pt>
                <c:pt idx="2346">
                  <c:v>-1.5959999999999998E-2</c:v>
                </c:pt>
                <c:pt idx="2347">
                  <c:v>-1.6289999999999999E-2</c:v>
                </c:pt>
                <c:pt idx="2348">
                  <c:v>-1.6719999999999999E-2</c:v>
                </c:pt>
                <c:pt idx="2349">
                  <c:v>-1.7100000000000001E-2</c:v>
                </c:pt>
                <c:pt idx="2350">
                  <c:v>-1.7489999999999999E-2</c:v>
                </c:pt>
                <c:pt idx="2351">
                  <c:v>-1.787E-2</c:v>
                </c:pt>
                <c:pt idx="2352">
                  <c:v>-1.8249999999999999E-2</c:v>
                </c:pt>
                <c:pt idx="2353">
                  <c:v>-1.8679999999999999E-2</c:v>
                </c:pt>
                <c:pt idx="2354">
                  <c:v>-1.9120000000000002E-2</c:v>
                </c:pt>
                <c:pt idx="2355">
                  <c:v>-1.9550000000000001E-2</c:v>
                </c:pt>
                <c:pt idx="2356">
                  <c:v>-2.0039999999999999E-2</c:v>
                </c:pt>
                <c:pt idx="2357">
                  <c:v>-2.053E-2</c:v>
                </c:pt>
                <c:pt idx="2358">
                  <c:v>-2.0969999999999999E-2</c:v>
                </c:pt>
                <c:pt idx="2359">
                  <c:v>-2.146E-2</c:v>
                </c:pt>
                <c:pt idx="2360">
                  <c:v>-2.1899999999999999E-2</c:v>
                </c:pt>
                <c:pt idx="2361">
                  <c:v>-2.239E-2</c:v>
                </c:pt>
                <c:pt idx="2362">
                  <c:v>-2.282E-2</c:v>
                </c:pt>
                <c:pt idx="2363">
                  <c:v>-2.3259999999999999E-2</c:v>
                </c:pt>
                <c:pt idx="2364">
                  <c:v>-2.375E-2</c:v>
                </c:pt>
                <c:pt idx="2365">
                  <c:v>-2.418E-2</c:v>
                </c:pt>
                <c:pt idx="2366">
                  <c:v>-2.4670000000000001E-2</c:v>
                </c:pt>
                <c:pt idx="2367">
                  <c:v>-2.511E-2</c:v>
                </c:pt>
                <c:pt idx="2368">
                  <c:v>-2.5600000000000001E-2</c:v>
                </c:pt>
                <c:pt idx="2369">
                  <c:v>-2.6089999999999999E-2</c:v>
                </c:pt>
                <c:pt idx="2370">
                  <c:v>-2.6579999999999999E-2</c:v>
                </c:pt>
                <c:pt idx="2371">
                  <c:v>-2.7119999999999998E-2</c:v>
                </c:pt>
                <c:pt idx="2372">
                  <c:v>-2.7609999999999999E-2</c:v>
                </c:pt>
                <c:pt idx="2373">
                  <c:v>-2.8160000000000001E-2</c:v>
                </c:pt>
                <c:pt idx="2374">
                  <c:v>-2.87E-2</c:v>
                </c:pt>
                <c:pt idx="2375">
                  <c:v>-2.9190000000000001E-2</c:v>
                </c:pt>
                <c:pt idx="2376">
                  <c:v>-2.9739999999999999E-2</c:v>
                </c:pt>
                <c:pt idx="2377">
                  <c:v>-3.023E-2</c:v>
                </c:pt>
                <c:pt idx="2378">
                  <c:v>-3.0720000000000001E-2</c:v>
                </c:pt>
                <c:pt idx="2379">
                  <c:v>-3.1210000000000002E-2</c:v>
                </c:pt>
                <c:pt idx="2380">
                  <c:v>-3.1699999999999999E-2</c:v>
                </c:pt>
                <c:pt idx="2381">
                  <c:v>-3.2239999999999998E-2</c:v>
                </c:pt>
                <c:pt idx="2382">
                  <c:v>-3.2730000000000002E-2</c:v>
                </c:pt>
                <c:pt idx="2383">
                  <c:v>-3.322E-2</c:v>
                </c:pt>
                <c:pt idx="2384">
                  <c:v>-3.3709999999999997E-2</c:v>
                </c:pt>
                <c:pt idx="2385">
                  <c:v>-3.4259999999999999E-2</c:v>
                </c:pt>
                <c:pt idx="2386">
                  <c:v>-3.4750000000000003E-2</c:v>
                </c:pt>
                <c:pt idx="2387">
                  <c:v>-3.5290000000000002E-2</c:v>
                </c:pt>
                <c:pt idx="2388">
                  <c:v>-3.5839999999999997E-2</c:v>
                </c:pt>
                <c:pt idx="2389">
                  <c:v>-3.644E-2</c:v>
                </c:pt>
                <c:pt idx="2390">
                  <c:v>-3.6979999999999999E-2</c:v>
                </c:pt>
                <c:pt idx="2391">
                  <c:v>-3.7470000000000003E-2</c:v>
                </c:pt>
                <c:pt idx="2392">
                  <c:v>-3.8010000000000002E-2</c:v>
                </c:pt>
                <c:pt idx="2393">
                  <c:v>-3.85E-2</c:v>
                </c:pt>
                <c:pt idx="2394">
                  <c:v>-3.8989999999999997E-2</c:v>
                </c:pt>
                <c:pt idx="2395">
                  <c:v>-3.9480000000000001E-2</c:v>
                </c:pt>
                <c:pt idx="2396">
                  <c:v>-4.0030000000000003E-2</c:v>
                </c:pt>
                <c:pt idx="2397">
                  <c:v>-4.052E-2</c:v>
                </c:pt>
                <c:pt idx="2398">
                  <c:v>-4.1009999999999998E-2</c:v>
                </c:pt>
                <c:pt idx="2399">
                  <c:v>-4.1450000000000001E-2</c:v>
                </c:pt>
                <c:pt idx="2400">
                  <c:v>-4.199E-2</c:v>
                </c:pt>
                <c:pt idx="2401">
                  <c:v>-4.2479999999999997E-2</c:v>
                </c:pt>
                <c:pt idx="2402">
                  <c:v>-4.2970000000000001E-2</c:v>
                </c:pt>
                <c:pt idx="2403">
                  <c:v>-4.351E-2</c:v>
                </c:pt>
                <c:pt idx="2404">
                  <c:v>-4.4060000000000002E-2</c:v>
                </c:pt>
                <c:pt idx="2405">
                  <c:v>-4.4549999999999999E-2</c:v>
                </c:pt>
                <c:pt idx="2406">
                  <c:v>-4.5089999999999998E-2</c:v>
                </c:pt>
                <c:pt idx="2407">
                  <c:v>-4.5580000000000002E-2</c:v>
                </c:pt>
                <c:pt idx="2408">
                  <c:v>-4.607E-2</c:v>
                </c:pt>
                <c:pt idx="2409">
                  <c:v>-4.6559999999999997E-2</c:v>
                </c:pt>
                <c:pt idx="2410">
                  <c:v>-4.7E-2</c:v>
                </c:pt>
                <c:pt idx="2411">
                  <c:v>-4.743E-2</c:v>
                </c:pt>
                <c:pt idx="2412">
                  <c:v>-4.7919999999999997E-2</c:v>
                </c:pt>
                <c:pt idx="2413">
                  <c:v>-4.836E-2</c:v>
                </c:pt>
                <c:pt idx="2414">
                  <c:v>-4.8800000000000003E-2</c:v>
                </c:pt>
                <c:pt idx="2415">
                  <c:v>-4.9230000000000003E-2</c:v>
                </c:pt>
                <c:pt idx="2416">
                  <c:v>-4.972E-2</c:v>
                </c:pt>
                <c:pt idx="2417">
                  <c:v>-5.0160000000000003E-2</c:v>
                </c:pt>
                <c:pt idx="2418">
                  <c:v>-5.0650000000000001E-2</c:v>
                </c:pt>
                <c:pt idx="2419">
                  <c:v>-5.108E-2</c:v>
                </c:pt>
                <c:pt idx="2420">
                  <c:v>-5.1569999999999998E-2</c:v>
                </c:pt>
                <c:pt idx="2421">
                  <c:v>-5.2060000000000002E-2</c:v>
                </c:pt>
                <c:pt idx="2422">
                  <c:v>-5.2499999999999998E-2</c:v>
                </c:pt>
                <c:pt idx="2423">
                  <c:v>-5.2929999999999998E-2</c:v>
                </c:pt>
                <c:pt idx="2424">
                  <c:v>-5.3370000000000001E-2</c:v>
                </c:pt>
                <c:pt idx="2425">
                  <c:v>-5.3809999999999997E-2</c:v>
                </c:pt>
                <c:pt idx="2426">
                  <c:v>-5.4190000000000002E-2</c:v>
                </c:pt>
                <c:pt idx="2427">
                  <c:v>-5.457E-2</c:v>
                </c:pt>
                <c:pt idx="2428">
                  <c:v>-5.4949999999999999E-2</c:v>
                </c:pt>
                <c:pt idx="2429">
                  <c:v>-5.5329999999999997E-2</c:v>
                </c:pt>
                <c:pt idx="2430">
                  <c:v>-5.5710000000000003E-2</c:v>
                </c:pt>
                <c:pt idx="2431">
                  <c:v>-5.6090000000000001E-2</c:v>
                </c:pt>
                <c:pt idx="2432">
                  <c:v>-5.6469999999999999E-2</c:v>
                </c:pt>
                <c:pt idx="2433">
                  <c:v>-5.6860000000000001E-2</c:v>
                </c:pt>
                <c:pt idx="2434">
                  <c:v>-5.7239999999999999E-2</c:v>
                </c:pt>
                <c:pt idx="2435">
                  <c:v>-5.7619999999999998E-2</c:v>
                </c:pt>
                <c:pt idx="2436">
                  <c:v>-5.8049999999999997E-2</c:v>
                </c:pt>
                <c:pt idx="2437">
                  <c:v>-5.8430000000000003E-2</c:v>
                </c:pt>
                <c:pt idx="2438">
                  <c:v>-5.8819999999999997E-2</c:v>
                </c:pt>
                <c:pt idx="2439">
                  <c:v>-5.9200000000000003E-2</c:v>
                </c:pt>
                <c:pt idx="2440">
                  <c:v>-5.9580000000000001E-2</c:v>
                </c:pt>
                <c:pt idx="2441">
                  <c:v>-5.9900000000000002E-2</c:v>
                </c:pt>
                <c:pt idx="2442">
                  <c:v>-6.0179999999999997E-2</c:v>
                </c:pt>
                <c:pt idx="2443">
                  <c:v>-6.0499999999999998E-2</c:v>
                </c:pt>
                <c:pt idx="2444">
                  <c:v>-6.0830000000000002E-2</c:v>
                </c:pt>
                <c:pt idx="2445">
                  <c:v>-6.1100000000000002E-2</c:v>
                </c:pt>
                <c:pt idx="2446">
                  <c:v>-6.1429999999999998E-2</c:v>
                </c:pt>
                <c:pt idx="2447">
                  <c:v>-6.1699999999999998E-2</c:v>
                </c:pt>
                <c:pt idx="2448">
                  <c:v>-6.2030000000000002E-2</c:v>
                </c:pt>
                <c:pt idx="2449">
                  <c:v>-6.2359999999999999E-2</c:v>
                </c:pt>
                <c:pt idx="2450">
                  <c:v>-6.268E-2</c:v>
                </c:pt>
                <c:pt idx="2451">
                  <c:v>-6.3009999999999997E-2</c:v>
                </c:pt>
                <c:pt idx="2452">
                  <c:v>-6.3339999999999994E-2</c:v>
                </c:pt>
                <c:pt idx="2453">
                  <c:v>-6.3659999999999994E-2</c:v>
                </c:pt>
                <c:pt idx="2454">
                  <c:v>-6.3990000000000005E-2</c:v>
                </c:pt>
                <c:pt idx="2455">
                  <c:v>-6.4259999999999998E-2</c:v>
                </c:pt>
                <c:pt idx="2456">
                  <c:v>-6.4530000000000004E-2</c:v>
                </c:pt>
                <c:pt idx="2457">
                  <c:v>-6.4810000000000006E-2</c:v>
                </c:pt>
                <c:pt idx="2458">
                  <c:v>-6.5079999999999999E-2</c:v>
                </c:pt>
                <c:pt idx="2459">
                  <c:v>-6.5299999999999997E-2</c:v>
                </c:pt>
                <c:pt idx="2460">
                  <c:v>-6.5570000000000003E-2</c:v>
                </c:pt>
                <c:pt idx="2461">
                  <c:v>-6.5790000000000001E-2</c:v>
                </c:pt>
                <c:pt idx="2462">
                  <c:v>-6.6059999999999994E-2</c:v>
                </c:pt>
                <c:pt idx="2463">
                  <c:v>-6.6280000000000006E-2</c:v>
                </c:pt>
                <c:pt idx="2464">
                  <c:v>-6.6549999999999998E-2</c:v>
                </c:pt>
                <c:pt idx="2465">
                  <c:v>-6.6769999999999996E-2</c:v>
                </c:pt>
                <c:pt idx="2466">
                  <c:v>-6.7040000000000002E-2</c:v>
                </c:pt>
                <c:pt idx="2467">
                  <c:v>-6.7309999999999995E-2</c:v>
                </c:pt>
                <c:pt idx="2468">
                  <c:v>-6.7580000000000001E-2</c:v>
                </c:pt>
                <c:pt idx="2469">
                  <c:v>-6.7849999999999994E-2</c:v>
                </c:pt>
                <c:pt idx="2470">
                  <c:v>-6.8129999999999996E-2</c:v>
                </c:pt>
                <c:pt idx="2471">
                  <c:v>-6.8400000000000002E-2</c:v>
                </c:pt>
                <c:pt idx="2472">
                  <c:v>-6.862E-2</c:v>
                </c:pt>
                <c:pt idx="2473">
                  <c:v>-6.8839999999999998E-2</c:v>
                </c:pt>
                <c:pt idx="2474">
                  <c:v>-6.905E-2</c:v>
                </c:pt>
                <c:pt idx="2475">
                  <c:v>-6.9220000000000004E-2</c:v>
                </c:pt>
                <c:pt idx="2476">
                  <c:v>-6.9430000000000006E-2</c:v>
                </c:pt>
                <c:pt idx="2477">
                  <c:v>-6.9650000000000004E-2</c:v>
                </c:pt>
                <c:pt idx="2478">
                  <c:v>-6.9870000000000002E-2</c:v>
                </c:pt>
                <c:pt idx="2479">
                  <c:v>-7.0029999999999995E-2</c:v>
                </c:pt>
                <c:pt idx="2480">
                  <c:v>-7.0250000000000007E-2</c:v>
                </c:pt>
                <c:pt idx="2481">
                  <c:v>-7.0470000000000005E-2</c:v>
                </c:pt>
                <c:pt idx="2482">
                  <c:v>-7.0739999999999997E-2</c:v>
                </c:pt>
                <c:pt idx="2483">
                  <c:v>-7.0959999999999995E-2</c:v>
                </c:pt>
                <c:pt idx="2484">
                  <c:v>-7.1179999999999993E-2</c:v>
                </c:pt>
                <c:pt idx="2485">
                  <c:v>-7.145E-2</c:v>
                </c:pt>
                <c:pt idx="2486">
                  <c:v>-7.1669999999999998E-2</c:v>
                </c:pt>
                <c:pt idx="2487">
                  <c:v>-7.1940000000000004E-2</c:v>
                </c:pt>
                <c:pt idx="2488">
                  <c:v>-7.2099999999999997E-2</c:v>
                </c:pt>
                <c:pt idx="2489">
                  <c:v>-7.2319999999999995E-2</c:v>
                </c:pt>
                <c:pt idx="2490">
                  <c:v>-7.2480000000000003E-2</c:v>
                </c:pt>
                <c:pt idx="2491">
                  <c:v>-7.2700000000000001E-2</c:v>
                </c:pt>
                <c:pt idx="2492">
                  <c:v>-7.2859999999999994E-2</c:v>
                </c:pt>
                <c:pt idx="2493">
                  <c:v>-7.3080000000000006E-2</c:v>
                </c:pt>
                <c:pt idx="2494">
                  <c:v>-7.3249999999999996E-2</c:v>
                </c:pt>
                <c:pt idx="2495">
                  <c:v>-7.3459999999999998E-2</c:v>
                </c:pt>
                <c:pt idx="2496">
                  <c:v>-7.3679999999999995E-2</c:v>
                </c:pt>
                <c:pt idx="2497">
                  <c:v>-7.3899999999999993E-2</c:v>
                </c:pt>
                <c:pt idx="2498">
                  <c:v>-7.4120000000000005E-2</c:v>
                </c:pt>
                <c:pt idx="2499">
                  <c:v>-7.4329999999999993E-2</c:v>
                </c:pt>
                <c:pt idx="2500">
                  <c:v>-7.4550000000000005E-2</c:v>
                </c:pt>
                <c:pt idx="2501">
                  <c:v>-7.4829999999999994E-2</c:v>
                </c:pt>
                <c:pt idx="2502">
                  <c:v>-7.5039999999999996E-2</c:v>
                </c:pt>
                <c:pt idx="2503">
                  <c:v>-7.5259999999999994E-2</c:v>
                </c:pt>
                <c:pt idx="2504">
                  <c:v>-7.5480000000000005E-2</c:v>
                </c:pt>
                <c:pt idx="2505">
                  <c:v>-7.5700000000000003E-2</c:v>
                </c:pt>
                <c:pt idx="2506">
                  <c:v>-7.5859999999999997E-2</c:v>
                </c:pt>
                <c:pt idx="2507">
                  <c:v>-7.6079999999999995E-2</c:v>
                </c:pt>
                <c:pt idx="2508">
                  <c:v>-7.6300000000000007E-2</c:v>
                </c:pt>
                <c:pt idx="2509">
                  <c:v>-7.646E-2</c:v>
                </c:pt>
                <c:pt idx="2510">
                  <c:v>-7.6679999999999998E-2</c:v>
                </c:pt>
                <c:pt idx="2511">
                  <c:v>-7.689E-2</c:v>
                </c:pt>
                <c:pt idx="2512">
                  <c:v>-7.7109999999999998E-2</c:v>
                </c:pt>
                <c:pt idx="2513">
                  <c:v>-7.7329999999999996E-2</c:v>
                </c:pt>
                <c:pt idx="2514">
                  <c:v>-7.7549999999999994E-2</c:v>
                </c:pt>
                <c:pt idx="2515">
                  <c:v>-7.782E-2</c:v>
                </c:pt>
                <c:pt idx="2516">
                  <c:v>-7.8039999999999998E-2</c:v>
                </c:pt>
                <c:pt idx="2517">
                  <c:v>-7.8310000000000005E-2</c:v>
                </c:pt>
                <c:pt idx="2518">
                  <c:v>-7.8530000000000003E-2</c:v>
                </c:pt>
                <c:pt idx="2519">
                  <c:v>-7.8799999999999995E-2</c:v>
                </c:pt>
                <c:pt idx="2520">
                  <c:v>-7.9020000000000007E-2</c:v>
                </c:pt>
                <c:pt idx="2521">
                  <c:v>-7.9240000000000005E-2</c:v>
                </c:pt>
                <c:pt idx="2522">
                  <c:v>-7.9399999999999998E-2</c:v>
                </c:pt>
                <c:pt idx="2523">
                  <c:v>-7.9619999999999996E-2</c:v>
                </c:pt>
                <c:pt idx="2524">
                  <c:v>-7.9829999999999998E-2</c:v>
                </c:pt>
                <c:pt idx="2525">
                  <c:v>-8.0049999999999996E-2</c:v>
                </c:pt>
                <c:pt idx="2526">
                  <c:v>-8.0320000000000003E-2</c:v>
                </c:pt>
                <c:pt idx="2527">
                  <c:v>-8.054E-2</c:v>
                </c:pt>
                <c:pt idx="2528">
                  <c:v>-8.0759999999999998E-2</c:v>
                </c:pt>
                <c:pt idx="2529">
                  <c:v>-8.1030000000000005E-2</c:v>
                </c:pt>
                <c:pt idx="2530">
                  <c:v>-8.1250000000000003E-2</c:v>
                </c:pt>
                <c:pt idx="2531">
                  <c:v>-8.1519999999999995E-2</c:v>
                </c:pt>
                <c:pt idx="2532">
                  <c:v>-8.1739999999999993E-2</c:v>
                </c:pt>
                <c:pt idx="2533">
                  <c:v>-8.201E-2</c:v>
                </c:pt>
                <c:pt idx="2534">
                  <c:v>-8.2229999999999998E-2</c:v>
                </c:pt>
                <c:pt idx="2535">
                  <c:v>-8.2500000000000004E-2</c:v>
                </c:pt>
                <c:pt idx="2536">
                  <c:v>-8.2720000000000002E-2</c:v>
                </c:pt>
                <c:pt idx="2537">
                  <c:v>-8.294E-2</c:v>
                </c:pt>
                <c:pt idx="2538">
                  <c:v>-8.3159999999999998E-2</c:v>
                </c:pt>
                <c:pt idx="2539">
                  <c:v>-8.337E-2</c:v>
                </c:pt>
                <c:pt idx="2540">
                  <c:v>-8.3650000000000002E-2</c:v>
                </c:pt>
                <c:pt idx="2541">
                  <c:v>-8.3860000000000004E-2</c:v>
                </c:pt>
                <c:pt idx="2542">
                  <c:v>-8.4080000000000002E-2</c:v>
                </c:pt>
                <c:pt idx="2543">
                  <c:v>-8.4349999999999994E-2</c:v>
                </c:pt>
                <c:pt idx="2544">
                  <c:v>-8.4570000000000006E-2</c:v>
                </c:pt>
                <c:pt idx="2545">
                  <c:v>-8.4790000000000004E-2</c:v>
                </c:pt>
                <c:pt idx="2546">
                  <c:v>-8.5059999999999997E-2</c:v>
                </c:pt>
                <c:pt idx="2547">
                  <c:v>-8.5279999999999995E-2</c:v>
                </c:pt>
                <c:pt idx="2548">
                  <c:v>-8.5550000000000001E-2</c:v>
                </c:pt>
                <c:pt idx="2549">
                  <c:v>-8.5769999999999999E-2</c:v>
                </c:pt>
                <c:pt idx="2550">
                  <c:v>-8.5989999999999997E-2</c:v>
                </c:pt>
                <c:pt idx="2551">
                  <c:v>-8.6260000000000003E-2</c:v>
                </c:pt>
                <c:pt idx="2552">
                  <c:v>-8.6480000000000001E-2</c:v>
                </c:pt>
                <c:pt idx="2553">
                  <c:v>-8.6639999999999995E-2</c:v>
                </c:pt>
                <c:pt idx="2554">
                  <c:v>-8.6860000000000007E-2</c:v>
                </c:pt>
                <c:pt idx="2555">
                  <c:v>-8.7080000000000005E-2</c:v>
                </c:pt>
                <c:pt idx="2556">
                  <c:v>-8.7290000000000006E-2</c:v>
                </c:pt>
                <c:pt idx="2557">
                  <c:v>-8.7510000000000004E-2</c:v>
                </c:pt>
                <c:pt idx="2558">
                  <c:v>-8.7730000000000002E-2</c:v>
                </c:pt>
                <c:pt idx="2559">
                  <c:v>-8.795E-2</c:v>
                </c:pt>
                <c:pt idx="2560">
                  <c:v>-8.8169999999999998E-2</c:v>
                </c:pt>
                <c:pt idx="2561">
                  <c:v>-8.838E-2</c:v>
                </c:pt>
                <c:pt idx="2562">
                  <c:v>-8.8599999999999998E-2</c:v>
                </c:pt>
                <c:pt idx="2563">
                  <c:v>-8.8819999999999996E-2</c:v>
                </c:pt>
                <c:pt idx="2564">
                  <c:v>-8.8980000000000004E-2</c:v>
                </c:pt>
                <c:pt idx="2565">
                  <c:v>-8.9200000000000002E-2</c:v>
                </c:pt>
                <c:pt idx="2566">
                  <c:v>-8.9359999999999995E-2</c:v>
                </c:pt>
                <c:pt idx="2567">
                  <c:v>-8.9580000000000007E-2</c:v>
                </c:pt>
                <c:pt idx="2568">
                  <c:v>-8.9749999999999996E-2</c:v>
                </c:pt>
                <c:pt idx="2569">
                  <c:v>-8.9910000000000004E-2</c:v>
                </c:pt>
                <c:pt idx="2570">
                  <c:v>-9.0069999999999997E-2</c:v>
                </c:pt>
                <c:pt idx="2571">
                  <c:v>-9.0240000000000001E-2</c:v>
                </c:pt>
                <c:pt idx="2572">
                  <c:v>-9.0399999999999994E-2</c:v>
                </c:pt>
                <c:pt idx="2573">
                  <c:v>-9.0560000000000002E-2</c:v>
                </c:pt>
                <c:pt idx="2574">
                  <c:v>-9.0730000000000005E-2</c:v>
                </c:pt>
                <c:pt idx="2575">
                  <c:v>-9.0939999999999993E-2</c:v>
                </c:pt>
                <c:pt idx="2576">
                  <c:v>-9.1109999999999997E-2</c:v>
                </c:pt>
                <c:pt idx="2577">
                  <c:v>-9.1219999999999996E-2</c:v>
                </c:pt>
                <c:pt idx="2578">
                  <c:v>-9.1380000000000003E-2</c:v>
                </c:pt>
                <c:pt idx="2579">
                  <c:v>-9.1490000000000002E-2</c:v>
                </c:pt>
                <c:pt idx="2580">
                  <c:v>-9.1600000000000001E-2</c:v>
                </c:pt>
                <c:pt idx="2581">
                  <c:v>-9.1759999999999994E-2</c:v>
                </c:pt>
                <c:pt idx="2582">
                  <c:v>-9.1869999999999993E-2</c:v>
                </c:pt>
                <c:pt idx="2583">
                  <c:v>-9.1980000000000006E-2</c:v>
                </c:pt>
                <c:pt idx="2584">
                  <c:v>-9.2030000000000001E-2</c:v>
                </c:pt>
                <c:pt idx="2585">
                  <c:v>-9.214E-2</c:v>
                </c:pt>
                <c:pt idx="2586">
                  <c:v>-9.2249999999999999E-2</c:v>
                </c:pt>
                <c:pt idx="2587">
                  <c:v>-9.2299999999999993E-2</c:v>
                </c:pt>
                <c:pt idx="2588">
                  <c:v>-9.2410000000000006E-2</c:v>
                </c:pt>
                <c:pt idx="2589">
                  <c:v>-9.2469999999999997E-2</c:v>
                </c:pt>
                <c:pt idx="2590">
                  <c:v>-9.2579999999999996E-2</c:v>
                </c:pt>
                <c:pt idx="2591">
                  <c:v>-9.2630000000000004E-2</c:v>
                </c:pt>
                <c:pt idx="2592">
                  <c:v>-9.2689999999999995E-2</c:v>
                </c:pt>
                <c:pt idx="2593">
                  <c:v>-9.2740000000000003E-2</c:v>
                </c:pt>
                <c:pt idx="2594">
                  <c:v>-9.2789999999999997E-2</c:v>
                </c:pt>
                <c:pt idx="2595">
                  <c:v>-9.2789999999999997E-2</c:v>
                </c:pt>
                <c:pt idx="2596">
                  <c:v>-9.2789999999999997E-2</c:v>
                </c:pt>
                <c:pt idx="2597">
                  <c:v>-9.2850000000000002E-2</c:v>
                </c:pt>
                <c:pt idx="2598">
                  <c:v>-9.2850000000000002E-2</c:v>
                </c:pt>
                <c:pt idx="2599">
                  <c:v>-9.2850000000000002E-2</c:v>
                </c:pt>
                <c:pt idx="2600">
                  <c:v>-9.2789999999999997E-2</c:v>
                </c:pt>
                <c:pt idx="2601">
                  <c:v>-9.2789999999999997E-2</c:v>
                </c:pt>
                <c:pt idx="2602">
                  <c:v>-9.2740000000000003E-2</c:v>
                </c:pt>
                <c:pt idx="2603">
                  <c:v>-9.2740000000000003E-2</c:v>
                </c:pt>
                <c:pt idx="2604">
                  <c:v>-9.2689999999999995E-2</c:v>
                </c:pt>
                <c:pt idx="2605">
                  <c:v>-9.2689999999999995E-2</c:v>
                </c:pt>
                <c:pt idx="2606">
                  <c:v>-9.2630000000000004E-2</c:v>
                </c:pt>
                <c:pt idx="2607">
                  <c:v>-9.2579999999999996E-2</c:v>
                </c:pt>
                <c:pt idx="2608">
                  <c:v>-9.2520000000000005E-2</c:v>
                </c:pt>
                <c:pt idx="2609">
                  <c:v>-9.2469999999999997E-2</c:v>
                </c:pt>
                <c:pt idx="2610">
                  <c:v>-9.2359999999999998E-2</c:v>
                </c:pt>
                <c:pt idx="2611">
                  <c:v>-9.2249999999999999E-2</c:v>
                </c:pt>
                <c:pt idx="2612">
                  <c:v>-9.214E-2</c:v>
                </c:pt>
                <c:pt idx="2613">
                  <c:v>-9.2030000000000001E-2</c:v>
                </c:pt>
                <c:pt idx="2614">
                  <c:v>-9.1920000000000002E-2</c:v>
                </c:pt>
                <c:pt idx="2615">
                  <c:v>-9.1759999999999994E-2</c:v>
                </c:pt>
                <c:pt idx="2616">
                  <c:v>-9.1600000000000001E-2</c:v>
                </c:pt>
                <c:pt idx="2617">
                  <c:v>-9.1490000000000002E-2</c:v>
                </c:pt>
                <c:pt idx="2618">
                  <c:v>-9.1319999999999998E-2</c:v>
                </c:pt>
                <c:pt idx="2619">
                  <c:v>-9.1160000000000005E-2</c:v>
                </c:pt>
                <c:pt idx="2620">
                  <c:v>-9.0999999999999998E-2</c:v>
                </c:pt>
                <c:pt idx="2621">
                  <c:v>-9.0829999999999994E-2</c:v>
                </c:pt>
                <c:pt idx="2622">
                  <c:v>-9.0670000000000001E-2</c:v>
                </c:pt>
                <c:pt idx="2623">
                  <c:v>-9.0509999999999993E-2</c:v>
                </c:pt>
                <c:pt idx="2624">
                  <c:v>-9.0289999999999995E-2</c:v>
                </c:pt>
                <c:pt idx="2625">
                  <c:v>-9.0130000000000002E-2</c:v>
                </c:pt>
                <c:pt idx="2626">
                  <c:v>-8.9849999999999999E-2</c:v>
                </c:pt>
                <c:pt idx="2627">
                  <c:v>-8.9639999999999997E-2</c:v>
                </c:pt>
                <c:pt idx="2628">
                  <c:v>-8.9359999999999995E-2</c:v>
                </c:pt>
                <c:pt idx="2629">
                  <c:v>-8.9090000000000003E-2</c:v>
                </c:pt>
                <c:pt idx="2630">
                  <c:v>-8.8819999999999996E-2</c:v>
                </c:pt>
                <c:pt idx="2631">
                  <c:v>-8.8550000000000004E-2</c:v>
                </c:pt>
                <c:pt idx="2632">
                  <c:v>-8.8279999999999997E-2</c:v>
                </c:pt>
                <c:pt idx="2633">
                  <c:v>-8.7999999999999995E-2</c:v>
                </c:pt>
                <c:pt idx="2634">
                  <c:v>-8.7730000000000002E-2</c:v>
                </c:pt>
                <c:pt idx="2635">
                  <c:v>-8.7400000000000005E-2</c:v>
                </c:pt>
                <c:pt idx="2636">
                  <c:v>-8.7129999999999999E-2</c:v>
                </c:pt>
                <c:pt idx="2637">
                  <c:v>-8.6860000000000007E-2</c:v>
                </c:pt>
                <c:pt idx="2638">
                  <c:v>-8.6529999999999996E-2</c:v>
                </c:pt>
                <c:pt idx="2639">
                  <c:v>-8.6260000000000003E-2</c:v>
                </c:pt>
                <c:pt idx="2640">
                  <c:v>-8.5930000000000006E-2</c:v>
                </c:pt>
                <c:pt idx="2641">
                  <c:v>-8.5610000000000006E-2</c:v>
                </c:pt>
                <c:pt idx="2642">
                  <c:v>-8.523E-2</c:v>
                </c:pt>
                <c:pt idx="2643">
                  <c:v>-8.4839999999999999E-2</c:v>
                </c:pt>
                <c:pt idx="2644">
                  <c:v>-8.4459999999999993E-2</c:v>
                </c:pt>
                <c:pt idx="2645">
                  <c:v>-8.4080000000000002E-2</c:v>
                </c:pt>
                <c:pt idx="2646">
                  <c:v>-8.3699999999999997E-2</c:v>
                </c:pt>
                <c:pt idx="2647">
                  <c:v>-8.3269999999999997E-2</c:v>
                </c:pt>
                <c:pt idx="2648">
                  <c:v>-8.2879999999999995E-2</c:v>
                </c:pt>
                <c:pt idx="2649">
                  <c:v>-8.2500000000000004E-2</c:v>
                </c:pt>
                <c:pt idx="2650">
                  <c:v>-8.2070000000000004E-2</c:v>
                </c:pt>
                <c:pt idx="2651">
                  <c:v>-8.1689999999999999E-2</c:v>
                </c:pt>
                <c:pt idx="2652">
                  <c:v>-8.1250000000000003E-2</c:v>
                </c:pt>
                <c:pt idx="2653">
                  <c:v>-8.0869999999999997E-2</c:v>
                </c:pt>
                <c:pt idx="2654">
                  <c:v>-8.0430000000000001E-2</c:v>
                </c:pt>
                <c:pt idx="2655">
                  <c:v>-8.0049999999999996E-2</c:v>
                </c:pt>
                <c:pt idx="2656">
                  <c:v>-7.9619999999999996E-2</c:v>
                </c:pt>
                <c:pt idx="2657">
                  <c:v>-7.918E-2</c:v>
                </c:pt>
                <c:pt idx="2658">
                  <c:v>-7.8689999999999996E-2</c:v>
                </c:pt>
                <c:pt idx="2659">
                  <c:v>-7.8200000000000006E-2</c:v>
                </c:pt>
                <c:pt idx="2660">
                  <c:v>-7.7710000000000001E-2</c:v>
                </c:pt>
                <c:pt idx="2661">
                  <c:v>-7.7219999999999997E-2</c:v>
                </c:pt>
                <c:pt idx="2662">
                  <c:v>-7.6730000000000007E-2</c:v>
                </c:pt>
                <c:pt idx="2663">
                  <c:v>-7.6240000000000002E-2</c:v>
                </c:pt>
                <c:pt idx="2664">
                  <c:v>-7.5749999999999998E-2</c:v>
                </c:pt>
                <c:pt idx="2665">
                  <c:v>-7.5259999999999994E-2</c:v>
                </c:pt>
                <c:pt idx="2666">
                  <c:v>-7.4770000000000003E-2</c:v>
                </c:pt>
                <c:pt idx="2667">
                  <c:v>-7.4279999999999999E-2</c:v>
                </c:pt>
                <c:pt idx="2668">
                  <c:v>-7.374E-2</c:v>
                </c:pt>
                <c:pt idx="2669">
                  <c:v>-7.3249999999999996E-2</c:v>
                </c:pt>
                <c:pt idx="2670">
                  <c:v>-7.2760000000000005E-2</c:v>
                </c:pt>
                <c:pt idx="2671">
                  <c:v>-7.2270000000000001E-2</c:v>
                </c:pt>
                <c:pt idx="2672">
                  <c:v>-7.1779999999999997E-2</c:v>
                </c:pt>
                <c:pt idx="2673">
                  <c:v>-7.1230000000000002E-2</c:v>
                </c:pt>
                <c:pt idx="2674">
                  <c:v>-7.0690000000000003E-2</c:v>
                </c:pt>
                <c:pt idx="2675">
                  <c:v>-7.0139999999999994E-2</c:v>
                </c:pt>
                <c:pt idx="2676">
                  <c:v>-6.9540000000000005E-2</c:v>
                </c:pt>
                <c:pt idx="2677">
                  <c:v>-6.9000000000000006E-2</c:v>
                </c:pt>
                <c:pt idx="2678">
                  <c:v>-6.8449999999999997E-2</c:v>
                </c:pt>
                <c:pt idx="2679">
                  <c:v>-6.7849999999999994E-2</c:v>
                </c:pt>
                <c:pt idx="2680">
                  <c:v>-6.7309999999999995E-2</c:v>
                </c:pt>
                <c:pt idx="2681">
                  <c:v>-6.6769999999999996E-2</c:v>
                </c:pt>
                <c:pt idx="2682">
                  <c:v>-6.6220000000000001E-2</c:v>
                </c:pt>
                <c:pt idx="2683">
                  <c:v>-6.5680000000000002E-2</c:v>
                </c:pt>
                <c:pt idx="2684">
                  <c:v>-6.5129999999999993E-2</c:v>
                </c:pt>
                <c:pt idx="2685">
                  <c:v>-6.4589999999999995E-2</c:v>
                </c:pt>
                <c:pt idx="2686">
                  <c:v>-6.404E-2</c:v>
                </c:pt>
                <c:pt idx="2687">
                  <c:v>-6.3500000000000001E-2</c:v>
                </c:pt>
                <c:pt idx="2688">
                  <c:v>-6.2950000000000006E-2</c:v>
                </c:pt>
                <c:pt idx="2689">
                  <c:v>-6.2359999999999999E-2</c:v>
                </c:pt>
                <c:pt idx="2690">
                  <c:v>-6.1760000000000002E-2</c:v>
                </c:pt>
                <c:pt idx="2691">
                  <c:v>-6.1159999999999999E-2</c:v>
                </c:pt>
                <c:pt idx="2692">
                  <c:v>-6.0560000000000003E-2</c:v>
                </c:pt>
                <c:pt idx="2693">
                  <c:v>-5.9959999999999999E-2</c:v>
                </c:pt>
                <c:pt idx="2694">
                  <c:v>-5.9360000000000003E-2</c:v>
                </c:pt>
                <c:pt idx="2695">
                  <c:v>-5.8819999999999997E-2</c:v>
                </c:pt>
                <c:pt idx="2696">
                  <c:v>-5.8220000000000001E-2</c:v>
                </c:pt>
                <c:pt idx="2697">
                  <c:v>-5.7669999999999999E-2</c:v>
                </c:pt>
                <c:pt idx="2698">
                  <c:v>-5.7070000000000003E-2</c:v>
                </c:pt>
                <c:pt idx="2699">
                  <c:v>-5.6529999999999997E-2</c:v>
                </c:pt>
                <c:pt idx="2700">
                  <c:v>-5.5980000000000002E-2</c:v>
                </c:pt>
                <c:pt idx="2701">
                  <c:v>-5.5390000000000002E-2</c:v>
                </c:pt>
                <c:pt idx="2702">
                  <c:v>-5.484E-2</c:v>
                </c:pt>
                <c:pt idx="2703">
                  <c:v>-5.4300000000000001E-2</c:v>
                </c:pt>
                <c:pt idx="2704">
                  <c:v>-5.3749999999999999E-2</c:v>
                </c:pt>
                <c:pt idx="2705">
                  <c:v>-5.3150000000000003E-2</c:v>
                </c:pt>
                <c:pt idx="2706">
                  <c:v>-5.2549999999999999E-2</c:v>
                </c:pt>
                <c:pt idx="2707">
                  <c:v>-5.1950000000000003E-2</c:v>
                </c:pt>
                <c:pt idx="2708">
                  <c:v>-5.1360000000000003E-2</c:v>
                </c:pt>
                <c:pt idx="2709">
                  <c:v>-5.076E-2</c:v>
                </c:pt>
                <c:pt idx="2710">
                  <c:v>-5.0209999999999998E-2</c:v>
                </c:pt>
                <c:pt idx="2711">
                  <c:v>-4.9610000000000001E-2</c:v>
                </c:pt>
                <c:pt idx="2712">
                  <c:v>-4.9070000000000003E-2</c:v>
                </c:pt>
                <c:pt idx="2713">
                  <c:v>-4.8520000000000001E-2</c:v>
                </c:pt>
                <c:pt idx="2714">
                  <c:v>-4.7980000000000002E-2</c:v>
                </c:pt>
                <c:pt idx="2715">
                  <c:v>-4.743E-2</c:v>
                </c:pt>
                <c:pt idx="2716">
                  <c:v>-4.6890000000000001E-2</c:v>
                </c:pt>
                <c:pt idx="2717">
                  <c:v>-4.6350000000000002E-2</c:v>
                </c:pt>
                <c:pt idx="2718">
                  <c:v>-4.58E-2</c:v>
                </c:pt>
                <c:pt idx="2719">
                  <c:v>-4.5260000000000002E-2</c:v>
                </c:pt>
                <c:pt idx="2720">
                  <c:v>-4.4769999999999997E-2</c:v>
                </c:pt>
                <c:pt idx="2721">
                  <c:v>-4.4220000000000002E-2</c:v>
                </c:pt>
                <c:pt idx="2722">
                  <c:v>-4.3619999999999999E-2</c:v>
                </c:pt>
                <c:pt idx="2723">
                  <c:v>-4.308E-2</c:v>
                </c:pt>
                <c:pt idx="2724">
                  <c:v>-4.2529999999999998E-2</c:v>
                </c:pt>
                <c:pt idx="2725">
                  <c:v>-4.199E-2</c:v>
                </c:pt>
                <c:pt idx="2726">
                  <c:v>-4.1450000000000001E-2</c:v>
                </c:pt>
                <c:pt idx="2727">
                  <c:v>-4.0899999999999999E-2</c:v>
                </c:pt>
                <c:pt idx="2728">
                  <c:v>-4.0410000000000001E-2</c:v>
                </c:pt>
                <c:pt idx="2729">
                  <c:v>-3.9919999999999997E-2</c:v>
                </c:pt>
                <c:pt idx="2730">
                  <c:v>-3.943E-2</c:v>
                </c:pt>
                <c:pt idx="2731">
                  <c:v>-3.8940000000000002E-2</c:v>
                </c:pt>
                <c:pt idx="2732">
                  <c:v>-3.8449999999999998E-2</c:v>
                </c:pt>
                <c:pt idx="2733">
                  <c:v>-3.7960000000000001E-2</c:v>
                </c:pt>
                <c:pt idx="2734">
                  <c:v>-3.7470000000000003E-2</c:v>
                </c:pt>
                <c:pt idx="2735">
                  <c:v>-3.703E-2</c:v>
                </c:pt>
                <c:pt idx="2736">
                  <c:v>-3.6540000000000003E-2</c:v>
                </c:pt>
                <c:pt idx="2737">
                  <c:v>-3.6049999999999999E-2</c:v>
                </c:pt>
                <c:pt idx="2738">
                  <c:v>-3.5560000000000001E-2</c:v>
                </c:pt>
                <c:pt idx="2739">
                  <c:v>-3.5069999999999997E-2</c:v>
                </c:pt>
                <c:pt idx="2740">
                  <c:v>-3.458E-2</c:v>
                </c:pt>
                <c:pt idx="2741">
                  <c:v>-3.4090000000000002E-2</c:v>
                </c:pt>
                <c:pt idx="2742">
                  <c:v>-3.3660000000000002E-2</c:v>
                </c:pt>
                <c:pt idx="2743">
                  <c:v>-3.3169999999999998E-2</c:v>
                </c:pt>
                <c:pt idx="2744">
                  <c:v>-3.2730000000000002E-2</c:v>
                </c:pt>
                <c:pt idx="2745">
                  <c:v>-3.2349999999999997E-2</c:v>
                </c:pt>
                <c:pt idx="2746">
                  <c:v>-3.1969999999999998E-2</c:v>
                </c:pt>
                <c:pt idx="2747">
                  <c:v>-3.1530000000000002E-2</c:v>
                </c:pt>
                <c:pt idx="2748">
                  <c:v>-3.1150000000000001E-2</c:v>
                </c:pt>
                <c:pt idx="2749">
                  <c:v>-3.0769999999999999E-2</c:v>
                </c:pt>
                <c:pt idx="2750">
                  <c:v>-3.0339999999999999E-2</c:v>
                </c:pt>
                <c:pt idx="2751">
                  <c:v>-2.9960000000000001E-2</c:v>
                </c:pt>
                <c:pt idx="2752">
                  <c:v>-2.9569999999999999E-2</c:v>
                </c:pt>
                <c:pt idx="2753">
                  <c:v>-2.9190000000000001E-2</c:v>
                </c:pt>
                <c:pt idx="2754">
                  <c:v>-2.8809999999999999E-2</c:v>
                </c:pt>
                <c:pt idx="2755">
                  <c:v>-2.8379999999999999E-2</c:v>
                </c:pt>
                <c:pt idx="2756">
                  <c:v>-2.8000000000000001E-2</c:v>
                </c:pt>
                <c:pt idx="2757">
                  <c:v>-2.7609999999999999E-2</c:v>
                </c:pt>
                <c:pt idx="2758">
                  <c:v>-2.7230000000000001E-2</c:v>
                </c:pt>
                <c:pt idx="2759">
                  <c:v>-2.691E-2</c:v>
                </c:pt>
                <c:pt idx="2760">
                  <c:v>-2.6579999999999999E-2</c:v>
                </c:pt>
                <c:pt idx="2761">
                  <c:v>-2.6249999999999999E-2</c:v>
                </c:pt>
                <c:pt idx="2762">
                  <c:v>-2.598E-2</c:v>
                </c:pt>
                <c:pt idx="2763">
                  <c:v>-2.5649999999999999E-2</c:v>
                </c:pt>
                <c:pt idx="2764">
                  <c:v>-2.538E-2</c:v>
                </c:pt>
                <c:pt idx="2765">
                  <c:v>-2.511E-2</c:v>
                </c:pt>
                <c:pt idx="2766">
                  <c:v>-2.478E-2</c:v>
                </c:pt>
                <c:pt idx="2767">
                  <c:v>-2.4510000000000001E-2</c:v>
                </c:pt>
                <c:pt idx="2768">
                  <c:v>-2.4240000000000001E-2</c:v>
                </c:pt>
                <c:pt idx="2769">
                  <c:v>-2.3910000000000001E-2</c:v>
                </c:pt>
                <c:pt idx="2770">
                  <c:v>-2.3640000000000001E-2</c:v>
                </c:pt>
                <c:pt idx="2771">
                  <c:v>-2.3369999999999998E-2</c:v>
                </c:pt>
                <c:pt idx="2772">
                  <c:v>-2.3089999999999999E-2</c:v>
                </c:pt>
                <c:pt idx="2773">
                  <c:v>-2.2880000000000001E-2</c:v>
                </c:pt>
                <c:pt idx="2774">
                  <c:v>-2.2599999999999999E-2</c:v>
                </c:pt>
                <c:pt idx="2775">
                  <c:v>-2.2329999999999999E-2</c:v>
                </c:pt>
                <c:pt idx="2776">
                  <c:v>-2.2169999999999999E-2</c:v>
                </c:pt>
                <c:pt idx="2777">
                  <c:v>-2.1950000000000001E-2</c:v>
                </c:pt>
                <c:pt idx="2778">
                  <c:v>-2.179E-2</c:v>
                </c:pt>
                <c:pt idx="2779">
                  <c:v>-2.162E-2</c:v>
                </c:pt>
                <c:pt idx="2780">
                  <c:v>-2.1409999999999998E-2</c:v>
                </c:pt>
                <c:pt idx="2781">
                  <c:v>-2.1239999999999998E-2</c:v>
                </c:pt>
                <c:pt idx="2782">
                  <c:v>-2.1080000000000002E-2</c:v>
                </c:pt>
                <c:pt idx="2783">
                  <c:v>-2.0920000000000001E-2</c:v>
                </c:pt>
                <c:pt idx="2784">
                  <c:v>-2.0750000000000001E-2</c:v>
                </c:pt>
                <c:pt idx="2785">
                  <c:v>-2.0590000000000001E-2</c:v>
                </c:pt>
                <c:pt idx="2786">
                  <c:v>-2.043E-2</c:v>
                </c:pt>
                <c:pt idx="2787">
                  <c:v>-2.026E-2</c:v>
                </c:pt>
                <c:pt idx="2788">
                  <c:v>-2.01E-2</c:v>
                </c:pt>
                <c:pt idx="2789">
                  <c:v>-1.9990000000000001E-2</c:v>
                </c:pt>
                <c:pt idx="2790">
                  <c:v>-1.9879999999999998E-2</c:v>
                </c:pt>
                <c:pt idx="2791">
                  <c:v>-1.9720000000000001E-2</c:v>
                </c:pt>
                <c:pt idx="2792">
                  <c:v>-1.966E-2</c:v>
                </c:pt>
                <c:pt idx="2793">
                  <c:v>-1.9609999999999999E-2</c:v>
                </c:pt>
                <c:pt idx="2794">
                  <c:v>-1.9550000000000001E-2</c:v>
                </c:pt>
                <c:pt idx="2795">
                  <c:v>-1.95E-2</c:v>
                </c:pt>
                <c:pt idx="2796">
                  <c:v>-1.9390000000000001E-2</c:v>
                </c:pt>
                <c:pt idx="2797">
                  <c:v>-1.934E-2</c:v>
                </c:pt>
                <c:pt idx="2798">
                  <c:v>-1.9279999999999999E-2</c:v>
                </c:pt>
                <c:pt idx="2799">
                  <c:v>-1.9279999999999999E-2</c:v>
                </c:pt>
                <c:pt idx="2800">
                  <c:v>-1.9230000000000001E-2</c:v>
                </c:pt>
                <c:pt idx="2801">
                  <c:v>-1.917E-2</c:v>
                </c:pt>
                <c:pt idx="2802">
                  <c:v>-1.9120000000000002E-2</c:v>
                </c:pt>
                <c:pt idx="2803">
                  <c:v>-1.9120000000000002E-2</c:v>
                </c:pt>
                <c:pt idx="2804">
                  <c:v>-1.9120000000000002E-2</c:v>
                </c:pt>
                <c:pt idx="2805">
                  <c:v>-1.9120000000000002E-2</c:v>
                </c:pt>
                <c:pt idx="2806">
                  <c:v>-1.9060000000000001E-2</c:v>
                </c:pt>
                <c:pt idx="2807">
                  <c:v>-1.9120000000000002E-2</c:v>
                </c:pt>
                <c:pt idx="2808">
                  <c:v>-1.9120000000000002E-2</c:v>
                </c:pt>
                <c:pt idx="2809">
                  <c:v>-1.917E-2</c:v>
                </c:pt>
                <c:pt idx="2810">
                  <c:v>-1.9230000000000001E-2</c:v>
                </c:pt>
                <c:pt idx="2811">
                  <c:v>-1.9279999999999999E-2</c:v>
                </c:pt>
                <c:pt idx="2812">
                  <c:v>-1.934E-2</c:v>
                </c:pt>
                <c:pt idx="2813">
                  <c:v>-1.9390000000000001E-2</c:v>
                </c:pt>
                <c:pt idx="2814">
                  <c:v>-1.9449999999999999E-2</c:v>
                </c:pt>
                <c:pt idx="2815">
                  <c:v>-1.9550000000000001E-2</c:v>
                </c:pt>
                <c:pt idx="2816">
                  <c:v>-1.9609999999999999E-2</c:v>
                </c:pt>
                <c:pt idx="2817">
                  <c:v>-1.966E-2</c:v>
                </c:pt>
                <c:pt idx="2818">
                  <c:v>-1.9769999999999999E-2</c:v>
                </c:pt>
                <c:pt idx="2819">
                  <c:v>-1.983E-2</c:v>
                </c:pt>
                <c:pt idx="2820">
                  <c:v>-1.9939999999999999E-2</c:v>
                </c:pt>
                <c:pt idx="2821">
                  <c:v>-2.0039999999999999E-2</c:v>
                </c:pt>
                <c:pt idx="2822">
                  <c:v>-2.0150000000000001E-2</c:v>
                </c:pt>
                <c:pt idx="2823">
                  <c:v>-2.026E-2</c:v>
                </c:pt>
                <c:pt idx="2824">
                  <c:v>-2.0369999999999999E-2</c:v>
                </c:pt>
                <c:pt idx="2825">
                  <c:v>-2.053E-2</c:v>
                </c:pt>
                <c:pt idx="2826">
                  <c:v>-2.07E-2</c:v>
                </c:pt>
                <c:pt idx="2827">
                  <c:v>-2.086E-2</c:v>
                </c:pt>
                <c:pt idx="2828">
                  <c:v>-2.102E-2</c:v>
                </c:pt>
                <c:pt idx="2829">
                  <c:v>-2.1190000000000001E-2</c:v>
                </c:pt>
                <c:pt idx="2830">
                  <c:v>-2.1299999999999999E-2</c:v>
                </c:pt>
                <c:pt idx="2831">
                  <c:v>-2.146E-2</c:v>
                </c:pt>
                <c:pt idx="2832">
                  <c:v>-2.162E-2</c:v>
                </c:pt>
                <c:pt idx="2833">
                  <c:v>-2.179E-2</c:v>
                </c:pt>
                <c:pt idx="2834">
                  <c:v>-2.2009999999999998E-2</c:v>
                </c:pt>
                <c:pt idx="2835">
                  <c:v>-2.2169999999999999E-2</c:v>
                </c:pt>
                <c:pt idx="2836">
                  <c:v>-2.2329999999999999E-2</c:v>
                </c:pt>
                <c:pt idx="2837">
                  <c:v>-2.2550000000000001E-2</c:v>
                </c:pt>
                <c:pt idx="2838">
                  <c:v>-2.2710000000000001E-2</c:v>
                </c:pt>
                <c:pt idx="2839">
                  <c:v>-2.2929999999999999E-2</c:v>
                </c:pt>
                <c:pt idx="2840">
                  <c:v>-2.315E-2</c:v>
                </c:pt>
                <c:pt idx="2841">
                  <c:v>-2.3369999999999998E-2</c:v>
                </c:pt>
                <c:pt idx="2842">
                  <c:v>-2.358E-2</c:v>
                </c:pt>
                <c:pt idx="2843">
                  <c:v>-2.3800000000000002E-2</c:v>
                </c:pt>
                <c:pt idx="2844">
                  <c:v>-2.402E-2</c:v>
                </c:pt>
                <c:pt idx="2845">
                  <c:v>-2.4240000000000001E-2</c:v>
                </c:pt>
                <c:pt idx="2846">
                  <c:v>-2.4459999999999999E-2</c:v>
                </c:pt>
                <c:pt idx="2847">
                  <c:v>-2.4670000000000001E-2</c:v>
                </c:pt>
                <c:pt idx="2848">
                  <c:v>-2.4889999999999999E-2</c:v>
                </c:pt>
                <c:pt idx="2849">
                  <c:v>-2.5159999999999998E-2</c:v>
                </c:pt>
                <c:pt idx="2850">
                  <c:v>-2.538E-2</c:v>
                </c:pt>
                <c:pt idx="2851">
                  <c:v>-2.5600000000000001E-2</c:v>
                </c:pt>
                <c:pt idx="2852">
                  <c:v>-2.5870000000000001E-2</c:v>
                </c:pt>
                <c:pt idx="2853">
                  <c:v>-2.6089999999999999E-2</c:v>
                </c:pt>
                <c:pt idx="2854">
                  <c:v>-2.6360000000000001E-2</c:v>
                </c:pt>
                <c:pt idx="2855">
                  <c:v>-2.6579999999999999E-2</c:v>
                </c:pt>
                <c:pt idx="2856">
                  <c:v>-2.6849999999999999E-2</c:v>
                </c:pt>
                <c:pt idx="2857">
                  <c:v>-2.7119999999999998E-2</c:v>
                </c:pt>
                <c:pt idx="2858">
                  <c:v>-2.734E-2</c:v>
                </c:pt>
                <c:pt idx="2859">
                  <c:v>-2.7609999999999999E-2</c:v>
                </c:pt>
                <c:pt idx="2860">
                  <c:v>-2.7890000000000002E-2</c:v>
                </c:pt>
                <c:pt idx="2861">
                  <c:v>-2.8160000000000001E-2</c:v>
                </c:pt>
                <c:pt idx="2862">
                  <c:v>-2.8379999999999999E-2</c:v>
                </c:pt>
                <c:pt idx="2863">
                  <c:v>-2.8649999999999998E-2</c:v>
                </c:pt>
                <c:pt idx="2864">
                  <c:v>-2.887E-2</c:v>
                </c:pt>
                <c:pt idx="2865">
                  <c:v>-2.9139999999999999E-2</c:v>
                </c:pt>
                <c:pt idx="2866">
                  <c:v>-2.9409999999999999E-2</c:v>
                </c:pt>
                <c:pt idx="2867">
                  <c:v>-2.9680000000000002E-2</c:v>
                </c:pt>
                <c:pt idx="2868">
                  <c:v>-2.9960000000000001E-2</c:v>
                </c:pt>
                <c:pt idx="2869">
                  <c:v>-3.0169999999999999E-2</c:v>
                </c:pt>
                <c:pt idx="2870">
                  <c:v>-3.0450000000000001E-2</c:v>
                </c:pt>
                <c:pt idx="2871">
                  <c:v>-3.0720000000000001E-2</c:v>
                </c:pt>
                <c:pt idx="2872">
                  <c:v>-3.099E-2</c:v>
                </c:pt>
                <c:pt idx="2873">
                  <c:v>-3.1210000000000002E-2</c:v>
                </c:pt>
                <c:pt idx="2874">
                  <c:v>-3.1480000000000001E-2</c:v>
                </c:pt>
                <c:pt idx="2875">
                  <c:v>-3.175E-2</c:v>
                </c:pt>
                <c:pt idx="2876">
                  <c:v>-3.1969999999999998E-2</c:v>
                </c:pt>
                <c:pt idx="2877">
                  <c:v>-3.2239999999999998E-2</c:v>
                </c:pt>
                <c:pt idx="2878">
                  <c:v>-3.2509999999999997E-2</c:v>
                </c:pt>
                <c:pt idx="2879">
                  <c:v>-3.2730000000000002E-2</c:v>
                </c:pt>
                <c:pt idx="2880">
                  <c:v>-3.3000000000000002E-2</c:v>
                </c:pt>
                <c:pt idx="2881">
                  <c:v>-3.322E-2</c:v>
                </c:pt>
                <c:pt idx="2882">
                  <c:v>-3.3489999999999999E-2</c:v>
                </c:pt>
                <c:pt idx="2883">
                  <c:v>-3.3709999999999997E-2</c:v>
                </c:pt>
                <c:pt idx="2884">
                  <c:v>-3.3980000000000003E-2</c:v>
                </c:pt>
                <c:pt idx="2885">
                  <c:v>-3.4200000000000001E-2</c:v>
                </c:pt>
                <c:pt idx="2886">
                  <c:v>-3.4470000000000001E-2</c:v>
                </c:pt>
                <c:pt idx="2887">
                  <c:v>-3.4689999999999999E-2</c:v>
                </c:pt>
                <c:pt idx="2888">
                  <c:v>-3.4909999999999997E-2</c:v>
                </c:pt>
                <c:pt idx="2889">
                  <c:v>-3.5130000000000002E-2</c:v>
                </c:pt>
                <c:pt idx="2890">
                  <c:v>-3.5349999999999999E-2</c:v>
                </c:pt>
                <c:pt idx="2891">
                  <c:v>-3.5619999999999999E-2</c:v>
                </c:pt>
                <c:pt idx="2892">
                  <c:v>-3.5839999999999997E-2</c:v>
                </c:pt>
                <c:pt idx="2893">
                  <c:v>-3.6049999999999999E-2</c:v>
                </c:pt>
                <c:pt idx="2894">
                  <c:v>-3.6220000000000002E-2</c:v>
                </c:pt>
                <c:pt idx="2895">
                  <c:v>-3.644E-2</c:v>
                </c:pt>
                <c:pt idx="2896">
                  <c:v>-3.6650000000000002E-2</c:v>
                </c:pt>
                <c:pt idx="2897">
                  <c:v>-3.687E-2</c:v>
                </c:pt>
                <c:pt idx="2898">
                  <c:v>-3.7089999999999998E-2</c:v>
                </c:pt>
                <c:pt idx="2899">
                  <c:v>-3.7249999999999998E-2</c:v>
                </c:pt>
                <c:pt idx="2900">
                  <c:v>-3.7470000000000003E-2</c:v>
                </c:pt>
                <c:pt idx="2901">
                  <c:v>-3.7690000000000001E-2</c:v>
                </c:pt>
                <c:pt idx="2902">
                  <c:v>-3.7850000000000002E-2</c:v>
                </c:pt>
                <c:pt idx="2903">
                  <c:v>-3.807E-2</c:v>
                </c:pt>
                <c:pt idx="2904">
                  <c:v>-3.823E-2</c:v>
                </c:pt>
                <c:pt idx="2905">
                  <c:v>-3.8399999999999997E-2</c:v>
                </c:pt>
                <c:pt idx="2906">
                  <c:v>-3.8559999999999997E-2</c:v>
                </c:pt>
                <c:pt idx="2907">
                  <c:v>-3.8719999999999997E-2</c:v>
                </c:pt>
                <c:pt idx="2908">
                  <c:v>-3.8890000000000001E-2</c:v>
                </c:pt>
                <c:pt idx="2909">
                  <c:v>-3.9050000000000001E-2</c:v>
                </c:pt>
                <c:pt idx="2910">
                  <c:v>-3.9210000000000002E-2</c:v>
                </c:pt>
                <c:pt idx="2911">
                  <c:v>-3.9379999999999998E-2</c:v>
                </c:pt>
                <c:pt idx="2912">
                  <c:v>-3.9480000000000001E-2</c:v>
                </c:pt>
                <c:pt idx="2913">
                  <c:v>-3.9649999999999998E-2</c:v>
                </c:pt>
                <c:pt idx="2914">
                  <c:v>-3.9809999999999998E-2</c:v>
                </c:pt>
                <c:pt idx="2915">
                  <c:v>-3.9919999999999997E-2</c:v>
                </c:pt>
                <c:pt idx="2916">
                  <c:v>-4.0079999999999998E-2</c:v>
                </c:pt>
                <c:pt idx="2917">
                  <c:v>-4.0189999999999997E-2</c:v>
                </c:pt>
                <c:pt idx="2918">
                  <c:v>-4.036E-2</c:v>
                </c:pt>
                <c:pt idx="2919">
                  <c:v>-4.0460000000000003E-2</c:v>
                </c:pt>
                <c:pt idx="2920">
                  <c:v>-4.0570000000000002E-2</c:v>
                </c:pt>
                <c:pt idx="2921">
                  <c:v>-4.0680000000000001E-2</c:v>
                </c:pt>
                <c:pt idx="2922">
                  <c:v>-4.079E-2</c:v>
                </c:pt>
                <c:pt idx="2923">
                  <c:v>-4.0899999999999999E-2</c:v>
                </c:pt>
                <c:pt idx="2924">
                  <c:v>-4.095E-2</c:v>
                </c:pt>
                <c:pt idx="2925">
                  <c:v>-4.1059999999999999E-2</c:v>
                </c:pt>
                <c:pt idx="2926">
                  <c:v>-4.1169999999999998E-2</c:v>
                </c:pt>
                <c:pt idx="2927">
                  <c:v>-4.1230000000000003E-2</c:v>
                </c:pt>
                <c:pt idx="2928">
                  <c:v>-4.1340000000000002E-2</c:v>
                </c:pt>
                <c:pt idx="2929">
                  <c:v>-4.1390000000000003E-2</c:v>
                </c:pt>
                <c:pt idx="2930">
                  <c:v>-4.1500000000000002E-2</c:v>
                </c:pt>
                <c:pt idx="2931">
                  <c:v>-4.1549999999999997E-2</c:v>
                </c:pt>
                <c:pt idx="2932">
                  <c:v>-4.1610000000000001E-2</c:v>
                </c:pt>
                <c:pt idx="2933">
                  <c:v>-4.1660000000000003E-2</c:v>
                </c:pt>
                <c:pt idx="2934">
                  <c:v>-4.1770000000000002E-2</c:v>
                </c:pt>
                <c:pt idx="2935">
                  <c:v>-4.1829999999999999E-2</c:v>
                </c:pt>
                <c:pt idx="2936">
                  <c:v>-4.1829999999999999E-2</c:v>
                </c:pt>
                <c:pt idx="2937">
                  <c:v>-4.1880000000000001E-2</c:v>
                </c:pt>
                <c:pt idx="2938">
                  <c:v>-4.1939999999999998E-2</c:v>
                </c:pt>
                <c:pt idx="2939">
                  <c:v>-4.1939999999999998E-2</c:v>
                </c:pt>
                <c:pt idx="2940">
                  <c:v>-4.199E-2</c:v>
                </c:pt>
                <c:pt idx="2941">
                  <c:v>-4.199E-2</c:v>
                </c:pt>
                <c:pt idx="2942">
                  <c:v>-4.2040000000000001E-2</c:v>
                </c:pt>
                <c:pt idx="2943">
                  <c:v>-4.2040000000000001E-2</c:v>
                </c:pt>
                <c:pt idx="2944">
                  <c:v>-4.2099999999999999E-2</c:v>
                </c:pt>
                <c:pt idx="2945">
                  <c:v>-4.2099999999999999E-2</c:v>
                </c:pt>
                <c:pt idx="2946">
                  <c:v>-4.2099999999999999E-2</c:v>
                </c:pt>
                <c:pt idx="2947">
                  <c:v>-4.2099999999999999E-2</c:v>
                </c:pt>
                <c:pt idx="2948">
                  <c:v>-4.2099999999999999E-2</c:v>
                </c:pt>
                <c:pt idx="2949">
                  <c:v>-4.215E-2</c:v>
                </c:pt>
                <c:pt idx="2950">
                  <c:v>-4.215E-2</c:v>
                </c:pt>
                <c:pt idx="2951">
                  <c:v>-4.215E-2</c:v>
                </c:pt>
                <c:pt idx="2952">
                  <c:v>-4.2099999999999999E-2</c:v>
                </c:pt>
                <c:pt idx="2953">
                  <c:v>-4.2099999999999999E-2</c:v>
                </c:pt>
                <c:pt idx="2954">
                  <c:v>-4.2040000000000001E-2</c:v>
                </c:pt>
                <c:pt idx="2955">
                  <c:v>-4.2040000000000001E-2</c:v>
                </c:pt>
                <c:pt idx="2956">
                  <c:v>-4.199E-2</c:v>
                </c:pt>
                <c:pt idx="2957">
                  <c:v>-4.199E-2</c:v>
                </c:pt>
                <c:pt idx="2958">
                  <c:v>-4.199E-2</c:v>
                </c:pt>
                <c:pt idx="2959">
                  <c:v>-4.1939999999999998E-2</c:v>
                </c:pt>
                <c:pt idx="2960">
                  <c:v>-4.1939999999999998E-2</c:v>
                </c:pt>
                <c:pt idx="2961">
                  <c:v>-4.1880000000000001E-2</c:v>
                </c:pt>
                <c:pt idx="2962">
                  <c:v>-4.1829999999999999E-2</c:v>
                </c:pt>
                <c:pt idx="2963">
                  <c:v>-4.1829999999999999E-2</c:v>
                </c:pt>
                <c:pt idx="2964">
                  <c:v>-4.1770000000000002E-2</c:v>
                </c:pt>
                <c:pt idx="2965">
                  <c:v>-4.172E-2</c:v>
                </c:pt>
                <c:pt idx="2966">
                  <c:v>-4.1660000000000003E-2</c:v>
                </c:pt>
                <c:pt idx="2967">
                  <c:v>-4.1610000000000001E-2</c:v>
                </c:pt>
                <c:pt idx="2968">
                  <c:v>-4.1549999999999997E-2</c:v>
                </c:pt>
                <c:pt idx="2969">
                  <c:v>-4.1500000000000002E-2</c:v>
                </c:pt>
                <c:pt idx="2970">
                  <c:v>-4.1450000000000001E-2</c:v>
                </c:pt>
                <c:pt idx="2971">
                  <c:v>-4.1390000000000003E-2</c:v>
                </c:pt>
                <c:pt idx="2972">
                  <c:v>-4.1340000000000002E-2</c:v>
                </c:pt>
                <c:pt idx="2973">
                  <c:v>-4.1279999999999997E-2</c:v>
                </c:pt>
                <c:pt idx="2974">
                  <c:v>-4.1230000000000003E-2</c:v>
                </c:pt>
                <c:pt idx="2975">
                  <c:v>-4.1169999999999998E-2</c:v>
                </c:pt>
                <c:pt idx="2976">
                  <c:v>-4.1059999999999999E-2</c:v>
                </c:pt>
                <c:pt idx="2977">
                  <c:v>-4.1009999999999998E-2</c:v>
                </c:pt>
                <c:pt idx="2978">
                  <c:v>-4.095E-2</c:v>
                </c:pt>
                <c:pt idx="2979">
                  <c:v>-4.0899999999999999E-2</c:v>
                </c:pt>
                <c:pt idx="2980">
                  <c:v>-4.079E-2</c:v>
                </c:pt>
                <c:pt idx="2981">
                  <c:v>-4.0739999999999998E-2</c:v>
                </c:pt>
                <c:pt idx="2982">
                  <c:v>-4.0680000000000001E-2</c:v>
                </c:pt>
                <c:pt idx="2983">
                  <c:v>-4.0570000000000002E-2</c:v>
                </c:pt>
                <c:pt idx="2984">
                  <c:v>-4.052E-2</c:v>
                </c:pt>
                <c:pt idx="2985">
                  <c:v>-4.0410000000000001E-2</c:v>
                </c:pt>
                <c:pt idx="2986">
                  <c:v>-4.036E-2</c:v>
                </c:pt>
                <c:pt idx="2987">
                  <c:v>-4.0250000000000001E-2</c:v>
                </c:pt>
                <c:pt idx="2988">
                  <c:v>-4.0189999999999997E-2</c:v>
                </c:pt>
                <c:pt idx="2989">
                  <c:v>-4.0079999999999998E-2</c:v>
                </c:pt>
                <c:pt idx="2990">
                  <c:v>-4.0030000000000003E-2</c:v>
                </c:pt>
                <c:pt idx="2991">
                  <c:v>-3.9969999999999999E-2</c:v>
                </c:pt>
                <c:pt idx="2992">
                  <c:v>-3.9870000000000003E-2</c:v>
                </c:pt>
                <c:pt idx="2993">
                  <c:v>-3.9809999999999998E-2</c:v>
                </c:pt>
                <c:pt idx="2994">
                  <c:v>-3.9699999999999999E-2</c:v>
                </c:pt>
                <c:pt idx="2995">
                  <c:v>-3.9649999999999998E-2</c:v>
                </c:pt>
                <c:pt idx="2996">
                  <c:v>-3.9539999999999999E-2</c:v>
                </c:pt>
                <c:pt idx="2997">
                  <c:v>-3.943E-2</c:v>
                </c:pt>
                <c:pt idx="2998">
                  <c:v>-3.9379999999999998E-2</c:v>
                </c:pt>
                <c:pt idx="2999">
                  <c:v>-3.9269999999999999E-2</c:v>
                </c:pt>
                <c:pt idx="3000">
                  <c:v>-3.916E-2</c:v>
                </c:pt>
                <c:pt idx="3001">
                  <c:v>-3.9100000000000003E-2</c:v>
                </c:pt>
                <c:pt idx="3002">
                  <c:v>-3.8989999999999997E-2</c:v>
                </c:pt>
                <c:pt idx="3003">
                  <c:v>-3.8890000000000001E-2</c:v>
                </c:pt>
                <c:pt idx="3004">
                  <c:v>-3.8830000000000003E-2</c:v>
                </c:pt>
                <c:pt idx="3005">
                  <c:v>-3.8719999999999997E-2</c:v>
                </c:pt>
                <c:pt idx="3006">
                  <c:v>-3.8670000000000003E-2</c:v>
                </c:pt>
                <c:pt idx="3007">
                  <c:v>-3.8559999999999997E-2</c:v>
                </c:pt>
                <c:pt idx="3008">
                  <c:v>-3.85E-2</c:v>
                </c:pt>
                <c:pt idx="3009">
                  <c:v>-3.8399999999999997E-2</c:v>
                </c:pt>
                <c:pt idx="3010">
                  <c:v>-3.8289999999999998E-2</c:v>
                </c:pt>
                <c:pt idx="3011">
                  <c:v>-3.823E-2</c:v>
                </c:pt>
                <c:pt idx="3012">
                  <c:v>-3.8120000000000001E-2</c:v>
                </c:pt>
                <c:pt idx="3013">
                  <c:v>-3.8010000000000002E-2</c:v>
                </c:pt>
                <c:pt idx="3014">
                  <c:v>-3.7909999999999999E-2</c:v>
                </c:pt>
                <c:pt idx="3015">
                  <c:v>-3.7850000000000002E-2</c:v>
                </c:pt>
                <c:pt idx="3016">
                  <c:v>-3.7740000000000003E-2</c:v>
                </c:pt>
                <c:pt idx="3017">
                  <c:v>-3.7629999999999997E-2</c:v>
                </c:pt>
                <c:pt idx="3018">
                  <c:v>-3.7580000000000002E-2</c:v>
                </c:pt>
                <c:pt idx="3019">
                  <c:v>-3.7470000000000003E-2</c:v>
                </c:pt>
                <c:pt idx="3020">
                  <c:v>-3.7359999999999997E-2</c:v>
                </c:pt>
                <c:pt idx="3021">
                  <c:v>-3.7310000000000003E-2</c:v>
                </c:pt>
                <c:pt idx="3022">
                  <c:v>-3.7199999999999997E-2</c:v>
                </c:pt>
                <c:pt idx="3023">
                  <c:v>-3.7139999999999999E-2</c:v>
                </c:pt>
                <c:pt idx="3024">
                  <c:v>-3.703E-2</c:v>
                </c:pt>
                <c:pt idx="3025">
                  <c:v>-3.6929999999999998E-2</c:v>
                </c:pt>
                <c:pt idx="3026">
                  <c:v>-3.687E-2</c:v>
                </c:pt>
                <c:pt idx="3027">
                  <c:v>-3.6760000000000001E-2</c:v>
                </c:pt>
                <c:pt idx="3028">
                  <c:v>-3.6650000000000002E-2</c:v>
                </c:pt>
                <c:pt idx="3029">
                  <c:v>-3.6540000000000003E-2</c:v>
                </c:pt>
                <c:pt idx="3030">
                  <c:v>-3.644E-2</c:v>
                </c:pt>
                <c:pt idx="3031">
                  <c:v>-3.6380000000000003E-2</c:v>
                </c:pt>
                <c:pt idx="3032">
                  <c:v>-3.6269999999999997E-2</c:v>
                </c:pt>
                <c:pt idx="3033">
                  <c:v>-3.6159999999999998E-2</c:v>
                </c:pt>
                <c:pt idx="3034">
                  <c:v>-3.6110000000000003E-2</c:v>
                </c:pt>
                <c:pt idx="3035">
                  <c:v>-3.5999999999999997E-2</c:v>
                </c:pt>
                <c:pt idx="3036">
                  <c:v>-3.5889999999999998E-2</c:v>
                </c:pt>
                <c:pt idx="3037">
                  <c:v>-3.5839999999999997E-2</c:v>
                </c:pt>
                <c:pt idx="3038">
                  <c:v>-3.5729999999999998E-2</c:v>
                </c:pt>
                <c:pt idx="3039">
                  <c:v>-3.567E-2</c:v>
                </c:pt>
                <c:pt idx="3040">
                  <c:v>-3.5560000000000001E-2</c:v>
                </c:pt>
                <c:pt idx="3041">
                  <c:v>-3.5459999999999998E-2</c:v>
                </c:pt>
                <c:pt idx="3042">
                  <c:v>-3.5349999999999999E-2</c:v>
                </c:pt>
                <c:pt idx="3043">
                  <c:v>-3.524E-2</c:v>
                </c:pt>
                <c:pt idx="3044">
                  <c:v>-3.5180000000000003E-2</c:v>
                </c:pt>
                <c:pt idx="3045">
                  <c:v>-3.5069999999999997E-2</c:v>
                </c:pt>
                <c:pt idx="3046">
                  <c:v>-3.4970000000000001E-2</c:v>
                </c:pt>
                <c:pt idx="3047">
                  <c:v>-3.4860000000000002E-2</c:v>
                </c:pt>
                <c:pt idx="3048">
                  <c:v>-3.4750000000000003E-2</c:v>
                </c:pt>
                <c:pt idx="3049">
                  <c:v>-3.4639999999999997E-2</c:v>
                </c:pt>
                <c:pt idx="3050">
                  <c:v>-3.4529999999999998E-2</c:v>
                </c:pt>
                <c:pt idx="3051">
                  <c:v>-3.4470000000000001E-2</c:v>
                </c:pt>
                <c:pt idx="3052">
                  <c:v>-3.4369999999999998E-2</c:v>
                </c:pt>
                <c:pt idx="3053">
                  <c:v>-3.4259999999999999E-2</c:v>
                </c:pt>
                <c:pt idx="3054">
                  <c:v>-3.415E-2</c:v>
                </c:pt>
                <c:pt idx="3055">
                  <c:v>-3.4090000000000002E-2</c:v>
                </c:pt>
                <c:pt idx="3056">
                  <c:v>-3.3980000000000003E-2</c:v>
                </c:pt>
                <c:pt idx="3057">
                  <c:v>-3.388E-2</c:v>
                </c:pt>
                <c:pt idx="3058">
                  <c:v>-3.3770000000000001E-2</c:v>
                </c:pt>
                <c:pt idx="3059">
                  <c:v>-3.3660000000000002E-2</c:v>
                </c:pt>
                <c:pt idx="3060">
                  <c:v>-3.3550000000000003E-2</c:v>
                </c:pt>
                <c:pt idx="3061">
                  <c:v>-3.3439999999999998E-2</c:v>
                </c:pt>
                <c:pt idx="3062">
                  <c:v>-3.3329999999999999E-2</c:v>
                </c:pt>
                <c:pt idx="3063">
                  <c:v>-3.3169999999999998E-2</c:v>
                </c:pt>
                <c:pt idx="3064">
                  <c:v>-3.3059999999999999E-2</c:v>
                </c:pt>
                <c:pt idx="3065">
                  <c:v>-3.295E-2</c:v>
                </c:pt>
                <c:pt idx="3066">
                  <c:v>-3.2899999999999999E-2</c:v>
                </c:pt>
                <c:pt idx="3067">
                  <c:v>-3.279E-2</c:v>
                </c:pt>
                <c:pt idx="3068">
                  <c:v>-3.2680000000000001E-2</c:v>
                </c:pt>
                <c:pt idx="3069">
                  <c:v>-3.2570000000000002E-2</c:v>
                </c:pt>
                <c:pt idx="3070">
                  <c:v>-3.2460000000000003E-2</c:v>
                </c:pt>
                <c:pt idx="3071">
                  <c:v>-3.2349999999999997E-2</c:v>
                </c:pt>
                <c:pt idx="3072">
                  <c:v>-3.2239999999999998E-2</c:v>
                </c:pt>
                <c:pt idx="3073">
                  <c:v>-3.2129999999999999E-2</c:v>
                </c:pt>
                <c:pt idx="3074">
                  <c:v>-3.1969999999999998E-2</c:v>
                </c:pt>
                <c:pt idx="3075">
                  <c:v>-3.1859999999999999E-2</c:v>
                </c:pt>
                <c:pt idx="3076">
                  <c:v>-3.175E-2</c:v>
                </c:pt>
                <c:pt idx="3077">
                  <c:v>-3.159E-2</c:v>
                </c:pt>
                <c:pt idx="3078">
                  <c:v>-3.1480000000000001E-2</c:v>
                </c:pt>
                <c:pt idx="3079">
                  <c:v>-3.1320000000000001E-2</c:v>
                </c:pt>
                <c:pt idx="3080">
                  <c:v>-3.1210000000000002E-2</c:v>
                </c:pt>
                <c:pt idx="3081">
                  <c:v>-3.1099999999999999E-2</c:v>
                </c:pt>
                <c:pt idx="3082">
                  <c:v>-3.099E-2</c:v>
                </c:pt>
                <c:pt idx="3083">
                  <c:v>-3.083E-2</c:v>
                </c:pt>
                <c:pt idx="3084">
                  <c:v>-3.0720000000000001E-2</c:v>
                </c:pt>
                <c:pt idx="3085">
                  <c:v>-3.0609999999999998E-2</c:v>
                </c:pt>
                <c:pt idx="3086">
                  <c:v>-3.0499999999999999E-2</c:v>
                </c:pt>
                <c:pt idx="3087">
                  <c:v>-3.039E-2</c:v>
                </c:pt>
                <c:pt idx="3088">
                  <c:v>-3.023E-2</c:v>
                </c:pt>
                <c:pt idx="3089">
                  <c:v>-3.0120000000000001E-2</c:v>
                </c:pt>
                <c:pt idx="3090">
                  <c:v>-2.9960000000000001E-2</c:v>
                </c:pt>
                <c:pt idx="3091">
                  <c:v>-2.9790000000000001E-2</c:v>
                </c:pt>
                <c:pt idx="3092">
                  <c:v>-2.9680000000000002E-2</c:v>
                </c:pt>
                <c:pt idx="3093">
                  <c:v>-2.9520000000000001E-2</c:v>
                </c:pt>
                <c:pt idx="3094">
                  <c:v>-2.9360000000000001E-2</c:v>
                </c:pt>
                <c:pt idx="3095">
                  <c:v>-2.9250000000000002E-2</c:v>
                </c:pt>
                <c:pt idx="3096">
                  <c:v>-2.9080000000000002E-2</c:v>
                </c:pt>
                <c:pt idx="3097">
                  <c:v>-2.8979999999999999E-2</c:v>
                </c:pt>
                <c:pt idx="3098">
                  <c:v>-2.8809999999999999E-2</c:v>
                </c:pt>
                <c:pt idx="3099">
                  <c:v>-2.87E-2</c:v>
                </c:pt>
                <c:pt idx="3100">
                  <c:v>-2.8539999999999999E-2</c:v>
                </c:pt>
                <c:pt idx="3101">
                  <c:v>-2.843E-2</c:v>
                </c:pt>
                <c:pt idx="3102">
                  <c:v>-2.827E-2</c:v>
                </c:pt>
                <c:pt idx="3103">
                  <c:v>-2.8160000000000001E-2</c:v>
                </c:pt>
                <c:pt idx="3104">
                  <c:v>-2.8000000000000001E-2</c:v>
                </c:pt>
                <c:pt idx="3105">
                  <c:v>-2.7830000000000001E-2</c:v>
                </c:pt>
                <c:pt idx="3106">
                  <c:v>-2.767E-2</c:v>
                </c:pt>
                <c:pt idx="3107">
                  <c:v>-2.75E-2</c:v>
                </c:pt>
                <c:pt idx="3108">
                  <c:v>-2.734E-2</c:v>
                </c:pt>
                <c:pt idx="3109">
                  <c:v>-2.7179999999999999E-2</c:v>
                </c:pt>
                <c:pt idx="3110">
                  <c:v>-2.7009999999999999E-2</c:v>
                </c:pt>
                <c:pt idx="3111">
                  <c:v>-2.691E-2</c:v>
                </c:pt>
                <c:pt idx="3112">
                  <c:v>-2.674E-2</c:v>
                </c:pt>
                <c:pt idx="3113">
                  <c:v>-2.6579999999999999E-2</c:v>
                </c:pt>
                <c:pt idx="3114">
                  <c:v>-2.6419999999999999E-2</c:v>
                </c:pt>
                <c:pt idx="3115">
                  <c:v>-2.631E-2</c:v>
                </c:pt>
                <c:pt idx="3116">
                  <c:v>-2.614E-2</c:v>
                </c:pt>
                <c:pt idx="3117">
                  <c:v>-2.598E-2</c:v>
                </c:pt>
                <c:pt idx="3118">
                  <c:v>-2.5819999999999999E-2</c:v>
                </c:pt>
                <c:pt idx="3119">
                  <c:v>-2.571E-2</c:v>
                </c:pt>
                <c:pt idx="3120">
                  <c:v>-2.554E-2</c:v>
                </c:pt>
                <c:pt idx="3121">
                  <c:v>-2.538E-2</c:v>
                </c:pt>
                <c:pt idx="3122">
                  <c:v>-2.5219999999999999E-2</c:v>
                </c:pt>
                <c:pt idx="3123">
                  <c:v>-2.5049999999999999E-2</c:v>
                </c:pt>
                <c:pt idx="3124">
                  <c:v>-2.4889999999999999E-2</c:v>
                </c:pt>
                <c:pt idx="3125">
                  <c:v>-2.4670000000000001E-2</c:v>
                </c:pt>
                <c:pt idx="3126">
                  <c:v>-2.4510000000000001E-2</c:v>
                </c:pt>
                <c:pt idx="3127">
                  <c:v>-2.435E-2</c:v>
                </c:pt>
                <c:pt idx="3128">
                  <c:v>-2.418E-2</c:v>
                </c:pt>
                <c:pt idx="3129">
                  <c:v>-2.402E-2</c:v>
                </c:pt>
                <c:pt idx="3130">
                  <c:v>-2.3859999999999999E-2</c:v>
                </c:pt>
                <c:pt idx="3131">
                  <c:v>-2.375E-2</c:v>
                </c:pt>
                <c:pt idx="3132">
                  <c:v>-2.358E-2</c:v>
                </c:pt>
                <c:pt idx="3133">
                  <c:v>-2.342E-2</c:v>
                </c:pt>
                <c:pt idx="3134">
                  <c:v>-2.3259999999999999E-2</c:v>
                </c:pt>
                <c:pt idx="3135">
                  <c:v>-2.3089999999999999E-2</c:v>
                </c:pt>
                <c:pt idx="3136">
                  <c:v>-2.2929999999999999E-2</c:v>
                </c:pt>
                <c:pt idx="3137">
                  <c:v>-2.2769999999999999E-2</c:v>
                </c:pt>
                <c:pt idx="3138">
                  <c:v>-2.2599999999999999E-2</c:v>
                </c:pt>
                <c:pt idx="3139">
                  <c:v>-2.2440000000000002E-2</c:v>
                </c:pt>
                <c:pt idx="3140">
                  <c:v>-2.2280000000000001E-2</c:v>
                </c:pt>
                <c:pt idx="3141">
                  <c:v>-2.2110000000000001E-2</c:v>
                </c:pt>
                <c:pt idx="3142">
                  <c:v>-2.1899999999999999E-2</c:v>
                </c:pt>
                <c:pt idx="3143">
                  <c:v>-2.1729999999999999E-2</c:v>
                </c:pt>
                <c:pt idx="3144">
                  <c:v>-2.1569999999999999E-2</c:v>
                </c:pt>
                <c:pt idx="3145">
                  <c:v>-2.1409999999999998E-2</c:v>
                </c:pt>
                <c:pt idx="3146">
                  <c:v>-2.1299999999999999E-2</c:v>
                </c:pt>
                <c:pt idx="3147">
                  <c:v>-2.1129999999999999E-2</c:v>
                </c:pt>
                <c:pt idx="3148">
                  <c:v>-2.0969999999999999E-2</c:v>
                </c:pt>
                <c:pt idx="3149">
                  <c:v>-2.0809999999999999E-2</c:v>
                </c:pt>
                <c:pt idx="3150">
                  <c:v>-2.0639999999999999E-2</c:v>
                </c:pt>
                <c:pt idx="3151">
                  <c:v>-2.0480000000000002E-2</c:v>
                </c:pt>
                <c:pt idx="3152">
                  <c:v>-2.0320000000000001E-2</c:v>
                </c:pt>
                <c:pt idx="3153">
                  <c:v>-2.0150000000000001E-2</c:v>
                </c:pt>
                <c:pt idx="3154">
                  <c:v>-1.9990000000000001E-2</c:v>
                </c:pt>
                <c:pt idx="3155">
                  <c:v>-1.983E-2</c:v>
                </c:pt>
                <c:pt idx="3156">
                  <c:v>-1.966E-2</c:v>
                </c:pt>
                <c:pt idx="3157">
                  <c:v>-1.95E-2</c:v>
                </c:pt>
                <c:pt idx="3158">
                  <c:v>-1.934E-2</c:v>
                </c:pt>
                <c:pt idx="3159">
                  <c:v>-1.917E-2</c:v>
                </c:pt>
                <c:pt idx="3160">
                  <c:v>-1.9009999999999999E-2</c:v>
                </c:pt>
                <c:pt idx="3161">
                  <c:v>-1.8849999999999999E-2</c:v>
                </c:pt>
                <c:pt idx="3162">
                  <c:v>-1.8679999999999999E-2</c:v>
                </c:pt>
                <c:pt idx="3163">
                  <c:v>-1.857E-2</c:v>
                </c:pt>
                <c:pt idx="3164">
                  <c:v>-1.8409999999999999E-2</c:v>
                </c:pt>
                <c:pt idx="3165">
                  <c:v>-1.8249999999999999E-2</c:v>
                </c:pt>
                <c:pt idx="3166">
                  <c:v>-1.8079999999999999E-2</c:v>
                </c:pt>
                <c:pt idx="3167">
                  <c:v>-1.7919999999999998E-2</c:v>
                </c:pt>
                <c:pt idx="3168">
                  <c:v>-1.7809999999999999E-2</c:v>
                </c:pt>
                <c:pt idx="3169">
                  <c:v>-1.7649999999999999E-2</c:v>
                </c:pt>
                <c:pt idx="3170">
                  <c:v>-1.7489999999999999E-2</c:v>
                </c:pt>
                <c:pt idx="3171">
                  <c:v>-1.7319999999999999E-2</c:v>
                </c:pt>
                <c:pt idx="3172">
                  <c:v>-1.7160000000000002E-2</c:v>
                </c:pt>
                <c:pt idx="3173">
                  <c:v>-1.7000000000000001E-2</c:v>
                </c:pt>
                <c:pt idx="3174">
                  <c:v>-1.6830000000000001E-2</c:v>
                </c:pt>
                <c:pt idx="3175">
                  <c:v>-1.6670000000000001E-2</c:v>
                </c:pt>
                <c:pt idx="3176">
                  <c:v>-1.651E-2</c:v>
                </c:pt>
                <c:pt idx="3177">
                  <c:v>-1.6400000000000001E-2</c:v>
                </c:pt>
                <c:pt idx="3178">
                  <c:v>-1.6230000000000001E-2</c:v>
                </c:pt>
                <c:pt idx="3179">
                  <c:v>-1.6119999999999999E-2</c:v>
                </c:pt>
                <c:pt idx="3180">
                  <c:v>-1.5959999999999998E-2</c:v>
                </c:pt>
                <c:pt idx="3181">
                  <c:v>-1.5800000000000002E-2</c:v>
                </c:pt>
                <c:pt idx="3182">
                  <c:v>-1.5689999999999999E-2</c:v>
                </c:pt>
                <c:pt idx="3183">
                  <c:v>-1.553E-2</c:v>
                </c:pt>
                <c:pt idx="3184">
                  <c:v>-1.536E-2</c:v>
                </c:pt>
                <c:pt idx="3185">
                  <c:v>-1.525E-2</c:v>
                </c:pt>
                <c:pt idx="3186">
                  <c:v>-1.5089999999999999E-2</c:v>
                </c:pt>
                <c:pt idx="3187">
                  <c:v>-1.4930000000000001E-2</c:v>
                </c:pt>
                <c:pt idx="3188">
                  <c:v>-1.482E-2</c:v>
                </c:pt>
                <c:pt idx="3189">
                  <c:v>-1.465E-2</c:v>
                </c:pt>
                <c:pt idx="3190">
                  <c:v>-1.4489999999999999E-2</c:v>
                </c:pt>
                <c:pt idx="3191">
                  <c:v>-1.438E-2</c:v>
                </c:pt>
                <c:pt idx="3192">
                  <c:v>-1.422E-2</c:v>
                </c:pt>
                <c:pt idx="3193">
                  <c:v>-1.4109999999999999E-2</c:v>
                </c:pt>
                <c:pt idx="3194">
                  <c:v>-1.3950000000000001E-2</c:v>
                </c:pt>
                <c:pt idx="3195">
                  <c:v>-1.384E-2</c:v>
                </c:pt>
                <c:pt idx="3196">
                  <c:v>-1.3729999999999999E-2</c:v>
                </c:pt>
                <c:pt idx="3197">
                  <c:v>-1.3559999999999999E-2</c:v>
                </c:pt>
                <c:pt idx="3198">
                  <c:v>-1.346E-2</c:v>
                </c:pt>
                <c:pt idx="3199">
                  <c:v>-1.3350000000000001E-2</c:v>
                </c:pt>
                <c:pt idx="3200">
                  <c:v>-1.3180000000000001E-2</c:v>
                </c:pt>
                <c:pt idx="3201">
                  <c:v>-1.307E-2</c:v>
                </c:pt>
                <c:pt idx="3202">
                  <c:v>-1.291E-2</c:v>
                </c:pt>
                <c:pt idx="3203">
                  <c:v>-1.2800000000000001E-2</c:v>
                </c:pt>
                <c:pt idx="3204">
                  <c:v>-1.269E-2</c:v>
                </c:pt>
                <c:pt idx="3205">
                  <c:v>-1.2529999999999999E-2</c:v>
                </c:pt>
                <c:pt idx="3206">
                  <c:v>-1.242E-2</c:v>
                </c:pt>
                <c:pt idx="3207">
                  <c:v>-1.231E-2</c:v>
                </c:pt>
                <c:pt idx="3208">
                  <c:v>-1.2149999999999999E-2</c:v>
                </c:pt>
                <c:pt idx="3209">
                  <c:v>-1.204E-2</c:v>
                </c:pt>
                <c:pt idx="3210">
                  <c:v>-1.193E-2</c:v>
                </c:pt>
                <c:pt idx="3211">
                  <c:v>-1.1820000000000001E-2</c:v>
                </c:pt>
                <c:pt idx="3212">
                  <c:v>-1.171E-2</c:v>
                </c:pt>
                <c:pt idx="3213">
                  <c:v>-1.1599999999999999E-2</c:v>
                </c:pt>
                <c:pt idx="3214">
                  <c:v>-1.15E-2</c:v>
                </c:pt>
                <c:pt idx="3215">
                  <c:v>-1.1390000000000001E-2</c:v>
                </c:pt>
                <c:pt idx="3216">
                  <c:v>-1.128E-2</c:v>
                </c:pt>
                <c:pt idx="3217">
                  <c:v>-1.1169999999999999E-2</c:v>
                </c:pt>
                <c:pt idx="3218">
                  <c:v>-1.106E-2</c:v>
                </c:pt>
                <c:pt idx="3219">
                  <c:v>-1.095E-2</c:v>
                </c:pt>
                <c:pt idx="3220">
                  <c:v>-1.0840000000000001E-2</c:v>
                </c:pt>
                <c:pt idx="3221">
                  <c:v>-1.073E-2</c:v>
                </c:pt>
                <c:pt idx="3222">
                  <c:v>-1.0619999999999999E-2</c:v>
                </c:pt>
                <c:pt idx="3223">
                  <c:v>-1.057E-2</c:v>
                </c:pt>
                <c:pt idx="3224">
                  <c:v>-1.0460000000000001E-2</c:v>
                </c:pt>
                <c:pt idx="3225">
                  <c:v>-1.035E-2</c:v>
                </c:pt>
                <c:pt idx="3226">
                  <c:v>-1.03E-2</c:v>
                </c:pt>
                <c:pt idx="3227">
                  <c:v>-1.0189999999999999E-2</c:v>
                </c:pt>
                <c:pt idx="3228">
                  <c:v>-1.013E-2</c:v>
                </c:pt>
                <c:pt idx="3229">
                  <c:v>-1.0030000000000001E-2</c:v>
                </c:pt>
                <c:pt idx="3230">
                  <c:v>-9.92E-3</c:v>
                </c:pt>
                <c:pt idx="3231">
                  <c:v>-9.8600000000000007E-3</c:v>
                </c:pt>
                <c:pt idx="3232">
                  <c:v>-9.75E-3</c:v>
                </c:pt>
                <c:pt idx="3233">
                  <c:v>-9.7000000000000003E-3</c:v>
                </c:pt>
                <c:pt idx="3234">
                  <c:v>-9.5899999999999996E-3</c:v>
                </c:pt>
                <c:pt idx="3235">
                  <c:v>-9.5399999999999999E-3</c:v>
                </c:pt>
                <c:pt idx="3236">
                  <c:v>-9.4800000000000006E-3</c:v>
                </c:pt>
                <c:pt idx="3237">
                  <c:v>-9.3699999999999999E-3</c:v>
                </c:pt>
                <c:pt idx="3238">
                  <c:v>-9.3200000000000002E-3</c:v>
                </c:pt>
                <c:pt idx="3239">
                  <c:v>-9.2599999999999991E-3</c:v>
                </c:pt>
                <c:pt idx="3240">
                  <c:v>-9.2099999999999994E-3</c:v>
                </c:pt>
                <c:pt idx="3241">
                  <c:v>-9.1500000000000001E-3</c:v>
                </c:pt>
                <c:pt idx="3242">
                  <c:v>-9.1000000000000004E-3</c:v>
                </c:pt>
                <c:pt idx="3243">
                  <c:v>-9.0500000000000008E-3</c:v>
                </c:pt>
                <c:pt idx="3244">
                  <c:v>-8.9899999999999997E-3</c:v>
                </c:pt>
                <c:pt idx="3245">
                  <c:v>-8.94E-3</c:v>
                </c:pt>
                <c:pt idx="3246">
                  <c:v>-8.8800000000000007E-3</c:v>
                </c:pt>
                <c:pt idx="3247">
                  <c:v>-8.8299999999999993E-3</c:v>
                </c:pt>
                <c:pt idx="3248">
                  <c:v>-8.77E-3</c:v>
                </c:pt>
                <c:pt idx="3249">
                  <c:v>-8.7200000000000003E-3</c:v>
                </c:pt>
                <c:pt idx="3250">
                  <c:v>-8.7200000000000003E-3</c:v>
                </c:pt>
                <c:pt idx="3251">
                  <c:v>-8.6599999999999993E-3</c:v>
                </c:pt>
                <c:pt idx="3252">
                  <c:v>-8.6099999999999996E-3</c:v>
                </c:pt>
                <c:pt idx="3253">
                  <c:v>-8.6099999999999996E-3</c:v>
                </c:pt>
                <c:pt idx="3254">
                  <c:v>-8.5599999999999999E-3</c:v>
                </c:pt>
                <c:pt idx="3255">
                  <c:v>-8.5599999999999999E-3</c:v>
                </c:pt>
                <c:pt idx="3256">
                  <c:v>-8.5599999999999999E-3</c:v>
                </c:pt>
                <c:pt idx="3257">
                  <c:v>-8.5000000000000006E-3</c:v>
                </c:pt>
                <c:pt idx="3258">
                  <c:v>-8.5000000000000006E-3</c:v>
                </c:pt>
                <c:pt idx="3259">
                  <c:v>-8.5000000000000006E-3</c:v>
                </c:pt>
                <c:pt idx="3260">
                  <c:v>-8.5000000000000006E-3</c:v>
                </c:pt>
                <c:pt idx="3261">
                  <c:v>-8.5000000000000006E-3</c:v>
                </c:pt>
                <c:pt idx="3262">
                  <c:v>-8.4499999999999992E-3</c:v>
                </c:pt>
                <c:pt idx="3263">
                  <c:v>-8.4499999999999992E-3</c:v>
                </c:pt>
                <c:pt idx="3264">
                  <c:v>-8.4499999999999992E-3</c:v>
                </c:pt>
                <c:pt idx="3265">
                  <c:v>-8.4499999999999992E-3</c:v>
                </c:pt>
                <c:pt idx="3266">
                  <c:v>-8.5000000000000006E-3</c:v>
                </c:pt>
                <c:pt idx="3267">
                  <c:v>-8.5000000000000006E-3</c:v>
                </c:pt>
                <c:pt idx="3268">
                  <c:v>-8.5000000000000006E-3</c:v>
                </c:pt>
                <c:pt idx="3269">
                  <c:v>-8.5599999999999999E-3</c:v>
                </c:pt>
                <c:pt idx="3270">
                  <c:v>-8.5599999999999999E-3</c:v>
                </c:pt>
                <c:pt idx="3271">
                  <c:v>-8.6099999999999996E-3</c:v>
                </c:pt>
                <c:pt idx="3272">
                  <c:v>-8.6099999999999996E-3</c:v>
                </c:pt>
                <c:pt idx="3273">
                  <c:v>-8.6599999999999993E-3</c:v>
                </c:pt>
                <c:pt idx="3274">
                  <c:v>-8.7200000000000003E-3</c:v>
                </c:pt>
                <c:pt idx="3275">
                  <c:v>-8.7200000000000003E-3</c:v>
                </c:pt>
                <c:pt idx="3276">
                  <c:v>-8.77E-3</c:v>
                </c:pt>
                <c:pt idx="3277">
                  <c:v>-8.8299999999999993E-3</c:v>
                </c:pt>
                <c:pt idx="3278">
                  <c:v>-8.8800000000000007E-3</c:v>
                </c:pt>
                <c:pt idx="3279">
                  <c:v>-8.8800000000000007E-3</c:v>
                </c:pt>
                <c:pt idx="3280">
                  <c:v>-8.94E-3</c:v>
                </c:pt>
                <c:pt idx="3281">
                  <c:v>-8.9899999999999997E-3</c:v>
                </c:pt>
                <c:pt idx="3282">
                  <c:v>-9.1000000000000004E-3</c:v>
                </c:pt>
                <c:pt idx="3283">
                  <c:v>-9.1500000000000001E-3</c:v>
                </c:pt>
                <c:pt idx="3284">
                  <c:v>-9.2099999999999994E-3</c:v>
                </c:pt>
                <c:pt idx="3285">
                  <c:v>-9.3200000000000002E-3</c:v>
                </c:pt>
                <c:pt idx="3286">
                  <c:v>-9.3699999999999999E-3</c:v>
                </c:pt>
                <c:pt idx="3287">
                  <c:v>-9.4800000000000006E-3</c:v>
                </c:pt>
                <c:pt idx="3288">
                  <c:v>-9.5399999999999999E-3</c:v>
                </c:pt>
                <c:pt idx="3289">
                  <c:v>-9.6399999999999993E-3</c:v>
                </c:pt>
                <c:pt idx="3290">
                  <c:v>-9.75E-3</c:v>
                </c:pt>
                <c:pt idx="3291">
                  <c:v>-9.8600000000000007E-3</c:v>
                </c:pt>
                <c:pt idx="3292">
                  <c:v>-9.92E-3</c:v>
                </c:pt>
                <c:pt idx="3293">
                  <c:v>-1.0030000000000001E-2</c:v>
                </c:pt>
                <c:pt idx="3294">
                  <c:v>-1.013E-2</c:v>
                </c:pt>
                <c:pt idx="3295">
                  <c:v>-1.0240000000000001E-2</c:v>
                </c:pt>
                <c:pt idx="3296">
                  <c:v>-1.035E-2</c:v>
                </c:pt>
                <c:pt idx="3297">
                  <c:v>-1.0460000000000001E-2</c:v>
                </c:pt>
                <c:pt idx="3298">
                  <c:v>-1.057E-2</c:v>
                </c:pt>
                <c:pt idx="3299">
                  <c:v>-1.068E-2</c:v>
                </c:pt>
                <c:pt idx="3300">
                  <c:v>-1.0840000000000001E-2</c:v>
                </c:pt>
                <c:pt idx="3301">
                  <c:v>-1.095E-2</c:v>
                </c:pt>
                <c:pt idx="3302">
                  <c:v>-1.111E-2</c:v>
                </c:pt>
                <c:pt idx="3303">
                  <c:v>-1.1220000000000001E-2</c:v>
                </c:pt>
                <c:pt idx="3304">
                  <c:v>-1.1390000000000001E-2</c:v>
                </c:pt>
                <c:pt idx="3305">
                  <c:v>-1.155E-2</c:v>
                </c:pt>
                <c:pt idx="3306">
                  <c:v>-1.166E-2</c:v>
                </c:pt>
                <c:pt idx="3307">
                  <c:v>-1.1820000000000001E-2</c:v>
                </c:pt>
                <c:pt idx="3308">
                  <c:v>-1.1990000000000001E-2</c:v>
                </c:pt>
                <c:pt idx="3309">
                  <c:v>-1.209E-2</c:v>
                </c:pt>
                <c:pt idx="3310">
                  <c:v>-1.226E-2</c:v>
                </c:pt>
                <c:pt idx="3311">
                  <c:v>-1.242E-2</c:v>
                </c:pt>
                <c:pt idx="3312">
                  <c:v>-1.2579999999999999E-2</c:v>
                </c:pt>
                <c:pt idx="3313">
                  <c:v>-1.2749999999999999E-2</c:v>
                </c:pt>
                <c:pt idx="3314">
                  <c:v>-1.291E-2</c:v>
                </c:pt>
                <c:pt idx="3315">
                  <c:v>-1.307E-2</c:v>
                </c:pt>
                <c:pt idx="3316">
                  <c:v>-1.324E-2</c:v>
                </c:pt>
                <c:pt idx="3317">
                  <c:v>-1.346E-2</c:v>
                </c:pt>
                <c:pt idx="3318">
                  <c:v>-1.362E-2</c:v>
                </c:pt>
                <c:pt idx="3319">
                  <c:v>-1.3780000000000001E-2</c:v>
                </c:pt>
                <c:pt idx="3320">
                  <c:v>-1.4E-2</c:v>
                </c:pt>
                <c:pt idx="3321">
                  <c:v>-1.4160000000000001E-2</c:v>
                </c:pt>
                <c:pt idx="3322">
                  <c:v>-1.4330000000000001E-2</c:v>
                </c:pt>
                <c:pt idx="3323">
                  <c:v>-1.455E-2</c:v>
                </c:pt>
                <c:pt idx="3324">
                  <c:v>-1.4710000000000001E-2</c:v>
                </c:pt>
                <c:pt idx="3325">
                  <c:v>-1.4930000000000001E-2</c:v>
                </c:pt>
                <c:pt idx="3326">
                  <c:v>-1.5089999999999999E-2</c:v>
                </c:pt>
                <c:pt idx="3327">
                  <c:v>-1.5310000000000001E-2</c:v>
                </c:pt>
                <c:pt idx="3328">
                  <c:v>-1.5469999999999999E-2</c:v>
                </c:pt>
                <c:pt idx="3329">
                  <c:v>-1.5689999999999999E-2</c:v>
                </c:pt>
                <c:pt idx="3330">
                  <c:v>-1.585E-2</c:v>
                </c:pt>
                <c:pt idx="3331">
                  <c:v>-1.6070000000000001E-2</c:v>
                </c:pt>
                <c:pt idx="3332">
                  <c:v>-1.6289999999999999E-2</c:v>
                </c:pt>
                <c:pt idx="3333">
                  <c:v>-1.651E-2</c:v>
                </c:pt>
                <c:pt idx="3334">
                  <c:v>-1.6719999999999999E-2</c:v>
                </c:pt>
                <c:pt idx="3335">
                  <c:v>-1.694E-2</c:v>
                </c:pt>
                <c:pt idx="3336">
                  <c:v>-1.7160000000000002E-2</c:v>
                </c:pt>
                <c:pt idx="3337">
                  <c:v>-1.738E-2</c:v>
                </c:pt>
                <c:pt idx="3338">
                  <c:v>-1.754E-2</c:v>
                </c:pt>
                <c:pt idx="3339">
                  <c:v>-1.7760000000000001E-2</c:v>
                </c:pt>
                <c:pt idx="3340">
                  <c:v>-1.7979999999999999E-2</c:v>
                </c:pt>
                <c:pt idx="3341">
                  <c:v>-1.8190000000000001E-2</c:v>
                </c:pt>
                <c:pt idx="3342">
                  <c:v>-1.8409999999999999E-2</c:v>
                </c:pt>
                <c:pt idx="3343">
                  <c:v>-1.857E-2</c:v>
                </c:pt>
                <c:pt idx="3344">
                  <c:v>-1.8790000000000001E-2</c:v>
                </c:pt>
                <c:pt idx="3345">
                  <c:v>-1.9009999999999999E-2</c:v>
                </c:pt>
                <c:pt idx="3346">
                  <c:v>-1.9230000000000001E-2</c:v>
                </c:pt>
                <c:pt idx="3347">
                  <c:v>-1.9449999999999999E-2</c:v>
                </c:pt>
                <c:pt idx="3348">
                  <c:v>-1.966E-2</c:v>
                </c:pt>
                <c:pt idx="3349">
                  <c:v>-1.9939999999999999E-2</c:v>
                </c:pt>
                <c:pt idx="3350">
                  <c:v>-2.0150000000000001E-2</c:v>
                </c:pt>
                <c:pt idx="3351">
                  <c:v>-2.0369999999999999E-2</c:v>
                </c:pt>
                <c:pt idx="3352">
                  <c:v>-2.0590000000000001E-2</c:v>
                </c:pt>
                <c:pt idx="3353">
                  <c:v>-2.0809999999999999E-2</c:v>
                </c:pt>
                <c:pt idx="3354">
                  <c:v>-2.0969999999999999E-2</c:v>
                </c:pt>
                <c:pt idx="3355">
                  <c:v>-2.1190000000000001E-2</c:v>
                </c:pt>
                <c:pt idx="3356">
                  <c:v>-2.1409999999999998E-2</c:v>
                </c:pt>
                <c:pt idx="3357">
                  <c:v>-2.162E-2</c:v>
                </c:pt>
                <c:pt idx="3358">
                  <c:v>-2.1839999999999998E-2</c:v>
                </c:pt>
                <c:pt idx="3359">
                  <c:v>-2.2009999999999998E-2</c:v>
                </c:pt>
                <c:pt idx="3360">
                  <c:v>-2.222E-2</c:v>
                </c:pt>
                <c:pt idx="3361">
                  <c:v>-2.2440000000000002E-2</c:v>
                </c:pt>
                <c:pt idx="3362">
                  <c:v>-2.266E-2</c:v>
                </c:pt>
                <c:pt idx="3363">
                  <c:v>-2.2880000000000001E-2</c:v>
                </c:pt>
                <c:pt idx="3364">
                  <c:v>-2.3089999999999999E-2</c:v>
                </c:pt>
                <c:pt idx="3365">
                  <c:v>-2.3310000000000001E-2</c:v>
                </c:pt>
                <c:pt idx="3366">
                  <c:v>-2.3529999999999999E-2</c:v>
                </c:pt>
                <c:pt idx="3367">
                  <c:v>-2.375E-2</c:v>
                </c:pt>
                <c:pt idx="3368">
                  <c:v>-2.3970000000000002E-2</c:v>
                </c:pt>
                <c:pt idx="3369">
                  <c:v>-2.418E-2</c:v>
                </c:pt>
                <c:pt idx="3370">
                  <c:v>-2.435E-2</c:v>
                </c:pt>
                <c:pt idx="3371">
                  <c:v>-2.4559999999999998E-2</c:v>
                </c:pt>
                <c:pt idx="3372">
                  <c:v>-2.4729999999999999E-2</c:v>
                </c:pt>
                <c:pt idx="3373">
                  <c:v>-2.495E-2</c:v>
                </c:pt>
                <c:pt idx="3374">
                  <c:v>-2.511E-2</c:v>
                </c:pt>
                <c:pt idx="3375">
                  <c:v>-2.5329999999999998E-2</c:v>
                </c:pt>
                <c:pt idx="3376">
                  <c:v>-2.5489999999999999E-2</c:v>
                </c:pt>
                <c:pt idx="3377">
                  <c:v>-2.571E-2</c:v>
                </c:pt>
                <c:pt idx="3378">
                  <c:v>-2.5870000000000001E-2</c:v>
                </c:pt>
                <c:pt idx="3379">
                  <c:v>-2.6089999999999999E-2</c:v>
                </c:pt>
                <c:pt idx="3380">
                  <c:v>-2.631E-2</c:v>
                </c:pt>
                <c:pt idx="3381">
                  <c:v>-2.647E-2</c:v>
                </c:pt>
                <c:pt idx="3382">
                  <c:v>-2.6689999999999998E-2</c:v>
                </c:pt>
                <c:pt idx="3383">
                  <c:v>-2.6849999999999999E-2</c:v>
                </c:pt>
                <c:pt idx="3384">
                  <c:v>-2.707E-2</c:v>
                </c:pt>
                <c:pt idx="3385">
                  <c:v>-2.7230000000000001E-2</c:v>
                </c:pt>
                <c:pt idx="3386">
                  <c:v>-2.7400000000000001E-2</c:v>
                </c:pt>
                <c:pt idx="3387">
                  <c:v>-2.7560000000000001E-2</c:v>
                </c:pt>
                <c:pt idx="3388">
                  <c:v>-2.7720000000000002E-2</c:v>
                </c:pt>
                <c:pt idx="3389">
                  <c:v>-2.7890000000000002E-2</c:v>
                </c:pt>
                <c:pt idx="3390">
                  <c:v>-2.8049999999999999E-2</c:v>
                </c:pt>
                <c:pt idx="3391">
                  <c:v>-2.8209999999999999E-2</c:v>
                </c:pt>
                <c:pt idx="3392">
                  <c:v>-2.8379999999999999E-2</c:v>
                </c:pt>
                <c:pt idx="3393">
                  <c:v>-2.8539999999999999E-2</c:v>
                </c:pt>
                <c:pt idx="3394">
                  <c:v>-2.87E-2</c:v>
                </c:pt>
                <c:pt idx="3395">
                  <c:v>-2.8920000000000001E-2</c:v>
                </c:pt>
                <c:pt idx="3396">
                  <c:v>-2.9080000000000002E-2</c:v>
                </c:pt>
                <c:pt idx="3397">
                  <c:v>-2.9250000000000002E-2</c:v>
                </c:pt>
                <c:pt idx="3398">
                  <c:v>-2.9409999999999999E-2</c:v>
                </c:pt>
                <c:pt idx="3399">
                  <c:v>-2.9569999999999999E-2</c:v>
                </c:pt>
                <c:pt idx="3400">
                  <c:v>-2.9739999999999999E-2</c:v>
                </c:pt>
                <c:pt idx="3401">
                  <c:v>-2.9899999999999999E-2</c:v>
                </c:pt>
                <c:pt idx="3402">
                  <c:v>-3.0009999999999998E-2</c:v>
                </c:pt>
                <c:pt idx="3403">
                  <c:v>-3.0169999999999999E-2</c:v>
                </c:pt>
                <c:pt idx="3404">
                  <c:v>-3.0280000000000001E-2</c:v>
                </c:pt>
                <c:pt idx="3405">
                  <c:v>-3.0450000000000001E-2</c:v>
                </c:pt>
                <c:pt idx="3406">
                  <c:v>-3.0550000000000001E-2</c:v>
                </c:pt>
                <c:pt idx="3407">
                  <c:v>-3.0720000000000001E-2</c:v>
                </c:pt>
                <c:pt idx="3408">
                  <c:v>-3.083E-2</c:v>
                </c:pt>
                <c:pt idx="3409">
                  <c:v>-3.099E-2</c:v>
                </c:pt>
                <c:pt idx="3410">
                  <c:v>-3.1099999999999999E-2</c:v>
                </c:pt>
                <c:pt idx="3411">
                  <c:v>-3.1260000000000003E-2</c:v>
                </c:pt>
                <c:pt idx="3412">
                  <c:v>-3.143E-2</c:v>
                </c:pt>
                <c:pt idx="3413">
                  <c:v>-3.159E-2</c:v>
                </c:pt>
                <c:pt idx="3414">
                  <c:v>-3.1699999999999999E-2</c:v>
                </c:pt>
                <c:pt idx="3415">
                  <c:v>-3.1859999999999999E-2</c:v>
                </c:pt>
                <c:pt idx="3416">
                  <c:v>-3.1969999999999998E-2</c:v>
                </c:pt>
                <c:pt idx="3417">
                  <c:v>-3.2079999999999997E-2</c:v>
                </c:pt>
                <c:pt idx="3418">
                  <c:v>-3.2239999999999998E-2</c:v>
                </c:pt>
                <c:pt idx="3419">
                  <c:v>-3.2349999999999997E-2</c:v>
                </c:pt>
                <c:pt idx="3420">
                  <c:v>-3.2460000000000003E-2</c:v>
                </c:pt>
                <c:pt idx="3421">
                  <c:v>-3.2570000000000002E-2</c:v>
                </c:pt>
                <c:pt idx="3422">
                  <c:v>-3.2680000000000001E-2</c:v>
                </c:pt>
                <c:pt idx="3423">
                  <c:v>-3.279E-2</c:v>
                </c:pt>
                <c:pt idx="3424">
                  <c:v>-3.2899999999999999E-2</c:v>
                </c:pt>
                <c:pt idx="3425">
                  <c:v>-3.3059999999999999E-2</c:v>
                </c:pt>
                <c:pt idx="3426">
                  <c:v>-3.3169999999999998E-2</c:v>
                </c:pt>
                <c:pt idx="3427">
                  <c:v>-3.3279999999999997E-2</c:v>
                </c:pt>
                <c:pt idx="3428">
                  <c:v>-3.3439999999999998E-2</c:v>
                </c:pt>
                <c:pt idx="3429">
                  <c:v>-3.3550000000000003E-2</c:v>
                </c:pt>
                <c:pt idx="3430">
                  <c:v>-3.3660000000000002E-2</c:v>
                </c:pt>
                <c:pt idx="3431">
                  <c:v>-3.3820000000000003E-2</c:v>
                </c:pt>
                <c:pt idx="3432">
                  <c:v>-3.3930000000000002E-2</c:v>
                </c:pt>
                <c:pt idx="3433">
                  <c:v>-3.4040000000000001E-2</c:v>
                </c:pt>
                <c:pt idx="3434">
                  <c:v>-3.415E-2</c:v>
                </c:pt>
                <c:pt idx="3435">
                  <c:v>-3.4259999999999999E-2</c:v>
                </c:pt>
                <c:pt idx="3436">
                  <c:v>-3.431E-2</c:v>
                </c:pt>
                <c:pt idx="3437">
                  <c:v>-3.4419999999999999E-2</c:v>
                </c:pt>
                <c:pt idx="3438">
                  <c:v>-3.4529999999999998E-2</c:v>
                </c:pt>
                <c:pt idx="3439">
                  <c:v>-3.4639999999999997E-2</c:v>
                </c:pt>
                <c:pt idx="3440">
                  <c:v>-3.4750000000000003E-2</c:v>
                </c:pt>
                <c:pt idx="3441">
                  <c:v>-3.4860000000000002E-2</c:v>
                </c:pt>
                <c:pt idx="3442">
                  <c:v>-3.4970000000000001E-2</c:v>
                </c:pt>
                <c:pt idx="3443">
                  <c:v>-3.5130000000000002E-2</c:v>
                </c:pt>
                <c:pt idx="3444">
                  <c:v>-3.524E-2</c:v>
                </c:pt>
                <c:pt idx="3445">
                  <c:v>-3.5349999999999999E-2</c:v>
                </c:pt>
                <c:pt idx="3446">
                  <c:v>-3.5459999999999998E-2</c:v>
                </c:pt>
                <c:pt idx="3447">
                  <c:v>-3.5619999999999999E-2</c:v>
                </c:pt>
                <c:pt idx="3448">
                  <c:v>-3.5729999999999998E-2</c:v>
                </c:pt>
                <c:pt idx="3449">
                  <c:v>-3.5779999999999999E-2</c:v>
                </c:pt>
                <c:pt idx="3450">
                  <c:v>-3.5889999999999998E-2</c:v>
                </c:pt>
                <c:pt idx="3451">
                  <c:v>-3.5999999999999997E-2</c:v>
                </c:pt>
                <c:pt idx="3452">
                  <c:v>-3.6110000000000003E-2</c:v>
                </c:pt>
                <c:pt idx="3453">
                  <c:v>-3.6220000000000002E-2</c:v>
                </c:pt>
                <c:pt idx="3454">
                  <c:v>-3.6330000000000001E-2</c:v>
                </c:pt>
                <c:pt idx="3455">
                  <c:v>-3.644E-2</c:v>
                </c:pt>
                <c:pt idx="3456">
                  <c:v>-3.6540000000000003E-2</c:v>
                </c:pt>
                <c:pt idx="3457">
                  <c:v>-3.6650000000000002E-2</c:v>
                </c:pt>
                <c:pt idx="3458">
                  <c:v>-3.6760000000000001E-2</c:v>
                </c:pt>
                <c:pt idx="3459">
                  <c:v>-3.687E-2</c:v>
                </c:pt>
                <c:pt idx="3460">
                  <c:v>-3.6979999999999999E-2</c:v>
                </c:pt>
                <c:pt idx="3461">
                  <c:v>-3.7139999999999999E-2</c:v>
                </c:pt>
                <c:pt idx="3462">
                  <c:v>-3.7249999999999998E-2</c:v>
                </c:pt>
                <c:pt idx="3463">
                  <c:v>-3.7359999999999997E-2</c:v>
                </c:pt>
                <c:pt idx="3464">
                  <c:v>-3.7470000000000003E-2</c:v>
                </c:pt>
                <c:pt idx="3465">
                  <c:v>-3.7580000000000002E-2</c:v>
                </c:pt>
                <c:pt idx="3466">
                  <c:v>-3.7690000000000001E-2</c:v>
                </c:pt>
                <c:pt idx="3467">
                  <c:v>-3.78E-2</c:v>
                </c:pt>
                <c:pt idx="3468">
                  <c:v>-3.7909999999999999E-2</c:v>
                </c:pt>
                <c:pt idx="3469">
                  <c:v>-3.8010000000000002E-2</c:v>
                </c:pt>
                <c:pt idx="3470">
                  <c:v>-3.8120000000000001E-2</c:v>
                </c:pt>
                <c:pt idx="3471">
                  <c:v>-3.823E-2</c:v>
                </c:pt>
                <c:pt idx="3472">
                  <c:v>-3.8339999999999999E-2</c:v>
                </c:pt>
                <c:pt idx="3473">
                  <c:v>-3.8449999999999998E-2</c:v>
                </c:pt>
                <c:pt idx="3474">
                  <c:v>-3.8559999999999997E-2</c:v>
                </c:pt>
                <c:pt idx="3475">
                  <c:v>-3.8670000000000003E-2</c:v>
                </c:pt>
                <c:pt idx="3476">
                  <c:v>-3.8830000000000003E-2</c:v>
                </c:pt>
                <c:pt idx="3477">
                  <c:v>-3.8940000000000002E-2</c:v>
                </c:pt>
                <c:pt idx="3478">
                  <c:v>-3.9050000000000001E-2</c:v>
                </c:pt>
                <c:pt idx="3479">
                  <c:v>-3.916E-2</c:v>
                </c:pt>
                <c:pt idx="3480">
                  <c:v>-3.9269999999999999E-2</c:v>
                </c:pt>
                <c:pt idx="3481">
                  <c:v>-3.9379999999999998E-2</c:v>
                </c:pt>
                <c:pt idx="3482">
                  <c:v>-3.9480000000000001E-2</c:v>
                </c:pt>
                <c:pt idx="3483">
                  <c:v>-3.959E-2</c:v>
                </c:pt>
                <c:pt idx="3484">
                  <c:v>-3.9699999999999999E-2</c:v>
                </c:pt>
                <c:pt idx="3485">
                  <c:v>-3.9809999999999998E-2</c:v>
                </c:pt>
                <c:pt idx="3486">
                  <c:v>-3.9919999999999997E-2</c:v>
                </c:pt>
                <c:pt idx="3487">
                  <c:v>-4.0030000000000003E-2</c:v>
                </c:pt>
                <c:pt idx="3488">
                  <c:v>-4.0140000000000002E-2</c:v>
                </c:pt>
                <c:pt idx="3489">
                  <c:v>-4.0250000000000001E-2</c:v>
                </c:pt>
                <c:pt idx="3490">
                  <c:v>-4.036E-2</c:v>
                </c:pt>
                <c:pt idx="3491">
                  <c:v>-4.052E-2</c:v>
                </c:pt>
                <c:pt idx="3492">
                  <c:v>-4.0629999999999999E-2</c:v>
                </c:pt>
                <c:pt idx="3493">
                  <c:v>-4.0739999999999998E-2</c:v>
                </c:pt>
                <c:pt idx="3494">
                  <c:v>-4.0849999999999997E-2</c:v>
                </c:pt>
                <c:pt idx="3495">
                  <c:v>-4.095E-2</c:v>
                </c:pt>
                <c:pt idx="3496">
                  <c:v>-4.1059999999999999E-2</c:v>
                </c:pt>
                <c:pt idx="3497">
                  <c:v>-4.1169999999999998E-2</c:v>
                </c:pt>
                <c:pt idx="3498">
                  <c:v>-4.1279999999999997E-2</c:v>
                </c:pt>
                <c:pt idx="3499">
                  <c:v>-4.1340000000000002E-2</c:v>
                </c:pt>
                <c:pt idx="3500">
                  <c:v>-4.1450000000000001E-2</c:v>
                </c:pt>
                <c:pt idx="3501">
                  <c:v>-4.1549999999999997E-2</c:v>
                </c:pt>
                <c:pt idx="3502">
                  <c:v>-4.1660000000000003E-2</c:v>
                </c:pt>
                <c:pt idx="3503">
                  <c:v>-4.1770000000000002E-2</c:v>
                </c:pt>
                <c:pt idx="3504">
                  <c:v>-4.1880000000000001E-2</c:v>
                </c:pt>
                <c:pt idx="3505">
                  <c:v>-4.199E-2</c:v>
                </c:pt>
                <c:pt idx="3506">
                  <c:v>-4.2099999999999999E-2</c:v>
                </c:pt>
                <c:pt idx="3507">
                  <c:v>-4.215E-2</c:v>
                </c:pt>
                <c:pt idx="3508">
                  <c:v>-4.2259999999999999E-2</c:v>
                </c:pt>
                <c:pt idx="3509">
                  <c:v>-4.2369999999999998E-2</c:v>
                </c:pt>
                <c:pt idx="3510">
                  <c:v>-4.2479999999999997E-2</c:v>
                </c:pt>
                <c:pt idx="3511">
                  <c:v>-4.2529999999999998E-2</c:v>
                </c:pt>
                <c:pt idx="3512">
                  <c:v>-4.2639999999999997E-2</c:v>
                </c:pt>
                <c:pt idx="3513">
                  <c:v>-4.2750000000000003E-2</c:v>
                </c:pt>
                <c:pt idx="3514">
                  <c:v>-4.2810000000000001E-2</c:v>
                </c:pt>
                <c:pt idx="3515">
                  <c:v>-4.2860000000000002E-2</c:v>
                </c:pt>
                <c:pt idx="3516">
                  <c:v>-4.2970000000000001E-2</c:v>
                </c:pt>
                <c:pt idx="3517">
                  <c:v>-4.3020000000000003E-2</c:v>
                </c:pt>
                <c:pt idx="3518">
                  <c:v>-4.3130000000000002E-2</c:v>
                </c:pt>
                <c:pt idx="3519">
                  <c:v>-4.3189999999999999E-2</c:v>
                </c:pt>
                <c:pt idx="3520">
                  <c:v>-4.3299999999999998E-2</c:v>
                </c:pt>
                <c:pt idx="3521">
                  <c:v>-4.335E-2</c:v>
                </c:pt>
                <c:pt idx="3522">
                  <c:v>-4.3409999999999997E-2</c:v>
                </c:pt>
                <c:pt idx="3523">
                  <c:v>-4.351E-2</c:v>
                </c:pt>
                <c:pt idx="3524">
                  <c:v>-4.3569999999999998E-2</c:v>
                </c:pt>
                <c:pt idx="3525">
                  <c:v>-4.3619999999999999E-2</c:v>
                </c:pt>
                <c:pt idx="3526">
                  <c:v>-4.3679999999999997E-2</c:v>
                </c:pt>
                <c:pt idx="3527">
                  <c:v>-4.3729999999999998E-2</c:v>
                </c:pt>
                <c:pt idx="3528">
                  <c:v>-4.3790000000000003E-2</c:v>
                </c:pt>
                <c:pt idx="3529">
                  <c:v>-4.3839999999999997E-2</c:v>
                </c:pt>
                <c:pt idx="3530">
                  <c:v>-4.3900000000000002E-2</c:v>
                </c:pt>
                <c:pt idx="3531">
                  <c:v>-4.3950000000000003E-2</c:v>
                </c:pt>
                <c:pt idx="3532">
                  <c:v>-4.3950000000000003E-2</c:v>
                </c:pt>
                <c:pt idx="3533">
                  <c:v>-4.3999999999999997E-2</c:v>
                </c:pt>
                <c:pt idx="3534">
                  <c:v>-4.4060000000000002E-2</c:v>
                </c:pt>
                <c:pt idx="3535">
                  <c:v>-4.4110000000000003E-2</c:v>
                </c:pt>
                <c:pt idx="3536">
                  <c:v>-4.4110000000000003E-2</c:v>
                </c:pt>
                <c:pt idx="3537">
                  <c:v>-4.4170000000000001E-2</c:v>
                </c:pt>
                <c:pt idx="3538">
                  <c:v>-4.4220000000000002E-2</c:v>
                </c:pt>
                <c:pt idx="3539">
                  <c:v>-4.4220000000000002E-2</c:v>
                </c:pt>
                <c:pt idx="3540">
                  <c:v>-4.4220000000000002E-2</c:v>
                </c:pt>
                <c:pt idx="3541">
                  <c:v>-4.428E-2</c:v>
                </c:pt>
                <c:pt idx="3542">
                  <c:v>-4.428E-2</c:v>
                </c:pt>
                <c:pt idx="3543">
                  <c:v>-4.428E-2</c:v>
                </c:pt>
                <c:pt idx="3544">
                  <c:v>-4.428E-2</c:v>
                </c:pt>
                <c:pt idx="3545">
                  <c:v>-4.428E-2</c:v>
                </c:pt>
                <c:pt idx="3546">
                  <c:v>-4.428E-2</c:v>
                </c:pt>
                <c:pt idx="3547">
                  <c:v>-4.428E-2</c:v>
                </c:pt>
                <c:pt idx="3548">
                  <c:v>-4.428E-2</c:v>
                </c:pt>
                <c:pt idx="3549">
                  <c:v>-4.428E-2</c:v>
                </c:pt>
                <c:pt idx="3550">
                  <c:v>-4.428E-2</c:v>
                </c:pt>
                <c:pt idx="3551">
                  <c:v>-4.428E-2</c:v>
                </c:pt>
                <c:pt idx="3552">
                  <c:v>-4.428E-2</c:v>
                </c:pt>
                <c:pt idx="3553">
                  <c:v>-4.4220000000000002E-2</c:v>
                </c:pt>
                <c:pt idx="3554">
                  <c:v>-4.4220000000000002E-2</c:v>
                </c:pt>
                <c:pt idx="3555">
                  <c:v>-4.4170000000000001E-2</c:v>
                </c:pt>
                <c:pt idx="3556">
                  <c:v>-4.4170000000000001E-2</c:v>
                </c:pt>
                <c:pt idx="3557">
                  <c:v>-4.4110000000000003E-2</c:v>
                </c:pt>
                <c:pt idx="3558">
                  <c:v>-4.4060000000000002E-2</c:v>
                </c:pt>
                <c:pt idx="3559">
                  <c:v>-4.4060000000000002E-2</c:v>
                </c:pt>
                <c:pt idx="3560">
                  <c:v>-4.3999999999999997E-2</c:v>
                </c:pt>
                <c:pt idx="3561">
                  <c:v>-4.3950000000000003E-2</c:v>
                </c:pt>
                <c:pt idx="3562">
                  <c:v>-4.3900000000000002E-2</c:v>
                </c:pt>
                <c:pt idx="3563">
                  <c:v>-4.3839999999999997E-2</c:v>
                </c:pt>
                <c:pt idx="3564">
                  <c:v>-4.3790000000000003E-2</c:v>
                </c:pt>
                <c:pt idx="3565">
                  <c:v>-4.3729999999999998E-2</c:v>
                </c:pt>
                <c:pt idx="3566">
                  <c:v>-4.3679999999999997E-2</c:v>
                </c:pt>
                <c:pt idx="3567">
                  <c:v>-4.3619999999999999E-2</c:v>
                </c:pt>
                <c:pt idx="3568">
                  <c:v>-4.3569999999999998E-2</c:v>
                </c:pt>
                <c:pt idx="3569">
                  <c:v>-4.351E-2</c:v>
                </c:pt>
                <c:pt idx="3570">
                  <c:v>-4.3409999999999997E-2</c:v>
                </c:pt>
                <c:pt idx="3571">
                  <c:v>-4.335E-2</c:v>
                </c:pt>
                <c:pt idx="3572">
                  <c:v>-4.3240000000000001E-2</c:v>
                </c:pt>
                <c:pt idx="3573">
                  <c:v>-4.3189999999999999E-2</c:v>
                </c:pt>
                <c:pt idx="3574">
                  <c:v>-4.308E-2</c:v>
                </c:pt>
                <c:pt idx="3575">
                  <c:v>-4.3020000000000003E-2</c:v>
                </c:pt>
                <c:pt idx="3576">
                  <c:v>-4.292E-2</c:v>
                </c:pt>
                <c:pt idx="3577">
                  <c:v>-4.2810000000000001E-2</c:v>
                </c:pt>
                <c:pt idx="3578">
                  <c:v>-4.2700000000000002E-2</c:v>
                </c:pt>
                <c:pt idx="3579">
                  <c:v>-4.2590000000000003E-2</c:v>
                </c:pt>
                <c:pt idx="3580">
                  <c:v>-4.2529999999999998E-2</c:v>
                </c:pt>
                <c:pt idx="3581">
                  <c:v>-4.2430000000000002E-2</c:v>
                </c:pt>
                <c:pt idx="3582">
                  <c:v>-4.2320000000000003E-2</c:v>
                </c:pt>
                <c:pt idx="3583">
                  <c:v>-4.2209999999999998E-2</c:v>
                </c:pt>
                <c:pt idx="3584">
                  <c:v>-4.2099999999999999E-2</c:v>
                </c:pt>
                <c:pt idx="3585">
                  <c:v>-4.199E-2</c:v>
                </c:pt>
                <c:pt idx="3586">
                  <c:v>-4.1880000000000001E-2</c:v>
                </c:pt>
                <c:pt idx="3587">
                  <c:v>-4.1770000000000002E-2</c:v>
                </c:pt>
                <c:pt idx="3588">
                  <c:v>-4.1660000000000003E-2</c:v>
                </c:pt>
                <c:pt idx="3589">
                  <c:v>-4.1500000000000002E-2</c:v>
                </c:pt>
                <c:pt idx="3590">
                  <c:v>-4.1390000000000003E-2</c:v>
                </c:pt>
                <c:pt idx="3591">
                  <c:v>-4.1279999999999997E-2</c:v>
                </c:pt>
                <c:pt idx="3592">
                  <c:v>-4.1119999999999997E-2</c:v>
                </c:pt>
                <c:pt idx="3593">
                  <c:v>-4.1009999999999998E-2</c:v>
                </c:pt>
                <c:pt idx="3594">
                  <c:v>-4.0849999999999997E-2</c:v>
                </c:pt>
                <c:pt idx="3595">
                  <c:v>-4.0739999999999998E-2</c:v>
                </c:pt>
                <c:pt idx="3596">
                  <c:v>-4.0629999999999999E-2</c:v>
                </c:pt>
                <c:pt idx="3597">
                  <c:v>-4.0460000000000003E-2</c:v>
                </c:pt>
                <c:pt idx="3598">
                  <c:v>-4.036E-2</c:v>
                </c:pt>
                <c:pt idx="3599">
                  <c:v>-4.0189999999999997E-2</c:v>
                </c:pt>
                <c:pt idx="3600">
                  <c:v>-4.0079999999999998E-2</c:v>
                </c:pt>
                <c:pt idx="3601">
                  <c:v>-3.9919999999999997E-2</c:v>
                </c:pt>
                <c:pt idx="3602">
                  <c:v>-3.9809999999999998E-2</c:v>
                </c:pt>
                <c:pt idx="3603">
                  <c:v>-3.9649999999999998E-2</c:v>
                </c:pt>
                <c:pt idx="3604">
                  <c:v>-3.9480000000000001E-2</c:v>
                </c:pt>
                <c:pt idx="3605">
                  <c:v>-3.9320000000000001E-2</c:v>
                </c:pt>
                <c:pt idx="3606">
                  <c:v>-3.9210000000000002E-2</c:v>
                </c:pt>
                <c:pt idx="3607">
                  <c:v>-3.9050000000000001E-2</c:v>
                </c:pt>
                <c:pt idx="3608">
                  <c:v>-3.8890000000000001E-2</c:v>
                </c:pt>
                <c:pt idx="3609">
                  <c:v>-3.8719999999999997E-2</c:v>
                </c:pt>
                <c:pt idx="3610">
                  <c:v>-3.8559999999999997E-2</c:v>
                </c:pt>
                <c:pt idx="3611">
                  <c:v>-3.8449999999999998E-2</c:v>
                </c:pt>
                <c:pt idx="3612">
                  <c:v>-3.8289999999999998E-2</c:v>
                </c:pt>
                <c:pt idx="3613">
                  <c:v>-3.8120000000000001E-2</c:v>
                </c:pt>
                <c:pt idx="3614">
                  <c:v>-3.8010000000000002E-2</c:v>
                </c:pt>
                <c:pt idx="3615">
                  <c:v>-3.7850000000000002E-2</c:v>
                </c:pt>
                <c:pt idx="3616">
                  <c:v>-3.7690000000000001E-2</c:v>
                </c:pt>
                <c:pt idx="3617">
                  <c:v>-3.7519999999999998E-2</c:v>
                </c:pt>
                <c:pt idx="3618">
                  <c:v>-3.7359999999999997E-2</c:v>
                </c:pt>
                <c:pt idx="3619">
                  <c:v>-3.7199999999999997E-2</c:v>
                </c:pt>
                <c:pt idx="3620">
                  <c:v>-3.703E-2</c:v>
                </c:pt>
                <c:pt idx="3621">
                  <c:v>-3.687E-2</c:v>
                </c:pt>
                <c:pt idx="3622">
                  <c:v>-3.671E-2</c:v>
                </c:pt>
                <c:pt idx="3623">
                  <c:v>-3.6540000000000003E-2</c:v>
                </c:pt>
                <c:pt idx="3624">
                  <c:v>-3.6380000000000003E-2</c:v>
                </c:pt>
                <c:pt idx="3625">
                  <c:v>-3.6269999999999997E-2</c:v>
                </c:pt>
                <c:pt idx="3626">
                  <c:v>-3.6110000000000003E-2</c:v>
                </c:pt>
                <c:pt idx="3627">
                  <c:v>-3.5950000000000003E-2</c:v>
                </c:pt>
                <c:pt idx="3628">
                  <c:v>-3.5779999999999999E-2</c:v>
                </c:pt>
                <c:pt idx="3629">
                  <c:v>-3.5619999999999999E-2</c:v>
                </c:pt>
                <c:pt idx="3630">
                  <c:v>-3.551E-2</c:v>
                </c:pt>
                <c:pt idx="3631">
                  <c:v>-3.5349999999999999E-2</c:v>
                </c:pt>
                <c:pt idx="3632">
                  <c:v>-3.5180000000000003E-2</c:v>
                </c:pt>
                <c:pt idx="3633">
                  <c:v>-3.5020000000000003E-2</c:v>
                </c:pt>
                <c:pt idx="3634">
                  <c:v>-3.4860000000000002E-2</c:v>
                </c:pt>
                <c:pt idx="3635">
                  <c:v>-3.4689999999999999E-2</c:v>
                </c:pt>
                <c:pt idx="3636">
                  <c:v>-3.4529999999999998E-2</c:v>
                </c:pt>
                <c:pt idx="3637">
                  <c:v>-3.4369999999999998E-2</c:v>
                </c:pt>
                <c:pt idx="3638">
                  <c:v>-3.4200000000000001E-2</c:v>
                </c:pt>
                <c:pt idx="3639">
                  <c:v>-3.4040000000000001E-2</c:v>
                </c:pt>
                <c:pt idx="3640">
                  <c:v>-3.388E-2</c:v>
                </c:pt>
                <c:pt idx="3641">
                  <c:v>-3.3770000000000001E-2</c:v>
                </c:pt>
                <c:pt idx="3642">
                  <c:v>-3.3599999999999998E-2</c:v>
                </c:pt>
                <c:pt idx="3643">
                  <c:v>-3.3439999999999998E-2</c:v>
                </c:pt>
                <c:pt idx="3644">
                  <c:v>-3.3329999999999999E-2</c:v>
                </c:pt>
                <c:pt idx="3645">
                  <c:v>-3.3169999999999998E-2</c:v>
                </c:pt>
                <c:pt idx="3646">
                  <c:v>-3.3000000000000002E-2</c:v>
                </c:pt>
                <c:pt idx="3647">
                  <c:v>-3.2899999999999999E-2</c:v>
                </c:pt>
                <c:pt idx="3648">
                  <c:v>-3.2730000000000002E-2</c:v>
                </c:pt>
                <c:pt idx="3649">
                  <c:v>-3.2570000000000002E-2</c:v>
                </c:pt>
                <c:pt idx="3650">
                  <c:v>-3.2410000000000001E-2</c:v>
                </c:pt>
                <c:pt idx="3651">
                  <c:v>-3.2239999999999998E-2</c:v>
                </c:pt>
                <c:pt idx="3652">
                  <c:v>-3.2079999999999997E-2</c:v>
                </c:pt>
                <c:pt idx="3653">
                  <c:v>-3.1969999999999998E-2</c:v>
                </c:pt>
                <c:pt idx="3654">
                  <c:v>-3.1809999999999998E-2</c:v>
                </c:pt>
                <c:pt idx="3655">
                  <c:v>-3.1640000000000001E-2</c:v>
                </c:pt>
                <c:pt idx="3656">
                  <c:v>-3.1480000000000001E-2</c:v>
                </c:pt>
                <c:pt idx="3657">
                  <c:v>-3.1320000000000001E-2</c:v>
                </c:pt>
                <c:pt idx="3658">
                  <c:v>-3.1210000000000002E-2</c:v>
                </c:pt>
                <c:pt idx="3659">
                  <c:v>-3.1040000000000002E-2</c:v>
                </c:pt>
                <c:pt idx="3660">
                  <c:v>-3.0939999999999999E-2</c:v>
                </c:pt>
                <c:pt idx="3661">
                  <c:v>-3.0769999999999999E-2</c:v>
                </c:pt>
                <c:pt idx="3662">
                  <c:v>-3.066E-2</c:v>
                </c:pt>
                <c:pt idx="3663">
                  <c:v>-3.0499999999999999E-2</c:v>
                </c:pt>
                <c:pt idx="3664">
                  <c:v>-3.039E-2</c:v>
                </c:pt>
                <c:pt idx="3665">
                  <c:v>-3.023E-2</c:v>
                </c:pt>
                <c:pt idx="3666">
                  <c:v>-3.006E-2</c:v>
                </c:pt>
                <c:pt idx="3667">
                  <c:v>-2.9960000000000001E-2</c:v>
                </c:pt>
                <c:pt idx="3668">
                  <c:v>-2.9790000000000001E-2</c:v>
                </c:pt>
                <c:pt idx="3669">
                  <c:v>-2.963E-2</c:v>
                </c:pt>
                <c:pt idx="3670">
                  <c:v>-2.947E-2</c:v>
                </c:pt>
                <c:pt idx="3671">
                  <c:v>-2.93E-2</c:v>
                </c:pt>
                <c:pt idx="3672">
                  <c:v>-2.9190000000000001E-2</c:v>
                </c:pt>
                <c:pt idx="3673">
                  <c:v>-2.903E-2</c:v>
                </c:pt>
                <c:pt idx="3674">
                  <c:v>-2.8920000000000001E-2</c:v>
                </c:pt>
                <c:pt idx="3675">
                  <c:v>-2.8760000000000001E-2</c:v>
                </c:pt>
                <c:pt idx="3676">
                  <c:v>-2.8649999999999998E-2</c:v>
                </c:pt>
                <c:pt idx="3677">
                  <c:v>-2.8490000000000001E-2</c:v>
                </c:pt>
                <c:pt idx="3678">
                  <c:v>-2.8379999999999999E-2</c:v>
                </c:pt>
                <c:pt idx="3679">
                  <c:v>-2.827E-2</c:v>
                </c:pt>
                <c:pt idx="3680">
                  <c:v>-2.81E-2</c:v>
                </c:pt>
                <c:pt idx="3681">
                  <c:v>-2.794E-2</c:v>
                </c:pt>
                <c:pt idx="3682">
                  <c:v>-2.7830000000000001E-2</c:v>
                </c:pt>
                <c:pt idx="3683">
                  <c:v>-2.767E-2</c:v>
                </c:pt>
                <c:pt idx="3684">
                  <c:v>-2.75E-2</c:v>
                </c:pt>
                <c:pt idx="3685">
                  <c:v>-2.734E-2</c:v>
                </c:pt>
                <c:pt idx="3686">
                  <c:v>-2.7179999999999999E-2</c:v>
                </c:pt>
                <c:pt idx="3687">
                  <c:v>-2.707E-2</c:v>
                </c:pt>
                <c:pt idx="3688">
                  <c:v>-2.691E-2</c:v>
                </c:pt>
                <c:pt idx="3689">
                  <c:v>-2.6800000000000001E-2</c:v>
                </c:pt>
                <c:pt idx="3690">
                  <c:v>-2.6630000000000001E-2</c:v>
                </c:pt>
                <c:pt idx="3691">
                  <c:v>-2.6519999999999998E-2</c:v>
                </c:pt>
                <c:pt idx="3692">
                  <c:v>-2.6360000000000001E-2</c:v>
                </c:pt>
                <c:pt idx="3693">
                  <c:v>-2.6249999999999999E-2</c:v>
                </c:pt>
                <c:pt idx="3694">
                  <c:v>-2.6089999999999999E-2</c:v>
                </c:pt>
                <c:pt idx="3695">
                  <c:v>-2.598E-2</c:v>
                </c:pt>
                <c:pt idx="3696">
                  <c:v>-2.5870000000000001E-2</c:v>
                </c:pt>
                <c:pt idx="3697">
                  <c:v>-2.571E-2</c:v>
                </c:pt>
                <c:pt idx="3698">
                  <c:v>-2.554E-2</c:v>
                </c:pt>
                <c:pt idx="3699">
                  <c:v>-2.538E-2</c:v>
                </c:pt>
                <c:pt idx="3700">
                  <c:v>-2.5219999999999999E-2</c:v>
                </c:pt>
                <c:pt idx="3701">
                  <c:v>-2.5049999999999999E-2</c:v>
                </c:pt>
                <c:pt idx="3702">
                  <c:v>-2.495E-2</c:v>
                </c:pt>
                <c:pt idx="3703">
                  <c:v>-2.478E-2</c:v>
                </c:pt>
                <c:pt idx="3704">
                  <c:v>-2.462E-2</c:v>
                </c:pt>
                <c:pt idx="3705">
                  <c:v>-2.4510000000000001E-2</c:v>
                </c:pt>
                <c:pt idx="3706">
                  <c:v>-2.435E-2</c:v>
                </c:pt>
                <c:pt idx="3707">
                  <c:v>-2.4240000000000001E-2</c:v>
                </c:pt>
                <c:pt idx="3708">
                  <c:v>-2.4070000000000001E-2</c:v>
                </c:pt>
                <c:pt idx="3709">
                  <c:v>-2.3910000000000001E-2</c:v>
                </c:pt>
                <c:pt idx="3710">
                  <c:v>-2.3800000000000002E-2</c:v>
                </c:pt>
                <c:pt idx="3711">
                  <c:v>-2.3640000000000001E-2</c:v>
                </c:pt>
                <c:pt idx="3712">
                  <c:v>-2.3529999999999999E-2</c:v>
                </c:pt>
                <c:pt idx="3713">
                  <c:v>-2.3369999999999998E-2</c:v>
                </c:pt>
                <c:pt idx="3714">
                  <c:v>-2.3199999999999998E-2</c:v>
                </c:pt>
                <c:pt idx="3715">
                  <c:v>-2.3040000000000001E-2</c:v>
                </c:pt>
                <c:pt idx="3716">
                  <c:v>-2.2880000000000001E-2</c:v>
                </c:pt>
                <c:pt idx="3717">
                  <c:v>-2.2710000000000001E-2</c:v>
                </c:pt>
                <c:pt idx="3718">
                  <c:v>-2.2550000000000001E-2</c:v>
                </c:pt>
                <c:pt idx="3719">
                  <c:v>-2.239E-2</c:v>
                </c:pt>
                <c:pt idx="3720">
                  <c:v>-2.222E-2</c:v>
                </c:pt>
                <c:pt idx="3721">
                  <c:v>-2.2110000000000001E-2</c:v>
                </c:pt>
                <c:pt idx="3722">
                  <c:v>-2.1950000000000001E-2</c:v>
                </c:pt>
                <c:pt idx="3723">
                  <c:v>-2.179E-2</c:v>
                </c:pt>
                <c:pt idx="3724">
                  <c:v>-2.1680000000000001E-2</c:v>
                </c:pt>
                <c:pt idx="3725">
                  <c:v>-2.1520000000000001E-2</c:v>
                </c:pt>
                <c:pt idx="3726">
                  <c:v>-2.1350000000000001E-2</c:v>
                </c:pt>
                <c:pt idx="3727">
                  <c:v>-2.1239999999999998E-2</c:v>
                </c:pt>
                <c:pt idx="3728">
                  <c:v>-2.1080000000000002E-2</c:v>
                </c:pt>
                <c:pt idx="3729">
                  <c:v>-2.0920000000000001E-2</c:v>
                </c:pt>
                <c:pt idx="3730">
                  <c:v>-2.0750000000000001E-2</c:v>
                </c:pt>
                <c:pt idx="3731">
                  <c:v>-2.0590000000000001E-2</c:v>
                </c:pt>
                <c:pt idx="3732">
                  <c:v>-2.043E-2</c:v>
                </c:pt>
                <c:pt idx="3733">
                  <c:v>-2.026E-2</c:v>
                </c:pt>
                <c:pt idx="3734">
                  <c:v>-2.01E-2</c:v>
                </c:pt>
                <c:pt idx="3735">
                  <c:v>-1.9939999999999999E-2</c:v>
                </c:pt>
                <c:pt idx="3736">
                  <c:v>-1.9769999999999999E-2</c:v>
                </c:pt>
                <c:pt idx="3737">
                  <c:v>-1.9609999999999999E-2</c:v>
                </c:pt>
                <c:pt idx="3738">
                  <c:v>-1.95E-2</c:v>
                </c:pt>
                <c:pt idx="3739">
                  <c:v>-1.934E-2</c:v>
                </c:pt>
                <c:pt idx="3740">
                  <c:v>-1.917E-2</c:v>
                </c:pt>
                <c:pt idx="3741">
                  <c:v>-1.9009999999999999E-2</c:v>
                </c:pt>
                <c:pt idx="3742">
                  <c:v>-1.89E-2</c:v>
                </c:pt>
                <c:pt idx="3743">
                  <c:v>-1.874E-2</c:v>
                </c:pt>
                <c:pt idx="3744">
                  <c:v>-1.857E-2</c:v>
                </c:pt>
                <c:pt idx="3745">
                  <c:v>-1.8409999999999999E-2</c:v>
                </c:pt>
                <c:pt idx="3746">
                  <c:v>-1.8249999999999999E-2</c:v>
                </c:pt>
                <c:pt idx="3747">
                  <c:v>-1.8079999999999999E-2</c:v>
                </c:pt>
                <c:pt idx="3748">
                  <c:v>-1.7919999999999998E-2</c:v>
                </c:pt>
                <c:pt idx="3749">
                  <c:v>-1.7760000000000001E-2</c:v>
                </c:pt>
                <c:pt idx="3750">
                  <c:v>-1.7590000000000001E-2</c:v>
                </c:pt>
                <c:pt idx="3751">
                  <c:v>-1.7430000000000001E-2</c:v>
                </c:pt>
                <c:pt idx="3752">
                  <c:v>-1.7270000000000001E-2</c:v>
                </c:pt>
                <c:pt idx="3753">
                  <c:v>-1.7160000000000002E-2</c:v>
                </c:pt>
                <c:pt idx="3754">
                  <c:v>-1.7000000000000001E-2</c:v>
                </c:pt>
                <c:pt idx="3755">
                  <c:v>-1.6889999999999999E-2</c:v>
                </c:pt>
                <c:pt idx="3756">
                  <c:v>-1.6719999999999999E-2</c:v>
                </c:pt>
                <c:pt idx="3757">
                  <c:v>-1.6559999999999998E-2</c:v>
                </c:pt>
                <c:pt idx="3758">
                  <c:v>-1.6449999999999999E-2</c:v>
                </c:pt>
                <c:pt idx="3759">
                  <c:v>-1.6289999999999999E-2</c:v>
                </c:pt>
                <c:pt idx="3760">
                  <c:v>-1.6119999999999999E-2</c:v>
                </c:pt>
                <c:pt idx="3761">
                  <c:v>-1.602E-2</c:v>
                </c:pt>
                <c:pt idx="3762">
                  <c:v>-1.585E-2</c:v>
                </c:pt>
                <c:pt idx="3763">
                  <c:v>-1.5689999999999999E-2</c:v>
                </c:pt>
                <c:pt idx="3764">
                  <c:v>-1.553E-2</c:v>
                </c:pt>
                <c:pt idx="3765">
                  <c:v>-1.536E-2</c:v>
                </c:pt>
                <c:pt idx="3766">
                  <c:v>-1.52E-2</c:v>
                </c:pt>
                <c:pt idx="3767">
                  <c:v>-1.5089999999999999E-2</c:v>
                </c:pt>
                <c:pt idx="3768">
                  <c:v>-1.4930000000000001E-2</c:v>
                </c:pt>
                <c:pt idx="3769">
                  <c:v>-1.482E-2</c:v>
                </c:pt>
                <c:pt idx="3770">
                  <c:v>-1.465E-2</c:v>
                </c:pt>
                <c:pt idx="3771">
                  <c:v>-1.455E-2</c:v>
                </c:pt>
                <c:pt idx="3772">
                  <c:v>-1.444E-2</c:v>
                </c:pt>
                <c:pt idx="3773">
                  <c:v>-1.427E-2</c:v>
                </c:pt>
                <c:pt idx="3774">
                  <c:v>-1.4160000000000001E-2</c:v>
                </c:pt>
                <c:pt idx="3775">
                  <c:v>-1.405E-2</c:v>
                </c:pt>
                <c:pt idx="3776">
                  <c:v>-1.389E-2</c:v>
                </c:pt>
                <c:pt idx="3777">
                  <c:v>-1.3780000000000001E-2</c:v>
                </c:pt>
                <c:pt idx="3778">
                  <c:v>-1.362E-2</c:v>
                </c:pt>
                <c:pt idx="3779">
                  <c:v>-1.3509999999999999E-2</c:v>
                </c:pt>
                <c:pt idx="3780">
                  <c:v>-1.3350000000000001E-2</c:v>
                </c:pt>
                <c:pt idx="3781">
                  <c:v>-1.324E-2</c:v>
                </c:pt>
                <c:pt idx="3782">
                  <c:v>-1.307E-2</c:v>
                </c:pt>
                <c:pt idx="3783">
                  <c:v>-1.2970000000000001E-2</c:v>
                </c:pt>
                <c:pt idx="3784">
                  <c:v>-1.286E-2</c:v>
                </c:pt>
                <c:pt idx="3785">
                  <c:v>-1.2749999999999999E-2</c:v>
                </c:pt>
                <c:pt idx="3786">
                  <c:v>-1.264E-2</c:v>
                </c:pt>
                <c:pt idx="3787">
                  <c:v>-1.2529999999999999E-2</c:v>
                </c:pt>
                <c:pt idx="3788">
                  <c:v>-1.242E-2</c:v>
                </c:pt>
                <c:pt idx="3789">
                  <c:v>-1.231E-2</c:v>
                </c:pt>
                <c:pt idx="3790">
                  <c:v>-1.2200000000000001E-2</c:v>
                </c:pt>
                <c:pt idx="3791">
                  <c:v>-1.209E-2</c:v>
                </c:pt>
                <c:pt idx="3792">
                  <c:v>-1.1990000000000001E-2</c:v>
                </c:pt>
                <c:pt idx="3793">
                  <c:v>-1.188E-2</c:v>
                </c:pt>
                <c:pt idx="3794">
                  <c:v>-1.1769999999999999E-2</c:v>
                </c:pt>
                <c:pt idx="3795">
                  <c:v>-1.166E-2</c:v>
                </c:pt>
                <c:pt idx="3796">
                  <c:v>-1.155E-2</c:v>
                </c:pt>
                <c:pt idx="3797">
                  <c:v>-1.1440000000000001E-2</c:v>
                </c:pt>
                <c:pt idx="3798">
                  <c:v>-1.133E-2</c:v>
                </c:pt>
                <c:pt idx="3799">
                  <c:v>-1.128E-2</c:v>
                </c:pt>
                <c:pt idx="3800">
                  <c:v>-1.1169999999999999E-2</c:v>
                </c:pt>
                <c:pt idx="3801">
                  <c:v>-1.106E-2</c:v>
                </c:pt>
                <c:pt idx="3802">
                  <c:v>-1.1010000000000001E-2</c:v>
                </c:pt>
                <c:pt idx="3803">
                  <c:v>-1.09E-2</c:v>
                </c:pt>
                <c:pt idx="3804">
                  <c:v>-1.0840000000000001E-2</c:v>
                </c:pt>
                <c:pt idx="3805">
                  <c:v>-1.073E-2</c:v>
                </c:pt>
                <c:pt idx="3806">
                  <c:v>-1.068E-2</c:v>
                </c:pt>
                <c:pt idx="3807">
                  <c:v>-1.057E-2</c:v>
                </c:pt>
                <c:pt idx="3808">
                  <c:v>-1.052E-2</c:v>
                </c:pt>
                <c:pt idx="3809">
                  <c:v>-1.0460000000000001E-2</c:v>
                </c:pt>
                <c:pt idx="3810">
                  <c:v>-1.035E-2</c:v>
                </c:pt>
                <c:pt idx="3811">
                  <c:v>-1.03E-2</c:v>
                </c:pt>
                <c:pt idx="3812">
                  <c:v>-1.0189999999999999E-2</c:v>
                </c:pt>
                <c:pt idx="3813">
                  <c:v>-1.013E-2</c:v>
                </c:pt>
                <c:pt idx="3814">
                  <c:v>-1.0030000000000001E-2</c:v>
                </c:pt>
                <c:pt idx="3815">
                  <c:v>-9.9699999999999997E-3</c:v>
                </c:pt>
                <c:pt idx="3816">
                  <c:v>-9.8600000000000007E-3</c:v>
                </c:pt>
                <c:pt idx="3817">
                  <c:v>-9.8099999999999993E-3</c:v>
                </c:pt>
                <c:pt idx="3818">
                  <c:v>-9.75E-3</c:v>
                </c:pt>
                <c:pt idx="3819">
                  <c:v>-9.7000000000000003E-3</c:v>
                </c:pt>
                <c:pt idx="3820">
                  <c:v>-9.6399999999999993E-3</c:v>
                </c:pt>
                <c:pt idx="3821">
                  <c:v>-9.5899999999999996E-3</c:v>
                </c:pt>
                <c:pt idx="3822">
                  <c:v>-9.5399999999999999E-3</c:v>
                </c:pt>
                <c:pt idx="3823">
                  <c:v>-9.4800000000000006E-3</c:v>
                </c:pt>
                <c:pt idx="3824">
                  <c:v>-9.4299999999999991E-3</c:v>
                </c:pt>
                <c:pt idx="3825">
                  <c:v>-9.3699999999999999E-3</c:v>
                </c:pt>
                <c:pt idx="3826">
                  <c:v>-9.3200000000000002E-3</c:v>
                </c:pt>
                <c:pt idx="3827">
                  <c:v>-9.2599999999999991E-3</c:v>
                </c:pt>
                <c:pt idx="3828">
                  <c:v>-9.2099999999999994E-3</c:v>
                </c:pt>
                <c:pt idx="3829">
                  <c:v>-9.1500000000000001E-3</c:v>
                </c:pt>
                <c:pt idx="3830">
                  <c:v>-9.1000000000000004E-3</c:v>
                </c:pt>
                <c:pt idx="3831">
                  <c:v>-9.0500000000000008E-3</c:v>
                </c:pt>
                <c:pt idx="3832">
                  <c:v>-8.9899999999999997E-3</c:v>
                </c:pt>
                <c:pt idx="3833">
                  <c:v>-8.94E-3</c:v>
                </c:pt>
                <c:pt idx="3834">
                  <c:v>-8.94E-3</c:v>
                </c:pt>
                <c:pt idx="3835">
                  <c:v>-8.8800000000000007E-3</c:v>
                </c:pt>
                <c:pt idx="3836">
                  <c:v>-8.8299999999999993E-3</c:v>
                </c:pt>
                <c:pt idx="3837">
                  <c:v>-8.8299999999999993E-3</c:v>
                </c:pt>
                <c:pt idx="3838">
                  <c:v>-8.77E-3</c:v>
                </c:pt>
                <c:pt idx="3839">
                  <c:v>-8.7200000000000003E-3</c:v>
                </c:pt>
                <c:pt idx="3840">
                  <c:v>-8.7200000000000003E-3</c:v>
                </c:pt>
                <c:pt idx="3841">
                  <c:v>-8.6599999999999993E-3</c:v>
                </c:pt>
                <c:pt idx="3842">
                  <c:v>-8.6099999999999996E-3</c:v>
                </c:pt>
                <c:pt idx="3843">
                  <c:v>-8.5599999999999999E-3</c:v>
                </c:pt>
                <c:pt idx="3844">
                  <c:v>-8.5599999999999999E-3</c:v>
                </c:pt>
                <c:pt idx="3845">
                  <c:v>-8.5000000000000006E-3</c:v>
                </c:pt>
                <c:pt idx="3846">
                  <c:v>-8.4499999999999992E-3</c:v>
                </c:pt>
                <c:pt idx="3847">
                  <c:v>-8.3899999999999999E-3</c:v>
                </c:pt>
                <c:pt idx="3848">
                  <c:v>-8.3899999999999999E-3</c:v>
                </c:pt>
                <c:pt idx="3849">
                  <c:v>-8.3400000000000002E-3</c:v>
                </c:pt>
                <c:pt idx="3850">
                  <c:v>-8.3400000000000002E-3</c:v>
                </c:pt>
                <c:pt idx="3851">
                  <c:v>-8.2799999999999992E-3</c:v>
                </c:pt>
                <c:pt idx="3852">
                  <c:v>-8.2799999999999992E-3</c:v>
                </c:pt>
                <c:pt idx="3853">
                  <c:v>-8.2299999999999995E-3</c:v>
                </c:pt>
                <c:pt idx="3854">
                  <c:v>-8.2299999999999995E-3</c:v>
                </c:pt>
                <c:pt idx="3855">
                  <c:v>-8.1700000000000002E-3</c:v>
                </c:pt>
                <c:pt idx="3856">
                  <c:v>-8.1700000000000002E-3</c:v>
                </c:pt>
                <c:pt idx="3857">
                  <c:v>-8.1200000000000005E-3</c:v>
                </c:pt>
                <c:pt idx="3858">
                  <c:v>-8.0700000000000008E-3</c:v>
                </c:pt>
                <c:pt idx="3859">
                  <c:v>-8.0700000000000008E-3</c:v>
                </c:pt>
                <c:pt idx="3860">
                  <c:v>-8.0099999999999998E-3</c:v>
                </c:pt>
                <c:pt idx="3861">
                  <c:v>-7.9600000000000001E-3</c:v>
                </c:pt>
                <c:pt idx="3862">
                  <c:v>-7.9600000000000001E-3</c:v>
                </c:pt>
                <c:pt idx="3863">
                  <c:v>-7.9000000000000008E-3</c:v>
                </c:pt>
                <c:pt idx="3864">
                  <c:v>-7.9000000000000008E-3</c:v>
                </c:pt>
                <c:pt idx="3865">
                  <c:v>-7.8499999999999993E-3</c:v>
                </c:pt>
                <c:pt idx="3866">
                  <c:v>-7.8499999999999993E-3</c:v>
                </c:pt>
                <c:pt idx="3867">
                  <c:v>-7.8499999999999993E-3</c:v>
                </c:pt>
                <c:pt idx="3868">
                  <c:v>-7.79E-3</c:v>
                </c:pt>
                <c:pt idx="3869">
                  <c:v>-7.79E-3</c:v>
                </c:pt>
                <c:pt idx="3870">
                  <c:v>-7.7400000000000004E-3</c:v>
                </c:pt>
                <c:pt idx="3871">
                  <c:v>-7.7400000000000004E-3</c:v>
                </c:pt>
                <c:pt idx="3872">
                  <c:v>-7.6800000000000002E-3</c:v>
                </c:pt>
                <c:pt idx="3873">
                  <c:v>-7.6299999999999996E-3</c:v>
                </c:pt>
                <c:pt idx="3874">
                  <c:v>-7.6299999999999996E-3</c:v>
                </c:pt>
                <c:pt idx="3875">
                  <c:v>-7.5700000000000003E-3</c:v>
                </c:pt>
                <c:pt idx="3876">
                  <c:v>-7.5700000000000003E-3</c:v>
                </c:pt>
                <c:pt idx="3877">
                  <c:v>-7.5199999999999998E-3</c:v>
                </c:pt>
                <c:pt idx="3878">
                  <c:v>-7.5199999999999998E-3</c:v>
                </c:pt>
                <c:pt idx="3879">
                  <c:v>-7.4700000000000001E-3</c:v>
                </c:pt>
                <c:pt idx="3880">
                  <c:v>-7.4700000000000001E-3</c:v>
                </c:pt>
                <c:pt idx="3881">
                  <c:v>-7.4099999999999999E-3</c:v>
                </c:pt>
                <c:pt idx="3882">
                  <c:v>-7.4099999999999999E-3</c:v>
                </c:pt>
                <c:pt idx="3883">
                  <c:v>-7.3600000000000002E-3</c:v>
                </c:pt>
                <c:pt idx="3884">
                  <c:v>-7.3600000000000002E-3</c:v>
                </c:pt>
                <c:pt idx="3885">
                  <c:v>-7.3000000000000001E-3</c:v>
                </c:pt>
                <c:pt idx="3886">
                  <c:v>-7.3000000000000001E-3</c:v>
                </c:pt>
                <c:pt idx="3887">
                  <c:v>-7.2500000000000004E-3</c:v>
                </c:pt>
                <c:pt idx="3888">
                  <c:v>-7.2500000000000004E-3</c:v>
                </c:pt>
                <c:pt idx="3889">
                  <c:v>-7.1900000000000002E-3</c:v>
                </c:pt>
                <c:pt idx="3890">
                  <c:v>-7.1399999999999996E-3</c:v>
                </c:pt>
                <c:pt idx="3891">
                  <c:v>-7.1399999999999996E-3</c:v>
                </c:pt>
                <c:pt idx="3892">
                  <c:v>-7.0800000000000004E-3</c:v>
                </c:pt>
                <c:pt idx="3893">
                  <c:v>-7.0800000000000004E-3</c:v>
                </c:pt>
                <c:pt idx="3894">
                  <c:v>-7.0299999999999998E-3</c:v>
                </c:pt>
                <c:pt idx="3895">
                  <c:v>-7.0299999999999998E-3</c:v>
                </c:pt>
                <c:pt idx="3896">
                  <c:v>-6.9800000000000001E-3</c:v>
                </c:pt>
                <c:pt idx="3897">
                  <c:v>-6.9800000000000001E-3</c:v>
                </c:pt>
                <c:pt idx="3898">
                  <c:v>-6.9199999999999999E-3</c:v>
                </c:pt>
                <c:pt idx="3899">
                  <c:v>-6.9199999999999999E-3</c:v>
                </c:pt>
                <c:pt idx="3900">
                  <c:v>-6.8700000000000002E-3</c:v>
                </c:pt>
                <c:pt idx="3901">
                  <c:v>-6.8700000000000002E-3</c:v>
                </c:pt>
                <c:pt idx="3902">
                  <c:v>-6.8100000000000001E-3</c:v>
                </c:pt>
                <c:pt idx="3903">
                  <c:v>-6.8100000000000001E-3</c:v>
                </c:pt>
                <c:pt idx="3904">
                  <c:v>-6.7600000000000004E-3</c:v>
                </c:pt>
                <c:pt idx="3905">
                  <c:v>-6.7600000000000004E-3</c:v>
                </c:pt>
                <c:pt idx="3906">
                  <c:v>-6.7000000000000002E-3</c:v>
                </c:pt>
                <c:pt idx="3907">
                  <c:v>-6.7000000000000002E-3</c:v>
                </c:pt>
                <c:pt idx="3908">
                  <c:v>-6.6499999999999997E-3</c:v>
                </c:pt>
                <c:pt idx="3909">
                  <c:v>-6.6499999999999997E-3</c:v>
                </c:pt>
                <c:pt idx="3910">
                  <c:v>-6.5900000000000004E-3</c:v>
                </c:pt>
                <c:pt idx="3911">
                  <c:v>-6.5900000000000004E-3</c:v>
                </c:pt>
                <c:pt idx="3912">
                  <c:v>-6.5399999999999998E-3</c:v>
                </c:pt>
                <c:pt idx="3913">
                  <c:v>-6.5399999999999998E-3</c:v>
                </c:pt>
                <c:pt idx="3914">
                  <c:v>-6.4900000000000001E-3</c:v>
                </c:pt>
                <c:pt idx="3915">
                  <c:v>-6.4900000000000001E-3</c:v>
                </c:pt>
                <c:pt idx="3916">
                  <c:v>-6.4900000000000001E-3</c:v>
                </c:pt>
                <c:pt idx="3917">
                  <c:v>-6.43E-3</c:v>
                </c:pt>
                <c:pt idx="3918">
                  <c:v>-6.43E-3</c:v>
                </c:pt>
                <c:pt idx="3919">
                  <c:v>-6.3800000000000003E-3</c:v>
                </c:pt>
                <c:pt idx="3920">
                  <c:v>-6.3800000000000003E-3</c:v>
                </c:pt>
                <c:pt idx="3921">
                  <c:v>-6.3800000000000003E-3</c:v>
                </c:pt>
                <c:pt idx="3922">
                  <c:v>-6.3200000000000001E-3</c:v>
                </c:pt>
                <c:pt idx="3923">
                  <c:v>-6.3200000000000001E-3</c:v>
                </c:pt>
                <c:pt idx="3924">
                  <c:v>-6.3200000000000001E-3</c:v>
                </c:pt>
                <c:pt idx="3925">
                  <c:v>-6.2700000000000004E-3</c:v>
                </c:pt>
                <c:pt idx="3926">
                  <c:v>-6.2700000000000004E-3</c:v>
                </c:pt>
                <c:pt idx="3927">
                  <c:v>-6.2700000000000004E-3</c:v>
                </c:pt>
                <c:pt idx="3928">
                  <c:v>-6.2700000000000004E-3</c:v>
                </c:pt>
                <c:pt idx="3929">
                  <c:v>-6.2700000000000004E-3</c:v>
                </c:pt>
                <c:pt idx="3930">
                  <c:v>-6.2100000000000002E-3</c:v>
                </c:pt>
                <c:pt idx="3931">
                  <c:v>-6.2100000000000002E-3</c:v>
                </c:pt>
                <c:pt idx="3932">
                  <c:v>-6.2100000000000002E-3</c:v>
                </c:pt>
                <c:pt idx="3933">
                  <c:v>-6.2100000000000002E-3</c:v>
                </c:pt>
                <c:pt idx="3934">
                  <c:v>-6.2100000000000002E-3</c:v>
                </c:pt>
                <c:pt idx="3935">
                  <c:v>-6.2100000000000002E-3</c:v>
                </c:pt>
                <c:pt idx="3936">
                  <c:v>-6.1599999999999997E-3</c:v>
                </c:pt>
                <c:pt idx="3937">
                  <c:v>-6.1599999999999997E-3</c:v>
                </c:pt>
                <c:pt idx="3938">
                  <c:v>-6.1599999999999997E-3</c:v>
                </c:pt>
                <c:pt idx="3939">
                  <c:v>-6.1599999999999997E-3</c:v>
                </c:pt>
                <c:pt idx="3940">
                  <c:v>-6.1599999999999997E-3</c:v>
                </c:pt>
                <c:pt idx="3941">
                  <c:v>-6.1599999999999997E-3</c:v>
                </c:pt>
                <c:pt idx="3942">
                  <c:v>-6.1599999999999997E-3</c:v>
                </c:pt>
                <c:pt idx="3943">
                  <c:v>-6.1599999999999997E-3</c:v>
                </c:pt>
                <c:pt idx="3944">
                  <c:v>-6.1599999999999997E-3</c:v>
                </c:pt>
                <c:pt idx="3945">
                  <c:v>-6.2100000000000002E-3</c:v>
                </c:pt>
                <c:pt idx="3946">
                  <c:v>-6.2100000000000002E-3</c:v>
                </c:pt>
                <c:pt idx="3947">
                  <c:v>-6.2100000000000002E-3</c:v>
                </c:pt>
                <c:pt idx="3948">
                  <c:v>-6.2100000000000002E-3</c:v>
                </c:pt>
                <c:pt idx="3949">
                  <c:v>-6.2100000000000002E-3</c:v>
                </c:pt>
                <c:pt idx="3950">
                  <c:v>-6.2100000000000002E-3</c:v>
                </c:pt>
                <c:pt idx="3951">
                  <c:v>-6.2700000000000004E-3</c:v>
                </c:pt>
                <c:pt idx="3952">
                  <c:v>-6.2700000000000004E-3</c:v>
                </c:pt>
                <c:pt idx="3953">
                  <c:v>-6.2700000000000004E-3</c:v>
                </c:pt>
                <c:pt idx="3954">
                  <c:v>-6.3200000000000001E-3</c:v>
                </c:pt>
                <c:pt idx="3955">
                  <c:v>-6.3200000000000001E-3</c:v>
                </c:pt>
                <c:pt idx="3956">
                  <c:v>-6.3200000000000001E-3</c:v>
                </c:pt>
                <c:pt idx="3957">
                  <c:v>-6.3800000000000003E-3</c:v>
                </c:pt>
                <c:pt idx="3958">
                  <c:v>-6.3800000000000003E-3</c:v>
                </c:pt>
                <c:pt idx="3959">
                  <c:v>-6.43E-3</c:v>
                </c:pt>
                <c:pt idx="3960">
                  <c:v>-6.43E-3</c:v>
                </c:pt>
                <c:pt idx="3961">
                  <c:v>-6.4900000000000001E-3</c:v>
                </c:pt>
                <c:pt idx="3962">
                  <c:v>-6.4900000000000001E-3</c:v>
                </c:pt>
                <c:pt idx="3963">
                  <c:v>-6.5399999999999998E-3</c:v>
                </c:pt>
                <c:pt idx="3964">
                  <c:v>-6.5399999999999998E-3</c:v>
                </c:pt>
                <c:pt idx="3965">
                  <c:v>-6.5900000000000004E-3</c:v>
                </c:pt>
                <c:pt idx="3966">
                  <c:v>-6.5900000000000004E-3</c:v>
                </c:pt>
                <c:pt idx="3967">
                  <c:v>-6.6499999999999997E-3</c:v>
                </c:pt>
                <c:pt idx="3968">
                  <c:v>-6.7000000000000002E-3</c:v>
                </c:pt>
                <c:pt idx="3969">
                  <c:v>-6.7000000000000002E-3</c:v>
                </c:pt>
                <c:pt idx="3970">
                  <c:v>-6.7600000000000004E-3</c:v>
                </c:pt>
                <c:pt idx="3971">
                  <c:v>-6.8100000000000001E-3</c:v>
                </c:pt>
                <c:pt idx="3972">
                  <c:v>-6.8700000000000002E-3</c:v>
                </c:pt>
                <c:pt idx="3973">
                  <c:v>-6.8700000000000002E-3</c:v>
                </c:pt>
                <c:pt idx="3974">
                  <c:v>-6.9199999999999999E-3</c:v>
                </c:pt>
                <c:pt idx="3975">
                  <c:v>-6.9800000000000001E-3</c:v>
                </c:pt>
                <c:pt idx="3976">
                  <c:v>-7.0299999999999998E-3</c:v>
                </c:pt>
                <c:pt idx="3977">
                  <c:v>-7.0800000000000004E-3</c:v>
                </c:pt>
                <c:pt idx="3978">
                  <c:v>-7.1399999999999996E-3</c:v>
                </c:pt>
                <c:pt idx="3979">
                  <c:v>-7.1900000000000002E-3</c:v>
                </c:pt>
                <c:pt idx="3980">
                  <c:v>-7.2500000000000004E-3</c:v>
                </c:pt>
                <c:pt idx="3981">
                  <c:v>-7.2500000000000004E-3</c:v>
                </c:pt>
                <c:pt idx="3982">
                  <c:v>-7.3000000000000001E-3</c:v>
                </c:pt>
                <c:pt idx="3983">
                  <c:v>-7.3600000000000002E-3</c:v>
                </c:pt>
                <c:pt idx="3984">
                  <c:v>-7.4099999999999999E-3</c:v>
                </c:pt>
                <c:pt idx="3985">
                  <c:v>-7.4700000000000001E-3</c:v>
                </c:pt>
                <c:pt idx="3986">
                  <c:v>-7.5199999999999998E-3</c:v>
                </c:pt>
                <c:pt idx="3987">
                  <c:v>-7.5700000000000003E-3</c:v>
                </c:pt>
                <c:pt idx="3988">
                  <c:v>-7.6299999999999996E-3</c:v>
                </c:pt>
                <c:pt idx="3989">
                  <c:v>-7.6800000000000002E-3</c:v>
                </c:pt>
                <c:pt idx="3990">
                  <c:v>-7.79E-3</c:v>
                </c:pt>
                <c:pt idx="3991">
                  <c:v>-7.8499999999999993E-3</c:v>
                </c:pt>
                <c:pt idx="3992">
                  <c:v>-7.9000000000000008E-3</c:v>
                </c:pt>
                <c:pt idx="3993">
                  <c:v>-7.9600000000000001E-3</c:v>
                </c:pt>
                <c:pt idx="3994">
                  <c:v>-8.0099999999999998E-3</c:v>
                </c:pt>
                <c:pt idx="3995">
                  <c:v>-8.0700000000000008E-3</c:v>
                </c:pt>
                <c:pt idx="3996">
                  <c:v>-8.1200000000000005E-3</c:v>
                </c:pt>
                <c:pt idx="3997">
                  <c:v>-8.1700000000000002E-3</c:v>
                </c:pt>
                <c:pt idx="3998">
                  <c:v>-8.2299999999999995E-3</c:v>
                </c:pt>
                <c:pt idx="3999">
                  <c:v>-8.3400000000000002E-3</c:v>
                </c:pt>
                <c:pt idx="4000">
                  <c:v>-8.3899999999999999E-3</c:v>
                </c:pt>
                <c:pt idx="4001">
                  <c:v>-8.4499999999999992E-3</c:v>
                </c:pt>
                <c:pt idx="4002">
                  <c:v>-8.5000000000000006E-3</c:v>
                </c:pt>
                <c:pt idx="4003">
                  <c:v>-8.5599999999999999E-3</c:v>
                </c:pt>
                <c:pt idx="4004">
                  <c:v>-8.6099999999999996E-3</c:v>
                </c:pt>
                <c:pt idx="4005">
                  <c:v>-8.7200000000000003E-3</c:v>
                </c:pt>
                <c:pt idx="4006">
                  <c:v>-8.77E-3</c:v>
                </c:pt>
                <c:pt idx="4007">
                  <c:v>-8.8299999999999993E-3</c:v>
                </c:pt>
                <c:pt idx="4008">
                  <c:v>-8.8800000000000007E-3</c:v>
                </c:pt>
                <c:pt idx="4009">
                  <c:v>-8.94E-3</c:v>
                </c:pt>
                <c:pt idx="4010">
                  <c:v>-8.9899999999999997E-3</c:v>
                </c:pt>
                <c:pt idx="4011">
                  <c:v>-9.0500000000000008E-3</c:v>
                </c:pt>
                <c:pt idx="4012">
                  <c:v>-9.1500000000000001E-3</c:v>
                </c:pt>
                <c:pt idx="4013">
                  <c:v>-9.2099999999999994E-3</c:v>
                </c:pt>
                <c:pt idx="4014">
                  <c:v>-9.2599999999999991E-3</c:v>
                </c:pt>
                <c:pt idx="4015">
                  <c:v>-9.3200000000000002E-3</c:v>
                </c:pt>
                <c:pt idx="4016">
                  <c:v>-9.3699999999999999E-3</c:v>
                </c:pt>
                <c:pt idx="4017">
                  <c:v>-9.4299999999999991E-3</c:v>
                </c:pt>
                <c:pt idx="4018">
                  <c:v>-9.4800000000000006E-3</c:v>
                </c:pt>
                <c:pt idx="4019">
                  <c:v>-9.5399999999999999E-3</c:v>
                </c:pt>
                <c:pt idx="4020">
                  <c:v>-9.5899999999999996E-3</c:v>
                </c:pt>
                <c:pt idx="4021">
                  <c:v>-9.7000000000000003E-3</c:v>
                </c:pt>
                <c:pt idx="4022">
                  <c:v>-9.75E-3</c:v>
                </c:pt>
                <c:pt idx="4023">
                  <c:v>-9.8099999999999993E-3</c:v>
                </c:pt>
                <c:pt idx="4024">
                  <c:v>-9.8600000000000007E-3</c:v>
                </c:pt>
                <c:pt idx="4025">
                  <c:v>-9.92E-3</c:v>
                </c:pt>
                <c:pt idx="4026">
                  <c:v>-9.9699999999999997E-3</c:v>
                </c:pt>
                <c:pt idx="4027">
                  <c:v>-1.0030000000000001E-2</c:v>
                </c:pt>
                <c:pt idx="4028">
                  <c:v>-1.008E-2</c:v>
                </c:pt>
                <c:pt idx="4029">
                  <c:v>-1.013E-2</c:v>
                </c:pt>
                <c:pt idx="4030">
                  <c:v>-1.0189999999999999E-2</c:v>
                </c:pt>
                <c:pt idx="4031">
                  <c:v>-1.0189999999999999E-2</c:v>
                </c:pt>
                <c:pt idx="4032">
                  <c:v>-1.0240000000000001E-2</c:v>
                </c:pt>
                <c:pt idx="4033">
                  <c:v>-1.03E-2</c:v>
                </c:pt>
                <c:pt idx="4034">
                  <c:v>-1.035E-2</c:v>
                </c:pt>
                <c:pt idx="4035">
                  <c:v>-1.0410000000000001E-2</c:v>
                </c:pt>
                <c:pt idx="4036">
                  <c:v>-1.0460000000000001E-2</c:v>
                </c:pt>
                <c:pt idx="4037">
                  <c:v>-1.052E-2</c:v>
                </c:pt>
                <c:pt idx="4038">
                  <c:v>-1.052E-2</c:v>
                </c:pt>
                <c:pt idx="4039">
                  <c:v>-1.057E-2</c:v>
                </c:pt>
                <c:pt idx="4040">
                  <c:v>-1.0619999999999999E-2</c:v>
                </c:pt>
                <c:pt idx="4041">
                  <c:v>-1.068E-2</c:v>
                </c:pt>
                <c:pt idx="4042">
                  <c:v>-1.068E-2</c:v>
                </c:pt>
                <c:pt idx="4043">
                  <c:v>-1.073E-2</c:v>
                </c:pt>
                <c:pt idx="4044">
                  <c:v>-1.0789999999999999E-2</c:v>
                </c:pt>
                <c:pt idx="4045">
                  <c:v>-1.0789999999999999E-2</c:v>
                </c:pt>
                <c:pt idx="4046">
                  <c:v>-1.0840000000000001E-2</c:v>
                </c:pt>
                <c:pt idx="4047">
                  <c:v>-1.09E-2</c:v>
                </c:pt>
                <c:pt idx="4048">
                  <c:v>-1.09E-2</c:v>
                </c:pt>
                <c:pt idx="4049">
                  <c:v>-1.095E-2</c:v>
                </c:pt>
                <c:pt idx="4050">
                  <c:v>-1.095E-2</c:v>
                </c:pt>
                <c:pt idx="4051">
                  <c:v>-1.1010000000000001E-2</c:v>
                </c:pt>
                <c:pt idx="4052">
                  <c:v>-1.1010000000000001E-2</c:v>
                </c:pt>
                <c:pt idx="4053">
                  <c:v>-1.106E-2</c:v>
                </c:pt>
                <c:pt idx="4054">
                  <c:v>-1.106E-2</c:v>
                </c:pt>
                <c:pt idx="4055">
                  <c:v>-1.111E-2</c:v>
                </c:pt>
                <c:pt idx="4056">
                  <c:v>-1.111E-2</c:v>
                </c:pt>
                <c:pt idx="4057">
                  <c:v>-1.111E-2</c:v>
                </c:pt>
                <c:pt idx="4058">
                  <c:v>-1.1169999999999999E-2</c:v>
                </c:pt>
                <c:pt idx="4059">
                  <c:v>-1.1169999999999999E-2</c:v>
                </c:pt>
                <c:pt idx="4060">
                  <c:v>-1.1169999999999999E-2</c:v>
                </c:pt>
                <c:pt idx="4061">
                  <c:v>-1.1220000000000001E-2</c:v>
                </c:pt>
                <c:pt idx="4062">
                  <c:v>-1.1220000000000001E-2</c:v>
                </c:pt>
                <c:pt idx="4063">
                  <c:v>-1.1220000000000001E-2</c:v>
                </c:pt>
                <c:pt idx="4064">
                  <c:v>-1.1220000000000001E-2</c:v>
                </c:pt>
                <c:pt idx="4065">
                  <c:v>-1.1220000000000001E-2</c:v>
                </c:pt>
                <c:pt idx="4066">
                  <c:v>-1.128E-2</c:v>
                </c:pt>
                <c:pt idx="4067">
                  <c:v>-1.128E-2</c:v>
                </c:pt>
                <c:pt idx="4068">
                  <c:v>-1.128E-2</c:v>
                </c:pt>
                <c:pt idx="4069">
                  <c:v>-1.128E-2</c:v>
                </c:pt>
                <c:pt idx="4070">
                  <c:v>-1.128E-2</c:v>
                </c:pt>
                <c:pt idx="4071">
                  <c:v>-1.128E-2</c:v>
                </c:pt>
                <c:pt idx="4072">
                  <c:v>-1.128E-2</c:v>
                </c:pt>
                <c:pt idx="4073">
                  <c:v>-1.128E-2</c:v>
                </c:pt>
                <c:pt idx="4074">
                  <c:v>-1.128E-2</c:v>
                </c:pt>
                <c:pt idx="4075">
                  <c:v>-1.128E-2</c:v>
                </c:pt>
                <c:pt idx="4076">
                  <c:v>-1.128E-2</c:v>
                </c:pt>
                <c:pt idx="4077">
                  <c:v>-1.128E-2</c:v>
                </c:pt>
                <c:pt idx="4078">
                  <c:v>-1.128E-2</c:v>
                </c:pt>
                <c:pt idx="4079">
                  <c:v>-1.128E-2</c:v>
                </c:pt>
                <c:pt idx="4080">
                  <c:v>-1.128E-2</c:v>
                </c:pt>
                <c:pt idx="4081">
                  <c:v>-1.128E-2</c:v>
                </c:pt>
                <c:pt idx="4082">
                  <c:v>-1.128E-2</c:v>
                </c:pt>
                <c:pt idx="4083">
                  <c:v>-1.128E-2</c:v>
                </c:pt>
                <c:pt idx="4084">
                  <c:v>-1.128E-2</c:v>
                </c:pt>
                <c:pt idx="4085">
                  <c:v>-1.1220000000000001E-2</c:v>
                </c:pt>
                <c:pt idx="4086">
                  <c:v>-1.1220000000000001E-2</c:v>
                </c:pt>
                <c:pt idx="4087">
                  <c:v>-1.1220000000000001E-2</c:v>
                </c:pt>
                <c:pt idx="4088">
                  <c:v>-1.1220000000000001E-2</c:v>
                </c:pt>
                <c:pt idx="4089">
                  <c:v>-1.1220000000000001E-2</c:v>
                </c:pt>
                <c:pt idx="4090">
                  <c:v>-1.1169999999999999E-2</c:v>
                </c:pt>
                <c:pt idx="4091">
                  <c:v>-1.1169999999999999E-2</c:v>
                </c:pt>
                <c:pt idx="4092">
                  <c:v>-1.1169999999999999E-2</c:v>
                </c:pt>
                <c:pt idx="4093">
                  <c:v>-1.1169999999999999E-2</c:v>
                </c:pt>
                <c:pt idx="4094">
                  <c:v>-1.111E-2</c:v>
                </c:pt>
                <c:pt idx="4095">
                  <c:v>-1.111E-2</c:v>
                </c:pt>
                <c:pt idx="4096">
                  <c:v>-1.111E-2</c:v>
                </c:pt>
                <c:pt idx="4097">
                  <c:v>-1.111E-2</c:v>
                </c:pt>
                <c:pt idx="4098">
                  <c:v>-1.106E-2</c:v>
                </c:pt>
                <c:pt idx="4099">
                  <c:v>-1.106E-2</c:v>
                </c:pt>
                <c:pt idx="4100">
                  <c:v>-1.106E-2</c:v>
                </c:pt>
                <c:pt idx="4101">
                  <c:v>-1.1010000000000001E-2</c:v>
                </c:pt>
                <c:pt idx="4102">
                  <c:v>-1.1010000000000001E-2</c:v>
                </c:pt>
                <c:pt idx="4103">
                  <c:v>-1.1010000000000001E-2</c:v>
                </c:pt>
                <c:pt idx="4104">
                  <c:v>-1.095E-2</c:v>
                </c:pt>
                <c:pt idx="4105">
                  <c:v>-1.095E-2</c:v>
                </c:pt>
                <c:pt idx="4106">
                  <c:v>-1.09E-2</c:v>
                </c:pt>
                <c:pt idx="4107">
                  <c:v>-1.09E-2</c:v>
                </c:pt>
                <c:pt idx="4108">
                  <c:v>-1.09E-2</c:v>
                </c:pt>
                <c:pt idx="4109">
                  <c:v>-1.0840000000000001E-2</c:v>
                </c:pt>
                <c:pt idx="4110">
                  <c:v>-1.0840000000000001E-2</c:v>
                </c:pt>
                <c:pt idx="4111">
                  <c:v>-1.0840000000000001E-2</c:v>
                </c:pt>
                <c:pt idx="4112">
                  <c:v>-1.0789999999999999E-2</c:v>
                </c:pt>
                <c:pt idx="4113">
                  <c:v>-1.0789999999999999E-2</c:v>
                </c:pt>
                <c:pt idx="4114">
                  <c:v>-1.0789999999999999E-2</c:v>
                </c:pt>
                <c:pt idx="4115">
                  <c:v>-1.073E-2</c:v>
                </c:pt>
                <c:pt idx="4116">
                  <c:v>-1.073E-2</c:v>
                </c:pt>
                <c:pt idx="4117">
                  <c:v>-1.068E-2</c:v>
                </c:pt>
                <c:pt idx="4118">
                  <c:v>-1.068E-2</c:v>
                </c:pt>
                <c:pt idx="4119">
                  <c:v>-1.068E-2</c:v>
                </c:pt>
                <c:pt idx="4120">
                  <c:v>-1.0619999999999999E-2</c:v>
                </c:pt>
                <c:pt idx="4121">
                  <c:v>-1.0619999999999999E-2</c:v>
                </c:pt>
                <c:pt idx="4122">
                  <c:v>-1.057E-2</c:v>
                </c:pt>
                <c:pt idx="4123">
                  <c:v>-1.057E-2</c:v>
                </c:pt>
                <c:pt idx="4124">
                  <c:v>-1.052E-2</c:v>
                </c:pt>
                <c:pt idx="4125">
                  <c:v>-1.052E-2</c:v>
                </c:pt>
                <c:pt idx="4126">
                  <c:v>-1.052E-2</c:v>
                </c:pt>
                <c:pt idx="4127">
                  <c:v>-1.0460000000000001E-2</c:v>
                </c:pt>
                <c:pt idx="4128">
                  <c:v>-1.0460000000000001E-2</c:v>
                </c:pt>
                <c:pt idx="4129">
                  <c:v>-1.0460000000000001E-2</c:v>
                </c:pt>
                <c:pt idx="4130">
                  <c:v>-1.0410000000000001E-2</c:v>
                </c:pt>
                <c:pt idx="4131">
                  <c:v>-1.0410000000000001E-2</c:v>
                </c:pt>
                <c:pt idx="4132">
                  <c:v>-1.035E-2</c:v>
                </c:pt>
                <c:pt idx="4133">
                  <c:v>-1.035E-2</c:v>
                </c:pt>
                <c:pt idx="4134">
                  <c:v>-1.03E-2</c:v>
                </c:pt>
                <c:pt idx="4135">
                  <c:v>-1.03E-2</c:v>
                </c:pt>
                <c:pt idx="4136">
                  <c:v>-1.0240000000000001E-2</c:v>
                </c:pt>
                <c:pt idx="4137">
                  <c:v>-1.0240000000000001E-2</c:v>
                </c:pt>
                <c:pt idx="4138">
                  <c:v>-1.0240000000000001E-2</c:v>
                </c:pt>
                <c:pt idx="4139">
                  <c:v>-1.0189999999999999E-2</c:v>
                </c:pt>
                <c:pt idx="4140">
                  <c:v>-1.0189999999999999E-2</c:v>
                </c:pt>
                <c:pt idx="4141">
                  <c:v>-1.013E-2</c:v>
                </c:pt>
                <c:pt idx="4142">
                  <c:v>-1.013E-2</c:v>
                </c:pt>
                <c:pt idx="4143">
                  <c:v>-1.013E-2</c:v>
                </c:pt>
                <c:pt idx="4144">
                  <c:v>-1.008E-2</c:v>
                </c:pt>
                <c:pt idx="4145">
                  <c:v>-1.008E-2</c:v>
                </c:pt>
                <c:pt idx="4146">
                  <c:v>-1.0030000000000001E-2</c:v>
                </c:pt>
                <c:pt idx="4147">
                  <c:v>-1.0030000000000001E-2</c:v>
                </c:pt>
                <c:pt idx="4148">
                  <c:v>-9.9699999999999997E-3</c:v>
                </c:pt>
                <c:pt idx="4149">
                  <c:v>-9.9699999999999997E-3</c:v>
                </c:pt>
                <c:pt idx="4150">
                  <c:v>-9.92E-3</c:v>
                </c:pt>
                <c:pt idx="4151">
                  <c:v>-9.92E-3</c:v>
                </c:pt>
                <c:pt idx="4152">
                  <c:v>-9.8600000000000007E-3</c:v>
                </c:pt>
                <c:pt idx="4153">
                  <c:v>-9.8600000000000007E-3</c:v>
                </c:pt>
                <c:pt idx="4154">
                  <c:v>-9.8600000000000007E-3</c:v>
                </c:pt>
                <c:pt idx="4155">
                  <c:v>-9.8099999999999993E-3</c:v>
                </c:pt>
                <c:pt idx="4156">
                  <c:v>-9.8099999999999993E-3</c:v>
                </c:pt>
                <c:pt idx="4157">
                  <c:v>-9.75E-3</c:v>
                </c:pt>
                <c:pt idx="4158">
                  <c:v>-9.75E-3</c:v>
                </c:pt>
                <c:pt idx="4159">
                  <c:v>-9.7000000000000003E-3</c:v>
                </c:pt>
                <c:pt idx="4160">
                  <c:v>-9.7000000000000003E-3</c:v>
                </c:pt>
                <c:pt idx="4161">
                  <c:v>-9.6399999999999993E-3</c:v>
                </c:pt>
                <c:pt idx="4162">
                  <c:v>-9.6399999999999993E-3</c:v>
                </c:pt>
                <c:pt idx="4163">
                  <c:v>-9.5899999999999996E-3</c:v>
                </c:pt>
                <c:pt idx="4164">
                  <c:v>-9.5899999999999996E-3</c:v>
                </c:pt>
                <c:pt idx="4165">
                  <c:v>-9.5399999999999999E-3</c:v>
                </c:pt>
                <c:pt idx="4166">
                  <c:v>-9.4800000000000006E-3</c:v>
                </c:pt>
                <c:pt idx="4167">
                  <c:v>-9.4800000000000006E-3</c:v>
                </c:pt>
                <c:pt idx="4168">
                  <c:v>-9.4299999999999991E-3</c:v>
                </c:pt>
                <c:pt idx="4169">
                  <c:v>-9.4299999999999991E-3</c:v>
                </c:pt>
                <c:pt idx="4170">
                  <c:v>-9.3699999999999999E-3</c:v>
                </c:pt>
                <c:pt idx="4171">
                  <c:v>-9.3699999999999999E-3</c:v>
                </c:pt>
                <c:pt idx="4172">
                  <c:v>-9.3200000000000002E-3</c:v>
                </c:pt>
                <c:pt idx="4173">
                  <c:v>-9.2599999999999991E-3</c:v>
                </c:pt>
                <c:pt idx="4174">
                  <c:v>-9.2599999999999991E-3</c:v>
                </c:pt>
                <c:pt idx="4175">
                  <c:v>-9.2099999999999994E-3</c:v>
                </c:pt>
                <c:pt idx="4176">
                  <c:v>-9.2099999999999994E-3</c:v>
                </c:pt>
                <c:pt idx="4177">
                  <c:v>-9.1500000000000001E-3</c:v>
                </c:pt>
                <c:pt idx="4178">
                  <c:v>-9.1000000000000004E-3</c:v>
                </c:pt>
                <c:pt idx="4179">
                  <c:v>-9.1000000000000004E-3</c:v>
                </c:pt>
                <c:pt idx="4180">
                  <c:v>-9.0500000000000008E-3</c:v>
                </c:pt>
                <c:pt idx="4181">
                  <c:v>-8.9899999999999997E-3</c:v>
                </c:pt>
                <c:pt idx="4182">
                  <c:v>-8.94E-3</c:v>
                </c:pt>
                <c:pt idx="4183">
                  <c:v>-8.8800000000000007E-3</c:v>
                </c:pt>
                <c:pt idx="4184">
                  <c:v>-8.8800000000000007E-3</c:v>
                </c:pt>
                <c:pt idx="4185">
                  <c:v>-8.8299999999999993E-3</c:v>
                </c:pt>
                <c:pt idx="4186">
                  <c:v>-8.77E-3</c:v>
                </c:pt>
                <c:pt idx="4187">
                  <c:v>-8.7200000000000003E-3</c:v>
                </c:pt>
                <c:pt idx="4188">
                  <c:v>-8.7200000000000003E-3</c:v>
                </c:pt>
                <c:pt idx="4189">
                  <c:v>-8.6599999999999993E-3</c:v>
                </c:pt>
                <c:pt idx="4190">
                  <c:v>-8.6099999999999996E-3</c:v>
                </c:pt>
                <c:pt idx="4191">
                  <c:v>-8.5599999999999999E-3</c:v>
                </c:pt>
                <c:pt idx="4192">
                  <c:v>-8.5000000000000006E-3</c:v>
                </c:pt>
                <c:pt idx="4193">
                  <c:v>-8.5000000000000006E-3</c:v>
                </c:pt>
                <c:pt idx="4194">
                  <c:v>-8.4499999999999992E-3</c:v>
                </c:pt>
                <c:pt idx="4195">
                  <c:v>-8.3899999999999999E-3</c:v>
                </c:pt>
                <c:pt idx="4196">
                  <c:v>-8.3400000000000002E-3</c:v>
                </c:pt>
                <c:pt idx="4197">
                  <c:v>-8.2299999999999995E-3</c:v>
                </c:pt>
                <c:pt idx="4198">
                  <c:v>-8.1700000000000002E-3</c:v>
                </c:pt>
                <c:pt idx="4199">
                  <c:v>-8.1200000000000005E-3</c:v>
                </c:pt>
                <c:pt idx="4200">
                  <c:v>-8.0700000000000008E-3</c:v>
                </c:pt>
                <c:pt idx="4201">
                  <c:v>-8.0099999999999998E-3</c:v>
                </c:pt>
                <c:pt idx="4202">
                  <c:v>-7.9600000000000001E-3</c:v>
                </c:pt>
                <c:pt idx="4203">
                  <c:v>-7.9000000000000008E-3</c:v>
                </c:pt>
                <c:pt idx="4204">
                  <c:v>-7.8499999999999993E-3</c:v>
                </c:pt>
                <c:pt idx="4205">
                  <c:v>-7.79E-3</c:v>
                </c:pt>
                <c:pt idx="4206">
                  <c:v>-7.7400000000000004E-3</c:v>
                </c:pt>
                <c:pt idx="4207">
                  <c:v>-7.6800000000000002E-3</c:v>
                </c:pt>
                <c:pt idx="4208">
                  <c:v>-7.6299999999999996E-3</c:v>
                </c:pt>
                <c:pt idx="4209">
                  <c:v>-7.5700000000000003E-3</c:v>
                </c:pt>
                <c:pt idx="4210">
                  <c:v>-7.5199999999999998E-3</c:v>
                </c:pt>
                <c:pt idx="4211">
                  <c:v>-7.4099999999999999E-3</c:v>
                </c:pt>
                <c:pt idx="4212">
                  <c:v>-7.3600000000000002E-3</c:v>
                </c:pt>
                <c:pt idx="4213">
                  <c:v>-7.3000000000000001E-3</c:v>
                </c:pt>
                <c:pt idx="4214">
                  <c:v>-7.1900000000000002E-3</c:v>
                </c:pt>
                <c:pt idx="4215">
                  <c:v>-7.1399999999999996E-3</c:v>
                </c:pt>
                <c:pt idx="4216">
                  <c:v>-7.0800000000000004E-3</c:v>
                </c:pt>
                <c:pt idx="4217">
                  <c:v>-6.9800000000000001E-3</c:v>
                </c:pt>
                <c:pt idx="4218">
                  <c:v>-6.9199999999999999E-3</c:v>
                </c:pt>
                <c:pt idx="4219">
                  <c:v>-6.8700000000000002E-3</c:v>
                </c:pt>
                <c:pt idx="4220">
                  <c:v>-6.7600000000000004E-3</c:v>
                </c:pt>
                <c:pt idx="4221">
                  <c:v>-6.7000000000000002E-3</c:v>
                </c:pt>
                <c:pt idx="4222">
                  <c:v>-6.6499999999999997E-3</c:v>
                </c:pt>
                <c:pt idx="4223">
                  <c:v>-6.5900000000000004E-3</c:v>
                </c:pt>
                <c:pt idx="4224">
                  <c:v>-6.4900000000000001E-3</c:v>
                </c:pt>
                <c:pt idx="4225">
                  <c:v>-6.43E-3</c:v>
                </c:pt>
                <c:pt idx="4226">
                  <c:v>-6.3200000000000001E-3</c:v>
                </c:pt>
                <c:pt idx="4227">
                  <c:v>-6.2700000000000004E-3</c:v>
                </c:pt>
                <c:pt idx="4228">
                  <c:v>-6.1599999999999997E-3</c:v>
                </c:pt>
                <c:pt idx="4229">
                  <c:v>-6.1000000000000004E-3</c:v>
                </c:pt>
                <c:pt idx="4230">
                  <c:v>-6.0000000000000001E-3</c:v>
                </c:pt>
                <c:pt idx="4231">
                  <c:v>-5.8900000000000003E-3</c:v>
                </c:pt>
                <c:pt idx="4232">
                  <c:v>-5.8300000000000001E-3</c:v>
                </c:pt>
                <c:pt idx="4233">
                  <c:v>-5.7200000000000003E-3</c:v>
                </c:pt>
                <c:pt idx="4234">
                  <c:v>-5.6699999999999997E-3</c:v>
                </c:pt>
                <c:pt idx="4235">
                  <c:v>-5.5599999999999998E-3</c:v>
                </c:pt>
                <c:pt idx="4236">
                  <c:v>-5.5100000000000001E-3</c:v>
                </c:pt>
                <c:pt idx="4237">
                  <c:v>-5.4000000000000003E-3</c:v>
                </c:pt>
                <c:pt idx="4238">
                  <c:v>-5.3400000000000001E-3</c:v>
                </c:pt>
                <c:pt idx="4239">
                  <c:v>-5.2300000000000003E-3</c:v>
                </c:pt>
                <c:pt idx="4240">
                  <c:v>-5.1799999999999997E-3</c:v>
                </c:pt>
                <c:pt idx="4241">
                  <c:v>-5.0699999999999999E-3</c:v>
                </c:pt>
                <c:pt idx="4242">
                  <c:v>-5.0200000000000002E-3</c:v>
                </c:pt>
                <c:pt idx="4243">
                  <c:v>-4.9100000000000003E-3</c:v>
                </c:pt>
                <c:pt idx="4244">
                  <c:v>-4.7999999999999996E-3</c:v>
                </c:pt>
                <c:pt idx="4245">
                  <c:v>-4.6899999999999997E-3</c:v>
                </c:pt>
                <c:pt idx="4246">
                  <c:v>-4.6299999999999996E-3</c:v>
                </c:pt>
                <c:pt idx="4247">
                  <c:v>-4.5300000000000002E-3</c:v>
                </c:pt>
                <c:pt idx="4248">
                  <c:v>-4.4200000000000003E-3</c:v>
                </c:pt>
                <c:pt idx="4249">
                  <c:v>-4.3600000000000002E-3</c:v>
                </c:pt>
                <c:pt idx="4250">
                  <c:v>-4.2500000000000003E-3</c:v>
                </c:pt>
                <c:pt idx="4251">
                  <c:v>-4.1399999999999996E-3</c:v>
                </c:pt>
                <c:pt idx="4252">
                  <c:v>-4.0899999999999999E-3</c:v>
                </c:pt>
                <c:pt idx="4253">
                  <c:v>-3.98E-3</c:v>
                </c:pt>
                <c:pt idx="4254">
                  <c:v>-3.9300000000000003E-3</c:v>
                </c:pt>
                <c:pt idx="4255">
                  <c:v>-3.82E-3</c:v>
                </c:pt>
                <c:pt idx="4256">
                  <c:v>-3.7100000000000002E-3</c:v>
                </c:pt>
                <c:pt idx="4257">
                  <c:v>-3.65E-3</c:v>
                </c:pt>
                <c:pt idx="4258">
                  <c:v>-3.5500000000000002E-3</c:v>
                </c:pt>
                <c:pt idx="4259">
                  <c:v>-3.4399999999999999E-3</c:v>
                </c:pt>
                <c:pt idx="4260">
                  <c:v>-3.3300000000000001E-3</c:v>
                </c:pt>
                <c:pt idx="4261">
                  <c:v>-3.2200000000000002E-3</c:v>
                </c:pt>
                <c:pt idx="4262">
                  <c:v>-3.16E-3</c:v>
                </c:pt>
                <c:pt idx="4263">
                  <c:v>-3.0599999999999998E-3</c:v>
                </c:pt>
                <c:pt idx="4264">
                  <c:v>-2.9499999999999999E-3</c:v>
                </c:pt>
                <c:pt idx="4265">
                  <c:v>-2.8900000000000002E-3</c:v>
                </c:pt>
                <c:pt idx="4266">
                  <c:v>-2.7799999999999999E-3</c:v>
                </c:pt>
                <c:pt idx="4267">
                  <c:v>-2.6700000000000001E-3</c:v>
                </c:pt>
                <c:pt idx="4268">
                  <c:v>-2.6199999999999999E-3</c:v>
                </c:pt>
                <c:pt idx="4269">
                  <c:v>-2.5100000000000001E-3</c:v>
                </c:pt>
                <c:pt idx="4270">
                  <c:v>-2.4599999999999999E-3</c:v>
                </c:pt>
                <c:pt idx="4271">
                  <c:v>-2.3500000000000001E-3</c:v>
                </c:pt>
                <c:pt idx="4272">
                  <c:v>-2.2899999999999999E-3</c:v>
                </c:pt>
                <c:pt idx="4273">
                  <c:v>-2.1800000000000001E-3</c:v>
                </c:pt>
                <c:pt idx="4274">
                  <c:v>-2.0799999999999998E-3</c:v>
                </c:pt>
                <c:pt idx="4275">
                  <c:v>-1.97E-3</c:v>
                </c:pt>
                <c:pt idx="4276">
                  <c:v>-1.91E-3</c:v>
                </c:pt>
                <c:pt idx="4277">
                  <c:v>-1.8E-3</c:v>
                </c:pt>
                <c:pt idx="4278">
                  <c:v>-1.6900000000000001E-3</c:v>
                </c:pt>
                <c:pt idx="4279">
                  <c:v>-1.64E-3</c:v>
                </c:pt>
                <c:pt idx="4280">
                  <c:v>-1.5299999999999999E-3</c:v>
                </c:pt>
                <c:pt idx="4281">
                  <c:v>-1.42E-3</c:v>
                </c:pt>
                <c:pt idx="4282">
                  <c:v>-1.3699999999999999E-3</c:v>
                </c:pt>
                <c:pt idx="4283">
                  <c:v>-1.2600000000000001E-3</c:v>
                </c:pt>
                <c:pt idx="4284">
                  <c:v>-1.1999999999999999E-3</c:v>
                </c:pt>
                <c:pt idx="4285">
                  <c:v>-1.15E-3</c:v>
                </c:pt>
                <c:pt idx="4286">
                  <c:v>-1.0399999999999999E-3</c:v>
                </c:pt>
                <c:pt idx="4287">
                  <c:v>-9.8999999999999999E-4</c:v>
                </c:pt>
                <c:pt idx="4288">
                  <c:v>-8.8000000000000003E-4</c:v>
                </c:pt>
                <c:pt idx="4289">
                  <c:v>-8.1999999999999998E-4</c:v>
                </c:pt>
                <c:pt idx="4290">
                  <c:v>-7.1000000000000002E-4</c:v>
                </c:pt>
                <c:pt idx="4291">
                  <c:v>-5.9999999999999995E-4</c:v>
                </c:pt>
                <c:pt idx="4292">
                  <c:v>-5.5000000000000003E-4</c:v>
                </c:pt>
                <c:pt idx="4293">
                  <c:v>-4.4000000000000002E-4</c:v>
                </c:pt>
                <c:pt idx="4294">
                  <c:v>-3.8999999999999999E-4</c:v>
                </c:pt>
                <c:pt idx="4295">
                  <c:v>-2.7999999999999998E-4</c:v>
                </c:pt>
                <c:pt idx="4296">
                  <c:v>-2.2000000000000001E-4</c:v>
                </c:pt>
                <c:pt idx="4297">
                  <c:v>-1.1E-4</c:v>
                </c:pt>
                <c:pt idx="4298">
                  <c:v>-6.0000000000000002E-5</c:v>
                </c:pt>
                <c:pt idx="4299">
                  <c:v>-1.0000000000000001E-5</c:v>
                </c:pt>
                <c:pt idx="4300">
                  <c:v>1E-4</c:v>
                </c:pt>
                <c:pt idx="4301">
                  <c:v>1.6000000000000001E-4</c:v>
                </c:pt>
                <c:pt idx="4302">
                  <c:v>2.1000000000000001E-4</c:v>
                </c:pt>
                <c:pt idx="4303">
                  <c:v>3.2000000000000003E-4</c:v>
                </c:pt>
                <c:pt idx="4304">
                  <c:v>3.8000000000000002E-4</c:v>
                </c:pt>
                <c:pt idx="4305">
                  <c:v>4.2999999999999999E-4</c:v>
                </c:pt>
                <c:pt idx="4306">
                  <c:v>5.4000000000000001E-4</c:v>
                </c:pt>
                <c:pt idx="4307">
                  <c:v>5.9000000000000003E-4</c:v>
                </c:pt>
                <c:pt idx="4308">
                  <c:v>6.9999999999999999E-4</c:v>
                </c:pt>
                <c:pt idx="4309">
                  <c:v>7.6000000000000004E-4</c:v>
                </c:pt>
                <c:pt idx="4310">
                  <c:v>8.7000000000000001E-4</c:v>
                </c:pt>
                <c:pt idx="4311">
                  <c:v>9.2000000000000003E-4</c:v>
                </c:pt>
                <c:pt idx="4312">
                  <c:v>9.7000000000000005E-4</c:v>
                </c:pt>
                <c:pt idx="4313">
                  <c:v>1.08E-3</c:v>
                </c:pt>
                <c:pt idx="4314">
                  <c:v>1.14E-3</c:v>
                </c:pt>
                <c:pt idx="4315">
                  <c:v>1.1900000000000001E-3</c:v>
                </c:pt>
                <c:pt idx="4316">
                  <c:v>1.25E-3</c:v>
                </c:pt>
                <c:pt idx="4317">
                  <c:v>1.3600000000000001E-3</c:v>
                </c:pt>
                <c:pt idx="4318">
                  <c:v>1.41E-3</c:v>
                </c:pt>
                <c:pt idx="4319">
                  <c:v>1.4599999999999999E-3</c:v>
                </c:pt>
                <c:pt idx="4320">
                  <c:v>1.5200000000000001E-3</c:v>
                </c:pt>
                <c:pt idx="4321">
                  <c:v>1.57E-3</c:v>
                </c:pt>
                <c:pt idx="4322">
                  <c:v>1.6800000000000001E-3</c:v>
                </c:pt>
                <c:pt idx="4323">
                  <c:v>1.74E-3</c:v>
                </c:pt>
                <c:pt idx="4324">
                  <c:v>1.7899999999999999E-3</c:v>
                </c:pt>
                <c:pt idx="4325">
                  <c:v>1.9E-3</c:v>
                </c:pt>
                <c:pt idx="4326">
                  <c:v>1.9499999999999999E-3</c:v>
                </c:pt>
                <c:pt idx="4327">
                  <c:v>2.0100000000000001E-3</c:v>
                </c:pt>
                <c:pt idx="4328">
                  <c:v>2.1199999999999999E-3</c:v>
                </c:pt>
                <c:pt idx="4329">
                  <c:v>2.1700000000000001E-3</c:v>
                </c:pt>
                <c:pt idx="4330">
                  <c:v>2.2300000000000002E-3</c:v>
                </c:pt>
                <c:pt idx="4331">
                  <c:v>2.2799999999999999E-3</c:v>
                </c:pt>
                <c:pt idx="4332">
                  <c:v>2.3400000000000001E-3</c:v>
                </c:pt>
                <c:pt idx="4333">
                  <c:v>2.3900000000000002E-3</c:v>
                </c:pt>
                <c:pt idx="4334">
                  <c:v>2.4399999999999999E-3</c:v>
                </c:pt>
                <c:pt idx="4335">
                  <c:v>2.5000000000000001E-3</c:v>
                </c:pt>
                <c:pt idx="4336">
                  <c:v>2.6099999999999999E-3</c:v>
                </c:pt>
                <c:pt idx="4337">
                  <c:v>2.66E-3</c:v>
                </c:pt>
                <c:pt idx="4338">
                  <c:v>2.7200000000000002E-3</c:v>
                </c:pt>
                <c:pt idx="4339">
                  <c:v>2.7699999999999999E-3</c:v>
                </c:pt>
                <c:pt idx="4340">
                  <c:v>2.8800000000000002E-3</c:v>
                </c:pt>
                <c:pt idx="4341">
                  <c:v>2.9299999999999999E-3</c:v>
                </c:pt>
                <c:pt idx="4342">
                  <c:v>3.0400000000000002E-3</c:v>
                </c:pt>
                <c:pt idx="4343">
                  <c:v>3.0999999999999999E-3</c:v>
                </c:pt>
                <c:pt idx="4344">
                  <c:v>3.15E-3</c:v>
                </c:pt>
                <c:pt idx="4345">
                  <c:v>3.2100000000000002E-3</c:v>
                </c:pt>
                <c:pt idx="4346">
                  <c:v>3.2599999999999999E-3</c:v>
                </c:pt>
                <c:pt idx="4347">
                  <c:v>3.32E-3</c:v>
                </c:pt>
                <c:pt idx="4348">
                  <c:v>3.4199999999999999E-3</c:v>
                </c:pt>
                <c:pt idx="4349">
                  <c:v>3.48E-3</c:v>
                </c:pt>
                <c:pt idx="4350">
                  <c:v>3.5300000000000002E-3</c:v>
                </c:pt>
                <c:pt idx="4351">
                  <c:v>3.5899999999999999E-3</c:v>
                </c:pt>
                <c:pt idx="4352">
                  <c:v>3.64E-3</c:v>
                </c:pt>
                <c:pt idx="4353">
                  <c:v>3.7000000000000002E-3</c:v>
                </c:pt>
                <c:pt idx="4354">
                  <c:v>3.81E-3</c:v>
                </c:pt>
                <c:pt idx="4355">
                  <c:v>3.8600000000000001E-3</c:v>
                </c:pt>
                <c:pt idx="4356">
                  <c:v>3.9100000000000003E-3</c:v>
                </c:pt>
                <c:pt idx="4357">
                  <c:v>4.0200000000000001E-3</c:v>
                </c:pt>
                <c:pt idx="4358">
                  <c:v>4.0800000000000003E-3</c:v>
                </c:pt>
                <c:pt idx="4359">
                  <c:v>4.1900000000000001E-3</c:v>
                </c:pt>
                <c:pt idx="4360">
                  <c:v>4.2399999999999998E-3</c:v>
                </c:pt>
                <c:pt idx="4361">
                  <c:v>4.3E-3</c:v>
                </c:pt>
                <c:pt idx="4362">
                  <c:v>4.3499999999999997E-3</c:v>
                </c:pt>
                <c:pt idx="4363">
                  <c:v>4.4600000000000004E-3</c:v>
                </c:pt>
                <c:pt idx="4364">
                  <c:v>4.5100000000000001E-3</c:v>
                </c:pt>
                <c:pt idx="4365">
                  <c:v>4.5700000000000003E-3</c:v>
                </c:pt>
                <c:pt idx="4366">
                  <c:v>4.62E-3</c:v>
                </c:pt>
                <c:pt idx="4367">
                  <c:v>4.7299999999999998E-3</c:v>
                </c:pt>
                <c:pt idx="4368">
                  <c:v>4.79E-3</c:v>
                </c:pt>
                <c:pt idx="4369">
                  <c:v>4.8399999999999997E-3</c:v>
                </c:pt>
                <c:pt idx="4370">
                  <c:v>4.9500000000000004E-3</c:v>
                </c:pt>
                <c:pt idx="4371">
                  <c:v>5.0000000000000001E-3</c:v>
                </c:pt>
                <c:pt idx="4372">
                  <c:v>5.11E-3</c:v>
                </c:pt>
                <c:pt idx="4373">
                  <c:v>5.1700000000000001E-3</c:v>
                </c:pt>
                <c:pt idx="4374">
                  <c:v>5.28E-3</c:v>
                </c:pt>
                <c:pt idx="4375">
                  <c:v>5.3299999999999997E-3</c:v>
                </c:pt>
                <c:pt idx="4376">
                  <c:v>5.3800000000000002E-3</c:v>
                </c:pt>
                <c:pt idx="4377">
                  <c:v>5.4900000000000001E-3</c:v>
                </c:pt>
                <c:pt idx="4378">
                  <c:v>5.5500000000000002E-3</c:v>
                </c:pt>
                <c:pt idx="4379">
                  <c:v>5.5999999999999999E-3</c:v>
                </c:pt>
                <c:pt idx="4380">
                  <c:v>5.7099999999999998E-3</c:v>
                </c:pt>
                <c:pt idx="4381">
                  <c:v>5.77E-3</c:v>
                </c:pt>
                <c:pt idx="4382">
                  <c:v>5.8799999999999998E-3</c:v>
                </c:pt>
                <c:pt idx="4383">
                  <c:v>5.9300000000000004E-3</c:v>
                </c:pt>
                <c:pt idx="4384">
                  <c:v>5.9800000000000001E-3</c:v>
                </c:pt>
                <c:pt idx="4385">
                  <c:v>6.0899999999999999E-3</c:v>
                </c:pt>
                <c:pt idx="4386">
                  <c:v>6.1500000000000001E-3</c:v>
                </c:pt>
                <c:pt idx="4387">
                  <c:v>6.2599999999999999E-3</c:v>
                </c:pt>
                <c:pt idx="4388">
                  <c:v>6.3699999999999998E-3</c:v>
                </c:pt>
                <c:pt idx="4389">
                  <c:v>6.4200000000000004E-3</c:v>
                </c:pt>
                <c:pt idx="4390">
                  <c:v>6.5300000000000002E-3</c:v>
                </c:pt>
                <c:pt idx="4391">
                  <c:v>6.5799999999999999E-3</c:v>
                </c:pt>
                <c:pt idx="4392">
                  <c:v>6.6899999999999998E-3</c:v>
                </c:pt>
                <c:pt idx="4393">
                  <c:v>6.7499999999999999E-3</c:v>
                </c:pt>
                <c:pt idx="4394">
                  <c:v>6.8599999999999998E-3</c:v>
                </c:pt>
                <c:pt idx="4395">
                  <c:v>6.9100000000000003E-3</c:v>
                </c:pt>
                <c:pt idx="4396">
                  <c:v>7.0200000000000002E-3</c:v>
                </c:pt>
                <c:pt idx="4397">
                  <c:v>7.0699999999999999E-3</c:v>
                </c:pt>
                <c:pt idx="4398">
                  <c:v>7.1799999999999998E-3</c:v>
                </c:pt>
                <c:pt idx="4399">
                  <c:v>7.2399999999999999E-3</c:v>
                </c:pt>
                <c:pt idx="4400">
                  <c:v>7.3499999999999998E-3</c:v>
                </c:pt>
                <c:pt idx="4401">
                  <c:v>7.4000000000000003E-3</c:v>
                </c:pt>
                <c:pt idx="4402">
                  <c:v>7.5100000000000002E-3</c:v>
                </c:pt>
                <c:pt idx="4403">
                  <c:v>7.62E-3</c:v>
                </c:pt>
                <c:pt idx="4404">
                  <c:v>7.6699999999999997E-3</c:v>
                </c:pt>
                <c:pt idx="4405">
                  <c:v>7.7799999999999996E-3</c:v>
                </c:pt>
                <c:pt idx="4406">
                  <c:v>7.8899999999999994E-3</c:v>
                </c:pt>
                <c:pt idx="4407">
                  <c:v>7.9399999999999991E-3</c:v>
                </c:pt>
                <c:pt idx="4408">
                  <c:v>8.0499999999999999E-3</c:v>
                </c:pt>
                <c:pt idx="4409">
                  <c:v>8.1099999999999992E-3</c:v>
                </c:pt>
                <c:pt idx="4410">
                  <c:v>8.2199999999999999E-3</c:v>
                </c:pt>
                <c:pt idx="4411">
                  <c:v>8.2699999999999996E-3</c:v>
                </c:pt>
                <c:pt idx="4412">
                  <c:v>8.3800000000000003E-3</c:v>
                </c:pt>
                <c:pt idx="4413">
                  <c:v>8.43E-3</c:v>
                </c:pt>
                <c:pt idx="4414">
                  <c:v>8.5400000000000007E-3</c:v>
                </c:pt>
                <c:pt idx="4415">
                  <c:v>8.6E-3</c:v>
                </c:pt>
                <c:pt idx="4416">
                  <c:v>8.7100000000000007E-3</c:v>
                </c:pt>
                <c:pt idx="4417">
                  <c:v>8.7600000000000004E-3</c:v>
                </c:pt>
                <c:pt idx="4418">
                  <c:v>8.8699999999999994E-3</c:v>
                </c:pt>
                <c:pt idx="4419">
                  <c:v>8.9800000000000001E-3</c:v>
                </c:pt>
                <c:pt idx="4420">
                  <c:v>9.0299999999999998E-3</c:v>
                </c:pt>
                <c:pt idx="4421">
                  <c:v>9.1400000000000006E-3</c:v>
                </c:pt>
                <c:pt idx="4422">
                  <c:v>9.2499999999999995E-3</c:v>
                </c:pt>
                <c:pt idx="4423">
                  <c:v>9.3100000000000006E-3</c:v>
                </c:pt>
                <c:pt idx="4424">
                  <c:v>9.41E-3</c:v>
                </c:pt>
                <c:pt idx="4425">
                  <c:v>9.4699999999999993E-3</c:v>
                </c:pt>
                <c:pt idx="4426">
                  <c:v>9.58E-3</c:v>
                </c:pt>
                <c:pt idx="4427">
                  <c:v>9.6299999999999997E-3</c:v>
                </c:pt>
                <c:pt idx="4428">
                  <c:v>9.6900000000000007E-3</c:v>
                </c:pt>
                <c:pt idx="4429">
                  <c:v>9.7999999999999997E-3</c:v>
                </c:pt>
                <c:pt idx="4430">
                  <c:v>9.8499999999999994E-3</c:v>
                </c:pt>
                <c:pt idx="4431">
                  <c:v>9.9600000000000001E-3</c:v>
                </c:pt>
                <c:pt idx="4432">
                  <c:v>1.001E-2</c:v>
                </c:pt>
                <c:pt idx="4433">
                  <c:v>1.0120000000000001E-2</c:v>
                </c:pt>
                <c:pt idx="4434">
                  <c:v>1.018E-2</c:v>
                </c:pt>
                <c:pt idx="4435">
                  <c:v>1.0290000000000001E-2</c:v>
                </c:pt>
                <c:pt idx="4436">
                  <c:v>1.034E-2</c:v>
                </c:pt>
                <c:pt idx="4437">
                  <c:v>1.0449999999999999E-2</c:v>
                </c:pt>
                <c:pt idx="4438">
                  <c:v>1.0500000000000001E-2</c:v>
                </c:pt>
                <c:pt idx="4439">
                  <c:v>1.061E-2</c:v>
                </c:pt>
                <c:pt idx="4440">
                  <c:v>1.0670000000000001E-2</c:v>
                </c:pt>
                <c:pt idx="4441">
                  <c:v>1.072E-2</c:v>
                </c:pt>
                <c:pt idx="4442">
                  <c:v>1.078E-2</c:v>
                </c:pt>
                <c:pt idx="4443">
                  <c:v>1.0880000000000001E-2</c:v>
                </c:pt>
                <c:pt idx="4444">
                  <c:v>1.094E-2</c:v>
                </c:pt>
                <c:pt idx="4445">
                  <c:v>1.099E-2</c:v>
                </c:pt>
                <c:pt idx="4446">
                  <c:v>1.1050000000000001E-2</c:v>
                </c:pt>
                <c:pt idx="4447">
                  <c:v>1.116E-2</c:v>
                </c:pt>
                <c:pt idx="4448">
                  <c:v>1.1209999999999999E-2</c:v>
                </c:pt>
                <c:pt idx="4449">
                  <c:v>1.1270000000000001E-2</c:v>
                </c:pt>
                <c:pt idx="4450">
                  <c:v>1.132E-2</c:v>
                </c:pt>
                <c:pt idx="4451">
                  <c:v>1.1429999999999999E-2</c:v>
                </c:pt>
                <c:pt idx="4452">
                  <c:v>1.1480000000000001E-2</c:v>
                </c:pt>
                <c:pt idx="4453">
                  <c:v>1.154E-2</c:v>
                </c:pt>
                <c:pt idx="4454">
                  <c:v>1.159E-2</c:v>
                </c:pt>
                <c:pt idx="4455">
                  <c:v>1.17E-2</c:v>
                </c:pt>
                <c:pt idx="4456">
                  <c:v>1.176E-2</c:v>
                </c:pt>
                <c:pt idx="4457">
                  <c:v>1.1809999999999999E-2</c:v>
                </c:pt>
                <c:pt idx="4458">
                  <c:v>1.1860000000000001E-2</c:v>
                </c:pt>
                <c:pt idx="4459">
                  <c:v>1.192E-2</c:v>
                </c:pt>
                <c:pt idx="4460">
                  <c:v>1.197E-2</c:v>
                </c:pt>
                <c:pt idx="4461">
                  <c:v>1.2030000000000001E-2</c:v>
                </c:pt>
                <c:pt idx="4462">
                  <c:v>1.208E-2</c:v>
                </c:pt>
                <c:pt idx="4463">
                  <c:v>1.214E-2</c:v>
                </c:pt>
                <c:pt idx="4464">
                  <c:v>1.2189999999999999E-2</c:v>
                </c:pt>
                <c:pt idx="4465">
                  <c:v>1.225E-2</c:v>
                </c:pt>
                <c:pt idx="4466">
                  <c:v>1.23E-2</c:v>
                </c:pt>
                <c:pt idx="4467">
                  <c:v>1.2359999999999999E-2</c:v>
                </c:pt>
                <c:pt idx="4468">
                  <c:v>1.2409999999999999E-2</c:v>
                </c:pt>
                <c:pt idx="4469">
                  <c:v>1.2409999999999999E-2</c:v>
                </c:pt>
                <c:pt idx="4470">
                  <c:v>1.2460000000000001E-2</c:v>
                </c:pt>
                <c:pt idx="4471">
                  <c:v>1.252E-2</c:v>
                </c:pt>
                <c:pt idx="4472">
                  <c:v>1.257E-2</c:v>
                </c:pt>
                <c:pt idx="4473">
                  <c:v>1.2630000000000001E-2</c:v>
                </c:pt>
                <c:pt idx="4474">
                  <c:v>1.2630000000000001E-2</c:v>
                </c:pt>
                <c:pt idx="4475">
                  <c:v>1.268E-2</c:v>
                </c:pt>
                <c:pt idx="4476">
                  <c:v>1.274E-2</c:v>
                </c:pt>
                <c:pt idx="4477">
                  <c:v>1.274E-2</c:v>
                </c:pt>
                <c:pt idx="4478">
                  <c:v>1.2789999999999999E-2</c:v>
                </c:pt>
                <c:pt idx="4479">
                  <c:v>1.285E-2</c:v>
                </c:pt>
                <c:pt idx="4480">
                  <c:v>1.285E-2</c:v>
                </c:pt>
                <c:pt idx="4481">
                  <c:v>1.29E-2</c:v>
                </c:pt>
                <c:pt idx="4482">
                  <c:v>1.295E-2</c:v>
                </c:pt>
                <c:pt idx="4483">
                  <c:v>1.295E-2</c:v>
                </c:pt>
                <c:pt idx="4484">
                  <c:v>1.3010000000000001E-2</c:v>
                </c:pt>
                <c:pt idx="4485">
                  <c:v>1.306E-2</c:v>
                </c:pt>
                <c:pt idx="4486">
                  <c:v>1.306E-2</c:v>
                </c:pt>
                <c:pt idx="4487">
                  <c:v>1.312E-2</c:v>
                </c:pt>
                <c:pt idx="4488">
                  <c:v>1.312E-2</c:v>
                </c:pt>
                <c:pt idx="4489">
                  <c:v>1.3169999999999999E-2</c:v>
                </c:pt>
                <c:pt idx="4490">
                  <c:v>1.3169999999999999E-2</c:v>
                </c:pt>
                <c:pt idx="4491">
                  <c:v>1.3169999999999999E-2</c:v>
                </c:pt>
                <c:pt idx="4492">
                  <c:v>1.323E-2</c:v>
                </c:pt>
                <c:pt idx="4493">
                  <c:v>1.323E-2</c:v>
                </c:pt>
                <c:pt idx="4494">
                  <c:v>1.328E-2</c:v>
                </c:pt>
                <c:pt idx="4495">
                  <c:v>1.328E-2</c:v>
                </c:pt>
                <c:pt idx="4496">
                  <c:v>1.328E-2</c:v>
                </c:pt>
                <c:pt idx="4497">
                  <c:v>1.3339999999999999E-2</c:v>
                </c:pt>
                <c:pt idx="4498">
                  <c:v>1.3339999999999999E-2</c:v>
                </c:pt>
                <c:pt idx="4499">
                  <c:v>1.3339999999999999E-2</c:v>
                </c:pt>
                <c:pt idx="4500">
                  <c:v>1.3390000000000001E-2</c:v>
                </c:pt>
                <c:pt idx="4501">
                  <c:v>1.3390000000000001E-2</c:v>
                </c:pt>
                <c:pt idx="4502">
                  <c:v>1.3390000000000001E-2</c:v>
                </c:pt>
                <c:pt idx="4503">
                  <c:v>1.3440000000000001E-2</c:v>
                </c:pt>
                <c:pt idx="4504">
                  <c:v>1.3440000000000001E-2</c:v>
                </c:pt>
                <c:pt idx="4505">
                  <c:v>1.3440000000000001E-2</c:v>
                </c:pt>
                <c:pt idx="4506">
                  <c:v>1.3440000000000001E-2</c:v>
                </c:pt>
                <c:pt idx="4507">
                  <c:v>1.3440000000000001E-2</c:v>
                </c:pt>
                <c:pt idx="4508">
                  <c:v>1.35E-2</c:v>
                </c:pt>
                <c:pt idx="4509">
                  <c:v>1.35E-2</c:v>
                </c:pt>
                <c:pt idx="4510">
                  <c:v>1.35E-2</c:v>
                </c:pt>
                <c:pt idx="4511">
                  <c:v>1.35E-2</c:v>
                </c:pt>
                <c:pt idx="4512">
                  <c:v>1.35E-2</c:v>
                </c:pt>
                <c:pt idx="4513">
                  <c:v>1.35E-2</c:v>
                </c:pt>
                <c:pt idx="4514">
                  <c:v>1.355E-2</c:v>
                </c:pt>
                <c:pt idx="4515">
                  <c:v>1.355E-2</c:v>
                </c:pt>
                <c:pt idx="4516">
                  <c:v>1.355E-2</c:v>
                </c:pt>
                <c:pt idx="4517">
                  <c:v>1.355E-2</c:v>
                </c:pt>
                <c:pt idx="4518">
                  <c:v>1.355E-2</c:v>
                </c:pt>
                <c:pt idx="4519">
                  <c:v>1.355E-2</c:v>
                </c:pt>
                <c:pt idx="4520">
                  <c:v>1.355E-2</c:v>
                </c:pt>
                <c:pt idx="4521">
                  <c:v>1.355E-2</c:v>
                </c:pt>
                <c:pt idx="4522">
                  <c:v>1.355E-2</c:v>
                </c:pt>
                <c:pt idx="4523">
                  <c:v>1.355E-2</c:v>
                </c:pt>
                <c:pt idx="4524">
                  <c:v>1.355E-2</c:v>
                </c:pt>
                <c:pt idx="4525">
                  <c:v>1.355E-2</c:v>
                </c:pt>
                <c:pt idx="4526">
                  <c:v>1.355E-2</c:v>
                </c:pt>
                <c:pt idx="4527">
                  <c:v>1.355E-2</c:v>
                </c:pt>
                <c:pt idx="4528">
                  <c:v>1.355E-2</c:v>
                </c:pt>
                <c:pt idx="4529">
                  <c:v>1.355E-2</c:v>
                </c:pt>
                <c:pt idx="4530">
                  <c:v>1.355E-2</c:v>
                </c:pt>
                <c:pt idx="4531">
                  <c:v>1.355E-2</c:v>
                </c:pt>
                <c:pt idx="4532">
                  <c:v>1.355E-2</c:v>
                </c:pt>
                <c:pt idx="4533">
                  <c:v>1.3610000000000001E-2</c:v>
                </c:pt>
                <c:pt idx="4534">
                  <c:v>1.3610000000000001E-2</c:v>
                </c:pt>
                <c:pt idx="4535">
                  <c:v>1.3610000000000001E-2</c:v>
                </c:pt>
                <c:pt idx="4536">
                  <c:v>1.3610000000000001E-2</c:v>
                </c:pt>
                <c:pt idx="4537">
                  <c:v>1.3610000000000001E-2</c:v>
                </c:pt>
                <c:pt idx="4538">
                  <c:v>1.355E-2</c:v>
                </c:pt>
                <c:pt idx="4539">
                  <c:v>1.355E-2</c:v>
                </c:pt>
                <c:pt idx="4540">
                  <c:v>1.355E-2</c:v>
                </c:pt>
                <c:pt idx="4541">
                  <c:v>1.355E-2</c:v>
                </c:pt>
                <c:pt idx="4542">
                  <c:v>1.355E-2</c:v>
                </c:pt>
                <c:pt idx="4543">
                  <c:v>1.355E-2</c:v>
                </c:pt>
                <c:pt idx="4544">
                  <c:v>1.355E-2</c:v>
                </c:pt>
                <c:pt idx="4545">
                  <c:v>1.355E-2</c:v>
                </c:pt>
                <c:pt idx="4546">
                  <c:v>1.355E-2</c:v>
                </c:pt>
                <c:pt idx="4547">
                  <c:v>1.355E-2</c:v>
                </c:pt>
                <c:pt idx="4548">
                  <c:v>1.355E-2</c:v>
                </c:pt>
                <c:pt idx="4549">
                  <c:v>1.355E-2</c:v>
                </c:pt>
                <c:pt idx="4550">
                  <c:v>1.355E-2</c:v>
                </c:pt>
                <c:pt idx="4551">
                  <c:v>1.355E-2</c:v>
                </c:pt>
                <c:pt idx="4552">
                  <c:v>1.355E-2</c:v>
                </c:pt>
                <c:pt idx="4553">
                  <c:v>1.355E-2</c:v>
                </c:pt>
                <c:pt idx="4554">
                  <c:v>1.355E-2</c:v>
                </c:pt>
                <c:pt idx="4555">
                  <c:v>1.355E-2</c:v>
                </c:pt>
                <c:pt idx="4556">
                  <c:v>1.355E-2</c:v>
                </c:pt>
                <c:pt idx="4557">
                  <c:v>1.355E-2</c:v>
                </c:pt>
                <c:pt idx="4558">
                  <c:v>1.355E-2</c:v>
                </c:pt>
                <c:pt idx="4559">
                  <c:v>1.355E-2</c:v>
                </c:pt>
                <c:pt idx="4560">
                  <c:v>1.355E-2</c:v>
                </c:pt>
                <c:pt idx="4561">
                  <c:v>1.355E-2</c:v>
                </c:pt>
                <c:pt idx="4562">
                  <c:v>1.355E-2</c:v>
                </c:pt>
                <c:pt idx="4563">
                  <c:v>1.355E-2</c:v>
                </c:pt>
                <c:pt idx="4564">
                  <c:v>1.355E-2</c:v>
                </c:pt>
                <c:pt idx="4565">
                  <c:v>1.355E-2</c:v>
                </c:pt>
                <c:pt idx="4566">
                  <c:v>1.355E-2</c:v>
                </c:pt>
                <c:pt idx="4567">
                  <c:v>1.355E-2</c:v>
                </c:pt>
                <c:pt idx="4568">
                  <c:v>1.355E-2</c:v>
                </c:pt>
                <c:pt idx="4569">
                  <c:v>1.355E-2</c:v>
                </c:pt>
                <c:pt idx="4570">
                  <c:v>1.355E-2</c:v>
                </c:pt>
                <c:pt idx="4571">
                  <c:v>1.355E-2</c:v>
                </c:pt>
                <c:pt idx="4572">
                  <c:v>1.355E-2</c:v>
                </c:pt>
                <c:pt idx="4573">
                  <c:v>1.355E-2</c:v>
                </c:pt>
                <c:pt idx="4574">
                  <c:v>1.355E-2</c:v>
                </c:pt>
                <c:pt idx="4575">
                  <c:v>1.355E-2</c:v>
                </c:pt>
                <c:pt idx="4576">
                  <c:v>1.3610000000000001E-2</c:v>
                </c:pt>
                <c:pt idx="4577">
                  <c:v>1.3610000000000001E-2</c:v>
                </c:pt>
                <c:pt idx="4578">
                  <c:v>1.3610000000000001E-2</c:v>
                </c:pt>
                <c:pt idx="4579">
                  <c:v>1.3610000000000001E-2</c:v>
                </c:pt>
                <c:pt idx="4580">
                  <c:v>1.3610000000000001E-2</c:v>
                </c:pt>
                <c:pt idx="4581">
                  <c:v>1.3610000000000001E-2</c:v>
                </c:pt>
                <c:pt idx="4582">
                  <c:v>1.3610000000000001E-2</c:v>
                </c:pt>
                <c:pt idx="4583">
                  <c:v>1.3610000000000001E-2</c:v>
                </c:pt>
                <c:pt idx="4584">
                  <c:v>1.3610000000000001E-2</c:v>
                </c:pt>
                <c:pt idx="4585">
                  <c:v>1.3610000000000001E-2</c:v>
                </c:pt>
                <c:pt idx="4586">
                  <c:v>1.366E-2</c:v>
                </c:pt>
                <c:pt idx="4587">
                  <c:v>1.366E-2</c:v>
                </c:pt>
                <c:pt idx="4588">
                  <c:v>1.366E-2</c:v>
                </c:pt>
                <c:pt idx="4589">
                  <c:v>1.366E-2</c:v>
                </c:pt>
                <c:pt idx="4590">
                  <c:v>1.366E-2</c:v>
                </c:pt>
                <c:pt idx="4591">
                  <c:v>1.366E-2</c:v>
                </c:pt>
                <c:pt idx="4592">
                  <c:v>1.366E-2</c:v>
                </c:pt>
                <c:pt idx="4593">
                  <c:v>1.366E-2</c:v>
                </c:pt>
                <c:pt idx="4594">
                  <c:v>1.366E-2</c:v>
                </c:pt>
                <c:pt idx="4595">
                  <c:v>1.372E-2</c:v>
                </c:pt>
                <c:pt idx="4596">
                  <c:v>1.372E-2</c:v>
                </c:pt>
                <c:pt idx="4597">
                  <c:v>1.372E-2</c:v>
                </c:pt>
                <c:pt idx="4598">
                  <c:v>1.372E-2</c:v>
                </c:pt>
                <c:pt idx="4599">
                  <c:v>1.372E-2</c:v>
                </c:pt>
                <c:pt idx="4600">
                  <c:v>1.372E-2</c:v>
                </c:pt>
                <c:pt idx="4601">
                  <c:v>1.3769999999999999E-2</c:v>
                </c:pt>
                <c:pt idx="4602">
                  <c:v>1.3769999999999999E-2</c:v>
                </c:pt>
                <c:pt idx="4603">
                  <c:v>1.3769999999999999E-2</c:v>
                </c:pt>
                <c:pt idx="4604">
                  <c:v>1.3769999999999999E-2</c:v>
                </c:pt>
                <c:pt idx="4605">
                  <c:v>1.3769999999999999E-2</c:v>
                </c:pt>
                <c:pt idx="4606">
                  <c:v>1.3769999999999999E-2</c:v>
                </c:pt>
                <c:pt idx="4607">
                  <c:v>1.383E-2</c:v>
                </c:pt>
                <c:pt idx="4608">
                  <c:v>1.383E-2</c:v>
                </c:pt>
                <c:pt idx="4609">
                  <c:v>1.383E-2</c:v>
                </c:pt>
                <c:pt idx="4610">
                  <c:v>1.383E-2</c:v>
                </c:pt>
                <c:pt idx="4611">
                  <c:v>1.383E-2</c:v>
                </c:pt>
                <c:pt idx="4612">
                  <c:v>1.388E-2</c:v>
                </c:pt>
                <c:pt idx="4613">
                  <c:v>1.388E-2</c:v>
                </c:pt>
                <c:pt idx="4614">
                  <c:v>1.388E-2</c:v>
                </c:pt>
                <c:pt idx="4615">
                  <c:v>1.388E-2</c:v>
                </c:pt>
                <c:pt idx="4616">
                  <c:v>1.388E-2</c:v>
                </c:pt>
                <c:pt idx="4617">
                  <c:v>1.393E-2</c:v>
                </c:pt>
                <c:pt idx="4618">
                  <c:v>1.393E-2</c:v>
                </c:pt>
                <c:pt idx="4619">
                  <c:v>1.393E-2</c:v>
                </c:pt>
                <c:pt idx="4620">
                  <c:v>1.393E-2</c:v>
                </c:pt>
                <c:pt idx="4621">
                  <c:v>1.393E-2</c:v>
                </c:pt>
                <c:pt idx="4622">
                  <c:v>1.393E-2</c:v>
                </c:pt>
                <c:pt idx="4623">
                  <c:v>1.3990000000000001E-2</c:v>
                </c:pt>
                <c:pt idx="4624">
                  <c:v>1.3990000000000001E-2</c:v>
                </c:pt>
                <c:pt idx="4625">
                  <c:v>1.3990000000000001E-2</c:v>
                </c:pt>
                <c:pt idx="4626">
                  <c:v>1.3990000000000001E-2</c:v>
                </c:pt>
                <c:pt idx="4627">
                  <c:v>1.3990000000000001E-2</c:v>
                </c:pt>
                <c:pt idx="4628">
                  <c:v>1.404E-2</c:v>
                </c:pt>
                <c:pt idx="4629">
                  <c:v>1.404E-2</c:v>
                </c:pt>
                <c:pt idx="4630">
                  <c:v>1.404E-2</c:v>
                </c:pt>
                <c:pt idx="4631">
                  <c:v>1.404E-2</c:v>
                </c:pt>
                <c:pt idx="4632">
                  <c:v>1.404E-2</c:v>
                </c:pt>
                <c:pt idx="4633">
                  <c:v>1.41E-2</c:v>
                </c:pt>
                <c:pt idx="4634">
                  <c:v>1.41E-2</c:v>
                </c:pt>
                <c:pt idx="4635">
                  <c:v>1.41E-2</c:v>
                </c:pt>
                <c:pt idx="4636">
                  <c:v>1.41E-2</c:v>
                </c:pt>
                <c:pt idx="4637">
                  <c:v>1.41E-2</c:v>
                </c:pt>
                <c:pt idx="4638">
                  <c:v>1.41E-2</c:v>
                </c:pt>
                <c:pt idx="4639">
                  <c:v>1.4149999999999999E-2</c:v>
                </c:pt>
                <c:pt idx="4640">
                  <c:v>1.4149999999999999E-2</c:v>
                </c:pt>
                <c:pt idx="4641">
                  <c:v>1.4149999999999999E-2</c:v>
                </c:pt>
                <c:pt idx="4642">
                  <c:v>1.4149999999999999E-2</c:v>
                </c:pt>
                <c:pt idx="4643">
                  <c:v>1.4149999999999999E-2</c:v>
                </c:pt>
                <c:pt idx="4644">
                  <c:v>1.421E-2</c:v>
                </c:pt>
                <c:pt idx="4645">
                  <c:v>1.421E-2</c:v>
                </c:pt>
                <c:pt idx="4646">
                  <c:v>1.421E-2</c:v>
                </c:pt>
                <c:pt idx="4647">
                  <c:v>1.421E-2</c:v>
                </c:pt>
                <c:pt idx="4648">
                  <c:v>1.421E-2</c:v>
                </c:pt>
                <c:pt idx="4649">
                  <c:v>1.421E-2</c:v>
                </c:pt>
                <c:pt idx="4650">
                  <c:v>1.421E-2</c:v>
                </c:pt>
                <c:pt idx="4651">
                  <c:v>1.426E-2</c:v>
                </c:pt>
                <c:pt idx="4652">
                  <c:v>1.426E-2</c:v>
                </c:pt>
                <c:pt idx="4653">
                  <c:v>1.426E-2</c:v>
                </c:pt>
                <c:pt idx="4654">
                  <c:v>1.426E-2</c:v>
                </c:pt>
                <c:pt idx="4655">
                  <c:v>1.426E-2</c:v>
                </c:pt>
                <c:pt idx="4656">
                  <c:v>1.426E-2</c:v>
                </c:pt>
                <c:pt idx="4657">
                  <c:v>1.426E-2</c:v>
                </c:pt>
                <c:pt idx="4658">
                  <c:v>1.4319999999999999E-2</c:v>
                </c:pt>
                <c:pt idx="4659">
                  <c:v>1.4319999999999999E-2</c:v>
                </c:pt>
                <c:pt idx="4660">
                  <c:v>1.4319999999999999E-2</c:v>
                </c:pt>
                <c:pt idx="4661">
                  <c:v>1.4319999999999999E-2</c:v>
                </c:pt>
                <c:pt idx="4662">
                  <c:v>1.4319999999999999E-2</c:v>
                </c:pt>
                <c:pt idx="4663">
                  <c:v>1.4319999999999999E-2</c:v>
                </c:pt>
                <c:pt idx="4664">
                  <c:v>1.4319999999999999E-2</c:v>
                </c:pt>
                <c:pt idx="4665">
                  <c:v>1.4319999999999999E-2</c:v>
                </c:pt>
                <c:pt idx="4666">
                  <c:v>1.4370000000000001E-2</c:v>
                </c:pt>
                <c:pt idx="4667">
                  <c:v>1.4370000000000001E-2</c:v>
                </c:pt>
                <c:pt idx="4668">
                  <c:v>1.4370000000000001E-2</c:v>
                </c:pt>
                <c:pt idx="4669">
                  <c:v>1.4370000000000001E-2</c:v>
                </c:pt>
                <c:pt idx="4670">
                  <c:v>1.4370000000000001E-2</c:v>
                </c:pt>
                <c:pt idx="4671">
                  <c:v>1.4370000000000001E-2</c:v>
                </c:pt>
                <c:pt idx="4672">
                  <c:v>1.4370000000000001E-2</c:v>
                </c:pt>
                <c:pt idx="4673">
                  <c:v>1.4370000000000001E-2</c:v>
                </c:pt>
                <c:pt idx="4674">
                  <c:v>1.4370000000000001E-2</c:v>
                </c:pt>
                <c:pt idx="4675">
                  <c:v>1.4370000000000001E-2</c:v>
                </c:pt>
                <c:pt idx="4676">
                  <c:v>1.4370000000000001E-2</c:v>
                </c:pt>
                <c:pt idx="4677">
                  <c:v>1.4370000000000001E-2</c:v>
                </c:pt>
                <c:pt idx="4678">
                  <c:v>1.4420000000000001E-2</c:v>
                </c:pt>
                <c:pt idx="4679">
                  <c:v>1.4420000000000001E-2</c:v>
                </c:pt>
                <c:pt idx="4680">
                  <c:v>1.4420000000000001E-2</c:v>
                </c:pt>
                <c:pt idx="4681">
                  <c:v>1.4420000000000001E-2</c:v>
                </c:pt>
                <c:pt idx="4682">
                  <c:v>1.4420000000000001E-2</c:v>
                </c:pt>
                <c:pt idx="4683">
                  <c:v>1.4420000000000001E-2</c:v>
                </c:pt>
                <c:pt idx="4684">
                  <c:v>1.4420000000000001E-2</c:v>
                </c:pt>
                <c:pt idx="4685">
                  <c:v>1.4420000000000001E-2</c:v>
                </c:pt>
                <c:pt idx="4686">
                  <c:v>1.4420000000000001E-2</c:v>
                </c:pt>
                <c:pt idx="4687">
                  <c:v>1.4420000000000001E-2</c:v>
                </c:pt>
                <c:pt idx="4688">
                  <c:v>1.4420000000000001E-2</c:v>
                </c:pt>
                <c:pt idx="4689">
                  <c:v>1.4420000000000001E-2</c:v>
                </c:pt>
                <c:pt idx="4690">
                  <c:v>1.4420000000000001E-2</c:v>
                </c:pt>
                <c:pt idx="4691">
                  <c:v>1.4420000000000001E-2</c:v>
                </c:pt>
                <c:pt idx="4692">
                  <c:v>1.4420000000000001E-2</c:v>
                </c:pt>
                <c:pt idx="4693">
                  <c:v>1.4420000000000001E-2</c:v>
                </c:pt>
                <c:pt idx="4694">
                  <c:v>1.4420000000000001E-2</c:v>
                </c:pt>
                <c:pt idx="4695">
                  <c:v>1.4420000000000001E-2</c:v>
                </c:pt>
                <c:pt idx="4696">
                  <c:v>1.4420000000000001E-2</c:v>
                </c:pt>
                <c:pt idx="4697">
                  <c:v>1.448E-2</c:v>
                </c:pt>
                <c:pt idx="4698">
                  <c:v>1.448E-2</c:v>
                </c:pt>
                <c:pt idx="4699">
                  <c:v>1.448E-2</c:v>
                </c:pt>
                <c:pt idx="4700">
                  <c:v>1.448E-2</c:v>
                </c:pt>
                <c:pt idx="4701">
                  <c:v>1.448E-2</c:v>
                </c:pt>
                <c:pt idx="4702">
                  <c:v>1.448E-2</c:v>
                </c:pt>
                <c:pt idx="4703">
                  <c:v>1.448E-2</c:v>
                </c:pt>
                <c:pt idx="4704">
                  <c:v>1.448E-2</c:v>
                </c:pt>
                <c:pt idx="4705">
                  <c:v>1.448E-2</c:v>
                </c:pt>
                <c:pt idx="4706">
                  <c:v>1.448E-2</c:v>
                </c:pt>
                <c:pt idx="4707">
                  <c:v>1.448E-2</c:v>
                </c:pt>
                <c:pt idx="4708">
                  <c:v>1.448E-2</c:v>
                </c:pt>
                <c:pt idx="4709">
                  <c:v>1.448E-2</c:v>
                </c:pt>
                <c:pt idx="4710">
                  <c:v>1.448E-2</c:v>
                </c:pt>
                <c:pt idx="4711">
                  <c:v>1.448E-2</c:v>
                </c:pt>
                <c:pt idx="4712">
                  <c:v>1.448E-2</c:v>
                </c:pt>
                <c:pt idx="4713">
                  <c:v>1.448E-2</c:v>
                </c:pt>
                <c:pt idx="4714">
                  <c:v>1.448E-2</c:v>
                </c:pt>
                <c:pt idx="4715">
                  <c:v>1.448E-2</c:v>
                </c:pt>
                <c:pt idx="4716">
                  <c:v>1.448E-2</c:v>
                </c:pt>
                <c:pt idx="4717">
                  <c:v>1.448E-2</c:v>
                </c:pt>
                <c:pt idx="4718">
                  <c:v>1.448E-2</c:v>
                </c:pt>
                <c:pt idx="4719">
                  <c:v>1.448E-2</c:v>
                </c:pt>
                <c:pt idx="4720">
                  <c:v>1.448E-2</c:v>
                </c:pt>
                <c:pt idx="4721">
                  <c:v>1.448E-2</c:v>
                </c:pt>
                <c:pt idx="4722">
                  <c:v>1.448E-2</c:v>
                </c:pt>
                <c:pt idx="4723">
                  <c:v>1.448E-2</c:v>
                </c:pt>
                <c:pt idx="4724">
                  <c:v>1.448E-2</c:v>
                </c:pt>
                <c:pt idx="4725">
                  <c:v>1.453E-2</c:v>
                </c:pt>
                <c:pt idx="4726">
                  <c:v>1.453E-2</c:v>
                </c:pt>
                <c:pt idx="4727">
                  <c:v>1.453E-2</c:v>
                </c:pt>
                <c:pt idx="4728">
                  <c:v>1.453E-2</c:v>
                </c:pt>
                <c:pt idx="4729">
                  <c:v>1.453E-2</c:v>
                </c:pt>
                <c:pt idx="4730">
                  <c:v>1.453E-2</c:v>
                </c:pt>
                <c:pt idx="4731">
                  <c:v>1.453E-2</c:v>
                </c:pt>
                <c:pt idx="4732">
                  <c:v>1.453E-2</c:v>
                </c:pt>
                <c:pt idx="4733">
                  <c:v>1.453E-2</c:v>
                </c:pt>
                <c:pt idx="4734">
                  <c:v>1.453E-2</c:v>
                </c:pt>
                <c:pt idx="4735">
                  <c:v>1.453E-2</c:v>
                </c:pt>
                <c:pt idx="4736">
                  <c:v>1.453E-2</c:v>
                </c:pt>
                <c:pt idx="4737">
                  <c:v>1.453E-2</c:v>
                </c:pt>
                <c:pt idx="4738">
                  <c:v>1.453E-2</c:v>
                </c:pt>
                <c:pt idx="4739">
                  <c:v>1.4590000000000001E-2</c:v>
                </c:pt>
                <c:pt idx="4740">
                  <c:v>1.4590000000000001E-2</c:v>
                </c:pt>
                <c:pt idx="4741">
                  <c:v>1.4590000000000001E-2</c:v>
                </c:pt>
                <c:pt idx="4742">
                  <c:v>1.4590000000000001E-2</c:v>
                </c:pt>
                <c:pt idx="4743">
                  <c:v>1.4590000000000001E-2</c:v>
                </c:pt>
                <c:pt idx="4744">
                  <c:v>1.4590000000000001E-2</c:v>
                </c:pt>
                <c:pt idx="4745">
                  <c:v>1.4590000000000001E-2</c:v>
                </c:pt>
                <c:pt idx="4746">
                  <c:v>1.4590000000000001E-2</c:v>
                </c:pt>
                <c:pt idx="4747">
                  <c:v>1.4590000000000001E-2</c:v>
                </c:pt>
                <c:pt idx="4748">
                  <c:v>1.464E-2</c:v>
                </c:pt>
                <c:pt idx="4749">
                  <c:v>1.464E-2</c:v>
                </c:pt>
                <c:pt idx="4750">
                  <c:v>1.464E-2</c:v>
                </c:pt>
                <c:pt idx="4751">
                  <c:v>1.464E-2</c:v>
                </c:pt>
                <c:pt idx="4752">
                  <c:v>1.464E-2</c:v>
                </c:pt>
                <c:pt idx="4753">
                  <c:v>1.464E-2</c:v>
                </c:pt>
                <c:pt idx="4754">
                  <c:v>1.464E-2</c:v>
                </c:pt>
                <c:pt idx="4755">
                  <c:v>1.47E-2</c:v>
                </c:pt>
                <c:pt idx="4756">
                  <c:v>1.47E-2</c:v>
                </c:pt>
                <c:pt idx="4757">
                  <c:v>1.47E-2</c:v>
                </c:pt>
                <c:pt idx="4758">
                  <c:v>1.47E-2</c:v>
                </c:pt>
                <c:pt idx="4759">
                  <c:v>1.47E-2</c:v>
                </c:pt>
                <c:pt idx="4760">
                  <c:v>1.4749999999999999E-2</c:v>
                </c:pt>
                <c:pt idx="4761">
                  <c:v>1.4749999999999999E-2</c:v>
                </c:pt>
                <c:pt idx="4762">
                  <c:v>1.4749999999999999E-2</c:v>
                </c:pt>
                <c:pt idx="4763">
                  <c:v>1.4749999999999999E-2</c:v>
                </c:pt>
                <c:pt idx="4764">
                  <c:v>1.4749999999999999E-2</c:v>
                </c:pt>
                <c:pt idx="4765">
                  <c:v>1.4749999999999999E-2</c:v>
                </c:pt>
                <c:pt idx="4766">
                  <c:v>1.481E-2</c:v>
                </c:pt>
                <c:pt idx="4767">
                  <c:v>1.481E-2</c:v>
                </c:pt>
                <c:pt idx="4768">
                  <c:v>1.481E-2</c:v>
                </c:pt>
                <c:pt idx="4769">
                  <c:v>1.481E-2</c:v>
                </c:pt>
                <c:pt idx="4770">
                  <c:v>1.481E-2</c:v>
                </c:pt>
                <c:pt idx="4771">
                  <c:v>1.486E-2</c:v>
                </c:pt>
                <c:pt idx="4772">
                  <c:v>1.486E-2</c:v>
                </c:pt>
                <c:pt idx="4773">
                  <c:v>1.486E-2</c:v>
                </c:pt>
                <c:pt idx="4774">
                  <c:v>1.486E-2</c:v>
                </c:pt>
                <c:pt idx="4775">
                  <c:v>1.491E-2</c:v>
                </c:pt>
                <c:pt idx="4776">
                  <c:v>1.491E-2</c:v>
                </c:pt>
                <c:pt idx="4777">
                  <c:v>1.491E-2</c:v>
                </c:pt>
                <c:pt idx="4778">
                  <c:v>1.491E-2</c:v>
                </c:pt>
                <c:pt idx="4779">
                  <c:v>1.4970000000000001E-2</c:v>
                </c:pt>
                <c:pt idx="4780">
                  <c:v>1.4970000000000001E-2</c:v>
                </c:pt>
                <c:pt idx="4781">
                  <c:v>1.4970000000000001E-2</c:v>
                </c:pt>
                <c:pt idx="4782">
                  <c:v>1.4970000000000001E-2</c:v>
                </c:pt>
                <c:pt idx="4783">
                  <c:v>1.502E-2</c:v>
                </c:pt>
                <c:pt idx="4784">
                  <c:v>1.502E-2</c:v>
                </c:pt>
                <c:pt idx="4785">
                  <c:v>1.502E-2</c:v>
                </c:pt>
                <c:pt idx="4786">
                  <c:v>1.502E-2</c:v>
                </c:pt>
                <c:pt idx="4787">
                  <c:v>1.508E-2</c:v>
                </c:pt>
                <c:pt idx="4788">
                  <c:v>1.508E-2</c:v>
                </c:pt>
                <c:pt idx="4789">
                  <c:v>1.508E-2</c:v>
                </c:pt>
                <c:pt idx="4790">
                  <c:v>1.5129999999999999E-2</c:v>
                </c:pt>
                <c:pt idx="4791">
                  <c:v>1.5129999999999999E-2</c:v>
                </c:pt>
                <c:pt idx="4792">
                  <c:v>1.5129999999999999E-2</c:v>
                </c:pt>
                <c:pt idx="4793">
                  <c:v>1.519E-2</c:v>
                </c:pt>
                <c:pt idx="4794">
                  <c:v>1.519E-2</c:v>
                </c:pt>
                <c:pt idx="4795">
                  <c:v>1.519E-2</c:v>
                </c:pt>
                <c:pt idx="4796">
                  <c:v>1.524E-2</c:v>
                </c:pt>
                <c:pt idx="4797">
                  <c:v>1.524E-2</c:v>
                </c:pt>
                <c:pt idx="4798">
                  <c:v>1.524E-2</c:v>
                </c:pt>
                <c:pt idx="4799">
                  <c:v>1.524E-2</c:v>
                </c:pt>
                <c:pt idx="4800">
                  <c:v>1.5299999999999999E-2</c:v>
                </c:pt>
                <c:pt idx="4801">
                  <c:v>1.5299999999999999E-2</c:v>
                </c:pt>
                <c:pt idx="4802">
                  <c:v>1.5299999999999999E-2</c:v>
                </c:pt>
                <c:pt idx="4803">
                  <c:v>1.5350000000000001E-2</c:v>
                </c:pt>
                <c:pt idx="4804">
                  <c:v>1.5350000000000001E-2</c:v>
                </c:pt>
                <c:pt idx="4805">
                  <c:v>1.54E-2</c:v>
                </c:pt>
                <c:pt idx="4806">
                  <c:v>1.54E-2</c:v>
                </c:pt>
                <c:pt idx="4807">
                  <c:v>1.54E-2</c:v>
                </c:pt>
                <c:pt idx="4808">
                  <c:v>1.546E-2</c:v>
                </c:pt>
                <c:pt idx="4809">
                  <c:v>1.546E-2</c:v>
                </c:pt>
                <c:pt idx="4810">
                  <c:v>1.5509999999999999E-2</c:v>
                </c:pt>
                <c:pt idx="4811">
                  <c:v>1.5509999999999999E-2</c:v>
                </c:pt>
                <c:pt idx="4812">
                  <c:v>1.5509999999999999E-2</c:v>
                </c:pt>
                <c:pt idx="4813">
                  <c:v>1.5570000000000001E-2</c:v>
                </c:pt>
                <c:pt idx="4814">
                  <c:v>1.5570000000000001E-2</c:v>
                </c:pt>
                <c:pt idx="4815">
                  <c:v>1.5570000000000001E-2</c:v>
                </c:pt>
                <c:pt idx="4816">
                  <c:v>1.562E-2</c:v>
                </c:pt>
                <c:pt idx="4817">
                  <c:v>1.562E-2</c:v>
                </c:pt>
                <c:pt idx="4818">
                  <c:v>1.5679999999999999E-2</c:v>
                </c:pt>
                <c:pt idx="4819">
                  <c:v>1.5679999999999999E-2</c:v>
                </c:pt>
                <c:pt idx="4820">
                  <c:v>1.5730000000000001E-2</c:v>
                </c:pt>
                <c:pt idx="4821">
                  <c:v>1.5730000000000001E-2</c:v>
                </c:pt>
                <c:pt idx="4822">
                  <c:v>1.5789999999999998E-2</c:v>
                </c:pt>
                <c:pt idx="4823">
                  <c:v>1.5789999999999998E-2</c:v>
                </c:pt>
                <c:pt idx="4824">
                  <c:v>1.584E-2</c:v>
                </c:pt>
                <c:pt idx="4825">
                  <c:v>1.584E-2</c:v>
                </c:pt>
                <c:pt idx="4826">
                  <c:v>1.584E-2</c:v>
                </c:pt>
                <c:pt idx="4827">
                  <c:v>1.5890000000000001E-2</c:v>
                </c:pt>
                <c:pt idx="4828">
                  <c:v>1.5890000000000001E-2</c:v>
                </c:pt>
                <c:pt idx="4829">
                  <c:v>1.5949999999999999E-2</c:v>
                </c:pt>
                <c:pt idx="4830">
                  <c:v>1.5949999999999999E-2</c:v>
                </c:pt>
                <c:pt idx="4831">
                  <c:v>1.6E-2</c:v>
                </c:pt>
                <c:pt idx="4832">
                  <c:v>1.6E-2</c:v>
                </c:pt>
                <c:pt idx="4833">
                  <c:v>1.6060000000000001E-2</c:v>
                </c:pt>
                <c:pt idx="4834">
                  <c:v>1.6060000000000001E-2</c:v>
                </c:pt>
                <c:pt idx="4835">
                  <c:v>1.6109999999999999E-2</c:v>
                </c:pt>
                <c:pt idx="4836">
                  <c:v>1.6109999999999999E-2</c:v>
                </c:pt>
                <c:pt idx="4837">
                  <c:v>1.617E-2</c:v>
                </c:pt>
                <c:pt idx="4838">
                  <c:v>1.617E-2</c:v>
                </c:pt>
                <c:pt idx="4839">
                  <c:v>1.6219999999999998E-2</c:v>
                </c:pt>
                <c:pt idx="4840">
                  <c:v>1.6279999999999999E-2</c:v>
                </c:pt>
                <c:pt idx="4841">
                  <c:v>1.6279999999999999E-2</c:v>
                </c:pt>
                <c:pt idx="4842">
                  <c:v>1.6330000000000001E-2</c:v>
                </c:pt>
                <c:pt idx="4843">
                  <c:v>1.6330000000000001E-2</c:v>
                </c:pt>
                <c:pt idx="4844">
                  <c:v>1.6379999999999999E-2</c:v>
                </c:pt>
                <c:pt idx="4845">
                  <c:v>1.6379999999999999E-2</c:v>
                </c:pt>
                <c:pt idx="4846">
                  <c:v>1.644E-2</c:v>
                </c:pt>
                <c:pt idx="4847">
                  <c:v>1.644E-2</c:v>
                </c:pt>
                <c:pt idx="4848">
                  <c:v>1.6490000000000001E-2</c:v>
                </c:pt>
                <c:pt idx="4849">
                  <c:v>1.6549999999999999E-2</c:v>
                </c:pt>
                <c:pt idx="4850">
                  <c:v>1.6549999999999999E-2</c:v>
                </c:pt>
                <c:pt idx="4851">
                  <c:v>1.66E-2</c:v>
                </c:pt>
                <c:pt idx="4852">
                  <c:v>1.6660000000000001E-2</c:v>
                </c:pt>
                <c:pt idx="4853">
                  <c:v>1.6660000000000001E-2</c:v>
                </c:pt>
                <c:pt idx="4854">
                  <c:v>1.6709999999999999E-2</c:v>
                </c:pt>
                <c:pt idx="4855">
                  <c:v>1.677E-2</c:v>
                </c:pt>
                <c:pt idx="4856">
                  <c:v>1.677E-2</c:v>
                </c:pt>
                <c:pt idx="4857">
                  <c:v>1.6820000000000002E-2</c:v>
                </c:pt>
                <c:pt idx="4858">
                  <c:v>1.687E-2</c:v>
                </c:pt>
                <c:pt idx="4859">
                  <c:v>1.687E-2</c:v>
                </c:pt>
                <c:pt idx="4860">
                  <c:v>1.6930000000000001E-2</c:v>
                </c:pt>
                <c:pt idx="4861">
                  <c:v>1.6979999999999999E-2</c:v>
                </c:pt>
                <c:pt idx="4862">
                  <c:v>1.6979999999999999E-2</c:v>
                </c:pt>
                <c:pt idx="4863">
                  <c:v>1.704E-2</c:v>
                </c:pt>
                <c:pt idx="4864">
                  <c:v>1.7090000000000001E-2</c:v>
                </c:pt>
                <c:pt idx="4865">
                  <c:v>1.7090000000000001E-2</c:v>
                </c:pt>
                <c:pt idx="4866">
                  <c:v>1.7149999999999999E-2</c:v>
                </c:pt>
                <c:pt idx="4867">
                  <c:v>1.72E-2</c:v>
                </c:pt>
                <c:pt idx="4868">
                  <c:v>1.7260000000000001E-2</c:v>
                </c:pt>
                <c:pt idx="4869">
                  <c:v>1.7260000000000001E-2</c:v>
                </c:pt>
                <c:pt idx="4870">
                  <c:v>1.7309999999999999E-2</c:v>
                </c:pt>
                <c:pt idx="4871">
                  <c:v>1.736E-2</c:v>
                </c:pt>
                <c:pt idx="4872">
                  <c:v>1.7420000000000001E-2</c:v>
                </c:pt>
                <c:pt idx="4873">
                  <c:v>1.7469999999999999E-2</c:v>
                </c:pt>
                <c:pt idx="4874">
                  <c:v>1.7469999999999999E-2</c:v>
                </c:pt>
                <c:pt idx="4875">
                  <c:v>1.753E-2</c:v>
                </c:pt>
                <c:pt idx="4876">
                  <c:v>1.7579999999999998E-2</c:v>
                </c:pt>
                <c:pt idx="4877">
                  <c:v>1.7639999999999999E-2</c:v>
                </c:pt>
                <c:pt idx="4878">
                  <c:v>1.7639999999999999E-2</c:v>
                </c:pt>
                <c:pt idx="4879">
                  <c:v>1.7690000000000001E-2</c:v>
                </c:pt>
                <c:pt idx="4880">
                  <c:v>1.7749999999999998E-2</c:v>
                </c:pt>
                <c:pt idx="4881">
                  <c:v>1.78E-2</c:v>
                </c:pt>
                <c:pt idx="4882">
                  <c:v>1.7850000000000001E-2</c:v>
                </c:pt>
                <c:pt idx="4883">
                  <c:v>1.7850000000000001E-2</c:v>
                </c:pt>
                <c:pt idx="4884">
                  <c:v>1.7909999999999999E-2</c:v>
                </c:pt>
                <c:pt idx="4885">
                  <c:v>1.796E-2</c:v>
                </c:pt>
                <c:pt idx="4886">
                  <c:v>1.8020000000000001E-2</c:v>
                </c:pt>
                <c:pt idx="4887">
                  <c:v>1.8069999999999999E-2</c:v>
                </c:pt>
                <c:pt idx="4888">
                  <c:v>1.813E-2</c:v>
                </c:pt>
                <c:pt idx="4889">
                  <c:v>1.8180000000000002E-2</c:v>
                </c:pt>
                <c:pt idx="4890">
                  <c:v>1.8239999999999999E-2</c:v>
                </c:pt>
                <c:pt idx="4891">
                  <c:v>1.8239999999999999E-2</c:v>
                </c:pt>
                <c:pt idx="4892">
                  <c:v>1.8290000000000001E-2</c:v>
                </c:pt>
                <c:pt idx="4893">
                  <c:v>1.8339999999999999E-2</c:v>
                </c:pt>
                <c:pt idx="4894">
                  <c:v>1.84E-2</c:v>
                </c:pt>
                <c:pt idx="4895">
                  <c:v>1.8450000000000001E-2</c:v>
                </c:pt>
                <c:pt idx="4896">
                  <c:v>1.8509999999999999E-2</c:v>
                </c:pt>
                <c:pt idx="4897">
                  <c:v>1.856E-2</c:v>
                </c:pt>
                <c:pt idx="4898">
                  <c:v>1.8620000000000001E-2</c:v>
                </c:pt>
                <c:pt idx="4899">
                  <c:v>1.8620000000000001E-2</c:v>
                </c:pt>
                <c:pt idx="4900">
                  <c:v>1.8669999999999999E-2</c:v>
                </c:pt>
                <c:pt idx="4901">
                  <c:v>1.873E-2</c:v>
                </c:pt>
                <c:pt idx="4902">
                  <c:v>1.8780000000000002E-2</c:v>
                </c:pt>
                <c:pt idx="4903">
                  <c:v>1.883E-2</c:v>
                </c:pt>
                <c:pt idx="4904">
                  <c:v>1.8890000000000001E-2</c:v>
                </c:pt>
                <c:pt idx="4905">
                  <c:v>1.8939999999999999E-2</c:v>
                </c:pt>
                <c:pt idx="4906">
                  <c:v>1.9E-2</c:v>
                </c:pt>
                <c:pt idx="4907">
                  <c:v>1.9050000000000001E-2</c:v>
                </c:pt>
                <c:pt idx="4908">
                  <c:v>1.9109999999999999E-2</c:v>
                </c:pt>
                <c:pt idx="4909">
                  <c:v>1.916E-2</c:v>
                </c:pt>
                <c:pt idx="4910">
                  <c:v>1.916E-2</c:v>
                </c:pt>
                <c:pt idx="4911">
                  <c:v>1.9220000000000001E-2</c:v>
                </c:pt>
                <c:pt idx="4912">
                  <c:v>1.9269999999999999E-2</c:v>
                </c:pt>
                <c:pt idx="4913">
                  <c:v>1.933E-2</c:v>
                </c:pt>
                <c:pt idx="4914">
                  <c:v>1.9380000000000001E-2</c:v>
                </c:pt>
                <c:pt idx="4915">
                  <c:v>1.9429999999999999E-2</c:v>
                </c:pt>
                <c:pt idx="4916">
                  <c:v>1.949E-2</c:v>
                </c:pt>
                <c:pt idx="4917">
                  <c:v>1.9539999999999998E-2</c:v>
                </c:pt>
                <c:pt idx="4918">
                  <c:v>1.9599999999999999E-2</c:v>
                </c:pt>
                <c:pt idx="4919">
                  <c:v>1.9650000000000001E-2</c:v>
                </c:pt>
                <c:pt idx="4920">
                  <c:v>1.9709999999999998E-2</c:v>
                </c:pt>
                <c:pt idx="4921">
                  <c:v>1.976E-2</c:v>
                </c:pt>
                <c:pt idx="4922">
                  <c:v>1.976E-2</c:v>
                </c:pt>
                <c:pt idx="4923">
                  <c:v>1.9820000000000001E-2</c:v>
                </c:pt>
                <c:pt idx="4924">
                  <c:v>1.9869999999999999E-2</c:v>
                </c:pt>
                <c:pt idx="4925">
                  <c:v>1.992E-2</c:v>
                </c:pt>
                <c:pt idx="4926">
                  <c:v>1.9980000000000001E-2</c:v>
                </c:pt>
                <c:pt idx="4927">
                  <c:v>2.0029999999999999E-2</c:v>
                </c:pt>
                <c:pt idx="4928">
                  <c:v>2.0029999999999999E-2</c:v>
                </c:pt>
                <c:pt idx="4929">
                  <c:v>2.009E-2</c:v>
                </c:pt>
                <c:pt idx="4930">
                  <c:v>2.0140000000000002E-2</c:v>
                </c:pt>
                <c:pt idx="4931">
                  <c:v>2.0199999999999999E-2</c:v>
                </c:pt>
                <c:pt idx="4932">
                  <c:v>2.0250000000000001E-2</c:v>
                </c:pt>
                <c:pt idx="4933">
                  <c:v>2.0310000000000002E-2</c:v>
                </c:pt>
                <c:pt idx="4934">
                  <c:v>2.036E-2</c:v>
                </c:pt>
                <c:pt idx="4935">
                  <c:v>2.0410000000000001E-2</c:v>
                </c:pt>
                <c:pt idx="4936">
                  <c:v>2.0410000000000001E-2</c:v>
                </c:pt>
                <c:pt idx="4937">
                  <c:v>2.0469999999999999E-2</c:v>
                </c:pt>
                <c:pt idx="4938">
                  <c:v>2.052E-2</c:v>
                </c:pt>
                <c:pt idx="4939">
                  <c:v>2.0580000000000001E-2</c:v>
                </c:pt>
                <c:pt idx="4940">
                  <c:v>2.0580000000000001E-2</c:v>
                </c:pt>
                <c:pt idx="4941">
                  <c:v>2.0629999999999999E-2</c:v>
                </c:pt>
                <c:pt idx="4942">
                  <c:v>2.069E-2</c:v>
                </c:pt>
                <c:pt idx="4943">
                  <c:v>2.0740000000000001E-2</c:v>
                </c:pt>
                <c:pt idx="4944">
                  <c:v>2.0740000000000001E-2</c:v>
                </c:pt>
                <c:pt idx="4945">
                  <c:v>2.0799999999999999E-2</c:v>
                </c:pt>
                <c:pt idx="4946">
                  <c:v>2.085E-2</c:v>
                </c:pt>
                <c:pt idx="4947">
                  <c:v>2.0899999999999998E-2</c:v>
                </c:pt>
                <c:pt idx="4948">
                  <c:v>2.0899999999999998E-2</c:v>
                </c:pt>
                <c:pt idx="4949">
                  <c:v>2.0959999999999999E-2</c:v>
                </c:pt>
                <c:pt idx="4950">
                  <c:v>2.1010000000000001E-2</c:v>
                </c:pt>
                <c:pt idx="4951">
                  <c:v>2.1069999999999998E-2</c:v>
                </c:pt>
                <c:pt idx="4952">
                  <c:v>2.1069999999999998E-2</c:v>
                </c:pt>
                <c:pt idx="4953">
                  <c:v>2.112E-2</c:v>
                </c:pt>
                <c:pt idx="4954">
                  <c:v>2.1180000000000001E-2</c:v>
                </c:pt>
                <c:pt idx="4955">
                  <c:v>2.1180000000000001E-2</c:v>
                </c:pt>
                <c:pt idx="4956">
                  <c:v>2.1229999999999999E-2</c:v>
                </c:pt>
                <c:pt idx="4957">
                  <c:v>2.1229999999999999E-2</c:v>
                </c:pt>
                <c:pt idx="4958">
                  <c:v>2.129E-2</c:v>
                </c:pt>
                <c:pt idx="4959">
                  <c:v>2.129E-2</c:v>
                </c:pt>
                <c:pt idx="4960">
                  <c:v>2.1340000000000001E-2</c:v>
                </c:pt>
                <c:pt idx="4961">
                  <c:v>2.1389999999999999E-2</c:v>
                </c:pt>
                <c:pt idx="4962">
                  <c:v>2.1389999999999999E-2</c:v>
                </c:pt>
                <c:pt idx="4963">
                  <c:v>2.145E-2</c:v>
                </c:pt>
                <c:pt idx="4964">
                  <c:v>2.145E-2</c:v>
                </c:pt>
                <c:pt idx="4965">
                  <c:v>2.1499999999999998E-2</c:v>
                </c:pt>
                <c:pt idx="4966">
                  <c:v>2.1559999999999999E-2</c:v>
                </c:pt>
                <c:pt idx="4967">
                  <c:v>2.1559999999999999E-2</c:v>
                </c:pt>
                <c:pt idx="4968">
                  <c:v>2.1610000000000001E-2</c:v>
                </c:pt>
                <c:pt idx="4969">
                  <c:v>2.1610000000000001E-2</c:v>
                </c:pt>
                <c:pt idx="4970">
                  <c:v>2.1669999999999998E-2</c:v>
                </c:pt>
                <c:pt idx="4971">
                  <c:v>2.1669999999999998E-2</c:v>
                </c:pt>
                <c:pt idx="4972">
                  <c:v>2.172E-2</c:v>
                </c:pt>
                <c:pt idx="4973">
                  <c:v>2.172E-2</c:v>
                </c:pt>
                <c:pt idx="4974">
                  <c:v>2.172E-2</c:v>
                </c:pt>
                <c:pt idx="4975">
                  <c:v>2.1780000000000001E-2</c:v>
                </c:pt>
                <c:pt idx="4976">
                  <c:v>2.1780000000000001E-2</c:v>
                </c:pt>
                <c:pt idx="4977">
                  <c:v>2.1829999999999999E-2</c:v>
                </c:pt>
                <c:pt idx="4978">
                  <c:v>2.1829999999999999E-2</c:v>
                </c:pt>
                <c:pt idx="4979">
                  <c:v>2.188E-2</c:v>
                </c:pt>
                <c:pt idx="4980">
                  <c:v>2.188E-2</c:v>
                </c:pt>
                <c:pt idx="4981">
                  <c:v>2.188E-2</c:v>
                </c:pt>
                <c:pt idx="4982">
                  <c:v>2.1940000000000001E-2</c:v>
                </c:pt>
                <c:pt idx="4983">
                  <c:v>2.1940000000000001E-2</c:v>
                </c:pt>
                <c:pt idx="4984">
                  <c:v>2.1989999999999999E-2</c:v>
                </c:pt>
                <c:pt idx="4985">
                  <c:v>2.1989999999999999E-2</c:v>
                </c:pt>
                <c:pt idx="4986">
                  <c:v>2.1989999999999999E-2</c:v>
                </c:pt>
                <c:pt idx="4987">
                  <c:v>2.205E-2</c:v>
                </c:pt>
                <c:pt idx="4988">
                  <c:v>2.205E-2</c:v>
                </c:pt>
                <c:pt idx="4989">
                  <c:v>2.205E-2</c:v>
                </c:pt>
                <c:pt idx="4990">
                  <c:v>2.2100000000000002E-2</c:v>
                </c:pt>
                <c:pt idx="4991">
                  <c:v>2.2100000000000002E-2</c:v>
                </c:pt>
                <c:pt idx="4992">
                  <c:v>2.2100000000000002E-2</c:v>
                </c:pt>
                <c:pt idx="4993">
                  <c:v>2.2100000000000002E-2</c:v>
                </c:pt>
                <c:pt idx="4994">
                  <c:v>2.2159999999999999E-2</c:v>
                </c:pt>
                <c:pt idx="4995">
                  <c:v>2.2159999999999999E-2</c:v>
                </c:pt>
                <c:pt idx="4996">
                  <c:v>2.2210000000000001E-2</c:v>
                </c:pt>
                <c:pt idx="4997">
                  <c:v>2.2210000000000001E-2</c:v>
                </c:pt>
                <c:pt idx="4998">
                  <c:v>2.2210000000000001E-2</c:v>
                </c:pt>
                <c:pt idx="4999">
                  <c:v>2.2270000000000002E-2</c:v>
                </c:pt>
                <c:pt idx="5000">
                  <c:v>2.2270000000000002E-2</c:v>
                </c:pt>
                <c:pt idx="5001">
                  <c:v>2.2270000000000002E-2</c:v>
                </c:pt>
                <c:pt idx="5002">
                  <c:v>2.2270000000000002E-2</c:v>
                </c:pt>
                <c:pt idx="5003">
                  <c:v>2.232E-2</c:v>
                </c:pt>
                <c:pt idx="5004">
                  <c:v>2.232E-2</c:v>
                </c:pt>
                <c:pt idx="5005">
                  <c:v>2.232E-2</c:v>
                </c:pt>
                <c:pt idx="5006">
                  <c:v>2.232E-2</c:v>
                </c:pt>
                <c:pt idx="5007">
                  <c:v>2.2370000000000001E-2</c:v>
                </c:pt>
                <c:pt idx="5008">
                  <c:v>2.2370000000000001E-2</c:v>
                </c:pt>
                <c:pt idx="5009">
                  <c:v>2.2370000000000001E-2</c:v>
                </c:pt>
                <c:pt idx="5010">
                  <c:v>2.2429999999999999E-2</c:v>
                </c:pt>
                <c:pt idx="5011">
                  <c:v>2.2429999999999999E-2</c:v>
                </c:pt>
                <c:pt idx="5012">
                  <c:v>2.2429999999999999E-2</c:v>
                </c:pt>
                <c:pt idx="5013">
                  <c:v>2.248E-2</c:v>
                </c:pt>
                <c:pt idx="5014">
                  <c:v>2.248E-2</c:v>
                </c:pt>
                <c:pt idx="5015">
                  <c:v>2.248E-2</c:v>
                </c:pt>
                <c:pt idx="5016">
                  <c:v>2.2540000000000001E-2</c:v>
                </c:pt>
                <c:pt idx="5017">
                  <c:v>2.2540000000000001E-2</c:v>
                </c:pt>
                <c:pt idx="5018">
                  <c:v>2.2540000000000001E-2</c:v>
                </c:pt>
                <c:pt idx="5019">
                  <c:v>2.2540000000000001E-2</c:v>
                </c:pt>
                <c:pt idx="5020">
                  <c:v>2.2589999999999999E-2</c:v>
                </c:pt>
                <c:pt idx="5021">
                  <c:v>2.2589999999999999E-2</c:v>
                </c:pt>
                <c:pt idx="5022">
                  <c:v>2.2589999999999999E-2</c:v>
                </c:pt>
                <c:pt idx="5023">
                  <c:v>2.265E-2</c:v>
                </c:pt>
                <c:pt idx="5024">
                  <c:v>2.265E-2</c:v>
                </c:pt>
                <c:pt idx="5025">
                  <c:v>2.265E-2</c:v>
                </c:pt>
                <c:pt idx="5026">
                  <c:v>2.2700000000000001E-2</c:v>
                </c:pt>
                <c:pt idx="5027">
                  <c:v>2.2700000000000001E-2</c:v>
                </c:pt>
                <c:pt idx="5028">
                  <c:v>2.2759999999999999E-2</c:v>
                </c:pt>
                <c:pt idx="5029">
                  <c:v>2.2759999999999999E-2</c:v>
                </c:pt>
                <c:pt idx="5030">
                  <c:v>2.2759999999999999E-2</c:v>
                </c:pt>
                <c:pt idx="5031">
                  <c:v>2.281E-2</c:v>
                </c:pt>
                <c:pt idx="5032">
                  <c:v>2.281E-2</c:v>
                </c:pt>
                <c:pt idx="5033">
                  <c:v>2.2859999999999998E-2</c:v>
                </c:pt>
                <c:pt idx="5034">
                  <c:v>2.2859999999999998E-2</c:v>
                </c:pt>
                <c:pt idx="5035">
                  <c:v>2.2859999999999998E-2</c:v>
                </c:pt>
                <c:pt idx="5036">
                  <c:v>2.2919999999999999E-2</c:v>
                </c:pt>
                <c:pt idx="5037">
                  <c:v>2.2919999999999999E-2</c:v>
                </c:pt>
                <c:pt idx="5038">
                  <c:v>2.2970000000000001E-2</c:v>
                </c:pt>
                <c:pt idx="5039">
                  <c:v>2.2970000000000001E-2</c:v>
                </c:pt>
                <c:pt idx="5040">
                  <c:v>2.2970000000000001E-2</c:v>
                </c:pt>
                <c:pt idx="5041">
                  <c:v>2.3029999999999998E-2</c:v>
                </c:pt>
                <c:pt idx="5042">
                  <c:v>2.3029999999999998E-2</c:v>
                </c:pt>
                <c:pt idx="5043">
                  <c:v>2.308E-2</c:v>
                </c:pt>
                <c:pt idx="5044">
                  <c:v>2.308E-2</c:v>
                </c:pt>
                <c:pt idx="5045">
                  <c:v>2.3140000000000001E-2</c:v>
                </c:pt>
                <c:pt idx="5046">
                  <c:v>2.3189999999999999E-2</c:v>
                </c:pt>
                <c:pt idx="5047">
                  <c:v>2.3189999999999999E-2</c:v>
                </c:pt>
                <c:pt idx="5048">
                  <c:v>2.325E-2</c:v>
                </c:pt>
                <c:pt idx="5049">
                  <c:v>2.325E-2</c:v>
                </c:pt>
                <c:pt idx="5050">
                  <c:v>2.3300000000000001E-2</c:v>
                </c:pt>
                <c:pt idx="5051">
                  <c:v>2.3300000000000001E-2</c:v>
                </c:pt>
                <c:pt idx="5052">
                  <c:v>2.3349999999999999E-2</c:v>
                </c:pt>
                <c:pt idx="5053">
                  <c:v>2.3349999999999999E-2</c:v>
                </c:pt>
                <c:pt idx="5054">
                  <c:v>2.341E-2</c:v>
                </c:pt>
                <c:pt idx="5055">
                  <c:v>2.341E-2</c:v>
                </c:pt>
                <c:pt idx="5056">
                  <c:v>2.3460000000000002E-2</c:v>
                </c:pt>
                <c:pt idx="5057">
                  <c:v>2.3519999999999999E-2</c:v>
                </c:pt>
                <c:pt idx="5058">
                  <c:v>2.3519999999999999E-2</c:v>
                </c:pt>
                <c:pt idx="5059">
                  <c:v>2.3570000000000001E-2</c:v>
                </c:pt>
                <c:pt idx="5060">
                  <c:v>2.3630000000000002E-2</c:v>
                </c:pt>
                <c:pt idx="5061">
                  <c:v>2.3630000000000002E-2</c:v>
                </c:pt>
                <c:pt idx="5062">
                  <c:v>2.368E-2</c:v>
                </c:pt>
                <c:pt idx="5063">
                  <c:v>2.3740000000000001E-2</c:v>
                </c:pt>
                <c:pt idx="5064">
                  <c:v>2.3740000000000001E-2</c:v>
                </c:pt>
                <c:pt idx="5065">
                  <c:v>2.3789999999999999E-2</c:v>
                </c:pt>
                <c:pt idx="5066">
                  <c:v>2.384E-2</c:v>
                </c:pt>
                <c:pt idx="5067">
                  <c:v>2.384E-2</c:v>
                </c:pt>
                <c:pt idx="5068">
                  <c:v>2.3900000000000001E-2</c:v>
                </c:pt>
                <c:pt idx="5069">
                  <c:v>2.3949999999999999E-2</c:v>
                </c:pt>
                <c:pt idx="5070">
                  <c:v>2.3949999999999999E-2</c:v>
                </c:pt>
                <c:pt idx="5071">
                  <c:v>2.401E-2</c:v>
                </c:pt>
                <c:pt idx="5072">
                  <c:v>2.4060000000000002E-2</c:v>
                </c:pt>
                <c:pt idx="5073">
                  <c:v>2.4060000000000002E-2</c:v>
                </c:pt>
                <c:pt idx="5074">
                  <c:v>2.4119999999999999E-2</c:v>
                </c:pt>
                <c:pt idx="5075">
                  <c:v>2.4170000000000001E-2</c:v>
                </c:pt>
                <c:pt idx="5076">
                  <c:v>2.4230000000000002E-2</c:v>
                </c:pt>
                <c:pt idx="5077">
                  <c:v>2.4230000000000002E-2</c:v>
                </c:pt>
                <c:pt idx="5078">
                  <c:v>2.4279999999999999E-2</c:v>
                </c:pt>
                <c:pt idx="5079">
                  <c:v>2.4330000000000001E-2</c:v>
                </c:pt>
                <c:pt idx="5080">
                  <c:v>2.4389999999999998E-2</c:v>
                </c:pt>
                <c:pt idx="5081">
                  <c:v>2.4389999999999998E-2</c:v>
                </c:pt>
                <c:pt idx="5082">
                  <c:v>2.444E-2</c:v>
                </c:pt>
                <c:pt idx="5083">
                  <c:v>2.4500000000000001E-2</c:v>
                </c:pt>
                <c:pt idx="5084">
                  <c:v>2.4549999999999999E-2</c:v>
                </c:pt>
                <c:pt idx="5085">
                  <c:v>2.4549999999999999E-2</c:v>
                </c:pt>
                <c:pt idx="5086">
                  <c:v>2.461E-2</c:v>
                </c:pt>
                <c:pt idx="5087">
                  <c:v>2.4660000000000001E-2</c:v>
                </c:pt>
                <c:pt idx="5088">
                  <c:v>2.4719999999999999E-2</c:v>
                </c:pt>
                <c:pt idx="5089">
                  <c:v>2.4719999999999999E-2</c:v>
                </c:pt>
                <c:pt idx="5090">
                  <c:v>2.477E-2</c:v>
                </c:pt>
                <c:pt idx="5091">
                  <c:v>2.4819999999999998E-2</c:v>
                </c:pt>
                <c:pt idx="5092">
                  <c:v>2.4879999999999999E-2</c:v>
                </c:pt>
                <c:pt idx="5093">
                  <c:v>2.4879999999999999E-2</c:v>
                </c:pt>
                <c:pt idx="5094">
                  <c:v>2.4930000000000001E-2</c:v>
                </c:pt>
                <c:pt idx="5095">
                  <c:v>2.4989999999999998E-2</c:v>
                </c:pt>
                <c:pt idx="5096">
                  <c:v>2.504E-2</c:v>
                </c:pt>
                <c:pt idx="5097">
                  <c:v>2.504E-2</c:v>
                </c:pt>
                <c:pt idx="5098">
                  <c:v>2.5100000000000001E-2</c:v>
                </c:pt>
                <c:pt idx="5099">
                  <c:v>2.5149999999999999E-2</c:v>
                </c:pt>
                <c:pt idx="5100">
                  <c:v>2.5149999999999999E-2</c:v>
                </c:pt>
                <c:pt idx="5101">
                  <c:v>2.521E-2</c:v>
                </c:pt>
                <c:pt idx="5102">
                  <c:v>2.5260000000000001E-2</c:v>
                </c:pt>
                <c:pt idx="5103">
                  <c:v>2.5260000000000001E-2</c:v>
                </c:pt>
                <c:pt idx="5104">
                  <c:v>2.5309999999999999E-2</c:v>
                </c:pt>
                <c:pt idx="5105">
                  <c:v>2.537E-2</c:v>
                </c:pt>
                <c:pt idx="5106">
                  <c:v>2.537E-2</c:v>
                </c:pt>
                <c:pt idx="5107">
                  <c:v>2.5420000000000002E-2</c:v>
                </c:pt>
                <c:pt idx="5108">
                  <c:v>2.5479999999999999E-2</c:v>
                </c:pt>
                <c:pt idx="5109">
                  <c:v>2.5479999999999999E-2</c:v>
                </c:pt>
                <c:pt idx="5110">
                  <c:v>2.5530000000000001E-2</c:v>
                </c:pt>
                <c:pt idx="5111">
                  <c:v>2.5590000000000002E-2</c:v>
                </c:pt>
                <c:pt idx="5112">
                  <c:v>2.5590000000000002E-2</c:v>
                </c:pt>
                <c:pt idx="5113">
                  <c:v>2.564E-2</c:v>
                </c:pt>
                <c:pt idx="5114">
                  <c:v>2.564E-2</c:v>
                </c:pt>
                <c:pt idx="5115">
                  <c:v>2.5700000000000001E-2</c:v>
                </c:pt>
                <c:pt idx="5116">
                  <c:v>2.5749999999999999E-2</c:v>
                </c:pt>
                <c:pt idx="5117">
                  <c:v>2.5749999999999999E-2</c:v>
                </c:pt>
                <c:pt idx="5118">
                  <c:v>2.581E-2</c:v>
                </c:pt>
                <c:pt idx="5119">
                  <c:v>2.581E-2</c:v>
                </c:pt>
                <c:pt idx="5120">
                  <c:v>2.5860000000000001E-2</c:v>
                </c:pt>
                <c:pt idx="5121">
                  <c:v>2.5860000000000001E-2</c:v>
                </c:pt>
                <c:pt idx="5122">
                  <c:v>2.5909999999999999E-2</c:v>
                </c:pt>
                <c:pt idx="5123">
                  <c:v>2.5909999999999999E-2</c:v>
                </c:pt>
                <c:pt idx="5124">
                  <c:v>2.597E-2</c:v>
                </c:pt>
                <c:pt idx="5125">
                  <c:v>2.597E-2</c:v>
                </c:pt>
                <c:pt idx="5126">
                  <c:v>2.597E-2</c:v>
                </c:pt>
                <c:pt idx="5127">
                  <c:v>2.6020000000000001E-2</c:v>
                </c:pt>
                <c:pt idx="5128">
                  <c:v>2.6020000000000001E-2</c:v>
                </c:pt>
                <c:pt idx="5129">
                  <c:v>2.6079999999999999E-2</c:v>
                </c:pt>
                <c:pt idx="5130">
                  <c:v>2.6079999999999999E-2</c:v>
                </c:pt>
                <c:pt idx="5131">
                  <c:v>2.6079999999999999E-2</c:v>
                </c:pt>
                <c:pt idx="5132">
                  <c:v>2.613E-2</c:v>
                </c:pt>
                <c:pt idx="5133">
                  <c:v>2.613E-2</c:v>
                </c:pt>
                <c:pt idx="5134">
                  <c:v>2.613E-2</c:v>
                </c:pt>
                <c:pt idx="5135">
                  <c:v>2.613E-2</c:v>
                </c:pt>
                <c:pt idx="5136">
                  <c:v>2.6190000000000001E-2</c:v>
                </c:pt>
                <c:pt idx="5137">
                  <c:v>2.6190000000000001E-2</c:v>
                </c:pt>
                <c:pt idx="5138">
                  <c:v>2.6190000000000001E-2</c:v>
                </c:pt>
                <c:pt idx="5139">
                  <c:v>2.6239999999999999E-2</c:v>
                </c:pt>
                <c:pt idx="5140">
                  <c:v>2.6239999999999999E-2</c:v>
                </c:pt>
                <c:pt idx="5141">
                  <c:v>2.6239999999999999E-2</c:v>
                </c:pt>
                <c:pt idx="5142">
                  <c:v>2.6239999999999999E-2</c:v>
                </c:pt>
                <c:pt idx="5143">
                  <c:v>2.6239999999999999E-2</c:v>
                </c:pt>
                <c:pt idx="5144">
                  <c:v>2.63E-2</c:v>
                </c:pt>
                <c:pt idx="5145">
                  <c:v>2.63E-2</c:v>
                </c:pt>
                <c:pt idx="5146">
                  <c:v>2.63E-2</c:v>
                </c:pt>
                <c:pt idx="5147">
                  <c:v>2.63E-2</c:v>
                </c:pt>
                <c:pt idx="5148">
                  <c:v>2.63E-2</c:v>
                </c:pt>
                <c:pt idx="5149">
                  <c:v>2.63E-2</c:v>
                </c:pt>
                <c:pt idx="5150">
                  <c:v>2.63E-2</c:v>
                </c:pt>
                <c:pt idx="5151">
                  <c:v>2.63E-2</c:v>
                </c:pt>
                <c:pt idx="5152">
                  <c:v>2.63E-2</c:v>
                </c:pt>
                <c:pt idx="5153">
                  <c:v>2.63E-2</c:v>
                </c:pt>
                <c:pt idx="5154">
                  <c:v>2.63E-2</c:v>
                </c:pt>
                <c:pt idx="5155">
                  <c:v>2.63E-2</c:v>
                </c:pt>
                <c:pt idx="5156">
                  <c:v>2.6349999999999998E-2</c:v>
                </c:pt>
                <c:pt idx="5157">
                  <c:v>2.6349999999999998E-2</c:v>
                </c:pt>
                <c:pt idx="5158">
                  <c:v>2.6349999999999998E-2</c:v>
                </c:pt>
                <c:pt idx="5159">
                  <c:v>2.6349999999999998E-2</c:v>
                </c:pt>
                <c:pt idx="5160">
                  <c:v>2.6349999999999998E-2</c:v>
                </c:pt>
                <c:pt idx="5161">
                  <c:v>2.63E-2</c:v>
                </c:pt>
                <c:pt idx="5162">
                  <c:v>2.63E-2</c:v>
                </c:pt>
                <c:pt idx="5163">
                  <c:v>2.63E-2</c:v>
                </c:pt>
                <c:pt idx="5164">
                  <c:v>2.63E-2</c:v>
                </c:pt>
                <c:pt idx="5165">
                  <c:v>2.63E-2</c:v>
                </c:pt>
                <c:pt idx="5166">
                  <c:v>2.63E-2</c:v>
                </c:pt>
                <c:pt idx="5167">
                  <c:v>2.63E-2</c:v>
                </c:pt>
                <c:pt idx="5168">
                  <c:v>2.63E-2</c:v>
                </c:pt>
                <c:pt idx="5169">
                  <c:v>2.63E-2</c:v>
                </c:pt>
                <c:pt idx="5170">
                  <c:v>2.63E-2</c:v>
                </c:pt>
                <c:pt idx="5171">
                  <c:v>2.63E-2</c:v>
                </c:pt>
                <c:pt idx="5172">
                  <c:v>2.6239999999999999E-2</c:v>
                </c:pt>
                <c:pt idx="5173">
                  <c:v>2.6239999999999999E-2</c:v>
                </c:pt>
                <c:pt idx="5174">
                  <c:v>2.6239999999999999E-2</c:v>
                </c:pt>
                <c:pt idx="5175">
                  <c:v>2.6239999999999999E-2</c:v>
                </c:pt>
                <c:pt idx="5176">
                  <c:v>2.6239999999999999E-2</c:v>
                </c:pt>
                <c:pt idx="5177">
                  <c:v>2.6239999999999999E-2</c:v>
                </c:pt>
                <c:pt idx="5178">
                  <c:v>2.6239999999999999E-2</c:v>
                </c:pt>
                <c:pt idx="5179">
                  <c:v>2.6190000000000001E-2</c:v>
                </c:pt>
                <c:pt idx="5180">
                  <c:v>2.6190000000000001E-2</c:v>
                </c:pt>
                <c:pt idx="5181">
                  <c:v>2.6190000000000001E-2</c:v>
                </c:pt>
                <c:pt idx="5182">
                  <c:v>2.6190000000000001E-2</c:v>
                </c:pt>
                <c:pt idx="5183">
                  <c:v>2.6190000000000001E-2</c:v>
                </c:pt>
                <c:pt idx="5184">
                  <c:v>2.6190000000000001E-2</c:v>
                </c:pt>
                <c:pt idx="5185">
                  <c:v>2.613E-2</c:v>
                </c:pt>
                <c:pt idx="5186">
                  <c:v>2.613E-2</c:v>
                </c:pt>
                <c:pt idx="5187">
                  <c:v>2.613E-2</c:v>
                </c:pt>
                <c:pt idx="5188">
                  <c:v>2.613E-2</c:v>
                </c:pt>
                <c:pt idx="5189">
                  <c:v>2.613E-2</c:v>
                </c:pt>
                <c:pt idx="5190">
                  <c:v>2.613E-2</c:v>
                </c:pt>
                <c:pt idx="5191">
                  <c:v>2.613E-2</c:v>
                </c:pt>
                <c:pt idx="5192">
                  <c:v>2.6079999999999999E-2</c:v>
                </c:pt>
                <c:pt idx="5193">
                  <c:v>2.6079999999999999E-2</c:v>
                </c:pt>
                <c:pt idx="5194">
                  <c:v>2.6079999999999999E-2</c:v>
                </c:pt>
                <c:pt idx="5195">
                  <c:v>2.6079999999999999E-2</c:v>
                </c:pt>
                <c:pt idx="5196">
                  <c:v>2.6079999999999999E-2</c:v>
                </c:pt>
                <c:pt idx="5197">
                  <c:v>2.6079999999999999E-2</c:v>
                </c:pt>
                <c:pt idx="5198">
                  <c:v>2.6079999999999999E-2</c:v>
                </c:pt>
                <c:pt idx="5199">
                  <c:v>2.6020000000000001E-2</c:v>
                </c:pt>
                <c:pt idx="5200">
                  <c:v>2.6020000000000001E-2</c:v>
                </c:pt>
                <c:pt idx="5201">
                  <c:v>2.6020000000000001E-2</c:v>
                </c:pt>
                <c:pt idx="5202">
                  <c:v>2.6020000000000001E-2</c:v>
                </c:pt>
                <c:pt idx="5203">
                  <c:v>2.6020000000000001E-2</c:v>
                </c:pt>
                <c:pt idx="5204">
                  <c:v>2.6020000000000001E-2</c:v>
                </c:pt>
                <c:pt idx="5205">
                  <c:v>2.6020000000000001E-2</c:v>
                </c:pt>
                <c:pt idx="5206">
                  <c:v>2.6020000000000001E-2</c:v>
                </c:pt>
                <c:pt idx="5207">
                  <c:v>2.6020000000000001E-2</c:v>
                </c:pt>
                <c:pt idx="5208">
                  <c:v>2.6020000000000001E-2</c:v>
                </c:pt>
                <c:pt idx="5209">
                  <c:v>2.6020000000000001E-2</c:v>
                </c:pt>
                <c:pt idx="5210">
                  <c:v>2.6020000000000001E-2</c:v>
                </c:pt>
                <c:pt idx="5211">
                  <c:v>2.6020000000000001E-2</c:v>
                </c:pt>
                <c:pt idx="5212">
                  <c:v>2.597E-2</c:v>
                </c:pt>
                <c:pt idx="5213">
                  <c:v>2.597E-2</c:v>
                </c:pt>
                <c:pt idx="5214">
                  <c:v>2.597E-2</c:v>
                </c:pt>
                <c:pt idx="5215">
                  <c:v>2.597E-2</c:v>
                </c:pt>
                <c:pt idx="5216">
                  <c:v>2.597E-2</c:v>
                </c:pt>
                <c:pt idx="5217">
                  <c:v>2.597E-2</c:v>
                </c:pt>
                <c:pt idx="5218">
                  <c:v>2.6020000000000001E-2</c:v>
                </c:pt>
                <c:pt idx="5219">
                  <c:v>2.6020000000000001E-2</c:v>
                </c:pt>
                <c:pt idx="5220">
                  <c:v>2.6020000000000001E-2</c:v>
                </c:pt>
                <c:pt idx="5221">
                  <c:v>2.6020000000000001E-2</c:v>
                </c:pt>
                <c:pt idx="5222">
                  <c:v>2.6020000000000001E-2</c:v>
                </c:pt>
                <c:pt idx="5223">
                  <c:v>2.6020000000000001E-2</c:v>
                </c:pt>
                <c:pt idx="5224">
                  <c:v>2.6020000000000001E-2</c:v>
                </c:pt>
                <c:pt idx="5225">
                  <c:v>2.6020000000000001E-2</c:v>
                </c:pt>
                <c:pt idx="5226">
                  <c:v>2.6020000000000001E-2</c:v>
                </c:pt>
                <c:pt idx="5227">
                  <c:v>2.6020000000000001E-2</c:v>
                </c:pt>
                <c:pt idx="5228">
                  <c:v>2.6020000000000001E-2</c:v>
                </c:pt>
                <c:pt idx="5229">
                  <c:v>2.6020000000000001E-2</c:v>
                </c:pt>
                <c:pt idx="5230">
                  <c:v>2.6079999999999999E-2</c:v>
                </c:pt>
                <c:pt idx="5231">
                  <c:v>2.6079999999999999E-2</c:v>
                </c:pt>
                <c:pt idx="5232">
                  <c:v>2.6079999999999999E-2</c:v>
                </c:pt>
                <c:pt idx="5233">
                  <c:v>2.6079999999999999E-2</c:v>
                </c:pt>
                <c:pt idx="5234">
                  <c:v>2.6079999999999999E-2</c:v>
                </c:pt>
                <c:pt idx="5235">
                  <c:v>2.6079999999999999E-2</c:v>
                </c:pt>
                <c:pt idx="5236">
                  <c:v>2.6079999999999999E-2</c:v>
                </c:pt>
                <c:pt idx="5237">
                  <c:v>2.613E-2</c:v>
                </c:pt>
                <c:pt idx="5238">
                  <c:v>2.613E-2</c:v>
                </c:pt>
                <c:pt idx="5239">
                  <c:v>2.613E-2</c:v>
                </c:pt>
                <c:pt idx="5240">
                  <c:v>2.613E-2</c:v>
                </c:pt>
                <c:pt idx="5241">
                  <c:v>2.613E-2</c:v>
                </c:pt>
                <c:pt idx="5242">
                  <c:v>2.6190000000000001E-2</c:v>
                </c:pt>
                <c:pt idx="5243">
                  <c:v>2.6190000000000001E-2</c:v>
                </c:pt>
                <c:pt idx="5244">
                  <c:v>2.6190000000000001E-2</c:v>
                </c:pt>
                <c:pt idx="5245">
                  <c:v>2.6190000000000001E-2</c:v>
                </c:pt>
                <c:pt idx="5246">
                  <c:v>2.6190000000000001E-2</c:v>
                </c:pt>
                <c:pt idx="5247">
                  <c:v>2.6239999999999999E-2</c:v>
                </c:pt>
                <c:pt idx="5248">
                  <c:v>2.6239999999999999E-2</c:v>
                </c:pt>
                <c:pt idx="5249">
                  <c:v>2.6239999999999999E-2</c:v>
                </c:pt>
                <c:pt idx="5250">
                  <c:v>2.6239999999999999E-2</c:v>
                </c:pt>
                <c:pt idx="5251">
                  <c:v>2.63E-2</c:v>
                </c:pt>
                <c:pt idx="5252">
                  <c:v>2.63E-2</c:v>
                </c:pt>
                <c:pt idx="5253">
                  <c:v>2.63E-2</c:v>
                </c:pt>
                <c:pt idx="5254">
                  <c:v>2.63E-2</c:v>
                </c:pt>
                <c:pt idx="5255">
                  <c:v>2.6349999999999998E-2</c:v>
                </c:pt>
                <c:pt idx="5256">
                  <c:v>2.6349999999999998E-2</c:v>
                </c:pt>
                <c:pt idx="5257">
                  <c:v>2.6349999999999998E-2</c:v>
                </c:pt>
                <c:pt idx="5258">
                  <c:v>2.6349999999999998E-2</c:v>
                </c:pt>
                <c:pt idx="5259">
                  <c:v>2.64E-2</c:v>
                </c:pt>
                <c:pt idx="5260">
                  <c:v>2.64E-2</c:v>
                </c:pt>
                <c:pt idx="5261">
                  <c:v>2.64E-2</c:v>
                </c:pt>
                <c:pt idx="5262">
                  <c:v>2.64E-2</c:v>
                </c:pt>
                <c:pt idx="5263">
                  <c:v>2.6460000000000001E-2</c:v>
                </c:pt>
                <c:pt idx="5264">
                  <c:v>2.6460000000000001E-2</c:v>
                </c:pt>
                <c:pt idx="5265">
                  <c:v>2.6460000000000001E-2</c:v>
                </c:pt>
                <c:pt idx="5266">
                  <c:v>2.6460000000000001E-2</c:v>
                </c:pt>
                <c:pt idx="5267">
                  <c:v>2.6460000000000001E-2</c:v>
                </c:pt>
                <c:pt idx="5268">
                  <c:v>2.6509999999999999E-2</c:v>
                </c:pt>
                <c:pt idx="5269">
                  <c:v>2.6509999999999999E-2</c:v>
                </c:pt>
                <c:pt idx="5270">
                  <c:v>2.6509999999999999E-2</c:v>
                </c:pt>
                <c:pt idx="5271">
                  <c:v>2.6509999999999999E-2</c:v>
                </c:pt>
                <c:pt idx="5272">
                  <c:v>2.6509999999999999E-2</c:v>
                </c:pt>
                <c:pt idx="5273">
                  <c:v>2.657E-2</c:v>
                </c:pt>
                <c:pt idx="5274">
                  <c:v>2.657E-2</c:v>
                </c:pt>
                <c:pt idx="5275">
                  <c:v>2.657E-2</c:v>
                </c:pt>
                <c:pt idx="5276">
                  <c:v>2.657E-2</c:v>
                </c:pt>
                <c:pt idx="5277">
                  <c:v>2.657E-2</c:v>
                </c:pt>
                <c:pt idx="5278">
                  <c:v>2.657E-2</c:v>
                </c:pt>
                <c:pt idx="5279">
                  <c:v>2.657E-2</c:v>
                </c:pt>
                <c:pt idx="5280">
                  <c:v>2.6620000000000001E-2</c:v>
                </c:pt>
                <c:pt idx="5281">
                  <c:v>2.6620000000000001E-2</c:v>
                </c:pt>
                <c:pt idx="5282">
                  <c:v>2.6620000000000001E-2</c:v>
                </c:pt>
                <c:pt idx="5283">
                  <c:v>2.6620000000000001E-2</c:v>
                </c:pt>
                <c:pt idx="5284">
                  <c:v>2.6620000000000001E-2</c:v>
                </c:pt>
                <c:pt idx="5285">
                  <c:v>2.6620000000000001E-2</c:v>
                </c:pt>
                <c:pt idx="5286">
                  <c:v>2.6620000000000001E-2</c:v>
                </c:pt>
                <c:pt idx="5287">
                  <c:v>2.6620000000000001E-2</c:v>
                </c:pt>
                <c:pt idx="5288">
                  <c:v>2.6620000000000001E-2</c:v>
                </c:pt>
                <c:pt idx="5289">
                  <c:v>2.6620000000000001E-2</c:v>
                </c:pt>
                <c:pt idx="5290">
                  <c:v>2.6620000000000001E-2</c:v>
                </c:pt>
                <c:pt idx="5291">
                  <c:v>2.6620000000000001E-2</c:v>
                </c:pt>
                <c:pt idx="5292">
                  <c:v>2.6620000000000001E-2</c:v>
                </c:pt>
                <c:pt idx="5293">
                  <c:v>2.6620000000000001E-2</c:v>
                </c:pt>
                <c:pt idx="5294">
                  <c:v>2.6620000000000001E-2</c:v>
                </c:pt>
                <c:pt idx="5295">
                  <c:v>2.6620000000000001E-2</c:v>
                </c:pt>
                <c:pt idx="5296">
                  <c:v>2.6620000000000001E-2</c:v>
                </c:pt>
                <c:pt idx="5297">
                  <c:v>2.6620000000000001E-2</c:v>
                </c:pt>
                <c:pt idx="5298">
                  <c:v>2.6620000000000001E-2</c:v>
                </c:pt>
                <c:pt idx="5299">
                  <c:v>2.6620000000000001E-2</c:v>
                </c:pt>
                <c:pt idx="5300">
                  <c:v>2.6620000000000001E-2</c:v>
                </c:pt>
                <c:pt idx="5301">
                  <c:v>2.6620000000000001E-2</c:v>
                </c:pt>
                <c:pt idx="5302">
                  <c:v>2.6620000000000001E-2</c:v>
                </c:pt>
                <c:pt idx="5303">
                  <c:v>2.6620000000000001E-2</c:v>
                </c:pt>
                <c:pt idx="5304">
                  <c:v>2.657E-2</c:v>
                </c:pt>
                <c:pt idx="5305">
                  <c:v>2.657E-2</c:v>
                </c:pt>
                <c:pt idx="5306">
                  <c:v>2.657E-2</c:v>
                </c:pt>
                <c:pt idx="5307">
                  <c:v>2.657E-2</c:v>
                </c:pt>
                <c:pt idx="5308">
                  <c:v>2.657E-2</c:v>
                </c:pt>
                <c:pt idx="5309">
                  <c:v>2.657E-2</c:v>
                </c:pt>
                <c:pt idx="5310">
                  <c:v>2.6509999999999999E-2</c:v>
                </c:pt>
                <c:pt idx="5311">
                  <c:v>2.6509999999999999E-2</c:v>
                </c:pt>
                <c:pt idx="5312">
                  <c:v>2.6509999999999999E-2</c:v>
                </c:pt>
                <c:pt idx="5313">
                  <c:v>2.6509999999999999E-2</c:v>
                </c:pt>
                <c:pt idx="5314">
                  <c:v>2.6509999999999999E-2</c:v>
                </c:pt>
                <c:pt idx="5315">
                  <c:v>2.6460000000000001E-2</c:v>
                </c:pt>
                <c:pt idx="5316">
                  <c:v>2.6460000000000001E-2</c:v>
                </c:pt>
                <c:pt idx="5317">
                  <c:v>2.6460000000000001E-2</c:v>
                </c:pt>
                <c:pt idx="5318">
                  <c:v>2.6460000000000001E-2</c:v>
                </c:pt>
                <c:pt idx="5319">
                  <c:v>2.64E-2</c:v>
                </c:pt>
                <c:pt idx="5320">
                  <c:v>2.64E-2</c:v>
                </c:pt>
                <c:pt idx="5321">
                  <c:v>2.64E-2</c:v>
                </c:pt>
                <c:pt idx="5322">
                  <c:v>2.6349999999999998E-2</c:v>
                </c:pt>
                <c:pt idx="5323">
                  <c:v>2.6349999999999998E-2</c:v>
                </c:pt>
                <c:pt idx="5324">
                  <c:v>2.6349999999999998E-2</c:v>
                </c:pt>
                <c:pt idx="5325">
                  <c:v>2.63E-2</c:v>
                </c:pt>
                <c:pt idx="5326">
                  <c:v>2.63E-2</c:v>
                </c:pt>
                <c:pt idx="5327">
                  <c:v>2.63E-2</c:v>
                </c:pt>
                <c:pt idx="5328">
                  <c:v>2.6239999999999999E-2</c:v>
                </c:pt>
                <c:pt idx="5329">
                  <c:v>2.6239999999999999E-2</c:v>
                </c:pt>
                <c:pt idx="5330">
                  <c:v>2.6239999999999999E-2</c:v>
                </c:pt>
                <c:pt idx="5331">
                  <c:v>2.6190000000000001E-2</c:v>
                </c:pt>
                <c:pt idx="5332">
                  <c:v>2.6190000000000001E-2</c:v>
                </c:pt>
                <c:pt idx="5333">
                  <c:v>2.6190000000000001E-2</c:v>
                </c:pt>
                <c:pt idx="5334">
                  <c:v>2.6190000000000001E-2</c:v>
                </c:pt>
                <c:pt idx="5335">
                  <c:v>2.613E-2</c:v>
                </c:pt>
                <c:pt idx="5336">
                  <c:v>2.613E-2</c:v>
                </c:pt>
                <c:pt idx="5337">
                  <c:v>2.613E-2</c:v>
                </c:pt>
                <c:pt idx="5338">
                  <c:v>2.6079999999999999E-2</c:v>
                </c:pt>
                <c:pt idx="5339">
                  <c:v>2.6079999999999999E-2</c:v>
                </c:pt>
                <c:pt idx="5340">
                  <c:v>2.6020000000000001E-2</c:v>
                </c:pt>
                <c:pt idx="5341">
                  <c:v>2.6020000000000001E-2</c:v>
                </c:pt>
                <c:pt idx="5342">
                  <c:v>2.6020000000000001E-2</c:v>
                </c:pt>
                <c:pt idx="5343">
                  <c:v>2.597E-2</c:v>
                </c:pt>
                <c:pt idx="5344">
                  <c:v>2.597E-2</c:v>
                </c:pt>
                <c:pt idx="5345">
                  <c:v>2.597E-2</c:v>
                </c:pt>
                <c:pt idx="5346">
                  <c:v>2.597E-2</c:v>
                </c:pt>
                <c:pt idx="5347">
                  <c:v>2.5909999999999999E-2</c:v>
                </c:pt>
                <c:pt idx="5348">
                  <c:v>2.5909999999999999E-2</c:v>
                </c:pt>
                <c:pt idx="5349">
                  <c:v>2.5909999999999999E-2</c:v>
                </c:pt>
                <c:pt idx="5350">
                  <c:v>2.5860000000000001E-2</c:v>
                </c:pt>
                <c:pt idx="5351">
                  <c:v>2.5860000000000001E-2</c:v>
                </c:pt>
                <c:pt idx="5352">
                  <c:v>2.5860000000000001E-2</c:v>
                </c:pt>
                <c:pt idx="5353">
                  <c:v>2.5860000000000001E-2</c:v>
                </c:pt>
                <c:pt idx="5354">
                  <c:v>2.581E-2</c:v>
                </c:pt>
                <c:pt idx="5355">
                  <c:v>2.581E-2</c:v>
                </c:pt>
                <c:pt idx="5356">
                  <c:v>2.581E-2</c:v>
                </c:pt>
                <c:pt idx="5357">
                  <c:v>2.581E-2</c:v>
                </c:pt>
                <c:pt idx="5358">
                  <c:v>2.5749999999999999E-2</c:v>
                </c:pt>
                <c:pt idx="5359">
                  <c:v>2.5749999999999999E-2</c:v>
                </c:pt>
                <c:pt idx="5360">
                  <c:v>2.5749999999999999E-2</c:v>
                </c:pt>
                <c:pt idx="5361">
                  <c:v>2.5749999999999999E-2</c:v>
                </c:pt>
                <c:pt idx="5362">
                  <c:v>2.5749999999999999E-2</c:v>
                </c:pt>
                <c:pt idx="5363">
                  <c:v>2.5700000000000001E-2</c:v>
                </c:pt>
                <c:pt idx="5364">
                  <c:v>2.5700000000000001E-2</c:v>
                </c:pt>
                <c:pt idx="5365">
                  <c:v>2.5700000000000001E-2</c:v>
                </c:pt>
                <c:pt idx="5366">
                  <c:v>2.5700000000000001E-2</c:v>
                </c:pt>
                <c:pt idx="5367">
                  <c:v>2.5700000000000001E-2</c:v>
                </c:pt>
                <c:pt idx="5368">
                  <c:v>2.5700000000000001E-2</c:v>
                </c:pt>
                <c:pt idx="5369">
                  <c:v>2.5700000000000001E-2</c:v>
                </c:pt>
                <c:pt idx="5370">
                  <c:v>2.5700000000000001E-2</c:v>
                </c:pt>
                <c:pt idx="5371">
                  <c:v>2.5700000000000001E-2</c:v>
                </c:pt>
                <c:pt idx="5372">
                  <c:v>2.5700000000000001E-2</c:v>
                </c:pt>
                <c:pt idx="5373">
                  <c:v>2.5700000000000001E-2</c:v>
                </c:pt>
                <c:pt idx="5374">
                  <c:v>2.5700000000000001E-2</c:v>
                </c:pt>
                <c:pt idx="5375">
                  <c:v>2.5700000000000001E-2</c:v>
                </c:pt>
                <c:pt idx="5376">
                  <c:v>2.5700000000000001E-2</c:v>
                </c:pt>
                <c:pt idx="5377">
                  <c:v>2.5700000000000001E-2</c:v>
                </c:pt>
                <c:pt idx="5378">
                  <c:v>2.5700000000000001E-2</c:v>
                </c:pt>
                <c:pt idx="5379">
                  <c:v>2.5700000000000001E-2</c:v>
                </c:pt>
                <c:pt idx="5380">
                  <c:v>2.5700000000000001E-2</c:v>
                </c:pt>
                <c:pt idx="5381">
                  <c:v>2.5700000000000001E-2</c:v>
                </c:pt>
                <c:pt idx="5382">
                  <c:v>2.5700000000000001E-2</c:v>
                </c:pt>
                <c:pt idx="5383">
                  <c:v>2.5700000000000001E-2</c:v>
                </c:pt>
                <c:pt idx="5384">
                  <c:v>2.5700000000000001E-2</c:v>
                </c:pt>
                <c:pt idx="5385">
                  <c:v>2.5700000000000001E-2</c:v>
                </c:pt>
                <c:pt idx="5386">
                  <c:v>2.5749999999999999E-2</c:v>
                </c:pt>
                <c:pt idx="5387">
                  <c:v>2.5749999999999999E-2</c:v>
                </c:pt>
                <c:pt idx="5388">
                  <c:v>2.5749999999999999E-2</c:v>
                </c:pt>
                <c:pt idx="5389">
                  <c:v>2.5749999999999999E-2</c:v>
                </c:pt>
                <c:pt idx="5390">
                  <c:v>2.5749999999999999E-2</c:v>
                </c:pt>
                <c:pt idx="5391">
                  <c:v>2.581E-2</c:v>
                </c:pt>
                <c:pt idx="5392">
                  <c:v>2.581E-2</c:v>
                </c:pt>
                <c:pt idx="5393">
                  <c:v>2.581E-2</c:v>
                </c:pt>
                <c:pt idx="5394">
                  <c:v>2.581E-2</c:v>
                </c:pt>
                <c:pt idx="5395">
                  <c:v>2.5860000000000001E-2</c:v>
                </c:pt>
                <c:pt idx="5396">
                  <c:v>2.5860000000000001E-2</c:v>
                </c:pt>
                <c:pt idx="5397">
                  <c:v>2.5860000000000001E-2</c:v>
                </c:pt>
                <c:pt idx="5398">
                  <c:v>2.5909999999999999E-2</c:v>
                </c:pt>
                <c:pt idx="5399">
                  <c:v>2.5909999999999999E-2</c:v>
                </c:pt>
                <c:pt idx="5400">
                  <c:v>2.5909999999999999E-2</c:v>
                </c:pt>
                <c:pt idx="5401">
                  <c:v>2.597E-2</c:v>
                </c:pt>
                <c:pt idx="5402">
                  <c:v>2.597E-2</c:v>
                </c:pt>
                <c:pt idx="5403">
                  <c:v>2.597E-2</c:v>
                </c:pt>
                <c:pt idx="5404">
                  <c:v>2.6020000000000001E-2</c:v>
                </c:pt>
                <c:pt idx="5405">
                  <c:v>2.6020000000000001E-2</c:v>
                </c:pt>
                <c:pt idx="5406">
                  <c:v>2.6079999999999999E-2</c:v>
                </c:pt>
                <c:pt idx="5407">
                  <c:v>2.6079999999999999E-2</c:v>
                </c:pt>
                <c:pt idx="5408">
                  <c:v>2.6079999999999999E-2</c:v>
                </c:pt>
                <c:pt idx="5409">
                  <c:v>2.613E-2</c:v>
                </c:pt>
                <c:pt idx="5410">
                  <c:v>2.613E-2</c:v>
                </c:pt>
                <c:pt idx="5411">
                  <c:v>2.6190000000000001E-2</c:v>
                </c:pt>
                <c:pt idx="5412">
                  <c:v>2.6190000000000001E-2</c:v>
                </c:pt>
                <c:pt idx="5413">
                  <c:v>2.6239999999999999E-2</c:v>
                </c:pt>
                <c:pt idx="5414">
                  <c:v>2.6239999999999999E-2</c:v>
                </c:pt>
                <c:pt idx="5415">
                  <c:v>2.6239999999999999E-2</c:v>
                </c:pt>
                <c:pt idx="5416">
                  <c:v>2.63E-2</c:v>
                </c:pt>
                <c:pt idx="5417">
                  <c:v>2.63E-2</c:v>
                </c:pt>
                <c:pt idx="5418">
                  <c:v>2.6349999999999998E-2</c:v>
                </c:pt>
                <c:pt idx="5419">
                  <c:v>2.6349999999999998E-2</c:v>
                </c:pt>
                <c:pt idx="5420">
                  <c:v>2.64E-2</c:v>
                </c:pt>
                <c:pt idx="5421">
                  <c:v>2.64E-2</c:v>
                </c:pt>
                <c:pt idx="5422">
                  <c:v>2.6460000000000001E-2</c:v>
                </c:pt>
                <c:pt idx="5423">
                  <c:v>2.6460000000000001E-2</c:v>
                </c:pt>
                <c:pt idx="5424">
                  <c:v>2.6509999999999999E-2</c:v>
                </c:pt>
                <c:pt idx="5425">
                  <c:v>2.6509999999999999E-2</c:v>
                </c:pt>
                <c:pt idx="5426">
                  <c:v>2.657E-2</c:v>
                </c:pt>
                <c:pt idx="5427">
                  <c:v>2.657E-2</c:v>
                </c:pt>
                <c:pt idx="5428">
                  <c:v>2.657E-2</c:v>
                </c:pt>
                <c:pt idx="5429">
                  <c:v>2.6620000000000001E-2</c:v>
                </c:pt>
                <c:pt idx="5430">
                  <c:v>2.6620000000000001E-2</c:v>
                </c:pt>
                <c:pt idx="5431">
                  <c:v>2.6679999999999999E-2</c:v>
                </c:pt>
                <c:pt idx="5432">
                  <c:v>2.6679999999999999E-2</c:v>
                </c:pt>
                <c:pt idx="5433">
                  <c:v>2.673E-2</c:v>
                </c:pt>
                <c:pt idx="5434">
                  <c:v>2.673E-2</c:v>
                </c:pt>
                <c:pt idx="5435">
                  <c:v>2.673E-2</c:v>
                </c:pt>
                <c:pt idx="5436">
                  <c:v>2.6790000000000001E-2</c:v>
                </c:pt>
                <c:pt idx="5437">
                  <c:v>2.6790000000000001E-2</c:v>
                </c:pt>
                <c:pt idx="5438">
                  <c:v>2.6839999999999999E-2</c:v>
                </c:pt>
                <c:pt idx="5439">
                  <c:v>2.6839999999999999E-2</c:v>
                </c:pt>
                <c:pt idx="5440">
                  <c:v>2.6839999999999999E-2</c:v>
                </c:pt>
                <c:pt idx="5441">
                  <c:v>2.6890000000000001E-2</c:v>
                </c:pt>
                <c:pt idx="5442">
                  <c:v>2.6890000000000001E-2</c:v>
                </c:pt>
                <c:pt idx="5443">
                  <c:v>2.6890000000000001E-2</c:v>
                </c:pt>
                <c:pt idx="5444">
                  <c:v>2.6950000000000002E-2</c:v>
                </c:pt>
                <c:pt idx="5445">
                  <c:v>2.6950000000000002E-2</c:v>
                </c:pt>
                <c:pt idx="5446">
                  <c:v>2.6950000000000002E-2</c:v>
                </c:pt>
                <c:pt idx="5447">
                  <c:v>2.7E-2</c:v>
                </c:pt>
                <c:pt idx="5448">
                  <c:v>2.7E-2</c:v>
                </c:pt>
                <c:pt idx="5449">
                  <c:v>2.7E-2</c:v>
                </c:pt>
                <c:pt idx="5450">
                  <c:v>2.7E-2</c:v>
                </c:pt>
                <c:pt idx="5451">
                  <c:v>2.7060000000000001E-2</c:v>
                </c:pt>
                <c:pt idx="5452">
                  <c:v>2.7060000000000001E-2</c:v>
                </c:pt>
                <c:pt idx="5453">
                  <c:v>2.7060000000000001E-2</c:v>
                </c:pt>
                <c:pt idx="5454">
                  <c:v>2.7060000000000001E-2</c:v>
                </c:pt>
                <c:pt idx="5455">
                  <c:v>2.7060000000000001E-2</c:v>
                </c:pt>
                <c:pt idx="5456">
                  <c:v>2.7109999999999999E-2</c:v>
                </c:pt>
                <c:pt idx="5457">
                  <c:v>2.7109999999999999E-2</c:v>
                </c:pt>
                <c:pt idx="5458">
                  <c:v>2.7109999999999999E-2</c:v>
                </c:pt>
                <c:pt idx="5459">
                  <c:v>2.7109999999999999E-2</c:v>
                </c:pt>
                <c:pt idx="5460">
                  <c:v>2.7109999999999999E-2</c:v>
                </c:pt>
                <c:pt idx="5461">
                  <c:v>2.7109999999999999E-2</c:v>
                </c:pt>
                <c:pt idx="5462">
                  <c:v>2.7109999999999999E-2</c:v>
                </c:pt>
                <c:pt idx="5463">
                  <c:v>2.7109999999999999E-2</c:v>
                </c:pt>
                <c:pt idx="5464">
                  <c:v>2.7109999999999999E-2</c:v>
                </c:pt>
                <c:pt idx="5465">
                  <c:v>2.7109999999999999E-2</c:v>
                </c:pt>
                <c:pt idx="5466">
                  <c:v>2.7109999999999999E-2</c:v>
                </c:pt>
                <c:pt idx="5467">
                  <c:v>2.7109999999999999E-2</c:v>
                </c:pt>
                <c:pt idx="5468">
                  <c:v>2.7109999999999999E-2</c:v>
                </c:pt>
                <c:pt idx="5469">
                  <c:v>2.7109999999999999E-2</c:v>
                </c:pt>
                <c:pt idx="5470">
                  <c:v>2.7109999999999999E-2</c:v>
                </c:pt>
                <c:pt idx="5471">
                  <c:v>2.7109999999999999E-2</c:v>
                </c:pt>
                <c:pt idx="5472">
                  <c:v>2.7109999999999999E-2</c:v>
                </c:pt>
                <c:pt idx="5473">
                  <c:v>2.7109999999999999E-2</c:v>
                </c:pt>
                <c:pt idx="5474">
                  <c:v>2.7109999999999999E-2</c:v>
                </c:pt>
                <c:pt idx="5475">
                  <c:v>2.7109999999999999E-2</c:v>
                </c:pt>
                <c:pt idx="5476">
                  <c:v>2.7109999999999999E-2</c:v>
                </c:pt>
                <c:pt idx="5477">
                  <c:v>2.7109999999999999E-2</c:v>
                </c:pt>
                <c:pt idx="5478">
                  <c:v>2.7109999999999999E-2</c:v>
                </c:pt>
                <c:pt idx="5479">
                  <c:v>2.7109999999999999E-2</c:v>
                </c:pt>
                <c:pt idx="5480">
                  <c:v>2.7060000000000001E-2</c:v>
                </c:pt>
                <c:pt idx="5481">
                  <c:v>2.7060000000000001E-2</c:v>
                </c:pt>
                <c:pt idx="5482">
                  <c:v>2.7060000000000001E-2</c:v>
                </c:pt>
                <c:pt idx="5483">
                  <c:v>2.7060000000000001E-2</c:v>
                </c:pt>
                <c:pt idx="5484">
                  <c:v>2.7060000000000001E-2</c:v>
                </c:pt>
                <c:pt idx="5485">
                  <c:v>2.7E-2</c:v>
                </c:pt>
                <c:pt idx="5486">
                  <c:v>2.7E-2</c:v>
                </c:pt>
                <c:pt idx="5487">
                  <c:v>2.7E-2</c:v>
                </c:pt>
                <c:pt idx="5488">
                  <c:v>2.7E-2</c:v>
                </c:pt>
                <c:pt idx="5489">
                  <c:v>2.6950000000000002E-2</c:v>
                </c:pt>
                <c:pt idx="5490">
                  <c:v>2.6950000000000002E-2</c:v>
                </c:pt>
                <c:pt idx="5491">
                  <c:v>2.6950000000000002E-2</c:v>
                </c:pt>
                <c:pt idx="5492">
                  <c:v>2.6950000000000002E-2</c:v>
                </c:pt>
                <c:pt idx="5493">
                  <c:v>2.6950000000000002E-2</c:v>
                </c:pt>
                <c:pt idx="5494">
                  <c:v>2.6890000000000001E-2</c:v>
                </c:pt>
                <c:pt idx="5495">
                  <c:v>2.6890000000000001E-2</c:v>
                </c:pt>
                <c:pt idx="5496">
                  <c:v>2.6890000000000001E-2</c:v>
                </c:pt>
                <c:pt idx="5497">
                  <c:v>2.6890000000000001E-2</c:v>
                </c:pt>
                <c:pt idx="5498">
                  <c:v>2.6839999999999999E-2</c:v>
                </c:pt>
                <c:pt idx="5499">
                  <c:v>2.6839999999999999E-2</c:v>
                </c:pt>
                <c:pt idx="5500">
                  <c:v>2.6839999999999999E-2</c:v>
                </c:pt>
                <c:pt idx="5501">
                  <c:v>2.6790000000000001E-2</c:v>
                </c:pt>
                <c:pt idx="5502">
                  <c:v>2.6790000000000001E-2</c:v>
                </c:pt>
                <c:pt idx="5503">
                  <c:v>2.6790000000000001E-2</c:v>
                </c:pt>
                <c:pt idx="5504">
                  <c:v>2.6790000000000001E-2</c:v>
                </c:pt>
                <c:pt idx="5505">
                  <c:v>2.673E-2</c:v>
                </c:pt>
                <c:pt idx="5506">
                  <c:v>2.673E-2</c:v>
                </c:pt>
                <c:pt idx="5507">
                  <c:v>2.673E-2</c:v>
                </c:pt>
                <c:pt idx="5508">
                  <c:v>2.673E-2</c:v>
                </c:pt>
                <c:pt idx="5509">
                  <c:v>2.6679999999999999E-2</c:v>
                </c:pt>
                <c:pt idx="5510">
                  <c:v>2.6679999999999999E-2</c:v>
                </c:pt>
                <c:pt idx="5511">
                  <c:v>2.6679999999999999E-2</c:v>
                </c:pt>
                <c:pt idx="5512">
                  <c:v>2.6679999999999999E-2</c:v>
                </c:pt>
                <c:pt idx="5513">
                  <c:v>2.6679999999999999E-2</c:v>
                </c:pt>
                <c:pt idx="5514">
                  <c:v>2.6620000000000001E-2</c:v>
                </c:pt>
                <c:pt idx="5515">
                  <c:v>2.6620000000000001E-2</c:v>
                </c:pt>
                <c:pt idx="5516">
                  <c:v>2.6620000000000001E-2</c:v>
                </c:pt>
                <c:pt idx="5517">
                  <c:v>2.6620000000000001E-2</c:v>
                </c:pt>
                <c:pt idx="5518">
                  <c:v>2.657E-2</c:v>
                </c:pt>
                <c:pt idx="5519">
                  <c:v>2.657E-2</c:v>
                </c:pt>
                <c:pt idx="5520">
                  <c:v>2.657E-2</c:v>
                </c:pt>
                <c:pt idx="5521">
                  <c:v>2.657E-2</c:v>
                </c:pt>
                <c:pt idx="5522">
                  <c:v>2.657E-2</c:v>
                </c:pt>
                <c:pt idx="5523">
                  <c:v>2.657E-2</c:v>
                </c:pt>
                <c:pt idx="5524">
                  <c:v>2.657E-2</c:v>
                </c:pt>
                <c:pt idx="5525">
                  <c:v>2.6509999999999999E-2</c:v>
                </c:pt>
                <c:pt idx="5526">
                  <c:v>2.6509999999999999E-2</c:v>
                </c:pt>
                <c:pt idx="5527">
                  <c:v>2.6509999999999999E-2</c:v>
                </c:pt>
                <c:pt idx="5528">
                  <c:v>2.6509999999999999E-2</c:v>
                </c:pt>
                <c:pt idx="5529">
                  <c:v>2.6509999999999999E-2</c:v>
                </c:pt>
                <c:pt idx="5530">
                  <c:v>2.6509999999999999E-2</c:v>
                </c:pt>
                <c:pt idx="5531">
                  <c:v>2.6509999999999999E-2</c:v>
                </c:pt>
                <c:pt idx="5532">
                  <c:v>2.6509999999999999E-2</c:v>
                </c:pt>
                <c:pt idx="5533">
                  <c:v>2.6509999999999999E-2</c:v>
                </c:pt>
                <c:pt idx="5534">
                  <c:v>2.6509999999999999E-2</c:v>
                </c:pt>
                <c:pt idx="5535">
                  <c:v>2.6509999999999999E-2</c:v>
                </c:pt>
                <c:pt idx="5536">
                  <c:v>2.6509999999999999E-2</c:v>
                </c:pt>
                <c:pt idx="5537">
                  <c:v>2.6509999999999999E-2</c:v>
                </c:pt>
                <c:pt idx="5538">
                  <c:v>2.6509999999999999E-2</c:v>
                </c:pt>
                <c:pt idx="5539">
                  <c:v>2.6509999999999999E-2</c:v>
                </c:pt>
                <c:pt idx="5540">
                  <c:v>2.657E-2</c:v>
                </c:pt>
                <c:pt idx="5541">
                  <c:v>2.657E-2</c:v>
                </c:pt>
                <c:pt idx="5542">
                  <c:v>2.657E-2</c:v>
                </c:pt>
                <c:pt idx="5543">
                  <c:v>2.657E-2</c:v>
                </c:pt>
                <c:pt idx="5544">
                  <c:v>2.657E-2</c:v>
                </c:pt>
                <c:pt idx="5545">
                  <c:v>2.657E-2</c:v>
                </c:pt>
                <c:pt idx="5546">
                  <c:v>2.6620000000000001E-2</c:v>
                </c:pt>
                <c:pt idx="5547">
                  <c:v>2.6620000000000001E-2</c:v>
                </c:pt>
                <c:pt idx="5548">
                  <c:v>2.6620000000000001E-2</c:v>
                </c:pt>
                <c:pt idx="5549">
                  <c:v>2.6620000000000001E-2</c:v>
                </c:pt>
                <c:pt idx="5550">
                  <c:v>2.6679999999999999E-2</c:v>
                </c:pt>
                <c:pt idx="5551">
                  <c:v>2.6679999999999999E-2</c:v>
                </c:pt>
                <c:pt idx="5552">
                  <c:v>2.6679999999999999E-2</c:v>
                </c:pt>
                <c:pt idx="5553">
                  <c:v>2.6679999999999999E-2</c:v>
                </c:pt>
                <c:pt idx="5554">
                  <c:v>2.673E-2</c:v>
                </c:pt>
                <c:pt idx="5555">
                  <c:v>2.673E-2</c:v>
                </c:pt>
                <c:pt idx="5556">
                  <c:v>2.673E-2</c:v>
                </c:pt>
                <c:pt idx="5557">
                  <c:v>2.6790000000000001E-2</c:v>
                </c:pt>
                <c:pt idx="5558">
                  <c:v>2.6790000000000001E-2</c:v>
                </c:pt>
                <c:pt idx="5559">
                  <c:v>2.6839999999999999E-2</c:v>
                </c:pt>
                <c:pt idx="5560">
                  <c:v>2.6839999999999999E-2</c:v>
                </c:pt>
                <c:pt idx="5561">
                  <c:v>2.6839999999999999E-2</c:v>
                </c:pt>
                <c:pt idx="5562">
                  <c:v>2.6890000000000001E-2</c:v>
                </c:pt>
                <c:pt idx="5563">
                  <c:v>2.6890000000000001E-2</c:v>
                </c:pt>
                <c:pt idx="5564">
                  <c:v>2.6950000000000002E-2</c:v>
                </c:pt>
                <c:pt idx="5565">
                  <c:v>2.6950000000000002E-2</c:v>
                </c:pt>
                <c:pt idx="5566">
                  <c:v>2.7E-2</c:v>
                </c:pt>
                <c:pt idx="5567">
                  <c:v>2.7E-2</c:v>
                </c:pt>
                <c:pt idx="5568">
                  <c:v>2.7060000000000001E-2</c:v>
                </c:pt>
                <c:pt idx="5569">
                  <c:v>2.7060000000000001E-2</c:v>
                </c:pt>
                <c:pt idx="5570">
                  <c:v>2.7109999999999999E-2</c:v>
                </c:pt>
                <c:pt idx="5571">
                  <c:v>2.7109999999999999E-2</c:v>
                </c:pt>
                <c:pt idx="5572">
                  <c:v>2.717E-2</c:v>
                </c:pt>
                <c:pt idx="5573">
                  <c:v>2.717E-2</c:v>
                </c:pt>
                <c:pt idx="5574">
                  <c:v>2.7220000000000001E-2</c:v>
                </c:pt>
                <c:pt idx="5575">
                  <c:v>2.7220000000000001E-2</c:v>
                </c:pt>
                <c:pt idx="5576">
                  <c:v>2.7279999999999999E-2</c:v>
                </c:pt>
                <c:pt idx="5577">
                  <c:v>2.7279999999999999E-2</c:v>
                </c:pt>
                <c:pt idx="5578">
                  <c:v>2.733E-2</c:v>
                </c:pt>
                <c:pt idx="5579">
                  <c:v>2.733E-2</c:v>
                </c:pt>
                <c:pt idx="5580">
                  <c:v>2.7380000000000002E-2</c:v>
                </c:pt>
                <c:pt idx="5581">
                  <c:v>2.7380000000000002E-2</c:v>
                </c:pt>
                <c:pt idx="5582">
                  <c:v>2.7439999999999999E-2</c:v>
                </c:pt>
                <c:pt idx="5583">
                  <c:v>2.7490000000000001E-2</c:v>
                </c:pt>
                <c:pt idx="5584">
                  <c:v>2.7490000000000001E-2</c:v>
                </c:pt>
                <c:pt idx="5585">
                  <c:v>2.7550000000000002E-2</c:v>
                </c:pt>
                <c:pt idx="5586">
                  <c:v>2.7550000000000002E-2</c:v>
                </c:pt>
                <c:pt idx="5587">
                  <c:v>2.76E-2</c:v>
                </c:pt>
                <c:pt idx="5588">
                  <c:v>2.76E-2</c:v>
                </c:pt>
                <c:pt idx="5589">
                  <c:v>2.7660000000000001E-2</c:v>
                </c:pt>
                <c:pt idx="5590">
                  <c:v>2.7660000000000001E-2</c:v>
                </c:pt>
                <c:pt idx="5591">
                  <c:v>2.7709999999999999E-2</c:v>
                </c:pt>
                <c:pt idx="5592">
                  <c:v>2.7709999999999999E-2</c:v>
                </c:pt>
                <c:pt idx="5593">
                  <c:v>2.777E-2</c:v>
                </c:pt>
                <c:pt idx="5594">
                  <c:v>2.777E-2</c:v>
                </c:pt>
                <c:pt idx="5595">
                  <c:v>2.7820000000000001E-2</c:v>
                </c:pt>
                <c:pt idx="5596">
                  <c:v>2.7820000000000001E-2</c:v>
                </c:pt>
                <c:pt idx="5597">
                  <c:v>2.7869999999999999E-2</c:v>
                </c:pt>
                <c:pt idx="5598">
                  <c:v>2.7869999999999999E-2</c:v>
                </c:pt>
                <c:pt idx="5599">
                  <c:v>2.793E-2</c:v>
                </c:pt>
                <c:pt idx="5600">
                  <c:v>2.793E-2</c:v>
                </c:pt>
                <c:pt idx="5601">
                  <c:v>2.7980000000000001E-2</c:v>
                </c:pt>
                <c:pt idx="5602">
                  <c:v>2.7980000000000001E-2</c:v>
                </c:pt>
                <c:pt idx="5603">
                  <c:v>2.8039999999999999E-2</c:v>
                </c:pt>
                <c:pt idx="5604">
                  <c:v>2.8039999999999999E-2</c:v>
                </c:pt>
                <c:pt idx="5605">
                  <c:v>2.809E-2</c:v>
                </c:pt>
                <c:pt idx="5606">
                  <c:v>2.809E-2</c:v>
                </c:pt>
                <c:pt idx="5607">
                  <c:v>2.809E-2</c:v>
                </c:pt>
                <c:pt idx="5608">
                  <c:v>2.8150000000000001E-2</c:v>
                </c:pt>
                <c:pt idx="5609">
                  <c:v>2.8150000000000001E-2</c:v>
                </c:pt>
                <c:pt idx="5610">
                  <c:v>2.8150000000000001E-2</c:v>
                </c:pt>
                <c:pt idx="5611">
                  <c:v>2.8199999999999999E-2</c:v>
                </c:pt>
                <c:pt idx="5612">
                  <c:v>2.8199999999999999E-2</c:v>
                </c:pt>
                <c:pt idx="5613">
                  <c:v>2.8199999999999999E-2</c:v>
                </c:pt>
                <c:pt idx="5614">
                  <c:v>2.826E-2</c:v>
                </c:pt>
                <c:pt idx="5615">
                  <c:v>2.826E-2</c:v>
                </c:pt>
                <c:pt idx="5616">
                  <c:v>2.826E-2</c:v>
                </c:pt>
                <c:pt idx="5617">
                  <c:v>2.826E-2</c:v>
                </c:pt>
                <c:pt idx="5618">
                  <c:v>2.8309999999999998E-2</c:v>
                </c:pt>
                <c:pt idx="5619">
                  <c:v>2.8309999999999998E-2</c:v>
                </c:pt>
                <c:pt idx="5620">
                  <c:v>2.8309999999999998E-2</c:v>
                </c:pt>
                <c:pt idx="5621">
                  <c:v>2.8309999999999998E-2</c:v>
                </c:pt>
                <c:pt idx="5622">
                  <c:v>2.8309999999999998E-2</c:v>
                </c:pt>
                <c:pt idx="5623">
                  <c:v>2.836E-2</c:v>
                </c:pt>
                <c:pt idx="5624">
                  <c:v>2.836E-2</c:v>
                </c:pt>
                <c:pt idx="5625">
                  <c:v>2.836E-2</c:v>
                </c:pt>
                <c:pt idx="5626">
                  <c:v>2.836E-2</c:v>
                </c:pt>
                <c:pt idx="5627">
                  <c:v>2.836E-2</c:v>
                </c:pt>
                <c:pt idx="5628">
                  <c:v>2.836E-2</c:v>
                </c:pt>
                <c:pt idx="5629">
                  <c:v>2.836E-2</c:v>
                </c:pt>
                <c:pt idx="5630">
                  <c:v>2.836E-2</c:v>
                </c:pt>
                <c:pt idx="5631">
                  <c:v>2.836E-2</c:v>
                </c:pt>
                <c:pt idx="5632">
                  <c:v>2.836E-2</c:v>
                </c:pt>
                <c:pt idx="5633">
                  <c:v>2.836E-2</c:v>
                </c:pt>
                <c:pt idx="5634">
                  <c:v>2.836E-2</c:v>
                </c:pt>
                <c:pt idx="5635">
                  <c:v>2.836E-2</c:v>
                </c:pt>
                <c:pt idx="5636">
                  <c:v>2.836E-2</c:v>
                </c:pt>
                <c:pt idx="5637">
                  <c:v>2.836E-2</c:v>
                </c:pt>
                <c:pt idx="5638">
                  <c:v>2.836E-2</c:v>
                </c:pt>
                <c:pt idx="5639">
                  <c:v>2.836E-2</c:v>
                </c:pt>
                <c:pt idx="5640">
                  <c:v>2.836E-2</c:v>
                </c:pt>
                <c:pt idx="5641">
                  <c:v>2.836E-2</c:v>
                </c:pt>
                <c:pt idx="5642">
                  <c:v>2.836E-2</c:v>
                </c:pt>
                <c:pt idx="5643">
                  <c:v>2.836E-2</c:v>
                </c:pt>
                <c:pt idx="5644">
                  <c:v>2.836E-2</c:v>
                </c:pt>
                <c:pt idx="5645">
                  <c:v>2.836E-2</c:v>
                </c:pt>
                <c:pt idx="5646">
                  <c:v>2.8309999999999998E-2</c:v>
                </c:pt>
                <c:pt idx="5647">
                  <c:v>2.8309999999999998E-2</c:v>
                </c:pt>
                <c:pt idx="5648">
                  <c:v>2.8309999999999998E-2</c:v>
                </c:pt>
                <c:pt idx="5649">
                  <c:v>2.8309999999999998E-2</c:v>
                </c:pt>
                <c:pt idx="5650">
                  <c:v>2.8309999999999998E-2</c:v>
                </c:pt>
                <c:pt idx="5651">
                  <c:v>2.8309999999999998E-2</c:v>
                </c:pt>
                <c:pt idx="5652">
                  <c:v>2.8309999999999998E-2</c:v>
                </c:pt>
                <c:pt idx="5653">
                  <c:v>2.826E-2</c:v>
                </c:pt>
                <c:pt idx="5654">
                  <c:v>2.826E-2</c:v>
                </c:pt>
                <c:pt idx="5655">
                  <c:v>2.826E-2</c:v>
                </c:pt>
                <c:pt idx="5656">
                  <c:v>2.826E-2</c:v>
                </c:pt>
                <c:pt idx="5657">
                  <c:v>2.826E-2</c:v>
                </c:pt>
                <c:pt idx="5658">
                  <c:v>2.8199999999999999E-2</c:v>
                </c:pt>
                <c:pt idx="5659">
                  <c:v>2.8199999999999999E-2</c:v>
                </c:pt>
                <c:pt idx="5660">
                  <c:v>2.8199999999999999E-2</c:v>
                </c:pt>
                <c:pt idx="5661">
                  <c:v>2.8199999999999999E-2</c:v>
                </c:pt>
                <c:pt idx="5662">
                  <c:v>2.8199999999999999E-2</c:v>
                </c:pt>
                <c:pt idx="5663">
                  <c:v>2.8150000000000001E-2</c:v>
                </c:pt>
                <c:pt idx="5664">
                  <c:v>2.8150000000000001E-2</c:v>
                </c:pt>
                <c:pt idx="5665">
                  <c:v>2.8150000000000001E-2</c:v>
                </c:pt>
                <c:pt idx="5666">
                  <c:v>2.8150000000000001E-2</c:v>
                </c:pt>
                <c:pt idx="5667">
                  <c:v>2.8150000000000001E-2</c:v>
                </c:pt>
                <c:pt idx="5668">
                  <c:v>2.809E-2</c:v>
                </c:pt>
                <c:pt idx="5669">
                  <c:v>2.809E-2</c:v>
                </c:pt>
                <c:pt idx="5670">
                  <c:v>2.809E-2</c:v>
                </c:pt>
                <c:pt idx="5671">
                  <c:v>2.809E-2</c:v>
                </c:pt>
                <c:pt idx="5672">
                  <c:v>2.809E-2</c:v>
                </c:pt>
                <c:pt idx="5673">
                  <c:v>2.809E-2</c:v>
                </c:pt>
                <c:pt idx="5674">
                  <c:v>2.8039999999999999E-2</c:v>
                </c:pt>
                <c:pt idx="5675">
                  <c:v>2.8039999999999999E-2</c:v>
                </c:pt>
                <c:pt idx="5676">
                  <c:v>2.8039999999999999E-2</c:v>
                </c:pt>
                <c:pt idx="5677">
                  <c:v>2.8039999999999999E-2</c:v>
                </c:pt>
                <c:pt idx="5678">
                  <c:v>2.8039999999999999E-2</c:v>
                </c:pt>
                <c:pt idx="5679">
                  <c:v>2.8039999999999999E-2</c:v>
                </c:pt>
                <c:pt idx="5680">
                  <c:v>2.8039999999999999E-2</c:v>
                </c:pt>
                <c:pt idx="5681">
                  <c:v>2.8039999999999999E-2</c:v>
                </c:pt>
                <c:pt idx="5682">
                  <c:v>2.8039999999999999E-2</c:v>
                </c:pt>
                <c:pt idx="5683">
                  <c:v>2.7980000000000001E-2</c:v>
                </c:pt>
                <c:pt idx="5684">
                  <c:v>2.7980000000000001E-2</c:v>
                </c:pt>
                <c:pt idx="5685">
                  <c:v>2.7980000000000001E-2</c:v>
                </c:pt>
                <c:pt idx="5686">
                  <c:v>2.7980000000000001E-2</c:v>
                </c:pt>
                <c:pt idx="5687">
                  <c:v>2.8039999999999999E-2</c:v>
                </c:pt>
                <c:pt idx="5688">
                  <c:v>2.8039999999999999E-2</c:v>
                </c:pt>
                <c:pt idx="5689">
                  <c:v>2.8039999999999999E-2</c:v>
                </c:pt>
                <c:pt idx="5690">
                  <c:v>2.8039999999999999E-2</c:v>
                </c:pt>
                <c:pt idx="5691">
                  <c:v>2.8039999999999999E-2</c:v>
                </c:pt>
                <c:pt idx="5692">
                  <c:v>2.8039999999999999E-2</c:v>
                </c:pt>
                <c:pt idx="5693">
                  <c:v>2.8039999999999999E-2</c:v>
                </c:pt>
                <c:pt idx="5694">
                  <c:v>2.8039999999999999E-2</c:v>
                </c:pt>
                <c:pt idx="5695">
                  <c:v>2.8039999999999999E-2</c:v>
                </c:pt>
                <c:pt idx="5696">
                  <c:v>2.8039999999999999E-2</c:v>
                </c:pt>
                <c:pt idx="5697">
                  <c:v>2.8039999999999999E-2</c:v>
                </c:pt>
                <c:pt idx="5698">
                  <c:v>2.8039999999999999E-2</c:v>
                </c:pt>
                <c:pt idx="5699">
                  <c:v>2.809E-2</c:v>
                </c:pt>
                <c:pt idx="5700">
                  <c:v>2.809E-2</c:v>
                </c:pt>
                <c:pt idx="5701">
                  <c:v>2.809E-2</c:v>
                </c:pt>
                <c:pt idx="5702">
                  <c:v>2.809E-2</c:v>
                </c:pt>
                <c:pt idx="5703">
                  <c:v>2.8150000000000001E-2</c:v>
                </c:pt>
                <c:pt idx="5704">
                  <c:v>2.8150000000000001E-2</c:v>
                </c:pt>
                <c:pt idx="5705">
                  <c:v>2.8150000000000001E-2</c:v>
                </c:pt>
                <c:pt idx="5706">
                  <c:v>2.8199999999999999E-2</c:v>
                </c:pt>
                <c:pt idx="5707">
                  <c:v>2.8199999999999999E-2</c:v>
                </c:pt>
                <c:pt idx="5708">
                  <c:v>2.8199999999999999E-2</c:v>
                </c:pt>
                <c:pt idx="5709">
                  <c:v>2.826E-2</c:v>
                </c:pt>
                <c:pt idx="5710">
                  <c:v>2.826E-2</c:v>
                </c:pt>
                <c:pt idx="5711">
                  <c:v>2.826E-2</c:v>
                </c:pt>
                <c:pt idx="5712">
                  <c:v>2.8309999999999998E-2</c:v>
                </c:pt>
                <c:pt idx="5713">
                  <c:v>2.8309999999999998E-2</c:v>
                </c:pt>
                <c:pt idx="5714">
                  <c:v>2.836E-2</c:v>
                </c:pt>
                <c:pt idx="5715">
                  <c:v>2.836E-2</c:v>
                </c:pt>
                <c:pt idx="5716">
                  <c:v>2.8420000000000001E-2</c:v>
                </c:pt>
                <c:pt idx="5717">
                  <c:v>2.8420000000000001E-2</c:v>
                </c:pt>
                <c:pt idx="5718">
                  <c:v>2.8469999999999999E-2</c:v>
                </c:pt>
                <c:pt idx="5719">
                  <c:v>2.8469999999999999E-2</c:v>
                </c:pt>
                <c:pt idx="5720">
                  <c:v>2.853E-2</c:v>
                </c:pt>
                <c:pt idx="5721">
                  <c:v>2.853E-2</c:v>
                </c:pt>
                <c:pt idx="5722">
                  <c:v>2.8580000000000001E-2</c:v>
                </c:pt>
                <c:pt idx="5723">
                  <c:v>2.8580000000000001E-2</c:v>
                </c:pt>
                <c:pt idx="5724">
                  <c:v>2.8639999999999999E-2</c:v>
                </c:pt>
                <c:pt idx="5725">
                  <c:v>2.8639999999999999E-2</c:v>
                </c:pt>
                <c:pt idx="5726">
                  <c:v>2.869E-2</c:v>
                </c:pt>
                <c:pt idx="5727">
                  <c:v>2.8750000000000001E-2</c:v>
                </c:pt>
                <c:pt idx="5728">
                  <c:v>2.8750000000000001E-2</c:v>
                </c:pt>
                <c:pt idx="5729">
                  <c:v>2.8799999999999999E-2</c:v>
                </c:pt>
                <c:pt idx="5730">
                  <c:v>2.8850000000000001E-2</c:v>
                </c:pt>
                <c:pt idx="5731">
                  <c:v>2.8850000000000001E-2</c:v>
                </c:pt>
                <c:pt idx="5732">
                  <c:v>2.8910000000000002E-2</c:v>
                </c:pt>
                <c:pt idx="5733">
                  <c:v>2.8910000000000002E-2</c:v>
                </c:pt>
                <c:pt idx="5734">
                  <c:v>2.896E-2</c:v>
                </c:pt>
                <c:pt idx="5735">
                  <c:v>2.9020000000000001E-2</c:v>
                </c:pt>
                <c:pt idx="5736">
                  <c:v>2.9020000000000001E-2</c:v>
                </c:pt>
                <c:pt idx="5737">
                  <c:v>2.9069999999999999E-2</c:v>
                </c:pt>
                <c:pt idx="5738">
                  <c:v>2.913E-2</c:v>
                </c:pt>
                <c:pt idx="5739">
                  <c:v>2.913E-2</c:v>
                </c:pt>
                <c:pt idx="5740">
                  <c:v>2.9180000000000001E-2</c:v>
                </c:pt>
                <c:pt idx="5741">
                  <c:v>2.9239999999999999E-2</c:v>
                </c:pt>
                <c:pt idx="5742">
                  <c:v>2.9239999999999999E-2</c:v>
                </c:pt>
                <c:pt idx="5743">
                  <c:v>2.929E-2</c:v>
                </c:pt>
                <c:pt idx="5744">
                  <c:v>2.9340000000000001E-2</c:v>
                </c:pt>
                <c:pt idx="5745">
                  <c:v>2.9340000000000001E-2</c:v>
                </c:pt>
                <c:pt idx="5746">
                  <c:v>2.9399999999999999E-2</c:v>
                </c:pt>
                <c:pt idx="5747">
                  <c:v>2.945E-2</c:v>
                </c:pt>
                <c:pt idx="5748">
                  <c:v>2.945E-2</c:v>
                </c:pt>
                <c:pt idx="5749">
                  <c:v>2.9510000000000002E-2</c:v>
                </c:pt>
                <c:pt idx="5750">
                  <c:v>2.9510000000000002E-2</c:v>
                </c:pt>
                <c:pt idx="5751">
                  <c:v>2.9559999999999999E-2</c:v>
                </c:pt>
                <c:pt idx="5752">
                  <c:v>2.962E-2</c:v>
                </c:pt>
                <c:pt idx="5753">
                  <c:v>2.962E-2</c:v>
                </c:pt>
                <c:pt idx="5754">
                  <c:v>2.9669999999999998E-2</c:v>
                </c:pt>
                <c:pt idx="5755">
                  <c:v>2.9669999999999998E-2</c:v>
                </c:pt>
                <c:pt idx="5756">
                  <c:v>2.9729999999999999E-2</c:v>
                </c:pt>
                <c:pt idx="5757">
                  <c:v>2.9729999999999999E-2</c:v>
                </c:pt>
                <c:pt idx="5758">
                  <c:v>2.9780000000000001E-2</c:v>
                </c:pt>
                <c:pt idx="5759">
                  <c:v>2.9829999999999999E-2</c:v>
                </c:pt>
                <c:pt idx="5760">
                  <c:v>2.9829999999999999E-2</c:v>
                </c:pt>
                <c:pt idx="5761">
                  <c:v>2.989E-2</c:v>
                </c:pt>
                <c:pt idx="5762">
                  <c:v>2.989E-2</c:v>
                </c:pt>
                <c:pt idx="5763">
                  <c:v>2.989E-2</c:v>
                </c:pt>
                <c:pt idx="5764">
                  <c:v>2.9940000000000001E-2</c:v>
                </c:pt>
                <c:pt idx="5765">
                  <c:v>2.9940000000000001E-2</c:v>
                </c:pt>
                <c:pt idx="5766">
                  <c:v>0.03</c:v>
                </c:pt>
                <c:pt idx="5767">
                  <c:v>0.03</c:v>
                </c:pt>
                <c:pt idx="5768">
                  <c:v>0.03</c:v>
                </c:pt>
                <c:pt idx="5769">
                  <c:v>3.005E-2</c:v>
                </c:pt>
                <c:pt idx="5770">
                  <c:v>3.005E-2</c:v>
                </c:pt>
                <c:pt idx="5771">
                  <c:v>3.005E-2</c:v>
                </c:pt>
                <c:pt idx="5772">
                  <c:v>3.0110000000000001E-2</c:v>
                </c:pt>
                <c:pt idx="5773">
                  <c:v>3.0110000000000001E-2</c:v>
                </c:pt>
                <c:pt idx="5774">
                  <c:v>3.0110000000000001E-2</c:v>
                </c:pt>
                <c:pt idx="5775">
                  <c:v>3.0110000000000001E-2</c:v>
                </c:pt>
                <c:pt idx="5776">
                  <c:v>3.0159999999999999E-2</c:v>
                </c:pt>
                <c:pt idx="5777">
                  <c:v>3.0159999999999999E-2</c:v>
                </c:pt>
                <c:pt idx="5778">
                  <c:v>3.0159999999999999E-2</c:v>
                </c:pt>
                <c:pt idx="5779">
                  <c:v>3.0159999999999999E-2</c:v>
                </c:pt>
                <c:pt idx="5780">
                  <c:v>3.0159999999999999E-2</c:v>
                </c:pt>
                <c:pt idx="5781">
                  <c:v>3.0159999999999999E-2</c:v>
                </c:pt>
                <c:pt idx="5782">
                  <c:v>3.0159999999999999E-2</c:v>
                </c:pt>
                <c:pt idx="5783">
                  <c:v>3.0159999999999999E-2</c:v>
                </c:pt>
                <c:pt idx="5784">
                  <c:v>3.0159999999999999E-2</c:v>
                </c:pt>
                <c:pt idx="5785">
                  <c:v>3.0159999999999999E-2</c:v>
                </c:pt>
                <c:pt idx="5786">
                  <c:v>3.0159999999999999E-2</c:v>
                </c:pt>
                <c:pt idx="5787">
                  <c:v>3.0159999999999999E-2</c:v>
                </c:pt>
                <c:pt idx="5788">
                  <c:v>3.0159999999999999E-2</c:v>
                </c:pt>
                <c:pt idx="5789">
                  <c:v>3.0159999999999999E-2</c:v>
                </c:pt>
                <c:pt idx="5790">
                  <c:v>3.0159999999999999E-2</c:v>
                </c:pt>
                <c:pt idx="5791">
                  <c:v>3.0159999999999999E-2</c:v>
                </c:pt>
                <c:pt idx="5792">
                  <c:v>3.0159999999999999E-2</c:v>
                </c:pt>
                <c:pt idx="5793">
                  <c:v>3.0110000000000001E-2</c:v>
                </c:pt>
                <c:pt idx="5794">
                  <c:v>3.0110000000000001E-2</c:v>
                </c:pt>
                <c:pt idx="5795">
                  <c:v>3.0110000000000001E-2</c:v>
                </c:pt>
                <c:pt idx="5796">
                  <c:v>3.0110000000000001E-2</c:v>
                </c:pt>
                <c:pt idx="5797">
                  <c:v>3.005E-2</c:v>
                </c:pt>
                <c:pt idx="5798">
                  <c:v>3.005E-2</c:v>
                </c:pt>
                <c:pt idx="5799">
                  <c:v>3.005E-2</c:v>
                </c:pt>
                <c:pt idx="5800">
                  <c:v>0.03</c:v>
                </c:pt>
                <c:pt idx="5801">
                  <c:v>0.03</c:v>
                </c:pt>
                <c:pt idx="5802">
                  <c:v>0.03</c:v>
                </c:pt>
                <c:pt idx="5803">
                  <c:v>2.9940000000000001E-2</c:v>
                </c:pt>
                <c:pt idx="5804">
                  <c:v>2.9940000000000001E-2</c:v>
                </c:pt>
                <c:pt idx="5805">
                  <c:v>2.989E-2</c:v>
                </c:pt>
                <c:pt idx="5806">
                  <c:v>2.989E-2</c:v>
                </c:pt>
                <c:pt idx="5807">
                  <c:v>2.9829999999999999E-2</c:v>
                </c:pt>
                <c:pt idx="5808">
                  <c:v>2.9829999999999999E-2</c:v>
                </c:pt>
                <c:pt idx="5809">
                  <c:v>2.9780000000000001E-2</c:v>
                </c:pt>
                <c:pt idx="5810">
                  <c:v>2.9780000000000001E-2</c:v>
                </c:pt>
                <c:pt idx="5811">
                  <c:v>2.9729999999999999E-2</c:v>
                </c:pt>
                <c:pt idx="5812">
                  <c:v>2.9729999999999999E-2</c:v>
                </c:pt>
                <c:pt idx="5813">
                  <c:v>2.9669999999999998E-2</c:v>
                </c:pt>
                <c:pt idx="5814">
                  <c:v>2.9669999999999998E-2</c:v>
                </c:pt>
                <c:pt idx="5815">
                  <c:v>2.962E-2</c:v>
                </c:pt>
                <c:pt idx="5816">
                  <c:v>2.962E-2</c:v>
                </c:pt>
                <c:pt idx="5817">
                  <c:v>2.9559999999999999E-2</c:v>
                </c:pt>
                <c:pt idx="5818">
                  <c:v>2.9510000000000002E-2</c:v>
                </c:pt>
                <c:pt idx="5819">
                  <c:v>2.9510000000000002E-2</c:v>
                </c:pt>
                <c:pt idx="5820">
                  <c:v>2.945E-2</c:v>
                </c:pt>
                <c:pt idx="5821">
                  <c:v>2.9399999999999999E-2</c:v>
                </c:pt>
                <c:pt idx="5822">
                  <c:v>2.9399999999999999E-2</c:v>
                </c:pt>
                <c:pt idx="5823">
                  <c:v>2.9340000000000001E-2</c:v>
                </c:pt>
                <c:pt idx="5824">
                  <c:v>2.929E-2</c:v>
                </c:pt>
                <c:pt idx="5825">
                  <c:v>2.929E-2</c:v>
                </c:pt>
                <c:pt idx="5826">
                  <c:v>2.9239999999999999E-2</c:v>
                </c:pt>
                <c:pt idx="5827">
                  <c:v>2.9180000000000001E-2</c:v>
                </c:pt>
                <c:pt idx="5828">
                  <c:v>2.9180000000000001E-2</c:v>
                </c:pt>
                <c:pt idx="5829">
                  <c:v>2.913E-2</c:v>
                </c:pt>
                <c:pt idx="5830">
                  <c:v>2.913E-2</c:v>
                </c:pt>
                <c:pt idx="5831">
                  <c:v>2.9069999999999999E-2</c:v>
                </c:pt>
                <c:pt idx="5832">
                  <c:v>2.9020000000000001E-2</c:v>
                </c:pt>
                <c:pt idx="5833">
                  <c:v>2.9020000000000001E-2</c:v>
                </c:pt>
                <c:pt idx="5834">
                  <c:v>2.896E-2</c:v>
                </c:pt>
                <c:pt idx="5835">
                  <c:v>2.8910000000000002E-2</c:v>
                </c:pt>
                <c:pt idx="5836">
                  <c:v>2.8910000000000002E-2</c:v>
                </c:pt>
                <c:pt idx="5837">
                  <c:v>2.8850000000000001E-2</c:v>
                </c:pt>
                <c:pt idx="5838">
                  <c:v>2.8799999999999999E-2</c:v>
                </c:pt>
                <c:pt idx="5839">
                  <c:v>2.8799999999999999E-2</c:v>
                </c:pt>
                <c:pt idx="5840">
                  <c:v>2.8750000000000001E-2</c:v>
                </c:pt>
                <c:pt idx="5841">
                  <c:v>2.8750000000000001E-2</c:v>
                </c:pt>
                <c:pt idx="5842">
                  <c:v>2.869E-2</c:v>
                </c:pt>
                <c:pt idx="5843">
                  <c:v>2.8639999999999999E-2</c:v>
                </c:pt>
                <c:pt idx="5844">
                  <c:v>2.8639999999999999E-2</c:v>
                </c:pt>
                <c:pt idx="5845">
                  <c:v>2.8580000000000001E-2</c:v>
                </c:pt>
                <c:pt idx="5846">
                  <c:v>2.8580000000000001E-2</c:v>
                </c:pt>
                <c:pt idx="5847">
                  <c:v>2.853E-2</c:v>
                </c:pt>
                <c:pt idx="5848">
                  <c:v>2.853E-2</c:v>
                </c:pt>
                <c:pt idx="5849">
                  <c:v>2.8469999999999999E-2</c:v>
                </c:pt>
                <c:pt idx="5850">
                  <c:v>2.8469999999999999E-2</c:v>
                </c:pt>
                <c:pt idx="5851">
                  <c:v>2.8420000000000001E-2</c:v>
                </c:pt>
                <c:pt idx="5852">
                  <c:v>2.8420000000000001E-2</c:v>
                </c:pt>
                <c:pt idx="5853">
                  <c:v>2.836E-2</c:v>
                </c:pt>
                <c:pt idx="5854">
                  <c:v>2.836E-2</c:v>
                </c:pt>
                <c:pt idx="5855">
                  <c:v>2.836E-2</c:v>
                </c:pt>
                <c:pt idx="5856">
                  <c:v>2.8309999999999998E-2</c:v>
                </c:pt>
                <c:pt idx="5857">
                  <c:v>2.8309999999999998E-2</c:v>
                </c:pt>
                <c:pt idx="5858">
                  <c:v>2.8309999999999998E-2</c:v>
                </c:pt>
                <c:pt idx="5859">
                  <c:v>2.826E-2</c:v>
                </c:pt>
                <c:pt idx="5860">
                  <c:v>2.826E-2</c:v>
                </c:pt>
                <c:pt idx="5861">
                  <c:v>2.826E-2</c:v>
                </c:pt>
                <c:pt idx="5862">
                  <c:v>2.8199999999999999E-2</c:v>
                </c:pt>
                <c:pt idx="5863">
                  <c:v>2.8199999999999999E-2</c:v>
                </c:pt>
                <c:pt idx="5864">
                  <c:v>2.8199999999999999E-2</c:v>
                </c:pt>
                <c:pt idx="5865">
                  <c:v>2.8199999999999999E-2</c:v>
                </c:pt>
                <c:pt idx="5866">
                  <c:v>2.8199999999999999E-2</c:v>
                </c:pt>
                <c:pt idx="5867">
                  <c:v>2.8150000000000001E-2</c:v>
                </c:pt>
                <c:pt idx="5868">
                  <c:v>2.8150000000000001E-2</c:v>
                </c:pt>
                <c:pt idx="5869">
                  <c:v>2.8150000000000001E-2</c:v>
                </c:pt>
                <c:pt idx="5870">
                  <c:v>2.8150000000000001E-2</c:v>
                </c:pt>
                <c:pt idx="5871">
                  <c:v>2.8150000000000001E-2</c:v>
                </c:pt>
                <c:pt idx="5872">
                  <c:v>2.8150000000000001E-2</c:v>
                </c:pt>
                <c:pt idx="5873">
                  <c:v>2.8150000000000001E-2</c:v>
                </c:pt>
                <c:pt idx="5874">
                  <c:v>2.8150000000000001E-2</c:v>
                </c:pt>
                <c:pt idx="5875">
                  <c:v>2.8150000000000001E-2</c:v>
                </c:pt>
                <c:pt idx="5876">
                  <c:v>2.8150000000000001E-2</c:v>
                </c:pt>
                <c:pt idx="5877">
                  <c:v>2.8150000000000001E-2</c:v>
                </c:pt>
                <c:pt idx="5878">
                  <c:v>2.8150000000000001E-2</c:v>
                </c:pt>
                <c:pt idx="5879">
                  <c:v>2.8150000000000001E-2</c:v>
                </c:pt>
                <c:pt idx="5880">
                  <c:v>2.8150000000000001E-2</c:v>
                </c:pt>
                <c:pt idx="5881">
                  <c:v>2.8150000000000001E-2</c:v>
                </c:pt>
                <c:pt idx="5882">
                  <c:v>2.8199999999999999E-2</c:v>
                </c:pt>
                <c:pt idx="5883">
                  <c:v>2.8199999999999999E-2</c:v>
                </c:pt>
                <c:pt idx="5884">
                  <c:v>2.8199999999999999E-2</c:v>
                </c:pt>
                <c:pt idx="5885">
                  <c:v>2.8199999999999999E-2</c:v>
                </c:pt>
                <c:pt idx="5886">
                  <c:v>2.826E-2</c:v>
                </c:pt>
                <c:pt idx="5887">
                  <c:v>2.826E-2</c:v>
                </c:pt>
                <c:pt idx="5888">
                  <c:v>2.826E-2</c:v>
                </c:pt>
                <c:pt idx="5889">
                  <c:v>2.826E-2</c:v>
                </c:pt>
                <c:pt idx="5890">
                  <c:v>2.8309999999999998E-2</c:v>
                </c:pt>
                <c:pt idx="5891">
                  <c:v>2.8309999999999998E-2</c:v>
                </c:pt>
                <c:pt idx="5892">
                  <c:v>2.8309999999999998E-2</c:v>
                </c:pt>
                <c:pt idx="5893">
                  <c:v>2.836E-2</c:v>
                </c:pt>
                <c:pt idx="5894">
                  <c:v>2.836E-2</c:v>
                </c:pt>
                <c:pt idx="5895">
                  <c:v>2.836E-2</c:v>
                </c:pt>
                <c:pt idx="5896">
                  <c:v>2.8420000000000001E-2</c:v>
                </c:pt>
                <c:pt idx="5897">
                  <c:v>2.8420000000000001E-2</c:v>
                </c:pt>
                <c:pt idx="5898">
                  <c:v>2.8420000000000001E-2</c:v>
                </c:pt>
                <c:pt idx="5899">
                  <c:v>2.8469999999999999E-2</c:v>
                </c:pt>
                <c:pt idx="5900">
                  <c:v>2.8469999999999999E-2</c:v>
                </c:pt>
                <c:pt idx="5901">
                  <c:v>2.853E-2</c:v>
                </c:pt>
                <c:pt idx="5902">
                  <c:v>2.853E-2</c:v>
                </c:pt>
                <c:pt idx="5903">
                  <c:v>2.8580000000000001E-2</c:v>
                </c:pt>
                <c:pt idx="5904">
                  <c:v>2.8580000000000001E-2</c:v>
                </c:pt>
                <c:pt idx="5905">
                  <c:v>2.8580000000000001E-2</c:v>
                </c:pt>
                <c:pt idx="5906">
                  <c:v>2.8639999999999999E-2</c:v>
                </c:pt>
                <c:pt idx="5907">
                  <c:v>2.8639999999999999E-2</c:v>
                </c:pt>
                <c:pt idx="5908">
                  <c:v>2.869E-2</c:v>
                </c:pt>
                <c:pt idx="5909">
                  <c:v>2.869E-2</c:v>
                </c:pt>
                <c:pt idx="5910">
                  <c:v>2.8750000000000001E-2</c:v>
                </c:pt>
                <c:pt idx="5911">
                  <c:v>2.8750000000000001E-2</c:v>
                </c:pt>
                <c:pt idx="5912">
                  <c:v>2.8750000000000001E-2</c:v>
                </c:pt>
                <c:pt idx="5913">
                  <c:v>2.8799999999999999E-2</c:v>
                </c:pt>
                <c:pt idx="5914">
                  <c:v>2.8799999999999999E-2</c:v>
                </c:pt>
                <c:pt idx="5915">
                  <c:v>2.8850000000000001E-2</c:v>
                </c:pt>
                <c:pt idx="5916">
                  <c:v>2.8850000000000001E-2</c:v>
                </c:pt>
                <c:pt idx="5917">
                  <c:v>2.8910000000000002E-2</c:v>
                </c:pt>
                <c:pt idx="5918">
                  <c:v>2.8910000000000002E-2</c:v>
                </c:pt>
                <c:pt idx="5919">
                  <c:v>2.896E-2</c:v>
                </c:pt>
                <c:pt idx="5920">
                  <c:v>2.896E-2</c:v>
                </c:pt>
                <c:pt idx="5921">
                  <c:v>2.896E-2</c:v>
                </c:pt>
                <c:pt idx="5922">
                  <c:v>2.9020000000000001E-2</c:v>
                </c:pt>
                <c:pt idx="5923">
                  <c:v>2.9020000000000001E-2</c:v>
                </c:pt>
                <c:pt idx="5924">
                  <c:v>2.9020000000000001E-2</c:v>
                </c:pt>
                <c:pt idx="5925">
                  <c:v>2.9069999999999999E-2</c:v>
                </c:pt>
                <c:pt idx="5926">
                  <c:v>2.9069999999999999E-2</c:v>
                </c:pt>
                <c:pt idx="5927">
                  <c:v>2.9069999999999999E-2</c:v>
                </c:pt>
                <c:pt idx="5928">
                  <c:v>2.913E-2</c:v>
                </c:pt>
                <c:pt idx="5929">
                  <c:v>2.913E-2</c:v>
                </c:pt>
                <c:pt idx="5930">
                  <c:v>2.913E-2</c:v>
                </c:pt>
                <c:pt idx="5931">
                  <c:v>2.9180000000000001E-2</c:v>
                </c:pt>
                <c:pt idx="5932">
                  <c:v>2.9180000000000001E-2</c:v>
                </c:pt>
                <c:pt idx="5933">
                  <c:v>2.9180000000000001E-2</c:v>
                </c:pt>
                <c:pt idx="5934">
                  <c:v>2.9180000000000001E-2</c:v>
                </c:pt>
                <c:pt idx="5935">
                  <c:v>2.9239999999999999E-2</c:v>
                </c:pt>
                <c:pt idx="5936">
                  <c:v>2.9239999999999999E-2</c:v>
                </c:pt>
                <c:pt idx="5937">
                  <c:v>2.9239999999999999E-2</c:v>
                </c:pt>
                <c:pt idx="5938">
                  <c:v>2.9239999999999999E-2</c:v>
                </c:pt>
                <c:pt idx="5939">
                  <c:v>2.9239999999999999E-2</c:v>
                </c:pt>
                <c:pt idx="5940">
                  <c:v>2.9239999999999999E-2</c:v>
                </c:pt>
                <c:pt idx="5941">
                  <c:v>2.9239999999999999E-2</c:v>
                </c:pt>
                <c:pt idx="5942">
                  <c:v>2.9239999999999999E-2</c:v>
                </c:pt>
                <c:pt idx="5943">
                  <c:v>2.929E-2</c:v>
                </c:pt>
                <c:pt idx="5944">
                  <c:v>2.929E-2</c:v>
                </c:pt>
                <c:pt idx="5945">
                  <c:v>2.929E-2</c:v>
                </c:pt>
                <c:pt idx="5946">
                  <c:v>2.929E-2</c:v>
                </c:pt>
                <c:pt idx="5947">
                  <c:v>2.929E-2</c:v>
                </c:pt>
                <c:pt idx="5948">
                  <c:v>2.929E-2</c:v>
                </c:pt>
                <c:pt idx="5949">
                  <c:v>2.929E-2</c:v>
                </c:pt>
                <c:pt idx="5950">
                  <c:v>2.9239999999999999E-2</c:v>
                </c:pt>
                <c:pt idx="5951">
                  <c:v>2.9239999999999999E-2</c:v>
                </c:pt>
                <c:pt idx="5952">
                  <c:v>2.9239999999999999E-2</c:v>
                </c:pt>
                <c:pt idx="5953">
                  <c:v>2.9239999999999999E-2</c:v>
                </c:pt>
                <c:pt idx="5954">
                  <c:v>2.9239999999999999E-2</c:v>
                </c:pt>
                <c:pt idx="5955">
                  <c:v>2.9239999999999999E-2</c:v>
                </c:pt>
                <c:pt idx="5956">
                  <c:v>2.9180000000000001E-2</c:v>
                </c:pt>
                <c:pt idx="5957">
                  <c:v>2.9180000000000001E-2</c:v>
                </c:pt>
                <c:pt idx="5958">
                  <c:v>2.9180000000000001E-2</c:v>
                </c:pt>
                <c:pt idx="5959">
                  <c:v>2.9180000000000001E-2</c:v>
                </c:pt>
                <c:pt idx="5960">
                  <c:v>2.913E-2</c:v>
                </c:pt>
                <c:pt idx="5961">
                  <c:v>2.913E-2</c:v>
                </c:pt>
                <c:pt idx="5962">
                  <c:v>2.913E-2</c:v>
                </c:pt>
                <c:pt idx="5963">
                  <c:v>2.9069999999999999E-2</c:v>
                </c:pt>
                <c:pt idx="5964">
                  <c:v>2.9069999999999999E-2</c:v>
                </c:pt>
                <c:pt idx="5965">
                  <c:v>2.9069999999999999E-2</c:v>
                </c:pt>
                <c:pt idx="5966">
                  <c:v>2.9020000000000001E-2</c:v>
                </c:pt>
                <c:pt idx="5967">
                  <c:v>2.9020000000000001E-2</c:v>
                </c:pt>
                <c:pt idx="5968">
                  <c:v>2.896E-2</c:v>
                </c:pt>
                <c:pt idx="5969">
                  <c:v>2.896E-2</c:v>
                </c:pt>
                <c:pt idx="5970">
                  <c:v>2.8910000000000002E-2</c:v>
                </c:pt>
                <c:pt idx="5971">
                  <c:v>2.8910000000000002E-2</c:v>
                </c:pt>
                <c:pt idx="5972">
                  <c:v>2.8850000000000001E-2</c:v>
                </c:pt>
                <c:pt idx="5973">
                  <c:v>2.8850000000000001E-2</c:v>
                </c:pt>
                <c:pt idx="5974">
                  <c:v>2.8799999999999999E-2</c:v>
                </c:pt>
                <c:pt idx="5975">
                  <c:v>2.8799999999999999E-2</c:v>
                </c:pt>
                <c:pt idx="5976">
                  <c:v>2.8750000000000001E-2</c:v>
                </c:pt>
                <c:pt idx="5977">
                  <c:v>2.8750000000000001E-2</c:v>
                </c:pt>
                <c:pt idx="5978">
                  <c:v>2.869E-2</c:v>
                </c:pt>
                <c:pt idx="5979">
                  <c:v>2.869E-2</c:v>
                </c:pt>
                <c:pt idx="5980">
                  <c:v>2.8639999999999999E-2</c:v>
                </c:pt>
                <c:pt idx="5981">
                  <c:v>2.8580000000000001E-2</c:v>
                </c:pt>
                <c:pt idx="5982">
                  <c:v>2.8580000000000001E-2</c:v>
                </c:pt>
                <c:pt idx="5983">
                  <c:v>2.853E-2</c:v>
                </c:pt>
                <c:pt idx="5984">
                  <c:v>2.8469999999999999E-2</c:v>
                </c:pt>
                <c:pt idx="5985">
                  <c:v>2.8469999999999999E-2</c:v>
                </c:pt>
                <c:pt idx="5986">
                  <c:v>2.8420000000000001E-2</c:v>
                </c:pt>
                <c:pt idx="5987">
                  <c:v>2.836E-2</c:v>
                </c:pt>
                <c:pt idx="5988">
                  <c:v>2.836E-2</c:v>
                </c:pt>
                <c:pt idx="5989">
                  <c:v>2.8309999999999998E-2</c:v>
                </c:pt>
                <c:pt idx="5990">
                  <c:v>2.826E-2</c:v>
                </c:pt>
                <c:pt idx="5991">
                  <c:v>2.826E-2</c:v>
                </c:pt>
                <c:pt idx="5992">
                  <c:v>2.8199999999999999E-2</c:v>
                </c:pt>
                <c:pt idx="5993">
                  <c:v>2.8150000000000001E-2</c:v>
                </c:pt>
                <c:pt idx="5994">
                  <c:v>2.8150000000000001E-2</c:v>
                </c:pt>
                <c:pt idx="5995">
                  <c:v>2.809E-2</c:v>
                </c:pt>
                <c:pt idx="5996">
                  <c:v>2.8039999999999999E-2</c:v>
                </c:pt>
                <c:pt idx="5997">
                  <c:v>2.8039999999999999E-2</c:v>
                </c:pt>
                <c:pt idx="5998">
                  <c:v>2.7980000000000001E-2</c:v>
                </c:pt>
                <c:pt idx="5999">
                  <c:v>2.793E-2</c:v>
                </c:pt>
                <c:pt idx="6000">
                  <c:v>2.793E-2</c:v>
                </c:pt>
                <c:pt idx="6001">
                  <c:v>2.7869999999999999E-2</c:v>
                </c:pt>
                <c:pt idx="6002">
                  <c:v>2.7820000000000001E-2</c:v>
                </c:pt>
                <c:pt idx="6003">
                  <c:v>2.7820000000000001E-2</c:v>
                </c:pt>
                <c:pt idx="6004">
                  <c:v>2.777E-2</c:v>
                </c:pt>
                <c:pt idx="6005">
                  <c:v>2.777E-2</c:v>
                </c:pt>
                <c:pt idx="6006">
                  <c:v>2.7709999999999999E-2</c:v>
                </c:pt>
                <c:pt idx="6007">
                  <c:v>2.7660000000000001E-2</c:v>
                </c:pt>
                <c:pt idx="6008">
                  <c:v>2.7660000000000001E-2</c:v>
                </c:pt>
                <c:pt idx="6009">
                  <c:v>2.76E-2</c:v>
                </c:pt>
                <c:pt idx="6010">
                  <c:v>2.76E-2</c:v>
                </c:pt>
                <c:pt idx="6011">
                  <c:v>2.7550000000000002E-2</c:v>
                </c:pt>
                <c:pt idx="6012">
                  <c:v>2.7490000000000001E-2</c:v>
                </c:pt>
                <c:pt idx="6013">
                  <c:v>2.7490000000000001E-2</c:v>
                </c:pt>
                <c:pt idx="6014">
                  <c:v>2.7439999999999999E-2</c:v>
                </c:pt>
                <c:pt idx="6015">
                  <c:v>2.7439999999999999E-2</c:v>
                </c:pt>
                <c:pt idx="6016">
                  <c:v>2.7380000000000002E-2</c:v>
                </c:pt>
                <c:pt idx="6017">
                  <c:v>2.7380000000000002E-2</c:v>
                </c:pt>
                <c:pt idx="6018">
                  <c:v>2.733E-2</c:v>
                </c:pt>
                <c:pt idx="6019">
                  <c:v>2.733E-2</c:v>
                </c:pt>
                <c:pt idx="6020">
                  <c:v>2.7279999999999999E-2</c:v>
                </c:pt>
                <c:pt idx="6021">
                  <c:v>2.7279999999999999E-2</c:v>
                </c:pt>
                <c:pt idx="6022">
                  <c:v>2.7279999999999999E-2</c:v>
                </c:pt>
                <c:pt idx="6023">
                  <c:v>2.7220000000000001E-2</c:v>
                </c:pt>
                <c:pt idx="6024">
                  <c:v>2.7220000000000001E-2</c:v>
                </c:pt>
                <c:pt idx="6025">
                  <c:v>2.717E-2</c:v>
                </c:pt>
                <c:pt idx="6026">
                  <c:v>2.717E-2</c:v>
                </c:pt>
                <c:pt idx="6027">
                  <c:v>2.717E-2</c:v>
                </c:pt>
                <c:pt idx="6028">
                  <c:v>2.7109999999999999E-2</c:v>
                </c:pt>
                <c:pt idx="6029">
                  <c:v>2.7109999999999999E-2</c:v>
                </c:pt>
                <c:pt idx="6030">
                  <c:v>2.7109999999999999E-2</c:v>
                </c:pt>
                <c:pt idx="6031">
                  <c:v>2.7109999999999999E-2</c:v>
                </c:pt>
                <c:pt idx="6032">
                  <c:v>2.7060000000000001E-2</c:v>
                </c:pt>
                <c:pt idx="6033">
                  <c:v>2.7060000000000001E-2</c:v>
                </c:pt>
                <c:pt idx="6034">
                  <c:v>2.7060000000000001E-2</c:v>
                </c:pt>
                <c:pt idx="6035">
                  <c:v>2.7060000000000001E-2</c:v>
                </c:pt>
                <c:pt idx="6036">
                  <c:v>2.7060000000000001E-2</c:v>
                </c:pt>
                <c:pt idx="6037">
                  <c:v>2.7E-2</c:v>
                </c:pt>
                <c:pt idx="6038">
                  <c:v>2.7E-2</c:v>
                </c:pt>
                <c:pt idx="6039">
                  <c:v>2.7E-2</c:v>
                </c:pt>
                <c:pt idx="6040">
                  <c:v>2.7E-2</c:v>
                </c:pt>
                <c:pt idx="6041">
                  <c:v>2.7E-2</c:v>
                </c:pt>
                <c:pt idx="6042">
                  <c:v>2.7E-2</c:v>
                </c:pt>
                <c:pt idx="6043">
                  <c:v>2.7E-2</c:v>
                </c:pt>
                <c:pt idx="6044">
                  <c:v>2.7E-2</c:v>
                </c:pt>
                <c:pt idx="6045">
                  <c:v>2.7E-2</c:v>
                </c:pt>
                <c:pt idx="6046">
                  <c:v>2.7E-2</c:v>
                </c:pt>
                <c:pt idx="6047">
                  <c:v>2.7E-2</c:v>
                </c:pt>
                <c:pt idx="6048">
                  <c:v>2.7E-2</c:v>
                </c:pt>
                <c:pt idx="6049">
                  <c:v>2.7E-2</c:v>
                </c:pt>
                <c:pt idx="6050">
                  <c:v>2.7E-2</c:v>
                </c:pt>
                <c:pt idx="6051">
                  <c:v>2.7E-2</c:v>
                </c:pt>
                <c:pt idx="6052">
                  <c:v>2.7E-2</c:v>
                </c:pt>
                <c:pt idx="6053">
                  <c:v>2.7E-2</c:v>
                </c:pt>
                <c:pt idx="6054">
                  <c:v>2.7E-2</c:v>
                </c:pt>
                <c:pt idx="6055">
                  <c:v>2.7E-2</c:v>
                </c:pt>
                <c:pt idx="6056">
                  <c:v>2.7E-2</c:v>
                </c:pt>
                <c:pt idx="6057">
                  <c:v>2.7E-2</c:v>
                </c:pt>
                <c:pt idx="6058">
                  <c:v>2.7E-2</c:v>
                </c:pt>
                <c:pt idx="6059">
                  <c:v>2.7060000000000001E-2</c:v>
                </c:pt>
                <c:pt idx="6060">
                  <c:v>2.7060000000000001E-2</c:v>
                </c:pt>
                <c:pt idx="6061">
                  <c:v>2.7060000000000001E-2</c:v>
                </c:pt>
                <c:pt idx="6062">
                  <c:v>2.7060000000000001E-2</c:v>
                </c:pt>
                <c:pt idx="6063">
                  <c:v>2.7060000000000001E-2</c:v>
                </c:pt>
                <c:pt idx="6064">
                  <c:v>2.7060000000000001E-2</c:v>
                </c:pt>
                <c:pt idx="6065">
                  <c:v>2.7109999999999999E-2</c:v>
                </c:pt>
                <c:pt idx="6066">
                  <c:v>2.7109999999999999E-2</c:v>
                </c:pt>
                <c:pt idx="6067">
                  <c:v>2.7109999999999999E-2</c:v>
                </c:pt>
                <c:pt idx="6068">
                  <c:v>2.7109999999999999E-2</c:v>
                </c:pt>
                <c:pt idx="6069">
                  <c:v>2.7109999999999999E-2</c:v>
                </c:pt>
                <c:pt idx="6070">
                  <c:v>2.7109999999999999E-2</c:v>
                </c:pt>
                <c:pt idx="6071">
                  <c:v>2.717E-2</c:v>
                </c:pt>
                <c:pt idx="6072">
                  <c:v>2.717E-2</c:v>
                </c:pt>
                <c:pt idx="6073">
                  <c:v>2.717E-2</c:v>
                </c:pt>
                <c:pt idx="6074">
                  <c:v>2.717E-2</c:v>
                </c:pt>
                <c:pt idx="6075">
                  <c:v>2.7220000000000001E-2</c:v>
                </c:pt>
                <c:pt idx="6076">
                  <c:v>2.7220000000000001E-2</c:v>
                </c:pt>
                <c:pt idx="6077">
                  <c:v>2.7220000000000001E-2</c:v>
                </c:pt>
                <c:pt idx="6078">
                  <c:v>2.7220000000000001E-2</c:v>
                </c:pt>
                <c:pt idx="6079">
                  <c:v>2.7220000000000001E-2</c:v>
                </c:pt>
                <c:pt idx="6080">
                  <c:v>2.7220000000000001E-2</c:v>
                </c:pt>
                <c:pt idx="6081">
                  <c:v>2.7279999999999999E-2</c:v>
                </c:pt>
                <c:pt idx="6082">
                  <c:v>2.7279999999999999E-2</c:v>
                </c:pt>
                <c:pt idx="6083">
                  <c:v>2.7279999999999999E-2</c:v>
                </c:pt>
                <c:pt idx="6084">
                  <c:v>2.7279999999999999E-2</c:v>
                </c:pt>
                <c:pt idx="6085">
                  <c:v>2.7279999999999999E-2</c:v>
                </c:pt>
                <c:pt idx="6086">
                  <c:v>2.7279999999999999E-2</c:v>
                </c:pt>
                <c:pt idx="6087">
                  <c:v>2.7279999999999999E-2</c:v>
                </c:pt>
                <c:pt idx="6088">
                  <c:v>2.733E-2</c:v>
                </c:pt>
                <c:pt idx="6089">
                  <c:v>2.733E-2</c:v>
                </c:pt>
                <c:pt idx="6090">
                  <c:v>2.733E-2</c:v>
                </c:pt>
                <c:pt idx="6091">
                  <c:v>2.733E-2</c:v>
                </c:pt>
                <c:pt idx="6092">
                  <c:v>2.733E-2</c:v>
                </c:pt>
                <c:pt idx="6093">
                  <c:v>2.733E-2</c:v>
                </c:pt>
                <c:pt idx="6094">
                  <c:v>2.733E-2</c:v>
                </c:pt>
                <c:pt idx="6095">
                  <c:v>2.733E-2</c:v>
                </c:pt>
                <c:pt idx="6096">
                  <c:v>2.733E-2</c:v>
                </c:pt>
                <c:pt idx="6097">
                  <c:v>2.733E-2</c:v>
                </c:pt>
                <c:pt idx="6098">
                  <c:v>2.733E-2</c:v>
                </c:pt>
                <c:pt idx="6099">
                  <c:v>2.733E-2</c:v>
                </c:pt>
                <c:pt idx="6100">
                  <c:v>2.733E-2</c:v>
                </c:pt>
                <c:pt idx="6101">
                  <c:v>2.733E-2</c:v>
                </c:pt>
                <c:pt idx="6102">
                  <c:v>2.733E-2</c:v>
                </c:pt>
                <c:pt idx="6103">
                  <c:v>2.733E-2</c:v>
                </c:pt>
                <c:pt idx="6104">
                  <c:v>2.733E-2</c:v>
                </c:pt>
                <c:pt idx="6105">
                  <c:v>2.733E-2</c:v>
                </c:pt>
                <c:pt idx="6106">
                  <c:v>2.733E-2</c:v>
                </c:pt>
                <c:pt idx="6107">
                  <c:v>2.733E-2</c:v>
                </c:pt>
                <c:pt idx="6108">
                  <c:v>2.733E-2</c:v>
                </c:pt>
                <c:pt idx="6109">
                  <c:v>2.733E-2</c:v>
                </c:pt>
                <c:pt idx="6110">
                  <c:v>2.7279999999999999E-2</c:v>
                </c:pt>
                <c:pt idx="6111">
                  <c:v>2.7279999999999999E-2</c:v>
                </c:pt>
                <c:pt idx="6112">
                  <c:v>2.7279999999999999E-2</c:v>
                </c:pt>
                <c:pt idx="6113">
                  <c:v>2.7279999999999999E-2</c:v>
                </c:pt>
                <c:pt idx="6114">
                  <c:v>2.7279999999999999E-2</c:v>
                </c:pt>
                <c:pt idx="6115">
                  <c:v>2.7220000000000001E-2</c:v>
                </c:pt>
                <c:pt idx="6116">
                  <c:v>2.7220000000000001E-2</c:v>
                </c:pt>
                <c:pt idx="6117">
                  <c:v>2.7220000000000001E-2</c:v>
                </c:pt>
                <c:pt idx="6118">
                  <c:v>2.7220000000000001E-2</c:v>
                </c:pt>
                <c:pt idx="6119">
                  <c:v>2.717E-2</c:v>
                </c:pt>
                <c:pt idx="6120">
                  <c:v>2.717E-2</c:v>
                </c:pt>
                <c:pt idx="6121">
                  <c:v>2.717E-2</c:v>
                </c:pt>
                <c:pt idx="6122">
                  <c:v>2.7109999999999999E-2</c:v>
                </c:pt>
                <c:pt idx="6123">
                  <c:v>2.7109999999999999E-2</c:v>
                </c:pt>
                <c:pt idx="6124">
                  <c:v>2.7109999999999999E-2</c:v>
                </c:pt>
                <c:pt idx="6125">
                  <c:v>2.7109999999999999E-2</c:v>
                </c:pt>
                <c:pt idx="6126">
                  <c:v>2.7060000000000001E-2</c:v>
                </c:pt>
                <c:pt idx="6127">
                  <c:v>2.7060000000000001E-2</c:v>
                </c:pt>
                <c:pt idx="6128">
                  <c:v>2.7E-2</c:v>
                </c:pt>
                <c:pt idx="6129">
                  <c:v>2.7E-2</c:v>
                </c:pt>
                <c:pt idx="6130">
                  <c:v>2.7E-2</c:v>
                </c:pt>
                <c:pt idx="6131">
                  <c:v>2.6950000000000002E-2</c:v>
                </c:pt>
                <c:pt idx="6132">
                  <c:v>2.6950000000000002E-2</c:v>
                </c:pt>
                <c:pt idx="6133">
                  <c:v>2.6890000000000001E-2</c:v>
                </c:pt>
                <c:pt idx="6134">
                  <c:v>2.6890000000000001E-2</c:v>
                </c:pt>
                <c:pt idx="6135">
                  <c:v>2.6890000000000001E-2</c:v>
                </c:pt>
                <c:pt idx="6136">
                  <c:v>2.6839999999999999E-2</c:v>
                </c:pt>
                <c:pt idx="6137">
                  <c:v>2.6839999999999999E-2</c:v>
                </c:pt>
                <c:pt idx="6138">
                  <c:v>2.6790000000000001E-2</c:v>
                </c:pt>
                <c:pt idx="6139">
                  <c:v>2.6790000000000001E-2</c:v>
                </c:pt>
                <c:pt idx="6140">
                  <c:v>2.6790000000000001E-2</c:v>
                </c:pt>
                <c:pt idx="6141">
                  <c:v>2.673E-2</c:v>
                </c:pt>
                <c:pt idx="6142">
                  <c:v>2.673E-2</c:v>
                </c:pt>
                <c:pt idx="6143">
                  <c:v>2.6679999999999999E-2</c:v>
                </c:pt>
                <c:pt idx="6144">
                  <c:v>2.6679999999999999E-2</c:v>
                </c:pt>
                <c:pt idx="6145">
                  <c:v>2.6620000000000001E-2</c:v>
                </c:pt>
                <c:pt idx="6146">
                  <c:v>2.6620000000000001E-2</c:v>
                </c:pt>
                <c:pt idx="6147">
                  <c:v>2.657E-2</c:v>
                </c:pt>
                <c:pt idx="6148">
                  <c:v>2.657E-2</c:v>
                </c:pt>
                <c:pt idx="6149">
                  <c:v>2.657E-2</c:v>
                </c:pt>
                <c:pt idx="6150">
                  <c:v>2.6509999999999999E-2</c:v>
                </c:pt>
                <c:pt idx="6151">
                  <c:v>2.6509999999999999E-2</c:v>
                </c:pt>
                <c:pt idx="6152">
                  <c:v>2.6460000000000001E-2</c:v>
                </c:pt>
                <c:pt idx="6153">
                  <c:v>2.6460000000000001E-2</c:v>
                </c:pt>
                <c:pt idx="6154">
                  <c:v>2.6460000000000001E-2</c:v>
                </c:pt>
                <c:pt idx="6155">
                  <c:v>2.64E-2</c:v>
                </c:pt>
                <c:pt idx="6156">
                  <c:v>2.64E-2</c:v>
                </c:pt>
                <c:pt idx="6157">
                  <c:v>2.6349999999999998E-2</c:v>
                </c:pt>
                <c:pt idx="6158">
                  <c:v>2.6349999999999998E-2</c:v>
                </c:pt>
                <c:pt idx="6159">
                  <c:v>2.6349999999999998E-2</c:v>
                </c:pt>
                <c:pt idx="6160">
                  <c:v>2.63E-2</c:v>
                </c:pt>
                <c:pt idx="6161">
                  <c:v>2.63E-2</c:v>
                </c:pt>
                <c:pt idx="6162">
                  <c:v>2.63E-2</c:v>
                </c:pt>
                <c:pt idx="6163">
                  <c:v>2.6239999999999999E-2</c:v>
                </c:pt>
                <c:pt idx="6164">
                  <c:v>2.6239999999999999E-2</c:v>
                </c:pt>
                <c:pt idx="6165">
                  <c:v>2.6239999999999999E-2</c:v>
                </c:pt>
                <c:pt idx="6166">
                  <c:v>2.6190000000000001E-2</c:v>
                </c:pt>
                <c:pt idx="6167">
                  <c:v>2.6190000000000001E-2</c:v>
                </c:pt>
                <c:pt idx="6168">
                  <c:v>2.6190000000000001E-2</c:v>
                </c:pt>
                <c:pt idx="6169">
                  <c:v>2.6190000000000001E-2</c:v>
                </c:pt>
                <c:pt idx="6170">
                  <c:v>2.6190000000000001E-2</c:v>
                </c:pt>
                <c:pt idx="6171">
                  <c:v>2.613E-2</c:v>
                </c:pt>
                <c:pt idx="6172">
                  <c:v>2.613E-2</c:v>
                </c:pt>
                <c:pt idx="6173">
                  <c:v>2.613E-2</c:v>
                </c:pt>
                <c:pt idx="6174">
                  <c:v>2.613E-2</c:v>
                </c:pt>
                <c:pt idx="6175">
                  <c:v>2.613E-2</c:v>
                </c:pt>
                <c:pt idx="6176">
                  <c:v>2.613E-2</c:v>
                </c:pt>
                <c:pt idx="6177">
                  <c:v>2.6079999999999999E-2</c:v>
                </c:pt>
                <c:pt idx="6178">
                  <c:v>2.6079999999999999E-2</c:v>
                </c:pt>
                <c:pt idx="6179">
                  <c:v>2.6079999999999999E-2</c:v>
                </c:pt>
                <c:pt idx="6180">
                  <c:v>2.6079999999999999E-2</c:v>
                </c:pt>
                <c:pt idx="6181">
                  <c:v>2.6079999999999999E-2</c:v>
                </c:pt>
                <c:pt idx="6182">
                  <c:v>2.6079999999999999E-2</c:v>
                </c:pt>
                <c:pt idx="6183">
                  <c:v>2.6079999999999999E-2</c:v>
                </c:pt>
                <c:pt idx="6184">
                  <c:v>2.6079999999999999E-2</c:v>
                </c:pt>
                <c:pt idx="6185">
                  <c:v>2.6079999999999999E-2</c:v>
                </c:pt>
                <c:pt idx="6186">
                  <c:v>2.6079999999999999E-2</c:v>
                </c:pt>
                <c:pt idx="6187">
                  <c:v>2.613E-2</c:v>
                </c:pt>
                <c:pt idx="6188">
                  <c:v>2.613E-2</c:v>
                </c:pt>
                <c:pt idx="6189">
                  <c:v>2.613E-2</c:v>
                </c:pt>
                <c:pt idx="6190">
                  <c:v>2.613E-2</c:v>
                </c:pt>
                <c:pt idx="6191">
                  <c:v>2.613E-2</c:v>
                </c:pt>
                <c:pt idx="6192">
                  <c:v>2.613E-2</c:v>
                </c:pt>
                <c:pt idx="6193">
                  <c:v>2.6190000000000001E-2</c:v>
                </c:pt>
                <c:pt idx="6194">
                  <c:v>2.6190000000000001E-2</c:v>
                </c:pt>
                <c:pt idx="6195">
                  <c:v>2.6190000000000001E-2</c:v>
                </c:pt>
                <c:pt idx="6196">
                  <c:v>2.6190000000000001E-2</c:v>
                </c:pt>
                <c:pt idx="6197">
                  <c:v>2.6190000000000001E-2</c:v>
                </c:pt>
                <c:pt idx="6198">
                  <c:v>2.6239999999999999E-2</c:v>
                </c:pt>
                <c:pt idx="6199">
                  <c:v>2.6239999999999999E-2</c:v>
                </c:pt>
                <c:pt idx="6200">
                  <c:v>2.6239999999999999E-2</c:v>
                </c:pt>
                <c:pt idx="6201">
                  <c:v>2.63E-2</c:v>
                </c:pt>
                <c:pt idx="6202">
                  <c:v>2.63E-2</c:v>
                </c:pt>
                <c:pt idx="6203">
                  <c:v>2.63E-2</c:v>
                </c:pt>
                <c:pt idx="6204">
                  <c:v>2.6349999999999998E-2</c:v>
                </c:pt>
                <c:pt idx="6205">
                  <c:v>2.6349999999999998E-2</c:v>
                </c:pt>
                <c:pt idx="6206">
                  <c:v>2.64E-2</c:v>
                </c:pt>
                <c:pt idx="6207">
                  <c:v>2.64E-2</c:v>
                </c:pt>
                <c:pt idx="6208">
                  <c:v>2.6460000000000001E-2</c:v>
                </c:pt>
                <c:pt idx="6209">
                  <c:v>2.6460000000000001E-2</c:v>
                </c:pt>
                <c:pt idx="6210">
                  <c:v>2.6460000000000001E-2</c:v>
                </c:pt>
                <c:pt idx="6211">
                  <c:v>2.6509999999999999E-2</c:v>
                </c:pt>
                <c:pt idx="6212">
                  <c:v>2.6509999999999999E-2</c:v>
                </c:pt>
                <c:pt idx="6213">
                  <c:v>2.657E-2</c:v>
                </c:pt>
                <c:pt idx="6214">
                  <c:v>2.657E-2</c:v>
                </c:pt>
                <c:pt idx="6215">
                  <c:v>2.6620000000000001E-2</c:v>
                </c:pt>
                <c:pt idx="6216">
                  <c:v>2.6620000000000001E-2</c:v>
                </c:pt>
                <c:pt idx="6217">
                  <c:v>2.6679999999999999E-2</c:v>
                </c:pt>
                <c:pt idx="6218">
                  <c:v>2.6679999999999999E-2</c:v>
                </c:pt>
                <c:pt idx="6219">
                  <c:v>2.673E-2</c:v>
                </c:pt>
                <c:pt idx="6220">
                  <c:v>2.673E-2</c:v>
                </c:pt>
                <c:pt idx="6221">
                  <c:v>2.6790000000000001E-2</c:v>
                </c:pt>
                <c:pt idx="6222">
                  <c:v>2.6790000000000001E-2</c:v>
                </c:pt>
                <c:pt idx="6223">
                  <c:v>2.6839999999999999E-2</c:v>
                </c:pt>
                <c:pt idx="6224">
                  <c:v>2.6839999999999999E-2</c:v>
                </c:pt>
                <c:pt idx="6225">
                  <c:v>2.6890000000000001E-2</c:v>
                </c:pt>
                <c:pt idx="6226">
                  <c:v>2.6950000000000002E-2</c:v>
                </c:pt>
                <c:pt idx="6227">
                  <c:v>2.6950000000000002E-2</c:v>
                </c:pt>
                <c:pt idx="6228">
                  <c:v>2.7E-2</c:v>
                </c:pt>
                <c:pt idx="6229">
                  <c:v>2.7E-2</c:v>
                </c:pt>
                <c:pt idx="6230">
                  <c:v>2.7060000000000001E-2</c:v>
                </c:pt>
                <c:pt idx="6231">
                  <c:v>2.7060000000000001E-2</c:v>
                </c:pt>
                <c:pt idx="6232">
                  <c:v>2.7109999999999999E-2</c:v>
                </c:pt>
                <c:pt idx="6233">
                  <c:v>2.7109999999999999E-2</c:v>
                </c:pt>
                <c:pt idx="6234">
                  <c:v>2.717E-2</c:v>
                </c:pt>
                <c:pt idx="6235">
                  <c:v>2.717E-2</c:v>
                </c:pt>
                <c:pt idx="6236">
                  <c:v>2.717E-2</c:v>
                </c:pt>
                <c:pt idx="6237">
                  <c:v>2.7220000000000001E-2</c:v>
                </c:pt>
                <c:pt idx="6238">
                  <c:v>2.7220000000000001E-2</c:v>
                </c:pt>
                <c:pt idx="6239">
                  <c:v>2.7279999999999999E-2</c:v>
                </c:pt>
                <c:pt idx="6240">
                  <c:v>2.7279999999999999E-2</c:v>
                </c:pt>
                <c:pt idx="6241">
                  <c:v>2.733E-2</c:v>
                </c:pt>
                <c:pt idx="6242">
                  <c:v>2.733E-2</c:v>
                </c:pt>
                <c:pt idx="6243">
                  <c:v>2.733E-2</c:v>
                </c:pt>
                <c:pt idx="6244">
                  <c:v>2.7380000000000002E-2</c:v>
                </c:pt>
                <c:pt idx="6245">
                  <c:v>2.7380000000000002E-2</c:v>
                </c:pt>
                <c:pt idx="6246">
                  <c:v>2.7380000000000002E-2</c:v>
                </c:pt>
                <c:pt idx="6247">
                  <c:v>2.7439999999999999E-2</c:v>
                </c:pt>
                <c:pt idx="6248">
                  <c:v>2.7439999999999999E-2</c:v>
                </c:pt>
                <c:pt idx="6249">
                  <c:v>2.7439999999999999E-2</c:v>
                </c:pt>
                <c:pt idx="6250">
                  <c:v>2.7490000000000001E-2</c:v>
                </c:pt>
                <c:pt idx="6251">
                  <c:v>2.7490000000000001E-2</c:v>
                </c:pt>
                <c:pt idx="6252">
                  <c:v>2.7490000000000001E-2</c:v>
                </c:pt>
                <c:pt idx="6253">
                  <c:v>2.7490000000000001E-2</c:v>
                </c:pt>
                <c:pt idx="6254">
                  <c:v>2.7550000000000002E-2</c:v>
                </c:pt>
                <c:pt idx="6255">
                  <c:v>2.7550000000000002E-2</c:v>
                </c:pt>
                <c:pt idx="6256">
                  <c:v>2.7550000000000002E-2</c:v>
                </c:pt>
                <c:pt idx="6257">
                  <c:v>2.7550000000000002E-2</c:v>
                </c:pt>
                <c:pt idx="6258">
                  <c:v>2.7550000000000002E-2</c:v>
                </c:pt>
                <c:pt idx="6259">
                  <c:v>2.7550000000000002E-2</c:v>
                </c:pt>
                <c:pt idx="6260">
                  <c:v>2.7550000000000002E-2</c:v>
                </c:pt>
                <c:pt idx="6261">
                  <c:v>2.7550000000000002E-2</c:v>
                </c:pt>
                <c:pt idx="6262">
                  <c:v>2.7550000000000002E-2</c:v>
                </c:pt>
                <c:pt idx="6263">
                  <c:v>2.7550000000000002E-2</c:v>
                </c:pt>
                <c:pt idx="6264">
                  <c:v>2.7550000000000002E-2</c:v>
                </c:pt>
                <c:pt idx="6265">
                  <c:v>2.7550000000000002E-2</c:v>
                </c:pt>
                <c:pt idx="6266">
                  <c:v>2.7550000000000002E-2</c:v>
                </c:pt>
                <c:pt idx="6267">
                  <c:v>2.7550000000000002E-2</c:v>
                </c:pt>
                <c:pt idx="6268">
                  <c:v>2.7550000000000002E-2</c:v>
                </c:pt>
                <c:pt idx="6269">
                  <c:v>2.7490000000000001E-2</c:v>
                </c:pt>
                <c:pt idx="6270">
                  <c:v>2.7490000000000001E-2</c:v>
                </c:pt>
                <c:pt idx="6271">
                  <c:v>2.7490000000000001E-2</c:v>
                </c:pt>
                <c:pt idx="6272">
                  <c:v>2.7490000000000001E-2</c:v>
                </c:pt>
                <c:pt idx="6273">
                  <c:v>2.7439999999999999E-2</c:v>
                </c:pt>
                <c:pt idx="6274">
                  <c:v>2.7439999999999999E-2</c:v>
                </c:pt>
                <c:pt idx="6275">
                  <c:v>2.7439999999999999E-2</c:v>
                </c:pt>
                <c:pt idx="6276">
                  <c:v>2.7439999999999999E-2</c:v>
                </c:pt>
                <c:pt idx="6277">
                  <c:v>2.7380000000000002E-2</c:v>
                </c:pt>
                <c:pt idx="6278">
                  <c:v>2.7380000000000002E-2</c:v>
                </c:pt>
                <c:pt idx="6279">
                  <c:v>2.733E-2</c:v>
                </c:pt>
                <c:pt idx="6280">
                  <c:v>2.733E-2</c:v>
                </c:pt>
                <c:pt idx="6281">
                  <c:v>2.7279999999999999E-2</c:v>
                </c:pt>
                <c:pt idx="6282">
                  <c:v>2.7279999999999999E-2</c:v>
                </c:pt>
                <c:pt idx="6283">
                  <c:v>2.7220000000000001E-2</c:v>
                </c:pt>
                <c:pt idx="6284">
                  <c:v>2.7220000000000001E-2</c:v>
                </c:pt>
                <c:pt idx="6285">
                  <c:v>2.717E-2</c:v>
                </c:pt>
                <c:pt idx="6286">
                  <c:v>2.717E-2</c:v>
                </c:pt>
                <c:pt idx="6287">
                  <c:v>2.7109999999999999E-2</c:v>
                </c:pt>
                <c:pt idx="6288">
                  <c:v>2.7109999999999999E-2</c:v>
                </c:pt>
                <c:pt idx="6289">
                  <c:v>2.7060000000000001E-2</c:v>
                </c:pt>
                <c:pt idx="6290">
                  <c:v>2.7E-2</c:v>
                </c:pt>
                <c:pt idx="6291">
                  <c:v>2.7E-2</c:v>
                </c:pt>
                <c:pt idx="6292">
                  <c:v>2.6950000000000002E-2</c:v>
                </c:pt>
                <c:pt idx="6293">
                  <c:v>2.6890000000000001E-2</c:v>
                </c:pt>
                <c:pt idx="6294">
                  <c:v>2.6890000000000001E-2</c:v>
                </c:pt>
                <c:pt idx="6295">
                  <c:v>2.6839999999999999E-2</c:v>
                </c:pt>
                <c:pt idx="6296">
                  <c:v>2.6790000000000001E-2</c:v>
                </c:pt>
                <c:pt idx="6297">
                  <c:v>2.673E-2</c:v>
                </c:pt>
                <c:pt idx="6298">
                  <c:v>2.673E-2</c:v>
                </c:pt>
                <c:pt idx="6299">
                  <c:v>2.6679999999999999E-2</c:v>
                </c:pt>
                <c:pt idx="6300">
                  <c:v>2.6620000000000001E-2</c:v>
                </c:pt>
                <c:pt idx="6301">
                  <c:v>2.657E-2</c:v>
                </c:pt>
                <c:pt idx="6302">
                  <c:v>2.6509999999999999E-2</c:v>
                </c:pt>
                <c:pt idx="6303">
                  <c:v>2.6509999999999999E-2</c:v>
                </c:pt>
                <c:pt idx="6304">
                  <c:v>2.6460000000000001E-2</c:v>
                </c:pt>
                <c:pt idx="6305">
                  <c:v>2.64E-2</c:v>
                </c:pt>
                <c:pt idx="6306">
                  <c:v>2.6349999999999998E-2</c:v>
                </c:pt>
                <c:pt idx="6307">
                  <c:v>2.63E-2</c:v>
                </c:pt>
                <c:pt idx="6308">
                  <c:v>2.6239999999999999E-2</c:v>
                </c:pt>
                <c:pt idx="6309">
                  <c:v>2.6239999999999999E-2</c:v>
                </c:pt>
                <c:pt idx="6310">
                  <c:v>2.6190000000000001E-2</c:v>
                </c:pt>
                <c:pt idx="6311">
                  <c:v>2.613E-2</c:v>
                </c:pt>
                <c:pt idx="6312">
                  <c:v>2.6079999999999999E-2</c:v>
                </c:pt>
                <c:pt idx="6313">
                  <c:v>2.6020000000000001E-2</c:v>
                </c:pt>
                <c:pt idx="6314">
                  <c:v>2.597E-2</c:v>
                </c:pt>
                <c:pt idx="6315">
                  <c:v>2.597E-2</c:v>
                </c:pt>
                <c:pt idx="6316">
                  <c:v>2.5909999999999999E-2</c:v>
                </c:pt>
                <c:pt idx="6317">
                  <c:v>2.5860000000000001E-2</c:v>
                </c:pt>
                <c:pt idx="6318">
                  <c:v>2.581E-2</c:v>
                </c:pt>
                <c:pt idx="6319">
                  <c:v>2.5749999999999999E-2</c:v>
                </c:pt>
                <c:pt idx="6320">
                  <c:v>2.5700000000000001E-2</c:v>
                </c:pt>
                <c:pt idx="6321">
                  <c:v>2.5700000000000001E-2</c:v>
                </c:pt>
                <c:pt idx="6322">
                  <c:v>2.564E-2</c:v>
                </c:pt>
                <c:pt idx="6323">
                  <c:v>2.5590000000000002E-2</c:v>
                </c:pt>
                <c:pt idx="6324">
                  <c:v>2.5530000000000001E-2</c:v>
                </c:pt>
                <c:pt idx="6325">
                  <c:v>2.5530000000000001E-2</c:v>
                </c:pt>
                <c:pt idx="6326">
                  <c:v>2.5479999999999999E-2</c:v>
                </c:pt>
                <c:pt idx="6327">
                  <c:v>2.5420000000000002E-2</c:v>
                </c:pt>
                <c:pt idx="6328">
                  <c:v>2.537E-2</c:v>
                </c:pt>
                <c:pt idx="6329">
                  <c:v>2.537E-2</c:v>
                </c:pt>
                <c:pt idx="6330">
                  <c:v>2.5309999999999999E-2</c:v>
                </c:pt>
                <c:pt idx="6331">
                  <c:v>2.5260000000000001E-2</c:v>
                </c:pt>
                <c:pt idx="6332">
                  <c:v>2.5260000000000001E-2</c:v>
                </c:pt>
                <c:pt idx="6333">
                  <c:v>2.521E-2</c:v>
                </c:pt>
                <c:pt idx="6334">
                  <c:v>2.521E-2</c:v>
                </c:pt>
                <c:pt idx="6335">
                  <c:v>2.5149999999999999E-2</c:v>
                </c:pt>
                <c:pt idx="6336">
                  <c:v>2.5100000000000001E-2</c:v>
                </c:pt>
                <c:pt idx="6337">
                  <c:v>2.5100000000000001E-2</c:v>
                </c:pt>
                <c:pt idx="6338">
                  <c:v>2.504E-2</c:v>
                </c:pt>
                <c:pt idx="6339">
                  <c:v>2.504E-2</c:v>
                </c:pt>
                <c:pt idx="6340">
                  <c:v>2.4989999999999998E-2</c:v>
                </c:pt>
                <c:pt idx="6341">
                  <c:v>2.4989999999999998E-2</c:v>
                </c:pt>
                <c:pt idx="6342">
                  <c:v>2.4930000000000001E-2</c:v>
                </c:pt>
                <c:pt idx="6343">
                  <c:v>2.4930000000000001E-2</c:v>
                </c:pt>
                <c:pt idx="6344">
                  <c:v>2.4930000000000001E-2</c:v>
                </c:pt>
                <c:pt idx="6345">
                  <c:v>2.4879999999999999E-2</c:v>
                </c:pt>
                <c:pt idx="6346">
                  <c:v>2.4879999999999999E-2</c:v>
                </c:pt>
                <c:pt idx="6347">
                  <c:v>2.4879999999999999E-2</c:v>
                </c:pt>
                <c:pt idx="6348">
                  <c:v>2.4819999999999998E-2</c:v>
                </c:pt>
                <c:pt idx="6349">
                  <c:v>2.4819999999999998E-2</c:v>
                </c:pt>
                <c:pt idx="6350">
                  <c:v>2.4819999999999998E-2</c:v>
                </c:pt>
                <c:pt idx="6351">
                  <c:v>2.4819999999999998E-2</c:v>
                </c:pt>
                <c:pt idx="6352">
                  <c:v>2.4819999999999998E-2</c:v>
                </c:pt>
                <c:pt idx="6353">
                  <c:v>2.477E-2</c:v>
                </c:pt>
                <c:pt idx="6354">
                  <c:v>2.477E-2</c:v>
                </c:pt>
                <c:pt idx="6355">
                  <c:v>2.477E-2</c:v>
                </c:pt>
                <c:pt idx="6356">
                  <c:v>2.477E-2</c:v>
                </c:pt>
                <c:pt idx="6357">
                  <c:v>2.477E-2</c:v>
                </c:pt>
                <c:pt idx="6358">
                  <c:v>2.477E-2</c:v>
                </c:pt>
                <c:pt idx="6359">
                  <c:v>2.477E-2</c:v>
                </c:pt>
                <c:pt idx="6360">
                  <c:v>2.477E-2</c:v>
                </c:pt>
                <c:pt idx="6361">
                  <c:v>2.477E-2</c:v>
                </c:pt>
                <c:pt idx="6362">
                  <c:v>2.477E-2</c:v>
                </c:pt>
                <c:pt idx="6363">
                  <c:v>2.4819999999999998E-2</c:v>
                </c:pt>
                <c:pt idx="6364">
                  <c:v>2.4819999999999998E-2</c:v>
                </c:pt>
                <c:pt idx="6365">
                  <c:v>2.4819999999999998E-2</c:v>
                </c:pt>
                <c:pt idx="6366">
                  <c:v>2.4819999999999998E-2</c:v>
                </c:pt>
                <c:pt idx="6367">
                  <c:v>2.4819999999999998E-2</c:v>
                </c:pt>
                <c:pt idx="6368">
                  <c:v>2.4879999999999999E-2</c:v>
                </c:pt>
                <c:pt idx="6369">
                  <c:v>2.4879999999999999E-2</c:v>
                </c:pt>
                <c:pt idx="6370">
                  <c:v>2.4879999999999999E-2</c:v>
                </c:pt>
                <c:pt idx="6371">
                  <c:v>2.4930000000000001E-2</c:v>
                </c:pt>
                <c:pt idx="6372">
                  <c:v>2.4930000000000001E-2</c:v>
                </c:pt>
                <c:pt idx="6373">
                  <c:v>2.4930000000000001E-2</c:v>
                </c:pt>
                <c:pt idx="6374">
                  <c:v>2.4989999999999998E-2</c:v>
                </c:pt>
                <c:pt idx="6375">
                  <c:v>2.4989999999999998E-2</c:v>
                </c:pt>
                <c:pt idx="6376">
                  <c:v>2.504E-2</c:v>
                </c:pt>
                <c:pt idx="6377">
                  <c:v>2.504E-2</c:v>
                </c:pt>
                <c:pt idx="6378">
                  <c:v>2.5100000000000001E-2</c:v>
                </c:pt>
                <c:pt idx="6379">
                  <c:v>2.5100000000000001E-2</c:v>
                </c:pt>
                <c:pt idx="6380">
                  <c:v>2.5149999999999999E-2</c:v>
                </c:pt>
                <c:pt idx="6381">
                  <c:v>2.5149999999999999E-2</c:v>
                </c:pt>
                <c:pt idx="6382">
                  <c:v>2.521E-2</c:v>
                </c:pt>
                <c:pt idx="6383">
                  <c:v>2.521E-2</c:v>
                </c:pt>
                <c:pt idx="6384">
                  <c:v>2.5260000000000001E-2</c:v>
                </c:pt>
                <c:pt idx="6385">
                  <c:v>2.5309999999999999E-2</c:v>
                </c:pt>
                <c:pt idx="6386">
                  <c:v>2.5309999999999999E-2</c:v>
                </c:pt>
                <c:pt idx="6387">
                  <c:v>2.537E-2</c:v>
                </c:pt>
                <c:pt idx="6388">
                  <c:v>2.5420000000000002E-2</c:v>
                </c:pt>
                <c:pt idx="6389">
                  <c:v>2.5420000000000002E-2</c:v>
                </c:pt>
                <c:pt idx="6390">
                  <c:v>2.5479999999999999E-2</c:v>
                </c:pt>
                <c:pt idx="6391">
                  <c:v>2.5530000000000001E-2</c:v>
                </c:pt>
                <c:pt idx="6392">
                  <c:v>2.5530000000000001E-2</c:v>
                </c:pt>
                <c:pt idx="6393">
                  <c:v>2.5590000000000002E-2</c:v>
                </c:pt>
                <c:pt idx="6394">
                  <c:v>2.564E-2</c:v>
                </c:pt>
                <c:pt idx="6395">
                  <c:v>2.5700000000000001E-2</c:v>
                </c:pt>
                <c:pt idx="6396">
                  <c:v>2.5700000000000001E-2</c:v>
                </c:pt>
                <c:pt idx="6397">
                  <c:v>2.5749999999999999E-2</c:v>
                </c:pt>
                <c:pt idx="6398">
                  <c:v>2.581E-2</c:v>
                </c:pt>
                <c:pt idx="6399">
                  <c:v>2.5860000000000001E-2</c:v>
                </c:pt>
                <c:pt idx="6400">
                  <c:v>2.5860000000000001E-2</c:v>
                </c:pt>
                <c:pt idx="6401">
                  <c:v>2.5909999999999999E-2</c:v>
                </c:pt>
                <c:pt idx="6402">
                  <c:v>2.597E-2</c:v>
                </c:pt>
                <c:pt idx="6403">
                  <c:v>2.6020000000000001E-2</c:v>
                </c:pt>
                <c:pt idx="6404">
                  <c:v>2.6020000000000001E-2</c:v>
                </c:pt>
                <c:pt idx="6405">
                  <c:v>2.6079999999999999E-2</c:v>
                </c:pt>
                <c:pt idx="6406">
                  <c:v>2.613E-2</c:v>
                </c:pt>
                <c:pt idx="6407">
                  <c:v>2.6190000000000001E-2</c:v>
                </c:pt>
                <c:pt idx="6408">
                  <c:v>2.6190000000000001E-2</c:v>
                </c:pt>
                <c:pt idx="6409">
                  <c:v>2.6239999999999999E-2</c:v>
                </c:pt>
                <c:pt idx="6410">
                  <c:v>2.63E-2</c:v>
                </c:pt>
                <c:pt idx="6411">
                  <c:v>2.6349999999999998E-2</c:v>
                </c:pt>
                <c:pt idx="6412">
                  <c:v>2.6349999999999998E-2</c:v>
                </c:pt>
                <c:pt idx="6413">
                  <c:v>2.64E-2</c:v>
                </c:pt>
                <c:pt idx="6414">
                  <c:v>2.6460000000000001E-2</c:v>
                </c:pt>
                <c:pt idx="6415">
                  <c:v>2.6460000000000001E-2</c:v>
                </c:pt>
                <c:pt idx="6416">
                  <c:v>2.6509999999999999E-2</c:v>
                </c:pt>
                <c:pt idx="6417">
                  <c:v>2.657E-2</c:v>
                </c:pt>
                <c:pt idx="6418">
                  <c:v>2.657E-2</c:v>
                </c:pt>
                <c:pt idx="6419">
                  <c:v>2.6620000000000001E-2</c:v>
                </c:pt>
                <c:pt idx="6420">
                  <c:v>2.6679999999999999E-2</c:v>
                </c:pt>
                <c:pt idx="6421">
                  <c:v>2.6679999999999999E-2</c:v>
                </c:pt>
                <c:pt idx="6422">
                  <c:v>2.673E-2</c:v>
                </c:pt>
                <c:pt idx="6423">
                  <c:v>2.673E-2</c:v>
                </c:pt>
                <c:pt idx="6424">
                  <c:v>2.6790000000000001E-2</c:v>
                </c:pt>
                <c:pt idx="6425">
                  <c:v>2.6839999999999999E-2</c:v>
                </c:pt>
                <c:pt idx="6426">
                  <c:v>2.6839999999999999E-2</c:v>
                </c:pt>
                <c:pt idx="6427">
                  <c:v>2.6890000000000001E-2</c:v>
                </c:pt>
                <c:pt idx="6428">
                  <c:v>2.6890000000000001E-2</c:v>
                </c:pt>
                <c:pt idx="6429">
                  <c:v>2.6950000000000002E-2</c:v>
                </c:pt>
                <c:pt idx="6430">
                  <c:v>2.6950000000000002E-2</c:v>
                </c:pt>
                <c:pt idx="6431">
                  <c:v>2.7E-2</c:v>
                </c:pt>
                <c:pt idx="6432">
                  <c:v>2.7E-2</c:v>
                </c:pt>
                <c:pt idx="6433">
                  <c:v>2.7E-2</c:v>
                </c:pt>
                <c:pt idx="6434">
                  <c:v>2.7060000000000001E-2</c:v>
                </c:pt>
                <c:pt idx="6435">
                  <c:v>2.7060000000000001E-2</c:v>
                </c:pt>
                <c:pt idx="6436">
                  <c:v>2.7060000000000001E-2</c:v>
                </c:pt>
                <c:pt idx="6437">
                  <c:v>2.7109999999999999E-2</c:v>
                </c:pt>
                <c:pt idx="6438">
                  <c:v>2.7109999999999999E-2</c:v>
                </c:pt>
                <c:pt idx="6439">
                  <c:v>2.7109999999999999E-2</c:v>
                </c:pt>
                <c:pt idx="6440">
                  <c:v>2.7109999999999999E-2</c:v>
                </c:pt>
                <c:pt idx="6441">
                  <c:v>2.717E-2</c:v>
                </c:pt>
                <c:pt idx="6442">
                  <c:v>2.717E-2</c:v>
                </c:pt>
                <c:pt idx="6443">
                  <c:v>2.717E-2</c:v>
                </c:pt>
                <c:pt idx="6444">
                  <c:v>2.717E-2</c:v>
                </c:pt>
                <c:pt idx="6445">
                  <c:v>2.717E-2</c:v>
                </c:pt>
                <c:pt idx="6446">
                  <c:v>2.717E-2</c:v>
                </c:pt>
                <c:pt idx="6447">
                  <c:v>2.717E-2</c:v>
                </c:pt>
                <c:pt idx="6448">
                  <c:v>2.7220000000000001E-2</c:v>
                </c:pt>
                <c:pt idx="6449">
                  <c:v>2.7220000000000001E-2</c:v>
                </c:pt>
                <c:pt idx="6450">
                  <c:v>2.7220000000000001E-2</c:v>
                </c:pt>
                <c:pt idx="6451">
                  <c:v>2.7220000000000001E-2</c:v>
                </c:pt>
                <c:pt idx="6452">
                  <c:v>2.717E-2</c:v>
                </c:pt>
                <c:pt idx="6453">
                  <c:v>2.717E-2</c:v>
                </c:pt>
                <c:pt idx="6454">
                  <c:v>2.717E-2</c:v>
                </c:pt>
                <c:pt idx="6455">
                  <c:v>2.717E-2</c:v>
                </c:pt>
                <c:pt idx="6456">
                  <c:v>2.717E-2</c:v>
                </c:pt>
                <c:pt idx="6457">
                  <c:v>2.717E-2</c:v>
                </c:pt>
                <c:pt idx="6458">
                  <c:v>2.717E-2</c:v>
                </c:pt>
                <c:pt idx="6459">
                  <c:v>2.717E-2</c:v>
                </c:pt>
                <c:pt idx="6460">
                  <c:v>2.7109999999999999E-2</c:v>
                </c:pt>
                <c:pt idx="6461">
                  <c:v>2.7109999999999999E-2</c:v>
                </c:pt>
                <c:pt idx="6462">
                  <c:v>2.7109999999999999E-2</c:v>
                </c:pt>
                <c:pt idx="6463">
                  <c:v>2.7109999999999999E-2</c:v>
                </c:pt>
                <c:pt idx="6464">
                  <c:v>2.7060000000000001E-2</c:v>
                </c:pt>
                <c:pt idx="6465">
                  <c:v>2.7060000000000001E-2</c:v>
                </c:pt>
                <c:pt idx="6466">
                  <c:v>2.7060000000000001E-2</c:v>
                </c:pt>
                <c:pt idx="6467">
                  <c:v>2.7E-2</c:v>
                </c:pt>
                <c:pt idx="6468">
                  <c:v>2.7E-2</c:v>
                </c:pt>
                <c:pt idx="6469">
                  <c:v>2.7E-2</c:v>
                </c:pt>
                <c:pt idx="6470">
                  <c:v>2.6950000000000002E-2</c:v>
                </c:pt>
                <c:pt idx="6471">
                  <c:v>2.6950000000000002E-2</c:v>
                </c:pt>
                <c:pt idx="6472">
                  <c:v>2.6890000000000001E-2</c:v>
                </c:pt>
                <c:pt idx="6473">
                  <c:v>2.6890000000000001E-2</c:v>
                </c:pt>
                <c:pt idx="6474">
                  <c:v>2.6839999999999999E-2</c:v>
                </c:pt>
                <c:pt idx="6475">
                  <c:v>2.6839999999999999E-2</c:v>
                </c:pt>
                <c:pt idx="6476">
                  <c:v>2.6790000000000001E-2</c:v>
                </c:pt>
                <c:pt idx="6477">
                  <c:v>2.6790000000000001E-2</c:v>
                </c:pt>
                <c:pt idx="6478">
                  <c:v>2.673E-2</c:v>
                </c:pt>
                <c:pt idx="6479">
                  <c:v>2.673E-2</c:v>
                </c:pt>
                <c:pt idx="6480">
                  <c:v>2.6679999999999999E-2</c:v>
                </c:pt>
                <c:pt idx="6481">
                  <c:v>2.6679999999999999E-2</c:v>
                </c:pt>
                <c:pt idx="6482">
                  <c:v>2.6620000000000001E-2</c:v>
                </c:pt>
                <c:pt idx="6483">
                  <c:v>2.6620000000000001E-2</c:v>
                </c:pt>
                <c:pt idx="6484">
                  <c:v>2.657E-2</c:v>
                </c:pt>
                <c:pt idx="6485">
                  <c:v>2.657E-2</c:v>
                </c:pt>
                <c:pt idx="6486">
                  <c:v>2.6509999999999999E-2</c:v>
                </c:pt>
                <c:pt idx="6487">
                  <c:v>2.6509999999999999E-2</c:v>
                </c:pt>
                <c:pt idx="6488">
                  <c:v>2.6460000000000001E-2</c:v>
                </c:pt>
                <c:pt idx="6489">
                  <c:v>2.64E-2</c:v>
                </c:pt>
                <c:pt idx="6490">
                  <c:v>2.64E-2</c:v>
                </c:pt>
                <c:pt idx="6491">
                  <c:v>2.6349999999999998E-2</c:v>
                </c:pt>
                <c:pt idx="6492">
                  <c:v>2.6349999999999998E-2</c:v>
                </c:pt>
                <c:pt idx="6493">
                  <c:v>2.63E-2</c:v>
                </c:pt>
                <c:pt idx="6494">
                  <c:v>2.63E-2</c:v>
                </c:pt>
                <c:pt idx="6495">
                  <c:v>2.6239999999999999E-2</c:v>
                </c:pt>
                <c:pt idx="6496">
                  <c:v>2.6190000000000001E-2</c:v>
                </c:pt>
                <c:pt idx="6497">
                  <c:v>2.6190000000000001E-2</c:v>
                </c:pt>
                <c:pt idx="6498">
                  <c:v>2.613E-2</c:v>
                </c:pt>
                <c:pt idx="6499">
                  <c:v>2.613E-2</c:v>
                </c:pt>
                <c:pt idx="6500">
                  <c:v>2.6079999999999999E-2</c:v>
                </c:pt>
                <c:pt idx="6501">
                  <c:v>2.6079999999999999E-2</c:v>
                </c:pt>
                <c:pt idx="6502">
                  <c:v>2.6020000000000001E-2</c:v>
                </c:pt>
                <c:pt idx="6503">
                  <c:v>2.6020000000000001E-2</c:v>
                </c:pt>
                <c:pt idx="6504">
                  <c:v>2.597E-2</c:v>
                </c:pt>
                <c:pt idx="6505">
                  <c:v>2.5909999999999999E-2</c:v>
                </c:pt>
                <c:pt idx="6506">
                  <c:v>2.5909999999999999E-2</c:v>
                </c:pt>
                <c:pt idx="6507">
                  <c:v>2.5860000000000001E-2</c:v>
                </c:pt>
                <c:pt idx="6508">
                  <c:v>2.5860000000000001E-2</c:v>
                </c:pt>
                <c:pt idx="6509">
                  <c:v>2.581E-2</c:v>
                </c:pt>
                <c:pt idx="6510">
                  <c:v>2.581E-2</c:v>
                </c:pt>
                <c:pt idx="6511">
                  <c:v>2.5749999999999999E-2</c:v>
                </c:pt>
                <c:pt idx="6512">
                  <c:v>2.5749999999999999E-2</c:v>
                </c:pt>
                <c:pt idx="6513">
                  <c:v>2.5749999999999999E-2</c:v>
                </c:pt>
                <c:pt idx="6514">
                  <c:v>2.5700000000000001E-2</c:v>
                </c:pt>
                <c:pt idx="6515">
                  <c:v>2.5700000000000001E-2</c:v>
                </c:pt>
                <c:pt idx="6516">
                  <c:v>2.564E-2</c:v>
                </c:pt>
                <c:pt idx="6517">
                  <c:v>2.564E-2</c:v>
                </c:pt>
                <c:pt idx="6518">
                  <c:v>2.5590000000000002E-2</c:v>
                </c:pt>
                <c:pt idx="6519">
                  <c:v>2.5590000000000002E-2</c:v>
                </c:pt>
                <c:pt idx="6520">
                  <c:v>2.5590000000000002E-2</c:v>
                </c:pt>
                <c:pt idx="6521">
                  <c:v>2.5530000000000001E-2</c:v>
                </c:pt>
                <c:pt idx="6522">
                  <c:v>2.5530000000000001E-2</c:v>
                </c:pt>
                <c:pt idx="6523">
                  <c:v>2.5479999999999999E-2</c:v>
                </c:pt>
                <c:pt idx="6524">
                  <c:v>2.5479999999999999E-2</c:v>
                </c:pt>
                <c:pt idx="6525">
                  <c:v>2.5479999999999999E-2</c:v>
                </c:pt>
                <c:pt idx="6526">
                  <c:v>2.5479999999999999E-2</c:v>
                </c:pt>
                <c:pt idx="6527">
                  <c:v>2.5420000000000002E-2</c:v>
                </c:pt>
                <c:pt idx="6528">
                  <c:v>2.5420000000000002E-2</c:v>
                </c:pt>
                <c:pt idx="6529">
                  <c:v>2.5420000000000002E-2</c:v>
                </c:pt>
                <c:pt idx="6530">
                  <c:v>2.537E-2</c:v>
                </c:pt>
                <c:pt idx="6531">
                  <c:v>2.537E-2</c:v>
                </c:pt>
                <c:pt idx="6532">
                  <c:v>2.537E-2</c:v>
                </c:pt>
                <c:pt idx="6533">
                  <c:v>2.537E-2</c:v>
                </c:pt>
                <c:pt idx="6534">
                  <c:v>2.537E-2</c:v>
                </c:pt>
                <c:pt idx="6535">
                  <c:v>2.5309999999999999E-2</c:v>
                </c:pt>
                <c:pt idx="6536">
                  <c:v>2.5309999999999999E-2</c:v>
                </c:pt>
                <c:pt idx="6537">
                  <c:v>2.5309999999999999E-2</c:v>
                </c:pt>
                <c:pt idx="6538">
                  <c:v>2.5309999999999999E-2</c:v>
                </c:pt>
                <c:pt idx="6539">
                  <c:v>2.5309999999999999E-2</c:v>
                </c:pt>
                <c:pt idx="6540">
                  <c:v>2.5309999999999999E-2</c:v>
                </c:pt>
                <c:pt idx="6541">
                  <c:v>2.5260000000000001E-2</c:v>
                </c:pt>
                <c:pt idx="6542">
                  <c:v>2.5260000000000001E-2</c:v>
                </c:pt>
                <c:pt idx="6543">
                  <c:v>2.5260000000000001E-2</c:v>
                </c:pt>
                <c:pt idx="6544">
                  <c:v>2.5260000000000001E-2</c:v>
                </c:pt>
                <c:pt idx="6545">
                  <c:v>2.5260000000000001E-2</c:v>
                </c:pt>
                <c:pt idx="6546">
                  <c:v>2.5260000000000001E-2</c:v>
                </c:pt>
                <c:pt idx="6547">
                  <c:v>2.5260000000000001E-2</c:v>
                </c:pt>
                <c:pt idx="6548">
                  <c:v>2.5260000000000001E-2</c:v>
                </c:pt>
                <c:pt idx="6549">
                  <c:v>2.5260000000000001E-2</c:v>
                </c:pt>
                <c:pt idx="6550">
                  <c:v>2.5260000000000001E-2</c:v>
                </c:pt>
                <c:pt idx="6551">
                  <c:v>2.5260000000000001E-2</c:v>
                </c:pt>
                <c:pt idx="6552">
                  <c:v>2.5260000000000001E-2</c:v>
                </c:pt>
                <c:pt idx="6553">
                  <c:v>2.521E-2</c:v>
                </c:pt>
                <c:pt idx="6554">
                  <c:v>2.521E-2</c:v>
                </c:pt>
                <c:pt idx="6555">
                  <c:v>2.521E-2</c:v>
                </c:pt>
                <c:pt idx="6556">
                  <c:v>2.521E-2</c:v>
                </c:pt>
                <c:pt idx="6557">
                  <c:v>2.521E-2</c:v>
                </c:pt>
                <c:pt idx="6558">
                  <c:v>2.5260000000000001E-2</c:v>
                </c:pt>
                <c:pt idx="6559">
                  <c:v>2.5260000000000001E-2</c:v>
                </c:pt>
                <c:pt idx="6560">
                  <c:v>2.5260000000000001E-2</c:v>
                </c:pt>
                <c:pt idx="6561">
                  <c:v>2.5260000000000001E-2</c:v>
                </c:pt>
                <c:pt idx="6562">
                  <c:v>2.5260000000000001E-2</c:v>
                </c:pt>
                <c:pt idx="6563">
                  <c:v>2.5260000000000001E-2</c:v>
                </c:pt>
                <c:pt idx="6564">
                  <c:v>2.521E-2</c:v>
                </c:pt>
                <c:pt idx="6565">
                  <c:v>2.521E-2</c:v>
                </c:pt>
                <c:pt idx="6566">
                  <c:v>2.521E-2</c:v>
                </c:pt>
                <c:pt idx="6567">
                  <c:v>2.521E-2</c:v>
                </c:pt>
                <c:pt idx="6568">
                  <c:v>2.521E-2</c:v>
                </c:pt>
                <c:pt idx="6569">
                  <c:v>2.521E-2</c:v>
                </c:pt>
                <c:pt idx="6570">
                  <c:v>2.521E-2</c:v>
                </c:pt>
                <c:pt idx="6571">
                  <c:v>2.521E-2</c:v>
                </c:pt>
                <c:pt idx="6572">
                  <c:v>2.521E-2</c:v>
                </c:pt>
                <c:pt idx="6573">
                  <c:v>2.5260000000000001E-2</c:v>
                </c:pt>
                <c:pt idx="6574">
                  <c:v>2.5260000000000001E-2</c:v>
                </c:pt>
                <c:pt idx="6575">
                  <c:v>2.5260000000000001E-2</c:v>
                </c:pt>
                <c:pt idx="6576">
                  <c:v>2.5260000000000001E-2</c:v>
                </c:pt>
                <c:pt idx="6577">
                  <c:v>2.521E-2</c:v>
                </c:pt>
                <c:pt idx="6578">
                  <c:v>2.521E-2</c:v>
                </c:pt>
                <c:pt idx="6579">
                  <c:v>2.521E-2</c:v>
                </c:pt>
                <c:pt idx="6580">
                  <c:v>2.521E-2</c:v>
                </c:pt>
                <c:pt idx="6581">
                  <c:v>2.521E-2</c:v>
                </c:pt>
                <c:pt idx="6582">
                  <c:v>2.521E-2</c:v>
                </c:pt>
                <c:pt idx="6583">
                  <c:v>2.521E-2</c:v>
                </c:pt>
                <c:pt idx="6584">
                  <c:v>2.521E-2</c:v>
                </c:pt>
                <c:pt idx="6585">
                  <c:v>2.521E-2</c:v>
                </c:pt>
                <c:pt idx="6586">
                  <c:v>2.521E-2</c:v>
                </c:pt>
                <c:pt idx="6587">
                  <c:v>2.521E-2</c:v>
                </c:pt>
                <c:pt idx="6588">
                  <c:v>2.521E-2</c:v>
                </c:pt>
                <c:pt idx="6589">
                  <c:v>2.5149999999999999E-2</c:v>
                </c:pt>
                <c:pt idx="6590">
                  <c:v>2.5149999999999999E-2</c:v>
                </c:pt>
                <c:pt idx="6591">
                  <c:v>2.5149999999999999E-2</c:v>
                </c:pt>
                <c:pt idx="6592">
                  <c:v>2.5149999999999999E-2</c:v>
                </c:pt>
                <c:pt idx="6593">
                  <c:v>2.5149999999999999E-2</c:v>
                </c:pt>
                <c:pt idx="6594">
                  <c:v>2.5149999999999999E-2</c:v>
                </c:pt>
                <c:pt idx="6595">
                  <c:v>2.5100000000000001E-2</c:v>
                </c:pt>
                <c:pt idx="6596">
                  <c:v>2.5100000000000001E-2</c:v>
                </c:pt>
                <c:pt idx="6597">
                  <c:v>2.5100000000000001E-2</c:v>
                </c:pt>
                <c:pt idx="6598">
                  <c:v>2.5100000000000001E-2</c:v>
                </c:pt>
                <c:pt idx="6599">
                  <c:v>2.504E-2</c:v>
                </c:pt>
                <c:pt idx="6600">
                  <c:v>2.504E-2</c:v>
                </c:pt>
                <c:pt idx="6601">
                  <c:v>2.504E-2</c:v>
                </c:pt>
                <c:pt idx="6602">
                  <c:v>2.504E-2</c:v>
                </c:pt>
                <c:pt idx="6603">
                  <c:v>2.4989999999999998E-2</c:v>
                </c:pt>
                <c:pt idx="6604">
                  <c:v>2.4989999999999998E-2</c:v>
                </c:pt>
                <c:pt idx="6605">
                  <c:v>2.4989999999999998E-2</c:v>
                </c:pt>
                <c:pt idx="6606">
                  <c:v>2.4989999999999998E-2</c:v>
                </c:pt>
                <c:pt idx="6607">
                  <c:v>2.4930000000000001E-2</c:v>
                </c:pt>
                <c:pt idx="6608">
                  <c:v>2.4930000000000001E-2</c:v>
                </c:pt>
                <c:pt idx="6609">
                  <c:v>2.4879999999999999E-2</c:v>
                </c:pt>
                <c:pt idx="6610">
                  <c:v>2.4879999999999999E-2</c:v>
                </c:pt>
                <c:pt idx="6611">
                  <c:v>2.4879999999999999E-2</c:v>
                </c:pt>
                <c:pt idx="6612">
                  <c:v>2.4819999999999998E-2</c:v>
                </c:pt>
                <c:pt idx="6613">
                  <c:v>2.4819999999999998E-2</c:v>
                </c:pt>
                <c:pt idx="6614">
                  <c:v>2.477E-2</c:v>
                </c:pt>
                <c:pt idx="6615">
                  <c:v>2.477E-2</c:v>
                </c:pt>
                <c:pt idx="6616">
                  <c:v>2.4719999999999999E-2</c:v>
                </c:pt>
                <c:pt idx="6617">
                  <c:v>2.4719999999999999E-2</c:v>
                </c:pt>
                <c:pt idx="6618">
                  <c:v>2.4719999999999999E-2</c:v>
                </c:pt>
                <c:pt idx="6619">
                  <c:v>2.4660000000000001E-2</c:v>
                </c:pt>
                <c:pt idx="6620">
                  <c:v>2.4660000000000001E-2</c:v>
                </c:pt>
                <c:pt idx="6621">
                  <c:v>2.461E-2</c:v>
                </c:pt>
                <c:pt idx="6622">
                  <c:v>2.461E-2</c:v>
                </c:pt>
                <c:pt idx="6623">
                  <c:v>2.4549999999999999E-2</c:v>
                </c:pt>
                <c:pt idx="6624">
                  <c:v>2.4549999999999999E-2</c:v>
                </c:pt>
                <c:pt idx="6625">
                  <c:v>2.4500000000000001E-2</c:v>
                </c:pt>
                <c:pt idx="6626">
                  <c:v>2.4500000000000001E-2</c:v>
                </c:pt>
                <c:pt idx="6627">
                  <c:v>2.444E-2</c:v>
                </c:pt>
                <c:pt idx="6628">
                  <c:v>2.4389999999999998E-2</c:v>
                </c:pt>
                <c:pt idx="6629">
                  <c:v>2.4389999999999998E-2</c:v>
                </c:pt>
                <c:pt idx="6630">
                  <c:v>2.4330000000000001E-2</c:v>
                </c:pt>
                <c:pt idx="6631">
                  <c:v>2.4330000000000001E-2</c:v>
                </c:pt>
                <c:pt idx="6632">
                  <c:v>2.4279999999999999E-2</c:v>
                </c:pt>
                <c:pt idx="6633">
                  <c:v>2.4279999999999999E-2</c:v>
                </c:pt>
                <c:pt idx="6634">
                  <c:v>2.4230000000000002E-2</c:v>
                </c:pt>
                <c:pt idx="6635">
                  <c:v>2.4170000000000001E-2</c:v>
                </c:pt>
                <c:pt idx="6636">
                  <c:v>2.4170000000000001E-2</c:v>
                </c:pt>
                <c:pt idx="6637">
                  <c:v>2.4119999999999999E-2</c:v>
                </c:pt>
                <c:pt idx="6638">
                  <c:v>2.4119999999999999E-2</c:v>
                </c:pt>
                <c:pt idx="6639">
                  <c:v>2.4060000000000002E-2</c:v>
                </c:pt>
                <c:pt idx="6640">
                  <c:v>2.401E-2</c:v>
                </c:pt>
                <c:pt idx="6641">
                  <c:v>2.401E-2</c:v>
                </c:pt>
                <c:pt idx="6642">
                  <c:v>2.3949999999999999E-2</c:v>
                </c:pt>
                <c:pt idx="6643">
                  <c:v>2.3949999999999999E-2</c:v>
                </c:pt>
                <c:pt idx="6644">
                  <c:v>2.3900000000000001E-2</c:v>
                </c:pt>
                <c:pt idx="6645">
                  <c:v>2.384E-2</c:v>
                </c:pt>
                <c:pt idx="6646">
                  <c:v>2.384E-2</c:v>
                </c:pt>
                <c:pt idx="6647">
                  <c:v>2.3789999999999999E-2</c:v>
                </c:pt>
                <c:pt idx="6648">
                  <c:v>2.3789999999999999E-2</c:v>
                </c:pt>
                <c:pt idx="6649">
                  <c:v>2.3740000000000001E-2</c:v>
                </c:pt>
                <c:pt idx="6650">
                  <c:v>2.368E-2</c:v>
                </c:pt>
                <c:pt idx="6651">
                  <c:v>2.368E-2</c:v>
                </c:pt>
                <c:pt idx="6652">
                  <c:v>2.3630000000000002E-2</c:v>
                </c:pt>
                <c:pt idx="6653">
                  <c:v>2.3630000000000002E-2</c:v>
                </c:pt>
                <c:pt idx="6654">
                  <c:v>2.3570000000000001E-2</c:v>
                </c:pt>
                <c:pt idx="6655">
                  <c:v>2.3570000000000001E-2</c:v>
                </c:pt>
                <c:pt idx="6656">
                  <c:v>2.3519999999999999E-2</c:v>
                </c:pt>
                <c:pt idx="6657">
                  <c:v>2.3460000000000002E-2</c:v>
                </c:pt>
                <c:pt idx="6658">
                  <c:v>2.3460000000000002E-2</c:v>
                </c:pt>
                <c:pt idx="6659">
                  <c:v>2.341E-2</c:v>
                </c:pt>
                <c:pt idx="6660">
                  <c:v>2.341E-2</c:v>
                </c:pt>
                <c:pt idx="6661">
                  <c:v>2.3349999999999999E-2</c:v>
                </c:pt>
                <c:pt idx="6662">
                  <c:v>2.3349999999999999E-2</c:v>
                </c:pt>
                <c:pt idx="6663">
                  <c:v>2.3300000000000001E-2</c:v>
                </c:pt>
                <c:pt idx="6664">
                  <c:v>2.3300000000000001E-2</c:v>
                </c:pt>
                <c:pt idx="6665">
                  <c:v>2.325E-2</c:v>
                </c:pt>
                <c:pt idx="6666">
                  <c:v>2.325E-2</c:v>
                </c:pt>
                <c:pt idx="6667">
                  <c:v>2.3189999999999999E-2</c:v>
                </c:pt>
                <c:pt idx="6668">
                  <c:v>2.3189999999999999E-2</c:v>
                </c:pt>
                <c:pt idx="6669">
                  <c:v>2.3140000000000001E-2</c:v>
                </c:pt>
                <c:pt idx="6670">
                  <c:v>2.3140000000000001E-2</c:v>
                </c:pt>
                <c:pt idx="6671">
                  <c:v>2.3140000000000001E-2</c:v>
                </c:pt>
                <c:pt idx="6672">
                  <c:v>2.308E-2</c:v>
                </c:pt>
                <c:pt idx="6673">
                  <c:v>2.308E-2</c:v>
                </c:pt>
                <c:pt idx="6674">
                  <c:v>2.3029999999999998E-2</c:v>
                </c:pt>
                <c:pt idx="6675">
                  <c:v>2.3029999999999998E-2</c:v>
                </c:pt>
                <c:pt idx="6676">
                  <c:v>2.3029999999999998E-2</c:v>
                </c:pt>
                <c:pt idx="6677">
                  <c:v>2.2970000000000001E-2</c:v>
                </c:pt>
                <c:pt idx="6678">
                  <c:v>2.2970000000000001E-2</c:v>
                </c:pt>
                <c:pt idx="6679">
                  <c:v>2.2970000000000001E-2</c:v>
                </c:pt>
                <c:pt idx="6680">
                  <c:v>2.2919999999999999E-2</c:v>
                </c:pt>
                <c:pt idx="6681">
                  <c:v>2.2919999999999999E-2</c:v>
                </c:pt>
                <c:pt idx="6682">
                  <c:v>2.2919999999999999E-2</c:v>
                </c:pt>
                <c:pt idx="6683">
                  <c:v>2.2859999999999998E-2</c:v>
                </c:pt>
                <c:pt idx="6684">
                  <c:v>2.2859999999999998E-2</c:v>
                </c:pt>
                <c:pt idx="6685">
                  <c:v>2.2859999999999998E-2</c:v>
                </c:pt>
                <c:pt idx="6686">
                  <c:v>2.2859999999999998E-2</c:v>
                </c:pt>
                <c:pt idx="6687">
                  <c:v>2.2859999999999998E-2</c:v>
                </c:pt>
                <c:pt idx="6688">
                  <c:v>2.281E-2</c:v>
                </c:pt>
                <c:pt idx="6689">
                  <c:v>2.281E-2</c:v>
                </c:pt>
                <c:pt idx="6690">
                  <c:v>2.281E-2</c:v>
                </c:pt>
                <c:pt idx="6691">
                  <c:v>2.281E-2</c:v>
                </c:pt>
                <c:pt idx="6692">
                  <c:v>2.281E-2</c:v>
                </c:pt>
                <c:pt idx="6693">
                  <c:v>2.2759999999999999E-2</c:v>
                </c:pt>
                <c:pt idx="6694">
                  <c:v>2.2759999999999999E-2</c:v>
                </c:pt>
                <c:pt idx="6695">
                  <c:v>2.2759999999999999E-2</c:v>
                </c:pt>
                <c:pt idx="6696">
                  <c:v>2.2759999999999999E-2</c:v>
                </c:pt>
                <c:pt idx="6697">
                  <c:v>2.2759999999999999E-2</c:v>
                </c:pt>
                <c:pt idx="6698">
                  <c:v>2.2759999999999999E-2</c:v>
                </c:pt>
                <c:pt idx="6699">
                  <c:v>2.2759999999999999E-2</c:v>
                </c:pt>
                <c:pt idx="6700">
                  <c:v>2.2759999999999999E-2</c:v>
                </c:pt>
                <c:pt idx="6701">
                  <c:v>2.2759999999999999E-2</c:v>
                </c:pt>
                <c:pt idx="6702">
                  <c:v>2.2759999999999999E-2</c:v>
                </c:pt>
                <c:pt idx="6703">
                  <c:v>2.2759999999999999E-2</c:v>
                </c:pt>
                <c:pt idx="6704">
                  <c:v>2.2759999999999999E-2</c:v>
                </c:pt>
                <c:pt idx="6705">
                  <c:v>2.2759999999999999E-2</c:v>
                </c:pt>
                <c:pt idx="6706">
                  <c:v>2.2759999999999999E-2</c:v>
                </c:pt>
                <c:pt idx="6707">
                  <c:v>2.2759999999999999E-2</c:v>
                </c:pt>
                <c:pt idx="6708">
                  <c:v>2.2759999999999999E-2</c:v>
                </c:pt>
                <c:pt idx="6709">
                  <c:v>2.2759999999999999E-2</c:v>
                </c:pt>
                <c:pt idx="6710">
                  <c:v>2.2759999999999999E-2</c:v>
                </c:pt>
                <c:pt idx="6711">
                  <c:v>2.2759999999999999E-2</c:v>
                </c:pt>
                <c:pt idx="6712">
                  <c:v>2.2759999999999999E-2</c:v>
                </c:pt>
                <c:pt idx="6713">
                  <c:v>2.2759999999999999E-2</c:v>
                </c:pt>
                <c:pt idx="6714">
                  <c:v>2.2759999999999999E-2</c:v>
                </c:pt>
                <c:pt idx="6715">
                  <c:v>2.2759999999999999E-2</c:v>
                </c:pt>
                <c:pt idx="6716">
                  <c:v>2.2759999999999999E-2</c:v>
                </c:pt>
                <c:pt idx="6717">
                  <c:v>2.2759999999999999E-2</c:v>
                </c:pt>
                <c:pt idx="6718">
                  <c:v>2.281E-2</c:v>
                </c:pt>
                <c:pt idx="6719">
                  <c:v>2.281E-2</c:v>
                </c:pt>
                <c:pt idx="6720">
                  <c:v>2.281E-2</c:v>
                </c:pt>
                <c:pt idx="6721">
                  <c:v>2.281E-2</c:v>
                </c:pt>
                <c:pt idx="6722">
                  <c:v>2.281E-2</c:v>
                </c:pt>
                <c:pt idx="6723">
                  <c:v>2.281E-2</c:v>
                </c:pt>
                <c:pt idx="6724">
                  <c:v>2.281E-2</c:v>
                </c:pt>
                <c:pt idx="6725">
                  <c:v>2.281E-2</c:v>
                </c:pt>
                <c:pt idx="6726">
                  <c:v>2.281E-2</c:v>
                </c:pt>
                <c:pt idx="6727">
                  <c:v>2.281E-2</c:v>
                </c:pt>
                <c:pt idx="6728">
                  <c:v>2.281E-2</c:v>
                </c:pt>
                <c:pt idx="6729">
                  <c:v>2.2859999999999998E-2</c:v>
                </c:pt>
                <c:pt idx="6730">
                  <c:v>2.2859999999999998E-2</c:v>
                </c:pt>
                <c:pt idx="6731">
                  <c:v>2.2859999999999998E-2</c:v>
                </c:pt>
                <c:pt idx="6732">
                  <c:v>2.2859999999999998E-2</c:v>
                </c:pt>
                <c:pt idx="6733">
                  <c:v>2.2859999999999998E-2</c:v>
                </c:pt>
                <c:pt idx="6734">
                  <c:v>2.2859999999999998E-2</c:v>
                </c:pt>
                <c:pt idx="6735">
                  <c:v>2.2859999999999998E-2</c:v>
                </c:pt>
                <c:pt idx="6736">
                  <c:v>2.2919999999999999E-2</c:v>
                </c:pt>
                <c:pt idx="6737">
                  <c:v>2.2919999999999999E-2</c:v>
                </c:pt>
                <c:pt idx="6738">
                  <c:v>2.2919999999999999E-2</c:v>
                </c:pt>
                <c:pt idx="6739">
                  <c:v>2.2919999999999999E-2</c:v>
                </c:pt>
                <c:pt idx="6740">
                  <c:v>2.2919999999999999E-2</c:v>
                </c:pt>
                <c:pt idx="6741">
                  <c:v>2.2919999999999999E-2</c:v>
                </c:pt>
                <c:pt idx="6742">
                  <c:v>2.2919999999999999E-2</c:v>
                </c:pt>
                <c:pt idx="6743">
                  <c:v>2.2919999999999999E-2</c:v>
                </c:pt>
                <c:pt idx="6744">
                  <c:v>2.2919999999999999E-2</c:v>
                </c:pt>
                <c:pt idx="6745">
                  <c:v>2.2919999999999999E-2</c:v>
                </c:pt>
                <c:pt idx="6746">
                  <c:v>2.2919999999999999E-2</c:v>
                </c:pt>
                <c:pt idx="6747">
                  <c:v>2.2919999999999999E-2</c:v>
                </c:pt>
                <c:pt idx="6748">
                  <c:v>2.2919999999999999E-2</c:v>
                </c:pt>
                <c:pt idx="6749">
                  <c:v>2.2919999999999999E-2</c:v>
                </c:pt>
                <c:pt idx="6750">
                  <c:v>2.2919999999999999E-2</c:v>
                </c:pt>
                <c:pt idx="6751">
                  <c:v>2.2919999999999999E-2</c:v>
                </c:pt>
                <c:pt idx="6752">
                  <c:v>2.2970000000000001E-2</c:v>
                </c:pt>
                <c:pt idx="6753">
                  <c:v>2.2970000000000001E-2</c:v>
                </c:pt>
                <c:pt idx="6754">
                  <c:v>2.2919999999999999E-2</c:v>
                </c:pt>
                <c:pt idx="6755">
                  <c:v>2.2919999999999999E-2</c:v>
                </c:pt>
                <c:pt idx="6756">
                  <c:v>2.2919999999999999E-2</c:v>
                </c:pt>
                <c:pt idx="6757">
                  <c:v>2.2919999999999999E-2</c:v>
                </c:pt>
                <c:pt idx="6758">
                  <c:v>2.2919999999999999E-2</c:v>
                </c:pt>
                <c:pt idx="6759">
                  <c:v>2.2919999999999999E-2</c:v>
                </c:pt>
                <c:pt idx="6760">
                  <c:v>2.2919999999999999E-2</c:v>
                </c:pt>
                <c:pt idx="6761">
                  <c:v>2.2919999999999999E-2</c:v>
                </c:pt>
                <c:pt idx="6762">
                  <c:v>2.2919999999999999E-2</c:v>
                </c:pt>
                <c:pt idx="6763">
                  <c:v>2.2919999999999999E-2</c:v>
                </c:pt>
                <c:pt idx="6764">
                  <c:v>2.2919999999999999E-2</c:v>
                </c:pt>
                <c:pt idx="6765">
                  <c:v>2.2919999999999999E-2</c:v>
                </c:pt>
                <c:pt idx="6766">
                  <c:v>2.2919999999999999E-2</c:v>
                </c:pt>
                <c:pt idx="6767">
                  <c:v>2.2919999999999999E-2</c:v>
                </c:pt>
                <c:pt idx="6768">
                  <c:v>2.2859999999999998E-2</c:v>
                </c:pt>
                <c:pt idx="6769">
                  <c:v>2.2859999999999998E-2</c:v>
                </c:pt>
                <c:pt idx="6770">
                  <c:v>2.2859999999999998E-2</c:v>
                </c:pt>
                <c:pt idx="6771">
                  <c:v>2.2859999999999998E-2</c:v>
                </c:pt>
                <c:pt idx="6772">
                  <c:v>2.2859999999999998E-2</c:v>
                </c:pt>
                <c:pt idx="6773">
                  <c:v>2.281E-2</c:v>
                </c:pt>
                <c:pt idx="6774">
                  <c:v>2.281E-2</c:v>
                </c:pt>
                <c:pt idx="6775">
                  <c:v>2.281E-2</c:v>
                </c:pt>
                <c:pt idx="6776">
                  <c:v>2.281E-2</c:v>
                </c:pt>
                <c:pt idx="6777">
                  <c:v>2.281E-2</c:v>
                </c:pt>
                <c:pt idx="6778">
                  <c:v>2.2759999999999999E-2</c:v>
                </c:pt>
                <c:pt idx="6779">
                  <c:v>2.2759999999999999E-2</c:v>
                </c:pt>
                <c:pt idx="6780">
                  <c:v>2.2759999999999999E-2</c:v>
                </c:pt>
                <c:pt idx="6781">
                  <c:v>2.2759999999999999E-2</c:v>
                </c:pt>
                <c:pt idx="6782">
                  <c:v>2.2700000000000001E-2</c:v>
                </c:pt>
                <c:pt idx="6783">
                  <c:v>2.2700000000000001E-2</c:v>
                </c:pt>
                <c:pt idx="6784">
                  <c:v>2.2700000000000001E-2</c:v>
                </c:pt>
                <c:pt idx="6785">
                  <c:v>2.2700000000000001E-2</c:v>
                </c:pt>
                <c:pt idx="6786">
                  <c:v>2.265E-2</c:v>
                </c:pt>
                <c:pt idx="6787">
                  <c:v>2.265E-2</c:v>
                </c:pt>
                <c:pt idx="6788">
                  <c:v>2.265E-2</c:v>
                </c:pt>
                <c:pt idx="6789">
                  <c:v>2.2589999999999999E-2</c:v>
                </c:pt>
                <c:pt idx="6790">
                  <c:v>2.2589999999999999E-2</c:v>
                </c:pt>
                <c:pt idx="6791">
                  <c:v>2.2589999999999999E-2</c:v>
                </c:pt>
                <c:pt idx="6792">
                  <c:v>2.2540000000000001E-2</c:v>
                </c:pt>
                <c:pt idx="6793">
                  <c:v>2.2540000000000001E-2</c:v>
                </c:pt>
                <c:pt idx="6794">
                  <c:v>2.2540000000000001E-2</c:v>
                </c:pt>
                <c:pt idx="6795">
                  <c:v>2.248E-2</c:v>
                </c:pt>
                <c:pt idx="6796">
                  <c:v>2.248E-2</c:v>
                </c:pt>
                <c:pt idx="6797">
                  <c:v>2.248E-2</c:v>
                </c:pt>
                <c:pt idx="6798">
                  <c:v>2.2429999999999999E-2</c:v>
                </c:pt>
                <c:pt idx="6799">
                  <c:v>2.2429999999999999E-2</c:v>
                </c:pt>
                <c:pt idx="6800">
                  <c:v>2.2370000000000001E-2</c:v>
                </c:pt>
                <c:pt idx="6801">
                  <c:v>2.2370000000000001E-2</c:v>
                </c:pt>
                <c:pt idx="6802">
                  <c:v>2.2370000000000001E-2</c:v>
                </c:pt>
                <c:pt idx="6803">
                  <c:v>2.232E-2</c:v>
                </c:pt>
                <c:pt idx="6804">
                  <c:v>2.232E-2</c:v>
                </c:pt>
                <c:pt idx="6805">
                  <c:v>2.232E-2</c:v>
                </c:pt>
                <c:pt idx="6806">
                  <c:v>2.2270000000000002E-2</c:v>
                </c:pt>
                <c:pt idx="6807">
                  <c:v>2.2270000000000002E-2</c:v>
                </c:pt>
                <c:pt idx="6808">
                  <c:v>2.2210000000000001E-2</c:v>
                </c:pt>
                <c:pt idx="6809">
                  <c:v>2.2210000000000001E-2</c:v>
                </c:pt>
                <c:pt idx="6810">
                  <c:v>2.2210000000000001E-2</c:v>
                </c:pt>
                <c:pt idx="6811">
                  <c:v>2.2159999999999999E-2</c:v>
                </c:pt>
                <c:pt idx="6812">
                  <c:v>2.2159999999999999E-2</c:v>
                </c:pt>
                <c:pt idx="6813">
                  <c:v>2.2159999999999999E-2</c:v>
                </c:pt>
                <c:pt idx="6814">
                  <c:v>2.2100000000000002E-2</c:v>
                </c:pt>
                <c:pt idx="6815">
                  <c:v>2.2100000000000002E-2</c:v>
                </c:pt>
                <c:pt idx="6816">
                  <c:v>2.205E-2</c:v>
                </c:pt>
                <c:pt idx="6817">
                  <c:v>2.205E-2</c:v>
                </c:pt>
                <c:pt idx="6818">
                  <c:v>2.205E-2</c:v>
                </c:pt>
                <c:pt idx="6819">
                  <c:v>2.1989999999999999E-2</c:v>
                </c:pt>
                <c:pt idx="6820">
                  <c:v>2.1989999999999999E-2</c:v>
                </c:pt>
                <c:pt idx="6821">
                  <c:v>2.1989999999999999E-2</c:v>
                </c:pt>
                <c:pt idx="6822">
                  <c:v>2.1940000000000001E-2</c:v>
                </c:pt>
                <c:pt idx="6823">
                  <c:v>2.1940000000000001E-2</c:v>
                </c:pt>
                <c:pt idx="6824">
                  <c:v>2.1940000000000001E-2</c:v>
                </c:pt>
                <c:pt idx="6825">
                  <c:v>2.188E-2</c:v>
                </c:pt>
                <c:pt idx="6826">
                  <c:v>2.188E-2</c:v>
                </c:pt>
                <c:pt idx="6827">
                  <c:v>2.188E-2</c:v>
                </c:pt>
                <c:pt idx="6828">
                  <c:v>2.1829999999999999E-2</c:v>
                </c:pt>
                <c:pt idx="6829">
                  <c:v>2.1829999999999999E-2</c:v>
                </c:pt>
                <c:pt idx="6830">
                  <c:v>2.1829999999999999E-2</c:v>
                </c:pt>
                <c:pt idx="6831">
                  <c:v>2.1829999999999999E-2</c:v>
                </c:pt>
                <c:pt idx="6832">
                  <c:v>2.1780000000000001E-2</c:v>
                </c:pt>
                <c:pt idx="6833">
                  <c:v>2.1780000000000001E-2</c:v>
                </c:pt>
                <c:pt idx="6834">
                  <c:v>2.1780000000000001E-2</c:v>
                </c:pt>
                <c:pt idx="6835">
                  <c:v>2.1780000000000001E-2</c:v>
                </c:pt>
                <c:pt idx="6836">
                  <c:v>2.172E-2</c:v>
                </c:pt>
                <c:pt idx="6837">
                  <c:v>2.172E-2</c:v>
                </c:pt>
                <c:pt idx="6838">
                  <c:v>2.172E-2</c:v>
                </c:pt>
                <c:pt idx="6839">
                  <c:v>2.172E-2</c:v>
                </c:pt>
                <c:pt idx="6840">
                  <c:v>2.1669999999999998E-2</c:v>
                </c:pt>
                <c:pt idx="6841">
                  <c:v>2.1669999999999998E-2</c:v>
                </c:pt>
                <c:pt idx="6842">
                  <c:v>2.1669999999999998E-2</c:v>
                </c:pt>
                <c:pt idx="6843">
                  <c:v>2.1669999999999998E-2</c:v>
                </c:pt>
                <c:pt idx="6844">
                  <c:v>2.1669999999999998E-2</c:v>
                </c:pt>
                <c:pt idx="6845">
                  <c:v>2.1610000000000001E-2</c:v>
                </c:pt>
                <c:pt idx="6846">
                  <c:v>2.1610000000000001E-2</c:v>
                </c:pt>
                <c:pt idx="6847">
                  <c:v>2.1610000000000001E-2</c:v>
                </c:pt>
                <c:pt idx="6848">
                  <c:v>2.1610000000000001E-2</c:v>
                </c:pt>
                <c:pt idx="6849">
                  <c:v>2.1610000000000001E-2</c:v>
                </c:pt>
                <c:pt idx="6850">
                  <c:v>2.1610000000000001E-2</c:v>
                </c:pt>
                <c:pt idx="6851">
                  <c:v>2.1610000000000001E-2</c:v>
                </c:pt>
                <c:pt idx="6852">
                  <c:v>2.1610000000000001E-2</c:v>
                </c:pt>
                <c:pt idx="6853">
                  <c:v>2.1559999999999999E-2</c:v>
                </c:pt>
                <c:pt idx="6854">
                  <c:v>2.1559999999999999E-2</c:v>
                </c:pt>
                <c:pt idx="6855">
                  <c:v>2.1559999999999999E-2</c:v>
                </c:pt>
                <c:pt idx="6856">
                  <c:v>2.1559999999999999E-2</c:v>
                </c:pt>
                <c:pt idx="6857">
                  <c:v>2.1559999999999999E-2</c:v>
                </c:pt>
                <c:pt idx="6858">
                  <c:v>2.1559999999999999E-2</c:v>
                </c:pt>
                <c:pt idx="6859">
                  <c:v>2.1559999999999999E-2</c:v>
                </c:pt>
                <c:pt idx="6860">
                  <c:v>2.1559999999999999E-2</c:v>
                </c:pt>
                <c:pt idx="6861">
                  <c:v>2.1559999999999999E-2</c:v>
                </c:pt>
                <c:pt idx="6862">
                  <c:v>2.1559999999999999E-2</c:v>
                </c:pt>
                <c:pt idx="6863">
                  <c:v>2.1559999999999999E-2</c:v>
                </c:pt>
                <c:pt idx="6864">
                  <c:v>2.1559999999999999E-2</c:v>
                </c:pt>
                <c:pt idx="6865">
                  <c:v>2.1559999999999999E-2</c:v>
                </c:pt>
                <c:pt idx="6866">
                  <c:v>2.1559999999999999E-2</c:v>
                </c:pt>
                <c:pt idx="6867">
                  <c:v>2.1559999999999999E-2</c:v>
                </c:pt>
                <c:pt idx="6868">
                  <c:v>2.1559999999999999E-2</c:v>
                </c:pt>
                <c:pt idx="6869">
                  <c:v>2.1559999999999999E-2</c:v>
                </c:pt>
                <c:pt idx="6870">
                  <c:v>2.1559999999999999E-2</c:v>
                </c:pt>
                <c:pt idx="6871">
                  <c:v>2.1559999999999999E-2</c:v>
                </c:pt>
                <c:pt idx="6872">
                  <c:v>2.1559999999999999E-2</c:v>
                </c:pt>
                <c:pt idx="6873">
                  <c:v>2.1559999999999999E-2</c:v>
                </c:pt>
                <c:pt idx="6874">
                  <c:v>2.1559999999999999E-2</c:v>
                </c:pt>
                <c:pt idx="6875">
                  <c:v>2.1559999999999999E-2</c:v>
                </c:pt>
                <c:pt idx="6876">
                  <c:v>2.1559999999999999E-2</c:v>
                </c:pt>
                <c:pt idx="6877">
                  <c:v>2.1559999999999999E-2</c:v>
                </c:pt>
                <c:pt idx="6878">
                  <c:v>2.1559999999999999E-2</c:v>
                </c:pt>
                <c:pt idx="6879">
                  <c:v>2.1610000000000001E-2</c:v>
                </c:pt>
                <c:pt idx="6880">
                  <c:v>2.1610000000000001E-2</c:v>
                </c:pt>
                <c:pt idx="6881">
                  <c:v>2.1610000000000001E-2</c:v>
                </c:pt>
                <c:pt idx="6882">
                  <c:v>2.1610000000000001E-2</c:v>
                </c:pt>
                <c:pt idx="6883">
                  <c:v>2.1610000000000001E-2</c:v>
                </c:pt>
                <c:pt idx="6884">
                  <c:v>2.1610000000000001E-2</c:v>
                </c:pt>
                <c:pt idx="6885">
                  <c:v>2.1610000000000001E-2</c:v>
                </c:pt>
                <c:pt idx="6886">
                  <c:v>2.1610000000000001E-2</c:v>
                </c:pt>
                <c:pt idx="6887">
                  <c:v>2.1610000000000001E-2</c:v>
                </c:pt>
                <c:pt idx="6888">
                  <c:v>2.1610000000000001E-2</c:v>
                </c:pt>
                <c:pt idx="6889">
                  <c:v>2.1610000000000001E-2</c:v>
                </c:pt>
                <c:pt idx="6890">
                  <c:v>2.1610000000000001E-2</c:v>
                </c:pt>
                <c:pt idx="6891">
                  <c:v>2.1610000000000001E-2</c:v>
                </c:pt>
                <c:pt idx="6892">
                  <c:v>2.1610000000000001E-2</c:v>
                </c:pt>
                <c:pt idx="6893">
                  <c:v>2.1610000000000001E-2</c:v>
                </c:pt>
                <c:pt idx="6894">
                  <c:v>2.1669999999999998E-2</c:v>
                </c:pt>
                <c:pt idx="6895">
                  <c:v>2.1669999999999998E-2</c:v>
                </c:pt>
                <c:pt idx="6896">
                  <c:v>2.1669999999999998E-2</c:v>
                </c:pt>
                <c:pt idx="6897">
                  <c:v>2.1669999999999998E-2</c:v>
                </c:pt>
                <c:pt idx="6898">
                  <c:v>2.1669999999999998E-2</c:v>
                </c:pt>
                <c:pt idx="6899">
                  <c:v>2.1669999999999998E-2</c:v>
                </c:pt>
                <c:pt idx="6900">
                  <c:v>2.1669999999999998E-2</c:v>
                </c:pt>
                <c:pt idx="6901">
                  <c:v>2.1669999999999998E-2</c:v>
                </c:pt>
                <c:pt idx="6902">
                  <c:v>2.1669999999999998E-2</c:v>
                </c:pt>
                <c:pt idx="6903">
                  <c:v>2.1669999999999998E-2</c:v>
                </c:pt>
                <c:pt idx="6904">
                  <c:v>2.1669999999999998E-2</c:v>
                </c:pt>
                <c:pt idx="6905">
                  <c:v>2.1669999999999998E-2</c:v>
                </c:pt>
                <c:pt idx="6906">
                  <c:v>2.1669999999999998E-2</c:v>
                </c:pt>
                <c:pt idx="6907">
                  <c:v>2.1669999999999998E-2</c:v>
                </c:pt>
                <c:pt idx="6908">
                  <c:v>2.1669999999999998E-2</c:v>
                </c:pt>
                <c:pt idx="6909">
                  <c:v>2.1669999999999998E-2</c:v>
                </c:pt>
                <c:pt idx="6910">
                  <c:v>2.1669999999999998E-2</c:v>
                </c:pt>
                <c:pt idx="6911">
                  <c:v>2.1669999999999998E-2</c:v>
                </c:pt>
                <c:pt idx="6912">
                  <c:v>2.1669999999999998E-2</c:v>
                </c:pt>
                <c:pt idx="6913">
                  <c:v>2.1669999999999998E-2</c:v>
                </c:pt>
                <c:pt idx="6914">
                  <c:v>2.1669999999999998E-2</c:v>
                </c:pt>
                <c:pt idx="6915">
                  <c:v>2.1669999999999998E-2</c:v>
                </c:pt>
                <c:pt idx="6916">
                  <c:v>2.1669999999999998E-2</c:v>
                </c:pt>
                <c:pt idx="6917">
                  <c:v>2.1669999999999998E-2</c:v>
                </c:pt>
                <c:pt idx="6918">
                  <c:v>2.1669999999999998E-2</c:v>
                </c:pt>
                <c:pt idx="6919">
                  <c:v>2.1610000000000001E-2</c:v>
                </c:pt>
                <c:pt idx="6920">
                  <c:v>2.1610000000000001E-2</c:v>
                </c:pt>
                <c:pt idx="6921">
                  <c:v>2.1610000000000001E-2</c:v>
                </c:pt>
                <c:pt idx="6922">
                  <c:v>2.1610000000000001E-2</c:v>
                </c:pt>
                <c:pt idx="6923">
                  <c:v>2.1610000000000001E-2</c:v>
                </c:pt>
                <c:pt idx="6924">
                  <c:v>2.1610000000000001E-2</c:v>
                </c:pt>
                <c:pt idx="6925">
                  <c:v>2.1610000000000001E-2</c:v>
                </c:pt>
                <c:pt idx="6926">
                  <c:v>2.1610000000000001E-2</c:v>
                </c:pt>
                <c:pt idx="6927">
                  <c:v>2.1610000000000001E-2</c:v>
                </c:pt>
                <c:pt idx="6928">
                  <c:v>2.1559999999999999E-2</c:v>
                </c:pt>
                <c:pt idx="6929">
                  <c:v>2.1559999999999999E-2</c:v>
                </c:pt>
                <c:pt idx="6930">
                  <c:v>2.1559999999999999E-2</c:v>
                </c:pt>
                <c:pt idx="6931">
                  <c:v>2.1559999999999999E-2</c:v>
                </c:pt>
                <c:pt idx="6932">
                  <c:v>2.1559999999999999E-2</c:v>
                </c:pt>
                <c:pt idx="6933">
                  <c:v>2.1499999999999998E-2</c:v>
                </c:pt>
                <c:pt idx="6934">
                  <c:v>2.1499999999999998E-2</c:v>
                </c:pt>
                <c:pt idx="6935">
                  <c:v>2.1499999999999998E-2</c:v>
                </c:pt>
                <c:pt idx="6936">
                  <c:v>2.1499999999999998E-2</c:v>
                </c:pt>
                <c:pt idx="6937">
                  <c:v>2.1499999999999998E-2</c:v>
                </c:pt>
                <c:pt idx="6938">
                  <c:v>2.145E-2</c:v>
                </c:pt>
                <c:pt idx="6939">
                  <c:v>2.145E-2</c:v>
                </c:pt>
                <c:pt idx="6940">
                  <c:v>2.145E-2</c:v>
                </c:pt>
                <c:pt idx="6941">
                  <c:v>2.145E-2</c:v>
                </c:pt>
                <c:pt idx="6942">
                  <c:v>2.1389999999999999E-2</c:v>
                </c:pt>
                <c:pt idx="6943">
                  <c:v>2.1389999999999999E-2</c:v>
                </c:pt>
                <c:pt idx="6944">
                  <c:v>2.1389999999999999E-2</c:v>
                </c:pt>
                <c:pt idx="6945">
                  <c:v>2.1389999999999999E-2</c:v>
                </c:pt>
                <c:pt idx="6946">
                  <c:v>2.1340000000000001E-2</c:v>
                </c:pt>
                <c:pt idx="6947">
                  <c:v>2.1340000000000001E-2</c:v>
                </c:pt>
                <c:pt idx="6948">
                  <c:v>2.1340000000000001E-2</c:v>
                </c:pt>
                <c:pt idx="6949">
                  <c:v>2.129E-2</c:v>
                </c:pt>
                <c:pt idx="6950">
                  <c:v>2.129E-2</c:v>
                </c:pt>
                <c:pt idx="6951">
                  <c:v>2.129E-2</c:v>
                </c:pt>
                <c:pt idx="6952">
                  <c:v>2.1229999999999999E-2</c:v>
                </c:pt>
                <c:pt idx="6953">
                  <c:v>2.1229999999999999E-2</c:v>
                </c:pt>
                <c:pt idx="6954">
                  <c:v>2.1229999999999999E-2</c:v>
                </c:pt>
                <c:pt idx="6955">
                  <c:v>2.1180000000000001E-2</c:v>
                </c:pt>
                <c:pt idx="6956">
                  <c:v>2.1180000000000001E-2</c:v>
                </c:pt>
                <c:pt idx="6957">
                  <c:v>2.1180000000000001E-2</c:v>
                </c:pt>
                <c:pt idx="6958">
                  <c:v>2.112E-2</c:v>
                </c:pt>
                <c:pt idx="6959">
                  <c:v>2.112E-2</c:v>
                </c:pt>
                <c:pt idx="6960">
                  <c:v>2.112E-2</c:v>
                </c:pt>
                <c:pt idx="6961">
                  <c:v>2.112E-2</c:v>
                </c:pt>
                <c:pt idx="6962">
                  <c:v>2.1069999999999998E-2</c:v>
                </c:pt>
                <c:pt idx="6963">
                  <c:v>2.1069999999999998E-2</c:v>
                </c:pt>
                <c:pt idx="6964">
                  <c:v>2.1010000000000001E-2</c:v>
                </c:pt>
                <c:pt idx="6965">
                  <c:v>2.1010000000000001E-2</c:v>
                </c:pt>
                <c:pt idx="6966">
                  <c:v>2.1010000000000001E-2</c:v>
                </c:pt>
                <c:pt idx="6967">
                  <c:v>2.0959999999999999E-2</c:v>
                </c:pt>
                <c:pt idx="6968">
                  <c:v>2.0959999999999999E-2</c:v>
                </c:pt>
                <c:pt idx="6969">
                  <c:v>2.0959999999999999E-2</c:v>
                </c:pt>
                <c:pt idx="6970">
                  <c:v>2.0959999999999999E-2</c:v>
                </c:pt>
                <c:pt idx="6971">
                  <c:v>2.0899999999999998E-2</c:v>
                </c:pt>
                <c:pt idx="6972">
                  <c:v>2.0899999999999998E-2</c:v>
                </c:pt>
                <c:pt idx="6973">
                  <c:v>2.0899999999999998E-2</c:v>
                </c:pt>
                <c:pt idx="6974">
                  <c:v>2.085E-2</c:v>
                </c:pt>
                <c:pt idx="6975">
                  <c:v>2.085E-2</c:v>
                </c:pt>
                <c:pt idx="6976">
                  <c:v>2.085E-2</c:v>
                </c:pt>
                <c:pt idx="6977">
                  <c:v>2.0799999999999999E-2</c:v>
                </c:pt>
                <c:pt idx="6978">
                  <c:v>2.0799999999999999E-2</c:v>
                </c:pt>
                <c:pt idx="6979">
                  <c:v>2.0799999999999999E-2</c:v>
                </c:pt>
                <c:pt idx="6980">
                  <c:v>2.0799999999999999E-2</c:v>
                </c:pt>
                <c:pt idx="6981">
                  <c:v>2.0740000000000001E-2</c:v>
                </c:pt>
                <c:pt idx="6982">
                  <c:v>2.0740000000000001E-2</c:v>
                </c:pt>
                <c:pt idx="6983">
                  <c:v>2.0740000000000001E-2</c:v>
                </c:pt>
                <c:pt idx="6984">
                  <c:v>2.069E-2</c:v>
                </c:pt>
                <c:pt idx="6985">
                  <c:v>2.069E-2</c:v>
                </c:pt>
                <c:pt idx="6986">
                  <c:v>2.069E-2</c:v>
                </c:pt>
                <c:pt idx="6987">
                  <c:v>2.069E-2</c:v>
                </c:pt>
                <c:pt idx="6988">
                  <c:v>2.069E-2</c:v>
                </c:pt>
                <c:pt idx="6989">
                  <c:v>2.0629999999999999E-2</c:v>
                </c:pt>
                <c:pt idx="6990">
                  <c:v>2.0629999999999999E-2</c:v>
                </c:pt>
                <c:pt idx="6991">
                  <c:v>2.0629999999999999E-2</c:v>
                </c:pt>
                <c:pt idx="6992">
                  <c:v>2.0629999999999999E-2</c:v>
                </c:pt>
                <c:pt idx="6993">
                  <c:v>2.0629999999999999E-2</c:v>
                </c:pt>
                <c:pt idx="6994">
                  <c:v>2.0580000000000001E-2</c:v>
                </c:pt>
                <c:pt idx="6995">
                  <c:v>2.0580000000000001E-2</c:v>
                </c:pt>
                <c:pt idx="6996">
                  <c:v>2.0580000000000001E-2</c:v>
                </c:pt>
                <c:pt idx="6997">
                  <c:v>2.0580000000000001E-2</c:v>
                </c:pt>
                <c:pt idx="6998">
                  <c:v>2.0580000000000001E-2</c:v>
                </c:pt>
                <c:pt idx="6999">
                  <c:v>2.0580000000000001E-2</c:v>
                </c:pt>
                <c:pt idx="7000">
                  <c:v>2.052E-2</c:v>
                </c:pt>
                <c:pt idx="7001">
                  <c:v>2.052E-2</c:v>
                </c:pt>
                <c:pt idx="7002">
                  <c:v>2.052E-2</c:v>
                </c:pt>
                <c:pt idx="7003">
                  <c:v>2.052E-2</c:v>
                </c:pt>
                <c:pt idx="7004">
                  <c:v>2.052E-2</c:v>
                </c:pt>
                <c:pt idx="7005">
                  <c:v>2.052E-2</c:v>
                </c:pt>
                <c:pt idx="7006">
                  <c:v>2.052E-2</c:v>
                </c:pt>
                <c:pt idx="7007">
                  <c:v>2.052E-2</c:v>
                </c:pt>
                <c:pt idx="7008">
                  <c:v>2.052E-2</c:v>
                </c:pt>
                <c:pt idx="7009">
                  <c:v>2.052E-2</c:v>
                </c:pt>
                <c:pt idx="7010">
                  <c:v>2.052E-2</c:v>
                </c:pt>
                <c:pt idx="7011">
                  <c:v>2.052E-2</c:v>
                </c:pt>
                <c:pt idx="7012">
                  <c:v>2.052E-2</c:v>
                </c:pt>
                <c:pt idx="7013">
                  <c:v>2.052E-2</c:v>
                </c:pt>
                <c:pt idx="7014">
                  <c:v>2.052E-2</c:v>
                </c:pt>
                <c:pt idx="7015">
                  <c:v>2.052E-2</c:v>
                </c:pt>
                <c:pt idx="7016">
                  <c:v>2.052E-2</c:v>
                </c:pt>
                <c:pt idx="7017">
                  <c:v>2.052E-2</c:v>
                </c:pt>
                <c:pt idx="7018">
                  <c:v>2.052E-2</c:v>
                </c:pt>
                <c:pt idx="7019">
                  <c:v>2.052E-2</c:v>
                </c:pt>
                <c:pt idx="7020">
                  <c:v>2.052E-2</c:v>
                </c:pt>
                <c:pt idx="7021">
                  <c:v>2.052E-2</c:v>
                </c:pt>
                <c:pt idx="7022">
                  <c:v>2.052E-2</c:v>
                </c:pt>
                <c:pt idx="7023">
                  <c:v>2.052E-2</c:v>
                </c:pt>
                <c:pt idx="7024">
                  <c:v>2.0580000000000001E-2</c:v>
                </c:pt>
                <c:pt idx="7025">
                  <c:v>2.0580000000000001E-2</c:v>
                </c:pt>
                <c:pt idx="7026">
                  <c:v>2.0580000000000001E-2</c:v>
                </c:pt>
                <c:pt idx="7027">
                  <c:v>2.0580000000000001E-2</c:v>
                </c:pt>
                <c:pt idx="7028">
                  <c:v>2.0580000000000001E-2</c:v>
                </c:pt>
                <c:pt idx="7029">
                  <c:v>2.0580000000000001E-2</c:v>
                </c:pt>
                <c:pt idx="7030">
                  <c:v>2.0580000000000001E-2</c:v>
                </c:pt>
                <c:pt idx="7031">
                  <c:v>2.0580000000000001E-2</c:v>
                </c:pt>
                <c:pt idx="7032">
                  <c:v>2.0629999999999999E-2</c:v>
                </c:pt>
                <c:pt idx="7033">
                  <c:v>2.0629999999999999E-2</c:v>
                </c:pt>
                <c:pt idx="7034">
                  <c:v>2.0629999999999999E-2</c:v>
                </c:pt>
                <c:pt idx="7035">
                  <c:v>2.0629999999999999E-2</c:v>
                </c:pt>
                <c:pt idx="7036">
                  <c:v>2.0629999999999999E-2</c:v>
                </c:pt>
                <c:pt idx="7037">
                  <c:v>2.0629999999999999E-2</c:v>
                </c:pt>
                <c:pt idx="7038">
                  <c:v>2.069E-2</c:v>
                </c:pt>
                <c:pt idx="7039">
                  <c:v>2.069E-2</c:v>
                </c:pt>
                <c:pt idx="7040">
                  <c:v>2.069E-2</c:v>
                </c:pt>
                <c:pt idx="7041">
                  <c:v>2.069E-2</c:v>
                </c:pt>
                <c:pt idx="7042">
                  <c:v>2.069E-2</c:v>
                </c:pt>
                <c:pt idx="7043">
                  <c:v>2.069E-2</c:v>
                </c:pt>
                <c:pt idx="7044">
                  <c:v>2.0740000000000001E-2</c:v>
                </c:pt>
                <c:pt idx="7045">
                  <c:v>2.0740000000000001E-2</c:v>
                </c:pt>
                <c:pt idx="7046">
                  <c:v>2.0740000000000001E-2</c:v>
                </c:pt>
                <c:pt idx="7047">
                  <c:v>2.0740000000000001E-2</c:v>
                </c:pt>
                <c:pt idx="7048">
                  <c:v>2.0740000000000001E-2</c:v>
                </c:pt>
                <c:pt idx="7049">
                  <c:v>2.0740000000000001E-2</c:v>
                </c:pt>
                <c:pt idx="7050">
                  <c:v>2.0799999999999999E-2</c:v>
                </c:pt>
                <c:pt idx="7051">
                  <c:v>2.0799999999999999E-2</c:v>
                </c:pt>
                <c:pt idx="7052">
                  <c:v>2.0799999999999999E-2</c:v>
                </c:pt>
                <c:pt idx="7053">
                  <c:v>2.0799999999999999E-2</c:v>
                </c:pt>
                <c:pt idx="7054">
                  <c:v>2.0799999999999999E-2</c:v>
                </c:pt>
                <c:pt idx="7055">
                  <c:v>2.0799999999999999E-2</c:v>
                </c:pt>
                <c:pt idx="7056">
                  <c:v>2.085E-2</c:v>
                </c:pt>
                <c:pt idx="7057">
                  <c:v>2.085E-2</c:v>
                </c:pt>
                <c:pt idx="7058">
                  <c:v>2.085E-2</c:v>
                </c:pt>
                <c:pt idx="7059">
                  <c:v>2.085E-2</c:v>
                </c:pt>
                <c:pt idx="7060">
                  <c:v>2.085E-2</c:v>
                </c:pt>
                <c:pt idx="7061">
                  <c:v>2.085E-2</c:v>
                </c:pt>
                <c:pt idx="7062">
                  <c:v>2.085E-2</c:v>
                </c:pt>
                <c:pt idx="7063">
                  <c:v>2.085E-2</c:v>
                </c:pt>
                <c:pt idx="7064">
                  <c:v>2.085E-2</c:v>
                </c:pt>
                <c:pt idx="7065">
                  <c:v>2.085E-2</c:v>
                </c:pt>
                <c:pt idx="7066">
                  <c:v>2.085E-2</c:v>
                </c:pt>
                <c:pt idx="7067">
                  <c:v>2.0899999999999998E-2</c:v>
                </c:pt>
                <c:pt idx="7068">
                  <c:v>2.0899999999999998E-2</c:v>
                </c:pt>
                <c:pt idx="7069">
                  <c:v>2.0899999999999998E-2</c:v>
                </c:pt>
                <c:pt idx="7070">
                  <c:v>2.0899999999999998E-2</c:v>
                </c:pt>
                <c:pt idx="7071">
                  <c:v>2.0899999999999998E-2</c:v>
                </c:pt>
                <c:pt idx="7072">
                  <c:v>2.0899999999999998E-2</c:v>
                </c:pt>
                <c:pt idx="7073">
                  <c:v>2.0899999999999998E-2</c:v>
                </c:pt>
                <c:pt idx="7074">
                  <c:v>2.0899999999999998E-2</c:v>
                </c:pt>
                <c:pt idx="7075">
                  <c:v>2.0899999999999998E-2</c:v>
                </c:pt>
                <c:pt idx="7076">
                  <c:v>2.0899999999999998E-2</c:v>
                </c:pt>
                <c:pt idx="7077">
                  <c:v>2.0899999999999998E-2</c:v>
                </c:pt>
                <c:pt idx="7078">
                  <c:v>2.085E-2</c:v>
                </c:pt>
                <c:pt idx="7079">
                  <c:v>2.085E-2</c:v>
                </c:pt>
                <c:pt idx="7080">
                  <c:v>2.085E-2</c:v>
                </c:pt>
                <c:pt idx="7081">
                  <c:v>2.085E-2</c:v>
                </c:pt>
                <c:pt idx="7082">
                  <c:v>2.085E-2</c:v>
                </c:pt>
                <c:pt idx="7083">
                  <c:v>2.085E-2</c:v>
                </c:pt>
                <c:pt idx="7084">
                  <c:v>2.085E-2</c:v>
                </c:pt>
                <c:pt idx="7085">
                  <c:v>2.085E-2</c:v>
                </c:pt>
                <c:pt idx="7086">
                  <c:v>2.085E-2</c:v>
                </c:pt>
                <c:pt idx="7087">
                  <c:v>2.0799999999999999E-2</c:v>
                </c:pt>
                <c:pt idx="7088">
                  <c:v>2.0799999999999999E-2</c:v>
                </c:pt>
                <c:pt idx="7089">
                  <c:v>2.0799999999999999E-2</c:v>
                </c:pt>
                <c:pt idx="7090">
                  <c:v>2.0799999999999999E-2</c:v>
                </c:pt>
                <c:pt idx="7091">
                  <c:v>2.0740000000000001E-2</c:v>
                </c:pt>
                <c:pt idx="7092">
                  <c:v>2.0740000000000001E-2</c:v>
                </c:pt>
                <c:pt idx="7093">
                  <c:v>2.0740000000000001E-2</c:v>
                </c:pt>
                <c:pt idx="7094">
                  <c:v>2.0740000000000001E-2</c:v>
                </c:pt>
                <c:pt idx="7095">
                  <c:v>2.069E-2</c:v>
                </c:pt>
                <c:pt idx="7096">
                  <c:v>2.069E-2</c:v>
                </c:pt>
                <c:pt idx="7097">
                  <c:v>2.069E-2</c:v>
                </c:pt>
                <c:pt idx="7098">
                  <c:v>2.0629999999999999E-2</c:v>
                </c:pt>
                <c:pt idx="7099">
                  <c:v>2.0629999999999999E-2</c:v>
                </c:pt>
                <c:pt idx="7100">
                  <c:v>2.0629999999999999E-2</c:v>
                </c:pt>
                <c:pt idx="7101">
                  <c:v>2.0580000000000001E-2</c:v>
                </c:pt>
                <c:pt idx="7102">
                  <c:v>2.0580000000000001E-2</c:v>
                </c:pt>
                <c:pt idx="7103">
                  <c:v>2.0580000000000001E-2</c:v>
                </c:pt>
                <c:pt idx="7104">
                  <c:v>2.052E-2</c:v>
                </c:pt>
                <c:pt idx="7105">
                  <c:v>2.052E-2</c:v>
                </c:pt>
                <c:pt idx="7106">
                  <c:v>2.0469999999999999E-2</c:v>
                </c:pt>
                <c:pt idx="7107">
                  <c:v>2.0469999999999999E-2</c:v>
                </c:pt>
                <c:pt idx="7108">
                  <c:v>2.0410000000000001E-2</c:v>
                </c:pt>
                <c:pt idx="7109">
                  <c:v>2.0410000000000001E-2</c:v>
                </c:pt>
                <c:pt idx="7110">
                  <c:v>2.036E-2</c:v>
                </c:pt>
                <c:pt idx="7111">
                  <c:v>2.036E-2</c:v>
                </c:pt>
                <c:pt idx="7112">
                  <c:v>2.0310000000000002E-2</c:v>
                </c:pt>
                <c:pt idx="7113">
                  <c:v>2.0310000000000002E-2</c:v>
                </c:pt>
                <c:pt idx="7114">
                  <c:v>2.0250000000000001E-2</c:v>
                </c:pt>
                <c:pt idx="7115">
                  <c:v>2.0250000000000001E-2</c:v>
                </c:pt>
                <c:pt idx="7116">
                  <c:v>2.0199999999999999E-2</c:v>
                </c:pt>
                <c:pt idx="7117">
                  <c:v>2.0199999999999999E-2</c:v>
                </c:pt>
                <c:pt idx="7118">
                  <c:v>2.0140000000000002E-2</c:v>
                </c:pt>
                <c:pt idx="7119">
                  <c:v>2.0140000000000002E-2</c:v>
                </c:pt>
                <c:pt idx="7120">
                  <c:v>2.009E-2</c:v>
                </c:pt>
                <c:pt idx="7121">
                  <c:v>2.0029999999999999E-2</c:v>
                </c:pt>
                <c:pt idx="7122">
                  <c:v>2.0029999999999999E-2</c:v>
                </c:pt>
                <c:pt idx="7123">
                  <c:v>1.9980000000000001E-2</c:v>
                </c:pt>
                <c:pt idx="7124">
                  <c:v>1.992E-2</c:v>
                </c:pt>
                <c:pt idx="7125">
                  <c:v>1.992E-2</c:v>
                </c:pt>
                <c:pt idx="7126">
                  <c:v>1.9869999999999999E-2</c:v>
                </c:pt>
                <c:pt idx="7127">
                  <c:v>1.9869999999999999E-2</c:v>
                </c:pt>
                <c:pt idx="7128">
                  <c:v>1.9820000000000001E-2</c:v>
                </c:pt>
                <c:pt idx="7129">
                  <c:v>1.976E-2</c:v>
                </c:pt>
                <c:pt idx="7130">
                  <c:v>1.976E-2</c:v>
                </c:pt>
                <c:pt idx="7131">
                  <c:v>1.9709999999999998E-2</c:v>
                </c:pt>
                <c:pt idx="7132">
                  <c:v>1.9650000000000001E-2</c:v>
                </c:pt>
                <c:pt idx="7133">
                  <c:v>1.9650000000000001E-2</c:v>
                </c:pt>
                <c:pt idx="7134">
                  <c:v>1.9599999999999999E-2</c:v>
                </c:pt>
                <c:pt idx="7135">
                  <c:v>1.9599999999999999E-2</c:v>
                </c:pt>
                <c:pt idx="7136">
                  <c:v>1.9539999999999998E-2</c:v>
                </c:pt>
                <c:pt idx="7137">
                  <c:v>1.949E-2</c:v>
                </c:pt>
                <c:pt idx="7138">
                  <c:v>1.949E-2</c:v>
                </c:pt>
                <c:pt idx="7139">
                  <c:v>1.9429999999999999E-2</c:v>
                </c:pt>
                <c:pt idx="7140">
                  <c:v>1.9380000000000001E-2</c:v>
                </c:pt>
                <c:pt idx="7141">
                  <c:v>1.9380000000000001E-2</c:v>
                </c:pt>
                <c:pt idx="7142">
                  <c:v>1.933E-2</c:v>
                </c:pt>
                <c:pt idx="7143">
                  <c:v>1.9269999999999999E-2</c:v>
                </c:pt>
                <c:pt idx="7144">
                  <c:v>1.9269999999999999E-2</c:v>
                </c:pt>
                <c:pt idx="7145">
                  <c:v>1.9220000000000001E-2</c:v>
                </c:pt>
                <c:pt idx="7146">
                  <c:v>1.916E-2</c:v>
                </c:pt>
                <c:pt idx="7147">
                  <c:v>1.916E-2</c:v>
                </c:pt>
                <c:pt idx="7148">
                  <c:v>1.9109999999999999E-2</c:v>
                </c:pt>
                <c:pt idx="7149">
                  <c:v>1.9109999999999999E-2</c:v>
                </c:pt>
                <c:pt idx="7150">
                  <c:v>1.9050000000000001E-2</c:v>
                </c:pt>
                <c:pt idx="7151">
                  <c:v>1.9E-2</c:v>
                </c:pt>
                <c:pt idx="7152">
                  <c:v>1.9E-2</c:v>
                </c:pt>
                <c:pt idx="7153">
                  <c:v>1.8939999999999999E-2</c:v>
                </c:pt>
                <c:pt idx="7154">
                  <c:v>1.8939999999999999E-2</c:v>
                </c:pt>
                <c:pt idx="7155">
                  <c:v>1.8890000000000001E-2</c:v>
                </c:pt>
                <c:pt idx="7156">
                  <c:v>1.883E-2</c:v>
                </c:pt>
                <c:pt idx="7157">
                  <c:v>1.883E-2</c:v>
                </c:pt>
                <c:pt idx="7158">
                  <c:v>1.8780000000000002E-2</c:v>
                </c:pt>
                <c:pt idx="7159">
                  <c:v>1.8780000000000002E-2</c:v>
                </c:pt>
                <c:pt idx="7160">
                  <c:v>1.873E-2</c:v>
                </c:pt>
                <c:pt idx="7161">
                  <c:v>1.873E-2</c:v>
                </c:pt>
                <c:pt idx="7162">
                  <c:v>1.8669999999999999E-2</c:v>
                </c:pt>
                <c:pt idx="7163">
                  <c:v>1.8669999999999999E-2</c:v>
                </c:pt>
                <c:pt idx="7164">
                  <c:v>1.8620000000000001E-2</c:v>
                </c:pt>
                <c:pt idx="7165">
                  <c:v>1.8620000000000001E-2</c:v>
                </c:pt>
                <c:pt idx="7166">
                  <c:v>1.856E-2</c:v>
                </c:pt>
                <c:pt idx="7167">
                  <c:v>1.856E-2</c:v>
                </c:pt>
                <c:pt idx="7168">
                  <c:v>1.8509999999999999E-2</c:v>
                </c:pt>
                <c:pt idx="7169">
                  <c:v>1.8509999999999999E-2</c:v>
                </c:pt>
                <c:pt idx="7170">
                  <c:v>1.8509999999999999E-2</c:v>
                </c:pt>
                <c:pt idx="7171">
                  <c:v>1.8450000000000001E-2</c:v>
                </c:pt>
                <c:pt idx="7172">
                  <c:v>1.8450000000000001E-2</c:v>
                </c:pt>
                <c:pt idx="7173">
                  <c:v>1.84E-2</c:v>
                </c:pt>
                <c:pt idx="7174">
                  <c:v>1.84E-2</c:v>
                </c:pt>
                <c:pt idx="7175">
                  <c:v>1.84E-2</c:v>
                </c:pt>
                <c:pt idx="7176">
                  <c:v>1.8339999999999999E-2</c:v>
                </c:pt>
                <c:pt idx="7177">
                  <c:v>1.8339999999999999E-2</c:v>
                </c:pt>
                <c:pt idx="7178">
                  <c:v>1.8339999999999999E-2</c:v>
                </c:pt>
                <c:pt idx="7179">
                  <c:v>1.8290000000000001E-2</c:v>
                </c:pt>
                <c:pt idx="7180">
                  <c:v>1.8290000000000001E-2</c:v>
                </c:pt>
                <c:pt idx="7181">
                  <c:v>1.8290000000000001E-2</c:v>
                </c:pt>
                <c:pt idx="7182">
                  <c:v>1.8290000000000001E-2</c:v>
                </c:pt>
                <c:pt idx="7183">
                  <c:v>1.8239999999999999E-2</c:v>
                </c:pt>
                <c:pt idx="7184">
                  <c:v>1.8239999999999999E-2</c:v>
                </c:pt>
                <c:pt idx="7185">
                  <c:v>1.8239999999999999E-2</c:v>
                </c:pt>
                <c:pt idx="7186">
                  <c:v>1.8239999999999999E-2</c:v>
                </c:pt>
                <c:pt idx="7187">
                  <c:v>1.8239999999999999E-2</c:v>
                </c:pt>
                <c:pt idx="7188">
                  <c:v>1.8180000000000002E-2</c:v>
                </c:pt>
                <c:pt idx="7189">
                  <c:v>1.8180000000000002E-2</c:v>
                </c:pt>
                <c:pt idx="7190">
                  <c:v>1.8180000000000002E-2</c:v>
                </c:pt>
                <c:pt idx="7191">
                  <c:v>1.8180000000000002E-2</c:v>
                </c:pt>
                <c:pt idx="7192">
                  <c:v>1.8180000000000002E-2</c:v>
                </c:pt>
                <c:pt idx="7193">
                  <c:v>1.8180000000000002E-2</c:v>
                </c:pt>
                <c:pt idx="7194">
                  <c:v>1.8180000000000002E-2</c:v>
                </c:pt>
                <c:pt idx="7195">
                  <c:v>1.8180000000000002E-2</c:v>
                </c:pt>
                <c:pt idx="7196">
                  <c:v>1.8180000000000002E-2</c:v>
                </c:pt>
                <c:pt idx="7197">
                  <c:v>1.8180000000000002E-2</c:v>
                </c:pt>
                <c:pt idx="7198">
                  <c:v>1.8180000000000002E-2</c:v>
                </c:pt>
                <c:pt idx="7199">
                  <c:v>1.8180000000000002E-2</c:v>
                </c:pt>
                <c:pt idx="7200">
                  <c:v>1.8180000000000002E-2</c:v>
                </c:pt>
                <c:pt idx="7201">
                  <c:v>1.8180000000000002E-2</c:v>
                </c:pt>
                <c:pt idx="7202">
                  <c:v>1.8180000000000002E-2</c:v>
                </c:pt>
                <c:pt idx="7203">
                  <c:v>1.8180000000000002E-2</c:v>
                </c:pt>
                <c:pt idx="7204">
                  <c:v>1.8180000000000002E-2</c:v>
                </c:pt>
                <c:pt idx="7205">
                  <c:v>1.8180000000000002E-2</c:v>
                </c:pt>
                <c:pt idx="7206">
                  <c:v>1.8180000000000002E-2</c:v>
                </c:pt>
                <c:pt idx="7207">
                  <c:v>1.8180000000000002E-2</c:v>
                </c:pt>
                <c:pt idx="7208">
                  <c:v>1.8180000000000002E-2</c:v>
                </c:pt>
                <c:pt idx="7209">
                  <c:v>1.8180000000000002E-2</c:v>
                </c:pt>
                <c:pt idx="7210">
                  <c:v>1.8180000000000002E-2</c:v>
                </c:pt>
                <c:pt idx="7211">
                  <c:v>1.8180000000000002E-2</c:v>
                </c:pt>
                <c:pt idx="7212">
                  <c:v>1.8180000000000002E-2</c:v>
                </c:pt>
                <c:pt idx="7213">
                  <c:v>1.8180000000000002E-2</c:v>
                </c:pt>
                <c:pt idx="7214">
                  <c:v>1.8239999999999999E-2</c:v>
                </c:pt>
                <c:pt idx="7215">
                  <c:v>1.8239999999999999E-2</c:v>
                </c:pt>
                <c:pt idx="7216">
                  <c:v>1.8239999999999999E-2</c:v>
                </c:pt>
                <c:pt idx="7217">
                  <c:v>1.8239999999999999E-2</c:v>
                </c:pt>
                <c:pt idx="7218">
                  <c:v>1.8239999999999999E-2</c:v>
                </c:pt>
                <c:pt idx="7219">
                  <c:v>1.8239999999999999E-2</c:v>
                </c:pt>
                <c:pt idx="7220">
                  <c:v>1.8290000000000001E-2</c:v>
                </c:pt>
                <c:pt idx="7221">
                  <c:v>1.8290000000000001E-2</c:v>
                </c:pt>
                <c:pt idx="7222">
                  <c:v>1.8290000000000001E-2</c:v>
                </c:pt>
                <c:pt idx="7223">
                  <c:v>1.8290000000000001E-2</c:v>
                </c:pt>
                <c:pt idx="7224">
                  <c:v>1.8290000000000001E-2</c:v>
                </c:pt>
                <c:pt idx="7225">
                  <c:v>1.8290000000000001E-2</c:v>
                </c:pt>
                <c:pt idx="7226">
                  <c:v>1.8339999999999999E-2</c:v>
                </c:pt>
                <c:pt idx="7227">
                  <c:v>1.8339999999999999E-2</c:v>
                </c:pt>
                <c:pt idx="7228">
                  <c:v>1.8339999999999999E-2</c:v>
                </c:pt>
                <c:pt idx="7229">
                  <c:v>1.8339999999999999E-2</c:v>
                </c:pt>
                <c:pt idx="7230">
                  <c:v>1.84E-2</c:v>
                </c:pt>
                <c:pt idx="7231">
                  <c:v>1.84E-2</c:v>
                </c:pt>
                <c:pt idx="7232">
                  <c:v>1.84E-2</c:v>
                </c:pt>
                <c:pt idx="7233">
                  <c:v>1.84E-2</c:v>
                </c:pt>
                <c:pt idx="7234">
                  <c:v>1.84E-2</c:v>
                </c:pt>
                <c:pt idx="7235">
                  <c:v>1.8450000000000001E-2</c:v>
                </c:pt>
                <c:pt idx="7236">
                  <c:v>1.8450000000000001E-2</c:v>
                </c:pt>
                <c:pt idx="7237">
                  <c:v>1.8450000000000001E-2</c:v>
                </c:pt>
                <c:pt idx="7238">
                  <c:v>1.8450000000000001E-2</c:v>
                </c:pt>
                <c:pt idx="7239">
                  <c:v>1.8450000000000001E-2</c:v>
                </c:pt>
                <c:pt idx="7240">
                  <c:v>1.8450000000000001E-2</c:v>
                </c:pt>
                <c:pt idx="7241">
                  <c:v>1.8509999999999999E-2</c:v>
                </c:pt>
                <c:pt idx="7242">
                  <c:v>1.8509999999999999E-2</c:v>
                </c:pt>
                <c:pt idx="7243">
                  <c:v>1.8509999999999999E-2</c:v>
                </c:pt>
                <c:pt idx="7244">
                  <c:v>1.8509999999999999E-2</c:v>
                </c:pt>
                <c:pt idx="7245">
                  <c:v>1.8509999999999999E-2</c:v>
                </c:pt>
                <c:pt idx="7246">
                  <c:v>1.856E-2</c:v>
                </c:pt>
                <c:pt idx="7247">
                  <c:v>1.856E-2</c:v>
                </c:pt>
                <c:pt idx="7248">
                  <c:v>1.856E-2</c:v>
                </c:pt>
                <c:pt idx="7249">
                  <c:v>1.856E-2</c:v>
                </c:pt>
                <c:pt idx="7250">
                  <c:v>1.856E-2</c:v>
                </c:pt>
                <c:pt idx="7251">
                  <c:v>1.856E-2</c:v>
                </c:pt>
                <c:pt idx="7252">
                  <c:v>1.856E-2</c:v>
                </c:pt>
                <c:pt idx="7253">
                  <c:v>1.856E-2</c:v>
                </c:pt>
                <c:pt idx="7254">
                  <c:v>1.856E-2</c:v>
                </c:pt>
                <c:pt idx="7255">
                  <c:v>1.856E-2</c:v>
                </c:pt>
                <c:pt idx="7256">
                  <c:v>1.8620000000000001E-2</c:v>
                </c:pt>
                <c:pt idx="7257">
                  <c:v>1.8620000000000001E-2</c:v>
                </c:pt>
                <c:pt idx="7258">
                  <c:v>1.8620000000000001E-2</c:v>
                </c:pt>
                <c:pt idx="7259">
                  <c:v>1.8620000000000001E-2</c:v>
                </c:pt>
                <c:pt idx="7260">
                  <c:v>1.8620000000000001E-2</c:v>
                </c:pt>
                <c:pt idx="7261">
                  <c:v>1.8620000000000001E-2</c:v>
                </c:pt>
                <c:pt idx="7262">
                  <c:v>1.8620000000000001E-2</c:v>
                </c:pt>
                <c:pt idx="7263">
                  <c:v>1.8620000000000001E-2</c:v>
                </c:pt>
                <c:pt idx="7264">
                  <c:v>1.8620000000000001E-2</c:v>
                </c:pt>
                <c:pt idx="7265">
                  <c:v>1.8620000000000001E-2</c:v>
                </c:pt>
                <c:pt idx="7266">
                  <c:v>1.8620000000000001E-2</c:v>
                </c:pt>
                <c:pt idx="7267">
                  <c:v>1.8620000000000001E-2</c:v>
                </c:pt>
                <c:pt idx="7268">
                  <c:v>1.8620000000000001E-2</c:v>
                </c:pt>
                <c:pt idx="7269">
                  <c:v>1.8620000000000001E-2</c:v>
                </c:pt>
                <c:pt idx="7270">
                  <c:v>1.8620000000000001E-2</c:v>
                </c:pt>
                <c:pt idx="7271">
                  <c:v>1.856E-2</c:v>
                </c:pt>
                <c:pt idx="7272">
                  <c:v>1.856E-2</c:v>
                </c:pt>
                <c:pt idx="7273">
                  <c:v>1.856E-2</c:v>
                </c:pt>
                <c:pt idx="7274">
                  <c:v>1.856E-2</c:v>
                </c:pt>
                <c:pt idx="7275">
                  <c:v>1.856E-2</c:v>
                </c:pt>
                <c:pt idx="7276">
                  <c:v>1.856E-2</c:v>
                </c:pt>
                <c:pt idx="7277">
                  <c:v>1.856E-2</c:v>
                </c:pt>
                <c:pt idx="7278">
                  <c:v>1.8509999999999999E-2</c:v>
                </c:pt>
                <c:pt idx="7279">
                  <c:v>1.8509999999999999E-2</c:v>
                </c:pt>
                <c:pt idx="7280">
                  <c:v>1.8509999999999999E-2</c:v>
                </c:pt>
                <c:pt idx="7281">
                  <c:v>1.8509999999999999E-2</c:v>
                </c:pt>
                <c:pt idx="7282">
                  <c:v>1.8509999999999999E-2</c:v>
                </c:pt>
                <c:pt idx="7283">
                  <c:v>1.8450000000000001E-2</c:v>
                </c:pt>
                <c:pt idx="7284">
                  <c:v>1.8450000000000001E-2</c:v>
                </c:pt>
                <c:pt idx="7285">
                  <c:v>1.8450000000000001E-2</c:v>
                </c:pt>
                <c:pt idx="7286">
                  <c:v>1.84E-2</c:v>
                </c:pt>
                <c:pt idx="7287">
                  <c:v>1.84E-2</c:v>
                </c:pt>
                <c:pt idx="7288">
                  <c:v>1.84E-2</c:v>
                </c:pt>
                <c:pt idx="7289">
                  <c:v>1.84E-2</c:v>
                </c:pt>
                <c:pt idx="7290">
                  <c:v>1.8339999999999999E-2</c:v>
                </c:pt>
                <c:pt idx="7291">
                  <c:v>1.8339999999999999E-2</c:v>
                </c:pt>
                <c:pt idx="7292">
                  <c:v>1.8339999999999999E-2</c:v>
                </c:pt>
                <c:pt idx="7293">
                  <c:v>1.8290000000000001E-2</c:v>
                </c:pt>
                <c:pt idx="7294">
                  <c:v>1.8290000000000001E-2</c:v>
                </c:pt>
                <c:pt idx="7295">
                  <c:v>1.8239999999999999E-2</c:v>
                </c:pt>
                <c:pt idx="7296">
                  <c:v>1.8239999999999999E-2</c:v>
                </c:pt>
                <c:pt idx="7297">
                  <c:v>1.8239999999999999E-2</c:v>
                </c:pt>
                <c:pt idx="7298">
                  <c:v>1.8180000000000002E-2</c:v>
                </c:pt>
                <c:pt idx="7299">
                  <c:v>1.8180000000000002E-2</c:v>
                </c:pt>
                <c:pt idx="7300">
                  <c:v>1.813E-2</c:v>
                </c:pt>
                <c:pt idx="7301">
                  <c:v>1.813E-2</c:v>
                </c:pt>
                <c:pt idx="7302">
                  <c:v>1.8069999999999999E-2</c:v>
                </c:pt>
                <c:pt idx="7303">
                  <c:v>1.8069999999999999E-2</c:v>
                </c:pt>
                <c:pt idx="7304">
                  <c:v>1.8069999999999999E-2</c:v>
                </c:pt>
                <c:pt idx="7305">
                  <c:v>1.8020000000000001E-2</c:v>
                </c:pt>
                <c:pt idx="7306">
                  <c:v>1.8020000000000001E-2</c:v>
                </c:pt>
                <c:pt idx="7307">
                  <c:v>1.796E-2</c:v>
                </c:pt>
                <c:pt idx="7308">
                  <c:v>1.796E-2</c:v>
                </c:pt>
                <c:pt idx="7309">
                  <c:v>1.7909999999999999E-2</c:v>
                </c:pt>
                <c:pt idx="7310">
                  <c:v>1.7909999999999999E-2</c:v>
                </c:pt>
                <c:pt idx="7311">
                  <c:v>1.7850000000000001E-2</c:v>
                </c:pt>
                <c:pt idx="7312">
                  <c:v>1.7850000000000001E-2</c:v>
                </c:pt>
                <c:pt idx="7313">
                  <c:v>1.78E-2</c:v>
                </c:pt>
                <c:pt idx="7314">
                  <c:v>1.78E-2</c:v>
                </c:pt>
                <c:pt idx="7315">
                  <c:v>1.7749999999999998E-2</c:v>
                </c:pt>
                <c:pt idx="7316">
                  <c:v>1.7690000000000001E-2</c:v>
                </c:pt>
                <c:pt idx="7317">
                  <c:v>1.7690000000000001E-2</c:v>
                </c:pt>
                <c:pt idx="7318">
                  <c:v>1.7639999999999999E-2</c:v>
                </c:pt>
                <c:pt idx="7319">
                  <c:v>1.7639999999999999E-2</c:v>
                </c:pt>
                <c:pt idx="7320">
                  <c:v>1.7579999999999998E-2</c:v>
                </c:pt>
                <c:pt idx="7321">
                  <c:v>1.7579999999999998E-2</c:v>
                </c:pt>
                <c:pt idx="7322">
                  <c:v>1.753E-2</c:v>
                </c:pt>
                <c:pt idx="7323">
                  <c:v>1.753E-2</c:v>
                </c:pt>
                <c:pt idx="7324">
                  <c:v>1.7469999999999999E-2</c:v>
                </c:pt>
                <c:pt idx="7325">
                  <c:v>1.7469999999999999E-2</c:v>
                </c:pt>
                <c:pt idx="7326">
                  <c:v>1.7420000000000001E-2</c:v>
                </c:pt>
                <c:pt idx="7327">
                  <c:v>1.736E-2</c:v>
                </c:pt>
                <c:pt idx="7328">
                  <c:v>1.736E-2</c:v>
                </c:pt>
                <c:pt idx="7329">
                  <c:v>1.7309999999999999E-2</c:v>
                </c:pt>
                <c:pt idx="7330">
                  <c:v>1.7309999999999999E-2</c:v>
                </c:pt>
                <c:pt idx="7331">
                  <c:v>1.7260000000000001E-2</c:v>
                </c:pt>
                <c:pt idx="7332">
                  <c:v>1.7260000000000001E-2</c:v>
                </c:pt>
                <c:pt idx="7333">
                  <c:v>1.72E-2</c:v>
                </c:pt>
                <c:pt idx="7334">
                  <c:v>1.72E-2</c:v>
                </c:pt>
                <c:pt idx="7335">
                  <c:v>1.7149999999999999E-2</c:v>
                </c:pt>
                <c:pt idx="7336">
                  <c:v>1.7149999999999999E-2</c:v>
                </c:pt>
                <c:pt idx="7337">
                  <c:v>1.7090000000000001E-2</c:v>
                </c:pt>
                <c:pt idx="7338">
                  <c:v>1.7090000000000001E-2</c:v>
                </c:pt>
                <c:pt idx="7339">
                  <c:v>1.704E-2</c:v>
                </c:pt>
                <c:pt idx="7340">
                  <c:v>1.704E-2</c:v>
                </c:pt>
                <c:pt idx="7341">
                  <c:v>1.6979999999999999E-2</c:v>
                </c:pt>
                <c:pt idx="7342">
                  <c:v>1.6979999999999999E-2</c:v>
                </c:pt>
                <c:pt idx="7343">
                  <c:v>1.6930000000000001E-2</c:v>
                </c:pt>
                <c:pt idx="7344">
                  <c:v>1.6930000000000001E-2</c:v>
                </c:pt>
                <c:pt idx="7345">
                  <c:v>1.687E-2</c:v>
                </c:pt>
                <c:pt idx="7346">
                  <c:v>1.687E-2</c:v>
                </c:pt>
                <c:pt idx="7347">
                  <c:v>1.6820000000000002E-2</c:v>
                </c:pt>
                <c:pt idx="7348">
                  <c:v>1.6820000000000002E-2</c:v>
                </c:pt>
                <c:pt idx="7349">
                  <c:v>1.677E-2</c:v>
                </c:pt>
                <c:pt idx="7350">
                  <c:v>1.677E-2</c:v>
                </c:pt>
                <c:pt idx="7351">
                  <c:v>1.6709999999999999E-2</c:v>
                </c:pt>
                <c:pt idx="7352">
                  <c:v>1.6709999999999999E-2</c:v>
                </c:pt>
                <c:pt idx="7353">
                  <c:v>1.6709999999999999E-2</c:v>
                </c:pt>
                <c:pt idx="7354">
                  <c:v>1.6660000000000001E-2</c:v>
                </c:pt>
                <c:pt idx="7355">
                  <c:v>1.6660000000000001E-2</c:v>
                </c:pt>
                <c:pt idx="7356">
                  <c:v>1.6660000000000001E-2</c:v>
                </c:pt>
                <c:pt idx="7357">
                  <c:v>1.66E-2</c:v>
                </c:pt>
                <c:pt idx="7358">
                  <c:v>1.66E-2</c:v>
                </c:pt>
                <c:pt idx="7359">
                  <c:v>1.6549999999999999E-2</c:v>
                </c:pt>
                <c:pt idx="7360">
                  <c:v>1.6549999999999999E-2</c:v>
                </c:pt>
                <c:pt idx="7361">
                  <c:v>1.6549999999999999E-2</c:v>
                </c:pt>
                <c:pt idx="7362">
                  <c:v>1.6549999999999999E-2</c:v>
                </c:pt>
                <c:pt idx="7363">
                  <c:v>1.6490000000000001E-2</c:v>
                </c:pt>
                <c:pt idx="7364">
                  <c:v>1.6490000000000001E-2</c:v>
                </c:pt>
                <c:pt idx="7365">
                  <c:v>1.6490000000000001E-2</c:v>
                </c:pt>
                <c:pt idx="7366">
                  <c:v>1.644E-2</c:v>
                </c:pt>
                <c:pt idx="7367">
                  <c:v>1.644E-2</c:v>
                </c:pt>
                <c:pt idx="7368">
                  <c:v>1.644E-2</c:v>
                </c:pt>
                <c:pt idx="7369">
                  <c:v>1.644E-2</c:v>
                </c:pt>
                <c:pt idx="7370">
                  <c:v>1.6379999999999999E-2</c:v>
                </c:pt>
                <c:pt idx="7371">
                  <c:v>1.6379999999999999E-2</c:v>
                </c:pt>
                <c:pt idx="7372">
                  <c:v>1.6379999999999999E-2</c:v>
                </c:pt>
                <c:pt idx="7373">
                  <c:v>1.6379999999999999E-2</c:v>
                </c:pt>
                <c:pt idx="7374">
                  <c:v>1.6379999999999999E-2</c:v>
                </c:pt>
                <c:pt idx="7375">
                  <c:v>1.6379999999999999E-2</c:v>
                </c:pt>
                <c:pt idx="7376">
                  <c:v>1.6330000000000001E-2</c:v>
                </c:pt>
                <c:pt idx="7377">
                  <c:v>1.6330000000000001E-2</c:v>
                </c:pt>
                <c:pt idx="7378">
                  <c:v>1.6330000000000001E-2</c:v>
                </c:pt>
                <c:pt idx="7379">
                  <c:v>1.6330000000000001E-2</c:v>
                </c:pt>
                <c:pt idx="7380">
                  <c:v>1.6330000000000001E-2</c:v>
                </c:pt>
                <c:pt idx="7381">
                  <c:v>1.6330000000000001E-2</c:v>
                </c:pt>
                <c:pt idx="7382">
                  <c:v>1.6330000000000001E-2</c:v>
                </c:pt>
                <c:pt idx="7383">
                  <c:v>1.6279999999999999E-2</c:v>
                </c:pt>
                <c:pt idx="7384">
                  <c:v>1.6279999999999999E-2</c:v>
                </c:pt>
                <c:pt idx="7385">
                  <c:v>1.6279999999999999E-2</c:v>
                </c:pt>
                <c:pt idx="7386">
                  <c:v>1.6279999999999999E-2</c:v>
                </c:pt>
                <c:pt idx="7387">
                  <c:v>1.6279999999999999E-2</c:v>
                </c:pt>
                <c:pt idx="7388">
                  <c:v>1.6279999999999999E-2</c:v>
                </c:pt>
                <c:pt idx="7389">
                  <c:v>1.6279999999999999E-2</c:v>
                </c:pt>
                <c:pt idx="7390">
                  <c:v>1.6279999999999999E-2</c:v>
                </c:pt>
                <c:pt idx="7391">
                  <c:v>1.6279999999999999E-2</c:v>
                </c:pt>
                <c:pt idx="7392">
                  <c:v>1.6279999999999999E-2</c:v>
                </c:pt>
                <c:pt idx="7393">
                  <c:v>1.6279999999999999E-2</c:v>
                </c:pt>
                <c:pt idx="7394">
                  <c:v>1.6279999999999999E-2</c:v>
                </c:pt>
                <c:pt idx="7395">
                  <c:v>1.6279999999999999E-2</c:v>
                </c:pt>
                <c:pt idx="7396">
                  <c:v>1.6279999999999999E-2</c:v>
                </c:pt>
                <c:pt idx="7397">
                  <c:v>1.6279999999999999E-2</c:v>
                </c:pt>
                <c:pt idx="7398">
                  <c:v>1.6279999999999999E-2</c:v>
                </c:pt>
                <c:pt idx="7399">
                  <c:v>1.6279999999999999E-2</c:v>
                </c:pt>
                <c:pt idx="7400">
                  <c:v>1.6330000000000001E-2</c:v>
                </c:pt>
                <c:pt idx="7401">
                  <c:v>1.6330000000000001E-2</c:v>
                </c:pt>
                <c:pt idx="7402">
                  <c:v>1.6330000000000001E-2</c:v>
                </c:pt>
                <c:pt idx="7403">
                  <c:v>1.6330000000000001E-2</c:v>
                </c:pt>
                <c:pt idx="7404">
                  <c:v>1.6330000000000001E-2</c:v>
                </c:pt>
                <c:pt idx="7405">
                  <c:v>1.6330000000000001E-2</c:v>
                </c:pt>
                <c:pt idx="7406">
                  <c:v>1.6330000000000001E-2</c:v>
                </c:pt>
                <c:pt idx="7407">
                  <c:v>1.6330000000000001E-2</c:v>
                </c:pt>
                <c:pt idx="7408">
                  <c:v>1.6330000000000001E-2</c:v>
                </c:pt>
                <c:pt idx="7409">
                  <c:v>1.6379999999999999E-2</c:v>
                </c:pt>
                <c:pt idx="7410">
                  <c:v>1.6379999999999999E-2</c:v>
                </c:pt>
                <c:pt idx="7411">
                  <c:v>1.6379999999999999E-2</c:v>
                </c:pt>
                <c:pt idx="7412">
                  <c:v>1.6379999999999999E-2</c:v>
                </c:pt>
                <c:pt idx="7413">
                  <c:v>1.6379999999999999E-2</c:v>
                </c:pt>
                <c:pt idx="7414">
                  <c:v>1.6379999999999999E-2</c:v>
                </c:pt>
                <c:pt idx="7415">
                  <c:v>1.6379999999999999E-2</c:v>
                </c:pt>
                <c:pt idx="7416">
                  <c:v>1.6379999999999999E-2</c:v>
                </c:pt>
                <c:pt idx="7417">
                  <c:v>1.6379999999999999E-2</c:v>
                </c:pt>
                <c:pt idx="7418">
                  <c:v>1.644E-2</c:v>
                </c:pt>
                <c:pt idx="7419">
                  <c:v>1.644E-2</c:v>
                </c:pt>
                <c:pt idx="7420">
                  <c:v>1.644E-2</c:v>
                </c:pt>
                <c:pt idx="7421">
                  <c:v>1.644E-2</c:v>
                </c:pt>
                <c:pt idx="7422">
                  <c:v>1.644E-2</c:v>
                </c:pt>
                <c:pt idx="7423">
                  <c:v>1.644E-2</c:v>
                </c:pt>
                <c:pt idx="7424">
                  <c:v>1.644E-2</c:v>
                </c:pt>
                <c:pt idx="7425">
                  <c:v>1.6490000000000001E-2</c:v>
                </c:pt>
                <c:pt idx="7426">
                  <c:v>1.6490000000000001E-2</c:v>
                </c:pt>
                <c:pt idx="7427">
                  <c:v>1.6490000000000001E-2</c:v>
                </c:pt>
                <c:pt idx="7428">
                  <c:v>1.6490000000000001E-2</c:v>
                </c:pt>
                <c:pt idx="7429">
                  <c:v>1.6490000000000001E-2</c:v>
                </c:pt>
                <c:pt idx="7430">
                  <c:v>1.6490000000000001E-2</c:v>
                </c:pt>
                <c:pt idx="7431">
                  <c:v>1.6490000000000001E-2</c:v>
                </c:pt>
                <c:pt idx="7432">
                  <c:v>1.6490000000000001E-2</c:v>
                </c:pt>
                <c:pt idx="7433">
                  <c:v>1.6490000000000001E-2</c:v>
                </c:pt>
                <c:pt idx="7434">
                  <c:v>1.6549999999999999E-2</c:v>
                </c:pt>
                <c:pt idx="7435">
                  <c:v>1.6549999999999999E-2</c:v>
                </c:pt>
                <c:pt idx="7436">
                  <c:v>1.6549999999999999E-2</c:v>
                </c:pt>
                <c:pt idx="7437">
                  <c:v>1.6549999999999999E-2</c:v>
                </c:pt>
                <c:pt idx="7438">
                  <c:v>1.6549999999999999E-2</c:v>
                </c:pt>
                <c:pt idx="7439">
                  <c:v>1.6549999999999999E-2</c:v>
                </c:pt>
                <c:pt idx="7440">
                  <c:v>1.6549999999999999E-2</c:v>
                </c:pt>
                <c:pt idx="7441">
                  <c:v>1.6549999999999999E-2</c:v>
                </c:pt>
                <c:pt idx="7442">
                  <c:v>1.6549999999999999E-2</c:v>
                </c:pt>
                <c:pt idx="7443">
                  <c:v>1.6549999999999999E-2</c:v>
                </c:pt>
                <c:pt idx="7444">
                  <c:v>1.6549999999999999E-2</c:v>
                </c:pt>
                <c:pt idx="7445">
                  <c:v>1.6549999999999999E-2</c:v>
                </c:pt>
                <c:pt idx="7446">
                  <c:v>1.6549999999999999E-2</c:v>
                </c:pt>
                <c:pt idx="7447">
                  <c:v>1.6549999999999999E-2</c:v>
                </c:pt>
                <c:pt idx="7448">
                  <c:v>1.6549999999999999E-2</c:v>
                </c:pt>
                <c:pt idx="7449">
                  <c:v>1.6549999999999999E-2</c:v>
                </c:pt>
                <c:pt idx="7450">
                  <c:v>1.6549999999999999E-2</c:v>
                </c:pt>
                <c:pt idx="7451">
                  <c:v>1.6549999999999999E-2</c:v>
                </c:pt>
                <c:pt idx="7452">
                  <c:v>1.6549999999999999E-2</c:v>
                </c:pt>
                <c:pt idx="7453">
                  <c:v>1.6549999999999999E-2</c:v>
                </c:pt>
                <c:pt idx="7454">
                  <c:v>1.6549999999999999E-2</c:v>
                </c:pt>
                <c:pt idx="7455">
                  <c:v>1.6549999999999999E-2</c:v>
                </c:pt>
                <c:pt idx="7456">
                  <c:v>1.6549999999999999E-2</c:v>
                </c:pt>
                <c:pt idx="7457">
                  <c:v>1.6549999999999999E-2</c:v>
                </c:pt>
                <c:pt idx="7458">
                  <c:v>1.6549999999999999E-2</c:v>
                </c:pt>
                <c:pt idx="7459">
                  <c:v>1.6549999999999999E-2</c:v>
                </c:pt>
                <c:pt idx="7460">
                  <c:v>1.6549999999999999E-2</c:v>
                </c:pt>
                <c:pt idx="7461">
                  <c:v>1.6549999999999999E-2</c:v>
                </c:pt>
                <c:pt idx="7462">
                  <c:v>1.6549999999999999E-2</c:v>
                </c:pt>
                <c:pt idx="7463">
                  <c:v>1.6549999999999999E-2</c:v>
                </c:pt>
                <c:pt idx="7464">
                  <c:v>1.6490000000000001E-2</c:v>
                </c:pt>
                <c:pt idx="7465">
                  <c:v>1.6490000000000001E-2</c:v>
                </c:pt>
                <c:pt idx="7466">
                  <c:v>1.6490000000000001E-2</c:v>
                </c:pt>
                <c:pt idx="7467">
                  <c:v>1.6490000000000001E-2</c:v>
                </c:pt>
                <c:pt idx="7468">
                  <c:v>1.6490000000000001E-2</c:v>
                </c:pt>
                <c:pt idx="7469">
                  <c:v>1.6490000000000001E-2</c:v>
                </c:pt>
                <c:pt idx="7470">
                  <c:v>1.6490000000000001E-2</c:v>
                </c:pt>
                <c:pt idx="7471">
                  <c:v>1.644E-2</c:v>
                </c:pt>
                <c:pt idx="7472">
                  <c:v>1.644E-2</c:v>
                </c:pt>
                <c:pt idx="7473">
                  <c:v>1.644E-2</c:v>
                </c:pt>
                <c:pt idx="7474">
                  <c:v>1.644E-2</c:v>
                </c:pt>
                <c:pt idx="7475">
                  <c:v>1.644E-2</c:v>
                </c:pt>
                <c:pt idx="7476">
                  <c:v>1.6379999999999999E-2</c:v>
                </c:pt>
                <c:pt idx="7477">
                  <c:v>1.6379999999999999E-2</c:v>
                </c:pt>
                <c:pt idx="7478">
                  <c:v>1.6379999999999999E-2</c:v>
                </c:pt>
                <c:pt idx="7479">
                  <c:v>1.6379999999999999E-2</c:v>
                </c:pt>
                <c:pt idx="7480">
                  <c:v>1.6330000000000001E-2</c:v>
                </c:pt>
                <c:pt idx="7481">
                  <c:v>1.6330000000000001E-2</c:v>
                </c:pt>
                <c:pt idx="7482">
                  <c:v>1.6330000000000001E-2</c:v>
                </c:pt>
                <c:pt idx="7483">
                  <c:v>1.6330000000000001E-2</c:v>
                </c:pt>
                <c:pt idx="7484">
                  <c:v>1.6279999999999999E-2</c:v>
                </c:pt>
                <c:pt idx="7485">
                  <c:v>1.6279999999999999E-2</c:v>
                </c:pt>
                <c:pt idx="7486">
                  <c:v>1.6279999999999999E-2</c:v>
                </c:pt>
                <c:pt idx="7487">
                  <c:v>1.6219999999999998E-2</c:v>
                </c:pt>
                <c:pt idx="7488">
                  <c:v>1.6219999999999998E-2</c:v>
                </c:pt>
                <c:pt idx="7489">
                  <c:v>1.6219999999999998E-2</c:v>
                </c:pt>
                <c:pt idx="7490">
                  <c:v>1.6219999999999998E-2</c:v>
                </c:pt>
                <c:pt idx="7491">
                  <c:v>1.617E-2</c:v>
                </c:pt>
                <c:pt idx="7492">
                  <c:v>1.617E-2</c:v>
                </c:pt>
                <c:pt idx="7493">
                  <c:v>1.617E-2</c:v>
                </c:pt>
                <c:pt idx="7494">
                  <c:v>1.6109999999999999E-2</c:v>
                </c:pt>
                <c:pt idx="7495">
                  <c:v>1.6109999999999999E-2</c:v>
                </c:pt>
                <c:pt idx="7496">
                  <c:v>1.6060000000000001E-2</c:v>
                </c:pt>
                <c:pt idx="7497">
                  <c:v>1.6060000000000001E-2</c:v>
                </c:pt>
                <c:pt idx="7498">
                  <c:v>1.6060000000000001E-2</c:v>
                </c:pt>
                <c:pt idx="7499">
                  <c:v>1.6E-2</c:v>
                </c:pt>
                <c:pt idx="7500">
                  <c:v>1.6E-2</c:v>
                </c:pt>
                <c:pt idx="7501">
                  <c:v>1.6E-2</c:v>
                </c:pt>
                <c:pt idx="7502">
                  <c:v>1.5949999999999999E-2</c:v>
                </c:pt>
                <c:pt idx="7503">
                  <c:v>1.5949999999999999E-2</c:v>
                </c:pt>
                <c:pt idx="7504">
                  <c:v>1.5949999999999999E-2</c:v>
                </c:pt>
                <c:pt idx="7505">
                  <c:v>1.5890000000000001E-2</c:v>
                </c:pt>
                <c:pt idx="7506">
                  <c:v>1.5890000000000001E-2</c:v>
                </c:pt>
                <c:pt idx="7507">
                  <c:v>1.584E-2</c:v>
                </c:pt>
                <c:pt idx="7508">
                  <c:v>1.584E-2</c:v>
                </c:pt>
                <c:pt idx="7509">
                  <c:v>1.584E-2</c:v>
                </c:pt>
                <c:pt idx="7510">
                  <c:v>1.5789999999999998E-2</c:v>
                </c:pt>
                <c:pt idx="7511">
                  <c:v>1.5789999999999998E-2</c:v>
                </c:pt>
                <c:pt idx="7512">
                  <c:v>1.5789999999999998E-2</c:v>
                </c:pt>
                <c:pt idx="7513">
                  <c:v>1.5730000000000001E-2</c:v>
                </c:pt>
                <c:pt idx="7514">
                  <c:v>1.5730000000000001E-2</c:v>
                </c:pt>
                <c:pt idx="7515">
                  <c:v>1.5679999999999999E-2</c:v>
                </c:pt>
                <c:pt idx="7516">
                  <c:v>1.5679999999999999E-2</c:v>
                </c:pt>
                <c:pt idx="7517">
                  <c:v>1.5679999999999999E-2</c:v>
                </c:pt>
                <c:pt idx="7518">
                  <c:v>1.562E-2</c:v>
                </c:pt>
                <c:pt idx="7519">
                  <c:v>1.562E-2</c:v>
                </c:pt>
                <c:pt idx="7520">
                  <c:v>1.562E-2</c:v>
                </c:pt>
                <c:pt idx="7521">
                  <c:v>1.5570000000000001E-2</c:v>
                </c:pt>
                <c:pt idx="7522">
                  <c:v>1.5570000000000001E-2</c:v>
                </c:pt>
                <c:pt idx="7523">
                  <c:v>1.5509999999999999E-2</c:v>
                </c:pt>
                <c:pt idx="7524">
                  <c:v>1.5509999999999999E-2</c:v>
                </c:pt>
                <c:pt idx="7525">
                  <c:v>1.5509999999999999E-2</c:v>
                </c:pt>
                <c:pt idx="7526">
                  <c:v>1.546E-2</c:v>
                </c:pt>
                <c:pt idx="7527">
                  <c:v>1.546E-2</c:v>
                </c:pt>
                <c:pt idx="7528">
                  <c:v>1.546E-2</c:v>
                </c:pt>
                <c:pt idx="7529">
                  <c:v>1.54E-2</c:v>
                </c:pt>
                <c:pt idx="7530">
                  <c:v>1.54E-2</c:v>
                </c:pt>
                <c:pt idx="7531">
                  <c:v>1.5350000000000001E-2</c:v>
                </c:pt>
                <c:pt idx="7532">
                  <c:v>1.5350000000000001E-2</c:v>
                </c:pt>
                <c:pt idx="7533">
                  <c:v>1.5350000000000001E-2</c:v>
                </c:pt>
                <c:pt idx="7534">
                  <c:v>1.5299999999999999E-2</c:v>
                </c:pt>
                <c:pt idx="7535">
                  <c:v>1.5299999999999999E-2</c:v>
                </c:pt>
                <c:pt idx="7536">
                  <c:v>1.5299999999999999E-2</c:v>
                </c:pt>
                <c:pt idx="7537">
                  <c:v>1.5299999999999999E-2</c:v>
                </c:pt>
                <c:pt idx="7538">
                  <c:v>1.524E-2</c:v>
                </c:pt>
                <c:pt idx="7539">
                  <c:v>1.524E-2</c:v>
                </c:pt>
                <c:pt idx="7540">
                  <c:v>1.524E-2</c:v>
                </c:pt>
                <c:pt idx="7541">
                  <c:v>1.519E-2</c:v>
                </c:pt>
                <c:pt idx="7542">
                  <c:v>1.519E-2</c:v>
                </c:pt>
                <c:pt idx="7543">
                  <c:v>1.519E-2</c:v>
                </c:pt>
                <c:pt idx="7544">
                  <c:v>1.5129999999999999E-2</c:v>
                </c:pt>
                <c:pt idx="7545">
                  <c:v>1.5129999999999999E-2</c:v>
                </c:pt>
                <c:pt idx="7546">
                  <c:v>1.5129999999999999E-2</c:v>
                </c:pt>
                <c:pt idx="7547">
                  <c:v>1.508E-2</c:v>
                </c:pt>
                <c:pt idx="7548">
                  <c:v>1.508E-2</c:v>
                </c:pt>
                <c:pt idx="7549">
                  <c:v>1.508E-2</c:v>
                </c:pt>
                <c:pt idx="7550">
                  <c:v>1.508E-2</c:v>
                </c:pt>
                <c:pt idx="7551">
                  <c:v>1.502E-2</c:v>
                </c:pt>
                <c:pt idx="7552">
                  <c:v>1.502E-2</c:v>
                </c:pt>
                <c:pt idx="7553">
                  <c:v>1.502E-2</c:v>
                </c:pt>
                <c:pt idx="7554">
                  <c:v>1.502E-2</c:v>
                </c:pt>
                <c:pt idx="7555">
                  <c:v>1.4970000000000001E-2</c:v>
                </c:pt>
                <c:pt idx="7556">
                  <c:v>1.4970000000000001E-2</c:v>
                </c:pt>
                <c:pt idx="7557">
                  <c:v>1.4970000000000001E-2</c:v>
                </c:pt>
                <c:pt idx="7558">
                  <c:v>1.4970000000000001E-2</c:v>
                </c:pt>
                <c:pt idx="7559">
                  <c:v>1.491E-2</c:v>
                </c:pt>
                <c:pt idx="7560">
                  <c:v>1.491E-2</c:v>
                </c:pt>
                <c:pt idx="7561">
                  <c:v>1.491E-2</c:v>
                </c:pt>
                <c:pt idx="7562">
                  <c:v>1.491E-2</c:v>
                </c:pt>
                <c:pt idx="7563">
                  <c:v>1.491E-2</c:v>
                </c:pt>
                <c:pt idx="7564">
                  <c:v>1.491E-2</c:v>
                </c:pt>
                <c:pt idx="7565">
                  <c:v>1.486E-2</c:v>
                </c:pt>
                <c:pt idx="7566">
                  <c:v>1.486E-2</c:v>
                </c:pt>
                <c:pt idx="7567">
                  <c:v>1.486E-2</c:v>
                </c:pt>
                <c:pt idx="7568">
                  <c:v>1.486E-2</c:v>
                </c:pt>
                <c:pt idx="7569">
                  <c:v>1.486E-2</c:v>
                </c:pt>
                <c:pt idx="7570">
                  <c:v>1.486E-2</c:v>
                </c:pt>
                <c:pt idx="7571">
                  <c:v>1.481E-2</c:v>
                </c:pt>
                <c:pt idx="7572">
                  <c:v>1.481E-2</c:v>
                </c:pt>
                <c:pt idx="7573">
                  <c:v>1.481E-2</c:v>
                </c:pt>
                <c:pt idx="7574">
                  <c:v>1.481E-2</c:v>
                </c:pt>
                <c:pt idx="7575">
                  <c:v>1.481E-2</c:v>
                </c:pt>
                <c:pt idx="7576">
                  <c:v>1.481E-2</c:v>
                </c:pt>
                <c:pt idx="7577">
                  <c:v>1.4749999999999999E-2</c:v>
                </c:pt>
                <c:pt idx="7578">
                  <c:v>1.4749999999999999E-2</c:v>
                </c:pt>
                <c:pt idx="7579">
                  <c:v>1.4749999999999999E-2</c:v>
                </c:pt>
                <c:pt idx="7580">
                  <c:v>1.4749999999999999E-2</c:v>
                </c:pt>
                <c:pt idx="7581">
                  <c:v>1.4749999999999999E-2</c:v>
                </c:pt>
                <c:pt idx="7582">
                  <c:v>1.4749999999999999E-2</c:v>
                </c:pt>
                <c:pt idx="7583">
                  <c:v>1.4749999999999999E-2</c:v>
                </c:pt>
                <c:pt idx="7584">
                  <c:v>1.4749999999999999E-2</c:v>
                </c:pt>
                <c:pt idx="7585">
                  <c:v>1.4749999999999999E-2</c:v>
                </c:pt>
                <c:pt idx="7586">
                  <c:v>1.4749999999999999E-2</c:v>
                </c:pt>
                <c:pt idx="7587">
                  <c:v>1.47E-2</c:v>
                </c:pt>
                <c:pt idx="7588">
                  <c:v>1.47E-2</c:v>
                </c:pt>
                <c:pt idx="7589">
                  <c:v>1.47E-2</c:v>
                </c:pt>
                <c:pt idx="7590">
                  <c:v>1.47E-2</c:v>
                </c:pt>
                <c:pt idx="7591">
                  <c:v>1.47E-2</c:v>
                </c:pt>
                <c:pt idx="7592">
                  <c:v>1.47E-2</c:v>
                </c:pt>
                <c:pt idx="7593">
                  <c:v>1.47E-2</c:v>
                </c:pt>
                <c:pt idx="7594">
                  <c:v>1.47E-2</c:v>
                </c:pt>
                <c:pt idx="7595">
                  <c:v>1.47E-2</c:v>
                </c:pt>
                <c:pt idx="7596">
                  <c:v>1.47E-2</c:v>
                </c:pt>
                <c:pt idx="7597">
                  <c:v>1.47E-2</c:v>
                </c:pt>
                <c:pt idx="7598">
                  <c:v>1.47E-2</c:v>
                </c:pt>
                <c:pt idx="7599">
                  <c:v>1.464E-2</c:v>
                </c:pt>
                <c:pt idx="7600">
                  <c:v>1.464E-2</c:v>
                </c:pt>
                <c:pt idx="7601">
                  <c:v>1.464E-2</c:v>
                </c:pt>
                <c:pt idx="7602">
                  <c:v>1.464E-2</c:v>
                </c:pt>
                <c:pt idx="7603">
                  <c:v>1.464E-2</c:v>
                </c:pt>
                <c:pt idx="7604">
                  <c:v>1.464E-2</c:v>
                </c:pt>
                <c:pt idx="7605">
                  <c:v>1.464E-2</c:v>
                </c:pt>
                <c:pt idx="7606">
                  <c:v>1.464E-2</c:v>
                </c:pt>
                <c:pt idx="7607">
                  <c:v>1.464E-2</c:v>
                </c:pt>
                <c:pt idx="7608">
                  <c:v>1.464E-2</c:v>
                </c:pt>
                <c:pt idx="7609">
                  <c:v>1.464E-2</c:v>
                </c:pt>
                <c:pt idx="7610">
                  <c:v>1.464E-2</c:v>
                </c:pt>
                <c:pt idx="7611">
                  <c:v>1.464E-2</c:v>
                </c:pt>
                <c:pt idx="7612">
                  <c:v>1.4590000000000001E-2</c:v>
                </c:pt>
                <c:pt idx="7613">
                  <c:v>1.4590000000000001E-2</c:v>
                </c:pt>
                <c:pt idx="7614">
                  <c:v>1.4590000000000001E-2</c:v>
                </c:pt>
                <c:pt idx="7615">
                  <c:v>1.4590000000000001E-2</c:v>
                </c:pt>
                <c:pt idx="7616">
                  <c:v>1.4590000000000001E-2</c:v>
                </c:pt>
                <c:pt idx="7617">
                  <c:v>1.4590000000000001E-2</c:v>
                </c:pt>
                <c:pt idx="7618">
                  <c:v>1.4590000000000001E-2</c:v>
                </c:pt>
                <c:pt idx="7619">
                  <c:v>1.4590000000000001E-2</c:v>
                </c:pt>
                <c:pt idx="7620">
                  <c:v>1.4590000000000001E-2</c:v>
                </c:pt>
                <c:pt idx="7621">
                  <c:v>1.4590000000000001E-2</c:v>
                </c:pt>
                <c:pt idx="7622">
                  <c:v>1.4590000000000001E-2</c:v>
                </c:pt>
                <c:pt idx="7623">
                  <c:v>1.453E-2</c:v>
                </c:pt>
                <c:pt idx="7624">
                  <c:v>1.453E-2</c:v>
                </c:pt>
                <c:pt idx="7625">
                  <c:v>1.453E-2</c:v>
                </c:pt>
                <c:pt idx="7626">
                  <c:v>1.453E-2</c:v>
                </c:pt>
                <c:pt idx="7627">
                  <c:v>1.453E-2</c:v>
                </c:pt>
                <c:pt idx="7628">
                  <c:v>1.453E-2</c:v>
                </c:pt>
                <c:pt idx="7629">
                  <c:v>1.453E-2</c:v>
                </c:pt>
                <c:pt idx="7630">
                  <c:v>1.453E-2</c:v>
                </c:pt>
                <c:pt idx="7631">
                  <c:v>1.453E-2</c:v>
                </c:pt>
                <c:pt idx="7632">
                  <c:v>1.453E-2</c:v>
                </c:pt>
                <c:pt idx="7633">
                  <c:v>1.453E-2</c:v>
                </c:pt>
                <c:pt idx="7634">
                  <c:v>1.448E-2</c:v>
                </c:pt>
                <c:pt idx="7635">
                  <c:v>1.448E-2</c:v>
                </c:pt>
                <c:pt idx="7636">
                  <c:v>1.448E-2</c:v>
                </c:pt>
                <c:pt idx="7637">
                  <c:v>1.448E-2</c:v>
                </c:pt>
                <c:pt idx="7638">
                  <c:v>1.448E-2</c:v>
                </c:pt>
                <c:pt idx="7639">
                  <c:v>1.448E-2</c:v>
                </c:pt>
                <c:pt idx="7640">
                  <c:v>1.448E-2</c:v>
                </c:pt>
                <c:pt idx="7641">
                  <c:v>1.4420000000000001E-2</c:v>
                </c:pt>
                <c:pt idx="7642">
                  <c:v>1.4420000000000001E-2</c:v>
                </c:pt>
                <c:pt idx="7643">
                  <c:v>1.4420000000000001E-2</c:v>
                </c:pt>
                <c:pt idx="7644">
                  <c:v>1.4420000000000001E-2</c:v>
                </c:pt>
                <c:pt idx="7645">
                  <c:v>1.4420000000000001E-2</c:v>
                </c:pt>
                <c:pt idx="7646">
                  <c:v>1.4420000000000001E-2</c:v>
                </c:pt>
                <c:pt idx="7647">
                  <c:v>1.4420000000000001E-2</c:v>
                </c:pt>
                <c:pt idx="7648">
                  <c:v>1.4420000000000001E-2</c:v>
                </c:pt>
                <c:pt idx="7649">
                  <c:v>1.4370000000000001E-2</c:v>
                </c:pt>
                <c:pt idx="7650">
                  <c:v>1.4370000000000001E-2</c:v>
                </c:pt>
                <c:pt idx="7651">
                  <c:v>1.4370000000000001E-2</c:v>
                </c:pt>
                <c:pt idx="7652">
                  <c:v>1.4370000000000001E-2</c:v>
                </c:pt>
                <c:pt idx="7653">
                  <c:v>1.4370000000000001E-2</c:v>
                </c:pt>
                <c:pt idx="7654">
                  <c:v>1.4370000000000001E-2</c:v>
                </c:pt>
                <c:pt idx="7655">
                  <c:v>1.4319999999999999E-2</c:v>
                </c:pt>
                <c:pt idx="7656">
                  <c:v>1.4319999999999999E-2</c:v>
                </c:pt>
                <c:pt idx="7657">
                  <c:v>1.4319999999999999E-2</c:v>
                </c:pt>
                <c:pt idx="7658">
                  <c:v>1.4319999999999999E-2</c:v>
                </c:pt>
                <c:pt idx="7659">
                  <c:v>1.4319999999999999E-2</c:v>
                </c:pt>
                <c:pt idx="7660">
                  <c:v>1.4319999999999999E-2</c:v>
                </c:pt>
                <c:pt idx="7661">
                  <c:v>1.4319999999999999E-2</c:v>
                </c:pt>
                <c:pt idx="7662">
                  <c:v>1.426E-2</c:v>
                </c:pt>
                <c:pt idx="7663">
                  <c:v>1.426E-2</c:v>
                </c:pt>
                <c:pt idx="7664">
                  <c:v>1.426E-2</c:v>
                </c:pt>
                <c:pt idx="7665">
                  <c:v>1.426E-2</c:v>
                </c:pt>
                <c:pt idx="7666">
                  <c:v>1.426E-2</c:v>
                </c:pt>
                <c:pt idx="7667">
                  <c:v>1.421E-2</c:v>
                </c:pt>
                <c:pt idx="7668">
                  <c:v>1.421E-2</c:v>
                </c:pt>
                <c:pt idx="7669">
                  <c:v>1.421E-2</c:v>
                </c:pt>
                <c:pt idx="7670">
                  <c:v>1.421E-2</c:v>
                </c:pt>
                <c:pt idx="7671">
                  <c:v>1.421E-2</c:v>
                </c:pt>
                <c:pt idx="7672">
                  <c:v>1.421E-2</c:v>
                </c:pt>
                <c:pt idx="7673">
                  <c:v>1.4149999999999999E-2</c:v>
                </c:pt>
                <c:pt idx="7674">
                  <c:v>1.4149999999999999E-2</c:v>
                </c:pt>
                <c:pt idx="7675">
                  <c:v>1.4149999999999999E-2</c:v>
                </c:pt>
                <c:pt idx="7676">
                  <c:v>1.4149999999999999E-2</c:v>
                </c:pt>
                <c:pt idx="7677">
                  <c:v>1.4149999999999999E-2</c:v>
                </c:pt>
                <c:pt idx="7678">
                  <c:v>1.4149999999999999E-2</c:v>
                </c:pt>
                <c:pt idx="7679">
                  <c:v>1.41E-2</c:v>
                </c:pt>
                <c:pt idx="7680">
                  <c:v>1.41E-2</c:v>
                </c:pt>
                <c:pt idx="7681">
                  <c:v>1.41E-2</c:v>
                </c:pt>
                <c:pt idx="7682">
                  <c:v>1.41E-2</c:v>
                </c:pt>
                <c:pt idx="7683">
                  <c:v>1.41E-2</c:v>
                </c:pt>
                <c:pt idx="7684">
                  <c:v>1.404E-2</c:v>
                </c:pt>
                <c:pt idx="7685">
                  <c:v>1.404E-2</c:v>
                </c:pt>
                <c:pt idx="7686">
                  <c:v>1.404E-2</c:v>
                </c:pt>
                <c:pt idx="7687">
                  <c:v>1.404E-2</c:v>
                </c:pt>
                <c:pt idx="7688">
                  <c:v>1.404E-2</c:v>
                </c:pt>
                <c:pt idx="7689">
                  <c:v>1.3990000000000001E-2</c:v>
                </c:pt>
                <c:pt idx="7690">
                  <c:v>1.3990000000000001E-2</c:v>
                </c:pt>
                <c:pt idx="7691">
                  <c:v>1.3990000000000001E-2</c:v>
                </c:pt>
                <c:pt idx="7692">
                  <c:v>1.3990000000000001E-2</c:v>
                </c:pt>
                <c:pt idx="7693">
                  <c:v>1.3990000000000001E-2</c:v>
                </c:pt>
                <c:pt idx="7694">
                  <c:v>1.3990000000000001E-2</c:v>
                </c:pt>
                <c:pt idx="7695">
                  <c:v>1.393E-2</c:v>
                </c:pt>
                <c:pt idx="7696">
                  <c:v>1.393E-2</c:v>
                </c:pt>
                <c:pt idx="7697">
                  <c:v>1.393E-2</c:v>
                </c:pt>
                <c:pt idx="7698">
                  <c:v>1.393E-2</c:v>
                </c:pt>
                <c:pt idx="7699">
                  <c:v>1.393E-2</c:v>
                </c:pt>
                <c:pt idx="7700">
                  <c:v>1.393E-2</c:v>
                </c:pt>
                <c:pt idx="7701">
                  <c:v>1.388E-2</c:v>
                </c:pt>
                <c:pt idx="7702">
                  <c:v>1.388E-2</c:v>
                </c:pt>
                <c:pt idx="7703">
                  <c:v>1.388E-2</c:v>
                </c:pt>
                <c:pt idx="7704">
                  <c:v>1.388E-2</c:v>
                </c:pt>
                <c:pt idx="7705">
                  <c:v>1.388E-2</c:v>
                </c:pt>
                <c:pt idx="7706">
                  <c:v>1.383E-2</c:v>
                </c:pt>
                <c:pt idx="7707">
                  <c:v>1.383E-2</c:v>
                </c:pt>
                <c:pt idx="7708">
                  <c:v>1.383E-2</c:v>
                </c:pt>
                <c:pt idx="7709">
                  <c:v>1.383E-2</c:v>
                </c:pt>
                <c:pt idx="7710">
                  <c:v>1.383E-2</c:v>
                </c:pt>
                <c:pt idx="7711">
                  <c:v>1.383E-2</c:v>
                </c:pt>
                <c:pt idx="7712">
                  <c:v>1.383E-2</c:v>
                </c:pt>
                <c:pt idx="7713">
                  <c:v>1.3769999999999999E-2</c:v>
                </c:pt>
                <c:pt idx="7714">
                  <c:v>1.3769999999999999E-2</c:v>
                </c:pt>
                <c:pt idx="7715">
                  <c:v>1.3769999999999999E-2</c:v>
                </c:pt>
                <c:pt idx="7716">
                  <c:v>1.3769999999999999E-2</c:v>
                </c:pt>
                <c:pt idx="7717">
                  <c:v>1.3769999999999999E-2</c:v>
                </c:pt>
                <c:pt idx="7718">
                  <c:v>1.372E-2</c:v>
                </c:pt>
                <c:pt idx="7719">
                  <c:v>1.372E-2</c:v>
                </c:pt>
                <c:pt idx="7720">
                  <c:v>1.372E-2</c:v>
                </c:pt>
                <c:pt idx="7721">
                  <c:v>1.372E-2</c:v>
                </c:pt>
                <c:pt idx="7722">
                  <c:v>1.372E-2</c:v>
                </c:pt>
                <c:pt idx="7723">
                  <c:v>1.372E-2</c:v>
                </c:pt>
                <c:pt idx="7724">
                  <c:v>1.366E-2</c:v>
                </c:pt>
                <c:pt idx="7725">
                  <c:v>1.366E-2</c:v>
                </c:pt>
                <c:pt idx="7726">
                  <c:v>1.366E-2</c:v>
                </c:pt>
                <c:pt idx="7727">
                  <c:v>1.366E-2</c:v>
                </c:pt>
                <c:pt idx="7728">
                  <c:v>1.366E-2</c:v>
                </c:pt>
                <c:pt idx="7729">
                  <c:v>1.366E-2</c:v>
                </c:pt>
                <c:pt idx="7730">
                  <c:v>1.3610000000000001E-2</c:v>
                </c:pt>
                <c:pt idx="7731">
                  <c:v>1.3610000000000001E-2</c:v>
                </c:pt>
                <c:pt idx="7732">
                  <c:v>1.3610000000000001E-2</c:v>
                </c:pt>
                <c:pt idx="7733">
                  <c:v>1.3610000000000001E-2</c:v>
                </c:pt>
                <c:pt idx="7734">
                  <c:v>1.3610000000000001E-2</c:v>
                </c:pt>
                <c:pt idx="7735">
                  <c:v>1.3610000000000001E-2</c:v>
                </c:pt>
                <c:pt idx="7736">
                  <c:v>1.355E-2</c:v>
                </c:pt>
                <c:pt idx="7737">
                  <c:v>1.355E-2</c:v>
                </c:pt>
                <c:pt idx="7738">
                  <c:v>1.355E-2</c:v>
                </c:pt>
                <c:pt idx="7739">
                  <c:v>1.355E-2</c:v>
                </c:pt>
                <c:pt idx="7740">
                  <c:v>1.355E-2</c:v>
                </c:pt>
                <c:pt idx="7741">
                  <c:v>1.355E-2</c:v>
                </c:pt>
                <c:pt idx="7742">
                  <c:v>1.35E-2</c:v>
                </c:pt>
                <c:pt idx="7743">
                  <c:v>1.35E-2</c:v>
                </c:pt>
                <c:pt idx="7744">
                  <c:v>1.35E-2</c:v>
                </c:pt>
                <c:pt idx="7745">
                  <c:v>1.35E-2</c:v>
                </c:pt>
                <c:pt idx="7746">
                  <c:v>1.35E-2</c:v>
                </c:pt>
                <c:pt idx="7747">
                  <c:v>1.3440000000000001E-2</c:v>
                </c:pt>
                <c:pt idx="7748">
                  <c:v>1.3440000000000001E-2</c:v>
                </c:pt>
                <c:pt idx="7749">
                  <c:v>1.3440000000000001E-2</c:v>
                </c:pt>
                <c:pt idx="7750">
                  <c:v>1.3440000000000001E-2</c:v>
                </c:pt>
                <c:pt idx="7751">
                  <c:v>1.3440000000000001E-2</c:v>
                </c:pt>
                <c:pt idx="7752">
                  <c:v>1.3390000000000001E-2</c:v>
                </c:pt>
                <c:pt idx="7753">
                  <c:v>1.3390000000000001E-2</c:v>
                </c:pt>
                <c:pt idx="7754">
                  <c:v>1.3390000000000001E-2</c:v>
                </c:pt>
                <c:pt idx="7755">
                  <c:v>1.3390000000000001E-2</c:v>
                </c:pt>
                <c:pt idx="7756">
                  <c:v>1.3390000000000001E-2</c:v>
                </c:pt>
                <c:pt idx="7757">
                  <c:v>1.3339999999999999E-2</c:v>
                </c:pt>
                <c:pt idx="7758">
                  <c:v>1.3339999999999999E-2</c:v>
                </c:pt>
                <c:pt idx="7759">
                  <c:v>1.3339999999999999E-2</c:v>
                </c:pt>
                <c:pt idx="7760">
                  <c:v>1.3339999999999999E-2</c:v>
                </c:pt>
                <c:pt idx="7761">
                  <c:v>1.3339999999999999E-2</c:v>
                </c:pt>
                <c:pt idx="7762">
                  <c:v>1.328E-2</c:v>
                </c:pt>
                <c:pt idx="7763">
                  <c:v>1.328E-2</c:v>
                </c:pt>
                <c:pt idx="7764">
                  <c:v>1.328E-2</c:v>
                </c:pt>
                <c:pt idx="7765">
                  <c:v>1.328E-2</c:v>
                </c:pt>
                <c:pt idx="7766">
                  <c:v>1.323E-2</c:v>
                </c:pt>
                <c:pt idx="7767">
                  <c:v>1.323E-2</c:v>
                </c:pt>
                <c:pt idx="7768">
                  <c:v>1.323E-2</c:v>
                </c:pt>
                <c:pt idx="7769">
                  <c:v>1.323E-2</c:v>
                </c:pt>
                <c:pt idx="7770">
                  <c:v>1.3169999999999999E-2</c:v>
                </c:pt>
                <c:pt idx="7771">
                  <c:v>1.3169999999999999E-2</c:v>
                </c:pt>
                <c:pt idx="7772">
                  <c:v>1.3169999999999999E-2</c:v>
                </c:pt>
                <c:pt idx="7773">
                  <c:v>1.3169999999999999E-2</c:v>
                </c:pt>
                <c:pt idx="7774">
                  <c:v>1.312E-2</c:v>
                </c:pt>
                <c:pt idx="7775">
                  <c:v>1.312E-2</c:v>
                </c:pt>
                <c:pt idx="7776">
                  <c:v>1.312E-2</c:v>
                </c:pt>
                <c:pt idx="7777">
                  <c:v>1.312E-2</c:v>
                </c:pt>
                <c:pt idx="7778">
                  <c:v>1.306E-2</c:v>
                </c:pt>
                <c:pt idx="7779">
                  <c:v>1.306E-2</c:v>
                </c:pt>
                <c:pt idx="7780">
                  <c:v>1.306E-2</c:v>
                </c:pt>
                <c:pt idx="7781">
                  <c:v>1.3010000000000001E-2</c:v>
                </c:pt>
                <c:pt idx="7782">
                  <c:v>1.3010000000000001E-2</c:v>
                </c:pt>
                <c:pt idx="7783">
                  <c:v>1.3010000000000001E-2</c:v>
                </c:pt>
                <c:pt idx="7784">
                  <c:v>1.3010000000000001E-2</c:v>
                </c:pt>
                <c:pt idx="7785">
                  <c:v>1.295E-2</c:v>
                </c:pt>
                <c:pt idx="7786">
                  <c:v>1.295E-2</c:v>
                </c:pt>
                <c:pt idx="7787">
                  <c:v>1.295E-2</c:v>
                </c:pt>
                <c:pt idx="7788">
                  <c:v>1.29E-2</c:v>
                </c:pt>
                <c:pt idx="7789">
                  <c:v>1.29E-2</c:v>
                </c:pt>
                <c:pt idx="7790">
                  <c:v>1.29E-2</c:v>
                </c:pt>
                <c:pt idx="7791">
                  <c:v>1.29E-2</c:v>
                </c:pt>
                <c:pt idx="7792">
                  <c:v>1.285E-2</c:v>
                </c:pt>
                <c:pt idx="7793">
                  <c:v>1.285E-2</c:v>
                </c:pt>
                <c:pt idx="7794">
                  <c:v>1.285E-2</c:v>
                </c:pt>
                <c:pt idx="7795">
                  <c:v>1.2789999999999999E-2</c:v>
                </c:pt>
                <c:pt idx="7796">
                  <c:v>1.2789999999999999E-2</c:v>
                </c:pt>
                <c:pt idx="7797">
                  <c:v>1.2789999999999999E-2</c:v>
                </c:pt>
                <c:pt idx="7798">
                  <c:v>1.274E-2</c:v>
                </c:pt>
                <c:pt idx="7799">
                  <c:v>1.274E-2</c:v>
                </c:pt>
                <c:pt idx="7800">
                  <c:v>1.274E-2</c:v>
                </c:pt>
                <c:pt idx="7801">
                  <c:v>1.268E-2</c:v>
                </c:pt>
                <c:pt idx="7802">
                  <c:v>1.268E-2</c:v>
                </c:pt>
                <c:pt idx="7803">
                  <c:v>1.268E-2</c:v>
                </c:pt>
                <c:pt idx="7804">
                  <c:v>1.268E-2</c:v>
                </c:pt>
                <c:pt idx="7805">
                  <c:v>1.2630000000000001E-2</c:v>
                </c:pt>
                <c:pt idx="7806">
                  <c:v>1.2630000000000001E-2</c:v>
                </c:pt>
                <c:pt idx="7807">
                  <c:v>1.2630000000000001E-2</c:v>
                </c:pt>
                <c:pt idx="7808">
                  <c:v>1.257E-2</c:v>
                </c:pt>
                <c:pt idx="7809">
                  <c:v>1.257E-2</c:v>
                </c:pt>
                <c:pt idx="7810">
                  <c:v>1.257E-2</c:v>
                </c:pt>
                <c:pt idx="7811">
                  <c:v>1.252E-2</c:v>
                </c:pt>
                <c:pt idx="7812">
                  <c:v>1.252E-2</c:v>
                </c:pt>
                <c:pt idx="7813">
                  <c:v>1.252E-2</c:v>
                </c:pt>
                <c:pt idx="7814">
                  <c:v>1.2460000000000001E-2</c:v>
                </c:pt>
                <c:pt idx="7815">
                  <c:v>1.2460000000000001E-2</c:v>
                </c:pt>
                <c:pt idx="7816">
                  <c:v>1.2460000000000001E-2</c:v>
                </c:pt>
                <c:pt idx="7817">
                  <c:v>1.2409999999999999E-2</c:v>
                </c:pt>
                <c:pt idx="7818">
                  <c:v>1.2409999999999999E-2</c:v>
                </c:pt>
                <c:pt idx="7819">
                  <c:v>1.2409999999999999E-2</c:v>
                </c:pt>
                <c:pt idx="7820">
                  <c:v>1.2359999999999999E-2</c:v>
                </c:pt>
                <c:pt idx="7821">
                  <c:v>1.2359999999999999E-2</c:v>
                </c:pt>
                <c:pt idx="7822">
                  <c:v>1.2359999999999999E-2</c:v>
                </c:pt>
                <c:pt idx="7823">
                  <c:v>1.2359999999999999E-2</c:v>
                </c:pt>
                <c:pt idx="7824">
                  <c:v>1.23E-2</c:v>
                </c:pt>
                <c:pt idx="7825">
                  <c:v>1.23E-2</c:v>
                </c:pt>
                <c:pt idx="7826">
                  <c:v>1.23E-2</c:v>
                </c:pt>
                <c:pt idx="7827">
                  <c:v>1.225E-2</c:v>
                </c:pt>
                <c:pt idx="7828">
                  <c:v>1.225E-2</c:v>
                </c:pt>
                <c:pt idx="7829">
                  <c:v>1.225E-2</c:v>
                </c:pt>
                <c:pt idx="7830">
                  <c:v>1.225E-2</c:v>
                </c:pt>
                <c:pt idx="7831">
                  <c:v>1.2189999999999999E-2</c:v>
                </c:pt>
                <c:pt idx="7832">
                  <c:v>1.2189999999999999E-2</c:v>
                </c:pt>
                <c:pt idx="7833">
                  <c:v>1.2189999999999999E-2</c:v>
                </c:pt>
                <c:pt idx="7834">
                  <c:v>1.214E-2</c:v>
                </c:pt>
                <c:pt idx="7835">
                  <c:v>1.214E-2</c:v>
                </c:pt>
                <c:pt idx="7836">
                  <c:v>1.214E-2</c:v>
                </c:pt>
                <c:pt idx="7837">
                  <c:v>1.214E-2</c:v>
                </c:pt>
                <c:pt idx="7838">
                  <c:v>1.208E-2</c:v>
                </c:pt>
                <c:pt idx="7839">
                  <c:v>1.208E-2</c:v>
                </c:pt>
                <c:pt idx="7840">
                  <c:v>1.208E-2</c:v>
                </c:pt>
                <c:pt idx="7841">
                  <c:v>1.208E-2</c:v>
                </c:pt>
                <c:pt idx="7842">
                  <c:v>1.208E-2</c:v>
                </c:pt>
                <c:pt idx="7843">
                  <c:v>1.2030000000000001E-2</c:v>
                </c:pt>
                <c:pt idx="7844">
                  <c:v>1.2030000000000001E-2</c:v>
                </c:pt>
                <c:pt idx="7845">
                  <c:v>1.2030000000000001E-2</c:v>
                </c:pt>
                <c:pt idx="7846">
                  <c:v>1.2030000000000001E-2</c:v>
                </c:pt>
                <c:pt idx="7847">
                  <c:v>1.197E-2</c:v>
                </c:pt>
                <c:pt idx="7848">
                  <c:v>1.197E-2</c:v>
                </c:pt>
                <c:pt idx="7849">
                  <c:v>1.197E-2</c:v>
                </c:pt>
                <c:pt idx="7850">
                  <c:v>1.197E-2</c:v>
                </c:pt>
                <c:pt idx="7851">
                  <c:v>1.197E-2</c:v>
                </c:pt>
                <c:pt idx="7852">
                  <c:v>1.197E-2</c:v>
                </c:pt>
                <c:pt idx="7853">
                  <c:v>1.192E-2</c:v>
                </c:pt>
                <c:pt idx="7854">
                  <c:v>1.192E-2</c:v>
                </c:pt>
                <c:pt idx="7855">
                  <c:v>1.192E-2</c:v>
                </c:pt>
                <c:pt idx="7856">
                  <c:v>1.192E-2</c:v>
                </c:pt>
                <c:pt idx="7857">
                  <c:v>1.192E-2</c:v>
                </c:pt>
                <c:pt idx="7858">
                  <c:v>1.192E-2</c:v>
                </c:pt>
                <c:pt idx="7859">
                  <c:v>1.192E-2</c:v>
                </c:pt>
                <c:pt idx="7860">
                  <c:v>1.1860000000000001E-2</c:v>
                </c:pt>
                <c:pt idx="7861">
                  <c:v>1.1860000000000001E-2</c:v>
                </c:pt>
                <c:pt idx="7862">
                  <c:v>1.1860000000000001E-2</c:v>
                </c:pt>
                <c:pt idx="7863">
                  <c:v>1.1860000000000001E-2</c:v>
                </c:pt>
                <c:pt idx="7864">
                  <c:v>1.1860000000000001E-2</c:v>
                </c:pt>
                <c:pt idx="7865">
                  <c:v>1.1860000000000001E-2</c:v>
                </c:pt>
                <c:pt idx="7866">
                  <c:v>1.1860000000000001E-2</c:v>
                </c:pt>
                <c:pt idx="7867">
                  <c:v>1.1860000000000001E-2</c:v>
                </c:pt>
                <c:pt idx="7868">
                  <c:v>1.1860000000000001E-2</c:v>
                </c:pt>
                <c:pt idx="7869">
                  <c:v>1.1860000000000001E-2</c:v>
                </c:pt>
                <c:pt idx="7870">
                  <c:v>1.1809999999999999E-2</c:v>
                </c:pt>
                <c:pt idx="7871">
                  <c:v>1.1809999999999999E-2</c:v>
                </c:pt>
                <c:pt idx="7872">
                  <c:v>1.1809999999999999E-2</c:v>
                </c:pt>
                <c:pt idx="7873">
                  <c:v>1.1809999999999999E-2</c:v>
                </c:pt>
                <c:pt idx="7874">
                  <c:v>1.1809999999999999E-2</c:v>
                </c:pt>
                <c:pt idx="7875">
                  <c:v>1.1809999999999999E-2</c:v>
                </c:pt>
                <c:pt idx="7876">
                  <c:v>1.1809999999999999E-2</c:v>
                </c:pt>
                <c:pt idx="7877">
                  <c:v>1.1809999999999999E-2</c:v>
                </c:pt>
                <c:pt idx="7878">
                  <c:v>1.1809999999999999E-2</c:v>
                </c:pt>
                <c:pt idx="7879">
                  <c:v>1.1809999999999999E-2</c:v>
                </c:pt>
                <c:pt idx="7880">
                  <c:v>1.1809999999999999E-2</c:v>
                </c:pt>
                <c:pt idx="7881">
                  <c:v>1.1809999999999999E-2</c:v>
                </c:pt>
                <c:pt idx="7882">
                  <c:v>1.1809999999999999E-2</c:v>
                </c:pt>
                <c:pt idx="7883">
                  <c:v>1.1809999999999999E-2</c:v>
                </c:pt>
                <c:pt idx="7884">
                  <c:v>1.1809999999999999E-2</c:v>
                </c:pt>
                <c:pt idx="7885">
                  <c:v>1.1809999999999999E-2</c:v>
                </c:pt>
                <c:pt idx="7886">
                  <c:v>1.1809999999999999E-2</c:v>
                </c:pt>
                <c:pt idx="7887">
                  <c:v>1.1809999999999999E-2</c:v>
                </c:pt>
                <c:pt idx="7888">
                  <c:v>1.1809999999999999E-2</c:v>
                </c:pt>
                <c:pt idx="7889">
                  <c:v>1.1809999999999999E-2</c:v>
                </c:pt>
                <c:pt idx="7890">
                  <c:v>1.1809999999999999E-2</c:v>
                </c:pt>
                <c:pt idx="7891">
                  <c:v>1.1809999999999999E-2</c:v>
                </c:pt>
                <c:pt idx="7892">
                  <c:v>1.1809999999999999E-2</c:v>
                </c:pt>
                <c:pt idx="7893">
                  <c:v>1.1809999999999999E-2</c:v>
                </c:pt>
                <c:pt idx="7894">
                  <c:v>1.1809999999999999E-2</c:v>
                </c:pt>
                <c:pt idx="7895">
                  <c:v>1.1809999999999999E-2</c:v>
                </c:pt>
                <c:pt idx="7896">
                  <c:v>1.1809999999999999E-2</c:v>
                </c:pt>
                <c:pt idx="7897">
                  <c:v>1.1809999999999999E-2</c:v>
                </c:pt>
                <c:pt idx="7898">
                  <c:v>1.1809999999999999E-2</c:v>
                </c:pt>
                <c:pt idx="7899">
                  <c:v>1.1809999999999999E-2</c:v>
                </c:pt>
                <c:pt idx="7900">
                  <c:v>1.1809999999999999E-2</c:v>
                </c:pt>
                <c:pt idx="7901">
                  <c:v>1.1809999999999999E-2</c:v>
                </c:pt>
                <c:pt idx="7902">
                  <c:v>1.1809999999999999E-2</c:v>
                </c:pt>
                <c:pt idx="7903">
                  <c:v>1.1809999999999999E-2</c:v>
                </c:pt>
                <c:pt idx="7904">
                  <c:v>1.1809999999999999E-2</c:v>
                </c:pt>
                <c:pt idx="7905">
                  <c:v>1.1809999999999999E-2</c:v>
                </c:pt>
                <c:pt idx="7906">
                  <c:v>1.1809999999999999E-2</c:v>
                </c:pt>
                <c:pt idx="7907">
                  <c:v>1.1809999999999999E-2</c:v>
                </c:pt>
                <c:pt idx="7908">
                  <c:v>1.1809999999999999E-2</c:v>
                </c:pt>
                <c:pt idx="7909">
                  <c:v>1.1809999999999999E-2</c:v>
                </c:pt>
                <c:pt idx="7910">
                  <c:v>1.1809999999999999E-2</c:v>
                </c:pt>
                <c:pt idx="7911">
                  <c:v>1.1809999999999999E-2</c:v>
                </c:pt>
                <c:pt idx="7912">
                  <c:v>1.1809999999999999E-2</c:v>
                </c:pt>
                <c:pt idx="7913">
                  <c:v>1.1809999999999999E-2</c:v>
                </c:pt>
                <c:pt idx="7914">
                  <c:v>1.1809999999999999E-2</c:v>
                </c:pt>
                <c:pt idx="7915">
                  <c:v>1.1809999999999999E-2</c:v>
                </c:pt>
                <c:pt idx="7916">
                  <c:v>1.1809999999999999E-2</c:v>
                </c:pt>
                <c:pt idx="7917">
                  <c:v>1.1809999999999999E-2</c:v>
                </c:pt>
                <c:pt idx="7918">
                  <c:v>1.1809999999999999E-2</c:v>
                </c:pt>
                <c:pt idx="7919">
                  <c:v>1.1809999999999999E-2</c:v>
                </c:pt>
                <c:pt idx="7920">
                  <c:v>1.1809999999999999E-2</c:v>
                </c:pt>
                <c:pt idx="7921">
                  <c:v>1.1809999999999999E-2</c:v>
                </c:pt>
                <c:pt idx="7922">
                  <c:v>1.1809999999999999E-2</c:v>
                </c:pt>
                <c:pt idx="7923">
                  <c:v>1.1809999999999999E-2</c:v>
                </c:pt>
                <c:pt idx="7924">
                  <c:v>1.1809999999999999E-2</c:v>
                </c:pt>
                <c:pt idx="7925">
                  <c:v>1.176E-2</c:v>
                </c:pt>
                <c:pt idx="7926">
                  <c:v>1.176E-2</c:v>
                </c:pt>
                <c:pt idx="7927">
                  <c:v>1.176E-2</c:v>
                </c:pt>
                <c:pt idx="7928">
                  <c:v>1.176E-2</c:v>
                </c:pt>
                <c:pt idx="7929">
                  <c:v>1.176E-2</c:v>
                </c:pt>
                <c:pt idx="7930">
                  <c:v>1.176E-2</c:v>
                </c:pt>
                <c:pt idx="7931">
                  <c:v>1.176E-2</c:v>
                </c:pt>
                <c:pt idx="7932">
                  <c:v>1.176E-2</c:v>
                </c:pt>
                <c:pt idx="7933">
                  <c:v>1.176E-2</c:v>
                </c:pt>
                <c:pt idx="7934">
                  <c:v>1.176E-2</c:v>
                </c:pt>
                <c:pt idx="7935">
                  <c:v>1.17E-2</c:v>
                </c:pt>
                <c:pt idx="7936">
                  <c:v>1.17E-2</c:v>
                </c:pt>
                <c:pt idx="7937">
                  <c:v>1.17E-2</c:v>
                </c:pt>
                <c:pt idx="7938">
                  <c:v>1.17E-2</c:v>
                </c:pt>
                <c:pt idx="7939">
                  <c:v>1.17E-2</c:v>
                </c:pt>
                <c:pt idx="7940">
                  <c:v>1.17E-2</c:v>
                </c:pt>
                <c:pt idx="7941">
                  <c:v>1.1650000000000001E-2</c:v>
                </c:pt>
                <c:pt idx="7942">
                  <c:v>1.1650000000000001E-2</c:v>
                </c:pt>
                <c:pt idx="7943">
                  <c:v>1.1650000000000001E-2</c:v>
                </c:pt>
                <c:pt idx="7944">
                  <c:v>1.1650000000000001E-2</c:v>
                </c:pt>
                <c:pt idx="7945">
                  <c:v>1.159E-2</c:v>
                </c:pt>
                <c:pt idx="7946">
                  <c:v>1.159E-2</c:v>
                </c:pt>
                <c:pt idx="7947">
                  <c:v>1.159E-2</c:v>
                </c:pt>
                <c:pt idx="7948">
                  <c:v>1.159E-2</c:v>
                </c:pt>
                <c:pt idx="7949">
                  <c:v>1.159E-2</c:v>
                </c:pt>
                <c:pt idx="7950">
                  <c:v>1.154E-2</c:v>
                </c:pt>
                <c:pt idx="7951">
                  <c:v>1.154E-2</c:v>
                </c:pt>
                <c:pt idx="7952">
                  <c:v>1.154E-2</c:v>
                </c:pt>
                <c:pt idx="7953">
                  <c:v>1.154E-2</c:v>
                </c:pt>
                <c:pt idx="7954">
                  <c:v>1.1480000000000001E-2</c:v>
                </c:pt>
                <c:pt idx="7955">
                  <c:v>1.1480000000000001E-2</c:v>
                </c:pt>
                <c:pt idx="7956">
                  <c:v>1.1480000000000001E-2</c:v>
                </c:pt>
                <c:pt idx="7957">
                  <c:v>1.1429999999999999E-2</c:v>
                </c:pt>
                <c:pt idx="7958">
                  <c:v>1.1429999999999999E-2</c:v>
                </c:pt>
                <c:pt idx="7959">
                  <c:v>1.1429999999999999E-2</c:v>
                </c:pt>
                <c:pt idx="7960">
                  <c:v>1.137E-2</c:v>
                </c:pt>
                <c:pt idx="7961">
                  <c:v>1.137E-2</c:v>
                </c:pt>
                <c:pt idx="7962">
                  <c:v>1.137E-2</c:v>
                </c:pt>
                <c:pt idx="7963">
                  <c:v>1.132E-2</c:v>
                </c:pt>
                <c:pt idx="7964">
                  <c:v>1.132E-2</c:v>
                </c:pt>
                <c:pt idx="7965">
                  <c:v>1.1270000000000001E-2</c:v>
                </c:pt>
                <c:pt idx="7966">
                  <c:v>1.1270000000000001E-2</c:v>
                </c:pt>
                <c:pt idx="7967">
                  <c:v>1.1270000000000001E-2</c:v>
                </c:pt>
                <c:pt idx="7968">
                  <c:v>1.1209999999999999E-2</c:v>
                </c:pt>
                <c:pt idx="7969">
                  <c:v>1.1209999999999999E-2</c:v>
                </c:pt>
                <c:pt idx="7970">
                  <c:v>1.1209999999999999E-2</c:v>
                </c:pt>
                <c:pt idx="7971">
                  <c:v>1.116E-2</c:v>
                </c:pt>
                <c:pt idx="7972">
                  <c:v>1.116E-2</c:v>
                </c:pt>
                <c:pt idx="7973">
                  <c:v>1.11E-2</c:v>
                </c:pt>
                <c:pt idx="7974">
                  <c:v>1.11E-2</c:v>
                </c:pt>
                <c:pt idx="7975">
                  <c:v>1.1050000000000001E-2</c:v>
                </c:pt>
                <c:pt idx="7976">
                  <c:v>1.1050000000000001E-2</c:v>
                </c:pt>
                <c:pt idx="7977">
                  <c:v>1.1050000000000001E-2</c:v>
                </c:pt>
                <c:pt idx="7978">
                  <c:v>1.099E-2</c:v>
                </c:pt>
                <c:pt idx="7979">
                  <c:v>1.099E-2</c:v>
                </c:pt>
                <c:pt idx="7980">
                  <c:v>1.094E-2</c:v>
                </c:pt>
                <c:pt idx="7981">
                  <c:v>1.094E-2</c:v>
                </c:pt>
                <c:pt idx="7982">
                  <c:v>1.0880000000000001E-2</c:v>
                </c:pt>
                <c:pt idx="7983">
                  <c:v>1.0880000000000001E-2</c:v>
                </c:pt>
                <c:pt idx="7984">
                  <c:v>1.0829999999999999E-2</c:v>
                </c:pt>
                <c:pt idx="7985">
                  <c:v>1.0829999999999999E-2</c:v>
                </c:pt>
                <c:pt idx="7986">
                  <c:v>1.0829999999999999E-2</c:v>
                </c:pt>
                <c:pt idx="7987">
                  <c:v>1.078E-2</c:v>
                </c:pt>
                <c:pt idx="7988">
                  <c:v>1.078E-2</c:v>
                </c:pt>
                <c:pt idx="7989">
                  <c:v>1.072E-2</c:v>
                </c:pt>
                <c:pt idx="7990">
                  <c:v>1.072E-2</c:v>
                </c:pt>
                <c:pt idx="7991">
                  <c:v>1.0670000000000001E-2</c:v>
                </c:pt>
                <c:pt idx="7992">
                  <c:v>1.0670000000000001E-2</c:v>
                </c:pt>
                <c:pt idx="7993">
                  <c:v>1.061E-2</c:v>
                </c:pt>
                <c:pt idx="7994">
                  <c:v>1.061E-2</c:v>
                </c:pt>
                <c:pt idx="7995">
                  <c:v>1.056E-2</c:v>
                </c:pt>
                <c:pt idx="7996">
                  <c:v>1.056E-2</c:v>
                </c:pt>
                <c:pt idx="7997">
                  <c:v>1.056E-2</c:v>
                </c:pt>
                <c:pt idx="7998">
                  <c:v>1.0500000000000001E-2</c:v>
                </c:pt>
                <c:pt idx="7999">
                  <c:v>1.0500000000000001E-2</c:v>
                </c:pt>
                <c:pt idx="8000">
                  <c:v>1.0449999999999999E-2</c:v>
                </c:pt>
                <c:pt idx="8001">
                  <c:v>1.0449999999999999E-2</c:v>
                </c:pt>
                <c:pt idx="8002">
                  <c:v>1.039E-2</c:v>
                </c:pt>
                <c:pt idx="8003">
                  <c:v>1.039E-2</c:v>
                </c:pt>
                <c:pt idx="8004">
                  <c:v>1.034E-2</c:v>
                </c:pt>
                <c:pt idx="8005">
                  <c:v>1.034E-2</c:v>
                </c:pt>
                <c:pt idx="8006">
                  <c:v>1.034E-2</c:v>
                </c:pt>
                <c:pt idx="8007">
                  <c:v>1.0290000000000001E-2</c:v>
                </c:pt>
                <c:pt idx="8008">
                  <c:v>1.0290000000000001E-2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mesh!$I$1</c:f>
              <c:strCache>
                <c:ptCount val="1"/>
                <c:pt idx="0">
                  <c:v>51ohm-20pf-mesh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mesh!$I$2:$I$8010</c:f>
              <c:numCache>
                <c:formatCode>0.00E+00</c:formatCode>
                <c:ptCount val="8009"/>
                <c:pt idx="0">
                  <c:v>-5.7000000000000002E-3</c:v>
                </c:pt>
                <c:pt idx="1">
                  <c:v>-5.7000000000000002E-3</c:v>
                </c:pt>
                <c:pt idx="2">
                  <c:v>-5.7000000000000002E-3</c:v>
                </c:pt>
                <c:pt idx="3">
                  <c:v>-5.7000000000000002E-3</c:v>
                </c:pt>
                <c:pt idx="4">
                  <c:v>-5.7000000000000002E-3</c:v>
                </c:pt>
                <c:pt idx="5">
                  <c:v>-5.7000000000000002E-3</c:v>
                </c:pt>
                <c:pt idx="6">
                  <c:v>-5.7000000000000002E-3</c:v>
                </c:pt>
                <c:pt idx="7">
                  <c:v>-5.7000000000000002E-3</c:v>
                </c:pt>
                <c:pt idx="8">
                  <c:v>-5.7000000000000002E-3</c:v>
                </c:pt>
                <c:pt idx="9">
                  <c:v>-5.7000000000000002E-3</c:v>
                </c:pt>
                <c:pt idx="10">
                  <c:v>-5.7000000000000002E-3</c:v>
                </c:pt>
                <c:pt idx="11">
                  <c:v>-5.7000000000000002E-3</c:v>
                </c:pt>
                <c:pt idx="12">
                  <c:v>-5.7000000000000002E-3</c:v>
                </c:pt>
                <c:pt idx="13">
                  <c:v>-5.7000000000000002E-3</c:v>
                </c:pt>
                <c:pt idx="14">
                  <c:v>-5.7000000000000002E-3</c:v>
                </c:pt>
                <c:pt idx="15">
                  <c:v>-5.7000000000000002E-3</c:v>
                </c:pt>
                <c:pt idx="16">
                  <c:v>-5.7000000000000002E-3</c:v>
                </c:pt>
                <c:pt idx="17">
                  <c:v>-5.7000000000000002E-3</c:v>
                </c:pt>
                <c:pt idx="18">
                  <c:v>-5.7000000000000002E-3</c:v>
                </c:pt>
                <c:pt idx="19">
                  <c:v>-5.7000000000000002E-3</c:v>
                </c:pt>
                <c:pt idx="20">
                  <c:v>-5.7000000000000002E-3</c:v>
                </c:pt>
                <c:pt idx="21">
                  <c:v>-5.7000000000000002E-3</c:v>
                </c:pt>
                <c:pt idx="22">
                  <c:v>-5.7000000000000002E-3</c:v>
                </c:pt>
                <c:pt idx="23">
                  <c:v>-5.7000000000000002E-3</c:v>
                </c:pt>
                <c:pt idx="24">
                  <c:v>-5.7000000000000002E-3</c:v>
                </c:pt>
                <c:pt idx="25">
                  <c:v>-5.7000000000000002E-3</c:v>
                </c:pt>
                <c:pt idx="26">
                  <c:v>-5.7000000000000002E-3</c:v>
                </c:pt>
                <c:pt idx="27">
                  <c:v>-5.7000000000000002E-3</c:v>
                </c:pt>
                <c:pt idx="28">
                  <c:v>-5.7000000000000002E-3</c:v>
                </c:pt>
                <c:pt idx="29">
                  <c:v>-5.7000000000000002E-3</c:v>
                </c:pt>
                <c:pt idx="30">
                  <c:v>-5.7000000000000002E-3</c:v>
                </c:pt>
                <c:pt idx="31">
                  <c:v>-5.7600000000000004E-3</c:v>
                </c:pt>
                <c:pt idx="32">
                  <c:v>-5.7600000000000004E-3</c:v>
                </c:pt>
                <c:pt idx="33">
                  <c:v>-5.7600000000000004E-3</c:v>
                </c:pt>
                <c:pt idx="34">
                  <c:v>-5.7600000000000004E-3</c:v>
                </c:pt>
                <c:pt idx="35">
                  <c:v>-5.7600000000000004E-3</c:v>
                </c:pt>
                <c:pt idx="36">
                  <c:v>-5.7600000000000004E-3</c:v>
                </c:pt>
                <c:pt idx="37">
                  <c:v>-5.7600000000000004E-3</c:v>
                </c:pt>
                <c:pt idx="38">
                  <c:v>-5.7600000000000004E-3</c:v>
                </c:pt>
                <c:pt idx="39">
                  <c:v>-5.7600000000000004E-3</c:v>
                </c:pt>
                <c:pt idx="40">
                  <c:v>-5.7600000000000004E-3</c:v>
                </c:pt>
                <c:pt idx="41">
                  <c:v>-5.7600000000000004E-3</c:v>
                </c:pt>
                <c:pt idx="42">
                  <c:v>-5.7600000000000004E-3</c:v>
                </c:pt>
                <c:pt idx="43">
                  <c:v>-5.7600000000000004E-3</c:v>
                </c:pt>
                <c:pt idx="44">
                  <c:v>-5.7600000000000004E-3</c:v>
                </c:pt>
                <c:pt idx="45">
                  <c:v>-5.7600000000000004E-3</c:v>
                </c:pt>
                <c:pt idx="46">
                  <c:v>-5.7600000000000004E-3</c:v>
                </c:pt>
                <c:pt idx="47">
                  <c:v>-5.7600000000000004E-3</c:v>
                </c:pt>
                <c:pt idx="48">
                  <c:v>-5.7600000000000004E-3</c:v>
                </c:pt>
                <c:pt idx="49">
                  <c:v>-5.8100000000000001E-3</c:v>
                </c:pt>
                <c:pt idx="50">
                  <c:v>-5.8100000000000001E-3</c:v>
                </c:pt>
                <c:pt idx="51">
                  <c:v>-5.8100000000000001E-3</c:v>
                </c:pt>
                <c:pt idx="52">
                  <c:v>-5.8100000000000001E-3</c:v>
                </c:pt>
                <c:pt idx="53">
                  <c:v>-5.8100000000000001E-3</c:v>
                </c:pt>
                <c:pt idx="54">
                  <c:v>-5.8100000000000001E-3</c:v>
                </c:pt>
                <c:pt idx="55">
                  <c:v>-5.8100000000000001E-3</c:v>
                </c:pt>
                <c:pt idx="56">
                  <c:v>-5.8100000000000001E-3</c:v>
                </c:pt>
                <c:pt idx="57">
                  <c:v>-5.8100000000000001E-3</c:v>
                </c:pt>
                <c:pt idx="58">
                  <c:v>-5.8100000000000001E-3</c:v>
                </c:pt>
                <c:pt idx="59">
                  <c:v>-5.8100000000000001E-3</c:v>
                </c:pt>
                <c:pt idx="60">
                  <c:v>-5.8100000000000001E-3</c:v>
                </c:pt>
                <c:pt idx="61">
                  <c:v>-5.8100000000000001E-3</c:v>
                </c:pt>
                <c:pt idx="62">
                  <c:v>-5.8100000000000001E-3</c:v>
                </c:pt>
                <c:pt idx="63">
                  <c:v>-5.8100000000000001E-3</c:v>
                </c:pt>
                <c:pt idx="64">
                  <c:v>-5.8100000000000001E-3</c:v>
                </c:pt>
                <c:pt idx="65">
                  <c:v>-5.8100000000000001E-3</c:v>
                </c:pt>
                <c:pt idx="66">
                  <c:v>-5.8700000000000002E-3</c:v>
                </c:pt>
                <c:pt idx="67">
                  <c:v>-5.8700000000000002E-3</c:v>
                </c:pt>
                <c:pt idx="68">
                  <c:v>-5.8700000000000002E-3</c:v>
                </c:pt>
                <c:pt idx="69">
                  <c:v>-5.8700000000000002E-3</c:v>
                </c:pt>
                <c:pt idx="70">
                  <c:v>-5.8700000000000002E-3</c:v>
                </c:pt>
                <c:pt idx="71">
                  <c:v>-5.8700000000000002E-3</c:v>
                </c:pt>
                <c:pt idx="72">
                  <c:v>-5.8700000000000002E-3</c:v>
                </c:pt>
                <c:pt idx="73">
                  <c:v>-5.8700000000000002E-3</c:v>
                </c:pt>
                <c:pt idx="74">
                  <c:v>-5.8700000000000002E-3</c:v>
                </c:pt>
                <c:pt idx="75">
                  <c:v>-5.8700000000000002E-3</c:v>
                </c:pt>
                <c:pt idx="76">
                  <c:v>-5.8700000000000002E-3</c:v>
                </c:pt>
                <c:pt idx="77">
                  <c:v>-5.8700000000000002E-3</c:v>
                </c:pt>
                <c:pt idx="78">
                  <c:v>-5.8700000000000002E-3</c:v>
                </c:pt>
                <c:pt idx="79">
                  <c:v>-5.8700000000000002E-3</c:v>
                </c:pt>
                <c:pt idx="80">
                  <c:v>-5.8700000000000002E-3</c:v>
                </c:pt>
                <c:pt idx="81">
                  <c:v>-5.8700000000000002E-3</c:v>
                </c:pt>
                <c:pt idx="82">
                  <c:v>-5.8700000000000002E-3</c:v>
                </c:pt>
                <c:pt idx="83">
                  <c:v>-5.8700000000000002E-3</c:v>
                </c:pt>
                <c:pt idx="84">
                  <c:v>-5.8700000000000002E-3</c:v>
                </c:pt>
                <c:pt idx="85">
                  <c:v>-5.8700000000000002E-3</c:v>
                </c:pt>
                <c:pt idx="86">
                  <c:v>-5.8700000000000002E-3</c:v>
                </c:pt>
                <c:pt idx="87">
                  <c:v>-5.8700000000000002E-3</c:v>
                </c:pt>
                <c:pt idx="88">
                  <c:v>-5.8700000000000002E-3</c:v>
                </c:pt>
                <c:pt idx="89">
                  <c:v>-5.8700000000000002E-3</c:v>
                </c:pt>
                <c:pt idx="90">
                  <c:v>-5.8700000000000002E-3</c:v>
                </c:pt>
                <c:pt idx="91">
                  <c:v>-5.8700000000000002E-3</c:v>
                </c:pt>
                <c:pt idx="92">
                  <c:v>-5.8700000000000002E-3</c:v>
                </c:pt>
                <c:pt idx="93">
                  <c:v>-5.8700000000000002E-3</c:v>
                </c:pt>
                <c:pt idx="94">
                  <c:v>-5.8700000000000002E-3</c:v>
                </c:pt>
                <c:pt idx="95">
                  <c:v>-5.8700000000000002E-3</c:v>
                </c:pt>
                <c:pt idx="96">
                  <c:v>-5.8700000000000002E-3</c:v>
                </c:pt>
                <c:pt idx="97">
                  <c:v>-5.8700000000000002E-3</c:v>
                </c:pt>
                <c:pt idx="98">
                  <c:v>-5.8700000000000002E-3</c:v>
                </c:pt>
                <c:pt idx="99">
                  <c:v>-5.8700000000000002E-3</c:v>
                </c:pt>
                <c:pt idx="100">
                  <c:v>-5.8700000000000002E-3</c:v>
                </c:pt>
                <c:pt idx="101">
                  <c:v>-5.8700000000000002E-3</c:v>
                </c:pt>
                <c:pt idx="102">
                  <c:v>-5.8700000000000002E-3</c:v>
                </c:pt>
                <c:pt idx="103">
                  <c:v>-5.8700000000000002E-3</c:v>
                </c:pt>
                <c:pt idx="104">
                  <c:v>-5.8700000000000002E-3</c:v>
                </c:pt>
                <c:pt idx="105">
                  <c:v>-5.8700000000000002E-3</c:v>
                </c:pt>
                <c:pt idx="106">
                  <c:v>-5.8700000000000002E-3</c:v>
                </c:pt>
                <c:pt idx="107">
                  <c:v>-5.8700000000000002E-3</c:v>
                </c:pt>
                <c:pt idx="108">
                  <c:v>-5.8700000000000002E-3</c:v>
                </c:pt>
                <c:pt idx="109">
                  <c:v>-5.8700000000000002E-3</c:v>
                </c:pt>
                <c:pt idx="110">
                  <c:v>-5.8700000000000002E-3</c:v>
                </c:pt>
                <c:pt idx="111">
                  <c:v>-5.8700000000000002E-3</c:v>
                </c:pt>
                <c:pt idx="112">
                  <c:v>-5.8700000000000002E-3</c:v>
                </c:pt>
                <c:pt idx="113">
                  <c:v>-5.8700000000000002E-3</c:v>
                </c:pt>
                <c:pt idx="114">
                  <c:v>-5.8700000000000002E-3</c:v>
                </c:pt>
                <c:pt idx="115">
                  <c:v>-5.8700000000000002E-3</c:v>
                </c:pt>
                <c:pt idx="116">
                  <c:v>-5.8700000000000002E-3</c:v>
                </c:pt>
                <c:pt idx="117">
                  <c:v>-5.8700000000000002E-3</c:v>
                </c:pt>
                <c:pt idx="118">
                  <c:v>-5.8700000000000002E-3</c:v>
                </c:pt>
                <c:pt idx="119">
                  <c:v>-5.8700000000000002E-3</c:v>
                </c:pt>
                <c:pt idx="120">
                  <c:v>-5.8700000000000002E-3</c:v>
                </c:pt>
                <c:pt idx="121">
                  <c:v>-5.8700000000000002E-3</c:v>
                </c:pt>
                <c:pt idx="122">
                  <c:v>-5.8700000000000002E-3</c:v>
                </c:pt>
                <c:pt idx="123">
                  <c:v>-5.8700000000000002E-3</c:v>
                </c:pt>
                <c:pt idx="124">
                  <c:v>-5.8700000000000002E-3</c:v>
                </c:pt>
                <c:pt idx="125">
                  <c:v>-5.8700000000000002E-3</c:v>
                </c:pt>
                <c:pt idx="126">
                  <c:v>-5.8700000000000002E-3</c:v>
                </c:pt>
                <c:pt idx="127">
                  <c:v>-5.8700000000000002E-3</c:v>
                </c:pt>
                <c:pt idx="128">
                  <c:v>-5.8700000000000002E-3</c:v>
                </c:pt>
                <c:pt idx="129">
                  <c:v>-5.8700000000000002E-3</c:v>
                </c:pt>
                <c:pt idx="130">
                  <c:v>-5.8700000000000002E-3</c:v>
                </c:pt>
                <c:pt idx="131">
                  <c:v>-5.8100000000000001E-3</c:v>
                </c:pt>
                <c:pt idx="132">
                  <c:v>-5.8100000000000001E-3</c:v>
                </c:pt>
                <c:pt idx="133">
                  <c:v>-5.8100000000000001E-3</c:v>
                </c:pt>
                <c:pt idx="134">
                  <c:v>-5.8100000000000001E-3</c:v>
                </c:pt>
                <c:pt idx="135">
                  <c:v>-5.8100000000000001E-3</c:v>
                </c:pt>
                <c:pt idx="136">
                  <c:v>-5.8100000000000001E-3</c:v>
                </c:pt>
                <c:pt idx="137">
                  <c:v>-5.8100000000000001E-3</c:v>
                </c:pt>
                <c:pt idx="138">
                  <c:v>-5.8100000000000001E-3</c:v>
                </c:pt>
                <c:pt idx="139">
                  <c:v>-5.8100000000000001E-3</c:v>
                </c:pt>
                <c:pt idx="140">
                  <c:v>-5.8100000000000001E-3</c:v>
                </c:pt>
                <c:pt idx="141">
                  <c:v>-5.8100000000000001E-3</c:v>
                </c:pt>
                <c:pt idx="142">
                  <c:v>-5.8100000000000001E-3</c:v>
                </c:pt>
                <c:pt idx="143">
                  <c:v>-5.8100000000000001E-3</c:v>
                </c:pt>
                <c:pt idx="144">
                  <c:v>-5.8100000000000001E-3</c:v>
                </c:pt>
                <c:pt idx="145">
                  <c:v>-5.8100000000000001E-3</c:v>
                </c:pt>
                <c:pt idx="146">
                  <c:v>-5.8100000000000001E-3</c:v>
                </c:pt>
                <c:pt idx="147">
                  <c:v>-5.7600000000000004E-3</c:v>
                </c:pt>
                <c:pt idx="148">
                  <c:v>-5.7600000000000004E-3</c:v>
                </c:pt>
                <c:pt idx="149">
                  <c:v>-5.7600000000000004E-3</c:v>
                </c:pt>
                <c:pt idx="150">
                  <c:v>-5.7600000000000004E-3</c:v>
                </c:pt>
                <c:pt idx="151">
                  <c:v>-5.7600000000000004E-3</c:v>
                </c:pt>
                <c:pt idx="152">
                  <c:v>-5.7600000000000004E-3</c:v>
                </c:pt>
                <c:pt idx="153">
                  <c:v>-5.7600000000000004E-3</c:v>
                </c:pt>
                <c:pt idx="154">
                  <c:v>-5.7600000000000004E-3</c:v>
                </c:pt>
                <c:pt idx="155">
                  <c:v>-5.7600000000000004E-3</c:v>
                </c:pt>
                <c:pt idx="156">
                  <c:v>-5.7600000000000004E-3</c:v>
                </c:pt>
                <c:pt idx="157">
                  <c:v>-5.7600000000000004E-3</c:v>
                </c:pt>
                <c:pt idx="158">
                  <c:v>-5.7600000000000004E-3</c:v>
                </c:pt>
                <c:pt idx="159">
                  <c:v>-5.7600000000000004E-3</c:v>
                </c:pt>
                <c:pt idx="160">
                  <c:v>-5.7600000000000004E-3</c:v>
                </c:pt>
                <c:pt idx="161">
                  <c:v>-5.7600000000000004E-3</c:v>
                </c:pt>
                <c:pt idx="162">
                  <c:v>-5.7000000000000002E-3</c:v>
                </c:pt>
                <c:pt idx="163">
                  <c:v>-5.7000000000000002E-3</c:v>
                </c:pt>
                <c:pt idx="164">
                  <c:v>-5.7000000000000002E-3</c:v>
                </c:pt>
                <c:pt idx="165">
                  <c:v>-5.7000000000000002E-3</c:v>
                </c:pt>
                <c:pt idx="166">
                  <c:v>-5.7000000000000002E-3</c:v>
                </c:pt>
                <c:pt idx="167">
                  <c:v>-5.7000000000000002E-3</c:v>
                </c:pt>
                <c:pt idx="168">
                  <c:v>-5.7000000000000002E-3</c:v>
                </c:pt>
                <c:pt idx="169">
                  <c:v>-5.7000000000000002E-3</c:v>
                </c:pt>
                <c:pt idx="170">
                  <c:v>-5.7000000000000002E-3</c:v>
                </c:pt>
                <c:pt idx="171">
                  <c:v>-5.7000000000000002E-3</c:v>
                </c:pt>
                <c:pt idx="172">
                  <c:v>-5.7000000000000002E-3</c:v>
                </c:pt>
                <c:pt idx="173">
                  <c:v>-5.7000000000000002E-3</c:v>
                </c:pt>
                <c:pt idx="174">
                  <c:v>-5.7000000000000002E-3</c:v>
                </c:pt>
                <c:pt idx="175">
                  <c:v>-5.7000000000000002E-3</c:v>
                </c:pt>
                <c:pt idx="176">
                  <c:v>-5.7000000000000002E-3</c:v>
                </c:pt>
                <c:pt idx="177">
                  <c:v>-5.7000000000000002E-3</c:v>
                </c:pt>
                <c:pt idx="178">
                  <c:v>-5.7000000000000002E-3</c:v>
                </c:pt>
                <c:pt idx="179">
                  <c:v>-5.7000000000000002E-3</c:v>
                </c:pt>
                <c:pt idx="180">
                  <c:v>-5.6499999999999996E-3</c:v>
                </c:pt>
                <c:pt idx="181">
                  <c:v>-5.6499999999999996E-3</c:v>
                </c:pt>
                <c:pt idx="182">
                  <c:v>-5.6499999999999996E-3</c:v>
                </c:pt>
                <c:pt idx="183">
                  <c:v>-5.6499999999999996E-3</c:v>
                </c:pt>
                <c:pt idx="184">
                  <c:v>-5.6499999999999996E-3</c:v>
                </c:pt>
                <c:pt idx="185">
                  <c:v>-5.6499999999999996E-3</c:v>
                </c:pt>
                <c:pt idx="186">
                  <c:v>-5.6499999999999996E-3</c:v>
                </c:pt>
                <c:pt idx="187">
                  <c:v>-5.6499999999999996E-3</c:v>
                </c:pt>
                <c:pt idx="188">
                  <c:v>-5.6499999999999996E-3</c:v>
                </c:pt>
                <c:pt idx="189">
                  <c:v>-5.6499999999999996E-3</c:v>
                </c:pt>
                <c:pt idx="190">
                  <c:v>-5.6499999999999996E-3</c:v>
                </c:pt>
                <c:pt idx="191">
                  <c:v>-5.6499999999999996E-3</c:v>
                </c:pt>
                <c:pt idx="192">
                  <c:v>-5.6499999999999996E-3</c:v>
                </c:pt>
                <c:pt idx="193">
                  <c:v>-5.6499999999999996E-3</c:v>
                </c:pt>
                <c:pt idx="194">
                  <c:v>-5.6499999999999996E-3</c:v>
                </c:pt>
                <c:pt idx="195">
                  <c:v>-5.6499999999999996E-3</c:v>
                </c:pt>
                <c:pt idx="196">
                  <c:v>-5.6499999999999996E-3</c:v>
                </c:pt>
                <c:pt idx="197">
                  <c:v>-5.6499999999999996E-3</c:v>
                </c:pt>
                <c:pt idx="198">
                  <c:v>-5.6499999999999996E-3</c:v>
                </c:pt>
                <c:pt idx="199">
                  <c:v>-5.6499999999999996E-3</c:v>
                </c:pt>
                <c:pt idx="200">
                  <c:v>-5.6499999999999996E-3</c:v>
                </c:pt>
                <c:pt idx="201">
                  <c:v>-5.6499999999999996E-3</c:v>
                </c:pt>
                <c:pt idx="202">
                  <c:v>-5.6499999999999996E-3</c:v>
                </c:pt>
                <c:pt idx="203">
                  <c:v>-5.6499999999999996E-3</c:v>
                </c:pt>
                <c:pt idx="204">
                  <c:v>-5.6499999999999996E-3</c:v>
                </c:pt>
                <c:pt idx="205">
                  <c:v>-5.6499999999999996E-3</c:v>
                </c:pt>
                <c:pt idx="206">
                  <c:v>-5.6499999999999996E-3</c:v>
                </c:pt>
                <c:pt idx="207">
                  <c:v>-5.6499999999999996E-3</c:v>
                </c:pt>
                <c:pt idx="208">
                  <c:v>-5.6499999999999996E-3</c:v>
                </c:pt>
                <c:pt idx="209">
                  <c:v>-5.6499999999999996E-3</c:v>
                </c:pt>
                <c:pt idx="210">
                  <c:v>-5.6499999999999996E-3</c:v>
                </c:pt>
                <c:pt idx="211">
                  <c:v>-5.6499999999999996E-3</c:v>
                </c:pt>
                <c:pt idx="212">
                  <c:v>-5.6499999999999996E-3</c:v>
                </c:pt>
                <c:pt idx="213">
                  <c:v>-5.6499999999999996E-3</c:v>
                </c:pt>
                <c:pt idx="214">
                  <c:v>-5.6499999999999996E-3</c:v>
                </c:pt>
                <c:pt idx="215">
                  <c:v>-5.6499999999999996E-3</c:v>
                </c:pt>
                <c:pt idx="216">
                  <c:v>-5.6499999999999996E-3</c:v>
                </c:pt>
                <c:pt idx="217">
                  <c:v>-5.6499999999999996E-3</c:v>
                </c:pt>
                <c:pt idx="218">
                  <c:v>-5.6499999999999996E-3</c:v>
                </c:pt>
                <c:pt idx="219">
                  <c:v>-5.6499999999999996E-3</c:v>
                </c:pt>
                <c:pt idx="220">
                  <c:v>-5.6499999999999996E-3</c:v>
                </c:pt>
                <c:pt idx="221">
                  <c:v>-5.6499999999999996E-3</c:v>
                </c:pt>
                <c:pt idx="222">
                  <c:v>-5.6499999999999996E-3</c:v>
                </c:pt>
                <c:pt idx="223">
                  <c:v>-5.5900000000000004E-3</c:v>
                </c:pt>
                <c:pt idx="224">
                  <c:v>-5.5900000000000004E-3</c:v>
                </c:pt>
                <c:pt idx="225">
                  <c:v>-5.5900000000000004E-3</c:v>
                </c:pt>
                <c:pt idx="226">
                  <c:v>-5.5900000000000004E-3</c:v>
                </c:pt>
                <c:pt idx="227">
                  <c:v>-5.5900000000000004E-3</c:v>
                </c:pt>
                <c:pt idx="228">
                  <c:v>-5.5900000000000004E-3</c:v>
                </c:pt>
                <c:pt idx="229">
                  <c:v>-5.5900000000000004E-3</c:v>
                </c:pt>
                <c:pt idx="230">
                  <c:v>-5.5900000000000004E-3</c:v>
                </c:pt>
                <c:pt idx="231">
                  <c:v>-5.5900000000000004E-3</c:v>
                </c:pt>
                <c:pt idx="232">
                  <c:v>-5.5900000000000004E-3</c:v>
                </c:pt>
                <c:pt idx="233">
                  <c:v>-5.5900000000000004E-3</c:v>
                </c:pt>
                <c:pt idx="234">
                  <c:v>-5.5900000000000004E-3</c:v>
                </c:pt>
                <c:pt idx="235">
                  <c:v>-5.5900000000000004E-3</c:v>
                </c:pt>
                <c:pt idx="236">
                  <c:v>-5.5900000000000004E-3</c:v>
                </c:pt>
                <c:pt idx="237">
                  <c:v>-5.5900000000000004E-3</c:v>
                </c:pt>
                <c:pt idx="238">
                  <c:v>-5.5900000000000004E-3</c:v>
                </c:pt>
                <c:pt idx="239">
                  <c:v>-5.5900000000000004E-3</c:v>
                </c:pt>
                <c:pt idx="240">
                  <c:v>-5.5900000000000004E-3</c:v>
                </c:pt>
                <c:pt idx="241">
                  <c:v>-5.5900000000000004E-3</c:v>
                </c:pt>
                <c:pt idx="242">
                  <c:v>-5.5900000000000004E-3</c:v>
                </c:pt>
                <c:pt idx="243">
                  <c:v>-5.5900000000000004E-3</c:v>
                </c:pt>
                <c:pt idx="244">
                  <c:v>-5.6499999999999996E-3</c:v>
                </c:pt>
                <c:pt idx="245">
                  <c:v>-5.6499999999999996E-3</c:v>
                </c:pt>
                <c:pt idx="246">
                  <c:v>-5.6499999999999996E-3</c:v>
                </c:pt>
                <c:pt idx="247">
                  <c:v>-5.6499999999999996E-3</c:v>
                </c:pt>
                <c:pt idx="248">
                  <c:v>-5.6499999999999996E-3</c:v>
                </c:pt>
                <c:pt idx="249">
                  <c:v>-5.6499999999999996E-3</c:v>
                </c:pt>
                <c:pt idx="250">
                  <c:v>-5.6499999999999996E-3</c:v>
                </c:pt>
                <c:pt idx="251">
                  <c:v>-5.6499999999999996E-3</c:v>
                </c:pt>
                <c:pt idx="252">
                  <c:v>-5.6499999999999996E-3</c:v>
                </c:pt>
                <c:pt idx="253">
                  <c:v>-5.6499999999999996E-3</c:v>
                </c:pt>
                <c:pt idx="254">
                  <c:v>-5.6499999999999996E-3</c:v>
                </c:pt>
                <c:pt idx="255">
                  <c:v>-5.6499999999999996E-3</c:v>
                </c:pt>
                <c:pt idx="256">
                  <c:v>-5.6499999999999996E-3</c:v>
                </c:pt>
                <c:pt idx="257">
                  <c:v>-5.6499999999999996E-3</c:v>
                </c:pt>
                <c:pt idx="258">
                  <c:v>-5.6499999999999996E-3</c:v>
                </c:pt>
                <c:pt idx="259">
                  <c:v>-5.6499999999999996E-3</c:v>
                </c:pt>
                <c:pt idx="260">
                  <c:v>-5.6499999999999996E-3</c:v>
                </c:pt>
                <c:pt idx="261">
                  <c:v>-5.6499999999999996E-3</c:v>
                </c:pt>
                <c:pt idx="262">
                  <c:v>-5.6499999999999996E-3</c:v>
                </c:pt>
                <c:pt idx="263">
                  <c:v>-5.6499999999999996E-3</c:v>
                </c:pt>
                <c:pt idx="264">
                  <c:v>-5.6499999999999996E-3</c:v>
                </c:pt>
                <c:pt idx="265">
                  <c:v>-5.6499999999999996E-3</c:v>
                </c:pt>
                <c:pt idx="266">
                  <c:v>-5.6499999999999996E-3</c:v>
                </c:pt>
                <c:pt idx="267">
                  <c:v>-5.6499999999999996E-3</c:v>
                </c:pt>
                <c:pt idx="268">
                  <c:v>-5.6499999999999996E-3</c:v>
                </c:pt>
                <c:pt idx="269">
                  <c:v>-5.6499999999999996E-3</c:v>
                </c:pt>
                <c:pt idx="270">
                  <c:v>-5.6499999999999996E-3</c:v>
                </c:pt>
                <c:pt idx="271">
                  <c:v>-5.6499999999999996E-3</c:v>
                </c:pt>
                <c:pt idx="272">
                  <c:v>-5.6499999999999996E-3</c:v>
                </c:pt>
                <c:pt idx="273">
                  <c:v>-5.6499999999999996E-3</c:v>
                </c:pt>
                <c:pt idx="274">
                  <c:v>-5.6499999999999996E-3</c:v>
                </c:pt>
                <c:pt idx="275">
                  <c:v>-5.6499999999999996E-3</c:v>
                </c:pt>
                <c:pt idx="276">
                  <c:v>-5.6499999999999996E-3</c:v>
                </c:pt>
                <c:pt idx="277">
                  <c:v>-5.6499999999999996E-3</c:v>
                </c:pt>
                <c:pt idx="278">
                  <c:v>-5.6499999999999996E-3</c:v>
                </c:pt>
                <c:pt idx="279">
                  <c:v>-5.6499999999999996E-3</c:v>
                </c:pt>
                <c:pt idx="280">
                  <c:v>-5.6499999999999996E-3</c:v>
                </c:pt>
                <c:pt idx="281">
                  <c:v>-5.6499999999999996E-3</c:v>
                </c:pt>
                <c:pt idx="282">
                  <c:v>-5.6499999999999996E-3</c:v>
                </c:pt>
                <c:pt idx="283">
                  <c:v>-5.6499999999999996E-3</c:v>
                </c:pt>
                <c:pt idx="284">
                  <c:v>-5.6499999999999996E-3</c:v>
                </c:pt>
                <c:pt idx="285">
                  <c:v>-5.6499999999999996E-3</c:v>
                </c:pt>
                <c:pt idx="286">
                  <c:v>-5.6499999999999996E-3</c:v>
                </c:pt>
                <c:pt idx="287">
                  <c:v>-5.6499999999999996E-3</c:v>
                </c:pt>
                <c:pt idx="288">
                  <c:v>-5.6499999999999996E-3</c:v>
                </c:pt>
                <c:pt idx="289">
                  <c:v>-5.6499999999999996E-3</c:v>
                </c:pt>
                <c:pt idx="290">
                  <c:v>-5.6499999999999996E-3</c:v>
                </c:pt>
                <c:pt idx="291">
                  <c:v>-5.6499999999999996E-3</c:v>
                </c:pt>
                <c:pt idx="292">
                  <c:v>-5.6499999999999996E-3</c:v>
                </c:pt>
                <c:pt idx="293">
                  <c:v>-5.6499999999999996E-3</c:v>
                </c:pt>
                <c:pt idx="294">
                  <c:v>-5.6499999999999996E-3</c:v>
                </c:pt>
                <c:pt idx="295">
                  <c:v>-5.6499999999999996E-3</c:v>
                </c:pt>
                <c:pt idx="296">
                  <c:v>-5.6499999999999996E-3</c:v>
                </c:pt>
                <c:pt idx="297">
                  <c:v>-5.6499999999999996E-3</c:v>
                </c:pt>
                <c:pt idx="298">
                  <c:v>-5.6499999999999996E-3</c:v>
                </c:pt>
                <c:pt idx="299">
                  <c:v>-5.6499999999999996E-3</c:v>
                </c:pt>
                <c:pt idx="300">
                  <c:v>-5.6499999999999996E-3</c:v>
                </c:pt>
                <c:pt idx="301">
                  <c:v>-5.6499999999999996E-3</c:v>
                </c:pt>
                <c:pt idx="302">
                  <c:v>-5.6499999999999996E-3</c:v>
                </c:pt>
                <c:pt idx="303">
                  <c:v>-5.6499999999999996E-3</c:v>
                </c:pt>
                <c:pt idx="304">
                  <c:v>-5.6499999999999996E-3</c:v>
                </c:pt>
                <c:pt idx="305">
                  <c:v>-5.6499999999999996E-3</c:v>
                </c:pt>
                <c:pt idx="306">
                  <c:v>-5.6499999999999996E-3</c:v>
                </c:pt>
                <c:pt idx="307">
                  <c:v>-5.6499999999999996E-3</c:v>
                </c:pt>
                <c:pt idx="308">
                  <c:v>-5.6499999999999996E-3</c:v>
                </c:pt>
                <c:pt idx="309">
                  <c:v>-5.6499999999999996E-3</c:v>
                </c:pt>
                <c:pt idx="310">
                  <c:v>-5.6499999999999996E-3</c:v>
                </c:pt>
                <c:pt idx="311">
                  <c:v>-5.6499999999999996E-3</c:v>
                </c:pt>
                <c:pt idx="312">
                  <c:v>-5.6499999999999996E-3</c:v>
                </c:pt>
                <c:pt idx="313">
                  <c:v>-5.6499999999999996E-3</c:v>
                </c:pt>
                <c:pt idx="314">
                  <c:v>-5.6499999999999996E-3</c:v>
                </c:pt>
                <c:pt idx="315">
                  <c:v>-5.6499999999999996E-3</c:v>
                </c:pt>
                <c:pt idx="316">
                  <c:v>-5.6499999999999996E-3</c:v>
                </c:pt>
                <c:pt idx="317">
                  <c:v>-5.6499999999999996E-3</c:v>
                </c:pt>
                <c:pt idx="318">
                  <c:v>-5.6499999999999996E-3</c:v>
                </c:pt>
                <c:pt idx="319">
                  <c:v>-5.6499999999999996E-3</c:v>
                </c:pt>
                <c:pt idx="320">
                  <c:v>-5.6499999999999996E-3</c:v>
                </c:pt>
                <c:pt idx="321">
                  <c:v>-5.6499999999999996E-3</c:v>
                </c:pt>
                <c:pt idx="322">
                  <c:v>-5.6499999999999996E-3</c:v>
                </c:pt>
                <c:pt idx="323">
                  <c:v>-5.6499999999999996E-3</c:v>
                </c:pt>
                <c:pt idx="324">
                  <c:v>-5.6499999999999996E-3</c:v>
                </c:pt>
                <c:pt idx="325">
                  <c:v>-5.6499999999999996E-3</c:v>
                </c:pt>
                <c:pt idx="326">
                  <c:v>-5.6499999999999996E-3</c:v>
                </c:pt>
                <c:pt idx="327">
                  <c:v>-5.6499999999999996E-3</c:v>
                </c:pt>
                <c:pt idx="328">
                  <c:v>-5.6499999999999996E-3</c:v>
                </c:pt>
                <c:pt idx="329">
                  <c:v>-5.6499999999999996E-3</c:v>
                </c:pt>
                <c:pt idx="330">
                  <c:v>-5.7000000000000002E-3</c:v>
                </c:pt>
                <c:pt idx="331">
                  <c:v>-5.7000000000000002E-3</c:v>
                </c:pt>
                <c:pt idx="332">
                  <c:v>-5.7000000000000002E-3</c:v>
                </c:pt>
                <c:pt idx="333">
                  <c:v>-5.7000000000000002E-3</c:v>
                </c:pt>
                <c:pt idx="334">
                  <c:v>-5.7000000000000002E-3</c:v>
                </c:pt>
                <c:pt idx="335">
                  <c:v>-5.7000000000000002E-3</c:v>
                </c:pt>
                <c:pt idx="336">
                  <c:v>-5.7000000000000002E-3</c:v>
                </c:pt>
                <c:pt idx="337">
                  <c:v>-5.7000000000000002E-3</c:v>
                </c:pt>
                <c:pt idx="338">
                  <c:v>-5.7000000000000002E-3</c:v>
                </c:pt>
                <c:pt idx="339">
                  <c:v>-5.7000000000000002E-3</c:v>
                </c:pt>
                <c:pt idx="340">
                  <c:v>-5.7000000000000002E-3</c:v>
                </c:pt>
                <c:pt idx="341">
                  <c:v>-5.7000000000000002E-3</c:v>
                </c:pt>
                <c:pt idx="342">
                  <c:v>-5.7000000000000002E-3</c:v>
                </c:pt>
                <c:pt idx="343">
                  <c:v>-5.7000000000000002E-3</c:v>
                </c:pt>
                <c:pt idx="344">
                  <c:v>-5.7000000000000002E-3</c:v>
                </c:pt>
                <c:pt idx="345">
                  <c:v>-5.7000000000000002E-3</c:v>
                </c:pt>
                <c:pt idx="346">
                  <c:v>-5.7000000000000002E-3</c:v>
                </c:pt>
                <c:pt idx="347">
                  <c:v>-5.7600000000000004E-3</c:v>
                </c:pt>
                <c:pt idx="348">
                  <c:v>-5.7600000000000004E-3</c:v>
                </c:pt>
                <c:pt idx="349">
                  <c:v>-5.7600000000000004E-3</c:v>
                </c:pt>
                <c:pt idx="350">
                  <c:v>-5.7600000000000004E-3</c:v>
                </c:pt>
                <c:pt idx="351">
                  <c:v>-5.7600000000000004E-3</c:v>
                </c:pt>
                <c:pt idx="352">
                  <c:v>-5.7600000000000004E-3</c:v>
                </c:pt>
                <c:pt idx="353">
                  <c:v>-5.7600000000000004E-3</c:v>
                </c:pt>
                <c:pt idx="354">
                  <c:v>-5.7600000000000004E-3</c:v>
                </c:pt>
                <c:pt idx="355">
                  <c:v>-5.7600000000000004E-3</c:v>
                </c:pt>
                <c:pt idx="356">
                  <c:v>-5.7600000000000004E-3</c:v>
                </c:pt>
                <c:pt idx="357">
                  <c:v>-5.7600000000000004E-3</c:v>
                </c:pt>
                <c:pt idx="358">
                  <c:v>-5.7600000000000004E-3</c:v>
                </c:pt>
                <c:pt idx="359">
                  <c:v>-5.7600000000000004E-3</c:v>
                </c:pt>
                <c:pt idx="360">
                  <c:v>-5.8100000000000001E-3</c:v>
                </c:pt>
                <c:pt idx="361">
                  <c:v>-5.8100000000000001E-3</c:v>
                </c:pt>
                <c:pt idx="362">
                  <c:v>-5.8100000000000001E-3</c:v>
                </c:pt>
                <c:pt idx="363">
                  <c:v>-5.8100000000000001E-3</c:v>
                </c:pt>
                <c:pt idx="364">
                  <c:v>-5.8100000000000001E-3</c:v>
                </c:pt>
                <c:pt idx="365">
                  <c:v>-5.8100000000000001E-3</c:v>
                </c:pt>
                <c:pt idx="366">
                  <c:v>-5.8100000000000001E-3</c:v>
                </c:pt>
                <c:pt idx="367">
                  <c:v>-5.8100000000000001E-3</c:v>
                </c:pt>
                <c:pt idx="368">
                  <c:v>-5.8100000000000001E-3</c:v>
                </c:pt>
                <c:pt idx="369">
                  <c:v>-5.8100000000000001E-3</c:v>
                </c:pt>
                <c:pt idx="370">
                  <c:v>-5.8100000000000001E-3</c:v>
                </c:pt>
                <c:pt idx="371">
                  <c:v>-5.8100000000000001E-3</c:v>
                </c:pt>
                <c:pt idx="372">
                  <c:v>-5.8700000000000002E-3</c:v>
                </c:pt>
                <c:pt idx="373">
                  <c:v>-5.8700000000000002E-3</c:v>
                </c:pt>
                <c:pt idx="374">
                  <c:v>-5.8700000000000002E-3</c:v>
                </c:pt>
                <c:pt idx="375">
                  <c:v>-5.8700000000000002E-3</c:v>
                </c:pt>
                <c:pt idx="376">
                  <c:v>-5.8700000000000002E-3</c:v>
                </c:pt>
                <c:pt idx="377">
                  <c:v>-5.8700000000000002E-3</c:v>
                </c:pt>
                <c:pt idx="378">
                  <c:v>-5.8700000000000002E-3</c:v>
                </c:pt>
                <c:pt idx="379">
                  <c:v>-5.8700000000000002E-3</c:v>
                </c:pt>
                <c:pt idx="380">
                  <c:v>-5.8700000000000002E-3</c:v>
                </c:pt>
                <c:pt idx="381">
                  <c:v>-5.8700000000000002E-3</c:v>
                </c:pt>
                <c:pt idx="382">
                  <c:v>-5.8700000000000002E-3</c:v>
                </c:pt>
                <c:pt idx="383">
                  <c:v>-5.8700000000000002E-3</c:v>
                </c:pt>
                <c:pt idx="384">
                  <c:v>-5.9199999999999999E-3</c:v>
                </c:pt>
                <c:pt idx="385">
                  <c:v>-5.9199999999999999E-3</c:v>
                </c:pt>
                <c:pt idx="386">
                  <c:v>-5.9199999999999999E-3</c:v>
                </c:pt>
                <c:pt idx="387">
                  <c:v>-5.9199999999999999E-3</c:v>
                </c:pt>
                <c:pt idx="388">
                  <c:v>-5.9199999999999999E-3</c:v>
                </c:pt>
                <c:pt idx="389">
                  <c:v>-5.9199999999999999E-3</c:v>
                </c:pt>
                <c:pt idx="390">
                  <c:v>-5.9199999999999999E-3</c:v>
                </c:pt>
                <c:pt idx="391">
                  <c:v>-5.9199999999999999E-3</c:v>
                </c:pt>
                <c:pt idx="392">
                  <c:v>-5.9199999999999999E-3</c:v>
                </c:pt>
                <c:pt idx="393">
                  <c:v>-5.9199999999999999E-3</c:v>
                </c:pt>
                <c:pt idx="394">
                  <c:v>-5.9199999999999999E-3</c:v>
                </c:pt>
                <c:pt idx="395">
                  <c:v>-5.9199999999999999E-3</c:v>
                </c:pt>
                <c:pt idx="396">
                  <c:v>-5.9199999999999999E-3</c:v>
                </c:pt>
                <c:pt idx="397">
                  <c:v>-5.9199999999999999E-3</c:v>
                </c:pt>
                <c:pt idx="398">
                  <c:v>-5.9800000000000001E-3</c:v>
                </c:pt>
                <c:pt idx="399">
                  <c:v>-5.9800000000000001E-3</c:v>
                </c:pt>
                <c:pt idx="400">
                  <c:v>-5.9800000000000001E-3</c:v>
                </c:pt>
                <c:pt idx="401">
                  <c:v>-5.9800000000000001E-3</c:v>
                </c:pt>
                <c:pt idx="402">
                  <c:v>-5.9800000000000001E-3</c:v>
                </c:pt>
                <c:pt idx="403">
                  <c:v>-5.9800000000000001E-3</c:v>
                </c:pt>
                <c:pt idx="404">
                  <c:v>-5.9800000000000001E-3</c:v>
                </c:pt>
                <c:pt idx="405">
                  <c:v>-5.9800000000000001E-3</c:v>
                </c:pt>
                <c:pt idx="406">
                  <c:v>-5.9800000000000001E-3</c:v>
                </c:pt>
                <c:pt idx="407">
                  <c:v>-5.9800000000000001E-3</c:v>
                </c:pt>
                <c:pt idx="408">
                  <c:v>-5.9800000000000001E-3</c:v>
                </c:pt>
                <c:pt idx="409">
                  <c:v>-5.9800000000000001E-3</c:v>
                </c:pt>
                <c:pt idx="410">
                  <c:v>-5.9800000000000001E-3</c:v>
                </c:pt>
                <c:pt idx="411">
                  <c:v>-5.9800000000000001E-3</c:v>
                </c:pt>
                <c:pt idx="412">
                  <c:v>-5.9800000000000001E-3</c:v>
                </c:pt>
                <c:pt idx="413">
                  <c:v>-5.9800000000000001E-3</c:v>
                </c:pt>
                <c:pt idx="414">
                  <c:v>-5.9800000000000001E-3</c:v>
                </c:pt>
                <c:pt idx="415">
                  <c:v>-5.9800000000000001E-3</c:v>
                </c:pt>
                <c:pt idx="416">
                  <c:v>-5.9800000000000001E-3</c:v>
                </c:pt>
                <c:pt idx="417">
                  <c:v>-5.9800000000000001E-3</c:v>
                </c:pt>
                <c:pt idx="418">
                  <c:v>-5.9800000000000001E-3</c:v>
                </c:pt>
                <c:pt idx="419">
                  <c:v>-5.9800000000000001E-3</c:v>
                </c:pt>
                <c:pt idx="420">
                  <c:v>-5.9800000000000001E-3</c:v>
                </c:pt>
                <c:pt idx="421">
                  <c:v>-5.9800000000000001E-3</c:v>
                </c:pt>
                <c:pt idx="422">
                  <c:v>-5.9800000000000001E-3</c:v>
                </c:pt>
                <c:pt idx="423">
                  <c:v>-5.9800000000000001E-3</c:v>
                </c:pt>
                <c:pt idx="424">
                  <c:v>-5.9800000000000001E-3</c:v>
                </c:pt>
                <c:pt idx="425">
                  <c:v>-5.9800000000000001E-3</c:v>
                </c:pt>
                <c:pt idx="426">
                  <c:v>-5.9800000000000001E-3</c:v>
                </c:pt>
                <c:pt idx="427">
                  <c:v>-5.9800000000000001E-3</c:v>
                </c:pt>
                <c:pt idx="428">
                  <c:v>-5.9800000000000001E-3</c:v>
                </c:pt>
                <c:pt idx="429">
                  <c:v>-5.9800000000000001E-3</c:v>
                </c:pt>
                <c:pt idx="430">
                  <c:v>-5.9800000000000001E-3</c:v>
                </c:pt>
                <c:pt idx="431">
                  <c:v>-5.9800000000000001E-3</c:v>
                </c:pt>
                <c:pt idx="432">
                  <c:v>-5.9800000000000001E-3</c:v>
                </c:pt>
                <c:pt idx="433">
                  <c:v>-5.9800000000000001E-3</c:v>
                </c:pt>
                <c:pt idx="434">
                  <c:v>-5.9800000000000001E-3</c:v>
                </c:pt>
                <c:pt idx="435">
                  <c:v>-5.9800000000000001E-3</c:v>
                </c:pt>
                <c:pt idx="436">
                  <c:v>-5.9800000000000001E-3</c:v>
                </c:pt>
                <c:pt idx="437">
                  <c:v>-5.9800000000000001E-3</c:v>
                </c:pt>
                <c:pt idx="438">
                  <c:v>-5.9800000000000001E-3</c:v>
                </c:pt>
                <c:pt idx="439">
                  <c:v>-5.9800000000000001E-3</c:v>
                </c:pt>
                <c:pt idx="440">
                  <c:v>-5.9800000000000001E-3</c:v>
                </c:pt>
                <c:pt idx="441">
                  <c:v>-5.9800000000000001E-3</c:v>
                </c:pt>
                <c:pt idx="442">
                  <c:v>-5.9800000000000001E-3</c:v>
                </c:pt>
                <c:pt idx="443">
                  <c:v>-5.9800000000000001E-3</c:v>
                </c:pt>
                <c:pt idx="444">
                  <c:v>-5.9800000000000001E-3</c:v>
                </c:pt>
                <c:pt idx="445">
                  <c:v>-5.9800000000000001E-3</c:v>
                </c:pt>
                <c:pt idx="446">
                  <c:v>-5.9199999999999999E-3</c:v>
                </c:pt>
                <c:pt idx="447">
                  <c:v>-5.9199999999999999E-3</c:v>
                </c:pt>
                <c:pt idx="448">
                  <c:v>-5.9199999999999999E-3</c:v>
                </c:pt>
                <c:pt idx="449">
                  <c:v>-5.9199999999999999E-3</c:v>
                </c:pt>
                <c:pt idx="450">
                  <c:v>-5.9199999999999999E-3</c:v>
                </c:pt>
                <c:pt idx="451">
                  <c:v>-5.9199999999999999E-3</c:v>
                </c:pt>
                <c:pt idx="452">
                  <c:v>-5.9199999999999999E-3</c:v>
                </c:pt>
                <c:pt idx="453">
                  <c:v>-5.9199999999999999E-3</c:v>
                </c:pt>
                <c:pt idx="454">
                  <c:v>-5.9199999999999999E-3</c:v>
                </c:pt>
                <c:pt idx="455">
                  <c:v>-5.9199999999999999E-3</c:v>
                </c:pt>
                <c:pt idx="456">
                  <c:v>-5.9199999999999999E-3</c:v>
                </c:pt>
                <c:pt idx="457">
                  <c:v>-5.9199999999999999E-3</c:v>
                </c:pt>
                <c:pt idx="458">
                  <c:v>-5.9199999999999999E-3</c:v>
                </c:pt>
                <c:pt idx="459">
                  <c:v>-5.9199999999999999E-3</c:v>
                </c:pt>
                <c:pt idx="460">
                  <c:v>-5.8700000000000002E-3</c:v>
                </c:pt>
                <c:pt idx="461">
                  <c:v>-5.8700000000000002E-3</c:v>
                </c:pt>
                <c:pt idx="462">
                  <c:v>-5.8700000000000002E-3</c:v>
                </c:pt>
                <c:pt idx="463">
                  <c:v>-5.8700000000000002E-3</c:v>
                </c:pt>
                <c:pt idx="464">
                  <c:v>-5.8700000000000002E-3</c:v>
                </c:pt>
                <c:pt idx="465">
                  <c:v>-5.8700000000000002E-3</c:v>
                </c:pt>
                <c:pt idx="466">
                  <c:v>-5.8700000000000002E-3</c:v>
                </c:pt>
                <c:pt idx="467">
                  <c:v>-5.8700000000000002E-3</c:v>
                </c:pt>
                <c:pt idx="468">
                  <c:v>-5.8700000000000002E-3</c:v>
                </c:pt>
                <c:pt idx="469">
                  <c:v>-5.8700000000000002E-3</c:v>
                </c:pt>
                <c:pt idx="470">
                  <c:v>-5.8100000000000001E-3</c:v>
                </c:pt>
                <c:pt idx="471">
                  <c:v>-5.8100000000000001E-3</c:v>
                </c:pt>
                <c:pt idx="472">
                  <c:v>-5.8100000000000001E-3</c:v>
                </c:pt>
                <c:pt idx="473">
                  <c:v>-5.8100000000000001E-3</c:v>
                </c:pt>
                <c:pt idx="474">
                  <c:v>-5.8100000000000001E-3</c:v>
                </c:pt>
                <c:pt idx="475">
                  <c:v>-5.8100000000000001E-3</c:v>
                </c:pt>
                <c:pt idx="476">
                  <c:v>-5.8100000000000001E-3</c:v>
                </c:pt>
                <c:pt idx="477">
                  <c:v>-5.8100000000000001E-3</c:v>
                </c:pt>
                <c:pt idx="478">
                  <c:v>-5.8100000000000001E-3</c:v>
                </c:pt>
                <c:pt idx="479">
                  <c:v>-5.8100000000000001E-3</c:v>
                </c:pt>
                <c:pt idx="480">
                  <c:v>-5.7600000000000004E-3</c:v>
                </c:pt>
                <c:pt idx="481">
                  <c:v>-5.7600000000000004E-3</c:v>
                </c:pt>
                <c:pt idx="482">
                  <c:v>-5.7600000000000004E-3</c:v>
                </c:pt>
                <c:pt idx="483">
                  <c:v>-5.7600000000000004E-3</c:v>
                </c:pt>
                <c:pt idx="484">
                  <c:v>-5.7600000000000004E-3</c:v>
                </c:pt>
                <c:pt idx="485">
                  <c:v>-5.7600000000000004E-3</c:v>
                </c:pt>
                <c:pt idx="486">
                  <c:v>-5.7600000000000004E-3</c:v>
                </c:pt>
                <c:pt idx="487">
                  <c:v>-5.7600000000000004E-3</c:v>
                </c:pt>
                <c:pt idx="488">
                  <c:v>-5.7600000000000004E-3</c:v>
                </c:pt>
                <c:pt idx="489">
                  <c:v>-5.7000000000000002E-3</c:v>
                </c:pt>
                <c:pt idx="490">
                  <c:v>-5.7000000000000002E-3</c:v>
                </c:pt>
                <c:pt idx="491">
                  <c:v>-5.7000000000000002E-3</c:v>
                </c:pt>
                <c:pt idx="492">
                  <c:v>-5.7000000000000002E-3</c:v>
                </c:pt>
                <c:pt idx="493">
                  <c:v>-5.7000000000000002E-3</c:v>
                </c:pt>
                <c:pt idx="494">
                  <c:v>-5.7000000000000002E-3</c:v>
                </c:pt>
                <c:pt idx="495">
                  <c:v>-5.7000000000000002E-3</c:v>
                </c:pt>
                <c:pt idx="496">
                  <c:v>-5.7000000000000002E-3</c:v>
                </c:pt>
                <c:pt idx="497">
                  <c:v>-5.7000000000000002E-3</c:v>
                </c:pt>
                <c:pt idx="498">
                  <c:v>-5.6499999999999996E-3</c:v>
                </c:pt>
                <c:pt idx="499">
                  <c:v>-5.6499999999999996E-3</c:v>
                </c:pt>
                <c:pt idx="500">
                  <c:v>-5.6499999999999996E-3</c:v>
                </c:pt>
                <c:pt idx="501">
                  <c:v>-5.6499999999999996E-3</c:v>
                </c:pt>
                <c:pt idx="502">
                  <c:v>-5.6499999999999996E-3</c:v>
                </c:pt>
                <c:pt idx="503">
                  <c:v>-5.6499999999999996E-3</c:v>
                </c:pt>
                <c:pt idx="504">
                  <c:v>-5.6499999999999996E-3</c:v>
                </c:pt>
                <c:pt idx="505">
                  <c:v>-5.6499999999999996E-3</c:v>
                </c:pt>
                <c:pt idx="506">
                  <c:v>-5.6499999999999996E-3</c:v>
                </c:pt>
                <c:pt idx="507">
                  <c:v>-5.5900000000000004E-3</c:v>
                </c:pt>
                <c:pt idx="508">
                  <c:v>-5.5900000000000004E-3</c:v>
                </c:pt>
                <c:pt idx="509">
                  <c:v>-5.5900000000000004E-3</c:v>
                </c:pt>
                <c:pt idx="510">
                  <c:v>-5.5900000000000004E-3</c:v>
                </c:pt>
                <c:pt idx="511">
                  <c:v>-5.5900000000000004E-3</c:v>
                </c:pt>
                <c:pt idx="512">
                  <c:v>-5.5900000000000004E-3</c:v>
                </c:pt>
                <c:pt idx="513">
                  <c:v>-5.5900000000000004E-3</c:v>
                </c:pt>
                <c:pt idx="514">
                  <c:v>-5.5900000000000004E-3</c:v>
                </c:pt>
                <c:pt idx="515">
                  <c:v>-5.5900000000000004E-3</c:v>
                </c:pt>
                <c:pt idx="516">
                  <c:v>-5.5900000000000004E-3</c:v>
                </c:pt>
                <c:pt idx="517">
                  <c:v>-5.5900000000000004E-3</c:v>
                </c:pt>
                <c:pt idx="518">
                  <c:v>-5.5900000000000004E-3</c:v>
                </c:pt>
                <c:pt idx="519">
                  <c:v>-5.5399999999999998E-3</c:v>
                </c:pt>
                <c:pt idx="520">
                  <c:v>-5.5399999999999998E-3</c:v>
                </c:pt>
                <c:pt idx="521">
                  <c:v>-5.5399999999999998E-3</c:v>
                </c:pt>
                <c:pt idx="522">
                  <c:v>-5.5399999999999998E-3</c:v>
                </c:pt>
                <c:pt idx="523">
                  <c:v>-5.5399999999999998E-3</c:v>
                </c:pt>
                <c:pt idx="524">
                  <c:v>-5.5399999999999998E-3</c:v>
                </c:pt>
                <c:pt idx="525">
                  <c:v>-5.5399999999999998E-3</c:v>
                </c:pt>
                <c:pt idx="526">
                  <c:v>-5.5399999999999998E-3</c:v>
                </c:pt>
                <c:pt idx="527">
                  <c:v>-5.5399999999999998E-3</c:v>
                </c:pt>
                <c:pt idx="528">
                  <c:v>-5.5399999999999998E-3</c:v>
                </c:pt>
                <c:pt idx="529">
                  <c:v>-5.5399999999999998E-3</c:v>
                </c:pt>
                <c:pt idx="530">
                  <c:v>-5.5399999999999998E-3</c:v>
                </c:pt>
                <c:pt idx="531">
                  <c:v>-5.5399999999999998E-3</c:v>
                </c:pt>
                <c:pt idx="532">
                  <c:v>-5.5399999999999998E-3</c:v>
                </c:pt>
                <c:pt idx="533">
                  <c:v>-5.5399999999999998E-3</c:v>
                </c:pt>
                <c:pt idx="534">
                  <c:v>-5.5399999999999998E-3</c:v>
                </c:pt>
                <c:pt idx="535">
                  <c:v>-5.5399999999999998E-3</c:v>
                </c:pt>
                <c:pt idx="536">
                  <c:v>-5.4900000000000001E-3</c:v>
                </c:pt>
                <c:pt idx="537">
                  <c:v>-5.4900000000000001E-3</c:v>
                </c:pt>
                <c:pt idx="538">
                  <c:v>-5.4900000000000001E-3</c:v>
                </c:pt>
                <c:pt idx="539">
                  <c:v>-5.4900000000000001E-3</c:v>
                </c:pt>
                <c:pt idx="540">
                  <c:v>-5.4900000000000001E-3</c:v>
                </c:pt>
                <c:pt idx="541">
                  <c:v>-5.4900000000000001E-3</c:v>
                </c:pt>
                <c:pt idx="542">
                  <c:v>-5.4900000000000001E-3</c:v>
                </c:pt>
                <c:pt idx="543">
                  <c:v>-5.4900000000000001E-3</c:v>
                </c:pt>
                <c:pt idx="544">
                  <c:v>-5.4900000000000001E-3</c:v>
                </c:pt>
                <c:pt idx="545">
                  <c:v>-5.4900000000000001E-3</c:v>
                </c:pt>
                <c:pt idx="546">
                  <c:v>-5.4900000000000001E-3</c:v>
                </c:pt>
                <c:pt idx="547">
                  <c:v>-5.4900000000000001E-3</c:v>
                </c:pt>
                <c:pt idx="548">
                  <c:v>-5.4900000000000001E-3</c:v>
                </c:pt>
                <c:pt idx="549">
                  <c:v>-5.4900000000000001E-3</c:v>
                </c:pt>
                <c:pt idx="550">
                  <c:v>-5.4900000000000001E-3</c:v>
                </c:pt>
                <c:pt idx="551">
                  <c:v>-5.4900000000000001E-3</c:v>
                </c:pt>
                <c:pt idx="552">
                  <c:v>-5.4900000000000001E-3</c:v>
                </c:pt>
                <c:pt idx="553">
                  <c:v>-5.4900000000000001E-3</c:v>
                </c:pt>
                <c:pt idx="554">
                  <c:v>-5.4900000000000001E-3</c:v>
                </c:pt>
                <c:pt idx="555">
                  <c:v>-5.4900000000000001E-3</c:v>
                </c:pt>
                <c:pt idx="556">
                  <c:v>-5.4900000000000001E-3</c:v>
                </c:pt>
                <c:pt idx="557">
                  <c:v>-5.4900000000000001E-3</c:v>
                </c:pt>
                <c:pt idx="558">
                  <c:v>-5.4900000000000001E-3</c:v>
                </c:pt>
                <c:pt idx="559">
                  <c:v>-5.4900000000000001E-3</c:v>
                </c:pt>
                <c:pt idx="560">
                  <c:v>-5.4900000000000001E-3</c:v>
                </c:pt>
                <c:pt idx="561">
                  <c:v>-5.4900000000000001E-3</c:v>
                </c:pt>
                <c:pt idx="562">
                  <c:v>-5.4900000000000001E-3</c:v>
                </c:pt>
                <c:pt idx="563">
                  <c:v>-5.4900000000000001E-3</c:v>
                </c:pt>
                <c:pt idx="564">
                  <c:v>-5.4900000000000001E-3</c:v>
                </c:pt>
                <c:pt idx="565">
                  <c:v>-5.4900000000000001E-3</c:v>
                </c:pt>
                <c:pt idx="566">
                  <c:v>-5.5399999999999998E-3</c:v>
                </c:pt>
                <c:pt idx="567">
                  <c:v>-5.5399999999999998E-3</c:v>
                </c:pt>
                <c:pt idx="568">
                  <c:v>-5.5399999999999998E-3</c:v>
                </c:pt>
                <c:pt idx="569">
                  <c:v>-5.5399999999999998E-3</c:v>
                </c:pt>
                <c:pt idx="570">
                  <c:v>-5.5399999999999998E-3</c:v>
                </c:pt>
                <c:pt idx="571">
                  <c:v>-5.5399999999999998E-3</c:v>
                </c:pt>
                <c:pt idx="572">
                  <c:v>-5.5399999999999998E-3</c:v>
                </c:pt>
                <c:pt idx="573">
                  <c:v>-5.5399999999999998E-3</c:v>
                </c:pt>
                <c:pt idx="574">
                  <c:v>-5.5399999999999998E-3</c:v>
                </c:pt>
                <c:pt idx="575">
                  <c:v>-5.5399999999999998E-3</c:v>
                </c:pt>
                <c:pt idx="576">
                  <c:v>-5.5399999999999998E-3</c:v>
                </c:pt>
                <c:pt idx="577">
                  <c:v>-5.5399999999999998E-3</c:v>
                </c:pt>
                <c:pt idx="578">
                  <c:v>-5.5399999999999998E-3</c:v>
                </c:pt>
                <c:pt idx="579">
                  <c:v>-5.5399999999999998E-3</c:v>
                </c:pt>
                <c:pt idx="580">
                  <c:v>-5.5399999999999998E-3</c:v>
                </c:pt>
                <c:pt idx="581">
                  <c:v>-5.5399999999999998E-3</c:v>
                </c:pt>
                <c:pt idx="582">
                  <c:v>-5.5399999999999998E-3</c:v>
                </c:pt>
                <c:pt idx="583">
                  <c:v>-5.5399999999999998E-3</c:v>
                </c:pt>
                <c:pt idx="584">
                  <c:v>-5.5399999999999998E-3</c:v>
                </c:pt>
                <c:pt idx="585">
                  <c:v>-5.5900000000000004E-3</c:v>
                </c:pt>
                <c:pt idx="586">
                  <c:v>-5.5900000000000004E-3</c:v>
                </c:pt>
                <c:pt idx="587">
                  <c:v>-5.5900000000000004E-3</c:v>
                </c:pt>
                <c:pt idx="588">
                  <c:v>-5.5900000000000004E-3</c:v>
                </c:pt>
                <c:pt idx="589">
                  <c:v>-5.5900000000000004E-3</c:v>
                </c:pt>
                <c:pt idx="590">
                  <c:v>-5.5900000000000004E-3</c:v>
                </c:pt>
                <c:pt idx="591">
                  <c:v>-5.5900000000000004E-3</c:v>
                </c:pt>
                <c:pt idx="592">
                  <c:v>-5.5900000000000004E-3</c:v>
                </c:pt>
                <c:pt idx="593">
                  <c:v>-5.5900000000000004E-3</c:v>
                </c:pt>
                <c:pt idx="594">
                  <c:v>-5.5900000000000004E-3</c:v>
                </c:pt>
                <c:pt idx="595">
                  <c:v>-5.5900000000000004E-3</c:v>
                </c:pt>
                <c:pt idx="596">
                  <c:v>-5.5900000000000004E-3</c:v>
                </c:pt>
                <c:pt idx="597">
                  <c:v>-5.5900000000000004E-3</c:v>
                </c:pt>
                <c:pt idx="598">
                  <c:v>-5.5900000000000004E-3</c:v>
                </c:pt>
                <c:pt idx="599">
                  <c:v>-5.5900000000000004E-3</c:v>
                </c:pt>
                <c:pt idx="600">
                  <c:v>-5.6499999999999996E-3</c:v>
                </c:pt>
                <c:pt idx="601">
                  <c:v>-5.6499999999999996E-3</c:v>
                </c:pt>
                <c:pt idx="602">
                  <c:v>-5.6499999999999996E-3</c:v>
                </c:pt>
                <c:pt idx="603">
                  <c:v>-5.6499999999999996E-3</c:v>
                </c:pt>
                <c:pt idx="604">
                  <c:v>-5.6499999999999996E-3</c:v>
                </c:pt>
                <c:pt idx="605">
                  <c:v>-5.6499999999999996E-3</c:v>
                </c:pt>
                <c:pt idx="606">
                  <c:v>-5.6499999999999996E-3</c:v>
                </c:pt>
                <c:pt idx="607">
                  <c:v>-5.6499999999999996E-3</c:v>
                </c:pt>
                <c:pt idx="608">
                  <c:v>-5.6499999999999996E-3</c:v>
                </c:pt>
                <c:pt idx="609">
                  <c:v>-5.6499999999999996E-3</c:v>
                </c:pt>
                <c:pt idx="610">
                  <c:v>-5.6499999999999996E-3</c:v>
                </c:pt>
                <c:pt idx="611">
                  <c:v>-5.6499999999999996E-3</c:v>
                </c:pt>
                <c:pt idx="612">
                  <c:v>-5.6499999999999996E-3</c:v>
                </c:pt>
                <c:pt idx="613">
                  <c:v>-5.6499999999999996E-3</c:v>
                </c:pt>
                <c:pt idx="614">
                  <c:v>-5.6499999999999996E-3</c:v>
                </c:pt>
                <c:pt idx="615">
                  <c:v>-5.6499999999999996E-3</c:v>
                </c:pt>
                <c:pt idx="616">
                  <c:v>-5.7000000000000002E-3</c:v>
                </c:pt>
                <c:pt idx="617">
                  <c:v>-5.7000000000000002E-3</c:v>
                </c:pt>
                <c:pt idx="618">
                  <c:v>-5.7000000000000002E-3</c:v>
                </c:pt>
                <c:pt idx="619">
                  <c:v>-5.7000000000000002E-3</c:v>
                </c:pt>
                <c:pt idx="620">
                  <c:v>-5.7000000000000002E-3</c:v>
                </c:pt>
                <c:pt idx="621">
                  <c:v>-5.7000000000000002E-3</c:v>
                </c:pt>
                <c:pt idx="622">
                  <c:v>-5.7000000000000002E-3</c:v>
                </c:pt>
                <c:pt idx="623">
                  <c:v>-5.7000000000000002E-3</c:v>
                </c:pt>
                <c:pt idx="624">
                  <c:v>-5.7000000000000002E-3</c:v>
                </c:pt>
                <c:pt idx="625">
                  <c:v>-5.7000000000000002E-3</c:v>
                </c:pt>
                <c:pt idx="626">
                  <c:v>-5.7000000000000002E-3</c:v>
                </c:pt>
                <c:pt idx="627">
                  <c:v>-5.7000000000000002E-3</c:v>
                </c:pt>
                <c:pt idx="628">
                  <c:v>-5.7000000000000002E-3</c:v>
                </c:pt>
                <c:pt idx="629">
                  <c:v>-5.7000000000000002E-3</c:v>
                </c:pt>
                <c:pt idx="630">
                  <c:v>-5.7000000000000002E-3</c:v>
                </c:pt>
                <c:pt idx="631">
                  <c:v>-5.7000000000000002E-3</c:v>
                </c:pt>
                <c:pt idx="632">
                  <c:v>-5.7000000000000002E-3</c:v>
                </c:pt>
                <c:pt idx="633">
                  <c:v>-5.7000000000000002E-3</c:v>
                </c:pt>
                <c:pt idx="634">
                  <c:v>-5.7000000000000002E-3</c:v>
                </c:pt>
                <c:pt idx="635">
                  <c:v>-5.7000000000000002E-3</c:v>
                </c:pt>
                <c:pt idx="636">
                  <c:v>-5.7000000000000002E-3</c:v>
                </c:pt>
                <c:pt idx="637">
                  <c:v>-5.7000000000000002E-3</c:v>
                </c:pt>
                <c:pt idx="638">
                  <c:v>-5.7000000000000002E-3</c:v>
                </c:pt>
                <c:pt idx="639">
                  <c:v>-5.7000000000000002E-3</c:v>
                </c:pt>
                <c:pt idx="640">
                  <c:v>-5.7000000000000002E-3</c:v>
                </c:pt>
                <c:pt idx="641">
                  <c:v>-5.7000000000000002E-3</c:v>
                </c:pt>
                <c:pt idx="642">
                  <c:v>-5.7000000000000002E-3</c:v>
                </c:pt>
                <c:pt idx="643">
                  <c:v>-5.7000000000000002E-3</c:v>
                </c:pt>
                <c:pt idx="644">
                  <c:v>-5.7000000000000002E-3</c:v>
                </c:pt>
                <c:pt idx="645">
                  <c:v>-5.7000000000000002E-3</c:v>
                </c:pt>
                <c:pt idx="646">
                  <c:v>-5.7000000000000002E-3</c:v>
                </c:pt>
                <c:pt idx="647">
                  <c:v>-5.7000000000000002E-3</c:v>
                </c:pt>
                <c:pt idx="648">
                  <c:v>-5.7000000000000002E-3</c:v>
                </c:pt>
                <c:pt idx="649">
                  <c:v>-5.7000000000000002E-3</c:v>
                </c:pt>
                <c:pt idx="650">
                  <c:v>-5.7000000000000002E-3</c:v>
                </c:pt>
                <c:pt idx="651">
                  <c:v>-5.7600000000000004E-3</c:v>
                </c:pt>
                <c:pt idx="652">
                  <c:v>-5.7600000000000004E-3</c:v>
                </c:pt>
                <c:pt idx="653">
                  <c:v>-5.7600000000000004E-3</c:v>
                </c:pt>
                <c:pt idx="654">
                  <c:v>-5.7600000000000004E-3</c:v>
                </c:pt>
                <c:pt idx="655">
                  <c:v>-5.7600000000000004E-3</c:v>
                </c:pt>
                <c:pt idx="656">
                  <c:v>-5.7600000000000004E-3</c:v>
                </c:pt>
                <c:pt idx="657">
                  <c:v>-5.7600000000000004E-3</c:v>
                </c:pt>
                <c:pt idx="658">
                  <c:v>-5.7600000000000004E-3</c:v>
                </c:pt>
                <c:pt idx="659">
                  <c:v>-5.7600000000000004E-3</c:v>
                </c:pt>
                <c:pt idx="660">
                  <c:v>-5.7600000000000004E-3</c:v>
                </c:pt>
                <c:pt idx="661">
                  <c:v>-5.7600000000000004E-3</c:v>
                </c:pt>
                <c:pt idx="662">
                  <c:v>-5.7600000000000004E-3</c:v>
                </c:pt>
                <c:pt idx="663">
                  <c:v>-5.7600000000000004E-3</c:v>
                </c:pt>
                <c:pt idx="664">
                  <c:v>-5.7600000000000004E-3</c:v>
                </c:pt>
                <c:pt idx="665">
                  <c:v>-5.7600000000000004E-3</c:v>
                </c:pt>
                <c:pt idx="666">
                  <c:v>-5.7000000000000002E-3</c:v>
                </c:pt>
                <c:pt idx="667">
                  <c:v>-5.7000000000000002E-3</c:v>
                </c:pt>
                <c:pt idx="668">
                  <c:v>-5.7000000000000002E-3</c:v>
                </c:pt>
                <c:pt idx="669">
                  <c:v>-5.7000000000000002E-3</c:v>
                </c:pt>
                <c:pt idx="670">
                  <c:v>-5.7000000000000002E-3</c:v>
                </c:pt>
                <c:pt idx="671">
                  <c:v>-5.7000000000000002E-3</c:v>
                </c:pt>
                <c:pt idx="672">
                  <c:v>-5.7000000000000002E-3</c:v>
                </c:pt>
                <c:pt idx="673">
                  <c:v>-5.7000000000000002E-3</c:v>
                </c:pt>
                <c:pt idx="674">
                  <c:v>-5.7000000000000002E-3</c:v>
                </c:pt>
                <c:pt idx="675">
                  <c:v>-5.7000000000000002E-3</c:v>
                </c:pt>
                <c:pt idx="676">
                  <c:v>-5.7000000000000002E-3</c:v>
                </c:pt>
                <c:pt idx="677">
                  <c:v>-5.7000000000000002E-3</c:v>
                </c:pt>
                <c:pt idx="678">
                  <c:v>-5.7000000000000002E-3</c:v>
                </c:pt>
                <c:pt idx="679">
                  <c:v>-5.7000000000000002E-3</c:v>
                </c:pt>
                <c:pt idx="680">
                  <c:v>-5.7000000000000002E-3</c:v>
                </c:pt>
                <c:pt idx="681">
                  <c:v>-5.7000000000000002E-3</c:v>
                </c:pt>
                <c:pt idx="682">
                  <c:v>-5.7000000000000002E-3</c:v>
                </c:pt>
                <c:pt idx="683">
                  <c:v>-5.7000000000000002E-3</c:v>
                </c:pt>
                <c:pt idx="684">
                  <c:v>-5.7000000000000002E-3</c:v>
                </c:pt>
                <c:pt idx="685">
                  <c:v>-5.7000000000000002E-3</c:v>
                </c:pt>
                <c:pt idx="686">
                  <c:v>-5.7000000000000002E-3</c:v>
                </c:pt>
                <c:pt idx="687">
                  <c:v>-5.7000000000000002E-3</c:v>
                </c:pt>
                <c:pt idx="688">
                  <c:v>-5.7000000000000002E-3</c:v>
                </c:pt>
                <c:pt idx="689">
                  <c:v>-5.7000000000000002E-3</c:v>
                </c:pt>
                <c:pt idx="690">
                  <c:v>-5.7000000000000002E-3</c:v>
                </c:pt>
                <c:pt idx="691">
                  <c:v>-5.7000000000000002E-3</c:v>
                </c:pt>
                <c:pt idx="692">
                  <c:v>-5.7000000000000002E-3</c:v>
                </c:pt>
                <c:pt idx="693">
                  <c:v>-5.7000000000000002E-3</c:v>
                </c:pt>
                <c:pt idx="694">
                  <c:v>-5.7000000000000002E-3</c:v>
                </c:pt>
                <c:pt idx="695">
                  <c:v>-5.7000000000000002E-3</c:v>
                </c:pt>
                <c:pt idx="696">
                  <c:v>-5.7000000000000002E-3</c:v>
                </c:pt>
                <c:pt idx="697">
                  <c:v>-5.7000000000000002E-3</c:v>
                </c:pt>
                <c:pt idx="698">
                  <c:v>-5.7000000000000002E-3</c:v>
                </c:pt>
                <c:pt idx="699">
                  <c:v>-5.7000000000000002E-3</c:v>
                </c:pt>
                <c:pt idx="700">
                  <c:v>-5.7000000000000002E-3</c:v>
                </c:pt>
                <c:pt idx="701">
                  <c:v>-5.7000000000000002E-3</c:v>
                </c:pt>
                <c:pt idx="702">
                  <c:v>-5.7000000000000002E-3</c:v>
                </c:pt>
                <c:pt idx="703">
                  <c:v>-5.7000000000000002E-3</c:v>
                </c:pt>
                <c:pt idx="704">
                  <c:v>-5.7000000000000002E-3</c:v>
                </c:pt>
                <c:pt idx="705">
                  <c:v>-5.7000000000000002E-3</c:v>
                </c:pt>
                <c:pt idx="706">
                  <c:v>-5.7000000000000002E-3</c:v>
                </c:pt>
                <c:pt idx="707">
                  <c:v>-5.7000000000000002E-3</c:v>
                </c:pt>
                <c:pt idx="708">
                  <c:v>-5.7000000000000002E-3</c:v>
                </c:pt>
                <c:pt idx="709">
                  <c:v>-5.7000000000000002E-3</c:v>
                </c:pt>
                <c:pt idx="710">
                  <c:v>-5.7000000000000002E-3</c:v>
                </c:pt>
                <c:pt idx="711">
                  <c:v>-5.7000000000000002E-3</c:v>
                </c:pt>
                <c:pt idx="712">
                  <c:v>-5.7000000000000002E-3</c:v>
                </c:pt>
                <c:pt idx="713">
                  <c:v>-5.7000000000000002E-3</c:v>
                </c:pt>
                <c:pt idx="714">
                  <c:v>-5.7000000000000002E-3</c:v>
                </c:pt>
                <c:pt idx="715">
                  <c:v>-5.7000000000000002E-3</c:v>
                </c:pt>
                <c:pt idx="716">
                  <c:v>-5.7000000000000002E-3</c:v>
                </c:pt>
                <c:pt idx="717">
                  <c:v>-5.7000000000000002E-3</c:v>
                </c:pt>
                <c:pt idx="718">
                  <c:v>-5.7000000000000002E-3</c:v>
                </c:pt>
                <c:pt idx="719">
                  <c:v>-5.7000000000000002E-3</c:v>
                </c:pt>
                <c:pt idx="720">
                  <c:v>-5.7000000000000002E-3</c:v>
                </c:pt>
                <c:pt idx="721">
                  <c:v>-5.7000000000000002E-3</c:v>
                </c:pt>
                <c:pt idx="722">
                  <c:v>-5.7000000000000002E-3</c:v>
                </c:pt>
                <c:pt idx="723">
                  <c:v>-5.7000000000000002E-3</c:v>
                </c:pt>
                <c:pt idx="724">
                  <c:v>-5.7000000000000002E-3</c:v>
                </c:pt>
                <c:pt idx="725">
                  <c:v>-5.7000000000000002E-3</c:v>
                </c:pt>
                <c:pt idx="726">
                  <c:v>-5.7000000000000002E-3</c:v>
                </c:pt>
                <c:pt idx="727">
                  <c:v>-5.7000000000000002E-3</c:v>
                </c:pt>
                <c:pt idx="728">
                  <c:v>-5.7000000000000002E-3</c:v>
                </c:pt>
                <c:pt idx="729">
                  <c:v>-5.7000000000000002E-3</c:v>
                </c:pt>
                <c:pt idx="730">
                  <c:v>-5.7000000000000002E-3</c:v>
                </c:pt>
                <c:pt idx="731">
                  <c:v>-5.7000000000000002E-3</c:v>
                </c:pt>
                <c:pt idx="732">
                  <c:v>-5.7600000000000004E-3</c:v>
                </c:pt>
                <c:pt idx="733">
                  <c:v>-5.7600000000000004E-3</c:v>
                </c:pt>
                <c:pt idx="734">
                  <c:v>-5.7600000000000004E-3</c:v>
                </c:pt>
                <c:pt idx="735">
                  <c:v>-5.7600000000000004E-3</c:v>
                </c:pt>
                <c:pt idx="736">
                  <c:v>-5.7600000000000004E-3</c:v>
                </c:pt>
                <c:pt idx="737">
                  <c:v>-5.7600000000000004E-3</c:v>
                </c:pt>
                <c:pt idx="738">
                  <c:v>-5.7600000000000004E-3</c:v>
                </c:pt>
                <c:pt idx="739">
                  <c:v>-5.7600000000000004E-3</c:v>
                </c:pt>
                <c:pt idx="740">
                  <c:v>-5.7600000000000004E-3</c:v>
                </c:pt>
                <c:pt idx="741">
                  <c:v>-5.7600000000000004E-3</c:v>
                </c:pt>
                <c:pt idx="742">
                  <c:v>-5.7600000000000004E-3</c:v>
                </c:pt>
                <c:pt idx="743">
                  <c:v>-5.7600000000000004E-3</c:v>
                </c:pt>
                <c:pt idx="744">
                  <c:v>-5.7600000000000004E-3</c:v>
                </c:pt>
                <c:pt idx="745">
                  <c:v>-5.7600000000000004E-3</c:v>
                </c:pt>
                <c:pt idx="746">
                  <c:v>-5.7600000000000004E-3</c:v>
                </c:pt>
                <c:pt idx="747">
                  <c:v>-5.7600000000000004E-3</c:v>
                </c:pt>
                <c:pt idx="748">
                  <c:v>-5.8100000000000001E-3</c:v>
                </c:pt>
                <c:pt idx="749">
                  <c:v>-5.8100000000000001E-3</c:v>
                </c:pt>
                <c:pt idx="750">
                  <c:v>-5.8100000000000001E-3</c:v>
                </c:pt>
                <c:pt idx="751">
                  <c:v>-5.8100000000000001E-3</c:v>
                </c:pt>
                <c:pt idx="752">
                  <c:v>-5.8100000000000001E-3</c:v>
                </c:pt>
                <c:pt idx="753">
                  <c:v>-5.8100000000000001E-3</c:v>
                </c:pt>
                <c:pt idx="754">
                  <c:v>-5.8100000000000001E-3</c:v>
                </c:pt>
                <c:pt idx="755">
                  <c:v>-5.8100000000000001E-3</c:v>
                </c:pt>
                <c:pt idx="756">
                  <c:v>-5.8100000000000001E-3</c:v>
                </c:pt>
                <c:pt idx="757">
                  <c:v>-5.8100000000000001E-3</c:v>
                </c:pt>
                <c:pt idx="758">
                  <c:v>-5.8100000000000001E-3</c:v>
                </c:pt>
                <c:pt idx="759">
                  <c:v>-5.8700000000000002E-3</c:v>
                </c:pt>
                <c:pt idx="760">
                  <c:v>-5.8700000000000002E-3</c:v>
                </c:pt>
                <c:pt idx="761">
                  <c:v>-5.8700000000000002E-3</c:v>
                </c:pt>
                <c:pt idx="762">
                  <c:v>-5.8700000000000002E-3</c:v>
                </c:pt>
                <c:pt idx="763">
                  <c:v>-5.8700000000000002E-3</c:v>
                </c:pt>
                <c:pt idx="764">
                  <c:v>-5.8700000000000002E-3</c:v>
                </c:pt>
                <c:pt idx="765">
                  <c:v>-5.8700000000000002E-3</c:v>
                </c:pt>
                <c:pt idx="766">
                  <c:v>-5.8700000000000002E-3</c:v>
                </c:pt>
                <c:pt idx="767">
                  <c:v>-5.8700000000000002E-3</c:v>
                </c:pt>
                <c:pt idx="768">
                  <c:v>-5.8700000000000002E-3</c:v>
                </c:pt>
                <c:pt idx="769">
                  <c:v>-5.8700000000000002E-3</c:v>
                </c:pt>
                <c:pt idx="770">
                  <c:v>-5.9199999999999999E-3</c:v>
                </c:pt>
                <c:pt idx="771">
                  <c:v>-5.9199999999999999E-3</c:v>
                </c:pt>
                <c:pt idx="772">
                  <c:v>-5.9199999999999999E-3</c:v>
                </c:pt>
                <c:pt idx="773">
                  <c:v>-5.9199999999999999E-3</c:v>
                </c:pt>
                <c:pt idx="774">
                  <c:v>-5.9199999999999999E-3</c:v>
                </c:pt>
                <c:pt idx="775">
                  <c:v>-5.9199999999999999E-3</c:v>
                </c:pt>
                <c:pt idx="776">
                  <c:v>-5.9199999999999999E-3</c:v>
                </c:pt>
                <c:pt idx="777">
                  <c:v>-5.9199999999999999E-3</c:v>
                </c:pt>
                <c:pt idx="778">
                  <c:v>-5.9199999999999999E-3</c:v>
                </c:pt>
                <c:pt idx="779">
                  <c:v>-5.9199999999999999E-3</c:v>
                </c:pt>
                <c:pt idx="780">
                  <c:v>-5.9199999999999999E-3</c:v>
                </c:pt>
                <c:pt idx="781">
                  <c:v>-5.9199999999999999E-3</c:v>
                </c:pt>
                <c:pt idx="782">
                  <c:v>-5.9800000000000001E-3</c:v>
                </c:pt>
                <c:pt idx="783">
                  <c:v>-5.9800000000000001E-3</c:v>
                </c:pt>
                <c:pt idx="784">
                  <c:v>-5.9800000000000001E-3</c:v>
                </c:pt>
                <c:pt idx="785">
                  <c:v>-5.9800000000000001E-3</c:v>
                </c:pt>
                <c:pt idx="786">
                  <c:v>-5.9800000000000001E-3</c:v>
                </c:pt>
                <c:pt idx="787">
                  <c:v>-5.9800000000000001E-3</c:v>
                </c:pt>
                <c:pt idx="788">
                  <c:v>-5.9800000000000001E-3</c:v>
                </c:pt>
                <c:pt idx="789">
                  <c:v>-5.9800000000000001E-3</c:v>
                </c:pt>
                <c:pt idx="790">
                  <c:v>-5.9800000000000001E-3</c:v>
                </c:pt>
                <c:pt idx="791">
                  <c:v>-5.9800000000000001E-3</c:v>
                </c:pt>
                <c:pt idx="792">
                  <c:v>-5.9800000000000001E-3</c:v>
                </c:pt>
                <c:pt idx="793">
                  <c:v>-5.9800000000000001E-3</c:v>
                </c:pt>
                <c:pt idx="794">
                  <c:v>-5.9800000000000001E-3</c:v>
                </c:pt>
                <c:pt idx="795">
                  <c:v>-5.9800000000000001E-3</c:v>
                </c:pt>
                <c:pt idx="796">
                  <c:v>-5.9800000000000001E-3</c:v>
                </c:pt>
                <c:pt idx="797">
                  <c:v>-5.9800000000000001E-3</c:v>
                </c:pt>
                <c:pt idx="798">
                  <c:v>-5.9800000000000001E-3</c:v>
                </c:pt>
                <c:pt idx="799">
                  <c:v>-5.9800000000000001E-3</c:v>
                </c:pt>
                <c:pt idx="800">
                  <c:v>-5.9800000000000001E-3</c:v>
                </c:pt>
                <c:pt idx="801">
                  <c:v>-5.9800000000000001E-3</c:v>
                </c:pt>
                <c:pt idx="802">
                  <c:v>-5.9800000000000001E-3</c:v>
                </c:pt>
                <c:pt idx="803">
                  <c:v>-5.9800000000000001E-3</c:v>
                </c:pt>
                <c:pt idx="804">
                  <c:v>-5.9800000000000001E-3</c:v>
                </c:pt>
                <c:pt idx="805">
                  <c:v>-5.9800000000000001E-3</c:v>
                </c:pt>
                <c:pt idx="806">
                  <c:v>-5.9800000000000001E-3</c:v>
                </c:pt>
                <c:pt idx="807">
                  <c:v>-5.9800000000000001E-3</c:v>
                </c:pt>
                <c:pt idx="808">
                  <c:v>-5.9800000000000001E-3</c:v>
                </c:pt>
                <c:pt idx="809">
                  <c:v>-5.9800000000000001E-3</c:v>
                </c:pt>
                <c:pt idx="810">
                  <c:v>-5.9800000000000001E-3</c:v>
                </c:pt>
                <c:pt idx="811">
                  <c:v>-5.9800000000000001E-3</c:v>
                </c:pt>
                <c:pt idx="812">
                  <c:v>-5.9800000000000001E-3</c:v>
                </c:pt>
                <c:pt idx="813">
                  <c:v>-5.9800000000000001E-3</c:v>
                </c:pt>
                <c:pt idx="814">
                  <c:v>-5.9800000000000001E-3</c:v>
                </c:pt>
                <c:pt idx="815">
                  <c:v>-5.9800000000000001E-3</c:v>
                </c:pt>
                <c:pt idx="816">
                  <c:v>-5.9800000000000001E-3</c:v>
                </c:pt>
                <c:pt idx="817">
                  <c:v>-5.9800000000000001E-3</c:v>
                </c:pt>
                <c:pt idx="818">
                  <c:v>-5.9800000000000001E-3</c:v>
                </c:pt>
                <c:pt idx="819">
                  <c:v>-5.9800000000000001E-3</c:v>
                </c:pt>
                <c:pt idx="820">
                  <c:v>-5.9800000000000001E-3</c:v>
                </c:pt>
                <c:pt idx="821">
                  <c:v>-5.9800000000000001E-3</c:v>
                </c:pt>
                <c:pt idx="822">
                  <c:v>-5.9800000000000001E-3</c:v>
                </c:pt>
                <c:pt idx="823">
                  <c:v>-5.9800000000000001E-3</c:v>
                </c:pt>
                <c:pt idx="824">
                  <c:v>-5.9199999999999999E-3</c:v>
                </c:pt>
                <c:pt idx="825">
                  <c:v>-5.9199999999999999E-3</c:v>
                </c:pt>
                <c:pt idx="826">
                  <c:v>-5.9199999999999999E-3</c:v>
                </c:pt>
                <c:pt idx="827">
                  <c:v>-5.9199999999999999E-3</c:v>
                </c:pt>
                <c:pt idx="828">
                  <c:v>-5.9199999999999999E-3</c:v>
                </c:pt>
                <c:pt idx="829">
                  <c:v>-5.9199999999999999E-3</c:v>
                </c:pt>
                <c:pt idx="830">
                  <c:v>-5.9199999999999999E-3</c:v>
                </c:pt>
                <c:pt idx="831">
                  <c:v>-5.9199999999999999E-3</c:v>
                </c:pt>
                <c:pt idx="832">
                  <c:v>-5.9199999999999999E-3</c:v>
                </c:pt>
                <c:pt idx="833">
                  <c:v>-5.9199999999999999E-3</c:v>
                </c:pt>
                <c:pt idx="834">
                  <c:v>-5.8700000000000002E-3</c:v>
                </c:pt>
                <c:pt idx="835">
                  <c:v>-5.8700000000000002E-3</c:v>
                </c:pt>
                <c:pt idx="836">
                  <c:v>-5.8700000000000002E-3</c:v>
                </c:pt>
                <c:pt idx="837">
                  <c:v>-5.8700000000000002E-3</c:v>
                </c:pt>
                <c:pt idx="838">
                  <c:v>-5.8700000000000002E-3</c:v>
                </c:pt>
                <c:pt idx="839">
                  <c:v>-5.8700000000000002E-3</c:v>
                </c:pt>
                <c:pt idx="840">
                  <c:v>-5.8700000000000002E-3</c:v>
                </c:pt>
                <c:pt idx="841">
                  <c:v>-5.8700000000000002E-3</c:v>
                </c:pt>
                <c:pt idx="842">
                  <c:v>-5.8100000000000001E-3</c:v>
                </c:pt>
                <c:pt idx="843">
                  <c:v>-5.8100000000000001E-3</c:v>
                </c:pt>
                <c:pt idx="844">
                  <c:v>-5.8100000000000001E-3</c:v>
                </c:pt>
                <c:pt idx="845">
                  <c:v>-5.8100000000000001E-3</c:v>
                </c:pt>
                <c:pt idx="846">
                  <c:v>-5.8100000000000001E-3</c:v>
                </c:pt>
                <c:pt idx="847">
                  <c:v>-5.8100000000000001E-3</c:v>
                </c:pt>
                <c:pt idx="848">
                  <c:v>-5.8100000000000001E-3</c:v>
                </c:pt>
                <c:pt idx="849">
                  <c:v>-5.8100000000000001E-3</c:v>
                </c:pt>
                <c:pt idx="850">
                  <c:v>-5.7600000000000004E-3</c:v>
                </c:pt>
                <c:pt idx="851">
                  <c:v>-5.7600000000000004E-3</c:v>
                </c:pt>
                <c:pt idx="852">
                  <c:v>-5.7600000000000004E-3</c:v>
                </c:pt>
                <c:pt idx="853">
                  <c:v>-5.7600000000000004E-3</c:v>
                </c:pt>
                <c:pt idx="854">
                  <c:v>-5.7600000000000004E-3</c:v>
                </c:pt>
                <c:pt idx="855">
                  <c:v>-5.7600000000000004E-3</c:v>
                </c:pt>
                <c:pt idx="856">
                  <c:v>-5.7600000000000004E-3</c:v>
                </c:pt>
                <c:pt idx="857">
                  <c:v>-5.7600000000000004E-3</c:v>
                </c:pt>
                <c:pt idx="858">
                  <c:v>-5.7000000000000002E-3</c:v>
                </c:pt>
                <c:pt idx="859">
                  <c:v>-5.7000000000000002E-3</c:v>
                </c:pt>
                <c:pt idx="860">
                  <c:v>-5.7000000000000002E-3</c:v>
                </c:pt>
                <c:pt idx="861">
                  <c:v>-5.7000000000000002E-3</c:v>
                </c:pt>
                <c:pt idx="862">
                  <c:v>-5.7000000000000002E-3</c:v>
                </c:pt>
                <c:pt idx="863">
                  <c:v>-5.7000000000000002E-3</c:v>
                </c:pt>
                <c:pt idx="864">
                  <c:v>-5.7000000000000002E-3</c:v>
                </c:pt>
                <c:pt idx="865">
                  <c:v>-5.7000000000000002E-3</c:v>
                </c:pt>
                <c:pt idx="866">
                  <c:v>-5.6499999999999996E-3</c:v>
                </c:pt>
                <c:pt idx="867">
                  <c:v>-5.6499999999999996E-3</c:v>
                </c:pt>
                <c:pt idx="868">
                  <c:v>-5.6499999999999996E-3</c:v>
                </c:pt>
                <c:pt idx="869">
                  <c:v>-5.6499999999999996E-3</c:v>
                </c:pt>
                <c:pt idx="870">
                  <c:v>-5.6499999999999996E-3</c:v>
                </c:pt>
                <c:pt idx="871">
                  <c:v>-5.6499999999999996E-3</c:v>
                </c:pt>
                <c:pt idx="872">
                  <c:v>-5.6499999999999996E-3</c:v>
                </c:pt>
                <c:pt idx="873">
                  <c:v>-5.6499999999999996E-3</c:v>
                </c:pt>
                <c:pt idx="874">
                  <c:v>-5.6499999999999996E-3</c:v>
                </c:pt>
                <c:pt idx="875">
                  <c:v>-5.6499999999999996E-3</c:v>
                </c:pt>
                <c:pt idx="876">
                  <c:v>-5.6499999999999996E-3</c:v>
                </c:pt>
                <c:pt idx="877">
                  <c:v>-5.5900000000000004E-3</c:v>
                </c:pt>
                <c:pt idx="878">
                  <c:v>-5.5900000000000004E-3</c:v>
                </c:pt>
                <c:pt idx="879">
                  <c:v>-5.5900000000000004E-3</c:v>
                </c:pt>
                <c:pt idx="880">
                  <c:v>-5.5900000000000004E-3</c:v>
                </c:pt>
                <c:pt idx="881">
                  <c:v>-5.5900000000000004E-3</c:v>
                </c:pt>
                <c:pt idx="882">
                  <c:v>-5.5900000000000004E-3</c:v>
                </c:pt>
                <c:pt idx="883">
                  <c:v>-5.5900000000000004E-3</c:v>
                </c:pt>
                <c:pt idx="884">
                  <c:v>-5.5900000000000004E-3</c:v>
                </c:pt>
                <c:pt idx="885">
                  <c:v>-5.5900000000000004E-3</c:v>
                </c:pt>
                <c:pt idx="886">
                  <c:v>-5.5900000000000004E-3</c:v>
                </c:pt>
                <c:pt idx="887">
                  <c:v>-5.5900000000000004E-3</c:v>
                </c:pt>
                <c:pt idx="888">
                  <c:v>-5.5900000000000004E-3</c:v>
                </c:pt>
                <c:pt idx="889">
                  <c:v>-5.5900000000000004E-3</c:v>
                </c:pt>
                <c:pt idx="890">
                  <c:v>-5.5900000000000004E-3</c:v>
                </c:pt>
                <c:pt idx="891">
                  <c:v>-5.5900000000000004E-3</c:v>
                </c:pt>
                <c:pt idx="892">
                  <c:v>-5.5900000000000004E-3</c:v>
                </c:pt>
                <c:pt idx="893">
                  <c:v>-5.5900000000000004E-3</c:v>
                </c:pt>
                <c:pt idx="894">
                  <c:v>-5.5900000000000004E-3</c:v>
                </c:pt>
                <c:pt idx="895">
                  <c:v>-5.5900000000000004E-3</c:v>
                </c:pt>
                <c:pt idx="896">
                  <c:v>-5.5900000000000004E-3</c:v>
                </c:pt>
                <c:pt idx="897">
                  <c:v>-5.5900000000000004E-3</c:v>
                </c:pt>
                <c:pt idx="898">
                  <c:v>-5.5900000000000004E-3</c:v>
                </c:pt>
                <c:pt idx="899">
                  <c:v>-5.5900000000000004E-3</c:v>
                </c:pt>
                <c:pt idx="900">
                  <c:v>-5.5900000000000004E-3</c:v>
                </c:pt>
                <c:pt idx="901">
                  <c:v>-5.5900000000000004E-3</c:v>
                </c:pt>
                <c:pt idx="902">
                  <c:v>-5.5900000000000004E-3</c:v>
                </c:pt>
                <c:pt idx="903">
                  <c:v>-5.5900000000000004E-3</c:v>
                </c:pt>
                <c:pt idx="904">
                  <c:v>-5.5900000000000004E-3</c:v>
                </c:pt>
                <c:pt idx="905">
                  <c:v>-5.5900000000000004E-3</c:v>
                </c:pt>
                <c:pt idx="906">
                  <c:v>-5.5900000000000004E-3</c:v>
                </c:pt>
                <c:pt idx="907">
                  <c:v>-5.5900000000000004E-3</c:v>
                </c:pt>
                <c:pt idx="908">
                  <c:v>-5.5900000000000004E-3</c:v>
                </c:pt>
                <c:pt idx="909">
                  <c:v>-5.5900000000000004E-3</c:v>
                </c:pt>
                <c:pt idx="910">
                  <c:v>-5.5900000000000004E-3</c:v>
                </c:pt>
                <c:pt idx="911">
                  <c:v>-5.5900000000000004E-3</c:v>
                </c:pt>
                <c:pt idx="912">
                  <c:v>-5.5900000000000004E-3</c:v>
                </c:pt>
                <c:pt idx="913">
                  <c:v>-5.5900000000000004E-3</c:v>
                </c:pt>
                <c:pt idx="914">
                  <c:v>-5.6499999999999996E-3</c:v>
                </c:pt>
                <c:pt idx="915">
                  <c:v>-5.6499999999999996E-3</c:v>
                </c:pt>
                <c:pt idx="916">
                  <c:v>-5.6499999999999996E-3</c:v>
                </c:pt>
                <c:pt idx="917">
                  <c:v>-5.6499999999999996E-3</c:v>
                </c:pt>
                <c:pt idx="918">
                  <c:v>-5.6499999999999996E-3</c:v>
                </c:pt>
                <c:pt idx="919">
                  <c:v>-5.6499999999999996E-3</c:v>
                </c:pt>
                <c:pt idx="920">
                  <c:v>-5.6499999999999996E-3</c:v>
                </c:pt>
                <c:pt idx="921">
                  <c:v>-5.6499999999999996E-3</c:v>
                </c:pt>
                <c:pt idx="922">
                  <c:v>-5.6499999999999996E-3</c:v>
                </c:pt>
                <c:pt idx="923">
                  <c:v>-5.6499999999999996E-3</c:v>
                </c:pt>
                <c:pt idx="924">
                  <c:v>-5.6499999999999996E-3</c:v>
                </c:pt>
                <c:pt idx="925">
                  <c:v>-5.6499999999999996E-3</c:v>
                </c:pt>
                <c:pt idx="926">
                  <c:v>-5.7000000000000002E-3</c:v>
                </c:pt>
                <c:pt idx="927">
                  <c:v>-5.7000000000000002E-3</c:v>
                </c:pt>
                <c:pt idx="928">
                  <c:v>-5.7000000000000002E-3</c:v>
                </c:pt>
                <c:pt idx="929">
                  <c:v>-5.7000000000000002E-3</c:v>
                </c:pt>
                <c:pt idx="930">
                  <c:v>-5.7000000000000002E-3</c:v>
                </c:pt>
                <c:pt idx="931">
                  <c:v>-5.7000000000000002E-3</c:v>
                </c:pt>
                <c:pt idx="932">
                  <c:v>-5.7000000000000002E-3</c:v>
                </c:pt>
                <c:pt idx="933">
                  <c:v>-5.7000000000000002E-3</c:v>
                </c:pt>
                <c:pt idx="934">
                  <c:v>-5.7000000000000002E-3</c:v>
                </c:pt>
                <c:pt idx="935">
                  <c:v>-5.7000000000000002E-3</c:v>
                </c:pt>
                <c:pt idx="936">
                  <c:v>-5.7600000000000004E-3</c:v>
                </c:pt>
                <c:pt idx="937">
                  <c:v>-5.7600000000000004E-3</c:v>
                </c:pt>
                <c:pt idx="938">
                  <c:v>-5.7600000000000004E-3</c:v>
                </c:pt>
                <c:pt idx="939">
                  <c:v>-5.7600000000000004E-3</c:v>
                </c:pt>
                <c:pt idx="940">
                  <c:v>-5.7600000000000004E-3</c:v>
                </c:pt>
                <c:pt idx="941">
                  <c:v>-5.7600000000000004E-3</c:v>
                </c:pt>
                <c:pt idx="942">
                  <c:v>-5.7600000000000004E-3</c:v>
                </c:pt>
                <c:pt idx="943">
                  <c:v>-5.7600000000000004E-3</c:v>
                </c:pt>
                <c:pt idx="944">
                  <c:v>-5.8100000000000001E-3</c:v>
                </c:pt>
                <c:pt idx="945">
                  <c:v>-5.8100000000000001E-3</c:v>
                </c:pt>
                <c:pt idx="946">
                  <c:v>-5.8100000000000001E-3</c:v>
                </c:pt>
                <c:pt idx="947">
                  <c:v>-5.8100000000000001E-3</c:v>
                </c:pt>
                <c:pt idx="948">
                  <c:v>-5.8100000000000001E-3</c:v>
                </c:pt>
                <c:pt idx="949">
                  <c:v>-5.8100000000000001E-3</c:v>
                </c:pt>
                <c:pt idx="950">
                  <c:v>-5.8100000000000001E-3</c:v>
                </c:pt>
                <c:pt idx="951">
                  <c:v>-5.8100000000000001E-3</c:v>
                </c:pt>
                <c:pt idx="952">
                  <c:v>-5.8100000000000001E-3</c:v>
                </c:pt>
                <c:pt idx="953">
                  <c:v>-5.8100000000000001E-3</c:v>
                </c:pt>
                <c:pt idx="954">
                  <c:v>-5.8700000000000002E-3</c:v>
                </c:pt>
                <c:pt idx="955">
                  <c:v>-5.8700000000000002E-3</c:v>
                </c:pt>
                <c:pt idx="956">
                  <c:v>-5.8700000000000002E-3</c:v>
                </c:pt>
                <c:pt idx="957">
                  <c:v>-5.8700000000000002E-3</c:v>
                </c:pt>
                <c:pt idx="958">
                  <c:v>-5.8700000000000002E-3</c:v>
                </c:pt>
                <c:pt idx="959">
                  <c:v>-5.8700000000000002E-3</c:v>
                </c:pt>
                <c:pt idx="960">
                  <c:v>-5.8700000000000002E-3</c:v>
                </c:pt>
                <c:pt idx="961">
                  <c:v>-5.8700000000000002E-3</c:v>
                </c:pt>
                <c:pt idx="962">
                  <c:v>-5.8700000000000002E-3</c:v>
                </c:pt>
                <c:pt idx="963">
                  <c:v>-5.8700000000000002E-3</c:v>
                </c:pt>
                <c:pt idx="964">
                  <c:v>-5.8700000000000002E-3</c:v>
                </c:pt>
                <c:pt idx="965">
                  <c:v>-5.9199999999999999E-3</c:v>
                </c:pt>
                <c:pt idx="966">
                  <c:v>-5.9199999999999999E-3</c:v>
                </c:pt>
                <c:pt idx="967">
                  <c:v>-5.9199999999999999E-3</c:v>
                </c:pt>
                <c:pt idx="968">
                  <c:v>-5.9199999999999999E-3</c:v>
                </c:pt>
                <c:pt idx="969">
                  <c:v>-5.9199999999999999E-3</c:v>
                </c:pt>
                <c:pt idx="970">
                  <c:v>-5.9199999999999999E-3</c:v>
                </c:pt>
                <c:pt idx="971">
                  <c:v>-5.9199999999999999E-3</c:v>
                </c:pt>
                <c:pt idx="972">
                  <c:v>-5.9199999999999999E-3</c:v>
                </c:pt>
                <c:pt idx="973">
                  <c:v>-5.9199999999999999E-3</c:v>
                </c:pt>
                <c:pt idx="974">
                  <c:v>-5.9199999999999999E-3</c:v>
                </c:pt>
                <c:pt idx="975">
                  <c:v>-5.9199999999999999E-3</c:v>
                </c:pt>
                <c:pt idx="976">
                  <c:v>-5.9199999999999999E-3</c:v>
                </c:pt>
                <c:pt idx="977">
                  <c:v>-5.9199999999999999E-3</c:v>
                </c:pt>
                <c:pt idx="978">
                  <c:v>-5.9199999999999999E-3</c:v>
                </c:pt>
                <c:pt idx="979">
                  <c:v>-5.9199999999999999E-3</c:v>
                </c:pt>
                <c:pt idx="980">
                  <c:v>-5.9199999999999999E-3</c:v>
                </c:pt>
                <c:pt idx="981">
                  <c:v>-5.9199999999999999E-3</c:v>
                </c:pt>
                <c:pt idx="982">
                  <c:v>-5.9199999999999999E-3</c:v>
                </c:pt>
                <c:pt idx="983">
                  <c:v>-5.9199999999999999E-3</c:v>
                </c:pt>
                <c:pt idx="984">
                  <c:v>-5.9199999999999999E-3</c:v>
                </c:pt>
                <c:pt idx="985">
                  <c:v>-5.9199999999999999E-3</c:v>
                </c:pt>
                <c:pt idx="986">
                  <c:v>-5.9199999999999999E-3</c:v>
                </c:pt>
                <c:pt idx="987">
                  <c:v>-5.9199999999999999E-3</c:v>
                </c:pt>
                <c:pt idx="988">
                  <c:v>-5.9199999999999999E-3</c:v>
                </c:pt>
                <c:pt idx="989">
                  <c:v>-5.9199999999999999E-3</c:v>
                </c:pt>
                <c:pt idx="990">
                  <c:v>-5.9199999999999999E-3</c:v>
                </c:pt>
                <c:pt idx="991">
                  <c:v>-5.9199999999999999E-3</c:v>
                </c:pt>
                <c:pt idx="992">
                  <c:v>-5.9199999999999999E-3</c:v>
                </c:pt>
                <c:pt idx="993">
                  <c:v>-5.9199999999999999E-3</c:v>
                </c:pt>
                <c:pt idx="994">
                  <c:v>-5.9199999999999999E-3</c:v>
                </c:pt>
                <c:pt idx="995">
                  <c:v>-5.9199999999999999E-3</c:v>
                </c:pt>
                <c:pt idx="996">
                  <c:v>-5.9199999999999999E-3</c:v>
                </c:pt>
                <c:pt idx="997">
                  <c:v>-5.9199999999999999E-3</c:v>
                </c:pt>
                <c:pt idx="998">
                  <c:v>-5.9199999999999999E-3</c:v>
                </c:pt>
                <c:pt idx="999">
                  <c:v>-5.9199999999999999E-3</c:v>
                </c:pt>
                <c:pt idx="1000">
                  <c:v>-5.9199999999999999E-3</c:v>
                </c:pt>
                <c:pt idx="1001">
                  <c:v>-5.9199999999999999E-3</c:v>
                </c:pt>
                <c:pt idx="1002">
                  <c:v>-5.9199999999999999E-3</c:v>
                </c:pt>
                <c:pt idx="1003">
                  <c:v>-5.9199999999999999E-3</c:v>
                </c:pt>
                <c:pt idx="1004">
                  <c:v>-5.9199999999999999E-3</c:v>
                </c:pt>
                <c:pt idx="1005">
                  <c:v>-5.9199999999999999E-3</c:v>
                </c:pt>
                <c:pt idx="1006">
                  <c:v>-5.9199999999999999E-3</c:v>
                </c:pt>
                <c:pt idx="1007">
                  <c:v>-5.9199999999999999E-3</c:v>
                </c:pt>
                <c:pt idx="1008">
                  <c:v>-5.9199999999999999E-3</c:v>
                </c:pt>
                <c:pt idx="1009">
                  <c:v>-5.9199999999999999E-3</c:v>
                </c:pt>
                <c:pt idx="1010">
                  <c:v>-5.8700000000000002E-3</c:v>
                </c:pt>
                <c:pt idx="1011">
                  <c:v>-5.8700000000000002E-3</c:v>
                </c:pt>
                <c:pt idx="1012">
                  <c:v>-5.8700000000000002E-3</c:v>
                </c:pt>
                <c:pt idx="1013">
                  <c:v>-5.8700000000000002E-3</c:v>
                </c:pt>
                <c:pt idx="1014">
                  <c:v>-5.8700000000000002E-3</c:v>
                </c:pt>
                <c:pt idx="1015">
                  <c:v>-5.8700000000000002E-3</c:v>
                </c:pt>
                <c:pt idx="1016">
                  <c:v>-5.8700000000000002E-3</c:v>
                </c:pt>
                <c:pt idx="1017">
                  <c:v>-5.8700000000000002E-3</c:v>
                </c:pt>
                <c:pt idx="1018">
                  <c:v>-5.8700000000000002E-3</c:v>
                </c:pt>
                <c:pt idx="1019">
                  <c:v>-5.8700000000000002E-3</c:v>
                </c:pt>
                <c:pt idx="1020">
                  <c:v>-5.8700000000000002E-3</c:v>
                </c:pt>
                <c:pt idx="1021">
                  <c:v>-5.8100000000000001E-3</c:v>
                </c:pt>
                <c:pt idx="1022">
                  <c:v>-5.8100000000000001E-3</c:v>
                </c:pt>
                <c:pt idx="1023">
                  <c:v>-5.8100000000000001E-3</c:v>
                </c:pt>
                <c:pt idx="1024">
                  <c:v>-5.8100000000000001E-3</c:v>
                </c:pt>
                <c:pt idx="1025">
                  <c:v>-5.8100000000000001E-3</c:v>
                </c:pt>
                <c:pt idx="1026">
                  <c:v>-5.8100000000000001E-3</c:v>
                </c:pt>
                <c:pt idx="1027">
                  <c:v>-5.8100000000000001E-3</c:v>
                </c:pt>
                <c:pt idx="1028">
                  <c:v>-5.8100000000000001E-3</c:v>
                </c:pt>
                <c:pt idx="1029">
                  <c:v>-5.8100000000000001E-3</c:v>
                </c:pt>
                <c:pt idx="1030">
                  <c:v>-5.8100000000000001E-3</c:v>
                </c:pt>
                <c:pt idx="1031">
                  <c:v>-5.7600000000000004E-3</c:v>
                </c:pt>
                <c:pt idx="1032">
                  <c:v>-5.7600000000000004E-3</c:v>
                </c:pt>
                <c:pt idx="1033">
                  <c:v>-5.7600000000000004E-3</c:v>
                </c:pt>
                <c:pt idx="1034">
                  <c:v>-5.7600000000000004E-3</c:v>
                </c:pt>
                <c:pt idx="1035">
                  <c:v>-5.7600000000000004E-3</c:v>
                </c:pt>
                <c:pt idx="1036">
                  <c:v>-5.7600000000000004E-3</c:v>
                </c:pt>
                <c:pt idx="1037">
                  <c:v>-5.7600000000000004E-3</c:v>
                </c:pt>
                <c:pt idx="1038">
                  <c:v>-5.7600000000000004E-3</c:v>
                </c:pt>
                <c:pt idx="1039">
                  <c:v>-5.7600000000000004E-3</c:v>
                </c:pt>
                <c:pt idx="1040">
                  <c:v>-5.7000000000000002E-3</c:v>
                </c:pt>
                <c:pt idx="1041">
                  <c:v>-5.7000000000000002E-3</c:v>
                </c:pt>
                <c:pt idx="1042">
                  <c:v>-5.7000000000000002E-3</c:v>
                </c:pt>
                <c:pt idx="1043">
                  <c:v>-5.7000000000000002E-3</c:v>
                </c:pt>
                <c:pt idx="1044">
                  <c:v>-5.7000000000000002E-3</c:v>
                </c:pt>
                <c:pt idx="1045">
                  <c:v>-5.7000000000000002E-3</c:v>
                </c:pt>
                <c:pt idx="1046">
                  <c:v>-5.7000000000000002E-3</c:v>
                </c:pt>
                <c:pt idx="1047">
                  <c:v>-5.7000000000000002E-3</c:v>
                </c:pt>
                <c:pt idx="1048">
                  <c:v>-5.7000000000000002E-3</c:v>
                </c:pt>
                <c:pt idx="1049">
                  <c:v>-5.7000000000000002E-3</c:v>
                </c:pt>
                <c:pt idx="1050">
                  <c:v>-5.7000000000000002E-3</c:v>
                </c:pt>
                <c:pt idx="1051">
                  <c:v>-5.6499999999999996E-3</c:v>
                </c:pt>
                <c:pt idx="1052">
                  <c:v>-5.6499999999999996E-3</c:v>
                </c:pt>
                <c:pt idx="1053">
                  <c:v>-5.6499999999999996E-3</c:v>
                </c:pt>
                <c:pt idx="1054">
                  <c:v>-5.6499999999999996E-3</c:v>
                </c:pt>
                <c:pt idx="1055">
                  <c:v>-5.6499999999999996E-3</c:v>
                </c:pt>
                <c:pt idx="1056">
                  <c:v>-5.6499999999999996E-3</c:v>
                </c:pt>
                <c:pt idx="1057">
                  <c:v>-5.6499999999999996E-3</c:v>
                </c:pt>
                <c:pt idx="1058">
                  <c:v>-5.6499999999999996E-3</c:v>
                </c:pt>
                <c:pt idx="1059">
                  <c:v>-5.6499999999999996E-3</c:v>
                </c:pt>
                <c:pt idx="1060">
                  <c:v>-5.6499999999999996E-3</c:v>
                </c:pt>
                <c:pt idx="1061">
                  <c:v>-5.6499999999999996E-3</c:v>
                </c:pt>
                <c:pt idx="1062">
                  <c:v>-5.6499999999999996E-3</c:v>
                </c:pt>
                <c:pt idx="1063">
                  <c:v>-5.6499999999999996E-3</c:v>
                </c:pt>
                <c:pt idx="1064">
                  <c:v>-5.6499999999999996E-3</c:v>
                </c:pt>
                <c:pt idx="1065">
                  <c:v>-5.6499999999999996E-3</c:v>
                </c:pt>
                <c:pt idx="1066">
                  <c:v>-5.6499999999999996E-3</c:v>
                </c:pt>
                <c:pt idx="1067">
                  <c:v>-5.6499999999999996E-3</c:v>
                </c:pt>
                <c:pt idx="1068">
                  <c:v>-5.6499999999999996E-3</c:v>
                </c:pt>
                <c:pt idx="1069">
                  <c:v>-5.6499999999999996E-3</c:v>
                </c:pt>
                <c:pt idx="1070">
                  <c:v>-5.6499999999999996E-3</c:v>
                </c:pt>
                <c:pt idx="1071">
                  <c:v>-5.6499999999999996E-3</c:v>
                </c:pt>
                <c:pt idx="1072">
                  <c:v>-5.6499999999999996E-3</c:v>
                </c:pt>
                <c:pt idx="1073">
                  <c:v>-5.6499999999999996E-3</c:v>
                </c:pt>
                <c:pt idx="1074">
                  <c:v>-5.6499999999999996E-3</c:v>
                </c:pt>
                <c:pt idx="1075">
                  <c:v>-5.6499999999999996E-3</c:v>
                </c:pt>
                <c:pt idx="1076">
                  <c:v>-5.6499999999999996E-3</c:v>
                </c:pt>
                <c:pt idx="1077">
                  <c:v>-5.6499999999999996E-3</c:v>
                </c:pt>
                <c:pt idx="1078">
                  <c:v>-5.6499999999999996E-3</c:v>
                </c:pt>
                <c:pt idx="1079">
                  <c:v>-5.6499999999999996E-3</c:v>
                </c:pt>
                <c:pt idx="1080">
                  <c:v>-5.6499999999999996E-3</c:v>
                </c:pt>
                <c:pt idx="1081">
                  <c:v>-5.6499999999999996E-3</c:v>
                </c:pt>
                <c:pt idx="1082">
                  <c:v>-5.6499999999999996E-3</c:v>
                </c:pt>
                <c:pt idx="1083">
                  <c:v>-5.6499999999999996E-3</c:v>
                </c:pt>
                <c:pt idx="1084">
                  <c:v>-5.6499999999999996E-3</c:v>
                </c:pt>
                <c:pt idx="1085">
                  <c:v>-5.6499999999999996E-3</c:v>
                </c:pt>
                <c:pt idx="1086">
                  <c:v>-5.6499999999999996E-3</c:v>
                </c:pt>
                <c:pt idx="1087">
                  <c:v>-5.6499999999999996E-3</c:v>
                </c:pt>
                <c:pt idx="1088">
                  <c:v>-5.6499999999999996E-3</c:v>
                </c:pt>
                <c:pt idx="1089">
                  <c:v>-5.6499999999999996E-3</c:v>
                </c:pt>
                <c:pt idx="1090">
                  <c:v>-5.6499999999999996E-3</c:v>
                </c:pt>
                <c:pt idx="1091">
                  <c:v>-5.7000000000000002E-3</c:v>
                </c:pt>
                <c:pt idx="1092">
                  <c:v>-5.7000000000000002E-3</c:v>
                </c:pt>
                <c:pt idx="1093">
                  <c:v>-5.7000000000000002E-3</c:v>
                </c:pt>
                <c:pt idx="1094">
                  <c:v>-5.7000000000000002E-3</c:v>
                </c:pt>
                <c:pt idx="1095">
                  <c:v>-5.7000000000000002E-3</c:v>
                </c:pt>
                <c:pt idx="1096">
                  <c:v>-5.7000000000000002E-3</c:v>
                </c:pt>
                <c:pt idx="1097">
                  <c:v>-5.7000000000000002E-3</c:v>
                </c:pt>
                <c:pt idx="1098">
                  <c:v>-5.7000000000000002E-3</c:v>
                </c:pt>
                <c:pt idx="1099">
                  <c:v>-5.7000000000000002E-3</c:v>
                </c:pt>
                <c:pt idx="1100">
                  <c:v>-5.7000000000000002E-3</c:v>
                </c:pt>
                <c:pt idx="1101">
                  <c:v>-5.7000000000000002E-3</c:v>
                </c:pt>
                <c:pt idx="1102">
                  <c:v>-5.7600000000000004E-3</c:v>
                </c:pt>
                <c:pt idx="1103">
                  <c:v>-5.7600000000000004E-3</c:v>
                </c:pt>
                <c:pt idx="1104">
                  <c:v>-5.7600000000000004E-3</c:v>
                </c:pt>
                <c:pt idx="1105">
                  <c:v>-5.7600000000000004E-3</c:v>
                </c:pt>
                <c:pt idx="1106">
                  <c:v>-5.7600000000000004E-3</c:v>
                </c:pt>
                <c:pt idx="1107">
                  <c:v>-5.7600000000000004E-3</c:v>
                </c:pt>
                <c:pt idx="1108">
                  <c:v>-5.7600000000000004E-3</c:v>
                </c:pt>
                <c:pt idx="1109">
                  <c:v>-5.7600000000000004E-3</c:v>
                </c:pt>
                <c:pt idx="1110">
                  <c:v>-5.7600000000000004E-3</c:v>
                </c:pt>
                <c:pt idx="1111">
                  <c:v>-5.7600000000000004E-3</c:v>
                </c:pt>
                <c:pt idx="1112">
                  <c:v>-5.7600000000000004E-3</c:v>
                </c:pt>
                <c:pt idx="1113">
                  <c:v>-5.8100000000000001E-3</c:v>
                </c:pt>
                <c:pt idx="1114">
                  <c:v>-5.8100000000000001E-3</c:v>
                </c:pt>
                <c:pt idx="1115">
                  <c:v>-5.8100000000000001E-3</c:v>
                </c:pt>
                <c:pt idx="1116">
                  <c:v>-5.8100000000000001E-3</c:v>
                </c:pt>
                <c:pt idx="1117">
                  <c:v>-5.8100000000000001E-3</c:v>
                </c:pt>
                <c:pt idx="1118">
                  <c:v>-5.8100000000000001E-3</c:v>
                </c:pt>
                <c:pt idx="1119">
                  <c:v>-5.8100000000000001E-3</c:v>
                </c:pt>
                <c:pt idx="1120">
                  <c:v>-5.8100000000000001E-3</c:v>
                </c:pt>
                <c:pt idx="1121">
                  <c:v>-5.8100000000000001E-3</c:v>
                </c:pt>
                <c:pt idx="1122">
                  <c:v>-5.8100000000000001E-3</c:v>
                </c:pt>
                <c:pt idx="1123">
                  <c:v>-5.8100000000000001E-3</c:v>
                </c:pt>
                <c:pt idx="1124">
                  <c:v>-5.8100000000000001E-3</c:v>
                </c:pt>
                <c:pt idx="1125">
                  <c:v>-5.8100000000000001E-3</c:v>
                </c:pt>
                <c:pt idx="1126">
                  <c:v>-5.8700000000000002E-3</c:v>
                </c:pt>
                <c:pt idx="1127">
                  <c:v>-5.8700000000000002E-3</c:v>
                </c:pt>
                <c:pt idx="1128">
                  <c:v>-5.8700000000000002E-3</c:v>
                </c:pt>
                <c:pt idx="1129">
                  <c:v>-5.8700000000000002E-3</c:v>
                </c:pt>
                <c:pt idx="1130">
                  <c:v>-5.8700000000000002E-3</c:v>
                </c:pt>
                <c:pt idx="1131">
                  <c:v>-5.8700000000000002E-3</c:v>
                </c:pt>
                <c:pt idx="1132">
                  <c:v>-5.8700000000000002E-3</c:v>
                </c:pt>
                <c:pt idx="1133">
                  <c:v>-5.8700000000000002E-3</c:v>
                </c:pt>
                <c:pt idx="1134">
                  <c:v>-5.8700000000000002E-3</c:v>
                </c:pt>
                <c:pt idx="1135">
                  <c:v>-5.8700000000000002E-3</c:v>
                </c:pt>
                <c:pt idx="1136">
                  <c:v>-5.8700000000000002E-3</c:v>
                </c:pt>
                <c:pt idx="1137">
                  <c:v>-5.8700000000000002E-3</c:v>
                </c:pt>
                <c:pt idx="1138">
                  <c:v>-5.8700000000000002E-3</c:v>
                </c:pt>
                <c:pt idx="1139">
                  <c:v>-5.8700000000000002E-3</c:v>
                </c:pt>
                <c:pt idx="1140">
                  <c:v>-5.8700000000000002E-3</c:v>
                </c:pt>
                <c:pt idx="1141">
                  <c:v>-5.8700000000000002E-3</c:v>
                </c:pt>
                <c:pt idx="1142">
                  <c:v>-5.8700000000000002E-3</c:v>
                </c:pt>
                <c:pt idx="1143">
                  <c:v>-5.8700000000000002E-3</c:v>
                </c:pt>
                <c:pt idx="1144">
                  <c:v>-5.8700000000000002E-3</c:v>
                </c:pt>
                <c:pt idx="1145">
                  <c:v>-5.8700000000000002E-3</c:v>
                </c:pt>
                <c:pt idx="1146">
                  <c:v>-5.8700000000000002E-3</c:v>
                </c:pt>
                <c:pt idx="1147">
                  <c:v>-5.8700000000000002E-3</c:v>
                </c:pt>
                <c:pt idx="1148">
                  <c:v>-5.8700000000000002E-3</c:v>
                </c:pt>
                <c:pt idx="1149">
                  <c:v>-5.8700000000000002E-3</c:v>
                </c:pt>
                <c:pt idx="1150">
                  <c:v>-5.8700000000000002E-3</c:v>
                </c:pt>
                <c:pt idx="1151">
                  <c:v>-5.8700000000000002E-3</c:v>
                </c:pt>
                <c:pt idx="1152">
                  <c:v>-5.8700000000000002E-3</c:v>
                </c:pt>
                <c:pt idx="1153">
                  <c:v>-5.8700000000000002E-3</c:v>
                </c:pt>
                <c:pt idx="1154">
                  <c:v>-5.8700000000000002E-3</c:v>
                </c:pt>
                <c:pt idx="1155">
                  <c:v>-5.8700000000000002E-3</c:v>
                </c:pt>
                <c:pt idx="1156">
                  <c:v>-5.8100000000000001E-3</c:v>
                </c:pt>
                <c:pt idx="1157">
                  <c:v>-5.8100000000000001E-3</c:v>
                </c:pt>
                <c:pt idx="1158">
                  <c:v>-5.8100000000000001E-3</c:v>
                </c:pt>
                <c:pt idx="1159">
                  <c:v>-5.8100000000000001E-3</c:v>
                </c:pt>
                <c:pt idx="1160">
                  <c:v>-5.8100000000000001E-3</c:v>
                </c:pt>
                <c:pt idx="1161">
                  <c:v>-5.8100000000000001E-3</c:v>
                </c:pt>
                <c:pt idx="1162">
                  <c:v>-5.8100000000000001E-3</c:v>
                </c:pt>
                <c:pt idx="1163">
                  <c:v>-5.8100000000000001E-3</c:v>
                </c:pt>
                <c:pt idx="1164">
                  <c:v>-5.8100000000000001E-3</c:v>
                </c:pt>
                <c:pt idx="1165">
                  <c:v>-5.8100000000000001E-3</c:v>
                </c:pt>
                <c:pt idx="1166">
                  <c:v>-5.8100000000000001E-3</c:v>
                </c:pt>
                <c:pt idx="1167">
                  <c:v>-5.8100000000000001E-3</c:v>
                </c:pt>
                <c:pt idx="1168">
                  <c:v>-5.8100000000000001E-3</c:v>
                </c:pt>
                <c:pt idx="1169">
                  <c:v>-5.8100000000000001E-3</c:v>
                </c:pt>
                <c:pt idx="1170">
                  <c:v>-5.7600000000000004E-3</c:v>
                </c:pt>
                <c:pt idx="1171">
                  <c:v>-5.7600000000000004E-3</c:v>
                </c:pt>
                <c:pt idx="1172">
                  <c:v>-5.7600000000000004E-3</c:v>
                </c:pt>
                <c:pt idx="1173">
                  <c:v>-5.7600000000000004E-3</c:v>
                </c:pt>
                <c:pt idx="1174">
                  <c:v>-5.7600000000000004E-3</c:v>
                </c:pt>
                <c:pt idx="1175">
                  <c:v>-5.7600000000000004E-3</c:v>
                </c:pt>
                <c:pt idx="1176">
                  <c:v>-5.7600000000000004E-3</c:v>
                </c:pt>
                <c:pt idx="1177">
                  <c:v>-5.7600000000000004E-3</c:v>
                </c:pt>
                <c:pt idx="1178">
                  <c:v>-5.7600000000000004E-3</c:v>
                </c:pt>
                <c:pt idx="1179">
                  <c:v>-5.7600000000000004E-3</c:v>
                </c:pt>
                <c:pt idx="1180">
                  <c:v>-5.7600000000000004E-3</c:v>
                </c:pt>
                <c:pt idx="1181">
                  <c:v>-5.7600000000000004E-3</c:v>
                </c:pt>
                <c:pt idx="1182">
                  <c:v>-5.7000000000000002E-3</c:v>
                </c:pt>
                <c:pt idx="1183">
                  <c:v>-5.7000000000000002E-3</c:v>
                </c:pt>
                <c:pt idx="1184">
                  <c:v>-5.7000000000000002E-3</c:v>
                </c:pt>
                <c:pt idx="1185">
                  <c:v>-5.7000000000000002E-3</c:v>
                </c:pt>
                <c:pt idx="1186">
                  <c:v>-5.7000000000000002E-3</c:v>
                </c:pt>
                <c:pt idx="1187">
                  <c:v>-5.7000000000000002E-3</c:v>
                </c:pt>
                <c:pt idx="1188">
                  <c:v>-5.7000000000000002E-3</c:v>
                </c:pt>
                <c:pt idx="1189">
                  <c:v>-5.7000000000000002E-3</c:v>
                </c:pt>
                <c:pt idx="1190">
                  <c:v>-5.7000000000000002E-3</c:v>
                </c:pt>
                <c:pt idx="1191">
                  <c:v>-5.7000000000000002E-3</c:v>
                </c:pt>
                <c:pt idx="1192">
                  <c:v>-5.7000000000000002E-3</c:v>
                </c:pt>
                <c:pt idx="1193">
                  <c:v>-5.7000000000000002E-3</c:v>
                </c:pt>
                <c:pt idx="1194">
                  <c:v>-5.7000000000000002E-3</c:v>
                </c:pt>
                <c:pt idx="1195">
                  <c:v>-5.7000000000000002E-3</c:v>
                </c:pt>
                <c:pt idx="1196">
                  <c:v>-5.7000000000000002E-3</c:v>
                </c:pt>
                <c:pt idx="1197">
                  <c:v>-5.6499999999999996E-3</c:v>
                </c:pt>
                <c:pt idx="1198">
                  <c:v>-5.6499999999999996E-3</c:v>
                </c:pt>
                <c:pt idx="1199">
                  <c:v>-5.6499999999999996E-3</c:v>
                </c:pt>
                <c:pt idx="1200">
                  <c:v>-5.6499999999999996E-3</c:v>
                </c:pt>
                <c:pt idx="1201">
                  <c:v>-5.6499999999999996E-3</c:v>
                </c:pt>
                <c:pt idx="1202">
                  <c:v>-5.6499999999999996E-3</c:v>
                </c:pt>
                <c:pt idx="1203">
                  <c:v>-5.6499999999999996E-3</c:v>
                </c:pt>
                <c:pt idx="1204">
                  <c:v>-5.6499999999999996E-3</c:v>
                </c:pt>
                <c:pt idx="1205">
                  <c:v>-5.6499999999999996E-3</c:v>
                </c:pt>
                <c:pt idx="1206">
                  <c:v>-5.6499999999999996E-3</c:v>
                </c:pt>
                <c:pt idx="1207">
                  <c:v>-5.6499999999999996E-3</c:v>
                </c:pt>
                <c:pt idx="1208">
                  <c:v>-5.6499999999999996E-3</c:v>
                </c:pt>
                <c:pt idx="1209">
                  <c:v>-5.6499999999999996E-3</c:v>
                </c:pt>
                <c:pt idx="1210">
                  <c:v>-5.6499999999999996E-3</c:v>
                </c:pt>
                <c:pt idx="1211">
                  <c:v>-5.6499999999999996E-3</c:v>
                </c:pt>
                <c:pt idx="1212">
                  <c:v>-5.6499999999999996E-3</c:v>
                </c:pt>
                <c:pt idx="1213">
                  <c:v>-5.7000000000000002E-3</c:v>
                </c:pt>
                <c:pt idx="1214">
                  <c:v>-5.7000000000000002E-3</c:v>
                </c:pt>
                <c:pt idx="1215">
                  <c:v>-5.7000000000000002E-3</c:v>
                </c:pt>
                <c:pt idx="1216">
                  <c:v>-5.7000000000000002E-3</c:v>
                </c:pt>
                <c:pt idx="1217">
                  <c:v>-5.7000000000000002E-3</c:v>
                </c:pt>
                <c:pt idx="1218">
                  <c:v>-5.7000000000000002E-3</c:v>
                </c:pt>
                <c:pt idx="1219">
                  <c:v>-5.7000000000000002E-3</c:v>
                </c:pt>
                <c:pt idx="1220">
                  <c:v>-5.7000000000000002E-3</c:v>
                </c:pt>
                <c:pt idx="1221">
                  <c:v>-5.7000000000000002E-3</c:v>
                </c:pt>
                <c:pt idx="1222">
                  <c:v>-5.7000000000000002E-3</c:v>
                </c:pt>
                <c:pt idx="1223">
                  <c:v>-5.7000000000000002E-3</c:v>
                </c:pt>
                <c:pt idx="1224">
                  <c:v>-5.7000000000000002E-3</c:v>
                </c:pt>
                <c:pt idx="1225">
                  <c:v>-5.7600000000000004E-3</c:v>
                </c:pt>
                <c:pt idx="1226">
                  <c:v>-5.7600000000000004E-3</c:v>
                </c:pt>
                <c:pt idx="1227">
                  <c:v>-5.7600000000000004E-3</c:v>
                </c:pt>
                <c:pt idx="1228">
                  <c:v>-5.7600000000000004E-3</c:v>
                </c:pt>
                <c:pt idx="1229">
                  <c:v>-5.7600000000000004E-3</c:v>
                </c:pt>
                <c:pt idx="1230">
                  <c:v>-5.7600000000000004E-3</c:v>
                </c:pt>
                <c:pt idx="1231">
                  <c:v>-5.7600000000000004E-3</c:v>
                </c:pt>
                <c:pt idx="1232">
                  <c:v>-5.7600000000000004E-3</c:v>
                </c:pt>
                <c:pt idx="1233">
                  <c:v>-5.8100000000000001E-3</c:v>
                </c:pt>
                <c:pt idx="1234">
                  <c:v>-5.8100000000000001E-3</c:v>
                </c:pt>
                <c:pt idx="1235">
                  <c:v>-5.8100000000000001E-3</c:v>
                </c:pt>
                <c:pt idx="1236">
                  <c:v>-5.8100000000000001E-3</c:v>
                </c:pt>
                <c:pt idx="1237">
                  <c:v>-5.8100000000000001E-3</c:v>
                </c:pt>
                <c:pt idx="1238">
                  <c:v>-5.8700000000000002E-3</c:v>
                </c:pt>
                <c:pt idx="1239">
                  <c:v>-5.8700000000000002E-3</c:v>
                </c:pt>
                <c:pt idx="1240">
                  <c:v>-5.8700000000000002E-3</c:v>
                </c:pt>
                <c:pt idx="1241">
                  <c:v>-5.8700000000000002E-3</c:v>
                </c:pt>
                <c:pt idx="1242">
                  <c:v>-5.8700000000000002E-3</c:v>
                </c:pt>
                <c:pt idx="1243">
                  <c:v>-5.8700000000000002E-3</c:v>
                </c:pt>
                <c:pt idx="1244">
                  <c:v>-5.9199999999999999E-3</c:v>
                </c:pt>
                <c:pt idx="1245">
                  <c:v>-5.9199999999999999E-3</c:v>
                </c:pt>
                <c:pt idx="1246">
                  <c:v>-5.9199999999999999E-3</c:v>
                </c:pt>
                <c:pt idx="1247">
                  <c:v>-5.9199999999999999E-3</c:v>
                </c:pt>
                <c:pt idx="1248">
                  <c:v>-5.9199999999999999E-3</c:v>
                </c:pt>
                <c:pt idx="1249">
                  <c:v>-5.9800000000000001E-3</c:v>
                </c:pt>
                <c:pt idx="1250">
                  <c:v>-5.9800000000000001E-3</c:v>
                </c:pt>
                <c:pt idx="1251">
                  <c:v>-5.9800000000000001E-3</c:v>
                </c:pt>
                <c:pt idx="1252">
                  <c:v>-5.9800000000000001E-3</c:v>
                </c:pt>
                <c:pt idx="1253">
                  <c:v>-6.0299999999999998E-3</c:v>
                </c:pt>
                <c:pt idx="1254">
                  <c:v>-6.0299999999999998E-3</c:v>
                </c:pt>
                <c:pt idx="1255">
                  <c:v>-6.0299999999999998E-3</c:v>
                </c:pt>
                <c:pt idx="1256">
                  <c:v>-6.0299999999999998E-3</c:v>
                </c:pt>
                <c:pt idx="1257">
                  <c:v>-6.0299999999999998E-3</c:v>
                </c:pt>
                <c:pt idx="1258">
                  <c:v>-6.0800000000000003E-3</c:v>
                </c:pt>
                <c:pt idx="1259">
                  <c:v>-6.0800000000000003E-3</c:v>
                </c:pt>
                <c:pt idx="1260">
                  <c:v>-6.0800000000000003E-3</c:v>
                </c:pt>
                <c:pt idx="1261">
                  <c:v>-6.0800000000000003E-3</c:v>
                </c:pt>
                <c:pt idx="1262">
                  <c:v>-6.0800000000000003E-3</c:v>
                </c:pt>
                <c:pt idx="1263">
                  <c:v>-6.1399999999999996E-3</c:v>
                </c:pt>
                <c:pt idx="1264">
                  <c:v>-6.1399999999999996E-3</c:v>
                </c:pt>
                <c:pt idx="1265">
                  <c:v>-6.1399999999999996E-3</c:v>
                </c:pt>
                <c:pt idx="1266">
                  <c:v>-6.1399999999999996E-3</c:v>
                </c:pt>
                <c:pt idx="1267">
                  <c:v>-6.1900000000000002E-3</c:v>
                </c:pt>
                <c:pt idx="1268">
                  <c:v>-6.1900000000000002E-3</c:v>
                </c:pt>
                <c:pt idx="1269">
                  <c:v>-6.1900000000000002E-3</c:v>
                </c:pt>
                <c:pt idx="1270">
                  <c:v>-6.1900000000000002E-3</c:v>
                </c:pt>
                <c:pt idx="1271">
                  <c:v>-6.1900000000000002E-3</c:v>
                </c:pt>
                <c:pt idx="1272">
                  <c:v>-6.2500000000000003E-3</c:v>
                </c:pt>
                <c:pt idx="1273">
                  <c:v>-6.2500000000000003E-3</c:v>
                </c:pt>
                <c:pt idx="1274">
                  <c:v>-6.2500000000000003E-3</c:v>
                </c:pt>
                <c:pt idx="1275">
                  <c:v>-6.2500000000000003E-3</c:v>
                </c:pt>
                <c:pt idx="1276">
                  <c:v>-6.2500000000000003E-3</c:v>
                </c:pt>
                <c:pt idx="1277">
                  <c:v>-6.2500000000000003E-3</c:v>
                </c:pt>
                <c:pt idx="1278">
                  <c:v>-6.3E-3</c:v>
                </c:pt>
                <c:pt idx="1279">
                  <c:v>-6.3E-3</c:v>
                </c:pt>
                <c:pt idx="1280">
                  <c:v>-6.3E-3</c:v>
                </c:pt>
                <c:pt idx="1281">
                  <c:v>-6.3E-3</c:v>
                </c:pt>
                <c:pt idx="1282">
                  <c:v>-6.3E-3</c:v>
                </c:pt>
                <c:pt idx="1283">
                  <c:v>-6.3E-3</c:v>
                </c:pt>
                <c:pt idx="1284">
                  <c:v>-6.3E-3</c:v>
                </c:pt>
                <c:pt idx="1285">
                  <c:v>-6.3600000000000002E-3</c:v>
                </c:pt>
                <c:pt idx="1286">
                  <c:v>-6.3600000000000002E-3</c:v>
                </c:pt>
                <c:pt idx="1287">
                  <c:v>-6.3600000000000002E-3</c:v>
                </c:pt>
                <c:pt idx="1288">
                  <c:v>-6.3600000000000002E-3</c:v>
                </c:pt>
                <c:pt idx="1289">
                  <c:v>-6.3600000000000002E-3</c:v>
                </c:pt>
                <c:pt idx="1290">
                  <c:v>-6.3600000000000002E-3</c:v>
                </c:pt>
                <c:pt idx="1291">
                  <c:v>-6.3600000000000002E-3</c:v>
                </c:pt>
                <c:pt idx="1292">
                  <c:v>-6.3600000000000002E-3</c:v>
                </c:pt>
                <c:pt idx="1293">
                  <c:v>-6.3600000000000002E-3</c:v>
                </c:pt>
                <c:pt idx="1294">
                  <c:v>-6.3600000000000002E-3</c:v>
                </c:pt>
                <c:pt idx="1295">
                  <c:v>-6.4099999999999999E-3</c:v>
                </c:pt>
                <c:pt idx="1296">
                  <c:v>-6.4099999999999999E-3</c:v>
                </c:pt>
                <c:pt idx="1297">
                  <c:v>-6.4099999999999999E-3</c:v>
                </c:pt>
                <c:pt idx="1298">
                  <c:v>-6.4099999999999999E-3</c:v>
                </c:pt>
                <c:pt idx="1299">
                  <c:v>-6.4099999999999999E-3</c:v>
                </c:pt>
                <c:pt idx="1300">
                  <c:v>-6.4099999999999999E-3</c:v>
                </c:pt>
                <c:pt idx="1301">
                  <c:v>-6.4099999999999999E-3</c:v>
                </c:pt>
                <c:pt idx="1302">
                  <c:v>-6.4099999999999999E-3</c:v>
                </c:pt>
                <c:pt idx="1303">
                  <c:v>-6.4099999999999999E-3</c:v>
                </c:pt>
                <c:pt idx="1304">
                  <c:v>-6.4099999999999999E-3</c:v>
                </c:pt>
                <c:pt idx="1305">
                  <c:v>-6.4099999999999999E-3</c:v>
                </c:pt>
                <c:pt idx="1306">
                  <c:v>-6.4099999999999999E-3</c:v>
                </c:pt>
                <c:pt idx="1307">
                  <c:v>-6.4099999999999999E-3</c:v>
                </c:pt>
                <c:pt idx="1308">
                  <c:v>-6.4099999999999999E-3</c:v>
                </c:pt>
                <c:pt idx="1309">
                  <c:v>-6.4099999999999999E-3</c:v>
                </c:pt>
                <c:pt idx="1310">
                  <c:v>-6.3600000000000002E-3</c:v>
                </c:pt>
                <c:pt idx="1311">
                  <c:v>-6.3600000000000002E-3</c:v>
                </c:pt>
                <c:pt idx="1312">
                  <c:v>-6.3600000000000002E-3</c:v>
                </c:pt>
                <c:pt idx="1313">
                  <c:v>-6.3600000000000002E-3</c:v>
                </c:pt>
                <c:pt idx="1314">
                  <c:v>-6.3600000000000002E-3</c:v>
                </c:pt>
                <c:pt idx="1315">
                  <c:v>-6.3600000000000002E-3</c:v>
                </c:pt>
                <c:pt idx="1316">
                  <c:v>-6.3600000000000002E-3</c:v>
                </c:pt>
                <c:pt idx="1317">
                  <c:v>-6.3600000000000002E-3</c:v>
                </c:pt>
                <c:pt idx="1318">
                  <c:v>-6.3600000000000002E-3</c:v>
                </c:pt>
                <c:pt idx="1319">
                  <c:v>-6.3600000000000002E-3</c:v>
                </c:pt>
                <c:pt idx="1320">
                  <c:v>-6.3E-3</c:v>
                </c:pt>
                <c:pt idx="1321">
                  <c:v>-6.3E-3</c:v>
                </c:pt>
                <c:pt idx="1322">
                  <c:v>-6.3E-3</c:v>
                </c:pt>
                <c:pt idx="1323">
                  <c:v>-6.3E-3</c:v>
                </c:pt>
                <c:pt idx="1324">
                  <c:v>-6.3E-3</c:v>
                </c:pt>
                <c:pt idx="1325">
                  <c:v>-6.3E-3</c:v>
                </c:pt>
                <c:pt idx="1326">
                  <c:v>-6.3E-3</c:v>
                </c:pt>
                <c:pt idx="1327">
                  <c:v>-6.2500000000000003E-3</c:v>
                </c:pt>
                <c:pt idx="1328">
                  <c:v>-6.2500000000000003E-3</c:v>
                </c:pt>
                <c:pt idx="1329">
                  <c:v>-6.2500000000000003E-3</c:v>
                </c:pt>
                <c:pt idx="1330">
                  <c:v>-6.2500000000000003E-3</c:v>
                </c:pt>
                <c:pt idx="1331">
                  <c:v>-6.2500000000000003E-3</c:v>
                </c:pt>
                <c:pt idx="1332">
                  <c:v>-6.1900000000000002E-3</c:v>
                </c:pt>
                <c:pt idx="1333">
                  <c:v>-6.1900000000000002E-3</c:v>
                </c:pt>
                <c:pt idx="1334">
                  <c:v>-6.1900000000000002E-3</c:v>
                </c:pt>
                <c:pt idx="1335">
                  <c:v>-6.1900000000000002E-3</c:v>
                </c:pt>
                <c:pt idx="1336">
                  <c:v>-6.1900000000000002E-3</c:v>
                </c:pt>
                <c:pt idx="1337">
                  <c:v>-6.1399999999999996E-3</c:v>
                </c:pt>
                <c:pt idx="1338">
                  <c:v>-6.1399999999999996E-3</c:v>
                </c:pt>
                <c:pt idx="1339">
                  <c:v>-6.1399999999999996E-3</c:v>
                </c:pt>
                <c:pt idx="1340">
                  <c:v>-6.1399999999999996E-3</c:v>
                </c:pt>
                <c:pt idx="1341">
                  <c:v>-6.1399999999999996E-3</c:v>
                </c:pt>
                <c:pt idx="1342">
                  <c:v>-6.0800000000000003E-3</c:v>
                </c:pt>
                <c:pt idx="1343">
                  <c:v>-6.0800000000000003E-3</c:v>
                </c:pt>
                <c:pt idx="1344">
                  <c:v>-6.0800000000000003E-3</c:v>
                </c:pt>
                <c:pt idx="1345">
                  <c:v>-6.0800000000000003E-3</c:v>
                </c:pt>
                <c:pt idx="1346">
                  <c:v>-6.0299999999999998E-3</c:v>
                </c:pt>
                <c:pt idx="1347">
                  <c:v>-6.0299999999999998E-3</c:v>
                </c:pt>
                <c:pt idx="1348">
                  <c:v>-6.0299999999999998E-3</c:v>
                </c:pt>
                <c:pt idx="1349">
                  <c:v>-6.0299999999999998E-3</c:v>
                </c:pt>
                <c:pt idx="1350">
                  <c:v>-6.0299999999999998E-3</c:v>
                </c:pt>
                <c:pt idx="1351">
                  <c:v>-5.9800000000000001E-3</c:v>
                </c:pt>
                <c:pt idx="1352">
                  <c:v>-5.9800000000000001E-3</c:v>
                </c:pt>
                <c:pt idx="1353">
                  <c:v>-5.9800000000000001E-3</c:v>
                </c:pt>
                <c:pt idx="1354">
                  <c:v>-5.9800000000000001E-3</c:v>
                </c:pt>
                <c:pt idx="1355">
                  <c:v>-5.9800000000000001E-3</c:v>
                </c:pt>
                <c:pt idx="1356">
                  <c:v>-5.9800000000000001E-3</c:v>
                </c:pt>
                <c:pt idx="1357">
                  <c:v>-5.9199999999999999E-3</c:v>
                </c:pt>
                <c:pt idx="1358">
                  <c:v>-5.9199999999999999E-3</c:v>
                </c:pt>
                <c:pt idx="1359">
                  <c:v>-5.9199999999999999E-3</c:v>
                </c:pt>
                <c:pt idx="1360">
                  <c:v>-5.9199999999999999E-3</c:v>
                </c:pt>
                <c:pt idx="1361">
                  <c:v>-5.9199999999999999E-3</c:v>
                </c:pt>
                <c:pt idx="1362">
                  <c:v>-5.9199999999999999E-3</c:v>
                </c:pt>
                <c:pt idx="1363">
                  <c:v>-5.8700000000000002E-3</c:v>
                </c:pt>
                <c:pt idx="1364">
                  <c:v>-5.8700000000000002E-3</c:v>
                </c:pt>
                <c:pt idx="1365">
                  <c:v>-5.8700000000000002E-3</c:v>
                </c:pt>
                <c:pt idx="1366">
                  <c:v>-5.8700000000000002E-3</c:v>
                </c:pt>
                <c:pt idx="1367">
                  <c:v>-5.8700000000000002E-3</c:v>
                </c:pt>
                <c:pt idx="1368">
                  <c:v>-5.8700000000000002E-3</c:v>
                </c:pt>
                <c:pt idx="1369">
                  <c:v>-5.8700000000000002E-3</c:v>
                </c:pt>
                <c:pt idx="1370">
                  <c:v>-5.8700000000000002E-3</c:v>
                </c:pt>
                <c:pt idx="1371">
                  <c:v>-5.8700000000000002E-3</c:v>
                </c:pt>
                <c:pt idx="1372">
                  <c:v>-5.8700000000000002E-3</c:v>
                </c:pt>
                <c:pt idx="1373">
                  <c:v>-5.8700000000000002E-3</c:v>
                </c:pt>
                <c:pt idx="1374">
                  <c:v>-5.8700000000000002E-3</c:v>
                </c:pt>
                <c:pt idx="1375">
                  <c:v>-5.8100000000000001E-3</c:v>
                </c:pt>
                <c:pt idx="1376">
                  <c:v>-5.8100000000000001E-3</c:v>
                </c:pt>
                <c:pt idx="1377">
                  <c:v>-5.8100000000000001E-3</c:v>
                </c:pt>
                <c:pt idx="1378">
                  <c:v>-5.8100000000000001E-3</c:v>
                </c:pt>
                <c:pt idx="1379">
                  <c:v>-5.8100000000000001E-3</c:v>
                </c:pt>
                <c:pt idx="1380">
                  <c:v>-5.8100000000000001E-3</c:v>
                </c:pt>
                <c:pt idx="1381">
                  <c:v>-5.8700000000000002E-3</c:v>
                </c:pt>
                <c:pt idx="1382">
                  <c:v>-5.8700000000000002E-3</c:v>
                </c:pt>
                <c:pt idx="1383">
                  <c:v>-5.8700000000000002E-3</c:v>
                </c:pt>
                <c:pt idx="1384">
                  <c:v>-5.8700000000000002E-3</c:v>
                </c:pt>
                <c:pt idx="1385">
                  <c:v>-5.8700000000000002E-3</c:v>
                </c:pt>
                <c:pt idx="1386">
                  <c:v>-5.8700000000000002E-3</c:v>
                </c:pt>
                <c:pt idx="1387">
                  <c:v>-5.8700000000000002E-3</c:v>
                </c:pt>
                <c:pt idx="1388">
                  <c:v>-5.8700000000000002E-3</c:v>
                </c:pt>
                <c:pt idx="1389">
                  <c:v>-5.8700000000000002E-3</c:v>
                </c:pt>
                <c:pt idx="1390">
                  <c:v>-5.8700000000000002E-3</c:v>
                </c:pt>
                <c:pt idx="1391">
                  <c:v>-5.8700000000000002E-3</c:v>
                </c:pt>
                <c:pt idx="1392">
                  <c:v>-5.8700000000000002E-3</c:v>
                </c:pt>
                <c:pt idx="1393">
                  <c:v>-5.9199999999999999E-3</c:v>
                </c:pt>
                <c:pt idx="1394">
                  <c:v>-5.9199999999999999E-3</c:v>
                </c:pt>
                <c:pt idx="1395">
                  <c:v>-5.9199999999999999E-3</c:v>
                </c:pt>
                <c:pt idx="1396">
                  <c:v>-5.9199999999999999E-3</c:v>
                </c:pt>
                <c:pt idx="1397">
                  <c:v>-5.9199999999999999E-3</c:v>
                </c:pt>
                <c:pt idx="1398">
                  <c:v>-5.9199999999999999E-3</c:v>
                </c:pt>
                <c:pt idx="1399">
                  <c:v>-5.9800000000000001E-3</c:v>
                </c:pt>
                <c:pt idx="1400">
                  <c:v>-5.9800000000000001E-3</c:v>
                </c:pt>
                <c:pt idx="1401">
                  <c:v>-5.9800000000000001E-3</c:v>
                </c:pt>
                <c:pt idx="1402">
                  <c:v>-5.9800000000000001E-3</c:v>
                </c:pt>
                <c:pt idx="1403">
                  <c:v>-5.9800000000000001E-3</c:v>
                </c:pt>
                <c:pt idx="1404">
                  <c:v>-6.0299999999999998E-3</c:v>
                </c:pt>
                <c:pt idx="1405">
                  <c:v>-6.0299999999999998E-3</c:v>
                </c:pt>
                <c:pt idx="1406">
                  <c:v>-6.0299999999999998E-3</c:v>
                </c:pt>
                <c:pt idx="1407">
                  <c:v>-6.0299999999999998E-3</c:v>
                </c:pt>
                <c:pt idx="1408">
                  <c:v>-6.0800000000000003E-3</c:v>
                </c:pt>
                <c:pt idx="1409">
                  <c:v>-6.0800000000000003E-3</c:v>
                </c:pt>
                <c:pt idx="1410">
                  <c:v>-6.0800000000000003E-3</c:v>
                </c:pt>
                <c:pt idx="1411">
                  <c:v>-6.0800000000000003E-3</c:v>
                </c:pt>
                <c:pt idx="1412">
                  <c:v>-6.1399999999999996E-3</c:v>
                </c:pt>
                <c:pt idx="1413">
                  <c:v>-6.1399999999999996E-3</c:v>
                </c:pt>
                <c:pt idx="1414">
                  <c:v>-6.1399999999999996E-3</c:v>
                </c:pt>
                <c:pt idx="1415">
                  <c:v>-6.1900000000000002E-3</c:v>
                </c:pt>
                <c:pt idx="1416">
                  <c:v>-6.1900000000000002E-3</c:v>
                </c:pt>
                <c:pt idx="1417">
                  <c:v>-6.1900000000000002E-3</c:v>
                </c:pt>
                <c:pt idx="1418">
                  <c:v>-6.1900000000000002E-3</c:v>
                </c:pt>
                <c:pt idx="1419">
                  <c:v>-6.2500000000000003E-3</c:v>
                </c:pt>
                <c:pt idx="1420">
                  <c:v>-6.2500000000000003E-3</c:v>
                </c:pt>
                <c:pt idx="1421">
                  <c:v>-6.2500000000000003E-3</c:v>
                </c:pt>
                <c:pt idx="1422">
                  <c:v>-6.3E-3</c:v>
                </c:pt>
                <c:pt idx="1423">
                  <c:v>-6.3E-3</c:v>
                </c:pt>
                <c:pt idx="1424">
                  <c:v>-6.3E-3</c:v>
                </c:pt>
                <c:pt idx="1425">
                  <c:v>-6.3E-3</c:v>
                </c:pt>
                <c:pt idx="1426">
                  <c:v>-6.3600000000000002E-3</c:v>
                </c:pt>
                <c:pt idx="1427">
                  <c:v>-6.3600000000000002E-3</c:v>
                </c:pt>
                <c:pt idx="1428">
                  <c:v>-6.3600000000000002E-3</c:v>
                </c:pt>
                <c:pt idx="1429">
                  <c:v>-6.4099999999999999E-3</c:v>
                </c:pt>
                <c:pt idx="1430">
                  <c:v>-6.4099999999999999E-3</c:v>
                </c:pt>
                <c:pt idx="1431">
                  <c:v>-6.4099999999999999E-3</c:v>
                </c:pt>
                <c:pt idx="1432">
                  <c:v>-6.4099999999999999E-3</c:v>
                </c:pt>
                <c:pt idx="1433">
                  <c:v>-6.4700000000000001E-3</c:v>
                </c:pt>
                <c:pt idx="1434">
                  <c:v>-6.4700000000000001E-3</c:v>
                </c:pt>
                <c:pt idx="1435">
                  <c:v>-6.4700000000000001E-3</c:v>
                </c:pt>
                <c:pt idx="1436">
                  <c:v>-6.4700000000000001E-3</c:v>
                </c:pt>
                <c:pt idx="1437">
                  <c:v>-6.5199999999999998E-3</c:v>
                </c:pt>
                <c:pt idx="1438">
                  <c:v>-6.5199999999999998E-3</c:v>
                </c:pt>
                <c:pt idx="1439">
                  <c:v>-6.5199999999999998E-3</c:v>
                </c:pt>
                <c:pt idx="1440">
                  <c:v>-6.5199999999999998E-3</c:v>
                </c:pt>
                <c:pt idx="1441">
                  <c:v>-6.5199999999999998E-3</c:v>
                </c:pt>
                <c:pt idx="1442">
                  <c:v>-6.5799999999999999E-3</c:v>
                </c:pt>
                <c:pt idx="1443">
                  <c:v>-6.5799999999999999E-3</c:v>
                </c:pt>
                <c:pt idx="1444">
                  <c:v>-6.5799999999999999E-3</c:v>
                </c:pt>
                <c:pt idx="1445">
                  <c:v>-6.5799999999999999E-3</c:v>
                </c:pt>
                <c:pt idx="1446">
                  <c:v>-6.5799999999999999E-3</c:v>
                </c:pt>
                <c:pt idx="1447">
                  <c:v>-6.5799999999999999E-3</c:v>
                </c:pt>
                <c:pt idx="1448">
                  <c:v>-6.6299999999999996E-3</c:v>
                </c:pt>
                <c:pt idx="1449">
                  <c:v>-6.6299999999999996E-3</c:v>
                </c:pt>
                <c:pt idx="1450">
                  <c:v>-6.6299999999999996E-3</c:v>
                </c:pt>
                <c:pt idx="1451">
                  <c:v>-6.6299999999999996E-3</c:v>
                </c:pt>
                <c:pt idx="1452">
                  <c:v>-6.6299999999999996E-3</c:v>
                </c:pt>
                <c:pt idx="1453">
                  <c:v>-6.6299999999999996E-3</c:v>
                </c:pt>
                <c:pt idx="1454">
                  <c:v>-6.6299999999999996E-3</c:v>
                </c:pt>
                <c:pt idx="1455">
                  <c:v>-6.6299999999999996E-3</c:v>
                </c:pt>
                <c:pt idx="1456">
                  <c:v>-6.6299999999999996E-3</c:v>
                </c:pt>
                <c:pt idx="1457">
                  <c:v>-6.6299999999999996E-3</c:v>
                </c:pt>
                <c:pt idx="1458">
                  <c:v>-6.6299999999999996E-3</c:v>
                </c:pt>
                <c:pt idx="1459">
                  <c:v>-6.6299999999999996E-3</c:v>
                </c:pt>
                <c:pt idx="1460">
                  <c:v>-6.6299999999999996E-3</c:v>
                </c:pt>
                <c:pt idx="1461">
                  <c:v>-6.6299999999999996E-3</c:v>
                </c:pt>
                <c:pt idx="1462">
                  <c:v>-6.6299999999999996E-3</c:v>
                </c:pt>
                <c:pt idx="1463">
                  <c:v>-6.6299999999999996E-3</c:v>
                </c:pt>
                <c:pt idx="1464">
                  <c:v>-6.6299999999999996E-3</c:v>
                </c:pt>
                <c:pt idx="1465">
                  <c:v>-6.6299999999999996E-3</c:v>
                </c:pt>
                <c:pt idx="1466">
                  <c:v>-6.6299999999999996E-3</c:v>
                </c:pt>
                <c:pt idx="1467">
                  <c:v>-6.6299999999999996E-3</c:v>
                </c:pt>
                <c:pt idx="1468">
                  <c:v>-6.6299999999999996E-3</c:v>
                </c:pt>
                <c:pt idx="1469">
                  <c:v>-6.6299999999999996E-3</c:v>
                </c:pt>
                <c:pt idx="1470">
                  <c:v>-6.6299999999999996E-3</c:v>
                </c:pt>
                <c:pt idx="1471">
                  <c:v>-6.6299999999999996E-3</c:v>
                </c:pt>
                <c:pt idx="1472">
                  <c:v>-6.6299999999999996E-3</c:v>
                </c:pt>
                <c:pt idx="1473">
                  <c:v>-6.6299999999999996E-3</c:v>
                </c:pt>
                <c:pt idx="1474">
                  <c:v>-6.6299999999999996E-3</c:v>
                </c:pt>
                <c:pt idx="1475">
                  <c:v>-6.5799999999999999E-3</c:v>
                </c:pt>
                <c:pt idx="1476">
                  <c:v>-6.5799999999999999E-3</c:v>
                </c:pt>
                <c:pt idx="1477">
                  <c:v>-6.5799999999999999E-3</c:v>
                </c:pt>
                <c:pt idx="1478">
                  <c:v>-6.5799999999999999E-3</c:v>
                </c:pt>
                <c:pt idx="1479">
                  <c:v>-6.5799999999999999E-3</c:v>
                </c:pt>
                <c:pt idx="1480">
                  <c:v>-6.5799999999999999E-3</c:v>
                </c:pt>
                <c:pt idx="1481">
                  <c:v>-6.5199999999999998E-3</c:v>
                </c:pt>
                <c:pt idx="1482">
                  <c:v>-6.5199999999999998E-3</c:v>
                </c:pt>
                <c:pt idx="1483">
                  <c:v>-6.5199999999999998E-3</c:v>
                </c:pt>
                <c:pt idx="1484">
                  <c:v>-6.5199999999999998E-3</c:v>
                </c:pt>
                <c:pt idx="1485">
                  <c:v>-6.5199999999999998E-3</c:v>
                </c:pt>
                <c:pt idx="1486">
                  <c:v>-6.4700000000000001E-3</c:v>
                </c:pt>
                <c:pt idx="1487">
                  <c:v>-6.4700000000000001E-3</c:v>
                </c:pt>
                <c:pt idx="1488">
                  <c:v>-6.4700000000000001E-3</c:v>
                </c:pt>
                <c:pt idx="1489">
                  <c:v>-6.4700000000000001E-3</c:v>
                </c:pt>
                <c:pt idx="1490">
                  <c:v>-6.4099999999999999E-3</c:v>
                </c:pt>
                <c:pt idx="1491">
                  <c:v>-6.4099999999999999E-3</c:v>
                </c:pt>
                <c:pt idx="1492">
                  <c:v>-6.4099999999999999E-3</c:v>
                </c:pt>
                <c:pt idx="1493">
                  <c:v>-6.4099999999999999E-3</c:v>
                </c:pt>
                <c:pt idx="1494">
                  <c:v>-6.3600000000000002E-3</c:v>
                </c:pt>
                <c:pt idx="1495">
                  <c:v>-6.3600000000000002E-3</c:v>
                </c:pt>
                <c:pt idx="1496">
                  <c:v>-6.3600000000000002E-3</c:v>
                </c:pt>
                <c:pt idx="1497">
                  <c:v>-6.3600000000000002E-3</c:v>
                </c:pt>
                <c:pt idx="1498">
                  <c:v>-6.3E-3</c:v>
                </c:pt>
                <c:pt idx="1499">
                  <c:v>-6.3E-3</c:v>
                </c:pt>
                <c:pt idx="1500">
                  <c:v>-6.3E-3</c:v>
                </c:pt>
                <c:pt idx="1501">
                  <c:v>-6.3E-3</c:v>
                </c:pt>
                <c:pt idx="1502">
                  <c:v>-6.2500000000000003E-3</c:v>
                </c:pt>
                <c:pt idx="1503">
                  <c:v>-6.2500000000000003E-3</c:v>
                </c:pt>
                <c:pt idx="1504">
                  <c:v>-6.2500000000000003E-3</c:v>
                </c:pt>
                <c:pt idx="1505">
                  <c:v>-6.2500000000000003E-3</c:v>
                </c:pt>
                <c:pt idx="1506">
                  <c:v>-6.1900000000000002E-3</c:v>
                </c:pt>
                <c:pt idx="1507">
                  <c:v>-6.1900000000000002E-3</c:v>
                </c:pt>
                <c:pt idx="1508">
                  <c:v>-6.1900000000000002E-3</c:v>
                </c:pt>
                <c:pt idx="1509">
                  <c:v>-6.1900000000000002E-3</c:v>
                </c:pt>
                <c:pt idx="1510">
                  <c:v>-6.1399999999999996E-3</c:v>
                </c:pt>
                <c:pt idx="1511">
                  <c:v>-6.1399999999999996E-3</c:v>
                </c:pt>
                <c:pt idx="1512">
                  <c:v>-6.1399999999999996E-3</c:v>
                </c:pt>
                <c:pt idx="1513">
                  <c:v>-6.1399999999999996E-3</c:v>
                </c:pt>
                <c:pt idx="1514">
                  <c:v>-6.0800000000000003E-3</c:v>
                </c:pt>
                <c:pt idx="1515">
                  <c:v>-6.0800000000000003E-3</c:v>
                </c:pt>
                <c:pt idx="1516">
                  <c:v>-6.0800000000000003E-3</c:v>
                </c:pt>
                <c:pt idx="1517">
                  <c:v>-6.0800000000000003E-3</c:v>
                </c:pt>
                <c:pt idx="1518">
                  <c:v>-6.0800000000000003E-3</c:v>
                </c:pt>
                <c:pt idx="1519">
                  <c:v>-6.0800000000000003E-3</c:v>
                </c:pt>
                <c:pt idx="1520">
                  <c:v>-6.0299999999999998E-3</c:v>
                </c:pt>
                <c:pt idx="1521">
                  <c:v>-6.0299999999999998E-3</c:v>
                </c:pt>
                <c:pt idx="1522">
                  <c:v>-6.0299999999999998E-3</c:v>
                </c:pt>
                <c:pt idx="1523">
                  <c:v>-6.0299999999999998E-3</c:v>
                </c:pt>
                <c:pt idx="1524">
                  <c:v>-6.0299999999999998E-3</c:v>
                </c:pt>
                <c:pt idx="1525">
                  <c:v>-6.0299999999999998E-3</c:v>
                </c:pt>
                <c:pt idx="1526">
                  <c:v>-6.0299999999999998E-3</c:v>
                </c:pt>
                <c:pt idx="1527">
                  <c:v>-5.9800000000000001E-3</c:v>
                </c:pt>
                <c:pt idx="1528">
                  <c:v>-5.9800000000000001E-3</c:v>
                </c:pt>
                <c:pt idx="1529">
                  <c:v>-5.9800000000000001E-3</c:v>
                </c:pt>
                <c:pt idx="1530">
                  <c:v>-5.9800000000000001E-3</c:v>
                </c:pt>
                <c:pt idx="1531">
                  <c:v>-5.9800000000000001E-3</c:v>
                </c:pt>
                <c:pt idx="1532">
                  <c:v>-5.9800000000000001E-3</c:v>
                </c:pt>
                <c:pt idx="1533">
                  <c:v>-5.9800000000000001E-3</c:v>
                </c:pt>
                <c:pt idx="1534">
                  <c:v>-5.9800000000000001E-3</c:v>
                </c:pt>
                <c:pt idx="1535">
                  <c:v>-5.9800000000000001E-3</c:v>
                </c:pt>
                <c:pt idx="1536">
                  <c:v>-5.9800000000000001E-3</c:v>
                </c:pt>
                <c:pt idx="1537">
                  <c:v>-5.9800000000000001E-3</c:v>
                </c:pt>
                <c:pt idx="1538">
                  <c:v>-5.9800000000000001E-3</c:v>
                </c:pt>
                <c:pt idx="1539">
                  <c:v>-5.9800000000000001E-3</c:v>
                </c:pt>
                <c:pt idx="1540">
                  <c:v>-5.9800000000000001E-3</c:v>
                </c:pt>
                <c:pt idx="1541">
                  <c:v>-5.9800000000000001E-3</c:v>
                </c:pt>
                <c:pt idx="1542">
                  <c:v>-5.9800000000000001E-3</c:v>
                </c:pt>
                <c:pt idx="1543">
                  <c:v>-5.9800000000000001E-3</c:v>
                </c:pt>
                <c:pt idx="1544">
                  <c:v>-6.0299999999999998E-3</c:v>
                </c:pt>
                <c:pt idx="1545">
                  <c:v>-6.0299999999999998E-3</c:v>
                </c:pt>
                <c:pt idx="1546">
                  <c:v>-6.0299999999999998E-3</c:v>
                </c:pt>
                <c:pt idx="1547">
                  <c:v>-6.0299999999999998E-3</c:v>
                </c:pt>
                <c:pt idx="1548">
                  <c:v>-6.0299999999999998E-3</c:v>
                </c:pt>
                <c:pt idx="1549">
                  <c:v>-6.0299999999999998E-3</c:v>
                </c:pt>
                <c:pt idx="1550">
                  <c:v>-6.0800000000000003E-3</c:v>
                </c:pt>
                <c:pt idx="1551">
                  <c:v>-6.0800000000000003E-3</c:v>
                </c:pt>
                <c:pt idx="1552">
                  <c:v>-6.0800000000000003E-3</c:v>
                </c:pt>
                <c:pt idx="1553">
                  <c:v>-6.0800000000000003E-3</c:v>
                </c:pt>
                <c:pt idx="1554">
                  <c:v>-6.0800000000000003E-3</c:v>
                </c:pt>
                <c:pt idx="1555">
                  <c:v>-6.1399999999999996E-3</c:v>
                </c:pt>
                <c:pt idx="1556">
                  <c:v>-6.1399999999999996E-3</c:v>
                </c:pt>
                <c:pt idx="1557">
                  <c:v>-6.1399999999999996E-3</c:v>
                </c:pt>
                <c:pt idx="1558">
                  <c:v>-6.1399999999999996E-3</c:v>
                </c:pt>
                <c:pt idx="1559">
                  <c:v>-6.1900000000000002E-3</c:v>
                </c:pt>
                <c:pt idx="1560">
                  <c:v>-6.1900000000000002E-3</c:v>
                </c:pt>
                <c:pt idx="1561">
                  <c:v>-6.1900000000000002E-3</c:v>
                </c:pt>
                <c:pt idx="1562">
                  <c:v>-6.2500000000000003E-3</c:v>
                </c:pt>
                <c:pt idx="1563">
                  <c:v>-6.2500000000000003E-3</c:v>
                </c:pt>
                <c:pt idx="1564">
                  <c:v>-6.2500000000000003E-3</c:v>
                </c:pt>
                <c:pt idx="1565">
                  <c:v>-6.3E-3</c:v>
                </c:pt>
                <c:pt idx="1566">
                  <c:v>-6.3E-3</c:v>
                </c:pt>
                <c:pt idx="1567">
                  <c:v>-6.3600000000000002E-3</c:v>
                </c:pt>
                <c:pt idx="1568">
                  <c:v>-6.3600000000000002E-3</c:v>
                </c:pt>
                <c:pt idx="1569">
                  <c:v>-6.3600000000000002E-3</c:v>
                </c:pt>
                <c:pt idx="1570">
                  <c:v>-6.4099999999999999E-3</c:v>
                </c:pt>
                <c:pt idx="1571">
                  <c:v>-6.4099999999999999E-3</c:v>
                </c:pt>
                <c:pt idx="1572">
                  <c:v>-6.4700000000000001E-3</c:v>
                </c:pt>
                <c:pt idx="1573">
                  <c:v>-6.4700000000000001E-3</c:v>
                </c:pt>
                <c:pt idx="1574">
                  <c:v>-6.4700000000000001E-3</c:v>
                </c:pt>
                <c:pt idx="1575">
                  <c:v>-6.5199999999999998E-3</c:v>
                </c:pt>
                <c:pt idx="1576">
                  <c:v>-6.5199999999999998E-3</c:v>
                </c:pt>
                <c:pt idx="1577">
                  <c:v>-6.5799999999999999E-3</c:v>
                </c:pt>
                <c:pt idx="1578">
                  <c:v>-6.5799999999999999E-3</c:v>
                </c:pt>
                <c:pt idx="1579">
                  <c:v>-6.6299999999999996E-3</c:v>
                </c:pt>
                <c:pt idx="1580">
                  <c:v>-6.6299999999999996E-3</c:v>
                </c:pt>
                <c:pt idx="1581">
                  <c:v>-6.6800000000000002E-3</c:v>
                </c:pt>
                <c:pt idx="1582">
                  <c:v>-6.6800000000000002E-3</c:v>
                </c:pt>
                <c:pt idx="1583">
                  <c:v>-6.7400000000000003E-3</c:v>
                </c:pt>
                <c:pt idx="1584">
                  <c:v>-6.7400000000000003E-3</c:v>
                </c:pt>
                <c:pt idx="1585">
                  <c:v>-6.79E-3</c:v>
                </c:pt>
                <c:pt idx="1586">
                  <c:v>-6.79E-3</c:v>
                </c:pt>
                <c:pt idx="1587">
                  <c:v>-6.79E-3</c:v>
                </c:pt>
                <c:pt idx="1588">
                  <c:v>-6.8500000000000002E-3</c:v>
                </c:pt>
                <c:pt idx="1589">
                  <c:v>-6.8500000000000002E-3</c:v>
                </c:pt>
                <c:pt idx="1590">
                  <c:v>-6.8999999999999999E-3</c:v>
                </c:pt>
                <c:pt idx="1591">
                  <c:v>-6.8999999999999999E-3</c:v>
                </c:pt>
                <c:pt idx="1592">
                  <c:v>-6.96E-3</c:v>
                </c:pt>
                <c:pt idx="1593">
                  <c:v>-6.96E-3</c:v>
                </c:pt>
                <c:pt idx="1594">
                  <c:v>-7.0099999999999997E-3</c:v>
                </c:pt>
                <c:pt idx="1595">
                  <c:v>-7.0099999999999997E-3</c:v>
                </c:pt>
                <c:pt idx="1596">
                  <c:v>-7.0099999999999997E-3</c:v>
                </c:pt>
                <c:pt idx="1597">
                  <c:v>-7.0699999999999999E-3</c:v>
                </c:pt>
                <c:pt idx="1598">
                  <c:v>-7.0699999999999999E-3</c:v>
                </c:pt>
                <c:pt idx="1599">
                  <c:v>-7.1199999999999996E-3</c:v>
                </c:pt>
                <c:pt idx="1600">
                  <c:v>-7.1199999999999996E-3</c:v>
                </c:pt>
                <c:pt idx="1601">
                  <c:v>-7.1199999999999996E-3</c:v>
                </c:pt>
                <c:pt idx="1602">
                  <c:v>-7.1700000000000002E-3</c:v>
                </c:pt>
                <c:pt idx="1603">
                  <c:v>-7.1700000000000002E-3</c:v>
                </c:pt>
                <c:pt idx="1604">
                  <c:v>-7.2300000000000003E-3</c:v>
                </c:pt>
                <c:pt idx="1605">
                  <c:v>-7.2300000000000003E-3</c:v>
                </c:pt>
                <c:pt idx="1606">
                  <c:v>-7.2300000000000003E-3</c:v>
                </c:pt>
                <c:pt idx="1607">
                  <c:v>-7.2300000000000003E-3</c:v>
                </c:pt>
                <c:pt idx="1608">
                  <c:v>-7.28E-3</c:v>
                </c:pt>
                <c:pt idx="1609">
                  <c:v>-7.28E-3</c:v>
                </c:pt>
                <c:pt idx="1610">
                  <c:v>-7.28E-3</c:v>
                </c:pt>
                <c:pt idx="1611">
                  <c:v>-7.3400000000000002E-3</c:v>
                </c:pt>
                <c:pt idx="1612">
                  <c:v>-7.3400000000000002E-3</c:v>
                </c:pt>
                <c:pt idx="1613">
                  <c:v>-7.3400000000000002E-3</c:v>
                </c:pt>
                <c:pt idx="1614">
                  <c:v>-7.3400000000000002E-3</c:v>
                </c:pt>
                <c:pt idx="1615">
                  <c:v>-7.3400000000000002E-3</c:v>
                </c:pt>
                <c:pt idx="1616">
                  <c:v>-7.3899999999999999E-3</c:v>
                </c:pt>
                <c:pt idx="1617">
                  <c:v>-7.3899999999999999E-3</c:v>
                </c:pt>
                <c:pt idx="1618">
                  <c:v>-7.3899999999999999E-3</c:v>
                </c:pt>
                <c:pt idx="1619">
                  <c:v>-7.3899999999999999E-3</c:v>
                </c:pt>
                <c:pt idx="1620">
                  <c:v>-7.3899999999999999E-3</c:v>
                </c:pt>
                <c:pt idx="1621">
                  <c:v>-7.3899999999999999E-3</c:v>
                </c:pt>
                <c:pt idx="1622">
                  <c:v>-7.3899999999999999E-3</c:v>
                </c:pt>
                <c:pt idx="1623">
                  <c:v>-7.3899999999999999E-3</c:v>
                </c:pt>
                <c:pt idx="1624">
                  <c:v>-7.3899999999999999E-3</c:v>
                </c:pt>
                <c:pt idx="1625">
                  <c:v>-7.3899999999999999E-3</c:v>
                </c:pt>
                <c:pt idx="1626">
                  <c:v>-7.3899999999999999E-3</c:v>
                </c:pt>
                <c:pt idx="1627">
                  <c:v>-7.3899999999999999E-3</c:v>
                </c:pt>
                <c:pt idx="1628">
                  <c:v>-7.3899999999999999E-3</c:v>
                </c:pt>
                <c:pt idx="1629">
                  <c:v>-7.3899999999999999E-3</c:v>
                </c:pt>
                <c:pt idx="1630">
                  <c:v>-7.3899999999999999E-3</c:v>
                </c:pt>
                <c:pt idx="1631">
                  <c:v>-7.3899999999999999E-3</c:v>
                </c:pt>
                <c:pt idx="1632">
                  <c:v>-7.3899999999999999E-3</c:v>
                </c:pt>
                <c:pt idx="1633">
                  <c:v>-7.3899999999999999E-3</c:v>
                </c:pt>
                <c:pt idx="1634">
                  <c:v>-7.3400000000000002E-3</c:v>
                </c:pt>
                <c:pt idx="1635">
                  <c:v>-7.3400000000000002E-3</c:v>
                </c:pt>
                <c:pt idx="1636">
                  <c:v>-7.3400000000000002E-3</c:v>
                </c:pt>
                <c:pt idx="1637">
                  <c:v>-7.3400000000000002E-3</c:v>
                </c:pt>
                <c:pt idx="1638">
                  <c:v>-7.28E-3</c:v>
                </c:pt>
                <c:pt idx="1639">
                  <c:v>-7.28E-3</c:v>
                </c:pt>
                <c:pt idx="1640">
                  <c:v>-7.28E-3</c:v>
                </c:pt>
                <c:pt idx="1641">
                  <c:v>-7.28E-3</c:v>
                </c:pt>
                <c:pt idx="1642">
                  <c:v>-7.2300000000000003E-3</c:v>
                </c:pt>
                <c:pt idx="1643">
                  <c:v>-7.2300000000000003E-3</c:v>
                </c:pt>
                <c:pt idx="1644">
                  <c:v>-7.1700000000000002E-3</c:v>
                </c:pt>
                <c:pt idx="1645">
                  <c:v>-7.1700000000000002E-3</c:v>
                </c:pt>
                <c:pt idx="1646">
                  <c:v>-7.1700000000000002E-3</c:v>
                </c:pt>
                <c:pt idx="1647">
                  <c:v>-7.1199999999999996E-3</c:v>
                </c:pt>
                <c:pt idx="1648">
                  <c:v>-7.1199999999999996E-3</c:v>
                </c:pt>
                <c:pt idx="1649">
                  <c:v>-7.0699999999999999E-3</c:v>
                </c:pt>
                <c:pt idx="1650">
                  <c:v>-7.0699999999999999E-3</c:v>
                </c:pt>
                <c:pt idx="1651">
                  <c:v>-7.0099999999999997E-3</c:v>
                </c:pt>
                <c:pt idx="1652">
                  <c:v>-7.0099999999999997E-3</c:v>
                </c:pt>
                <c:pt idx="1653">
                  <c:v>-6.96E-3</c:v>
                </c:pt>
                <c:pt idx="1654">
                  <c:v>-6.96E-3</c:v>
                </c:pt>
                <c:pt idx="1655">
                  <c:v>-6.8999999999999999E-3</c:v>
                </c:pt>
                <c:pt idx="1656">
                  <c:v>-6.8999999999999999E-3</c:v>
                </c:pt>
                <c:pt idx="1657">
                  <c:v>-6.8500000000000002E-3</c:v>
                </c:pt>
                <c:pt idx="1658">
                  <c:v>-6.79E-3</c:v>
                </c:pt>
                <c:pt idx="1659">
                  <c:v>-6.79E-3</c:v>
                </c:pt>
                <c:pt idx="1660">
                  <c:v>-6.7400000000000003E-3</c:v>
                </c:pt>
                <c:pt idx="1661">
                  <c:v>-6.6800000000000002E-3</c:v>
                </c:pt>
                <c:pt idx="1662">
                  <c:v>-6.6800000000000002E-3</c:v>
                </c:pt>
                <c:pt idx="1663">
                  <c:v>-6.6299999999999996E-3</c:v>
                </c:pt>
                <c:pt idx="1664">
                  <c:v>-6.6299999999999996E-3</c:v>
                </c:pt>
                <c:pt idx="1665">
                  <c:v>-6.5799999999999999E-3</c:v>
                </c:pt>
                <c:pt idx="1666">
                  <c:v>-6.5199999999999998E-3</c:v>
                </c:pt>
                <c:pt idx="1667">
                  <c:v>-6.5199999999999998E-3</c:v>
                </c:pt>
                <c:pt idx="1668">
                  <c:v>-6.4700000000000001E-3</c:v>
                </c:pt>
                <c:pt idx="1669">
                  <c:v>-6.4099999999999999E-3</c:v>
                </c:pt>
                <c:pt idx="1670">
                  <c:v>-6.4099999999999999E-3</c:v>
                </c:pt>
                <c:pt idx="1671">
                  <c:v>-6.3600000000000002E-3</c:v>
                </c:pt>
                <c:pt idx="1672">
                  <c:v>-6.3E-3</c:v>
                </c:pt>
                <c:pt idx="1673">
                  <c:v>-6.2500000000000003E-3</c:v>
                </c:pt>
                <c:pt idx="1674">
                  <c:v>-6.2500000000000003E-3</c:v>
                </c:pt>
                <c:pt idx="1675">
                  <c:v>-6.1900000000000002E-3</c:v>
                </c:pt>
                <c:pt idx="1676">
                  <c:v>-6.1399999999999996E-3</c:v>
                </c:pt>
                <c:pt idx="1677">
                  <c:v>-6.1399999999999996E-3</c:v>
                </c:pt>
                <c:pt idx="1678">
                  <c:v>-6.0800000000000003E-3</c:v>
                </c:pt>
                <c:pt idx="1679">
                  <c:v>-6.0299999999999998E-3</c:v>
                </c:pt>
                <c:pt idx="1680">
                  <c:v>-6.0299999999999998E-3</c:v>
                </c:pt>
                <c:pt idx="1681">
                  <c:v>-5.9800000000000001E-3</c:v>
                </c:pt>
                <c:pt idx="1682">
                  <c:v>-5.9199999999999999E-3</c:v>
                </c:pt>
                <c:pt idx="1683">
                  <c:v>-5.9199999999999999E-3</c:v>
                </c:pt>
                <c:pt idx="1684">
                  <c:v>-5.8700000000000002E-3</c:v>
                </c:pt>
                <c:pt idx="1685">
                  <c:v>-5.8100000000000001E-3</c:v>
                </c:pt>
                <c:pt idx="1686">
                  <c:v>-5.8100000000000001E-3</c:v>
                </c:pt>
                <c:pt idx="1687">
                  <c:v>-5.7600000000000004E-3</c:v>
                </c:pt>
                <c:pt idx="1688">
                  <c:v>-5.7600000000000004E-3</c:v>
                </c:pt>
                <c:pt idx="1689">
                  <c:v>-5.7000000000000002E-3</c:v>
                </c:pt>
                <c:pt idx="1690">
                  <c:v>-5.6499999999999996E-3</c:v>
                </c:pt>
                <c:pt idx="1691">
                  <c:v>-5.6499999999999996E-3</c:v>
                </c:pt>
                <c:pt idx="1692">
                  <c:v>-5.5900000000000004E-3</c:v>
                </c:pt>
                <c:pt idx="1693">
                  <c:v>-5.5900000000000004E-3</c:v>
                </c:pt>
                <c:pt idx="1694">
                  <c:v>-5.5399999999999998E-3</c:v>
                </c:pt>
                <c:pt idx="1695">
                  <c:v>-5.5399999999999998E-3</c:v>
                </c:pt>
                <c:pt idx="1696">
                  <c:v>-5.4900000000000001E-3</c:v>
                </c:pt>
                <c:pt idx="1697">
                  <c:v>-5.4900000000000001E-3</c:v>
                </c:pt>
                <c:pt idx="1698">
                  <c:v>-5.4299999999999999E-3</c:v>
                </c:pt>
                <c:pt idx="1699">
                  <c:v>-5.4299999999999999E-3</c:v>
                </c:pt>
                <c:pt idx="1700">
                  <c:v>-5.4299999999999999E-3</c:v>
                </c:pt>
                <c:pt idx="1701">
                  <c:v>-5.3800000000000002E-3</c:v>
                </c:pt>
                <c:pt idx="1702">
                  <c:v>-5.3800000000000002E-3</c:v>
                </c:pt>
                <c:pt idx="1703">
                  <c:v>-5.3800000000000002E-3</c:v>
                </c:pt>
                <c:pt idx="1704">
                  <c:v>-5.3200000000000001E-3</c:v>
                </c:pt>
                <c:pt idx="1705">
                  <c:v>-5.3200000000000001E-3</c:v>
                </c:pt>
                <c:pt idx="1706">
                  <c:v>-5.3200000000000001E-3</c:v>
                </c:pt>
                <c:pt idx="1707">
                  <c:v>-5.2700000000000004E-3</c:v>
                </c:pt>
                <c:pt idx="1708">
                  <c:v>-5.2700000000000004E-3</c:v>
                </c:pt>
                <c:pt idx="1709">
                  <c:v>-5.2700000000000004E-3</c:v>
                </c:pt>
                <c:pt idx="1710">
                  <c:v>-5.2700000000000004E-3</c:v>
                </c:pt>
                <c:pt idx="1711">
                  <c:v>-5.2700000000000004E-3</c:v>
                </c:pt>
                <c:pt idx="1712">
                  <c:v>-5.2700000000000004E-3</c:v>
                </c:pt>
                <c:pt idx="1713">
                  <c:v>-5.2100000000000002E-3</c:v>
                </c:pt>
                <c:pt idx="1714">
                  <c:v>-5.2100000000000002E-3</c:v>
                </c:pt>
                <c:pt idx="1715">
                  <c:v>-5.2100000000000002E-3</c:v>
                </c:pt>
                <c:pt idx="1716">
                  <c:v>-5.2100000000000002E-3</c:v>
                </c:pt>
                <c:pt idx="1717">
                  <c:v>-5.2100000000000002E-3</c:v>
                </c:pt>
                <c:pt idx="1718">
                  <c:v>-5.2100000000000002E-3</c:v>
                </c:pt>
                <c:pt idx="1719">
                  <c:v>-5.2100000000000002E-3</c:v>
                </c:pt>
                <c:pt idx="1720">
                  <c:v>-5.2100000000000002E-3</c:v>
                </c:pt>
                <c:pt idx="1721">
                  <c:v>-5.2100000000000002E-3</c:v>
                </c:pt>
                <c:pt idx="1722">
                  <c:v>-5.2100000000000002E-3</c:v>
                </c:pt>
                <c:pt idx="1723">
                  <c:v>-5.2700000000000004E-3</c:v>
                </c:pt>
                <c:pt idx="1724">
                  <c:v>-5.2700000000000004E-3</c:v>
                </c:pt>
                <c:pt idx="1725">
                  <c:v>-5.2700000000000004E-3</c:v>
                </c:pt>
                <c:pt idx="1726">
                  <c:v>-5.2700000000000004E-3</c:v>
                </c:pt>
                <c:pt idx="1727">
                  <c:v>-5.2700000000000004E-3</c:v>
                </c:pt>
                <c:pt idx="1728">
                  <c:v>-5.3200000000000001E-3</c:v>
                </c:pt>
                <c:pt idx="1729">
                  <c:v>-5.3200000000000001E-3</c:v>
                </c:pt>
                <c:pt idx="1730">
                  <c:v>-5.3200000000000001E-3</c:v>
                </c:pt>
                <c:pt idx="1731">
                  <c:v>-5.3200000000000001E-3</c:v>
                </c:pt>
                <c:pt idx="1732">
                  <c:v>-5.3800000000000002E-3</c:v>
                </c:pt>
                <c:pt idx="1733">
                  <c:v>-5.3800000000000002E-3</c:v>
                </c:pt>
                <c:pt idx="1734">
                  <c:v>-5.3800000000000002E-3</c:v>
                </c:pt>
                <c:pt idx="1735">
                  <c:v>-5.4299999999999999E-3</c:v>
                </c:pt>
                <c:pt idx="1736">
                  <c:v>-5.4299999999999999E-3</c:v>
                </c:pt>
                <c:pt idx="1737">
                  <c:v>-5.4900000000000001E-3</c:v>
                </c:pt>
                <c:pt idx="1738">
                  <c:v>-5.4900000000000001E-3</c:v>
                </c:pt>
                <c:pt idx="1739">
                  <c:v>-5.4900000000000001E-3</c:v>
                </c:pt>
                <c:pt idx="1740">
                  <c:v>-5.5399999999999998E-3</c:v>
                </c:pt>
                <c:pt idx="1741">
                  <c:v>-5.5399999999999998E-3</c:v>
                </c:pt>
                <c:pt idx="1742">
                  <c:v>-5.5900000000000004E-3</c:v>
                </c:pt>
                <c:pt idx="1743">
                  <c:v>-5.5900000000000004E-3</c:v>
                </c:pt>
                <c:pt idx="1744">
                  <c:v>-5.6499999999999996E-3</c:v>
                </c:pt>
                <c:pt idx="1745">
                  <c:v>-5.6499999999999996E-3</c:v>
                </c:pt>
                <c:pt idx="1746">
                  <c:v>-5.7000000000000002E-3</c:v>
                </c:pt>
                <c:pt idx="1747">
                  <c:v>-5.7000000000000002E-3</c:v>
                </c:pt>
                <c:pt idx="1748">
                  <c:v>-5.7600000000000004E-3</c:v>
                </c:pt>
                <c:pt idx="1749">
                  <c:v>-5.8100000000000001E-3</c:v>
                </c:pt>
                <c:pt idx="1750">
                  <c:v>-5.8100000000000001E-3</c:v>
                </c:pt>
                <c:pt idx="1751">
                  <c:v>-5.8700000000000002E-3</c:v>
                </c:pt>
                <c:pt idx="1752">
                  <c:v>-5.8700000000000002E-3</c:v>
                </c:pt>
                <c:pt idx="1753">
                  <c:v>-5.9199999999999999E-3</c:v>
                </c:pt>
                <c:pt idx="1754">
                  <c:v>-5.9199999999999999E-3</c:v>
                </c:pt>
                <c:pt idx="1755">
                  <c:v>-5.9800000000000001E-3</c:v>
                </c:pt>
                <c:pt idx="1756">
                  <c:v>-6.0299999999999998E-3</c:v>
                </c:pt>
                <c:pt idx="1757">
                  <c:v>-6.0299999999999998E-3</c:v>
                </c:pt>
                <c:pt idx="1758">
                  <c:v>-6.0800000000000003E-3</c:v>
                </c:pt>
                <c:pt idx="1759">
                  <c:v>-6.0800000000000003E-3</c:v>
                </c:pt>
                <c:pt idx="1760">
                  <c:v>-6.1399999999999996E-3</c:v>
                </c:pt>
                <c:pt idx="1761">
                  <c:v>-6.1900000000000002E-3</c:v>
                </c:pt>
                <c:pt idx="1762">
                  <c:v>-6.1900000000000002E-3</c:v>
                </c:pt>
                <c:pt idx="1763">
                  <c:v>-6.2500000000000003E-3</c:v>
                </c:pt>
                <c:pt idx="1764">
                  <c:v>-6.2500000000000003E-3</c:v>
                </c:pt>
                <c:pt idx="1765">
                  <c:v>-6.3E-3</c:v>
                </c:pt>
                <c:pt idx="1766">
                  <c:v>-6.3600000000000002E-3</c:v>
                </c:pt>
                <c:pt idx="1767">
                  <c:v>-6.3600000000000002E-3</c:v>
                </c:pt>
                <c:pt idx="1768">
                  <c:v>-6.4099999999999999E-3</c:v>
                </c:pt>
                <c:pt idx="1769">
                  <c:v>-6.4099999999999999E-3</c:v>
                </c:pt>
                <c:pt idx="1770">
                  <c:v>-6.4700000000000001E-3</c:v>
                </c:pt>
                <c:pt idx="1771">
                  <c:v>-6.4700000000000001E-3</c:v>
                </c:pt>
                <c:pt idx="1772">
                  <c:v>-6.5199999999999998E-3</c:v>
                </c:pt>
                <c:pt idx="1773">
                  <c:v>-6.5199999999999998E-3</c:v>
                </c:pt>
                <c:pt idx="1774">
                  <c:v>-6.5799999999999999E-3</c:v>
                </c:pt>
                <c:pt idx="1775">
                  <c:v>-6.5799999999999999E-3</c:v>
                </c:pt>
                <c:pt idx="1776">
                  <c:v>-6.6299999999999996E-3</c:v>
                </c:pt>
                <c:pt idx="1777">
                  <c:v>-6.6299999999999996E-3</c:v>
                </c:pt>
                <c:pt idx="1778">
                  <c:v>-6.6800000000000002E-3</c:v>
                </c:pt>
                <c:pt idx="1779">
                  <c:v>-6.6800000000000002E-3</c:v>
                </c:pt>
                <c:pt idx="1780">
                  <c:v>-6.6800000000000002E-3</c:v>
                </c:pt>
                <c:pt idx="1781">
                  <c:v>-6.7400000000000003E-3</c:v>
                </c:pt>
                <c:pt idx="1782">
                  <c:v>-6.7400000000000003E-3</c:v>
                </c:pt>
                <c:pt idx="1783">
                  <c:v>-6.79E-3</c:v>
                </c:pt>
                <c:pt idx="1784">
                  <c:v>-6.79E-3</c:v>
                </c:pt>
                <c:pt idx="1785">
                  <c:v>-6.79E-3</c:v>
                </c:pt>
                <c:pt idx="1786">
                  <c:v>-6.8500000000000002E-3</c:v>
                </c:pt>
                <c:pt idx="1787">
                  <c:v>-6.8500000000000002E-3</c:v>
                </c:pt>
                <c:pt idx="1788">
                  <c:v>-6.8500000000000002E-3</c:v>
                </c:pt>
                <c:pt idx="1789">
                  <c:v>-6.8500000000000002E-3</c:v>
                </c:pt>
                <c:pt idx="1790">
                  <c:v>-6.8999999999999999E-3</c:v>
                </c:pt>
                <c:pt idx="1791">
                  <c:v>-6.8999999999999999E-3</c:v>
                </c:pt>
                <c:pt idx="1792">
                  <c:v>-6.8999999999999999E-3</c:v>
                </c:pt>
                <c:pt idx="1793">
                  <c:v>-6.8999999999999999E-3</c:v>
                </c:pt>
                <c:pt idx="1794">
                  <c:v>-6.8999999999999999E-3</c:v>
                </c:pt>
                <c:pt idx="1795">
                  <c:v>-6.8999999999999999E-3</c:v>
                </c:pt>
                <c:pt idx="1796">
                  <c:v>-6.8999999999999999E-3</c:v>
                </c:pt>
                <c:pt idx="1797">
                  <c:v>-6.8999999999999999E-3</c:v>
                </c:pt>
                <c:pt idx="1798">
                  <c:v>-6.8999999999999999E-3</c:v>
                </c:pt>
                <c:pt idx="1799">
                  <c:v>-6.8999999999999999E-3</c:v>
                </c:pt>
                <c:pt idx="1800">
                  <c:v>-6.8999999999999999E-3</c:v>
                </c:pt>
                <c:pt idx="1801">
                  <c:v>-6.8999999999999999E-3</c:v>
                </c:pt>
                <c:pt idx="1802">
                  <c:v>-6.8999999999999999E-3</c:v>
                </c:pt>
                <c:pt idx="1803">
                  <c:v>-6.8999999999999999E-3</c:v>
                </c:pt>
                <c:pt idx="1804">
                  <c:v>-6.8999999999999999E-3</c:v>
                </c:pt>
                <c:pt idx="1805">
                  <c:v>-6.8999999999999999E-3</c:v>
                </c:pt>
                <c:pt idx="1806">
                  <c:v>-6.8999999999999999E-3</c:v>
                </c:pt>
                <c:pt idx="1807">
                  <c:v>-6.8999999999999999E-3</c:v>
                </c:pt>
                <c:pt idx="1808">
                  <c:v>-6.8500000000000002E-3</c:v>
                </c:pt>
                <c:pt idx="1809">
                  <c:v>-6.8500000000000002E-3</c:v>
                </c:pt>
                <c:pt idx="1810">
                  <c:v>-6.8500000000000002E-3</c:v>
                </c:pt>
                <c:pt idx="1811">
                  <c:v>-6.8500000000000002E-3</c:v>
                </c:pt>
                <c:pt idx="1812">
                  <c:v>-6.79E-3</c:v>
                </c:pt>
                <c:pt idx="1813">
                  <c:v>-6.79E-3</c:v>
                </c:pt>
                <c:pt idx="1814">
                  <c:v>-6.79E-3</c:v>
                </c:pt>
                <c:pt idx="1815">
                  <c:v>-6.7400000000000003E-3</c:v>
                </c:pt>
                <c:pt idx="1816">
                  <c:v>-6.7400000000000003E-3</c:v>
                </c:pt>
                <c:pt idx="1817">
                  <c:v>-6.7400000000000003E-3</c:v>
                </c:pt>
                <c:pt idx="1818">
                  <c:v>-6.6800000000000002E-3</c:v>
                </c:pt>
                <c:pt idx="1819">
                  <c:v>-6.6800000000000002E-3</c:v>
                </c:pt>
                <c:pt idx="1820">
                  <c:v>-6.6299999999999996E-3</c:v>
                </c:pt>
                <c:pt idx="1821">
                  <c:v>-6.6299999999999996E-3</c:v>
                </c:pt>
                <c:pt idx="1822">
                  <c:v>-6.5799999999999999E-3</c:v>
                </c:pt>
                <c:pt idx="1823">
                  <c:v>-6.5799999999999999E-3</c:v>
                </c:pt>
                <c:pt idx="1824">
                  <c:v>-6.5199999999999998E-3</c:v>
                </c:pt>
                <c:pt idx="1825">
                  <c:v>-6.5199999999999998E-3</c:v>
                </c:pt>
                <c:pt idx="1826">
                  <c:v>-6.4700000000000001E-3</c:v>
                </c:pt>
                <c:pt idx="1827">
                  <c:v>-6.4700000000000001E-3</c:v>
                </c:pt>
                <c:pt idx="1828">
                  <c:v>-6.4099999999999999E-3</c:v>
                </c:pt>
                <c:pt idx="1829">
                  <c:v>-6.4099999999999999E-3</c:v>
                </c:pt>
                <c:pt idx="1830">
                  <c:v>-6.3600000000000002E-3</c:v>
                </c:pt>
                <c:pt idx="1831">
                  <c:v>-6.3600000000000002E-3</c:v>
                </c:pt>
                <c:pt idx="1832">
                  <c:v>-6.3E-3</c:v>
                </c:pt>
                <c:pt idx="1833">
                  <c:v>-6.2500000000000003E-3</c:v>
                </c:pt>
                <c:pt idx="1834">
                  <c:v>-6.2500000000000003E-3</c:v>
                </c:pt>
                <c:pt idx="1835">
                  <c:v>-6.1900000000000002E-3</c:v>
                </c:pt>
                <c:pt idx="1836">
                  <c:v>-6.1399999999999996E-3</c:v>
                </c:pt>
                <c:pt idx="1837">
                  <c:v>-6.1399999999999996E-3</c:v>
                </c:pt>
                <c:pt idx="1838">
                  <c:v>-6.0800000000000003E-3</c:v>
                </c:pt>
                <c:pt idx="1839">
                  <c:v>-6.0299999999999998E-3</c:v>
                </c:pt>
                <c:pt idx="1840">
                  <c:v>-6.0299999999999998E-3</c:v>
                </c:pt>
                <c:pt idx="1841">
                  <c:v>-5.9800000000000001E-3</c:v>
                </c:pt>
                <c:pt idx="1842">
                  <c:v>-5.9199999999999999E-3</c:v>
                </c:pt>
                <c:pt idx="1843">
                  <c:v>-5.9199999999999999E-3</c:v>
                </c:pt>
                <c:pt idx="1844">
                  <c:v>-5.8700000000000002E-3</c:v>
                </c:pt>
                <c:pt idx="1845">
                  <c:v>-5.8100000000000001E-3</c:v>
                </c:pt>
                <c:pt idx="1846">
                  <c:v>-5.8100000000000001E-3</c:v>
                </c:pt>
                <c:pt idx="1847">
                  <c:v>-5.7600000000000004E-3</c:v>
                </c:pt>
                <c:pt idx="1848">
                  <c:v>-5.7000000000000002E-3</c:v>
                </c:pt>
                <c:pt idx="1849">
                  <c:v>-5.7000000000000002E-3</c:v>
                </c:pt>
                <c:pt idx="1850">
                  <c:v>-5.6499999999999996E-3</c:v>
                </c:pt>
                <c:pt idx="1851">
                  <c:v>-5.5900000000000004E-3</c:v>
                </c:pt>
                <c:pt idx="1852">
                  <c:v>-5.5900000000000004E-3</c:v>
                </c:pt>
                <c:pt idx="1853">
                  <c:v>-5.5399999999999998E-3</c:v>
                </c:pt>
                <c:pt idx="1854">
                  <c:v>-5.4900000000000001E-3</c:v>
                </c:pt>
                <c:pt idx="1855">
                  <c:v>-5.4900000000000001E-3</c:v>
                </c:pt>
                <c:pt idx="1856">
                  <c:v>-5.4299999999999999E-3</c:v>
                </c:pt>
                <c:pt idx="1857">
                  <c:v>-5.3800000000000002E-3</c:v>
                </c:pt>
                <c:pt idx="1858">
                  <c:v>-5.3800000000000002E-3</c:v>
                </c:pt>
                <c:pt idx="1859">
                  <c:v>-5.3200000000000001E-3</c:v>
                </c:pt>
                <c:pt idx="1860">
                  <c:v>-5.3200000000000001E-3</c:v>
                </c:pt>
                <c:pt idx="1861">
                  <c:v>-5.2700000000000004E-3</c:v>
                </c:pt>
                <c:pt idx="1862">
                  <c:v>-5.2700000000000004E-3</c:v>
                </c:pt>
                <c:pt idx="1863">
                  <c:v>-5.2100000000000002E-3</c:v>
                </c:pt>
                <c:pt idx="1864">
                  <c:v>-5.2100000000000002E-3</c:v>
                </c:pt>
                <c:pt idx="1865">
                  <c:v>-5.1599999999999997E-3</c:v>
                </c:pt>
                <c:pt idx="1866">
                  <c:v>-5.1599999999999997E-3</c:v>
                </c:pt>
                <c:pt idx="1867">
                  <c:v>-5.1000000000000004E-3</c:v>
                </c:pt>
                <c:pt idx="1868">
                  <c:v>-5.1000000000000004E-3</c:v>
                </c:pt>
                <c:pt idx="1869">
                  <c:v>-5.0499999999999998E-3</c:v>
                </c:pt>
                <c:pt idx="1870">
                  <c:v>-5.0499999999999998E-3</c:v>
                </c:pt>
                <c:pt idx="1871">
                  <c:v>-5.0000000000000001E-3</c:v>
                </c:pt>
                <c:pt idx="1872">
                  <c:v>-5.0000000000000001E-3</c:v>
                </c:pt>
                <c:pt idx="1873">
                  <c:v>-5.0000000000000001E-3</c:v>
                </c:pt>
                <c:pt idx="1874">
                  <c:v>-4.9399999999999999E-3</c:v>
                </c:pt>
                <c:pt idx="1875">
                  <c:v>-4.9399999999999999E-3</c:v>
                </c:pt>
                <c:pt idx="1876">
                  <c:v>-4.9399999999999999E-3</c:v>
                </c:pt>
                <c:pt idx="1877">
                  <c:v>-4.8900000000000002E-3</c:v>
                </c:pt>
                <c:pt idx="1878">
                  <c:v>-4.8900000000000002E-3</c:v>
                </c:pt>
                <c:pt idx="1879">
                  <c:v>-4.8900000000000002E-3</c:v>
                </c:pt>
                <c:pt idx="1880">
                  <c:v>-4.8900000000000002E-3</c:v>
                </c:pt>
                <c:pt idx="1881">
                  <c:v>-4.8300000000000001E-3</c:v>
                </c:pt>
                <c:pt idx="1882">
                  <c:v>-4.8300000000000001E-3</c:v>
                </c:pt>
                <c:pt idx="1883">
                  <c:v>-4.8300000000000001E-3</c:v>
                </c:pt>
                <c:pt idx="1884">
                  <c:v>-4.8300000000000001E-3</c:v>
                </c:pt>
                <c:pt idx="1885">
                  <c:v>-4.8300000000000001E-3</c:v>
                </c:pt>
                <c:pt idx="1886">
                  <c:v>-4.8300000000000001E-3</c:v>
                </c:pt>
                <c:pt idx="1887">
                  <c:v>-4.8300000000000001E-3</c:v>
                </c:pt>
                <c:pt idx="1888">
                  <c:v>-4.8300000000000001E-3</c:v>
                </c:pt>
                <c:pt idx="1889">
                  <c:v>-4.8300000000000001E-3</c:v>
                </c:pt>
                <c:pt idx="1890">
                  <c:v>-4.8300000000000001E-3</c:v>
                </c:pt>
                <c:pt idx="1891">
                  <c:v>-4.8300000000000001E-3</c:v>
                </c:pt>
                <c:pt idx="1892">
                  <c:v>-4.8300000000000001E-3</c:v>
                </c:pt>
                <c:pt idx="1893">
                  <c:v>-4.8300000000000001E-3</c:v>
                </c:pt>
                <c:pt idx="1894">
                  <c:v>-4.8300000000000001E-3</c:v>
                </c:pt>
                <c:pt idx="1895">
                  <c:v>-4.8300000000000001E-3</c:v>
                </c:pt>
                <c:pt idx="1896">
                  <c:v>-4.8300000000000001E-3</c:v>
                </c:pt>
                <c:pt idx="1897">
                  <c:v>-4.8300000000000001E-3</c:v>
                </c:pt>
                <c:pt idx="1898">
                  <c:v>-4.8900000000000002E-3</c:v>
                </c:pt>
                <c:pt idx="1899">
                  <c:v>-4.8900000000000002E-3</c:v>
                </c:pt>
                <c:pt idx="1900">
                  <c:v>-4.8900000000000002E-3</c:v>
                </c:pt>
                <c:pt idx="1901">
                  <c:v>-4.8900000000000002E-3</c:v>
                </c:pt>
                <c:pt idx="1902">
                  <c:v>-4.9399999999999999E-3</c:v>
                </c:pt>
                <c:pt idx="1903">
                  <c:v>-4.9399999999999999E-3</c:v>
                </c:pt>
                <c:pt idx="1904">
                  <c:v>-4.9399999999999999E-3</c:v>
                </c:pt>
                <c:pt idx="1905">
                  <c:v>-5.0000000000000001E-3</c:v>
                </c:pt>
                <c:pt idx="1906">
                  <c:v>-5.0000000000000001E-3</c:v>
                </c:pt>
                <c:pt idx="1907">
                  <c:v>-5.0000000000000001E-3</c:v>
                </c:pt>
                <c:pt idx="1908">
                  <c:v>-5.0499999999999998E-3</c:v>
                </c:pt>
                <c:pt idx="1909">
                  <c:v>-5.0499999999999998E-3</c:v>
                </c:pt>
                <c:pt idx="1910">
                  <c:v>-5.1000000000000004E-3</c:v>
                </c:pt>
                <c:pt idx="1911">
                  <c:v>-5.1000000000000004E-3</c:v>
                </c:pt>
                <c:pt idx="1912">
                  <c:v>-5.1000000000000004E-3</c:v>
                </c:pt>
                <c:pt idx="1913">
                  <c:v>-5.1599999999999997E-3</c:v>
                </c:pt>
                <c:pt idx="1914">
                  <c:v>-5.1599999999999997E-3</c:v>
                </c:pt>
                <c:pt idx="1915">
                  <c:v>-5.2100000000000002E-3</c:v>
                </c:pt>
                <c:pt idx="1916">
                  <c:v>-5.2100000000000002E-3</c:v>
                </c:pt>
                <c:pt idx="1917">
                  <c:v>-5.2700000000000004E-3</c:v>
                </c:pt>
                <c:pt idx="1918">
                  <c:v>-5.2700000000000004E-3</c:v>
                </c:pt>
                <c:pt idx="1919">
                  <c:v>-5.3200000000000001E-3</c:v>
                </c:pt>
                <c:pt idx="1920">
                  <c:v>-5.3800000000000002E-3</c:v>
                </c:pt>
                <c:pt idx="1921">
                  <c:v>-5.3800000000000002E-3</c:v>
                </c:pt>
                <c:pt idx="1922">
                  <c:v>-5.4299999999999999E-3</c:v>
                </c:pt>
                <c:pt idx="1923">
                  <c:v>-5.4299999999999999E-3</c:v>
                </c:pt>
                <c:pt idx="1924">
                  <c:v>-5.4900000000000001E-3</c:v>
                </c:pt>
                <c:pt idx="1925">
                  <c:v>-5.4900000000000001E-3</c:v>
                </c:pt>
                <c:pt idx="1926">
                  <c:v>-5.5399999999999998E-3</c:v>
                </c:pt>
                <c:pt idx="1927">
                  <c:v>-5.5900000000000004E-3</c:v>
                </c:pt>
                <c:pt idx="1928">
                  <c:v>-5.5900000000000004E-3</c:v>
                </c:pt>
                <c:pt idx="1929">
                  <c:v>-5.6499999999999996E-3</c:v>
                </c:pt>
                <c:pt idx="1930">
                  <c:v>-5.6499999999999996E-3</c:v>
                </c:pt>
                <c:pt idx="1931">
                  <c:v>-5.7000000000000002E-3</c:v>
                </c:pt>
                <c:pt idx="1932">
                  <c:v>-5.7600000000000004E-3</c:v>
                </c:pt>
                <c:pt idx="1933">
                  <c:v>-5.7600000000000004E-3</c:v>
                </c:pt>
                <c:pt idx="1934">
                  <c:v>-5.8100000000000001E-3</c:v>
                </c:pt>
                <c:pt idx="1935">
                  <c:v>-5.8700000000000002E-3</c:v>
                </c:pt>
                <c:pt idx="1936">
                  <c:v>-5.8700000000000002E-3</c:v>
                </c:pt>
                <c:pt idx="1937">
                  <c:v>-5.9199999999999999E-3</c:v>
                </c:pt>
                <c:pt idx="1938">
                  <c:v>-5.9199999999999999E-3</c:v>
                </c:pt>
                <c:pt idx="1939">
                  <c:v>-5.9800000000000001E-3</c:v>
                </c:pt>
                <c:pt idx="1940">
                  <c:v>-5.9800000000000001E-3</c:v>
                </c:pt>
                <c:pt idx="1941">
                  <c:v>-6.0299999999999998E-3</c:v>
                </c:pt>
                <c:pt idx="1942">
                  <c:v>-6.0800000000000003E-3</c:v>
                </c:pt>
                <c:pt idx="1943">
                  <c:v>-6.0800000000000003E-3</c:v>
                </c:pt>
                <c:pt idx="1944">
                  <c:v>-6.1399999999999996E-3</c:v>
                </c:pt>
                <c:pt idx="1945">
                  <c:v>-6.1399999999999996E-3</c:v>
                </c:pt>
                <c:pt idx="1946">
                  <c:v>-6.1900000000000002E-3</c:v>
                </c:pt>
                <c:pt idx="1947">
                  <c:v>-6.1900000000000002E-3</c:v>
                </c:pt>
                <c:pt idx="1948">
                  <c:v>-6.2500000000000003E-3</c:v>
                </c:pt>
                <c:pt idx="1949">
                  <c:v>-6.2500000000000003E-3</c:v>
                </c:pt>
                <c:pt idx="1950">
                  <c:v>-6.3E-3</c:v>
                </c:pt>
                <c:pt idx="1951">
                  <c:v>-6.3E-3</c:v>
                </c:pt>
                <c:pt idx="1952">
                  <c:v>-6.3600000000000002E-3</c:v>
                </c:pt>
                <c:pt idx="1953">
                  <c:v>-6.3600000000000002E-3</c:v>
                </c:pt>
                <c:pt idx="1954">
                  <c:v>-6.4099999999999999E-3</c:v>
                </c:pt>
                <c:pt idx="1955">
                  <c:v>-6.4099999999999999E-3</c:v>
                </c:pt>
                <c:pt idx="1956">
                  <c:v>-6.4099999999999999E-3</c:v>
                </c:pt>
                <c:pt idx="1957">
                  <c:v>-6.4700000000000001E-3</c:v>
                </c:pt>
                <c:pt idx="1958">
                  <c:v>-6.4700000000000001E-3</c:v>
                </c:pt>
                <c:pt idx="1959">
                  <c:v>-6.4700000000000001E-3</c:v>
                </c:pt>
                <c:pt idx="1960">
                  <c:v>-6.5199999999999998E-3</c:v>
                </c:pt>
                <c:pt idx="1961">
                  <c:v>-6.5199999999999998E-3</c:v>
                </c:pt>
                <c:pt idx="1962">
                  <c:v>-6.5199999999999998E-3</c:v>
                </c:pt>
                <c:pt idx="1963">
                  <c:v>-6.5799999999999999E-3</c:v>
                </c:pt>
                <c:pt idx="1964">
                  <c:v>-6.5799999999999999E-3</c:v>
                </c:pt>
                <c:pt idx="1965">
                  <c:v>-6.5799999999999999E-3</c:v>
                </c:pt>
                <c:pt idx="1966">
                  <c:v>-6.5799999999999999E-3</c:v>
                </c:pt>
                <c:pt idx="1967">
                  <c:v>-6.5799999999999999E-3</c:v>
                </c:pt>
                <c:pt idx="1968">
                  <c:v>-6.6299999999999996E-3</c:v>
                </c:pt>
                <c:pt idx="1969">
                  <c:v>-6.6299999999999996E-3</c:v>
                </c:pt>
                <c:pt idx="1970">
                  <c:v>-6.6299999999999996E-3</c:v>
                </c:pt>
                <c:pt idx="1971">
                  <c:v>-6.6299999999999996E-3</c:v>
                </c:pt>
                <c:pt idx="1972">
                  <c:v>-6.6299999999999996E-3</c:v>
                </c:pt>
                <c:pt idx="1973">
                  <c:v>-6.6299999999999996E-3</c:v>
                </c:pt>
                <c:pt idx="1974">
                  <c:v>-6.6299999999999996E-3</c:v>
                </c:pt>
                <c:pt idx="1975">
                  <c:v>-6.6299999999999996E-3</c:v>
                </c:pt>
                <c:pt idx="1976">
                  <c:v>-6.6299999999999996E-3</c:v>
                </c:pt>
                <c:pt idx="1977">
                  <c:v>-6.6299999999999996E-3</c:v>
                </c:pt>
                <c:pt idx="1978">
                  <c:v>-6.6299999999999996E-3</c:v>
                </c:pt>
                <c:pt idx="1979">
                  <c:v>-6.6299999999999996E-3</c:v>
                </c:pt>
                <c:pt idx="1980">
                  <c:v>-6.6299999999999996E-3</c:v>
                </c:pt>
                <c:pt idx="1981">
                  <c:v>-6.6299999999999996E-3</c:v>
                </c:pt>
                <c:pt idx="1982">
                  <c:v>-6.6299999999999996E-3</c:v>
                </c:pt>
                <c:pt idx="1983">
                  <c:v>-6.6299999999999996E-3</c:v>
                </c:pt>
                <c:pt idx="1984">
                  <c:v>-6.5799999999999999E-3</c:v>
                </c:pt>
                <c:pt idx="1985">
                  <c:v>-6.5799999999999999E-3</c:v>
                </c:pt>
                <c:pt idx="1986">
                  <c:v>-6.5799999999999999E-3</c:v>
                </c:pt>
                <c:pt idx="1987">
                  <c:v>-6.5799999999999999E-3</c:v>
                </c:pt>
                <c:pt idx="1988">
                  <c:v>-6.5199999999999998E-3</c:v>
                </c:pt>
                <c:pt idx="1989">
                  <c:v>-6.5199999999999998E-3</c:v>
                </c:pt>
                <c:pt idx="1990">
                  <c:v>-6.5199999999999998E-3</c:v>
                </c:pt>
                <c:pt idx="1991">
                  <c:v>-6.5199999999999998E-3</c:v>
                </c:pt>
                <c:pt idx="1992">
                  <c:v>-6.4700000000000001E-3</c:v>
                </c:pt>
                <c:pt idx="1993">
                  <c:v>-6.4700000000000001E-3</c:v>
                </c:pt>
                <c:pt idx="1994">
                  <c:v>-6.4700000000000001E-3</c:v>
                </c:pt>
                <c:pt idx="1995">
                  <c:v>-6.4099999999999999E-3</c:v>
                </c:pt>
                <c:pt idx="1996">
                  <c:v>-6.4099999999999999E-3</c:v>
                </c:pt>
                <c:pt idx="1997">
                  <c:v>-6.4099999999999999E-3</c:v>
                </c:pt>
                <c:pt idx="1998">
                  <c:v>-6.3600000000000002E-3</c:v>
                </c:pt>
                <c:pt idx="1999">
                  <c:v>-6.3600000000000002E-3</c:v>
                </c:pt>
                <c:pt idx="2000">
                  <c:v>-6.3E-3</c:v>
                </c:pt>
                <c:pt idx="2001">
                  <c:v>-6.3E-3</c:v>
                </c:pt>
                <c:pt idx="2002">
                  <c:v>-6.2500000000000003E-3</c:v>
                </c:pt>
                <c:pt idx="2003">
                  <c:v>-6.2500000000000003E-3</c:v>
                </c:pt>
                <c:pt idx="2004">
                  <c:v>-6.1900000000000002E-3</c:v>
                </c:pt>
                <c:pt idx="2005">
                  <c:v>-6.1900000000000002E-3</c:v>
                </c:pt>
                <c:pt idx="2006">
                  <c:v>-6.1900000000000002E-3</c:v>
                </c:pt>
                <c:pt idx="2007">
                  <c:v>-6.1399999999999996E-3</c:v>
                </c:pt>
                <c:pt idx="2008">
                  <c:v>-6.0800000000000003E-3</c:v>
                </c:pt>
                <c:pt idx="2009">
                  <c:v>-6.0800000000000003E-3</c:v>
                </c:pt>
                <c:pt idx="2010">
                  <c:v>-6.0299999999999998E-3</c:v>
                </c:pt>
                <c:pt idx="2011">
                  <c:v>-6.0299999999999998E-3</c:v>
                </c:pt>
                <c:pt idx="2012">
                  <c:v>-5.9800000000000001E-3</c:v>
                </c:pt>
                <c:pt idx="2013">
                  <c:v>-5.9800000000000001E-3</c:v>
                </c:pt>
                <c:pt idx="2014">
                  <c:v>-5.9199999999999999E-3</c:v>
                </c:pt>
                <c:pt idx="2015">
                  <c:v>-5.9199999999999999E-3</c:v>
                </c:pt>
                <c:pt idx="2016">
                  <c:v>-5.8700000000000002E-3</c:v>
                </c:pt>
                <c:pt idx="2017">
                  <c:v>-5.8700000000000002E-3</c:v>
                </c:pt>
                <c:pt idx="2018">
                  <c:v>-5.8100000000000001E-3</c:v>
                </c:pt>
                <c:pt idx="2019">
                  <c:v>-5.8100000000000001E-3</c:v>
                </c:pt>
                <c:pt idx="2020">
                  <c:v>-5.7600000000000004E-3</c:v>
                </c:pt>
                <c:pt idx="2021">
                  <c:v>-5.7000000000000002E-3</c:v>
                </c:pt>
                <c:pt idx="2022">
                  <c:v>-5.7000000000000002E-3</c:v>
                </c:pt>
                <c:pt idx="2023">
                  <c:v>-5.6499999999999996E-3</c:v>
                </c:pt>
                <c:pt idx="2024">
                  <c:v>-5.6499999999999996E-3</c:v>
                </c:pt>
                <c:pt idx="2025">
                  <c:v>-5.5900000000000004E-3</c:v>
                </c:pt>
                <c:pt idx="2026">
                  <c:v>-5.5900000000000004E-3</c:v>
                </c:pt>
                <c:pt idx="2027">
                  <c:v>-5.5399999999999998E-3</c:v>
                </c:pt>
                <c:pt idx="2028">
                  <c:v>-5.5399999999999998E-3</c:v>
                </c:pt>
                <c:pt idx="2029">
                  <c:v>-5.4900000000000001E-3</c:v>
                </c:pt>
                <c:pt idx="2030">
                  <c:v>-5.4900000000000001E-3</c:v>
                </c:pt>
                <c:pt idx="2031">
                  <c:v>-5.4299999999999999E-3</c:v>
                </c:pt>
                <c:pt idx="2032">
                  <c:v>-5.4299999999999999E-3</c:v>
                </c:pt>
                <c:pt idx="2033">
                  <c:v>-5.3800000000000002E-3</c:v>
                </c:pt>
                <c:pt idx="2034">
                  <c:v>-5.3800000000000002E-3</c:v>
                </c:pt>
                <c:pt idx="2035">
                  <c:v>-5.3200000000000001E-3</c:v>
                </c:pt>
                <c:pt idx="2036">
                  <c:v>-5.3200000000000001E-3</c:v>
                </c:pt>
                <c:pt idx="2037">
                  <c:v>-5.2700000000000004E-3</c:v>
                </c:pt>
                <c:pt idx="2038">
                  <c:v>-5.2700000000000004E-3</c:v>
                </c:pt>
                <c:pt idx="2039">
                  <c:v>-5.2700000000000004E-3</c:v>
                </c:pt>
                <c:pt idx="2040">
                  <c:v>-5.2100000000000002E-3</c:v>
                </c:pt>
                <c:pt idx="2041">
                  <c:v>-5.2100000000000002E-3</c:v>
                </c:pt>
                <c:pt idx="2042">
                  <c:v>-5.1599999999999997E-3</c:v>
                </c:pt>
                <c:pt idx="2043">
                  <c:v>-5.1599999999999997E-3</c:v>
                </c:pt>
                <c:pt idx="2044">
                  <c:v>-5.1599999999999997E-3</c:v>
                </c:pt>
                <c:pt idx="2045">
                  <c:v>-5.1000000000000004E-3</c:v>
                </c:pt>
                <c:pt idx="2046">
                  <c:v>-5.1000000000000004E-3</c:v>
                </c:pt>
                <c:pt idx="2047">
                  <c:v>-5.0499999999999998E-3</c:v>
                </c:pt>
                <c:pt idx="2048">
                  <c:v>-5.0499999999999998E-3</c:v>
                </c:pt>
                <c:pt idx="2049">
                  <c:v>-5.0499999999999998E-3</c:v>
                </c:pt>
                <c:pt idx="2050">
                  <c:v>-5.0499999999999998E-3</c:v>
                </c:pt>
                <c:pt idx="2051">
                  <c:v>-5.0000000000000001E-3</c:v>
                </c:pt>
                <c:pt idx="2052">
                  <c:v>-5.0000000000000001E-3</c:v>
                </c:pt>
                <c:pt idx="2053">
                  <c:v>-5.0000000000000001E-3</c:v>
                </c:pt>
                <c:pt idx="2054">
                  <c:v>-5.0000000000000001E-3</c:v>
                </c:pt>
                <c:pt idx="2055">
                  <c:v>-4.9399999999999999E-3</c:v>
                </c:pt>
                <c:pt idx="2056">
                  <c:v>-4.9399999999999999E-3</c:v>
                </c:pt>
                <c:pt idx="2057">
                  <c:v>-4.9399999999999999E-3</c:v>
                </c:pt>
                <c:pt idx="2058">
                  <c:v>-4.9399999999999999E-3</c:v>
                </c:pt>
                <c:pt idx="2059">
                  <c:v>-4.9399999999999999E-3</c:v>
                </c:pt>
                <c:pt idx="2060">
                  <c:v>-4.9399999999999999E-3</c:v>
                </c:pt>
                <c:pt idx="2061">
                  <c:v>-4.8900000000000002E-3</c:v>
                </c:pt>
                <c:pt idx="2062">
                  <c:v>-4.8900000000000002E-3</c:v>
                </c:pt>
                <c:pt idx="2063">
                  <c:v>-4.8900000000000002E-3</c:v>
                </c:pt>
                <c:pt idx="2064">
                  <c:v>-4.8900000000000002E-3</c:v>
                </c:pt>
                <c:pt idx="2065">
                  <c:v>-4.8900000000000002E-3</c:v>
                </c:pt>
                <c:pt idx="2066">
                  <c:v>-4.8900000000000002E-3</c:v>
                </c:pt>
                <c:pt idx="2067">
                  <c:v>-4.8900000000000002E-3</c:v>
                </c:pt>
                <c:pt idx="2068">
                  <c:v>-4.8900000000000002E-3</c:v>
                </c:pt>
                <c:pt idx="2069">
                  <c:v>-4.8900000000000002E-3</c:v>
                </c:pt>
                <c:pt idx="2070">
                  <c:v>-4.8900000000000002E-3</c:v>
                </c:pt>
                <c:pt idx="2071">
                  <c:v>-4.8900000000000002E-3</c:v>
                </c:pt>
                <c:pt idx="2072">
                  <c:v>-4.8900000000000002E-3</c:v>
                </c:pt>
                <c:pt idx="2073">
                  <c:v>-4.8900000000000002E-3</c:v>
                </c:pt>
                <c:pt idx="2074">
                  <c:v>-4.8900000000000002E-3</c:v>
                </c:pt>
                <c:pt idx="2075">
                  <c:v>-4.8900000000000002E-3</c:v>
                </c:pt>
                <c:pt idx="2076">
                  <c:v>-4.9399999999999999E-3</c:v>
                </c:pt>
                <c:pt idx="2077">
                  <c:v>-4.9399999999999999E-3</c:v>
                </c:pt>
                <c:pt idx="2078">
                  <c:v>-4.9399999999999999E-3</c:v>
                </c:pt>
                <c:pt idx="2079">
                  <c:v>-4.9399999999999999E-3</c:v>
                </c:pt>
                <c:pt idx="2080">
                  <c:v>-4.9399999999999999E-3</c:v>
                </c:pt>
                <c:pt idx="2081">
                  <c:v>-4.9399999999999999E-3</c:v>
                </c:pt>
                <c:pt idx="2082">
                  <c:v>-4.9399999999999999E-3</c:v>
                </c:pt>
                <c:pt idx="2083">
                  <c:v>-5.0000000000000001E-3</c:v>
                </c:pt>
                <c:pt idx="2084">
                  <c:v>-5.0000000000000001E-3</c:v>
                </c:pt>
                <c:pt idx="2085">
                  <c:v>-5.0000000000000001E-3</c:v>
                </c:pt>
                <c:pt idx="2086">
                  <c:v>-5.0000000000000001E-3</c:v>
                </c:pt>
                <c:pt idx="2087">
                  <c:v>-5.0499999999999998E-3</c:v>
                </c:pt>
                <c:pt idx="2088">
                  <c:v>-5.0499999999999998E-3</c:v>
                </c:pt>
                <c:pt idx="2089">
                  <c:v>-5.0499999999999998E-3</c:v>
                </c:pt>
                <c:pt idx="2090">
                  <c:v>-5.0499999999999998E-3</c:v>
                </c:pt>
                <c:pt idx="2091">
                  <c:v>-5.1000000000000004E-3</c:v>
                </c:pt>
                <c:pt idx="2092">
                  <c:v>-5.1000000000000004E-3</c:v>
                </c:pt>
                <c:pt idx="2093">
                  <c:v>-5.1000000000000004E-3</c:v>
                </c:pt>
                <c:pt idx="2094">
                  <c:v>-5.1599999999999997E-3</c:v>
                </c:pt>
                <c:pt idx="2095">
                  <c:v>-5.1599999999999997E-3</c:v>
                </c:pt>
                <c:pt idx="2096">
                  <c:v>-5.1599999999999997E-3</c:v>
                </c:pt>
                <c:pt idx="2097">
                  <c:v>-5.2100000000000002E-3</c:v>
                </c:pt>
                <c:pt idx="2098">
                  <c:v>-5.2100000000000002E-3</c:v>
                </c:pt>
                <c:pt idx="2099">
                  <c:v>-5.2100000000000002E-3</c:v>
                </c:pt>
                <c:pt idx="2100">
                  <c:v>-5.2700000000000004E-3</c:v>
                </c:pt>
                <c:pt idx="2101">
                  <c:v>-5.2700000000000004E-3</c:v>
                </c:pt>
                <c:pt idx="2102">
                  <c:v>-5.2700000000000004E-3</c:v>
                </c:pt>
                <c:pt idx="2103">
                  <c:v>-5.3200000000000001E-3</c:v>
                </c:pt>
                <c:pt idx="2104">
                  <c:v>-5.3200000000000001E-3</c:v>
                </c:pt>
                <c:pt idx="2105">
                  <c:v>-5.3200000000000001E-3</c:v>
                </c:pt>
                <c:pt idx="2106">
                  <c:v>-5.3800000000000002E-3</c:v>
                </c:pt>
                <c:pt idx="2107">
                  <c:v>-5.3800000000000002E-3</c:v>
                </c:pt>
                <c:pt idx="2108">
                  <c:v>-5.4299999999999999E-3</c:v>
                </c:pt>
                <c:pt idx="2109">
                  <c:v>-5.4299999999999999E-3</c:v>
                </c:pt>
                <c:pt idx="2110">
                  <c:v>-5.4299999999999999E-3</c:v>
                </c:pt>
                <c:pt idx="2111">
                  <c:v>-5.4900000000000001E-3</c:v>
                </c:pt>
                <c:pt idx="2112">
                  <c:v>-5.4900000000000001E-3</c:v>
                </c:pt>
                <c:pt idx="2113">
                  <c:v>-5.5399999999999998E-3</c:v>
                </c:pt>
                <c:pt idx="2114">
                  <c:v>-5.5399999999999998E-3</c:v>
                </c:pt>
                <c:pt idx="2115">
                  <c:v>-5.5399999999999998E-3</c:v>
                </c:pt>
                <c:pt idx="2116">
                  <c:v>-5.5900000000000004E-3</c:v>
                </c:pt>
                <c:pt idx="2117">
                  <c:v>-5.5900000000000004E-3</c:v>
                </c:pt>
                <c:pt idx="2118">
                  <c:v>-5.6499999999999996E-3</c:v>
                </c:pt>
                <c:pt idx="2119">
                  <c:v>-5.6499999999999996E-3</c:v>
                </c:pt>
                <c:pt idx="2120">
                  <c:v>-5.6499999999999996E-3</c:v>
                </c:pt>
                <c:pt idx="2121">
                  <c:v>-5.7000000000000002E-3</c:v>
                </c:pt>
                <c:pt idx="2122">
                  <c:v>-5.7000000000000002E-3</c:v>
                </c:pt>
                <c:pt idx="2123">
                  <c:v>-5.7600000000000004E-3</c:v>
                </c:pt>
                <c:pt idx="2124">
                  <c:v>-5.7600000000000004E-3</c:v>
                </c:pt>
                <c:pt idx="2125">
                  <c:v>-5.7600000000000004E-3</c:v>
                </c:pt>
                <c:pt idx="2126">
                  <c:v>-5.8100000000000001E-3</c:v>
                </c:pt>
                <c:pt idx="2127">
                  <c:v>-5.8100000000000001E-3</c:v>
                </c:pt>
                <c:pt idx="2128">
                  <c:v>-5.8700000000000002E-3</c:v>
                </c:pt>
                <c:pt idx="2129">
                  <c:v>-5.8700000000000002E-3</c:v>
                </c:pt>
                <c:pt idx="2130">
                  <c:v>-5.8700000000000002E-3</c:v>
                </c:pt>
                <c:pt idx="2131">
                  <c:v>-5.9199999999999999E-3</c:v>
                </c:pt>
                <c:pt idx="2132">
                  <c:v>-5.9199999999999999E-3</c:v>
                </c:pt>
                <c:pt idx="2133">
                  <c:v>-5.9199999999999999E-3</c:v>
                </c:pt>
                <c:pt idx="2134">
                  <c:v>-5.9800000000000001E-3</c:v>
                </c:pt>
                <c:pt idx="2135">
                  <c:v>-5.9800000000000001E-3</c:v>
                </c:pt>
                <c:pt idx="2136">
                  <c:v>-6.0299999999999998E-3</c:v>
                </c:pt>
                <c:pt idx="2137">
                  <c:v>-6.0299999999999998E-3</c:v>
                </c:pt>
                <c:pt idx="2138">
                  <c:v>-6.0299999999999998E-3</c:v>
                </c:pt>
                <c:pt idx="2139">
                  <c:v>-6.0800000000000003E-3</c:v>
                </c:pt>
                <c:pt idx="2140">
                  <c:v>-6.0800000000000003E-3</c:v>
                </c:pt>
                <c:pt idx="2141">
                  <c:v>-6.0800000000000003E-3</c:v>
                </c:pt>
                <c:pt idx="2142">
                  <c:v>-6.0800000000000003E-3</c:v>
                </c:pt>
                <c:pt idx="2143">
                  <c:v>-6.1399999999999996E-3</c:v>
                </c:pt>
                <c:pt idx="2144">
                  <c:v>-6.1399999999999996E-3</c:v>
                </c:pt>
                <c:pt idx="2145">
                  <c:v>-6.1399999999999996E-3</c:v>
                </c:pt>
                <c:pt idx="2146">
                  <c:v>-6.1900000000000002E-3</c:v>
                </c:pt>
                <c:pt idx="2147">
                  <c:v>-6.1900000000000002E-3</c:v>
                </c:pt>
                <c:pt idx="2148">
                  <c:v>-6.1900000000000002E-3</c:v>
                </c:pt>
                <c:pt idx="2149">
                  <c:v>-6.1900000000000002E-3</c:v>
                </c:pt>
                <c:pt idx="2150">
                  <c:v>-6.2500000000000003E-3</c:v>
                </c:pt>
                <c:pt idx="2151">
                  <c:v>-6.2500000000000003E-3</c:v>
                </c:pt>
                <c:pt idx="2152">
                  <c:v>-6.2500000000000003E-3</c:v>
                </c:pt>
                <c:pt idx="2153">
                  <c:v>-6.3E-3</c:v>
                </c:pt>
                <c:pt idx="2154">
                  <c:v>-6.3E-3</c:v>
                </c:pt>
                <c:pt idx="2155">
                  <c:v>-6.3E-3</c:v>
                </c:pt>
                <c:pt idx="2156">
                  <c:v>-6.3E-3</c:v>
                </c:pt>
                <c:pt idx="2157">
                  <c:v>-6.3E-3</c:v>
                </c:pt>
                <c:pt idx="2158">
                  <c:v>-6.3600000000000002E-3</c:v>
                </c:pt>
                <c:pt idx="2159">
                  <c:v>-6.3600000000000002E-3</c:v>
                </c:pt>
                <c:pt idx="2160">
                  <c:v>-6.3600000000000002E-3</c:v>
                </c:pt>
                <c:pt idx="2161">
                  <c:v>-6.3600000000000002E-3</c:v>
                </c:pt>
                <c:pt idx="2162">
                  <c:v>-6.3600000000000002E-3</c:v>
                </c:pt>
                <c:pt idx="2163">
                  <c:v>-6.4099999999999999E-3</c:v>
                </c:pt>
                <c:pt idx="2164">
                  <c:v>-6.4099999999999999E-3</c:v>
                </c:pt>
                <c:pt idx="2165">
                  <c:v>-6.4099999999999999E-3</c:v>
                </c:pt>
                <c:pt idx="2166">
                  <c:v>-6.4099999999999999E-3</c:v>
                </c:pt>
                <c:pt idx="2167">
                  <c:v>-6.4099999999999999E-3</c:v>
                </c:pt>
                <c:pt idx="2168">
                  <c:v>-6.4099999999999999E-3</c:v>
                </c:pt>
                <c:pt idx="2169">
                  <c:v>-6.4700000000000001E-3</c:v>
                </c:pt>
                <c:pt idx="2170">
                  <c:v>-6.4700000000000001E-3</c:v>
                </c:pt>
                <c:pt idx="2171">
                  <c:v>-6.4700000000000001E-3</c:v>
                </c:pt>
                <c:pt idx="2172">
                  <c:v>-6.4700000000000001E-3</c:v>
                </c:pt>
                <c:pt idx="2173">
                  <c:v>-6.4700000000000001E-3</c:v>
                </c:pt>
                <c:pt idx="2174">
                  <c:v>-6.4700000000000001E-3</c:v>
                </c:pt>
                <c:pt idx="2175">
                  <c:v>-6.4700000000000001E-3</c:v>
                </c:pt>
                <c:pt idx="2176">
                  <c:v>-6.4700000000000001E-3</c:v>
                </c:pt>
                <c:pt idx="2177">
                  <c:v>-6.5199999999999998E-3</c:v>
                </c:pt>
                <c:pt idx="2178">
                  <c:v>-6.5199999999999998E-3</c:v>
                </c:pt>
                <c:pt idx="2179">
                  <c:v>-6.5199999999999998E-3</c:v>
                </c:pt>
                <c:pt idx="2180">
                  <c:v>-6.5199999999999998E-3</c:v>
                </c:pt>
                <c:pt idx="2181">
                  <c:v>-6.5199999999999998E-3</c:v>
                </c:pt>
                <c:pt idx="2182">
                  <c:v>-6.5199999999999998E-3</c:v>
                </c:pt>
                <c:pt idx="2183">
                  <c:v>-6.5199999999999998E-3</c:v>
                </c:pt>
                <c:pt idx="2184">
                  <c:v>-6.5199999999999998E-3</c:v>
                </c:pt>
                <c:pt idx="2185">
                  <c:v>-6.5199999999999998E-3</c:v>
                </c:pt>
                <c:pt idx="2186">
                  <c:v>-6.5199999999999998E-3</c:v>
                </c:pt>
                <c:pt idx="2187">
                  <c:v>-6.5199999999999998E-3</c:v>
                </c:pt>
                <c:pt idx="2188">
                  <c:v>-6.5799999999999999E-3</c:v>
                </c:pt>
                <c:pt idx="2189">
                  <c:v>-6.5799999999999999E-3</c:v>
                </c:pt>
                <c:pt idx="2190">
                  <c:v>-6.5799999999999999E-3</c:v>
                </c:pt>
                <c:pt idx="2191">
                  <c:v>-6.5799999999999999E-3</c:v>
                </c:pt>
                <c:pt idx="2192">
                  <c:v>-6.5799999999999999E-3</c:v>
                </c:pt>
                <c:pt idx="2193">
                  <c:v>-6.5799999999999999E-3</c:v>
                </c:pt>
                <c:pt idx="2194">
                  <c:v>-6.5799999999999999E-3</c:v>
                </c:pt>
                <c:pt idx="2195">
                  <c:v>-6.5799999999999999E-3</c:v>
                </c:pt>
                <c:pt idx="2196">
                  <c:v>-6.5799999999999999E-3</c:v>
                </c:pt>
                <c:pt idx="2197">
                  <c:v>-6.5799999999999999E-3</c:v>
                </c:pt>
                <c:pt idx="2198">
                  <c:v>-6.5799999999999999E-3</c:v>
                </c:pt>
                <c:pt idx="2199">
                  <c:v>-6.5799999999999999E-3</c:v>
                </c:pt>
                <c:pt idx="2200">
                  <c:v>-6.5799999999999999E-3</c:v>
                </c:pt>
                <c:pt idx="2201">
                  <c:v>-6.5799999999999999E-3</c:v>
                </c:pt>
                <c:pt idx="2202">
                  <c:v>-6.5799999999999999E-3</c:v>
                </c:pt>
                <c:pt idx="2203">
                  <c:v>-6.5799999999999999E-3</c:v>
                </c:pt>
                <c:pt idx="2204">
                  <c:v>-6.5799999999999999E-3</c:v>
                </c:pt>
                <c:pt idx="2205">
                  <c:v>-6.5799999999999999E-3</c:v>
                </c:pt>
                <c:pt idx="2206">
                  <c:v>-6.5799999999999999E-3</c:v>
                </c:pt>
                <c:pt idx="2207">
                  <c:v>-6.5799999999999999E-3</c:v>
                </c:pt>
                <c:pt idx="2208">
                  <c:v>-6.5799999999999999E-3</c:v>
                </c:pt>
                <c:pt idx="2209">
                  <c:v>-6.5799999999999999E-3</c:v>
                </c:pt>
                <c:pt idx="2210">
                  <c:v>-6.5799999999999999E-3</c:v>
                </c:pt>
                <c:pt idx="2211">
                  <c:v>-6.5799999999999999E-3</c:v>
                </c:pt>
                <c:pt idx="2212">
                  <c:v>-6.5799999999999999E-3</c:v>
                </c:pt>
                <c:pt idx="2213">
                  <c:v>-6.5799999999999999E-3</c:v>
                </c:pt>
                <c:pt idx="2214">
                  <c:v>-6.5799999999999999E-3</c:v>
                </c:pt>
                <c:pt idx="2215">
                  <c:v>-6.5799999999999999E-3</c:v>
                </c:pt>
                <c:pt idx="2216">
                  <c:v>-6.5799999999999999E-3</c:v>
                </c:pt>
                <c:pt idx="2217">
                  <c:v>-6.5799999999999999E-3</c:v>
                </c:pt>
                <c:pt idx="2218">
                  <c:v>-6.5799999999999999E-3</c:v>
                </c:pt>
                <c:pt idx="2219">
                  <c:v>-6.5799999999999999E-3</c:v>
                </c:pt>
                <c:pt idx="2220">
                  <c:v>-6.5799999999999999E-3</c:v>
                </c:pt>
                <c:pt idx="2221">
                  <c:v>-6.5799999999999999E-3</c:v>
                </c:pt>
                <c:pt idx="2222">
                  <c:v>-6.5799999999999999E-3</c:v>
                </c:pt>
                <c:pt idx="2223">
                  <c:v>-6.5799999999999999E-3</c:v>
                </c:pt>
                <c:pt idx="2224">
                  <c:v>-6.5799999999999999E-3</c:v>
                </c:pt>
                <c:pt idx="2225">
                  <c:v>-6.5199999999999998E-3</c:v>
                </c:pt>
                <c:pt idx="2226">
                  <c:v>-6.5199999999999998E-3</c:v>
                </c:pt>
                <c:pt idx="2227">
                  <c:v>-6.5199999999999998E-3</c:v>
                </c:pt>
                <c:pt idx="2228">
                  <c:v>-6.5199999999999998E-3</c:v>
                </c:pt>
                <c:pt idx="2229">
                  <c:v>-6.5199999999999998E-3</c:v>
                </c:pt>
                <c:pt idx="2230">
                  <c:v>-6.5199999999999998E-3</c:v>
                </c:pt>
                <c:pt idx="2231">
                  <c:v>-6.5199999999999998E-3</c:v>
                </c:pt>
                <c:pt idx="2232">
                  <c:v>-6.5199999999999998E-3</c:v>
                </c:pt>
                <c:pt idx="2233">
                  <c:v>-6.5199999999999998E-3</c:v>
                </c:pt>
                <c:pt idx="2234">
                  <c:v>-6.5199999999999998E-3</c:v>
                </c:pt>
                <c:pt idx="2235">
                  <c:v>-6.5199999999999998E-3</c:v>
                </c:pt>
                <c:pt idx="2236">
                  <c:v>-6.4700000000000001E-3</c:v>
                </c:pt>
                <c:pt idx="2237">
                  <c:v>-6.4700000000000001E-3</c:v>
                </c:pt>
                <c:pt idx="2238">
                  <c:v>-6.4700000000000001E-3</c:v>
                </c:pt>
                <c:pt idx="2239">
                  <c:v>-6.4700000000000001E-3</c:v>
                </c:pt>
                <c:pt idx="2240">
                  <c:v>-6.4099999999999999E-3</c:v>
                </c:pt>
                <c:pt idx="2241">
                  <c:v>-6.4099999999999999E-3</c:v>
                </c:pt>
                <c:pt idx="2242">
                  <c:v>-6.4099999999999999E-3</c:v>
                </c:pt>
                <c:pt idx="2243">
                  <c:v>-6.4099999999999999E-3</c:v>
                </c:pt>
                <c:pt idx="2244">
                  <c:v>-6.4099999999999999E-3</c:v>
                </c:pt>
                <c:pt idx="2245">
                  <c:v>-6.4099999999999999E-3</c:v>
                </c:pt>
                <c:pt idx="2246">
                  <c:v>-6.4099999999999999E-3</c:v>
                </c:pt>
                <c:pt idx="2247">
                  <c:v>-6.3600000000000002E-3</c:v>
                </c:pt>
                <c:pt idx="2248">
                  <c:v>-6.3600000000000002E-3</c:v>
                </c:pt>
                <c:pt idx="2249">
                  <c:v>-6.3600000000000002E-3</c:v>
                </c:pt>
                <c:pt idx="2250">
                  <c:v>-6.3600000000000002E-3</c:v>
                </c:pt>
                <c:pt idx="2251">
                  <c:v>-6.3E-3</c:v>
                </c:pt>
                <c:pt idx="2252">
                  <c:v>-6.3E-3</c:v>
                </c:pt>
                <c:pt idx="2253">
                  <c:v>-6.3E-3</c:v>
                </c:pt>
                <c:pt idx="2254">
                  <c:v>-6.2500000000000003E-3</c:v>
                </c:pt>
                <c:pt idx="2255">
                  <c:v>-6.2500000000000003E-3</c:v>
                </c:pt>
                <c:pt idx="2256">
                  <c:v>-6.1900000000000002E-3</c:v>
                </c:pt>
                <c:pt idx="2257">
                  <c:v>-6.1900000000000002E-3</c:v>
                </c:pt>
                <c:pt idx="2258">
                  <c:v>-6.1900000000000002E-3</c:v>
                </c:pt>
                <c:pt idx="2259">
                  <c:v>-6.1399999999999996E-3</c:v>
                </c:pt>
                <c:pt idx="2260">
                  <c:v>-6.1399999999999996E-3</c:v>
                </c:pt>
                <c:pt idx="2261">
                  <c:v>-6.1399999999999996E-3</c:v>
                </c:pt>
                <c:pt idx="2262">
                  <c:v>-6.1399999999999996E-3</c:v>
                </c:pt>
                <c:pt idx="2263">
                  <c:v>-6.1399999999999996E-3</c:v>
                </c:pt>
                <c:pt idx="2264">
                  <c:v>-6.0800000000000003E-3</c:v>
                </c:pt>
                <c:pt idx="2265">
                  <c:v>-6.0800000000000003E-3</c:v>
                </c:pt>
                <c:pt idx="2266">
                  <c:v>-6.0299999999999998E-3</c:v>
                </c:pt>
                <c:pt idx="2267">
                  <c:v>-6.0299999999999998E-3</c:v>
                </c:pt>
                <c:pt idx="2268">
                  <c:v>-6.0299999999999998E-3</c:v>
                </c:pt>
                <c:pt idx="2269">
                  <c:v>-5.9800000000000001E-3</c:v>
                </c:pt>
                <c:pt idx="2270">
                  <c:v>-5.9199999999999999E-3</c:v>
                </c:pt>
                <c:pt idx="2271">
                  <c:v>-5.9199999999999999E-3</c:v>
                </c:pt>
                <c:pt idx="2272">
                  <c:v>-5.8700000000000002E-3</c:v>
                </c:pt>
                <c:pt idx="2273">
                  <c:v>-5.8700000000000002E-3</c:v>
                </c:pt>
                <c:pt idx="2274">
                  <c:v>-5.8100000000000001E-3</c:v>
                </c:pt>
                <c:pt idx="2275">
                  <c:v>-5.8100000000000001E-3</c:v>
                </c:pt>
                <c:pt idx="2276">
                  <c:v>-5.8100000000000001E-3</c:v>
                </c:pt>
                <c:pt idx="2277">
                  <c:v>-5.8100000000000001E-3</c:v>
                </c:pt>
                <c:pt idx="2278">
                  <c:v>-5.8100000000000001E-3</c:v>
                </c:pt>
                <c:pt idx="2279">
                  <c:v>-5.7600000000000004E-3</c:v>
                </c:pt>
                <c:pt idx="2280">
                  <c:v>-5.7600000000000004E-3</c:v>
                </c:pt>
                <c:pt idx="2281">
                  <c:v>-5.7600000000000004E-3</c:v>
                </c:pt>
                <c:pt idx="2282">
                  <c:v>-5.7000000000000002E-3</c:v>
                </c:pt>
                <c:pt idx="2283">
                  <c:v>-5.7000000000000002E-3</c:v>
                </c:pt>
                <c:pt idx="2284">
                  <c:v>-5.6499999999999996E-3</c:v>
                </c:pt>
                <c:pt idx="2285">
                  <c:v>-5.6499999999999996E-3</c:v>
                </c:pt>
                <c:pt idx="2286">
                  <c:v>-5.5900000000000004E-3</c:v>
                </c:pt>
                <c:pt idx="2287">
                  <c:v>-5.5900000000000004E-3</c:v>
                </c:pt>
                <c:pt idx="2288">
                  <c:v>-5.5399999999999998E-3</c:v>
                </c:pt>
                <c:pt idx="2289">
                  <c:v>-5.5399999999999998E-3</c:v>
                </c:pt>
                <c:pt idx="2290">
                  <c:v>-5.5399999999999998E-3</c:v>
                </c:pt>
                <c:pt idx="2291">
                  <c:v>-5.5399999999999998E-3</c:v>
                </c:pt>
                <c:pt idx="2292">
                  <c:v>-5.5399999999999998E-3</c:v>
                </c:pt>
                <c:pt idx="2293">
                  <c:v>-5.5399999999999998E-3</c:v>
                </c:pt>
                <c:pt idx="2294">
                  <c:v>-5.5399999999999998E-3</c:v>
                </c:pt>
                <c:pt idx="2295">
                  <c:v>-5.5399999999999998E-3</c:v>
                </c:pt>
                <c:pt idx="2296">
                  <c:v>-5.5399999999999998E-3</c:v>
                </c:pt>
                <c:pt idx="2297">
                  <c:v>-5.5399999999999998E-3</c:v>
                </c:pt>
                <c:pt idx="2298">
                  <c:v>-5.5399999999999998E-3</c:v>
                </c:pt>
                <c:pt idx="2299">
                  <c:v>-5.5399999999999998E-3</c:v>
                </c:pt>
                <c:pt idx="2300">
                  <c:v>-5.5399999999999998E-3</c:v>
                </c:pt>
                <c:pt idx="2301">
                  <c:v>-5.5399999999999998E-3</c:v>
                </c:pt>
                <c:pt idx="2302">
                  <c:v>-5.4900000000000001E-3</c:v>
                </c:pt>
                <c:pt idx="2303">
                  <c:v>-5.4900000000000001E-3</c:v>
                </c:pt>
                <c:pt idx="2304">
                  <c:v>-5.4900000000000001E-3</c:v>
                </c:pt>
                <c:pt idx="2305">
                  <c:v>-5.4900000000000001E-3</c:v>
                </c:pt>
                <c:pt idx="2306">
                  <c:v>-5.4900000000000001E-3</c:v>
                </c:pt>
                <c:pt idx="2307">
                  <c:v>-5.5399999999999998E-3</c:v>
                </c:pt>
                <c:pt idx="2308">
                  <c:v>-5.5900000000000004E-3</c:v>
                </c:pt>
                <c:pt idx="2309">
                  <c:v>-5.6499999999999996E-3</c:v>
                </c:pt>
                <c:pt idx="2310">
                  <c:v>-5.7000000000000002E-3</c:v>
                </c:pt>
                <c:pt idx="2311">
                  <c:v>-5.7600000000000004E-3</c:v>
                </c:pt>
                <c:pt idx="2312">
                  <c:v>-5.7600000000000004E-3</c:v>
                </c:pt>
                <c:pt idx="2313">
                  <c:v>-5.8100000000000001E-3</c:v>
                </c:pt>
                <c:pt idx="2314">
                  <c:v>-5.8700000000000002E-3</c:v>
                </c:pt>
                <c:pt idx="2315">
                  <c:v>-5.8700000000000002E-3</c:v>
                </c:pt>
                <c:pt idx="2316">
                  <c:v>-5.9199999999999999E-3</c:v>
                </c:pt>
                <c:pt idx="2317">
                  <c:v>-5.9800000000000001E-3</c:v>
                </c:pt>
                <c:pt idx="2318">
                  <c:v>-5.9800000000000001E-3</c:v>
                </c:pt>
                <c:pt idx="2319">
                  <c:v>-5.9800000000000001E-3</c:v>
                </c:pt>
                <c:pt idx="2320">
                  <c:v>-6.0299999999999998E-3</c:v>
                </c:pt>
                <c:pt idx="2321">
                  <c:v>-6.0800000000000003E-3</c:v>
                </c:pt>
                <c:pt idx="2322">
                  <c:v>-6.1900000000000002E-3</c:v>
                </c:pt>
                <c:pt idx="2323">
                  <c:v>-6.3E-3</c:v>
                </c:pt>
                <c:pt idx="2324">
                  <c:v>-6.4099999999999999E-3</c:v>
                </c:pt>
                <c:pt idx="2325">
                  <c:v>-6.5199999999999998E-3</c:v>
                </c:pt>
                <c:pt idx="2326">
                  <c:v>-6.6299999999999996E-3</c:v>
                </c:pt>
                <c:pt idx="2327">
                  <c:v>-6.7400000000000003E-3</c:v>
                </c:pt>
                <c:pt idx="2328">
                  <c:v>-6.8500000000000002E-3</c:v>
                </c:pt>
                <c:pt idx="2329">
                  <c:v>-6.96E-3</c:v>
                </c:pt>
                <c:pt idx="2330">
                  <c:v>-7.0699999999999999E-3</c:v>
                </c:pt>
                <c:pt idx="2331">
                  <c:v>-7.1700000000000002E-3</c:v>
                </c:pt>
                <c:pt idx="2332">
                  <c:v>-7.3400000000000002E-3</c:v>
                </c:pt>
                <c:pt idx="2333">
                  <c:v>-7.45E-3</c:v>
                </c:pt>
                <c:pt idx="2334">
                  <c:v>-7.4999999999999997E-3</c:v>
                </c:pt>
                <c:pt idx="2335">
                  <c:v>-7.6099999999999996E-3</c:v>
                </c:pt>
                <c:pt idx="2336">
                  <c:v>-7.7200000000000003E-3</c:v>
                </c:pt>
                <c:pt idx="2337">
                  <c:v>-7.8799999999999999E-3</c:v>
                </c:pt>
                <c:pt idx="2338">
                  <c:v>-8.0999999999999996E-3</c:v>
                </c:pt>
                <c:pt idx="2339">
                  <c:v>-8.26E-3</c:v>
                </c:pt>
                <c:pt idx="2340">
                  <c:v>-8.4799999999999997E-3</c:v>
                </c:pt>
                <c:pt idx="2341">
                  <c:v>-8.6999999999999994E-3</c:v>
                </c:pt>
                <c:pt idx="2342">
                  <c:v>-8.9200000000000008E-3</c:v>
                </c:pt>
                <c:pt idx="2343">
                  <c:v>-9.1299999999999992E-3</c:v>
                </c:pt>
                <c:pt idx="2344">
                  <c:v>-9.3500000000000007E-3</c:v>
                </c:pt>
                <c:pt idx="2345">
                  <c:v>-9.5700000000000004E-3</c:v>
                </c:pt>
                <c:pt idx="2346">
                  <c:v>-9.7900000000000001E-3</c:v>
                </c:pt>
                <c:pt idx="2347">
                  <c:v>-1.001E-2</c:v>
                </c:pt>
                <c:pt idx="2348">
                  <c:v>-1.022E-2</c:v>
                </c:pt>
                <c:pt idx="2349">
                  <c:v>-1.044E-2</c:v>
                </c:pt>
                <c:pt idx="2350">
                  <c:v>-1.0659999999999999E-2</c:v>
                </c:pt>
                <c:pt idx="2351">
                  <c:v>-1.082E-2</c:v>
                </c:pt>
                <c:pt idx="2352">
                  <c:v>-1.1089999999999999E-2</c:v>
                </c:pt>
                <c:pt idx="2353">
                  <c:v>-1.137E-2</c:v>
                </c:pt>
                <c:pt idx="2354">
                  <c:v>-1.1639999999999999E-2</c:v>
                </c:pt>
                <c:pt idx="2355">
                  <c:v>-1.197E-2</c:v>
                </c:pt>
                <c:pt idx="2356">
                  <c:v>-1.2290000000000001E-2</c:v>
                </c:pt>
                <c:pt idx="2357">
                  <c:v>-1.2670000000000001E-2</c:v>
                </c:pt>
                <c:pt idx="2358">
                  <c:v>-1.2999999999999999E-2</c:v>
                </c:pt>
                <c:pt idx="2359">
                  <c:v>-1.338E-2</c:v>
                </c:pt>
                <c:pt idx="2360">
                  <c:v>-1.371E-2</c:v>
                </c:pt>
                <c:pt idx="2361">
                  <c:v>-1.404E-2</c:v>
                </c:pt>
                <c:pt idx="2362">
                  <c:v>-1.436E-2</c:v>
                </c:pt>
                <c:pt idx="2363">
                  <c:v>-1.474E-2</c:v>
                </c:pt>
                <c:pt idx="2364">
                  <c:v>-1.507E-2</c:v>
                </c:pt>
                <c:pt idx="2365">
                  <c:v>-1.545E-2</c:v>
                </c:pt>
                <c:pt idx="2366">
                  <c:v>-1.5779999999999999E-2</c:v>
                </c:pt>
                <c:pt idx="2367">
                  <c:v>-1.61E-2</c:v>
                </c:pt>
                <c:pt idx="2368">
                  <c:v>-1.6490000000000001E-2</c:v>
                </c:pt>
                <c:pt idx="2369">
                  <c:v>-1.687E-2</c:v>
                </c:pt>
                <c:pt idx="2370">
                  <c:v>-1.7299999999999999E-2</c:v>
                </c:pt>
                <c:pt idx="2371">
                  <c:v>-1.779E-2</c:v>
                </c:pt>
                <c:pt idx="2372">
                  <c:v>-1.8280000000000001E-2</c:v>
                </c:pt>
                <c:pt idx="2373">
                  <c:v>-1.8769999999999998E-2</c:v>
                </c:pt>
                <c:pt idx="2374">
                  <c:v>-1.932E-2</c:v>
                </c:pt>
                <c:pt idx="2375">
                  <c:v>-1.9810000000000001E-2</c:v>
                </c:pt>
                <c:pt idx="2376">
                  <c:v>-2.0299999999999999E-2</c:v>
                </c:pt>
                <c:pt idx="2377">
                  <c:v>-2.0789999999999999E-2</c:v>
                </c:pt>
                <c:pt idx="2378">
                  <c:v>-2.1219999999999999E-2</c:v>
                </c:pt>
                <c:pt idx="2379">
                  <c:v>-2.171E-2</c:v>
                </c:pt>
                <c:pt idx="2380">
                  <c:v>-2.2200000000000001E-2</c:v>
                </c:pt>
                <c:pt idx="2381">
                  <c:v>-2.2749999999999999E-2</c:v>
                </c:pt>
                <c:pt idx="2382">
                  <c:v>-2.3179999999999999E-2</c:v>
                </c:pt>
                <c:pt idx="2383">
                  <c:v>-2.367E-2</c:v>
                </c:pt>
                <c:pt idx="2384">
                  <c:v>-2.4219999999999998E-2</c:v>
                </c:pt>
                <c:pt idx="2385">
                  <c:v>-2.4760000000000001E-2</c:v>
                </c:pt>
                <c:pt idx="2386">
                  <c:v>-2.5360000000000001E-2</c:v>
                </c:pt>
                <c:pt idx="2387">
                  <c:v>-2.6009999999999998E-2</c:v>
                </c:pt>
                <c:pt idx="2388">
                  <c:v>-2.6669999999999999E-2</c:v>
                </c:pt>
                <c:pt idx="2389">
                  <c:v>-2.7320000000000001E-2</c:v>
                </c:pt>
                <c:pt idx="2390">
                  <c:v>-2.7980000000000001E-2</c:v>
                </c:pt>
                <c:pt idx="2391">
                  <c:v>-2.8629999999999999E-2</c:v>
                </c:pt>
                <c:pt idx="2392">
                  <c:v>-2.9229999999999999E-2</c:v>
                </c:pt>
                <c:pt idx="2393">
                  <c:v>-2.988E-2</c:v>
                </c:pt>
                <c:pt idx="2394">
                  <c:v>-3.048E-2</c:v>
                </c:pt>
                <c:pt idx="2395">
                  <c:v>-3.1130000000000001E-2</c:v>
                </c:pt>
                <c:pt idx="2396">
                  <c:v>-3.1789999999999999E-2</c:v>
                </c:pt>
                <c:pt idx="2397">
                  <c:v>-3.2439999999999997E-2</c:v>
                </c:pt>
                <c:pt idx="2398">
                  <c:v>-3.304E-2</c:v>
                </c:pt>
                <c:pt idx="2399">
                  <c:v>-3.3689999999999998E-2</c:v>
                </c:pt>
                <c:pt idx="2400">
                  <c:v>-3.4349999999999999E-2</c:v>
                </c:pt>
                <c:pt idx="2401">
                  <c:v>-3.5049999999999998E-2</c:v>
                </c:pt>
                <c:pt idx="2402">
                  <c:v>-3.5819999999999998E-2</c:v>
                </c:pt>
                <c:pt idx="2403">
                  <c:v>-3.6580000000000001E-2</c:v>
                </c:pt>
                <c:pt idx="2404">
                  <c:v>-3.7400000000000003E-2</c:v>
                </c:pt>
                <c:pt idx="2405">
                  <c:v>-3.8159999999999999E-2</c:v>
                </c:pt>
                <c:pt idx="2406">
                  <c:v>-3.8969999999999998E-2</c:v>
                </c:pt>
                <c:pt idx="2407">
                  <c:v>-3.9789999999999999E-2</c:v>
                </c:pt>
                <c:pt idx="2408">
                  <c:v>-4.0550000000000003E-2</c:v>
                </c:pt>
                <c:pt idx="2409">
                  <c:v>-4.1320000000000003E-2</c:v>
                </c:pt>
                <c:pt idx="2410">
                  <c:v>-4.2079999999999999E-2</c:v>
                </c:pt>
                <c:pt idx="2411">
                  <c:v>-4.2840000000000003E-2</c:v>
                </c:pt>
                <c:pt idx="2412">
                  <c:v>-4.36E-2</c:v>
                </c:pt>
                <c:pt idx="2413">
                  <c:v>-4.437E-2</c:v>
                </c:pt>
                <c:pt idx="2414">
                  <c:v>-4.5130000000000003E-2</c:v>
                </c:pt>
                <c:pt idx="2415">
                  <c:v>-4.589E-2</c:v>
                </c:pt>
                <c:pt idx="2416">
                  <c:v>-4.6710000000000002E-2</c:v>
                </c:pt>
                <c:pt idx="2417">
                  <c:v>-4.752E-2</c:v>
                </c:pt>
                <c:pt idx="2418">
                  <c:v>-4.8399999999999999E-2</c:v>
                </c:pt>
                <c:pt idx="2419">
                  <c:v>-4.9320000000000003E-2</c:v>
                </c:pt>
                <c:pt idx="2420">
                  <c:v>-5.0250000000000003E-2</c:v>
                </c:pt>
                <c:pt idx="2421">
                  <c:v>-5.117E-2</c:v>
                </c:pt>
                <c:pt idx="2422">
                  <c:v>-5.21E-2</c:v>
                </c:pt>
                <c:pt idx="2423">
                  <c:v>-5.2970000000000003E-2</c:v>
                </c:pt>
                <c:pt idx="2424">
                  <c:v>-5.3900000000000003E-2</c:v>
                </c:pt>
                <c:pt idx="2425">
                  <c:v>-5.4769999999999999E-2</c:v>
                </c:pt>
                <c:pt idx="2426">
                  <c:v>-5.5579999999999997E-2</c:v>
                </c:pt>
                <c:pt idx="2427">
                  <c:v>-5.645E-2</c:v>
                </c:pt>
                <c:pt idx="2428">
                  <c:v>-5.7329999999999999E-2</c:v>
                </c:pt>
                <c:pt idx="2429">
                  <c:v>-5.8200000000000002E-2</c:v>
                </c:pt>
                <c:pt idx="2430">
                  <c:v>-5.9069999999999998E-2</c:v>
                </c:pt>
                <c:pt idx="2431">
                  <c:v>-5.994E-2</c:v>
                </c:pt>
                <c:pt idx="2432">
                  <c:v>-6.0810000000000003E-2</c:v>
                </c:pt>
                <c:pt idx="2433">
                  <c:v>-6.1740000000000003E-2</c:v>
                </c:pt>
                <c:pt idx="2434">
                  <c:v>-6.2719999999999998E-2</c:v>
                </c:pt>
                <c:pt idx="2435">
                  <c:v>-6.3750000000000001E-2</c:v>
                </c:pt>
                <c:pt idx="2436">
                  <c:v>-6.4729999999999996E-2</c:v>
                </c:pt>
                <c:pt idx="2437">
                  <c:v>-6.5769999999999995E-2</c:v>
                </c:pt>
                <c:pt idx="2438">
                  <c:v>-6.6750000000000004E-2</c:v>
                </c:pt>
                <c:pt idx="2439">
                  <c:v>-6.7729999999999999E-2</c:v>
                </c:pt>
                <c:pt idx="2440">
                  <c:v>-6.8709999999999993E-2</c:v>
                </c:pt>
                <c:pt idx="2441">
                  <c:v>-6.9629999999999997E-2</c:v>
                </c:pt>
                <c:pt idx="2442">
                  <c:v>-7.0559999999999998E-2</c:v>
                </c:pt>
                <c:pt idx="2443">
                  <c:v>-7.1480000000000002E-2</c:v>
                </c:pt>
                <c:pt idx="2444">
                  <c:v>-7.2410000000000002E-2</c:v>
                </c:pt>
                <c:pt idx="2445">
                  <c:v>-7.3340000000000002E-2</c:v>
                </c:pt>
                <c:pt idx="2446">
                  <c:v>-7.4260000000000007E-2</c:v>
                </c:pt>
                <c:pt idx="2447">
                  <c:v>-7.5190000000000007E-2</c:v>
                </c:pt>
                <c:pt idx="2448">
                  <c:v>-7.6170000000000002E-2</c:v>
                </c:pt>
                <c:pt idx="2449">
                  <c:v>-7.7149999999999996E-2</c:v>
                </c:pt>
                <c:pt idx="2450">
                  <c:v>-7.8130000000000005E-2</c:v>
                </c:pt>
                <c:pt idx="2451">
                  <c:v>-7.9159999999999994E-2</c:v>
                </c:pt>
                <c:pt idx="2452">
                  <c:v>-8.0250000000000002E-2</c:v>
                </c:pt>
                <c:pt idx="2453">
                  <c:v>-8.1290000000000001E-2</c:v>
                </c:pt>
                <c:pt idx="2454">
                  <c:v>-8.2320000000000004E-2</c:v>
                </c:pt>
                <c:pt idx="2455">
                  <c:v>-8.3349999999999994E-2</c:v>
                </c:pt>
                <c:pt idx="2456">
                  <c:v>-8.4330000000000002E-2</c:v>
                </c:pt>
                <c:pt idx="2457">
                  <c:v>-8.5309999999999997E-2</c:v>
                </c:pt>
                <c:pt idx="2458">
                  <c:v>-8.6239999999999997E-2</c:v>
                </c:pt>
                <c:pt idx="2459">
                  <c:v>-8.7169999999999997E-2</c:v>
                </c:pt>
                <c:pt idx="2460">
                  <c:v>-8.8150000000000006E-2</c:v>
                </c:pt>
                <c:pt idx="2461">
                  <c:v>-8.9069999999999996E-2</c:v>
                </c:pt>
                <c:pt idx="2462">
                  <c:v>-9.0050000000000005E-2</c:v>
                </c:pt>
                <c:pt idx="2463">
                  <c:v>-9.0980000000000005E-2</c:v>
                </c:pt>
                <c:pt idx="2464">
                  <c:v>-9.1899999999999996E-2</c:v>
                </c:pt>
                <c:pt idx="2465">
                  <c:v>-9.2880000000000004E-2</c:v>
                </c:pt>
                <c:pt idx="2466">
                  <c:v>-9.3920000000000003E-2</c:v>
                </c:pt>
                <c:pt idx="2467">
                  <c:v>-9.4950000000000007E-2</c:v>
                </c:pt>
                <c:pt idx="2468">
                  <c:v>-9.5990000000000006E-2</c:v>
                </c:pt>
                <c:pt idx="2469">
                  <c:v>-9.708E-2</c:v>
                </c:pt>
                <c:pt idx="2470">
                  <c:v>-9.8110000000000003E-2</c:v>
                </c:pt>
                <c:pt idx="2471">
                  <c:v>-9.9089999999999998E-2</c:v>
                </c:pt>
                <c:pt idx="2472">
                  <c:v>-0.10007000000000001</c:v>
                </c:pt>
                <c:pt idx="2473">
                  <c:v>-0.10100000000000001</c:v>
                </c:pt>
                <c:pt idx="2474">
                  <c:v>-0.10192</c:v>
                </c:pt>
                <c:pt idx="2475">
                  <c:v>-0.10285</c:v>
                </c:pt>
                <c:pt idx="2476">
                  <c:v>-0.10377</c:v>
                </c:pt>
                <c:pt idx="2477">
                  <c:v>-0.1047</c:v>
                </c:pt>
                <c:pt idx="2478">
                  <c:v>-0.10563</c:v>
                </c:pt>
                <c:pt idx="2479">
                  <c:v>-0.1065</c:v>
                </c:pt>
                <c:pt idx="2480">
                  <c:v>-0.10742</c:v>
                </c:pt>
                <c:pt idx="2481">
                  <c:v>-0.10835</c:v>
                </c:pt>
                <c:pt idx="2482">
                  <c:v>-0.10933</c:v>
                </c:pt>
                <c:pt idx="2483">
                  <c:v>-0.11036</c:v>
                </c:pt>
                <c:pt idx="2484">
                  <c:v>-0.11133999999999999</c:v>
                </c:pt>
                <c:pt idx="2485">
                  <c:v>-0.11232</c:v>
                </c:pt>
                <c:pt idx="2486">
                  <c:v>-0.11336</c:v>
                </c:pt>
                <c:pt idx="2487">
                  <c:v>-0.11428000000000001</c:v>
                </c:pt>
                <c:pt idx="2488">
                  <c:v>-0.11521000000000001</c:v>
                </c:pt>
                <c:pt idx="2489">
                  <c:v>-0.11608</c:v>
                </c:pt>
                <c:pt idx="2490">
                  <c:v>-0.11695</c:v>
                </c:pt>
                <c:pt idx="2491">
                  <c:v>-0.11777</c:v>
                </c:pt>
                <c:pt idx="2492">
                  <c:v>-0.11864</c:v>
                </c:pt>
                <c:pt idx="2493">
                  <c:v>-0.11951000000000001</c:v>
                </c:pt>
                <c:pt idx="2494">
                  <c:v>-0.12033000000000001</c:v>
                </c:pt>
                <c:pt idx="2495">
                  <c:v>-0.12114999999999999</c:v>
                </c:pt>
                <c:pt idx="2496">
                  <c:v>-0.12202</c:v>
                </c:pt>
                <c:pt idx="2497">
                  <c:v>-0.12289</c:v>
                </c:pt>
                <c:pt idx="2498">
                  <c:v>-0.12376</c:v>
                </c:pt>
                <c:pt idx="2499">
                  <c:v>-0.12468</c:v>
                </c:pt>
                <c:pt idx="2500">
                  <c:v>-0.12561</c:v>
                </c:pt>
                <c:pt idx="2501">
                  <c:v>-0.12654000000000001</c:v>
                </c:pt>
                <c:pt idx="2502">
                  <c:v>-0.12745999999999999</c:v>
                </c:pt>
                <c:pt idx="2503">
                  <c:v>-0.12833</c:v>
                </c:pt>
                <c:pt idx="2504">
                  <c:v>-0.12914999999999999</c:v>
                </c:pt>
                <c:pt idx="2505">
                  <c:v>-0.12991</c:v>
                </c:pt>
                <c:pt idx="2506">
                  <c:v>-0.13067000000000001</c:v>
                </c:pt>
                <c:pt idx="2507">
                  <c:v>-0.13144</c:v>
                </c:pt>
                <c:pt idx="2508">
                  <c:v>-0.13220000000000001</c:v>
                </c:pt>
                <c:pt idx="2509">
                  <c:v>-0.13295999999999999</c:v>
                </c:pt>
                <c:pt idx="2510">
                  <c:v>-0.13372000000000001</c:v>
                </c:pt>
                <c:pt idx="2511">
                  <c:v>-0.13442999999999999</c:v>
                </c:pt>
                <c:pt idx="2512">
                  <c:v>-0.13519</c:v>
                </c:pt>
                <c:pt idx="2513">
                  <c:v>-0.13600999999999999</c:v>
                </c:pt>
                <c:pt idx="2514">
                  <c:v>-0.13677</c:v>
                </c:pt>
                <c:pt idx="2515">
                  <c:v>-0.13758999999999999</c:v>
                </c:pt>
                <c:pt idx="2516">
                  <c:v>-0.13846</c:v>
                </c:pt>
                <c:pt idx="2517">
                  <c:v>-0.13927999999999999</c:v>
                </c:pt>
                <c:pt idx="2518">
                  <c:v>-0.14004</c:v>
                </c:pt>
                <c:pt idx="2519">
                  <c:v>-0.14086000000000001</c:v>
                </c:pt>
                <c:pt idx="2520">
                  <c:v>-0.14157</c:v>
                </c:pt>
                <c:pt idx="2521">
                  <c:v>-0.14222000000000001</c:v>
                </c:pt>
                <c:pt idx="2522">
                  <c:v>-0.14287</c:v>
                </c:pt>
                <c:pt idx="2523">
                  <c:v>-0.14352999999999999</c:v>
                </c:pt>
                <c:pt idx="2524">
                  <c:v>-0.14423</c:v>
                </c:pt>
                <c:pt idx="2525">
                  <c:v>-0.14488999999999999</c:v>
                </c:pt>
                <c:pt idx="2526">
                  <c:v>-0.14554</c:v>
                </c:pt>
                <c:pt idx="2527">
                  <c:v>-0.14613999999999999</c:v>
                </c:pt>
                <c:pt idx="2528">
                  <c:v>-0.14679</c:v>
                </c:pt>
                <c:pt idx="2529">
                  <c:v>-0.14749999999999999</c:v>
                </c:pt>
                <c:pt idx="2530">
                  <c:v>-0.14821000000000001</c:v>
                </c:pt>
                <c:pt idx="2531">
                  <c:v>-0.14892</c:v>
                </c:pt>
                <c:pt idx="2532">
                  <c:v>-0.14962</c:v>
                </c:pt>
                <c:pt idx="2533">
                  <c:v>-0.15032999999999999</c:v>
                </c:pt>
                <c:pt idx="2534">
                  <c:v>-0.15104000000000001</c:v>
                </c:pt>
                <c:pt idx="2535">
                  <c:v>-0.15175</c:v>
                </c:pt>
                <c:pt idx="2536">
                  <c:v>-0.15235000000000001</c:v>
                </c:pt>
                <c:pt idx="2537">
                  <c:v>-0.15295</c:v>
                </c:pt>
                <c:pt idx="2538">
                  <c:v>-0.15348999999999999</c:v>
                </c:pt>
                <c:pt idx="2539">
                  <c:v>-0.15404000000000001</c:v>
                </c:pt>
                <c:pt idx="2540">
                  <c:v>-0.15462999999999999</c:v>
                </c:pt>
                <c:pt idx="2541">
                  <c:v>-0.15518000000000001</c:v>
                </c:pt>
                <c:pt idx="2542">
                  <c:v>-0.15572</c:v>
                </c:pt>
                <c:pt idx="2543">
                  <c:v>-0.15626999999999999</c:v>
                </c:pt>
                <c:pt idx="2544">
                  <c:v>-0.15681</c:v>
                </c:pt>
                <c:pt idx="2545">
                  <c:v>-0.15740999999999999</c:v>
                </c:pt>
                <c:pt idx="2546">
                  <c:v>-0.15801000000000001</c:v>
                </c:pt>
                <c:pt idx="2547">
                  <c:v>-0.15866</c:v>
                </c:pt>
                <c:pt idx="2548">
                  <c:v>-0.15931999999999999</c:v>
                </c:pt>
                <c:pt idx="2549">
                  <c:v>-0.15992000000000001</c:v>
                </c:pt>
                <c:pt idx="2550">
                  <c:v>-0.16056999999999999</c:v>
                </c:pt>
                <c:pt idx="2551">
                  <c:v>-0.16111</c:v>
                </c:pt>
                <c:pt idx="2552">
                  <c:v>-0.16166</c:v>
                </c:pt>
                <c:pt idx="2553">
                  <c:v>-0.16220000000000001</c:v>
                </c:pt>
                <c:pt idx="2554">
                  <c:v>-0.16264000000000001</c:v>
                </c:pt>
                <c:pt idx="2555">
                  <c:v>-0.16313</c:v>
                </c:pt>
                <c:pt idx="2556">
                  <c:v>-0.16361999999999999</c:v>
                </c:pt>
                <c:pt idx="2557">
                  <c:v>-0.16411000000000001</c:v>
                </c:pt>
                <c:pt idx="2558">
                  <c:v>-0.1646</c:v>
                </c:pt>
                <c:pt idx="2559">
                  <c:v>-0.16508999999999999</c:v>
                </c:pt>
                <c:pt idx="2560">
                  <c:v>-0.16558</c:v>
                </c:pt>
                <c:pt idx="2561">
                  <c:v>-0.16607</c:v>
                </c:pt>
                <c:pt idx="2562">
                  <c:v>-0.16661000000000001</c:v>
                </c:pt>
                <c:pt idx="2563">
                  <c:v>-0.16716</c:v>
                </c:pt>
                <c:pt idx="2564">
                  <c:v>-0.16775999999999999</c:v>
                </c:pt>
                <c:pt idx="2565">
                  <c:v>-0.16830000000000001</c:v>
                </c:pt>
                <c:pt idx="2566">
                  <c:v>-0.16889999999999999</c:v>
                </c:pt>
                <c:pt idx="2567">
                  <c:v>-0.16939000000000001</c:v>
                </c:pt>
                <c:pt idx="2568">
                  <c:v>-0.16988</c:v>
                </c:pt>
                <c:pt idx="2569">
                  <c:v>-0.17036999999999999</c:v>
                </c:pt>
                <c:pt idx="2570">
                  <c:v>-0.17080999999999999</c:v>
                </c:pt>
                <c:pt idx="2571">
                  <c:v>-0.17119000000000001</c:v>
                </c:pt>
                <c:pt idx="2572">
                  <c:v>-0.17168</c:v>
                </c:pt>
                <c:pt idx="2573">
                  <c:v>-0.17211000000000001</c:v>
                </c:pt>
                <c:pt idx="2574">
                  <c:v>-0.17255000000000001</c:v>
                </c:pt>
                <c:pt idx="2575">
                  <c:v>-0.17297999999999999</c:v>
                </c:pt>
                <c:pt idx="2576">
                  <c:v>-0.17341999999999999</c:v>
                </c:pt>
                <c:pt idx="2577">
                  <c:v>-0.17391000000000001</c:v>
                </c:pt>
                <c:pt idx="2578">
                  <c:v>-0.1744</c:v>
                </c:pt>
                <c:pt idx="2579">
                  <c:v>-0.17494999999999999</c:v>
                </c:pt>
                <c:pt idx="2580">
                  <c:v>-0.17549000000000001</c:v>
                </c:pt>
                <c:pt idx="2581">
                  <c:v>-0.17602999999999999</c:v>
                </c:pt>
                <c:pt idx="2582">
                  <c:v>-0.17657999999999999</c:v>
                </c:pt>
                <c:pt idx="2583">
                  <c:v>-0.17707000000000001</c:v>
                </c:pt>
                <c:pt idx="2584">
                  <c:v>-0.17749999999999999</c:v>
                </c:pt>
                <c:pt idx="2585">
                  <c:v>-0.17793999999999999</c:v>
                </c:pt>
                <c:pt idx="2586">
                  <c:v>-0.17838000000000001</c:v>
                </c:pt>
                <c:pt idx="2587">
                  <c:v>-0.17881</c:v>
                </c:pt>
                <c:pt idx="2588">
                  <c:v>-0.17924999999999999</c:v>
                </c:pt>
                <c:pt idx="2589">
                  <c:v>-0.17968000000000001</c:v>
                </c:pt>
                <c:pt idx="2590">
                  <c:v>-0.18012</c:v>
                </c:pt>
                <c:pt idx="2591">
                  <c:v>-0.18054999999999999</c:v>
                </c:pt>
                <c:pt idx="2592">
                  <c:v>-0.18099000000000001</c:v>
                </c:pt>
                <c:pt idx="2593">
                  <c:v>-0.18148</c:v>
                </c:pt>
                <c:pt idx="2594">
                  <c:v>-0.18196999999999999</c:v>
                </c:pt>
                <c:pt idx="2595">
                  <c:v>-0.18246000000000001</c:v>
                </c:pt>
                <c:pt idx="2596">
                  <c:v>-0.183</c:v>
                </c:pt>
                <c:pt idx="2597">
                  <c:v>-0.18354999999999999</c:v>
                </c:pt>
                <c:pt idx="2598">
                  <c:v>-0.18409</c:v>
                </c:pt>
                <c:pt idx="2599">
                  <c:v>-0.18457999999999999</c:v>
                </c:pt>
                <c:pt idx="2600">
                  <c:v>-0.18507000000000001</c:v>
                </c:pt>
                <c:pt idx="2601">
                  <c:v>-0.18551000000000001</c:v>
                </c:pt>
                <c:pt idx="2602">
                  <c:v>-0.18593999999999999</c:v>
                </c:pt>
                <c:pt idx="2603">
                  <c:v>-0.18637999999999999</c:v>
                </c:pt>
                <c:pt idx="2604">
                  <c:v>-0.18682000000000001</c:v>
                </c:pt>
                <c:pt idx="2605">
                  <c:v>-0.18725</c:v>
                </c:pt>
                <c:pt idx="2606">
                  <c:v>-0.18773999999999999</c:v>
                </c:pt>
                <c:pt idx="2607">
                  <c:v>-0.18817999999999999</c:v>
                </c:pt>
                <c:pt idx="2608">
                  <c:v>-0.18861</c:v>
                </c:pt>
                <c:pt idx="2609">
                  <c:v>-0.18915999999999999</c:v>
                </c:pt>
                <c:pt idx="2610">
                  <c:v>-0.18965000000000001</c:v>
                </c:pt>
                <c:pt idx="2611">
                  <c:v>-0.19019</c:v>
                </c:pt>
                <c:pt idx="2612">
                  <c:v>-0.19073999999999999</c:v>
                </c:pt>
                <c:pt idx="2613">
                  <c:v>-0.19128000000000001</c:v>
                </c:pt>
                <c:pt idx="2614">
                  <c:v>-0.19183</c:v>
                </c:pt>
                <c:pt idx="2615">
                  <c:v>-0.19237000000000001</c:v>
                </c:pt>
                <c:pt idx="2616">
                  <c:v>-0.19286</c:v>
                </c:pt>
                <c:pt idx="2617">
                  <c:v>-0.19334999999999999</c:v>
                </c:pt>
                <c:pt idx="2618">
                  <c:v>-0.19378999999999999</c:v>
                </c:pt>
                <c:pt idx="2619">
                  <c:v>-0.19428000000000001</c:v>
                </c:pt>
                <c:pt idx="2620">
                  <c:v>-0.19477</c:v>
                </c:pt>
                <c:pt idx="2621">
                  <c:v>-0.19525999999999999</c:v>
                </c:pt>
                <c:pt idx="2622">
                  <c:v>-0.19575000000000001</c:v>
                </c:pt>
                <c:pt idx="2623">
                  <c:v>-0.19624</c:v>
                </c:pt>
                <c:pt idx="2624">
                  <c:v>-0.19672999999999999</c:v>
                </c:pt>
                <c:pt idx="2625">
                  <c:v>-0.19722000000000001</c:v>
                </c:pt>
                <c:pt idx="2626">
                  <c:v>-0.19775999999999999</c:v>
                </c:pt>
                <c:pt idx="2627">
                  <c:v>-0.19836000000000001</c:v>
                </c:pt>
                <c:pt idx="2628">
                  <c:v>-0.19889999999999999</c:v>
                </c:pt>
                <c:pt idx="2629">
                  <c:v>-0.19950000000000001</c:v>
                </c:pt>
                <c:pt idx="2630">
                  <c:v>-0.20005000000000001</c:v>
                </c:pt>
                <c:pt idx="2631">
                  <c:v>-0.20065</c:v>
                </c:pt>
                <c:pt idx="2632">
                  <c:v>-0.20114000000000001</c:v>
                </c:pt>
                <c:pt idx="2633">
                  <c:v>-0.20168</c:v>
                </c:pt>
                <c:pt idx="2634">
                  <c:v>-0.20216999999999999</c:v>
                </c:pt>
                <c:pt idx="2635">
                  <c:v>-0.20266000000000001</c:v>
                </c:pt>
                <c:pt idx="2636">
                  <c:v>-0.20315</c:v>
                </c:pt>
                <c:pt idx="2637">
                  <c:v>-0.20369999999999999</c:v>
                </c:pt>
                <c:pt idx="2638">
                  <c:v>-0.20419000000000001</c:v>
                </c:pt>
                <c:pt idx="2639">
                  <c:v>-0.20473</c:v>
                </c:pt>
                <c:pt idx="2640">
                  <c:v>-0.20522000000000001</c:v>
                </c:pt>
                <c:pt idx="2641">
                  <c:v>-0.20582</c:v>
                </c:pt>
                <c:pt idx="2642">
                  <c:v>-0.20635999999999999</c:v>
                </c:pt>
                <c:pt idx="2643">
                  <c:v>-0.20696000000000001</c:v>
                </c:pt>
                <c:pt idx="2644">
                  <c:v>-0.20751</c:v>
                </c:pt>
                <c:pt idx="2645">
                  <c:v>-0.20810999999999999</c:v>
                </c:pt>
                <c:pt idx="2646">
                  <c:v>-0.20871000000000001</c:v>
                </c:pt>
                <c:pt idx="2647">
                  <c:v>-0.20924999999999999</c:v>
                </c:pt>
                <c:pt idx="2648">
                  <c:v>-0.20979999999999999</c:v>
                </c:pt>
                <c:pt idx="2649">
                  <c:v>-0.21034</c:v>
                </c:pt>
                <c:pt idx="2650">
                  <c:v>-0.21082999999999999</c:v>
                </c:pt>
                <c:pt idx="2651">
                  <c:v>-0.21137</c:v>
                </c:pt>
                <c:pt idx="2652">
                  <c:v>-0.21185999999999999</c:v>
                </c:pt>
                <c:pt idx="2653">
                  <c:v>-0.21240999999999999</c:v>
                </c:pt>
                <c:pt idx="2654">
                  <c:v>-0.21295</c:v>
                </c:pt>
                <c:pt idx="2655">
                  <c:v>-0.2135</c:v>
                </c:pt>
                <c:pt idx="2656">
                  <c:v>-0.21399000000000001</c:v>
                </c:pt>
                <c:pt idx="2657">
                  <c:v>-0.21453</c:v>
                </c:pt>
                <c:pt idx="2658">
                  <c:v>-0.21512999999999999</c:v>
                </c:pt>
                <c:pt idx="2659">
                  <c:v>-0.21568000000000001</c:v>
                </c:pt>
                <c:pt idx="2660">
                  <c:v>-0.21628</c:v>
                </c:pt>
                <c:pt idx="2661">
                  <c:v>-0.21682000000000001</c:v>
                </c:pt>
                <c:pt idx="2662">
                  <c:v>-0.21742</c:v>
                </c:pt>
                <c:pt idx="2663">
                  <c:v>-0.21795999999999999</c:v>
                </c:pt>
                <c:pt idx="2664">
                  <c:v>-0.21851000000000001</c:v>
                </c:pt>
                <c:pt idx="2665">
                  <c:v>-0.219</c:v>
                </c:pt>
                <c:pt idx="2666">
                  <c:v>-0.21948999999999999</c:v>
                </c:pt>
                <c:pt idx="2667">
                  <c:v>-0.22003</c:v>
                </c:pt>
                <c:pt idx="2668">
                  <c:v>-0.22051999999999999</c:v>
                </c:pt>
                <c:pt idx="2669">
                  <c:v>-0.22101000000000001</c:v>
                </c:pt>
                <c:pt idx="2670">
                  <c:v>-0.22156000000000001</c:v>
                </c:pt>
                <c:pt idx="2671">
                  <c:v>-0.22205</c:v>
                </c:pt>
                <c:pt idx="2672">
                  <c:v>-0.22253999999999999</c:v>
                </c:pt>
                <c:pt idx="2673">
                  <c:v>-0.22308</c:v>
                </c:pt>
                <c:pt idx="2674">
                  <c:v>-0.22356999999999999</c:v>
                </c:pt>
                <c:pt idx="2675">
                  <c:v>-0.22412000000000001</c:v>
                </c:pt>
                <c:pt idx="2676">
                  <c:v>-0.22466</c:v>
                </c:pt>
                <c:pt idx="2677">
                  <c:v>-0.22514999999999999</c:v>
                </c:pt>
                <c:pt idx="2678">
                  <c:v>-0.22570000000000001</c:v>
                </c:pt>
                <c:pt idx="2679">
                  <c:v>-0.22619</c:v>
                </c:pt>
                <c:pt idx="2680">
                  <c:v>-0.22667999999999999</c:v>
                </c:pt>
                <c:pt idx="2681">
                  <c:v>-0.22717000000000001</c:v>
                </c:pt>
                <c:pt idx="2682">
                  <c:v>-0.2276</c:v>
                </c:pt>
                <c:pt idx="2683">
                  <c:v>-0.22803999999999999</c:v>
                </c:pt>
                <c:pt idx="2684">
                  <c:v>-0.22847000000000001</c:v>
                </c:pt>
                <c:pt idx="2685">
                  <c:v>-0.22891</c:v>
                </c:pt>
                <c:pt idx="2686">
                  <c:v>-0.22939999999999999</c:v>
                </c:pt>
                <c:pt idx="2687">
                  <c:v>-0.22983000000000001</c:v>
                </c:pt>
                <c:pt idx="2688">
                  <c:v>-0.23027</c:v>
                </c:pt>
                <c:pt idx="2689">
                  <c:v>-0.23071</c:v>
                </c:pt>
                <c:pt idx="2690">
                  <c:v>-0.23114000000000001</c:v>
                </c:pt>
                <c:pt idx="2691">
                  <c:v>-0.23163</c:v>
                </c:pt>
                <c:pt idx="2692">
                  <c:v>-0.23207</c:v>
                </c:pt>
                <c:pt idx="2693">
                  <c:v>-0.23250000000000001</c:v>
                </c:pt>
                <c:pt idx="2694">
                  <c:v>-0.23294000000000001</c:v>
                </c:pt>
                <c:pt idx="2695">
                  <c:v>-0.23336999999999999</c:v>
                </c:pt>
                <c:pt idx="2696">
                  <c:v>-0.23375000000000001</c:v>
                </c:pt>
                <c:pt idx="2697">
                  <c:v>-0.23413999999999999</c:v>
                </c:pt>
                <c:pt idx="2698">
                  <c:v>-0.23446</c:v>
                </c:pt>
                <c:pt idx="2699">
                  <c:v>-0.23483999999999999</c:v>
                </c:pt>
                <c:pt idx="2700">
                  <c:v>-0.23516999999999999</c:v>
                </c:pt>
                <c:pt idx="2701">
                  <c:v>-0.23555000000000001</c:v>
                </c:pt>
                <c:pt idx="2702">
                  <c:v>-0.23588000000000001</c:v>
                </c:pt>
                <c:pt idx="2703">
                  <c:v>-0.23626</c:v>
                </c:pt>
                <c:pt idx="2704">
                  <c:v>-0.23658999999999999</c:v>
                </c:pt>
                <c:pt idx="2705">
                  <c:v>-0.23691000000000001</c:v>
                </c:pt>
                <c:pt idx="2706">
                  <c:v>-0.23729</c:v>
                </c:pt>
                <c:pt idx="2707">
                  <c:v>-0.23762</c:v>
                </c:pt>
                <c:pt idx="2708">
                  <c:v>-0.23794999999999999</c:v>
                </c:pt>
                <c:pt idx="2709">
                  <c:v>-0.23827000000000001</c:v>
                </c:pt>
                <c:pt idx="2710">
                  <c:v>-0.23860000000000001</c:v>
                </c:pt>
                <c:pt idx="2711">
                  <c:v>-0.23887</c:v>
                </c:pt>
                <c:pt idx="2712">
                  <c:v>-0.23915</c:v>
                </c:pt>
                <c:pt idx="2713">
                  <c:v>-0.23941999999999999</c:v>
                </c:pt>
                <c:pt idx="2714">
                  <c:v>-0.23963999999999999</c:v>
                </c:pt>
                <c:pt idx="2715">
                  <c:v>-0.23991000000000001</c:v>
                </c:pt>
                <c:pt idx="2716">
                  <c:v>-0.24013000000000001</c:v>
                </c:pt>
                <c:pt idx="2717">
                  <c:v>-0.24034</c:v>
                </c:pt>
                <c:pt idx="2718">
                  <c:v>-0.24062</c:v>
                </c:pt>
                <c:pt idx="2719">
                  <c:v>-0.24082999999999999</c:v>
                </c:pt>
                <c:pt idx="2720">
                  <c:v>-0.24104999999999999</c:v>
                </c:pt>
                <c:pt idx="2721">
                  <c:v>-0.24127000000000001</c:v>
                </c:pt>
                <c:pt idx="2722">
                  <c:v>-0.24149000000000001</c:v>
                </c:pt>
                <c:pt idx="2723">
                  <c:v>-0.24171000000000001</c:v>
                </c:pt>
                <c:pt idx="2724">
                  <c:v>-0.24187</c:v>
                </c:pt>
                <c:pt idx="2725">
                  <c:v>-0.24209</c:v>
                </c:pt>
                <c:pt idx="2726">
                  <c:v>-0.24224999999999999</c:v>
                </c:pt>
                <c:pt idx="2727">
                  <c:v>-0.24246999999999999</c:v>
                </c:pt>
                <c:pt idx="2728">
                  <c:v>-0.24257999999999999</c:v>
                </c:pt>
                <c:pt idx="2729">
                  <c:v>-0.24274000000000001</c:v>
                </c:pt>
                <c:pt idx="2730">
                  <c:v>-0.24285000000000001</c:v>
                </c:pt>
                <c:pt idx="2731">
                  <c:v>-0.24296000000000001</c:v>
                </c:pt>
                <c:pt idx="2732">
                  <c:v>-0.24307000000000001</c:v>
                </c:pt>
                <c:pt idx="2733">
                  <c:v>-0.24318000000000001</c:v>
                </c:pt>
                <c:pt idx="2734">
                  <c:v>-0.24328</c:v>
                </c:pt>
                <c:pt idx="2735">
                  <c:v>-0.24339</c:v>
                </c:pt>
                <c:pt idx="2736">
                  <c:v>-0.24345</c:v>
                </c:pt>
                <c:pt idx="2737">
                  <c:v>-0.24356</c:v>
                </c:pt>
                <c:pt idx="2738">
                  <c:v>-0.24360999999999999</c:v>
                </c:pt>
                <c:pt idx="2739">
                  <c:v>-0.24371999999999999</c:v>
                </c:pt>
                <c:pt idx="2740">
                  <c:v>-0.24376999999999999</c:v>
                </c:pt>
                <c:pt idx="2741">
                  <c:v>-0.24382999999999999</c:v>
                </c:pt>
                <c:pt idx="2742">
                  <c:v>-0.24388000000000001</c:v>
                </c:pt>
                <c:pt idx="2743">
                  <c:v>-0.24393999999999999</c:v>
                </c:pt>
                <c:pt idx="2744">
                  <c:v>-0.24393999999999999</c:v>
                </c:pt>
                <c:pt idx="2745">
                  <c:v>-0.24393999999999999</c:v>
                </c:pt>
                <c:pt idx="2746">
                  <c:v>-0.24393999999999999</c:v>
                </c:pt>
                <c:pt idx="2747">
                  <c:v>-0.24393999999999999</c:v>
                </c:pt>
                <c:pt idx="2748">
                  <c:v>-0.24388000000000001</c:v>
                </c:pt>
                <c:pt idx="2749">
                  <c:v>-0.24388000000000001</c:v>
                </c:pt>
                <c:pt idx="2750">
                  <c:v>-0.24388000000000001</c:v>
                </c:pt>
                <c:pt idx="2751">
                  <c:v>-0.24388000000000001</c:v>
                </c:pt>
                <c:pt idx="2752">
                  <c:v>-0.24388000000000001</c:v>
                </c:pt>
                <c:pt idx="2753">
                  <c:v>-0.24382999999999999</c:v>
                </c:pt>
                <c:pt idx="2754">
                  <c:v>-0.24376999999999999</c:v>
                </c:pt>
                <c:pt idx="2755">
                  <c:v>-0.24371999999999999</c:v>
                </c:pt>
                <c:pt idx="2756">
                  <c:v>-0.24367</c:v>
                </c:pt>
                <c:pt idx="2757">
                  <c:v>-0.24360999999999999</c:v>
                </c:pt>
                <c:pt idx="2758">
                  <c:v>-0.24356</c:v>
                </c:pt>
                <c:pt idx="2759">
                  <c:v>-0.24349999999999999</c:v>
                </c:pt>
                <c:pt idx="2760">
                  <c:v>-0.24339</c:v>
                </c:pt>
                <c:pt idx="2761">
                  <c:v>-0.24328</c:v>
                </c:pt>
                <c:pt idx="2762">
                  <c:v>-0.24318000000000001</c:v>
                </c:pt>
                <c:pt idx="2763">
                  <c:v>-0.24307000000000001</c:v>
                </c:pt>
                <c:pt idx="2764">
                  <c:v>-0.24296000000000001</c:v>
                </c:pt>
                <c:pt idx="2765">
                  <c:v>-0.24285000000000001</c:v>
                </c:pt>
                <c:pt idx="2766">
                  <c:v>-0.24274000000000001</c:v>
                </c:pt>
                <c:pt idx="2767">
                  <c:v>-0.24263000000000001</c:v>
                </c:pt>
                <c:pt idx="2768">
                  <c:v>-0.24252000000000001</c:v>
                </c:pt>
                <c:pt idx="2769">
                  <c:v>-0.24240999999999999</c:v>
                </c:pt>
                <c:pt idx="2770">
                  <c:v>-0.24224999999999999</c:v>
                </c:pt>
                <c:pt idx="2771">
                  <c:v>-0.24213999999999999</c:v>
                </c:pt>
                <c:pt idx="2772">
                  <c:v>-0.24198</c:v>
                </c:pt>
                <c:pt idx="2773">
                  <c:v>-0.24181</c:v>
                </c:pt>
                <c:pt idx="2774">
                  <c:v>-0.24165</c:v>
                </c:pt>
                <c:pt idx="2775">
                  <c:v>-0.24149000000000001</c:v>
                </c:pt>
                <c:pt idx="2776">
                  <c:v>-0.24127000000000001</c:v>
                </c:pt>
                <c:pt idx="2777">
                  <c:v>-0.24110999999999999</c:v>
                </c:pt>
                <c:pt idx="2778">
                  <c:v>-0.24093999999999999</c:v>
                </c:pt>
                <c:pt idx="2779">
                  <c:v>-0.24071999999999999</c:v>
                </c:pt>
                <c:pt idx="2780">
                  <c:v>-0.24056</c:v>
                </c:pt>
                <c:pt idx="2781">
                  <c:v>-0.2404</c:v>
                </c:pt>
                <c:pt idx="2782">
                  <c:v>-0.24018</c:v>
                </c:pt>
                <c:pt idx="2783">
                  <c:v>-0.24002000000000001</c:v>
                </c:pt>
                <c:pt idx="2784">
                  <c:v>-0.23985000000000001</c:v>
                </c:pt>
                <c:pt idx="2785">
                  <c:v>-0.23968999999999999</c:v>
                </c:pt>
                <c:pt idx="2786">
                  <c:v>-0.23946999999999999</c:v>
                </c:pt>
                <c:pt idx="2787">
                  <c:v>-0.2392</c:v>
                </c:pt>
                <c:pt idx="2788">
                  <c:v>-0.23898</c:v>
                </c:pt>
                <c:pt idx="2789">
                  <c:v>-0.23876</c:v>
                </c:pt>
                <c:pt idx="2790">
                  <c:v>-0.23855000000000001</c:v>
                </c:pt>
                <c:pt idx="2791">
                  <c:v>-0.23827000000000001</c:v>
                </c:pt>
                <c:pt idx="2792">
                  <c:v>-0.23805999999999999</c:v>
                </c:pt>
                <c:pt idx="2793">
                  <c:v>-0.23784</c:v>
                </c:pt>
                <c:pt idx="2794">
                  <c:v>-0.23757</c:v>
                </c:pt>
                <c:pt idx="2795">
                  <c:v>-0.23735000000000001</c:v>
                </c:pt>
                <c:pt idx="2796">
                  <c:v>-0.23713000000000001</c:v>
                </c:pt>
                <c:pt idx="2797">
                  <c:v>-0.23685999999999999</c:v>
                </c:pt>
                <c:pt idx="2798">
                  <c:v>-0.23669999999999999</c:v>
                </c:pt>
                <c:pt idx="2799">
                  <c:v>-0.23648</c:v>
                </c:pt>
                <c:pt idx="2800">
                  <c:v>-0.23626</c:v>
                </c:pt>
                <c:pt idx="2801">
                  <c:v>-0.23599000000000001</c:v>
                </c:pt>
                <c:pt idx="2802">
                  <c:v>-0.23572000000000001</c:v>
                </c:pt>
                <c:pt idx="2803">
                  <c:v>-0.23544000000000001</c:v>
                </c:pt>
                <c:pt idx="2804">
                  <c:v>-0.23516999999999999</c:v>
                </c:pt>
                <c:pt idx="2805">
                  <c:v>-0.23483999999999999</c:v>
                </c:pt>
                <c:pt idx="2806">
                  <c:v>-0.23457</c:v>
                </c:pt>
                <c:pt idx="2807">
                  <c:v>-0.23430000000000001</c:v>
                </c:pt>
                <c:pt idx="2808">
                  <c:v>-0.23402999999999999</c:v>
                </c:pt>
                <c:pt idx="2809">
                  <c:v>-0.23375000000000001</c:v>
                </c:pt>
                <c:pt idx="2810">
                  <c:v>-0.23347999999999999</c:v>
                </c:pt>
                <c:pt idx="2811">
                  <c:v>-0.23321</c:v>
                </c:pt>
                <c:pt idx="2812">
                  <c:v>-0.23294000000000001</c:v>
                </c:pt>
                <c:pt idx="2813">
                  <c:v>-0.23266999999999999</c:v>
                </c:pt>
                <c:pt idx="2814">
                  <c:v>-0.23239000000000001</c:v>
                </c:pt>
                <c:pt idx="2815">
                  <c:v>-0.23218</c:v>
                </c:pt>
                <c:pt idx="2816">
                  <c:v>-0.2319</c:v>
                </c:pt>
                <c:pt idx="2817">
                  <c:v>-0.23163</c:v>
                </c:pt>
                <c:pt idx="2818">
                  <c:v>-0.23130000000000001</c:v>
                </c:pt>
                <c:pt idx="2819">
                  <c:v>-0.23097999999999999</c:v>
                </c:pt>
                <c:pt idx="2820">
                  <c:v>-0.23064999999999999</c:v>
                </c:pt>
                <c:pt idx="2821">
                  <c:v>-0.23032</c:v>
                </c:pt>
                <c:pt idx="2822">
                  <c:v>-0.22994000000000001</c:v>
                </c:pt>
                <c:pt idx="2823">
                  <c:v>-0.22961999999999999</c:v>
                </c:pt>
                <c:pt idx="2824">
                  <c:v>-0.22928999999999999</c:v>
                </c:pt>
                <c:pt idx="2825">
                  <c:v>-0.22902</c:v>
                </c:pt>
                <c:pt idx="2826">
                  <c:v>-0.22869</c:v>
                </c:pt>
                <c:pt idx="2827">
                  <c:v>-0.22836000000000001</c:v>
                </c:pt>
                <c:pt idx="2828">
                  <c:v>-0.22808999999999999</c:v>
                </c:pt>
                <c:pt idx="2829">
                  <c:v>-0.22777</c:v>
                </c:pt>
                <c:pt idx="2830">
                  <c:v>-0.22749</c:v>
                </c:pt>
                <c:pt idx="2831">
                  <c:v>-0.22722000000000001</c:v>
                </c:pt>
                <c:pt idx="2832">
                  <c:v>-0.22695000000000001</c:v>
                </c:pt>
                <c:pt idx="2833">
                  <c:v>-0.22656999999999999</c:v>
                </c:pt>
                <c:pt idx="2834">
                  <c:v>-0.22624</c:v>
                </c:pt>
                <c:pt idx="2835">
                  <c:v>-0.2258</c:v>
                </c:pt>
                <c:pt idx="2836">
                  <c:v>-0.22542000000000001</c:v>
                </c:pt>
                <c:pt idx="2837">
                  <c:v>-0.22503999999999999</c:v>
                </c:pt>
                <c:pt idx="2838">
                  <c:v>-0.22461</c:v>
                </c:pt>
                <c:pt idx="2839">
                  <c:v>-0.22423000000000001</c:v>
                </c:pt>
                <c:pt idx="2840">
                  <c:v>-0.22384000000000001</c:v>
                </c:pt>
                <c:pt idx="2841">
                  <c:v>-0.22345999999999999</c:v>
                </c:pt>
                <c:pt idx="2842">
                  <c:v>-0.22314000000000001</c:v>
                </c:pt>
                <c:pt idx="2843">
                  <c:v>-0.22276000000000001</c:v>
                </c:pt>
                <c:pt idx="2844">
                  <c:v>-0.22242999999999999</c:v>
                </c:pt>
                <c:pt idx="2845">
                  <c:v>-0.22205</c:v>
                </c:pt>
                <c:pt idx="2846">
                  <c:v>-0.22172</c:v>
                </c:pt>
                <c:pt idx="2847">
                  <c:v>-0.22139</c:v>
                </c:pt>
                <c:pt idx="2848">
                  <c:v>-0.22101000000000001</c:v>
                </c:pt>
                <c:pt idx="2849">
                  <c:v>-0.22062999999999999</c:v>
                </c:pt>
                <c:pt idx="2850">
                  <c:v>-0.22014</c:v>
                </c:pt>
                <c:pt idx="2851">
                  <c:v>-0.21970999999999999</c:v>
                </c:pt>
                <c:pt idx="2852">
                  <c:v>-0.21922</c:v>
                </c:pt>
                <c:pt idx="2853">
                  <c:v>-0.21873000000000001</c:v>
                </c:pt>
                <c:pt idx="2854">
                  <c:v>-0.21823999999999999</c:v>
                </c:pt>
                <c:pt idx="2855">
                  <c:v>-0.21775</c:v>
                </c:pt>
                <c:pt idx="2856">
                  <c:v>-0.21726000000000001</c:v>
                </c:pt>
                <c:pt idx="2857">
                  <c:v>-0.21682000000000001</c:v>
                </c:pt>
                <c:pt idx="2858">
                  <c:v>-0.21637999999999999</c:v>
                </c:pt>
                <c:pt idx="2859">
                  <c:v>-0.21595</c:v>
                </c:pt>
                <c:pt idx="2860">
                  <c:v>-0.21551000000000001</c:v>
                </c:pt>
                <c:pt idx="2861">
                  <c:v>-0.21507999999999999</c:v>
                </c:pt>
                <c:pt idx="2862">
                  <c:v>-0.21464</c:v>
                </c:pt>
                <c:pt idx="2863">
                  <c:v>-0.21421000000000001</c:v>
                </c:pt>
                <c:pt idx="2864">
                  <c:v>-0.21371999999999999</c:v>
                </c:pt>
                <c:pt idx="2865">
                  <c:v>-0.21323</c:v>
                </c:pt>
                <c:pt idx="2866">
                  <c:v>-0.21268000000000001</c:v>
                </c:pt>
                <c:pt idx="2867">
                  <c:v>-0.21207999999999999</c:v>
                </c:pt>
                <c:pt idx="2868">
                  <c:v>-0.21148</c:v>
                </c:pt>
                <c:pt idx="2869">
                  <c:v>-0.21088000000000001</c:v>
                </c:pt>
                <c:pt idx="2870">
                  <c:v>-0.21029</c:v>
                </c:pt>
                <c:pt idx="2871">
                  <c:v>-0.20968999999999999</c:v>
                </c:pt>
                <c:pt idx="2872">
                  <c:v>-0.20909</c:v>
                </c:pt>
                <c:pt idx="2873">
                  <c:v>-0.20854</c:v>
                </c:pt>
                <c:pt idx="2874">
                  <c:v>-0.20794000000000001</c:v>
                </c:pt>
                <c:pt idx="2875">
                  <c:v>-0.2074</c:v>
                </c:pt>
                <c:pt idx="2876">
                  <c:v>-0.20685000000000001</c:v>
                </c:pt>
                <c:pt idx="2877">
                  <c:v>-0.20626</c:v>
                </c:pt>
                <c:pt idx="2878">
                  <c:v>-0.20571</c:v>
                </c:pt>
                <c:pt idx="2879">
                  <c:v>-0.20516999999999999</c:v>
                </c:pt>
                <c:pt idx="2880">
                  <c:v>-0.20457</c:v>
                </c:pt>
                <c:pt idx="2881">
                  <c:v>-0.20391000000000001</c:v>
                </c:pt>
                <c:pt idx="2882">
                  <c:v>-0.20326</c:v>
                </c:pt>
                <c:pt idx="2883">
                  <c:v>-0.20250000000000001</c:v>
                </c:pt>
                <c:pt idx="2884">
                  <c:v>-0.20174</c:v>
                </c:pt>
                <c:pt idx="2885">
                  <c:v>-0.20097000000000001</c:v>
                </c:pt>
                <c:pt idx="2886">
                  <c:v>-0.20021</c:v>
                </c:pt>
                <c:pt idx="2887">
                  <c:v>-0.19950000000000001</c:v>
                </c:pt>
                <c:pt idx="2888">
                  <c:v>-0.19874</c:v>
                </c:pt>
                <c:pt idx="2889">
                  <c:v>-0.19803000000000001</c:v>
                </c:pt>
                <c:pt idx="2890">
                  <c:v>-0.19738</c:v>
                </c:pt>
                <c:pt idx="2891">
                  <c:v>-0.19667000000000001</c:v>
                </c:pt>
                <c:pt idx="2892">
                  <c:v>-0.19596</c:v>
                </c:pt>
                <c:pt idx="2893">
                  <c:v>-0.19520000000000001</c:v>
                </c:pt>
                <c:pt idx="2894">
                  <c:v>-0.19449</c:v>
                </c:pt>
                <c:pt idx="2895">
                  <c:v>-0.19378999999999999</c:v>
                </c:pt>
                <c:pt idx="2896">
                  <c:v>-0.19308</c:v>
                </c:pt>
                <c:pt idx="2897">
                  <c:v>-0.19225999999999999</c:v>
                </c:pt>
                <c:pt idx="2898">
                  <c:v>-0.19139</c:v>
                </c:pt>
                <c:pt idx="2899">
                  <c:v>-0.19051999999999999</c:v>
                </c:pt>
                <c:pt idx="2900">
                  <c:v>-0.18959000000000001</c:v>
                </c:pt>
                <c:pt idx="2901">
                  <c:v>-0.18867</c:v>
                </c:pt>
                <c:pt idx="2902">
                  <c:v>-0.18773999999999999</c:v>
                </c:pt>
                <c:pt idx="2903">
                  <c:v>-0.18682000000000001</c:v>
                </c:pt>
                <c:pt idx="2904">
                  <c:v>-0.18593999999999999</c:v>
                </c:pt>
                <c:pt idx="2905">
                  <c:v>-0.18507000000000001</c:v>
                </c:pt>
                <c:pt idx="2906">
                  <c:v>-0.1842</c:v>
                </c:pt>
                <c:pt idx="2907">
                  <c:v>-0.18332999999999999</c:v>
                </c:pt>
                <c:pt idx="2908">
                  <c:v>-0.18246000000000001</c:v>
                </c:pt>
                <c:pt idx="2909">
                  <c:v>-0.18159</c:v>
                </c:pt>
                <c:pt idx="2910">
                  <c:v>-0.18071999999999999</c:v>
                </c:pt>
                <c:pt idx="2911">
                  <c:v>-0.17985000000000001</c:v>
                </c:pt>
                <c:pt idx="2912">
                  <c:v>-0.17896999999999999</c:v>
                </c:pt>
                <c:pt idx="2913">
                  <c:v>-0.17799000000000001</c:v>
                </c:pt>
                <c:pt idx="2914">
                  <c:v>-0.17696000000000001</c:v>
                </c:pt>
                <c:pt idx="2915">
                  <c:v>-0.17593</c:v>
                </c:pt>
                <c:pt idx="2916">
                  <c:v>-0.17484</c:v>
                </c:pt>
                <c:pt idx="2917">
                  <c:v>-0.17374999999999999</c:v>
                </c:pt>
                <c:pt idx="2918">
                  <c:v>-0.1726</c:v>
                </c:pt>
                <c:pt idx="2919">
                  <c:v>-0.17157</c:v>
                </c:pt>
                <c:pt idx="2920">
                  <c:v>-0.17047999999999999</c:v>
                </c:pt>
                <c:pt idx="2921">
                  <c:v>-0.16950000000000001</c:v>
                </c:pt>
                <c:pt idx="2922">
                  <c:v>-0.16847000000000001</c:v>
                </c:pt>
                <c:pt idx="2923">
                  <c:v>-0.16749</c:v>
                </c:pt>
                <c:pt idx="2924">
                  <c:v>-0.16644999999999999</c:v>
                </c:pt>
                <c:pt idx="2925">
                  <c:v>-0.16542000000000001</c:v>
                </c:pt>
                <c:pt idx="2926">
                  <c:v>-0.16438</c:v>
                </c:pt>
                <c:pt idx="2927">
                  <c:v>-0.16335</c:v>
                </c:pt>
                <c:pt idx="2928">
                  <c:v>-0.16231000000000001</c:v>
                </c:pt>
                <c:pt idx="2929">
                  <c:v>-0.16117000000000001</c:v>
                </c:pt>
                <c:pt idx="2930">
                  <c:v>-0.16002</c:v>
                </c:pt>
                <c:pt idx="2931">
                  <c:v>-0.15876999999999999</c:v>
                </c:pt>
                <c:pt idx="2932">
                  <c:v>-0.15756999999999999</c:v>
                </c:pt>
                <c:pt idx="2933">
                  <c:v>-0.15631999999999999</c:v>
                </c:pt>
                <c:pt idx="2934">
                  <c:v>-0.15507000000000001</c:v>
                </c:pt>
                <c:pt idx="2935">
                  <c:v>-0.15387000000000001</c:v>
                </c:pt>
                <c:pt idx="2936">
                  <c:v>-0.15267</c:v>
                </c:pt>
                <c:pt idx="2937">
                  <c:v>-0.15153</c:v>
                </c:pt>
                <c:pt idx="2938">
                  <c:v>-0.15039</c:v>
                </c:pt>
                <c:pt idx="2939">
                  <c:v>-0.14924000000000001</c:v>
                </c:pt>
                <c:pt idx="2940">
                  <c:v>-0.14810000000000001</c:v>
                </c:pt>
                <c:pt idx="2941">
                  <c:v>-0.14696000000000001</c:v>
                </c:pt>
                <c:pt idx="2942">
                  <c:v>-0.14581</c:v>
                </c:pt>
                <c:pt idx="2943">
                  <c:v>-0.14466999999999999</c:v>
                </c:pt>
                <c:pt idx="2944">
                  <c:v>-0.14352999999999999</c:v>
                </c:pt>
                <c:pt idx="2945">
                  <c:v>-0.14227000000000001</c:v>
                </c:pt>
                <c:pt idx="2946">
                  <c:v>-0.14097000000000001</c:v>
                </c:pt>
                <c:pt idx="2947">
                  <c:v>-0.13966000000000001</c:v>
                </c:pt>
                <c:pt idx="2948">
                  <c:v>-0.13830000000000001</c:v>
                </c:pt>
                <c:pt idx="2949">
                  <c:v>-0.13699</c:v>
                </c:pt>
                <c:pt idx="2950">
                  <c:v>-0.13563</c:v>
                </c:pt>
                <c:pt idx="2951">
                  <c:v>-0.13431999999999999</c:v>
                </c:pt>
                <c:pt idx="2952">
                  <c:v>-0.13306999999999999</c:v>
                </c:pt>
                <c:pt idx="2953">
                  <c:v>-0.13181999999999999</c:v>
                </c:pt>
                <c:pt idx="2954">
                  <c:v>-0.13062000000000001</c:v>
                </c:pt>
                <c:pt idx="2955">
                  <c:v>-0.12937000000000001</c:v>
                </c:pt>
                <c:pt idx="2956">
                  <c:v>-0.12817000000000001</c:v>
                </c:pt>
                <c:pt idx="2957">
                  <c:v>-0.12692000000000001</c:v>
                </c:pt>
                <c:pt idx="2958">
                  <c:v>-0.12565999999999999</c:v>
                </c:pt>
                <c:pt idx="2959">
                  <c:v>-0.12447</c:v>
                </c:pt>
                <c:pt idx="2960">
                  <c:v>-0.12321</c:v>
                </c:pt>
                <c:pt idx="2961">
                  <c:v>-0.12191</c:v>
                </c:pt>
                <c:pt idx="2962">
                  <c:v>-0.1206</c:v>
                </c:pt>
                <c:pt idx="2963">
                  <c:v>-0.11917999999999999</c:v>
                </c:pt>
                <c:pt idx="2964">
                  <c:v>-0.11781999999999999</c:v>
                </c:pt>
                <c:pt idx="2965">
                  <c:v>-0.11641</c:v>
                </c:pt>
                <c:pt idx="2966">
                  <c:v>-0.11498999999999999</c:v>
                </c:pt>
                <c:pt idx="2967">
                  <c:v>-0.11369</c:v>
                </c:pt>
                <c:pt idx="2968">
                  <c:v>-0.11232</c:v>
                </c:pt>
                <c:pt idx="2969">
                  <c:v>-0.11107</c:v>
                </c:pt>
                <c:pt idx="2970">
                  <c:v>-0.10982</c:v>
                </c:pt>
                <c:pt idx="2971">
                  <c:v>-0.10857</c:v>
                </c:pt>
                <c:pt idx="2972">
                  <c:v>-0.10731</c:v>
                </c:pt>
                <c:pt idx="2973">
                  <c:v>-0.10606</c:v>
                </c:pt>
                <c:pt idx="2974">
                  <c:v>-0.10481</c:v>
                </c:pt>
                <c:pt idx="2975">
                  <c:v>-0.10360999999999999</c:v>
                </c:pt>
                <c:pt idx="2976">
                  <c:v>-0.10236000000000001</c:v>
                </c:pt>
                <c:pt idx="2977">
                  <c:v>-0.10100000000000001</c:v>
                </c:pt>
                <c:pt idx="2978">
                  <c:v>-9.9690000000000001E-2</c:v>
                </c:pt>
                <c:pt idx="2979">
                  <c:v>-9.8269999999999996E-2</c:v>
                </c:pt>
                <c:pt idx="2980">
                  <c:v>-9.6860000000000002E-2</c:v>
                </c:pt>
                <c:pt idx="2981">
                  <c:v>-9.5500000000000002E-2</c:v>
                </c:pt>
                <c:pt idx="2982">
                  <c:v>-9.4079999999999997E-2</c:v>
                </c:pt>
                <c:pt idx="2983">
                  <c:v>-9.2770000000000005E-2</c:v>
                </c:pt>
                <c:pt idx="2984">
                  <c:v>-9.1469999999999996E-2</c:v>
                </c:pt>
                <c:pt idx="2985">
                  <c:v>-9.0219999999999995E-2</c:v>
                </c:pt>
                <c:pt idx="2986">
                  <c:v>-8.8959999999999997E-2</c:v>
                </c:pt>
                <c:pt idx="2987">
                  <c:v>-8.7770000000000001E-2</c:v>
                </c:pt>
                <c:pt idx="2988">
                  <c:v>-8.6510000000000004E-2</c:v>
                </c:pt>
                <c:pt idx="2989">
                  <c:v>-8.5309999999999997E-2</c:v>
                </c:pt>
                <c:pt idx="2990">
                  <c:v>-8.412E-2</c:v>
                </c:pt>
                <c:pt idx="2991">
                  <c:v>-8.2860000000000003E-2</c:v>
                </c:pt>
                <c:pt idx="2992">
                  <c:v>-8.1670000000000006E-2</c:v>
                </c:pt>
                <c:pt idx="2993">
                  <c:v>-8.0409999999999995E-2</c:v>
                </c:pt>
                <c:pt idx="2994">
                  <c:v>-7.9049999999999995E-2</c:v>
                </c:pt>
                <c:pt idx="2995">
                  <c:v>-7.775E-2</c:v>
                </c:pt>
                <c:pt idx="2996">
                  <c:v>-7.6380000000000003E-2</c:v>
                </c:pt>
                <c:pt idx="2997">
                  <c:v>-7.5020000000000003E-2</c:v>
                </c:pt>
                <c:pt idx="2998">
                  <c:v>-7.3719999999999994E-2</c:v>
                </c:pt>
                <c:pt idx="2999">
                  <c:v>-7.2410000000000002E-2</c:v>
                </c:pt>
                <c:pt idx="3000">
                  <c:v>-7.1160000000000001E-2</c:v>
                </c:pt>
                <c:pt idx="3001">
                  <c:v>-7.0010000000000003E-2</c:v>
                </c:pt>
                <c:pt idx="3002">
                  <c:v>-6.8870000000000001E-2</c:v>
                </c:pt>
                <c:pt idx="3003">
                  <c:v>-6.7729999999999999E-2</c:v>
                </c:pt>
                <c:pt idx="3004">
                  <c:v>-6.6530000000000006E-2</c:v>
                </c:pt>
                <c:pt idx="3005">
                  <c:v>-6.5379999999999994E-2</c:v>
                </c:pt>
                <c:pt idx="3006">
                  <c:v>-6.4240000000000005E-2</c:v>
                </c:pt>
                <c:pt idx="3007">
                  <c:v>-6.3100000000000003E-2</c:v>
                </c:pt>
                <c:pt idx="3008">
                  <c:v>-6.1949999999999998E-2</c:v>
                </c:pt>
                <c:pt idx="3009">
                  <c:v>-6.0760000000000002E-2</c:v>
                </c:pt>
                <c:pt idx="3010">
                  <c:v>-5.9560000000000002E-2</c:v>
                </c:pt>
                <c:pt idx="3011">
                  <c:v>-5.8310000000000001E-2</c:v>
                </c:pt>
                <c:pt idx="3012">
                  <c:v>-5.7049999999999997E-2</c:v>
                </c:pt>
                <c:pt idx="3013">
                  <c:v>-5.5800000000000002E-2</c:v>
                </c:pt>
                <c:pt idx="3014">
                  <c:v>-5.4550000000000001E-2</c:v>
                </c:pt>
                <c:pt idx="3015">
                  <c:v>-5.3350000000000002E-2</c:v>
                </c:pt>
                <c:pt idx="3016">
                  <c:v>-5.2209999999999999E-2</c:v>
                </c:pt>
                <c:pt idx="3017">
                  <c:v>-5.1119999999999999E-2</c:v>
                </c:pt>
                <c:pt idx="3018">
                  <c:v>-5.008E-2</c:v>
                </c:pt>
                <c:pt idx="3019">
                  <c:v>-4.9050000000000003E-2</c:v>
                </c:pt>
                <c:pt idx="3020">
                  <c:v>-4.7960000000000003E-2</c:v>
                </c:pt>
                <c:pt idx="3021">
                  <c:v>-4.6929999999999999E-2</c:v>
                </c:pt>
                <c:pt idx="3022">
                  <c:v>-4.589E-2</c:v>
                </c:pt>
                <c:pt idx="3023">
                  <c:v>-4.4859999999999997E-2</c:v>
                </c:pt>
                <c:pt idx="3024">
                  <c:v>-4.3819999999999998E-2</c:v>
                </c:pt>
                <c:pt idx="3025">
                  <c:v>-4.2729999999999997E-2</c:v>
                </c:pt>
                <c:pt idx="3026">
                  <c:v>-4.1590000000000002E-2</c:v>
                </c:pt>
                <c:pt idx="3027">
                  <c:v>-4.045E-2</c:v>
                </c:pt>
                <c:pt idx="3028">
                  <c:v>-3.9300000000000002E-2</c:v>
                </c:pt>
                <c:pt idx="3029">
                  <c:v>-3.8159999999999999E-2</c:v>
                </c:pt>
                <c:pt idx="3030">
                  <c:v>-3.7010000000000001E-2</c:v>
                </c:pt>
                <c:pt idx="3031">
                  <c:v>-3.5929999999999997E-2</c:v>
                </c:pt>
                <c:pt idx="3032">
                  <c:v>-3.4950000000000002E-2</c:v>
                </c:pt>
                <c:pt idx="3033">
                  <c:v>-3.397E-2</c:v>
                </c:pt>
                <c:pt idx="3034">
                  <c:v>-3.304E-2</c:v>
                </c:pt>
                <c:pt idx="3035">
                  <c:v>-3.211E-2</c:v>
                </c:pt>
                <c:pt idx="3036">
                  <c:v>-3.1189999999999999E-2</c:v>
                </c:pt>
                <c:pt idx="3037">
                  <c:v>-3.0210000000000001E-2</c:v>
                </c:pt>
                <c:pt idx="3038">
                  <c:v>-2.928E-2</c:v>
                </c:pt>
                <c:pt idx="3039">
                  <c:v>-2.836E-2</c:v>
                </c:pt>
                <c:pt idx="3040">
                  <c:v>-2.743E-2</c:v>
                </c:pt>
                <c:pt idx="3041">
                  <c:v>-2.6450000000000001E-2</c:v>
                </c:pt>
                <c:pt idx="3042">
                  <c:v>-2.547E-2</c:v>
                </c:pt>
                <c:pt idx="3043">
                  <c:v>-2.444E-2</c:v>
                </c:pt>
                <c:pt idx="3044">
                  <c:v>-2.3460000000000002E-2</c:v>
                </c:pt>
                <c:pt idx="3045">
                  <c:v>-2.2419999999999999E-2</c:v>
                </c:pt>
                <c:pt idx="3046">
                  <c:v>-2.1389999999999999E-2</c:v>
                </c:pt>
                <c:pt idx="3047">
                  <c:v>-2.0459999999999999E-2</c:v>
                </c:pt>
                <c:pt idx="3048">
                  <c:v>-1.9529999999999999E-2</c:v>
                </c:pt>
                <c:pt idx="3049">
                  <c:v>-1.8720000000000001E-2</c:v>
                </c:pt>
                <c:pt idx="3050">
                  <c:v>-1.7899999999999999E-2</c:v>
                </c:pt>
                <c:pt idx="3051">
                  <c:v>-1.7080000000000001E-2</c:v>
                </c:pt>
                <c:pt idx="3052">
                  <c:v>-1.627E-2</c:v>
                </c:pt>
                <c:pt idx="3053">
                  <c:v>-1.54E-2</c:v>
                </c:pt>
                <c:pt idx="3054">
                  <c:v>-1.4579999999999999E-2</c:v>
                </c:pt>
                <c:pt idx="3055">
                  <c:v>-1.3820000000000001E-2</c:v>
                </c:pt>
                <c:pt idx="3056">
                  <c:v>-1.2999999999999999E-2</c:v>
                </c:pt>
                <c:pt idx="3057">
                  <c:v>-1.213E-2</c:v>
                </c:pt>
                <c:pt idx="3058">
                  <c:v>-1.1259999999999999E-2</c:v>
                </c:pt>
                <c:pt idx="3059">
                  <c:v>-1.0330000000000001E-2</c:v>
                </c:pt>
                <c:pt idx="3060">
                  <c:v>-9.41E-3</c:v>
                </c:pt>
                <c:pt idx="3061">
                  <c:v>-8.5400000000000007E-3</c:v>
                </c:pt>
                <c:pt idx="3062">
                  <c:v>-7.6600000000000001E-3</c:v>
                </c:pt>
                <c:pt idx="3063">
                  <c:v>-6.79E-3</c:v>
                </c:pt>
                <c:pt idx="3064">
                  <c:v>-5.9800000000000001E-3</c:v>
                </c:pt>
                <c:pt idx="3065">
                  <c:v>-5.2700000000000004E-3</c:v>
                </c:pt>
                <c:pt idx="3066">
                  <c:v>-4.5599999999999998E-3</c:v>
                </c:pt>
                <c:pt idx="3067">
                  <c:v>-3.8500000000000001E-3</c:v>
                </c:pt>
                <c:pt idx="3068">
                  <c:v>-3.14E-3</c:v>
                </c:pt>
                <c:pt idx="3069">
                  <c:v>-2.4399999999999999E-3</c:v>
                </c:pt>
                <c:pt idx="3070">
                  <c:v>-1.73E-3</c:v>
                </c:pt>
                <c:pt idx="3071">
                  <c:v>-1.0200000000000001E-3</c:v>
                </c:pt>
                <c:pt idx="3072">
                  <c:v>-3.1E-4</c:v>
                </c:pt>
                <c:pt idx="3073">
                  <c:v>4.4999999999999999E-4</c:v>
                </c:pt>
                <c:pt idx="3074">
                  <c:v>1.2099999999999999E-3</c:v>
                </c:pt>
                <c:pt idx="3075">
                  <c:v>2.0300000000000001E-3</c:v>
                </c:pt>
                <c:pt idx="3076">
                  <c:v>2.8500000000000001E-3</c:v>
                </c:pt>
                <c:pt idx="3077">
                  <c:v>3.6099999999999999E-3</c:v>
                </c:pt>
                <c:pt idx="3078">
                  <c:v>4.4200000000000003E-3</c:v>
                </c:pt>
                <c:pt idx="3079">
                  <c:v>5.13E-3</c:v>
                </c:pt>
                <c:pt idx="3080">
                  <c:v>5.8399999999999997E-3</c:v>
                </c:pt>
                <c:pt idx="3081">
                  <c:v>6.4900000000000001E-3</c:v>
                </c:pt>
                <c:pt idx="3082">
                  <c:v>7.0899999999999999E-3</c:v>
                </c:pt>
                <c:pt idx="3083">
                  <c:v>7.6899999999999998E-3</c:v>
                </c:pt>
                <c:pt idx="3084">
                  <c:v>8.3499999999999998E-3</c:v>
                </c:pt>
                <c:pt idx="3085">
                  <c:v>8.94E-3</c:v>
                </c:pt>
                <c:pt idx="3086">
                  <c:v>9.5999999999999992E-3</c:v>
                </c:pt>
                <c:pt idx="3087">
                  <c:v>1.0200000000000001E-2</c:v>
                </c:pt>
                <c:pt idx="3088">
                  <c:v>1.085E-2</c:v>
                </c:pt>
                <c:pt idx="3089">
                  <c:v>1.15E-2</c:v>
                </c:pt>
                <c:pt idx="3090">
                  <c:v>1.2160000000000001E-2</c:v>
                </c:pt>
                <c:pt idx="3091">
                  <c:v>1.286E-2</c:v>
                </c:pt>
                <c:pt idx="3092">
                  <c:v>1.357E-2</c:v>
                </c:pt>
                <c:pt idx="3093">
                  <c:v>1.4279999999999999E-2</c:v>
                </c:pt>
                <c:pt idx="3094">
                  <c:v>1.499E-2</c:v>
                </c:pt>
                <c:pt idx="3095">
                  <c:v>1.5640000000000001E-2</c:v>
                </c:pt>
                <c:pt idx="3096">
                  <c:v>1.6240000000000001E-2</c:v>
                </c:pt>
                <c:pt idx="3097">
                  <c:v>1.6789999999999999E-2</c:v>
                </c:pt>
                <c:pt idx="3098">
                  <c:v>1.7330000000000002E-2</c:v>
                </c:pt>
                <c:pt idx="3099">
                  <c:v>1.787E-2</c:v>
                </c:pt>
                <c:pt idx="3100">
                  <c:v>1.8419999999999999E-2</c:v>
                </c:pt>
                <c:pt idx="3101">
                  <c:v>1.8960000000000001E-2</c:v>
                </c:pt>
                <c:pt idx="3102">
                  <c:v>1.951E-2</c:v>
                </c:pt>
                <c:pt idx="3103">
                  <c:v>2.0049999999999998E-2</c:v>
                </c:pt>
                <c:pt idx="3104">
                  <c:v>2.06E-2</c:v>
                </c:pt>
                <c:pt idx="3105">
                  <c:v>2.12E-2</c:v>
                </c:pt>
                <c:pt idx="3106">
                  <c:v>2.18E-2</c:v>
                </c:pt>
                <c:pt idx="3107">
                  <c:v>2.239E-2</c:v>
                </c:pt>
                <c:pt idx="3108">
                  <c:v>2.3050000000000001E-2</c:v>
                </c:pt>
                <c:pt idx="3109">
                  <c:v>2.3650000000000001E-2</c:v>
                </c:pt>
                <c:pt idx="3110">
                  <c:v>2.4299999999999999E-2</c:v>
                </c:pt>
                <c:pt idx="3111">
                  <c:v>2.4899999999999999E-2</c:v>
                </c:pt>
                <c:pt idx="3112">
                  <c:v>2.5389999999999999E-2</c:v>
                </c:pt>
                <c:pt idx="3113">
                  <c:v>2.5930000000000002E-2</c:v>
                </c:pt>
                <c:pt idx="3114">
                  <c:v>2.6370000000000001E-2</c:v>
                </c:pt>
                <c:pt idx="3115">
                  <c:v>2.6859999999999998E-2</c:v>
                </c:pt>
                <c:pt idx="3116">
                  <c:v>2.7349999999999999E-2</c:v>
                </c:pt>
                <c:pt idx="3117">
                  <c:v>2.784E-2</c:v>
                </c:pt>
                <c:pt idx="3118">
                  <c:v>2.8330000000000001E-2</c:v>
                </c:pt>
                <c:pt idx="3119">
                  <c:v>2.8819999999999998E-2</c:v>
                </c:pt>
                <c:pt idx="3120">
                  <c:v>2.9309999999999999E-2</c:v>
                </c:pt>
                <c:pt idx="3121">
                  <c:v>2.9850000000000002E-2</c:v>
                </c:pt>
                <c:pt idx="3122">
                  <c:v>3.04E-2</c:v>
                </c:pt>
                <c:pt idx="3123">
                  <c:v>3.0939999999999999E-2</c:v>
                </c:pt>
                <c:pt idx="3124">
                  <c:v>3.1489999999999997E-2</c:v>
                </c:pt>
                <c:pt idx="3125">
                  <c:v>3.209E-2</c:v>
                </c:pt>
                <c:pt idx="3126">
                  <c:v>3.2629999999999999E-2</c:v>
                </c:pt>
                <c:pt idx="3127">
                  <c:v>3.3180000000000001E-2</c:v>
                </c:pt>
                <c:pt idx="3128">
                  <c:v>3.3610000000000001E-2</c:v>
                </c:pt>
                <c:pt idx="3129">
                  <c:v>3.4099999999999998E-2</c:v>
                </c:pt>
                <c:pt idx="3130">
                  <c:v>3.4540000000000001E-2</c:v>
                </c:pt>
                <c:pt idx="3131">
                  <c:v>3.492E-2</c:v>
                </c:pt>
                <c:pt idx="3132">
                  <c:v>3.5409999999999997E-2</c:v>
                </c:pt>
                <c:pt idx="3133">
                  <c:v>3.5839999999999997E-2</c:v>
                </c:pt>
                <c:pt idx="3134">
                  <c:v>3.628E-2</c:v>
                </c:pt>
                <c:pt idx="3135">
                  <c:v>3.6720000000000003E-2</c:v>
                </c:pt>
                <c:pt idx="3136">
                  <c:v>3.721E-2</c:v>
                </c:pt>
                <c:pt idx="3137">
                  <c:v>3.764E-2</c:v>
                </c:pt>
                <c:pt idx="3138">
                  <c:v>3.8129999999999997E-2</c:v>
                </c:pt>
                <c:pt idx="3139">
                  <c:v>3.8679999999999999E-2</c:v>
                </c:pt>
                <c:pt idx="3140">
                  <c:v>3.9170000000000003E-2</c:v>
                </c:pt>
                <c:pt idx="3141">
                  <c:v>3.9660000000000001E-2</c:v>
                </c:pt>
                <c:pt idx="3142">
                  <c:v>4.02E-2</c:v>
                </c:pt>
                <c:pt idx="3143">
                  <c:v>4.0640000000000003E-2</c:v>
                </c:pt>
                <c:pt idx="3144">
                  <c:v>4.113E-2</c:v>
                </c:pt>
                <c:pt idx="3145">
                  <c:v>4.1509999999999998E-2</c:v>
                </c:pt>
                <c:pt idx="3146">
                  <c:v>4.1889999999999997E-2</c:v>
                </c:pt>
                <c:pt idx="3147">
                  <c:v>4.2320000000000003E-2</c:v>
                </c:pt>
                <c:pt idx="3148">
                  <c:v>4.2709999999999998E-2</c:v>
                </c:pt>
                <c:pt idx="3149">
                  <c:v>4.3139999999999998E-2</c:v>
                </c:pt>
                <c:pt idx="3150">
                  <c:v>4.3520000000000003E-2</c:v>
                </c:pt>
                <c:pt idx="3151">
                  <c:v>4.3959999999999999E-2</c:v>
                </c:pt>
                <c:pt idx="3152">
                  <c:v>4.4339999999999997E-2</c:v>
                </c:pt>
                <c:pt idx="3153">
                  <c:v>4.4769999999999997E-2</c:v>
                </c:pt>
                <c:pt idx="3154">
                  <c:v>4.5260000000000002E-2</c:v>
                </c:pt>
                <c:pt idx="3155">
                  <c:v>4.5699999999999998E-2</c:v>
                </c:pt>
                <c:pt idx="3156">
                  <c:v>4.6190000000000002E-2</c:v>
                </c:pt>
                <c:pt idx="3157">
                  <c:v>4.6629999999999998E-2</c:v>
                </c:pt>
                <c:pt idx="3158">
                  <c:v>4.7120000000000002E-2</c:v>
                </c:pt>
                <c:pt idx="3159">
                  <c:v>4.7550000000000002E-2</c:v>
                </c:pt>
                <c:pt idx="3160">
                  <c:v>4.793E-2</c:v>
                </c:pt>
                <c:pt idx="3161">
                  <c:v>4.8309999999999999E-2</c:v>
                </c:pt>
                <c:pt idx="3162">
                  <c:v>4.87E-2</c:v>
                </c:pt>
                <c:pt idx="3163">
                  <c:v>4.9079999999999999E-2</c:v>
                </c:pt>
                <c:pt idx="3164">
                  <c:v>4.9459999999999997E-2</c:v>
                </c:pt>
                <c:pt idx="3165">
                  <c:v>4.9840000000000002E-2</c:v>
                </c:pt>
                <c:pt idx="3166">
                  <c:v>5.0220000000000001E-2</c:v>
                </c:pt>
                <c:pt idx="3167">
                  <c:v>5.0599999999999999E-2</c:v>
                </c:pt>
                <c:pt idx="3168">
                  <c:v>5.0979999999999998E-2</c:v>
                </c:pt>
                <c:pt idx="3169">
                  <c:v>5.1360000000000003E-2</c:v>
                </c:pt>
                <c:pt idx="3170">
                  <c:v>5.1799999999999999E-2</c:v>
                </c:pt>
                <c:pt idx="3171">
                  <c:v>5.2179999999999997E-2</c:v>
                </c:pt>
                <c:pt idx="3172">
                  <c:v>5.262E-2</c:v>
                </c:pt>
                <c:pt idx="3173">
                  <c:v>5.305E-2</c:v>
                </c:pt>
                <c:pt idx="3174">
                  <c:v>5.3490000000000003E-2</c:v>
                </c:pt>
                <c:pt idx="3175">
                  <c:v>5.3870000000000001E-2</c:v>
                </c:pt>
                <c:pt idx="3176">
                  <c:v>5.425E-2</c:v>
                </c:pt>
                <c:pt idx="3177">
                  <c:v>5.4629999999999998E-2</c:v>
                </c:pt>
                <c:pt idx="3178">
                  <c:v>5.4960000000000002E-2</c:v>
                </c:pt>
                <c:pt idx="3179">
                  <c:v>5.5280000000000003E-2</c:v>
                </c:pt>
                <c:pt idx="3180">
                  <c:v>5.561E-2</c:v>
                </c:pt>
                <c:pt idx="3181">
                  <c:v>5.5989999999999998E-2</c:v>
                </c:pt>
                <c:pt idx="3182">
                  <c:v>5.6320000000000002E-2</c:v>
                </c:pt>
                <c:pt idx="3183">
                  <c:v>5.67E-2</c:v>
                </c:pt>
                <c:pt idx="3184">
                  <c:v>5.7079999999999999E-2</c:v>
                </c:pt>
                <c:pt idx="3185">
                  <c:v>5.7410000000000003E-2</c:v>
                </c:pt>
                <c:pt idx="3186">
                  <c:v>5.7790000000000001E-2</c:v>
                </c:pt>
                <c:pt idx="3187">
                  <c:v>5.8169999999999999E-2</c:v>
                </c:pt>
                <c:pt idx="3188">
                  <c:v>5.8549999999999998E-2</c:v>
                </c:pt>
                <c:pt idx="3189">
                  <c:v>5.8990000000000001E-2</c:v>
                </c:pt>
                <c:pt idx="3190">
                  <c:v>5.9369999999999999E-2</c:v>
                </c:pt>
                <c:pt idx="3191">
                  <c:v>5.969E-2</c:v>
                </c:pt>
                <c:pt idx="3192">
                  <c:v>6.0080000000000001E-2</c:v>
                </c:pt>
                <c:pt idx="3193">
                  <c:v>6.0350000000000001E-2</c:v>
                </c:pt>
                <c:pt idx="3194">
                  <c:v>6.0670000000000002E-2</c:v>
                </c:pt>
                <c:pt idx="3195">
                  <c:v>6.0999999999999999E-2</c:v>
                </c:pt>
                <c:pt idx="3196">
                  <c:v>6.1330000000000003E-2</c:v>
                </c:pt>
                <c:pt idx="3197">
                  <c:v>6.166E-2</c:v>
                </c:pt>
                <c:pt idx="3198">
                  <c:v>6.198E-2</c:v>
                </c:pt>
                <c:pt idx="3199">
                  <c:v>6.225E-2</c:v>
                </c:pt>
                <c:pt idx="3200">
                  <c:v>6.2579999999999997E-2</c:v>
                </c:pt>
                <c:pt idx="3201">
                  <c:v>6.2960000000000002E-2</c:v>
                </c:pt>
                <c:pt idx="3202">
                  <c:v>6.3289999999999999E-2</c:v>
                </c:pt>
                <c:pt idx="3203">
                  <c:v>6.3619999999999996E-2</c:v>
                </c:pt>
                <c:pt idx="3204">
                  <c:v>6.3939999999999997E-2</c:v>
                </c:pt>
                <c:pt idx="3205">
                  <c:v>6.4320000000000002E-2</c:v>
                </c:pt>
                <c:pt idx="3206">
                  <c:v>6.4649999999999999E-2</c:v>
                </c:pt>
                <c:pt idx="3207">
                  <c:v>6.4979999999999996E-2</c:v>
                </c:pt>
                <c:pt idx="3208">
                  <c:v>6.5250000000000002E-2</c:v>
                </c:pt>
                <c:pt idx="3209">
                  <c:v>6.5519999999999995E-2</c:v>
                </c:pt>
                <c:pt idx="3210">
                  <c:v>6.5790000000000001E-2</c:v>
                </c:pt>
                <c:pt idx="3211">
                  <c:v>6.6070000000000004E-2</c:v>
                </c:pt>
                <c:pt idx="3212">
                  <c:v>6.6339999999999996E-2</c:v>
                </c:pt>
                <c:pt idx="3213">
                  <c:v>6.6659999999999997E-2</c:v>
                </c:pt>
                <c:pt idx="3214">
                  <c:v>6.694E-2</c:v>
                </c:pt>
                <c:pt idx="3215">
                  <c:v>6.7210000000000006E-2</c:v>
                </c:pt>
                <c:pt idx="3216">
                  <c:v>6.7479999999999998E-2</c:v>
                </c:pt>
                <c:pt idx="3217">
                  <c:v>6.7750000000000005E-2</c:v>
                </c:pt>
                <c:pt idx="3218">
                  <c:v>6.8080000000000002E-2</c:v>
                </c:pt>
                <c:pt idx="3219">
                  <c:v>6.8349999999999994E-2</c:v>
                </c:pt>
                <c:pt idx="3220">
                  <c:v>6.8629999999999997E-2</c:v>
                </c:pt>
                <c:pt idx="3221">
                  <c:v>6.8900000000000003E-2</c:v>
                </c:pt>
                <c:pt idx="3222">
                  <c:v>6.9220000000000004E-2</c:v>
                </c:pt>
                <c:pt idx="3223">
                  <c:v>6.9440000000000002E-2</c:v>
                </c:pt>
                <c:pt idx="3224">
                  <c:v>6.9709999999999994E-2</c:v>
                </c:pt>
                <c:pt idx="3225">
                  <c:v>6.9930000000000006E-2</c:v>
                </c:pt>
                <c:pt idx="3226">
                  <c:v>7.0150000000000004E-2</c:v>
                </c:pt>
                <c:pt idx="3227">
                  <c:v>7.0370000000000002E-2</c:v>
                </c:pt>
                <c:pt idx="3228">
                  <c:v>7.059E-2</c:v>
                </c:pt>
                <c:pt idx="3229">
                  <c:v>7.0860000000000006E-2</c:v>
                </c:pt>
                <c:pt idx="3230">
                  <c:v>7.1080000000000004E-2</c:v>
                </c:pt>
                <c:pt idx="3231">
                  <c:v>7.1290000000000006E-2</c:v>
                </c:pt>
                <c:pt idx="3232">
                  <c:v>7.1510000000000004E-2</c:v>
                </c:pt>
                <c:pt idx="3233">
                  <c:v>7.1730000000000002E-2</c:v>
                </c:pt>
                <c:pt idx="3234">
                  <c:v>7.195E-2</c:v>
                </c:pt>
                <c:pt idx="3235">
                  <c:v>7.2160000000000002E-2</c:v>
                </c:pt>
                <c:pt idx="3236">
                  <c:v>7.238E-2</c:v>
                </c:pt>
                <c:pt idx="3237">
                  <c:v>7.2599999999999998E-2</c:v>
                </c:pt>
                <c:pt idx="3238">
                  <c:v>7.2819999999999996E-2</c:v>
                </c:pt>
                <c:pt idx="3239">
                  <c:v>7.3039999999999994E-2</c:v>
                </c:pt>
                <c:pt idx="3240">
                  <c:v>7.3200000000000001E-2</c:v>
                </c:pt>
                <c:pt idx="3241">
                  <c:v>7.3359999999999995E-2</c:v>
                </c:pt>
                <c:pt idx="3242">
                  <c:v>7.3529999999999998E-2</c:v>
                </c:pt>
                <c:pt idx="3243">
                  <c:v>7.3690000000000005E-2</c:v>
                </c:pt>
                <c:pt idx="3244">
                  <c:v>7.3849999999999999E-2</c:v>
                </c:pt>
                <c:pt idx="3245">
                  <c:v>7.4020000000000002E-2</c:v>
                </c:pt>
                <c:pt idx="3246">
                  <c:v>7.4179999999999996E-2</c:v>
                </c:pt>
                <c:pt idx="3247">
                  <c:v>7.4340000000000003E-2</c:v>
                </c:pt>
                <c:pt idx="3248">
                  <c:v>7.4510000000000007E-2</c:v>
                </c:pt>
                <c:pt idx="3249">
                  <c:v>7.4620000000000006E-2</c:v>
                </c:pt>
                <c:pt idx="3250">
                  <c:v>7.4779999999999999E-2</c:v>
                </c:pt>
                <c:pt idx="3251">
                  <c:v>7.4889999999999998E-2</c:v>
                </c:pt>
                <c:pt idx="3252">
                  <c:v>7.5050000000000006E-2</c:v>
                </c:pt>
                <c:pt idx="3253">
                  <c:v>7.5160000000000005E-2</c:v>
                </c:pt>
                <c:pt idx="3254">
                  <c:v>7.5319999999999998E-2</c:v>
                </c:pt>
                <c:pt idx="3255">
                  <c:v>7.5429999999999997E-2</c:v>
                </c:pt>
                <c:pt idx="3256">
                  <c:v>7.5539999999999996E-2</c:v>
                </c:pt>
                <c:pt idx="3257">
                  <c:v>7.5600000000000001E-2</c:v>
                </c:pt>
                <c:pt idx="3258">
                  <c:v>7.5700000000000003E-2</c:v>
                </c:pt>
                <c:pt idx="3259">
                  <c:v>7.5759999999999994E-2</c:v>
                </c:pt>
                <c:pt idx="3260">
                  <c:v>7.5810000000000002E-2</c:v>
                </c:pt>
                <c:pt idx="3261">
                  <c:v>7.5920000000000001E-2</c:v>
                </c:pt>
                <c:pt idx="3262">
                  <c:v>7.5980000000000006E-2</c:v>
                </c:pt>
                <c:pt idx="3263">
                  <c:v>7.6090000000000005E-2</c:v>
                </c:pt>
                <c:pt idx="3264">
                  <c:v>7.6139999999999999E-2</c:v>
                </c:pt>
                <c:pt idx="3265">
                  <c:v>7.6189999999999994E-2</c:v>
                </c:pt>
                <c:pt idx="3266">
                  <c:v>7.6249999999999998E-2</c:v>
                </c:pt>
                <c:pt idx="3267">
                  <c:v>7.6300000000000007E-2</c:v>
                </c:pt>
                <c:pt idx="3268">
                  <c:v>7.6359999999999997E-2</c:v>
                </c:pt>
                <c:pt idx="3269">
                  <c:v>7.6410000000000006E-2</c:v>
                </c:pt>
                <c:pt idx="3270">
                  <c:v>7.6410000000000006E-2</c:v>
                </c:pt>
                <c:pt idx="3271">
                  <c:v>7.6469999999999996E-2</c:v>
                </c:pt>
                <c:pt idx="3272">
                  <c:v>7.6469999999999996E-2</c:v>
                </c:pt>
                <c:pt idx="3273">
                  <c:v>7.6469999999999996E-2</c:v>
                </c:pt>
                <c:pt idx="3274">
                  <c:v>7.6469999999999996E-2</c:v>
                </c:pt>
                <c:pt idx="3275">
                  <c:v>7.6469999999999996E-2</c:v>
                </c:pt>
                <c:pt idx="3276">
                  <c:v>7.6410000000000006E-2</c:v>
                </c:pt>
                <c:pt idx="3277">
                  <c:v>7.6410000000000006E-2</c:v>
                </c:pt>
                <c:pt idx="3278">
                  <c:v>7.6410000000000006E-2</c:v>
                </c:pt>
                <c:pt idx="3279">
                  <c:v>7.6410000000000006E-2</c:v>
                </c:pt>
                <c:pt idx="3280">
                  <c:v>7.6410000000000006E-2</c:v>
                </c:pt>
                <c:pt idx="3281">
                  <c:v>7.6359999999999997E-2</c:v>
                </c:pt>
                <c:pt idx="3282">
                  <c:v>7.6300000000000007E-2</c:v>
                </c:pt>
                <c:pt idx="3283">
                  <c:v>7.6249999999999998E-2</c:v>
                </c:pt>
                <c:pt idx="3284">
                  <c:v>7.6189999999999994E-2</c:v>
                </c:pt>
                <c:pt idx="3285">
                  <c:v>7.6139999999999999E-2</c:v>
                </c:pt>
                <c:pt idx="3286">
                  <c:v>7.6090000000000005E-2</c:v>
                </c:pt>
                <c:pt idx="3287">
                  <c:v>7.603E-2</c:v>
                </c:pt>
                <c:pt idx="3288">
                  <c:v>7.5920000000000001E-2</c:v>
                </c:pt>
                <c:pt idx="3289">
                  <c:v>7.5810000000000002E-2</c:v>
                </c:pt>
                <c:pt idx="3290">
                  <c:v>7.5759999999999994E-2</c:v>
                </c:pt>
                <c:pt idx="3291">
                  <c:v>7.5649999999999995E-2</c:v>
                </c:pt>
                <c:pt idx="3292">
                  <c:v>7.5539999999999996E-2</c:v>
                </c:pt>
                <c:pt idx="3293">
                  <c:v>7.5429999999999997E-2</c:v>
                </c:pt>
                <c:pt idx="3294">
                  <c:v>7.5319999999999998E-2</c:v>
                </c:pt>
                <c:pt idx="3295">
                  <c:v>7.5209999999999999E-2</c:v>
                </c:pt>
                <c:pt idx="3296">
                  <c:v>7.5109999999999996E-2</c:v>
                </c:pt>
                <c:pt idx="3297">
                  <c:v>7.4999999999999997E-2</c:v>
                </c:pt>
                <c:pt idx="3298">
                  <c:v>7.4889999999999998E-2</c:v>
                </c:pt>
                <c:pt idx="3299">
                  <c:v>7.4719999999999995E-2</c:v>
                </c:pt>
                <c:pt idx="3300">
                  <c:v>7.4560000000000001E-2</c:v>
                </c:pt>
                <c:pt idx="3301">
                  <c:v>7.4399999999999994E-2</c:v>
                </c:pt>
                <c:pt idx="3302">
                  <c:v>7.4230000000000004E-2</c:v>
                </c:pt>
                <c:pt idx="3303">
                  <c:v>7.4069999999999997E-2</c:v>
                </c:pt>
                <c:pt idx="3304">
                  <c:v>7.3910000000000003E-2</c:v>
                </c:pt>
                <c:pt idx="3305">
                  <c:v>7.374E-2</c:v>
                </c:pt>
                <c:pt idx="3306">
                  <c:v>7.3529999999999998E-2</c:v>
                </c:pt>
                <c:pt idx="3307">
                  <c:v>7.3359999999999995E-2</c:v>
                </c:pt>
                <c:pt idx="3308">
                  <c:v>7.3200000000000001E-2</c:v>
                </c:pt>
                <c:pt idx="3309">
                  <c:v>7.2980000000000003E-2</c:v>
                </c:pt>
                <c:pt idx="3310">
                  <c:v>7.2819999999999996E-2</c:v>
                </c:pt>
                <c:pt idx="3311">
                  <c:v>7.2650000000000006E-2</c:v>
                </c:pt>
                <c:pt idx="3312">
                  <c:v>7.2440000000000004E-2</c:v>
                </c:pt>
                <c:pt idx="3313">
                  <c:v>7.2220000000000006E-2</c:v>
                </c:pt>
                <c:pt idx="3314">
                  <c:v>7.1999999999999995E-2</c:v>
                </c:pt>
                <c:pt idx="3315">
                  <c:v>7.1779999999999997E-2</c:v>
                </c:pt>
                <c:pt idx="3316">
                  <c:v>7.1569999999999995E-2</c:v>
                </c:pt>
                <c:pt idx="3317">
                  <c:v>7.1290000000000006E-2</c:v>
                </c:pt>
                <c:pt idx="3318">
                  <c:v>7.1080000000000004E-2</c:v>
                </c:pt>
                <c:pt idx="3319">
                  <c:v>7.0800000000000002E-2</c:v>
                </c:pt>
                <c:pt idx="3320">
                  <c:v>7.059E-2</c:v>
                </c:pt>
                <c:pt idx="3321">
                  <c:v>7.0309999999999997E-2</c:v>
                </c:pt>
                <c:pt idx="3322">
                  <c:v>7.0040000000000005E-2</c:v>
                </c:pt>
                <c:pt idx="3323">
                  <c:v>6.9819999999999993E-2</c:v>
                </c:pt>
                <c:pt idx="3324">
                  <c:v>6.9550000000000001E-2</c:v>
                </c:pt>
                <c:pt idx="3325">
                  <c:v>6.9279999999999994E-2</c:v>
                </c:pt>
                <c:pt idx="3326">
                  <c:v>6.9059999999999996E-2</c:v>
                </c:pt>
                <c:pt idx="3327">
                  <c:v>6.8790000000000004E-2</c:v>
                </c:pt>
                <c:pt idx="3328">
                  <c:v>6.8519999999999998E-2</c:v>
                </c:pt>
                <c:pt idx="3329">
                  <c:v>6.8239999999999995E-2</c:v>
                </c:pt>
                <c:pt idx="3330">
                  <c:v>6.7970000000000003E-2</c:v>
                </c:pt>
                <c:pt idx="3331">
                  <c:v>6.7650000000000002E-2</c:v>
                </c:pt>
                <c:pt idx="3332">
                  <c:v>6.7369999999999999E-2</c:v>
                </c:pt>
                <c:pt idx="3333">
                  <c:v>6.7049999999999998E-2</c:v>
                </c:pt>
                <c:pt idx="3334">
                  <c:v>6.6720000000000002E-2</c:v>
                </c:pt>
                <c:pt idx="3335">
                  <c:v>6.6449999999999995E-2</c:v>
                </c:pt>
                <c:pt idx="3336">
                  <c:v>6.6119999999999998E-2</c:v>
                </c:pt>
                <c:pt idx="3337">
                  <c:v>6.5850000000000006E-2</c:v>
                </c:pt>
                <c:pt idx="3338">
                  <c:v>6.5519999999999995E-2</c:v>
                </c:pt>
                <c:pt idx="3339">
                  <c:v>6.5189999999999998E-2</c:v>
                </c:pt>
                <c:pt idx="3340">
                  <c:v>6.4920000000000005E-2</c:v>
                </c:pt>
                <c:pt idx="3341">
                  <c:v>6.4600000000000005E-2</c:v>
                </c:pt>
                <c:pt idx="3342">
                  <c:v>6.4269999999999994E-2</c:v>
                </c:pt>
                <c:pt idx="3343">
                  <c:v>6.4000000000000001E-2</c:v>
                </c:pt>
                <c:pt idx="3344">
                  <c:v>6.3670000000000004E-2</c:v>
                </c:pt>
                <c:pt idx="3345">
                  <c:v>6.3339999999999994E-2</c:v>
                </c:pt>
                <c:pt idx="3346">
                  <c:v>6.3020000000000007E-2</c:v>
                </c:pt>
                <c:pt idx="3347">
                  <c:v>6.2689999999999996E-2</c:v>
                </c:pt>
                <c:pt idx="3348">
                  <c:v>6.2309999999999997E-2</c:v>
                </c:pt>
                <c:pt idx="3349">
                  <c:v>6.198E-2</c:v>
                </c:pt>
                <c:pt idx="3350">
                  <c:v>6.166E-2</c:v>
                </c:pt>
                <c:pt idx="3351">
                  <c:v>6.1269999999999998E-2</c:v>
                </c:pt>
                <c:pt idx="3352">
                  <c:v>6.0949999999999997E-2</c:v>
                </c:pt>
                <c:pt idx="3353">
                  <c:v>6.062E-2</c:v>
                </c:pt>
                <c:pt idx="3354">
                  <c:v>6.0290000000000003E-2</c:v>
                </c:pt>
                <c:pt idx="3355">
                  <c:v>5.9970000000000002E-2</c:v>
                </c:pt>
                <c:pt idx="3356">
                  <c:v>5.9589999999999997E-2</c:v>
                </c:pt>
                <c:pt idx="3357">
                  <c:v>5.926E-2</c:v>
                </c:pt>
                <c:pt idx="3358">
                  <c:v>5.8930000000000003E-2</c:v>
                </c:pt>
                <c:pt idx="3359">
                  <c:v>5.8610000000000002E-2</c:v>
                </c:pt>
                <c:pt idx="3360">
                  <c:v>5.8279999999999998E-2</c:v>
                </c:pt>
                <c:pt idx="3361">
                  <c:v>5.7950000000000002E-2</c:v>
                </c:pt>
                <c:pt idx="3362">
                  <c:v>5.7570000000000003E-2</c:v>
                </c:pt>
                <c:pt idx="3363">
                  <c:v>5.7239999999999999E-2</c:v>
                </c:pt>
                <c:pt idx="3364">
                  <c:v>5.6860000000000001E-2</c:v>
                </c:pt>
                <c:pt idx="3365">
                  <c:v>5.6480000000000002E-2</c:v>
                </c:pt>
                <c:pt idx="3366">
                  <c:v>5.6099999999999997E-2</c:v>
                </c:pt>
                <c:pt idx="3367">
                  <c:v>5.577E-2</c:v>
                </c:pt>
                <c:pt idx="3368">
                  <c:v>5.5390000000000002E-2</c:v>
                </c:pt>
                <c:pt idx="3369">
                  <c:v>5.5070000000000001E-2</c:v>
                </c:pt>
                <c:pt idx="3370">
                  <c:v>5.4739999999999997E-2</c:v>
                </c:pt>
                <c:pt idx="3371">
                  <c:v>5.441E-2</c:v>
                </c:pt>
                <c:pt idx="3372">
                  <c:v>5.4030000000000002E-2</c:v>
                </c:pt>
                <c:pt idx="3373">
                  <c:v>5.3699999999999998E-2</c:v>
                </c:pt>
                <c:pt idx="3374">
                  <c:v>5.3379999999999997E-2</c:v>
                </c:pt>
                <c:pt idx="3375">
                  <c:v>5.305E-2</c:v>
                </c:pt>
                <c:pt idx="3376">
                  <c:v>5.2720000000000003E-2</c:v>
                </c:pt>
                <c:pt idx="3377">
                  <c:v>5.2400000000000002E-2</c:v>
                </c:pt>
                <c:pt idx="3378">
                  <c:v>5.2019999999999997E-2</c:v>
                </c:pt>
                <c:pt idx="3379">
                  <c:v>5.1639999999999998E-2</c:v>
                </c:pt>
                <c:pt idx="3380">
                  <c:v>5.1310000000000001E-2</c:v>
                </c:pt>
                <c:pt idx="3381">
                  <c:v>5.0930000000000003E-2</c:v>
                </c:pt>
                <c:pt idx="3382">
                  <c:v>5.0549999999999998E-2</c:v>
                </c:pt>
                <c:pt idx="3383">
                  <c:v>5.0220000000000001E-2</c:v>
                </c:pt>
                <c:pt idx="3384">
                  <c:v>4.9840000000000002E-2</c:v>
                </c:pt>
                <c:pt idx="3385">
                  <c:v>4.9509999999999998E-2</c:v>
                </c:pt>
                <c:pt idx="3386">
                  <c:v>4.9189999999999998E-2</c:v>
                </c:pt>
                <c:pt idx="3387">
                  <c:v>4.8910000000000002E-2</c:v>
                </c:pt>
                <c:pt idx="3388">
                  <c:v>4.8590000000000001E-2</c:v>
                </c:pt>
                <c:pt idx="3389">
                  <c:v>4.8259999999999997E-2</c:v>
                </c:pt>
                <c:pt idx="3390">
                  <c:v>4.793E-2</c:v>
                </c:pt>
                <c:pt idx="3391">
                  <c:v>4.761E-2</c:v>
                </c:pt>
                <c:pt idx="3392">
                  <c:v>4.7280000000000003E-2</c:v>
                </c:pt>
                <c:pt idx="3393">
                  <c:v>4.6949999999999999E-2</c:v>
                </c:pt>
                <c:pt idx="3394">
                  <c:v>4.6629999999999998E-2</c:v>
                </c:pt>
                <c:pt idx="3395">
                  <c:v>4.6300000000000001E-2</c:v>
                </c:pt>
                <c:pt idx="3396">
                  <c:v>4.5920000000000002E-2</c:v>
                </c:pt>
                <c:pt idx="3397">
                  <c:v>4.5589999999999999E-2</c:v>
                </c:pt>
                <c:pt idx="3398">
                  <c:v>4.5260000000000002E-2</c:v>
                </c:pt>
                <c:pt idx="3399">
                  <c:v>4.4940000000000001E-2</c:v>
                </c:pt>
                <c:pt idx="3400">
                  <c:v>4.4609999999999997E-2</c:v>
                </c:pt>
                <c:pt idx="3401">
                  <c:v>4.428E-2</c:v>
                </c:pt>
                <c:pt idx="3402">
                  <c:v>4.4010000000000001E-2</c:v>
                </c:pt>
                <c:pt idx="3403">
                  <c:v>4.3740000000000001E-2</c:v>
                </c:pt>
                <c:pt idx="3404">
                  <c:v>4.3409999999999997E-2</c:v>
                </c:pt>
                <c:pt idx="3405">
                  <c:v>4.3139999999999998E-2</c:v>
                </c:pt>
                <c:pt idx="3406">
                  <c:v>4.2810000000000001E-2</c:v>
                </c:pt>
                <c:pt idx="3407">
                  <c:v>4.2540000000000001E-2</c:v>
                </c:pt>
                <c:pt idx="3408">
                  <c:v>4.2270000000000002E-2</c:v>
                </c:pt>
                <c:pt idx="3409">
                  <c:v>4.1939999999999998E-2</c:v>
                </c:pt>
                <c:pt idx="3410">
                  <c:v>4.1669999999999999E-2</c:v>
                </c:pt>
                <c:pt idx="3411">
                  <c:v>4.1340000000000002E-2</c:v>
                </c:pt>
                <c:pt idx="3412">
                  <c:v>4.1020000000000001E-2</c:v>
                </c:pt>
                <c:pt idx="3413">
                  <c:v>4.0689999999999997E-2</c:v>
                </c:pt>
                <c:pt idx="3414">
                  <c:v>4.036E-2</c:v>
                </c:pt>
                <c:pt idx="3415">
                  <c:v>4.0090000000000001E-2</c:v>
                </c:pt>
                <c:pt idx="3416">
                  <c:v>3.9820000000000001E-2</c:v>
                </c:pt>
                <c:pt idx="3417">
                  <c:v>3.9550000000000002E-2</c:v>
                </c:pt>
                <c:pt idx="3418">
                  <c:v>3.9269999999999999E-2</c:v>
                </c:pt>
                <c:pt idx="3419">
                  <c:v>3.9E-2</c:v>
                </c:pt>
                <c:pt idx="3420">
                  <c:v>3.8730000000000001E-2</c:v>
                </c:pt>
                <c:pt idx="3421">
                  <c:v>3.8510000000000003E-2</c:v>
                </c:pt>
                <c:pt idx="3422">
                  <c:v>3.8240000000000003E-2</c:v>
                </c:pt>
                <c:pt idx="3423">
                  <c:v>3.7969999999999997E-2</c:v>
                </c:pt>
                <c:pt idx="3424">
                  <c:v>3.7699999999999997E-2</c:v>
                </c:pt>
                <c:pt idx="3425">
                  <c:v>3.7479999999999999E-2</c:v>
                </c:pt>
                <c:pt idx="3426">
                  <c:v>3.7150000000000002E-2</c:v>
                </c:pt>
                <c:pt idx="3427">
                  <c:v>3.6880000000000003E-2</c:v>
                </c:pt>
                <c:pt idx="3428">
                  <c:v>3.6609999999999997E-2</c:v>
                </c:pt>
                <c:pt idx="3429">
                  <c:v>3.6330000000000001E-2</c:v>
                </c:pt>
                <c:pt idx="3430">
                  <c:v>3.6060000000000002E-2</c:v>
                </c:pt>
                <c:pt idx="3431">
                  <c:v>3.5790000000000002E-2</c:v>
                </c:pt>
                <c:pt idx="3432">
                  <c:v>3.5520000000000003E-2</c:v>
                </c:pt>
                <c:pt idx="3433">
                  <c:v>3.5299999999999998E-2</c:v>
                </c:pt>
                <c:pt idx="3434">
                  <c:v>3.508E-2</c:v>
                </c:pt>
                <c:pt idx="3435">
                  <c:v>3.4860000000000002E-2</c:v>
                </c:pt>
                <c:pt idx="3436">
                  <c:v>3.4590000000000003E-2</c:v>
                </c:pt>
                <c:pt idx="3437">
                  <c:v>3.4369999999999998E-2</c:v>
                </c:pt>
                <c:pt idx="3438">
                  <c:v>3.4160000000000003E-2</c:v>
                </c:pt>
                <c:pt idx="3439">
                  <c:v>3.3939999999999998E-2</c:v>
                </c:pt>
                <c:pt idx="3440">
                  <c:v>3.372E-2</c:v>
                </c:pt>
                <c:pt idx="3441">
                  <c:v>3.3450000000000001E-2</c:v>
                </c:pt>
                <c:pt idx="3442">
                  <c:v>3.3230000000000003E-2</c:v>
                </c:pt>
                <c:pt idx="3443">
                  <c:v>3.2960000000000003E-2</c:v>
                </c:pt>
                <c:pt idx="3444">
                  <c:v>3.2739999999999998E-2</c:v>
                </c:pt>
                <c:pt idx="3445">
                  <c:v>3.2469999999999999E-2</c:v>
                </c:pt>
                <c:pt idx="3446">
                  <c:v>3.2199999999999999E-2</c:v>
                </c:pt>
                <c:pt idx="3447">
                  <c:v>3.1980000000000001E-2</c:v>
                </c:pt>
                <c:pt idx="3448">
                  <c:v>3.1759999999999997E-2</c:v>
                </c:pt>
                <c:pt idx="3449">
                  <c:v>3.1539999999999999E-2</c:v>
                </c:pt>
                <c:pt idx="3450">
                  <c:v>3.1320000000000001E-2</c:v>
                </c:pt>
                <c:pt idx="3451">
                  <c:v>3.116E-2</c:v>
                </c:pt>
                <c:pt idx="3452">
                  <c:v>3.0939999999999999E-2</c:v>
                </c:pt>
                <c:pt idx="3453">
                  <c:v>3.073E-2</c:v>
                </c:pt>
                <c:pt idx="3454">
                  <c:v>3.056E-2</c:v>
                </c:pt>
                <c:pt idx="3455">
                  <c:v>3.0339999999999999E-2</c:v>
                </c:pt>
                <c:pt idx="3456">
                  <c:v>3.0130000000000001E-2</c:v>
                </c:pt>
                <c:pt idx="3457">
                  <c:v>2.9909999999999999E-2</c:v>
                </c:pt>
                <c:pt idx="3458">
                  <c:v>2.9690000000000001E-2</c:v>
                </c:pt>
                <c:pt idx="3459">
                  <c:v>2.947E-2</c:v>
                </c:pt>
                <c:pt idx="3460">
                  <c:v>2.9260000000000001E-2</c:v>
                </c:pt>
                <c:pt idx="3461">
                  <c:v>2.904E-2</c:v>
                </c:pt>
                <c:pt idx="3462">
                  <c:v>2.8819999999999998E-2</c:v>
                </c:pt>
                <c:pt idx="3463">
                  <c:v>2.86E-2</c:v>
                </c:pt>
                <c:pt idx="3464">
                  <c:v>2.8379999999999999E-2</c:v>
                </c:pt>
                <c:pt idx="3465">
                  <c:v>2.8219999999999999E-2</c:v>
                </c:pt>
                <c:pt idx="3466">
                  <c:v>2.8000000000000001E-2</c:v>
                </c:pt>
                <c:pt idx="3467">
                  <c:v>2.784E-2</c:v>
                </c:pt>
                <c:pt idx="3468">
                  <c:v>2.768E-2</c:v>
                </c:pt>
                <c:pt idx="3469">
                  <c:v>2.7459999999999998E-2</c:v>
                </c:pt>
                <c:pt idx="3470">
                  <c:v>2.7300000000000001E-2</c:v>
                </c:pt>
                <c:pt idx="3471">
                  <c:v>2.7130000000000001E-2</c:v>
                </c:pt>
                <c:pt idx="3472">
                  <c:v>2.691E-2</c:v>
                </c:pt>
                <c:pt idx="3473">
                  <c:v>2.6749999999999999E-2</c:v>
                </c:pt>
                <c:pt idx="3474">
                  <c:v>2.6530000000000001E-2</c:v>
                </c:pt>
                <c:pt idx="3475">
                  <c:v>2.631E-2</c:v>
                </c:pt>
                <c:pt idx="3476">
                  <c:v>2.615E-2</c:v>
                </c:pt>
                <c:pt idx="3477">
                  <c:v>2.5930000000000002E-2</c:v>
                </c:pt>
                <c:pt idx="3478">
                  <c:v>2.572E-2</c:v>
                </c:pt>
                <c:pt idx="3479">
                  <c:v>2.5499999999999998E-2</c:v>
                </c:pt>
                <c:pt idx="3480">
                  <c:v>2.5329999999999998E-2</c:v>
                </c:pt>
                <c:pt idx="3481">
                  <c:v>2.5170000000000001E-2</c:v>
                </c:pt>
                <c:pt idx="3482">
                  <c:v>2.5010000000000001E-2</c:v>
                </c:pt>
                <c:pt idx="3483">
                  <c:v>2.4840000000000001E-2</c:v>
                </c:pt>
                <c:pt idx="3484">
                  <c:v>2.4680000000000001E-2</c:v>
                </c:pt>
                <c:pt idx="3485">
                  <c:v>2.452E-2</c:v>
                </c:pt>
                <c:pt idx="3486">
                  <c:v>2.435E-2</c:v>
                </c:pt>
                <c:pt idx="3487">
                  <c:v>2.419E-2</c:v>
                </c:pt>
                <c:pt idx="3488">
                  <c:v>2.3970000000000002E-2</c:v>
                </c:pt>
                <c:pt idx="3489">
                  <c:v>2.3810000000000001E-2</c:v>
                </c:pt>
                <c:pt idx="3490">
                  <c:v>2.3650000000000001E-2</c:v>
                </c:pt>
                <c:pt idx="3491">
                  <c:v>2.3429999999999999E-2</c:v>
                </c:pt>
                <c:pt idx="3492">
                  <c:v>2.3269999999999999E-2</c:v>
                </c:pt>
                <c:pt idx="3493">
                  <c:v>2.3050000000000001E-2</c:v>
                </c:pt>
                <c:pt idx="3494">
                  <c:v>2.2880000000000001E-2</c:v>
                </c:pt>
                <c:pt idx="3495">
                  <c:v>2.2669999999999999E-2</c:v>
                </c:pt>
                <c:pt idx="3496">
                  <c:v>2.2499999999999999E-2</c:v>
                </c:pt>
                <c:pt idx="3497">
                  <c:v>2.2339999999999999E-2</c:v>
                </c:pt>
                <c:pt idx="3498">
                  <c:v>2.223E-2</c:v>
                </c:pt>
                <c:pt idx="3499">
                  <c:v>2.2069999999999999E-2</c:v>
                </c:pt>
                <c:pt idx="3500">
                  <c:v>2.1899999999999999E-2</c:v>
                </c:pt>
                <c:pt idx="3501">
                  <c:v>2.1739999999999999E-2</c:v>
                </c:pt>
                <c:pt idx="3502">
                  <c:v>2.1579999999999998E-2</c:v>
                </c:pt>
                <c:pt idx="3503">
                  <c:v>2.1409999999999998E-2</c:v>
                </c:pt>
                <c:pt idx="3504">
                  <c:v>2.1250000000000002E-2</c:v>
                </c:pt>
                <c:pt idx="3505">
                  <c:v>2.1090000000000001E-2</c:v>
                </c:pt>
                <c:pt idx="3506">
                  <c:v>2.0920000000000001E-2</c:v>
                </c:pt>
                <c:pt idx="3507">
                  <c:v>2.0760000000000001E-2</c:v>
                </c:pt>
                <c:pt idx="3508">
                  <c:v>2.0539999999999999E-2</c:v>
                </c:pt>
                <c:pt idx="3509">
                  <c:v>2.0379999999999999E-2</c:v>
                </c:pt>
                <c:pt idx="3510">
                  <c:v>2.0219999999999998E-2</c:v>
                </c:pt>
                <c:pt idx="3511">
                  <c:v>2.0049999999999998E-2</c:v>
                </c:pt>
                <c:pt idx="3512">
                  <c:v>1.9890000000000001E-2</c:v>
                </c:pt>
                <c:pt idx="3513">
                  <c:v>1.9730000000000001E-2</c:v>
                </c:pt>
                <c:pt idx="3514">
                  <c:v>1.9619999999999999E-2</c:v>
                </c:pt>
                <c:pt idx="3515">
                  <c:v>1.9449999999999999E-2</c:v>
                </c:pt>
                <c:pt idx="3516">
                  <c:v>1.9290000000000002E-2</c:v>
                </c:pt>
                <c:pt idx="3517">
                  <c:v>1.9130000000000001E-2</c:v>
                </c:pt>
                <c:pt idx="3518">
                  <c:v>1.9019999999999999E-2</c:v>
                </c:pt>
                <c:pt idx="3519">
                  <c:v>1.8849999999999999E-2</c:v>
                </c:pt>
                <c:pt idx="3520">
                  <c:v>1.8689999999999998E-2</c:v>
                </c:pt>
                <c:pt idx="3521">
                  <c:v>1.8530000000000001E-2</c:v>
                </c:pt>
                <c:pt idx="3522">
                  <c:v>1.8360000000000001E-2</c:v>
                </c:pt>
                <c:pt idx="3523">
                  <c:v>1.8200000000000001E-2</c:v>
                </c:pt>
                <c:pt idx="3524">
                  <c:v>1.804E-2</c:v>
                </c:pt>
                <c:pt idx="3525">
                  <c:v>1.787E-2</c:v>
                </c:pt>
                <c:pt idx="3526">
                  <c:v>1.771E-2</c:v>
                </c:pt>
                <c:pt idx="3527">
                  <c:v>1.7600000000000001E-2</c:v>
                </c:pt>
                <c:pt idx="3528">
                  <c:v>1.7440000000000001E-2</c:v>
                </c:pt>
                <c:pt idx="3529">
                  <c:v>1.728E-2</c:v>
                </c:pt>
                <c:pt idx="3530">
                  <c:v>1.7170000000000001E-2</c:v>
                </c:pt>
                <c:pt idx="3531">
                  <c:v>1.7000000000000001E-2</c:v>
                </c:pt>
                <c:pt idx="3532">
                  <c:v>1.6889999999999999E-2</c:v>
                </c:pt>
                <c:pt idx="3533">
                  <c:v>1.6729999999999998E-2</c:v>
                </c:pt>
                <c:pt idx="3534">
                  <c:v>1.6619999999999999E-2</c:v>
                </c:pt>
                <c:pt idx="3535">
                  <c:v>1.6459999999999999E-2</c:v>
                </c:pt>
                <c:pt idx="3536">
                  <c:v>1.635E-2</c:v>
                </c:pt>
                <c:pt idx="3537">
                  <c:v>1.619E-2</c:v>
                </c:pt>
                <c:pt idx="3538">
                  <c:v>1.602E-2</c:v>
                </c:pt>
                <c:pt idx="3539">
                  <c:v>1.5910000000000001E-2</c:v>
                </c:pt>
                <c:pt idx="3540">
                  <c:v>1.575E-2</c:v>
                </c:pt>
                <c:pt idx="3541">
                  <c:v>1.559E-2</c:v>
                </c:pt>
                <c:pt idx="3542">
                  <c:v>1.5480000000000001E-2</c:v>
                </c:pt>
                <c:pt idx="3543">
                  <c:v>1.532E-2</c:v>
                </c:pt>
                <c:pt idx="3544">
                  <c:v>1.521E-2</c:v>
                </c:pt>
                <c:pt idx="3545">
                  <c:v>1.5100000000000001E-2</c:v>
                </c:pt>
                <c:pt idx="3546">
                  <c:v>1.499E-2</c:v>
                </c:pt>
                <c:pt idx="3547">
                  <c:v>1.4880000000000001E-2</c:v>
                </c:pt>
                <c:pt idx="3548">
                  <c:v>1.472E-2</c:v>
                </c:pt>
                <c:pt idx="3549">
                  <c:v>1.461E-2</c:v>
                </c:pt>
                <c:pt idx="3550">
                  <c:v>1.4500000000000001E-2</c:v>
                </c:pt>
                <c:pt idx="3551">
                  <c:v>1.434E-2</c:v>
                </c:pt>
                <c:pt idx="3552">
                  <c:v>1.423E-2</c:v>
                </c:pt>
                <c:pt idx="3553">
                  <c:v>1.4120000000000001E-2</c:v>
                </c:pt>
                <c:pt idx="3554">
                  <c:v>1.401E-2</c:v>
                </c:pt>
                <c:pt idx="3555">
                  <c:v>1.3899999999999999E-2</c:v>
                </c:pt>
                <c:pt idx="3556">
                  <c:v>1.374E-2</c:v>
                </c:pt>
                <c:pt idx="3557">
                  <c:v>1.363E-2</c:v>
                </c:pt>
                <c:pt idx="3558">
                  <c:v>1.3520000000000001E-2</c:v>
                </c:pt>
                <c:pt idx="3559">
                  <c:v>1.341E-2</c:v>
                </c:pt>
                <c:pt idx="3560">
                  <c:v>1.3299999999999999E-2</c:v>
                </c:pt>
                <c:pt idx="3561">
                  <c:v>1.319E-2</c:v>
                </c:pt>
                <c:pt idx="3562">
                  <c:v>1.3140000000000001E-2</c:v>
                </c:pt>
                <c:pt idx="3563">
                  <c:v>1.303E-2</c:v>
                </c:pt>
                <c:pt idx="3564">
                  <c:v>1.2919999999999999E-2</c:v>
                </c:pt>
                <c:pt idx="3565">
                  <c:v>1.281E-2</c:v>
                </c:pt>
                <c:pt idx="3566">
                  <c:v>1.2760000000000001E-2</c:v>
                </c:pt>
                <c:pt idx="3567">
                  <c:v>1.265E-2</c:v>
                </c:pt>
                <c:pt idx="3568">
                  <c:v>1.2540000000000001E-2</c:v>
                </c:pt>
                <c:pt idx="3569">
                  <c:v>1.243E-2</c:v>
                </c:pt>
                <c:pt idx="3570">
                  <c:v>1.2370000000000001E-2</c:v>
                </c:pt>
                <c:pt idx="3571">
                  <c:v>1.227E-2</c:v>
                </c:pt>
                <c:pt idx="3572">
                  <c:v>1.221E-2</c:v>
                </c:pt>
                <c:pt idx="3573">
                  <c:v>1.21E-2</c:v>
                </c:pt>
                <c:pt idx="3574">
                  <c:v>1.205E-2</c:v>
                </c:pt>
                <c:pt idx="3575">
                  <c:v>1.1939999999999999E-2</c:v>
                </c:pt>
                <c:pt idx="3576">
                  <c:v>1.188E-2</c:v>
                </c:pt>
                <c:pt idx="3577">
                  <c:v>1.183E-2</c:v>
                </c:pt>
                <c:pt idx="3578">
                  <c:v>1.1780000000000001E-2</c:v>
                </c:pt>
                <c:pt idx="3579">
                  <c:v>1.172E-2</c:v>
                </c:pt>
                <c:pt idx="3580">
                  <c:v>1.1610000000000001E-2</c:v>
                </c:pt>
                <c:pt idx="3581">
                  <c:v>1.1560000000000001E-2</c:v>
                </c:pt>
                <c:pt idx="3582">
                  <c:v>1.15E-2</c:v>
                </c:pt>
                <c:pt idx="3583">
                  <c:v>1.145E-2</c:v>
                </c:pt>
                <c:pt idx="3584">
                  <c:v>1.1390000000000001E-2</c:v>
                </c:pt>
                <c:pt idx="3585">
                  <c:v>1.1339999999999999E-2</c:v>
                </c:pt>
                <c:pt idx="3586">
                  <c:v>1.129E-2</c:v>
                </c:pt>
                <c:pt idx="3587">
                  <c:v>1.123E-2</c:v>
                </c:pt>
                <c:pt idx="3588">
                  <c:v>1.123E-2</c:v>
                </c:pt>
                <c:pt idx="3589">
                  <c:v>1.1180000000000001E-2</c:v>
                </c:pt>
                <c:pt idx="3590">
                  <c:v>1.112E-2</c:v>
                </c:pt>
                <c:pt idx="3591">
                  <c:v>1.112E-2</c:v>
                </c:pt>
                <c:pt idx="3592">
                  <c:v>1.107E-2</c:v>
                </c:pt>
                <c:pt idx="3593">
                  <c:v>1.107E-2</c:v>
                </c:pt>
                <c:pt idx="3594">
                  <c:v>1.107E-2</c:v>
                </c:pt>
                <c:pt idx="3595">
                  <c:v>1.1010000000000001E-2</c:v>
                </c:pt>
                <c:pt idx="3596">
                  <c:v>1.1010000000000001E-2</c:v>
                </c:pt>
                <c:pt idx="3597">
                  <c:v>1.1010000000000001E-2</c:v>
                </c:pt>
                <c:pt idx="3598">
                  <c:v>1.0959999999999999E-2</c:v>
                </c:pt>
                <c:pt idx="3599">
                  <c:v>1.0959999999999999E-2</c:v>
                </c:pt>
                <c:pt idx="3600">
                  <c:v>1.0959999999999999E-2</c:v>
                </c:pt>
                <c:pt idx="3601">
                  <c:v>1.0959999999999999E-2</c:v>
                </c:pt>
                <c:pt idx="3602">
                  <c:v>1.0959999999999999E-2</c:v>
                </c:pt>
                <c:pt idx="3603">
                  <c:v>1.0959999999999999E-2</c:v>
                </c:pt>
                <c:pt idx="3604">
                  <c:v>1.0959999999999999E-2</c:v>
                </c:pt>
                <c:pt idx="3605">
                  <c:v>1.1010000000000001E-2</c:v>
                </c:pt>
                <c:pt idx="3606">
                  <c:v>1.1010000000000001E-2</c:v>
                </c:pt>
                <c:pt idx="3607">
                  <c:v>1.1010000000000001E-2</c:v>
                </c:pt>
                <c:pt idx="3608">
                  <c:v>1.107E-2</c:v>
                </c:pt>
                <c:pt idx="3609">
                  <c:v>1.112E-2</c:v>
                </c:pt>
                <c:pt idx="3610">
                  <c:v>1.112E-2</c:v>
                </c:pt>
                <c:pt idx="3611">
                  <c:v>1.1180000000000001E-2</c:v>
                </c:pt>
                <c:pt idx="3612">
                  <c:v>1.123E-2</c:v>
                </c:pt>
                <c:pt idx="3613">
                  <c:v>1.123E-2</c:v>
                </c:pt>
                <c:pt idx="3614">
                  <c:v>1.129E-2</c:v>
                </c:pt>
                <c:pt idx="3615">
                  <c:v>1.1339999999999999E-2</c:v>
                </c:pt>
                <c:pt idx="3616">
                  <c:v>1.1339999999999999E-2</c:v>
                </c:pt>
                <c:pt idx="3617">
                  <c:v>1.1390000000000001E-2</c:v>
                </c:pt>
                <c:pt idx="3618">
                  <c:v>1.15E-2</c:v>
                </c:pt>
                <c:pt idx="3619">
                  <c:v>1.1560000000000001E-2</c:v>
                </c:pt>
                <c:pt idx="3620">
                  <c:v>1.1610000000000001E-2</c:v>
                </c:pt>
                <c:pt idx="3621">
                  <c:v>1.172E-2</c:v>
                </c:pt>
                <c:pt idx="3622">
                  <c:v>1.1780000000000001E-2</c:v>
                </c:pt>
                <c:pt idx="3623">
                  <c:v>1.188E-2</c:v>
                </c:pt>
                <c:pt idx="3624">
                  <c:v>1.1939999999999999E-2</c:v>
                </c:pt>
                <c:pt idx="3625">
                  <c:v>1.205E-2</c:v>
                </c:pt>
                <c:pt idx="3626">
                  <c:v>1.2160000000000001E-2</c:v>
                </c:pt>
                <c:pt idx="3627">
                  <c:v>1.227E-2</c:v>
                </c:pt>
                <c:pt idx="3628">
                  <c:v>1.2319999999999999E-2</c:v>
                </c:pt>
                <c:pt idx="3629">
                  <c:v>1.243E-2</c:v>
                </c:pt>
                <c:pt idx="3630">
                  <c:v>1.2540000000000001E-2</c:v>
                </c:pt>
                <c:pt idx="3631">
                  <c:v>1.265E-2</c:v>
                </c:pt>
                <c:pt idx="3632">
                  <c:v>1.2760000000000001E-2</c:v>
                </c:pt>
                <c:pt idx="3633">
                  <c:v>1.286E-2</c:v>
                </c:pt>
                <c:pt idx="3634">
                  <c:v>1.2970000000000001E-2</c:v>
                </c:pt>
                <c:pt idx="3635">
                  <c:v>1.3140000000000001E-2</c:v>
                </c:pt>
                <c:pt idx="3636">
                  <c:v>1.325E-2</c:v>
                </c:pt>
                <c:pt idx="3637">
                  <c:v>1.341E-2</c:v>
                </c:pt>
                <c:pt idx="3638">
                  <c:v>1.3520000000000001E-2</c:v>
                </c:pt>
                <c:pt idx="3639">
                  <c:v>1.3679999999999999E-2</c:v>
                </c:pt>
                <c:pt idx="3640">
                  <c:v>1.3849999999999999E-2</c:v>
                </c:pt>
                <c:pt idx="3641">
                  <c:v>1.401E-2</c:v>
                </c:pt>
                <c:pt idx="3642">
                  <c:v>1.4120000000000001E-2</c:v>
                </c:pt>
                <c:pt idx="3643">
                  <c:v>1.4279999999999999E-2</c:v>
                </c:pt>
                <c:pt idx="3644">
                  <c:v>1.444E-2</c:v>
                </c:pt>
                <c:pt idx="3645">
                  <c:v>1.461E-2</c:v>
                </c:pt>
                <c:pt idx="3646">
                  <c:v>1.477E-2</c:v>
                </c:pt>
                <c:pt idx="3647">
                  <c:v>1.4930000000000001E-2</c:v>
                </c:pt>
                <c:pt idx="3648">
                  <c:v>1.5100000000000001E-2</c:v>
                </c:pt>
                <c:pt idx="3649">
                  <c:v>1.5259999999999999E-2</c:v>
                </c:pt>
                <c:pt idx="3650">
                  <c:v>1.542E-2</c:v>
                </c:pt>
                <c:pt idx="3651">
                  <c:v>1.5640000000000001E-2</c:v>
                </c:pt>
                <c:pt idx="3652">
                  <c:v>1.5859999999999999E-2</c:v>
                </c:pt>
                <c:pt idx="3653">
                  <c:v>1.602E-2</c:v>
                </c:pt>
                <c:pt idx="3654">
                  <c:v>1.6240000000000001E-2</c:v>
                </c:pt>
                <c:pt idx="3655">
                  <c:v>1.6459999999999999E-2</c:v>
                </c:pt>
                <c:pt idx="3656">
                  <c:v>1.6619999999999999E-2</c:v>
                </c:pt>
                <c:pt idx="3657">
                  <c:v>1.6840000000000001E-2</c:v>
                </c:pt>
                <c:pt idx="3658">
                  <c:v>1.7059999999999999E-2</c:v>
                </c:pt>
                <c:pt idx="3659">
                  <c:v>1.728E-2</c:v>
                </c:pt>
                <c:pt idx="3660">
                  <c:v>1.7489999999999999E-2</c:v>
                </c:pt>
                <c:pt idx="3661">
                  <c:v>1.7659999999999999E-2</c:v>
                </c:pt>
                <c:pt idx="3662">
                  <c:v>1.787E-2</c:v>
                </c:pt>
                <c:pt idx="3663">
                  <c:v>1.8089999999999998E-2</c:v>
                </c:pt>
                <c:pt idx="3664">
                  <c:v>1.831E-2</c:v>
                </c:pt>
                <c:pt idx="3665">
                  <c:v>1.8530000000000001E-2</c:v>
                </c:pt>
                <c:pt idx="3666">
                  <c:v>1.8749999999999999E-2</c:v>
                </c:pt>
                <c:pt idx="3667">
                  <c:v>1.9019999999999999E-2</c:v>
                </c:pt>
                <c:pt idx="3668">
                  <c:v>1.924E-2</c:v>
                </c:pt>
                <c:pt idx="3669">
                  <c:v>1.951E-2</c:v>
                </c:pt>
                <c:pt idx="3670">
                  <c:v>1.9779999999999999E-2</c:v>
                </c:pt>
                <c:pt idx="3671">
                  <c:v>0.02</c:v>
                </c:pt>
                <c:pt idx="3672">
                  <c:v>2.027E-2</c:v>
                </c:pt>
                <c:pt idx="3673">
                  <c:v>2.0490000000000001E-2</c:v>
                </c:pt>
                <c:pt idx="3674">
                  <c:v>2.0760000000000001E-2</c:v>
                </c:pt>
                <c:pt idx="3675">
                  <c:v>2.0979999999999999E-2</c:v>
                </c:pt>
                <c:pt idx="3676">
                  <c:v>2.1250000000000002E-2</c:v>
                </c:pt>
                <c:pt idx="3677">
                  <c:v>2.1520000000000001E-2</c:v>
                </c:pt>
                <c:pt idx="3678">
                  <c:v>2.1739999999999999E-2</c:v>
                </c:pt>
                <c:pt idx="3679">
                  <c:v>2.2009999999999998E-2</c:v>
                </c:pt>
                <c:pt idx="3680">
                  <c:v>2.223E-2</c:v>
                </c:pt>
                <c:pt idx="3681">
                  <c:v>2.2499999999999999E-2</c:v>
                </c:pt>
                <c:pt idx="3682">
                  <c:v>2.2780000000000002E-2</c:v>
                </c:pt>
                <c:pt idx="3683">
                  <c:v>2.3050000000000001E-2</c:v>
                </c:pt>
                <c:pt idx="3684">
                  <c:v>2.3369999999999998E-2</c:v>
                </c:pt>
                <c:pt idx="3685">
                  <c:v>2.3650000000000001E-2</c:v>
                </c:pt>
                <c:pt idx="3686">
                  <c:v>2.392E-2</c:v>
                </c:pt>
                <c:pt idx="3687">
                  <c:v>2.419E-2</c:v>
                </c:pt>
                <c:pt idx="3688">
                  <c:v>2.4459999999999999E-2</c:v>
                </c:pt>
                <c:pt idx="3689">
                  <c:v>2.4740000000000002E-2</c:v>
                </c:pt>
                <c:pt idx="3690">
                  <c:v>2.5010000000000001E-2</c:v>
                </c:pt>
                <c:pt idx="3691">
                  <c:v>2.528E-2</c:v>
                </c:pt>
                <c:pt idx="3692">
                  <c:v>2.555E-2</c:v>
                </c:pt>
                <c:pt idx="3693">
                  <c:v>2.5819999999999999E-2</c:v>
                </c:pt>
                <c:pt idx="3694">
                  <c:v>2.6100000000000002E-2</c:v>
                </c:pt>
                <c:pt idx="3695">
                  <c:v>2.6370000000000001E-2</c:v>
                </c:pt>
                <c:pt idx="3696">
                  <c:v>2.664E-2</c:v>
                </c:pt>
                <c:pt idx="3697">
                  <c:v>2.691E-2</c:v>
                </c:pt>
                <c:pt idx="3698">
                  <c:v>2.724E-2</c:v>
                </c:pt>
                <c:pt idx="3699">
                  <c:v>2.751E-2</c:v>
                </c:pt>
                <c:pt idx="3700">
                  <c:v>2.784E-2</c:v>
                </c:pt>
                <c:pt idx="3701">
                  <c:v>2.8170000000000001E-2</c:v>
                </c:pt>
                <c:pt idx="3702">
                  <c:v>2.844E-2</c:v>
                </c:pt>
                <c:pt idx="3703">
                  <c:v>2.877E-2</c:v>
                </c:pt>
                <c:pt idx="3704">
                  <c:v>2.904E-2</c:v>
                </c:pt>
                <c:pt idx="3705">
                  <c:v>2.9309999999999999E-2</c:v>
                </c:pt>
                <c:pt idx="3706">
                  <c:v>2.964E-2</c:v>
                </c:pt>
                <c:pt idx="3707">
                  <c:v>2.9909999999999999E-2</c:v>
                </c:pt>
                <c:pt idx="3708">
                  <c:v>3.0179999999999998E-2</c:v>
                </c:pt>
                <c:pt idx="3709">
                  <c:v>3.0450000000000001E-2</c:v>
                </c:pt>
                <c:pt idx="3710">
                  <c:v>3.073E-2</c:v>
                </c:pt>
                <c:pt idx="3711">
                  <c:v>3.1E-2</c:v>
                </c:pt>
                <c:pt idx="3712">
                  <c:v>3.1269999999999999E-2</c:v>
                </c:pt>
                <c:pt idx="3713">
                  <c:v>3.1539999999999999E-2</c:v>
                </c:pt>
                <c:pt idx="3714">
                  <c:v>3.1870000000000002E-2</c:v>
                </c:pt>
                <c:pt idx="3715">
                  <c:v>3.2199999999999999E-2</c:v>
                </c:pt>
                <c:pt idx="3716">
                  <c:v>3.2469999999999999E-2</c:v>
                </c:pt>
                <c:pt idx="3717">
                  <c:v>3.279E-2</c:v>
                </c:pt>
                <c:pt idx="3718">
                  <c:v>3.3119999999999997E-2</c:v>
                </c:pt>
                <c:pt idx="3719">
                  <c:v>3.3390000000000003E-2</c:v>
                </c:pt>
                <c:pt idx="3720">
                  <c:v>3.3669999999999999E-2</c:v>
                </c:pt>
                <c:pt idx="3721">
                  <c:v>3.3939999999999998E-2</c:v>
                </c:pt>
                <c:pt idx="3722">
                  <c:v>3.4209999999999997E-2</c:v>
                </c:pt>
                <c:pt idx="3723">
                  <c:v>3.4479999999999997E-2</c:v>
                </c:pt>
                <c:pt idx="3724">
                  <c:v>3.4759999999999999E-2</c:v>
                </c:pt>
                <c:pt idx="3725">
                  <c:v>3.5029999999999999E-2</c:v>
                </c:pt>
                <c:pt idx="3726">
                  <c:v>3.5299999999999998E-2</c:v>
                </c:pt>
                <c:pt idx="3727">
                  <c:v>3.5569999999999997E-2</c:v>
                </c:pt>
                <c:pt idx="3728">
                  <c:v>3.5839999999999997E-2</c:v>
                </c:pt>
                <c:pt idx="3729">
                  <c:v>3.6119999999999999E-2</c:v>
                </c:pt>
                <c:pt idx="3730">
                  <c:v>3.6389999999999999E-2</c:v>
                </c:pt>
                <c:pt idx="3731">
                  <c:v>3.6720000000000003E-2</c:v>
                </c:pt>
                <c:pt idx="3732">
                  <c:v>3.6990000000000002E-2</c:v>
                </c:pt>
                <c:pt idx="3733">
                  <c:v>3.7310000000000003E-2</c:v>
                </c:pt>
                <c:pt idx="3734">
                  <c:v>3.7589999999999998E-2</c:v>
                </c:pt>
                <c:pt idx="3735">
                  <c:v>3.7909999999999999E-2</c:v>
                </c:pt>
                <c:pt idx="3736">
                  <c:v>3.8190000000000002E-2</c:v>
                </c:pt>
                <c:pt idx="3737">
                  <c:v>3.8399999999999997E-2</c:v>
                </c:pt>
                <c:pt idx="3738">
                  <c:v>3.8679999999999999E-2</c:v>
                </c:pt>
                <c:pt idx="3739">
                  <c:v>3.8949999999999999E-2</c:v>
                </c:pt>
                <c:pt idx="3740">
                  <c:v>3.9170000000000003E-2</c:v>
                </c:pt>
                <c:pt idx="3741">
                  <c:v>3.9440000000000003E-2</c:v>
                </c:pt>
                <c:pt idx="3742">
                  <c:v>3.9660000000000001E-2</c:v>
                </c:pt>
                <c:pt idx="3743">
                  <c:v>3.993E-2</c:v>
                </c:pt>
                <c:pt idx="3744">
                  <c:v>4.0149999999999998E-2</c:v>
                </c:pt>
                <c:pt idx="3745">
                  <c:v>4.0419999999999998E-2</c:v>
                </c:pt>
                <c:pt idx="3746">
                  <c:v>4.0689999999999997E-2</c:v>
                </c:pt>
                <c:pt idx="3747">
                  <c:v>4.0960000000000003E-2</c:v>
                </c:pt>
                <c:pt idx="3748">
                  <c:v>4.129E-2</c:v>
                </c:pt>
                <c:pt idx="3749">
                  <c:v>4.156E-2</c:v>
                </c:pt>
                <c:pt idx="3750">
                  <c:v>4.1829999999999999E-2</c:v>
                </c:pt>
                <c:pt idx="3751">
                  <c:v>4.2110000000000002E-2</c:v>
                </c:pt>
                <c:pt idx="3752">
                  <c:v>4.2320000000000003E-2</c:v>
                </c:pt>
                <c:pt idx="3753">
                  <c:v>4.2599999999999999E-2</c:v>
                </c:pt>
                <c:pt idx="3754">
                  <c:v>4.2810000000000001E-2</c:v>
                </c:pt>
                <c:pt idx="3755">
                  <c:v>4.3029999999999999E-2</c:v>
                </c:pt>
                <c:pt idx="3756">
                  <c:v>4.3249999999999997E-2</c:v>
                </c:pt>
                <c:pt idx="3757">
                  <c:v>4.3520000000000003E-2</c:v>
                </c:pt>
                <c:pt idx="3758">
                  <c:v>4.3740000000000001E-2</c:v>
                </c:pt>
                <c:pt idx="3759">
                  <c:v>4.3959999999999999E-2</c:v>
                </c:pt>
                <c:pt idx="3760">
                  <c:v>4.4179999999999997E-2</c:v>
                </c:pt>
                <c:pt idx="3761">
                  <c:v>4.4450000000000003E-2</c:v>
                </c:pt>
                <c:pt idx="3762">
                  <c:v>4.4670000000000001E-2</c:v>
                </c:pt>
                <c:pt idx="3763">
                  <c:v>4.4940000000000001E-2</c:v>
                </c:pt>
                <c:pt idx="3764">
                  <c:v>4.521E-2</c:v>
                </c:pt>
                <c:pt idx="3765">
                  <c:v>4.548E-2</c:v>
                </c:pt>
                <c:pt idx="3766">
                  <c:v>4.5699999999999998E-2</c:v>
                </c:pt>
                <c:pt idx="3767">
                  <c:v>4.5969999999999997E-2</c:v>
                </c:pt>
                <c:pt idx="3768">
                  <c:v>4.6190000000000002E-2</c:v>
                </c:pt>
                <c:pt idx="3769">
                  <c:v>4.641E-2</c:v>
                </c:pt>
                <c:pt idx="3770">
                  <c:v>4.6629999999999998E-2</c:v>
                </c:pt>
                <c:pt idx="3771">
                  <c:v>4.684E-2</c:v>
                </c:pt>
                <c:pt idx="3772">
                  <c:v>4.7059999999999998E-2</c:v>
                </c:pt>
                <c:pt idx="3773">
                  <c:v>4.7280000000000003E-2</c:v>
                </c:pt>
                <c:pt idx="3774">
                  <c:v>4.7500000000000001E-2</c:v>
                </c:pt>
                <c:pt idx="3775">
                  <c:v>4.7719999999999999E-2</c:v>
                </c:pt>
                <c:pt idx="3776">
                  <c:v>4.793E-2</c:v>
                </c:pt>
                <c:pt idx="3777">
                  <c:v>4.8149999999999998E-2</c:v>
                </c:pt>
                <c:pt idx="3778">
                  <c:v>4.8370000000000003E-2</c:v>
                </c:pt>
                <c:pt idx="3779">
                  <c:v>4.8640000000000003E-2</c:v>
                </c:pt>
                <c:pt idx="3780">
                  <c:v>4.8860000000000001E-2</c:v>
                </c:pt>
                <c:pt idx="3781">
                  <c:v>4.913E-2</c:v>
                </c:pt>
                <c:pt idx="3782">
                  <c:v>4.9349999999999998E-2</c:v>
                </c:pt>
                <c:pt idx="3783">
                  <c:v>4.9619999999999997E-2</c:v>
                </c:pt>
                <c:pt idx="3784">
                  <c:v>4.9840000000000002E-2</c:v>
                </c:pt>
                <c:pt idx="3785">
                  <c:v>5.006E-2</c:v>
                </c:pt>
                <c:pt idx="3786">
                  <c:v>5.0220000000000001E-2</c:v>
                </c:pt>
                <c:pt idx="3787">
                  <c:v>5.0439999999999999E-2</c:v>
                </c:pt>
                <c:pt idx="3788">
                  <c:v>5.0659999999999997E-2</c:v>
                </c:pt>
                <c:pt idx="3789">
                  <c:v>5.0869999999999999E-2</c:v>
                </c:pt>
                <c:pt idx="3790">
                  <c:v>5.1090000000000003E-2</c:v>
                </c:pt>
                <c:pt idx="3791">
                  <c:v>5.1249999999999997E-2</c:v>
                </c:pt>
                <c:pt idx="3792">
                  <c:v>5.1470000000000002E-2</c:v>
                </c:pt>
                <c:pt idx="3793">
                  <c:v>5.169E-2</c:v>
                </c:pt>
                <c:pt idx="3794">
                  <c:v>5.1959999999999999E-2</c:v>
                </c:pt>
                <c:pt idx="3795">
                  <c:v>5.2179999999999997E-2</c:v>
                </c:pt>
                <c:pt idx="3796">
                  <c:v>5.2449999999999997E-2</c:v>
                </c:pt>
                <c:pt idx="3797">
                  <c:v>5.2670000000000002E-2</c:v>
                </c:pt>
                <c:pt idx="3798">
                  <c:v>5.2940000000000001E-2</c:v>
                </c:pt>
                <c:pt idx="3799">
                  <c:v>5.3159999999999999E-2</c:v>
                </c:pt>
                <c:pt idx="3800">
                  <c:v>5.3379999999999997E-2</c:v>
                </c:pt>
                <c:pt idx="3801">
                  <c:v>5.3600000000000002E-2</c:v>
                </c:pt>
                <c:pt idx="3802">
                  <c:v>5.3809999999999997E-2</c:v>
                </c:pt>
                <c:pt idx="3803">
                  <c:v>5.4030000000000002E-2</c:v>
                </c:pt>
                <c:pt idx="3804">
                  <c:v>5.425E-2</c:v>
                </c:pt>
                <c:pt idx="3805">
                  <c:v>5.4469999999999998E-2</c:v>
                </c:pt>
                <c:pt idx="3806">
                  <c:v>5.4629999999999998E-2</c:v>
                </c:pt>
                <c:pt idx="3807">
                  <c:v>5.4850000000000003E-2</c:v>
                </c:pt>
                <c:pt idx="3808">
                  <c:v>5.5070000000000001E-2</c:v>
                </c:pt>
                <c:pt idx="3809">
                  <c:v>5.5280000000000003E-2</c:v>
                </c:pt>
                <c:pt idx="3810">
                  <c:v>5.5559999999999998E-2</c:v>
                </c:pt>
                <c:pt idx="3811">
                  <c:v>5.5829999999999998E-2</c:v>
                </c:pt>
                <c:pt idx="3812">
                  <c:v>5.6050000000000003E-2</c:v>
                </c:pt>
                <c:pt idx="3813">
                  <c:v>5.6320000000000002E-2</c:v>
                </c:pt>
                <c:pt idx="3814">
                  <c:v>5.6590000000000001E-2</c:v>
                </c:pt>
                <c:pt idx="3815">
                  <c:v>5.6809999999999999E-2</c:v>
                </c:pt>
                <c:pt idx="3816">
                  <c:v>5.7079999999999999E-2</c:v>
                </c:pt>
                <c:pt idx="3817">
                  <c:v>5.7299999999999997E-2</c:v>
                </c:pt>
                <c:pt idx="3818">
                  <c:v>5.7520000000000002E-2</c:v>
                </c:pt>
                <c:pt idx="3819">
                  <c:v>5.7729999999999997E-2</c:v>
                </c:pt>
                <c:pt idx="3820">
                  <c:v>5.7950000000000002E-2</c:v>
                </c:pt>
                <c:pt idx="3821">
                  <c:v>5.8169999999999999E-2</c:v>
                </c:pt>
                <c:pt idx="3822">
                  <c:v>5.8389999999999997E-2</c:v>
                </c:pt>
                <c:pt idx="3823">
                  <c:v>5.8610000000000002E-2</c:v>
                </c:pt>
                <c:pt idx="3824">
                  <c:v>5.8819999999999997E-2</c:v>
                </c:pt>
                <c:pt idx="3825">
                  <c:v>5.91E-2</c:v>
                </c:pt>
                <c:pt idx="3826">
                  <c:v>5.9369999999999999E-2</c:v>
                </c:pt>
                <c:pt idx="3827">
                  <c:v>5.9589999999999997E-2</c:v>
                </c:pt>
                <c:pt idx="3828">
                  <c:v>5.9859999999999997E-2</c:v>
                </c:pt>
                <c:pt idx="3829">
                  <c:v>6.0130000000000003E-2</c:v>
                </c:pt>
                <c:pt idx="3830">
                  <c:v>6.0400000000000002E-2</c:v>
                </c:pt>
                <c:pt idx="3831">
                  <c:v>6.0670000000000002E-2</c:v>
                </c:pt>
                <c:pt idx="3832">
                  <c:v>6.0949999999999997E-2</c:v>
                </c:pt>
                <c:pt idx="3833">
                  <c:v>6.1170000000000002E-2</c:v>
                </c:pt>
                <c:pt idx="3834">
                  <c:v>6.1379999999999997E-2</c:v>
                </c:pt>
                <c:pt idx="3835">
                  <c:v>6.166E-2</c:v>
                </c:pt>
                <c:pt idx="3836">
                  <c:v>6.1870000000000001E-2</c:v>
                </c:pt>
                <c:pt idx="3837">
                  <c:v>6.2149999999999997E-2</c:v>
                </c:pt>
                <c:pt idx="3838">
                  <c:v>6.2359999999999999E-2</c:v>
                </c:pt>
                <c:pt idx="3839">
                  <c:v>6.2579999999999997E-2</c:v>
                </c:pt>
                <c:pt idx="3840">
                  <c:v>6.2850000000000003E-2</c:v>
                </c:pt>
                <c:pt idx="3841">
                  <c:v>6.3130000000000006E-2</c:v>
                </c:pt>
                <c:pt idx="3842">
                  <c:v>6.3399999999999998E-2</c:v>
                </c:pt>
                <c:pt idx="3843">
                  <c:v>6.3670000000000004E-2</c:v>
                </c:pt>
                <c:pt idx="3844">
                  <c:v>6.3939999999999997E-2</c:v>
                </c:pt>
                <c:pt idx="3845">
                  <c:v>6.4210000000000003E-2</c:v>
                </c:pt>
                <c:pt idx="3846">
                  <c:v>6.4490000000000006E-2</c:v>
                </c:pt>
                <c:pt idx="3847">
                  <c:v>6.4759999999999998E-2</c:v>
                </c:pt>
                <c:pt idx="3848">
                  <c:v>6.5030000000000004E-2</c:v>
                </c:pt>
                <c:pt idx="3849">
                  <c:v>6.5299999999999997E-2</c:v>
                </c:pt>
                <c:pt idx="3850">
                  <c:v>6.5519999999999995E-2</c:v>
                </c:pt>
                <c:pt idx="3851">
                  <c:v>6.5790000000000001E-2</c:v>
                </c:pt>
                <c:pt idx="3852">
                  <c:v>6.6009999999999999E-2</c:v>
                </c:pt>
                <c:pt idx="3853">
                  <c:v>6.6280000000000006E-2</c:v>
                </c:pt>
                <c:pt idx="3854">
                  <c:v>6.6559999999999994E-2</c:v>
                </c:pt>
                <c:pt idx="3855">
                  <c:v>6.6769999999999996E-2</c:v>
                </c:pt>
                <c:pt idx="3856">
                  <c:v>6.7049999999999998E-2</c:v>
                </c:pt>
                <c:pt idx="3857">
                  <c:v>6.7320000000000005E-2</c:v>
                </c:pt>
                <c:pt idx="3858">
                  <c:v>6.7589999999999997E-2</c:v>
                </c:pt>
                <c:pt idx="3859">
                  <c:v>6.7860000000000004E-2</c:v>
                </c:pt>
                <c:pt idx="3860">
                  <c:v>6.8140000000000006E-2</c:v>
                </c:pt>
                <c:pt idx="3861">
                  <c:v>6.8459999999999993E-2</c:v>
                </c:pt>
                <c:pt idx="3862">
                  <c:v>6.8729999999999999E-2</c:v>
                </c:pt>
                <c:pt idx="3863">
                  <c:v>6.9010000000000002E-2</c:v>
                </c:pt>
                <c:pt idx="3864">
                  <c:v>6.9279999999999994E-2</c:v>
                </c:pt>
                <c:pt idx="3865">
                  <c:v>6.9550000000000001E-2</c:v>
                </c:pt>
                <c:pt idx="3866">
                  <c:v>6.9769999999999999E-2</c:v>
                </c:pt>
                <c:pt idx="3867">
                  <c:v>7.0040000000000005E-2</c:v>
                </c:pt>
                <c:pt idx="3868">
                  <c:v>7.0260000000000003E-2</c:v>
                </c:pt>
                <c:pt idx="3869">
                  <c:v>7.0529999999999995E-2</c:v>
                </c:pt>
                <c:pt idx="3870">
                  <c:v>7.0800000000000002E-2</c:v>
                </c:pt>
                <c:pt idx="3871">
                  <c:v>7.102E-2</c:v>
                </c:pt>
                <c:pt idx="3872">
                  <c:v>7.1290000000000006E-2</c:v>
                </c:pt>
                <c:pt idx="3873">
                  <c:v>7.1569999999999995E-2</c:v>
                </c:pt>
                <c:pt idx="3874">
                  <c:v>7.1840000000000001E-2</c:v>
                </c:pt>
                <c:pt idx="3875">
                  <c:v>7.2109999999999994E-2</c:v>
                </c:pt>
                <c:pt idx="3876">
                  <c:v>7.238E-2</c:v>
                </c:pt>
                <c:pt idx="3877">
                  <c:v>7.2650000000000006E-2</c:v>
                </c:pt>
                <c:pt idx="3878">
                  <c:v>7.2929999999999995E-2</c:v>
                </c:pt>
                <c:pt idx="3879">
                  <c:v>7.3200000000000001E-2</c:v>
                </c:pt>
                <c:pt idx="3880">
                  <c:v>7.3469999999999994E-2</c:v>
                </c:pt>
                <c:pt idx="3881">
                  <c:v>7.3690000000000005E-2</c:v>
                </c:pt>
                <c:pt idx="3882">
                  <c:v>7.3959999999999998E-2</c:v>
                </c:pt>
                <c:pt idx="3883">
                  <c:v>7.4179999999999996E-2</c:v>
                </c:pt>
                <c:pt idx="3884">
                  <c:v>7.4399999999999994E-2</c:v>
                </c:pt>
                <c:pt idx="3885">
                  <c:v>7.467E-2</c:v>
                </c:pt>
                <c:pt idx="3886">
                  <c:v>7.4889999999999998E-2</c:v>
                </c:pt>
                <c:pt idx="3887">
                  <c:v>7.5160000000000005E-2</c:v>
                </c:pt>
                <c:pt idx="3888">
                  <c:v>7.5380000000000003E-2</c:v>
                </c:pt>
                <c:pt idx="3889">
                  <c:v>7.5649999999999995E-2</c:v>
                </c:pt>
                <c:pt idx="3890">
                  <c:v>7.5870000000000007E-2</c:v>
                </c:pt>
                <c:pt idx="3891">
                  <c:v>7.6139999999999999E-2</c:v>
                </c:pt>
                <c:pt idx="3892">
                  <c:v>7.6410000000000006E-2</c:v>
                </c:pt>
                <c:pt idx="3893">
                  <c:v>7.6630000000000004E-2</c:v>
                </c:pt>
                <c:pt idx="3894">
                  <c:v>7.6899999999999996E-2</c:v>
                </c:pt>
                <c:pt idx="3895">
                  <c:v>7.7119999999999994E-2</c:v>
                </c:pt>
                <c:pt idx="3896">
                  <c:v>7.739E-2</c:v>
                </c:pt>
                <c:pt idx="3897">
                  <c:v>7.7609999999999998E-2</c:v>
                </c:pt>
                <c:pt idx="3898">
                  <c:v>7.7829999999999996E-2</c:v>
                </c:pt>
                <c:pt idx="3899">
                  <c:v>7.7990000000000004E-2</c:v>
                </c:pt>
                <c:pt idx="3900">
                  <c:v>7.8210000000000002E-2</c:v>
                </c:pt>
                <c:pt idx="3901">
                  <c:v>7.843E-2</c:v>
                </c:pt>
                <c:pt idx="3902">
                  <c:v>7.8640000000000002E-2</c:v>
                </c:pt>
                <c:pt idx="3903">
                  <c:v>7.886E-2</c:v>
                </c:pt>
                <c:pt idx="3904">
                  <c:v>7.9079999999999998E-2</c:v>
                </c:pt>
                <c:pt idx="3905">
                  <c:v>7.9299999999999995E-2</c:v>
                </c:pt>
                <c:pt idx="3906">
                  <c:v>7.9519999999999993E-2</c:v>
                </c:pt>
                <c:pt idx="3907">
                  <c:v>7.9729999999999995E-2</c:v>
                </c:pt>
                <c:pt idx="3908">
                  <c:v>7.9949999999999993E-2</c:v>
                </c:pt>
                <c:pt idx="3909">
                  <c:v>8.0170000000000005E-2</c:v>
                </c:pt>
                <c:pt idx="3910">
                  <c:v>8.0390000000000003E-2</c:v>
                </c:pt>
                <c:pt idx="3911">
                  <c:v>8.0600000000000005E-2</c:v>
                </c:pt>
                <c:pt idx="3912">
                  <c:v>8.0820000000000003E-2</c:v>
                </c:pt>
                <c:pt idx="3913">
                  <c:v>8.0990000000000006E-2</c:v>
                </c:pt>
                <c:pt idx="3914">
                  <c:v>8.1199999999999994E-2</c:v>
                </c:pt>
                <c:pt idx="3915">
                  <c:v>8.1369999999999998E-2</c:v>
                </c:pt>
                <c:pt idx="3916">
                  <c:v>8.1530000000000005E-2</c:v>
                </c:pt>
                <c:pt idx="3917">
                  <c:v>8.1689999999999999E-2</c:v>
                </c:pt>
                <c:pt idx="3918">
                  <c:v>8.1909999999999997E-2</c:v>
                </c:pt>
                <c:pt idx="3919">
                  <c:v>8.208E-2</c:v>
                </c:pt>
                <c:pt idx="3920">
                  <c:v>8.2239999999999994E-2</c:v>
                </c:pt>
                <c:pt idx="3921">
                  <c:v>8.2400000000000001E-2</c:v>
                </c:pt>
                <c:pt idx="3922">
                  <c:v>8.2619999999999999E-2</c:v>
                </c:pt>
                <c:pt idx="3923">
                  <c:v>8.2780000000000006E-2</c:v>
                </c:pt>
                <c:pt idx="3924">
                  <c:v>8.2949999999999996E-2</c:v>
                </c:pt>
                <c:pt idx="3925">
                  <c:v>8.3159999999999998E-2</c:v>
                </c:pt>
                <c:pt idx="3926">
                  <c:v>8.3330000000000001E-2</c:v>
                </c:pt>
                <c:pt idx="3927">
                  <c:v>8.3489999999999995E-2</c:v>
                </c:pt>
                <c:pt idx="3928">
                  <c:v>8.3650000000000002E-2</c:v>
                </c:pt>
                <c:pt idx="3929">
                  <c:v>8.3820000000000006E-2</c:v>
                </c:pt>
                <c:pt idx="3930">
                  <c:v>8.3930000000000005E-2</c:v>
                </c:pt>
                <c:pt idx="3931">
                  <c:v>8.4089999999999998E-2</c:v>
                </c:pt>
                <c:pt idx="3932">
                  <c:v>8.4199999999999997E-2</c:v>
                </c:pt>
                <c:pt idx="3933">
                  <c:v>8.4360000000000004E-2</c:v>
                </c:pt>
                <c:pt idx="3934">
                  <c:v>8.4470000000000003E-2</c:v>
                </c:pt>
                <c:pt idx="3935">
                  <c:v>8.4629999999999997E-2</c:v>
                </c:pt>
                <c:pt idx="3936">
                  <c:v>8.4739999999999996E-2</c:v>
                </c:pt>
                <c:pt idx="3937">
                  <c:v>8.4909999999999999E-2</c:v>
                </c:pt>
                <c:pt idx="3938">
                  <c:v>8.5019999999999998E-2</c:v>
                </c:pt>
                <c:pt idx="3939">
                  <c:v>8.5180000000000006E-2</c:v>
                </c:pt>
                <c:pt idx="3940">
                  <c:v>8.5290000000000005E-2</c:v>
                </c:pt>
                <c:pt idx="3941">
                  <c:v>8.5449999999999998E-2</c:v>
                </c:pt>
                <c:pt idx="3942">
                  <c:v>8.5559999999999997E-2</c:v>
                </c:pt>
                <c:pt idx="3943">
                  <c:v>8.5669999999999996E-2</c:v>
                </c:pt>
                <c:pt idx="3944">
                  <c:v>8.5779999999999995E-2</c:v>
                </c:pt>
                <c:pt idx="3945">
                  <c:v>8.5889999999999994E-2</c:v>
                </c:pt>
                <c:pt idx="3946">
                  <c:v>8.5999999999999993E-2</c:v>
                </c:pt>
                <c:pt idx="3947">
                  <c:v>8.6099999999999996E-2</c:v>
                </c:pt>
                <c:pt idx="3948">
                  <c:v>8.616E-2</c:v>
                </c:pt>
                <c:pt idx="3949">
                  <c:v>8.6269999999999999E-2</c:v>
                </c:pt>
                <c:pt idx="3950">
                  <c:v>8.6379999999999998E-2</c:v>
                </c:pt>
                <c:pt idx="3951">
                  <c:v>8.6489999999999997E-2</c:v>
                </c:pt>
                <c:pt idx="3952">
                  <c:v>8.6540000000000006E-2</c:v>
                </c:pt>
                <c:pt idx="3953">
                  <c:v>8.6650000000000005E-2</c:v>
                </c:pt>
                <c:pt idx="3954">
                  <c:v>8.6760000000000004E-2</c:v>
                </c:pt>
                <c:pt idx="3955">
                  <c:v>8.6870000000000003E-2</c:v>
                </c:pt>
                <c:pt idx="3956">
                  <c:v>8.6919999999999997E-2</c:v>
                </c:pt>
                <c:pt idx="3957">
                  <c:v>8.7029999999999996E-2</c:v>
                </c:pt>
                <c:pt idx="3958">
                  <c:v>8.7139999999999995E-2</c:v>
                </c:pt>
                <c:pt idx="3959">
                  <c:v>8.7190000000000004E-2</c:v>
                </c:pt>
                <c:pt idx="3960">
                  <c:v>8.7300000000000003E-2</c:v>
                </c:pt>
                <c:pt idx="3961">
                  <c:v>8.7359999999999993E-2</c:v>
                </c:pt>
                <c:pt idx="3962">
                  <c:v>8.7410000000000002E-2</c:v>
                </c:pt>
                <c:pt idx="3963">
                  <c:v>8.7470000000000006E-2</c:v>
                </c:pt>
                <c:pt idx="3964">
                  <c:v>8.7520000000000001E-2</c:v>
                </c:pt>
                <c:pt idx="3965">
                  <c:v>8.7580000000000005E-2</c:v>
                </c:pt>
                <c:pt idx="3966">
                  <c:v>8.763E-2</c:v>
                </c:pt>
                <c:pt idx="3967">
                  <c:v>8.7679999999999994E-2</c:v>
                </c:pt>
                <c:pt idx="3968">
                  <c:v>8.7739999999999999E-2</c:v>
                </c:pt>
                <c:pt idx="3969">
                  <c:v>8.7849999999999998E-2</c:v>
                </c:pt>
                <c:pt idx="3970">
                  <c:v>8.7900000000000006E-2</c:v>
                </c:pt>
                <c:pt idx="3971">
                  <c:v>8.7959999999999997E-2</c:v>
                </c:pt>
                <c:pt idx="3972">
                  <c:v>8.8010000000000005E-2</c:v>
                </c:pt>
                <c:pt idx="3973">
                  <c:v>8.8069999999999996E-2</c:v>
                </c:pt>
                <c:pt idx="3974">
                  <c:v>8.8120000000000004E-2</c:v>
                </c:pt>
                <c:pt idx="3975">
                  <c:v>8.8169999999999998E-2</c:v>
                </c:pt>
                <c:pt idx="3976">
                  <c:v>8.8169999999999998E-2</c:v>
                </c:pt>
                <c:pt idx="3977">
                  <c:v>8.8230000000000003E-2</c:v>
                </c:pt>
                <c:pt idx="3978">
                  <c:v>8.8279999999999997E-2</c:v>
                </c:pt>
                <c:pt idx="3979">
                  <c:v>8.8279999999999997E-2</c:v>
                </c:pt>
                <c:pt idx="3980">
                  <c:v>8.8340000000000002E-2</c:v>
                </c:pt>
                <c:pt idx="3981">
                  <c:v>8.8340000000000002E-2</c:v>
                </c:pt>
                <c:pt idx="3982">
                  <c:v>8.8389999999999996E-2</c:v>
                </c:pt>
                <c:pt idx="3983">
                  <c:v>8.8450000000000001E-2</c:v>
                </c:pt>
                <c:pt idx="3984">
                  <c:v>8.8450000000000001E-2</c:v>
                </c:pt>
                <c:pt idx="3985">
                  <c:v>8.8499999999999995E-2</c:v>
                </c:pt>
                <c:pt idx="3986">
                  <c:v>8.8499999999999995E-2</c:v>
                </c:pt>
                <c:pt idx="3987">
                  <c:v>8.856E-2</c:v>
                </c:pt>
                <c:pt idx="3988">
                  <c:v>8.856E-2</c:v>
                </c:pt>
                <c:pt idx="3989">
                  <c:v>8.8609999999999994E-2</c:v>
                </c:pt>
                <c:pt idx="3990">
                  <c:v>8.8609999999999994E-2</c:v>
                </c:pt>
                <c:pt idx="3991">
                  <c:v>8.8660000000000003E-2</c:v>
                </c:pt>
                <c:pt idx="3992">
                  <c:v>8.8660000000000003E-2</c:v>
                </c:pt>
                <c:pt idx="3993">
                  <c:v>8.8660000000000003E-2</c:v>
                </c:pt>
                <c:pt idx="3994">
                  <c:v>8.8660000000000003E-2</c:v>
                </c:pt>
                <c:pt idx="3995">
                  <c:v>8.8719999999999993E-2</c:v>
                </c:pt>
                <c:pt idx="3996">
                  <c:v>8.8719999999999993E-2</c:v>
                </c:pt>
                <c:pt idx="3997">
                  <c:v>8.8719999999999993E-2</c:v>
                </c:pt>
                <c:pt idx="3998">
                  <c:v>8.8719999999999993E-2</c:v>
                </c:pt>
                <c:pt idx="3999">
                  <c:v>8.8770000000000002E-2</c:v>
                </c:pt>
                <c:pt idx="4000">
                  <c:v>8.8770000000000002E-2</c:v>
                </c:pt>
                <c:pt idx="4001">
                  <c:v>8.8770000000000002E-2</c:v>
                </c:pt>
                <c:pt idx="4002">
                  <c:v>8.8770000000000002E-2</c:v>
                </c:pt>
                <c:pt idx="4003">
                  <c:v>8.8770000000000002E-2</c:v>
                </c:pt>
                <c:pt idx="4004">
                  <c:v>8.8770000000000002E-2</c:v>
                </c:pt>
                <c:pt idx="4005">
                  <c:v>8.8830000000000006E-2</c:v>
                </c:pt>
                <c:pt idx="4006">
                  <c:v>8.8830000000000006E-2</c:v>
                </c:pt>
                <c:pt idx="4007">
                  <c:v>8.8830000000000006E-2</c:v>
                </c:pt>
                <c:pt idx="4008">
                  <c:v>8.8830000000000006E-2</c:v>
                </c:pt>
                <c:pt idx="4009">
                  <c:v>8.8830000000000006E-2</c:v>
                </c:pt>
                <c:pt idx="4010">
                  <c:v>8.8770000000000002E-2</c:v>
                </c:pt>
                <c:pt idx="4011">
                  <c:v>8.8770000000000002E-2</c:v>
                </c:pt>
                <c:pt idx="4012">
                  <c:v>8.8770000000000002E-2</c:v>
                </c:pt>
                <c:pt idx="4013">
                  <c:v>8.8770000000000002E-2</c:v>
                </c:pt>
                <c:pt idx="4014">
                  <c:v>8.8770000000000002E-2</c:v>
                </c:pt>
                <c:pt idx="4015">
                  <c:v>8.8770000000000002E-2</c:v>
                </c:pt>
                <c:pt idx="4016">
                  <c:v>8.8770000000000002E-2</c:v>
                </c:pt>
                <c:pt idx="4017">
                  <c:v>8.8770000000000002E-2</c:v>
                </c:pt>
                <c:pt idx="4018">
                  <c:v>8.8770000000000002E-2</c:v>
                </c:pt>
                <c:pt idx="4019">
                  <c:v>8.8770000000000002E-2</c:v>
                </c:pt>
                <c:pt idx="4020">
                  <c:v>8.8770000000000002E-2</c:v>
                </c:pt>
                <c:pt idx="4021">
                  <c:v>8.8719999999999993E-2</c:v>
                </c:pt>
                <c:pt idx="4022">
                  <c:v>8.8719999999999993E-2</c:v>
                </c:pt>
                <c:pt idx="4023">
                  <c:v>8.8719999999999993E-2</c:v>
                </c:pt>
                <c:pt idx="4024">
                  <c:v>8.8719999999999993E-2</c:v>
                </c:pt>
                <c:pt idx="4025">
                  <c:v>8.8660000000000003E-2</c:v>
                </c:pt>
                <c:pt idx="4026">
                  <c:v>8.8660000000000003E-2</c:v>
                </c:pt>
                <c:pt idx="4027">
                  <c:v>8.8660000000000003E-2</c:v>
                </c:pt>
                <c:pt idx="4028">
                  <c:v>8.8609999999999994E-2</c:v>
                </c:pt>
                <c:pt idx="4029">
                  <c:v>8.8609999999999994E-2</c:v>
                </c:pt>
                <c:pt idx="4030">
                  <c:v>8.8609999999999994E-2</c:v>
                </c:pt>
                <c:pt idx="4031">
                  <c:v>8.856E-2</c:v>
                </c:pt>
                <c:pt idx="4032">
                  <c:v>8.856E-2</c:v>
                </c:pt>
                <c:pt idx="4033">
                  <c:v>8.856E-2</c:v>
                </c:pt>
                <c:pt idx="4034">
                  <c:v>8.8499999999999995E-2</c:v>
                </c:pt>
                <c:pt idx="4035">
                  <c:v>8.8499999999999995E-2</c:v>
                </c:pt>
                <c:pt idx="4036">
                  <c:v>8.8450000000000001E-2</c:v>
                </c:pt>
                <c:pt idx="4037">
                  <c:v>8.8450000000000001E-2</c:v>
                </c:pt>
                <c:pt idx="4038">
                  <c:v>8.8389999999999996E-2</c:v>
                </c:pt>
                <c:pt idx="4039">
                  <c:v>8.8340000000000002E-2</c:v>
                </c:pt>
                <c:pt idx="4040">
                  <c:v>8.8340000000000002E-2</c:v>
                </c:pt>
                <c:pt idx="4041">
                  <c:v>8.8279999999999997E-2</c:v>
                </c:pt>
                <c:pt idx="4042">
                  <c:v>8.8279999999999997E-2</c:v>
                </c:pt>
                <c:pt idx="4043">
                  <c:v>8.8230000000000003E-2</c:v>
                </c:pt>
                <c:pt idx="4044">
                  <c:v>8.8169999999999998E-2</c:v>
                </c:pt>
                <c:pt idx="4045">
                  <c:v>8.8169999999999998E-2</c:v>
                </c:pt>
                <c:pt idx="4046">
                  <c:v>8.8120000000000004E-2</c:v>
                </c:pt>
                <c:pt idx="4047">
                  <c:v>8.8120000000000004E-2</c:v>
                </c:pt>
                <c:pt idx="4048">
                  <c:v>8.8069999999999996E-2</c:v>
                </c:pt>
                <c:pt idx="4049">
                  <c:v>8.8010000000000005E-2</c:v>
                </c:pt>
                <c:pt idx="4050">
                  <c:v>8.7959999999999997E-2</c:v>
                </c:pt>
                <c:pt idx="4051">
                  <c:v>8.7900000000000006E-2</c:v>
                </c:pt>
                <c:pt idx="4052">
                  <c:v>8.7900000000000006E-2</c:v>
                </c:pt>
                <c:pt idx="4053">
                  <c:v>8.7849999999999998E-2</c:v>
                </c:pt>
                <c:pt idx="4054">
                  <c:v>8.7790000000000007E-2</c:v>
                </c:pt>
                <c:pt idx="4055">
                  <c:v>8.7739999999999999E-2</c:v>
                </c:pt>
                <c:pt idx="4056">
                  <c:v>8.7679999999999994E-2</c:v>
                </c:pt>
                <c:pt idx="4057">
                  <c:v>8.763E-2</c:v>
                </c:pt>
                <c:pt idx="4058">
                  <c:v>8.7580000000000005E-2</c:v>
                </c:pt>
                <c:pt idx="4059">
                  <c:v>8.7520000000000001E-2</c:v>
                </c:pt>
                <c:pt idx="4060">
                  <c:v>8.7470000000000006E-2</c:v>
                </c:pt>
                <c:pt idx="4061">
                  <c:v>8.7410000000000002E-2</c:v>
                </c:pt>
                <c:pt idx="4062">
                  <c:v>8.7359999999999993E-2</c:v>
                </c:pt>
                <c:pt idx="4063">
                  <c:v>8.7300000000000003E-2</c:v>
                </c:pt>
                <c:pt idx="4064">
                  <c:v>8.7249999999999994E-2</c:v>
                </c:pt>
                <c:pt idx="4065">
                  <c:v>8.7139999999999995E-2</c:v>
                </c:pt>
                <c:pt idx="4066">
                  <c:v>8.7080000000000005E-2</c:v>
                </c:pt>
                <c:pt idx="4067">
                  <c:v>8.7029999999999996E-2</c:v>
                </c:pt>
                <c:pt idx="4068">
                  <c:v>8.6919999999999997E-2</c:v>
                </c:pt>
                <c:pt idx="4069">
                  <c:v>8.6870000000000003E-2</c:v>
                </c:pt>
                <c:pt idx="4070">
                  <c:v>8.6760000000000004E-2</c:v>
                </c:pt>
                <c:pt idx="4071">
                  <c:v>8.6699999999999999E-2</c:v>
                </c:pt>
                <c:pt idx="4072">
                  <c:v>8.6650000000000005E-2</c:v>
                </c:pt>
                <c:pt idx="4073">
                  <c:v>8.6540000000000006E-2</c:v>
                </c:pt>
                <c:pt idx="4074">
                  <c:v>8.6489999999999997E-2</c:v>
                </c:pt>
                <c:pt idx="4075">
                  <c:v>8.6379999999999998E-2</c:v>
                </c:pt>
                <c:pt idx="4076">
                  <c:v>8.6319999999999994E-2</c:v>
                </c:pt>
                <c:pt idx="4077">
                  <c:v>8.6209999999999995E-2</c:v>
                </c:pt>
                <c:pt idx="4078">
                  <c:v>8.616E-2</c:v>
                </c:pt>
                <c:pt idx="4079">
                  <c:v>8.6050000000000001E-2</c:v>
                </c:pt>
                <c:pt idx="4080">
                  <c:v>8.5999999999999993E-2</c:v>
                </c:pt>
                <c:pt idx="4081">
                  <c:v>8.5889999999999994E-2</c:v>
                </c:pt>
                <c:pt idx="4082">
                  <c:v>8.5779999999999995E-2</c:v>
                </c:pt>
                <c:pt idx="4083">
                  <c:v>8.5669999999999996E-2</c:v>
                </c:pt>
                <c:pt idx="4084">
                  <c:v>8.5610000000000006E-2</c:v>
                </c:pt>
                <c:pt idx="4085">
                  <c:v>8.5510000000000003E-2</c:v>
                </c:pt>
                <c:pt idx="4086">
                  <c:v>8.5400000000000004E-2</c:v>
                </c:pt>
                <c:pt idx="4087">
                  <c:v>8.5290000000000005E-2</c:v>
                </c:pt>
                <c:pt idx="4088">
                  <c:v>8.5180000000000006E-2</c:v>
                </c:pt>
                <c:pt idx="4089">
                  <c:v>8.5070000000000007E-2</c:v>
                </c:pt>
                <c:pt idx="4090">
                  <c:v>8.4959999999999994E-2</c:v>
                </c:pt>
                <c:pt idx="4091">
                  <c:v>8.4849999999999995E-2</c:v>
                </c:pt>
                <c:pt idx="4092">
                  <c:v>8.4739999999999996E-2</c:v>
                </c:pt>
                <c:pt idx="4093">
                  <c:v>8.4629999999999997E-2</c:v>
                </c:pt>
                <c:pt idx="4094">
                  <c:v>8.4529999999999994E-2</c:v>
                </c:pt>
                <c:pt idx="4095">
                  <c:v>8.4419999999999995E-2</c:v>
                </c:pt>
                <c:pt idx="4096">
                  <c:v>8.4309999999999996E-2</c:v>
                </c:pt>
                <c:pt idx="4097">
                  <c:v>8.4199999999999997E-2</c:v>
                </c:pt>
                <c:pt idx="4098">
                  <c:v>8.4089999999999998E-2</c:v>
                </c:pt>
                <c:pt idx="4099">
                  <c:v>8.3930000000000005E-2</c:v>
                </c:pt>
                <c:pt idx="4100">
                  <c:v>8.3820000000000006E-2</c:v>
                </c:pt>
                <c:pt idx="4101">
                  <c:v>8.3650000000000002E-2</c:v>
                </c:pt>
                <c:pt idx="4102">
                  <c:v>8.3549999999999999E-2</c:v>
                </c:pt>
                <c:pt idx="4103">
                  <c:v>8.344E-2</c:v>
                </c:pt>
                <c:pt idx="4104">
                  <c:v>8.3269999999999997E-2</c:v>
                </c:pt>
                <c:pt idx="4105">
                  <c:v>8.3159999999999998E-2</c:v>
                </c:pt>
                <c:pt idx="4106">
                  <c:v>8.3059999999999995E-2</c:v>
                </c:pt>
                <c:pt idx="4107">
                  <c:v>8.2890000000000005E-2</c:v>
                </c:pt>
                <c:pt idx="4108">
                  <c:v>8.2780000000000006E-2</c:v>
                </c:pt>
                <c:pt idx="4109">
                  <c:v>8.2619999999999999E-2</c:v>
                </c:pt>
                <c:pt idx="4110">
                  <c:v>8.251E-2</c:v>
                </c:pt>
                <c:pt idx="4111">
                  <c:v>8.2400000000000001E-2</c:v>
                </c:pt>
                <c:pt idx="4112">
                  <c:v>8.2239999999999994E-2</c:v>
                </c:pt>
                <c:pt idx="4113">
                  <c:v>8.2129999999999995E-2</c:v>
                </c:pt>
                <c:pt idx="4114">
                  <c:v>8.1970000000000001E-2</c:v>
                </c:pt>
                <c:pt idx="4115">
                  <c:v>8.1799999999999998E-2</c:v>
                </c:pt>
                <c:pt idx="4116">
                  <c:v>8.1689999999999999E-2</c:v>
                </c:pt>
                <c:pt idx="4117">
                  <c:v>8.1530000000000005E-2</c:v>
                </c:pt>
                <c:pt idx="4118">
                  <c:v>8.1369999999999998E-2</c:v>
                </c:pt>
                <c:pt idx="4119">
                  <c:v>8.1199999999999994E-2</c:v>
                </c:pt>
                <c:pt idx="4120">
                  <c:v>8.1040000000000001E-2</c:v>
                </c:pt>
                <c:pt idx="4121">
                  <c:v>8.0930000000000002E-2</c:v>
                </c:pt>
                <c:pt idx="4122">
                  <c:v>8.0769999999999995E-2</c:v>
                </c:pt>
                <c:pt idx="4123">
                  <c:v>8.0659999999999996E-2</c:v>
                </c:pt>
                <c:pt idx="4124">
                  <c:v>8.0500000000000002E-2</c:v>
                </c:pt>
                <c:pt idx="4125">
                  <c:v>8.0329999999999999E-2</c:v>
                </c:pt>
                <c:pt idx="4126">
                  <c:v>8.022E-2</c:v>
                </c:pt>
                <c:pt idx="4127">
                  <c:v>8.0060000000000006E-2</c:v>
                </c:pt>
                <c:pt idx="4128">
                  <c:v>7.9899999999999999E-2</c:v>
                </c:pt>
                <c:pt idx="4129">
                  <c:v>7.979E-2</c:v>
                </c:pt>
                <c:pt idx="4130">
                  <c:v>7.9619999999999996E-2</c:v>
                </c:pt>
                <c:pt idx="4131">
                  <c:v>7.9460000000000003E-2</c:v>
                </c:pt>
                <c:pt idx="4132">
                  <c:v>7.9299999999999995E-2</c:v>
                </c:pt>
                <c:pt idx="4133">
                  <c:v>7.9130000000000006E-2</c:v>
                </c:pt>
                <c:pt idx="4134">
                  <c:v>7.8969999999999999E-2</c:v>
                </c:pt>
                <c:pt idx="4135">
                  <c:v>7.8810000000000005E-2</c:v>
                </c:pt>
                <c:pt idx="4136">
                  <c:v>7.8640000000000002E-2</c:v>
                </c:pt>
                <c:pt idx="4137">
                  <c:v>7.8479999999999994E-2</c:v>
                </c:pt>
                <c:pt idx="4138">
                  <c:v>7.8320000000000001E-2</c:v>
                </c:pt>
                <c:pt idx="4139">
                  <c:v>7.8210000000000002E-2</c:v>
                </c:pt>
                <c:pt idx="4140">
                  <c:v>7.8049999999999994E-2</c:v>
                </c:pt>
                <c:pt idx="4141">
                  <c:v>7.7880000000000005E-2</c:v>
                </c:pt>
                <c:pt idx="4142">
                  <c:v>7.7770000000000006E-2</c:v>
                </c:pt>
                <c:pt idx="4143">
                  <c:v>7.7609999999999998E-2</c:v>
                </c:pt>
                <c:pt idx="4144">
                  <c:v>7.7450000000000005E-2</c:v>
                </c:pt>
                <c:pt idx="4145">
                  <c:v>7.7280000000000001E-2</c:v>
                </c:pt>
                <c:pt idx="4146">
                  <c:v>7.7119999999999994E-2</c:v>
                </c:pt>
                <c:pt idx="4147">
                  <c:v>7.6960000000000001E-2</c:v>
                </c:pt>
                <c:pt idx="4148">
                  <c:v>7.6789999999999997E-2</c:v>
                </c:pt>
                <c:pt idx="4149">
                  <c:v>7.6679999999999998E-2</c:v>
                </c:pt>
                <c:pt idx="4150">
                  <c:v>7.6520000000000005E-2</c:v>
                </c:pt>
                <c:pt idx="4151">
                  <c:v>7.6359999999999997E-2</c:v>
                </c:pt>
                <c:pt idx="4152">
                  <c:v>7.6189999999999994E-2</c:v>
                </c:pt>
                <c:pt idx="4153">
                  <c:v>7.603E-2</c:v>
                </c:pt>
                <c:pt idx="4154">
                  <c:v>7.5920000000000001E-2</c:v>
                </c:pt>
                <c:pt idx="4155">
                  <c:v>7.5759999999999994E-2</c:v>
                </c:pt>
                <c:pt idx="4156">
                  <c:v>7.5600000000000001E-2</c:v>
                </c:pt>
                <c:pt idx="4157">
                  <c:v>7.5490000000000002E-2</c:v>
                </c:pt>
                <c:pt idx="4158">
                  <c:v>7.5319999999999998E-2</c:v>
                </c:pt>
                <c:pt idx="4159">
                  <c:v>7.5209999999999999E-2</c:v>
                </c:pt>
                <c:pt idx="4160">
                  <c:v>7.5050000000000006E-2</c:v>
                </c:pt>
                <c:pt idx="4161">
                  <c:v>7.4889999999999998E-2</c:v>
                </c:pt>
                <c:pt idx="4162">
                  <c:v>7.4779999999999999E-2</c:v>
                </c:pt>
                <c:pt idx="4163">
                  <c:v>7.4620000000000006E-2</c:v>
                </c:pt>
                <c:pt idx="4164">
                  <c:v>7.4450000000000002E-2</c:v>
                </c:pt>
                <c:pt idx="4165">
                  <c:v>7.4289999999999995E-2</c:v>
                </c:pt>
                <c:pt idx="4166">
                  <c:v>7.4130000000000001E-2</c:v>
                </c:pt>
                <c:pt idx="4167">
                  <c:v>7.4020000000000002E-2</c:v>
                </c:pt>
                <c:pt idx="4168">
                  <c:v>7.3849999999999999E-2</c:v>
                </c:pt>
                <c:pt idx="4169">
                  <c:v>7.374E-2</c:v>
                </c:pt>
                <c:pt idx="4170">
                  <c:v>7.3580000000000007E-2</c:v>
                </c:pt>
                <c:pt idx="4171">
                  <c:v>7.3469999999999994E-2</c:v>
                </c:pt>
                <c:pt idx="4172">
                  <c:v>7.3359999999999995E-2</c:v>
                </c:pt>
                <c:pt idx="4173">
                  <c:v>7.3200000000000001E-2</c:v>
                </c:pt>
                <c:pt idx="4174">
                  <c:v>7.3090000000000002E-2</c:v>
                </c:pt>
                <c:pt idx="4175">
                  <c:v>7.2980000000000003E-2</c:v>
                </c:pt>
                <c:pt idx="4176">
                  <c:v>7.2819999999999996E-2</c:v>
                </c:pt>
                <c:pt idx="4177">
                  <c:v>7.2709999999999997E-2</c:v>
                </c:pt>
                <c:pt idx="4178">
                  <c:v>7.2599999999999998E-2</c:v>
                </c:pt>
                <c:pt idx="4179">
                  <c:v>7.2440000000000004E-2</c:v>
                </c:pt>
                <c:pt idx="4180">
                  <c:v>7.2270000000000001E-2</c:v>
                </c:pt>
                <c:pt idx="4181">
                  <c:v>7.2160000000000002E-2</c:v>
                </c:pt>
                <c:pt idx="4182">
                  <c:v>7.1999999999999995E-2</c:v>
                </c:pt>
                <c:pt idx="4183">
                  <c:v>7.1889999999999996E-2</c:v>
                </c:pt>
                <c:pt idx="4184">
                  <c:v>7.1779999999999997E-2</c:v>
                </c:pt>
                <c:pt idx="4185">
                  <c:v>7.1669999999999998E-2</c:v>
                </c:pt>
                <c:pt idx="4186">
                  <c:v>7.1569999999999995E-2</c:v>
                </c:pt>
                <c:pt idx="4187">
                  <c:v>7.1459999999999996E-2</c:v>
                </c:pt>
                <c:pt idx="4188">
                  <c:v>7.1349999999999997E-2</c:v>
                </c:pt>
                <c:pt idx="4189">
                  <c:v>7.1239999999999998E-2</c:v>
                </c:pt>
                <c:pt idx="4190">
                  <c:v>7.1129999999999999E-2</c:v>
                </c:pt>
                <c:pt idx="4191">
                  <c:v>7.102E-2</c:v>
                </c:pt>
                <c:pt idx="4192">
                  <c:v>7.0910000000000001E-2</c:v>
                </c:pt>
                <c:pt idx="4193">
                  <c:v>7.0800000000000002E-2</c:v>
                </c:pt>
                <c:pt idx="4194">
                  <c:v>7.0639999999999994E-2</c:v>
                </c:pt>
                <c:pt idx="4195">
                  <c:v>7.0529999999999995E-2</c:v>
                </c:pt>
                <c:pt idx="4196">
                  <c:v>7.0419999999999996E-2</c:v>
                </c:pt>
                <c:pt idx="4197">
                  <c:v>7.0309999999999997E-2</c:v>
                </c:pt>
                <c:pt idx="4198">
                  <c:v>7.0199999999999999E-2</c:v>
                </c:pt>
                <c:pt idx="4199">
                  <c:v>7.0099999999999996E-2</c:v>
                </c:pt>
                <c:pt idx="4200">
                  <c:v>6.9989999999999997E-2</c:v>
                </c:pt>
                <c:pt idx="4201">
                  <c:v>6.9879999999999998E-2</c:v>
                </c:pt>
                <c:pt idx="4202">
                  <c:v>6.9769999999999999E-2</c:v>
                </c:pt>
                <c:pt idx="4203">
                  <c:v>6.966E-2</c:v>
                </c:pt>
                <c:pt idx="4204">
                  <c:v>6.9610000000000005E-2</c:v>
                </c:pt>
                <c:pt idx="4205">
                  <c:v>6.9500000000000006E-2</c:v>
                </c:pt>
                <c:pt idx="4206">
                  <c:v>6.9389999999999993E-2</c:v>
                </c:pt>
                <c:pt idx="4207">
                  <c:v>6.9330000000000003E-2</c:v>
                </c:pt>
                <c:pt idx="4208">
                  <c:v>6.9220000000000004E-2</c:v>
                </c:pt>
                <c:pt idx="4209">
                  <c:v>6.9120000000000001E-2</c:v>
                </c:pt>
                <c:pt idx="4210">
                  <c:v>6.9010000000000002E-2</c:v>
                </c:pt>
                <c:pt idx="4211">
                  <c:v>6.8900000000000003E-2</c:v>
                </c:pt>
                <c:pt idx="4212">
                  <c:v>6.8790000000000004E-2</c:v>
                </c:pt>
                <c:pt idx="4213">
                  <c:v>6.8729999999999999E-2</c:v>
                </c:pt>
                <c:pt idx="4214">
                  <c:v>6.8629999999999997E-2</c:v>
                </c:pt>
                <c:pt idx="4215">
                  <c:v>6.8519999999999998E-2</c:v>
                </c:pt>
                <c:pt idx="4216">
                  <c:v>6.8409999999999999E-2</c:v>
                </c:pt>
                <c:pt idx="4217">
                  <c:v>6.8349999999999994E-2</c:v>
                </c:pt>
                <c:pt idx="4218">
                  <c:v>6.8239999999999995E-2</c:v>
                </c:pt>
                <c:pt idx="4219">
                  <c:v>6.8190000000000001E-2</c:v>
                </c:pt>
                <c:pt idx="4220">
                  <c:v>6.8080000000000002E-2</c:v>
                </c:pt>
                <c:pt idx="4221">
                  <c:v>6.8029999999999993E-2</c:v>
                </c:pt>
                <c:pt idx="4222">
                  <c:v>6.7919999999999994E-2</c:v>
                </c:pt>
                <c:pt idx="4223">
                  <c:v>6.7860000000000004E-2</c:v>
                </c:pt>
                <c:pt idx="4224">
                  <c:v>6.7750000000000005E-2</c:v>
                </c:pt>
                <c:pt idx="4225">
                  <c:v>6.7650000000000002E-2</c:v>
                </c:pt>
                <c:pt idx="4226">
                  <c:v>6.7589999999999997E-2</c:v>
                </c:pt>
                <c:pt idx="4227">
                  <c:v>6.7479999999999998E-2</c:v>
                </c:pt>
                <c:pt idx="4228">
                  <c:v>6.7369999999999999E-2</c:v>
                </c:pt>
                <c:pt idx="4229">
                  <c:v>6.726E-2</c:v>
                </c:pt>
                <c:pt idx="4230">
                  <c:v>6.7150000000000001E-2</c:v>
                </c:pt>
                <c:pt idx="4231">
                  <c:v>6.7100000000000007E-2</c:v>
                </c:pt>
                <c:pt idx="4232">
                  <c:v>6.6989999999999994E-2</c:v>
                </c:pt>
                <c:pt idx="4233">
                  <c:v>6.694E-2</c:v>
                </c:pt>
                <c:pt idx="4234">
                  <c:v>6.6830000000000001E-2</c:v>
                </c:pt>
                <c:pt idx="4235">
                  <c:v>6.6769999999999996E-2</c:v>
                </c:pt>
                <c:pt idx="4236">
                  <c:v>6.6659999999999997E-2</c:v>
                </c:pt>
                <c:pt idx="4237">
                  <c:v>6.6610000000000003E-2</c:v>
                </c:pt>
                <c:pt idx="4238">
                  <c:v>6.6500000000000004E-2</c:v>
                </c:pt>
                <c:pt idx="4239">
                  <c:v>6.6449999999999995E-2</c:v>
                </c:pt>
                <c:pt idx="4240">
                  <c:v>6.6339999999999996E-2</c:v>
                </c:pt>
                <c:pt idx="4241">
                  <c:v>6.6280000000000006E-2</c:v>
                </c:pt>
                <c:pt idx="4242">
                  <c:v>6.6170000000000007E-2</c:v>
                </c:pt>
                <c:pt idx="4243">
                  <c:v>6.6070000000000004E-2</c:v>
                </c:pt>
                <c:pt idx="4244">
                  <c:v>6.5960000000000005E-2</c:v>
                </c:pt>
                <c:pt idx="4245">
                  <c:v>6.5850000000000006E-2</c:v>
                </c:pt>
                <c:pt idx="4246">
                  <c:v>6.5740000000000007E-2</c:v>
                </c:pt>
                <c:pt idx="4247">
                  <c:v>6.5680000000000002E-2</c:v>
                </c:pt>
                <c:pt idx="4248">
                  <c:v>6.5579999999999999E-2</c:v>
                </c:pt>
                <c:pt idx="4249">
                  <c:v>6.547E-2</c:v>
                </c:pt>
                <c:pt idx="4250">
                  <c:v>6.5409999999999996E-2</c:v>
                </c:pt>
                <c:pt idx="4251">
                  <c:v>6.5299999999999997E-2</c:v>
                </c:pt>
                <c:pt idx="4252">
                  <c:v>6.5189999999999998E-2</c:v>
                </c:pt>
                <c:pt idx="4253">
                  <c:v>6.5140000000000003E-2</c:v>
                </c:pt>
                <c:pt idx="4254">
                  <c:v>6.5030000000000004E-2</c:v>
                </c:pt>
                <c:pt idx="4255">
                  <c:v>6.4979999999999996E-2</c:v>
                </c:pt>
                <c:pt idx="4256">
                  <c:v>6.4869999999999997E-2</c:v>
                </c:pt>
                <c:pt idx="4257">
                  <c:v>6.4759999999999998E-2</c:v>
                </c:pt>
                <c:pt idx="4258">
                  <c:v>6.4649999999999999E-2</c:v>
                </c:pt>
                <c:pt idx="4259">
                  <c:v>6.454E-2</c:v>
                </c:pt>
                <c:pt idx="4260">
                  <c:v>6.4430000000000001E-2</c:v>
                </c:pt>
                <c:pt idx="4261">
                  <c:v>6.4320000000000002E-2</c:v>
                </c:pt>
                <c:pt idx="4262">
                  <c:v>6.4210000000000003E-2</c:v>
                </c:pt>
                <c:pt idx="4263">
                  <c:v>6.411E-2</c:v>
                </c:pt>
                <c:pt idx="4264">
                  <c:v>6.4000000000000001E-2</c:v>
                </c:pt>
                <c:pt idx="4265">
                  <c:v>6.3890000000000002E-2</c:v>
                </c:pt>
                <c:pt idx="4266">
                  <c:v>6.3780000000000003E-2</c:v>
                </c:pt>
                <c:pt idx="4267">
                  <c:v>6.3670000000000004E-2</c:v>
                </c:pt>
                <c:pt idx="4268">
                  <c:v>6.3560000000000005E-2</c:v>
                </c:pt>
                <c:pt idx="4269">
                  <c:v>6.3450000000000006E-2</c:v>
                </c:pt>
                <c:pt idx="4270">
                  <c:v>6.3339999999999994E-2</c:v>
                </c:pt>
                <c:pt idx="4271">
                  <c:v>6.3229999999999995E-2</c:v>
                </c:pt>
                <c:pt idx="4272">
                  <c:v>6.3130000000000006E-2</c:v>
                </c:pt>
                <c:pt idx="4273">
                  <c:v>6.3020000000000007E-2</c:v>
                </c:pt>
                <c:pt idx="4274">
                  <c:v>6.2909999999999994E-2</c:v>
                </c:pt>
                <c:pt idx="4275">
                  <c:v>6.2740000000000004E-2</c:v>
                </c:pt>
                <c:pt idx="4276">
                  <c:v>6.2640000000000001E-2</c:v>
                </c:pt>
                <c:pt idx="4277">
                  <c:v>6.2469999999999998E-2</c:v>
                </c:pt>
                <c:pt idx="4278">
                  <c:v>6.2359999999999999E-2</c:v>
                </c:pt>
                <c:pt idx="4279">
                  <c:v>6.225E-2</c:v>
                </c:pt>
                <c:pt idx="4280">
                  <c:v>6.2089999999999999E-2</c:v>
                </c:pt>
                <c:pt idx="4281">
                  <c:v>6.198E-2</c:v>
                </c:pt>
                <c:pt idx="4282">
                  <c:v>6.1870000000000001E-2</c:v>
                </c:pt>
                <c:pt idx="4283">
                  <c:v>6.1760000000000002E-2</c:v>
                </c:pt>
                <c:pt idx="4284">
                  <c:v>6.1600000000000002E-2</c:v>
                </c:pt>
                <c:pt idx="4285">
                  <c:v>6.1490000000000003E-2</c:v>
                </c:pt>
                <c:pt idx="4286">
                  <c:v>6.1379999999999997E-2</c:v>
                </c:pt>
                <c:pt idx="4287">
                  <c:v>6.1219999999999997E-2</c:v>
                </c:pt>
                <c:pt idx="4288">
                  <c:v>6.1109999999999998E-2</c:v>
                </c:pt>
                <c:pt idx="4289">
                  <c:v>6.0999999999999999E-2</c:v>
                </c:pt>
                <c:pt idx="4290">
                  <c:v>6.0839999999999998E-2</c:v>
                </c:pt>
                <c:pt idx="4291">
                  <c:v>6.0670000000000002E-2</c:v>
                </c:pt>
                <c:pt idx="4292">
                  <c:v>6.0510000000000001E-2</c:v>
                </c:pt>
                <c:pt idx="4293">
                  <c:v>6.0400000000000002E-2</c:v>
                </c:pt>
                <c:pt idx="4294">
                  <c:v>6.0240000000000002E-2</c:v>
                </c:pt>
                <c:pt idx="4295">
                  <c:v>6.0080000000000001E-2</c:v>
                </c:pt>
                <c:pt idx="4296">
                  <c:v>5.9970000000000002E-2</c:v>
                </c:pt>
                <c:pt idx="4297">
                  <c:v>5.9799999999999999E-2</c:v>
                </c:pt>
                <c:pt idx="4298">
                  <c:v>5.969E-2</c:v>
                </c:pt>
                <c:pt idx="4299">
                  <c:v>5.953E-2</c:v>
                </c:pt>
                <c:pt idx="4300">
                  <c:v>5.9369999999999999E-2</c:v>
                </c:pt>
                <c:pt idx="4301">
                  <c:v>5.926E-2</c:v>
                </c:pt>
                <c:pt idx="4302">
                  <c:v>5.91E-2</c:v>
                </c:pt>
                <c:pt idx="4303">
                  <c:v>5.8990000000000001E-2</c:v>
                </c:pt>
                <c:pt idx="4304">
                  <c:v>5.8819999999999997E-2</c:v>
                </c:pt>
                <c:pt idx="4305">
                  <c:v>5.8659999999999997E-2</c:v>
                </c:pt>
                <c:pt idx="4306">
                  <c:v>5.8500000000000003E-2</c:v>
                </c:pt>
                <c:pt idx="4307">
                  <c:v>5.833E-2</c:v>
                </c:pt>
                <c:pt idx="4308">
                  <c:v>5.8220000000000001E-2</c:v>
                </c:pt>
                <c:pt idx="4309">
                  <c:v>5.806E-2</c:v>
                </c:pt>
                <c:pt idx="4310">
                  <c:v>5.79E-2</c:v>
                </c:pt>
                <c:pt idx="4311">
                  <c:v>5.7729999999999997E-2</c:v>
                </c:pt>
                <c:pt idx="4312">
                  <c:v>5.7570000000000003E-2</c:v>
                </c:pt>
                <c:pt idx="4313">
                  <c:v>5.7410000000000003E-2</c:v>
                </c:pt>
                <c:pt idx="4314">
                  <c:v>5.7299999999999997E-2</c:v>
                </c:pt>
                <c:pt idx="4315">
                  <c:v>5.7140000000000003E-2</c:v>
                </c:pt>
                <c:pt idx="4316">
                  <c:v>5.697E-2</c:v>
                </c:pt>
                <c:pt idx="4317">
                  <c:v>5.6860000000000001E-2</c:v>
                </c:pt>
                <c:pt idx="4318">
                  <c:v>5.67E-2</c:v>
                </c:pt>
                <c:pt idx="4319">
                  <c:v>5.654E-2</c:v>
                </c:pt>
                <c:pt idx="4320">
                  <c:v>5.6370000000000003E-2</c:v>
                </c:pt>
                <c:pt idx="4321">
                  <c:v>5.6210000000000003E-2</c:v>
                </c:pt>
                <c:pt idx="4322">
                  <c:v>5.6099999999999997E-2</c:v>
                </c:pt>
                <c:pt idx="4323">
                  <c:v>5.5939999999999997E-2</c:v>
                </c:pt>
                <c:pt idx="4324">
                  <c:v>5.577E-2</c:v>
                </c:pt>
                <c:pt idx="4325">
                  <c:v>5.561E-2</c:v>
                </c:pt>
                <c:pt idx="4326">
                  <c:v>5.5449999999999999E-2</c:v>
                </c:pt>
                <c:pt idx="4327">
                  <c:v>5.5280000000000003E-2</c:v>
                </c:pt>
                <c:pt idx="4328">
                  <c:v>5.5120000000000002E-2</c:v>
                </c:pt>
                <c:pt idx="4329">
                  <c:v>5.5010000000000003E-2</c:v>
                </c:pt>
                <c:pt idx="4330">
                  <c:v>5.4850000000000003E-2</c:v>
                </c:pt>
                <c:pt idx="4331">
                  <c:v>5.4739999999999997E-2</c:v>
                </c:pt>
                <c:pt idx="4332">
                  <c:v>5.4579999999999997E-2</c:v>
                </c:pt>
                <c:pt idx="4333">
                  <c:v>5.441E-2</c:v>
                </c:pt>
                <c:pt idx="4334">
                  <c:v>5.4300000000000001E-2</c:v>
                </c:pt>
                <c:pt idx="4335">
                  <c:v>5.4140000000000001E-2</c:v>
                </c:pt>
                <c:pt idx="4336">
                  <c:v>5.4030000000000002E-2</c:v>
                </c:pt>
                <c:pt idx="4337">
                  <c:v>5.3870000000000001E-2</c:v>
                </c:pt>
                <c:pt idx="4338">
                  <c:v>5.3699999999999998E-2</c:v>
                </c:pt>
                <c:pt idx="4339">
                  <c:v>5.3600000000000002E-2</c:v>
                </c:pt>
                <c:pt idx="4340">
                  <c:v>5.3429999999999998E-2</c:v>
                </c:pt>
                <c:pt idx="4341">
                  <c:v>5.3269999999999998E-2</c:v>
                </c:pt>
                <c:pt idx="4342">
                  <c:v>5.3159999999999999E-2</c:v>
                </c:pt>
                <c:pt idx="4343">
                  <c:v>5.2999999999999999E-2</c:v>
                </c:pt>
                <c:pt idx="4344">
                  <c:v>5.289E-2</c:v>
                </c:pt>
                <c:pt idx="4345">
                  <c:v>5.2720000000000003E-2</c:v>
                </c:pt>
                <c:pt idx="4346">
                  <c:v>5.262E-2</c:v>
                </c:pt>
                <c:pt idx="4347">
                  <c:v>5.2510000000000001E-2</c:v>
                </c:pt>
                <c:pt idx="4348">
                  <c:v>5.2400000000000002E-2</c:v>
                </c:pt>
                <c:pt idx="4349">
                  <c:v>5.2229999999999999E-2</c:v>
                </c:pt>
                <c:pt idx="4350">
                  <c:v>5.2130000000000003E-2</c:v>
                </c:pt>
                <c:pt idx="4351">
                  <c:v>5.2019999999999997E-2</c:v>
                </c:pt>
                <c:pt idx="4352">
                  <c:v>5.1909999999999998E-2</c:v>
                </c:pt>
                <c:pt idx="4353">
                  <c:v>5.1799999999999999E-2</c:v>
                </c:pt>
                <c:pt idx="4354">
                  <c:v>5.1639999999999998E-2</c:v>
                </c:pt>
                <c:pt idx="4355">
                  <c:v>5.1529999999999999E-2</c:v>
                </c:pt>
                <c:pt idx="4356">
                  <c:v>5.142E-2</c:v>
                </c:pt>
                <c:pt idx="4357">
                  <c:v>5.1310000000000001E-2</c:v>
                </c:pt>
                <c:pt idx="4358">
                  <c:v>5.1200000000000002E-2</c:v>
                </c:pt>
                <c:pt idx="4359">
                  <c:v>5.1090000000000003E-2</c:v>
                </c:pt>
                <c:pt idx="4360">
                  <c:v>5.0979999999999998E-2</c:v>
                </c:pt>
                <c:pt idx="4361">
                  <c:v>5.0869999999999999E-2</c:v>
                </c:pt>
                <c:pt idx="4362">
                  <c:v>5.076E-2</c:v>
                </c:pt>
                <c:pt idx="4363">
                  <c:v>5.0659999999999997E-2</c:v>
                </c:pt>
                <c:pt idx="4364">
                  <c:v>5.0599999999999999E-2</c:v>
                </c:pt>
                <c:pt idx="4365">
                  <c:v>5.049E-2</c:v>
                </c:pt>
                <c:pt idx="4366">
                  <c:v>5.0380000000000001E-2</c:v>
                </c:pt>
                <c:pt idx="4367">
                  <c:v>5.033E-2</c:v>
                </c:pt>
                <c:pt idx="4368">
                  <c:v>5.0220000000000001E-2</c:v>
                </c:pt>
                <c:pt idx="4369">
                  <c:v>5.0110000000000002E-2</c:v>
                </c:pt>
                <c:pt idx="4370">
                  <c:v>5.006E-2</c:v>
                </c:pt>
                <c:pt idx="4371">
                  <c:v>4.9950000000000001E-2</c:v>
                </c:pt>
                <c:pt idx="4372">
                  <c:v>4.9889999999999997E-2</c:v>
                </c:pt>
                <c:pt idx="4373">
                  <c:v>4.9779999999999998E-2</c:v>
                </c:pt>
                <c:pt idx="4374">
                  <c:v>4.9730000000000003E-2</c:v>
                </c:pt>
                <c:pt idx="4375">
                  <c:v>4.9619999999999997E-2</c:v>
                </c:pt>
                <c:pt idx="4376">
                  <c:v>4.9570000000000003E-2</c:v>
                </c:pt>
                <c:pt idx="4377">
                  <c:v>4.9509999999999998E-2</c:v>
                </c:pt>
                <c:pt idx="4378">
                  <c:v>4.9459999999999997E-2</c:v>
                </c:pt>
                <c:pt idx="4379">
                  <c:v>4.9399999999999999E-2</c:v>
                </c:pt>
                <c:pt idx="4380">
                  <c:v>4.9349999999999998E-2</c:v>
                </c:pt>
                <c:pt idx="4381">
                  <c:v>4.9239999999999999E-2</c:v>
                </c:pt>
                <c:pt idx="4382">
                  <c:v>4.9189999999999998E-2</c:v>
                </c:pt>
                <c:pt idx="4383">
                  <c:v>4.913E-2</c:v>
                </c:pt>
                <c:pt idx="4384">
                  <c:v>4.913E-2</c:v>
                </c:pt>
                <c:pt idx="4385">
                  <c:v>4.9079999999999999E-2</c:v>
                </c:pt>
                <c:pt idx="4386">
                  <c:v>4.9020000000000001E-2</c:v>
                </c:pt>
                <c:pt idx="4387">
                  <c:v>4.897E-2</c:v>
                </c:pt>
                <c:pt idx="4388">
                  <c:v>4.8910000000000002E-2</c:v>
                </c:pt>
                <c:pt idx="4389">
                  <c:v>4.8860000000000001E-2</c:v>
                </c:pt>
                <c:pt idx="4390">
                  <c:v>4.8800000000000003E-2</c:v>
                </c:pt>
                <c:pt idx="4391">
                  <c:v>4.8750000000000002E-2</c:v>
                </c:pt>
                <c:pt idx="4392">
                  <c:v>4.8750000000000002E-2</c:v>
                </c:pt>
                <c:pt idx="4393">
                  <c:v>4.87E-2</c:v>
                </c:pt>
                <c:pt idx="4394">
                  <c:v>4.87E-2</c:v>
                </c:pt>
                <c:pt idx="4395">
                  <c:v>4.8640000000000003E-2</c:v>
                </c:pt>
                <c:pt idx="4396">
                  <c:v>4.8640000000000003E-2</c:v>
                </c:pt>
                <c:pt idx="4397">
                  <c:v>4.8590000000000001E-2</c:v>
                </c:pt>
                <c:pt idx="4398">
                  <c:v>4.8590000000000001E-2</c:v>
                </c:pt>
                <c:pt idx="4399">
                  <c:v>4.8590000000000001E-2</c:v>
                </c:pt>
                <c:pt idx="4400">
                  <c:v>4.8529999999999997E-2</c:v>
                </c:pt>
                <c:pt idx="4401">
                  <c:v>4.8529999999999997E-2</c:v>
                </c:pt>
                <c:pt idx="4402">
                  <c:v>4.8480000000000002E-2</c:v>
                </c:pt>
                <c:pt idx="4403">
                  <c:v>4.8480000000000002E-2</c:v>
                </c:pt>
                <c:pt idx="4404">
                  <c:v>4.8480000000000002E-2</c:v>
                </c:pt>
                <c:pt idx="4405">
                  <c:v>4.8419999999999998E-2</c:v>
                </c:pt>
                <c:pt idx="4406">
                  <c:v>4.8419999999999998E-2</c:v>
                </c:pt>
                <c:pt idx="4407">
                  <c:v>4.8419999999999998E-2</c:v>
                </c:pt>
                <c:pt idx="4408">
                  <c:v>4.8419999999999998E-2</c:v>
                </c:pt>
                <c:pt idx="4409">
                  <c:v>4.8419999999999998E-2</c:v>
                </c:pt>
                <c:pt idx="4410">
                  <c:v>4.8419999999999998E-2</c:v>
                </c:pt>
                <c:pt idx="4411">
                  <c:v>4.8419999999999998E-2</c:v>
                </c:pt>
                <c:pt idx="4412">
                  <c:v>4.8419999999999998E-2</c:v>
                </c:pt>
                <c:pt idx="4413">
                  <c:v>4.8419999999999998E-2</c:v>
                </c:pt>
                <c:pt idx="4414">
                  <c:v>4.8419999999999998E-2</c:v>
                </c:pt>
                <c:pt idx="4415">
                  <c:v>4.8419999999999998E-2</c:v>
                </c:pt>
                <c:pt idx="4416">
                  <c:v>4.8419999999999998E-2</c:v>
                </c:pt>
                <c:pt idx="4417">
                  <c:v>4.8419999999999998E-2</c:v>
                </c:pt>
                <c:pt idx="4418">
                  <c:v>4.8419999999999998E-2</c:v>
                </c:pt>
                <c:pt idx="4419">
                  <c:v>4.8480000000000002E-2</c:v>
                </c:pt>
                <c:pt idx="4420">
                  <c:v>4.8480000000000002E-2</c:v>
                </c:pt>
                <c:pt idx="4421">
                  <c:v>4.8480000000000002E-2</c:v>
                </c:pt>
                <c:pt idx="4422">
                  <c:v>4.8480000000000002E-2</c:v>
                </c:pt>
                <c:pt idx="4423">
                  <c:v>4.8480000000000002E-2</c:v>
                </c:pt>
                <c:pt idx="4424">
                  <c:v>4.8480000000000002E-2</c:v>
                </c:pt>
                <c:pt idx="4425">
                  <c:v>4.8529999999999997E-2</c:v>
                </c:pt>
                <c:pt idx="4426">
                  <c:v>4.8529999999999997E-2</c:v>
                </c:pt>
                <c:pt idx="4427">
                  <c:v>4.8529999999999997E-2</c:v>
                </c:pt>
                <c:pt idx="4428">
                  <c:v>4.8590000000000001E-2</c:v>
                </c:pt>
                <c:pt idx="4429">
                  <c:v>4.8590000000000001E-2</c:v>
                </c:pt>
                <c:pt idx="4430">
                  <c:v>4.8590000000000001E-2</c:v>
                </c:pt>
                <c:pt idx="4431">
                  <c:v>4.8640000000000003E-2</c:v>
                </c:pt>
                <c:pt idx="4432">
                  <c:v>4.8640000000000003E-2</c:v>
                </c:pt>
                <c:pt idx="4433">
                  <c:v>4.8640000000000003E-2</c:v>
                </c:pt>
                <c:pt idx="4434">
                  <c:v>4.87E-2</c:v>
                </c:pt>
                <c:pt idx="4435">
                  <c:v>4.87E-2</c:v>
                </c:pt>
                <c:pt idx="4436">
                  <c:v>4.87E-2</c:v>
                </c:pt>
                <c:pt idx="4437">
                  <c:v>4.8750000000000002E-2</c:v>
                </c:pt>
                <c:pt idx="4438">
                  <c:v>4.8750000000000002E-2</c:v>
                </c:pt>
                <c:pt idx="4439">
                  <c:v>4.8750000000000002E-2</c:v>
                </c:pt>
                <c:pt idx="4440">
                  <c:v>4.8800000000000003E-2</c:v>
                </c:pt>
                <c:pt idx="4441">
                  <c:v>4.8800000000000003E-2</c:v>
                </c:pt>
                <c:pt idx="4442">
                  <c:v>4.8860000000000001E-2</c:v>
                </c:pt>
                <c:pt idx="4443">
                  <c:v>4.8860000000000001E-2</c:v>
                </c:pt>
                <c:pt idx="4444">
                  <c:v>4.8910000000000002E-2</c:v>
                </c:pt>
                <c:pt idx="4445">
                  <c:v>4.8910000000000002E-2</c:v>
                </c:pt>
                <c:pt idx="4446">
                  <c:v>4.8910000000000002E-2</c:v>
                </c:pt>
                <c:pt idx="4447">
                  <c:v>4.897E-2</c:v>
                </c:pt>
                <c:pt idx="4448">
                  <c:v>4.897E-2</c:v>
                </c:pt>
                <c:pt idx="4449">
                  <c:v>4.897E-2</c:v>
                </c:pt>
                <c:pt idx="4450">
                  <c:v>4.9020000000000001E-2</c:v>
                </c:pt>
                <c:pt idx="4451">
                  <c:v>4.9020000000000001E-2</c:v>
                </c:pt>
                <c:pt idx="4452">
                  <c:v>4.9020000000000001E-2</c:v>
                </c:pt>
                <c:pt idx="4453">
                  <c:v>4.9079999999999999E-2</c:v>
                </c:pt>
                <c:pt idx="4454">
                  <c:v>4.9079999999999999E-2</c:v>
                </c:pt>
                <c:pt idx="4455">
                  <c:v>4.9079999999999999E-2</c:v>
                </c:pt>
                <c:pt idx="4456">
                  <c:v>4.913E-2</c:v>
                </c:pt>
                <c:pt idx="4457">
                  <c:v>4.913E-2</c:v>
                </c:pt>
                <c:pt idx="4458">
                  <c:v>4.9189999999999998E-2</c:v>
                </c:pt>
                <c:pt idx="4459">
                  <c:v>4.9189999999999998E-2</c:v>
                </c:pt>
                <c:pt idx="4460">
                  <c:v>4.9189999999999998E-2</c:v>
                </c:pt>
                <c:pt idx="4461">
                  <c:v>4.9239999999999999E-2</c:v>
                </c:pt>
                <c:pt idx="4462">
                  <c:v>4.9239999999999999E-2</c:v>
                </c:pt>
                <c:pt idx="4463">
                  <c:v>4.9239999999999999E-2</c:v>
                </c:pt>
                <c:pt idx="4464">
                  <c:v>4.929E-2</c:v>
                </c:pt>
                <c:pt idx="4465">
                  <c:v>4.929E-2</c:v>
                </c:pt>
                <c:pt idx="4466">
                  <c:v>4.929E-2</c:v>
                </c:pt>
                <c:pt idx="4467">
                  <c:v>4.929E-2</c:v>
                </c:pt>
                <c:pt idx="4468">
                  <c:v>4.9349999999999998E-2</c:v>
                </c:pt>
                <c:pt idx="4469">
                  <c:v>4.9349999999999998E-2</c:v>
                </c:pt>
                <c:pt idx="4470">
                  <c:v>4.9349999999999998E-2</c:v>
                </c:pt>
                <c:pt idx="4471">
                  <c:v>4.9349999999999998E-2</c:v>
                </c:pt>
                <c:pt idx="4472">
                  <c:v>4.9399999999999999E-2</c:v>
                </c:pt>
                <c:pt idx="4473">
                  <c:v>4.9399999999999999E-2</c:v>
                </c:pt>
                <c:pt idx="4474">
                  <c:v>4.9399999999999999E-2</c:v>
                </c:pt>
                <c:pt idx="4475">
                  <c:v>4.9399999999999999E-2</c:v>
                </c:pt>
                <c:pt idx="4476">
                  <c:v>4.9399999999999999E-2</c:v>
                </c:pt>
                <c:pt idx="4477">
                  <c:v>4.9459999999999997E-2</c:v>
                </c:pt>
                <c:pt idx="4478">
                  <c:v>4.9459999999999997E-2</c:v>
                </c:pt>
                <c:pt idx="4479">
                  <c:v>4.9459999999999997E-2</c:v>
                </c:pt>
                <c:pt idx="4480">
                  <c:v>4.9459999999999997E-2</c:v>
                </c:pt>
                <c:pt idx="4481">
                  <c:v>4.9459999999999997E-2</c:v>
                </c:pt>
                <c:pt idx="4482">
                  <c:v>4.9459999999999997E-2</c:v>
                </c:pt>
                <c:pt idx="4483">
                  <c:v>4.9459999999999997E-2</c:v>
                </c:pt>
                <c:pt idx="4484">
                  <c:v>4.9459999999999997E-2</c:v>
                </c:pt>
                <c:pt idx="4485">
                  <c:v>4.9509999999999998E-2</c:v>
                </c:pt>
                <c:pt idx="4486">
                  <c:v>4.9509999999999998E-2</c:v>
                </c:pt>
                <c:pt idx="4487">
                  <c:v>4.9509999999999998E-2</c:v>
                </c:pt>
                <c:pt idx="4488">
                  <c:v>4.9509999999999998E-2</c:v>
                </c:pt>
                <c:pt idx="4489">
                  <c:v>4.9509999999999998E-2</c:v>
                </c:pt>
                <c:pt idx="4490">
                  <c:v>4.9509999999999998E-2</c:v>
                </c:pt>
                <c:pt idx="4491">
                  <c:v>4.9509999999999998E-2</c:v>
                </c:pt>
                <c:pt idx="4492">
                  <c:v>4.9509999999999998E-2</c:v>
                </c:pt>
                <c:pt idx="4493">
                  <c:v>4.9509999999999998E-2</c:v>
                </c:pt>
                <c:pt idx="4494">
                  <c:v>4.9509999999999998E-2</c:v>
                </c:pt>
                <c:pt idx="4495">
                  <c:v>4.9509999999999998E-2</c:v>
                </c:pt>
                <c:pt idx="4496">
                  <c:v>4.9509999999999998E-2</c:v>
                </c:pt>
                <c:pt idx="4497">
                  <c:v>4.9509999999999998E-2</c:v>
                </c:pt>
                <c:pt idx="4498">
                  <c:v>4.9509999999999998E-2</c:v>
                </c:pt>
                <c:pt idx="4499">
                  <c:v>4.9570000000000003E-2</c:v>
                </c:pt>
                <c:pt idx="4500">
                  <c:v>4.9570000000000003E-2</c:v>
                </c:pt>
                <c:pt idx="4501">
                  <c:v>4.9570000000000003E-2</c:v>
                </c:pt>
                <c:pt idx="4502">
                  <c:v>4.9570000000000003E-2</c:v>
                </c:pt>
                <c:pt idx="4503">
                  <c:v>4.9570000000000003E-2</c:v>
                </c:pt>
                <c:pt idx="4504">
                  <c:v>4.9570000000000003E-2</c:v>
                </c:pt>
                <c:pt idx="4505">
                  <c:v>4.9570000000000003E-2</c:v>
                </c:pt>
                <c:pt idx="4506">
                  <c:v>4.9570000000000003E-2</c:v>
                </c:pt>
                <c:pt idx="4507">
                  <c:v>4.9570000000000003E-2</c:v>
                </c:pt>
                <c:pt idx="4508">
                  <c:v>4.9570000000000003E-2</c:v>
                </c:pt>
                <c:pt idx="4509">
                  <c:v>4.9570000000000003E-2</c:v>
                </c:pt>
                <c:pt idx="4510">
                  <c:v>4.9570000000000003E-2</c:v>
                </c:pt>
                <c:pt idx="4511">
                  <c:v>4.9570000000000003E-2</c:v>
                </c:pt>
                <c:pt idx="4512">
                  <c:v>4.9619999999999997E-2</c:v>
                </c:pt>
                <c:pt idx="4513">
                  <c:v>4.9619999999999997E-2</c:v>
                </c:pt>
                <c:pt idx="4514">
                  <c:v>4.9619999999999997E-2</c:v>
                </c:pt>
                <c:pt idx="4515">
                  <c:v>4.9619999999999997E-2</c:v>
                </c:pt>
                <c:pt idx="4516">
                  <c:v>4.9619999999999997E-2</c:v>
                </c:pt>
                <c:pt idx="4517">
                  <c:v>4.9619999999999997E-2</c:v>
                </c:pt>
                <c:pt idx="4518">
                  <c:v>4.9680000000000002E-2</c:v>
                </c:pt>
                <c:pt idx="4519">
                  <c:v>4.9680000000000002E-2</c:v>
                </c:pt>
                <c:pt idx="4520">
                  <c:v>4.9680000000000002E-2</c:v>
                </c:pt>
                <c:pt idx="4521">
                  <c:v>4.9680000000000002E-2</c:v>
                </c:pt>
                <c:pt idx="4522">
                  <c:v>4.9680000000000002E-2</c:v>
                </c:pt>
                <c:pt idx="4523">
                  <c:v>4.9730000000000003E-2</c:v>
                </c:pt>
                <c:pt idx="4524">
                  <c:v>4.9730000000000003E-2</c:v>
                </c:pt>
                <c:pt idx="4525">
                  <c:v>4.9730000000000003E-2</c:v>
                </c:pt>
                <c:pt idx="4526">
                  <c:v>4.9730000000000003E-2</c:v>
                </c:pt>
                <c:pt idx="4527">
                  <c:v>4.9779999999999998E-2</c:v>
                </c:pt>
                <c:pt idx="4528">
                  <c:v>4.9779999999999998E-2</c:v>
                </c:pt>
                <c:pt idx="4529">
                  <c:v>4.9779999999999998E-2</c:v>
                </c:pt>
                <c:pt idx="4530">
                  <c:v>4.9840000000000002E-2</c:v>
                </c:pt>
                <c:pt idx="4531">
                  <c:v>4.9840000000000002E-2</c:v>
                </c:pt>
                <c:pt idx="4532">
                  <c:v>4.9840000000000002E-2</c:v>
                </c:pt>
                <c:pt idx="4533">
                  <c:v>4.9889999999999997E-2</c:v>
                </c:pt>
                <c:pt idx="4534">
                  <c:v>4.9889999999999997E-2</c:v>
                </c:pt>
                <c:pt idx="4535">
                  <c:v>4.9950000000000001E-2</c:v>
                </c:pt>
                <c:pt idx="4536">
                  <c:v>4.9950000000000001E-2</c:v>
                </c:pt>
                <c:pt idx="4537">
                  <c:v>0.05</c:v>
                </c:pt>
                <c:pt idx="4538">
                  <c:v>0.05</c:v>
                </c:pt>
                <c:pt idx="4539">
                  <c:v>5.006E-2</c:v>
                </c:pt>
                <c:pt idx="4540">
                  <c:v>5.006E-2</c:v>
                </c:pt>
                <c:pt idx="4541">
                  <c:v>5.0110000000000002E-2</c:v>
                </c:pt>
                <c:pt idx="4542">
                  <c:v>5.0110000000000002E-2</c:v>
                </c:pt>
                <c:pt idx="4543">
                  <c:v>5.0169999999999999E-2</c:v>
                </c:pt>
                <c:pt idx="4544">
                  <c:v>5.0220000000000001E-2</c:v>
                </c:pt>
                <c:pt idx="4545">
                  <c:v>5.0220000000000001E-2</c:v>
                </c:pt>
                <c:pt idx="4546">
                  <c:v>5.0270000000000002E-2</c:v>
                </c:pt>
                <c:pt idx="4547">
                  <c:v>5.033E-2</c:v>
                </c:pt>
                <c:pt idx="4548">
                  <c:v>5.0380000000000001E-2</c:v>
                </c:pt>
                <c:pt idx="4549">
                  <c:v>5.0380000000000001E-2</c:v>
                </c:pt>
                <c:pt idx="4550">
                  <c:v>5.0439999999999999E-2</c:v>
                </c:pt>
                <c:pt idx="4551">
                  <c:v>5.049E-2</c:v>
                </c:pt>
                <c:pt idx="4552">
                  <c:v>5.0549999999999998E-2</c:v>
                </c:pt>
                <c:pt idx="4553">
                  <c:v>5.0599999999999999E-2</c:v>
                </c:pt>
                <c:pt idx="4554">
                  <c:v>5.0659999999999997E-2</c:v>
                </c:pt>
                <c:pt idx="4555">
                  <c:v>5.0659999999999997E-2</c:v>
                </c:pt>
                <c:pt idx="4556">
                  <c:v>5.0709999999999998E-2</c:v>
                </c:pt>
                <c:pt idx="4557">
                  <c:v>5.076E-2</c:v>
                </c:pt>
                <c:pt idx="4558">
                  <c:v>5.0819999999999997E-2</c:v>
                </c:pt>
                <c:pt idx="4559">
                  <c:v>5.0869999999999999E-2</c:v>
                </c:pt>
                <c:pt idx="4560">
                  <c:v>5.0930000000000003E-2</c:v>
                </c:pt>
                <c:pt idx="4561">
                  <c:v>5.0979999999999998E-2</c:v>
                </c:pt>
                <c:pt idx="4562">
                  <c:v>5.1040000000000002E-2</c:v>
                </c:pt>
                <c:pt idx="4563">
                  <c:v>5.1090000000000003E-2</c:v>
                </c:pt>
                <c:pt idx="4564">
                  <c:v>5.1150000000000001E-2</c:v>
                </c:pt>
                <c:pt idx="4565">
                  <c:v>5.1200000000000002E-2</c:v>
                </c:pt>
                <c:pt idx="4566">
                  <c:v>5.1249999999999997E-2</c:v>
                </c:pt>
                <c:pt idx="4567">
                  <c:v>5.1360000000000003E-2</c:v>
                </c:pt>
                <c:pt idx="4568">
                  <c:v>5.142E-2</c:v>
                </c:pt>
                <c:pt idx="4569">
                  <c:v>5.1470000000000002E-2</c:v>
                </c:pt>
                <c:pt idx="4570">
                  <c:v>5.1529999999999999E-2</c:v>
                </c:pt>
                <c:pt idx="4571">
                  <c:v>5.1580000000000001E-2</c:v>
                </c:pt>
                <c:pt idx="4572">
                  <c:v>5.1639999999999998E-2</c:v>
                </c:pt>
                <c:pt idx="4573">
                  <c:v>5.169E-2</c:v>
                </c:pt>
                <c:pt idx="4574">
                  <c:v>5.1799999999999999E-2</c:v>
                </c:pt>
                <c:pt idx="4575">
                  <c:v>5.185E-2</c:v>
                </c:pt>
                <c:pt idx="4576">
                  <c:v>5.1909999999999998E-2</c:v>
                </c:pt>
                <c:pt idx="4577">
                  <c:v>5.1959999999999999E-2</c:v>
                </c:pt>
                <c:pt idx="4578">
                  <c:v>5.2019999999999997E-2</c:v>
                </c:pt>
                <c:pt idx="4579">
                  <c:v>5.2130000000000003E-2</c:v>
                </c:pt>
                <c:pt idx="4580">
                  <c:v>5.2179999999999997E-2</c:v>
                </c:pt>
                <c:pt idx="4581">
                  <c:v>5.2229999999999999E-2</c:v>
                </c:pt>
                <c:pt idx="4582">
                  <c:v>5.2339999999999998E-2</c:v>
                </c:pt>
                <c:pt idx="4583">
                  <c:v>5.2400000000000002E-2</c:v>
                </c:pt>
                <c:pt idx="4584">
                  <c:v>5.2449999999999997E-2</c:v>
                </c:pt>
                <c:pt idx="4585">
                  <c:v>5.2510000000000001E-2</c:v>
                </c:pt>
                <c:pt idx="4586">
                  <c:v>5.262E-2</c:v>
                </c:pt>
                <c:pt idx="4587">
                  <c:v>5.2670000000000002E-2</c:v>
                </c:pt>
                <c:pt idx="4588">
                  <c:v>5.2720000000000003E-2</c:v>
                </c:pt>
                <c:pt idx="4589">
                  <c:v>5.2830000000000002E-2</c:v>
                </c:pt>
                <c:pt idx="4590">
                  <c:v>5.289E-2</c:v>
                </c:pt>
                <c:pt idx="4591">
                  <c:v>5.2940000000000001E-2</c:v>
                </c:pt>
                <c:pt idx="4592">
                  <c:v>5.2999999999999999E-2</c:v>
                </c:pt>
                <c:pt idx="4593">
                  <c:v>5.3109999999999997E-2</c:v>
                </c:pt>
                <c:pt idx="4594">
                  <c:v>5.3159999999999999E-2</c:v>
                </c:pt>
                <c:pt idx="4595">
                  <c:v>5.321E-2</c:v>
                </c:pt>
                <c:pt idx="4596">
                  <c:v>5.3269999999999998E-2</c:v>
                </c:pt>
                <c:pt idx="4597">
                  <c:v>5.3379999999999997E-2</c:v>
                </c:pt>
                <c:pt idx="4598">
                  <c:v>5.3429999999999998E-2</c:v>
                </c:pt>
                <c:pt idx="4599">
                  <c:v>5.3490000000000003E-2</c:v>
                </c:pt>
                <c:pt idx="4600">
                  <c:v>5.3539999999999997E-2</c:v>
                </c:pt>
                <c:pt idx="4601">
                  <c:v>5.3650000000000003E-2</c:v>
                </c:pt>
                <c:pt idx="4602">
                  <c:v>5.3699999999999998E-2</c:v>
                </c:pt>
                <c:pt idx="4603">
                  <c:v>5.3760000000000002E-2</c:v>
                </c:pt>
                <c:pt idx="4604">
                  <c:v>5.3809999999999997E-2</c:v>
                </c:pt>
                <c:pt idx="4605">
                  <c:v>5.3870000000000001E-2</c:v>
                </c:pt>
                <c:pt idx="4606">
                  <c:v>5.3920000000000003E-2</c:v>
                </c:pt>
                <c:pt idx="4607">
                  <c:v>5.398E-2</c:v>
                </c:pt>
                <c:pt idx="4608">
                  <c:v>5.4030000000000002E-2</c:v>
                </c:pt>
                <c:pt idx="4609">
                  <c:v>5.4140000000000001E-2</c:v>
                </c:pt>
                <c:pt idx="4610">
                  <c:v>5.4199999999999998E-2</c:v>
                </c:pt>
                <c:pt idx="4611">
                  <c:v>5.425E-2</c:v>
                </c:pt>
                <c:pt idx="4612">
                  <c:v>5.4300000000000001E-2</c:v>
                </c:pt>
                <c:pt idx="4613">
                  <c:v>5.4359999999999999E-2</c:v>
                </c:pt>
                <c:pt idx="4614">
                  <c:v>5.441E-2</c:v>
                </c:pt>
                <c:pt idx="4615">
                  <c:v>5.4469999999999998E-2</c:v>
                </c:pt>
                <c:pt idx="4616">
                  <c:v>5.4519999999999999E-2</c:v>
                </c:pt>
                <c:pt idx="4617">
                  <c:v>5.4579999999999997E-2</c:v>
                </c:pt>
                <c:pt idx="4618">
                  <c:v>5.4579999999999997E-2</c:v>
                </c:pt>
                <c:pt idx="4619">
                  <c:v>5.4629999999999998E-2</c:v>
                </c:pt>
                <c:pt idx="4620">
                  <c:v>5.4690000000000003E-2</c:v>
                </c:pt>
                <c:pt idx="4621">
                  <c:v>5.4739999999999997E-2</c:v>
                </c:pt>
                <c:pt idx="4622">
                  <c:v>5.4789999999999998E-2</c:v>
                </c:pt>
                <c:pt idx="4623">
                  <c:v>5.4789999999999998E-2</c:v>
                </c:pt>
                <c:pt idx="4624">
                  <c:v>5.4850000000000003E-2</c:v>
                </c:pt>
                <c:pt idx="4625">
                  <c:v>5.4899999999999997E-2</c:v>
                </c:pt>
                <c:pt idx="4626">
                  <c:v>5.4899999999999997E-2</c:v>
                </c:pt>
                <c:pt idx="4627">
                  <c:v>5.4960000000000002E-2</c:v>
                </c:pt>
                <c:pt idx="4628">
                  <c:v>5.5010000000000003E-2</c:v>
                </c:pt>
                <c:pt idx="4629">
                  <c:v>5.5010000000000003E-2</c:v>
                </c:pt>
                <c:pt idx="4630">
                  <c:v>5.5070000000000001E-2</c:v>
                </c:pt>
                <c:pt idx="4631">
                  <c:v>5.5070000000000001E-2</c:v>
                </c:pt>
                <c:pt idx="4632">
                  <c:v>5.5120000000000002E-2</c:v>
                </c:pt>
                <c:pt idx="4633">
                  <c:v>5.5120000000000002E-2</c:v>
                </c:pt>
                <c:pt idx="4634">
                  <c:v>5.518E-2</c:v>
                </c:pt>
                <c:pt idx="4635">
                  <c:v>5.518E-2</c:v>
                </c:pt>
                <c:pt idx="4636">
                  <c:v>5.518E-2</c:v>
                </c:pt>
                <c:pt idx="4637">
                  <c:v>5.5230000000000001E-2</c:v>
                </c:pt>
                <c:pt idx="4638">
                  <c:v>5.5230000000000001E-2</c:v>
                </c:pt>
                <c:pt idx="4639">
                  <c:v>5.5230000000000001E-2</c:v>
                </c:pt>
                <c:pt idx="4640">
                  <c:v>5.5230000000000001E-2</c:v>
                </c:pt>
                <c:pt idx="4641">
                  <c:v>5.5280000000000003E-2</c:v>
                </c:pt>
                <c:pt idx="4642">
                  <c:v>5.5280000000000003E-2</c:v>
                </c:pt>
                <c:pt idx="4643">
                  <c:v>5.5280000000000003E-2</c:v>
                </c:pt>
                <c:pt idx="4644">
                  <c:v>5.5280000000000003E-2</c:v>
                </c:pt>
                <c:pt idx="4645">
                  <c:v>5.5280000000000003E-2</c:v>
                </c:pt>
                <c:pt idx="4646">
                  <c:v>5.5280000000000003E-2</c:v>
                </c:pt>
                <c:pt idx="4647">
                  <c:v>5.5280000000000003E-2</c:v>
                </c:pt>
                <c:pt idx="4648">
                  <c:v>5.5280000000000003E-2</c:v>
                </c:pt>
                <c:pt idx="4649">
                  <c:v>5.5280000000000003E-2</c:v>
                </c:pt>
                <c:pt idx="4650">
                  <c:v>5.5280000000000003E-2</c:v>
                </c:pt>
                <c:pt idx="4651">
                  <c:v>5.5280000000000003E-2</c:v>
                </c:pt>
                <c:pt idx="4652">
                  <c:v>5.5280000000000003E-2</c:v>
                </c:pt>
                <c:pt idx="4653">
                  <c:v>5.5280000000000003E-2</c:v>
                </c:pt>
                <c:pt idx="4654">
                  <c:v>5.5280000000000003E-2</c:v>
                </c:pt>
                <c:pt idx="4655">
                  <c:v>5.5230000000000001E-2</c:v>
                </c:pt>
                <c:pt idx="4656">
                  <c:v>5.5230000000000001E-2</c:v>
                </c:pt>
                <c:pt idx="4657">
                  <c:v>5.5230000000000001E-2</c:v>
                </c:pt>
                <c:pt idx="4658">
                  <c:v>5.5230000000000001E-2</c:v>
                </c:pt>
                <c:pt idx="4659">
                  <c:v>5.518E-2</c:v>
                </c:pt>
                <c:pt idx="4660">
                  <c:v>5.518E-2</c:v>
                </c:pt>
                <c:pt idx="4661">
                  <c:v>5.518E-2</c:v>
                </c:pt>
                <c:pt idx="4662">
                  <c:v>5.518E-2</c:v>
                </c:pt>
                <c:pt idx="4663">
                  <c:v>5.5120000000000002E-2</c:v>
                </c:pt>
                <c:pt idx="4664">
                  <c:v>5.5120000000000002E-2</c:v>
                </c:pt>
                <c:pt idx="4665">
                  <c:v>5.5070000000000001E-2</c:v>
                </c:pt>
                <c:pt idx="4666">
                  <c:v>5.5070000000000001E-2</c:v>
                </c:pt>
                <c:pt idx="4667">
                  <c:v>5.5010000000000003E-2</c:v>
                </c:pt>
                <c:pt idx="4668">
                  <c:v>5.5010000000000003E-2</c:v>
                </c:pt>
                <c:pt idx="4669">
                  <c:v>5.4960000000000002E-2</c:v>
                </c:pt>
                <c:pt idx="4670">
                  <c:v>5.4960000000000002E-2</c:v>
                </c:pt>
                <c:pt idx="4671">
                  <c:v>5.4899999999999997E-2</c:v>
                </c:pt>
                <c:pt idx="4672">
                  <c:v>5.4899999999999997E-2</c:v>
                </c:pt>
                <c:pt idx="4673">
                  <c:v>5.4850000000000003E-2</c:v>
                </c:pt>
                <c:pt idx="4674">
                  <c:v>5.4850000000000003E-2</c:v>
                </c:pt>
                <c:pt idx="4675">
                  <c:v>5.4789999999999998E-2</c:v>
                </c:pt>
                <c:pt idx="4676">
                  <c:v>5.4789999999999998E-2</c:v>
                </c:pt>
                <c:pt idx="4677">
                  <c:v>5.4739999999999997E-2</c:v>
                </c:pt>
                <c:pt idx="4678">
                  <c:v>5.4739999999999997E-2</c:v>
                </c:pt>
                <c:pt idx="4679">
                  <c:v>5.4690000000000003E-2</c:v>
                </c:pt>
                <c:pt idx="4680">
                  <c:v>5.4629999999999998E-2</c:v>
                </c:pt>
                <c:pt idx="4681">
                  <c:v>5.4629999999999998E-2</c:v>
                </c:pt>
                <c:pt idx="4682">
                  <c:v>5.4579999999999997E-2</c:v>
                </c:pt>
                <c:pt idx="4683">
                  <c:v>5.4579999999999997E-2</c:v>
                </c:pt>
                <c:pt idx="4684">
                  <c:v>5.4519999999999999E-2</c:v>
                </c:pt>
                <c:pt idx="4685">
                  <c:v>5.4469999999999998E-2</c:v>
                </c:pt>
                <c:pt idx="4686">
                  <c:v>5.4469999999999998E-2</c:v>
                </c:pt>
                <c:pt idx="4687">
                  <c:v>5.441E-2</c:v>
                </c:pt>
                <c:pt idx="4688">
                  <c:v>5.4359999999999999E-2</c:v>
                </c:pt>
                <c:pt idx="4689">
                  <c:v>5.4359999999999999E-2</c:v>
                </c:pt>
                <c:pt idx="4690">
                  <c:v>5.4300000000000001E-2</c:v>
                </c:pt>
                <c:pt idx="4691">
                  <c:v>5.4300000000000001E-2</c:v>
                </c:pt>
                <c:pt idx="4692">
                  <c:v>5.425E-2</c:v>
                </c:pt>
                <c:pt idx="4693">
                  <c:v>5.425E-2</c:v>
                </c:pt>
                <c:pt idx="4694">
                  <c:v>5.4199999999999998E-2</c:v>
                </c:pt>
                <c:pt idx="4695">
                  <c:v>5.4199999999999998E-2</c:v>
                </c:pt>
                <c:pt idx="4696">
                  <c:v>5.4140000000000001E-2</c:v>
                </c:pt>
                <c:pt idx="4697">
                  <c:v>5.4140000000000001E-2</c:v>
                </c:pt>
                <c:pt idx="4698">
                  <c:v>5.4089999999999999E-2</c:v>
                </c:pt>
                <c:pt idx="4699">
                  <c:v>5.4089999999999999E-2</c:v>
                </c:pt>
                <c:pt idx="4700">
                  <c:v>5.4030000000000002E-2</c:v>
                </c:pt>
                <c:pt idx="4701">
                  <c:v>5.4030000000000002E-2</c:v>
                </c:pt>
                <c:pt idx="4702">
                  <c:v>5.398E-2</c:v>
                </c:pt>
                <c:pt idx="4703">
                  <c:v>5.398E-2</c:v>
                </c:pt>
                <c:pt idx="4704">
                  <c:v>5.3920000000000003E-2</c:v>
                </c:pt>
                <c:pt idx="4705">
                  <c:v>5.3920000000000003E-2</c:v>
                </c:pt>
                <c:pt idx="4706">
                  <c:v>5.3920000000000003E-2</c:v>
                </c:pt>
                <c:pt idx="4707">
                  <c:v>5.3870000000000001E-2</c:v>
                </c:pt>
                <c:pt idx="4708">
                  <c:v>5.3870000000000001E-2</c:v>
                </c:pt>
                <c:pt idx="4709">
                  <c:v>5.3870000000000001E-2</c:v>
                </c:pt>
                <c:pt idx="4710">
                  <c:v>5.3809999999999997E-2</c:v>
                </c:pt>
                <c:pt idx="4711">
                  <c:v>5.3809999999999997E-2</c:v>
                </c:pt>
                <c:pt idx="4712">
                  <c:v>5.3809999999999997E-2</c:v>
                </c:pt>
                <c:pt idx="4713">
                  <c:v>5.3809999999999997E-2</c:v>
                </c:pt>
                <c:pt idx="4714">
                  <c:v>5.3809999999999997E-2</c:v>
                </c:pt>
                <c:pt idx="4715">
                  <c:v>5.3809999999999997E-2</c:v>
                </c:pt>
                <c:pt idx="4716">
                  <c:v>5.3760000000000002E-2</c:v>
                </c:pt>
                <c:pt idx="4717">
                  <c:v>5.3760000000000002E-2</c:v>
                </c:pt>
                <c:pt idx="4718">
                  <c:v>5.3760000000000002E-2</c:v>
                </c:pt>
                <c:pt idx="4719">
                  <c:v>5.3760000000000002E-2</c:v>
                </c:pt>
                <c:pt idx="4720">
                  <c:v>5.3760000000000002E-2</c:v>
                </c:pt>
                <c:pt idx="4721">
                  <c:v>5.3760000000000002E-2</c:v>
                </c:pt>
                <c:pt idx="4722">
                  <c:v>5.3760000000000002E-2</c:v>
                </c:pt>
                <c:pt idx="4723">
                  <c:v>5.3809999999999997E-2</c:v>
                </c:pt>
                <c:pt idx="4724">
                  <c:v>5.3809999999999997E-2</c:v>
                </c:pt>
                <c:pt idx="4725">
                  <c:v>5.3809999999999997E-2</c:v>
                </c:pt>
                <c:pt idx="4726">
                  <c:v>5.3809999999999997E-2</c:v>
                </c:pt>
                <c:pt idx="4727">
                  <c:v>5.3809999999999997E-2</c:v>
                </c:pt>
                <c:pt idx="4728">
                  <c:v>5.3870000000000001E-2</c:v>
                </c:pt>
                <c:pt idx="4729">
                  <c:v>5.3870000000000001E-2</c:v>
                </c:pt>
                <c:pt idx="4730">
                  <c:v>5.3870000000000001E-2</c:v>
                </c:pt>
                <c:pt idx="4731">
                  <c:v>5.3920000000000003E-2</c:v>
                </c:pt>
                <c:pt idx="4732">
                  <c:v>5.3920000000000003E-2</c:v>
                </c:pt>
                <c:pt idx="4733">
                  <c:v>5.398E-2</c:v>
                </c:pt>
                <c:pt idx="4734">
                  <c:v>5.398E-2</c:v>
                </c:pt>
                <c:pt idx="4735">
                  <c:v>5.398E-2</c:v>
                </c:pt>
                <c:pt idx="4736">
                  <c:v>5.4030000000000002E-2</c:v>
                </c:pt>
                <c:pt idx="4737">
                  <c:v>5.4089999999999999E-2</c:v>
                </c:pt>
                <c:pt idx="4738">
                  <c:v>5.4089999999999999E-2</c:v>
                </c:pt>
                <c:pt idx="4739">
                  <c:v>5.4140000000000001E-2</c:v>
                </c:pt>
                <c:pt idx="4740">
                  <c:v>5.4140000000000001E-2</c:v>
                </c:pt>
                <c:pt idx="4741">
                  <c:v>5.4199999999999998E-2</c:v>
                </c:pt>
                <c:pt idx="4742">
                  <c:v>5.425E-2</c:v>
                </c:pt>
                <c:pt idx="4743">
                  <c:v>5.4300000000000001E-2</c:v>
                </c:pt>
                <c:pt idx="4744">
                  <c:v>5.4300000000000001E-2</c:v>
                </c:pt>
                <c:pt idx="4745">
                  <c:v>5.4359999999999999E-2</c:v>
                </c:pt>
                <c:pt idx="4746">
                  <c:v>5.441E-2</c:v>
                </c:pt>
                <c:pt idx="4747">
                  <c:v>5.4469999999999998E-2</c:v>
                </c:pt>
                <c:pt idx="4748">
                  <c:v>5.4519999999999999E-2</c:v>
                </c:pt>
                <c:pt idx="4749">
                  <c:v>5.4579999999999997E-2</c:v>
                </c:pt>
                <c:pt idx="4750">
                  <c:v>5.4629999999999998E-2</c:v>
                </c:pt>
                <c:pt idx="4751">
                  <c:v>5.4690000000000003E-2</c:v>
                </c:pt>
                <c:pt idx="4752">
                  <c:v>5.4739999999999997E-2</c:v>
                </c:pt>
                <c:pt idx="4753">
                  <c:v>5.4789999999999998E-2</c:v>
                </c:pt>
                <c:pt idx="4754">
                  <c:v>5.4850000000000003E-2</c:v>
                </c:pt>
                <c:pt idx="4755">
                  <c:v>5.4899999999999997E-2</c:v>
                </c:pt>
                <c:pt idx="4756">
                  <c:v>5.4960000000000002E-2</c:v>
                </c:pt>
                <c:pt idx="4757">
                  <c:v>5.5010000000000003E-2</c:v>
                </c:pt>
                <c:pt idx="4758">
                  <c:v>5.5070000000000001E-2</c:v>
                </c:pt>
                <c:pt idx="4759">
                  <c:v>5.5120000000000002E-2</c:v>
                </c:pt>
                <c:pt idx="4760">
                  <c:v>5.518E-2</c:v>
                </c:pt>
                <c:pt idx="4761">
                  <c:v>5.5230000000000001E-2</c:v>
                </c:pt>
                <c:pt idx="4762">
                  <c:v>5.534E-2</c:v>
                </c:pt>
                <c:pt idx="4763">
                  <c:v>5.5390000000000002E-2</c:v>
                </c:pt>
                <c:pt idx="4764">
                  <c:v>5.5449999999999999E-2</c:v>
                </c:pt>
                <c:pt idx="4765">
                  <c:v>5.5500000000000001E-2</c:v>
                </c:pt>
                <c:pt idx="4766">
                  <c:v>5.561E-2</c:v>
                </c:pt>
                <c:pt idx="4767">
                  <c:v>5.5669999999999997E-2</c:v>
                </c:pt>
                <c:pt idx="4768">
                  <c:v>5.5719999999999999E-2</c:v>
                </c:pt>
                <c:pt idx="4769">
                  <c:v>5.577E-2</c:v>
                </c:pt>
                <c:pt idx="4770">
                  <c:v>5.5879999999999999E-2</c:v>
                </c:pt>
                <c:pt idx="4771">
                  <c:v>5.5939999999999997E-2</c:v>
                </c:pt>
                <c:pt idx="4772">
                  <c:v>5.5989999999999998E-2</c:v>
                </c:pt>
                <c:pt idx="4773">
                  <c:v>5.6050000000000003E-2</c:v>
                </c:pt>
                <c:pt idx="4774">
                  <c:v>5.6099999999999997E-2</c:v>
                </c:pt>
                <c:pt idx="4775">
                  <c:v>5.6210000000000003E-2</c:v>
                </c:pt>
                <c:pt idx="4776">
                  <c:v>5.6259999999999998E-2</c:v>
                </c:pt>
                <c:pt idx="4777">
                  <c:v>5.6320000000000002E-2</c:v>
                </c:pt>
                <c:pt idx="4778">
                  <c:v>5.6370000000000003E-2</c:v>
                </c:pt>
                <c:pt idx="4779">
                  <c:v>5.6480000000000002E-2</c:v>
                </c:pt>
                <c:pt idx="4780">
                  <c:v>5.654E-2</c:v>
                </c:pt>
                <c:pt idx="4781">
                  <c:v>5.6590000000000001E-2</c:v>
                </c:pt>
                <c:pt idx="4782">
                  <c:v>5.6649999999999999E-2</c:v>
                </c:pt>
                <c:pt idx="4783">
                  <c:v>5.6750000000000002E-2</c:v>
                </c:pt>
                <c:pt idx="4784">
                  <c:v>5.6809999999999999E-2</c:v>
                </c:pt>
                <c:pt idx="4785">
                  <c:v>5.6860000000000001E-2</c:v>
                </c:pt>
                <c:pt idx="4786">
                  <c:v>5.6919999999999998E-2</c:v>
                </c:pt>
                <c:pt idx="4787">
                  <c:v>5.697E-2</c:v>
                </c:pt>
                <c:pt idx="4788">
                  <c:v>5.7029999999999997E-2</c:v>
                </c:pt>
                <c:pt idx="4789">
                  <c:v>5.7140000000000003E-2</c:v>
                </c:pt>
                <c:pt idx="4790">
                  <c:v>5.7189999999999998E-2</c:v>
                </c:pt>
                <c:pt idx="4791">
                  <c:v>5.7239999999999999E-2</c:v>
                </c:pt>
                <c:pt idx="4792">
                  <c:v>5.7299999999999997E-2</c:v>
                </c:pt>
                <c:pt idx="4793">
                  <c:v>5.7349999999999998E-2</c:v>
                </c:pt>
                <c:pt idx="4794">
                  <c:v>5.7410000000000003E-2</c:v>
                </c:pt>
                <c:pt idx="4795">
                  <c:v>5.7459999999999997E-2</c:v>
                </c:pt>
                <c:pt idx="4796">
                  <c:v>5.7520000000000002E-2</c:v>
                </c:pt>
                <c:pt idx="4797">
                  <c:v>5.7570000000000003E-2</c:v>
                </c:pt>
                <c:pt idx="4798">
                  <c:v>5.7630000000000001E-2</c:v>
                </c:pt>
                <c:pt idx="4799">
                  <c:v>5.7680000000000002E-2</c:v>
                </c:pt>
                <c:pt idx="4800">
                  <c:v>5.7680000000000002E-2</c:v>
                </c:pt>
                <c:pt idx="4801">
                  <c:v>5.7729999999999997E-2</c:v>
                </c:pt>
                <c:pt idx="4802">
                  <c:v>5.7790000000000001E-2</c:v>
                </c:pt>
                <c:pt idx="4803">
                  <c:v>5.7840000000000003E-2</c:v>
                </c:pt>
                <c:pt idx="4804">
                  <c:v>5.7840000000000003E-2</c:v>
                </c:pt>
                <c:pt idx="4805">
                  <c:v>5.79E-2</c:v>
                </c:pt>
                <c:pt idx="4806">
                  <c:v>5.79E-2</c:v>
                </c:pt>
                <c:pt idx="4807">
                  <c:v>5.7950000000000002E-2</c:v>
                </c:pt>
                <c:pt idx="4808">
                  <c:v>5.8009999999999999E-2</c:v>
                </c:pt>
                <c:pt idx="4809">
                  <c:v>5.8009999999999999E-2</c:v>
                </c:pt>
                <c:pt idx="4810">
                  <c:v>5.8009999999999999E-2</c:v>
                </c:pt>
                <c:pt idx="4811">
                  <c:v>5.806E-2</c:v>
                </c:pt>
                <c:pt idx="4812">
                  <c:v>5.806E-2</c:v>
                </c:pt>
                <c:pt idx="4813">
                  <c:v>5.8119999999999998E-2</c:v>
                </c:pt>
                <c:pt idx="4814">
                  <c:v>5.8119999999999998E-2</c:v>
                </c:pt>
                <c:pt idx="4815">
                  <c:v>5.8119999999999998E-2</c:v>
                </c:pt>
                <c:pt idx="4816">
                  <c:v>5.8169999999999999E-2</c:v>
                </c:pt>
                <c:pt idx="4817">
                  <c:v>5.8169999999999999E-2</c:v>
                </c:pt>
                <c:pt idx="4818">
                  <c:v>5.8169999999999999E-2</c:v>
                </c:pt>
                <c:pt idx="4819">
                  <c:v>5.8169999999999999E-2</c:v>
                </c:pt>
                <c:pt idx="4820">
                  <c:v>5.8169999999999999E-2</c:v>
                </c:pt>
                <c:pt idx="4821">
                  <c:v>5.8169999999999999E-2</c:v>
                </c:pt>
                <c:pt idx="4822">
                  <c:v>5.8169999999999999E-2</c:v>
                </c:pt>
                <c:pt idx="4823">
                  <c:v>5.8169999999999999E-2</c:v>
                </c:pt>
                <c:pt idx="4824">
                  <c:v>5.8169999999999999E-2</c:v>
                </c:pt>
                <c:pt idx="4825">
                  <c:v>5.8119999999999998E-2</c:v>
                </c:pt>
                <c:pt idx="4826">
                  <c:v>5.8119999999999998E-2</c:v>
                </c:pt>
                <c:pt idx="4827">
                  <c:v>5.8119999999999998E-2</c:v>
                </c:pt>
                <c:pt idx="4828">
                  <c:v>5.806E-2</c:v>
                </c:pt>
                <c:pt idx="4829">
                  <c:v>5.806E-2</c:v>
                </c:pt>
                <c:pt idx="4830">
                  <c:v>5.806E-2</c:v>
                </c:pt>
                <c:pt idx="4831">
                  <c:v>5.8009999999999999E-2</c:v>
                </c:pt>
                <c:pt idx="4832">
                  <c:v>5.8009999999999999E-2</c:v>
                </c:pt>
                <c:pt idx="4833">
                  <c:v>5.7950000000000002E-2</c:v>
                </c:pt>
                <c:pt idx="4834">
                  <c:v>5.7950000000000002E-2</c:v>
                </c:pt>
                <c:pt idx="4835">
                  <c:v>5.79E-2</c:v>
                </c:pt>
                <c:pt idx="4836">
                  <c:v>5.7840000000000003E-2</c:v>
                </c:pt>
                <c:pt idx="4837">
                  <c:v>5.7790000000000001E-2</c:v>
                </c:pt>
                <c:pt idx="4838">
                  <c:v>5.7790000000000001E-2</c:v>
                </c:pt>
                <c:pt idx="4839">
                  <c:v>5.7729999999999997E-2</c:v>
                </c:pt>
                <c:pt idx="4840">
                  <c:v>5.7680000000000002E-2</c:v>
                </c:pt>
                <c:pt idx="4841">
                  <c:v>5.7630000000000001E-2</c:v>
                </c:pt>
                <c:pt idx="4842">
                  <c:v>5.7570000000000003E-2</c:v>
                </c:pt>
                <c:pt idx="4843">
                  <c:v>5.7520000000000002E-2</c:v>
                </c:pt>
                <c:pt idx="4844">
                  <c:v>5.7459999999999997E-2</c:v>
                </c:pt>
                <c:pt idx="4845">
                  <c:v>5.7410000000000003E-2</c:v>
                </c:pt>
                <c:pt idx="4846">
                  <c:v>5.7299999999999997E-2</c:v>
                </c:pt>
                <c:pt idx="4847">
                  <c:v>5.7239999999999999E-2</c:v>
                </c:pt>
                <c:pt idx="4848">
                  <c:v>5.7189999999999998E-2</c:v>
                </c:pt>
                <c:pt idx="4849">
                  <c:v>5.7140000000000003E-2</c:v>
                </c:pt>
                <c:pt idx="4850">
                  <c:v>5.7079999999999999E-2</c:v>
                </c:pt>
                <c:pt idx="4851">
                  <c:v>5.697E-2</c:v>
                </c:pt>
                <c:pt idx="4852">
                  <c:v>5.6919999999999998E-2</c:v>
                </c:pt>
                <c:pt idx="4853">
                  <c:v>5.6809999999999999E-2</c:v>
                </c:pt>
                <c:pt idx="4854">
                  <c:v>5.6750000000000002E-2</c:v>
                </c:pt>
                <c:pt idx="4855">
                  <c:v>5.6649999999999999E-2</c:v>
                </c:pt>
                <c:pt idx="4856">
                  <c:v>5.6590000000000001E-2</c:v>
                </c:pt>
                <c:pt idx="4857">
                  <c:v>5.6480000000000002E-2</c:v>
                </c:pt>
                <c:pt idx="4858">
                  <c:v>5.6370000000000003E-2</c:v>
                </c:pt>
                <c:pt idx="4859">
                  <c:v>5.6320000000000002E-2</c:v>
                </c:pt>
                <c:pt idx="4860">
                  <c:v>5.6210000000000003E-2</c:v>
                </c:pt>
                <c:pt idx="4861">
                  <c:v>5.6099999999999997E-2</c:v>
                </c:pt>
                <c:pt idx="4862">
                  <c:v>5.6050000000000003E-2</c:v>
                </c:pt>
                <c:pt idx="4863">
                  <c:v>5.5939999999999997E-2</c:v>
                </c:pt>
                <c:pt idx="4864">
                  <c:v>5.5829999999999998E-2</c:v>
                </c:pt>
                <c:pt idx="4865">
                  <c:v>5.5719999999999999E-2</c:v>
                </c:pt>
                <c:pt idx="4866">
                  <c:v>5.5669999999999997E-2</c:v>
                </c:pt>
                <c:pt idx="4867">
                  <c:v>5.5559999999999998E-2</c:v>
                </c:pt>
                <c:pt idx="4868">
                  <c:v>5.5449999999999999E-2</c:v>
                </c:pt>
                <c:pt idx="4869">
                  <c:v>5.534E-2</c:v>
                </c:pt>
                <c:pt idx="4870">
                  <c:v>5.5230000000000001E-2</c:v>
                </c:pt>
                <c:pt idx="4871">
                  <c:v>5.5120000000000002E-2</c:v>
                </c:pt>
                <c:pt idx="4872">
                  <c:v>5.5010000000000003E-2</c:v>
                </c:pt>
                <c:pt idx="4873">
                  <c:v>5.4899999999999997E-2</c:v>
                </c:pt>
                <c:pt idx="4874">
                  <c:v>5.4789999999999998E-2</c:v>
                </c:pt>
                <c:pt idx="4875">
                  <c:v>5.4690000000000003E-2</c:v>
                </c:pt>
                <c:pt idx="4876">
                  <c:v>5.4579999999999997E-2</c:v>
                </c:pt>
                <c:pt idx="4877">
                  <c:v>5.441E-2</c:v>
                </c:pt>
                <c:pt idx="4878">
                  <c:v>5.4300000000000001E-2</c:v>
                </c:pt>
                <c:pt idx="4879">
                  <c:v>5.4199999999999998E-2</c:v>
                </c:pt>
                <c:pt idx="4880">
                  <c:v>5.4089999999999999E-2</c:v>
                </c:pt>
                <c:pt idx="4881">
                  <c:v>5.398E-2</c:v>
                </c:pt>
                <c:pt idx="4882">
                  <c:v>5.3870000000000001E-2</c:v>
                </c:pt>
                <c:pt idx="4883">
                  <c:v>5.3760000000000002E-2</c:v>
                </c:pt>
                <c:pt idx="4884">
                  <c:v>5.3650000000000003E-2</c:v>
                </c:pt>
                <c:pt idx="4885">
                  <c:v>5.3490000000000003E-2</c:v>
                </c:pt>
                <c:pt idx="4886">
                  <c:v>5.3379999999999997E-2</c:v>
                </c:pt>
                <c:pt idx="4887">
                  <c:v>5.3269999999999998E-2</c:v>
                </c:pt>
                <c:pt idx="4888">
                  <c:v>5.3159999999999999E-2</c:v>
                </c:pt>
                <c:pt idx="4889">
                  <c:v>5.305E-2</c:v>
                </c:pt>
                <c:pt idx="4890">
                  <c:v>5.289E-2</c:v>
                </c:pt>
                <c:pt idx="4891">
                  <c:v>5.2780000000000001E-2</c:v>
                </c:pt>
                <c:pt idx="4892">
                  <c:v>5.2670000000000002E-2</c:v>
                </c:pt>
                <c:pt idx="4893">
                  <c:v>5.2560000000000003E-2</c:v>
                </c:pt>
                <c:pt idx="4894">
                  <c:v>5.2449999999999997E-2</c:v>
                </c:pt>
                <c:pt idx="4895">
                  <c:v>5.2339999999999998E-2</c:v>
                </c:pt>
                <c:pt idx="4896">
                  <c:v>5.2229999999999999E-2</c:v>
                </c:pt>
                <c:pt idx="4897">
                  <c:v>5.2069999999999998E-2</c:v>
                </c:pt>
                <c:pt idx="4898">
                  <c:v>5.1959999999999999E-2</c:v>
                </c:pt>
                <c:pt idx="4899">
                  <c:v>5.185E-2</c:v>
                </c:pt>
                <c:pt idx="4900">
                  <c:v>5.1740000000000001E-2</c:v>
                </c:pt>
                <c:pt idx="4901">
                  <c:v>5.1580000000000001E-2</c:v>
                </c:pt>
                <c:pt idx="4902">
                  <c:v>5.1470000000000002E-2</c:v>
                </c:pt>
                <c:pt idx="4903">
                  <c:v>5.1360000000000003E-2</c:v>
                </c:pt>
                <c:pt idx="4904">
                  <c:v>5.1249999999999997E-2</c:v>
                </c:pt>
                <c:pt idx="4905">
                  <c:v>5.1150000000000001E-2</c:v>
                </c:pt>
                <c:pt idx="4906">
                  <c:v>5.1040000000000002E-2</c:v>
                </c:pt>
                <c:pt idx="4907">
                  <c:v>5.0930000000000003E-2</c:v>
                </c:pt>
                <c:pt idx="4908">
                  <c:v>5.076E-2</c:v>
                </c:pt>
                <c:pt idx="4909">
                  <c:v>5.0659999999999997E-2</c:v>
                </c:pt>
                <c:pt idx="4910">
                  <c:v>5.0549999999999998E-2</c:v>
                </c:pt>
                <c:pt idx="4911">
                  <c:v>5.0439999999999999E-2</c:v>
                </c:pt>
                <c:pt idx="4912">
                  <c:v>5.0380000000000001E-2</c:v>
                </c:pt>
                <c:pt idx="4913">
                  <c:v>5.0220000000000001E-2</c:v>
                </c:pt>
                <c:pt idx="4914">
                  <c:v>5.0110000000000002E-2</c:v>
                </c:pt>
                <c:pt idx="4915">
                  <c:v>0.05</c:v>
                </c:pt>
                <c:pt idx="4916">
                  <c:v>4.9889999999999997E-2</c:v>
                </c:pt>
                <c:pt idx="4917">
                  <c:v>4.9779999999999998E-2</c:v>
                </c:pt>
                <c:pt idx="4918">
                  <c:v>4.9680000000000002E-2</c:v>
                </c:pt>
                <c:pt idx="4919">
                  <c:v>4.9570000000000003E-2</c:v>
                </c:pt>
                <c:pt idx="4920">
                  <c:v>4.9459999999999997E-2</c:v>
                </c:pt>
                <c:pt idx="4921">
                  <c:v>4.9349999999999998E-2</c:v>
                </c:pt>
                <c:pt idx="4922">
                  <c:v>4.9239999999999999E-2</c:v>
                </c:pt>
                <c:pt idx="4923">
                  <c:v>4.9189999999999998E-2</c:v>
                </c:pt>
                <c:pt idx="4924">
                  <c:v>4.9079999999999999E-2</c:v>
                </c:pt>
                <c:pt idx="4925">
                  <c:v>4.897E-2</c:v>
                </c:pt>
                <c:pt idx="4926">
                  <c:v>4.8860000000000001E-2</c:v>
                </c:pt>
                <c:pt idx="4927">
                  <c:v>4.8800000000000003E-2</c:v>
                </c:pt>
                <c:pt idx="4928">
                  <c:v>4.87E-2</c:v>
                </c:pt>
                <c:pt idx="4929">
                  <c:v>4.8590000000000001E-2</c:v>
                </c:pt>
                <c:pt idx="4930">
                  <c:v>4.8480000000000002E-2</c:v>
                </c:pt>
                <c:pt idx="4931">
                  <c:v>4.8419999999999998E-2</c:v>
                </c:pt>
                <c:pt idx="4932">
                  <c:v>4.8309999999999999E-2</c:v>
                </c:pt>
                <c:pt idx="4933">
                  <c:v>4.8210000000000003E-2</c:v>
                </c:pt>
                <c:pt idx="4934">
                  <c:v>4.8099999999999997E-2</c:v>
                </c:pt>
                <c:pt idx="4935">
                  <c:v>4.7989999999999998E-2</c:v>
                </c:pt>
                <c:pt idx="4936">
                  <c:v>4.793E-2</c:v>
                </c:pt>
                <c:pt idx="4937">
                  <c:v>4.7820000000000001E-2</c:v>
                </c:pt>
                <c:pt idx="4938">
                  <c:v>4.777E-2</c:v>
                </c:pt>
                <c:pt idx="4939">
                  <c:v>4.7660000000000001E-2</c:v>
                </c:pt>
                <c:pt idx="4940">
                  <c:v>4.761E-2</c:v>
                </c:pt>
                <c:pt idx="4941">
                  <c:v>4.7500000000000001E-2</c:v>
                </c:pt>
                <c:pt idx="4942">
                  <c:v>4.7440000000000003E-2</c:v>
                </c:pt>
                <c:pt idx="4943">
                  <c:v>4.7390000000000002E-2</c:v>
                </c:pt>
                <c:pt idx="4944">
                  <c:v>4.7280000000000003E-2</c:v>
                </c:pt>
                <c:pt idx="4945">
                  <c:v>4.7219999999999998E-2</c:v>
                </c:pt>
                <c:pt idx="4946">
                  <c:v>4.7120000000000002E-2</c:v>
                </c:pt>
                <c:pt idx="4947">
                  <c:v>4.7059999999999998E-2</c:v>
                </c:pt>
                <c:pt idx="4948">
                  <c:v>4.6949999999999999E-2</c:v>
                </c:pt>
                <c:pt idx="4949">
                  <c:v>4.6899999999999997E-2</c:v>
                </c:pt>
                <c:pt idx="4950">
                  <c:v>4.6789999999999998E-2</c:v>
                </c:pt>
                <c:pt idx="4951">
                  <c:v>4.6730000000000001E-2</c:v>
                </c:pt>
                <c:pt idx="4952">
                  <c:v>4.6679999999999999E-2</c:v>
                </c:pt>
                <c:pt idx="4953">
                  <c:v>4.657E-2</c:v>
                </c:pt>
                <c:pt idx="4954">
                  <c:v>4.6519999999999999E-2</c:v>
                </c:pt>
                <c:pt idx="4955">
                  <c:v>4.6460000000000001E-2</c:v>
                </c:pt>
                <c:pt idx="4956">
                  <c:v>4.641E-2</c:v>
                </c:pt>
                <c:pt idx="4957">
                  <c:v>4.6350000000000002E-2</c:v>
                </c:pt>
                <c:pt idx="4958">
                  <c:v>4.6300000000000001E-2</c:v>
                </c:pt>
                <c:pt idx="4959">
                  <c:v>4.6190000000000002E-2</c:v>
                </c:pt>
                <c:pt idx="4960">
                  <c:v>4.614E-2</c:v>
                </c:pt>
                <c:pt idx="4961">
                  <c:v>4.6080000000000003E-2</c:v>
                </c:pt>
                <c:pt idx="4962">
                  <c:v>4.6030000000000001E-2</c:v>
                </c:pt>
                <c:pt idx="4963">
                  <c:v>4.5969999999999997E-2</c:v>
                </c:pt>
                <c:pt idx="4964">
                  <c:v>4.5859999999999998E-2</c:v>
                </c:pt>
                <c:pt idx="4965">
                  <c:v>4.5809999999999997E-2</c:v>
                </c:pt>
                <c:pt idx="4966">
                  <c:v>4.5749999999999999E-2</c:v>
                </c:pt>
                <c:pt idx="4967">
                  <c:v>4.5699999999999998E-2</c:v>
                </c:pt>
                <c:pt idx="4968">
                  <c:v>4.5650000000000003E-2</c:v>
                </c:pt>
                <c:pt idx="4969">
                  <c:v>4.5589999999999999E-2</c:v>
                </c:pt>
                <c:pt idx="4970">
                  <c:v>4.5539999999999997E-2</c:v>
                </c:pt>
                <c:pt idx="4971">
                  <c:v>4.548E-2</c:v>
                </c:pt>
                <c:pt idx="4972">
                  <c:v>4.5429999999999998E-2</c:v>
                </c:pt>
                <c:pt idx="4973">
                  <c:v>4.5370000000000001E-2</c:v>
                </c:pt>
                <c:pt idx="4974">
                  <c:v>4.5319999999999999E-2</c:v>
                </c:pt>
                <c:pt idx="4975">
                  <c:v>4.5260000000000002E-2</c:v>
                </c:pt>
                <c:pt idx="4976">
                  <c:v>4.521E-2</c:v>
                </c:pt>
                <c:pt idx="4977">
                  <c:v>4.5159999999999999E-2</c:v>
                </c:pt>
                <c:pt idx="4978">
                  <c:v>4.5100000000000001E-2</c:v>
                </c:pt>
                <c:pt idx="4979">
                  <c:v>4.505E-2</c:v>
                </c:pt>
                <c:pt idx="4980">
                  <c:v>4.4990000000000002E-2</c:v>
                </c:pt>
                <c:pt idx="4981">
                  <c:v>4.4940000000000001E-2</c:v>
                </c:pt>
                <c:pt idx="4982">
                  <c:v>4.4880000000000003E-2</c:v>
                </c:pt>
                <c:pt idx="4983">
                  <c:v>4.4830000000000002E-2</c:v>
                </c:pt>
                <c:pt idx="4984">
                  <c:v>4.4769999999999997E-2</c:v>
                </c:pt>
                <c:pt idx="4985">
                  <c:v>4.4720000000000003E-2</c:v>
                </c:pt>
                <c:pt idx="4986">
                  <c:v>4.4670000000000001E-2</c:v>
                </c:pt>
                <c:pt idx="4987">
                  <c:v>4.4609999999999997E-2</c:v>
                </c:pt>
                <c:pt idx="4988">
                  <c:v>4.4560000000000002E-2</c:v>
                </c:pt>
                <c:pt idx="4989">
                  <c:v>4.4499999999999998E-2</c:v>
                </c:pt>
                <c:pt idx="4990">
                  <c:v>4.4499999999999998E-2</c:v>
                </c:pt>
                <c:pt idx="4991">
                  <c:v>4.4450000000000003E-2</c:v>
                </c:pt>
                <c:pt idx="4992">
                  <c:v>4.4389999999999999E-2</c:v>
                </c:pt>
                <c:pt idx="4993">
                  <c:v>4.4339999999999997E-2</c:v>
                </c:pt>
                <c:pt idx="4994">
                  <c:v>4.428E-2</c:v>
                </c:pt>
                <c:pt idx="4995">
                  <c:v>4.4229999999999998E-2</c:v>
                </c:pt>
                <c:pt idx="4996">
                  <c:v>4.4179999999999997E-2</c:v>
                </c:pt>
                <c:pt idx="4997">
                  <c:v>4.4119999999999999E-2</c:v>
                </c:pt>
                <c:pt idx="4998">
                  <c:v>4.4069999999999998E-2</c:v>
                </c:pt>
                <c:pt idx="4999">
                  <c:v>4.4010000000000001E-2</c:v>
                </c:pt>
                <c:pt idx="5000">
                  <c:v>4.3959999999999999E-2</c:v>
                </c:pt>
                <c:pt idx="5001">
                  <c:v>4.3900000000000002E-2</c:v>
                </c:pt>
                <c:pt idx="5002">
                  <c:v>4.385E-2</c:v>
                </c:pt>
                <c:pt idx="5003">
                  <c:v>4.3790000000000003E-2</c:v>
                </c:pt>
                <c:pt idx="5004">
                  <c:v>4.3790000000000003E-2</c:v>
                </c:pt>
                <c:pt idx="5005">
                  <c:v>4.3740000000000001E-2</c:v>
                </c:pt>
                <c:pt idx="5006">
                  <c:v>4.369E-2</c:v>
                </c:pt>
                <c:pt idx="5007">
                  <c:v>4.3630000000000002E-2</c:v>
                </c:pt>
                <c:pt idx="5008">
                  <c:v>4.3580000000000001E-2</c:v>
                </c:pt>
                <c:pt idx="5009">
                  <c:v>4.3520000000000003E-2</c:v>
                </c:pt>
                <c:pt idx="5010">
                  <c:v>4.3470000000000002E-2</c:v>
                </c:pt>
                <c:pt idx="5011">
                  <c:v>4.3409999999999997E-2</c:v>
                </c:pt>
                <c:pt idx="5012">
                  <c:v>4.3360000000000003E-2</c:v>
                </c:pt>
                <c:pt idx="5013">
                  <c:v>4.3299999999999998E-2</c:v>
                </c:pt>
                <c:pt idx="5014">
                  <c:v>4.3249999999999997E-2</c:v>
                </c:pt>
                <c:pt idx="5015">
                  <c:v>4.3200000000000002E-2</c:v>
                </c:pt>
                <c:pt idx="5016">
                  <c:v>4.3139999999999998E-2</c:v>
                </c:pt>
                <c:pt idx="5017">
                  <c:v>4.3090000000000003E-2</c:v>
                </c:pt>
                <c:pt idx="5018">
                  <c:v>4.3029999999999999E-2</c:v>
                </c:pt>
                <c:pt idx="5019">
                  <c:v>4.2979999999999997E-2</c:v>
                </c:pt>
                <c:pt idx="5020">
                  <c:v>4.292E-2</c:v>
                </c:pt>
                <c:pt idx="5021">
                  <c:v>4.2869999999999998E-2</c:v>
                </c:pt>
                <c:pt idx="5022">
                  <c:v>4.2810000000000001E-2</c:v>
                </c:pt>
                <c:pt idx="5023">
                  <c:v>4.2759999999999999E-2</c:v>
                </c:pt>
                <c:pt idx="5024">
                  <c:v>4.2709999999999998E-2</c:v>
                </c:pt>
                <c:pt idx="5025">
                  <c:v>4.265E-2</c:v>
                </c:pt>
                <c:pt idx="5026">
                  <c:v>4.2599999999999999E-2</c:v>
                </c:pt>
                <c:pt idx="5027">
                  <c:v>4.2540000000000001E-2</c:v>
                </c:pt>
                <c:pt idx="5028">
                  <c:v>4.2430000000000002E-2</c:v>
                </c:pt>
                <c:pt idx="5029">
                  <c:v>4.2380000000000001E-2</c:v>
                </c:pt>
                <c:pt idx="5030">
                  <c:v>4.2320000000000003E-2</c:v>
                </c:pt>
                <c:pt idx="5031">
                  <c:v>4.2270000000000002E-2</c:v>
                </c:pt>
                <c:pt idx="5032">
                  <c:v>4.2220000000000001E-2</c:v>
                </c:pt>
                <c:pt idx="5033">
                  <c:v>4.2110000000000002E-2</c:v>
                </c:pt>
                <c:pt idx="5034">
                  <c:v>4.2049999999999997E-2</c:v>
                </c:pt>
                <c:pt idx="5035">
                  <c:v>4.2000000000000003E-2</c:v>
                </c:pt>
                <c:pt idx="5036">
                  <c:v>4.1939999999999998E-2</c:v>
                </c:pt>
                <c:pt idx="5037">
                  <c:v>4.1889999999999997E-2</c:v>
                </c:pt>
                <c:pt idx="5038">
                  <c:v>4.1829999999999999E-2</c:v>
                </c:pt>
                <c:pt idx="5039">
                  <c:v>4.1779999999999998E-2</c:v>
                </c:pt>
                <c:pt idx="5040">
                  <c:v>4.1730000000000003E-2</c:v>
                </c:pt>
                <c:pt idx="5041">
                  <c:v>4.1619999999999997E-2</c:v>
                </c:pt>
                <c:pt idx="5042">
                  <c:v>4.156E-2</c:v>
                </c:pt>
                <c:pt idx="5043">
                  <c:v>4.1509999999999998E-2</c:v>
                </c:pt>
                <c:pt idx="5044">
                  <c:v>4.1399999999999999E-2</c:v>
                </c:pt>
                <c:pt idx="5045">
                  <c:v>4.1340000000000002E-2</c:v>
                </c:pt>
                <c:pt idx="5046">
                  <c:v>4.1239999999999999E-2</c:v>
                </c:pt>
                <c:pt idx="5047">
                  <c:v>4.1180000000000001E-2</c:v>
                </c:pt>
                <c:pt idx="5048">
                  <c:v>4.113E-2</c:v>
                </c:pt>
                <c:pt idx="5049">
                  <c:v>4.1020000000000001E-2</c:v>
                </c:pt>
                <c:pt idx="5050">
                  <c:v>4.0960000000000003E-2</c:v>
                </c:pt>
                <c:pt idx="5051">
                  <c:v>4.0910000000000002E-2</c:v>
                </c:pt>
                <c:pt idx="5052">
                  <c:v>4.0800000000000003E-2</c:v>
                </c:pt>
                <c:pt idx="5053">
                  <c:v>4.0750000000000001E-2</c:v>
                </c:pt>
                <c:pt idx="5054">
                  <c:v>4.0689999999999997E-2</c:v>
                </c:pt>
                <c:pt idx="5055">
                  <c:v>4.0579999999999998E-2</c:v>
                </c:pt>
                <c:pt idx="5056">
                  <c:v>4.0529999999999997E-2</c:v>
                </c:pt>
                <c:pt idx="5057">
                  <c:v>4.0469999999999999E-2</c:v>
                </c:pt>
                <c:pt idx="5058">
                  <c:v>4.036E-2</c:v>
                </c:pt>
                <c:pt idx="5059">
                  <c:v>4.0250000000000001E-2</c:v>
                </c:pt>
                <c:pt idx="5060">
                  <c:v>4.02E-2</c:v>
                </c:pt>
                <c:pt idx="5061">
                  <c:v>4.0090000000000001E-2</c:v>
                </c:pt>
                <c:pt idx="5062">
                  <c:v>4.0039999999999999E-2</c:v>
                </c:pt>
                <c:pt idx="5063">
                  <c:v>3.993E-2</c:v>
                </c:pt>
                <c:pt idx="5064">
                  <c:v>3.9820000000000001E-2</c:v>
                </c:pt>
                <c:pt idx="5065">
                  <c:v>3.9759999999999997E-2</c:v>
                </c:pt>
                <c:pt idx="5066">
                  <c:v>3.9660000000000001E-2</c:v>
                </c:pt>
                <c:pt idx="5067">
                  <c:v>3.9600000000000003E-2</c:v>
                </c:pt>
                <c:pt idx="5068">
                  <c:v>3.9489999999999997E-2</c:v>
                </c:pt>
                <c:pt idx="5069">
                  <c:v>3.9440000000000003E-2</c:v>
                </c:pt>
                <c:pt idx="5070">
                  <c:v>3.9329999999999997E-2</c:v>
                </c:pt>
                <c:pt idx="5071">
                  <c:v>3.9269999999999999E-2</c:v>
                </c:pt>
                <c:pt idx="5072">
                  <c:v>3.9170000000000003E-2</c:v>
                </c:pt>
                <c:pt idx="5073">
                  <c:v>3.9059999999999997E-2</c:v>
                </c:pt>
                <c:pt idx="5074">
                  <c:v>3.9E-2</c:v>
                </c:pt>
                <c:pt idx="5075">
                  <c:v>3.8890000000000001E-2</c:v>
                </c:pt>
                <c:pt idx="5076">
                  <c:v>3.8780000000000002E-2</c:v>
                </c:pt>
                <c:pt idx="5077">
                  <c:v>3.8679999999999999E-2</c:v>
                </c:pt>
                <c:pt idx="5078">
                  <c:v>3.857E-2</c:v>
                </c:pt>
                <c:pt idx="5079">
                  <c:v>3.8510000000000003E-2</c:v>
                </c:pt>
                <c:pt idx="5080">
                  <c:v>3.8399999999999997E-2</c:v>
                </c:pt>
                <c:pt idx="5081">
                  <c:v>3.8289999999999998E-2</c:v>
                </c:pt>
                <c:pt idx="5082">
                  <c:v>3.8240000000000003E-2</c:v>
                </c:pt>
                <c:pt idx="5083">
                  <c:v>3.8129999999999997E-2</c:v>
                </c:pt>
                <c:pt idx="5084">
                  <c:v>3.8019999999999998E-2</c:v>
                </c:pt>
                <c:pt idx="5085">
                  <c:v>3.7969999999999997E-2</c:v>
                </c:pt>
                <c:pt idx="5086">
                  <c:v>3.7859999999999998E-2</c:v>
                </c:pt>
                <c:pt idx="5087">
                  <c:v>3.7749999999999999E-2</c:v>
                </c:pt>
                <c:pt idx="5088">
                  <c:v>3.764E-2</c:v>
                </c:pt>
                <c:pt idx="5089">
                  <c:v>3.7589999999999998E-2</c:v>
                </c:pt>
                <c:pt idx="5090">
                  <c:v>3.7479999999999999E-2</c:v>
                </c:pt>
                <c:pt idx="5091">
                  <c:v>3.737E-2</c:v>
                </c:pt>
                <c:pt idx="5092">
                  <c:v>3.7260000000000001E-2</c:v>
                </c:pt>
                <c:pt idx="5093">
                  <c:v>3.7150000000000002E-2</c:v>
                </c:pt>
                <c:pt idx="5094">
                  <c:v>3.7039999999999997E-2</c:v>
                </c:pt>
                <c:pt idx="5095">
                  <c:v>3.6929999999999998E-2</c:v>
                </c:pt>
                <c:pt idx="5096">
                  <c:v>3.6819999999999999E-2</c:v>
                </c:pt>
                <c:pt idx="5097">
                  <c:v>3.6720000000000003E-2</c:v>
                </c:pt>
                <c:pt idx="5098">
                  <c:v>3.6659999999999998E-2</c:v>
                </c:pt>
                <c:pt idx="5099">
                  <c:v>3.6549999999999999E-2</c:v>
                </c:pt>
                <c:pt idx="5100">
                  <c:v>3.644E-2</c:v>
                </c:pt>
                <c:pt idx="5101">
                  <c:v>3.6330000000000001E-2</c:v>
                </c:pt>
                <c:pt idx="5102">
                  <c:v>3.628E-2</c:v>
                </c:pt>
                <c:pt idx="5103">
                  <c:v>3.6170000000000001E-2</c:v>
                </c:pt>
                <c:pt idx="5104">
                  <c:v>3.6060000000000002E-2</c:v>
                </c:pt>
                <c:pt idx="5105">
                  <c:v>3.5950000000000003E-2</c:v>
                </c:pt>
                <c:pt idx="5106">
                  <c:v>3.5839999999999997E-2</c:v>
                </c:pt>
                <c:pt idx="5107">
                  <c:v>3.5740000000000001E-2</c:v>
                </c:pt>
                <c:pt idx="5108">
                  <c:v>3.5630000000000002E-2</c:v>
                </c:pt>
                <c:pt idx="5109">
                  <c:v>3.5520000000000003E-2</c:v>
                </c:pt>
                <c:pt idx="5110">
                  <c:v>3.5409999999999997E-2</c:v>
                </c:pt>
                <c:pt idx="5111">
                  <c:v>3.5299999999999998E-2</c:v>
                </c:pt>
                <c:pt idx="5112">
                  <c:v>3.5189999999999999E-2</c:v>
                </c:pt>
                <c:pt idx="5113">
                  <c:v>3.5139999999999998E-2</c:v>
                </c:pt>
                <c:pt idx="5114">
                  <c:v>3.5029999999999999E-2</c:v>
                </c:pt>
                <c:pt idx="5115">
                  <c:v>3.492E-2</c:v>
                </c:pt>
                <c:pt idx="5116">
                  <c:v>3.4810000000000001E-2</c:v>
                </c:pt>
                <c:pt idx="5117">
                  <c:v>3.4759999999999999E-2</c:v>
                </c:pt>
                <c:pt idx="5118">
                  <c:v>3.465E-2</c:v>
                </c:pt>
                <c:pt idx="5119">
                  <c:v>3.4540000000000001E-2</c:v>
                </c:pt>
                <c:pt idx="5120">
                  <c:v>3.4430000000000002E-2</c:v>
                </c:pt>
                <c:pt idx="5121">
                  <c:v>3.4320000000000003E-2</c:v>
                </c:pt>
                <c:pt idx="5122">
                  <c:v>3.4270000000000002E-2</c:v>
                </c:pt>
                <c:pt idx="5123">
                  <c:v>3.4160000000000003E-2</c:v>
                </c:pt>
                <c:pt idx="5124">
                  <c:v>3.4049999999999997E-2</c:v>
                </c:pt>
                <c:pt idx="5125">
                  <c:v>3.3939999999999998E-2</c:v>
                </c:pt>
                <c:pt idx="5126">
                  <c:v>3.3829999999999999E-2</c:v>
                </c:pt>
                <c:pt idx="5127">
                  <c:v>3.372E-2</c:v>
                </c:pt>
                <c:pt idx="5128">
                  <c:v>3.3610000000000001E-2</c:v>
                </c:pt>
                <c:pt idx="5129">
                  <c:v>3.356E-2</c:v>
                </c:pt>
                <c:pt idx="5130">
                  <c:v>3.3450000000000001E-2</c:v>
                </c:pt>
                <c:pt idx="5131">
                  <c:v>3.3340000000000002E-2</c:v>
                </c:pt>
                <c:pt idx="5132">
                  <c:v>3.3279999999999997E-2</c:v>
                </c:pt>
                <c:pt idx="5133">
                  <c:v>3.3180000000000001E-2</c:v>
                </c:pt>
                <c:pt idx="5134">
                  <c:v>3.3119999999999997E-2</c:v>
                </c:pt>
                <c:pt idx="5135">
                  <c:v>3.3009999999999998E-2</c:v>
                </c:pt>
                <c:pt idx="5136">
                  <c:v>3.2899999999999999E-2</c:v>
                </c:pt>
                <c:pt idx="5137">
                  <c:v>3.2849999999999997E-2</c:v>
                </c:pt>
                <c:pt idx="5138">
                  <c:v>3.2739999999999998E-2</c:v>
                </c:pt>
                <c:pt idx="5139">
                  <c:v>3.2629999999999999E-2</c:v>
                </c:pt>
                <c:pt idx="5140">
                  <c:v>3.252E-2</c:v>
                </c:pt>
                <c:pt idx="5141">
                  <c:v>3.2469999999999999E-2</c:v>
                </c:pt>
                <c:pt idx="5142">
                  <c:v>3.236E-2</c:v>
                </c:pt>
                <c:pt idx="5143">
                  <c:v>3.2250000000000001E-2</c:v>
                </c:pt>
                <c:pt idx="5144">
                  <c:v>3.2199999999999999E-2</c:v>
                </c:pt>
                <c:pt idx="5145">
                  <c:v>3.209E-2</c:v>
                </c:pt>
                <c:pt idx="5146">
                  <c:v>3.2030000000000003E-2</c:v>
                </c:pt>
                <c:pt idx="5147">
                  <c:v>3.1980000000000001E-2</c:v>
                </c:pt>
                <c:pt idx="5148">
                  <c:v>3.1870000000000002E-2</c:v>
                </c:pt>
                <c:pt idx="5149">
                  <c:v>3.1809999999999998E-2</c:v>
                </c:pt>
                <c:pt idx="5150">
                  <c:v>3.1710000000000002E-2</c:v>
                </c:pt>
                <c:pt idx="5151">
                  <c:v>3.1649999999999998E-2</c:v>
                </c:pt>
                <c:pt idx="5152">
                  <c:v>3.1600000000000003E-2</c:v>
                </c:pt>
                <c:pt idx="5153">
                  <c:v>3.1489999999999997E-2</c:v>
                </c:pt>
                <c:pt idx="5154">
                  <c:v>3.143E-2</c:v>
                </c:pt>
                <c:pt idx="5155">
                  <c:v>3.1320000000000001E-2</c:v>
                </c:pt>
                <c:pt idx="5156">
                  <c:v>3.1269999999999999E-2</c:v>
                </c:pt>
                <c:pt idx="5157">
                  <c:v>3.1220000000000001E-2</c:v>
                </c:pt>
                <c:pt idx="5158">
                  <c:v>3.1109999999999999E-2</c:v>
                </c:pt>
                <c:pt idx="5159">
                  <c:v>3.1050000000000001E-2</c:v>
                </c:pt>
                <c:pt idx="5160">
                  <c:v>3.0939999999999999E-2</c:v>
                </c:pt>
                <c:pt idx="5161">
                  <c:v>3.0890000000000001E-2</c:v>
                </c:pt>
                <c:pt idx="5162">
                  <c:v>3.083E-2</c:v>
                </c:pt>
                <c:pt idx="5163">
                  <c:v>3.0779999999999998E-2</c:v>
                </c:pt>
                <c:pt idx="5164">
                  <c:v>3.073E-2</c:v>
                </c:pt>
                <c:pt idx="5165">
                  <c:v>3.0669999999999999E-2</c:v>
                </c:pt>
                <c:pt idx="5166">
                  <c:v>3.0620000000000001E-2</c:v>
                </c:pt>
                <c:pt idx="5167">
                  <c:v>3.056E-2</c:v>
                </c:pt>
                <c:pt idx="5168">
                  <c:v>3.0509999999999999E-2</c:v>
                </c:pt>
                <c:pt idx="5169">
                  <c:v>3.0450000000000001E-2</c:v>
                </c:pt>
                <c:pt idx="5170">
                  <c:v>3.0339999999999999E-2</c:v>
                </c:pt>
                <c:pt idx="5171">
                  <c:v>3.0290000000000001E-2</c:v>
                </c:pt>
                <c:pt idx="5172">
                  <c:v>3.024E-2</c:v>
                </c:pt>
                <c:pt idx="5173">
                  <c:v>3.0179999999999998E-2</c:v>
                </c:pt>
                <c:pt idx="5174">
                  <c:v>3.0130000000000001E-2</c:v>
                </c:pt>
                <c:pt idx="5175">
                  <c:v>3.007E-2</c:v>
                </c:pt>
                <c:pt idx="5176">
                  <c:v>3.0020000000000002E-2</c:v>
                </c:pt>
                <c:pt idx="5177">
                  <c:v>2.9960000000000001E-2</c:v>
                </c:pt>
                <c:pt idx="5178">
                  <c:v>2.9909999999999999E-2</c:v>
                </c:pt>
                <c:pt idx="5179">
                  <c:v>2.9850000000000002E-2</c:v>
                </c:pt>
                <c:pt idx="5180">
                  <c:v>2.98E-2</c:v>
                </c:pt>
                <c:pt idx="5181">
                  <c:v>2.98E-2</c:v>
                </c:pt>
                <c:pt idx="5182">
                  <c:v>2.9749999999999999E-2</c:v>
                </c:pt>
                <c:pt idx="5183">
                  <c:v>2.9690000000000001E-2</c:v>
                </c:pt>
                <c:pt idx="5184">
                  <c:v>2.964E-2</c:v>
                </c:pt>
                <c:pt idx="5185">
                  <c:v>2.9579999999999999E-2</c:v>
                </c:pt>
                <c:pt idx="5186">
                  <c:v>2.9530000000000001E-2</c:v>
                </c:pt>
                <c:pt idx="5187">
                  <c:v>2.9530000000000001E-2</c:v>
                </c:pt>
                <c:pt idx="5188">
                  <c:v>2.947E-2</c:v>
                </c:pt>
                <c:pt idx="5189">
                  <c:v>2.9420000000000002E-2</c:v>
                </c:pt>
                <c:pt idx="5190">
                  <c:v>2.9360000000000001E-2</c:v>
                </c:pt>
                <c:pt idx="5191">
                  <c:v>2.9309999999999999E-2</c:v>
                </c:pt>
                <c:pt idx="5192">
                  <c:v>2.9309999999999999E-2</c:v>
                </c:pt>
                <c:pt idx="5193">
                  <c:v>2.9260000000000001E-2</c:v>
                </c:pt>
                <c:pt idx="5194">
                  <c:v>2.92E-2</c:v>
                </c:pt>
                <c:pt idx="5195">
                  <c:v>2.92E-2</c:v>
                </c:pt>
                <c:pt idx="5196">
                  <c:v>2.9149999999999999E-2</c:v>
                </c:pt>
                <c:pt idx="5197">
                  <c:v>2.9090000000000001E-2</c:v>
                </c:pt>
                <c:pt idx="5198">
                  <c:v>2.9090000000000001E-2</c:v>
                </c:pt>
                <c:pt idx="5199">
                  <c:v>2.904E-2</c:v>
                </c:pt>
                <c:pt idx="5200">
                  <c:v>2.904E-2</c:v>
                </c:pt>
                <c:pt idx="5201">
                  <c:v>2.8979999999999999E-2</c:v>
                </c:pt>
                <c:pt idx="5202">
                  <c:v>2.8930000000000001E-2</c:v>
                </c:pt>
                <c:pt idx="5203">
                  <c:v>2.8930000000000001E-2</c:v>
                </c:pt>
                <c:pt idx="5204">
                  <c:v>2.887E-2</c:v>
                </c:pt>
                <c:pt idx="5205">
                  <c:v>2.8819999999999998E-2</c:v>
                </c:pt>
                <c:pt idx="5206">
                  <c:v>2.8819999999999998E-2</c:v>
                </c:pt>
                <c:pt idx="5207">
                  <c:v>2.877E-2</c:v>
                </c:pt>
                <c:pt idx="5208">
                  <c:v>2.877E-2</c:v>
                </c:pt>
                <c:pt idx="5209">
                  <c:v>2.8709999999999999E-2</c:v>
                </c:pt>
                <c:pt idx="5210">
                  <c:v>2.8709999999999999E-2</c:v>
                </c:pt>
                <c:pt idx="5211">
                  <c:v>2.8660000000000001E-2</c:v>
                </c:pt>
                <c:pt idx="5212">
                  <c:v>2.8660000000000001E-2</c:v>
                </c:pt>
                <c:pt idx="5213">
                  <c:v>2.86E-2</c:v>
                </c:pt>
                <c:pt idx="5214">
                  <c:v>2.86E-2</c:v>
                </c:pt>
                <c:pt idx="5215">
                  <c:v>2.8549999999999999E-2</c:v>
                </c:pt>
                <c:pt idx="5216">
                  <c:v>2.8549999999999999E-2</c:v>
                </c:pt>
                <c:pt idx="5217">
                  <c:v>2.8490000000000001E-2</c:v>
                </c:pt>
                <c:pt idx="5218">
                  <c:v>2.8490000000000001E-2</c:v>
                </c:pt>
                <c:pt idx="5219">
                  <c:v>2.844E-2</c:v>
                </c:pt>
                <c:pt idx="5220">
                  <c:v>2.844E-2</c:v>
                </c:pt>
                <c:pt idx="5221">
                  <c:v>2.8379999999999999E-2</c:v>
                </c:pt>
                <c:pt idx="5222">
                  <c:v>2.8379999999999999E-2</c:v>
                </c:pt>
                <c:pt idx="5223">
                  <c:v>2.8330000000000001E-2</c:v>
                </c:pt>
                <c:pt idx="5224">
                  <c:v>2.8330000000000001E-2</c:v>
                </c:pt>
                <c:pt idx="5225">
                  <c:v>2.828E-2</c:v>
                </c:pt>
                <c:pt idx="5226">
                  <c:v>2.828E-2</c:v>
                </c:pt>
                <c:pt idx="5227">
                  <c:v>2.8219999999999999E-2</c:v>
                </c:pt>
                <c:pt idx="5228">
                  <c:v>2.8219999999999999E-2</c:v>
                </c:pt>
                <c:pt idx="5229">
                  <c:v>2.8170000000000001E-2</c:v>
                </c:pt>
                <c:pt idx="5230">
                  <c:v>2.8170000000000001E-2</c:v>
                </c:pt>
                <c:pt idx="5231">
                  <c:v>2.8170000000000001E-2</c:v>
                </c:pt>
                <c:pt idx="5232">
                  <c:v>2.811E-2</c:v>
                </c:pt>
                <c:pt idx="5233">
                  <c:v>2.811E-2</c:v>
                </c:pt>
                <c:pt idx="5234">
                  <c:v>2.8060000000000002E-2</c:v>
                </c:pt>
                <c:pt idx="5235">
                  <c:v>2.8060000000000002E-2</c:v>
                </c:pt>
                <c:pt idx="5236">
                  <c:v>2.8000000000000001E-2</c:v>
                </c:pt>
                <c:pt idx="5237">
                  <c:v>2.7949999999999999E-2</c:v>
                </c:pt>
                <c:pt idx="5238">
                  <c:v>2.7949999999999999E-2</c:v>
                </c:pt>
                <c:pt idx="5239">
                  <c:v>2.7890000000000002E-2</c:v>
                </c:pt>
                <c:pt idx="5240">
                  <c:v>2.7890000000000002E-2</c:v>
                </c:pt>
                <c:pt idx="5241">
                  <c:v>2.784E-2</c:v>
                </c:pt>
                <c:pt idx="5242">
                  <c:v>2.784E-2</c:v>
                </c:pt>
                <c:pt idx="5243">
                  <c:v>2.784E-2</c:v>
                </c:pt>
                <c:pt idx="5244">
                  <c:v>2.7789999999999999E-2</c:v>
                </c:pt>
                <c:pt idx="5245">
                  <c:v>2.7789999999999999E-2</c:v>
                </c:pt>
                <c:pt idx="5246">
                  <c:v>2.7730000000000001E-2</c:v>
                </c:pt>
                <c:pt idx="5247">
                  <c:v>2.7730000000000001E-2</c:v>
                </c:pt>
                <c:pt idx="5248">
                  <c:v>2.768E-2</c:v>
                </c:pt>
                <c:pt idx="5249">
                  <c:v>2.768E-2</c:v>
                </c:pt>
                <c:pt idx="5250">
                  <c:v>2.7619999999999999E-2</c:v>
                </c:pt>
                <c:pt idx="5251">
                  <c:v>2.7619999999999999E-2</c:v>
                </c:pt>
                <c:pt idx="5252">
                  <c:v>2.7570000000000001E-2</c:v>
                </c:pt>
                <c:pt idx="5253">
                  <c:v>2.751E-2</c:v>
                </c:pt>
                <c:pt idx="5254">
                  <c:v>2.751E-2</c:v>
                </c:pt>
                <c:pt idx="5255">
                  <c:v>2.7459999999999998E-2</c:v>
                </c:pt>
                <c:pt idx="5256">
                  <c:v>2.7459999999999998E-2</c:v>
                </c:pt>
                <c:pt idx="5257">
                  <c:v>2.7400000000000001E-2</c:v>
                </c:pt>
                <c:pt idx="5258">
                  <c:v>2.7400000000000001E-2</c:v>
                </c:pt>
                <c:pt idx="5259">
                  <c:v>2.7349999999999999E-2</c:v>
                </c:pt>
                <c:pt idx="5260">
                  <c:v>2.7349999999999999E-2</c:v>
                </c:pt>
                <c:pt idx="5261">
                  <c:v>2.7300000000000001E-2</c:v>
                </c:pt>
                <c:pt idx="5262">
                  <c:v>2.7300000000000001E-2</c:v>
                </c:pt>
                <c:pt idx="5263">
                  <c:v>2.724E-2</c:v>
                </c:pt>
                <c:pt idx="5264">
                  <c:v>2.7189999999999999E-2</c:v>
                </c:pt>
                <c:pt idx="5265">
                  <c:v>2.7189999999999999E-2</c:v>
                </c:pt>
                <c:pt idx="5266">
                  <c:v>2.7130000000000001E-2</c:v>
                </c:pt>
                <c:pt idx="5267">
                  <c:v>2.7130000000000001E-2</c:v>
                </c:pt>
                <c:pt idx="5268">
                  <c:v>2.708E-2</c:v>
                </c:pt>
                <c:pt idx="5269">
                  <c:v>2.7019999999999999E-2</c:v>
                </c:pt>
                <c:pt idx="5270">
                  <c:v>2.7019999999999999E-2</c:v>
                </c:pt>
                <c:pt idx="5271">
                  <c:v>2.6970000000000001E-2</c:v>
                </c:pt>
                <c:pt idx="5272">
                  <c:v>2.6970000000000001E-2</c:v>
                </c:pt>
                <c:pt idx="5273">
                  <c:v>2.691E-2</c:v>
                </c:pt>
                <c:pt idx="5274">
                  <c:v>2.691E-2</c:v>
                </c:pt>
                <c:pt idx="5275">
                  <c:v>2.6859999999999998E-2</c:v>
                </c:pt>
                <c:pt idx="5276">
                  <c:v>2.6859999999999998E-2</c:v>
                </c:pt>
                <c:pt idx="5277">
                  <c:v>2.6800000000000001E-2</c:v>
                </c:pt>
                <c:pt idx="5278">
                  <c:v>2.6749999999999999E-2</c:v>
                </c:pt>
                <c:pt idx="5279">
                  <c:v>2.6749999999999999E-2</c:v>
                </c:pt>
                <c:pt idx="5280">
                  <c:v>2.6700000000000002E-2</c:v>
                </c:pt>
                <c:pt idx="5281">
                  <c:v>2.6700000000000002E-2</c:v>
                </c:pt>
                <c:pt idx="5282">
                  <c:v>2.664E-2</c:v>
                </c:pt>
                <c:pt idx="5283">
                  <c:v>2.664E-2</c:v>
                </c:pt>
                <c:pt idx="5284">
                  <c:v>2.6589999999999999E-2</c:v>
                </c:pt>
                <c:pt idx="5285">
                  <c:v>2.6530000000000001E-2</c:v>
                </c:pt>
                <c:pt idx="5286">
                  <c:v>2.6530000000000001E-2</c:v>
                </c:pt>
                <c:pt idx="5287">
                  <c:v>2.648E-2</c:v>
                </c:pt>
                <c:pt idx="5288">
                  <c:v>2.648E-2</c:v>
                </c:pt>
                <c:pt idx="5289">
                  <c:v>2.6419999999999999E-2</c:v>
                </c:pt>
                <c:pt idx="5290">
                  <c:v>2.6419999999999999E-2</c:v>
                </c:pt>
                <c:pt idx="5291">
                  <c:v>2.6370000000000001E-2</c:v>
                </c:pt>
                <c:pt idx="5292">
                  <c:v>2.6370000000000001E-2</c:v>
                </c:pt>
                <c:pt idx="5293">
                  <c:v>2.631E-2</c:v>
                </c:pt>
                <c:pt idx="5294">
                  <c:v>2.631E-2</c:v>
                </c:pt>
                <c:pt idx="5295">
                  <c:v>2.6259999999999999E-2</c:v>
                </c:pt>
                <c:pt idx="5296">
                  <c:v>2.6259999999999999E-2</c:v>
                </c:pt>
                <c:pt idx="5297">
                  <c:v>2.6210000000000001E-2</c:v>
                </c:pt>
                <c:pt idx="5298">
                  <c:v>2.6210000000000001E-2</c:v>
                </c:pt>
                <c:pt idx="5299">
                  <c:v>2.6210000000000001E-2</c:v>
                </c:pt>
                <c:pt idx="5300">
                  <c:v>2.615E-2</c:v>
                </c:pt>
                <c:pt idx="5301">
                  <c:v>2.615E-2</c:v>
                </c:pt>
                <c:pt idx="5302">
                  <c:v>2.6100000000000002E-2</c:v>
                </c:pt>
                <c:pt idx="5303">
                  <c:v>2.6100000000000002E-2</c:v>
                </c:pt>
                <c:pt idx="5304">
                  <c:v>2.6040000000000001E-2</c:v>
                </c:pt>
                <c:pt idx="5305">
                  <c:v>2.6040000000000001E-2</c:v>
                </c:pt>
                <c:pt idx="5306">
                  <c:v>2.5989999999999999E-2</c:v>
                </c:pt>
                <c:pt idx="5307">
                  <c:v>2.5989999999999999E-2</c:v>
                </c:pt>
                <c:pt idx="5308">
                  <c:v>2.5989999999999999E-2</c:v>
                </c:pt>
                <c:pt idx="5309">
                  <c:v>2.5930000000000002E-2</c:v>
                </c:pt>
                <c:pt idx="5310">
                  <c:v>2.5930000000000002E-2</c:v>
                </c:pt>
                <c:pt idx="5311">
                  <c:v>2.5930000000000002E-2</c:v>
                </c:pt>
                <c:pt idx="5312">
                  <c:v>2.588E-2</c:v>
                </c:pt>
                <c:pt idx="5313">
                  <c:v>2.588E-2</c:v>
                </c:pt>
                <c:pt idx="5314">
                  <c:v>2.588E-2</c:v>
                </c:pt>
                <c:pt idx="5315">
                  <c:v>2.5819999999999999E-2</c:v>
                </c:pt>
                <c:pt idx="5316">
                  <c:v>2.5819999999999999E-2</c:v>
                </c:pt>
                <c:pt idx="5317">
                  <c:v>2.5819999999999999E-2</c:v>
                </c:pt>
                <c:pt idx="5318">
                  <c:v>2.5819999999999999E-2</c:v>
                </c:pt>
                <c:pt idx="5319">
                  <c:v>2.5770000000000001E-2</c:v>
                </c:pt>
                <c:pt idx="5320">
                  <c:v>2.5770000000000001E-2</c:v>
                </c:pt>
                <c:pt idx="5321">
                  <c:v>2.5770000000000001E-2</c:v>
                </c:pt>
                <c:pt idx="5322">
                  <c:v>2.5770000000000001E-2</c:v>
                </c:pt>
                <c:pt idx="5323">
                  <c:v>2.572E-2</c:v>
                </c:pt>
                <c:pt idx="5324">
                  <c:v>2.572E-2</c:v>
                </c:pt>
                <c:pt idx="5325">
                  <c:v>2.572E-2</c:v>
                </c:pt>
                <c:pt idx="5326">
                  <c:v>2.572E-2</c:v>
                </c:pt>
                <c:pt idx="5327">
                  <c:v>2.572E-2</c:v>
                </c:pt>
                <c:pt idx="5328">
                  <c:v>2.572E-2</c:v>
                </c:pt>
                <c:pt idx="5329">
                  <c:v>2.572E-2</c:v>
                </c:pt>
                <c:pt idx="5330">
                  <c:v>2.572E-2</c:v>
                </c:pt>
                <c:pt idx="5331">
                  <c:v>2.5659999999999999E-2</c:v>
                </c:pt>
                <c:pt idx="5332">
                  <c:v>2.5659999999999999E-2</c:v>
                </c:pt>
                <c:pt idx="5333">
                  <c:v>2.5659999999999999E-2</c:v>
                </c:pt>
                <c:pt idx="5334">
                  <c:v>2.5659999999999999E-2</c:v>
                </c:pt>
                <c:pt idx="5335">
                  <c:v>2.5659999999999999E-2</c:v>
                </c:pt>
                <c:pt idx="5336">
                  <c:v>2.5659999999999999E-2</c:v>
                </c:pt>
                <c:pt idx="5337">
                  <c:v>2.5659999999999999E-2</c:v>
                </c:pt>
                <c:pt idx="5338">
                  <c:v>2.5659999999999999E-2</c:v>
                </c:pt>
                <c:pt idx="5339">
                  <c:v>2.5659999999999999E-2</c:v>
                </c:pt>
                <c:pt idx="5340">
                  <c:v>2.5659999999999999E-2</c:v>
                </c:pt>
                <c:pt idx="5341">
                  <c:v>2.5659999999999999E-2</c:v>
                </c:pt>
                <c:pt idx="5342">
                  <c:v>2.5659999999999999E-2</c:v>
                </c:pt>
                <c:pt idx="5343">
                  <c:v>2.5659999999999999E-2</c:v>
                </c:pt>
                <c:pt idx="5344">
                  <c:v>2.5659999999999999E-2</c:v>
                </c:pt>
                <c:pt idx="5345">
                  <c:v>2.5659999999999999E-2</c:v>
                </c:pt>
                <c:pt idx="5346">
                  <c:v>2.5659999999999999E-2</c:v>
                </c:pt>
                <c:pt idx="5347">
                  <c:v>2.5659999999999999E-2</c:v>
                </c:pt>
                <c:pt idx="5348">
                  <c:v>2.5659999999999999E-2</c:v>
                </c:pt>
                <c:pt idx="5349">
                  <c:v>2.5659999999999999E-2</c:v>
                </c:pt>
                <c:pt idx="5350">
                  <c:v>2.572E-2</c:v>
                </c:pt>
                <c:pt idx="5351">
                  <c:v>2.572E-2</c:v>
                </c:pt>
                <c:pt idx="5352">
                  <c:v>2.572E-2</c:v>
                </c:pt>
                <c:pt idx="5353">
                  <c:v>2.572E-2</c:v>
                </c:pt>
                <c:pt idx="5354">
                  <c:v>2.572E-2</c:v>
                </c:pt>
                <c:pt idx="5355">
                  <c:v>2.572E-2</c:v>
                </c:pt>
                <c:pt idx="5356">
                  <c:v>2.572E-2</c:v>
                </c:pt>
                <c:pt idx="5357">
                  <c:v>2.5770000000000001E-2</c:v>
                </c:pt>
                <c:pt idx="5358">
                  <c:v>2.5770000000000001E-2</c:v>
                </c:pt>
                <c:pt idx="5359">
                  <c:v>2.5770000000000001E-2</c:v>
                </c:pt>
                <c:pt idx="5360">
                  <c:v>2.5770000000000001E-2</c:v>
                </c:pt>
                <c:pt idx="5361">
                  <c:v>2.5770000000000001E-2</c:v>
                </c:pt>
                <c:pt idx="5362">
                  <c:v>2.5770000000000001E-2</c:v>
                </c:pt>
                <c:pt idx="5363">
                  <c:v>2.5819999999999999E-2</c:v>
                </c:pt>
                <c:pt idx="5364">
                  <c:v>2.5819999999999999E-2</c:v>
                </c:pt>
                <c:pt idx="5365">
                  <c:v>2.5819999999999999E-2</c:v>
                </c:pt>
                <c:pt idx="5366">
                  <c:v>2.5819999999999999E-2</c:v>
                </c:pt>
                <c:pt idx="5367">
                  <c:v>2.5819999999999999E-2</c:v>
                </c:pt>
                <c:pt idx="5368">
                  <c:v>2.5819999999999999E-2</c:v>
                </c:pt>
                <c:pt idx="5369">
                  <c:v>2.5819999999999999E-2</c:v>
                </c:pt>
                <c:pt idx="5370">
                  <c:v>2.588E-2</c:v>
                </c:pt>
                <c:pt idx="5371">
                  <c:v>2.588E-2</c:v>
                </c:pt>
                <c:pt idx="5372">
                  <c:v>2.588E-2</c:v>
                </c:pt>
                <c:pt idx="5373">
                  <c:v>2.588E-2</c:v>
                </c:pt>
                <c:pt idx="5374">
                  <c:v>2.588E-2</c:v>
                </c:pt>
                <c:pt idx="5375">
                  <c:v>2.5930000000000002E-2</c:v>
                </c:pt>
                <c:pt idx="5376">
                  <c:v>2.5930000000000002E-2</c:v>
                </c:pt>
                <c:pt idx="5377">
                  <c:v>2.5930000000000002E-2</c:v>
                </c:pt>
                <c:pt idx="5378">
                  <c:v>2.5930000000000002E-2</c:v>
                </c:pt>
                <c:pt idx="5379">
                  <c:v>2.5930000000000002E-2</c:v>
                </c:pt>
                <c:pt idx="5380">
                  <c:v>2.5930000000000002E-2</c:v>
                </c:pt>
                <c:pt idx="5381">
                  <c:v>2.5930000000000002E-2</c:v>
                </c:pt>
                <c:pt idx="5382">
                  <c:v>2.5930000000000002E-2</c:v>
                </c:pt>
                <c:pt idx="5383">
                  <c:v>2.5930000000000002E-2</c:v>
                </c:pt>
                <c:pt idx="5384">
                  <c:v>2.5989999999999999E-2</c:v>
                </c:pt>
                <c:pt idx="5385">
                  <c:v>2.5989999999999999E-2</c:v>
                </c:pt>
                <c:pt idx="5386">
                  <c:v>2.5989999999999999E-2</c:v>
                </c:pt>
                <c:pt idx="5387">
                  <c:v>2.5989999999999999E-2</c:v>
                </c:pt>
                <c:pt idx="5388">
                  <c:v>2.5989999999999999E-2</c:v>
                </c:pt>
                <c:pt idx="5389">
                  <c:v>2.5989999999999999E-2</c:v>
                </c:pt>
                <c:pt idx="5390">
                  <c:v>2.5989999999999999E-2</c:v>
                </c:pt>
                <c:pt idx="5391">
                  <c:v>2.5989999999999999E-2</c:v>
                </c:pt>
                <c:pt idx="5392">
                  <c:v>2.5989999999999999E-2</c:v>
                </c:pt>
                <c:pt idx="5393">
                  <c:v>2.5989999999999999E-2</c:v>
                </c:pt>
                <c:pt idx="5394">
                  <c:v>2.5989999999999999E-2</c:v>
                </c:pt>
                <c:pt idx="5395">
                  <c:v>2.5989999999999999E-2</c:v>
                </c:pt>
                <c:pt idx="5396">
                  <c:v>2.5989999999999999E-2</c:v>
                </c:pt>
                <c:pt idx="5397">
                  <c:v>2.5989999999999999E-2</c:v>
                </c:pt>
                <c:pt idx="5398">
                  <c:v>2.5989999999999999E-2</c:v>
                </c:pt>
                <c:pt idx="5399">
                  <c:v>2.5989999999999999E-2</c:v>
                </c:pt>
                <c:pt idx="5400">
                  <c:v>2.5989999999999999E-2</c:v>
                </c:pt>
                <c:pt idx="5401">
                  <c:v>2.5930000000000002E-2</c:v>
                </c:pt>
                <c:pt idx="5402">
                  <c:v>2.5930000000000002E-2</c:v>
                </c:pt>
                <c:pt idx="5403">
                  <c:v>2.5930000000000002E-2</c:v>
                </c:pt>
                <c:pt idx="5404">
                  <c:v>2.5930000000000002E-2</c:v>
                </c:pt>
                <c:pt idx="5405">
                  <c:v>2.5930000000000002E-2</c:v>
                </c:pt>
                <c:pt idx="5406">
                  <c:v>2.5930000000000002E-2</c:v>
                </c:pt>
                <c:pt idx="5407">
                  <c:v>2.5930000000000002E-2</c:v>
                </c:pt>
                <c:pt idx="5408">
                  <c:v>2.588E-2</c:v>
                </c:pt>
                <c:pt idx="5409">
                  <c:v>2.588E-2</c:v>
                </c:pt>
                <c:pt idx="5410">
                  <c:v>2.588E-2</c:v>
                </c:pt>
                <c:pt idx="5411">
                  <c:v>2.588E-2</c:v>
                </c:pt>
                <c:pt idx="5412">
                  <c:v>2.5819999999999999E-2</c:v>
                </c:pt>
                <c:pt idx="5413">
                  <c:v>2.5819999999999999E-2</c:v>
                </c:pt>
                <c:pt idx="5414">
                  <c:v>2.5819999999999999E-2</c:v>
                </c:pt>
                <c:pt idx="5415">
                  <c:v>2.5770000000000001E-2</c:v>
                </c:pt>
                <c:pt idx="5416">
                  <c:v>2.5770000000000001E-2</c:v>
                </c:pt>
                <c:pt idx="5417">
                  <c:v>2.5770000000000001E-2</c:v>
                </c:pt>
                <c:pt idx="5418">
                  <c:v>2.572E-2</c:v>
                </c:pt>
                <c:pt idx="5419">
                  <c:v>2.572E-2</c:v>
                </c:pt>
                <c:pt idx="5420">
                  <c:v>2.572E-2</c:v>
                </c:pt>
                <c:pt idx="5421">
                  <c:v>2.5659999999999999E-2</c:v>
                </c:pt>
                <c:pt idx="5422">
                  <c:v>2.5659999999999999E-2</c:v>
                </c:pt>
                <c:pt idx="5423">
                  <c:v>2.5659999999999999E-2</c:v>
                </c:pt>
                <c:pt idx="5424">
                  <c:v>2.5610000000000001E-2</c:v>
                </c:pt>
                <c:pt idx="5425">
                  <c:v>2.5610000000000001E-2</c:v>
                </c:pt>
                <c:pt idx="5426">
                  <c:v>2.555E-2</c:v>
                </c:pt>
                <c:pt idx="5427">
                  <c:v>2.555E-2</c:v>
                </c:pt>
                <c:pt idx="5428">
                  <c:v>2.5499999999999998E-2</c:v>
                </c:pt>
                <c:pt idx="5429">
                  <c:v>2.5499999999999998E-2</c:v>
                </c:pt>
                <c:pt idx="5430">
                  <c:v>2.5440000000000001E-2</c:v>
                </c:pt>
                <c:pt idx="5431">
                  <c:v>2.5440000000000001E-2</c:v>
                </c:pt>
                <c:pt idx="5432">
                  <c:v>2.5389999999999999E-2</c:v>
                </c:pt>
                <c:pt idx="5433">
                  <c:v>2.5389999999999999E-2</c:v>
                </c:pt>
                <c:pt idx="5434">
                  <c:v>2.5329999999999998E-2</c:v>
                </c:pt>
                <c:pt idx="5435">
                  <c:v>2.5329999999999998E-2</c:v>
                </c:pt>
                <c:pt idx="5436">
                  <c:v>2.528E-2</c:v>
                </c:pt>
                <c:pt idx="5437">
                  <c:v>2.5229999999999999E-2</c:v>
                </c:pt>
                <c:pt idx="5438">
                  <c:v>2.5229999999999999E-2</c:v>
                </c:pt>
                <c:pt idx="5439">
                  <c:v>2.5170000000000001E-2</c:v>
                </c:pt>
                <c:pt idx="5440">
                  <c:v>2.5170000000000001E-2</c:v>
                </c:pt>
                <c:pt idx="5441">
                  <c:v>2.512E-2</c:v>
                </c:pt>
                <c:pt idx="5442">
                  <c:v>2.512E-2</c:v>
                </c:pt>
                <c:pt idx="5443">
                  <c:v>2.5059999999999999E-2</c:v>
                </c:pt>
                <c:pt idx="5444">
                  <c:v>2.5010000000000001E-2</c:v>
                </c:pt>
                <c:pt idx="5445">
                  <c:v>2.5010000000000001E-2</c:v>
                </c:pt>
                <c:pt idx="5446">
                  <c:v>2.495E-2</c:v>
                </c:pt>
                <c:pt idx="5447">
                  <c:v>2.495E-2</c:v>
                </c:pt>
                <c:pt idx="5448">
                  <c:v>2.4899999999999999E-2</c:v>
                </c:pt>
                <c:pt idx="5449">
                  <c:v>2.4840000000000001E-2</c:v>
                </c:pt>
                <c:pt idx="5450">
                  <c:v>2.4840000000000001E-2</c:v>
                </c:pt>
                <c:pt idx="5451">
                  <c:v>2.479E-2</c:v>
                </c:pt>
                <c:pt idx="5452">
                  <c:v>2.479E-2</c:v>
                </c:pt>
                <c:pt idx="5453">
                  <c:v>2.4740000000000002E-2</c:v>
                </c:pt>
                <c:pt idx="5454">
                  <c:v>2.4680000000000001E-2</c:v>
                </c:pt>
                <c:pt idx="5455">
                  <c:v>2.4680000000000001E-2</c:v>
                </c:pt>
                <c:pt idx="5456">
                  <c:v>2.4629999999999999E-2</c:v>
                </c:pt>
                <c:pt idx="5457">
                  <c:v>2.4629999999999999E-2</c:v>
                </c:pt>
                <c:pt idx="5458">
                  <c:v>2.4570000000000002E-2</c:v>
                </c:pt>
                <c:pt idx="5459">
                  <c:v>2.452E-2</c:v>
                </c:pt>
                <c:pt idx="5460">
                  <c:v>2.452E-2</c:v>
                </c:pt>
                <c:pt idx="5461">
                  <c:v>2.4459999999999999E-2</c:v>
                </c:pt>
                <c:pt idx="5462">
                  <c:v>2.4459999999999999E-2</c:v>
                </c:pt>
                <c:pt idx="5463">
                  <c:v>2.4410000000000001E-2</c:v>
                </c:pt>
                <c:pt idx="5464">
                  <c:v>2.4410000000000001E-2</c:v>
                </c:pt>
                <c:pt idx="5465">
                  <c:v>2.435E-2</c:v>
                </c:pt>
                <c:pt idx="5466">
                  <c:v>2.435E-2</c:v>
                </c:pt>
                <c:pt idx="5467">
                  <c:v>2.4299999999999999E-2</c:v>
                </c:pt>
                <c:pt idx="5468">
                  <c:v>2.4299999999999999E-2</c:v>
                </c:pt>
                <c:pt idx="5469">
                  <c:v>2.4250000000000001E-2</c:v>
                </c:pt>
                <c:pt idx="5470">
                  <c:v>2.4250000000000001E-2</c:v>
                </c:pt>
                <c:pt idx="5471">
                  <c:v>2.419E-2</c:v>
                </c:pt>
                <c:pt idx="5472">
                  <c:v>2.419E-2</c:v>
                </c:pt>
                <c:pt idx="5473">
                  <c:v>2.4140000000000002E-2</c:v>
                </c:pt>
                <c:pt idx="5474">
                  <c:v>2.4140000000000002E-2</c:v>
                </c:pt>
                <c:pt idx="5475">
                  <c:v>2.4140000000000002E-2</c:v>
                </c:pt>
                <c:pt idx="5476">
                  <c:v>2.4080000000000001E-2</c:v>
                </c:pt>
                <c:pt idx="5477">
                  <c:v>2.4080000000000001E-2</c:v>
                </c:pt>
                <c:pt idx="5478">
                  <c:v>2.4029999999999999E-2</c:v>
                </c:pt>
                <c:pt idx="5479">
                  <c:v>2.4029999999999999E-2</c:v>
                </c:pt>
                <c:pt idx="5480">
                  <c:v>2.4029999999999999E-2</c:v>
                </c:pt>
                <c:pt idx="5481">
                  <c:v>2.4029999999999999E-2</c:v>
                </c:pt>
                <c:pt idx="5482">
                  <c:v>2.3970000000000002E-2</c:v>
                </c:pt>
                <c:pt idx="5483">
                  <c:v>2.3970000000000002E-2</c:v>
                </c:pt>
                <c:pt idx="5484">
                  <c:v>2.3970000000000002E-2</c:v>
                </c:pt>
                <c:pt idx="5485">
                  <c:v>2.3970000000000002E-2</c:v>
                </c:pt>
                <c:pt idx="5486">
                  <c:v>2.392E-2</c:v>
                </c:pt>
                <c:pt idx="5487">
                  <c:v>2.392E-2</c:v>
                </c:pt>
                <c:pt idx="5488">
                  <c:v>2.392E-2</c:v>
                </c:pt>
                <c:pt idx="5489">
                  <c:v>2.392E-2</c:v>
                </c:pt>
                <c:pt idx="5490">
                  <c:v>2.392E-2</c:v>
                </c:pt>
                <c:pt idx="5491">
                  <c:v>2.392E-2</c:v>
                </c:pt>
                <c:pt idx="5492">
                  <c:v>2.392E-2</c:v>
                </c:pt>
                <c:pt idx="5493">
                  <c:v>2.392E-2</c:v>
                </c:pt>
                <c:pt idx="5494">
                  <c:v>2.392E-2</c:v>
                </c:pt>
                <c:pt idx="5495">
                  <c:v>2.392E-2</c:v>
                </c:pt>
                <c:pt idx="5496">
                  <c:v>2.392E-2</c:v>
                </c:pt>
                <c:pt idx="5497">
                  <c:v>2.392E-2</c:v>
                </c:pt>
                <c:pt idx="5498">
                  <c:v>2.392E-2</c:v>
                </c:pt>
                <c:pt idx="5499">
                  <c:v>2.392E-2</c:v>
                </c:pt>
                <c:pt idx="5500">
                  <c:v>2.392E-2</c:v>
                </c:pt>
                <c:pt idx="5501">
                  <c:v>2.392E-2</c:v>
                </c:pt>
                <c:pt idx="5502">
                  <c:v>2.392E-2</c:v>
                </c:pt>
                <c:pt idx="5503">
                  <c:v>2.392E-2</c:v>
                </c:pt>
                <c:pt idx="5504">
                  <c:v>2.3970000000000002E-2</c:v>
                </c:pt>
                <c:pt idx="5505">
                  <c:v>2.3970000000000002E-2</c:v>
                </c:pt>
                <c:pt idx="5506">
                  <c:v>2.3970000000000002E-2</c:v>
                </c:pt>
                <c:pt idx="5507">
                  <c:v>2.3970000000000002E-2</c:v>
                </c:pt>
                <c:pt idx="5508">
                  <c:v>2.4029999999999999E-2</c:v>
                </c:pt>
                <c:pt idx="5509">
                  <c:v>2.4029999999999999E-2</c:v>
                </c:pt>
                <c:pt idx="5510">
                  <c:v>2.4029999999999999E-2</c:v>
                </c:pt>
                <c:pt idx="5511">
                  <c:v>2.4029999999999999E-2</c:v>
                </c:pt>
                <c:pt idx="5512">
                  <c:v>2.4080000000000001E-2</c:v>
                </c:pt>
                <c:pt idx="5513">
                  <c:v>2.4080000000000001E-2</c:v>
                </c:pt>
                <c:pt idx="5514">
                  <c:v>2.4080000000000001E-2</c:v>
                </c:pt>
                <c:pt idx="5515">
                  <c:v>2.4140000000000002E-2</c:v>
                </c:pt>
                <c:pt idx="5516">
                  <c:v>2.4140000000000002E-2</c:v>
                </c:pt>
                <c:pt idx="5517">
                  <c:v>2.419E-2</c:v>
                </c:pt>
                <c:pt idx="5518">
                  <c:v>2.419E-2</c:v>
                </c:pt>
                <c:pt idx="5519">
                  <c:v>2.4250000000000001E-2</c:v>
                </c:pt>
                <c:pt idx="5520">
                  <c:v>2.4250000000000001E-2</c:v>
                </c:pt>
                <c:pt idx="5521">
                  <c:v>2.4250000000000001E-2</c:v>
                </c:pt>
                <c:pt idx="5522">
                  <c:v>2.4299999999999999E-2</c:v>
                </c:pt>
                <c:pt idx="5523">
                  <c:v>2.4299999999999999E-2</c:v>
                </c:pt>
                <c:pt idx="5524">
                  <c:v>2.435E-2</c:v>
                </c:pt>
                <c:pt idx="5525">
                  <c:v>2.435E-2</c:v>
                </c:pt>
                <c:pt idx="5526">
                  <c:v>2.4410000000000001E-2</c:v>
                </c:pt>
                <c:pt idx="5527">
                  <c:v>2.4410000000000001E-2</c:v>
                </c:pt>
                <c:pt idx="5528">
                  <c:v>2.4459999999999999E-2</c:v>
                </c:pt>
                <c:pt idx="5529">
                  <c:v>2.4459999999999999E-2</c:v>
                </c:pt>
                <c:pt idx="5530">
                  <c:v>2.452E-2</c:v>
                </c:pt>
                <c:pt idx="5531">
                  <c:v>2.452E-2</c:v>
                </c:pt>
                <c:pt idx="5532">
                  <c:v>2.4570000000000002E-2</c:v>
                </c:pt>
                <c:pt idx="5533">
                  <c:v>2.4570000000000002E-2</c:v>
                </c:pt>
                <c:pt idx="5534">
                  <c:v>2.4629999999999999E-2</c:v>
                </c:pt>
                <c:pt idx="5535">
                  <c:v>2.4680000000000001E-2</c:v>
                </c:pt>
                <c:pt idx="5536">
                  <c:v>2.4680000000000001E-2</c:v>
                </c:pt>
                <c:pt idx="5537">
                  <c:v>2.4740000000000002E-2</c:v>
                </c:pt>
                <c:pt idx="5538">
                  <c:v>2.4740000000000002E-2</c:v>
                </c:pt>
                <c:pt idx="5539">
                  <c:v>2.479E-2</c:v>
                </c:pt>
                <c:pt idx="5540">
                  <c:v>2.479E-2</c:v>
                </c:pt>
                <c:pt idx="5541">
                  <c:v>2.4840000000000001E-2</c:v>
                </c:pt>
                <c:pt idx="5542">
                  <c:v>2.4840000000000001E-2</c:v>
                </c:pt>
                <c:pt idx="5543">
                  <c:v>2.4899999999999999E-2</c:v>
                </c:pt>
                <c:pt idx="5544">
                  <c:v>2.4899999999999999E-2</c:v>
                </c:pt>
                <c:pt idx="5545">
                  <c:v>2.495E-2</c:v>
                </c:pt>
                <c:pt idx="5546">
                  <c:v>2.495E-2</c:v>
                </c:pt>
                <c:pt idx="5547">
                  <c:v>2.5010000000000001E-2</c:v>
                </c:pt>
                <c:pt idx="5548">
                  <c:v>2.5010000000000001E-2</c:v>
                </c:pt>
                <c:pt idx="5549">
                  <c:v>2.5059999999999999E-2</c:v>
                </c:pt>
                <c:pt idx="5550">
                  <c:v>2.5059999999999999E-2</c:v>
                </c:pt>
                <c:pt idx="5551">
                  <c:v>2.512E-2</c:v>
                </c:pt>
                <c:pt idx="5552">
                  <c:v>2.512E-2</c:v>
                </c:pt>
                <c:pt idx="5553">
                  <c:v>2.512E-2</c:v>
                </c:pt>
                <c:pt idx="5554">
                  <c:v>2.5170000000000001E-2</c:v>
                </c:pt>
                <c:pt idx="5555">
                  <c:v>2.5170000000000001E-2</c:v>
                </c:pt>
                <c:pt idx="5556">
                  <c:v>2.5170000000000001E-2</c:v>
                </c:pt>
                <c:pt idx="5557">
                  <c:v>2.5229999999999999E-2</c:v>
                </c:pt>
                <c:pt idx="5558">
                  <c:v>2.5229999999999999E-2</c:v>
                </c:pt>
                <c:pt idx="5559">
                  <c:v>2.5229999999999999E-2</c:v>
                </c:pt>
                <c:pt idx="5560">
                  <c:v>2.5229999999999999E-2</c:v>
                </c:pt>
                <c:pt idx="5561">
                  <c:v>2.528E-2</c:v>
                </c:pt>
                <c:pt idx="5562">
                  <c:v>2.528E-2</c:v>
                </c:pt>
                <c:pt idx="5563">
                  <c:v>2.528E-2</c:v>
                </c:pt>
                <c:pt idx="5564">
                  <c:v>2.528E-2</c:v>
                </c:pt>
                <c:pt idx="5565">
                  <c:v>2.5329999999999998E-2</c:v>
                </c:pt>
                <c:pt idx="5566">
                  <c:v>2.5329999999999998E-2</c:v>
                </c:pt>
                <c:pt idx="5567">
                  <c:v>2.5329999999999998E-2</c:v>
                </c:pt>
                <c:pt idx="5568">
                  <c:v>2.5329999999999998E-2</c:v>
                </c:pt>
                <c:pt idx="5569">
                  <c:v>2.5329999999999998E-2</c:v>
                </c:pt>
                <c:pt idx="5570">
                  <c:v>2.5329999999999998E-2</c:v>
                </c:pt>
                <c:pt idx="5571">
                  <c:v>2.5329999999999998E-2</c:v>
                </c:pt>
                <c:pt idx="5572">
                  <c:v>2.5329999999999998E-2</c:v>
                </c:pt>
                <c:pt idx="5573">
                  <c:v>2.5329999999999998E-2</c:v>
                </c:pt>
                <c:pt idx="5574">
                  <c:v>2.5329999999999998E-2</c:v>
                </c:pt>
                <c:pt idx="5575">
                  <c:v>2.528E-2</c:v>
                </c:pt>
                <c:pt idx="5576">
                  <c:v>2.528E-2</c:v>
                </c:pt>
                <c:pt idx="5577">
                  <c:v>2.528E-2</c:v>
                </c:pt>
                <c:pt idx="5578">
                  <c:v>2.528E-2</c:v>
                </c:pt>
                <c:pt idx="5579">
                  <c:v>2.528E-2</c:v>
                </c:pt>
                <c:pt idx="5580">
                  <c:v>2.5229999999999999E-2</c:v>
                </c:pt>
                <c:pt idx="5581">
                  <c:v>2.5229999999999999E-2</c:v>
                </c:pt>
                <c:pt idx="5582">
                  <c:v>2.5229999999999999E-2</c:v>
                </c:pt>
                <c:pt idx="5583">
                  <c:v>2.5170000000000001E-2</c:v>
                </c:pt>
                <c:pt idx="5584">
                  <c:v>2.5170000000000001E-2</c:v>
                </c:pt>
                <c:pt idx="5585">
                  <c:v>2.5170000000000001E-2</c:v>
                </c:pt>
                <c:pt idx="5586">
                  <c:v>2.512E-2</c:v>
                </c:pt>
                <c:pt idx="5587">
                  <c:v>2.512E-2</c:v>
                </c:pt>
                <c:pt idx="5588">
                  <c:v>2.5059999999999999E-2</c:v>
                </c:pt>
                <c:pt idx="5589">
                  <c:v>2.5010000000000001E-2</c:v>
                </c:pt>
                <c:pt idx="5590">
                  <c:v>2.5010000000000001E-2</c:v>
                </c:pt>
                <c:pt idx="5591">
                  <c:v>2.495E-2</c:v>
                </c:pt>
                <c:pt idx="5592">
                  <c:v>2.4899999999999999E-2</c:v>
                </c:pt>
                <c:pt idx="5593">
                  <c:v>2.4899999999999999E-2</c:v>
                </c:pt>
                <c:pt idx="5594">
                  <c:v>2.4840000000000001E-2</c:v>
                </c:pt>
                <c:pt idx="5595">
                  <c:v>2.479E-2</c:v>
                </c:pt>
                <c:pt idx="5596">
                  <c:v>2.4740000000000002E-2</c:v>
                </c:pt>
                <c:pt idx="5597">
                  <c:v>2.4740000000000002E-2</c:v>
                </c:pt>
                <c:pt idx="5598">
                  <c:v>2.4680000000000001E-2</c:v>
                </c:pt>
                <c:pt idx="5599">
                  <c:v>2.4629999999999999E-2</c:v>
                </c:pt>
                <c:pt idx="5600">
                  <c:v>2.4570000000000002E-2</c:v>
                </c:pt>
                <c:pt idx="5601">
                  <c:v>2.452E-2</c:v>
                </c:pt>
                <c:pt idx="5602">
                  <c:v>2.4459999999999999E-2</c:v>
                </c:pt>
                <c:pt idx="5603">
                  <c:v>2.4410000000000001E-2</c:v>
                </c:pt>
                <c:pt idx="5604">
                  <c:v>2.435E-2</c:v>
                </c:pt>
                <c:pt idx="5605">
                  <c:v>2.4299999999999999E-2</c:v>
                </c:pt>
                <c:pt idx="5606">
                  <c:v>2.4250000000000001E-2</c:v>
                </c:pt>
                <c:pt idx="5607">
                  <c:v>2.419E-2</c:v>
                </c:pt>
                <c:pt idx="5608">
                  <c:v>2.4140000000000002E-2</c:v>
                </c:pt>
                <c:pt idx="5609">
                  <c:v>2.4029999999999999E-2</c:v>
                </c:pt>
                <c:pt idx="5610">
                  <c:v>2.3970000000000002E-2</c:v>
                </c:pt>
                <c:pt idx="5611">
                  <c:v>2.392E-2</c:v>
                </c:pt>
                <c:pt idx="5612">
                  <c:v>2.3859999999999999E-2</c:v>
                </c:pt>
                <c:pt idx="5613">
                  <c:v>2.3810000000000001E-2</c:v>
                </c:pt>
                <c:pt idx="5614">
                  <c:v>2.3699999999999999E-2</c:v>
                </c:pt>
                <c:pt idx="5615">
                  <c:v>2.3650000000000001E-2</c:v>
                </c:pt>
                <c:pt idx="5616">
                  <c:v>2.359E-2</c:v>
                </c:pt>
                <c:pt idx="5617">
                  <c:v>2.3539999999999998E-2</c:v>
                </c:pt>
                <c:pt idx="5618">
                  <c:v>2.3429999999999999E-2</c:v>
                </c:pt>
                <c:pt idx="5619">
                  <c:v>2.3369999999999998E-2</c:v>
                </c:pt>
                <c:pt idx="5620">
                  <c:v>2.3269999999999999E-2</c:v>
                </c:pt>
                <c:pt idx="5621">
                  <c:v>2.3210000000000001E-2</c:v>
                </c:pt>
                <c:pt idx="5622">
                  <c:v>2.316E-2</c:v>
                </c:pt>
                <c:pt idx="5623">
                  <c:v>2.3050000000000001E-2</c:v>
                </c:pt>
                <c:pt idx="5624">
                  <c:v>2.299E-2</c:v>
                </c:pt>
                <c:pt idx="5625">
                  <c:v>2.2880000000000001E-2</c:v>
                </c:pt>
                <c:pt idx="5626">
                  <c:v>2.283E-2</c:v>
                </c:pt>
                <c:pt idx="5627">
                  <c:v>2.2720000000000001E-2</c:v>
                </c:pt>
                <c:pt idx="5628">
                  <c:v>2.2669999999999999E-2</c:v>
                </c:pt>
                <c:pt idx="5629">
                  <c:v>2.256E-2</c:v>
                </c:pt>
                <c:pt idx="5630">
                  <c:v>2.2499999999999999E-2</c:v>
                </c:pt>
                <c:pt idx="5631">
                  <c:v>2.239E-2</c:v>
                </c:pt>
                <c:pt idx="5632">
                  <c:v>2.2339999999999999E-2</c:v>
                </c:pt>
                <c:pt idx="5633">
                  <c:v>2.223E-2</c:v>
                </c:pt>
                <c:pt idx="5634">
                  <c:v>2.2179999999999998E-2</c:v>
                </c:pt>
                <c:pt idx="5635">
                  <c:v>2.2069999999999999E-2</c:v>
                </c:pt>
                <c:pt idx="5636">
                  <c:v>2.2009999999999998E-2</c:v>
                </c:pt>
                <c:pt idx="5637">
                  <c:v>2.1899999999999999E-2</c:v>
                </c:pt>
                <c:pt idx="5638">
                  <c:v>2.1850000000000001E-2</c:v>
                </c:pt>
                <c:pt idx="5639">
                  <c:v>2.1739999999999999E-2</c:v>
                </c:pt>
                <c:pt idx="5640">
                  <c:v>2.163E-2</c:v>
                </c:pt>
                <c:pt idx="5641">
                  <c:v>2.1579999999999998E-2</c:v>
                </c:pt>
                <c:pt idx="5642">
                  <c:v>2.147E-2</c:v>
                </c:pt>
                <c:pt idx="5643">
                  <c:v>2.1409999999999998E-2</c:v>
                </c:pt>
                <c:pt idx="5644">
                  <c:v>2.1309999999999999E-2</c:v>
                </c:pt>
                <c:pt idx="5645">
                  <c:v>2.1250000000000002E-2</c:v>
                </c:pt>
                <c:pt idx="5646">
                  <c:v>2.12E-2</c:v>
                </c:pt>
                <c:pt idx="5647">
                  <c:v>2.1090000000000001E-2</c:v>
                </c:pt>
                <c:pt idx="5648">
                  <c:v>2.103E-2</c:v>
                </c:pt>
                <c:pt idx="5649">
                  <c:v>2.0920000000000001E-2</c:v>
                </c:pt>
                <c:pt idx="5650">
                  <c:v>2.087E-2</c:v>
                </c:pt>
                <c:pt idx="5651">
                  <c:v>2.0760000000000001E-2</c:v>
                </c:pt>
                <c:pt idx="5652">
                  <c:v>2.0709999999999999E-2</c:v>
                </c:pt>
                <c:pt idx="5653">
                  <c:v>2.06E-2</c:v>
                </c:pt>
                <c:pt idx="5654">
                  <c:v>2.0539999999999999E-2</c:v>
                </c:pt>
                <c:pt idx="5655">
                  <c:v>2.043E-2</c:v>
                </c:pt>
                <c:pt idx="5656">
                  <c:v>2.0379999999999999E-2</c:v>
                </c:pt>
                <c:pt idx="5657">
                  <c:v>2.027E-2</c:v>
                </c:pt>
                <c:pt idx="5658">
                  <c:v>2.0219999999999998E-2</c:v>
                </c:pt>
                <c:pt idx="5659">
                  <c:v>2.0160000000000001E-2</c:v>
                </c:pt>
                <c:pt idx="5660">
                  <c:v>2.0049999999999998E-2</c:v>
                </c:pt>
                <c:pt idx="5661">
                  <c:v>0.02</c:v>
                </c:pt>
                <c:pt idx="5662">
                  <c:v>1.9939999999999999E-2</c:v>
                </c:pt>
                <c:pt idx="5663">
                  <c:v>1.9890000000000001E-2</c:v>
                </c:pt>
                <c:pt idx="5664">
                  <c:v>1.9779999999999999E-2</c:v>
                </c:pt>
                <c:pt idx="5665">
                  <c:v>1.9730000000000001E-2</c:v>
                </c:pt>
                <c:pt idx="5666">
                  <c:v>1.967E-2</c:v>
                </c:pt>
                <c:pt idx="5667">
                  <c:v>1.9619999999999999E-2</c:v>
                </c:pt>
                <c:pt idx="5668">
                  <c:v>1.951E-2</c:v>
                </c:pt>
                <c:pt idx="5669">
                  <c:v>1.9449999999999999E-2</c:v>
                </c:pt>
                <c:pt idx="5670">
                  <c:v>1.9400000000000001E-2</c:v>
                </c:pt>
                <c:pt idx="5671">
                  <c:v>1.934E-2</c:v>
                </c:pt>
                <c:pt idx="5672">
                  <c:v>1.9290000000000002E-2</c:v>
                </c:pt>
                <c:pt idx="5673">
                  <c:v>1.924E-2</c:v>
                </c:pt>
                <c:pt idx="5674">
                  <c:v>1.9179999999999999E-2</c:v>
                </c:pt>
                <c:pt idx="5675">
                  <c:v>1.9130000000000001E-2</c:v>
                </c:pt>
                <c:pt idx="5676">
                  <c:v>1.907E-2</c:v>
                </c:pt>
                <c:pt idx="5677">
                  <c:v>1.9019999999999999E-2</c:v>
                </c:pt>
                <c:pt idx="5678">
                  <c:v>1.8960000000000001E-2</c:v>
                </c:pt>
                <c:pt idx="5679">
                  <c:v>1.891E-2</c:v>
                </c:pt>
                <c:pt idx="5680">
                  <c:v>1.8849999999999999E-2</c:v>
                </c:pt>
                <c:pt idx="5681">
                  <c:v>1.8800000000000001E-2</c:v>
                </c:pt>
                <c:pt idx="5682">
                  <c:v>1.8749999999999999E-2</c:v>
                </c:pt>
                <c:pt idx="5683">
                  <c:v>1.8689999999999998E-2</c:v>
                </c:pt>
                <c:pt idx="5684">
                  <c:v>1.864E-2</c:v>
                </c:pt>
                <c:pt idx="5685">
                  <c:v>1.864E-2</c:v>
                </c:pt>
                <c:pt idx="5686">
                  <c:v>1.8579999999999999E-2</c:v>
                </c:pt>
                <c:pt idx="5687">
                  <c:v>1.8530000000000001E-2</c:v>
                </c:pt>
                <c:pt idx="5688">
                  <c:v>1.847E-2</c:v>
                </c:pt>
                <c:pt idx="5689">
                  <c:v>1.847E-2</c:v>
                </c:pt>
                <c:pt idx="5690">
                  <c:v>1.8419999999999999E-2</c:v>
                </c:pt>
                <c:pt idx="5691">
                  <c:v>1.8360000000000001E-2</c:v>
                </c:pt>
                <c:pt idx="5692">
                  <c:v>1.8360000000000001E-2</c:v>
                </c:pt>
                <c:pt idx="5693">
                  <c:v>1.831E-2</c:v>
                </c:pt>
                <c:pt idx="5694">
                  <c:v>1.831E-2</c:v>
                </c:pt>
                <c:pt idx="5695">
                  <c:v>1.8259999999999998E-2</c:v>
                </c:pt>
                <c:pt idx="5696">
                  <c:v>1.8259999999999998E-2</c:v>
                </c:pt>
                <c:pt idx="5697">
                  <c:v>1.8200000000000001E-2</c:v>
                </c:pt>
                <c:pt idx="5698">
                  <c:v>1.8200000000000001E-2</c:v>
                </c:pt>
                <c:pt idx="5699">
                  <c:v>1.8149999999999999E-2</c:v>
                </c:pt>
                <c:pt idx="5700">
                  <c:v>1.8089999999999998E-2</c:v>
                </c:pt>
                <c:pt idx="5701">
                  <c:v>1.8089999999999998E-2</c:v>
                </c:pt>
                <c:pt idx="5702">
                  <c:v>1.804E-2</c:v>
                </c:pt>
                <c:pt idx="5703">
                  <c:v>1.804E-2</c:v>
                </c:pt>
                <c:pt idx="5704">
                  <c:v>1.804E-2</c:v>
                </c:pt>
                <c:pt idx="5705">
                  <c:v>1.7979999999999999E-2</c:v>
                </c:pt>
                <c:pt idx="5706">
                  <c:v>1.7979999999999999E-2</c:v>
                </c:pt>
                <c:pt idx="5707">
                  <c:v>1.7979999999999999E-2</c:v>
                </c:pt>
                <c:pt idx="5708">
                  <c:v>1.7930000000000001E-2</c:v>
                </c:pt>
                <c:pt idx="5709">
                  <c:v>1.7930000000000001E-2</c:v>
                </c:pt>
                <c:pt idx="5710">
                  <c:v>1.7930000000000001E-2</c:v>
                </c:pt>
                <c:pt idx="5711">
                  <c:v>1.7930000000000001E-2</c:v>
                </c:pt>
                <c:pt idx="5712">
                  <c:v>1.787E-2</c:v>
                </c:pt>
                <c:pt idx="5713">
                  <c:v>1.787E-2</c:v>
                </c:pt>
                <c:pt idx="5714">
                  <c:v>1.787E-2</c:v>
                </c:pt>
                <c:pt idx="5715">
                  <c:v>1.787E-2</c:v>
                </c:pt>
                <c:pt idx="5716">
                  <c:v>1.7819999999999999E-2</c:v>
                </c:pt>
                <c:pt idx="5717">
                  <c:v>1.7819999999999999E-2</c:v>
                </c:pt>
                <c:pt idx="5718">
                  <c:v>1.7819999999999999E-2</c:v>
                </c:pt>
                <c:pt idx="5719">
                  <c:v>1.7819999999999999E-2</c:v>
                </c:pt>
                <c:pt idx="5720">
                  <c:v>1.7770000000000001E-2</c:v>
                </c:pt>
                <c:pt idx="5721">
                  <c:v>1.7770000000000001E-2</c:v>
                </c:pt>
                <c:pt idx="5722">
                  <c:v>1.7770000000000001E-2</c:v>
                </c:pt>
                <c:pt idx="5723">
                  <c:v>1.7770000000000001E-2</c:v>
                </c:pt>
                <c:pt idx="5724">
                  <c:v>1.7770000000000001E-2</c:v>
                </c:pt>
                <c:pt idx="5725">
                  <c:v>1.7770000000000001E-2</c:v>
                </c:pt>
                <c:pt idx="5726">
                  <c:v>1.7770000000000001E-2</c:v>
                </c:pt>
                <c:pt idx="5727">
                  <c:v>1.7770000000000001E-2</c:v>
                </c:pt>
                <c:pt idx="5728">
                  <c:v>1.7770000000000001E-2</c:v>
                </c:pt>
                <c:pt idx="5729">
                  <c:v>1.7770000000000001E-2</c:v>
                </c:pt>
                <c:pt idx="5730">
                  <c:v>1.7770000000000001E-2</c:v>
                </c:pt>
                <c:pt idx="5731">
                  <c:v>1.771E-2</c:v>
                </c:pt>
                <c:pt idx="5732">
                  <c:v>1.771E-2</c:v>
                </c:pt>
                <c:pt idx="5733">
                  <c:v>1.771E-2</c:v>
                </c:pt>
                <c:pt idx="5734">
                  <c:v>1.771E-2</c:v>
                </c:pt>
                <c:pt idx="5735">
                  <c:v>1.771E-2</c:v>
                </c:pt>
                <c:pt idx="5736">
                  <c:v>1.771E-2</c:v>
                </c:pt>
                <c:pt idx="5737">
                  <c:v>1.771E-2</c:v>
                </c:pt>
                <c:pt idx="5738">
                  <c:v>1.771E-2</c:v>
                </c:pt>
                <c:pt idx="5739">
                  <c:v>1.771E-2</c:v>
                </c:pt>
                <c:pt idx="5740">
                  <c:v>1.7659999999999999E-2</c:v>
                </c:pt>
                <c:pt idx="5741">
                  <c:v>1.7659999999999999E-2</c:v>
                </c:pt>
                <c:pt idx="5742">
                  <c:v>1.7659999999999999E-2</c:v>
                </c:pt>
                <c:pt idx="5743">
                  <c:v>1.7659999999999999E-2</c:v>
                </c:pt>
                <c:pt idx="5744">
                  <c:v>1.7659999999999999E-2</c:v>
                </c:pt>
                <c:pt idx="5745">
                  <c:v>1.7659999999999999E-2</c:v>
                </c:pt>
                <c:pt idx="5746">
                  <c:v>1.7659999999999999E-2</c:v>
                </c:pt>
                <c:pt idx="5747">
                  <c:v>1.7659999999999999E-2</c:v>
                </c:pt>
                <c:pt idx="5748">
                  <c:v>1.7659999999999999E-2</c:v>
                </c:pt>
                <c:pt idx="5749">
                  <c:v>1.7600000000000001E-2</c:v>
                </c:pt>
                <c:pt idx="5750">
                  <c:v>1.7600000000000001E-2</c:v>
                </c:pt>
                <c:pt idx="5751">
                  <c:v>1.7600000000000001E-2</c:v>
                </c:pt>
                <c:pt idx="5752">
                  <c:v>1.7600000000000001E-2</c:v>
                </c:pt>
                <c:pt idx="5753">
                  <c:v>1.7600000000000001E-2</c:v>
                </c:pt>
                <c:pt idx="5754">
                  <c:v>1.7600000000000001E-2</c:v>
                </c:pt>
                <c:pt idx="5755">
                  <c:v>1.755E-2</c:v>
                </c:pt>
                <c:pt idx="5756">
                  <c:v>1.755E-2</c:v>
                </c:pt>
                <c:pt idx="5757">
                  <c:v>1.755E-2</c:v>
                </c:pt>
                <c:pt idx="5758">
                  <c:v>1.755E-2</c:v>
                </c:pt>
                <c:pt idx="5759">
                  <c:v>1.755E-2</c:v>
                </c:pt>
                <c:pt idx="5760">
                  <c:v>1.755E-2</c:v>
                </c:pt>
                <c:pt idx="5761">
                  <c:v>1.7489999999999999E-2</c:v>
                </c:pt>
                <c:pt idx="5762">
                  <c:v>1.7489999999999999E-2</c:v>
                </c:pt>
                <c:pt idx="5763">
                  <c:v>1.7489999999999999E-2</c:v>
                </c:pt>
                <c:pt idx="5764">
                  <c:v>1.7440000000000001E-2</c:v>
                </c:pt>
                <c:pt idx="5765">
                  <c:v>1.7440000000000001E-2</c:v>
                </c:pt>
                <c:pt idx="5766">
                  <c:v>1.7440000000000001E-2</c:v>
                </c:pt>
                <c:pt idx="5767">
                  <c:v>1.738E-2</c:v>
                </c:pt>
                <c:pt idx="5768">
                  <c:v>1.738E-2</c:v>
                </c:pt>
                <c:pt idx="5769">
                  <c:v>1.738E-2</c:v>
                </c:pt>
                <c:pt idx="5770">
                  <c:v>1.7330000000000002E-2</c:v>
                </c:pt>
                <c:pt idx="5771">
                  <c:v>1.7330000000000002E-2</c:v>
                </c:pt>
                <c:pt idx="5772">
                  <c:v>1.7330000000000002E-2</c:v>
                </c:pt>
                <c:pt idx="5773">
                  <c:v>1.728E-2</c:v>
                </c:pt>
                <c:pt idx="5774">
                  <c:v>1.728E-2</c:v>
                </c:pt>
                <c:pt idx="5775">
                  <c:v>1.728E-2</c:v>
                </c:pt>
                <c:pt idx="5776">
                  <c:v>1.7219999999999999E-2</c:v>
                </c:pt>
                <c:pt idx="5777">
                  <c:v>1.7219999999999999E-2</c:v>
                </c:pt>
                <c:pt idx="5778">
                  <c:v>1.7170000000000001E-2</c:v>
                </c:pt>
                <c:pt idx="5779">
                  <c:v>1.7170000000000001E-2</c:v>
                </c:pt>
                <c:pt idx="5780">
                  <c:v>1.711E-2</c:v>
                </c:pt>
                <c:pt idx="5781">
                  <c:v>1.7059999999999999E-2</c:v>
                </c:pt>
                <c:pt idx="5782">
                  <c:v>1.7059999999999999E-2</c:v>
                </c:pt>
                <c:pt idx="5783">
                  <c:v>1.7000000000000001E-2</c:v>
                </c:pt>
                <c:pt idx="5784">
                  <c:v>1.7000000000000001E-2</c:v>
                </c:pt>
                <c:pt idx="5785">
                  <c:v>1.695E-2</c:v>
                </c:pt>
                <c:pt idx="5786">
                  <c:v>1.6889999999999999E-2</c:v>
                </c:pt>
                <c:pt idx="5787">
                  <c:v>1.6889999999999999E-2</c:v>
                </c:pt>
                <c:pt idx="5788">
                  <c:v>1.6840000000000001E-2</c:v>
                </c:pt>
                <c:pt idx="5789">
                  <c:v>1.6840000000000001E-2</c:v>
                </c:pt>
                <c:pt idx="5790">
                  <c:v>1.6789999999999999E-2</c:v>
                </c:pt>
                <c:pt idx="5791">
                  <c:v>1.6729999999999998E-2</c:v>
                </c:pt>
                <c:pt idx="5792">
                  <c:v>1.6729999999999998E-2</c:v>
                </c:pt>
                <c:pt idx="5793">
                  <c:v>1.668E-2</c:v>
                </c:pt>
                <c:pt idx="5794">
                  <c:v>1.6619999999999999E-2</c:v>
                </c:pt>
                <c:pt idx="5795">
                  <c:v>1.6570000000000001E-2</c:v>
                </c:pt>
                <c:pt idx="5796">
                  <c:v>1.6570000000000001E-2</c:v>
                </c:pt>
                <c:pt idx="5797">
                  <c:v>1.651E-2</c:v>
                </c:pt>
                <c:pt idx="5798">
                  <c:v>1.6459999999999999E-2</c:v>
                </c:pt>
                <c:pt idx="5799">
                  <c:v>1.6400000000000001E-2</c:v>
                </c:pt>
                <c:pt idx="5800">
                  <c:v>1.635E-2</c:v>
                </c:pt>
                <c:pt idx="5801">
                  <c:v>1.6299999999999999E-2</c:v>
                </c:pt>
                <c:pt idx="5802">
                  <c:v>1.6240000000000001E-2</c:v>
                </c:pt>
                <c:pt idx="5803">
                  <c:v>1.6240000000000001E-2</c:v>
                </c:pt>
                <c:pt idx="5804">
                  <c:v>1.619E-2</c:v>
                </c:pt>
                <c:pt idx="5805">
                  <c:v>1.6129999999999999E-2</c:v>
                </c:pt>
                <c:pt idx="5806">
                  <c:v>1.6080000000000001E-2</c:v>
                </c:pt>
                <c:pt idx="5807">
                  <c:v>1.602E-2</c:v>
                </c:pt>
                <c:pt idx="5808">
                  <c:v>1.5970000000000002E-2</c:v>
                </c:pt>
                <c:pt idx="5809">
                  <c:v>1.5910000000000001E-2</c:v>
                </c:pt>
                <c:pt idx="5810">
                  <c:v>1.5859999999999999E-2</c:v>
                </c:pt>
                <c:pt idx="5811">
                  <c:v>1.5810000000000001E-2</c:v>
                </c:pt>
                <c:pt idx="5812">
                  <c:v>1.575E-2</c:v>
                </c:pt>
                <c:pt idx="5813">
                  <c:v>1.5699999999999999E-2</c:v>
                </c:pt>
                <c:pt idx="5814">
                  <c:v>1.5640000000000001E-2</c:v>
                </c:pt>
                <c:pt idx="5815">
                  <c:v>1.559E-2</c:v>
                </c:pt>
                <c:pt idx="5816">
                  <c:v>1.553E-2</c:v>
                </c:pt>
                <c:pt idx="5817">
                  <c:v>1.5480000000000001E-2</c:v>
                </c:pt>
                <c:pt idx="5818">
                  <c:v>1.537E-2</c:v>
                </c:pt>
                <c:pt idx="5819">
                  <c:v>1.532E-2</c:v>
                </c:pt>
                <c:pt idx="5820">
                  <c:v>1.5259999999999999E-2</c:v>
                </c:pt>
                <c:pt idx="5821">
                  <c:v>1.521E-2</c:v>
                </c:pt>
                <c:pt idx="5822">
                  <c:v>1.515E-2</c:v>
                </c:pt>
                <c:pt idx="5823">
                  <c:v>1.5100000000000001E-2</c:v>
                </c:pt>
                <c:pt idx="5824">
                  <c:v>1.504E-2</c:v>
                </c:pt>
                <c:pt idx="5825">
                  <c:v>1.499E-2</c:v>
                </c:pt>
                <c:pt idx="5826">
                  <c:v>1.4930000000000001E-2</c:v>
                </c:pt>
                <c:pt idx="5827">
                  <c:v>1.4829999999999999E-2</c:v>
                </c:pt>
                <c:pt idx="5828">
                  <c:v>1.477E-2</c:v>
                </c:pt>
                <c:pt idx="5829">
                  <c:v>1.472E-2</c:v>
                </c:pt>
                <c:pt idx="5830">
                  <c:v>1.461E-2</c:v>
                </c:pt>
                <c:pt idx="5831">
                  <c:v>1.455E-2</c:v>
                </c:pt>
                <c:pt idx="5832">
                  <c:v>1.4500000000000001E-2</c:v>
                </c:pt>
                <c:pt idx="5833">
                  <c:v>1.444E-2</c:v>
                </c:pt>
                <c:pt idx="5834">
                  <c:v>1.434E-2</c:v>
                </c:pt>
                <c:pt idx="5835">
                  <c:v>1.4279999999999999E-2</c:v>
                </c:pt>
                <c:pt idx="5836">
                  <c:v>1.423E-2</c:v>
                </c:pt>
                <c:pt idx="5837">
                  <c:v>1.417E-2</c:v>
                </c:pt>
                <c:pt idx="5838">
                  <c:v>1.406E-2</c:v>
                </c:pt>
                <c:pt idx="5839">
                  <c:v>1.401E-2</c:v>
                </c:pt>
                <c:pt idx="5840">
                  <c:v>1.3950000000000001E-2</c:v>
                </c:pt>
                <c:pt idx="5841">
                  <c:v>1.3849999999999999E-2</c:v>
                </c:pt>
                <c:pt idx="5842">
                  <c:v>1.379E-2</c:v>
                </c:pt>
                <c:pt idx="5843">
                  <c:v>1.374E-2</c:v>
                </c:pt>
                <c:pt idx="5844">
                  <c:v>1.363E-2</c:v>
                </c:pt>
                <c:pt idx="5845">
                  <c:v>1.357E-2</c:v>
                </c:pt>
                <c:pt idx="5846">
                  <c:v>1.346E-2</c:v>
                </c:pt>
                <c:pt idx="5847">
                  <c:v>1.341E-2</c:v>
                </c:pt>
                <c:pt idx="5848">
                  <c:v>1.3350000000000001E-2</c:v>
                </c:pt>
                <c:pt idx="5849">
                  <c:v>1.325E-2</c:v>
                </c:pt>
                <c:pt idx="5850">
                  <c:v>1.319E-2</c:v>
                </c:pt>
                <c:pt idx="5851">
                  <c:v>1.308E-2</c:v>
                </c:pt>
                <c:pt idx="5852">
                  <c:v>1.303E-2</c:v>
                </c:pt>
                <c:pt idx="5853">
                  <c:v>1.2970000000000001E-2</c:v>
                </c:pt>
                <c:pt idx="5854">
                  <c:v>1.286E-2</c:v>
                </c:pt>
                <c:pt idx="5855">
                  <c:v>1.281E-2</c:v>
                </c:pt>
                <c:pt idx="5856">
                  <c:v>1.2760000000000001E-2</c:v>
                </c:pt>
                <c:pt idx="5857">
                  <c:v>1.265E-2</c:v>
                </c:pt>
                <c:pt idx="5858">
                  <c:v>1.259E-2</c:v>
                </c:pt>
                <c:pt idx="5859">
                  <c:v>1.248E-2</c:v>
                </c:pt>
                <c:pt idx="5860">
                  <c:v>1.243E-2</c:v>
                </c:pt>
                <c:pt idx="5861">
                  <c:v>1.2319999999999999E-2</c:v>
                </c:pt>
                <c:pt idx="5862">
                  <c:v>1.227E-2</c:v>
                </c:pt>
                <c:pt idx="5863">
                  <c:v>1.2160000000000001E-2</c:v>
                </c:pt>
                <c:pt idx="5864">
                  <c:v>1.21E-2</c:v>
                </c:pt>
                <c:pt idx="5865">
                  <c:v>1.1990000000000001E-2</c:v>
                </c:pt>
                <c:pt idx="5866">
                  <c:v>1.1939999999999999E-2</c:v>
                </c:pt>
                <c:pt idx="5867">
                  <c:v>1.188E-2</c:v>
                </c:pt>
                <c:pt idx="5868">
                  <c:v>1.1780000000000001E-2</c:v>
                </c:pt>
                <c:pt idx="5869">
                  <c:v>1.172E-2</c:v>
                </c:pt>
                <c:pt idx="5870">
                  <c:v>1.1610000000000001E-2</c:v>
                </c:pt>
                <c:pt idx="5871">
                  <c:v>1.1560000000000001E-2</c:v>
                </c:pt>
                <c:pt idx="5872">
                  <c:v>1.15E-2</c:v>
                </c:pt>
                <c:pt idx="5873">
                  <c:v>1.1390000000000001E-2</c:v>
                </c:pt>
                <c:pt idx="5874">
                  <c:v>1.1339999999999999E-2</c:v>
                </c:pt>
                <c:pt idx="5875">
                  <c:v>1.123E-2</c:v>
                </c:pt>
                <c:pt idx="5876">
                  <c:v>1.1180000000000001E-2</c:v>
                </c:pt>
                <c:pt idx="5877">
                  <c:v>1.107E-2</c:v>
                </c:pt>
                <c:pt idx="5878">
                  <c:v>1.1010000000000001E-2</c:v>
                </c:pt>
                <c:pt idx="5879">
                  <c:v>1.09E-2</c:v>
                </c:pt>
                <c:pt idx="5880">
                  <c:v>1.085E-2</c:v>
                </c:pt>
                <c:pt idx="5881">
                  <c:v>1.074E-2</c:v>
                </c:pt>
                <c:pt idx="5882">
                  <c:v>1.069E-2</c:v>
                </c:pt>
                <c:pt idx="5883">
                  <c:v>1.0630000000000001E-2</c:v>
                </c:pt>
                <c:pt idx="5884">
                  <c:v>1.052E-2</c:v>
                </c:pt>
                <c:pt idx="5885">
                  <c:v>1.047E-2</c:v>
                </c:pt>
                <c:pt idx="5886">
                  <c:v>1.0410000000000001E-2</c:v>
                </c:pt>
                <c:pt idx="5887">
                  <c:v>1.031E-2</c:v>
                </c:pt>
                <c:pt idx="5888">
                  <c:v>1.025E-2</c:v>
                </c:pt>
                <c:pt idx="5889">
                  <c:v>1.0200000000000001E-2</c:v>
                </c:pt>
                <c:pt idx="5890">
                  <c:v>1.009E-2</c:v>
                </c:pt>
                <c:pt idx="5891">
                  <c:v>1.0030000000000001E-2</c:v>
                </c:pt>
                <c:pt idx="5892">
                  <c:v>9.9799999999999993E-3</c:v>
                </c:pt>
                <c:pt idx="5893">
                  <c:v>9.8700000000000003E-3</c:v>
                </c:pt>
                <c:pt idx="5894">
                  <c:v>9.8200000000000006E-3</c:v>
                </c:pt>
                <c:pt idx="5895">
                  <c:v>9.7099999999999999E-3</c:v>
                </c:pt>
                <c:pt idx="5896">
                  <c:v>9.6500000000000006E-3</c:v>
                </c:pt>
                <c:pt idx="5897">
                  <c:v>9.5999999999999992E-3</c:v>
                </c:pt>
                <c:pt idx="5898">
                  <c:v>9.5399999999999999E-3</c:v>
                </c:pt>
                <c:pt idx="5899">
                  <c:v>9.4900000000000002E-3</c:v>
                </c:pt>
                <c:pt idx="5900">
                  <c:v>9.3799999999999994E-3</c:v>
                </c:pt>
                <c:pt idx="5901">
                  <c:v>9.3299999999999998E-3</c:v>
                </c:pt>
                <c:pt idx="5902">
                  <c:v>9.2700000000000005E-3</c:v>
                </c:pt>
                <c:pt idx="5903">
                  <c:v>9.2200000000000008E-3</c:v>
                </c:pt>
                <c:pt idx="5904">
                  <c:v>9.1599999999999997E-3</c:v>
                </c:pt>
                <c:pt idx="5905">
                  <c:v>9.0500000000000008E-3</c:v>
                </c:pt>
                <c:pt idx="5906">
                  <c:v>8.9999999999999993E-3</c:v>
                </c:pt>
                <c:pt idx="5907">
                  <c:v>8.94E-3</c:v>
                </c:pt>
                <c:pt idx="5908">
                  <c:v>8.8900000000000003E-3</c:v>
                </c:pt>
                <c:pt idx="5909">
                  <c:v>8.8400000000000006E-3</c:v>
                </c:pt>
                <c:pt idx="5910">
                  <c:v>8.7799999999999996E-3</c:v>
                </c:pt>
                <c:pt idx="5911">
                  <c:v>8.6700000000000006E-3</c:v>
                </c:pt>
                <c:pt idx="5912">
                  <c:v>8.6199999999999992E-3</c:v>
                </c:pt>
                <c:pt idx="5913">
                  <c:v>8.5599999999999999E-3</c:v>
                </c:pt>
                <c:pt idx="5914">
                  <c:v>8.5599999999999999E-3</c:v>
                </c:pt>
                <c:pt idx="5915">
                  <c:v>8.5100000000000002E-3</c:v>
                </c:pt>
                <c:pt idx="5916">
                  <c:v>8.4499999999999992E-3</c:v>
                </c:pt>
                <c:pt idx="5917">
                  <c:v>8.3999999999999995E-3</c:v>
                </c:pt>
                <c:pt idx="5918">
                  <c:v>8.3499999999999998E-3</c:v>
                </c:pt>
                <c:pt idx="5919">
                  <c:v>8.2900000000000005E-3</c:v>
                </c:pt>
                <c:pt idx="5920">
                  <c:v>8.2400000000000008E-3</c:v>
                </c:pt>
                <c:pt idx="5921">
                  <c:v>8.1799999999999998E-3</c:v>
                </c:pt>
                <c:pt idx="5922">
                  <c:v>8.1300000000000001E-3</c:v>
                </c:pt>
                <c:pt idx="5923">
                  <c:v>8.0700000000000008E-3</c:v>
                </c:pt>
                <c:pt idx="5924">
                  <c:v>8.0700000000000008E-3</c:v>
                </c:pt>
                <c:pt idx="5925">
                  <c:v>8.0199999999999994E-3</c:v>
                </c:pt>
                <c:pt idx="5926">
                  <c:v>7.9600000000000001E-3</c:v>
                </c:pt>
                <c:pt idx="5927">
                  <c:v>7.9100000000000004E-3</c:v>
                </c:pt>
                <c:pt idx="5928">
                  <c:v>7.8600000000000007E-3</c:v>
                </c:pt>
                <c:pt idx="5929">
                  <c:v>7.8600000000000007E-3</c:v>
                </c:pt>
                <c:pt idx="5930">
                  <c:v>7.7999999999999996E-3</c:v>
                </c:pt>
                <c:pt idx="5931">
                  <c:v>7.7999999999999996E-3</c:v>
                </c:pt>
                <c:pt idx="5932">
                  <c:v>7.7499999999999999E-3</c:v>
                </c:pt>
                <c:pt idx="5933">
                  <c:v>7.6899999999999998E-3</c:v>
                </c:pt>
                <c:pt idx="5934">
                  <c:v>7.6899999999999998E-3</c:v>
                </c:pt>
                <c:pt idx="5935">
                  <c:v>7.6400000000000001E-3</c:v>
                </c:pt>
                <c:pt idx="5936">
                  <c:v>7.6400000000000001E-3</c:v>
                </c:pt>
                <c:pt idx="5937">
                  <c:v>7.5799999999999999E-3</c:v>
                </c:pt>
                <c:pt idx="5938">
                  <c:v>7.5799999999999999E-3</c:v>
                </c:pt>
                <c:pt idx="5939">
                  <c:v>7.5300000000000002E-3</c:v>
                </c:pt>
                <c:pt idx="5940">
                  <c:v>7.5300000000000002E-3</c:v>
                </c:pt>
                <c:pt idx="5941">
                  <c:v>7.4700000000000001E-3</c:v>
                </c:pt>
                <c:pt idx="5942">
                  <c:v>7.4700000000000001E-3</c:v>
                </c:pt>
                <c:pt idx="5943">
                  <c:v>7.4200000000000004E-3</c:v>
                </c:pt>
                <c:pt idx="5944">
                  <c:v>7.4200000000000004E-3</c:v>
                </c:pt>
                <c:pt idx="5945">
                  <c:v>7.4200000000000004E-3</c:v>
                </c:pt>
                <c:pt idx="5946">
                  <c:v>7.4200000000000004E-3</c:v>
                </c:pt>
                <c:pt idx="5947">
                  <c:v>7.4200000000000004E-3</c:v>
                </c:pt>
                <c:pt idx="5948">
                  <c:v>7.3699999999999998E-3</c:v>
                </c:pt>
                <c:pt idx="5949">
                  <c:v>7.3699999999999998E-3</c:v>
                </c:pt>
                <c:pt idx="5950">
                  <c:v>7.3699999999999998E-3</c:v>
                </c:pt>
                <c:pt idx="5951">
                  <c:v>7.3699999999999998E-3</c:v>
                </c:pt>
                <c:pt idx="5952">
                  <c:v>7.3699999999999998E-3</c:v>
                </c:pt>
                <c:pt idx="5953">
                  <c:v>7.3699999999999998E-3</c:v>
                </c:pt>
                <c:pt idx="5954">
                  <c:v>7.3099999999999997E-3</c:v>
                </c:pt>
                <c:pt idx="5955">
                  <c:v>7.3099999999999997E-3</c:v>
                </c:pt>
                <c:pt idx="5956">
                  <c:v>7.3099999999999997E-3</c:v>
                </c:pt>
                <c:pt idx="5957">
                  <c:v>7.3099999999999997E-3</c:v>
                </c:pt>
                <c:pt idx="5958">
                  <c:v>7.3099999999999997E-3</c:v>
                </c:pt>
                <c:pt idx="5959">
                  <c:v>7.3099999999999997E-3</c:v>
                </c:pt>
                <c:pt idx="5960">
                  <c:v>7.3099999999999997E-3</c:v>
                </c:pt>
                <c:pt idx="5961">
                  <c:v>7.3099999999999997E-3</c:v>
                </c:pt>
                <c:pt idx="5962">
                  <c:v>7.3099999999999997E-3</c:v>
                </c:pt>
                <c:pt idx="5963">
                  <c:v>7.3699999999999998E-3</c:v>
                </c:pt>
                <c:pt idx="5964">
                  <c:v>7.3699999999999998E-3</c:v>
                </c:pt>
                <c:pt idx="5965">
                  <c:v>7.3699999999999998E-3</c:v>
                </c:pt>
                <c:pt idx="5966">
                  <c:v>7.3699999999999998E-3</c:v>
                </c:pt>
                <c:pt idx="5967">
                  <c:v>7.3699999999999998E-3</c:v>
                </c:pt>
                <c:pt idx="5968">
                  <c:v>7.3699999999999998E-3</c:v>
                </c:pt>
                <c:pt idx="5969">
                  <c:v>7.4200000000000004E-3</c:v>
                </c:pt>
                <c:pt idx="5970">
                  <c:v>7.4200000000000004E-3</c:v>
                </c:pt>
                <c:pt idx="5971">
                  <c:v>7.4200000000000004E-3</c:v>
                </c:pt>
                <c:pt idx="5972">
                  <c:v>7.4200000000000004E-3</c:v>
                </c:pt>
                <c:pt idx="5973">
                  <c:v>7.4200000000000004E-3</c:v>
                </c:pt>
                <c:pt idx="5974">
                  <c:v>7.4700000000000001E-3</c:v>
                </c:pt>
                <c:pt idx="5975">
                  <c:v>7.4700000000000001E-3</c:v>
                </c:pt>
                <c:pt idx="5976">
                  <c:v>7.4700000000000001E-3</c:v>
                </c:pt>
                <c:pt idx="5977">
                  <c:v>7.4700000000000001E-3</c:v>
                </c:pt>
                <c:pt idx="5978">
                  <c:v>7.5300000000000002E-3</c:v>
                </c:pt>
                <c:pt idx="5979">
                  <c:v>7.5300000000000002E-3</c:v>
                </c:pt>
                <c:pt idx="5980">
                  <c:v>7.5799999999999999E-3</c:v>
                </c:pt>
                <c:pt idx="5981">
                  <c:v>7.5799999999999999E-3</c:v>
                </c:pt>
                <c:pt idx="5982">
                  <c:v>7.5799999999999999E-3</c:v>
                </c:pt>
                <c:pt idx="5983">
                  <c:v>7.6400000000000001E-3</c:v>
                </c:pt>
                <c:pt idx="5984">
                  <c:v>7.6400000000000001E-3</c:v>
                </c:pt>
                <c:pt idx="5985">
                  <c:v>7.6899999999999998E-3</c:v>
                </c:pt>
                <c:pt idx="5986">
                  <c:v>7.6899999999999998E-3</c:v>
                </c:pt>
                <c:pt idx="5987">
                  <c:v>7.6899999999999998E-3</c:v>
                </c:pt>
                <c:pt idx="5988">
                  <c:v>7.6899999999999998E-3</c:v>
                </c:pt>
                <c:pt idx="5989">
                  <c:v>7.7499999999999999E-3</c:v>
                </c:pt>
                <c:pt idx="5990">
                  <c:v>7.7499999999999999E-3</c:v>
                </c:pt>
                <c:pt idx="5991">
                  <c:v>7.7499999999999999E-3</c:v>
                </c:pt>
                <c:pt idx="5992">
                  <c:v>7.7999999999999996E-3</c:v>
                </c:pt>
                <c:pt idx="5993">
                  <c:v>7.7999999999999996E-3</c:v>
                </c:pt>
                <c:pt idx="5994">
                  <c:v>7.8600000000000007E-3</c:v>
                </c:pt>
                <c:pt idx="5995">
                  <c:v>7.8600000000000007E-3</c:v>
                </c:pt>
                <c:pt idx="5996">
                  <c:v>7.8600000000000007E-3</c:v>
                </c:pt>
                <c:pt idx="5997">
                  <c:v>7.9100000000000004E-3</c:v>
                </c:pt>
                <c:pt idx="5998">
                  <c:v>7.9100000000000004E-3</c:v>
                </c:pt>
                <c:pt idx="5999">
                  <c:v>7.9600000000000001E-3</c:v>
                </c:pt>
                <c:pt idx="6000">
                  <c:v>7.9600000000000001E-3</c:v>
                </c:pt>
                <c:pt idx="6001">
                  <c:v>7.9600000000000001E-3</c:v>
                </c:pt>
                <c:pt idx="6002">
                  <c:v>7.9600000000000001E-3</c:v>
                </c:pt>
                <c:pt idx="6003">
                  <c:v>8.0199999999999994E-3</c:v>
                </c:pt>
                <c:pt idx="6004">
                  <c:v>8.0199999999999994E-3</c:v>
                </c:pt>
                <c:pt idx="6005">
                  <c:v>8.0199999999999994E-3</c:v>
                </c:pt>
                <c:pt idx="6006">
                  <c:v>8.0199999999999994E-3</c:v>
                </c:pt>
                <c:pt idx="6007">
                  <c:v>8.0700000000000008E-3</c:v>
                </c:pt>
                <c:pt idx="6008">
                  <c:v>8.0700000000000008E-3</c:v>
                </c:pt>
                <c:pt idx="6009">
                  <c:v>8.0700000000000008E-3</c:v>
                </c:pt>
                <c:pt idx="6010">
                  <c:v>8.0700000000000008E-3</c:v>
                </c:pt>
                <c:pt idx="6011">
                  <c:v>8.0700000000000008E-3</c:v>
                </c:pt>
                <c:pt idx="6012">
                  <c:v>8.1300000000000001E-3</c:v>
                </c:pt>
                <c:pt idx="6013">
                  <c:v>8.1300000000000001E-3</c:v>
                </c:pt>
                <c:pt idx="6014">
                  <c:v>8.1300000000000001E-3</c:v>
                </c:pt>
                <c:pt idx="6015">
                  <c:v>8.1300000000000001E-3</c:v>
                </c:pt>
                <c:pt idx="6016">
                  <c:v>8.1300000000000001E-3</c:v>
                </c:pt>
                <c:pt idx="6017">
                  <c:v>8.1300000000000001E-3</c:v>
                </c:pt>
                <c:pt idx="6018">
                  <c:v>8.1300000000000001E-3</c:v>
                </c:pt>
                <c:pt idx="6019">
                  <c:v>8.1300000000000001E-3</c:v>
                </c:pt>
                <c:pt idx="6020">
                  <c:v>8.1300000000000001E-3</c:v>
                </c:pt>
                <c:pt idx="6021">
                  <c:v>8.1300000000000001E-3</c:v>
                </c:pt>
                <c:pt idx="6022">
                  <c:v>8.1300000000000001E-3</c:v>
                </c:pt>
                <c:pt idx="6023">
                  <c:v>8.1300000000000001E-3</c:v>
                </c:pt>
                <c:pt idx="6024">
                  <c:v>8.1300000000000001E-3</c:v>
                </c:pt>
                <c:pt idx="6025">
                  <c:v>8.0700000000000008E-3</c:v>
                </c:pt>
                <c:pt idx="6026">
                  <c:v>8.0700000000000008E-3</c:v>
                </c:pt>
                <c:pt idx="6027">
                  <c:v>8.0700000000000008E-3</c:v>
                </c:pt>
                <c:pt idx="6028">
                  <c:v>8.0700000000000008E-3</c:v>
                </c:pt>
                <c:pt idx="6029">
                  <c:v>8.0700000000000008E-3</c:v>
                </c:pt>
                <c:pt idx="6030">
                  <c:v>8.0199999999999994E-3</c:v>
                </c:pt>
                <c:pt idx="6031">
                  <c:v>8.0199999999999994E-3</c:v>
                </c:pt>
                <c:pt idx="6032">
                  <c:v>8.0199999999999994E-3</c:v>
                </c:pt>
                <c:pt idx="6033">
                  <c:v>7.9600000000000001E-3</c:v>
                </c:pt>
                <c:pt idx="6034">
                  <c:v>7.9600000000000001E-3</c:v>
                </c:pt>
                <c:pt idx="6035">
                  <c:v>7.9600000000000001E-3</c:v>
                </c:pt>
                <c:pt idx="6036">
                  <c:v>7.9100000000000004E-3</c:v>
                </c:pt>
                <c:pt idx="6037">
                  <c:v>7.8600000000000007E-3</c:v>
                </c:pt>
                <c:pt idx="6038">
                  <c:v>7.8600000000000007E-3</c:v>
                </c:pt>
                <c:pt idx="6039">
                  <c:v>7.7999999999999996E-3</c:v>
                </c:pt>
                <c:pt idx="6040">
                  <c:v>7.7999999999999996E-3</c:v>
                </c:pt>
                <c:pt idx="6041">
                  <c:v>7.7499999999999999E-3</c:v>
                </c:pt>
                <c:pt idx="6042">
                  <c:v>7.7499999999999999E-3</c:v>
                </c:pt>
                <c:pt idx="6043">
                  <c:v>7.6899999999999998E-3</c:v>
                </c:pt>
                <c:pt idx="6044">
                  <c:v>7.6400000000000001E-3</c:v>
                </c:pt>
                <c:pt idx="6045">
                  <c:v>7.5799999999999999E-3</c:v>
                </c:pt>
                <c:pt idx="6046">
                  <c:v>7.5799999999999999E-3</c:v>
                </c:pt>
                <c:pt idx="6047">
                  <c:v>7.5300000000000002E-3</c:v>
                </c:pt>
                <c:pt idx="6048">
                  <c:v>7.4700000000000001E-3</c:v>
                </c:pt>
                <c:pt idx="6049">
                  <c:v>7.4200000000000004E-3</c:v>
                </c:pt>
                <c:pt idx="6050">
                  <c:v>7.3699999999999998E-3</c:v>
                </c:pt>
                <c:pt idx="6051">
                  <c:v>7.3699999999999998E-3</c:v>
                </c:pt>
                <c:pt idx="6052">
                  <c:v>7.3099999999999997E-3</c:v>
                </c:pt>
                <c:pt idx="6053">
                  <c:v>7.26E-3</c:v>
                </c:pt>
                <c:pt idx="6054">
                  <c:v>7.1999999999999998E-3</c:v>
                </c:pt>
                <c:pt idx="6055">
                  <c:v>7.1500000000000001E-3</c:v>
                </c:pt>
                <c:pt idx="6056">
                  <c:v>7.0899999999999999E-3</c:v>
                </c:pt>
                <c:pt idx="6057">
                  <c:v>6.9800000000000001E-3</c:v>
                </c:pt>
                <c:pt idx="6058">
                  <c:v>6.9300000000000004E-3</c:v>
                </c:pt>
                <c:pt idx="6059">
                  <c:v>6.8700000000000002E-3</c:v>
                </c:pt>
                <c:pt idx="6060">
                  <c:v>6.8199999999999997E-3</c:v>
                </c:pt>
                <c:pt idx="6061">
                  <c:v>6.77E-3</c:v>
                </c:pt>
                <c:pt idx="6062">
                  <c:v>6.7099999999999998E-3</c:v>
                </c:pt>
                <c:pt idx="6063">
                  <c:v>6.6600000000000001E-3</c:v>
                </c:pt>
                <c:pt idx="6064">
                  <c:v>6.6E-3</c:v>
                </c:pt>
                <c:pt idx="6065">
                  <c:v>6.4900000000000001E-3</c:v>
                </c:pt>
                <c:pt idx="6066">
                  <c:v>6.4400000000000004E-3</c:v>
                </c:pt>
                <c:pt idx="6067">
                  <c:v>6.3800000000000003E-3</c:v>
                </c:pt>
                <c:pt idx="6068">
                  <c:v>6.3299999999999997E-3</c:v>
                </c:pt>
                <c:pt idx="6069">
                  <c:v>6.2199999999999998E-3</c:v>
                </c:pt>
                <c:pt idx="6070">
                  <c:v>6.1700000000000001E-3</c:v>
                </c:pt>
                <c:pt idx="6071">
                  <c:v>6.11E-3</c:v>
                </c:pt>
                <c:pt idx="6072">
                  <c:v>6.0000000000000001E-3</c:v>
                </c:pt>
                <c:pt idx="6073">
                  <c:v>5.9500000000000004E-3</c:v>
                </c:pt>
                <c:pt idx="6074">
                  <c:v>5.8900000000000003E-3</c:v>
                </c:pt>
                <c:pt idx="6075">
                  <c:v>5.79E-3</c:v>
                </c:pt>
                <c:pt idx="6076">
                  <c:v>5.7299999999999999E-3</c:v>
                </c:pt>
                <c:pt idx="6077">
                  <c:v>5.6800000000000002E-3</c:v>
                </c:pt>
                <c:pt idx="6078">
                  <c:v>5.5700000000000003E-3</c:v>
                </c:pt>
                <c:pt idx="6079">
                  <c:v>5.5100000000000001E-3</c:v>
                </c:pt>
                <c:pt idx="6080">
                  <c:v>5.4599999999999996E-3</c:v>
                </c:pt>
                <c:pt idx="6081">
                  <c:v>5.3499999999999997E-3</c:v>
                </c:pt>
                <c:pt idx="6082">
                  <c:v>5.3E-3</c:v>
                </c:pt>
                <c:pt idx="6083">
                  <c:v>5.2399999999999999E-3</c:v>
                </c:pt>
                <c:pt idx="6084">
                  <c:v>5.13E-3</c:v>
                </c:pt>
                <c:pt idx="6085">
                  <c:v>5.0800000000000003E-3</c:v>
                </c:pt>
                <c:pt idx="6086">
                  <c:v>4.9699999999999996E-3</c:v>
                </c:pt>
                <c:pt idx="6087">
                  <c:v>4.9100000000000003E-3</c:v>
                </c:pt>
                <c:pt idx="6088">
                  <c:v>4.8599999999999997E-3</c:v>
                </c:pt>
                <c:pt idx="6089">
                  <c:v>4.7499999999999999E-3</c:v>
                </c:pt>
                <c:pt idx="6090">
                  <c:v>4.7000000000000002E-3</c:v>
                </c:pt>
                <c:pt idx="6091">
                  <c:v>4.64E-3</c:v>
                </c:pt>
                <c:pt idx="6092">
                  <c:v>4.5300000000000002E-3</c:v>
                </c:pt>
                <c:pt idx="6093">
                  <c:v>4.4799999999999996E-3</c:v>
                </c:pt>
                <c:pt idx="6094">
                  <c:v>4.4200000000000003E-3</c:v>
                </c:pt>
                <c:pt idx="6095">
                  <c:v>4.3699999999999998E-3</c:v>
                </c:pt>
                <c:pt idx="6096">
                  <c:v>4.2599999999999999E-3</c:v>
                </c:pt>
                <c:pt idx="6097">
                  <c:v>4.2100000000000002E-3</c:v>
                </c:pt>
                <c:pt idx="6098">
                  <c:v>4.15E-3</c:v>
                </c:pt>
                <c:pt idx="6099">
                  <c:v>4.0400000000000002E-3</c:v>
                </c:pt>
                <c:pt idx="6100">
                  <c:v>3.9899999999999996E-3</c:v>
                </c:pt>
                <c:pt idx="6101">
                  <c:v>3.9300000000000003E-3</c:v>
                </c:pt>
                <c:pt idx="6102">
                  <c:v>3.8800000000000002E-3</c:v>
                </c:pt>
                <c:pt idx="6103">
                  <c:v>3.8300000000000001E-3</c:v>
                </c:pt>
                <c:pt idx="6104">
                  <c:v>3.7699999999999999E-3</c:v>
                </c:pt>
                <c:pt idx="6105">
                  <c:v>3.7200000000000002E-3</c:v>
                </c:pt>
                <c:pt idx="6106">
                  <c:v>3.6099999999999999E-3</c:v>
                </c:pt>
                <c:pt idx="6107">
                  <c:v>3.5500000000000002E-3</c:v>
                </c:pt>
                <c:pt idx="6108">
                  <c:v>3.5000000000000001E-3</c:v>
                </c:pt>
                <c:pt idx="6109">
                  <c:v>3.4399999999999999E-3</c:v>
                </c:pt>
                <c:pt idx="6110">
                  <c:v>3.3899999999999998E-3</c:v>
                </c:pt>
                <c:pt idx="6111">
                  <c:v>3.3899999999999998E-3</c:v>
                </c:pt>
                <c:pt idx="6112">
                  <c:v>3.3400000000000001E-3</c:v>
                </c:pt>
                <c:pt idx="6113">
                  <c:v>3.2799999999999999E-3</c:v>
                </c:pt>
                <c:pt idx="6114">
                  <c:v>3.2299999999999998E-3</c:v>
                </c:pt>
                <c:pt idx="6115">
                  <c:v>3.1700000000000001E-3</c:v>
                </c:pt>
                <c:pt idx="6116">
                  <c:v>3.1199999999999999E-3</c:v>
                </c:pt>
                <c:pt idx="6117">
                  <c:v>3.0599999999999998E-3</c:v>
                </c:pt>
                <c:pt idx="6118">
                  <c:v>3.0599999999999998E-3</c:v>
                </c:pt>
                <c:pt idx="6119">
                  <c:v>3.0100000000000001E-3</c:v>
                </c:pt>
                <c:pt idx="6120">
                  <c:v>2.9499999999999999E-3</c:v>
                </c:pt>
                <c:pt idx="6121">
                  <c:v>2.9499999999999999E-3</c:v>
                </c:pt>
                <c:pt idx="6122">
                  <c:v>2.8999999999999998E-3</c:v>
                </c:pt>
                <c:pt idx="6123">
                  <c:v>2.8500000000000001E-3</c:v>
                </c:pt>
                <c:pt idx="6124">
                  <c:v>2.8500000000000001E-3</c:v>
                </c:pt>
                <c:pt idx="6125">
                  <c:v>2.7899999999999999E-3</c:v>
                </c:pt>
                <c:pt idx="6126">
                  <c:v>2.7899999999999999E-3</c:v>
                </c:pt>
                <c:pt idx="6127">
                  <c:v>2.7399999999999998E-3</c:v>
                </c:pt>
                <c:pt idx="6128">
                  <c:v>2.7399999999999998E-3</c:v>
                </c:pt>
                <c:pt idx="6129">
                  <c:v>2.7399999999999998E-3</c:v>
                </c:pt>
                <c:pt idx="6130">
                  <c:v>2.6800000000000001E-3</c:v>
                </c:pt>
                <c:pt idx="6131">
                  <c:v>2.6800000000000001E-3</c:v>
                </c:pt>
                <c:pt idx="6132">
                  <c:v>2.6800000000000001E-3</c:v>
                </c:pt>
                <c:pt idx="6133">
                  <c:v>2.63E-3</c:v>
                </c:pt>
                <c:pt idx="6134">
                  <c:v>2.63E-3</c:v>
                </c:pt>
                <c:pt idx="6135">
                  <c:v>2.63E-3</c:v>
                </c:pt>
                <c:pt idx="6136">
                  <c:v>2.63E-3</c:v>
                </c:pt>
                <c:pt idx="6137">
                  <c:v>2.63E-3</c:v>
                </c:pt>
                <c:pt idx="6138">
                  <c:v>2.63E-3</c:v>
                </c:pt>
                <c:pt idx="6139">
                  <c:v>2.63E-3</c:v>
                </c:pt>
                <c:pt idx="6140">
                  <c:v>2.63E-3</c:v>
                </c:pt>
                <c:pt idx="6141">
                  <c:v>2.63E-3</c:v>
                </c:pt>
                <c:pt idx="6142">
                  <c:v>2.63E-3</c:v>
                </c:pt>
                <c:pt idx="6143">
                  <c:v>2.63E-3</c:v>
                </c:pt>
                <c:pt idx="6144">
                  <c:v>2.63E-3</c:v>
                </c:pt>
                <c:pt idx="6145">
                  <c:v>2.63E-3</c:v>
                </c:pt>
                <c:pt idx="6146">
                  <c:v>2.63E-3</c:v>
                </c:pt>
                <c:pt idx="6147">
                  <c:v>2.63E-3</c:v>
                </c:pt>
                <c:pt idx="6148">
                  <c:v>2.63E-3</c:v>
                </c:pt>
                <c:pt idx="6149">
                  <c:v>2.6800000000000001E-3</c:v>
                </c:pt>
                <c:pt idx="6150">
                  <c:v>2.6800000000000001E-3</c:v>
                </c:pt>
                <c:pt idx="6151">
                  <c:v>2.6800000000000001E-3</c:v>
                </c:pt>
                <c:pt idx="6152">
                  <c:v>2.6800000000000001E-3</c:v>
                </c:pt>
                <c:pt idx="6153">
                  <c:v>2.7399999999999998E-3</c:v>
                </c:pt>
                <c:pt idx="6154">
                  <c:v>2.7399999999999998E-3</c:v>
                </c:pt>
                <c:pt idx="6155">
                  <c:v>2.7899999999999999E-3</c:v>
                </c:pt>
                <c:pt idx="6156">
                  <c:v>2.7899999999999999E-3</c:v>
                </c:pt>
                <c:pt idx="6157">
                  <c:v>2.7899999999999999E-3</c:v>
                </c:pt>
                <c:pt idx="6158">
                  <c:v>2.8500000000000001E-3</c:v>
                </c:pt>
                <c:pt idx="6159">
                  <c:v>2.8500000000000001E-3</c:v>
                </c:pt>
                <c:pt idx="6160">
                  <c:v>2.8999999999999998E-3</c:v>
                </c:pt>
                <c:pt idx="6161">
                  <c:v>2.8999999999999998E-3</c:v>
                </c:pt>
                <c:pt idx="6162">
                  <c:v>2.9499999999999999E-3</c:v>
                </c:pt>
                <c:pt idx="6163">
                  <c:v>2.9499999999999999E-3</c:v>
                </c:pt>
                <c:pt idx="6164">
                  <c:v>3.0100000000000001E-3</c:v>
                </c:pt>
                <c:pt idx="6165">
                  <c:v>3.0100000000000001E-3</c:v>
                </c:pt>
                <c:pt idx="6166">
                  <c:v>3.0599999999999998E-3</c:v>
                </c:pt>
                <c:pt idx="6167">
                  <c:v>3.0599999999999998E-3</c:v>
                </c:pt>
                <c:pt idx="6168">
                  <c:v>3.1199999999999999E-3</c:v>
                </c:pt>
                <c:pt idx="6169">
                  <c:v>3.1199999999999999E-3</c:v>
                </c:pt>
                <c:pt idx="6170">
                  <c:v>3.1700000000000001E-3</c:v>
                </c:pt>
                <c:pt idx="6171">
                  <c:v>3.2299999999999998E-3</c:v>
                </c:pt>
                <c:pt idx="6172">
                  <c:v>3.2299999999999998E-3</c:v>
                </c:pt>
                <c:pt idx="6173">
                  <c:v>3.2799999999999999E-3</c:v>
                </c:pt>
                <c:pt idx="6174">
                  <c:v>3.3400000000000001E-3</c:v>
                </c:pt>
                <c:pt idx="6175">
                  <c:v>3.3400000000000001E-3</c:v>
                </c:pt>
                <c:pt idx="6176">
                  <c:v>3.3899999999999998E-3</c:v>
                </c:pt>
                <c:pt idx="6177">
                  <c:v>3.4399999999999999E-3</c:v>
                </c:pt>
                <c:pt idx="6178">
                  <c:v>3.4399999999999999E-3</c:v>
                </c:pt>
                <c:pt idx="6179">
                  <c:v>3.5000000000000001E-3</c:v>
                </c:pt>
                <c:pt idx="6180">
                  <c:v>3.5000000000000001E-3</c:v>
                </c:pt>
                <c:pt idx="6181">
                  <c:v>3.5500000000000002E-3</c:v>
                </c:pt>
                <c:pt idx="6182">
                  <c:v>3.5500000000000002E-3</c:v>
                </c:pt>
                <c:pt idx="6183">
                  <c:v>3.6099999999999999E-3</c:v>
                </c:pt>
                <c:pt idx="6184">
                  <c:v>3.6600000000000001E-3</c:v>
                </c:pt>
                <c:pt idx="6185">
                  <c:v>3.6600000000000001E-3</c:v>
                </c:pt>
                <c:pt idx="6186">
                  <c:v>3.7200000000000002E-3</c:v>
                </c:pt>
                <c:pt idx="6187">
                  <c:v>3.7200000000000002E-3</c:v>
                </c:pt>
                <c:pt idx="6188">
                  <c:v>3.7699999999999999E-3</c:v>
                </c:pt>
                <c:pt idx="6189">
                  <c:v>3.7699999999999999E-3</c:v>
                </c:pt>
                <c:pt idx="6190">
                  <c:v>3.8300000000000001E-3</c:v>
                </c:pt>
                <c:pt idx="6191">
                  <c:v>3.8300000000000001E-3</c:v>
                </c:pt>
                <c:pt idx="6192">
                  <c:v>3.8800000000000002E-3</c:v>
                </c:pt>
                <c:pt idx="6193">
                  <c:v>3.8800000000000002E-3</c:v>
                </c:pt>
                <c:pt idx="6194">
                  <c:v>3.9300000000000003E-3</c:v>
                </c:pt>
                <c:pt idx="6195">
                  <c:v>3.9300000000000003E-3</c:v>
                </c:pt>
                <c:pt idx="6196">
                  <c:v>3.9899999999999996E-3</c:v>
                </c:pt>
                <c:pt idx="6197">
                  <c:v>3.9899999999999996E-3</c:v>
                </c:pt>
                <c:pt idx="6198">
                  <c:v>3.9899999999999996E-3</c:v>
                </c:pt>
                <c:pt idx="6199">
                  <c:v>4.0400000000000002E-3</c:v>
                </c:pt>
                <c:pt idx="6200">
                  <c:v>4.0400000000000002E-3</c:v>
                </c:pt>
                <c:pt idx="6201">
                  <c:v>4.0400000000000002E-3</c:v>
                </c:pt>
                <c:pt idx="6202">
                  <c:v>4.0400000000000002E-3</c:v>
                </c:pt>
                <c:pt idx="6203">
                  <c:v>4.1000000000000003E-3</c:v>
                </c:pt>
                <c:pt idx="6204">
                  <c:v>4.1000000000000003E-3</c:v>
                </c:pt>
                <c:pt idx="6205">
                  <c:v>4.1000000000000003E-3</c:v>
                </c:pt>
                <c:pt idx="6206">
                  <c:v>4.1000000000000003E-3</c:v>
                </c:pt>
                <c:pt idx="6207">
                  <c:v>4.15E-3</c:v>
                </c:pt>
                <c:pt idx="6208">
                  <c:v>4.15E-3</c:v>
                </c:pt>
                <c:pt idx="6209">
                  <c:v>4.15E-3</c:v>
                </c:pt>
                <c:pt idx="6210">
                  <c:v>4.15E-3</c:v>
                </c:pt>
                <c:pt idx="6211">
                  <c:v>4.15E-3</c:v>
                </c:pt>
                <c:pt idx="6212">
                  <c:v>4.15E-3</c:v>
                </c:pt>
                <c:pt idx="6213">
                  <c:v>4.15E-3</c:v>
                </c:pt>
                <c:pt idx="6214">
                  <c:v>4.15E-3</c:v>
                </c:pt>
                <c:pt idx="6215">
                  <c:v>4.15E-3</c:v>
                </c:pt>
                <c:pt idx="6216">
                  <c:v>4.1000000000000003E-3</c:v>
                </c:pt>
                <c:pt idx="6217">
                  <c:v>4.1000000000000003E-3</c:v>
                </c:pt>
                <c:pt idx="6218">
                  <c:v>4.1000000000000003E-3</c:v>
                </c:pt>
                <c:pt idx="6219">
                  <c:v>4.1000000000000003E-3</c:v>
                </c:pt>
                <c:pt idx="6220">
                  <c:v>4.1000000000000003E-3</c:v>
                </c:pt>
                <c:pt idx="6221">
                  <c:v>4.0400000000000002E-3</c:v>
                </c:pt>
                <c:pt idx="6222">
                  <c:v>4.0400000000000002E-3</c:v>
                </c:pt>
                <c:pt idx="6223">
                  <c:v>4.0400000000000002E-3</c:v>
                </c:pt>
                <c:pt idx="6224">
                  <c:v>4.0400000000000002E-3</c:v>
                </c:pt>
                <c:pt idx="6225">
                  <c:v>3.9899999999999996E-3</c:v>
                </c:pt>
                <c:pt idx="6226">
                  <c:v>3.9899999999999996E-3</c:v>
                </c:pt>
                <c:pt idx="6227">
                  <c:v>3.9300000000000003E-3</c:v>
                </c:pt>
                <c:pt idx="6228">
                  <c:v>3.9300000000000003E-3</c:v>
                </c:pt>
                <c:pt idx="6229">
                  <c:v>3.8800000000000002E-3</c:v>
                </c:pt>
                <c:pt idx="6230">
                  <c:v>3.8800000000000002E-3</c:v>
                </c:pt>
                <c:pt idx="6231">
                  <c:v>3.8300000000000001E-3</c:v>
                </c:pt>
                <c:pt idx="6232">
                  <c:v>3.8300000000000001E-3</c:v>
                </c:pt>
                <c:pt idx="6233">
                  <c:v>3.7699999999999999E-3</c:v>
                </c:pt>
                <c:pt idx="6234">
                  <c:v>3.7200000000000002E-3</c:v>
                </c:pt>
                <c:pt idx="6235">
                  <c:v>3.7200000000000002E-3</c:v>
                </c:pt>
                <c:pt idx="6236">
                  <c:v>3.6600000000000001E-3</c:v>
                </c:pt>
                <c:pt idx="6237">
                  <c:v>3.6099999999999999E-3</c:v>
                </c:pt>
                <c:pt idx="6238">
                  <c:v>3.6099999999999999E-3</c:v>
                </c:pt>
                <c:pt idx="6239">
                  <c:v>3.5500000000000002E-3</c:v>
                </c:pt>
                <c:pt idx="6240">
                  <c:v>3.5000000000000001E-3</c:v>
                </c:pt>
                <c:pt idx="6241">
                  <c:v>3.5000000000000001E-3</c:v>
                </c:pt>
                <c:pt idx="6242">
                  <c:v>3.4399999999999999E-3</c:v>
                </c:pt>
                <c:pt idx="6243">
                  <c:v>3.3899999999999998E-3</c:v>
                </c:pt>
                <c:pt idx="6244">
                  <c:v>3.3400000000000001E-3</c:v>
                </c:pt>
                <c:pt idx="6245">
                  <c:v>3.2799999999999999E-3</c:v>
                </c:pt>
                <c:pt idx="6246">
                  <c:v>3.2299999999999998E-3</c:v>
                </c:pt>
                <c:pt idx="6247">
                  <c:v>3.1700000000000001E-3</c:v>
                </c:pt>
                <c:pt idx="6248">
                  <c:v>3.1700000000000001E-3</c:v>
                </c:pt>
                <c:pt idx="6249">
                  <c:v>3.1199999999999999E-3</c:v>
                </c:pt>
                <c:pt idx="6250">
                  <c:v>3.0599999999999998E-3</c:v>
                </c:pt>
                <c:pt idx="6251">
                  <c:v>3.0100000000000001E-3</c:v>
                </c:pt>
                <c:pt idx="6252">
                  <c:v>2.9499999999999999E-3</c:v>
                </c:pt>
                <c:pt idx="6253">
                  <c:v>2.8999999999999998E-3</c:v>
                </c:pt>
                <c:pt idx="6254">
                  <c:v>2.8500000000000001E-3</c:v>
                </c:pt>
                <c:pt idx="6255">
                  <c:v>2.7899999999999999E-3</c:v>
                </c:pt>
                <c:pt idx="6256">
                  <c:v>2.7399999999999998E-3</c:v>
                </c:pt>
                <c:pt idx="6257">
                  <c:v>2.6800000000000001E-3</c:v>
                </c:pt>
                <c:pt idx="6258">
                  <c:v>2.63E-3</c:v>
                </c:pt>
                <c:pt idx="6259">
                  <c:v>2.5699999999999998E-3</c:v>
                </c:pt>
                <c:pt idx="6260">
                  <c:v>2.5200000000000001E-3</c:v>
                </c:pt>
                <c:pt idx="6261">
                  <c:v>2.4599999999999999E-3</c:v>
                </c:pt>
                <c:pt idx="6262">
                  <c:v>2.4099999999999998E-3</c:v>
                </c:pt>
                <c:pt idx="6263">
                  <c:v>2.3600000000000001E-3</c:v>
                </c:pt>
                <c:pt idx="6264">
                  <c:v>2.3E-3</c:v>
                </c:pt>
                <c:pt idx="6265">
                  <c:v>2.2499999999999998E-3</c:v>
                </c:pt>
                <c:pt idx="6266">
                  <c:v>2.1900000000000001E-3</c:v>
                </c:pt>
                <c:pt idx="6267">
                  <c:v>2.14E-3</c:v>
                </c:pt>
                <c:pt idx="6268">
                  <c:v>2.0799999999999998E-3</c:v>
                </c:pt>
                <c:pt idx="6269">
                  <c:v>2.0300000000000001E-3</c:v>
                </c:pt>
                <c:pt idx="6270">
                  <c:v>1.97E-3</c:v>
                </c:pt>
                <c:pt idx="6271">
                  <c:v>1.92E-3</c:v>
                </c:pt>
                <c:pt idx="6272">
                  <c:v>1.8699999999999999E-3</c:v>
                </c:pt>
                <c:pt idx="6273">
                  <c:v>1.81E-3</c:v>
                </c:pt>
                <c:pt idx="6274">
                  <c:v>1.7600000000000001E-3</c:v>
                </c:pt>
                <c:pt idx="6275">
                  <c:v>1.6999999999999999E-3</c:v>
                </c:pt>
                <c:pt idx="6276">
                  <c:v>1.65E-3</c:v>
                </c:pt>
                <c:pt idx="6277">
                  <c:v>1.65E-3</c:v>
                </c:pt>
                <c:pt idx="6278">
                  <c:v>1.5900000000000001E-3</c:v>
                </c:pt>
                <c:pt idx="6279">
                  <c:v>1.5399999999999999E-3</c:v>
                </c:pt>
                <c:pt idx="6280">
                  <c:v>1.48E-3</c:v>
                </c:pt>
                <c:pt idx="6281">
                  <c:v>1.4300000000000001E-3</c:v>
                </c:pt>
                <c:pt idx="6282">
                  <c:v>1.3799999999999999E-3</c:v>
                </c:pt>
                <c:pt idx="6283">
                  <c:v>1.3799999999999999E-3</c:v>
                </c:pt>
                <c:pt idx="6284">
                  <c:v>1.32E-3</c:v>
                </c:pt>
                <c:pt idx="6285">
                  <c:v>1.2700000000000001E-3</c:v>
                </c:pt>
                <c:pt idx="6286">
                  <c:v>1.2099999999999999E-3</c:v>
                </c:pt>
                <c:pt idx="6287">
                  <c:v>1.2099999999999999E-3</c:v>
                </c:pt>
                <c:pt idx="6288">
                  <c:v>1.16E-3</c:v>
                </c:pt>
                <c:pt idx="6289">
                  <c:v>1.1000000000000001E-3</c:v>
                </c:pt>
                <c:pt idx="6290">
                  <c:v>1.1000000000000001E-3</c:v>
                </c:pt>
                <c:pt idx="6291">
                  <c:v>1.0499999999999999E-3</c:v>
                </c:pt>
                <c:pt idx="6292">
                  <c:v>9.8999999999999999E-4</c:v>
                </c:pt>
                <c:pt idx="6293">
                  <c:v>9.8999999999999999E-4</c:v>
                </c:pt>
                <c:pt idx="6294">
                  <c:v>9.3999999999999997E-4</c:v>
                </c:pt>
                <c:pt idx="6295">
                  <c:v>9.3999999999999997E-4</c:v>
                </c:pt>
                <c:pt idx="6296">
                  <c:v>8.8999999999999995E-4</c:v>
                </c:pt>
                <c:pt idx="6297">
                  <c:v>8.8999999999999995E-4</c:v>
                </c:pt>
                <c:pt idx="6298">
                  <c:v>8.3000000000000001E-4</c:v>
                </c:pt>
                <c:pt idx="6299">
                  <c:v>8.3000000000000001E-4</c:v>
                </c:pt>
                <c:pt idx="6300">
                  <c:v>8.3000000000000001E-4</c:v>
                </c:pt>
                <c:pt idx="6301">
                  <c:v>7.7999999999999999E-4</c:v>
                </c:pt>
                <c:pt idx="6302">
                  <c:v>7.7999999999999999E-4</c:v>
                </c:pt>
                <c:pt idx="6303">
                  <c:v>7.7999999999999999E-4</c:v>
                </c:pt>
                <c:pt idx="6304">
                  <c:v>7.7999999999999999E-4</c:v>
                </c:pt>
                <c:pt idx="6305">
                  <c:v>7.2000000000000005E-4</c:v>
                </c:pt>
                <c:pt idx="6306">
                  <c:v>7.2000000000000005E-4</c:v>
                </c:pt>
                <c:pt idx="6307">
                  <c:v>7.2000000000000005E-4</c:v>
                </c:pt>
                <c:pt idx="6308">
                  <c:v>7.2000000000000005E-4</c:v>
                </c:pt>
                <c:pt idx="6309">
                  <c:v>7.2000000000000005E-4</c:v>
                </c:pt>
                <c:pt idx="6310">
                  <c:v>6.7000000000000002E-4</c:v>
                </c:pt>
                <c:pt idx="6311">
                  <c:v>6.7000000000000002E-4</c:v>
                </c:pt>
                <c:pt idx="6312">
                  <c:v>6.7000000000000002E-4</c:v>
                </c:pt>
                <c:pt idx="6313">
                  <c:v>6.7000000000000002E-4</c:v>
                </c:pt>
                <c:pt idx="6314">
                  <c:v>6.7000000000000002E-4</c:v>
                </c:pt>
                <c:pt idx="6315">
                  <c:v>6.7000000000000002E-4</c:v>
                </c:pt>
                <c:pt idx="6316">
                  <c:v>6.7000000000000002E-4</c:v>
                </c:pt>
                <c:pt idx="6317">
                  <c:v>7.2000000000000005E-4</c:v>
                </c:pt>
                <c:pt idx="6318">
                  <c:v>7.2000000000000005E-4</c:v>
                </c:pt>
                <c:pt idx="6319">
                  <c:v>7.2000000000000005E-4</c:v>
                </c:pt>
                <c:pt idx="6320">
                  <c:v>7.2000000000000005E-4</c:v>
                </c:pt>
                <c:pt idx="6321">
                  <c:v>7.2000000000000005E-4</c:v>
                </c:pt>
                <c:pt idx="6322">
                  <c:v>7.2000000000000005E-4</c:v>
                </c:pt>
                <c:pt idx="6323">
                  <c:v>7.7999999999999999E-4</c:v>
                </c:pt>
                <c:pt idx="6324">
                  <c:v>7.7999999999999999E-4</c:v>
                </c:pt>
                <c:pt idx="6325">
                  <c:v>7.7999999999999999E-4</c:v>
                </c:pt>
                <c:pt idx="6326">
                  <c:v>7.7999999999999999E-4</c:v>
                </c:pt>
                <c:pt idx="6327">
                  <c:v>7.7999999999999999E-4</c:v>
                </c:pt>
                <c:pt idx="6328">
                  <c:v>8.3000000000000001E-4</c:v>
                </c:pt>
                <c:pt idx="6329">
                  <c:v>8.3000000000000001E-4</c:v>
                </c:pt>
                <c:pt idx="6330">
                  <c:v>8.3000000000000001E-4</c:v>
                </c:pt>
                <c:pt idx="6331">
                  <c:v>8.8999999999999995E-4</c:v>
                </c:pt>
                <c:pt idx="6332">
                  <c:v>8.8999999999999995E-4</c:v>
                </c:pt>
                <c:pt idx="6333">
                  <c:v>9.3999999999999997E-4</c:v>
                </c:pt>
                <c:pt idx="6334">
                  <c:v>9.3999999999999997E-4</c:v>
                </c:pt>
                <c:pt idx="6335">
                  <c:v>9.8999999999999999E-4</c:v>
                </c:pt>
                <c:pt idx="6336">
                  <c:v>9.8999999999999999E-4</c:v>
                </c:pt>
                <c:pt idx="6337">
                  <c:v>9.8999999999999999E-4</c:v>
                </c:pt>
                <c:pt idx="6338">
                  <c:v>1.0499999999999999E-3</c:v>
                </c:pt>
                <c:pt idx="6339">
                  <c:v>1.0499999999999999E-3</c:v>
                </c:pt>
                <c:pt idx="6340">
                  <c:v>1.1000000000000001E-3</c:v>
                </c:pt>
                <c:pt idx="6341">
                  <c:v>1.1000000000000001E-3</c:v>
                </c:pt>
                <c:pt idx="6342">
                  <c:v>1.1000000000000001E-3</c:v>
                </c:pt>
                <c:pt idx="6343">
                  <c:v>1.16E-3</c:v>
                </c:pt>
                <c:pt idx="6344">
                  <c:v>1.16E-3</c:v>
                </c:pt>
                <c:pt idx="6345">
                  <c:v>1.2099999999999999E-3</c:v>
                </c:pt>
                <c:pt idx="6346">
                  <c:v>1.2099999999999999E-3</c:v>
                </c:pt>
                <c:pt idx="6347">
                  <c:v>1.2700000000000001E-3</c:v>
                </c:pt>
                <c:pt idx="6348">
                  <c:v>1.2700000000000001E-3</c:v>
                </c:pt>
                <c:pt idx="6349">
                  <c:v>1.32E-3</c:v>
                </c:pt>
                <c:pt idx="6350">
                  <c:v>1.32E-3</c:v>
                </c:pt>
                <c:pt idx="6351">
                  <c:v>1.3799999999999999E-3</c:v>
                </c:pt>
                <c:pt idx="6352">
                  <c:v>1.3799999999999999E-3</c:v>
                </c:pt>
                <c:pt idx="6353">
                  <c:v>1.4300000000000001E-3</c:v>
                </c:pt>
                <c:pt idx="6354">
                  <c:v>1.4300000000000001E-3</c:v>
                </c:pt>
                <c:pt idx="6355">
                  <c:v>1.48E-3</c:v>
                </c:pt>
                <c:pt idx="6356">
                  <c:v>1.48E-3</c:v>
                </c:pt>
                <c:pt idx="6357">
                  <c:v>1.48E-3</c:v>
                </c:pt>
                <c:pt idx="6358">
                  <c:v>1.5399999999999999E-3</c:v>
                </c:pt>
                <c:pt idx="6359">
                  <c:v>1.5399999999999999E-3</c:v>
                </c:pt>
                <c:pt idx="6360">
                  <c:v>1.5399999999999999E-3</c:v>
                </c:pt>
                <c:pt idx="6361">
                  <c:v>1.5900000000000001E-3</c:v>
                </c:pt>
                <c:pt idx="6362">
                  <c:v>1.5900000000000001E-3</c:v>
                </c:pt>
                <c:pt idx="6363">
                  <c:v>1.5900000000000001E-3</c:v>
                </c:pt>
                <c:pt idx="6364">
                  <c:v>1.65E-3</c:v>
                </c:pt>
                <c:pt idx="6365">
                  <c:v>1.65E-3</c:v>
                </c:pt>
                <c:pt idx="6366">
                  <c:v>1.65E-3</c:v>
                </c:pt>
                <c:pt idx="6367">
                  <c:v>1.6999999999999999E-3</c:v>
                </c:pt>
                <c:pt idx="6368">
                  <c:v>1.6999999999999999E-3</c:v>
                </c:pt>
                <c:pt idx="6369">
                  <c:v>1.6999999999999999E-3</c:v>
                </c:pt>
                <c:pt idx="6370">
                  <c:v>1.6999999999999999E-3</c:v>
                </c:pt>
                <c:pt idx="6371">
                  <c:v>1.7600000000000001E-3</c:v>
                </c:pt>
                <c:pt idx="6372">
                  <c:v>1.7600000000000001E-3</c:v>
                </c:pt>
                <c:pt idx="6373">
                  <c:v>1.7600000000000001E-3</c:v>
                </c:pt>
                <c:pt idx="6374">
                  <c:v>1.7600000000000001E-3</c:v>
                </c:pt>
                <c:pt idx="6375">
                  <c:v>1.7600000000000001E-3</c:v>
                </c:pt>
                <c:pt idx="6376">
                  <c:v>1.7600000000000001E-3</c:v>
                </c:pt>
                <c:pt idx="6377">
                  <c:v>1.7600000000000001E-3</c:v>
                </c:pt>
                <c:pt idx="6378">
                  <c:v>1.7600000000000001E-3</c:v>
                </c:pt>
                <c:pt idx="6379">
                  <c:v>1.7600000000000001E-3</c:v>
                </c:pt>
                <c:pt idx="6380">
                  <c:v>1.7600000000000001E-3</c:v>
                </c:pt>
                <c:pt idx="6381">
                  <c:v>1.7600000000000001E-3</c:v>
                </c:pt>
                <c:pt idx="6382">
                  <c:v>1.7600000000000001E-3</c:v>
                </c:pt>
                <c:pt idx="6383">
                  <c:v>1.7600000000000001E-3</c:v>
                </c:pt>
                <c:pt idx="6384">
                  <c:v>1.7600000000000001E-3</c:v>
                </c:pt>
                <c:pt idx="6385">
                  <c:v>1.6999999999999999E-3</c:v>
                </c:pt>
                <c:pt idx="6386">
                  <c:v>1.6999999999999999E-3</c:v>
                </c:pt>
                <c:pt idx="6387">
                  <c:v>1.6999999999999999E-3</c:v>
                </c:pt>
                <c:pt idx="6388">
                  <c:v>1.6999999999999999E-3</c:v>
                </c:pt>
                <c:pt idx="6389">
                  <c:v>1.65E-3</c:v>
                </c:pt>
                <c:pt idx="6390">
                  <c:v>1.65E-3</c:v>
                </c:pt>
                <c:pt idx="6391">
                  <c:v>1.5900000000000001E-3</c:v>
                </c:pt>
                <c:pt idx="6392">
                  <c:v>1.5900000000000001E-3</c:v>
                </c:pt>
                <c:pt idx="6393">
                  <c:v>1.5900000000000001E-3</c:v>
                </c:pt>
                <c:pt idx="6394">
                  <c:v>1.5399999999999999E-3</c:v>
                </c:pt>
                <c:pt idx="6395">
                  <c:v>1.5399999999999999E-3</c:v>
                </c:pt>
                <c:pt idx="6396">
                  <c:v>1.48E-3</c:v>
                </c:pt>
                <c:pt idx="6397">
                  <c:v>1.48E-3</c:v>
                </c:pt>
                <c:pt idx="6398">
                  <c:v>1.4300000000000001E-3</c:v>
                </c:pt>
                <c:pt idx="6399">
                  <c:v>1.4300000000000001E-3</c:v>
                </c:pt>
                <c:pt idx="6400">
                  <c:v>1.3799999999999999E-3</c:v>
                </c:pt>
                <c:pt idx="6401">
                  <c:v>1.32E-3</c:v>
                </c:pt>
                <c:pt idx="6402">
                  <c:v>1.32E-3</c:v>
                </c:pt>
                <c:pt idx="6403">
                  <c:v>1.2700000000000001E-3</c:v>
                </c:pt>
                <c:pt idx="6404">
                  <c:v>1.2099999999999999E-3</c:v>
                </c:pt>
                <c:pt idx="6405">
                  <c:v>1.16E-3</c:v>
                </c:pt>
                <c:pt idx="6406">
                  <c:v>1.16E-3</c:v>
                </c:pt>
                <c:pt idx="6407">
                  <c:v>1.1000000000000001E-3</c:v>
                </c:pt>
                <c:pt idx="6408">
                  <c:v>1.0499999999999999E-3</c:v>
                </c:pt>
                <c:pt idx="6409">
                  <c:v>9.8999999999999999E-4</c:v>
                </c:pt>
                <c:pt idx="6410">
                  <c:v>9.3999999999999997E-4</c:v>
                </c:pt>
                <c:pt idx="6411">
                  <c:v>8.8999999999999995E-4</c:v>
                </c:pt>
                <c:pt idx="6412">
                  <c:v>8.8999999999999995E-4</c:v>
                </c:pt>
                <c:pt idx="6413">
                  <c:v>8.3000000000000001E-4</c:v>
                </c:pt>
                <c:pt idx="6414">
                  <c:v>7.7999999999999999E-4</c:v>
                </c:pt>
                <c:pt idx="6415">
                  <c:v>7.2000000000000005E-4</c:v>
                </c:pt>
                <c:pt idx="6416">
                  <c:v>6.7000000000000002E-4</c:v>
                </c:pt>
                <c:pt idx="6417">
                  <c:v>6.0999999999999997E-4</c:v>
                </c:pt>
                <c:pt idx="6418">
                  <c:v>5.5999999999999995E-4</c:v>
                </c:pt>
                <c:pt idx="6419">
                  <c:v>5.0000000000000001E-4</c:v>
                </c:pt>
                <c:pt idx="6420">
                  <c:v>4.4999999999999999E-4</c:v>
                </c:pt>
                <c:pt idx="6421">
                  <c:v>4.0000000000000002E-4</c:v>
                </c:pt>
                <c:pt idx="6422">
                  <c:v>2.9E-4</c:v>
                </c:pt>
                <c:pt idx="6423">
                  <c:v>2.3000000000000001E-4</c:v>
                </c:pt>
                <c:pt idx="6424">
                  <c:v>1.8000000000000001E-4</c:v>
                </c:pt>
                <c:pt idx="6425">
                  <c:v>1.2E-4</c:v>
                </c:pt>
                <c:pt idx="6426">
                  <c:v>6.9999999999999994E-5</c:v>
                </c:pt>
                <c:pt idx="6427">
                  <c:v>1.0000000000000001E-5</c:v>
                </c:pt>
                <c:pt idx="6428">
                  <c:v>-4.0000000000000003E-5</c:v>
                </c:pt>
                <c:pt idx="6429">
                  <c:v>-1E-4</c:v>
                </c:pt>
                <c:pt idx="6430">
                  <c:v>-2.0000000000000001E-4</c:v>
                </c:pt>
                <c:pt idx="6431">
                  <c:v>-2.5999999999999998E-4</c:v>
                </c:pt>
                <c:pt idx="6432">
                  <c:v>-3.1E-4</c:v>
                </c:pt>
                <c:pt idx="6433">
                  <c:v>-3.6999999999999999E-4</c:v>
                </c:pt>
                <c:pt idx="6434">
                  <c:v>-4.2000000000000002E-4</c:v>
                </c:pt>
                <c:pt idx="6435">
                  <c:v>-4.8000000000000001E-4</c:v>
                </c:pt>
                <c:pt idx="6436">
                  <c:v>-5.9000000000000003E-4</c:v>
                </c:pt>
                <c:pt idx="6437">
                  <c:v>-6.4000000000000005E-4</c:v>
                </c:pt>
                <c:pt idx="6438">
                  <c:v>-6.8999999999999997E-4</c:v>
                </c:pt>
                <c:pt idx="6439">
                  <c:v>-7.5000000000000002E-4</c:v>
                </c:pt>
                <c:pt idx="6440">
                  <c:v>-8.0000000000000004E-4</c:v>
                </c:pt>
                <c:pt idx="6441">
                  <c:v>-8.5999999999999998E-4</c:v>
                </c:pt>
                <c:pt idx="6442">
                  <c:v>-9.1E-4</c:v>
                </c:pt>
                <c:pt idx="6443">
                  <c:v>-1.0200000000000001E-3</c:v>
                </c:pt>
                <c:pt idx="6444">
                  <c:v>-1.08E-3</c:v>
                </c:pt>
                <c:pt idx="6445">
                  <c:v>-1.1299999999999999E-3</c:v>
                </c:pt>
                <c:pt idx="6446">
                  <c:v>-1.1800000000000001E-3</c:v>
                </c:pt>
                <c:pt idx="6447">
                  <c:v>-1.24E-3</c:v>
                </c:pt>
                <c:pt idx="6448">
                  <c:v>-1.2899999999999999E-3</c:v>
                </c:pt>
                <c:pt idx="6449">
                  <c:v>-1.3500000000000001E-3</c:v>
                </c:pt>
                <c:pt idx="6450">
                  <c:v>-1.4E-3</c:v>
                </c:pt>
                <c:pt idx="6451">
                  <c:v>-1.4599999999999999E-3</c:v>
                </c:pt>
                <c:pt idx="6452">
                  <c:v>-1.5100000000000001E-3</c:v>
                </c:pt>
                <c:pt idx="6453">
                  <c:v>-1.6199999999999999E-3</c:v>
                </c:pt>
                <c:pt idx="6454">
                  <c:v>-1.67E-3</c:v>
                </c:pt>
                <c:pt idx="6455">
                  <c:v>-1.73E-3</c:v>
                </c:pt>
                <c:pt idx="6456">
                  <c:v>-1.7799999999999999E-3</c:v>
                </c:pt>
                <c:pt idx="6457">
                  <c:v>-1.8400000000000001E-3</c:v>
                </c:pt>
                <c:pt idx="6458">
                  <c:v>-1.8400000000000001E-3</c:v>
                </c:pt>
                <c:pt idx="6459">
                  <c:v>-1.89E-3</c:v>
                </c:pt>
                <c:pt idx="6460">
                  <c:v>-1.9499999999999999E-3</c:v>
                </c:pt>
                <c:pt idx="6461">
                  <c:v>-2E-3</c:v>
                </c:pt>
                <c:pt idx="6462">
                  <c:v>-2.0600000000000002E-3</c:v>
                </c:pt>
                <c:pt idx="6463">
                  <c:v>-2.1099999999999999E-3</c:v>
                </c:pt>
                <c:pt idx="6464">
                  <c:v>-2.16E-3</c:v>
                </c:pt>
                <c:pt idx="6465">
                  <c:v>-2.2200000000000002E-3</c:v>
                </c:pt>
                <c:pt idx="6466">
                  <c:v>-2.2200000000000002E-3</c:v>
                </c:pt>
                <c:pt idx="6467">
                  <c:v>-2.2699999999999999E-3</c:v>
                </c:pt>
                <c:pt idx="6468">
                  <c:v>-2.33E-3</c:v>
                </c:pt>
                <c:pt idx="6469">
                  <c:v>-2.3800000000000002E-3</c:v>
                </c:pt>
                <c:pt idx="6470">
                  <c:v>-2.3800000000000002E-3</c:v>
                </c:pt>
                <c:pt idx="6471">
                  <c:v>-2.4399999999999999E-3</c:v>
                </c:pt>
                <c:pt idx="6472">
                  <c:v>-2.49E-3</c:v>
                </c:pt>
                <c:pt idx="6473">
                  <c:v>-2.49E-3</c:v>
                </c:pt>
                <c:pt idx="6474">
                  <c:v>-2.5500000000000002E-3</c:v>
                </c:pt>
                <c:pt idx="6475">
                  <c:v>-2.5999999999999999E-3</c:v>
                </c:pt>
                <c:pt idx="6476">
                  <c:v>-2.5999999999999999E-3</c:v>
                </c:pt>
                <c:pt idx="6477">
                  <c:v>-2.65E-3</c:v>
                </c:pt>
                <c:pt idx="6478">
                  <c:v>-2.65E-3</c:v>
                </c:pt>
                <c:pt idx="6479">
                  <c:v>-2.7100000000000002E-3</c:v>
                </c:pt>
                <c:pt idx="6480">
                  <c:v>-2.7100000000000002E-3</c:v>
                </c:pt>
                <c:pt idx="6481">
                  <c:v>-2.7100000000000002E-3</c:v>
                </c:pt>
                <c:pt idx="6482">
                  <c:v>-2.7599999999999999E-3</c:v>
                </c:pt>
                <c:pt idx="6483">
                  <c:v>-2.7599999999999999E-3</c:v>
                </c:pt>
                <c:pt idx="6484">
                  <c:v>-2.82E-3</c:v>
                </c:pt>
                <c:pt idx="6485">
                  <c:v>-2.82E-3</c:v>
                </c:pt>
                <c:pt idx="6486">
                  <c:v>-2.82E-3</c:v>
                </c:pt>
                <c:pt idx="6487">
                  <c:v>-2.8700000000000002E-3</c:v>
                </c:pt>
                <c:pt idx="6488">
                  <c:v>-2.8700000000000002E-3</c:v>
                </c:pt>
                <c:pt idx="6489">
                  <c:v>-2.8700000000000002E-3</c:v>
                </c:pt>
                <c:pt idx="6490">
                  <c:v>-2.9299999999999999E-3</c:v>
                </c:pt>
                <c:pt idx="6491">
                  <c:v>-2.9299999999999999E-3</c:v>
                </c:pt>
                <c:pt idx="6492">
                  <c:v>-2.9299999999999999E-3</c:v>
                </c:pt>
                <c:pt idx="6493">
                  <c:v>-2.9299999999999999E-3</c:v>
                </c:pt>
                <c:pt idx="6494">
                  <c:v>-2.9299999999999999E-3</c:v>
                </c:pt>
                <c:pt idx="6495">
                  <c:v>-2.9299999999999999E-3</c:v>
                </c:pt>
                <c:pt idx="6496">
                  <c:v>-2.9299999999999999E-3</c:v>
                </c:pt>
                <c:pt idx="6497">
                  <c:v>-2.9299999999999999E-3</c:v>
                </c:pt>
                <c:pt idx="6498">
                  <c:v>-2.98E-3</c:v>
                </c:pt>
                <c:pt idx="6499">
                  <c:v>-2.98E-3</c:v>
                </c:pt>
                <c:pt idx="6500">
                  <c:v>-2.98E-3</c:v>
                </c:pt>
                <c:pt idx="6501">
                  <c:v>-2.98E-3</c:v>
                </c:pt>
                <c:pt idx="6502">
                  <c:v>-2.98E-3</c:v>
                </c:pt>
                <c:pt idx="6503">
                  <c:v>-2.98E-3</c:v>
                </c:pt>
                <c:pt idx="6504">
                  <c:v>-2.98E-3</c:v>
                </c:pt>
                <c:pt idx="6505">
                  <c:v>-2.98E-3</c:v>
                </c:pt>
                <c:pt idx="6506">
                  <c:v>-2.98E-3</c:v>
                </c:pt>
                <c:pt idx="6507">
                  <c:v>-2.98E-3</c:v>
                </c:pt>
                <c:pt idx="6508">
                  <c:v>-2.9299999999999999E-3</c:v>
                </c:pt>
                <c:pt idx="6509">
                  <c:v>-2.9299999999999999E-3</c:v>
                </c:pt>
                <c:pt idx="6510">
                  <c:v>-2.9299999999999999E-3</c:v>
                </c:pt>
                <c:pt idx="6511">
                  <c:v>-2.9299999999999999E-3</c:v>
                </c:pt>
                <c:pt idx="6512">
                  <c:v>-2.9299999999999999E-3</c:v>
                </c:pt>
                <c:pt idx="6513">
                  <c:v>-2.9299999999999999E-3</c:v>
                </c:pt>
                <c:pt idx="6514">
                  <c:v>-2.9299999999999999E-3</c:v>
                </c:pt>
                <c:pt idx="6515">
                  <c:v>-2.9299999999999999E-3</c:v>
                </c:pt>
                <c:pt idx="6516">
                  <c:v>-2.9299999999999999E-3</c:v>
                </c:pt>
                <c:pt idx="6517">
                  <c:v>-2.8700000000000002E-3</c:v>
                </c:pt>
                <c:pt idx="6518">
                  <c:v>-2.8700000000000002E-3</c:v>
                </c:pt>
                <c:pt idx="6519">
                  <c:v>-2.8700000000000002E-3</c:v>
                </c:pt>
                <c:pt idx="6520">
                  <c:v>-2.8700000000000002E-3</c:v>
                </c:pt>
                <c:pt idx="6521">
                  <c:v>-2.8700000000000002E-3</c:v>
                </c:pt>
                <c:pt idx="6522">
                  <c:v>-2.8700000000000002E-3</c:v>
                </c:pt>
                <c:pt idx="6523">
                  <c:v>-2.82E-3</c:v>
                </c:pt>
                <c:pt idx="6524">
                  <c:v>-2.82E-3</c:v>
                </c:pt>
                <c:pt idx="6525">
                  <c:v>-2.82E-3</c:v>
                </c:pt>
                <c:pt idx="6526">
                  <c:v>-2.82E-3</c:v>
                </c:pt>
                <c:pt idx="6527">
                  <c:v>-2.82E-3</c:v>
                </c:pt>
                <c:pt idx="6528">
                  <c:v>-2.7599999999999999E-3</c:v>
                </c:pt>
                <c:pt idx="6529">
                  <c:v>-2.7599999999999999E-3</c:v>
                </c:pt>
                <c:pt idx="6530">
                  <c:v>-2.7599999999999999E-3</c:v>
                </c:pt>
                <c:pt idx="6531">
                  <c:v>-2.7599999999999999E-3</c:v>
                </c:pt>
                <c:pt idx="6532">
                  <c:v>-2.7599999999999999E-3</c:v>
                </c:pt>
                <c:pt idx="6533">
                  <c:v>-2.7599999999999999E-3</c:v>
                </c:pt>
                <c:pt idx="6534">
                  <c:v>-2.7599999999999999E-3</c:v>
                </c:pt>
                <c:pt idx="6535">
                  <c:v>-2.7100000000000002E-3</c:v>
                </c:pt>
                <c:pt idx="6536">
                  <c:v>-2.7100000000000002E-3</c:v>
                </c:pt>
                <c:pt idx="6537">
                  <c:v>-2.7100000000000002E-3</c:v>
                </c:pt>
                <c:pt idx="6538">
                  <c:v>-2.7100000000000002E-3</c:v>
                </c:pt>
                <c:pt idx="6539">
                  <c:v>-2.7100000000000002E-3</c:v>
                </c:pt>
                <c:pt idx="6540">
                  <c:v>-2.7100000000000002E-3</c:v>
                </c:pt>
                <c:pt idx="6541">
                  <c:v>-2.7100000000000002E-3</c:v>
                </c:pt>
                <c:pt idx="6542">
                  <c:v>-2.7100000000000002E-3</c:v>
                </c:pt>
                <c:pt idx="6543">
                  <c:v>-2.65E-3</c:v>
                </c:pt>
                <c:pt idx="6544">
                  <c:v>-2.65E-3</c:v>
                </c:pt>
                <c:pt idx="6545">
                  <c:v>-2.65E-3</c:v>
                </c:pt>
                <c:pt idx="6546">
                  <c:v>-2.65E-3</c:v>
                </c:pt>
                <c:pt idx="6547">
                  <c:v>-2.65E-3</c:v>
                </c:pt>
                <c:pt idx="6548">
                  <c:v>-2.65E-3</c:v>
                </c:pt>
                <c:pt idx="6549">
                  <c:v>-2.65E-3</c:v>
                </c:pt>
                <c:pt idx="6550">
                  <c:v>-2.7100000000000002E-3</c:v>
                </c:pt>
                <c:pt idx="6551">
                  <c:v>-2.7100000000000002E-3</c:v>
                </c:pt>
                <c:pt idx="6552">
                  <c:v>-2.7100000000000002E-3</c:v>
                </c:pt>
                <c:pt idx="6553">
                  <c:v>-2.7100000000000002E-3</c:v>
                </c:pt>
                <c:pt idx="6554">
                  <c:v>-2.7100000000000002E-3</c:v>
                </c:pt>
                <c:pt idx="6555">
                  <c:v>-2.7100000000000002E-3</c:v>
                </c:pt>
                <c:pt idx="6556">
                  <c:v>-2.7100000000000002E-3</c:v>
                </c:pt>
                <c:pt idx="6557">
                  <c:v>-2.7100000000000002E-3</c:v>
                </c:pt>
                <c:pt idx="6558">
                  <c:v>-2.7100000000000002E-3</c:v>
                </c:pt>
                <c:pt idx="6559">
                  <c:v>-2.7100000000000002E-3</c:v>
                </c:pt>
                <c:pt idx="6560">
                  <c:v>-2.7100000000000002E-3</c:v>
                </c:pt>
                <c:pt idx="6561">
                  <c:v>-2.7599999999999999E-3</c:v>
                </c:pt>
                <c:pt idx="6562">
                  <c:v>-2.7599999999999999E-3</c:v>
                </c:pt>
                <c:pt idx="6563">
                  <c:v>-2.7599999999999999E-3</c:v>
                </c:pt>
                <c:pt idx="6564">
                  <c:v>-2.7599999999999999E-3</c:v>
                </c:pt>
                <c:pt idx="6565">
                  <c:v>-2.82E-3</c:v>
                </c:pt>
                <c:pt idx="6566">
                  <c:v>-2.82E-3</c:v>
                </c:pt>
                <c:pt idx="6567">
                  <c:v>-2.82E-3</c:v>
                </c:pt>
                <c:pt idx="6568">
                  <c:v>-2.82E-3</c:v>
                </c:pt>
                <c:pt idx="6569">
                  <c:v>-2.8700000000000002E-3</c:v>
                </c:pt>
                <c:pt idx="6570">
                  <c:v>-2.8700000000000002E-3</c:v>
                </c:pt>
                <c:pt idx="6571">
                  <c:v>-2.8700000000000002E-3</c:v>
                </c:pt>
                <c:pt idx="6572">
                  <c:v>-2.9299999999999999E-3</c:v>
                </c:pt>
                <c:pt idx="6573">
                  <c:v>-2.9299999999999999E-3</c:v>
                </c:pt>
                <c:pt idx="6574">
                  <c:v>-2.9299999999999999E-3</c:v>
                </c:pt>
                <c:pt idx="6575">
                  <c:v>-2.98E-3</c:v>
                </c:pt>
                <c:pt idx="6576">
                  <c:v>-2.98E-3</c:v>
                </c:pt>
                <c:pt idx="6577">
                  <c:v>-3.0400000000000002E-3</c:v>
                </c:pt>
                <c:pt idx="6578">
                  <c:v>-3.0400000000000002E-3</c:v>
                </c:pt>
                <c:pt idx="6579">
                  <c:v>-3.0400000000000002E-3</c:v>
                </c:pt>
                <c:pt idx="6580">
                  <c:v>-3.0899999999999999E-3</c:v>
                </c:pt>
                <c:pt idx="6581">
                  <c:v>-3.0899999999999999E-3</c:v>
                </c:pt>
                <c:pt idx="6582">
                  <c:v>-3.14E-3</c:v>
                </c:pt>
                <c:pt idx="6583">
                  <c:v>-3.2000000000000002E-3</c:v>
                </c:pt>
                <c:pt idx="6584">
                  <c:v>-3.2000000000000002E-3</c:v>
                </c:pt>
                <c:pt idx="6585">
                  <c:v>-3.2499999999999999E-3</c:v>
                </c:pt>
                <c:pt idx="6586">
                  <c:v>-3.2499999999999999E-3</c:v>
                </c:pt>
                <c:pt idx="6587">
                  <c:v>-3.31E-3</c:v>
                </c:pt>
                <c:pt idx="6588">
                  <c:v>-3.31E-3</c:v>
                </c:pt>
                <c:pt idx="6589">
                  <c:v>-3.3600000000000001E-3</c:v>
                </c:pt>
                <c:pt idx="6590">
                  <c:v>-3.3600000000000001E-3</c:v>
                </c:pt>
                <c:pt idx="6591">
                  <c:v>-3.4199999999999999E-3</c:v>
                </c:pt>
                <c:pt idx="6592">
                  <c:v>-3.4199999999999999E-3</c:v>
                </c:pt>
                <c:pt idx="6593">
                  <c:v>-3.47E-3</c:v>
                </c:pt>
                <c:pt idx="6594">
                  <c:v>-3.5300000000000002E-3</c:v>
                </c:pt>
                <c:pt idx="6595">
                  <c:v>-3.5300000000000002E-3</c:v>
                </c:pt>
                <c:pt idx="6596">
                  <c:v>-3.5799999999999998E-3</c:v>
                </c:pt>
                <c:pt idx="6597">
                  <c:v>-3.5799999999999998E-3</c:v>
                </c:pt>
                <c:pt idx="6598">
                  <c:v>-3.63E-3</c:v>
                </c:pt>
                <c:pt idx="6599">
                  <c:v>-3.6900000000000001E-3</c:v>
                </c:pt>
                <c:pt idx="6600">
                  <c:v>-3.6900000000000001E-3</c:v>
                </c:pt>
                <c:pt idx="6601">
                  <c:v>-3.7399999999999998E-3</c:v>
                </c:pt>
                <c:pt idx="6602">
                  <c:v>-3.8E-3</c:v>
                </c:pt>
                <c:pt idx="6603">
                  <c:v>-3.8E-3</c:v>
                </c:pt>
                <c:pt idx="6604">
                  <c:v>-3.8500000000000001E-3</c:v>
                </c:pt>
                <c:pt idx="6605">
                  <c:v>-3.9100000000000003E-3</c:v>
                </c:pt>
                <c:pt idx="6606">
                  <c:v>-3.9100000000000003E-3</c:v>
                </c:pt>
                <c:pt idx="6607">
                  <c:v>-3.96E-3</c:v>
                </c:pt>
                <c:pt idx="6608">
                  <c:v>-3.96E-3</c:v>
                </c:pt>
                <c:pt idx="6609">
                  <c:v>-4.0200000000000001E-3</c:v>
                </c:pt>
                <c:pt idx="6610">
                  <c:v>-4.0699999999999998E-3</c:v>
                </c:pt>
                <c:pt idx="6611">
                  <c:v>-4.0699999999999998E-3</c:v>
                </c:pt>
                <c:pt idx="6612">
                  <c:v>-4.1200000000000004E-3</c:v>
                </c:pt>
                <c:pt idx="6613">
                  <c:v>-4.1799999999999997E-3</c:v>
                </c:pt>
                <c:pt idx="6614">
                  <c:v>-4.1799999999999997E-3</c:v>
                </c:pt>
                <c:pt idx="6615">
                  <c:v>-4.2300000000000003E-3</c:v>
                </c:pt>
                <c:pt idx="6616">
                  <c:v>-4.2900000000000004E-3</c:v>
                </c:pt>
                <c:pt idx="6617">
                  <c:v>-4.2900000000000004E-3</c:v>
                </c:pt>
                <c:pt idx="6618">
                  <c:v>-4.3400000000000001E-3</c:v>
                </c:pt>
                <c:pt idx="6619">
                  <c:v>-4.4000000000000003E-3</c:v>
                </c:pt>
                <c:pt idx="6620">
                  <c:v>-4.4000000000000003E-3</c:v>
                </c:pt>
                <c:pt idx="6621">
                  <c:v>-4.45E-3</c:v>
                </c:pt>
                <c:pt idx="6622">
                  <c:v>-4.45E-3</c:v>
                </c:pt>
                <c:pt idx="6623">
                  <c:v>-4.5100000000000001E-3</c:v>
                </c:pt>
                <c:pt idx="6624">
                  <c:v>-4.5599999999999998E-3</c:v>
                </c:pt>
                <c:pt idx="6625">
                  <c:v>-4.5599999999999998E-3</c:v>
                </c:pt>
                <c:pt idx="6626">
                  <c:v>-4.6100000000000004E-3</c:v>
                </c:pt>
                <c:pt idx="6627">
                  <c:v>-4.6100000000000004E-3</c:v>
                </c:pt>
                <c:pt idx="6628">
                  <c:v>-4.6699999999999997E-3</c:v>
                </c:pt>
                <c:pt idx="6629">
                  <c:v>-4.7200000000000002E-3</c:v>
                </c:pt>
                <c:pt idx="6630">
                  <c:v>-4.7200000000000002E-3</c:v>
                </c:pt>
                <c:pt idx="6631">
                  <c:v>-4.7800000000000004E-3</c:v>
                </c:pt>
                <c:pt idx="6632">
                  <c:v>-4.7800000000000004E-3</c:v>
                </c:pt>
                <c:pt idx="6633">
                  <c:v>-4.8300000000000001E-3</c:v>
                </c:pt>
                <c:pt idx="6634">
                  <c:v>-4.8300000000000001E-3</c:v>
                </c:pt>
                <c:pt idx="6635">
                  <c:v>-4.8900000000000002E-3</c:v>
                </c:pt>
                <c:pt idx="6636">
                  <c:v>-4.8900000000000002E-3</c:v>
                </c:pt>
                <c:pt idx="6637">
                  <c:v>-4.9399999999999999E-3</c:v>
                </c:pt>
                <c:pt idx="6638">
                  <c:v>-4.9399999999999999E-3</c:v>
                </c:pt>
                <c:pt idx="6639">
                  <c:v>-5.0000000000000001E-3</c:v>
                </c:pt>
                <c:pt idx="6640">
                  <c:v>-5.0000000000000001E-3</c:v>
                </c:pt>
                <c:pt idx="6641">
                  <c:v>-5.0000000000000001E-3</c:v>
                </c:pt>
                <c:pt idx="6642">
                  <c:v>-5.0499999999999998E-3</c:v>
                </c:pt>
                <c:pt idx="6643">
                  <c:v>-5.0499999999999998E-3</c:v>
                </c:pt>
                <c:pt idx="6644">
                  <c:v>-5.1000000000000004E-3</c:v>
                </c:pt>
                <c:pt idx="6645">
                  <c:v>-5.1000000000000004E-3</c:v>
                </c:pt>
                <c:pt idx="6646">
                  <c:v>-5.1599999999999997E-3</c:v>
                </c:pt>
                <c:pt idx="6647">
                  <c:v>-5.1599999999999997E-3</c:v>
                </c:pt>
                <c:pt idx="6648">
                  <c:v>-5.1599999999999997E-3</c:v>
                </c:pt>
                <c:pt idx="6649">
                  <c:v>-5.2100000000000002E-3</c:v>
                </c:pt>
                <c:pt idx="6650">
                  <c:v>-5.2100000000000002E-3</c:v>
                </c:pt>
                <c:pt idx="6651">
                  <c:v>-5.2100000000000002E-3</c:v>
                </c:pt>
                <c:pt idx="6652">
                  <c:v>-5.2700000000000004E-3</c:v>
                </c:pt>
                <c:pt idx="6653">
                  <c:v>-5.2700000000000004E-3</c:v>
                </c:pt>
                <c:pt idx="6654">
                  <c:v>-5.2700000000000004E-3</c:v>
                </c:pt>
                <c:pt idx="6655">
                  <c:v>-5.3200000000000001E-3</c:v>
                </c:pt>
                <c:pt idx="6656">
                  <c:v>-5.3200000000000001E-3</c:v>
                </c:pt>
                <c:pt idx="6657">
                  <c:v>-5.3200000000000001E-3</c:v>
                </c:pt>
                <c:pt idx="6658">
                  <c:v>-5.3200000000000001E-3</c:v>
                </c:pt>
                <c:pt idx="6659">
                  <c:v>-5.3800000000000002E-3</c:v>
                </c:pt>
                <c:pt idx="6660">
                  <c:v>-5.3800000000000002E-3</c:v>
                </c:pt>
                <c:pt idx="6661">
                  <c:v>-5.3800000000000002E-3</c:v>
                </c:pt>
                <c:pt idx="6662">
                  <c:v>-5.4299999999999999E-3</c:v>
                </c:pt>
                <c:pt idx="6663">
                  <c:v>-5.4299999999999999E-3</c:v>
                </c:pt>
                <c:pt idx="6664">
                  <c:v>-5.4299999999999999E-3</c:v>
                </c:pt>
                <c:pt idx="6665">
                  <c:v>-5.4299999999999999E-3</c:v>
                </c:pt>
                <c:pt idx="6666">
                  <c:v>-5.4299999999999999E-3</c:v>
                </c:pt>
                <c:pt idx="6667">
                  <c:v>-5.4900000000000001E-3</c:v>
                </c:pt>
                <c:pt idx="6668">
                  <c:v>-5.4900000000000001E-3</c:v>
                </c:pt>
                <c:pt idx="6669">
                  <c:v>-5.4900000000000001E-3</c:v>
                </c:pt>
                <c:pt idx="6670">
                  <c:v>-5.4900000000000001E-3</c:v>
                </c:pt>
                <c:pt idx="6671">
                  <c:v>-5.4900000000000001E-3</c:v>
                </c:pt>
                <c:pt idx="6672">
                  <c:v>-5.4900000000000001E-3</c:v>
                </c:pt>
                <c:pt idx="6673">
                  <c:v>-5.5399999999999998E-3</c:v>
                </c:pt>
                <c:pt idx="6674">
                  <c:v>-5.5399999999999998E-3</c:v>
                </c:pt>
                <c:pt idx="6675">
                  <c:v>-5.5399999999999998E-3</c:v>
                </c:pt>
                <c:pt idx="6676">
                  <c:v>-5.5399999999999998E-3</c:v>
                </c:pt>
                <c:pt idx="6677">
                  <c:v>-5.5399999999999998E-3</c:v>
                </c:pt>
                <c:pt idx="6678">
                  <c:v>-5.5399999999999998E-3</c:v>
                </c:pt>
                <c:pt idx="6679">
                  <c:v>-5.5900000000000004E-3</c:v>
                </c:pt>
                <c:pt idx="6680">
                  <c:v>-5.5900000000000004E-3</c:v>
                </c:pt>
                <c:pt idx="6681">
                  <c:v>-5.5900000000000004E-3</c:v>
                </c:pt>
                <c:pt idx="6682">
                  <c:v>-5.5900000000000004E-3</c:v>
                </c:pt>
                <c:pt idx="6683">
                  <c:v>-5.5900000000000004E-3</c:v>
                </c:pt>
                <c:pt idx="6684">
                  <c:v>-5.5900000000000004E-3</c:v>
                </c:pt>
                <c:pt idx="6685">
                  <c:v>-5.5900000000000004E-3</c:v>
                </c:pt>
                <c:pt idx="6686">
                  <c:v>-5.5900000000000004E-3</c:v>
                </c:pt>
                <c:pt idx="6687">
                  <c:v>-5.5900000000000004E-3</c:v>
                </c:pt>
                <c:pt idx="6688">
                  <c:v>-5.6499999999999996E-3</c:v>
                </c:pt>
                <c:pt idx="6689">
                  <c:v>-5.6499999999999996E-3</c:v>
                </c:pt>
                <c:pt idx="6690">
                  <c:v>-5.6499999999999996E-3</c:v>
                </c:pt>
                <c:pt idx="6691">
                  <c:v>-5.6499999999999996E-3</c:v>
                </c:pt>
                <c:pt idx="6692">
                  <c:v>-5.6499999999999996E-3</c:v>
                </c:pt>
                <c:pt idx="6693">
                  <c:v>-5.6499999999999996E-3</c:v>
                </c:pt>
                <c:pt idx="6694">
                  <c:v>-5.6499999999999996E-3</c:v>
                </c:pt>
                <c:pt idx="6695">
                  <c:v>-5.7000000000000002E-3</c:v>
                </c:pt>
                <c:pt idx="6696">
                  <c:v>-5.7000000000000002E-3</c:v>
                </c:pt>
                <c:pt idx="6697">
                  <c:v>-5.7000000000000002E-3</c:v>
                </c:pt>
                <c:pt idx="6698">
                  <c:v>-5.7000000000000002E-3</c:v>
                </c:pt>
                <c:pt idx="6699">
                  <c:v>-5.7000000000000002E-3</c:v>
                </c:pt>
                <c:pt idx="6700">
                  <c:v>-5.7000000000000002E-3</c:v>
                </c:pt>
                <c:pt idx="6701">
                  <c:v>-5.7000000000000002E-3</c:v>
                </c:pt>
                <c:pt idx="6702">
                  <c:v>-5.7000000000000002E-3</c:v>
                </c:pt>
                <c:pt idx="6703">
                  <c:v>-5.7600000000000004E-3</c:v>
                </c:pt>
                <c:pt idx="6704">
                  <c:v>-5.7600000000000004E-3</c:v>
                </c:pt>
                <c:pt idx="6705">
                  <c:v>-5.7600000000000004E-3</c:v>
                </c:pt>
                <c:pt idx="6706">
                  <c:v>-5.7600000000000004E-3</c:v>
                </c:pt>
                <c:pt idx="6707">
                  <c:v>-5.7600000000000004E-3</c:v>
                </c:pt>
                <c:pt idx="6708">
                  <c:v>-5.7600000000000004E-3</c:v>
                </c:pt>
                <c:pt idx="6709">
                  <c:v>-5.8100000000000001E-3</c:v>
                </c:pt>
                <c:pt idx="6710">
                  <c:v>-5.8100000000000001E-3</c:v>
                </c:pt>
                <c:pt idx="6711">
                  <c:v>-5.8100000000000001E-3</c:v>
                </c:pt>
                <c:pt idx="6712">
                  <c:v>-5.8100000000000001E-3</c:v>
                </c:pt>
                <c:pt idx="6713">
                  <c:v>-5.8100000000000001E-3</c:v>
                </c:pt>
                <c:pt idx="6714">
                  <c:v>-5.8700000000000002E-3</c:v>
                </c:pt>
                <c:pt idx="6715">
                  <c:v>-5.8700000000000002E-3</c:v>
                </c:pt>
                <c:pt idx="6716">
                  <c:v>-5.8700000000000002E-3</c:v>
                </c:pt>
                <c:pt idx="6717">
                  <c:v>-5.8700000000000002E-3</c:v>
                </c:pt>
                <c:pt idx="6718">
                  <c:v>-5.8700000000000002E-3</c:v>
                </c:pt>
                <c:pt idx="6719">
                  <c:v>-5.9199999999999999E-3</c:v>
                </c:pt>
                <c:pt idx="6720">
                  <c:v>-5.9199999999999999E-3</c:v>
                </c:pt>
                <c:pt idx="6721">
                  <c:v>-5.9199999999999999E-3</c:v>
                </c:pt>
                <c:pt idx="6722">
                  <c:v>-5.9199999999999999E-3</c:v>
                </c:pt>
                <c:pt idx="6723">
                  <c:v>-5.9800000000000001E-3</c:v>
                </c:pt>
                <c:pt idx="6724">
                  <c:v>-5.9800000000000001E-3</c:v>
                </c:pt>
                <c:pt idx="6725">
                  <c:v>-5.9800000000000001E-3</c:v>
                </c:pt>
                <c:pt idx="6726">
                  <c:v>-6.0299999999999998E-3</c:v>
                </c:pt>
                <c:pt idx="6727">
                  <c:v>-6.0299999999999998E-3</c:v>
                </c:pt>
                <c:pt idx="6728">
                  <c:v>-6.0299999999999998E-3</c:v>
                </c:pt>
                <c:pt idx="6729">
                  <c:v>-6.0299999999999998E-3</c:v>
                </c:pt>
                <c:pt idx="6730">
                  <c:v>-6.0800000000000003E-3</c:v>
                </c:pt>
                <c:pt idx="6731">
                  <c:v>-6.0800000000000003E-3</c:v>
                </c:pt>
                <c:pt idx="6732">
                  <c:v>-6.0800000000000003E-3</c:v>
                </c:pt>
                <c:pt idx="6733">
                  <c:v>-6.1399999999999996E-3</c:v>
                </c:pt>
                <c:pt idx="6734">
                  <c:v>-6.1399999999999996E-3</c:v>
                </c:pt>
                <c:pt idx="6735">
                  <c:v>-6.1399999999999996E-3</c:v>
                </c:pt>
                <c:pt idx="6736">
                  <c:v>-6.1900000000000002E-3</c:v>
                </c:pt>
                <c:pt idx="6737">
                  <c:v>-6.1900000000000002E-3</c:v>
                </c:pt>
                <c:pt idx="6738">
                  <c:v>-6.1900000000000002E-3</c:v>
                </c:pt>
                <c:pt idx="6739">
                  <c:v>-6.2500000000000003E-3</c:v>
                </c:pt>
                <c:pt idx="6740">
                  <c:v>-6.2500000000000003E-3</c:v>
                </c:pt>
                <c:pt idx="6741">
                  <c:v>-6.2500000000000003E-3</c:v>
                </c:pt>
                <c:pt idx="6742">
                  <c:v>-6.3E-3</c:v>
                </c:pt>
                <c:pt idx="6743">
                  <c:v>-6.3E-3</c:v>
                </c:pt>
                <c:pt idx="6744">
                  <c:v>-6.3600000000000002E-3</c:v>
                </c:pt>
                <c:pt idx="6745">
                  <c:v>-6.3600000000000002E-3</c:v>
                </c:pt>
                <c:pt idx="6746">
                  <c:v>-6.3600000000000002E-3</c:v>
                </c:pt>
                <c:pt idx="6747">
                  <c:v>-6.4099999999999999E-3</c:v>
                </c:pt>
                <c:pt idx="6748">
                  <c:v>-6.4099999999999999E-3</c:v>
                </c:pt>
                <c:pt idx="6749">
                  <c:v>-6.4099999999999999E-3</c:v>
                </c:pt>
                <c:pt idx="6750">
                  <c:v>-6.4700000000000001E-3</c:v>
                </c:pt>
                <c:pt idx="6751">
                  <c:v>-6.4700000000000001E-3</c:v>
                </c:pt>
                <c:pt idx="6752">
                  <c:v>-6.5199999999999998E-3</c:v>
                </c:pt>
                <c:pt idx="6753">
                  <c:v>-6.5199999999999998E-3</c:v>
                </c:pt>
                <c:pt idx="6754">
                  <c:v>-6.5199999999999998E-3</c:v>
                </c:pt>
                <c:pt idx="6755">
                  <c:v>-6.5799999999999999E-3</c:v>
                </c:pt>
                <c:pt idx="6756">
                  <c:v>-6.5799999999999999E-3</c:v>
                </c:pt>
                <c:pt idx="6757">
                  <c:v>-6.6299999999999996E-3</c:v>
                </c:pt>
                <c:pt idx="6758">
                  <c:v>-6.6299999999999996E-3</c:v>
                </c:pt>
                <c:pt idx="6759">
                  <c:v>-6.6800000000000002E-3</c:v>
                </c:pt>
                <c:pt idx="6760">
                  <c:v>-6.6800000000000002E-3</c:v>
                </c:pt>
                <c:pt idx="6761">
                  <c:v>-6.6800000000000002E-3</c:v>
                </c:pt>
                <c:pt idx="6762">
                  <c:v>-6.7400000000000003E-3</c:v>
                </c:pt>
                <c:pt idx="6763">
                  <c:v>-6.7400000000000003E-3</c:v>
                </c:pt>
                <c:pt idx="6764">
                  <c:v>-6.7400000000000003E-3</c:v>
                </c:pt>
                <c:pt idx="6765">
                  <c:v>-6.79E-3</c:v>
                </c:pt>
                <c:pt idx="6766">
                  <c:v>-6.79E-3</c:v>
                </c:pt>
                <c:pt idx="6767">
                  <c:v>-6.8500000000000002E-3</c:v>
                </c:pt>
                <c:pt idx="6768">
                  <c:v>-6.8500000000000002E-3</c:v>
                </c:pt>
                <c:pt idx="6769">
                  <c:v>-6.8500000000000002E-3</c:v>
                </c:pt>
                <c:pt idx="6770">
                  <c:v>-6.8999999999999999E-3</c:v>
                </c:pt>
                <c:pt idx="6771">
                  <c:v>-6.8999999999999999E-3</c:v>
                </c:pt>
                <c:pt idx="6772">
                  <c:v>-6.96E-3</c:v>
                </c:pt>
                <c:pt idx="6773">
                  <c:v>-6.96E-3</c:v>
                </c:pt>
                <c:pt idx="6774">
                  <c:v>-6.96E-3</c:v>
                </c:pt>
                <c:pt idx="6775">
                  <c:v>-7.0099999999999997E-3</c:v>
                </c:pt>
                <c:pt idx="6776">
                  <c:v>-7.0099999999999997E-3</c:v>
                </c:pt>
                <c:pt idx="6777">
                  <c:v>-7.0099999999999997E-3</c:v>
                </c:pt>
                <c:pt idx="6778">
                  <c:v>-7.0699999999999999E-3</c:v>
                </c:pt>
                <c:pt idx="6779">
                  <c:v>-7.0699999999999999E-3</c:v>
                </c:pt>
                <c:pt idx="6780">
                  <c:v>-7.1199999999999996E-3</c:v>
                </c:pt>
                <c:pt idx="6781">
                  <c:v>-7.1199999999999996E-3</c:v>
                </c:pt>
                <c:pt idx="6782">
                  <c:v>-7.1199999999999996E-3</c:v>
                </c:pt>
                <c:pt idx="6783">
                  <c:v>-7.1199999999999996E-3</c:v>
                </c:pt>
                <c:pt idx="6784">
                  <c:v>-7.1700000000000002E-3</c:v>
                </c:pt>
                <c:pt idx="6785">
                  <c:v>-7.1700000000000002E-3</c:v>
                </c:pt>
                <c:pt idx="6786">
                  <c:v>-7.1700000000000002E-3</c:v>
                </c:pt>
                <c:pt idx="6787">
                  <c:v>-7.2300000000000003E-3</c:v>
                </c:pt>
                <c:pt idx="6788">
                  <c:v>-7.2300000000000003E-3</c:v>
                </c:pt>
                <c:pt idx="6789">
                  <c:v>-7.2300000000000003E-3</c:v>
                </c:pt>
                <c:pt idx="6790">
                  <c:v>-7.28E-3</c:v>
                </c:pt>
                <c:pt idx="6791">
                  <c:v>-7.28E-3</c:v>
                </c:pt>
                <c:pt idx="6792">
                  <c:v>-7.28E-3</c:v>
                </c:pt>
                <c:pt idx="6793">
                  <c:v>-7.3400000000000002E-3</c:v>
                </c:pt>
                <c:pt idx="6794">
                  <c:v>-7.3400000000000002E-3</c:v>
                </c:pt>
                <c:pt idx="6795">
                  <c:v>-7.3400000000000002E-3</c:v>
                </c:pt>
                <c:pt idx="6796">
                  <c:v>-7.3400000000000002E-3</c:v>
                </c:pt>
                <c:pt idx="6797">
                  <c:v>-7.3899999999999999E-3</c:v>
                </c:pt>
                <c:pt idx="6798">
                  <c:v>-7.3899999999999999E-3</c:v>
                </c:pt>
                <c:pt idx="6799">
                  <c:v>-7.3899999999999999E-3</c:v>
                </c:pt>
                <c:pt idx="6800">
                  <c:v>-7.3899999999999999E-3</c:v>
                </c:pt>
                <c:pt idx="6801">
                  <c:v>-7.3899999999999999E-3</c:v>
                </c:pt>
                <c:pt idx="6802">
                  <c:v>-7.45E-3</c:v>
                </c:pt>
                <c:pt idx="6803">
                  <c:v>-7.45E-3</c:v>
                </c:pt>
                <c:pt idx="6804">
                  <c:v>-7.45E-3</c:v>
                </c:pt>
                <c:pt idx="6805">
                  <c:v>-7.45E-3</c:v>
                </c:pt>
                <c:pt idx="6806">
                  <c:v>-7.4999999999999997E-3</c:v>
                </c:pt>
                <c:pt idx="6807">
                  <c:v>-7.4999999999999997E-3</c:v>
                </c:pt>
                <c:pt idx="6808">
                  <c:v>-7.4999999999999997E-3</c:v>
                </c:pt>
                <c:pt idx="6809">
                  <c:v>-7.4999999999999997E-3</c:v>
                </c:pt>
                <c:pt idx="6810">
                  <c:v>-7.4999999999999997E-3</c:v>
                </c:pt>
                <c:pt idx="6811">
                  <c:v>-7.4999999999999997E-3</c:v>
                </c:pt>
                <c:pt idx="6812">
                  <c:v>-7.4999999999999997E-3</c:v>
                </c:pt>
                <c:pt idx="6813">
                  <c:v>-7.5599999999999999E-3</c:v>
                </c:pt>
                <c:pt idx="6814">
                  <c:v>-7.5599999999999999E-3</c:v>
                </c:pt>
                <c:pt idx="6815">
                  <c:v>-7.5599999999999999E-3</c:v>
                </c:pt>
                <c:pt idx="6816">
                  <c:v>-7.5599999999999999E-3</c:v>
                </c:pt>
                <c:pt idx="6817">
                  <c:v>-7.5599999999999999E-3</c:v>
                </c:pt>
                <c:pt idx="6818">
                  <c:v>-7.5599999999999999E-3</c:v>
                </c:pt>
                <c:pt idx="6819">
                  <c:v>-7.5599999999999999E-3</c:v>
                </c:pt>
                <c:pt idx="6820">
                  <c:v>-7.6099999999999996E-3</c:v>
                </c:pt>
                <c:pt idx="6821">
                  <c:v>-7.6099999999999996E-3</c:v>
                </c:pt>
                <c:pt idx="6822">
                  <c:v>-7.6099999999999996E-3</c:v>
                </c:pt>
                <c:pt idx="6823">
                  <c:v>-7.6099999999999996E-3</c:v>
                </c:pt>
                <c:pt idx="6824">
                  <c:v>-7.6099999999999996E-3</c:v>
                </c:pt>
                <c:pt idx="6825">
                  <c:v>-7.6099999999999996E-3</c:v>
                </c:pt>
                <c:pt idx="6826">
                  <c:v>-7.6099999999999996E-3</c:v>
                </c:pt>
                <c:pt idx="6827">
                  <c:v>-7.6099999999999996E-3</c:v>
                </c:pt>
                <c:pt idx="6828">
                  <c:v>-7.6099999999999996E-3</c:v>
                </c:pt>
                <c:pt idx="6829">
                  <c:v>-7.6099999999999996E-3</c:v>
                </c:pt>
                <c:pt idx="6830">
                  <c:v>-7.6099999999999996E-3</c:v>
                </c:pt>
                <c:pt idx="6831">
                  <c:v>-7.6099999999999996E-3</c:v>
                </c:pt>
                <c:pt idx="6832">
                  <c:v>-7.6099999999999996E-3</c:v>
                </c:pt>
                <c:pt idx="6833">
                  <c:v>-7.6600000000000001E-3</c:v>
                </c:pt>
                <c:pt idx="6834">
                  <c:v>-7.6600000000000001E-3</c:v>
                </c:pt>
                <c:pt idx="6835">
                  <c:v>-7.6600000000000001E-3</c:v>
                </c:pt>
                <c:pt idx="6836">
                  <c:v>-7.6600000000000001E-3</c:v>
                </c:pt>
                <c:pt idx="6837">
                  <c:v>-7.6600000000000001E-3</c:v>
                </c:pt>
                <c:pt idx="6838">
                  <c:v>-7.6600000000000001E-3</c:v>
                </c:pt>
                <c:pt idx="6839">
                  <c:v>-7.6600000000000001E-3</c:v>
                </c:pt>
                <c:pt idx="6840">
                  <c:v>-7.6600000000000001E-3</c:v>
                </c:pt>
                <c:pt idx="6841">
                  <c:v>-7.6600000000000001E-3</c:v>
                </c:pt>
                <c:pt idx="6842">
                  <c:v>-7.6600000000000001E-3</c:v>
                </c:pt>
                <c:pt idx="6843">
                  <c:v>-7.6600000000000001E-3</c:v>
                </c:pt>
                <c:pt idx="6844">
                  <c:v>-7.6600000000000001E-3</c:v>
                </c:pt>
                <c:pt idx="6845">
                  <c:v>-7.6600000000000001E-3</c:v>
                </c:pt>
                <c:pt idx="6846">
                  <c:v>-7.7200000000000003E-3</c:v>
                </c:pt>
                <c:pt idx="6847">
                  <c:v>-7.7200000000000003E-3</c:v>
                </c:pt>
                <c:pt idx="6848">
                  <c:v>-7.7200000000000003E-3</c:v>
                </c:pt>
                <c:pt idx="6849">
                  <c:v>-7.7200000000000003E-3</c:v>
                </c:pt>
                <c:pt idx="6850">
                  <c:v>-7.7200000000000003E-3</c:v>
                </c:pt>
                <c:pt idx="6851">
                  <c:v>-7.7200000000000003E-3</c:v>
                </c:pt>
                <c:pt idx="6852">
                  <c:v>-7.7200000000000003E-3</c:v>
                </c:pt>
                <c:pt idx="6853">
                  <c:v>-7.7200000000000003E-3</c:v>
                </c:pt>
                <c:pt idx="6854">
                  <c:v>-7.7200000000000003E-3</c:v>
                </c:pt>
                <c:pt idx="6855">
                  <c:v>-7.7200000000000003E-3</c:v>
                </c:pt>
                <c:pt idx="6856">
                  <c:v>-7.77E-3</c:v>
                </c:pt>
                <c:pt idx="6857">
                  <c:v>-7.77E-3</c:v>
                </c:pt>
                <c:pt idx="6858">
                  <c:v>-7.77E-3</c:v>
                </c:pt>
                <c:pt idx="6859">
                  <c:v>-7.77E-3</c:v>
                </c:pt>
                <c:pt idx="6860">
                  <c:v>-7.77E-3</c:v>
                </c:pt>
                <c:pt idx="6861">
                  <c:v>-7.77E-3</c:v>
                </c:pt>
                <c:pt idx="6862">
                  <c:v>-7.77E-3</c:v>
                </c:pt>
                <c:pt idx="6863">
                  <c:v>-7.77E-3</c:v>
                </c:pt>
                <c:pt idx="6864">
                  <c:v>-7.77E-3</c:v>
                </c:pt>
                <c:pt idx="6865">
                  <c:v>-7.8300000000000002E-3</c:v>
                </c:pt>
                <c:pt idx="6866">
                  <c:v>-7.8300000000000002E-3</c:v>
                </c:pt>
                <c:pt idx="6867">
                  <c:v>-7.8300000000000002E-3</c:v>
                </c:pt>
                <c:pt idx="6868">
                  <c:v>-7.8300000000000002E-3</c:v>
                </c:pt>
                <c:pt idx="6869">
                  <c:v>-7.8300000000000002E-3</c:v>
                </c:pt>
                <c:pt idx="6870">
                  <c:v>-7.8799999999999999E-3</c:v>
                </c:pt>
                <c:pt idx="6871">
                  <c:v>-7.8799999999999999E-3</c:v>
                </c:pt>
                <c:pt idx="6872">
                  <c:v>-7.8799999999999999E-3</c:v>
                </c:pt>
                <c:pt idx="6873">
                  <c:v>-7.8799999999999999E-3</c:v>
                </c:pt>
                <c:pt idx="6874">
                  <c:v>-7.8799999999999999E-3</c:v>
                </c:pt>
                <c:pt idx="6875">
                  <c:v>-7.9399999999999991E-3</c:v>
                </c:pt>
                <c:pt idx="6876">
                  <c:v>-7.9399999999999991E-3</c:v>
                </c:pt>
                <c:pt idx="6877">
                  <c:v>-7.9399999999999991E-3</c:v>
                </c:pt>
                <c:pt idx="6878">
                  <c:v>-7.9399999999999991E-3</c:v>
                </c:pt>
                <c:pt idx="6879">
                  <c:v>-7.9399999999999991E-3</c:v>
                </c:pt>
                <c:pt idx="6880">
                  <c:v>-7.9900000000000006E-3</c:v>
                </c:pt>
                <c:pt idx="6881">
                  <c:v>-7.9900000000000006E-3</c:v>
                </c:pt>
                <c:pt idx="6882">
                  <c:v>-7.9900000000000006E-3</c:v>
                </c:pt>
                <c:pt idx="6883">
                  <c:v>-8.0499999999999999E-3</c:v>
                </c:pt>
                <c:pt idx="6884">
                  <c:v>-8.0499999999999999E-3</c:v>
                </c:pt>
                <c:pt idx="6885">
                  <c:v>-8.0499999999999999E-3</c:v>
                </c:pt>
                <c:pt idx="6886">
                  <c:v>-8.0499999999999999E-3</c:v>
                </c:pt>
                <c:pt idx="6887">
                  <c:v>-8.0999999999999996E-3</c:v>
                </c:pt>
                <c:pt idx="6888">
                  <c:v>-8.0999999999999996E-3</c:v>
                </c:pt>
                <c:pt idx="6889">
                  <c:v>-8.0999999999999996E-3</c:v>
                </c:pt>
                <c:pt idx="6890">
                  <c:v>-8.1499999999999993E-3</c:v>
                </c:pt>
                <c:pt idx="6891">
                  <c:v>-8.1499999999999993E-3</c:v>
                </c:pt>
                <c:pt idx="6892">
                  <c:v>-8.1499999999999993E-3</c:v>
                </c:pt>
                <c:pt idx="6893">
                  <c:v>-8.2100000000000003E-3</c:v>
                </c:pt>
                <c:pt idx="6894">
                  <c:v>-8.2100000000000003E-3</c:v>
                </c:pt>
                <c:pt idx="6895">
                  <c:v>-8.2100000000000003E-3</c:v>
                </c:pt>
                <c:pt idx="6896">
                  <c:v>-8.26E-3</c:v>
                </c:pt>
                <c:pt idx="6897">
                  <c:v>-8.26E-3</c:v>
                </c:pt>
                <c:pt idx="6898">
                  <c:v>-8.26E-3</c:v>
                </c:pt>
                <c:pt idx="6899">
                  <c:v>-8.3199999999999993E-3</c:v>
                </c:pt>
                <c:pt idx="6900">
                  <c:v>-8.3199999999999993E-3</c:v>
                </c:pt>
                <c:pt idx="6901">
                  <c:v>-8.3199999999999993E-3</c:v>
                </c:pt>
                <c:pt idx="6902">
                  <c:v>-8.3700000000000007E-3</c:v>
                </c:pt>
                <c:pt idx="6903">
                  <c:v>-8.3700000000000007E-3</c:v>
                </c:pt>
                <c:pt idx="6904">
                  <c:v>-8.43E-3</c:v>
                </c:pt>
                <c:pt idx="6905">
                  <c:v>-8.43E-3</c:v>
                </c:pt>
                <c:pt idx="6906">
                  <c:v>-8.43E-3</c:v>
                </c:pt>
                <c:pt idx="6907">
                  <c:v>-8.4799999999999997E-3</c:v>
                </c:pt>
                <c:pt idx="6908">
                  <c:v>-8.4799999999999997E-3</c:v>
                </c:pt>
                <c:pt idx="6909">
                  <c:v>-8.4799999999999997E-3</c:v>
                </c:pt>
                <c:pt idx="6910">
                  <c:v>-8.5400000000000007E-3</c:v>
                </c:pt>
                <c:pt idx="6911">
                  <c:v>-8.5400000000000007E-3</c:v>
                </c:pt>
                <c:pt idx="6912">
                  <c:v>-8.5900000000000004E-3</c:v>
                </c:pt>
                <c:pt idx="6913">
                  <c:v>-8.5900000000000004E-3</c:v>
                </c:pt>
                <c:pt idx="6914">
                  <c:v>-8.5900000000000004E-3</c:v>
                </c:pt>
                <c:pt idx="6915">
                  <c:v>-8.6400000000000001E-3</c:v>
                </c:pt>
                <c:pt idx="6916">
                  <c:v>-8.6400000000000001E-3</c:v>
                </c:pt>
                <c:pt idx="6917">
                  <c:v>-8.6999999999999994E-3</c:v>
                </c:pt>
                <c:pt idx="6918">
                  <c:v>-8.6999999999999994E-3</c:v>
                </c:pt>
                <c:pt idx="6919">
                  <c:v>-8.6999999999999994E-3</c:v>
                </c:pt>
                <c:pt idx="6920">
                  <c:v>-8.7500000000000008E-3</c:v>
                </c:pt>
                <c:pt idx="6921">
                  <c:v>-8.7500000000000008E-3</c:v>
                </c:pt>
                <c:pt idx="6922">
                  <c:v>-8.7500000000000008E-3</c:v>
                </c:pt>
                <c:pt idx="6923">
                  <c:v>-8.8100000000000001E-3</c:v>
                </c:pt>
                <c:pt idx="6924">
                  <c:v>-8.8100000000000001E-3</c:v>
                </c:pt>
                <c:pt idx="6925">
                  <c:v>-8.8599999999999998E-3</c:v>
                </c:pt>
                <c:pt idx="6926">
                  <c:v>-8.8599999999999998E-3</c:v>
                </c:pt>
                <c:pt idx="6927">
                  <c:v>-8.8599999999999998E-3</c:v>
                </c:pt>
                <c:pt idx="6928">
                  <c:v>-8.9200000000000008E-3</c:v>
                </c:pt>
                <c:pt idx="6929">
                  <c:v>-8.9200000000000008E-3</c:v>
                </c:pt>
                <c:pt idx="6930">
                  <c:v>-8.9200000000000008E-3</c:v>
                </c:pt>
                <c:pt idx="6931">
                  <c:v>-8.9700000000000005E-3</c:v>
                </c:pt>
                <c:pt idx="6932">
                  <c:v>-8.9700000000000005E-3</c:v>
                </c:pt>
                <c:pt idx="6933">
                  <c:v>-8.9700000000000005E-3</c:v>
                </c:pt>
                <c:pt idx="6934">
                  <c:v>-9.0299999999999998E-3</c:v>
                </c:pt>
                <c:pt idx="6935">
                  <c:v>-9.0299999999999998E-3</c:v>
                </c:pt>
                <c:pt idx="6936">
                  <c:v>-9.0299999999999998E-3</c:v>
                </c:pt>
                <c:pt idx="6937">
                  <c:v>-9.0799999999999995E-3</c:v>
                </c:pt>
                <c:pt idx="6938">
                  <c:v>-9.0799999999999995E-3</c:v>
                </c:pt>
                <c:pt idx="6939">
                  <c:v>-9.0799999999999995E-3</c:v>
                </c:pt>
                <c:pt idx="6940">
                  <c:v>-9.1299999999999992E-3</c:v>
                </c:pt>
                <c:pt idx="6941">
                  <c:v>-9.1299999999999992E-3</c:v>
                </c:pt>
                <c:pt idx="6942">
                  <c:v>-9.1299999999999992E-3</c:v>
                </c:pt>
                <c:pt idx="6943">
                  <c:v>-9.1900000000000003E-3</c:v>
                </c:pt>
                <c:pt idx="6944">
                  <c:v>-9.1900000000000003E-3</c:v>
                </c:pt>
                <c:pt idx="6945">
                  <c:v>-9.1900000000000003E-3</c:v>
                </c:pt>
                <c:pt idx="6946">
                  <c:v>-9.1900000000000003E-3</c:v>
                </c:pt>
                <c:pt idx="6947">
                  <c:v>-9.2399999999999999E-3</c:v>
                </c:pt>
                <c:pt idx="6948">
                  <c:v>-9.2399999999999999E-3</c:v>
                </c:pt>
                <c:pt idx="6949">
                  <c:v>-9.2399999999999999E-3</c:v>
                </c:pt>
                <c:pt idx="6950">
                  <c:v>-9.2399999999999999E-3</c:v>
                </c:pt>
                <c:pt idx="6951">
                  <c:v>-9.2999999999999992E-3</c:v>
                </c:pt>
                <c:pt idx="6952">
                  <c:v>-9.2999999999999992E-3</c:v>
                </c:pt>
                <c:pt idx="6953">
                  <c:v>-9.2999999999999992E-3</c:v>
                </c:pt>
                <c:pt idx="6954">
                  <c:v>-9.2999999999999992E-3</c:v>
                </c:pt>
                <c:pt idx="6955">
                  <c:v>-9.2999999999999992E-3</c:v>
                </c:pt>
                <c:pt idx="6956">
                  <c:v>-9.3500000000000007E-3</c:v>
                </c:pt>
                <c:pt idx="6957">
                  <c:v>-9.3500000000000007E-3</c:v>
                </c:pt>
                <c:pt idx="6958">
                  <c:v>-9.3500000000000007E-3</c:v>
                </c:pt>
                <c:pt idx="6959">
                  <c:v>-9.3500000000000007E-3</c:v>
                </c:pt>
                <c:pt idx="6960">
                  <c:v>-9.3500000000000007E-3</c:v>
                </c:pt>
                <c:pt idx="6961">
                  <c:v>-9.3500000000000007E-3</c:v>
                </c:pt>
                <c:pt idx="6962">
                  <c:v>-9.3500000000000007E-3</c:v>
                </c:pt>
                <c:pt idx="6963">
                  <c:v>-9.41E-3</c:v>
                </c:pt>
                <c:pt idx="6964">
                  <c:v>-9.41E-3</c:v>
                </c:pt>
                <c:pt idx="6965">
                  <c:v>-9.41E-3</c:v>
                </c:pt>
                <c:pt idx="6966">
                  <c:v>-9.41E-3</c:v>
                </c:pt>
                <c:pt idx="6967">
                  <c:v>-9.41E-3</c:v>
                </c:pt>
                <c:pt idx="6968">
                  <c:v>-9.41E-3</c:v>
                </c:pt>
                <c:pt idx="6969">
                  <c:v>-9.41E-3</c:v>
                </c:pt>
                <c:pt idx="6970">
                  <c:v>-9.41E-3</c:v>
                </c:pt>
                <c:pt idx="6971">
                  <c:v>-9.41E-3</c:v>
                </c:pt>
                <c:pt idx="6972">
                  <c:v>-9.41E-3</c:v>
                </c:pt>
                <c:pt idx="6973">
                  <c:v>-9.4599999999999997E-3</c:v>
                </c:pt>
                <c:pt idx="6974">
                  <c:v>-9.4599999999999997E-3</c:v>
                </c:pt>
                <c:pt idx="6975">
                  <c:v>-9.4599999999999997E-3</c:v>
                </c:pt>
                <c:pt idx="6976">
                  <c:v>-9.4599999999999997E-3</c:v>
                </c:pt>
                <c:pt idx="6977">
                  <c:v>-9.4599999999999997E-3</c:v>
                </c:pt>
                <c:pt idx="6978">
                  <c:v>-9.4599999999999997E-3</c:v>
                </c:pt>
                <c:pt idx="6979">
                  <c:v>-9.4599999999999997E-3</c:v>
                </c:pt>
                <c:pt idx="6980">
                  <c:v>-9.4599999999999997E-3</c:v>
                </c:pt>
                <c:pt idx="6981">
                  <c:v>-9.4599999999999997E-3</c:v>
                </c:pt>
                <c:pt idx="6982">
                  <c:v>-9.4599999999999997E-3</c:v>
                </c:pt>
                <c:pt idx="6983">
                  <c:v>-9.4599999999999997E-3</c:v>
                </c:pt>
                <c:pt idx="6984">
                  <c:v>-9.4599999999999997E-3</c:v>
                </c:pt>
                <c:pt idx="6985">
                  <c:v>-9.4599999999999997E-3</c:v>
                </c:pt>
                <c:pt idx="6986">
                  <c:v>-9.4599999999999997E-3</c:v>
                </c:pt>
                <c:pt idx="6987">
                  <c:v>-9.4599999999999997E-3</c:v>
                </c:pt>
                <c:pt idx="6988">
                  <c:v>-9.4599999999999997E-3</c:v>
                </c:pt>
                <c:pt idx="6989">
                  <c:v>-9.4599999999999997E-3</c:v>
                </c:pt>
                <c:pt idx="6990">
                  <c:v>-9.4599999999999997E-3</c:v>
                </c:pt>
                <c:pt idx="6991">
                  <c:v>-9.4599999999999997E-3</c:v>
                </c:pt>
                <c:pt idx="6992">
                  <c:v>-9.4599999999999997E-3</c:v>
                </c:pt>
                <c:pt idx="6993">
                  <c:v>-9.4599999999999997E-3</c:v>
                </c:pt>
                <c:pt idx="6994">
                  <c:v>-9.4599999999999997E-3</c:v>
                </c:pt>
                <c:pt idx="6995">
                  <c:v>-9.4599999999999997E-3</c:v>
                </c:pt>
                <c:pt idx="6996">
                  <c:v>-9.4599999999999997E-3</c:v>
                </c:pt>
                <c:pt idx="6997">
                  <c:v>-9.4599999999999997E-3</c:v>
                </c:pt>
                <c:pt idx="6998">
                  <c:v>-9.4599999999999997E-3</c:v>
                </c:pt>
                <c:pt idx="6999">
                  <c:v>-9.4599999999999997E-3</c:v>
                </c:pt>
                <c:pt idx="7000">
                  <c:v>-9.4599999999999997E-3</c:v>
                </c:pt>
                <c:pt idx="7001">
                  <c:v>-9.4599999999999997E-3</c:v>
                </c:pt>
                <c:pt idx="7002">
                  <c:v>-9.4599999999999997E-3</c:v>
                </c:pt>
                <c:pt idx="7003">
                  <c:v>-9.4599999999999997E-3</c:v>
                </c:pt>
                <c:pt idx="7004">
                  <c:v>-9.4599999999999997E-3</c:v>
                </c:pt>
                <c:pt idx="7005">
                  <c:v>-9.4599999999999997E-3</c:v>
                </c:pt>
                <c:pt idx="7006">
                  <c:v>-9.5200000000000007E-3</c:v>
                </c:pt>
                <c:pt idx="7007">
                  <c:v>-9.5200000000000007E-3</c:v>
                </c:pt>
                <c:pt idx="7008">
                  <c:v>-9.5200000000000007E-3</c:v>
                </c:pt>
                <c:pt idx="7009">
                  <c:v>-9.5200000000000007E-3</c:v>
                </c:pt>
                <c:pt idx="7010">
                  <c:v>-9.5200000000000007E-3</c:v>
                </c:pt>
                <c:pt idx="7011">
                  <c:v>-9.5200000000000007E-3</c:v>
                </c:pt>
                <c:pt idx="7012">
                  <c:v>-9.5200000000000007E-3</c:v>
                </c:pt>
                <c:pt idx="7013">
                  <c:v>-9.5200000000000007E-3</c:v>
                </c:pt>
                <c:pt idx="7014">
                  <c:v>-9.5200000000000007E-3</c:v>
                </c:pt>
                <c:pt idx="7015">
                  <c:v>-9.5200000000000007E-3</c:v>
                </c:pt>
                <c:pt idx="7016">
                  <c:v>-9.5200000000000007E-3</c:v>
                </c:pt>
                <c:pt idx="7017">
                  <c:v>-9.5200000000000007E-3</c:v>
                </c:pt>
                <c:pt idx="7018">
                  <c:v>-9.5700000000000004E-3</c:v>
                </c:pt>
                <c:pt idx="7019">
                  <c:v>-9.5700000000000004E-3</c:v>
                </c:pt>
                <c:pt idx="7020">
                  <c:v>-9.5700000000000004E-3</c:v>
                </c:pt>
                <c:pt idx="7021">
                  <c:v>-9.5700000000000004E-3</c:v>
                </c:pt>
                <c:pt idx="7022">
                  <c:v>-9.5700000000000004E-3</c:v>
                </c:pt>
                <c:pt idx="7023">
                  <c:v>-9.5700000000000004E-3</c:v>
                </c:pt>
                <c:pt idx="7024">
                  <c:v>-9.5700000000000004E-3</c:v>
                </c:pt>
                <c:pt idx="7025">
                  <c:v>-9.6200000000000001E-3</c:v>
                </c:pt>
                <c:pt idx="7026">
                  <c:v>-9.6200000000000001E-3</c:v>
                </c:pt>
                <c:pt idx="7027">
                  <c:v>-9.6200000000000001E-3</c:v>
                </c:pt>
                <c:pt idx="7028">
                  <c:v>-9.6200000000000001E-3</c:v>
                </c:pt>
                <c:pt idx="7029">
                  <c:v>-9.6200000000000001E-3</c:v>
                </c:pt>
                <c:pt idx="7030">
                  <c:v>-9.6799999999999994E-3</c:v>
                </c:pt>
                <c:pt idx="7031">
                  <c:v>-9.6799999999999994E-3</c:v>
                </c:pt>
                <c:pt idx="7032">
                  <c:v>-9.6799999999999994E-3</c:v>
                </c:pt>
                <c:pt idx="7033">
                  <c:v>-9.6799999999999994E-3</c:v>
                </c:pt>
                <c:pt idx="7034">
                  <c:v>-9.6799999999999994E-3</c:v>
                </c:pt>
                <c:pt idx="7035">
                  <c:v>-9.7300000000000008E-3</c:v>
                </c:pt>
                <c:pt idx="7036">
                  <c:v>-9.7300000000000008E-3</c:v>
                </c:pt>
                <c:pt idx="7037">
                  <c:v>-9.7300000000000008E-3</c:v>
                </c:pt>
                <c:pt idx="7038">
                  <c:v>-9.7300000000000008E-3</c:v>
                </c:pt>
                <c:pt idx="7039">
                  <c:v>-9.7900000000000001E-3</c:v>
                </c:pt>
                <c:pt idx="7040">
                  <c:v>-9.7900000000000001E-3</c:v>
                </c:pt>
                <c:pt idx="7041">
                  <c:v>-9.7900000000000001E-3</c:v>
                </c:pt>
                <c:pt idx="7042">
                  <c:v>-9.8399999999999998E-3</c:v>
                </c:pt>
                <c:pt idx="7043">
                  <c:v>-9.8399999999999998E-3</c:v>
                </c:pt>
                <c:pt idx="7044">
                  <c:v>-9.8399999999999998E-3</c:v>
                </c:pt>
                <c:pt idx="7045">
                  <c:v>-9.9000000000000008E-3</c:v>
                </c:pt>
                <c:pt idx="7046">
                  <c:v>-9.9000000000000008E-3</c:v>
                </c:pt>
                <c:pt idx="7047">
                  <c:v>-9.9000000000000008E-3</c:v>
                </c:pt>
                <c:pt idx="7048">
                  <c:v>-9.9500000000000005E-3</c:v>
                </c:pt>
                <c:pt idx="7049">
                  <c:v>-9.9500000000000005E-3</c:v>
                </c:pt>
                <c:pt idx="7050">
                  <c:v>-9.9500000000000005E-3</c:v>
                </c:pt>
                <c:pt idx="7051">
                  <c:v>-1.001E-2</c:v>
                </c:pt>
                <c:pt idx="7052">
                  <c:v>-1.001E-2</c:v>
                </c:pt>
                <c:pt idx="7053">
                  <c:v>-1.001E-2</c:v>
                </c:pt>
                <c:pt idx="7054">
                  <c:v>-1.0059999999999999E-2</c:v>
                </c:pt>
                <c:pt idx="7055">
                  <c:v>-1.0059999999999999E-2</c:v>
                </c:pt>
                <c:pt idx="7056">
                  <c:v>-1.0059999999999999E-2</c:v>
                </c:pt>
                <c:pt idx="7057">
                  <c:v>-1.0109999999999999E-2</c:v>
                </c:pt>
                <c:pt idx="7058">
                  <c:v>-1.0109999999999999E-2</c:v>
                </c:pt>
                <c:pt idx="7059">
                  <c:v>-1.017E-2</c:v>
                </c:pt>
                <c:pt idx="7060">
                  <c:v>-1.017E-2</c:v>
                </c:pt>
                <c:pt idx="7061">
                  <c:v>-1.017E-2</c:v>
                </c:pt>
                <c:pt idx="7062">
                  <c:v>-1.022E-2</c:v>
                </c:pt>
                <c:pt idx="7063">
                  <c:v>-1.022E-2</c:v>
                </c:pt>
                <c:pt idx="7064">
                  <c:v>-1.0279999999999999E-2</c:v>
                </c:pt>
                <c:pt idx="7065">
                  <c:v>-1.0279999999999999E-2</c:v>
                </c:pt>
                <c:pt idx="7066">
                  <c:v>-1.0279999999999999E-2</c:v>
                </c:pt>
                <c:pt idx="7067">
                  <c:v>-1.0330000000000001E-2</c:v>
                </c:pt>
                <c:pt idx="7068">
                  <c:v>-1.0330000000000001E-2</c:v>
                </c:pt>
                <c:pt idx="7069">
                  <c:v>-1.0330000000000001E-2</c:v>
                </c:pt>
                <c:pt idx="7070">
                  <c:v>-1.039E-2</c:v>
                </c:pt>
                <c:pt idx="7071">
                  <c:v>-1.039E-2</c:v>
                </c:pt>
                <c:pt idx="7072">
                  <c:v>-1.044E-2</c:v>
                </c:pt>
                <c:pt idx="7073">
                  <c:v>-1.044E-2</c:v>
                </c:pt>
                <c:pt idx="7074">
                  <c:v>-1.044E-2</c:v>
                </c:pt>
                <c:pt idx="7075">
                  <c:v>-1.0500000000000001E-2</c:v>
                </c:pt>
                <c:pt idx="7076">
                  <c:v>-1.0500000000000001E-2</c:v>
                </c:pt>
                <c:pt idx="7077">
                  <c:v>-1.055E-2</c:v>
                </c:pt>
                <c:pt idx="7078">
                  <c:v>-1.055E-2</c:v>
                </c:pt>
                <c:pt idx="7079">
                  <c:v>-1.055E-2</c:v>
                </c:pt>
                <c:pt idx="7080">
                  <c:v>-1.06E-2</c:v>
                </c:pt>
                <c:pt idx="7081">
                  <c:v>-1.06E-2</c:v>
                </c:pt>
                <c:pt idx="7082">
                  <c:v>-1.06E-2</c:v>
                </c:pt>
                <c:pt idx="7083">
                  <c:v>-1.0659999999999999E-2</c:v>
                </c:pt>
                <c:pt idx="7084">
                  <c:v>-1.0659999999999999E-2</c:v>
                </c:pt>
                <c:pt idx="7085">
                  <c:v>-1.0659999999999999E-2</c:v>
                </c:pt>
                <c:pt idx="7086">
                  <c:v>-1.0710000000000001E-2</c:v>
                </c:pt>
                <c:pt idx="7087">
                  <c:v>-1.0710000000000001E-2</c:v>
                </c:pt>
                <c:pt idx="7088">
                  <c:v>-1.0710000000000001E-2</c:v>
                </c:pt>
                <c:pt idx="7089">
                  <c:v>-1.077E-2</c:v>
                </c:pt>
                <c:pt idx="7090">
                  <c:v>-1.077E-2</c:v>
                </c:pt>
                <c:pt idx="7091">
                  <c:v>-1.077E-2</c:v>
                </c:pt>
                <c:pt idx="7092">
                  <c:v>-1.082E-2</c:v>
                </c:pt>
                <c:pt idx="7093">
                  <c:v>-1.082E-2</c:v>
                </c:pt>
                <c:pt idx="7094">
                  <c:v>-1.082E-2</c:v>
                </c:pt>
                <c:pt idx="7095">
                  <c:v>-1.082E-2</c:v>
                </c:pt>
                <c:pt idx="7096">
                  <c:v>-1.0880000000000001E-2</c:v>
                </c:pt>
                <c:pt idx="7097">
                  <c:v>-1.0880000000000001E-2</c:v>
                </c:pt>
                <c:pt idx="7098">
                  <c:v>-1.0880000000000001E-2</c:v>
                </c:pt>
                <c:pt idx="7099">
                  <c:v>-1.0880000000000001E-2</c:v>
                </c:pt>
                <c:pt idx="7100">
                  <c:v>-1.093E-2</c:v>
                </c:pt>
                <c:pt idx="7101">
                  <c:v>-1.093E-2</c:v>
                </c:pt>
                <c:pt idx="7102">
                  <c:v>-1.093E-2</c:v>
                </c:pt>
                <c:pt idx="7103">
                  <c:v>-1.093E-2</c:v>
                </c:pt>
                <c:pt idx="7104">
                  <c:v>-1.093E-2</c:v>
                </c:pt>
                <c:pt idx="7105">
                  <c:v>-1.099E-2</c:v>
                </c:pt>
                <c:pt idx="7106">
                  <c:v>-1.099E-2</c:v>
                </c:pt>
                <c:pt idx="7107">
                  <c:v>-1.099E-2</c:v>
                </c:pt>
                <c:pt idx="7108">
                  <c:v>-1.099E-2</c:v>
                </c:pt>
                <c:pt idx="7109">
                  <c:v>-1.099E-2</c:v>
                </c:pt>
                <c:pt idx="7110">
                  <c:v>-1.099E-2</c:v>
                </c:pt>
                <c:pt idx="7111">
                  <c:v>-1.099E-2</c:v>
                </c:pt>
                <c:pt idx="7112">
                  <c:v>-1.1039999999999999E-2</c:v>
                </c:pt>
                <c:pt idx="7113">
                  <c:v>-1.1039999999999999E-2</c:v>
                </c:pt>
                <c:pt idx="7114">
                  <c:v>-1.1039999999999999E-2</c:v>
                </c:pt>
                <c:pt idx="7115">
                  <c:v>-1.1039999999999999E-2</c:v>
                </c:pt>
                <c:pt idx="7116">
                  <c:v>-1.1039999999999999E-2</c:v>
                </c:pt>
                <c:pt idx="7117">
                  <c:v>-1.1039999999999999E-2</c:v>
                </c:pt>
                <c:pt idx="7118">
                  <c:v>-1.1039999999999999E-2</c:v>
                </c:pt>
                <c:pt idx="7119">
                  <c:v>-1.1039999999999999E-2</c:v>
                </c:pt>
                <c:pt idx="7120">
                  <c:v>-1.1039999999999999E-2</c:v>
                </c:pt>
                <c:pt idx="7121">
                  <c:v>-1.1039999999999999E-2</c:v>
                </c:pt>
                <c:pt idx="7122">
                  <c:v>-1.1039999999999999E-2</c:v>
                </c:pt>
                <c:pt idx="7123">
                  <c:v>-1.1039999999999999E-2</c:v>
                </c:pt>
                <c:pt idx="7124">
                  <c:v>-1.1039999999999999E-2</c:v>
                </c:pt>
                <c:pt idx="7125">
                  <c:v>-1.1039999999999999E-2</c:v>
                </c:pt>
                <c:pt idx="7126">
                  <c:v>-1.1039999999999999E-2</c:v>
                </c:pt>
                <c:pt idx="7127">
                  <c:v>-1.1039999999999999E-2</c:v>
                </c:pt>
                <c:pt idx="7128">
                  <c:v>-1.1039999999999999E-2</c:v>
                </c:pt>
                <c:pt idx="7129">
                  <c:v>-1.1039999999999999E-2</c:v>
                </c:pt>
                <c:pt idx="7130">
                  <c:v>-1.1039999999999999E-2</c:v>
                </c:pt>
                <c:pt idx="7131">
                  <c:v>-1.1039999999999999E-2</c:v>
                </c:pt>
                <c:pt idx="7132">
                  <c:v>-1.1039999999999999E-2</c:v>
                </c:pt>
                <c:pt idx="7133">
                  <c:v>-1.1039999999999999E-2</c:v>
                </c:pt>
                <c:pt idx="7134">
                  <c:v>-1.1039999999999999E-2</c:v>
                </c:pt>
                <c:pt idx="7135">
                  <c:v>-1.1039999999999999E-2</c:v>
                </c:pt>
                <c:pt idx="7136">
                  <c:v>-1.1039999999999999E-2</c:v>
                </c:pt>
                <c:pt idx="7137">
                  <c:v>-1.099E-2</c:v>
                </c:pt>
                <c:pt idx="7138">
                  <c:v>-1.099E-2</c:v>
                </c:pt>
                <c:pt idx="7139">
                  <c:v>-1.099E-2</c:v>
                </c:pt>
                <c:pt idx="7140">
                  <c:v>-1.099E-2</c:v>
                </c:pt>
                <c:pt idx="7141">
                  <c:v>-1.099E-2</c:v>
                </c:pt>
                <c:pt idx="7142">
                  <c:v>-1.099E-2</c:v>
                </c:pt>
                <c:pt idx="7143">
                  <c:v>-1.099E-2</c:v>
                </c:pt>
                <c:pt idx="7144">
                  <c:v>-1.099E-2</c:v>
                </c:pt>
                <c:pt idx="7145">
                  <c:v>-1.099E-2</c:v>
                </c:pt>
                <c:pt idx="7146">
                  <c:v>-1.099E-2</c:v>
                </c:pt>
                <c:pt idx="7147">
                  <c:v>-1.093E-2</c:v>
                </c:pt>
                <c:pt idx="7148">
                  <c:v>-1.093E-2</c:v>
                </c:pt>
                <c:pt idx="7149">
                  <c:v>-1.093E-2</c:v>
                </c:pt>
                <c:pt idx="7150">
                  <c:v>-1.093E-2</c:v>
                </c:pt>
                <c:pt idx="7151">
                  <c:v>-1.093E-2</c:v>
                </c:pt>
                <c:pt idx="7152">
                  <c:v>-1.093E-2</c:v>
                </c:pt>
                <c:pt idx="7153">
                  <c:v>-1.093E-2</c:v>
                </c:pt>
                <c:pt idx="7154">
                  <c:v>-1.093E-2</c:v>
                </c:pt>
                <c:pt idx="7155">
                  <c:v>-1.0880000000000001E-2</c:v>
                </c:pt>
                <c:pt idx="7156">
                  <c:v>-1.0880000000000001E-2</c:v>
                </c:pt>
                <c:pt idx="7157">
                  <c:v>-1.0880000000000001E-2</c:v>
                </c:pt>
                <c:pt idx="7158">
                  <c:v>-1.0880000000000001E-2</c:v>
                </c:pt>
                <c:pt idx="7159">
                  <c:v>-1.0880000000000001E-2</c:v>
                </c:pt>
                <c:pt idx="7160">
                  <c:v>-1.0880000000000001E-2</c:v>
                </c:pt>
                <c:pt idx="7161">
                  <c:v>-1.0880000000000001E-2</c:v>
                </c:pt>
                <c:pt idx="7162">
                  <c:v>-1.0880000000000001E-2</c:v>
                </c:pt>
                <c:pt idx="7163">
                  <c:v>-1.0880000000000001E-2</c:v>
                </c:pt>
                <c:pt idx="7164">
                  <c:v>-1.0880000000000001E-2</c:v>
                </c:pt>
                <c:pt idx="7165">
                  <c:v>-1.0880000000000001E-2</c:v>
                </c:pt>
                <c:pt idx="7166">
                  <c:v>-1.082E-2</c:v>
                </c:pt>
                <c:pt idx="7167">
                  <c:v>-1.082E-2</c:v>
                </c:pt>
                <c:pt idx="7168">
                  <c:v>-1.082E-2</c:v>
                </c:pt>
                <c:pt idx="7169">
                  <c:v>-1.082E-2</c:v>
                </c:pt>
                <c:pt idx="7170">
                  <c:v>-1.082E-2</c:v>
                </c:pt>
                <c:pt idx="7171">
                  <c:v>-1.082E-2</c:v>
                </c:pt>
                <c:pt idx="7172">
                  <c:v>-1.082E-2</c:v>
                </c:pt>
                <c:pt idx="7173">
                  <c:v>-1.082E-2</c:v>
                </c:pt>
                <c:pt idx="7174">
                  <c:v>-1.082E-2</c:v>
                </c:pt>
                <c:pt idx="7175">
                  <c:v>-1.082E-2</c:v>
                </c:pt>
                <c:pt idx="7176">
                  <c:v>-1.082E-2</c:v>
                </c:pt>
                <c:pt idx="7177">
                  <c:v>-1.082E-2</c:v>
                </c:pt>
                <c:pt idx="7178">
                  <c:v>-1.082E-2</c:v>
                </c:pt>
                <c:pt idx="7179">
                  <c:v>-1.082E-2</c:v>
                </c:pt>
                <c:pt idx="7180">
                  <c:v>-1.082E-2</c:v>
                </c:pt>
                <c:pt idx="7181">
                  <c:v>-1.082E-2</c:v>
                </c:pt>
                <c:pt idx="7182">
                  <c:v>-1.082E-2</c:v>
                </c:pt>
                <c:pt idx="7183">
                  <c:v>-1.082E-2</c:v>
                </c:pt>
                <c:pt idx="7184">
                  <c:v>-1.082E-2</c:v>
                </c:pt>
                <c:pt idx="7185">
                  <c:v>-1.0880000000000001E-2</c:v>
                </c:pt>
                <c:pt idx="7186">
                  <c:v>-1.0880000000000001E-2</c:v>
                </c:pt>
                <c:pt idx="7187">
                  <c:v>-1.0880000000000001E-2</c:v>
                </c:pt>
                <c:pt idx="7188">
                  <c:v>-1.0880000000000001E-2</c:v>
                </c:pt>
                <c:pt idx="7189">
                  <c:v>-1.0880000000000001E-2</c:v>
                </c:pt>
                <c:pt idx="7190">
                  <c:v>-1.0880000000000001E-2</c:v>
                </c:pt>
                <c:pt idx="7191">
                  <c:v>-1.0880000000000001E-2</c:v>
                </c:pt>
                <c:pt idx="7192">
                  <c:v>-1.093E-2</c:v>
                </c:pt>
                <c:pt idx="7193">
                  <c:v>-1.093E-2</c:v>
                </c:pt>
                <c:pt idx="7194">
                  <c:v>-1.093E-2</c:v>
                </c:pt>
                <c:pt idx="7195">
                  <c:v>-1.093E-2</c:v>
                </c:pt>
                <c:pt idx="7196">
                  <c:v>-1.093E-2</c:v>
                </c:pt>
                <c:pt idx="7197">
                  <c:v>-1.099E-2</c:v>
                </c:pt>
                <c:pt idx="7198">
                  <c:v>-1.099E-2</c:v>
                </c:pt>
                <c:pt idx="7199">
                  <c:v>-1.099E-2</c:v>
                </c:pt>
                <c:pt idx="7200">
                  <c:v>-1.099E-2</c:v>
                </c:pt>
                <c:pt idx="7201">
                  <c:v>-1.1039999999999999E-2</c:v>
                </c:pt>
                <c:pt idx="7202">
                  <c:v>-1.1039999999999999E-2</c:v>
                </c:pt>
                <c:pt idx="7203">
                  <c:v>-1.1039999999999999E-2</c:v>
                </c:pt>
                <c:pt idx="7204">
                  <c:v>-1.1089999999999999E-2</c:v>
                </c:pt>
                <c:pt idx="7205">
                  <c:v>-1.1089999999999999E-2</c:v>
                </c:pt>
                <c:pt idx="7206">
                  <c:v>-1.1089999999999999E-2</c:v>
                </c:pt>
                <c:pt idx="7207">
                  <c:v>-1.115E-2</c:v>
                </c:pt>
                <c:pt idx="7208">
                  <c:v>-1.115E-2</c:v>
                </c:pt>
                <c:pt idx="7209">
                  <c:v>-1.115E-2</c:v>
                </c:pt>
                <c:pt idx="7210">
                  <c:v>-1.12E-2</c:v>
                </c:pt>
                <c:pt idx="7211">
                  <c:v>-1.12E-2</c:v>
                </c:pt>
                <c:pt idx="7212">
                  <c:v>-1.12E-2</c:v>
                </c:pt>
                <c:pt idx="7213">
                  <c:v>-1.1259999999999999E-2</c:v>
                </c:pt>
                <c:pt idx="7214">
                  <c:v>-1.1259999999999999E-2</c:v>
                </c:pt>
                <c:pt idx="7215">
                  <c:v>-1.1310000000000001E-2</c:v>
                </c:pt>
                <c:pt idx="7216">
                  <c:v>-1.1310000000000001E-2</c:v>
                </c:pt>
                <c:pt idx="7217">
                  <c:v>-1.1310000000000001E-2</c:v>
                </c:pt>
                <c:pt idx="7218">
                  <c:v>-1.137E-2</c:v>
                </c:pt>
                <c:pt idx="7219">
                  <c:v>-1.137E-2</c:v>
                </c:pt>
                <c:pt idx="7220">
                  <c:v>-1.142E-2</c:v>
                </c:pt>
                <c:pt idx="7221">
                  <c:v>-1.142E-2</c:v>
                </c:pt>
                <c:pt idx="7222">
                  <c:v>-1.1480000000000001E-2</c:v>
                </c:pt>
                <c:pt idx="7223">
                  <c:v>-1.1480000000000001E-2</c:v>
                </c:pt>
                <c:pt idx="7224">
                  <c:v>-1.153E-2</c:v>
                </c:pt>
                <c:pt idx="7225">
                  <c:v>-1.153E-2</c:v>
                </c:pt>
                <c:pt idx="7226">
                  <c:v>-1.158E-2</c:v>
                </c:pt>
                <c:pt idx="7227">
                  <c:v>-1.158E-2</c:v>
                </c:pt>
                <c:pt idx="7228">
                  <c:v>-1.1639999999999999E-2</c:v>
                </c:pt>
                <c:pt idx="7229">
                  <c:v>-1.1639999999999999E-2</c:v>
                </c:pt>
                <c:pt idx="7230">
                  <c:v>-1.1690000000000001E-2</c:v>
                </c:pt>
                <c:pt idx="7231">
                  <c:v>-1.1690000000000001E-2</c:v>
                </c:pt>
                <c:pt idx="7232">
                  <c:v>-1.175E-2</c:v>
                </c:pt>
                <c:pt idx="7233">
                  <c:v>-1.175E-2</c:v>
                </c:pt>
                <c:pt idx="7234">
                  <c:v>-1.18E-2</c:v>
                </c:pt>
                <c:pt idx="7235">
                  <c:v>-1.18E-2</c:v>
                </c:pt>
                <c:pt idx="7236">
                  <c:v>-1.1860000000000001E-2</c:v>
                </c:pt>
                <c:pt idx="7237">
                  <c:v>-1.1860000000000001E-2</c:v>
                </c:pt>
                <c:pt idx="7238">
                  <c:v>-1.191E-2</c:v>
                </c:pt>
                <c:pt idx="7239">
                  <c:v>-1.191E-2</c:v>
                </c:pt>
                <c:pt idx="7240">
                  <c:v>-1.197E-2</c:v>
                </c:pt>
                <c:pt idx="7241">
                  <c:v>-1.197E-2</c:v>
                </c:pt>
                <c:pt idx="7242">
                  <c:v>-1.2019999999999999E-2</c:v>
                </c:pt>
                <c:pt idx="7243">
                  <c:v>-1.2019999999999999E-2</c:v>
                </c:pt>
                <c:pt idx="7244">
                  <c:v>-1.2070000000000001E-2</c:v>
                </c:pt>
                <c:pt idx="7245">
                  <c:v>-1.2070000000000001E-2</c:v>
                </c:pt>
                <c:pt idx="7246">
                  <c:v>-1.2070000000000001E-2</c:v>
                </c:pt>
                <c:pt idx="7247">
                  <c:v>-1.213E-2</c:v>
                </c:pt>
                <c:pt idx="7248">
                  <c:v>-1.213E-2</c:v>
                </c:pt>
                <c:pt idx="7249">
                  <c:v>-1.218E-2</c:v>
                </c:pt>
                <c:pt idx="7250">
                  <c:v>-1.218E-2</c:v>
                </c:pt>
                <c:pt idx="7251">
                  <c:v>-1.2239999999999999E-2</c:v>
                </c:pt>
                <c:pt idx="7252">
                  <c:v>-1.2239999999999999E-2</c:v>
                </c:pt>
                <c:pt idx="7253">
                  <c:v>-1.2290000000000001E-2</c:v>
                </c:pt>
                <c:pt idx="7254">
                  <c:v>-1.2290000000000001E-2</c:v>
                </c:pt>
                <c:pt idx="7255">
                  <c:v>-1.235E-2</c:v>
                </c:pt>
                <c:pt idx="7256">
                  <c:v>-1.235E-2</c:v>
                </c:pt>
                <c:pt idx="7257">
                  <c:v>-1.235E-2</c:v>
                </c:pt>
                <c:pt idx="7258">
                  <c:v>-1.24E-2</c:v>
                </c:pt>
                <c:pt idx="7259">
                  <c:v>-1.24E-2</c:v>
                </c:pt>
                <c:pt idx="7260">
                  <c:v>-1.24E-2</c:v>
                </c:pt>
                <c:pt idx="7261">
                  <c:v>-1.2460000000000001E-2</c:v>
                </c:pt>
                <c:pt idx="7262">
                  <c:v>-1.2460000000000001E-2</c:v>
                </c:pt>
                <c:pt idx="7263">
                  <c:v>-1.2460000000000001E-2</c:v>
                </c:pt>
                <c:pt idx="7264">
                  <c:v>-1.251E-2</c:v>
                </c:pt>
                <c:pt idx="7265">
                  <c:v>-1.251E-2</c:v>
                </c:pt>
                <c:pt idx="7266">
                  <c:v>-1.251E-2</c:v>
                </c:pt>
                <c:pt idx="7267">
                  <c:v>-1.256E-2</c:v>
                </c:pt>
                <c:pt idx="7268">
                  <c:v>-1.256E-2</c:v>
                </c:pt>
                <c:pt idx="7269">
                  <c:v>-1.256E-2</c:v>
                </c:pt>
                <c:pt idx="7270">
                  <c:v>-1.256E-2</c:v>
                </c:pt>
                <c:pt idx="7271">
                  <c:v>-1.2619999999999999E-2</c:v>
                </c:pt>
                <c:pt idx="7272">
                  <c:v>-1.2619999999999999E-2</c:v>
                </c:pt>
                <c:pt idx="7273">
                  <c:v>-1.2619999999999999E-2</c:v>
                </c:pt>
                <c:pt idx="7274">
                  <c:v>-1.2619999999999999E-2</c:v>
                </c:pt>
                <c:pt idx="7275">
                  <c:v>-1.2619999999999999E-2</c:v>
                </c:pt>
                <c:pt idx="7276">
                  <c:v>-1.2670000000000001E-2</c:v>
                </c:pt>
                <c:pt idx="7277">
                  <c:v>-1.2670000000000001E-2</c:v>
                </c:pt>
                <c:pt idx="7278">
                  <c:v>-1.2670000000000001E-2</c:v>
                </c:pt>
                <c:pt idx="7279">
                  <c:v>-1.2670000000000001E-2</c:v>
                </c:pt>
                <c:pt idx="7280">
                  <c:v>-1.2670000000000001E-2</c:v>
                </c:pt>
                <c:pt idx="7281">
                  <c:v>-1.2670000000000001E-2</c:v>
                </c:pt>
                <c:pt idx="7282">
                  <c:v>-1.2670000000000001E-2</c:v>
                </c:pt>
                <c:pt idx="7283">
                  <c:v>-1.2670000000000001E-2</c:v>
                </c:pt>
                <c:pt idx="7284">
                  <c:v>-1.2670000000000001E-2</c:v>
                </c:pt>
                <c:pt idx="7285">
                  <c:v>-1.273E-2</c:v>
                </c:pt>
                <c:pt idx="7286">
                  <c:v>-1.273E-2</c:v>
                </c:pt>
                <c:pt idx="7287">
                  <c:v>-1.273E-2</c:v>
                </c:pt>
                <c:pt idx="7288">
                  <c:v>-1.273E-2</c:v>
                </c:pt>
                <c:pt idx="7289">
                  <c:v>-1.2670000000000001E-2</c:v>
                </c:pt>
                <c:pt idx="7290">
                  <c:v>-1.2670000000000001E-2</c:v>
                </c:pt>
                <c:pt idx="7291">
                  <c:v>-1.2670000000000001E-2</c:v>
                </c:pt>
                <c:pt idx="7292">
                  <c:v>-1.2670000000000001E-2</c:v>
                </c:pt>
                <c:pt idx="7293">
                  <c:v>-1.2670000000000001E-2</c:v>
                </c:pt>
                <c:pt idx="7294">
                  <c:v>-1.2670000000000001E-2</c:v>
                </c:pt>
                <c:pt idx="7295">
                  <c:v>-1.2670000000000001E-2</c:v>
                </c:pt>
                <c:pt idx="7296">
                  <c:v>-1.2670000000000001E-2</c:v>
                </c:pt>
                <c:pt idx="7297">
                  <c:v>-1.2670000000000001E-2</c:v>
                </c:pt>
                <c:pt idx="7298">
                  <c:v>-1.2670000000000001E-2</c:v>
                </c:pt>
                <c:pt idx="7299">
                  <c:v>-1.2670000000000001E-2</c:v>
                </c:pt>
                <c:pt idx="7300">
                  <c:v>-1.2619999999999999E-2</c:v>
                </c:pt>
                <c:pt idx="7301">
                  <c:v>-1.2619999999999999E-2</c:v>
                </c:pt>
                <c:pt idx="7302">
                  <c:v>-1.2619999999999999E-2</c:v>
                </c:pt>
                <c:pt idx="7303">
                  <c:v>-1.2619999999999999E-2</c:v>
                </c:pt>
                <c:pt idx="7304">
                  <c:v>-1.2619999999999999E-2</c:v>
                </c:pt>
                <c:pt idx="7305">
                  <c:v>-1.256E-2</c:v>
                </c:pt>
                <c:pt idx="7306">
                  <c:v>-1.256E-2</c:v>
                </c:pt>
                <c:pt idx="7307">
                  <c:v>-1.256E-2</c:v>
                </c:pt>
                <c:pt idx="7308">
                  <c:v>-1.256E-2</c:v>
                </c:pt>
                <c:pt idx="7309">
                  <c:v>-1.251E-2</c:v>
                </c:pt>
                <c:pt idx="7310">
                  <c:v>-1.251E-2</c:v>
                </c:pt>
                <c:pt idx="7311">
                  <c:v>-1.251E-2</c:v>
                </c:pt>
                <c:pt idx="7312">
                  <c:v>-1.2460000000000001E-2</c:v>
                </c:pt>
                <c:pt idx="7313">
                  <c:v>-1.2460000000000001E-2</c:v>
                </c:pt>
                <c:pt idx="7314">
                  <c:v>-1.2460000000000001E-2</c:v>
                </c:pt>
                <c:pt idx="7315">
                  <c:v>-1.2460000000000001E-2</c:v>
                </c:pt>
                <c:pt idx="7316">
                  <c:v>-1.24E-2</c:v>
                </c:pt>
                <c:pt idx="7317">
                  <c:v>-1.24E-2</c:v>
                </c:pt>
                <c:pt idx="7318">
                  <c:v>-1.24E-2</c:v>
                </c:pt>
                <c:pt idx="7319">
                  <c:v>-1.235E-2</c:v>
                </c:pt>
                <c:pt idx="7320">
                  <c:v>-1.235E-2</c:v>
                </c:pt>
                <c:pt idx="7321">
                  <c:v>-1.235E-2</c:v>
                </c:pt>
                <c:pt idx="7322">
                  <c:v>-1.2290000000000001E-2</c:v>
                </c:pt>
                <c:pt idx="7323">
                  <c:v>-1.2290000000000001E-2</c:v>
                </c:pt>
                <c:pt idx="7324">
                  <c:v>-1.2290000000000001E-2</c:v>
                </c:pt>
                <c:pt idx="7325">
                  <c:v>-1.2239999999999999E-2</c:v>
                </c:pt>
                <c:pt idx="7326">
                  <c:v>-1.2239999999999999E-2</c:v>
                </c:pt>
                <c:pt idx="7327">
                  <c:v>-1.218E-2</c:v>
                </c:pt>
                <c:pt idx="7328">
                  <c:v>-1.218E-2</c:v>
                </c:pt>
                <c:pt idx="7329">
                  <c:v>-1.218E-2</c:v>
                </c:pt>
                <c:pt idx="7330">
                  <c:v>-1.213E-2</c:v>
                </c:pt>
                <c:pt idx="7331">
                  <c:v>-1.213E-2</c:v>
                </c:pt>
                <c:pt idx="7332">
                  <c:v>-1.213E-2</c:v>
                </c:pt>
                <c:pt idx="7333">
                  <c:v>-1.2070000000000001E-2</c:v>
                </c:pt>
                <c:pt idx="7334">
                  <c:v>-1.2070000000000001E-2</c:v>
                </c:pt>
                <c:pt idx="7335">
                  <c:v>-1.2070000000000001E-2</c:v>
                </c:pt>
                <c:pt idx="7336">
                  <c:v>-1.2019999999999999E-2</c:v>
                </c:pt>
                <c:pt idx="7337">
                  <c:v>-1.2019999999999999E-2</c:v>
                </c:pt>
                <c:pt idx="7338">
                  <c:v>-1.2019999999999999E-2</c:v>
                </c:pt>
                <c:pt idx="7339">
                  <c:v>-1.197E-2</c:v>
                </c:pt>
                <c:pt idx="7340">
                  <c:v>-1.197E-2</c:v>
                </c:pt>
                <c:pt idx="7341">
                  <c:v>-1.197E-2</c:v>
                </c:pt>
                <c:pt idx="7342">
                  <c:v>-1.191E-2</c:v>
                </c:pt>
                <c:pt idx="7343">
                  <c:v>-1.191E-2</c:v>
                </c:pt>
                <c:pt idx="7344">
                  <c:v>-1.191E-2</c:v>
                </c:pt>
                <c:pt idx="7345">
                  <c:v>-1.1860000000000001E-2</c:v>
                </c:pt>
                <c:pt idx="7346">
                  <c:v>-1.1860000000000001E-2</c:v>
                </c:pt>
                <c:pt idx="7347">
                  <c:v>-1.1860000000000001E-2</c:v>
                </c:pt>
                <c:pt idx="7348">
                  <c:v>-1.1860000000000001E-2</c:v>
                </c:pt>
                <c:pt idx="7349">
                  <c:v>-1.18E-2</c:v>
                </c:pt>
                <c:pt idx="7350">
                  <c:v>-1.18E-2</c:v>
                </c:pt>
                <c:pt idx="7351">
                  <c:v>-1.18E-2</c:v>
                </c:pt>
                <c:pt idx="7352">
                  <c:v>-1.18E-2</c:v>
                </c:pt>
                <c:pt idx="7353">
                  <c:v>-1.175E-2</c:v>
                </c:pt>
                <c:pt idx="7354">
                  <c:v>-1.175E-2</c:v>
                </c:pt>
                <c:pt idx="7355">
                  <c:v>-1.175E-2</c:v>
                </c:pt>
                <c:pt idx="7356">
                  <c:v>-1.175E-2</c:v>
                </c:pt>
                <c:pt idx="7357">
                  <c:v>-1.175E-2</c:v>
                </c:pt>
                <c:pt idx="7358">
                  <c:v>-1.1690000000000001E-2</c:v>
                </c:pt>
                <c:pt idx="7359">
                  <c:v>-1.1690000000000001E-2</c:v>
                </c:pt>
                <c:pt idx="7360">
                  <c:v>-1.1690000000000001E-2</c:v>
                </c:pt>
                <c:pt idx="7361">
                  <c:v>-1.1690000000000001E-2</c:v>
                </c:pt>
                <c:pt idx="7362">
                  <c:v>-1.1690000000000001E-2</c:v>
                </c:pt>
                <c:pt idx="7363">
                  <c:v>-1.1690000000000001E-2</c:v>
                </c:pt>
                <c:pt idx="7364">
                  <c:v>-1.1690000000000001E-2</c:v>
                </c:pt>
                <c:pt idx="7365">
                  <c:v>-1.1639999999999999E-2</c:v>
                </c:pt>
                <c:pt idx="7366">
                  <c:v>-1.1639999999999999E-2</c:v>
                </c:pt>
                <c:pt idx="7367">
                  <c:v>-1.1639999999999999E-2</c:v>
                </c:pt>
                <c:pt idx="7368">
                  <c:v>-1.1639999999999999E-2</c:v>
                </c:pt>
                <c:pt idx="7369">
                  <c:v>-1.1639999999999999E-2</c:v>
                </c:pt>
                <c:pt idx="7370">
                  <c:v>-1.1639999999999999E-2</c:v>
                </c:pt>
                <c:pt idx="7371">
                  <c:v>-1.1639999999999999E-2</c:v>
                </c:pt>
                <c:pt idx="7372">
                  <c:v>-1.1639999999999999E-2</c:v>
                </c:pt>
                <c:pt idx="7373">
                  <c:v>-1.1639999999999999E-2</c:v>
                </c:pt>
                <c:pt idx="7374">
                  <c:v>-1.1639999999999999E-2</c:v>
                </c:pt>
                <c:pt idx="7375">
                  <c:v>-1.1639999999999999E-2</c:v>
                </c:pt>
                <c:pt idx="7376">
                  <c:v>-1.1639999999999999E-2</c:v>
                </c:pt>
                <c:pt idx="7377">
                  <c:v>-1.1639999999999999E-2</c:v>
                </c:pt>
                <c:pt idx="7378">
                  <c:v>-1.1639999999999999E-2</c:v>
                </c:pt>
                <c:pt idx="7379">
                  <c:v>-1.1639999999999999E-2</c:v>
                </c:pt>
                <c:pt idx="7380">
                  <c:v>-1.1690000000000001E-2</c:v>
                </c:pt>
                <c:pt idx="7381">
                  <c:v>-1.1690000000000001E-2</c:v>
                </c:pt>
                <c:pt idx="7382">
                  <c:v>-1.1690000000000001E-2</c:v>
                </c:pt>
                <c:pt idx="7383">
                  <c:v>-1.1690000000000001E-2</c:v>
                </c:pt>
                <c:pt idx="7384">
                  <c:v>-1.1690000000000001E-2</c:v>
                </c:pt>
                <c:pt idx="7385">
                  <c:v>-1.1690000000000001E-2</c:v>
                </c:pt>
                <c:pt idx="7386">
                  <c:v>-1.1690000000000001E-2</c:v>
                </c:pt>
                <c:pt idx="7387">
                  <c:v>-1.175E-2</c:v>
                </c:pt>
                <c:pt idx="7388">
                  <c:v>-1.175E-2</c:v>
                </c:pt>
                <c:pt idx="7389">
                  <c:v>-1.175E-2</c:v>
                </c:pt>
                <c:pt idx="7390">
                  <c:v>-1.175E-2</c:v>
                </c:pt>
                <c:pt idx="7391">
                  <c:v>-1.175E-2</c:v>
                </c:pt>
                <c:pt idx="7392">
                  <c:v>-1.18E-2</c:v>
                </c:pt>
                <c:pt idx="7393">
                  <c:v>-1.18E-2</c:v>
                </c:pt>
                <c:pt idx="7394">
                  <c:v>-1.18E-2</c:v>
                </c:pt>
                <c:pt idx="7395">
                  <c:v>-1.1860000000000001E-2</c:v>
                </c:pt>
                <c:pt idx="7396">
                  <c:v>-1.1860000000000001E-2</c:v>
                </c:pt>
                <c:pt idx="7397">
                  <c:v>-1.1860000000000001E-2</c:v>
                </c:pt>
                <c:pt idx="7398">
                  <c:v>-1.1860000000000001E-2</c:v>
                </c:pt>
                <c:pt idx="7399">
                  <c:v>-1.191E-2</c:v>
                </c:pt>
                <c:pt idx="7400">
                  <c:v>-1.191E-2</c:v>
                </c:pt>
                <c:pt idx="7401">
                  <c:v>-1.191E-2</c:v>
                </c:pt>
                <c:pt idx="7402">
                  <c:v>-1.197E-2</c:v>
                </c:pt>
                <c:pt idx="7403">
                  <c:v>-1.197E-2</c:v>
                </c:pt>
                <c:pt idx="7404">
                  <c:v>-1.2019999999999999E-2</c:v>
                </c:pt>
                <c:pt idx="7405">
                  <c:v>-1.2019999999999999E-2</c:v>
                </c:pt>
                <c:pt idx="7406">
                  <c:v>-1.2019999999999999E-2</c:v>
                </c:pt>
                <c:pt idx="7407">
                  <c:v>-1.2070000000000001E-2</c:v>
                </c:pt>
                <c:pt idx="7408">
                  <c:v>-1.2070000000000001E-2</c:v>
                </c:pt>
                <c:pt idx="7409">
                  <c:v>-1.2070000000000001E-2</c:v>
                </c:pt>
                <c:pt idx="7410">
                  <c:v>-1.213E-2</c:v>
                </c:pt>
                <c:pt idx="7411">
                  <c:v>-1.213E-2</c:v>
                </c:pt>
                <c:pt idx="7412">
                  <c:v>-1.218E-2</c:v>
                </c:pt>
                <c:pt idx="7413">
                  <c:v>-1.218E-2</c:v>
                </c:pt>
                <c:pt idx="7414">
                  <c:v>-1.218E-2</c:v>
                </c:pt>
                <c:pt idx="7415">
                  <c:v>-1.2239999999999999E-2</c:v>
                </c:pt>
                <c:pt idx="7416">
                  <c:v>-1.2239999999999999E-2</c:v>
                </c:pt>
                <c:pt idx="7417">
                  <c:v>-1.2290000000000001E-2</c:v>
                </c:pt>
                <c:pt idx="7418">
                  <c:v>-1.2290000000000001E-2</c:v>
                </c:pt>
                <c:pt idx="7419">
                  <c:v>-1.235E-2</c:v>
                </c:pt>
                <c:pt idx="7420">
                  <c:v>-1.235E-2</c:v>
                </c:pt>
                <c:pt idx="7421">
                  <c:v>-1.24E-2</c:v>
                </c:pt>
                <c:pt idx="7422">
                  <c:v>-1.24E-2</c:v>
                </c:pt>
                <c:pt idx="7423">
                  <c:v>-1.24E-2</c:v>
                </c:pt>
                <c:pt idx="7424">
                  <c:v>-1.2460000000000001E-2</c:v>
                </c:pt>
                <c:pt idx="7425">
                  <c:v>-1.2460000000000001E-2</c:v>
                </c:pt>
                <c:pt idx="7426">
                  <c:v>-1.251E-2</c:v>
                </c:pt>
                <c:pt idx="7427">
                  <c:v>-1.251E-2</c:v>
                </c:pt>
                <c:pt idx="7428">
                  <c:v>-1.256E-2</c:v>
                </c:pt>
                <c:pt idx="7429">
                  <c:v>-1.256E-2</c:v>
                </c:pt>
                <c:pt idx="7430">
                  <c:v>-1.2619999999999999E-2</c:v>
                </c:pt>
                <c:pt idx="7431">
                  <c:v>-1.2619999999999999E-2</c:v>
                </c:pt>
                <c:pt idx="7432">
                  <c:v>-1.2619999999999999E-2</c:v>
                </c:pt>
                <c:pt idx="7433">
                  <c:v>-1.2670000000000001E-2</c:v>
                </c:pt>
                <c:pt idx="7434">
                  <c:v>-1.2670000000000001E-2</c:v>
                </c:pt>
                <c:pt idx="7435">
                  <c:v>-1.273E-2</c:v>
                </c:pt>
                <c:pt idx="7436">
                  <c:v>-1.273E-2</c:v>
                </c:pt>
                <c:pt idx="7437">
                  <c:v>-1.273E-2</c:v>
                </c:pt>
                <c:pt idx="7438">
                  <c:v>-1.278E-2</c:v>
                </c:pt>
                <c:pt idx="7439">
                  <c:v>-1.278E-2</c:v>
                </c:pt>
                <c:pt idx="7440">
                  <c:v>-1.2840000000000001E-2</c:v>
                </c:pt>
                <c:pt idx="7441">
                  <c:v>-1.2840000000000001E-2</c:v>
                </c:pt>
                <c:pt idx="7442">
                  <c:v>-1.2840000000000001E-2</c:v>
                </c:pt>
                <c:pt idx="7443">
                  <c:v>-1.289E-2</c:v>
                </c:pt>
                <c:pt idx="7444">
                  <c:v>-1.289E-2</c:v>
                </c:pt>
                <c:pt idx="7445">
                  <c:v>-1.289E-2</c:v>
                </c:pt>
                <c:pt idx="7446">
                  <c:v>-1.295E-2</c:v>
                </c:pt>
                <c:pt idx="7447">
                  <c:v>-1.295E-2</c:v>
                </c:pt>
                <c:pt idx="7448">
                  <c:v>-1.295E-2</c:v>
                </c:pt>
                <c:pt idx="7449">
                  <c:v>-1.2999999999999999E-2</c:v>
                </c:pt>
                <c:pt idx="7450">
                  <c:v>-1.2999999999999999E-2</c:v>
                </c:pt>
                <c:pt idx="7451">
                  <c:v>-1.2999999999999999E-2</c:v>
                </c:pt>
                <c:pt idx="7452">
                  <c:v>-1.306E-2</c:v>
                </c:pt>
                <c:pt idx="7453">
                  <c:v>-1.306E-2</c:v>
                </c:pt>
                <c:pt idx="7454">
                  <c:v>-1.306E-2</c:v>
                </c:pt>
                <c:pt idx="7455">
                  <c:v>-1.306E-2</c:v>
                </c:pt>
                <c:pt idx="7456">
                  <c:v>-1.311E-2</c:v>
                </c:pt>
                <c:pt idx="7457">
                  <c:v>-1.311E-2</c:v>
                </c:pt>
                <c:pt idx="7458">
                  <c:v>-1.311E-2</c:v>
                </c:pt>
                <c:pt idx="7459">
                  <c:v>-1.311E-2</c:v>
                </c:pt>
                <c:pt idx="7460">
                  <c:v>-1.316E-2</c:v>
                </c:pt>
                <c:pt idx="7461">
                  <c:v>-1.316E-2</c:v>
                </c:pt>
                <c:pt idx="7462">
                  <c:v>-1.316E-2</c:v>
                </c:pt>
                <c:pt idx="7463">
                  <c:v>-1.316E-2</c:v>
                </c:pt>
                <c:pt idx="7464">
                  <c:v>-1.316E-2</c:v>
                </c:pt>
                <c:pt idx="7465">
                  <c:v>-1.3220000000000001E-2</c:v>
                </c:pt>
                <c:pt idx="7466">
                  <c:v>-1.3220000000000001E-2</c:v>
                </c:pt>
                <c:pt idx="7467">
                  <c:v>-1.3220000000000001E-2</c:v>
                </c:pt>
                <c:pt idx="7468">
                  <c:v>-1.3220000000000001E-2</c:v>
                </c:pt>
                <c:pt idx="7469">
                  <c:v>-1.3220000000000001E-2</c:v>
                </c:pt>
                <c:pt idx="7470">
                  <c:v>-1.3220000000000001E-2</c:v>
                </c:pt>
                <c:pt idx="7471">
                  <c:v>-1.3220000000000001E-2</c:v>
                </c:pt>
                <c:pt idx="7472">
                  <c:v>-1.3220000000000001E-2</c:v>
                </c:pt>
                <c:pt idx="7473">
                  <c:v>-1.3220000000000001E-2</c:v>
                </c:pt>
                <c:pt idx="7474">
                  <c:v>-1.3220000000000001E-2</c:v>
                </c:pt>
                <c:pt idx="7475">
                  <c:v>-1.3220000000000001E-2</c:v>
                </c:pt>
                <c:pt idx="7476">
                  <c:v>-1.3270000000000001E-2</c:v>
                </c:pt>
                <c:pt idx="7477">
                  <c:v>-1.3270000000000001E-2</c:v>
                </c:pt>
                <c:pt idx="7478">
                  <c:v>-1.3270000000000001E-2</c:v>
                </c:pt>
                <c:pt idx="7479">
                  <c:v>-1.3270000000000001E-2</c:v>
                </c:pt>
                <c:pt idx="7480">
                  <c:v>-1.3270000000000001E-2</c:v>
                </c:pt>
                <c:pt idx="7481">
                  <c:v>-1.3270000000000001E-2</c:v>
                </c:pt>
                <c:pt idx="7482">
                  <c:v>-1.3270000000000001E-2</c:v>
                </c:pt>
                <c:pt idx="7483">
                  <c:v>-1.3270000000000001E-2</c:v>
                </c:pt>
                <c:pt idx="7484">
                  <c:v>-1.3270000000000001E-2</c:v>
                </c:pt>
                <c:pt idx="7485">
                  <c:v>-1.3220000000000001E-2</c:v>
                </c:pt>
                <c:pt idx="7486">
                  <c:v>-1.3220000000000001E-2</c:v>
                </c:pt>
                <c:pt idx="7487">
                  <c:v>-1.3220000000000001E-2</c:v>
                </c:pt>
                <c:pt idx="7488">
                  <c:v>-1.3220000000000001E-2</c:v>
                </c:pt>
                <c:pt idx="7489">
                  <c:v>-1.3220000000000001E-2</c:v>
                </c:pt>
                <c:pt idx="7490">
                  <c:v>-1.3220000000000001E-2</c:v>
                </c:pt>
                <c:pt idx="7491">
                  <c:v>-1.3220000000000001E-2</c:v>
                </c:pt>
                <c:pt idx="7492">
                  <c:v>-1.3220000000000001E-2</c:v>
                </c:pt>
                <c:pt idx="7493">
                  <c:v>-1.3220000000000001E-2</c:v>
                </c:pt>
                <c:pt idx="7494">
                  <c:v>-1.3220000000000001E-2</c:v>
                </c:pt>
                <c:pt idx="7495">
                  <c:v>-1.3220000000000001E-2</c:v>
                </c:pt>
                <c:pt idx="7496">
                  <c:v>-1.3220000000000001E-2</c:v>
                </c:pt>
                <c:pt idx="7497">
                  <c:v>-1.3220000000000001E-2</c:v>
                </c:pt>
                <c:pt idx="7498">
                  <c:v>-1.316E-2</c:v>
                </c:pt>
                <c:pt idx="7499">
                  <c:v>-1.316E-2</c:v>
                </c:pt>
                <c:pt idx="7500">
                  <c:v>-1.316E-2</c:v>
                </c:pt>
                <c:pt idx="7501">
                  <c:v>-1.316E-2</c:v>
                </c:pt>
                <c:pt idx="7502">
                  <c:v>-1.316E-2</c:v>
                </c:pt>
                <c:pt idx="7503">
                  <c:v>-1.316E-2</c:v>
                </c:pt>
                <c:pt idx="7504">
                  <c:v>-1.316E-2</c:v>
                </c:pt>
                <c:pt idx="7505">
                  <c:v>-1.311E-2</c:v>
                </c:pt>
                <c:pt idx="7506">
                  <c:v>-1.311E-2</c:v>
                </c:pt>
                <c:pt idx="7507">
                  <c:v>-1.311E-2</c:v>
                </c:pt>
                <c:pt idx="7508">
                  <c:v>-1.311E-2</c:v>
                </c:pt>
                <c:pt idx="7509">
                  <c:v>-1.311E-2</c:v>
                </c:pt>
                <c:pt idx="7510">
                  <c:v>-1.311E-2</c:v>
                </c:pt>
                <c:pt idx="7511">
                  <c:v>-1.311E-2</c:v>
                </c:pt>
                <c:pt idx="7512">
                  <c:v>-1.311E-2</c:v>
                </c:pt>
                <c:pt idx="7513">
                  <c:v>-1.311E-2</c:v>
                </c:pt>
                <c:pt idx="7514">
                  <c:v>-1.311E-2</c:v>
                </c:pt>
                <c:pt idx="7515">
                  <c:v>-1.306E-2</c:v>
                </c:pt>
                <c:pt idx="7516">
                  <c:v>-1.306E-2</c:v>
                </c:pt>
                <c:pt idx="7517">
                  <c:v>-1.306E-2</c:v>
                </c:pt>
                <c:pt idx="7518">
                  <c:v>-1.306E-2</c:v>
                </c:pt>
                <c:pt idx="7519">
                  <c:v>-1.306E-2</c:v>
                </c:pt>
                <c:pt idx="7520">
                  <c:v>-1.306E-2</c:v>
                </c:pt>
                <c:pt idx="7521">
                  <c:v>-1.306E-2</c:v>
                </c:pt>
                <c:pt idx="7522">
                  <c:v>-1.306E-2</c:v>
                </c:pt>
                <c:pt idx="7523">
                  <c:v>-1.306E-2</c:v>
                </c:pt>
                <c:pt idx="7524">
                  <c:v>-1.306E-2</c:v>
                </c:pt>
                <c:pt idx="7525">
                  <c:v>-1.306E-2</c:v>
                </c:pt>
                <c:pt idx="7526">
                  <c:v>-1.306E-2</c:v>
                </c:pt>
                <c:pt idx="7527">
                  <c:v>-1.306E-2</c:v>
                </c:pt>
                <c:pt idx="7528">
                  <c:v>-1.306E-2</c:v>
                </c:pt>
                <c:pt idx="7529">
                  <c:v>-1.306E-2</c:v>
                </c:pt>
                <c:pt idx="7530">
                  <c:v>-1.306E-2</c:v>
                </c:pt>
                <c:pt idx="7531">
                  <c:v>-1.306E-2</c:v>
                </c:pt>
                <c:pt idx="7532">
                  <c:v>-1.306E-2</c:v>
                </c:pt>
                <c:pt idx="7533">
                  <c:v>-1.306E-2</c:v>
                </c:pt>
                <c:pt idx="7534">
                  <c:v>-1.306E-2</c:v>
                </c:pt>
                <c:pt idx="7535">
                  <c:v>-1.306E-2</c:v>
                </c:pt>
                <c:pt idx="7536">
                  <c:v>-1.306E-2</c:v>
                </c:pt>
                <c:pt idx="7537">
                  <c:v>-1.306E-2</c:v>
                </c:pt>
                <c:pt idx="7538">
                  <c:v>-1.306E-2</c:v>
                </c:pt>
                <c:pt idx="7539">
                  <c:v>-1.306E-2</c:v>
                </c:pt>
                <c:pt idx="7540">
                  <c:v>-1.306E-2</c:v>
                </c:pt>
                <c:pt idx="7541">
                  <c:v>-1.306E-2</c:v>
                </c:pt>
                <c:pt idx="7542">
                  <c:v>-1.306E-2</c:v>
                </c:pt>
                <c:pt idx="7543">
                  <c:v>-1.306E-2</c:v>
                </c:pt>
                <c:pt idx="7544">
                  <c:v>-1.311E-2</c:v>
                </c:pt>
                <c:pt idx="7545">
                  <c:v>-1.311E-2</c:v>
                </c:pt>
                <c:pt idx="7546">
                  <c:v>-1.311E-2</c:v>
                </c:pt>
                <c:pt idx="7547">
                  <c:v>-1.311E-2</c:v>
                </c:pt>
                <c:pt idx="7548">
                  <c:v>-1.311E-2</c:v>
                </c:pt>
                <c:pt idx="7549">
                  <c:v>-1.316E-2</c:v>
                </c:pt>
                <c:pt idx="7550">
                  <c:v>-1.316E-2</c:v>
                </c:pt>
                <c:pt idx="7551">
                  <c:v>-1.316E-2</c:v>
                </c:pt>
                <c:pt idx="7552">
                  <c:v>-1.316E-2</c:v>
                </c:pt>
                <c:pt idx="7553">
                  <c:v>-1.3220000000000001E-2</c:v>
                </c:pt>
                <c:pt idx="7554">
                  <c:v>-1.3220000000000001E-2</c:v>
                </c:pt>
                <c:pt idx="7555">
                  <c:v>-1.3220000000000001E-2</c:v>
                </c:pt>
                <c:pt idx="7556">
                  <c:v>-1.3220000000000001E-2</c:v>
                </c:pt>
                <c:pt idx="7557">
                  <c:v>-1.3270000000000001E-2</c:v>
                </c:pt>
                <c:pt idx="7558">
                  <c:v>-1.3270000000000001E-2</c:v>
                </c:pt>
                <c:pt idx="7559">
                  <c:v>-1.3270000000000001E-2</c:v>
                </c:pt>
                <c:pt idx="7560">
                  <c:v>-1.333E-2</c:v>
                </c:pt>
                <c:pt idx="7561">
                  <c:v>-1.333E-2</c:v>
                </c:pt>
                <c:pt idx="7562">
                  <c:v>-1.338E-2</c:v>
                </c:pt>
                <c:pt idx="7563">
                  <c:v>-1.338E-2</c:v>
                </c:pt>
                <c:pt idx="7564">
                  <c:v>-1.338E-2</c:v>
                </c:pt>
                <c:pt idx="7565">
                  <c:v>-1.3440000000000001E-2</c:v>
                </c:pt>
                <c:pt idx="7566">
                  <c:v>-1.3440000000000001E-2</c:v>
                </c:pt>
                <c:pt idx="7567">
                  <c:v>-1.349E-2</c:v>
                </c:pt>
                <c:pt idx="7568">
                  <c:v>-1.349E-2</c:v>
                </c:pt>
                <c:pt idx="7569">
                  <c:v>-1.349E-2</c:v>
                </c:pt>
                <c:pt idx="7570">
                  <c:v>-1.355E-2</c:v>
                </c:pt>
                <c:pt idx="7571">
                  <c:v>-1.355E-2</c:v>
                </c:pt>
                <c:pt idx="7572">
                  <c:v>-1.3599999999999999E-2</c:v>
                </c:pt>
                <c:pt idx="7573">
                  <c:v>-1.3599999999999999E-2</c:v>
                </c:pt>
                <c:pt idx="7574">
                  <c:v>-1.3650000000000001E-2</c:v>
                </c:pt>
                <c:pt idx="7575">
                  <c:v>-1.371E-2</c:v>
                </c:pt>
                <c:pt idx="7576">
                  <c:v>-1.371E-2</c:v>
                </c:pt>
                <c:pt idx="7577">
                  <c:v>-1.376E-2</c:v>
                </c:pt>
                <c:pt idx="7578">
                  <c:v>-1.376E-2</c:v>
                </c:pt>
                <c:pt idx="7579">
                  <c:v>-1.3820000000000001E-2</c:v>
                </c:pt>
                <c:pt idx="7580">
                  <c:v>-1.3820000000000001E-2</c:v>
                </c:pt>
                <c:pt idx="7581">
                  <c:v>-1.387E-2</c:v>
                </c:pt>
                <c:pt idx="7582">
                  <c:v>-1.387E-2</c:v>
                </c:pt>
                <c:pt idx="7583">
                  <c:v>-1.393E-2</c:v>
                </c:pt>
                <c:pt idx="7584">
                  <c:v>-1.393E-2</c:v>
                </c:pt>
                <c:pt idx="7585">
                  <c:v>-1.3979999999999999E-2</c:v>
                </c:pt>
                <c:pt idx="7586">
                  <c:v>-1.404E-2</c:v>
                </c:pt>
                <c:pt idx="7587">
                  <c:v>-1.404E-2</c:v>
                </c:pt>
                <c:pt idx="7588">
                  <c:v>-1.409E-2</c:v>
                </c:pt>
                <c:pt idx="7589">
                  <c:v>-1.409E-2</c:v>
                </c:pt>
                <c:pt idx="7590">
                  <c:v>-1.414E-2</c:v>
                </c:pt>
                <c:pt idx="7591">
                  <c:v>-1.4200000000000001E-2</c:v>
                </c:pt>
                <c:pt idx="7592">
                  <c:v>-1.4200000000000001E-2</c:v>
                </c:pt>
                <c:pt idx="7593">
                  <c:v>-1.4250000000000001E-2</c:v>
                </c:pt>
                <c:pt idx="7594">
                  <c:v>-1.4250000000000001E-2</c:v>
                </c:pt>
                <c:pt idx="7595">
                  <c:v>-1.431E-2</c:v>
                </c:pt>
                <c:pt idx="7596">
                  <c:v>-1.431E-2</c:v>
                </c:pt>
                <c:pt idx="7597">
                  <c:v>-1.436E-2</c:v>
                </c:pt>
                <c:pt idx="7598">
                  <c:v>-1.4420000000000001E-2</c:v>
                </c:pt>
                <c:pt idx="7599">
                  <c:v>-1.4420000000000001E-2</c:v>
                </c:pt>
                <c:pt idx="7600">
                  <c:v>-1.447E-2</c:v>
                </c:pt>
                <c:pt idx="7601">
                  <c:v>-1.447E-2</c:v>
                </c:pt>
                <c:pt idx="7602">
                  <c:v>-1.453E-2</c:v>
                </c:pt>
                <c:pt idx="7603">
                  <c:v>-1.4579999999999999E-2</c:v>
                </c:pt>
                <c:pt idx="7604">
                  <c:v>-1.4579999999999999E-2</c:v>
                </c:pt>
                <c:pt idx="7605">
                  <c:v>-1.4630000000000001E-2</c:v>
                </c:pt>
                <c:pt idx="7606">
                  <c:v>-1.4630000000000001E-2</c:v>
                </c:pt>
                <c:pt idx="7607">
                  <c:v>-1.469E-2</c:v>
                </c:pt>
                <c:pt idx="7608">
                  <c:v>-1.469E-2</c:v>
                </c:pt>
                <c:pt idx="7609">
                  <c:v>-1.474E-2</c:v>
                </c:pt>
                <c:pt idx="7610">
                  <c:v>-1.4800000000000001E-2</c:v>
                </c:pt>
                <c:pt idx="7611">
                  <c:v>-1.4800000000000001E-2</c:v>
                </c:pt>
                <c:pt idx="7612">
                  <c:v>-1.485E-2</c:v>
                </c:pt>
                <c:pt idx="7613">
                  <c:v>-1.485E-2</c:v>
                </c:pt>
                <c:pt idx="7614">
                  <c:v>-1.491E-2</c:v>
                </c:pt>
                <c:pt idx="7615">
                  <c:v>-1.491E-2</c:v>
                </c:pt>
                <c:pt idx="7616">
                  <c:v>-1.4959999999999999E-2</c:v>
                </c:pt>
                <c:pt idx="7617">
                  <c:v>-1.4959999999999999E-2</c:v>
                </c:pt>
                <c:pt idx="7618">
                  <c:v>-1.502E-2</c:v>
                </c:pt>
                <c:pt idx="7619">
                  <c:v>-1.502E-2</c:v>
                </c:pt>
                <c:pt idx="7620">
                  <c:v>-1.507E-2</c:v>
                </c:pt>
                <c:pt idx="7621">
                  <c:v>-1.507E-2</c:v>
                </c:pt>
                <c:pt idx="7622">
                  <c:v>-1.507E-2</c:v>
                </c:pt>
                <c:pt idx="7623">
                  <c:v>-1.512E-2</c:v>
                </c:pt>
                <c:pt idx="7624">
                  <c:v>-1.512E-2</c:v>
                </c:pt>
                <c:pt idx="7625">
                  <c:v>-1.5180000000000001E-2</c:v>
                </c:pt>
                <c:pt idx="7626">
                  <c:v>-1.5180000000000001E-2</c:v>
                </c:pt>
                <c:pt idx="7627">
                  <c:v>-1.5180000000000001E-2</c:v>
                </c:pt>
                <c:pt idx="7628">
                  <c:v>-1.523E-2</c:v>
                </c:pt>
                <c:pt idx="7629">
                  <c:v>-1.523E-2</c:v>
                </c:pt>
                <c:pt idx="7630">
                  <c:v>-1.529E-2</c:v>
                </c:pt>
                <c:pt idx="7631">
                  <c:v>-1.529E-2</c:v>
                </c:pt>
                <c:pt idx="7632">
                  <c:v>-1.529E-2</c:v>
                </c:pt>
                <c:pt idx="7633">
                  <c:v>-1.5339999999999999E-2</c:v>
                </c:pt>
                <c:pt idx="7634">
                  <c:v>-1.5339999999999999E-2</c:v>
                </c:pt>
                <c:pt idx="7635">
                  <c:v>-1.5339999999999999E-2</c:v>
                </c:pt>
                <c:pt idx="7636">
                  <c:v>-1.5339999999999999E-2</c:v>
                </c:pt>
                <c:pt idx="7637">
                  <c:v>-1.54E-2</c:v>
                </c:pt>
                <c:pt idx="7638">
                  <c:v>-1.54E-2</c:v>
                </c:pt>
                <c:pt idx="7639">
                  <c:v>-1.54E-2</c:v>
                </c:pt>
                <c:pt idx="7640">
                  <c:v>-1.54E-2</c:v>
                </c:pt>
                <c:pt idx="7641">
                  <c:v>-1.545E-2</c:v>
                </c:pt>
                <c:pt idx="7642">
                  <c:v>-1.545E-2</c:v>
                </c:pt>
                <c:pt idx="7643">
                  <c:v>-1.545E-2</c:v>
                </c:pt>
                <c:pt idx="7644">
                  <c:v>-1.545E-2</c:v>
                </c:pt>
                <c:pt idx="7645">
                  <c:v>-1.545E-2</c:v>
                </c:pt>
                <c:pt idx="7646">
                  <c:v>-1.545E-2</c:v>
                </c:pt>
                <c:pt idx="7647">
                  <c:v>-1.545E-2</c:v>
                </c:pt>
                <c:pt idx="7648">
                  <c:v>-1.545E-2</c:v>
                </c:pt>
                <c:pt idx="7649">
                  <c:v>-1.5509999999999999E-2</c:v>
                </c:pt>
                <c:pt idx="7650">
                  <c:v>-1.5509999999999999E-2</c:v>
                </c:pt>
                <c:pt idx="7651">
                  <c:v>-1.5509999999999999E-2</c:v>
                </c:pt>
                <c:pt idx="7652">
                  <c:v>-1.5509999999999999E-2</c:v>
                </c:pt>
                <c:pt idx="7653">
                  <c:v>-1.5509999999999999E-2</c:v>
                </c:pt>
                <c:pt idx="7654">
                  <c:v>-1.5509999999999999E-2</c:v>
                </c:pt>
                <c:pt idx="7655">
                  <c:v>-1.5509999999999999E-2</c:v>
                </c:pt>
                <c:pt idx="7656">
                  <c:v>-1.5509999999999999E-2</c:v>
                </c:pt>
                <c:pt idx="7657">
                  <c:v>-1.5509999999999999E-2</c:v>
                </c:pt>
                <c:pt idx="7658">
                  <c:v>-1.5509999999999999E-2</c:v>
                </c:pt>
                <c:pt idx="7659">
                  <c:v>-1.5509999999999999E-2</c:v>
                </c:pt>
                <c:pt idx="7660">
                  <c:v>-1.5509999999999999E-2</c:v>
                </c:pt>
                <c:pt idx="7661">
                  <c:v>-1.545E-2</c:v>
                </c:pt>
                <c:pt idx="7662">
                  <c:v>-1.545E-2</c:v>
                </c:pt>
                <c:pt idx="7663">
                  <c:v>-1.545E-2</c:v>
                </c:pt>
                <c:pt idx="7664">
                  <c:v>-1.545E-2</c:v>
                </c:pt>
                <c:pt idx="7665">
                  <c:v>-1.545E-2</c:v>
                </c:pt>
                <c:pt idx="7666">
                  <c:v>-1.545E-2</c:v>
                </c:pt>
                <c:pt idx="7667">
                  <c:v>-1.545E-2</c:v>
                </c:pt>
                <c:pt idx="7668">
                  <c:v>-1.545E-2</c:v>
                </c:pt>
                <c:pt idx="7669">
                  <c:v>-1.54E-2</c:v>
                </c:pt>
                <c:pt idx="7670">
                  <c:v>-1.54E-2</c:v>
                </c:pt>
                <c:pt idx="7671">
                  <c:v>-1.54E-2</c:v>
                </c:pt>
                <c:pt idx="7672">
                  <c:v>-1.54E-2</c:v>
                </c:pt>
                <c:pt idx="7673">
                  <c:v>-1.54E-2</c:v>
                </c:pt>
                <c:pt idx="7674">
                  <c:v>-1.5339999999999999E-2</c:v>
                </c:pt>
                <c:pt idx="7675">
                  <c:v>-1.5339999999999999E-2</c:v>
                </c:pt>
                <c:pt idx="7676">
                  <c:v>-1.5339999999999999E-2</c:v>
                </c:pt>
                <c:pt idx="7677">
                  <c:v>-1.529E-2</c:v>
                </c:pt>
                <c:pt idx="7678">
                  <c:v>-1.529E-2</c:v>
                </c:pt>
                <c:pt idx="7679">
                  <c:v>-1.529E-2</c:v>
                </c:pt>
                <c:pt idx="7680">
                  <c:v>-1.529E-2</c:v>
                </c:pt>
                <c:pt idx="7681">
                  <c:v>-1.523E-2</c:v>
                </c:pt>
                <c:pt idx="7682">
                  <c:v>-1.523E-2</c:v>
                </c:pt>
                <c:pt idx="7683">
                  <c:v>-1.523E-2</c:v>
                </c:pt>
                <c:pt idx="7684">
                  <c:v>-1.5180000000000001E-2</c:v>
                </c:pt>
                <c:pt idx="7685">
                  <c:v>-1.5180000000000001E-2</c:v>
                </c:pt>
                <c:pt idx="7686">
                  <c:v>-1.5180000000000001E-2</c:v>
                </c:pt>
                <c:pt idx="7687">
                  <c:v>-1.5180000000000001E-2</c:v>
                </c:pt>
                <c:pt idx="7688">
                  <c:v>-1.512E-2</c:v>
                </c:pt>
                <c:pt idx="7689">
                  <c:v>-1.512E-2</c:v>
                </c:pt>
                <c:pt idx="7690">
                  <c:v>-1.507E-2</c:v>
                </c:pt>
                <c:pt idx="7691">
                  <c:v>-1.507E-2</c:v>
                </c:pt>
                <c:pt idx="7692">
                  <c:v>-1.507E-2</c:v>
                </c:pt>
                <c:pt idx="7693">
                  <c:v>-1.502E-2</c:v>
                </c:pt>
                <c:pt idx="7694">
                  <c:v>-1.502E-2</c:v>
                </c:pt>
                <c:pt idx="7695">
                  <c:v>-1.502E-2</c:v>
                </c:pt>
                <c:pt idx="7696">
                  <c:v>-1.4959999999999999E-2</c:v>
                </c:pt>
                <c:pt idx="7697">
                  <c:v>-1.4959999999999999E-2</c:v>
                </c:pt>
                <c:pt idx="7698">
                  <c:v>-1.491E-2</c:v>
                </c:pt>
                <c:pt idx="7699">
                  <c:v>-1.491E-2</c:v>
                </c:pt>
                <c:pt idx="7700">
                  <c:v>-1.491E-2</c:v>
                </c:pt>
                <c:pt idx="7701">
                  <c:v>-1.485E-2</c:v>
                </c:pt>
                <c:pt idx="7702">
                  <c:v>-1.485E-2</c:v>
                </c:pt>
                <c:pt idx="7703">
                  <c:v>-1.485E-2</c:v>
                </c:pt>
                <c:pt idx="7704">
                  <c:v>-1.4800000000000001E-2</c:v>
                </c:pt>
                <c:pt idx="7705">
                  <c:v>-1.4800000000000001E-2</c:v>
                </c:pt>
                <c:pt idx="7706">
                  <c:v>-1.4800000000000001E-2</c:v>
                </c:pt>
                <c:pt idx="7707">
                  <c:v>-1.474E-2</c:v>
                </c:pt>
                <c:pt idx="7708">
                  <c:v>-1.474E-2</c:v>
                </c:pt>
                <c:pt idx="7709">
                  <c:v>-1.469E-2</c:v>
                </c:pt>
                <c:pt idx="7710">
                  <c:v>-1.469E-2</c:v>
                </c:pt>
                <c:pt idx="7711">
                  <c:v>-1.469E-2</c:v>
                </c:pt>
                <c:pt idx="7712">
                  <c:v>-1.4630000000000001E-2</c:v>
                </c:pt>
                <c:pt idx="7713">
                  <c:v>-1.4630000000000001E-2</c:v>
                </c:pt>
                <c:pt idx="7714">
                  <c:v>-1.4630000000000001E-2</c:v>
                </c:pt>
                <c:pt idx="7715">
                  <c:v>-1.4579999999999999E-2</c:v>
                </c:pt>
                <c:pt idx="7716">
                  <c:v>-1.4579999999999999E-2</c:v>
                </c:pt>
                <c:pt idx="7717">
                  <c:v>-1.4579999999999999E-2</c:v>
                </c:pt>
                <c:pt idx="7718">
                  <c:v>-1.453E-2</c:v>
                </c:pt>
                <c:pt idx="7719">
                  <c:v>-1.453E-2</c:v>
                </c:pt>
                <c:pt idx="7720">
                  <c:v>-1.453E-2</c:v>
                </c:pt>
                <c:pt idx="7721">
                  <c:v>-1.447E-2</c:v>
                </c:pt>
                <c:pt idx="7722">
                  <c:v>-1.447E-2</c:v>
                </c:pt>
                <c:pt idx="7723">
                  <c:v>-1.447E-2</c:v>
                </c:pt>
                <c:pt idx="7724">
                  <c:v>-1.4420000000000001E-2</c:v>
                </c:pt>
                <c:pt idx="7725">
                  <c:v>-1.4420000000000001E-2</c:v>
                </c:pt>
                <c:pt idx="7726">
                  <c:v>-1.4420000000000001E-2</c:v>
                </c:pt>
                <c:pt idx="7727">
                  <c:v>-1.4420000000000001E-2</c:v>
                </c:pt>
                <c:pt idx="7728">
                  <c:v>-1.436E-2</c:v>
                </c:pt>
                <c:pt idx="7729">
                  <c:v>-1.436E-2</c:v>
                </c:pt>
                <c:pt idx="7730">
                  <c:v>-1.436E-2</c:v>
                </c:pt>
                <c:pt idx="7731">
                  <c:v>-1.436E-2</c:v>
                </c:pt>
                <c:pt idx="7732">
                  <c:v>-1.431E-2</c:v>
                </c:pt>
                <c:pt idx="7733">
                  <c:v>-1.431E-2</c:v>
                </c:pt>
                <c:pt idx="7734">
                  <c:v>-1.431E-2</c:v>
                </c:pt>
                <c:pt idx="7735">
                  <c:v>-1.431E-2</c:v>
                </c:pt>
                <c:pt idx="7736">
                  <c:v>-1.431E-2</c:v>
                </c:pt>
                <c:pt idx="7737">
                  <c:v>-1.431E-2</c:v>
                </c:pt>
                <c:pt idx="7738">
                  <c:v>-1.4250000000000001E-2</c:v>
                </c:pt>
                <c:pt idx="7739">
                  <c:v>-1.4250000000000001E-2</c:v>
                </c:pt>
                <c:pt idx="7740">
                  <c:v>-1.4250000000000001E-2</c:v>
                </c:pt>
                <c:pt idx="7741">
                  <c:v>-1.4250000000000001E-2</c:v>
                </c:pt>
                <c:pt idx="7742">
                  <c:v>-1.4250000000000001E-2</c:v>
                </c:pt>
                <c:pt idx="7743">
                  <c:v>-1.4250000000000001E-2</c:v>
                </c:pt>
                <c:pt idx="7744">
                  <c:v>-1.4250000000000001E-2</c:v>
                </c:pt>
                <c:pt idx="7745">
                  <c:v>-1.4250000000000001E-2</c:v>
                </c:pt>
                <c:pt idx="7746">
                  <c:v>-1.4250000000000001E-2</c:v>
                </c:pt>
                <c:pt idx="7747">
                  <c:v>-1.4200000000000001E-2</c:v>
                </c:pt>
                <c:pt idx="7748">
                  <c:v>-1.4200000000000001E-2</c:v>
                </c:pt>
                <c:pt idx="7749">
                  <c:v>-1.4200000000000001E-2</c:v>
                </c:pt>
                <c:pt idx="7750">
                  <c:v>-1.4200000000000001E-2</c:v>
                </c:pt>
                <c:pt idx="7751">
                  <c:v>-1.4200000000000001E-2</c:v>
                </c:pt>
                <c:pt idx="7752">
                  <c:v>-1.4200000000000001E-2</c:v>
                </c:pt>
                <c:pt idx="7753">
                  <c:v>-1.4200000000000001E-2</c:v>
                </c:pt>
                <c:pt idx="7754">
                  <c:v>-1.4200000000000001E-2</c:v>
                </c:pt>
                <c:pt idx="7755">
                  <c:v>-1.4200000000000001E-2</c:v>
                </c:pt>
                <c:pt idx="7756">
                  <c:v>-1.4200000000000001E-2</c:v>
                </c:pt>
                <c:pt idx="7757">
                  <c:v>-1.4250000000000001E-2</c:v>
                </c:pt>
                <c:pt idx="7758">
                  <c:v>-1.4250000000000001E-2</c:v>
                </c:pt>
                <c:pt idx="7759">
                  <c:v>-1.4250000000000001E-2</c:v>
                </c:pt>
                <c:pt idx="7760">
                  <c:v>-1.4250000000000001E-2</c:v>
                </c:pt>
                <c:pt idx="7761">
                  <c:v>-1.4250000000000001E-2</c:v>
                </c:pt>
                <c:pt idx="7762">
                  <c:v>-1.4250000000000001E-2</c:v>
                </c:pt>
                <c:pt idx="7763">
                  <c:v>-1.4250000000000001E-2</c:v>
                </c:pt>
                <c:pt idx="7764">
                  <c:v>-1.4250000000000001E-2</c:v>
                </c:pt>
                <c:pt idx="7765">
                  <c:v>-1.4250000000000001E-2</c:v>
                </c:pt>
                <c:pt idx="7766">
                  <c:v>-1.431E-2</c:v>
                </c:pt>
                <c:pt idx="7767">
                  <c:v>-1.431E-2</c:v>
                </c:pt>
                <c:pt idx="7768">
                  <c:v>-1.431E-2</c:v>
                </c:pt>
                <c:pt idx="7769">
                  <c:v>-1.431E-2</c:v>
                </c:pt>
                <c:pt idx="7770">
                  <c:v>-1.431E-2</c:v>
                </c:pt>
                <c:pt idx="7771">
                  <c:v>-1.431E-2</c:v>
                </c:pt>
                <c:pt idx="7772">
                  <c:v>-1.436E-2</c:v>
                </c:pt>
                <c:pt idx="7773">
                  <c:v>-1.436E-2</c:v>
                </c:pt>
                <c:pt idx="7774">
                  <c:v>-1.436E-2</c:v>
                </c:pt>
                <c:pt idx="7775">
                  <c:v>-1.436E-2</c:v>
                </c:pt>
                <c:pt idx="7776">
                  <c:v>-1.4420000000000001E-2</c:v>
                </c:pt>
                <c:pt idx="7777">
                  <c:v>-1.4420000000000001E-2</c:v>
                </c:pt>
                <c:pt idx="7778">
                  <c:v>-1.4420000000000001E-2</c:v>
                </c:pt>
                <c:pt idx="7779">
                  <c:v>-1.4420000000000001E-2</c:v>
                </c:pt>
                <c:pt idx="7780">
                  <c:v>-1.447E-2</c:v>
                </c:pt>
                <c:pt idx="7781">
                  <c:v>-1.447E-2</c:v>
                </c:pt>
                <c:pt idx="7782">
                  <c:v>-1.447E-2</c:v>
                </c:pt>
                <c:pt idx="7783">
                  <c:v>-1.447E-2</c:v>
                </c:pt>
                <c:pt idx="7784">
                  <c:v>-1.453E-2</c:v>
                </c:pt>
                <c:pt idx="7785">
                  <c:v>-1.453E-2</c:v>
                </c:pt>
                <c:pt idx="7786">
                  <c:v>-1.453E-2</c:v>
                </c:pt>
                <c:pt idx="7787">
                  <c:v>-1.4579999999999999E-2</c:v>
                </c:pt>
                <c:pt idx="7788">
                  <c:v>-1.4579999999999999E-2</c:v>
                </c:pt>
                <c:pt idx="7789">
                  <c:v>-1.4579999999999999E-2</c:v>
                </c:pt>
                <c:pt idx="7790">
                  <c:v>-1.4630000000000001E-2</c:v>
                </c:pt>
                <c:pt idx="7791">
                  <c:v>-1.4630000000000001E-2</c:v>
                </c:pt>
                <c:pt idx="7792">
                  <c:v>-1.4630000000000001E-2</c:v>
                </c:pt>
                <c:pt idx="7793">
                  <c:v>-1.469E-2</c:v>
                </c:pt>
                <c:pt idx="7794">
                  <c:v>-1.469E-2</c:v>
                </c:pt>
                <c:pt idx="7795">
                  <c:v>-1.469E-2</c:v>
                </c:pt>
                <c:pt idx="7796">
                  <c:v>-1.474E-2</c:v>
                </c:pt>
                <c:pt idx="7797">
                  <c:v>-1.474E-2</c:v>
                </c:pt>
                <c:pt idx="7798">
                  <c:v>-1.474E-2</c:v>
                </c:pt>
                <c:pt idx="7799">
                  <c:v>-1.4800000000000001E-2</c:v>
                </c:pt>
                <c:pt idx="7800">
                  <c:v>-1.4800000000000001E-2</c:v>
                </c:pt>
                <c:pt idx="7801">
                  <c:v>-1.485E-2</c:v>
                </c:pt>
                <c:pt idx="7802">
                  <c:v>-1.485E-2</c:v>
                </c:pt>
                <c:pt idx="7803">
                  <c:v>-1.485E-2</c:v>
                </c:pt>
                <c:pt idx="7804">
                  <c:v>-1.491E-2</c:v>
                </c:pt>
                <c:pt idx="7805">
                  <c:v>-1.491E-2</c:v>
                </c:pt>
                <c:pt idx="7806">
                  <c:v>-1.491E-2</c:v>
                </c:pt>
                <c:pt idx="7807">
                  <c:v>-1.4959999999999999E-2</c:v>
                </c:pt>
                <c:pt idx="7808">
                  <c:v>-1.4959999999999999E-2</c:v>
                </c:pt>
                <c:pt idx="7809">
                  <c:v>-1.4959999999999999E-2</c:v>
                </c:pt>
                <c:pt idx="7810">
                  <c:v>-1.502E-2</c:v>
                </c:pt>
                <c:pt idx="7811">
                  <c:v>-1.502E-2</c:v>
                </c:pt>
                <c:pt idx="7812">
                  <c:v>-1.502E-2</c:v>
                </c:pt>
                <c:pt idx="7813">
                  <c:v>-1.507E-2</c:v>
                </c:pt>
                <c:pt idx="7814">
                  <c:v>-1.507E-2</c:v>
                </c:pt>
                <c:pt idx="7815">
                  <c:v>-1.512E-2</c:v>
                </c:pt>
                <c:pt idx="7816">
                  <c:v>-1.512E-2</c:v>
                </c:pt>
                <c:pt idx="7817">
                  <c:v>-1.512E-2</c:v>
                </c:pt>
                <c:pt idx="7818">
                  <c:v>-1.5180000000000001E-2</c:v>
                </c:pt>
                <c:pt idx="7819">
                  <c:v>-1.5180000000000001E-2</c:v>
                </c:pt>
                <c:pt idx="7820">
                  <c:v>-1.5180000000000001E-2</c:v>
                </c:pt>
                <c:pt idx="7821">
                  <c:v>-1.523E-2</c:v>
                </c:pt>
                <c:pt idx="7822">
                  <c:v>-1.523E-2</c:v>
                </c:pt>
                <c:pt idx="7823">
                  <c:v>-1.523E-2</c:v>
                </c:pt>
                <c:pt idx="7824">
                  <c:v>-1.523E-2</c:v>
                </c:pt>
                <c:pt idx="7825">
                  <c:v>-1.529E-2</c:v>
                </c:pt>
                <c:pt idx="7826">
                  <c:v>-1.529E-2</c:v>
                </c:pt>
                <c:pt idx="7827">
                  <c:v>-1.529E-2</c:v>
                </c:pt>
                <c:pt idx="7828">
                  <c:v>-1.5339999999999999E-2</c:v>
                </c:pt>
                <c:pt idx="7829">
                  <c:v>-1.5339999999999999E-2</c:v>
                </c:pt>
                <c:pt idx="7830">
                  <c:v>-1.5339999999999999E-2</c:v>
                </c:pt>
                <c:pt idx="7831">
                  <c:v>-1.54E-2</c:v>
                </c:pt>
                <c:pt idx="7832">
                  <c:v>-1.54E-2</c:v>
                </c:pt>
                <c:pt idx="7833">
                  <c:v>-1.54E-2</c:v>
                </c:pt>
                <c:pt idx="7834">
                  <c:v>-1.54E-2</c:v>
                </c:pt>
                <c:pt idx="7835">
                  <c:v>-1.545E-2</c:v>
                </c:pt>
                <c:pt idx="7836">
                  <c:v>-1.545E-2</c:v>
                </c:pt>
                <c:pt idx="7837">
                  <c:v>-1.545E-2</c:v>
                </c:pt>
                <c:pt idx="7838">
                  <c:v>-1.545E-2</c:v>
                </c:pt>
                <c:pt idx="7839">
                  <c:v>-1.545E-2</c:v>
                </c:pt>
                <c:pt idx="7840">
                  <c:v>-1.5509999999999999E-2</c:v>
                </c:pt>
                <c:pt idx="7841">
                  <c:v>-1.5509999999999999E-2</c:v>
                </c:pt>
                <c:pt idx="7842">
                  <c:v>-1.5509999999999999E-2</c:v>
                </c:pt>
                <c:pt idx="7843">
                  <c:v>-1.5509999999999999E-2</c:v>
                </c:pt>
                <c:pt idx="7844">
                  <c:v>-1.5559999999999999E-2</c:v>
                </c:pt>
                <c:pt idx="7845">
                  <c:v>-1.5559999999999999E-2</c:v>
                </c:pt>
                <c:pt idx="7846">
                  <c:v>-1.5559999999999999E-2</c:v>
                </c:pt>
                <c:pt idx="7847">
                  <c:v>-1.5559999999999999E-2</c:v>
                </c:pt>
                <c:pt idx="7848">
                  <c:v>-1.5559999999999999E-2</c:v>
                </c:pt>
                <c:pt idx="7849">
                  <c:v>-1.5559999999999999E-2</c:v>
                </c:pt>
                <c:pt idx="7850">
                  <c:v>-1.5610000000000001E-2</c:v>
                </c:pt>
                <c:pt idx="7851">
                  <c:v>-1.5610000000000001E-2</c:v>
                </c:pt>
                <c:pt idx="7852">
                  <c:v>-1.5610000000000001E-2</c:v>
                </c:pt>
                <c:pt idx="7853">
                  <c:v>-1.5610000000000001E-2</c:v>
                </c:pt>
                <c:pt idx="7854">
                  <c:v>-1.5610000000000001E-2</c:v>
                </c:pt>
                <c:pt idx="7855">
                  <c:v>-1.5610000000000001E-2</c:v>
                </c:pt>
                <c:pt idx="7856">
                  <c:v>-1.5610000000000001E-2</c:v>
                </c:pt>
                <c:pt idx="7857">
                  <c:v>-1.5610000000000001E-2</c:v>
                </c:pt>
                <c:pt idx="7858">
                  <c:v>-1.5610000000000001E-2</c:v>
                </c:pt>
                <c:pt idx="7859">
                  <c:v>-1.5610000000000001E-2</c:v>
                </c:pt>
                <c:pt idx="7860">
                  <c:v>-1.567E-2</c:v>
                </c:pt>
                <c:pt idx="7861">
                  <c:v>-1.567E-2</c:v>
                </c:pt>
                <c:pt idx="7862">
                  <c:v>-1.567E-2</c:v>
                </c:pt>
                <c:pt idx="7863">
                  <c:v>-1.567E-2</c:v>
                </c:pt>
                <c:pt idx="7864">
                  <c:v>-1.567E-2</c:v>
                </c:pt>
                <c:pt idx="7865">
                  <c:v>-1.567E-2</c:v>
                </c:pt>
                <c:pt idx="7866">
                  <c:v>-1.567E-2</c:v>
                </c:pt>
                <c:pt idx="7867">
                  <c:v>-1.567E-2</c:v>
                </c:pt>
                <c:pt idx="7868">
                  <c:v>-1.567E-2</c:v>
                </c:pt>
                <c:pt idx="7869">
                  <c:v>-1.567E-2</c:v>
                </c:pt>
                <c:pt idx="7870">
                  <c:v>-1.567E-2</c:v>
                </c:pt>
                <c:pt idx="7871">
                  <c:v>-1.567E-2</c:v>
                </c:pt>
                <c:pt idx="7872">
                  <c:v>-1.567E-2</c:v>
                </c:pt>
                <c:pt idx="7873">
                  <c:v>-1.567E-2</c:v>
                </c:pt>
                <c:pt idx="7874">
                  <c:v>-1.567E-2</c:v>
                </c:pt>
                <c:pt idx="7875">
                  <c:v>-1.567E-2</c:v>
                </c:pt>
                <c:pt idx="7876">
                  <c:v>-1.567E-2</c:v>
                </c:pt>
                <c:pt idx="7877">
                  <c:v>-1.567E-2</c:v>
                </c:pt>
                <c:pt idx="7878">
                  <c:v>-1.567E-2</c:v>
                </c:pt>
                <c:pt idx="7879">
                  <c:v>-1.567E-2</c:v>
                </c:pt>
                <c:pt idx="7880">
                  <c:v>-1.567E-2</c:v>
                </c:pt>
                <c:pt idx="7881">
                  <c:v>-1.567E-2</c:v>
                </c:pt>
                <c:pt idx="7882">
                  <c:v>-1.567E-2</c:v>
                </c:pt>
                <c:pt idx="7883">
                  <c:v>-1.5610000000000001E-2</c:v>
                </c:pt>
                <c:pt idx="7884">
                  <c:v>-1.5610000000000001E-2</c:v>
                </c:pt>
                <c:pt idx="7885">
                  <c:v>-1.5610000000000001E-2</c:v>
                </c:pt>
                <c:pt idx="7886">
                  <c:v>-1.5610000000000001E-2</c:v>
                </c:pt>
                <c:pt idx="7887">
                  <c:v>-1.5610000000000001E-2</c:v>
                </c:pt>
                <c:pt idx="7888">
                  <c:v>-1.5610000000000001E-2</c:v>
                </c:pt>
                <c:pt idx="7889">
                  <c:v>-1.5610000000000001E-2</c:v>
                </c:pt>
                <c:pt idx="7890">
                  <c:v>-1.5610000000000001E-2</c:v>
                </c:pt>
                <c:pt idx="7891">
                  <c:v>-1.5610000000000001E-2</c:v>
                </c:pt>
                <c:pt idx="7892">
                  <c:v>-1.5610000000000001E-2</c:v>
                </c:pt>
                <c:pt idx="7893">
                  <c:v>-1.5610000000000001E-2</c:v>
                </c:pt>
                <c:pt idx="7894">
                  <c:v>-1.5559999999999999E-2</c:v>
                </c:pt>
                <c:pt idx="7895">
                  <c:v>-1.5559999999999999E-2</c:v>
                </c:pt>
                <c:pt idx="7896">
                  <c:v>-1.5559999999999999E-2</c:v>
                </c:pt>
                <c:pt idx="7897">
                  <c:v>-1.5559999999999999E-2</c:v>
                </c:pt>
                <c:pt idx="7898">
                  <c:v>-1.5559999999999999E-2</c:v>
                </c:pt>
                <c:pt idx="7899">
                  <c:v>-1.5559999999999999E-2</c:v>
                </c:pt>
                <c:pt idx="7900">
                  <c:v>-1.5559999999999999E-2</c:v>
                </c:pt>
                <c:pt idx="7901">
                  <c:v>-1.5559999999999999E-2</c:v>
                </c:pt>
                <c:pt idx="7902">
                  <c:v>-1.5559999999999999E-2</c:v>
                </c:pt>
                <c:pt idx="7903">
                  <c:v>-1.5509999999999999E-2</c:v>
                </c:pt>
                <c:pt idx="7904">
                  <c:v>-1.5509999999999999E-2</c:v>
                </c:pt>
                <c:pt idx="7905">
                  <c:v>-1.5509999999999999E-2</c:v>
                </c:pt>
                <c:pt idx="7906">
                  <c:v>-1.5509999999999999E-2</c:v>
                </c:pt>
                <c:pt idx="7907">
                  <c:v>-1.5509999999999999E-2</c:v>
                </c:pt>
                <c:pt idx="7908">
                  <c:v>-1.5509999999999999E-2</c:v>
                </c:pt>
                <c:pt idx="7909">
                  <c:v>-1.5509999999999999E-2</c:v>
                </c:pt>
                <c:pt idx="7910">
                  <c:v>-1.5509999999999999E-2</c:v>
                </c:pt>
                <c:pt idx="7911">
                  <c:v>-1.5509999999999999E-2</c:v>
                </c:pt>
                <c:pt idx="7912">
                  <c:v>-1.545E-2</c:v>
                </c:pt>
                <c:pt idx="7913">
                  <c:v>-1.545E-2</c:v>
                </c:pt>
                <c:pt idx="7914">
                  <c:v>-1.545E-2</c:v>
                </c:pt>
                <c:pt idx="7915">
                  <c:v>-1.545E-2</c:v>
                </c:pt>
                <c:pt idx="7916">
                  <c:v>-1.545E-2</c:v>
                </c:pt>
                <c:pt idx="7917">
                  <c:v>-1.545E-2</c:v>
                </c:pt>
                <c:pt idx="7918">
                  <c:v>-1.545E-2</c:v>
                </c:pt>
                <c:pt idx="7919">
                  <c:v>-1.545E-2</c:v>
                </c:pt>
                <c:pt idx="7920">
                  <c:v>-1.54E-2</c:v>
                </c:pt>
                <c:pt idx="7921">
                  <c:v>-1.54E-2</c:v>
                </c:pt>
                <c:pt idx="7922">
                  <c:v>-1.54E-2</c:v>
                </c:pt>
                <c:pt idx="7923">
                  <c:v>-1.54E-2</c:v>
                </c:pt>
                <c:pt idx="7924">
                  <c:v>-1.54E-2</c:v>
                </c:pt>
                <c:pt idx="7925">
                  <c:v>-1.54E-2</c:v>
                </c:pt>
                <c:pt idx="7926">
                  <c:v>-1.54E-2</c:v>
                </c:pt>
                <c:pt idx="7927">
                  <c:v>-1.54E-2</c:v>
                </c:pt>
                <c:pt idx="7928">
                  <c:v>-1.54E-2</c:v>
                </c:pt>
                <c:pt idx="7929">
                  <c:v>-1.54E-2</c:v>
                </c:pt>
                <c:pt idx="7930">
                  <c:v>-1.54E-2</c:v>
                </c:pt>
                <c:pt idx="7931">
                  <c:v>-1.5339999999999999E-2</c:v>
                </c:pt>
                <c:pt idx="7932">
                  <c:v>-1.5339999999999999E-2</c:v>
                </c:pt>
                <c:pt idx="7933">
                  <c:v>-1.5339999999999999E-2</c:v>
                </c:pt>
                <c:pt idx="7934">
                  <c:v>-1.5339999999999999E-2</c:v>
                </c:pt>
                <c:pt idx="7935">
                  <c:v>-1.5339999999999999E-2</c:v>
                </c:pt>
                <c:pt idx="7936">
                  <c:v>-1.5339999999999999E-2</c:v>
                </c:pt>
                <c:pt idx="7937">
                  <c:v>-1.5339999999999999E-2</c:v>
                </c:pt>
                <c:pt idx="7938">
                  <c:v>-1.5339999999999999E-2</c:v>
                </c:pt>
                <c:pt idx="7939">
                  <c:v>-1.5339999999999999E-2</c:v>
                </c:pt>
                <c:pt idx="7940">
                  <c:v>-1.5339999999999999E-2</c:v>
                </c:pt>
                <c:pt idx="7941">
                  <c:v>-1.5339999999999999E-2</c:v>
                </c:pt>
                <c:pt idx="7942">
                  <c:v>-1.5339999999999999E-2</c:v>
                </c:pt>
                <c:pt idx="7943">
                  <c:v>-1.5339999999999999E-2</c:v>
                </c:pt>
                <c:pt idx="7944">
                  <c:v>-1.5339999999999999E-2</c:v>
                </c:pt>
                <c:pt idx="7945">
                  <c:v>-1.5339999999999999E-2</c:v>
                </c:pt>
                <c:pt idx="7946">
                  <c:v>-1.5339999999999999E-2</c:v>
                </c:pt>
                <c:pt idx="7947">
                  <c:v>-1.5339999999999999E-2</c:v>
                </c:pt>
                <c:pt idx="7948">
                  <c:v>-1.5339999999999999E-2</c:v>
                </c:pt>
                <c:pt idx="7949">
                  <c:v>-1.5339999999999999E-2</c:v>
                </c:pt>
                <c:pt idx="7950">
                  <c:v>-1.5339999999999999E-2</c:v>
                </c:pt>
                <c:pt idx="7951">
                  <c:v>-1.5339999999999999E-2</c:v>
                </c:pt>
                <c:pt idx="7952">
                  <c:v>-1.5339999999999999E-2</c:v>
                </c:pt>
                <c:pt idx="7953">
                  <c:v>-1.5339999999999999E-2</c:v>
                </c:pt>
                <c:pt idx="7954">
                  <c:v>-1.5339999999999999E-2</c:v>
                </c:pt>
                <c:pt idx="7955">
                  <c:v>-1.5339999999999999E-2</c:v>
                </c:pt>
                <c:pt idx="7956">
                  <c:v>-1.5339999999999999E-2</c:v>
                </c:pt>
                <c:pt idx="7957">
                  <c:v>-1.5339999999999999E-2</c:v>
                </c:pt>
                <c:pt idx="7958">
                  <c:v>-1.5339999999999999E-2</c:v>
                </c:pt>
                <c:pt idx="7959">
                  <c:v>-1.5339999999999999E-2</c:v>
                </c:pt>
                <c:pt idx="7960">
                  <c:v>-1.5339999999999999E-2</c:v>
                </c:pt>
                <c:pt idx="7961">
                  <c:v>-1.5339999999999999E-2</c:v>
                </c:pt>
                <c:pt idx="7962">
                  <c:v>-1.5339999999999999E-2</c:v>
                </c:pt>
                <c:pt idx="7963">
                  <c:v>-1.5339999999999999E-2</c:v>
                </c:pt>
                <c:pt idx="7964">
                  <c:v>-1.5339999999999999E-2</c:v>
                </c:pt>
                <c:pt idx="7965">
                  <c:v>-1.5339999999999999E-2</c:v>
                </c:pt>
                <c:pt idx="7966">
                  <c:v>-1.5339999999999999E-2</c:v>
                </c:pt>
                <c:pt idx="7967">
                  <c:v>-1.5339999999999999E-2</c:v>
                </c:pt>
                <c:pt idx="7968">
                  <c:v>-1.5339999999999999E-2</c:v>
                </c:pt>
                <c:pt idx="7969">
                  <c:v>-1.5339999999999999E-2</c:v>
                </c:pt>
                <c:pt idx="7970">
                  <c:v>-1.5339999999999999E-2</c:v>
                </c:pt>
                <c:pt idx="7971">
                  <c:v>-1.5339999999999999E-2</c:v>
                </c:pt>
                <c:pt idx="7972">
                  <c:v>-1.5339999999999999E-2</c:v>
                </c:pt>
                <c:pt idx="7973">
                  <c:v>-1.54E-2</c:v>
                </c:pt>
                <c:pt idx="7974">
                  <c:v>-1.54E-2</c:v>
                </c:pt>
                <c:pt idx="7975">
                  <c:v>-1.54E-2</c:v>
                </c:pt>
                <c:pt idx="7976">
                  <c:v>-1.54E-2</c:v>
                </c:pt>
                <c:pt idx="7977">
                  <c:v>-1.54E-2</c:v>
                </c:pt>
                <c:pt idx="7978">
                  <c:v>-1.54E-2</c:v>
                </c:pt>
                <c:pt idx="7979">
                  <c:v>-1.54E-2</c:v>
                </c:pt>
                <c:pt idx="7980">
                  <c:v>-1.54E-2</c:v>
                </c:pt>
                <c:pt idx="7981">
                  <c:v>-1.54E-2</c:v>
                </c:pt>
                <c:pt idx="7982">
                  <c:v>-1.54E-2</c:v>
                </c:pt>
                <c:pt idx="7983">
                  <c:v>-1.54E-2</c:v>
                </c:pt>
                <c:pt idx="7984">
                  <c:v>-1.54E-2</c:v>
                </c:pt>
                <c:pt idx="7985">
                  <c:v>-1.54E-2</c:v>
                </c:pt>
                <c:pt idx="7986">
                  <c:v>-1.545E-2</c:v>
                </c:pt>
                <c:pt idx="7987">
                  <c:v>-1.545E-2</c:v>
                </c:pt>
                <c:pt idx="7988">
                  <c:v>-1.545E-2</c:v>
                </c:pt>
                <c:pt idx="7989">
                  <c:v>-1.545E-2</c:v>
                </c:pt>
                <c:pt idx="7990">
                  <c:v>-1.545E-2</c:v>
                </c:pt>
                <c:pt idx="7991">
                  <c:v>-1.545E-2</c:v>
                </c:pt>
                <c:pt idx="7992">
                  <c:v>-1.545E-2</c:v>
                </c:pt>
                <c:pt idx="7993">
                  <c:v>-1.545E-2</c:v>
                </c:pt>
                <c:pt idx="7994">
                  <c:v>-1.545E-2</c:v>
                </c:pt>
                <c:pt idx="7995">
                  <c:v>-1.545E-2</c:v>
                </c:pt>
                <c:pt idx="7996">
                  <c:v>-1.545E-2</c:v>
                </c:pt>
                <c:pt idx="7997">
                  <c:v>-1.545E-2</c:v>
                </c:pt>
                <c:pt idx="7998">
                  <c:v>-1.5509999999999999E-2</c:v>
                </c:pt>
                <c:pt idx="7999">
                  <c:v>-1.5509999999999999E-2</c:v>
                </c:pt>
                <c:pt idx="8000">
                  <c:v>-1.5509999999999999E-2</c:v>
                </c:pt>
                <c:pt idx="8001">
                  <c:v>-1.5509999999999999E-2</c:v>
                </c:pt>
                <c:pt idx="8002">
                  <c:v>-1.5509999999999999E-2</c:v>
                </c:pt>
                <c:pt idx="8003">
                  <c:v>-1.5509999999999999E-2</c:v>
                </c:pt>
                <c:pt idx="8004">
                  <c:v>-1.5509999999999999E-2</c:v>
                </c:pt>
                <c:pt idx="8005">
                  <c:v>-1.5509999999999999E-2</c:v>
                </c:pt>
                <c:pt idx="8006">
                  <c:v>-1.5509999999999999E-2</c:v>
                </c:pt>
                <c:pt idx="8007">
                  <c:v>-1.5509999999999999E-2</c:v>
                </c:pt>
                <c:pt idx="8008">
                  <c:v>-1.5509999999999999E-2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mesh!$J$1</c:f>
              <c:strCache>
                <c:ptCount val="1"/>
                <c:pt idx="0">
                  <c:v>51ohm-20pf-anode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mesh!$J$2:$J$8010</c:f>
              <c:numCache>
                <c:formatCode>0.00E+00</c:formatCode>
                <c:ptCount val="8009"/>
                <c:pt idx="0">
                  <c:v>-1.0399999999999999E-3</c:v>
                </c:pt>
                <c:pt idx="1">
                  <c:v>-1.0399999999999999E-3</c:v>
                </c:pt>
                <c:pt idx="2">
                  <c:v>-1.0399999999999999E-3</c:v>
                </c:pt>
                <c:pt idx="3">
                  <c:v>-1.0399999999999999E-3</c:v>
                </c:pt>
                <c:pt idx="4">
                  <c:v>-1.0399999999999999E-3</c:v>
                </c:pt>
                <c:pt idx="5">
                  <c:v>-1.0399999999999999E-3</c:v>
                </c:pt>
                <c:pt idx="6">
                  <c:v>-1.0399999999999999E-3</c:v>
                </c:pt>
                <c:pt idx="7">
                  <c:v>-1.0399999999999999E-3</c:v>
                </c:pt>
                <c:pt idx="8">
                  <c:v>-1.0399999999999999E-3</c:v>
                </c:pt>
                <c:pt idx="9">
                  <c:v>-1.0399999999999999E-3</c:v>
                </c:pt>
                <c:pt idx="10">
                  <c:v>-1.0399999999999999E-3</c:v>
                </c:pt>
                <c:pt idx="11">
                  <c:v>-1.0399999999999999E-3</c:v>
                </c:pt>
                <c:pt idx="12">
                  <c:v>-1.0399999999999999E-3</c:v>
                </c:pt>
                <c:pt idx="13">
                  <c:v>-1.0399999999999999E-3</c:v>
                </c:pt>
                <c:pt idx="14">
                  <c:v>-1.0399999999999999E-3</c:v>
                </c:pt>
                <c:pt idx="15">
                  <c:v>-1.0399999999999999E-3</c:v>
                </c:pt>
                <c:pt idx="16">
                  <c:v>-1.0399999999999999E-3</c:v>
                </c:pt>
                <c:pt idx="17">
                  <c:v>-1.0399999999999999E-3</c:v>
                </c:pt>
                <c:pt idx="18">
                  <c:v>-1.0399999999999999E-3</c:v>
                </c:pt>
                <c:pt idx="19">
                  <c:v>-1.0399999999999999E-3</c:v>
                </c:pt>
                <c:pt idx="20">
                  <c:v>-1.0399999999999999E-3</c:v>
                </c:pt>
                <c:pt idx="21">
                  <c:v>-9.8999999999999999E-4</c:v>
                </c:pt>
                <c:pt idx="22">
                  <c:v>-9.8999999999999999E-4</c:v>
                </c:pt>
                <c:pt idx="23">
                  <c:v>-9.8999999999999999E-4</c:v>
                </c:pt>
                <c:pt idx="24">
                  <c:v>-9.8999999999999999E-4</c:v>
                </c:pt>
                <c:pt idx="25">
                  <c:v>-9.8999999999999999E-4</c:v>
                </c:pt>
                <c:pt idx="26">
                  <c:v>-9.8999999999999999E-4</c:v>
                </c:pt>
                <c:pt idx="27">
                  <c:v>-9.8999999999999999E-4</c:v>
                </c:pt>
                <c:pt idx="28">
                  <c:v>-9.8999999999999999E-4</c:v>
                </c:pt>
                <c:pt idx="29">
                  <c:v>-9.8999999999999999E-4</c:v>
                </c:pt>
                <c:pt idx="30">
                  <c:v>-9.8999999999999999E-4</c:v>
                </c:pt>
                <c:pt idx="31">
                  <c:v>-9.8999999999999999E-4</c:v>
                </c:pt>
                <c:pt idx="32">
                  <c:v>-9.8999999999999999E-4</c:v>
                </c:pt>
                <c:pt idx="33">
                  <c:v>-9.8999999999999999E-4</c:v>
                </c:pt>
                <c:pt idx="34">
                  <c:v>-9.8999999999999999E-4</c:v>
                </c:pt>
                <c:pt idx="35">
                  <c:v>-9.8999999999999999E-4</c:v>
                </c:pt>
                <c:pt idx="36">
                  <c:v>-9.8999999999999999E-4</c:v>
                </c:pt>
                <c:pt idx="37">
                  <c:v>-9.8999999999999999E-4</c:v>
                </c:pt>
                <c:pt idx="38">
                  <c:v>-9.3000000000000005E-4</c:v>
                </c:pt>
                <c:pt idx="39">
                  <c:v>-9.3000000000000005E-4</c:v>
                </c:pt>
                <c:pt idx="40">
                  <c:v>-9.3000000000000005E-4</c:v>
                </c:pt>
                <c:pt idx="41">
                  <c:v>-9.3000000000000005E-4</c:v>
                </c:pt>
                <c:pt idx="42">
                  <c:v>-9.3000000000000005E-4</c:v>
                </c:pt>
                <c:pt idx="43">
                  <c:v>-9.3000000000000005E-4</c:v>
                </c:pt>
                <c:pt idx="44">
                  <c:v>-9.3000000000000005E-4</c:v>
                </c:pt>
                <c:pt idx="45">
                  <c:v>-9.3000000000000005E-4</c:v>
                </c:pt>
                <c:pt idx="46">
                  <c:v>-9.3000000000000005E-4</c:v>
                </c:pt>
                <c:pt idx="47">
                  <c:v>-9.3000000000000005E-4</c:v>
                </c:pt>
                <c:pt idx="48">
                  <c:v>-9.3000000000000005E-4</c:v>
                </c:pt>
                <c:pt idx="49">
                  <c:v>-9.3000000000000005E-4</c:v>
                </c:pt>
                <c:pt idx="50">
                  <c:v>-9.3000000000000005E-4</c:v>
                </c:pt>
                <c:pt idx="51">
                  <c:v>-9.3000000000000005E-4</c:v>
                </c:pt>
                <c:pt idx="52">
                  <c:v>-9.3000000000000005E-4</c:v>
                </c:pt>
                <c:pt idx="53">
                  <c:v>-9.3000000000000005E-4</c:v>
                </c:pt>
                <c:pt idx="54">
                  <c:v>-9.3000000000000005E-4</c:v>
                </c:pt>
                <c:pt idx="55">
                  <c:v>-9.3000000000000005E-4</c:v>
                </c:pt>
                <c:pt idx="56">
                  <c:v>-9.3000000000000005E-4</c:v>
                </c:pt>
                <c:pt idx="57">
                  <c:v>-8.8000000000000003E-4</c:v>
                </c:pt>
                <c:pt idx="58">
                  <c:v>-8.8000000000000003E-4</c:v>
                </c:pt>
                <c:pt idx="59">
                  <c:v>-8.8000000000000003E-4</c:v>
                </c:pt>
                <c:pt idx="60">
                  <c:v>-8.8000000000000003E-4</c:v>
                </c:pt>
                <c:pt idx="61">
                  <c:v>-8.8000000000000003E-4</c:v>
                </c:pt>
                <c:pt idx="62">
                  <c:v>-8.8000000000000003E-4</c:v>
                </c:pt>
                <c:pt idx="63">
                  <c:v>-8.8000000000000003E-4</c:v>
                </c:pt>
                <c:pt idx="64">
                  <c:v>-8.8000000000000003E-4</c:v>
                </c:pt>
                <c:pt idx="65">
                  <c:v>-8.8000000000000003E-4</c:v>
                </c:pt>
                <c:pt idx="66">
                  <c:v>-8.8000000000000003E-4</c:v>
                </c:pt>
                <c:pt idx="67">
                  <c:v>-8.8000000000000003E-4</c:v>
                </c:pt>
                <c:pt idx="68">
                  <c:v>-8.8000000000000003E-4</c:v>
                </c:pt>
                <c:pt idx="69">
                  <c:v>-8.8000000000000003E-4</c:v>
                </c:pt>
                <c:pt idx="70">
                  <c:v>-8.8000000000000003E-4</c:v>
                </c:pt>
                <c:pt idx="71">
                  <c:v>-8.8000000000000003E-4</c:v>
                </c:pt>
                <c:pt idx="72">
                  <c:v>-8.8000000000000003E-4</c:v>
                </c:pt>
                <c:pt idx="73">
                  <c:v>-8.8000000000000003E-4</c:v>
                </c:pt>
                <c:pt idx="74">
                  <c:v>-8.8000000000000003E-4</c:v>
                </c:pt>
                <c:pt idx="75">
                  <c:v>-8.8000000000000003E-4</c:v>
                </c:pt>
                <c:pt idx="76">
                  <c:v>-8.8000000000000003E-4</c:v>
                </c:pt>
                <c:pt idx="77">
                  <c:v>-8.8000000000000003E-4</c:v>
                </c:pt>
                <c:pt idx="78">
                  <c:v>-8.8000000000000003E-4</c:v>
                </c:pt>
                <c:pt idx="79">
                  <c:v>-8.8000000000000003E-4</c:v>
                </c:pt>
                <c:pt idx="80">
                  <c:v>-8.8000000000000003E-4</c:v>
                </c:pt>
                <c:pt idx="81">
                  <c:v>-8.8000000000000003E-4</c:v>
                </c:pt>
                <c:pt idx="82">
                  <c:v>-8.8000000000000003E-4</c:v>
                </c:pt>
                <c:pt idx="83">
                  <c:v>-8.8000000000000003E-4</c:v>
                </c:pt>
                <c:pt idx="84">
                  <c:v>-8.8000000000000003E-4</c:v>
                </c:pt>
                <c:pt idx="85">
                  <c:v>-8.8000000000000003E-4</c:v>
                </c:pt>
                <c:pt idx="86">
                  <c:v>-8.8000000000000003E-4</c:v>
                </c:pt>
                <c:pt idx="87">
                  <c:v>-8.8000000000000003E-4</c:v>
                </c:pt>
                <c:pt idx="88">
                  <c:v>-8.8000000000000003E-4</c:v>
                </c:pt>
                <c:pt idx="89">
                  <c:v>-8.8000000000000003E-4</c:v>
                </c:pt>
                <c:pt idx="90">
                  <c:v>-8.8000000000000003E-4</c:v>
                </c:pt>
                <c:pt idx="91">
                  <c:v>-8.8000000000000003E-4</c:v>
                </c:pt>
                <c:pt idx="92">
                  <c:v>-8.8000000000000003E-4</c:v>
                </c:pt>
                <c:pt idx="93">
                  <c:v>-8.8000000000000003E-4</c:v>
                </c:pt>
                <c:pt idx="94">
                  <c:v>-8.8000000000000003E-4</c:v>
                </c:pt>
                <c:pt idx="95">
                  <c:v>-8.8000000000000003E-4</c:v>
                </c:pt>
                <c:pt idx="96">
                  <c:v>-8.8000000000000003E-4</c:v>
                </c:pt>
                <c:pt idx="97">
                  <c:v>-8.8000000000000003E-4</c:v>
                </c:pt>
                <c:pt idx="98">
                  <c:v>-8.8000000000000003E-4</c:v>
                </c:pt>
                <c:pt idx="99">
                  <c:v>-8.8000000000000003E-4</c:v>
                </c:pt>
                <c:pt idx="100">
                  <c:v>-8.8000000000000003E-4</c:v>
                </c:pt>
                <c:pt idx="101">
                  <c:v>-8.8000000000000003E-4</c:v>
                </c:pt>
                <c:pt idx="102">
                  <c:v>-8.8000000000000003E-4</c:v>
                </c:pt>
                <c:pt idx="103">
                  <c:v>-8.8000000000000003E-4</c:v>
                </c:pt>
                <c:pt idx="104">
                  <c:v>-8.8000000000000003E-4</c:v>
                </c:pt>
                <c:pt idx="105">
                  <c:v>-8.8000000000000003E-4</c:v>
                </c:pt>
                <c:pt idx="106">
                  <c:v>-8.8000000000000003E-4</c:v>
                </c:pt>
                <c:pt idx="107">
                  <c:v>-8.8000000000000003E-4</c:v>
                </c:pt>
                <c:pt idx="108">
                  <c:v>-8.8000000000000003E-4</c:v>
                </c:pt>
                <c:pt idx="109">
                  <c:v>-8.8000000000000003E-4</c:v>
                </c:pt>
                <c:pt idx="110">
                  <c:v>-8.8000000000000003E-4</c:v>
                </c:pt>
                <c:pt idx="111">
                  <c:v>-8.8000000000000003E-4</c:v>
                </c:pt>
                <c:pt idx="112">
                  <c:v>-8.8000000000000003E-4</c:v>
                </c:pt>
                <c:pt idx="113">
                  <c:v>-8.8000000000000003E-4</c:v>
                </c:pt>
                <c:pt idx="114">
                  <c:v>-8.8000000000000003E-4</c:v>
                </c:pt>
                <c:pt idx="115">
                  <c:v>-8.8000000000000003E-4</c:v>
                </c:pt>
                <c:pt idx="116">
                  <c:v>-8.8000000000000003E-4</c:v>
                </c:pt>
                <c:pt idx="117">
                  <c:v>-8.8000000000000003E-4</c:v>
                </c:pt>
                <c:pt idx="118">
                  <c:v>-8.8000000000000003E-4</c:v>
                </c:pt>
                <c:pt idx="119">
                  <c:v>-8.8000000000000003E-4</c:v>
                </c:pt>
                <c:pt idx="120">
                  <c:v>-8.8000000000000003E-4</c:v>
                </c:pt>
                <c:pt idx="121">
                  <c:v>-9.3000000000000005E-4</c:v>
                </c:pt>
                <c:pt idx="122">
                  <c:v>-9.3000000000000005E-4</c:v>
                </c:pt>
                <c:pt idx="123">
                  <c:v>-9.3000000000000005E-4</c:v>
                </c:pt>
                <c:pt idx="124">
                  <c:v>-9.3000000000000005E-4</c:v>
                </c:pt>
                <c:pt idx="125">
                  <c:v>-9.3000000000000005E-4</c:v>
                </c:pt>
                <c:pt idx="126">
                  <c:v>-9.3000000000000005E-4</c:v>
                </c:pt>
                <c:pt idx="127">
                  <c:v>-9.3000000000000005E-4</c:v>
                </c:pt>
                <c:pt idx="128">
                  <c:v>-9.3000000000000005E-4</c:v>
                </c:pt>
                <c:pt idx="129">
                  <c:v>-9.3000000000000005E-4</c:v>
                </c:pt>
                <c:pt idx="130">
                  <c:v>-9.3000000000000005E-4</c:v>
                </c:pt>
                <c:pt idx="131">
                  <c:v>-9.3000000000000005E-4</c:v>
                </c:pt>
                <c:pt idx="132">
                  <c:v>-9.3000000000000005E-4</c:v>
                </c:pt>
                <c:pt idx="133">
                  <c:v>-9.3000000000000005E-4</c:v>
                </c:pt>
                <c:pt idx="134">
                  <c:v>-9.3000000000000005E-4</c:v>
                </c:pt>
                <c:pt idx="135">
                  <c:v>-9.3000000000000005E-4</c:v>
                </c:pt>
                <c:pt idx="136">
                  <c:v>-9.3000000000000005E-4</c:v>
                </c:pt>
                <c:pt idx="137">
                  <c:v>-9.3000000000000005E-4</c:v>
                </c:pt>
                <c:pt idx="138">
                  <c:v>-9.3000000000000005E-4</c:v>
                </c:pt>
                <c:pt idx="139">
                  <c:v>-9.3000000000000005E-4</c:v>
                </c:pt>
                <c:pt idx="140">
                  <c:v>-9.3000000000000005E-4</c:v>
                </c:pt>
                <c:pt idx="141">
                  <c:v>-9.8999999999999999E-4</c:v>
                </c:pt>
                <c:pt idx="142">
                  <c:v>-9.8999999999999999E-4</c:v>
                </c:pt>
                <c:pt idx="143">
                  <c:v>-9.8999999999999999E-4</c:v>
                </c:pt>
                <c:pt idx="144">
                  <c:v>-9.8999999999999999E-4</c:v>
                </c:pt>
                <c:pt idx="145">
                  <c:v>-9.8999999999999999E-4</c:v>
                </c:pt>
                <c:pt idx="146">
                  <c:v>-9.8999999999999999E-4</c:v>
                </c:pt>
                <c:pt idx="147">
                  <c:v>-9.8999999999999999E-4</c:v>
                </c:pt>
                <c:pt idx="148">
                  <c:v>-9.8999999999999999E-4</c:v>
                </c:pt>
                <c:pt idx="149">
                  <c:v>-9.8999999999999999E-4</c:v>
                </c:pt>
                <c:pt idx="150">
                  <c:v>-9.8999999999999999E-4</c:v>
                </c:pt>
                <c:pt idx="151">
                  <c:v>-9.8999999999999999E-4</c:v>
                </c:pt>
                <c:pt idx="152">
                  <c:v>-9.8999999999999999E-4</c:v>
                </c:pt>
                <c:pt idx="153">
                  <c:v>-9.8999999999999999E-4</c:v>
                </c:pt>
                <c:pt idx="154">
                  <c:v>-9.8999999999999999E-4</c:v>
                </c:pt>
                <c:pt idx="155">
                  <c:v>-9.8999999999999999E-4</c:v>
                </c:pt>
                <c:pt idx="156">
                  <c:v>-9.8999999999999999E-4</c:v>
                </c:pt>
                <c:pt idx="157">
                  <c:v>-9.8999999999999999E-4</c:v>
                </c:pt>
                <c:pt idx="158">
                  <c:v>-9.8999999999999999E-4</c:v>
                </c:pt>
                <c:pt idx="159">
                  <c:v>-9.8999999999999999E-4</c:v>
                </c:pt>
                <c:pt idx="160">
                  <c:v>-9.8999999999999999E-4</c:v>
                </c:pt>
                <c:pt idx="161">
                  <c:v>-9.8999999999999999E-4</c:v>
                </c:pt>
                <c:pt idx="162">
                  <c:v>-1.0399999999999999E-3</c:v>
                </c:pt>
                <c:pt idx="163">
                  <c:v>-1.0399999999999999E-3</c:v>
                </c:pt>
                <c:pt idx="164">
                  <c:v>-1.0399999999999999E-3</c:v>
                </c:pt>
                <c:pt idx="165">
                  <c:v>-1.0399999999999999E-3</c:v>
                </c:pt>
                <c:pt idx="166">
                  <c:v>-1.0399999999999999E-3</c:v>
                </c:pt>
                <c:pt idx="167">
                  <c:v>-1.0399999999999999E-3</c:v>
                </c:pt>
                <c:pt idx="168">
                  <c:v>-1.0399999999999999E-3</c:v>
                </c:pt>
                <c:pt idx="169">
                  <c:v>-1.0399999999999999E-3</c:v>
                </c:pt>
                <c:pt idx="170">
                  <c:v>-1.0399999999999999E-3</c:v>
                </c:pt>
                <c:pt idx="171">
                  <c:v>-1.0399999999999999E-3</c:v>
                </c:pt>
                <c:pt idx="172">
                  <c:v>-1.0399999999999999E-3</c:v>
                </c:pt>
                <c:pt idx="173">
                  <c:v>-1.0399999999999999E-3</c:v>
                </c:pt>
                <c:pt idx="174">
                  <c:v>-1.0399999999999999E-3</c:v>
                </c:pt>
                <c:pt idx="175">
                  <c:v>-1.0399999999999999E-3</c:v>
                </c:pt>
                <c:pt idx="176">
                  <c:v>-1.0399999999999999E-3</c:v>
                </c:pt>
                <c:pt idx="177">
                  <c:v>-1.0399999999999999E-3</c:v>
                </c:pt>
                <c:pt idx="178">
                  <c:v>-1.0399999999999999E-3</c:v>
                </c:pt>
                <c:pt idx="179">
                  <c:v>-1.0399999999999999E-3</c:v>
                </c:pt>
                <c:pt idx="180">
                  <c:v>-1.0399999999999999E-3</c:v>
                </c:pt>
                <c:pt idx="181">
                  <c:v>-1.0399999999999999E-3</c:v>
                </c:pt>
                <c:pt idx="182">
                  <c:v>-1.0399999999999999E-3</c:v>
                </c:pt>
                <c:pt idx="183">
                  <c:v>-1.0399999999999999E-3</c:v>
                </c:pt>
                <c:pt idx="184">
                  <c:v>-1.0399999999999999E-3</c:v>
                </c:pt>
                <c:pt idx="185">
                  <c:v>-1.0399999999999999E-3</c:v>
                </c:pt>
                <c:pt idx="186">
                  <c:v>-1.0399999999999999E-3</c:v>
                </c:pt>
                <c:pt idx="187">
                  <c:v>-1.0399999999999999E-3</c:v>
                </c:pt>
                <c:pt idx="188">
                  <c:v>-1.0399999999999999E-3</c:v>
                </c:pt>
                <c:pt idx="189">
                  <c:v>-1.0399999999999999E-3</c:v>
                </c:pt>
                <c:pt idx="190">
                  <c:v>-1.0399999999999999E-3</c:v>
                </c:pt>
                <c:pt idx="191">
                  <c:v>-1.0399999999999999E-3</c:v>
                </c:pt>
                <c:pt idx="192">
                  <c:v>-1.0399999999999999E-3</c:v>
                </c:pt>
                <c:pt idx="193">
                  <c:v>-1.0399999999999999E-3</c:v>
                </c:pt>
                <c:pt idx="194">
                  <c:v>-1.0399999999999999E-3</c:v>
                </c:pt>
                <c:pt idx="195">
                  <c:v>-1.0399999999999999E-3</c:v>
                </c:pt>
                <c:pt idx="196">
                  <c:v>-1.0399999999999999E-3</c:v>
                </c:pt>
                <c:pt idx="197">
                  <c:v>-1.0399999999999999E-3</c:v>
                </c:pt>
                <c:pt idx="198">
                  <c:v>-1.0399999999999999E-3</c:v>
                </c:pt>
                <c:pt idx="199">
                  <c:v>-1.0399999999999999E-3</c:v>
                </c:pt>
                <c:pt idx="200">
                  <c:v>-1.0399999999999999E-3</c:v>
                </c:pt>
                <c:pt idx="201">
                  <c:v>-1.0399999999999999E-3</c:v>
                </c:pt>
                <c:pt idx="202">
                  <c:v>-1.0399999999999999E-3</c:v>
                </c:pt>
                <c:pt idx="203">
                  <c:v>-1.0399999999999999E-3</c:v>
                </c:pt>
                <c:pt idx="204">
                  <c:v>-1.0399999999999999E-3</c:v>
                </c:pt>
                <c:pt idx="205">
                  <c:v>-1.0399999999999999E-3</c:v>
                </c:pt>
                <c:pt idx="206">
                  <c:v>-1.0399999999999999E-3</c:v>
                </c:pt>
                <c:pt idx="207">
                  <c:v>-1.0399999999999999E-3</c:v>
                </c:pt>
                <c:pt idx="208">
                  <c:v>-1.0399999999999999E-3</c:v>
                </c:pt>
                <c:pt idx="209">
                  <c:v>-1.0399999999999999E-3</c:v>
                </c:pt>
                <c:pt idx="210">
                  <c:v>-1.0399999999999999E-3</c:v>
                </c:pt>
                <c:pt idx="211">
                  <c:v>-1.0399999999999999E-3</c:v>
                </c:pt>
                <c:pt idx="212">
                  <c:v>-1.0399999999999999E-3</c:v>
                </c:pt>
                <c:pt idx="213">
                  <c:v>-1.0399999999999999E-3</c:v>
                </c:pt>
                <c:pt idx="214">
                  <c:v>-1.0399999999999999E-3</c:v>
                </c:pt>
                <c:pt idx="215">
                  <c:v>-1.0399999999999999E-3</c:v>
                </c:pt>
                <c:pt idx="216">
                  <c:v>-1.0399999999999999E-3</c:v>
                </c:pt>
                <c:pt idx="217">
                  <c:v>-1.0399999999999999E-3</c:v>
                </c:pt>
                <c:pt idx="218">
                  <c:v>-1.0399999999999999E-3</c:v>
                </c:pt>
                <c:pt idx="219">
                  <c:v>-1.0399999999999999E-3</c:v>
                </c:pt>
                <c:pt idx="220">
                  <c:v>-1.0399999999999999E-3</c:v>
                </c:pt>
                <c:pt idx="221">
                  <c:v>-1.0399999999999999E-3</c:v>
                </c:pt>
                <c:pt idx="222">
                  <c:v>-1.0399999999999999E-3</c:v>
                </c:pt>
                <c:pt idx="223">
                  <c:v>-1.0399999999999999E-3</c:v>
                </c:pt>
                <c:pt idx="224">
                  <c:v>-1.0399999999999999E-3</c:v>
                </c:pt>
                <c:pt idx="225">
                  <c:v>-1.0399999999999999E-3</c:v>
                </c:pt>
                <c:pt idx="226">
                  <c:v>-1.0399999999999999E-3</c:v>
                </c:pt>
                <c:pt idx="227">
                  <c:v>-1.0399999999999999E-3</c:v>
                </c:pt>
                <c:pt idx="228">
                  <c:v>-1.0399999999999999E-3</c:v>
                </c:pt>
                <c:pt idx="229">
                  <c:v>-1.0399999999999999E-3</c:v>
                </c:pt>
                <c:pt idx="230">
                  <c:v>-1.0399999999999999E-3</c:v>
                </c:pt>
                <c:pt idx="231">
                  <c:v>-1.0399999999999999E-3</c:v>
                </c:pt>
                <c:pt idx="232">
                  <c:v>-1.0399999999999999E-3</c:v>
                </c:pt>
                <c:pt idx="233">
                  <c:v>-1.0399999999999999E-3</c:v>
                </c:pt>
                <c:pt idx="234">
                  <c:v>-1.0399999999999999E-3</c:v>
                </c:pt>
                <c:pt idx="235">
                  <c:v>-1.0399999999999999E-3</c:v>
                </c:pt>
                <c:pt idx="236">
                  <c:v>-1.0399999999999999E-3</c:v>
                </c:pt>
                <c:pt idx="237">
                  <c:v>-1.0399999999999999E-3</c:v>
                </c:pt>
                <c:pt idx="238">
                  <c:v>-1.0399999999999999E-3</c:v>
                </c:pt>
                <c:pt idx="239">
                  <c:v>-1.0399999999999999E-3</c:v>
                </c:pt>
                <c:pt idx="240">
                  <c:v>-1.0399999999999999E-3</c:v>
                </c:pt>
                <c:pt idx="241">
                  <c:v>-1.0399999999999999E-3</c:v>
                </c:pt>
                <c:pt idx="242">
                  <c:v>-1.0399999999999999E-3</c:v>
                </c:pt>
                <c:pt idx="243">
                  <c:v>-1.0399999999999999E-3</c:v>
                </c:pt>
                <c:pt idx="244">
                  <c:v>-1.0399999999999999E-3</c:v>
                </c:pt>
                <c:pt idx="245">
                  <c:v>-1.0399999999999999E-3</c:v>
                </c:pt>
                <c:pt idx="246">
                  <c:v>-1.0399999999999999E-3</c:v>
                </c:pt>
                <c:pt idx="247">
                  <c:v>-1.0399999999999999E-3</c:v>
                </c:pt>
                <c:pt idx="248">
                  <c:v>-1.0399999999999999E-3</c:v>
                </c:pt>
                <c:pt idx="249">
                  <c:v>-1.0399999999999999E-3</c:v>
                </c:pt>
                <c:pt idx="250">
                  <c:v>-1.0399999999999999E-3</c:v>
                </c:pt>
                <c:pt idx="251">
                  <c:v>-1.0399999999999999E-3</c:v>
                </c:pt>
                <c:pt idx="252">
                  <c:v>-1.0399999999999999E-3</c:v>
                </c:pt>
                <c:pt idx="253">
                  <c:v>-1.0399999999999999E-3</c:v>
                </c:pt>
                <c:pt idx="254">
                  <c:v>-1.0399999999999999E-3</c:v>
                </c:pt>
                <c:pt idx="255">
                  <c:v>-1.0399999999999999E-3</c:v>
                </c:pt>
                <c:pt idx="256">
                  <c:v>-1.0399999999999999E-3</c:v>
                </c:pt>
                <c:pt idx="257">
                  <c:v>-1.0399999999999999E-3</c:v>
                </c:pt>
                <c:pt idx="258">
                  <c:v>-1.0399999999999999E-3</c:v>
                </c:pt>
                <c:pt idx="259">
                  <c:v>-9.8999999999999999E-4</c:v>
                </c:pt>
                <c:pt idx="260">
                  <c:v>-9.8999999999999999E-4</c:v>
                </c:pt>
                <c:pt idx="261">
                  <c:v>-9.8999999999999999E-4</c:v>
                </c:pt>
                <c:pt idx="262">
                  <c:v>-9.8999999999999999E-4</c:v>
                </c:pt>
                <c:pt idx="263">
                  <c:v>-9.8999999999999999E-4</c:v>
                </c:pt>
                <c:pt idx="264">
                  <c:v>-9.8999999999999999E-4</c:v>
                </c:pt>
                <c:pt idx="265">
                  <c:v>-9.8999999999999999E-4</c:v>
                </c:pt>
                <c:pt idx="266">
                  <c:v>-9.8999999999999999E-4</c:v>
                </c:pt>
                <c:pt idx="267">
                  <c:v>-9.8999999999999999E-4</c:v>
                </c:pt>
                <c:pt idx="268">
                  <c:v>-9.8999999999999999E-4</c:v>
                </c:pt>
                <c:pt idx="269">
                  <c:v>-9.8999999999999999E-4</c:v>
                </c:pt>
                <c:pt idx="270">
                  <c:v>-9.8999999999999999E-4</c:v>
                </c:pt>
                <c:pt idx="271">
                  <c:v>-9.8999999999999999E-4</c:v>
                </c:pt>
                <c:pt idx="272">
                  <c:v>-9.8999999999999999E-4</c:v>
                </c:pt>
                <c:pt idx="273">
                  <c:v>-9.8999999999999999E-4</c:v>
                </c:pt>
                <c:pt idx="274">
                  <c:v>-9.8999999999999999E-4</c:v>
                </c:pt>
                <c:pt idx="275">
                  <c:v>-9.8999999999999999E-4</c:v>
                </c:pt>
                <c:pt idx="276">
                  <c:v>-9.8999999999999999E-4</c:v>
                </c:pt>
                <c:pt idx="277">
                  <c:v>-9.8999999999999999E-4</c:v>
                </c:pt>
                <c:pt idx="278">
                  <c:v>-9.8999999999999999E-4</c:v>
                </c:pt>
                <c:pt idx="279">
                  <c:v>-9.8999999999999999E-4</c:v>
                </c:pt>
                <c:pt idx="280">
                  <c:v>-9.8999999999999999E-4</c:v>
                </c:pt>
                <c:pt idx="281">
                  <c:v>-9.8999999999999999E-4</c:v>
                </c:pt>
                <c:pt idx="282">
                  <c:v>-9.8999999999999999E-4</c:v>
                </c:pt>
                <c:pt idx="283">
                  <c:v>-9.8999999999999999E-4</c:v>
                </c:pt>
                <c:pt idx="284">
                  <c:v>-9.8999999999999999E-4</c:v>
                </c:pt>
                <c:pt idx="285">
                  <c:v>-9.8999999999999999E-4</c:v>
                </c:pt>
                <c:pt idx="286">
                  <c:v>-9.8999999999999999E-4</c:v>
                </c:pt>
                <c:pt idx="287">
                  <c:v>-9.8999999999999999E-4</c:v>
                </c:pt>
                <c:pt idx="288">
                  <c:v>-9.8999999999999999E-4</c:v>
                </c:pt>
                <c:pt idx="289">
                  <c:v>-9.8999999999999999E-4</c:v>
                </c:pt>
                <c:pt idx="290">
                  <c:v>-9.8999999999999999E-4</c:v>
                </c:pt>
                <c:pt idx="291">
                  <c:v>-9.8999999999999999E-4</c:v>
                </c:pt>
                <c:pt idx="292">
                  <c:v>-9.8999999999999999E-4</c:v>
                </c:pt>
                <c:pt idx="293">
                  <c:v>-9.8999999999999999E-4</c:v>
                </c:pt>
                <c:pt idx="294">
                  <c:v>-9.8999999999999999E-4</c:v>
                </c:pt>
                <c:pt idx="295">
                  <c:v>-9.8999999999999999E-4</c:v>
                </c:pt>
                <c:pt idx="296">
                  <c:v>-9.3000000000000005E-4</c:v>
                </c:pt>
                <c:pt idx="297">
                  <c:v>-9.3000000000000005E-4</c:v>
                </c:pt>
                <c:pt idx="298">
                  <c:v>-9.3000000000000005E-4</c:v>
                </c:pt>
                <c:pt idx="299">
                  <c:v>-9.3000000000000005E-4</c:v>
                </c:pt>
                <c:pt idx="300">
                  <c:v>-9.3000000000000005E-4</c:v>
                </c:pt>
                <c:pt idx="301">
                  <c:v>-9.3000000000000005E-4</c:v>
                </c:pt>
                <c:pt idx="302">
                  <c:v>-9.3000000000000005E-4</c:v>
                </c:pt>
                <c:pt idx="303">
                  <c:v>-9.3000000000000005E-4</c:v>
                </c:pt>
                <c:pt idx="304">
                  <c:v>-9.3000000000000005E-4</c:v>
                </c:pt>
                <c:pt idx="305">
                  <c:v>-9.3000000000000005E-4</c:v>
                </c:pt>
                <c:pt idx="306">
                  <c:v>-9.3000000000000005E-4</c:v>
                </c:pt>
                <c:pt idx="307">
                  <c:v>-9.3000000000000005E-4</c:v>
                </c:pt>
                <c:pt idx="308">
                  <c:v>-9.3000000000000005E-4</c:v>
                </c:pt>
                <c:pt idx="309">
                  <c:v>-9.3000000000000005E-4</c:v>
                </c:pt>
                <c:pt idx="310">
                  <c:v>-9.3000000000000005E-4</c:v>
                </c:pt>
                <c:pt idx="311">
                  <c:v>-9.3000000000000005E-4</c:v>
                </c:pt>
                <c:pt idx="312">
                  <c:v>-9.3000000000000005E-4</c:v>
                </c:pt>
                <c:pt idx="313">
                  <c:v>-9.3000000000000005E-4</c:v>
                </c:pt>
                <c:pt idx="314">
                  <c:v>-9.3000000000000005E-4</c:v>
                </c:pt>
                <c:pt idx="315">
                  <c:v>-9.3000000000000005E-4</c:v>
                </c:pt>
                <c:pt idx="316">
                  <c:v>-9.3000000000000005E-4</c:v>
                </c:pt>
                <c:pt idx="317">
                  <c:v>-9.3000000000000005E-4</c:v>
                </c:pt>
                <c:pt idx="318">
                  <c:v>-9.3000000000000005E-4</c:v>
                </c:pt>
                <c:pt idx="319">
                  <c:v>-9.3000000000000005E-4</c:v>
                </c:pt>
                <c:pt idx="320">
                  <c:v>-9.3000000000000005E-4</c:v>
                </c:pt>
                <c:pt idx="321">
                  <c:v>-9.3000000000000005E-4</c:v>
                </c:pt>
                <c:pt idx="322">
                  <c:v>-9.3000000000000005E-4</c:v>
                </c:pt>
                <c:pt idx="323">
                  <c:v>-9.3000000000000005E-4</c:v>
                </c:pt>
                <c:pt idx="324">
                  <c:v>-9.3000000000000005E-4</c:v>
                </c:pt>
                <c:pt idx="325">
                  <c:v>-9.3000000000000005E-4</c:v>
                </c:pt>
                <c:pt idx="326">
                  <c:v>-9.3000000000000005E-4</c:v>
                </c:pt>
                <c:pt idx="327">
                  <c:v>-8.8000000000000003E-4</c:v>
                </c:pt>
                <c:pt idx="328">
                  <c:v>-8.8000000000000003E-4</c:v>
                </c:pt>
                <c:pt idx="329">
                  <c:v>-8.8000000000000003E-4</c:v>
                </c:pt>
                <c:pt idx="330">
                  <c:v>-8.8000000000000003E-4</c:v>
                </c:pt>
                <c:pt idx="331">
                  <c:v>-8.8000000000000003E-4</c:v>
                </c:pt>
                <c:pt idx="332">
                  <c:v>-8.8000000000000003E-4</c:v>
                </c:pt>
                <c:pt idx="333">
                  <c:v>-8.8000000000000003E-4</c:v>
                </c:pt>
                <c:pt idx="334">
                  <c:v>-8.8000000000000003E-4</c:v>
                </c:pt>
                <c:pt idx="335">
                  <c:v>-8.8000000000000003E-4</c:v>
                </c:pt>
                <c:pt idx="336">
                  <c:v>-8.8000000000000003E-4</c:v>
                </c:pt>
                <c:pt idx="337">
                  <c:v>-8.8000000000000003E-4</c:v>
                </c:pt>
                <c:pt idx="338">
                  <c:v>-8.8000000000000003E-4</c:v>
                </c:pt>
                <c:pt idx="339">
                  <c:v>-8.8000000000000003E-4</c:v>
                </c:pt>
                <c:pt idx="340">
                  <c:v>-8.8000000000000003E-4</c:v>
                </c:pt>
                <c:pt idx="341">
                  <c:v>-8.8000000000000003E-4</c:v>
                </c:pt>
                <c:pt idx="342">
                  <c:v>-8.8000000000000003E-4</c:v>
                </c:pt>
                <c:pt idx="343">
                  <c:v>-8.8000000000000003E-4</c:v>
                </c:pt>
                <c:pt idx="344">
                  <c:v>-8.8000000000000003E-4</c:v>
                </c:pt>
                <c:pt idx="345">
                  <c:v>-8.8000000000000003E-4</c:v>
                </c:pt>
                <c:pt idx="346">
                  <c:v>-8.8000000000000003E-4</c:v>
                </c:pt>
                <c:pt idx="347">
                  <c:v>-8.8000000000000003E-4</c:v>
                </c:pt>
                <c:pt idx="348">
                  <c:v>-8.8000000000000003E-4</c:v>
                </c:pt>
                <c:pt idx="349">
                  <c:v>-8.8000000000000003E-4</c:v>
                </c:pt>
                <c:pt idx="350">
                  <c:v>-8.8000000000000003E-4</c:v>
                </c:pt>
                <c:pt idx="351">
                  <c:v>-8.8000000000000003E-4</c:v>
                </c:pt>
                <c:pt idx="352">
                  <c:v>-8.8000000000000003E-4</c:v>
                </c:pt>
                <c:pt idx="353">
                  <c:v>-8.8000000000000003E-4</c:v>
                </c:pt>
                <c:pt idx="354">
                  <c:v>-8.8000000000000003E-4</c:v>
                </c:pt>
                <c:pt idx="355">
                  <c:v>-8.8000000000000003E-4</c:v>
                </c:pt>
                <c:pt idx="356">
                  <c:v>-8.8000000000000003E-4</c:v>
                </c:pt>
                <c:pt idx="357">
                  <c:v>-8.8000000000000003E-4</c:v>
                </c:pt>
                <c:pt idx="358">
                  <c:v>-8.8000000000000003E-4</c:v>
                </c:pt>
                <c:pt idx="359">
                  <c:v>-8.8000000000000003E-4</c:v>
                </c:pt>
                <c:pt idx="360">
                  <c:v>-8.1999999999999998E-4</c:v>
                </c:pt>
                <c:pt idx="361">
                  <c:v>-8.1999999999999998E-4</c:v>
                </c:pt>
                <c:pt idx="362">
                  <c:v>-8.1999999999999998E-4</c:v>
                </c:pt>
                <c:pt idx="363">
                  <c:v>-8.1999999999999998E-4</c:v>
                </c:pt>
                <c:pt idx="364">
                  <c:v>-8.1999999999999998E-4</c:v>
                </c:pt>
                <c:pt idx="365">
                  <c:v>-8.1999999999999998E-4</c:v>
                </c:pt>
                <c:pt idx="366">
                  <c:v>-8.1999999999999998E-4</c:v>
                </c:pt>
                <c:pt idx="367">
                  <c:v>-8.1999999999999998E-4</c:v>
                </c:pt>
                <c:pt idx="368">
                  <c:v>-8.1999999999999998E-4</c:v>
                </c:pt>
                <c:pt idx="369">
                  <c:v>-8.1999999999999998E-4</c:v>
                </c:pt>
                <c:pt idx="370">
                  <c:v>-8.1999999999999998E-4</c:v>
                </c:pt>
                <c:pt idx="371">
                  <c:v>-8.1999999999999998E-4</c:v>
                </c:pt>
                <c:pt idx="372">
                  <c:v>-8.1999999999999998E-4</c:v>
                </c:pt>
                <c:pt idx="373">
                  <c:v>-8.1999999999999998E-4</c:v>
                </c:pt>
                <c:pt idx="374">
                  <c:v>-8.1999999999999998E-4</c:v>
                </c:pt>
                <c:pt idx="375">
                  <c:v>-8.1999999999999998E-4</c:v>
                </c:pt>
                <c:pt idx="376">
                  <c:v>-8.1999999999999998E-4</c:v>
                </c:pt>
                <c:pt idx="377">
                  <c:v>-8.1999999999999998E-4</c:v>
                </c:pt>
                <c:pt idx="378">
                  <c:v>-8.1999999999999998E-4</c:v>
                </c:pt>
                <c:pt idx="379">
                  <c:v>-8.1999999999999998E-4</c:v>
                </c:pt>
                <c:pt idx="380">
                  <c:v>-8.1999999999999998E-4</c:v>
                </c:pt>
                <c:pt idx="381">
                  <c:v>-8.1999999999999998E-4</c:v>
                </c:pt>
                <c:pt idx="382">
                  <c:v>-8.1999999999999998E-4</c:v>
                </c:pt>
                <c:pt idx="383">
                  <c:v>-8.1999999999999998E-4</c:v>
                </c:pt>
                <c:pt idx="384">
                  <c:v>-8.1999999999999998E-4</c:v>
                </c:pt>
                <c:pt idx="385">
                  <c:v>-8.1999999999999998E-4</c:v>
                </c:pt>
                <c:pt idx="386">
                  <c:v>-8.1999999999999998E-4</c:v>
                </c:pt>
                <c:pt idx="387">
                  <c:v>-8.1999999999999998E-4</c:v>
                </c:pt>
                <c:pt idx="388">
                  <c:v>-8.1999999999999998E-4</c:v>
                </c:pt>
                <c:pt idx="389">
                  <c:v>-8.1999999999999998E-4</c:v>
                </c:pt>
                <c:pt idx="390">
                  <c:v>-8.1999999999999998E-4</c:v>
                </c:pt>
                <c:pt idx="391">
                  <c:v>-8.1999999999999998E-4</c:v>
                </c:pt>
                <c:pt idx="392">
                  <c:v>-8.1999999999999998E-4</c:v>
                </c:pt>
                <c:pt idx="393">
                  <c:v>-8.1999999999999998E-4</c:v>
                </c:pt>
                <c:pt idx="394">
                  <c:v>-8.1999999999999998E-4</c:v>
                </c:pt>
                <c:pt idx="395">
                  <c:v>-8.1999999999999998E-4</c:v>
                </c:pt>
                <c:pt idx="396">
                  <c:v>-8.1999999999999998E-4</c:v>
                </c:pt>
                <c:pt idx="397">
                  <c:v>-8.1999999999999998E-4</c:v>
                </c:pt>
                <c:pt idx="398">
                  <c:v>-8.1999999999999998E-4</c:v>
                </c:pt>
                <c:pt idx="399">
                  <c:v>-8.1999999999999998E-4</c:v>
                </c:pt>
                <c:pt idx="400">
                  <c:v>-8.1999999999999998E-4</c:v>
                </c:pt>
                <c:pt idx="401">
                  <c:v>-8.1999999999999998E-4</c:v>
                </c:pt>
                <c:pt idx="402">
                  <c:v>-8.1999999999999998E-4</c:v>
                </c:pt>
                <c:pt idx="403">
                  <c:v>-8.8000000000000003E-4</c:v>
                </c:pt>
                <c:pt idx="404">
                  <c:v>-8.8000000000000003E-4</c:v>
                </c:pt>
                <c:pt idx="405">
                  <c:v>-8.8000000000000003E-4</c:v>
                </c:pt>
                <c:pt idx="406">
                  <c:v>-8.8000000000000003E-4</c:v>
                </c:pt>
                <c:pt idx="407">
                  <c:v>-8.8000000000000003E-4</c:v>
                </c:pt>
                <c:pt idx="408">
                  <c:v>-8.8000000000000003E-4</c:v>
                </c:pt>
                <c:pt idx="409">
                  <c:v>-8.8000000000000003E-4</c:v>
                </c:pt>
                <c:pt idx="410">
                  <c:v>-8.8000000000000003E-4</c:v>
                </c:pt>
                <c:pt idx="411">
                  <c:v>-8.8000000000000003E-4</c:v>
                </c:pt>
                <c:pt idx="412">
                  <c:v>-8.8000000000000003E-4</c:v>
                </c:pt>
                <c:pt idx="413">
                  <c:v>-8.8000000000000003E-4</c:v>
                </c:pt>
                <c:pt idx="414">
                  <c:v>-8.8000000000000003E-4</c:v>
                </c:pt>
                <c:pt idx="415">
                  <c:v>-8.8000000000000003E-4</c:v>
                </c:pt>
                <c:pt idx="416">
                  <c:v>-8.8000000000000003E-4</c:v>
                </c:pt>
                <c:pt idx="417">
                  <c:v>-8.8000000000000003E-4</c:v>
                </c:pt>
                <c:pt idx="418">
                  <c:v>-8.8000000000000003E-4</c:v>
                </c:pt>
                <c:pt idx="419">
                  <c:v>-8.8000000000000003E-4</c:v>
                </c:pt>
                <c:pt idx="420">
                  <c:v>-8.8000000000000003E-4</c:v>
                </c:pt>
                <c:pt idx="421">
                  <c:v>-8.8000000000000003E-4</c:v>
                </c:pt>
                <c:pt idx="422">
                  <c:v>-8.8000000000000003E-4</c:v>
                </c:pt>
                <c:pt idx="423">
                  <c:v>-8.8000000000000003E-4</c:v>
                </c:pt>
                <c:pt idx="424">
                  <c:v>-8.8000000000000003E-4</c:v>
                </c:pt>
                <c:pt idx="425">
                  <c:v>-8.8000000000000003E-4</c:v>
                </c:pt>
                <c:pt idx="426">
                  <c:v>-8.8000000000000003E-4</c:v>
                </c:pt>
                <c:pt idx="427">
                  <c:v>-8.8000000000000003E-4</c:v>
                </c:pt>
                <c:pt idx="428">
                  <c:v>-8.8000000000000003E-4</c:v>
                </c:pt>
                <c:pt idx="429">
                  <c:v>-8.8000000000000003E-4</c:v>
                </c:pt>
                <c:pt idx="430">
                  <c:v>-9.3000000000000005E-4</c:v>
                </c:pt>
                <c:pt idx="431">
                  <c:v>-9.3000000000000005E-4</c:v>
                </c:pt>
                <c:pt idx="432">
                  <c:v>-9.3000000000000005E-4</c:v>
                </c:pt>
                <c:pt idx="433">
                  <c:v>-9.3000000000000005E-4</c:v>
                </c:pt>
                <c:pt idx="434">
                  <c:v>-9.3000000000000005E-4</c:v>
                </c:pt>
                <c:pt idx="435">
                  <c:v>-9.3000000000000005E-4</c:v>
                </c:pt>
                <c:pt idx="436">
                  <c:v>-9.3000000000000005E-4</c:v>
                </c:pt>
                <c:pt idx="437">
                  <c:v>-9.3000000000000005E-4</c:v>
                </c:pt>
                <c:pt idx="438">
                  <c:v>-9.3000000000000005E-4</c:v>
                </c:pt>
                <c:pt idx="439">
                  <c:v>-9.3000000000000005E-4</c:v>
                </c:pt>
                <c:pt idx="440">
                  <c:v>-9.3000000000000005E-4</c:v>
                </c:pt>
                <c:pt idx="441">
                  <c:v>-9.3000000000000005E-4</c:v>
                </c:pt>
                <c:pt idx="442">
                  <c:v>-9.3000000000000005E-4</c:v>
                </c:pt>
                <c:pt idx="443">
                  <c:v>-9.3000000000000005E-4</c:v>
                </c:pt>
                <c:pt idx="444">
                  <c:v>-9.3000000000000005E-4</c:v>
                </c:pt>
                <c:pt idx="445">
                  <c:v>-9.3000000000000005E-4</c:v>
                </c:pt>
                <c:pt idx="446">
                  <c:v>-9.3000000000000005E-4</c:v>
                </c:pt>
                <c:pt idx="447">
                  <c:v>-9.3000000000000005E-4</c:v>
                </c:pt>
                <c:pt idx="448">
                  <c:v>-9.3000000000000005E-4</c:v>
                </c:pt>
                <c:pt idx="449">
                  <c:v>-9.3000000000000005E-4</c:v>
                </c:pt>
                <c:pt idx="450">
                  <c:v>-9.3000000000000005E-4</c:v>
                </c:pt>
                <c:pt idx="451">
                  <c:v>-9.3000000000000005E-4</c:v>
                </c:pt>
                <c:pt idx="452">
                  <c:v>-9.3000000000000005E-4</c:v>
                </c:pt>
                <c:pt idx="453">
                  <c:v>-9.3000000000000005E-4</c:v>
                </c:pt>
                <c:pt idx="454">
                  <c:v>-9.8999999999999999E-4</c:v>
                </c:pt>
                <c:pt idx="455">
                  <c:v>-9.8999999999999999E-4</c:v>
                </c:pt>
                <c:pt idx="456">
                  <c:v>-9.8999999999999999E-4</c:v>
                </c:pt>
                <c:pt idx="457">
                  <c:v>-9.8999999999999999E-4</c:v>
                </c:pt>
                <c:pt idx="458">
                  <c:v>-9.8999999999999999E-4</c:v>
                </c:pt>
                <c:pt idx="459">
                  <c:v>-9.8999999999999999E-4</c:v>
                </c:pt>
                <c:pt idx="460">
                  <c:v>-9.8999999999999999E-4</c:v>
                </c:pt>
                <c:pt idx="461">
                  <c:v>-9.8999999999999999E-4</c:v>
                </c:pt>
                <c:pt idx="462">
                  <c:v>-9.8999999999999999E-4</c:v>
                </c:pt>
                <c:pt idx="463">
                  <c:v>-9.8999999999999999E-4</c:v>
                </c:pt>
                <c:pt idx="464">
                  <c:v>-9.8999999999999999E-4</c:v>
                </c:pt>
                <c:pt idx="465">
                  <c:v>-9.8999999999999999E-4</c:v>
                </c:pt>
                <c:pt idx="466">
                  <c:v>-9.8999999999999999E-4</c:v>
                </c:pt>
                <c:pt idx="467">
                  <c:v>-9.8999999999999999E-4</c:v>
                </c:pt>
                <c:pt idx="468">
                  <c:v>-9.8999999999999999E-4</c:v>
                </c:pt>
                <c:pt idx="469">
                  <c:v>-9.8999999999999999E-4</c:v>
                </c:pt>
                <c:pt idx="470">
                  <c:v>-9.8999999999999999E-4</c:v>
                </c:pt>
                <c:pt idx="471">
                  <c:v>-9.8999999999999999E-4</c:v>
                </c:pt>
                <c:pt idx="472">
                  <c:v>-9.8999999999999999E-4</c:v>
                </c:pt>
                <c:pt idx="473">
                  <c:v>-9.8999999999999999E-4</c:v>
                </c:pt>
                <c:pt idx="474">
                  <c:v>-9.8999999999999999E-4</c:v>
                </c:pt>
                <c:pt idx="475">
                  <c:v>-9.8999999999999999E-4</c:v>
                </c:pt>
                <c:pt idx="476">
                  <c:v>-9.8999999999999999E-4</c:v>
                </c:pt>
                <c:pt idx="477">
                  <c:v>-9.8999999999999999E-4</c:v>
                </c:pt>
                <c:pt idx="478">
                  <c:v>-9.8999999999999999E-4</c:v>
                </c:pt>
                <c:pt idx="479">
                  <c:v>-9.8999999999999999E-4</c:v>
                </c:pt>
                <c:pt idx="480">
                  <c:v>-9.8999999999999999E-4</c:v>
                </c:pt>
                <c:pt idx="481">
                  <c:v>-9.8999999999999999E-4</c:v>
                </c:pt>
                <c:pt idx="482">
                  <c:v>-9.8999999999999999E-4</c:v>
                </c:pt>
                <c:pt idx="483">
                  <c:v>-9.8999999999999999E-4</c:v>
                </c:pt>
                <c:pt idx="484">
                  <c:v>-9.8999999999999999E-4</c:v>
                </c:pt>
                <c:pt idx="485">
                  <c:v>-9.8999999999999999E-4</c:v>
                </c:pt>
                <c:pt idx="486">
                  <c:v>-9.8999999999999999E-4</c:v>
                </c:pt>
                <c:pt idx="487">
                  <c:v>-9.8999999999999999E-4</c:v>
                </c:pt>
                <c:pt idx="488">
                  <c:v>-9.8999999999999999E-4</c:v>
                </c:pt>
                <c:pt idx="489">
                  <c:v>-9.8999999999999999E-4</c:v>
                </c:pt>
                <c:pt idx="490">
                  <c:v>-9.8999999999999999E-4</c:v>
                </c:pt>
                <c:pt idx="491">
                  <c:v>-9.8999999999999999E-4</c:v>
                </c:pt>
                <c:pt idx="492">
                  <c:v>-9.8999999999999999E-4</c:v>
                </c:pt>
                <c:pt idx="493">
                  <c:v>-9.8999999999999999E-4</c:v>
                </c:pt>
                <c:pt idx="494">
                  <c:v>-9.8999999999999999E-4</c:v>
                </c:pt>
                <c:pt idx="495">
                  <c:v>-9.8999999999999999E-4</c:v>
                </c:pt>
                <c:pt idx="496">
                  <c:v>-9.8999999999999999E-4</c:v>
                </c:pt>
                <c:pt idx="497">
                  <c:v>-9.8999999999999999E-4</c:v>
                </c:pt>
                <c:pt idx="498">
                  <c:v>-9.8999999999999999E-4</c:v>
                </c:pt>
                <c:pt idx="499">
                  <c:v>-9.8999999999999999E-4</c:v>
                </c:pt>
                <c:pt idx="500">
                  <c:v>-9.8999999999999999E-4</c:v>
                </c:pt>
                <c:pt idx="501">
                  <c:v>-9.8999999999999999E-4</c:v>
                </c:pt>
                <c:pt idx="502">
                  <c:v>-9.8999999999999999E-4</c:v>
                </c:pt>
                <c:pt idx="503">
                  <c:v>-9.8999999999999999E-4</c:v>
                </c:pt>
                <c:pt idx="504">
                  <c:v>-9.3000000000000005E-4</c:v>
                </c:pt>
                <c:pt idx="505">
                  <c:v>-9.3000000000000005E-4</c:v>
                </c:pt>
                <c:pt idx="506">
                  <c:v>-9.3000000000000005E-4</c:v>
                </c:pt>
                <c:pt idx="507">
                  <c:v>-9.3000000000000005E-4</c:v>
                </c:pt>
                <c:pt idx="508">
                  <c:v>-9.3000000000000005E-4</c:v>
                </c:pt>
                <c:pt idx="509">
                  <c:v>-9.3000000000000005E-4</c:v>
                </c:pt>
                <c:pt idx="510">
                  <c:v>-9.3000000000000005E-4</c:v>
                </c:pt>
                <c:pt idx="511">
                  <c:v>-9.3000000000000005E-4</c:v>
                </c:pt>
                <c:pt idx="512">
                  <c:v>-9.3000000000000005E-4</c:v>
                </c:pt>
                <c:pt idx="513">
                  <c:v>-9.3000000000000005E-4</c:v>
                </c:pt>
                <c:pt idx="514">
                  <c:v>-9.3000000000000005E-4</c:v>
                </c:pt>
                <c:pt idx="515">
                  <c:v>-9.3000000000000005E-4</c:v>
                </c:pt>
                <c:pt idx="516">
                  <c:v>-9.3000000000000005E-4</c:v>
                </c:pt>
                <c:pt idx="517">
                  <c:v>-9.3000000000000005E-4</c:v>
                </c:pt>
                <c:pt idx="518">
                  <c:v>-9.3000000000000005E-4</c:v>
                </c:pt>
                <c:pt idx="519">
                  <c:v>-9.3000000000000005E-4</c:v>
                </c:pt>
                <c:pt idx="520">
                  <c:v>-9.3000000000000005E-4</c:v>
                </c:pt>
                <c:pt idx="521">
                  <c:v>-9.3000000000000005E-4</c:v>
                </c:pt>
                <c:pt idx="522">
                  <c:v>-9.3000000000000005E-4</c:v>
                </c:pt>
                <c:pt idx="523">
                  <c:v>-9.3000000000000005E-4</c:v>
                </c:pt>
                <c:pt idx="524">
                  <c:v>-8.8000000000000003E-4</c:v>
                </c:pt>
                <c:pt idx="525">
                  <c:v>-8.8000000000000003E-4</c:v>
                </c:pt>
                <c:pt idx="526">
                  <c:v>-8.8000000000000003E-4</c:v>
                </c:pt>
                <c:pt idx="527">
                  <c:v>-8.8000000000000003E-4</c:v>
                </c:pt>
                <c:pt idx="528">
                  <c:v>-8.8000000000000003E-4</c:v>
                </c:pt>
                <c:pt idx="529">
                  <c:v>-8.8000000000000003E-4</c:v>
                </c:pt>
                <c:pt idx="530">
                  <c:v>-8.8000000000000003E-4</c:v>
                </c:pt>
                <c:pt idx="531">
                  <c:v>-8.8000000000000003E-4</c:v>
                </c:pt>
                <c:pt idx="532">
                  <c:v>-8.8000000000000003E-4</c:v>
                </c:pt>
                <c:pt idx="533">
                  <c:v>-8.8000000000000003E-4</c:v>
                </c:pt>
                <c:pt idx="534">
                  <c:v>-8.8000000000000003E-4</c:v>
                </c:pt>
                <c:pt idx="535">
                  <c:v>-8.8000000000000003E-4</c:v>
                </c:pt>
                <c:pt idx="536">
                  <c:v>-8.8000000000000003E-4</c:v>
                </c:pt>
                <c:pt idx="537">
                  <c:v>-8.8000000000000003E-4</c:v>
                </c:pt>
                <c:pt idx="538">
                  <c:v>-8.8000000000000003E-4</c:v>
                </c:pt>
                <c:pt idx="539">
                  <c:v>-8.8000000000000003E-4</c:v>
                </c:pt>
                <c:pt idx="540">
                  <c:v>-8.8000000000000003E-4</c:v>
                </c:pt>
                <c:pt idx="541">
                  <c:v>-8.8000000000000003E-4</c:v>
                </c:pt>
                <c:pt idx="542">
                  <c:v>-8.1999999999999998E-4</c:v>
                </c:pt>
                <c:pt idx="543">
                  <c:v>-8.1999999999999998E-4</c:v>
                </c:pt>
                <c:pt idx="544">
                  <c:v>-8.1999999999999998E-4</c:v>
                </c:pt>
                <c:pt idx="545">
                  <c:v>-8.1999999999999998E-4</c:v>
                </c:pt>
                <c:pt idx="546">
                  <c:v>-8.1999999999999998E-4</c:v>
                </c:pt>
                <c:pt idx="547">
                  <c:v>-8.1999999999999998E-4</c:v>
                </c:pt>
                <c:pt idx="548">
                  <c:v>-8.1999999999999998E-4</c:v>
                </c:pt>
                <c:pt idx="549">
                  <c:v>-8.1999999999999998E-4</c:v>
                </c:pt>
                <c:pt idx="550">
                  <c:v>-8.1999999999999998E-4</c:v>
                </c:pt>
                <c:pt idx="551">
                  <c:v>-8.1999999999999998E-4</c:v>
                </c:pt>
                <c:pt idx="552">
                  <c:v>-8.1999999999999998E-4</c:v>
                </c:pt>
                <c:pt idx="553">
                  <c:v>-8.1999999999999998E-4</c:v>
                </c:pt>
                <c:pt idx="554">
                  <c:v>-8.1999999999999998E-4</c:v>
                </c:pt>
                <c:pt idx="555">
                  <c:v>-8.1999999999999998E-4</c:v>
                </c:pt>
                <c:pt idx="556">
                  <c:v>-8.1999999999999998E-4</c:v>
                </c:pt>
                <c:pt idx="557">
                  <c:v>-8.1999999999999998E-4</c:v>
                </c:pt>
                <c:pt idx="558">
                  <c:v>-8.1999999999999998E-4</c:v>
                </c:pt>
                <c:pt idx="559">
                  <c:v>-8.1999999999999998E-4</c:v>
                </c:pt>
                <c:pt idx="560">
                  <c:v>-8.1999999999999998E-4</c:v>
                </c:pt>
                <c:pt idx="561">
                  <c:v>-8.1999999999999998E-4</c:v>
                </c:pt>
                <c:pt idx="562">
                  <c:v>-8.1999999999999998E-4</c:v>
                </c:pt>
                <c:pt idx="563">
                  <c:v>-8.1999999999999998E-4</c:v>
                </c:pt>
                <c:pt idx="564">
                  <c:v>-8.1999999999999998E-4</c:v>
                </c:pt>
                <c:pt idx="565">
                  <c:v>-8.1999999999999998E-4</c:v>
                </c:pt>
                <c:pt idx="566">
                  <c:v>-8.1999999999999998E-4</c:v>
                </c:pt>
                <c:pt idx="567">
                  <c:v>-8.1999999999999998E-4</c:v>
                </c:pt>
                <c:pt idx="568">
                  <c:v>-8.1999999999999998E-4</c:v>
                </c:pt>
                <c:pt idx="569">
                  <c:v>-8.1999999999999998E-4</c:v>
                </c:pt>
                <c:pt idx="570">
                  <c:v>-8.1999999999999998E-4</c:v>
                </c:pt>
                <c:pt idx="571">
                  <c:v>-8.1999999999999998E-4</c:v>
                </c:pt>
                <c:pt idx="572">
                  <c:v>-8.1999999999999998E-4</c:v>
                </c:pt>
                <c:pt idx="573">
                  <c:v>-8.1999999999999998E-4</c:v>
                </c:pt>
                <c:pt idx="574">
                  <c:v>-8.1999999999999998E-4</c:v>
                </c:pt>
                <c:pt idx="575">
                  <c:v>-8.1999999999999998E-4</c:v>
                </c:pt>
                <c:pt idx="576">
                  <c:v>-8.1999999999999998E-4</c:v>
                </c:pt>
                <c:pt idx="577">
                  <c:v>-8.1999999999999998E-4</c:v>
                </c:pt>
                <c:pt idx="578">
                  <c:v>-8.1999999999999998E-4</c:v>
                </c:pt>
                <c:pt idx="579">
                  <c:v>-8.1999999999999998E-4</c:v>
                </c:pt>
                <c:pt idx="580">
                  <c:v>-8.1999999999999998E-4</c:v>
                </c:pt>
                <c:pt idx="581">
                  <c:v>-8.1999999999999998E-4</c:v>
                </c:pt>
                <c:pt idx="582">
                  <c:v>-8.1999999999999998E-4</c:v>
                </c:pt>
                <c:pt idx="583">
                  <c:v>-8.1999999999999998E-4</c:v>
                </c:pt>
                <c:pt idx="584">
                  <c:v>-8.1999999999999998E-4</c:v>
                </c:pt>
                <c:pt idx="585">
                  <c:v>-8.1999999999999998E-4</c:v>
                </c:pt>
                <c:pt idx="586">
                  <c:v>-8.1999999999999998E-4</c:v>
                </c:pt>
                <c:pt idx="587">
                  <c:v>-8.1999999999999998E-4</c:v>
                </c:pt>
                <c:pt idx="588">
                  <c:v>-8.1999999999999998E-4</c:v>
                </c:pt>
                <c:pt idx="589">
                  <c:v>-8.1999999999999998E-4</c:v>
                </c:pt>
                <c:pt idx="590">
                  <c:v>-8.1999999999999998E-4</c:v>
                </c:pt>
                <c:pt idx="591">
                  <c:v>-8.1999999999999998E-4</c:v>
                </c:pt>
                <c:pt idx="592">
                  <c:v>-8.1999999999999998E-4</c:v>
                </c:pt>
                <c:pt idx="593">
                  <c:v>-8.1999999999999998E-4</c:v>
                </c:pt>
                <c:pt idx="594">
                  <c:v>-8.1999999999999998E-4</c:v>
                </c:pt>
                <c:pt idx="595">
                  <c:v>-8.1999999999999998E-4</c:v>
                </c:pt>
                <c:pt idx="596">
                  <c:v>-8.8000000000000003E-4</c:v>
                </c:pt>
                <c:pt idx="597">
                  <c:v>-8.8000000000000003E-4</c:v>
                </c:pt>
                <c:pt idx="598">
                  <c:v>-8.8000000000000003E-4</c:v>
                </c:pt>
                <c:pt idx="599">
                  <c:v>-8.8000000000000003E-4</c:v>
                </c:pt>
                <c:pt idx="600">
                  <c:v>-8.8000000000000003E-4</c:v>
                </c:pt>
                <c:pt idx="601">
                  <c:v>-8.8000000000000003E-4</c:v>
                </c:pt>
                <c:pt idx="602">
                  <c:v>-8.8000000000000003E-4</c:v>
                </c:pt>
                <c:pt idx="603">
                  <c:v>-8.8000000000000003E-4</c:v>
                </c:pt>
                <c:pt idx="604">
                  <c:v>-8.8000000000000003E-4</c:v>
                </c:pt>
                <c:pt idx="605">
                  <c:v>-8.8000000000000003E-4</c:v>
                </c:pt>
                <c:pt idx="606">
                  <c:v>-8.8000000000000003E-4</c:v>
                </c:pt>
                <c:pt idx="607">
                  <c:v>-8.8000000000000003E-4</c:v>
                </c:pt>
                <c:pt idx="608">
                  <c:v>-8.8000000000000003E-4</c:v>
                </c:pt>
                <c:pt idx="609">
                  <c:v>-8.8000000000000003E-4</c:v>
                </c:pt>
                <c:pt idx="610">
                  <c:v>-8.8000000000000003E-4</c:v>
                </c:pt>
                <c:pt idx="611">
                  <c:v>-8.8000000000000003E-4</c:v>
                </c:pt>
                <c:pt idx="612">
                  <c:v>-9.3000000000000005E-4</c:v>
                </c:pt>
                <c:pt idx="613">
                  <c:v>-9.3000000000000005E-4</c:v>
                </c:pt>
                <c:pt idx="614">
                  <c:v>-9.3000000000000005E-4</c:v>
                </c:pt>
                <c:pt idx="615">
                  <c:v>-9.3000000000000005E-4</c:v>
                </c:pt>
                <c:pt idx="616">
                  <c:v>-9.3000000000000005E-4</c:v>
                </c:pt>
                <c:pt idx="617">
                  <c:v>-9.3000000000000005E-4</c:v>
                </c:pt>
                <c:pt idx="618">
                  <c:v>-9.3000000000000005E-4</c:v>
                </c:pt>
                <c:pt idx="619">
                  <c:v>-9.3000000000000005E-4</c:v>
                </c:pt>
                <c:pt idx="620">
                  <c:v>-9.3000000000000005E-4</c:v>
                </c:pt>
                <c:pt idx="621">
                  <c:v>-9.3000000000000005E-4</c:v>
                </c:pt>
                <c:pt idx="622">
                  <c:v>-9.3000000000000005E-4</c:v>
                </c:pt>
                <c:pt idx="623">
                  <c:v>-9.3000000000000005E-4</c:v>
                </c:pt>
                <c:pt idx="624">
                  <c:v>-9.3000000000000005E-4</c:v>
                </c:pt>
                <c:pt idx="625">
                  <c:v>-9.3000000000000005E-4</c:v>
                </c:pt>
                <c:pt idx="626">
                  <c:v>-9.3000000000000005E-4</c:v>
                </c:pt>
                <c:pt idx="627">
                  <c:v>-9.8999999999999999E-4</c:v>
                </c:pt>
                <c:pt idx="628">
                  <c:v>-9.8999999999999999E-4</c:v>
                </c:pt>
                <c:pt idx="629">
                  <c:v>-9.8999999999999999E-4</c:v>
                </c:pt>
                <c:pt idx="630">
                  <c:v>-9.8999999999999999E-4</c:v>
                </c:pt>
                <c:pt idx="631">
                  <c:v>-9.8999999999999999E-4</c:v>
                </c:pt>
                <c:pt idx="632">
                  <c:v>-9.8999999999999999E-4</c:v>
                </c:pt>
                <c:pt idx="633">
                  <c:v>-9.8999999999999999E-4</c:v>
                </c:pt>
                <c:pt idx="634">
                  <c:v>-9.8999999999999999E-4</c:v>
                </c:pt>
                <c:pt idx="635">
                  <c:v>-9.8999999999999999E-4</c:v>
                </c:pt>
                <c:pt idx="636">
                  <c:v>-9.8999999999999999E-4</c:v>
                </c:pt>
                <c:pt idx="637">
                  <c:v>-9.8999999999999999E-4</c:v>
                </c:pt>
                <c:pt idx="638">
                  <c:v>-9.8999999999999999E-4</c:v>
                </c:pt>
                <c:pt idx="639">
                  <c:v>-9.8999999999999999E-4</c:v>
                </c:pt>
                <c:pt idx="640">
                  <c:v>-9.8999999999999999E-4</c:v>
                </c:pt>
                <c:pt idx="641">
                  <c:v>-9.8999999999999999E-4</c:v>
                </c:pt>
                <c:pt idx="642">
                  <c:v>-9.8999999999999999E-4</c:v>
                </c:pt>
                <c:pt idx="643">
                  <c:v>-9.8999999999999999E-4</c:v>
                </c:pt>
                <c:pt idx="644">
                  <c:v>-1.0399999999999999E-3</c:v>
                </c:pt>
                <c:pt idx="645">
                  <c:v>-1.0399999999999999E-3</c:v>
                </c:pt>
                <c:pt idx="646">
                  <c:v>-1.0399999999999999E-3</c:v>
                </c:pt>
                <c:pt idx="647">
                  <c:v>-1.0399999999999999E-3</c:v>
                </c:pt>
                <c:pt idx="648">
                  <c:v>-1.0399999999999999E-3</c:v>
                </c:pt>
                <c:pt idx="649">
                  <c:v>-1.0399999999999999E-3</c:v>
                </c:pt>
                <c:pt idx="650">
                  <c:v>-1.0399999999999999E-3</c:v>
                </c:pt>
                <c:pt idx="651">
                  <c:v>-1.0399999999999999E-3</c:v>
                </c:pt>
                <c:pt idx="652">
                  <c:v>-1.0399999999999999E-3</c:v>
                </c:pt>
                <c:pt idx="653">
                  <c:v>-1.0399999999999999E-3</c:v>
                </c:pt>
                <c:pt idx="654">
                  <c:v>-1.0399999999999999E-3</c:v>
                </c:pt>
                <c:pt idx="655">
                  <c:v>-1.0399999999999999E-3</c:v>
                </c:pt>
                <c:pt idx="656">
                  <c:v>-1.0399999999999999E-3</c:v>
                </c:pt>
                <c:pt idx="657">
                  <c:v>-1.0399999999999999E-3</c:v>
                </c:pt>
                <c:pt idx="658">
                  <c:v>-1.0399999999999999E-3</c:v>
                </c:pt>
                <c:pt idx="659">
                  <c:v>-1.0399999999999999E-3</c:v>
                </c:pt>
                <c:pt idx="660">
                  <c:v>-1.0399999999999999E-3</c:v>
                </c:pt>
                <c:pt idx="661">
                  <c:v>-1.0399999999999999E-3</c:v>
                </c:pt>
                <c:pt idx="662">
                  <c:v>-1.0399999999999999E-3</c:v>
                </c:pt>
                <c:pt idx="663">
                  <c:v>-1.0399999999999999E-3</c:v>
                </c:pt>
                <c:pt idx="664">
                  <c:v>-1.0399999999999999E-3</c:v>
                </c:pt>
                <c:pt idx="665">
                  <c:v>-1.0399999999999999E-3</c:v>
                </c:pt>
                <c:pt idx="666">
                  <c:v>-1.0399999999999999E-3</c:v>
                </c:pt>
                <c:pt idx="667">
                  <c:v>-1.0399999999999999E-3</c:v>
                </c:pt>
                <c:pt idx="668">
                  <c:v>-1.0399999999999999E-3</c:v>
                </c:pt>
                <c:pt idx="669">
                  <c:v>-1.0399999999999999E-3</c:v>
                </c:pt>
                <c:pt idx="670">
                  <c:v>-1.0399999999999999E-3</c:v>
                </c:pt>
                <c:pt idx="671">
                  <c:v>-1.0399999999999999E-3</c:v>
                </c:pt>
                <c:pt idx="672">
                  <c:v>-1.0399999999999999E-3</c:v>
                </c:pt>
                <c:pt idx="673">
                  <c:v>-1.0399999999999999E-3</c:v>
                </c:pt>
                <c:pt idx="674">
                  <c:v>-1.0399999999999999E-3</c:v>
                </c:pt>
                <c:pt idx="675">
                  <c:v>-1.0399999999999999E-3</c:v>
                </c:pt>
                <c:pt idx="676">
                  <c:v>-1.0399999999999999E-3</c:v>
                </c:pt>
                <c:pt idx="677">
                  <c:v>-1.0399999999999999E-3</c:v>
                </c:pt>
                <c:pt idx="678">
                  <c:v>-1.1000000000000001E-3</c:v>
                </c:pt>
                <c:pt idx="679">
                  <c:v>-1.1000000000000001E-3</c:v>
                </c:pt>
                <c:pt idx="680">
                  <c:v>-1.1000000000000001E-3</c:v>
                </c:pt>
                <c:pt idx="681">
                  <c:v>-1.1000000000000001E-3</c:v>
                </c:pt>
                <c:pt idx="682">
                  <c:v>-1.1000000000000001E-3</c:v>
                </c:pt>
                <c:pt idx="683">
                  <c:v>-1.1000000000000001E-3</c:v>
                </c:pt>
                <c:pt idx="684">
                  <c:v>-1.1000000000000001E-3</c:v>
                </c:pt>
                <c:pt idx="685">
                  <c:v>-1.1000000000000001E-3</c:v>
                </c:pt>
                <c:pt idx="686">
                  <c:v>-1.1000000000000001E-3</c:v>
                </c:pt>
                <c:pt idx="687">
                  <c:v>-1.1000000000000001E-3</c:v>
                </c:pt>
                <c:pt idx="688">
                  <c:v>-1.1000000000000001E-3</c:v>
                </c:pt>
                <c:pt idx="689">
                  <c:v>-1.1000000000000001E-3</c:v>
                </c:pt>
                <c:pt idx="690">
                  <c:v>-1.1000000000000001E-3</c:v>
                </c:pt>
                <c:pt idx="691">
                  <c:v>-1.1000000000000001E-3</c:v>
                </c:pt>
                <c:pt idx="692">
                  <c:v>-1.1000000000000001E-3</c:v>
                </c:pt>
                <c:pt idx="693">
                  <c:v>-1.1000000000000001E-3</c:v>
                </c:pt>
                <c:pt idx="694">
                  <c:v>-1.1000000000000001E-3</c:v>
                </c:pt>
                <c:pt idx="695">
                  <c:v>-1.1000000000000001E-3</c:v>
                </c:pt>
                <c:pt idx="696">
                  <c:v>-1.0399999999999999E-3</c:v>
                </c:pt>
                <c:pt idx="697">
                  <c:v>-1.0399999999999999E-3</c:v>
                </c:pt>
                <c:pt idx="698">
                  <c:v>-1.0399999999999999E-3</c:v>
                </c:pt>
                <c:pt idx="699">
                  <c:v>-1.0399999999999999E-3</c:v>
                </c:pt>
                <c:pt idx="700">
                  <c:v>-1.0399999999999999E-3</c:v>
                </c:pt>
                <c:pt idx="701">
                  <c:v>-1.0399999999999999E-3</c:v>
                </c:pt>
                <c:pt idx="702">
                  <c:v>-1.0399999999999999E-3</c:v>
                </c:pt>
                <c:pt idx="703">
                  <c:v>-1.0399999999999999E-3</c:v>
                </c:pt>
                <c:pt idx="704">
                  <c:v>-1.0399999999999999E-3</c:v>
                </c:pt>
                <c:pt idx="705">
                  <c:v>-1.0399999999999999E-3</c:v>
                </c:pt>
                <c:pt idx="706">
                  <c:v>-1.0399999999999999E-3</c:v>
                </c:pt>
                <c:pt idx="707">
                  <c:v>-1.0399999999999999E-3</c:v>
                </c:pt>
                <c:pt idx="708">
                  <c:v>-1.0399999999999999E-3</c:v>
                </c:pt>
                <c:pt idx="709">
                  <c:v>-1.0399999999999999E-3</c:v>
                </c:pt>
                <c:pt idx="710">
                  <c:v>-1.0399999999999999E-3</c:v>
                </c:pt>
                <c:pt idx="711">
                  <c:v>-1.0399999999999999E-3</c:v>
                </c:pt>
                <c:pt idx="712">
                  <c:v>-1.0399999999999999E-3</c:v>
                </c:pt>
                <c:pt idx="713">
                  <c:v>-1.0399999999999999E-3</c:v>
                </c:pt>
                <c:pt idx="714">
                  <c:v>-1.0399999999999999E-3</c:v>
                </c:pt>
                <c:pt idx="715">
                  <c:v>-1.0399999999999999E-3</c:v>
                </c:pt>
                <c:pt idx="716">
                  <c:v>-1.0399999999999999E-3</c:v>
                </c:pt>
                <c:pt idx="717">
                  <c:v>-1.0399999999999999E-3</c:v>
                </c:pt>
                <c:pt idx="718">
                  <c:v>-1.0399999999999999E-3</c:v>
                </c:pt>
                <c:pt idx="719">
                  <c:v>-1.0399999999999999E-3</c:v>
                </c:pt>
                <c:pt idx="720">
                  <c:v>-1.0399999999999999E-3</c:v>
                </c:pt>
                <c:pt idx="721">
                  <c:v>-1.0399999999999999E-3</c:v>
                </c:pt>
                <c:pt idx="722">
                  <c:v>-1.0399999999999999E-3</c:v>
                </c:pt>
                <c:pt idx="723">
                  <c:v>-1.0399999999999999E-3</c:v>
                </c:pt>
                <c:pt idx="724">
                  <c:v>-1.0399999999999999E-3</c:v>
                </c:pt>
                <c:pt idx="725">
                  <c:v>-1.0399999999999999E-3</c:v>
                </c:pt>
                <c:pt idx="726">
                  <c:v>-1.0399999999999999E-3</c:v>
                </c:pt>
                <c:pt idx="727">
                  <c:v>-1.0399999999999999E-3</c:v>
                </c:pt>
                <c:pt idx="728">
                  <c:v>-1.0399999999999999E-3</c:v>
                </c:pt>
                <c:pt idx="729">
                  <c:v>-1.0399999999999999E-3</c:v>
                </c:pt>
                <c:pt idx="730">
                  <c:v>-1.0399999999999999E-3</c:v>
                </c:pt>
                <c:pt idx="731">
                  <c:v>-1.0399999999999999E-3</c:v>
                </c:pt>
                <c:pt idx="732">
                  <c:v>-1.0399999999999999E-3</c:v>
                </c:pt>
                <c:pt idx="733">
                  <c:v>-1.0399999999999999E-3</c:v>
                </c:pt>
                <c:pt idx="734">
                  <c:v>-1.0399999999999999E-3</c:v>
                </c:pt>
                <c:pt idx="735">
                  <c:v>-1.0399999999999999E-3</c:v>
                </c:pt>
                <c:pt idx="736">
                  <c:v>-1.0399999999999999E-3</c:v>
                </c:pt>
                <c:pt idx="737">
                  <c:v>-1.0399999999999999E-3</c:v>
                </c:pt>
                <c:pt idx="738">
                  <c:v>-1.0399999999999999E-3</c:v>
                </c:pt>
                <c:pt idx="739">
                  <c:v>-1.0399999999999999E-3</c:v>
                </c:pt>
                <c:pt idx="740">
                  <c:v>-1.0399999999999999E-3</c:v>
                </c:pt>
                <c:pt idx="741">
                  <c:v>-1.0399999999999999E-3</c:v>
                </c:pt>
                <c:pt idx="742">
                  <c:v>-1.0399999999999999E-3</c:v>
                </c:pt>
                <c:pt idx="743">
                  <c:v>-1.0399999999999999E-3</c:v>
                </c:pt>
                <c:pt idx="744">
                  <c:v>-1.0399999999999999E-3</c:v>
                </c:pt>
                <c:pt idx="745">
                  <c:v>-1.0399999999999999E-3</c:v>
                </c:pt>
                <c:pt idx="746">
                  <c:v>-1.0399999999999999E-3</c:v>
                </c:pt>
                <c:pt idx="747">
                  <c:v>-1.0399999999999999E-3</c:v>
                </c:pt>
                <c:pt idx="748">
                  <c:v>-1.0399999999999999E-3</c:v>
                </c:pt>
                <c:pt idx="749">
                  <c:v>-1.0399999999999999E-3</c:v>
                </c:pt>
                <c:pt idx="750">
                  <c:v>-1.0399999999999999E-3</c:v>
                </c:pt>
                <c:pt idx="751">
                  <c:v>-1.0399999999999999E-3</c:v>
                </c:pt>
                <c:pt idx="752">
                  <c:v>-1.0399999999999999E-3</c:v>
                </c:pt>
                <c:pt idx="753">
                  <c:v>-1.0399999999999999E-3</c:v>
                </c:pt>
                <c:pt idx="754">
                  <c:v>-1.0399999999999999E-3</c:v>
                </c:pt>
                <c:pt idx="755">
                  <c:v>-1.0399999999999999E-3</c:v>
                </c:pt>
                <c:pt idx="756">
                  <c:v>-1.0399999999999999E-3</c:v>
                </c:pt>
                <c:pt idx="757">
                  <c:v>-1.0399999999999999E-3</c:v>
                </c:pt>
                <c:pt idx="758">
                  <c:v>-1.0399999999999999E-3</c:v>
                </c:pt>
                <c:pt idx="759">
                  <c:v>-1.0399999999999999E-3</c:v>
                </c:pt>
                <c:pt idx="760">
                  <c:v>-1.0399999999999999E-3</c:v>
                </c:pt>
                <c:pt idx="761">
                  <c:v>-1.0399999999999999E-3</c:v>
                </c:pt>
                <c:pt idx="762">
                  <c:v>-1.0399999999999999E-3</c:v>
                </c:pt>
                <c:pt idx="763">
                  <c:v>-1.0399999999999999E-3</c:v>
                </c:pt>
                <c:pt idx="764">
                  <c:v>-1.0399999999999999E-3</c:v>
                </c:pt>
                <c:pt idx="765">
                  <c:v>-1.0399999999999999E-3</c:v>
                </c:pt>
                <c:pt idx="766">
                  <c:v>-9.8999999999999999E-4</c:v>
                </c:pt>
                <c:pt idx="767">
                  <c:v>-9.8999999999999999E-4</c:v>
                </c:pt>
                <c:pt idx="768">
                  <c:v>-9.8999999999999999E-4</c:v>
                </c:pt>
                <c:pt idx="769">
                  <c:v>-9.8999999999999999E-4</c:v>
                </c:pt>
                <c:pt idx="770">
                  <c:v>-9.8999999999999999E-4</c:v>
                </c:pt>
                <c:pt idx="771">
                  <c:v>-9.8999999999999999E-4</c:v>
                </c:pt>
                <c:pt idx="772">
                  <c:v>-9.8999999999999999E-4</c:v>
                </c:pt>
                <c:pt idx="773">
                  <c:v>-9.8999999999999999E-4</c:v>
                </c:pt>
                <c:pt idx="774">
                  <c:v>-9.8999999999999999E-4</c:v>
                </c:pt>
                <c:pt idx="775">
                  <c:v>-9.8999999999999999E-4</c:v>
                </c:pt>
                <c:pt idx="776">
                  <c:v>-9.8999999999999999E-4</c:v>
                </c:pt>
                <c:pt idx="777">
                  <c:v>-9.8999999999999999E-4</c:v>
                </c:pt>
                <c:pt idx="778">
                  <c:v>-9.8999999999999999E-4</c:v>
                </c:pt>
                <c:pt idx="779">
                  <c:v>-9.8999999999999999E-4</c:v>
                </c:pt>
                <c:pt idx="780">
                  <c:v>-9.8999999999999999E-4</c:v>
                </c:pt>
                <c:pt idx="781">
                  <c:v>-9.8999999999999999E-4</c:v>
                </c:pt>
                <c:pt idx="782">
                  <c:v>-9.8999999999999999E-4</c:v>
                </c:pt>
                <c:pt idx="783">
                  <c:v>-9.8999999999999999E-4</c:v>
                </c:pt>
                <c:pt idx="784">
                  <c:v>-9.8999999999999999E-4</c:v>
                </c:pt>
                <c:pt idx="785">
                  <c:v>-9.8999999999999999E-4</c:v>
                </c:pt>
                <c:pt idx="786">
                  <c:v>-9.8999999999999999E-4</c:v>
                </c:pt>
                <c:pt idx="787">
                  <c:v>-9.8999999999999999E-4</c:v>
                </c:pt>
                <c:pt idx="788">
                  <c:v>-9.8999999999999999E-4</c:v>
                </c:pt>
                <c:pt idx="789">
                  <c:v>-9.8999999999999999E-4</c:v>
                </c:pt>
                <c:pt idx="790">
                  <c:v>-9.8999999999999999E-4</c:v>
                </c:pt>
                <c:pt idx="791">
                  <c:v>-9.8999999999999999E-4</c:v>
                </c:pt>
                <c:pt idx="792">
                  <c:v>-9.8999999999999999E-4</c:v>
                </c:pt>
                <c:pt idx="793">
                  <c:v>-9.8999999999999999E-4</c:v>
                </c:pt>
                <c:pt idx="794">
                  <c:v>-9.8999999999999999E-4</c:v>
                </c:pt>
                <c:pt idx="795">
                  <c:v>-9.8999999999999999E-4</c:v>
                </c:pt>
                <c:pt idx="796">
                  <c:v>-9.8999999999999999E-4</c:v>
                </c:pt>
                <c:pt idx="797">
                  <c:v>-9.8999999999999999E-4</c:v>
                </c:pt>
                <c:pt idx="798">
                  <c:v>-9.8999999999999999E-4</c:v>
                </c:pt>
                <c:pt idx="799">
                  <c:v>-9.8999999999999999E-4</c:v>
                </c:pt>
                <c:pt idx="800">
                  <c:v>-9.8999999999999999E-4</c:v>
                </c:pt>
                <c:pt idx="801">
                  <c:v>-9.8999999999999999E-4</c:v>
                </c:pt>
                <c:pt idx="802">
                  <c:v>-9.8999999999999999E-4</c:v>
                </c:pt>
                <c:pt idx="803">
                  <c:v>-9.8999999999999999E-4</c:v>
                </c:pt>
                <c:pt idx="804">
                  <c:v>-9.8999999999999999E-4</c:v>
                </c:pt>
                <c:pt idx="805">
                  <c:v>-9.8999999999999999E-4</c:v>
                </c:pt>
                <c:pt idx="806">
                  <c:v>-9.8999999999999999E-4</c:v>
                </c:pt>
                <c:pt idx="807">
                  <c:v>-9.8999999999999999E-4</c:v>
                </c:pt>
                <c:pt idx="808">
                  <c:v>-9.8999999999999999E-4</c:v>
                </c:pt>
                <c:pt idx="809">
                  <c:v>-9.8999999999999999E-4</c:v>
                </c:pt>
                <c:pt idx="810">
                  <c:v>-9.8999999999999999E-4</c:v>
                </c:pt>
                <c:pt idx="811">
                  <c:v>-9.8999999999999999E-4</c:v>
                </c:pt>
                <c:pt idx="812">
                  <c:v>-9.8999999999999999E-4</c:v>
                </c:pt>
                <c:pt idx="813">
                  <c:v>-9.8999999999999999E-4</c:v>
                </c:pt>
                <c:pt idx="814">
                  <c:v>-9.8999999999999999E-4</c:v>
                </c:pt>
                <c:pt idx="815">
                  <c:v>-9.8999999999999999E-4</c:v>
                </c:pt>
                <c:pt idx="816">
                  <c:v>-9.8999999999999999E-4</c:v>
                </c:pt>
                <c:pt idx="817">
                  <c:v>-9.8999999999999999E-4</c:v>
                </c:pt>
                <c:pt idx="818">
                  <c:v>-9.8999999999999999E-4</c:v>
                </c:pt>
                <c:pt idx="819">
                  <c:v>-9.8999999999999999E-4</c:v>
                </c:pt>
                <c:pt idx="820">
                  <c:v>-9.8999999999999999E-4</c:v>
                </c:pt>
                <c:pt idx="821">
                  <c:v>-9.8999999999999999E-4</c:v>
                </c:pt>
                <c:pt idx="822">
                  <c:v>-9.8999999999999999E-4</c:v>
                </c:pt>
                <c:pt idx="823">
                  <c:v>-9.8999999999999999E-4</c:v>
                </c:pt>
                <c:pt idx="824">
                  <c:v>-9.8999999999999999E-4</c:v>
                </c:pt>
                <c:pt idx="825">
                  <c:v>-9.8999999999999999E-4</c:v>
                </c:pt>
                <c:pt idx="826">
                  <c:v>-9.8999999999999999E-4</c:v>
                </c:pt>
                <c:pt idx="827">
                  <c:v>-9.8999999999999999E-4</c:v>
                </c:pt>
                <c:pt idx="828">
                  <c:v>-9.8999999999999999E-4</c:v>
                </c:pt>
                <c:pt idx="829">
                  <c:v>-9.8999999999999999E-4</c:v>
                </c:pt>
                <c:pt idx="830">
                  <c:v>-9.8999999999999999E-4</c:v>
                </c:pt>
                <c:pt idx="831">
                  <c:v>-9.8999999999999999E-4</c:v>
                </c:pt>
                <c:pt idx="832">
                  <c:v>-9.8999999999999999E-4</c:v>
                </c:pt>
                <c:pt idx="833">
                  <c:v>-9.8999999999999999E-4</c:v>
                </c:pt>
                <c:pt idx="834">
                  <c:v>-9.8999999999999999E-4</c:v>
                </c:pt>
                <c:pt idx="835">
                  <c:v>-9.8999999999999999E-4</c:v>
                </c:pt>
                <c:pt idx="836">
                  <c:v>-9.8999999999999999E-4</c:v>
                </c:pt>
                <c:pt idx="837">
                  <c:v>-9.8999999999999999E-4</c:v>
                </c:pt>
                <c:pt idx="838">
                  <c:v>-9.8999999999999999E-4</c:v>
                </c:pt>
                <c:pt idx="839">
                  <c:v>-9.3000000000000005E-4</c:v>
                </c:pt>
                <c:pt idx="840">
                  <c:v>-9.3000000000000005E-4</c:v>
                </c:pt>
                <c:pt idx="841">
                  <c:v>-9.3000000000000005E-4</c:v>
                </c:pt>
                <c:pt idx="842">
                  <c:v>-9.3000000000000005E-4</c:v>
                </c:pt>
                <c:pt idx="843">
                  <c:v>-9.3000000000000005E-4</c:v>
                </c:pt>
                <c:pt idx="844">
                  <c:v>-9.3000000000000005E-4</c:v>
                </c:pt>
                <c:pt idx="845">
                  <c:v>-9.3000000000000005E-4</c:v>
                </c:pt>
                <c:pt idx="846">
                  <c:v>-9.3000000000000005E-4</c:v>
                </c:pt>
                <c:pt idx="847">
                  <c:v>-9.3000000000000005E-4</c:v>
                </c:pt>
                <c:pt idx="848">
                  <c:v>-9.3000000000000005E-4</c:v>
                </c:pt>
                <c:pt idx="849">
                  <c:v>-9.3000000000000005E-4</c:v>
                </c:pt>
                <c:pt idx="850">
                  <c:v>-9.3000000000000005E-4</c:v>
                </c:pt>
                <c:pt idx="851">
                  <c:v>-9.3000000000000005E-4</c:v>
                </c:pt>
                <c:pt idx="852">
                  <c:v>-9.3000000000000005E-4</c:v>
                </c:pt>
                <c:pt idx="853">
                  <c:v>-9.3000000000000005E-4</c:v>
                </c:pt>
                <c:pt idx="854">
                  <c:v>-9.3000000000000005E-4</c:v>
                </c:pt>
                <c:pt idx="855">
                  <c:v>-9.3000000000000005E-4</c:v>
                </c:pt>
                <c:pt idx="856">
                  <c:v>-9.3000000000000005E-4</c:v>
                </c:pt>
                <c:pt idx="857">
                  <c:v>-9.3000000000000005E-4</c:v>
                </c:pt>
                <c:pt idx="858">
                  <c:v>-9.3000000000000005E-4</c:v>
                </c:pt>
                <c:pt idx="859">
                  <c:v>-9.3000000000000005E-4</c:v>
                </c:pt>
                <c:pt idx="860">
                  <c:v>-9.3000000000000005E-4</c:v>
                </c:pt>
                <c:pt idx="861">
                  <c:v>-9.3000000000000005E-4</c:v>
                </c:pt>
                <c:pt idx="862">
                  <c:v>-9.3000000000000005E-4</c:v>
                </c:pt>
                <c:pt idx="863">
                  <c:v>-9.3000000000000005E-4</c:v>
                </c:pt>
                <c:pt idx="864">
                  <c:v>-9.3000000000000005E-4</c:v>
                </c:pt>
                <c:pt idx="865">
                  <c:v>-9.3000000000000005E-4</c:v>
                </c:pt>
                <c:pt idx="866">
                  <c:v>-9.3000000000000005E-4</c:v>
                </c:pt>
                <c:pt idx="867">
                  <c:v>-9.3000000000000005E-4</c:v>
                </c:pt>
                <c:pt idx="868">
                  <c:v>-9.3000000000000005E-4</c:v>
                </c:pt>
                <c:pt idx="869">
                  <c:v>-9.3000000000000005E-4</c:v>
                </c:pt>
                <c:pt idx="870">
                  <c:v>-9.3000000000000005E-4</c:v>
                </c:pt>
                <c:pt idx="871">
                  <c:v>-9.3000000000000005E-4</c:v>
                </c:pt>
                <c:pt idx="872">
                  <c:v>-9.3000000000000005E-4</c:v>
                </c:pt>
                <c:pt idx="873">
                  <c:v>-9.3000000000000005E-4</c:v>
                </c:pt>
                <c:pt idx="874">
                  <c:v>-9.3000000000000005E-4</c:v>
                </c:pt>
                <c:pt idx="875">
                  <c:v>-9.3000000000000005E-4</c:v>
                </c:pt>
                <c:pt idx="876">
                  <c:v>-9.3000000000000005E-4</c:v>
                </c:pt>
                <c:pt idx="877">
                  <c:v>-9.3000000000000005E-4</c:v>
                </c:pt>
                <c:pt idx="878">
                  <c:v>-9.3000000000000005E-4</c:v>
                </c:pt>
                <c:pt idx="879">
                  <c:v>-9.3000000000000005E-4</c:v>
                </c:pt>
                <c:pt idx="880">
                  <c:v>-9.3000000000000005E-4</c:v>
                </c:pt>
                <c:pt idx="881">
                  <c:v>-9.3000000000000005E-4</c:v>
                </c:pt>
                <c:pt idx="882">
                  <c:v>-9.3000000000000005E-4</c:v>
                </c:pt>
                <c:pt idx="883">
                  <c:v>-9.3000000000000005E-4</c:v>
                </c:pt>
                <c:pt idx="884">
                  <c:v>-9.3000000000000005E-4</c:v>
                </c:pt>
                <c:pt idx="885">
                  <c:v>-9.3000000000000005E-4</c:v>
                </c:pt>
                <c:pt idx="886">
                  <c:v>-9.3000000000000005E-4</c:v>
                </c:pt>
                <c:pt idx="887">
                  <c:v>-9.3000000000000005E-4</c:v>
                </c:pt>
                <c:pt idx="888">
                  <c:v>-9.3000000000000005E-4</c:v>
                </c:pt>
                <c:pt idx="889">
                  <c:v>-9.3000000000000005E-4</c:v>
                </c:pt>
                <c:pt idx="890">
                  <c:v>-9.3000000000000005E-4</c:v>
                </c:pt>
                <c:pt idx="891">
                  <c:v>-9.3000000000000005E-4</c:v>
                </c:pt>
                <c:pt idx="892">
                  <c:v>-9.3000000000000005E-4</c:v>
                </c:pt>
                <c:pt idx="893">
                  <c:v>-9.3000000000000005E-4</c:v>
                </c:pt>
                <c:pt idx="894">
                  <c:v>-9.3000000000000005E-4</c:v>
                </c:pt>
                <c:pt idx="895">
                  <c:v>-9.3000000000000005E-4</c:v>
                </c:pt>
                <c:pt idx="896">
                  <c:v>-9.3000000000000005E-4</c:v>
                </c:pt>
                <c:pt idx="897">
                  <c:v>-9.3000000000000005E-4</c:v>
                </c:pt>
                <c:pt idx="898">
                  <c:v>-9.3000000000000005E-4</c:v>
                </c:pt>
                <c:pt idx="899">
                  <c:v>-9.3000000000000005E-4</c:v>
                </c:pt>
                <c:pt idx="900">
                  <c:v>-9.3000000000000005E-4</c:v>
                </c:pt>
                <c:pt idx="901">
                  <c:v>-9.3000000000000005E-4</c:v>
                </c:pt>
                <c:pt idx="902">
                  <c:v>-9.3000000000000005E-4</c:v>
                </c:pt>
                <c:pt idx="903">
                  <c:v>-9.3000000000000005E-4</c:v>
                </c:pt>
                <c:pt idx="904">
                  <c:v>-9.3000000000000005E-4</c:v>
                </c:pt>
                <c:pt idx="905">
                  <c:v>-9.3000000000000005E-4</c:v>
                </c:pt>
                <c:pt idx="906">
                  <c:v>-9.3000000000000005E-4</c:v>
                </c:pt>
                <c:pt idx="907">
                  <c:v>-9.3000000000000005E-4</c:v>
                </c:pt>
                <c:pt idx="908">
                  <c:v>-9.3000000000000005E-4</c:v>
                </c:pt>
                <c:pt idx="909">
                  <c:v>-9.3000000000000005E-4</c:v>
                </c:pt>
                <c:pt idx="910">
                  <c:v>-9.3000000000000005E-4</c:v>
                </c:pt>
                <c:pt idx="911">
                  <c:v>-9.3000000000000005E-4</c:v>
                </c:pt>
                <c:pt idx="912">
                  <c:v>-9.3000000000000005E-4</c:v>
                </c:pt>
                <c:pt idx="913">
                  <c:v>-9.3000000000000005E-4</c:v>
                </c:pt>
                <c:pt idx="914">
                  <c:v>-9.3000000000000005E-4</c:v>
                </c:pt>
                <c:pt idx="915">
                  <c:v>-9.8999999999999999E-4</c:v>
                </c:pt>
                <c:pt idx="916">
                  <c:v>-9.8999999999999999E-4</c:v>
                </c:pt>
                <c:pt idx="917">
                  <c:v>-9.8999999999999999E-4</c:v>
                </c:pt>
                <c:pt idx="918">
                  <c:v>-9.8999999999999999E-4</c:v>
                </c:pt>
                <c:pt idx="919">
                  <c:v>-9.8999999999999999E-4</c:v>
                </c:pt>
                <c:pt idx="920">
                  <c:v>-9.8999999999999999E-4</c:v>
                </c:pt>
                <c:pt idx="921">
                  <c:v>-9.8999999999999999E-4</c:v>
                </c:pt>
                <c:pt idx="922">
                  <c:v>-9.8999999999999999E-4</c:v>
                </c:pt>
                <c:pt idx="923">
                  <c:v>-9.8999999999999999E-4</c:v>
                </c:pt>
                <c:pt idx="924">
                  <c:v>-9.8999999999999999E-4</c:v>
                </c:pt>
                <c:pt idx="925">
                  <c:v>-9.8999999999999999E-4</c:v>
                </c:pt>
                <c:pt idx="926">
                  <c:v>-9.8999999999999999E-4</c:v>
                </c:pt>
                <c:pt idx="927">
                  <c:v>-9.8999999999999999E-4</c:v>
                </c:pt>
                <c:pt idx="928">
                  <c:v>-9.8999999999999999E-4</c:v>
                </c:pt>
                <c:pt idx="929">
                  <c:v>-9.8999999999999999E-4</c:v>
                </c:pt>
                <c:pt idx="930">
                  <c:v>-9.8999999999999999E-4</c:v>
                </c:pt>
                <c:pt idx="931">
                  <c:v>-9.8999999999999999E-4</c:v>
                </c:pt>
                <c:pt idx="932">
                  <c:v>-1.0399999999999999E-3</c:v>
                </c:pt>
                <c:pt idx="933">
                  <c:v>-1.0399999999999999E-3</c:v>
                </c:pt>
                <c:pt idx="934">
                  <c:v>-1.0399999999999999E-3</c:v>
                </c:pt>
                <c:pt idx="935">
                  <c:v>-1.0399999999999999E-3</c:v>
                </c:pt>
                <c:pt idx="936">
                  <c:v>-1.0399999999999999E-3</c:v>
                </c:pt>
                <c:pt idx="937">
                  <c:v>-1.0399999999999999E-3</c:v>
                </c:pt>
                <c:pt idx="938">
                  <c:v>-1.0399999999999999E-3</c:v>
                </c:pt>
                <c:pt idx="939">
                  <c:v>-1.0399999999999999E-3</c:v>
                </c:pt>
                <c:pt idx="940">
                  <c:v>-1.0399999999999999E-3</c:v>
                </c:pt>
                <c:pt idx="941">
                  <c:v>-1.0399999999999999E-3</c:v>
                </c:pt>
                <c:pt idx="942">
                  <c:v>-1.0399999999999999E-3</c:v>
                </c:pt>
                <c:pt idx="943">
                  <c:v>-1.0399999999999999E-3</c:v>
                </c:pt>
                <c:pt idx="944">
                  <c:v>-1.0399999999999999E-3</c:v>
                </c:pt>
                <c:pt idx="945">
                  <c:v>-1.0399999999999999E-3</c:v>
                </c:pt>
                <c:pt idx="946">
                  <c:v>-1.0399999999999999E-3</c:v>
                </c:pt>
                <c:pt idx="947">
                  <c:v>-1.0399999999999999E-3</c:v>
                </c:pt>
                <c:pt idx="948">
                  <c:v>-1.0399999999999999E-3</c:v>
                </c:pt>
                <c:pt idx="949">
                  <c:v>-1.0399999999999999E-3</c:v>
                </c:pt>
                <c:pt idx="950">
                  <c:v>-1.0399999999999999E-3</c:v>
                </c:pt>
                <c:pt idx="951">
                  <c:v>-1.0399999999999999E-3</c:v>
                </c:pt>
                <c:pt idx="952">
                  <c:v>-1.1000000000000001E-3</c:v>
                </c:pt>
                <c:pt idx="953">
                  <c:v>-1.1000000000000001E-3</c:v>
                </c:pt>
                <c:pt idx="954">
                  <c:v>-1.1000000000000001E-3</c:v>
                </c:pt>
                <c:pt idx="955">
                  <c:v>-1.1000000000000001E-3</c:v>
                </c:pt>
                <c:pt idx="956">
                  <c:v>-1.1000000000000001E-3</c:v>
                </c:pt>
                <c:pt idx="957">
                  <c:v>-1.1000000000000001E-3</c:v>
                </c:pt>
                <c:pt idx="958">
                  <c:v>-1.1000000000000001E-3</c:v>
                </c:pt>
                <c:pt idx="959">
                  <c:v>-1.1000000000000001E-3</c:v>
                </c:pt>
                <c:pt idx="960">
                  <c:v>-1.1000000000000001E-3</c:v>
                </c:pt>
                <c:pt idx="961">
                  <c:v>-1.1000000000000001E-3</c:v>
                </c:pt>
                <c:pt idx="962">
                  <c:v>-1.1000000000000001E-3</c:v>
                </c:pt>
                <c:pt idx="963">
                  <c:v>-1.1000000000000001E-3</c:v>
                </c:pt>
                <c:pt idx="964">
                  <c:v>-1.1000000000000001E-3</c:v>
                </c:pt>
                <c:pt idx="965">
                  <c:v>-1.1000000000000001E-3</c:v>
                </c:pt>
                <c:pt idx="966">
                  <c:v>-1.1000000000000001E-3</c:v>
                </c:pt>
                <c:pt idx="967">
                  <c:v>-1.1000000000000001E-3</c:v>
                </c:pt>
                <c:pt idx="968">
                  <c:v>-1.1000000000000001E-3</c:v>
                </c:pt>
                <c:pt idx="969">
                  <c:v>-1.1000000000000001E-3</c:v>
                </c:pt>
                <c:pt idx="970">
                  <c:v>-1.1000000000000001E-3</c:v>
                </c:pt>
                <c:pt idx="971">
                  <c:v>-1.1000000000000001E-3</c:v>
                </c:pt>
                <c:pt idx="972">
                  <c:v>-1.1000000000000001E-3</c:v>
                </c:pt>
                <c:pt idx="973">
                  <c:v>-1.1000000000000001E-3</c:v>
                </c:pt>
                <c:pt idx="974">
                  <c:v>-1.1000000000000001E-3</c:v>
                </c:pt>
                <c:pt idx="975">
                  <c:v>-1.1000000000000001E-3</c:v>
                </c:pt>
                <c:pt idx="976">
                  <c:v>-1.1000000000000001E-3</c:v>
                </c:pt>
                <c:pt idx="977">
                  <c:v>-1.1000000000000001E-3</c:v>
                </c:pt>
                <c:pt idx="978">
                  <c:v>-1.1000000000000001E-3</c:v>
                </c:pt>
                <c:pt idx="979">
                  <c:v>-1.1000000000000001E-3</c:v>
                </c:pt>
                <c:pt idx="980">
                  <c:v>-1.1000000000000001E-3</c:v>
                </c:pt>
                <c:pt idx="981">
                  <c:v>-1.1000000000000001E-3</c:v>
                </c:pt>
                <c:pt idx="982">
                  <c:v>-1.1000000000000001E-3</c:v>
                </c:pt>
                <c:pt idx="983">
                  <c:v>-1.1000000000000001E-3</c:v>
                </c:pt>
                <c:pt idx="984">
                  <c:v>-1.1000000000000001E-3</c:v>
                </c:pt>
                <c:pt idx="985">
                  <c:v>-1.1000000000000001E-3</c:v>
                </c:pt>
                <c:pt idx="986">
                  <c:v>-1.1000000000000001E-3</c:v>
                </c:pt>
                <c:pt idx="987">
                  <c:v>-1.1000000000000001E-3</c:v>
                </c:pt>
                <c:pt idx="988">
                  <c:v>-1.1000000000000001E-3</c:v>
                </c:pt>
                <c:pt idx="989">
                  <c:v>-1.1000000000000001E-3</c:v>
                </c:pt>
                <c:pt idx="990">
                  <c:v>-1.1000000000000001E-3</c:v>
                </c:pt>
                <c:pt idx="991">
                  <c:v>-1.1000000000000001E-3</c:v>
                </c:pt>
                <c:pt idx="992">
                  <c:v>-1.1000000000000001E-3</c:v>
                </c:pt>
                <c:pt idx="993">
                  <c:v>-1.1000000000000001E-3</c:v>
                </c:pt>
                <c:pt idx="994">
                  <c:v>-1.1000000000000001E-3</c:v>
                </c:pt>
                <c:pt idx="995">
                  <c:v>-1.1000000000000001E-3</c:v>
                </c:pt>
                <c:pt idx="996">
                  <c:v>-1.1000000000000001E-3</c:v>
                </c:pt>
                <c:pt idx="997">
                  <c:v>-1.1000000000000001E-3</c:v>
                </c:pt>
                <c:pt idx="998">
                  <c:v>-1.1000000000000001E-3</c:v>
                </c:pt>
                <c:pt idx="999">
                  <c:v>-1.1000000000000001E-3</c:v>
                </c:pt>
                <c:pt idx="1000">
                  <c:v>-1.1000000000000001E-3</c:v>
                </c:pt>
                <c:pt idx="1001">
                  <c:v>-1.1000000000000001E-3</c:v>
                </c:pt>
                <c:pt idx="1002">
                  <c:v>-1.1000000000000001E-3</c:v>
                </c:pt>
                <c:pt idx="1003">
                  <c:v>-1.1000000000000001E-3</c:v>
                </c:pt>
                <c:pt idx="1004">
                  <c:v>-1.1000000000000001E-3</c:v>
                </c:pt>
                <c:pt idx="1005">
                  <c:v>-1.1000000000000001E-3</c:v>
                </c:pt>
                <c:pt idx="1006">
                  <c:v>-1.1000000000000001E-3</c:v>
                </c:pt>
                <c:pt idx="1007">
                  <c:v>-1.1000000000000001E-3</c:v>
                </c:pt>
                <c:pt idx="1008">
                  <c:v>-1.1000000000000001E-3</c:v>
                </c:pt>
                <c:pt idx="1009">
                  <c:v>-1.1000000000000001E-3</c:v>
                </c:pt>
                <c:pt idx="1010">
                  <c:v>-1.0399999999999999E-3</c:v>
                </c:pt>
                <c:pt idx="1011">
                  <c:v>-1.0399999999999999E-3</c:v>
                </c:pt>
                <c:pt idx="1012">
                  <c:v>-1.0399999999999999E-3</c:v>
                </c:pt>
                <c:pt idx="1013">
                  <c:v>-1.0399999999999999E-3</c:v>
                </c:pt>
                <c:pt idx="1014">
                  <c:v>-1.0399999999999999E-3</c:v>
                </c:pt>
                <c:pt idx="1015">
                  <c:v>-1.0399999999999999E-3</c:v>
                </c:pt>
                <c:pt idx="1016">
                  <c:v>-1.0399999999999999E-3</c:v>
                </c:pt>
                <c:pt idx="1017">
                  <c:v>-1.0399999999999999E-3</c:v>
                </c:pt>
                <c:pt idx="1018">
                  <c:v>-1.0399999999999999E-3</c:v>
                </c:pt>
                <c:pt idx="1019">
                  <c:v>-1.0399999999999999E-3</c:v>
                </c:pt>
                <c:pt idx="1020">
                  <c:v>-1.0399999999999999E-3</c:v>
                </c:pt>
                <c:pt idx="1021">
                  <c:v>-1.0399999999999999E-3</c:v>
                </c:pt>
                <c:pt idx="1022">
                  <c:v>-1.0399999999999999E-3</c:v>
                </c:pt>
                <c:pt idx="1023">
                  <c:v>-1.0399999999999999E-3</c:v>
                </c:pt>
                <c:pt idx="1024">
                  <c:v>-1.0399999999999999E-3</c:v>
                </c:pt>
                <c:pt idx="1025">
                  <c:v>-1.0399999999999999E-3</c:v>
                </c:pt>
                <c:pt idx="1026">
                  <c:v>-1.0399999999999999E-3</c:v>
                </c:pt>
                <c:pt idx="1027">
                  <c:v>-1.0399999999999999E-3</c:v>
                </c:pt>
                <c:pt idx="1028">
                  <c:v>-1.0399999999999999E-3</c:v>
                </c:pt>
                <c:pt idx="1029">
                  <c:v>-1.0399999999999999E-3</c:v>
                </c:pt>
                <c:pt idx="1030">
                  <c:v>-1.0399999999999999E-3</c:v>
                </c:pt>
                <c:pt idx="1031">
                  <c:v>-1.0399999999999999E-3</c:v>
                </c:pt>
                <c:pt idx="1032">
                  <c:v>-1.0399999999999999E-3</c:v>
                </c:pt>
                <c:pt idx="1033">
                  <c:v>-1.0399999999999999E-3</c:v>
                </c:pt>
                <c:pt idx="1034">
                  <c:v>-1.0399999999999999E-3</c:v>
                </c:pt>
                <c:pt idx="1035">
                  <c:v>-1.0399999999999999E-3</c:v>
                </c:pt>
                <c:pt idx="1036">
                  <c:v>-1.0399999999999999E-3</c:v>
                </c:pt>
                <c:pt idx="1037">
                  <c:v>-1.0399999999999999E-3</c:v>
                </c:pt>
                <c:pt idx="1038">
                  <c:v>-1.0399999999999999E-3</c:v>
                </c:pt>
                <c:pt idx="1039">
                  <c:v>-1.0399999999999999E-3</c:v>
                </c:pt>
                <c:pt idx="1040">
                  <c:v>-1.0399999999999999E-3</c:v>
                </c:pt>
                <c:pt idx="1041">
                  <c:v>-1.0399999999999999E-3</c:v>
                </c:pt>
                <c:pt idx="1042">
                  <c:v>-1.0399999999999999E-3</c:v>
                </c:pt>
                <c:pt idx="1043">
                  <c:v>-1.0399999999999999E-3</c:v>
                </c:pt>
                <c:pt idx="1044">
                  <c:v>-1.0399999999999999E-3</c:v>
                </c:pt>
                <c:pt idx="1045">
                  <c:v>-1.0399999999999999E-3</c:v>
                </c:pt>
                <c:pt idx="1046">
                  <c:v>-1.0399999999999999E-3</c:v>
                </c:pt>
                <c:pt idx="1047">
                  <c:v>-1.1000000000000001E-3</c:v>
                </c:pt>
                <c:pt idx="1048">
                  <c:v>-1.1000000000000001E-3</c:v>
                </c:pt>
                <c:pt idx="1049">
                  <c:v>-1.1000000000000001E-3</c:v>
                </c:pt>
                <c:pt idx="1050">
                  <c:v>-1.1000000000000001E-3</c:v>
                </c:pt>
                <c:pt idx="1051">
                  <c:v>-1.1000000000000001E-3</c:v>
                </c:pt>
                <c:pt idx="1052">
                  <c:v>-1.1000000000000001E-3</c:v>
                </c:pt>
                <c:pt idx="1053">
                  <c:v>-1.1000000000000001E-3</c:v>
                </c:pt>
                <c:pt idx="1054">
                  <c:v>-1.1000000000000001E-3</c:v>
                </c:pt>
                <c:pt idx="1055">
                  <c:v>-1.1000000000000001E-3</c:v>
                </c:pt>
                <c:pt idx="1056">
                  <c:v>-1.1000000000000001E-3</c:v>
                </c:pt>
                <c:pt idx="1057">
                  <c:v>-1.1000000000000001E-3</c:v>
                </c:pt>
                <c:pt idx="1058">
                  <c:v>-1.1000000000000001E-3</c:v>
                </c:pt>
                <c:pt idx="1059">
                  <c:v>-1.1000000000000001E-3</c:v>
                </c:pt>
                <c:pt idx="1060">
                  <c:v>-1.1000000000000001E-3</c:v>
                </c:pt>
                <c:pt idx="1061">
                  <c:v>-1.1000000000000001E-3</c:v>
                </c:pt>
                <c:pt idx="1062">
                  <c:v>-1.1000000000000001E-3</c:v>
                </c:pt>
                <c:pt idx="1063">
                  <c:v>-1.1000000000000001E-3</c:v>
                </c:pt>
                <c:pt idx="1064">
                  <c:v>-1.1000000000000001E-3</c:v>
                </c:pt>
                <c:pt idx="1065">
                  <c:v>-1.1000000000000001E-3</c:v>
                </c:pt>
                <c:pt idx="1066">
                  <c:v>-1.1000000000000001E-3</c:v>
                </c:pt>
                <c:pt idx="1067">
                  <c:v>-1.1000000000000001E-3</c:v>
                </c:pt>
                <c:pt idx="1068">
                  <c:v>-1.1000000000000001E-3</c:v>
                </c:pt>
                <c:pt idx="1069">
                  <c:v>-1.1000000000000001E-3</c:v>
                </c:pt>
                <c:pt idx="1070">
                  <c:v>-1.1000000000000001E-3</c:v>
                </c:pt>
                <c:pt idx="1071">
                  <c:v>-1.1000000000000001E-3</c:v>
                </c:pt>
                <c:pt idx="1072">
                  <c:v>-1.1000000000000001E-3</c:v>
                </c:pt>
                <c:pt idx="1073">
                  <c:v>-1.1000000000000001E-3</c:v>
                </c:pt>
                <c:pt idx="1074">
                  <c:v>-1.1000000000000001E-3</c:v>
                </c:pt>
                <c:pt idx="1075">
                  <c:v>-1.1000000000000001E-3</c:v>
                </c:pt>
                <c:pt idx="1076">
                  <c:v>-1.1000000000000001E-3</c:v>
                </c:pt>
                <c:pt idx="1077">
                  <c:v>-1.1000000000000001E-3</c:v>
                </c:pt>
                <c:pt idx="1078">
                  <c:v>-1.1000000000000001E-3</c:v>
                </c:pt>
                <c:pt idx="1079">
                  <c:v>-1.15E-3</c:v>
                </c:pt>
                <c:pt idx="1080">
                  <c:v>-1.15E-3</c:v>
                </c:pt>
                <c:pt idx="1081">
                  <c:v>-1.15E-3</c:v>
                </c:pt>
                <c:pt idx="1082">
                  <c:v>-1.15E-3</c:v>
                </c:pt>
                <c:pt idx="1083">
                  <c:v>-1.15E-3</c:v>
                </c:pt>
                <c:pt idx="1084">
                  <c:v>-1.15E-3</c:v>
                </c:pt>
                <c:pt idx="1085">
                  <c:v>-1.15E-3</c:v>
                </c:pt>
                <c:pt idx="1086">
                  <c:v>-1.15E-3</c:v>
                </c:pt>
                <c:pt idx="1087">
                  <c:v>-1.15E-3</c:v>
                </c:pt>
                <c:pt idx="1088">
                  <c:v>-1.15E-3</c:v>
                </c:pt>
                <c:pt idx="1089">
                  <c:v>-1.15E-3</c:v>
                </c:pt>
                <c:pt idx="1090">
                  <c:v>-1.15E-3</c:v>
                </c:pt>
                <c:pt idx="1091">
                  <c:v>-1.15E-3</c:v>
                </c:pt>
                <c:pt idx="1092">
                  <c:v>-1.15E-3</c:v>
                </c:pt>
                <c:pt idx="1093">
                  <c:v>-1.15E-3</c:v>
                </c:pt>
                <c:pt idx="1094">
                  <c:v>-1.15E-3</c:v>
                </c:pt>
                <c:pt idx="1095">
                  <c:v>-1.15E-3</c:v>
                </c:pt>
                <c:pt idx="1096">
                  <c:v>-1.15E-3</c:v>
                </c:pt>
                <c:pt idx="1097">
                  <c:v>-1.15E-3</c:v>
                </c:pt>
                <c:pt idx="1098">
                  <c:v>-1.15E-3</c:v>
                </c:pt>
                <c:pt idx="1099">
                  <c:v>-1.15E-3</c:v>
                </c:pt>
                <c:pt idx="1100">
                  <c:v>-1.15E-3</c:v>
                </c:pt>
                <c:pt idx="1101">
                  <c:v>-1.15E-3</c:v>
                </c:pt>
                <c:pt idx="1102">
                  <c:v>-1.15E-3</c:v>
                </c:pt>
                <c:pt idx="1103">
                  <c:v>-1.15E-3</c:v>
                </c:pt>
                <c:pt idx="1104">
                  <c:v>-1.15E-3</c:v>
                </c:pt>
                <c:pt idx="1105">
                  <c:v>-1.15E-3</c:v>
                </c:pt>
                <c:pt idx="1106">
                  <c:v>-1.15E-3</c:v>
                </c:pt>
                <c:pt idx="1107">
                  <c:v>-1.15E-3</c:v>
                </c:pt>
                <c:pt idx="1108">
                  <c:v>-1.15E-3</c:v>
                </c:pt>
                <c:pt idx="1109">
                  <c:v>-1.15E-3</c:v>
                </c:pt>
                <c:pt idx="1110">
                  <c:v>-1.15E-3</c:v>
                </c:pt>
                <c:pt idx="1111">
                  <c:v>-1.15E-3</c:v>
                </c:pt>
                <c:pt idx="1112">
                  <c:v>-1.15E-3</c:v>
                </c:pt>
                <c:pt idx="1113">
                  <c:v>-1.15E-3</c:v>
                </c:pt>
                <c:pt idx="1114">
                  <c:v>-1.1000000000000001E-3</c:v>
                </c:pt>
                <c:pt idx="1115">
                  <c:v>-1.1000000000000001E-3</c:v>
                </c:pt>
                <c:pt idx="1116">
                  <c:v>-1.1000000000000001E-3</c:v>
                </c:pt>
                <c:pt idx="1117">
                  <c:v>-1.1000000000000001E-3</c:v>
                </c:pt>
                <c:pt idx="1118">
                  <c:v>-1.1000000000000001E-3</c:v>
                </c:pt>
                <c:pt idx="1119">
                  <c:v>-1.1000000000000001E-3</c:v>
                </c:pt>
                <c:pt idx="1120">
                  <c:v>-1.1000000000000001E-3</c:v>
                </c:pt>
                <c:pt idx="1121">
                  <c:v>-1.1000000000000001E-3</c:v>
                </c:pt>
                <c:pt idx="1122">
                  <c:v>-1.1000000000000001E-3</c:v>
                </c:pt>
                <c:pt idx="1123">
                  <c:v>-1.1000000000000001E-3</c:v>
                </c:pt>
                <c:pt idx="1124">
                  <c:v>-1.1000000000000001E-3</c:v>
                </c:pt>
                <c:pt idx="1125">
                  <c:v>-1.1000000000000001E-3</c:v>
                </c:pt>
                <c:pt idx="1126">
                  <c:v>-1.1000000000000001E-3</c:v>
                </c:pt>
                <c:pt idx="1127">
                  <c:v>-1.1000000000000001E-3</c:v>
                </c:pt>
                <c:pt idx="1128">
                  <c:v>-1.1000000000000001E-3</c:v>
                </c:pt>
                <c:pt idx="1129">
                  <c:v>-1.1000000000000001E-3</c:v>
                </c:pt>
                <c:pt idx="1130">
                  <c:v>-1.1000000000000001E-3</c:v>
                </c:pt>
                <c:pt idx="1131">
                  <c:v>-1.1000000000000001E-3</c:v>
                </c:pt>
                <c:pt idx="1132">
                  <c:v>-1.1000000000000001E-3</c:v>
                </c:pt>
                <c:pt idx="1133">
                  <c:v>-1.0399999999999999E-3</c:v>
                </c:pt>
                <c:pt idx="1134">
                  <c:v>-1.0399999999999999E-3</c:v>
                </c:pt>
                <c:pt idx="1135">
                  <c:v>-1.0399999999999999E-3</c:v>
                </c:pt>
                <c:pt idx="1136">
                  <c:v>-1.0399999999999999E-3</c:v>
                </c:pt>
                <c:pt idx="1137">
                  <c:v>-1.0399999999999999E-3</c:v>
                </c:pt>
                <c:pt idx="1138">
                  <c:v>-1.0399999999999999E-3</c:v>
                </c:pt>
                <c:pt idx="1139">
                  <c:v>-1.0399999999999999E-3</c:v>
                </c:pt>
                <c:pt idx="1140">
                  <c:v>-1.0399999999999999E-3</c:v>
                </c:pt>
                <c:pt idx="1141">
                  <c:v>-1.0399999999999999E-3</c:v>
                </c:pt>
                <c:pt idx="1142">
                  <c:v>-1.0399999999999999E-3</c:v>
                </c:pt>
                <c:pt idx="1143">
                  <c:v>-1.0399999999999999E-3</c:v>
                </c:pt>
                <c:pt idx="1144">
                  <c:v>-1.0399999999999999E-3</c:v>
                </c:pt>
                <c:pt idx="1145">
                  <c:v>-1.0399999999999999E-3</c:v>
                </c:pt>
                <c:pt idx="1146">
                  <c:v>-1.0399999999999999E-3</c:v>
                </c:pt>
                <c:pt idx="1147">
                  <c:v>-9.8999999999999999E-4</c:v>
                </c:pt>
                <c:pt idx="1148">
                  <c:v>-9.8999999999999999E-4</c:v>
                </c:pt>
                <c:pt idx="1149">
                  <c:v>-9.8999999999999999E-4</c:v>
                </c:pt>
                <c:pt idx="1150">
                  <c:v>-9.8999999999999999E-4</c:v>
                </c:pt>
                <c:pt idx="1151">
                  <c:v>-9.8999999999999999E-4</c:v>
                </c:pt>
                <c:pt idx="1152">
                  <c:v>-9.8999999999999999E-4</c:v>
                </c:pt>
                <c:pt idx="1153">
                  <c:v>-9.8999999999999999E-4</c:v>
                </c:pt>
                <c:pt idx="1154">
                  <c:v>-9.8999999999999999E-4</c:v>
                </c:pt>
                <c:pt idx="1155">
                  <c:v>-9.8999999999999999E-4</c:v>
                </c:pt>
                <c:pt idx="1156">
                  <c:v>-9.8999999999999999E-4</c:v>
                </c:pt>
                <c:pt idx="1157">
                  <c:v>-9.8999999999999999E-4</c:v>
                </c:pt>
                <c:pt idx="1158">
                  <c:v>-9.8999999999999999E-4</c:v>
                </c:pt>
                <c:pt idx="1159">
                  <c:v>-9.8999999999999999E-4</c:v>
                </c:pt>
                <c:pt idx="1160">
                  <c:v>-9.8999999999999999E-4</c:v>
                </c:pt>
                <c:pt idx="1161">
                  <c:v>-9.8999999999999999E-4</c:v>
                </c:pt>
                <c:pt idx="1162">
                  <c:v>-9.8999999999999999E-4</c:v>
                </c:pt>
                <c:pt idx="1163">
                  <c:v>-9.3000000000000005E-4</c:v>
                </c:pt>
                <c:pt idx="1164">
                  <c:v>-9.3000000000000005E-4</c:v>
                </c:pt>
                <c:pt idx="1165">
                  <c:v>-9.3000000000000005E-4</c:v>
                </c:pt>
                <c:pt idx="1166">
                  <c:v>-9.3000000000000005E-4</c:v>
                </c:pt>
                <c:pt idx="1167">
                  <c:v>-9.3000000000000005E-4</c:v>
                </c:pt>
                <c:pt idx="1168">
                  <c:v>-9.3000000000000005E-4</c:v>
                </c:pt>
                <c:pt idx="1169">
                  <c:v>-9.3000000000000005E-4</c:v>
                </c:pt>
                <c:pt idx="1170">
                  <c:v>-9.3000000000000005E-4</c:v>
                </c:pt>
                <c:pt idx="1171">
                  <c:v>-9.3000000000000005E-4</c:v>
                </c:pt>
                <c:pt idx="1172">
                  <c:v>-9.3000000000000005E-4</c:v>
                </c:pt>
                <c:pt idx="1173">
                  <c:v>-9.3000000000000005E-4</c:v>
                </c:pt>
                <c:pt idx="1174">
                  <c:v>-9.3000000000000005E-4</c:v>
                </c:pt>
                <c:pt idx="1175">
                  <c:v>-9.3000000000000005E-4</c:v>
                </c:pt>
                <c:pt idx="1176">
                  <c:v>-9.3000000000000005E-4</c:v>
                </c:pt>
                <c:pt idx="1177">
                  <c:v>-9.3000000000000005E-4</c:v>
                </c:pt>
                <c:pt idx="1178">
                  <c:v>-9.3000000000000005E-4</c:v>
                </c:pt>
                <c:pt idx="1179">
                  <c:v>-9.3000000000000005E-4</c:v>
                </c:pt>
                <c:pt idx="1180">
                  <c:v>-9.3000000000000005E-4</c:v>
                </c:pt>
                <c:pt idx="1181">
                  <c:v>-9.3000000000000005E-4</c:v>
                </c:pt>
                <c:pt idx="1182">
                  <c:v>-9.3000000000000005E-4</c:v>
                </c:pt>
                <c:pt idx="1183">
                  <c:v>-9.3000000000000005E-4</c:v>
                </c:pt>
                <c:pt idx="1184">
                  <c:v>-9.3000000000000005E-4</c:v>
                </c:pt>
                <c:pt idx="1185">
                  <c:v>-9.3000000000000005E-4</c:v>
                </c:pt>
                <c:pt idx="1186">
                  <c:v>-9.3000000000000005E-4</c:v>
                </c:pt>
                <c:pt idx="1187">
                  <c:v>-9.3000000000000005E-4</c:v>
                </c:pt>
                <c:pt idx="1188">
                  <c:v>-9.3000000000000005E-4</c:v>
                </c:pt>
                <c:pt idx="1189">
                  <c:v>-9.3000000000000005E-4</c:v>
                </c:pt>
                <c:pt idx="1190">
                  <c:v>-9.3000000000000005E-4</c:v>
                </c:pt>
                <c:pt idx="1191">
                  <c:v>-9.3000000000000005E-4</c:v>
                </c:pt>
                <c:pt idx="1192">
                  <c:v>-9.3000000000000005E-4</c:v>
                </c:pt>
                <c:pt idx="1193">
                  <c:v>-9.3000000000000005E-4</c:v>
                </c:pt>
                <c:pt idx="1194">
                  <c:v>-9.3000000000000005E-4</c:v>
                </c:pt>
                <c:pt idx="1195">
                  <c:v>-9.3000000000000005E-4</c:v>
                </c:pt>
                <c:pt idx="1196">
                  <c:v>-9.3000000000000005E-4</c:v>
                </c:pt>
                <c:pt idx="1197">
                  <c:v>-9.3000000000000005E-4</c:v>
                </c:pt>
                <c:pt idx="1198">
                  <c:v>-9.3000000000000005E-4</c:v>
                </c:pt>
                <c:pt idx="1199">
                  <c:v>-9.8999999999999999E-4</c:v>
                </c:pt>
                <c:pt idx="1200">
                  <c:v>-9.8999999999999999E-4</c:v>
                </c:pt>
                <c:pt idx="1201">
                  <c:v>-9.8999999999999999E-4</c:v>
                </c:pt>
                <c:pt idx="1202">
                  <c:v>-9.8999999999999999E-4</c:v>
                </c:pt>
                <c:pt idx="1203">
                  <c:v>-9.8999999999999999E-4</c:v>
                </c:pt>
                <c:pt idx="1204">
                  <c:v>-9.8999999999999999E-4</c:v>
                </c:pt>
                <c:pt idx="1205">
                  <c:v>-9.8999999999999999E-4</c:v>
                </c:pt>
                <c:pt idx="1206">
                  <c:v>-9.8999999999999999E-4</c:v>
                </c:pt>
                <c:pt idx="1207">
                  <c:v>-9.8999999999999999E-4</c:v>
                </c:pt>
                <c:pt idx="1208">
                  <c:v>-9.8999999999999999E-4</c:v>
                </c:pt>
                <c:pt idx="1209">
                  <c:v>-9.8999999999999999E-4</c:v>
                </c:pt>
                <c:pt idx="1210">
                  <c:v>-9.8999999999999999E-4</c:v>
                </c:pt>
                <c:pt idx="1211">
                  <c:v>-9.8999999999999999E-4</c:v>
                </c:pt>
                <c:pt idx="1212">
                  <c:v>-1.0399999999999999E-3</c:v>
                </c:pt>
                <c:pt idx="1213">
                  <c:v>-1.0399999999999999E-3</c:v>
                </c:pt>
                <c:pt idx="1214">
                  <c:v>-1.0399999999999999E-3</c:v>
                </c:pt>
                <c:pt idx="1215">
                  <c:v>-1.0399999999999999E-3</c:v>
                </c:pt>
                <c:pt idx="1216">
                  <c:v>-1.0399999999999999E-3</c:v>
                </c:pt>
                <c:pt idx="1217">
                  <c:v>-1.0399999999999999E-3</c:v>
                </c:pt>
                <c:pt idx="1218">
                  <c:v>-1.0399999999999999E-3</c:v>
                </c:pt>
                <c:pt idx="1219">
                  <c:v>-1.0399999999999999E-3</c:v>
                </c:pt>
                <c:pt idx="1220">
                  <c:v>-1.0399999999999999E-3</c:v>
                </c:pt>
                <c:pt idx="1221">
                  <c:v>-1.1000000000000001E-3</c:v>
                </c:pt>
                <c:pt idx="1222">
                  <c:v>-1.1000000000000001E-3</c:v>
                </c:pt>
                <c:pt idx="1223">
                  <c:v>-1.1000000000000001E-3</c:v>
                </c:pt>
                <c:pt idx="1224">
                  <c:v>-1.1000000000000001E-3</c:v>
                </c:pt>
                <c:pt idx="1225">
                  <c:v>-1.1000000000000001E-3</c:v>
                </c:pt>
                <c:pt idx="1226">
                  <c:v>-1.1000000000000001E-3</c:v>
                </c:pt>
                <c:pt idx="1227">
                  <c:v>-1.1000000000000001E-3</c:v>
                </c:pt>
                <c:pt idx="1228">
                  <c:v>-1.1000000000000001E-3</c:v>
                </c:pt>
                <c:pt idx="1229">
                  <c:v>-1.1000000000000001E-3</c:v>
                </c:pt>
                <c:pt idx="1230">
                  <c:v>-1.15E-3</c:v>
                </c:pt>
                <c:pt idx="1231">
                  <c:v>-1.15E-3</c:v>
                </c:pt>
                <c:pt idx="1232">
                  <c:v>-1.15E-3</c:v>
                </c:pt>
                <c:pt idx="1233">
                  <c:v>-1.15E-3</c:v>
                </c:pt>
                <c:pt idx="1234">
                  <c:v>-1.15E-3</c:v>
                </c:pt>
                <c:pt idx="1235">
                  <c:v>-1.15E-3</c:v>
                </c:pt>
                <c:pt idx="1236">
                  <c:v>-1.15E-3</c:v>
                </c:pt>
                <c:pt idx="1237">
                  <c:v>-1.15E-3</c:v>
                </c:pt>
                <c:pt idx="1238">
                  <c:v>-1.15E-3</c:v>
                </c:pt>
                <c:pt idx="1239">
                  <c:v>-1.1999999999999999E-3</c:v>
                </c:pt>
                <c:pt idx="1240">
                  <c:v>-1.1999999999999999E-3</c:v>
                </c:pt>
                <c:pt idx="1241">
                  <c:v>-1.1999999999999999E-3</c:v>
                </c:pt>
                <c:pt idx="1242">
                  <c:v>-1.1999999999999999E-3</c:v>
                </c:pt>
                <c:pt idx="1243">
                  <c:v>-1.1999999999999999E-3</c:v>
                </c:pt>
                <c:pt idx="1244">
                  <c:v>-1.1999999999999999E-3</c:v>
                </c:pt>
                <c:pt idx="1245">
                  <c:v>-1.1999999999999999E-3</c:v>
                </c:pt>
                <c:pt idx="1246">
                  <c:v>-1.1999999999999999E-3</c:v>
                </c:pt>
                <c:pt idx="1247">
                  <c:v>-1.1999999999999999E-3</c:v>
                </c:pt>
                <c:pt idx="1248">
                  <c:v>-1.1999999999999999E-3</c:v>
                </c:pt>
                <c:pt idx="1249">
                  <c:v>-1.1999999999999999E-3</c:v>
                </c:pt>
                <c:pt idx="1250">
                  <c:v>-1.1999999999999999E-3</c:v>
                </c:pt>
                <c:pt idx="1251">
                  <c:v>-1.2600000000000001E-3</c:v>
                </c:pt>
                <c:pt idx="1252">
                  <c:v>-1.2600000000000001E-3</c:v>
                </c:pt>
                <c:pt idx="1253">
                  <c:v>-1.2600000000000001E-3</c:v>
                </c:pt>
                <c:pt idx="1254">
                  <c:v>-1.2600000000000001E-3</c:v>
                </c:pt>
                <c:pt idx="1255">
                  <c:v>-1.2600000000000001E-3</c:v>
                </c:pt>
                <c:pt idx="1256">
                  <c:v>-1.2600000000000001E-3</c:v>
                </c:pt>
                <c:pt idx="1257">
                  <c:v>-1.2600000000000001E-3</c:v>
                </c:pt>
                <c:pt idx="1258">
                  <c:v>-1.2600000000000001E-3</c:v>
                </c:pt>
                <c:pt idx="1259">
                  <c:v>-1.2600000000000001E-3</c:v>
                </c:pt>
                <c:pt idx="1260">
                  <c:v>-1.2600000000000001E-3</c:v>
                </c:pt>
                <c:pt idx="1261">
                  <c:v>-1.2600000000000001E-3</c:v>
                </c:pt>
                <c:pt idx="1262">
                  <c:v>-1.2600000000000001E-3</c:v>
                </c:pt>
                <c:pt idx="1263">
                  <c:v>-1.2600000000000001E-3</c:v>
                </c:pt>
                <c:pt idx="1264">
                  <c:v>-1.2600000000000001E-3</c:v>
                </c:pt>
                <c:pt idx="1265">
                  <c:v>-1.2600000000000001E-3</c:v>
                </c:pt>
                <c:pt idx="1266">
                  <c:v>-1.2600000000000001E-3</c:v>
                </c:pt>
                <c:pt idx="1267">
                  <c:v>-1.2600000000000001E-3</c:v>
                </c:pt>
                <c:pt idx="1268">
                  <c:v>-1.2600000000000001E-3</c:v>
                </c:pt>
                <c:pt idx="1269">
                  <c:v>-1.2600000000000001E-3</c:v>
                </c:pt>
                <c:pt idx="1270">
                  <c:v>-1.2600000000000001E-3</c:v>
                </c:pt>
                <c:pt idx="1271">
                  <c:v>-1.2600000000000001E-3</c:v>
                </c:pt>
                <c:pt idx="1272">
                  <c:v>-1.2600000000000001E-3</c:v>
                </c:pt>
                <c:pt idx="1273">
                  <c:v>-1.2600000000000001E-3</c:v>
                </c:pt>
                <c:pt idx="1274">
                  <c:v>-1.2600000000000001E-3</c:v>
                </c:pt>
                <c:pt idx="1275">
                  <c:v>-1.2600000000000001E-3</c:v>
                </c:pt>
                <c:pt idx="1276">
                  <c:v>-1.2600000000000001E-3</c:v>
                </c:pt>
                <c:pt idx="1277">
                  <c:v>-1.2600000000000001E-3</c:v>
                </c:pt>
                <c:pt idx="1278">
                  <c:v>-1.2600000000000001E-3</c:v>
                </c:pt>
                <c:pt idx="1279">
                  <c:v>-1.2600000000000001E-3</c:v>
                </c:pt>
                <c:pt idx="1280">
                  <c:v>-1.2600000000000001E-3</c:v>
                </c:pt>
                <c:pt idx="1281">
                  <c:v>-1.2600000000000001E-3</c:v>
                </c:pt>
                <c:pt idx="1282">
                  <c:v>-1.2600000000000001E-3</c:v>
                </c:pt>
                <c:pt idx="1283">
                  <c:v>-1.2600000000000001E-3</c:v>
                </c:pt>
                <c:pt idx="1284">
                  <c:v>-1.1999999999999999E-3</c:v>
                </c:pt>
                <c:pt idx="1285">
                  <c:v>-1.1999999999999999E-3</c:v>
                </c:pt>
                <c:pt idx="1286">
                  <c:v>-1.1999999999999999E-3</c:v>
                </c:pt>
                <c:pt idx="1287">
                  <c:v>-1.1999999999999999E-3</c:v>
                </c:pt>
                <c:pt idx="1288">
                  <c:v>-1.1999999999999999E-3</c:v>
                </c:pt>
                <c:pt idx="1289">
                  <c:v>-1.1999999999999999E-3</c:v>
                </c:pt>
                <c:pt idx="1290">
                  <c:v>-1.1999999999999999E-3</c:v>
                </c:pt>
                <c:pt idx="1291">
                  <c:v>-1.1999999999999999E-3</c:v>
                </c:pt>
                <c:pt idx="1292">
                  <c:v>-1.1999999999999999E-3</c:v>
                </c:pt>
                <c:pt idx="1293">
                  <c:v>-1.1999999999999999E-3</c:v>
                </c:pt>
                <c:pt idx="1294">
                  <c:v>-1.1999999999999999E-3</c:v>
                </c:pt>
                <c:pt idx="1295">
                  <c:v>-1.1999999999999999E-3</c:v>
                </c:pt>
                <c:pt idx="1296">
                  <c:v>-1.15E-3</c:v>
                </c:pt>
                <c:pt idx="1297">
                  <c:v>-1.15E-3</c:v>
                </c:pt>
                <c:pt idx="1298">
                  <c:v>-1.15E-3</c:v>
                </c:pt>
                <c:pt idx="1299">
                  <c:v>-1.15E-3</c:v>
                </c:pt>
                <c:pt idx="1300">
                  <c:v>-1.15E-3</c:v>
                </c:pt>
                <c:pt idx="1301">
                  <c:v>-1.15E-3</c:v>
                </c:pt>
                <c:pt idx="1302">
                  <c:v>-1.15E-3</c:v>
                </c:pt>
                <c:pt idx="1303">
                  <c:v>-1.15E-3</c:v>
                </c:pt>
                <c:pt idx="1304">
                  <c:v>-1.15E-3</c:v>
                </c:pt>
                <c:pt idx="1305">
                  <c:v>-1.1000000000000001E-3</c:v>
                </c:pt>
                <c:pt idx="1306">
                  <c:v>-1.1000000000000001E-3</c:v>
                </c:pt>
                <c:pt idx="1307">
                  <c:v>-1.1000000000000001E-3</c:v>
                </c:pt>
                <c:pt idx="1308">
                  <c:v>-1.1000000000000001E-3</c:v>
                </c:pt>
                <c:pt idx="1309">
                  <c:v>-1.1000000000000001E-3</c:v>
                </c:pt>
                <c:pt idx="1310">
                  <c:v>-1.1000000000000001E-3</c:v>
                </c:pt>
                <c:pt idx="1311">
                  <c:v>-1.1000000000000001E-3</c:v>
                </c:pt>
                <c:pt idx="1312">
                  <c:v>-1.1000000000000001E-3</c:v>
                </c:pt>
                <c:pt idx="1313">
                  <c:v>-1.1000000000000001E-3</c:v>
                </c:pt>
                <c:pt idx="1314">
                  <c:v>-1.0399999999999999E-3</c:v>
                </c:pt>
                <c:pt idx="1315">
                  <c:v>-1.0399999999999999E-3</c:v>
                </c:pt>
                <c:pt idx="1316">
                  <c:v>-1.0399999999999999E-3</c:v>
                </c:pt>
                <c:pt idx="1317">
                  <c:v>-1.0399999999999999E-3</c:v>
                </c:pt>
                <c:pt idx="1318">
                  <c:v>-1.0399999999999999E-3</c:v>
                </c:pt>
                <c:pt idx="1319">
                  <c:v>-1.0399999999999999E-3</c:v>
                </c:pt>
                <c:pt idx="1320">
                  <c:v>-1.0399999999999999E-3</c:v>
                </c:pt>
                <c:pt idx="1321">
                  <c:v>-1.0399999999999999E-3</c:v>
                </c:pt>
                <c:pt idx="1322">
                  <c:v>-1.0399999999999999E-3</c:v>
                </c:pt>
                <c:pt idx="1323">
                  <c:v>-1.0399999999999999E-3</c:v>
                </c:pt>
                <c:pt idx="1324">
                  <c:v>-9.8999999999999999E-4</c:v>
                </c:pt>
                <c:pt idx="1325">
                  <c:v>-9.8999999999999999E-4</c:v>
                </c:pt>
                <c:pt idx="1326">
                  <c:v>-9.8999999999999999E-4</c:v>
                </c:pt>
                <c:pt idx="1327">
                  <c:v>-9.8999999999999999E-4</c:v>
                </c:pt>
                <c:pt idx="1328">
                  <c:v>-9.8999999999999999E-4</c:v>
                </c:pt>
                <c:pt idx="1329">
                  <c:v>-9.8999999999999999E-4</c:v>
                </c:pt>
                <c:pt idx="1330">
                  <c:v>-9.8999999999999999E-4</c:v>
                </c:pt>
                <c:pt idx="1331">
                  <c:v>-9.8999999999999999E-4</c:v>
                </c:pt>
                <c:pt idx="1332">
                  <c:v>-9.8999999999999999E-4</c:v>
                </c:pt>
                <c:pt idx="1333">
                  <c:v>-9.8999999999999999E-4</c:v>
                </c:pt>
                <c:pt idx="1334">
                  <c:v>-9.8999999999999999E-4</c:v>
                </c:pt>
                <c:pt idx="1335">
                  <c:v>-9.8999999999999999E-4</c:v>
                </c:pt>
                <c:pt idx="1336">
                  <c:v>-9.8999999999999999E-4</c:v>
                </c:pt>
                <c:pt idx="1337">
                  <c:v>-9.8999999999999999E-4</c:v>
                </c:pt>
                <c:pt idx="1338">
                  <c:v>-9.8999999999999999E-4</c:v>
                </c:pt>
                <c:pt idx="1339">
                  <c:v>-9.8999999999999999E-4</c:v>
                </c:pt>
                <c:pt idx="1340">
                  <c:v>-9.8999999999999999E-4</c:v>
                </c:pt>
                <c:pt idx="1341">
                  <c:v>-9.8999999999999999E-4</c:v>
                </c:pt>
                <c:pt idx="1342">
                  <c:v>-9.8999999999999999E-4</c:v>
                </c:pt>
                <c:pt idx="1343">
                  <c:v>-9.8999999999999999E-4</c:v>
                </c:pt>
                <c:pt idx="1344">
                  <c:v>-9.8999999999999999E-4</c:v>
                </c:pt>
                <c:pt idx="1345">
                  <c:v>-9.8999999999999999E-4</c:v>
                </c:pt>
                <c:pt idx="1346">
                  <c:v>-9.8999999999999999E-4</c:v>
                </c:pt>
                <c:pt idx="1347">
                  <c:v>-9.8999999999999999E-4</c:v>
                </c:pt>
                <c:pt idx="1348">
                  <c:v>-9.8999999999999999E-4</c:v>
                </c:pt>
                <c:pt idx="1349">
                  <c:v>-9.8999999999999999E-4</c:v>
                </c:pt>
                <c:pt idx="1350">
                  <c:v>-9.8999999999999999E-4</c:v>
                </c:pt>
                <c:pt idx="1351">
                  <c:v>-9.8999999999999999E-4</c:v>
                </c:pt>
                <c:pt idx="1352">
                  <c:v>-9.8999999999999999E-4</c:v>
                </c:pt>
                <c:pt idx="1353">
                  <c:v>-9.8999999999999999E-4</c:v>
                </c:pt>
                <c:pt idx="1354">
                  <c:v>-9.8999999999999999E-4</c:v>
                </c:pt>
                <c:pt idx="1355">
                  <c:v>-9.8999999999999999E-4</c:v>
                </c:pt>
                <c:pt idx="1356">
                  <c:v>-9.8999999999999999E-4</c:v>
                </c:pt>
                <c:pt idx="1357">
                  <c:v>-9.8999999999999999E-4</c:v>
                </c:pt>
                <c:pt idx="1358">
                  <c:v>-9.8999999999999999E-4</c:v>
                </c:pt>
                <c:pt idx="1359">
                  <c:v>-9.8999999999999999E-4</c:v>
                </c:pt>
                <c:pt idx="1360">
                  <c:v>-9.8999999999999999E-4</c:v>
                </c:pt>
                <c:pt idx="1361">
                  <c:v>-9.8999999999999999E-4</c:v>
                </c:pt>
                <c:pt idx="1362">
                  <c:v>-9.8999999999999999E-4</c:v>
                </c:pt>
                <c:pt idx="1363">
                  <c:v>-9.8999999999999999E-4</c:v>
                </c:pt>
                <c:pt idx="1364">
                  <c:v>-1.0399999999999999E-3</c:v>
                </c:pt>
                <c:pt idx="1365">
                  <c:v>-1.0399999999999999E-3</c:v>
                </c:pt>
                <c:pt idx="1366">
                  <c:v>-1.0399999999999999E-3</c:v>
                </c:pt>
                <c:pt idx="1367">
                  <c:v>-1.0399999999999999E-3</c:v>
                </c:pt>
                <c:pt idx="1368">
                  <c:v>-1.0399999999999999E-3</c:v>
                </c:pt>
                <c:pt idx="1369">
                  <c:v>-1.0399999999999999E-3</c:v>
                </c:pt>
                <c:pt idx="1370">
                  <c:v>-1.0399999999999999E-3</c:v>
                </c:pt>
                <c:pt idx="1371">
                  <c:v>-1.0399999999999999E-3</c:v>
                </c:pt>
                <c:pt idx="1372">
                  <c:v>-1.0399999999999999E-3</c:v>
                </c:pt>
                <c:pt idx="1373">
                  <c:v>-1.1000000000000001E-3</c:v>
                </c:pt>
                <c:pt idx="1374">
                  <c:v>-1.1000000000000001E-3</c:v>
                </c:pt>
                <c:pt idx="1375">
                  <c:v>-1.1000000000000001E-3</c:v>
                </c:pt>
                <c:pt idx="1376">
                  <c:v>-1.1000000000000001E-3</c:v>
                </c:pt>
                <c:pt idx="1377">
                  <c:v>-1.1000000000000001E-3</c:v>
                </c:pt>
                <c:pt idx="1378">
                  <c:v>-1.1000000000000001E-3</c:v>
                </c:pt>
                <c:pt idx="1379">
                  <c:v>-1.1000000000000001E-3</c:v>
                </c:pt>
                <c:pt idx="1380">
                  <c:v>-1.15E-3</c:v>
                </c:pt>
                <c:pt idx="1381">
                  <c:v>-1.15E-3</c:v>
                </c:pt>
                <c:pt idx="1382">
                  <c:v>-1.15E-3</c:v>
                </c:pt>
                <c:pt idx="1383">
                  <c:v>-1.15E-3</c:v>
                </c:pt>
                <c:pt idx="1384">
                  <c:v>-1.15E-3</c:v>
                </c:pt>
                <c:pt idx="1385">
                  <c:v>-1.15E-3</c:v>
                </c:pt>
                <c:pt idx="1386">
                  <c:v>-1.15E-3</c:v>
                </c:pt>
                <c:pt idx="1387">
                  <c:v>-1.1999999999999999E-3</c:v>
                </c:pt>
                <c:pt idx="1388">
                  <c:v>-1.1999999999999999E-3</c:v>
                </c:pt>
                <c:pt idx="1389">
                  <c:v>-1.1999999999999999E-3</c:v>
                </c:pt>
                <c:pt idx="1390">
                  <c:v>-1.1999999999999999E-3</c:v>
                </c:pt>
                <c:pt idx="1391">
                  <c:v>-1.1999999999999999E-3</c:v>
                </c:pt>
                <c:pt idx="1392">
                  <c:v>-1.1999999999999999E-3</c:v>
                </c:pt>
                <c:pt idx="1393">
                  <c:v>-1.1999999999999999E-3</c:v>
                </c:pt>
                <c:pt idx="1394">
                  <c:v>-1.2600000000000001E-3</c:v>
                </c:pt>
                <c:pt idx="1395">
                  <c:v>-1.2600000000000001E-3</c:v>
                </c:pt>
                <c:pt idx="1396">
                  <c:v>-1.2600000000000001E-3</c:v>
                </c:pt>
                <c:pt idx="1397">
                  <c:v>-1.2600000000000001E-3</c:v>
                </c:pt>
                <c:pt idx="1398">
                  <c:v>-1.2600000000000001E-3</c:v>
                </c:pt>
                <c:pt idx="1399">
                  <c:v>-1.2600000000000001E-3</c:v>
                </c:pt>
                <c:pt idx="1400">
                  <c:v>-1.2600000000000001E-3</c:v>
                </c:pt>
                <c:pt idx="1401">
                  <c:v>-1.2600000000000001E-3</c:v>
                </c:pt>
                <c:pt idx="1402">
                  <c:v>-1.2600000000000001E-3</c:v>
                </c:pt>
                <c:pt idx="1403">
                  <c:v>-1.31E-3</c:v>
                </c:pt>
                <c:pt idx="1404">
                  <c:v>-1.31E-3</c:v>
                </c:pt>
                <c:pt idx="1405">
                  <c:v>-1.31E-3</c:v>
                </c:pt>
                <c:pt idx="1406">
                  <c:v>-1.31E-3</c:v>
                </c:pt>
                <c:pt idx="1407">
                  <c:v>-1.31E-3</c:v>
                </c:pt>
                <c:pt idx="1408">
                  <c:v>-1.31E-3</c:v>
                </c:pt>
                <c:pt idx="1409">
                  <c:v>-1.31E-3</c:v>
                </c:pt>
                <c:pt idx="1410">
                  <c:v>-1.31E-3</c:v>
                </c:pt>
                <c:pt idx="1411">
                  <c:v>-1.31E-3</c:v>
                </c:pt>
                <c:pt idx="1412">
                  <c:v>-1.31E-3</c:v>
                </c:pt>
                <c:pt idx="1413">
                  <c:v>-1.31E-3</c:v>
                </c:pt>
                <c:pt idx="1414">
                  <c:v>-1.31E-3</c:v>
                </c:pt>
                <c:pt idx="1415">
                  <c:v>-1.3699999999999999E-3</c:v>
                </c:pt>
                <c:pt idx="1416">
                  <c:v>-1.3699999999999999E-3</c:v>
                </c:pt>
                <c:pt idx="1417">
                  <c:v>-1.3699999999999999E-3</c:v>
                </c:pt>
                <c:pt idx="1418">
                  <c:v>-1.3699999999999999E-3</c:v>
                </c:pt>
                <c:pt idx="1419">
                  <c:v>-1.3699999999999999E-3</c:v>
                </c:pt>
                <c:pt idx="1420">
                  <c:v>-1.3699999999999999E-3</c:v>
                </c:pt>
                <c:pt idx="1421">
                  <c:v>-1.3699999999999999E-3</c:v>
                </c:pt>
                <c:pt idx="1422">
                  <c:v>-1.3699999999999999E-3</c:v>
                </c:pt>
                <c:pt idx="1423">
                  <c:v>-1.3699999999999999E-3</c:v>
                </c:pt>
                <c:pt idx="1424">
                  <c:v>-1.3699999999999999E-3</c:v>
                </c:pt>
                <c:pt idx="1425">
                  <c:v>-1.3699999999999999E-3</c:v>
                </c:pt>
                <c:pt idx="1426">
                  <c:v>-1.3699999999999999E-3</c:v>
                </c:pt>
                <c:pt idx="1427">
                  <c:v>-1.31E-3</c:v>
                </c:pt>
                <c:pt idx="1428">
                  <c:v>-1.31E-3</c:v>
                </c:pt>
                <c:pt idx="1429">
                  <c:v>-1.31E-3</c:v>
                </c:pt>
                <c:pt idx="1430">
                  <c:v>-1.31E-3</c:v>
                </c:pt>
                <c:pt idx="1431">
                  <c:v>-1.31E-3</c:v>
                </c:pt>
                <c:pt idx="1432">
                  <c:v>-1.31E-3</c:v>
                </c:pt>
                <c:pt idx="1433">
                  <c:v>-1.31E-3</c:v>
                </c:pt>
                <c:pt idx="1434">
                  <c:v>-1.31E-3</c:v>
                </c:pt>
                <c:pt idx="1435">
                  <c:v>-1.31E-3</c:v>
                </c:pt>
                <c:pt idx="1436">
                  <c:v>-1.31E-3</c:v>
                </c:pt>
                <c:pt idx="1437">
                  <c:v>-1.31E-3</c:v>
                </c:pt>
                <c:pt idx="1438">
                  <c:v>-1.2600000000000001E-3</c:v>
                </c:pt>
                <c:pt idx="1439">
                  <c:v>-1.2600000000000001E-3</c:v>
                </c:pt>
                <c:pt idx="1440">
                  <c:v>-1.2600000000000001E-3</c:v>
                </c:pt>
                <c:pt idx="1441">
                  <c:v>-1.2600000000000001E-3</c:v>
                </c:pt>
                <c:pt idx="1442">
                  <c:v>-1.2600000000000001E-3</c:v>
                </c:pt>
                <c:pt idx="1443">
                  <c:v>-1.2600000000000001E-3</c:v>
                </c:pt>
                <c:pt idx="1444">
                  <c:v>-1.2600000000000001E-3</c:v>
                </c:pt>
                <c:pt idx="1445">
                  <c:v>-1.1999999999999999E-3</c:v>
                </c:pt>
                <c:pt idx="1446">
                  <c:v>-1.1999999999999999E-3</c:v>
                </c:pt>
                <c:pt idx="1447">
                  <c:v>-1.1999999999999999E-3</c:v>
                </c:pt>
                <c:pt idx="1448">
                  <c:v>-1.1999999999999999E-3</c:v>
                </c:pt>
                <c:pt idx="1449">
                  <c:v>-1.1999999999999999E-3</c:v>
                </c:pt>
                <c:pt idx="1450">
                  <c:v>-1.15E-3</c:v>
                </c:pt>
                <c:pt idx="1451">
                  <c:v>-1.15E-3</c:v>
                </c:pt>
                <c:pt idx="1452">
                  <c:v>-1.15E-3</c:v>
                </c:pt>
                <c:pt idx="1453">
                  <c:v>-1.15E-3</c:v>
                </c:pt>
                <c:pt idx="1454">
                  <c:v>-1.15E-3</c:v>
                </c:pt>
                <c:pt idx="1455">
                  <c:v>-1.1000000000000001E-3</c:v>
                </c:pt>
                <c:pt idx="1456">
                  <c:v>-1.1000000000000001E-3</c:v>
                </c:pt>
                <c:pt idx="1457">
                  <c:v>-1.1000000000000001E-3</c:v>
                </c:pt>
                <c:pt idx="1458">
                  <c:v>-1.1000000000000001E-3</c:v>
                </c:pt>
                <c:pt idx="1459">
                  <c:v>-1.0399999999999999E-3</c:v>
                </c:pt>
                <c:pt idx="1460">
                  <c:v>-1.0399999999999999E-3</c:v>
                </c:pt>
                <c:pt idx="1461">
                  <c:v>-1.0399999999999999E-3</c:v>
                </c:pt>
                <c:pt idx="1462">
                  <c:v>-1.0399999999999999E-3</c:v>
                </c:pt>
                <c:pt idx="1463">
                  <c:v>-9.8999999999999999E-4</c:v>
                </c:pt>
                <c:pt idx="1464">
                  <c:v>-9.8999999999999999E-4</c:v>
                </c:pt>
                <c:pt idx="1465">
                  <c:v>-9.8999999999999999E-4</c:v>
                </c:pt>
                <c:pt idx="1466">
                  <c:v>-9.8999999999999999E-4</c:v>
                </c:pt>
                <c:pt idx="1467">
                  <c:v>-9.3000000000000005E-4</c:v>
                </c:pt>
                <c:pt idx="1468">
                  <c:v>-9.3000000000000005E-4</c:v>
                </c:pt>
                <c:pt idx="1469">
                  <c:v>-9.3000000000000005E-4</c:v>
                </c:pt>
                <c:pt idx="1470">
                  <c:v>-9.3000000000000005E-4</c:v>
                </c:pt>
                <c:pt idx="1471">
                  <c:v>-8.8000000000000003E-4</c:v>
                </c:pt>
                <c:pt idx="1472">
                  <c:v>-8.8000000000000003E-4</c:v>
                </c:pt>
                <c:pt idx="1473">
                  <c:v>-8.8000000000000003E-4</c:v>
                </c:pt>
                <c:pt idx="1474">
                  <c:v>-8.8000000000000003E-4</c:v>
                </c:pt>
                <c:pt idx="1475">
                  <c:v>-8.1999999999999998E-4</c:v>
                </c:pt>
                <c:pt idx="1476">
                  <c:v>-8.1999999999999998E-4</c:v>
                </c:pt>
                <c:pt idx="1477">
                  <c:v>-8.1999999999999998E-4</c:v>
                </c:pt>
                <c:pt idx="1478">
                  <c:v>-8.1999999999999998E-4</c:v>
                </c:pt>
                <c:pt idx="1479">
                  <c:v>-8.1999999999999998E-4</c:v>
                </c:pt>
                <c:pt idx="1480">
                  <c:v>-7.6999999999999996E-4</c:v>
                </c:pt>
                <c:pt idx="1481">
                  <c:v>-7.6999999999999996E-4</c:v>
                </c:pt>
                <c:pt idx="1482">
                  <c:v>-7.6999999999999996E-4</c:v>
                </c:pt>
                <c:pt idx="1483">
                  <c:v>-7.6999999999999996E-4</c:v>
                </c:pt>
                <c:pt idx="1484">
                  <c:v>-7.6999999999999996E-4</c:v>
                </c:pt>
                <c:pt idx="1485">
                  <c:v>-7.1000000000000002E-4</c:v>
                </c:pt>
                <c:pt idx="1486">
                  <c:v>-7.1000000000000002E-4</c:v>
                </c:pt>
                <c:pt idx="1487">
                  <c:v>-7.1000000000000002E-4</c:v>
                </c:pt>
                <c:pt idx="1488">
                  <c:v>-7.1000000000000002E-4</c:v>
                </c:pt>
                <c:pt idx="1489">
                  <c:v>-7.1000000000000002E-4</c:v>
                </c:pt>
                <c:pt idx="1490">
                  <c:v>-7.1000000000000002E-4</c:v>
                </c:pt>
                <c:pt idx="1491">
                  <c:v>-6.6E-4</c:v>
                </c:pt>
                <c:pt idx="1492">
                  <c:v>-6.6E-4</c:v>
                </c:pt>
                <c:pt idx="1493">
                  <c:v>-6.6E-4</c:v>
                </c:pt>
                <c:pt idx="1494">
                  <c:v>-6.6E-4</c:v>
                </c:pt>
                <c:pt idx="1495">
                  <c:v>-6.6E-4</c:v>
                </c:pt>
                <c:pt idx="1496">
                  <c:v>-6.6E-4</c:v>
                </c:pt>
                <c:pt idx="1497">
                  <c:v>-6.6E-4</c:v>
                </c:pt>
                <c:pt idx="1498">
                  <c:v>-6.6E-4</c:v>
                </c:pt>
                <c:pt idx="1499">
                  <c:v>-6.6E-4</c:v>
                </c:pt>
                <c:pt idx="1500">
                  <c:v>-6.6E-4</c:v>
                </c:pt>
                <c:pt idx="1501">
                  <c:v>-6.6E-4</c:v>
                </c:pt>
                <c:pt idx="1502">
                  <c:v>-6.6E-4</c:v>
                </c:pt>
                <c:pt idx="1503">
                  <c:v>-6.6E-4</c:v>
                </c:pt>
                <c:pt idx="1504">
                  <c:v>-6.6E-4</c:v>
                </c:pt>
                <c:pt idx="1505">
                  <c:v>-6.6E-4</c:v>
                </c:pt>
                <c:pt idx="1506">
                  <c:v>-6.6E-4</c:v>
                </c:pt>
                <c:pt idx="1507">
                  <c:v>-6.6E-4</c:v>
                </c:pt>
                <c:pt idx="1508">
                  <c:v>-6.6E-4</c:v>
                </c:pt>
                <c:pt idx="1509">
                  <c:v>-6.6E-4</c:v>
                </c:pt>
                <c:pt idx="1510">
                  <c:v>-6.6E-4</c:v>
                </c:pt>
                <c:pt idx="1511">
                  <c:v>-6.6E-4</c:v>
                </c:pt>
                <c:pt idx="1512">
                  <c:v>-6.6E-4</c:v>
                </c:pt>
                <c:pt idx="1513">
                  <c:v>-6.6E-4</c:v>
                </c:pt>
                <c:pt idx="1514">
                  <c:v>-6.6E-4</c:v>
                </c:pt>
                <c:pt idx="1515">
                  <c:v>-6.6E-4</c:v>
                </c:pt>
                <c:pt idx="1516">
                  <c:v>-6.6E-4</c:v>
                </c:pt>
                <c:pt idx="1517">
                  <c:v>-7.1000000000000002E-4</c:v>
                </c:pt>
                <c:pt idx="1518">
                  <c:v>-7.1000000000000002E-4</c:v>
                </c:pt>
                <c:pt idx="1519">
                  <c:v>-7.1000000000000002E-4</c:v>
                </c:pt>
                <c:pt idx="1520">
                  <c:v>-7.1000000000000002E-4</c:v>
                </c:pt>
                <c:pt idx="1521">
                  <c:v>-7.1000000000000002E-4</c:v>
                </c:pt>
                <c:pt idx="1522">
                  <c:v>-7.6999999999999996E-4</c:v>
                </c:pt>
                <c:pt idx="1523">
                  <c:v>-7.6999999999999996E-4</c:v>
                </c:pt>
                <c:pt idx="1524">
                  <c:v>-7.6999999999999996E-4</c:v>
                </c:pt>
                <c:pt idx="1525">
                  <c:v>-7.6999999999999996E-4</c:v>
                </c:pt>
                <c:pt idx="1526">
                  <c:v>-7.6999999999999996E-4</c:v>
                </c:pt>
                <c:pt idx="1527">
                  <c:v>-8.1999999999999998E-4</c:v>
                </c:pt>
                <c:pt idx="1528">
                  <c:v>-8.1999999999999998E-4</c:v>
                </c:pt>
                <c:pt idx="1529">
                  <c:v>-8.1999999999999998E-4</c:v>
                </c:pt>
                <c:pt idx="1530">
                  <c:v>-8.1999999999999998E-4</c:v>
                </c:pt>
                <c:pt idx="1531">
                  <c:v>-8.8000000000000003E-4</c:v>
                </c:pt>
                <c:pt idx="1532">
                  <c:v>-8.8000000000000003E-4</c:v>
                </c:pt>
                <c:pt idx="1533">
                  <c:v>-8.8000000000000003E-4</c:v>
                </c:pt>
                <c:pt idx="1534">
                  <c:v>-9.3000000000000005E-4</c:v>
                </c:pt>
                <c:pt idx="1535">
                  <c:v>-9.3000000000000005E-4</c:v>
                </c:pt>
                <c:pt idx="1536">
                  <c:v>-9.3000000000000005E-4</c:v>
                </c:pt>
                <c:pt idx="1537">
                  <c:v>-9.8999999999999999E-4</c:v>
                </c:pt>
                <c:pt idx="1538">
                  <c:v>-9.8999999999999999E-4</c:v>
                </c:pt>
                <c:pt idx="1539">
                  <c:v>-9.8999999999999999E-4</c:v>
                </c:pt>
                <c:pt idx="1540">
                  <c:v>-1.0399999999999999E-3</c:v>
                </c:pt>
                <c:pt idx="1541">
                  <c:v>-1.0399999999999999E-3</c:v>
                </c:pt>
                <c:pt idx="1542">
                  <c:v>-1.0399999999999999E-3</c:v>
                </c:pt>
                <c:pt idx="1543">
                  <c:v>-1.1000000000000001E-3</c:v>
                </c:pt>
                <c:pt idx="1544">
                  <c:v>-1.1000000000000001E-3</c:v>
                </c:pt>
                <c:pt idx="1545">
                  <c:v>-1.1000000000000001E-3</c:v>
                </c:pt>
                <c:pt idx="1546">
                  <c:v>-1.15E-3</c:v>
                </c:pt>
                <c:pt idx="1547">
                  <c:v>-1.15E-3</c:v>
                </c:pt>
                <c:pt idx="1548">
                  <c:v>-1.15E-3</c:v>
                </c:pt>
                <c:pt idx="1549">
                  <c:v>-1.1999999999999999E-3</c:v>
                </c:pt>
                <c:pt idx="1550">
                  <c:v>-1.1999999999999999E-3</c:v>
                </c:pt>
                <c:pt idx="1551">
                  <c:v>-1.1999999999999999E-3</c:v>
                </c:pt>
                <c:pt idx="1552">
                  <c:v>-1.2600000000000001E-3</c:v>
                </c:pt>
                <c:pt idx="1553">
                  <c:v>-1.2600000000000001E-3</c:v>
                </c:pt>
                <c:pt idx="1554">
                  <c:v>-1.31E-3</c:v>
                </c:pt>
                <c:pt idx="1555">
                  <c:v>-1.31E-3</c:v>
                </c:pt>
                <c:pt idx="1556">
                  <c:v>-1.31E-3</c:v>
                </c:pt>
                <c:pt idx="1557">
                  <c:v>-1.31E-3</c:v>
                </c:pt>
                <c:pt idx="1558">
                  <c:v>-1.3699999999999999E-3</c:v>
                </c:pt>
                <c:pt idx="1559">
                  <c:v>-1.3699999999999999E-3</c:v>
                </c:pt>
                <c:pt idx="1560">
                  <c:v>-1.3699999999999999E-3</c:v>
                </c:pt>
                <c:pt idx="1561">
                  <c:v>-1.42E-3</c:v>
                </c:pt>
                <c:pt idx="1562">
                  <c:v>-1.42E-3</c:v>
                </c:pt>
                <c:pt idx="1563">
                  <c:v>-1.42E-3</c:v>
                </c:pt>
                <c:pt idx="1564">
                  <c:v>-1.48E-3</c:v>
                </c:pt>
                <c:pt idx="1565">
                  <c:v>-1.48E-3</c:v>
                </c:pt>
                <c:pt idx="1566">
                  <c:v>-1.48E-3</c:v>
                </c:pt>
                <c:pt idx="1567">
                  <c:v>-1.5299999999999999E-3</c:v>
                </c:pt>
                <c:pt idx="1568">
                  <c:v>-1.5299999999999999E-3</c:v>
                </c:pt>
                <c:pt idx="1569">
                  <c:v>-1.5299999999999999E-3</c:v>
                </c:pt>
                <c:pt idx="1570">
                  <c:v>-1.5299999999999999E-3</c:v>
                </c:pt>
                <c:pt idx="1571">
                  <c:v>-1.5900000000000001E-3</c:v>
                </c:pt>
                <c:pt idx="1572">
                  <c:v>-1.5900000000000001E-3</c:v>
                </c:pt>
                <c:pt idx="1573">
                  <c:v>-1.5900000000000001E-3</c:v>
                </c:pt>
                <c:pt idx="1574">
                  <c:v>-1.5900000000000001E-3</c:v>
                </c:pt>
                <c:pt idx="1575">
                  <c:v>-1.5900000000000001E-3</c:v>
                </c:pt>
                <c:pt idx="1576">
                  <c:v>-1.5900000000000001E-3</c:v>
                </c:pt>
                <c:pt idx="1577">
                  <c:v>-1.64E-3</c:v>
                </c:pt>
                <c:pt idx="1578">
                  <c:v>-1.64E-3</c:v>
                </c:pt>
                <c:pt idx="1579">
                  <c:v>-1.64E-3</c:v>
                </c:pt>
                <c:pt idx="1580">
                  <c:v>-1.64E-3</c:v>
                </c:pt>
                <c:pt idx="1581">
                  <c:v>-1.64E-3</c:v>
                </c:pt>
                <c:pt idx="1582">
                  <c:v>-1.64E-3</c:v>
                </c:pt>
                <c:pt idx="1583">
                  <c:v>-1.64E-3</c:v>
                </c:pt>
                <c:pt idx="1584">
                  <c:v>-1.64E-3</c:v>
                </c:pt>
                <c:pt idx="1585">
                  <c:v>-1.64E-3</c:v>
                </c:pt>
                <c:pt idx="1586">
                  <c:v>-1.6900000000000001E-3</c:v>
                </c:pt>
                <c:pt idx="1587">
                  <c:v>-1.6900000000000001E-3</c:v>
                </c:pt>
                <c:pt idx="1588">
                  <c:v>-1.6900000000000001E-3</c:v>
                </c:pt>
                <c:pt idx="1589">
                  <c:v>-1.6900000000000001E-3</c:v>
                </c:pt>
                <c:pt idx="1590">
                  <c:v>-1.6900000000000001E-3</c:v>
                </c:pt>
                <c:pt idx="1591">
                  <c:v>-1.6900000000000001E-3</c:v>
                </c:pt>
                <c:pt idx="1592">
                  <c:v>-1.64E-3</c:v>
                </c:pt>
                <c:pt idx="1593">
                  <c:v>-1.64E-3</c:v>
                </c:pt>
                <c:pt idx="1594">
                  <c:v>-1.64E-3</c:v>
                </c:pt>
                <c:pt idx="1595">
                  <c:v>-1.64E-3</c:v>
                </c:pt>
                <c:pt idx="1596">
                  <c:v>-1.64E-3</c:v>
                </c:pt>
                <c:pt idx="1597">
                  <c:v>-1.64E-3</c:v>
                </c:pt>
                <c:pt idx="1598">
                  <c:v>-1.64E-3</c:v>
                </c:pt>
                <c:pt idx="1599">
                  <c:v>-1.64E-3</c:v>
                </c:pt>
                <c:pt idx="1600">
                  <c:v>-1.64E-3</c:v>
                </c:pt>
                <c:pt idx="1601">
                  <c:v>-1.5900000000000001E-3</c:v>
                </c:pt>
                <c:pt idx="1602">
                  <c:v>-1.5900000000000001E-3</c:v>
                </c:pt>
                <c:pt idx="1603">
                  <c:v>-1.5900000000000001E-3</c:v>
                </c:pt>
                <c:pt idx="1604">
                  <c:v>-1.5900000000000001E-3</c:v>
                </c:pt>
                <c:pt idx="1605">
                  <c:v>-1.5900000000000001E-3</c:v>
                </c:pt>
                <c:pt idx="1606">
                  <c:v>-1.5299999999999999E-3</c:v>
                </c:pt>
                <c:pt idx="1607">
                  <c:v>-1.5299999999999999E-3</c:v>
                </c:pt>
                <c:pt idx="1608">
                  <c:v>-1.5299999999999999E-3</c:v>
                </c:pt>
                <c:pt idx="1609">
                  <c:v>-1.5299999999999999E-3</c:v>
                </c:pt>
                <c:pt idx="1610">
                  <c:v>-1.48E-3</c:v>
                </c:pt>
                <c:pt idx="1611">
                  <c:v>-1.48E-3</c:v>
                </c:pt>
                <c:pt idx="1612">
                  <c:v>-1.48E-3</c:v>
                </c:pt>
                <c:pt idx="1613">
                  <c:v>-1.42E-3</c:v>
                </c:pt>
                <c:pt idx="1614">
                  <c:v>-1.42E-3</c:v>
                </c:pt>
                <c:pt idx="1615">
                  <c:v>-1.42E-3</c:v>
                </c:pt>
                <c:pt idx="1616">
                  <c:v>-1.3699999999999999E-3</c:v>
                </c:pt>
                <c:pt idx="1617">
                  <c:v>-1.3699999999999999E-3</c:v>
                </c:pt>
                <c:pt idx="1618">
                  <c:v>-1.3699999999999999E-3</c:v>
                </c:pt>
                <c:pt idx="1619">
                  <c:v>-1.31E-3</c:v>
                </c:pt>
                <c:pt idx="1620">
                  <c:v>-1.31E-3</c:v>
                </c:pt>
                <c:pt idx="1621">
                  <c:v>-1.31E-3</c:v>
                </c:pt>
                <c:pt idx="1622">
                  <c:v>-1.2600000000000001E-3</c:v>
                </c:pt>
                <c:pt idx="1623">
                  <c:v>-1.2600000000000001E-3</c:v>
                </c:pt>
                <c:pt idx="1624">
                  <c:v>-1.2600000000000001E-3</c:v>
                </c:pt>
                <c:pt idx="1625">
                  <c:v>-1.1999999999999999E-3</c:v>
                </c:pt>
                <c:pt idx="1626">
                  <c:v>-1.1999999999999999E-3</c:v>
                </c:pt>
                <c:pt idx="1627">
                  <c:v>-1.15E-3</c:v>
                </c:pt>
                <c:pt idx="1628">
                  <c:v>-1.15E-3</c:v>
                </c:pt>
                <c:pt idx="1629">
                  <c:v>-1.15E-3</c:v>
                </c:pt>
                <c:pt idx="1630">
                  <c:v>-1.1000000000000001E-3</c:v>
                </c:pt>
                <c:pt idx="1631">
                  <c:v>-1.1000000000000001E-3</c:v>
                </c:pt>
                <c:pt idx="1632">
                  <c:v>-1.0399999999999999E-3</c:v>
                </c:pt>
                <c:pt idx="1633">
                  <c:v>-1.0399999999999999E-3</c:v>
                </c:pt>
                <c:pt idx="1634">
                  <c:v>-1.0399999999999999E-3</c:v>
                </c:pt>
                <c:pt idx="1635">
                  <c:v>-9.8999999999999999E-4</c:v>
                </c:pt>
                <c:pt idx="1636">
                  <c:v>-9.8999999999999999E-4</c:v>
                </c:pt>
                <c:pt idx="1637">
                  <c:v>-9.8999999999999999E-4</c:v>
                </c:pt>
                <c:pt idx="1638">
                  <c:v>-9.3000000000000005E-4</c:v>
                </c:pt>
                <c:pt idx="1639">
                  <c:v>-9.3000000000000005E-4</c:v>
                </c:pt>
                <c:pt idx="1640">
                  <c:v>-8.8000000000000003E-4</c:v>
                </c:pt>
                <c:pt idx="1641">
                  <c:v>-8.8000000000000003E-4</c:v>
                </c:pt>
                <c:pt idx="1642">
                  <c:v>-8.8000000000000003E-4</c:v>
                </c:pt>
                <c:pt idx="1643">
                  <c:v>-8.1999999999999998E-4</c:v>
                </c:pt>
                <c:pt idx="1644">
                  <c:v>-8.1999999999999998E-4</c:v>
                </c:pt>
                <c:pt idx="1645">
                  <c:v>-8.1999999999999998E-4</c:v>
                </c:pt>
                <c:pt idx="1646">
                  <c:v>-7.6999999999999996E-4</c:v>
                </c:pt>
                <c:pt idx="1647">
                  <c:v>-7.6999999999999996E-4</c:v>
                </c:pt>
                <c:pt idx="1648">
                  <c:v>-7.6999999999999996E-4</c:v>
                </c:pt>
                <c:pt idx="1649">
                  <c:v>-7.1000000000000002E-4</c:v>
                </c:pt>
                <c:pt idx="1650">
                  <c:v>-7.1000000000000002E-4</c:v>
                </c:pt>
                <c:pt idx="1651">
                  <c:v>-7.1000000000000002E-4</c:v>
                </c:pt>
                <c:pt idx="1652">
                  <c:v>-7.1000000000000002E-4</c:v>
                </c:pt>
                <c:pt idx="1653">
                  <c:v>-6.6E-4</c:v>
                </c:pt>
                <c:pt idx="1654">
                  <c:v>-6.6E-4</c:v>
                </c:pt>
                <c:pt idx="1655">
                  <c:v>-6.6E-4</c:v>
                </c:pt>
                <c:pt idx="1656">
                  <c:v>-6.6E-4</c:v>
                </c:pt>
                <c:pt idx="1657">
                  <c:v>-5.9999999999999995E-4</c:v>
                </c:pt>
                <c:pt idx="1658">
                  <c:v>-5.9999999999999995E-4</c:v>
                </c:pt>
                <c:pt idx="1659">
                  <c:v>-5.9999999999999995E-4</c:v>
                </c:pt>
                <c:pt idx="1660">
                  <c:v>-5.9999999999999995E-4</c:v>
                </c:pt>
                <c:pt idx="1661">
                  <c:v>-5.9999999999999995E-4</c:v>
                </c:pt>
                <c:pt idx="1662">
                  <c:v>-5.9999999999999995E-4</c:v>
                </c:pt>
                <c:pt idx="1663">
                  <c:v>-5.5000000000000003E-4</c:v>
                </c:pt>
                <c:pt idx="1664">
                  <c:v>-5.5000000000000003E-4</c:v>
                </c:pt>
                <c:pt idx="1665">
                  <c:v>-5.5000000000000003E-4</c:v>
                </c:pt>
                <c:pt idx="1666">
                  <c:v>-5.5000000000000003E-4</c:v>
                </c:pt>
                <c:pt idx="1667">
                  <c:v>-5.5000000000000003E-4</c:v>
                </c:pt>
                <c:pt idx="1668">
                  <c:v>-5.5000000000000003E-4</c:v>
                </c:pt>
                <c:pt idx="1669">
                  <c:v>-5.5000000000000003E-4</c:v>
                </c:pt>
                <c:pt idx="1670">
                  <c:v>-5.5000000000000003E-4</c:v>
                </c:pt>
                <c:pt idx="1671">
                  <c:v>-5.5000000000000003E-4</c:v>
                </c:pt>
                <c:pt idx="1672">
                  <c:v>-5.5000000000000003E-4</c:v>
                </c:pt>
                <c:pt idx="1673">
                  <c:v>-5.5000000000000003E-4</c:v>
                </c:pt>
                <c:pt idx="1674">
                  <c:v>-5.5000000000000003E-4</c:v>
                </c:pt>
                <c:pt idx="1675">
                  <c:v>-5.5000000000000003E-4</c:v>
                </c:pt>
                <c:pt idx="1676">
                  <c:v>-5.5000000000000003E-4</c:v>
                </c:pt>
                <c:pt idx="1677">
                  <c:v>-5.5000000000000003E-4</c:v>
                </c:pt>
                <c:pt idx="1678">
                  <c:v>-5.5000000000000003E-4</c:v>
                </c:pt>
                <c:pt idx="1679">
                  <c:v>-5.5000000000000003E-4</c:v>
                </c:pt>
                <c:pt idx="1680">
                  <c:v>-5.9999999999999995E-4</c:v>
                </c:pt>
                <c:pt idx="1681">
                  <c:v>-5.9999999999999995E-4</c:v>
                </c:pt>
                <c:pt idx="1682">
                  <c:v>-5.9999999999999995E-4</c:v>
                </c:pt>
                <c:pt idx="1683">
                  <c:v>-5.9999999999999995E-4</c:v>
                </c:pt>
                <c:pt idx="1684">
                  <c:v>-5.9999999999999995E-4</c:v>
                </c:pt>
                <c:pt idx="1685">
                  <c:v>-5.9999999999999995E-4</c:v>
                </c:pt>
                <c:pt idx="1686">
                  <c:v>-6.6E-4</c:v>
                </c:pt>
                <c:pt idx="1687">
                  <c:v>-6.6E-4</c:v>
                </c:pt>
                <c:pt idx="1688">
                  <c:v>-6.6E-4</c:v>
                </c:pt>
                <c:pt idx="1689">
                  <c:v>-6.6E-4</c:v>
                </c:pt>
                <c:pt idx="1690">
                  <c:v>-7.1000000000000002E-4</c:v>
                </c:pt>
                <c:pt idx="1691">
                  <c:v>-7.1000000000000002E-4</c:v>
                </c:pt>
                <c:pt idx="1692">
                  <c:v>-7.1000000000000002E-4</c:v>
                </c:pt>
                <c:pt idx="1693">
                  <c:v>-7.6999999999999996E-4</c:v>
                </c:pt>
                <c:pt idx="1694">
                  <c:v>-7.6999999999999996E-4</c:v>
                </c:pt>
                <c:pt idx="1695">
                  <c:v>-7.6999999999999996E-4</c:v>
                </c:pt>
                <c:pt idx="1696">
                  <c:v>-8.1999999999999998E-4</c:v>
                </c:pt>
                <c:pt idx="1697">
                  <c:v>-8.1999999999999998E-4</c:v>
                </c:pt>
                <c:pt idx="1698">
                  <c:v>-8.1999999999999998E-4</c:v>
                </c:pt>
                <c:pt idx="1699">
                  <c:v>-8.8000000000000003E-4</c:v>
                </c:pt>
                <c:pt idx="1700">
                  <c:v>-8.8000000000000003E-4</c:v>
                </c:pt>
                <c:pt idx="1701">
                  <c:v>-9.3000000000000005E-4</c:v>
                </c:pt>
                <c:pt idx="1702">
                  <c:v>-9.3000000000000005E-4</c:v>
                </c:pt>
                <c:pt idx="1703">
                  <c:v>-9.3000000000000005E-4</c:v>
                </c:pt>
                <c:pt idx="1704">
                  <c:v>-9.8999999999999999E-4</c:v>
                </c:pt>
                <c:pt idx="1705">
                  <c:v>-9.8999999999999999E-4</c:v>
                </c:pt>
                <c:pt idx="1706">
                  <c:v>-1.0399999999999999E-3</c:v>
                </c:pt>
                <c:pt idx="1707">
                  <c:v>-1.0399999999999999E-3</c:v>
                </c:pt>
                <c:pt idx="1708">
                  <c:v>-1.1000000000000001E-3</c:v>
                </c:pt>
                <c:pt idx="1709">
                  <c:v>-1.1000000000000001E-3</c:v>
                </c:pt>
                <c:pt idx="1710">
                  <c:v>-1.1000000000000001E-3</c:v>
                </c:pt>
                <c:pt idx="1711">
                  <c:v>-1.15E-3</c:v>
                </c:pt>
                <c:pt idx="1712">
                  <c:v>-1.15E-3</c:v>
                </c:pt>
                <c:pt idx="1713">
                  <c:v>-1.1999999999999999E-3</c:v>
                </c:pt>
                <c:pt idx="1714">
                  <c:v>-1.1999999999999999E-3</c:v>
                </c:pt>
                <c:pt idx="1715">
                  <c:v>-1.2600000000000001E-3</c:v>
                </c:pt>
                <c:pt idx="1716">
                  <c:v>-1.2600000000000001E-3</c:v>
                </c:pt>
                <c:pt idx="1717">
                  <c:v>-1.31E-3</c:v>
                </c:pt>
                <c:pt idx="1718">
                  <c:v>-1.31E-3</c:v>
                </c:pt>
                <c:pt idx="1719">
                  <c:v>-1.3699999999999999E-3</c:v>
                </c:pt>
                <c:pt idx="1720">
                  <c:v>-1.3699999999999999E-3</c:v>
                </c:pt>
                <c:pt idx="1721">
                  <c:v>-1.3699999999999999E-3</c:v>
                </c:pt>
                <c:pt idx="1722">
                  <c:v>-1.42E-3</c:v>
                </c:pt>
                <c:pt idx="1723">
                  <c:v>-1.42E-3</c:v>
                </c:pt>
                <c:pt idx="1724">
                  <c:v>-1.48E-3</c:v>
                </c:pt>
                <c:pt idx="1725">
                  <c:v>-1.48E-3</c:v>
                </c:pt>
                <c:pt idx="1726">
                  <c:v>-1.5299999999999999E-3</c:v>
                </c:pt>
                <c:pt idx="1727">
                  <c:v>-1.5299999999999999E-3</c:v>
                </c:pt>
                <c:pt idx="1728">
                  <c:v>-1.5299999999999999E-3</c:v>
                </c:pt>
                <c:pt idx="1729">
                  <c:v>-1.5900000000000001E-3</c:v>
                </c:pt>
                <c:pt idx="1730">
                  <c:v>-1.5900000000000001E-3</c:v>
                </c:pt>
                <c:pt idx="1731">
                  <c:v>-1.64E-3</c:v>
                </c:pt>
                <c:pt idx="1732">
                  <c:v>-1.64E-3</c:v>
                </c:pt>
                <c:pt idx="1733">
                  <c:v>-1.64E-3</c:v>
                </c:pt>
                <c:pt idx="1734">
                  <c:v>-1.6900000000000001E-3</c:v>
                </c:pt>
                <c:pt idx="1735">
                  <c:v>-1.6900000000000001E-3</c:v>
                </c:pt>
                <c:pt idx="1736">
                  <c:v>-1.6900000000000001E-3</c:v>
                </c:pt>
                <c:pt idx="1737">
                  <c:v>-1.6900000000000001E-3</c:v>
                </c:pt>
                <c:pt idx="1738">
                  <c:v>-1.75E-3</c:v>
                </c:pt>
                <c:pt idx="1739">
                  <c:v>-1.75E-3</c:v>
                </c:pt>
                <c:pt idx="1740">
                  <c:v>-1.75E-3</c:v>
                </c:pt>
                <c:pt idx="1741">
                  <c:v>-1.75E-3</c:v>
                </c:pt>
                <c:pt idx="1742">
                  <c:v>-1.8E-3</c:v>
                </c:pt>
                <c:pt idx="1743">
                  <c:v>-1.8E-3</c:v>
                </c:pt>
                <c:pt idx="1744">
                  <c:v>-1.8E-3</c:v>
                </c:pt>
                <c:pt idx="1745">
                  <c:v>-1.8E-3</c:v>
                </c:pt>
                <c:pt idx="1746">
                  <c:v>-1.8E-3</c:v>
                </c:pt>
                <c:pt idx="1747">
                  <c:v>-1.8600000000000001E-3</c:v>
                </c:pt>
                <c:pt idx="1748">
                  <c:v>-1.8600000000000001E-3</c:v>
                </c:pt>
                <c:pt idx="1749">
                  <c:v>-1.8600000000000001E-3</c:v>
                </c:pt>
                <c:pt idx="1750">
                  <c:v>-1.8600000000000001E-3</c:v>
                </c:pt>
                <c:pt idx="1751">
                  <c:v>-1.8600000000000001E-3</c:v>
                </c:pt>
                <c:pt idx="1752">
                  <c:v>-1.8600000000000001E-3</c:v>
                </c:pt>
                <c:pt idx="1753">
                  <c:v>-1.8600000000000001E-3</c:v>
                </c:pt>
                <c:pt idx="1754">
                  <c:v>-1.8600000000000001E-3</c:v>
                </c:pt>
                <c:pt idx="1755">
                  <c:v>-1.8600000000000001E-3</c:v>
                </c:pt>
                <c:pt idx="1756">
                  <c:v>-1.8600000000000001E-3</c:v>
                </c:pt>
                <c:pt idx="1757">
                  <c:v>-1.8600000000000001E-3</c:v>
                </c:pt>
                <c:pt idx="1758">
                  <c:v>-1.8600000000000001E-3</c:v>
                </c:pt>
                <c:pt idx="1759">
                  <c:v>-1.8600000000000001E-3</c:v>
                </c:pt>
                <c:pt idx="1760">
                  <c:v>-1.8600000000000001E-3</c:v>
                </c:pt>
                <c:pt idx="1761">
                  <c:v>-1.8E-3</c:v>
                </c:pt>
                <c:pt idx="1762">
                  <c:v>-1.8E-3</c:v>
                </c:pt>
                <c:pt idx="1763">
                  <c:v>-1.8E-3</c:v>
                </c:pt>
                <c:pt idx="1764">
                  <c:v>-1.8E-3</c:v>
                </c:pt>
                <c:pt idx="1765">
                  <c:v>-1.8E-3</c:v>
                </c:pt>
                <c:pt idx="1766">
                  <c:v>-1.8E-3</c:v>
                </c:pt>
                <c:pt idx="1767">
                  <c:v>-1.75E-3</c:v>
                </c:pt>
                <c:pt idx="1768">
                  <c:v>-1.75E-3</c:v>
                </c:pt>
                <c:pt idx="1769">
                  <c:v>-1.75E-3</c:v>
                </c:pt>
                <c:pt idx="1770">
                  <c:v>-1.75E-3</c:v>
                </c:pt>
                <c:pt idx="1771">
                  <c:v>-1.6900000000000001E-3</c:v>
                </c:pt>
                <c:pt idx="1772">
                  <c:v>-1.6900000000000001E-3</c:v>
                </c:pt>
                <c:pt idx="1773">
                  <c:v>-1.6900000000000001E-3</c:v>
                </c:pt>
                <c:pt idx="1774">
                  <c:v>-1.64E-3</c:v>
                </c:pt>
                <c:pt idx="1775">
                  <c:v>-1.64E-3</c:v>
                </c:pt>
                <c:pt idx="1776">
                  <c:v>-1.5900000000000001E-3</c:v>
                </c:pt>
                <c:pt idx="1777">
                  <c:v>-1.5900000000000001E-3</c:v>
                </c:pt>
                <c:pt idx="1778">
                  <c:v>-1.5900000000000001E-3</c:v>
                </c:pt>
                <c:pt idx="1779">
                  <c:v>-1.5299999999999999E-3</c:v>
                </c:pt>
                <c:pt idx="1780">
                  <c:v>-1.5299999999999999E-3</c:v>
                </c:pt>
                <c:pt idx="1781">
                  <c:v>-1.48E-3</c:v>
                </c:pt>
                <c:pt idx="1782">
                  <c:v>-1.48E-3</c:v>
                </c:pt>
                <c:pt idx="1783">
                  <c:v>-1.42E-3</c:v>
                </c:pt>
                <c:pt idx="1784">
                  <c:v>-1.42E-3</c:v>
                </c:pt>
                <c:pt idx="1785">
                  <c:v>-1.42E-3</c:v>
                </c:pt>
                <c:pt idx="1786">
                  <c:v>-1.3699999999999999E-3</c:v>
                </c:pt>
                <c:pt idx="1787">
                  <c:v>-1.3699999999999999E-3</c:v>
                </c:pt>
                <c:pt idx="1788">
                  <c:v>-1.31E-3</c:v>
                </c:pt>
                <c:pt idx="1789">
                  <c:v>-1.31E-3</c:v>
                </c:pt>
                <c:pt idx="1790">
                  <c:v>-1.2600000000000001E-3</c:v>
                </c:pt>
                <c:pt idx="1791">
                  <c:v>-1.1999999999999999E-3</c:v>
                </c:pt>
                <c:pt idx="1792">
                  <c:v>-1.1999999999999999E-3</c:v>
                </c:pt>
                <c:pt idx="1793">
                  <c:v>-1.15E-3</c:v>
                </c:pt>
                <c:pt idx="1794">
                  <c:v>-1.15E-3</c:v>
                </c:pt>
                <c:pt idx="1795">
                  <c:v>-1.1000000000000001E-3</c:v>
                </c:pt>
                <c:pt idx="1796">
                  <c:v>-1.1000000000000001E-3</c:v>
                </c:pt>
                <c:pt idx="1797">
                  <c:v>-1.0399999999999999E-3</c:v>
                </c:pt>
                <c:pt idx="1798">
                  <c:v>-1.0399999999999999E-3</c:v>
                </c:pt>
                <c:pt idx="1799">
                  <c:v>-9.8999999999999999E-4</c:v>
                </c:pt>
                <c:pt idx="1800">
                  <c:v>-9.8999999999999999E-4</c:v>
                </c:pt>
                <c:pt idx="1801">
                  <c:v>-9.3000000000000005E-4</c:v>
                </c:pt>
                <c:pt idx="1802">
                  <c:v>-9.3000000000000005E-4</c:v>
                </c:pt>
                <c:pt idx="1803">
                  <c:v>-8.8000000000000003E-4</c:v>
                </c:pt>
                <c:pt idx="1804">
                  <c:v>-8.8000000000000003E-4</c:v>
                </c:pt>
                <c:pt idx="1805">
                  <c:v>-8.1999999999999998E-4</c:v>
                </c:pt>
                <c:pt idx="1806">
                  <c:v>-8.1999999999999998E-4</c:v>
                </c:pt>
                <c:pt idx="1807">
                  <c:v>-7.6999999999999996E-4</c:v>
                </c:pt>
                <c:pt idx="1808">
                  <c:v>-7.6999999999999996E-4</c:v>
                </c:pt>
                <c:pt idx="1809">
                  <c:v>-7.1000000000000002E-4</c:v>
                </c:pt>
                <c:pt idx="1810">
                  <c:v>-7.1000000000000002E-4</c:v>
                </c:pt>
                <c:pt idx="1811">
                  <c:v>-6.6E-4</c:v>
                </c:pt>
                <c:pt idx="1812">
                  <c:v>-6.6E-4</c:v>
                </c:pt>
                <c:pt idx="1813">
                  <c:v>-6.6E-4</c:v>
                </c:pt>
                <c:pt idx="1814">
                  <c:v>-5.9999999999999995E-4</c:v>
                </c:pt>
                <c:pt idx="1815">
                  <c:v>-5.9999999999999995E-4</c:v>
                </c:pt>
                <c:pt idx="1816">
                  <c:v>-5.5000000000000003E-4</c:v>
                </c:pt>
                <c:pt idx="1817">
                  <c:v>-5.5000000000000003E-4</c:v>
                </c:pt>
                <c:pt idx="1818">
                  <c:v>-5.5000000000000003E-4</c:v>
                </c:pt>
                <c:pt idx="1819">
                  <c:v>-5.0000000000000001E-4</c:v>
                </c:pt>
                <c:pt idx="1820">
                  <c:v>-5.0000000000000001E-4</c:v>
                </c:pt>
                <c:pt idx="1821">
                  <c:v>-5.0000000000000001E-4</c:v>
                </c:pt>
                <c:pt idx="1822">
                  <c:v>-4.4000000000000002E-4</c:v>
                </c:pt>
                <c:pt idx="1823">
                  <c:v>-4.4000000000000002E-4</c:v>
                </c:pt>
                <c:pt idx="1824">
                  <c:v>-4.4000000000000002E-4</c:v>
                </c:pt>
                <c:pt idx="1825">
                  <c:v>-4.4000000000000002E-4</c:v>
                </c:pt>
                <c:pt idx="1826">
                  <c:v>-4.4000000000000002E-4</c:v>
                </c:pt>
                <c:pt idx="1827">
                  <c:v>-3.8999999999999999E-4</c:v>
                </c:pt>
                <c:pt idx="1828">
                  <c:v>-3.8999999999999999E-4</c:v>
                </c:pt>
                <c:pt idx="1829">
                  <c:v>-3.8999999999999999E-4</c:v>
                </c:pt>
                <c:pt idx="1830">
                  <c:v>-3.8999999999999999E-4</c:v>
                </c:pt>
                <c:pt idx="1831">
                  <c:v>-3.8999999999999999E-4</c:v>
                </c:pt>
                <c:pt idx="1832">
                  <c:v>-3.8999999999999999E-4</c:v>
                </c:pt>
                <c:pt idx="1833">
                  <c:v>-3.8999999999999999E-4</c:v>
                </c:pt>
                <c:pt idx="1834">
                  <c:v>-3.8999999999999999E-4</c:v>
                </c:pt>
                <c:pt idx="1835">
                  <c:v>-3.8999999999999999E-4</c:v>
                </c:pt>
                <c:pt idx="1836">
                  <c:v>-3.8999999999999999E-4</c:v>
                </c:pt>
                <c:pt idx="1837">
                  <c:v>-3.8999999999999999E-4</c:v>
                </c:pt>
                <c:pt idx="1838">
                  <c:v>-3.8999999999999999E-4</c:v>
                </c:pt>
                <c:pt idx="1839">
                  <c:v>-3.8999999999999999E-4</c:v>
                </c:pt>
                <c:pt idx="1840">
                  <c:v>-3.8999999999999999E-4</c:v>
                </c:pt>
                <c:pt idx="1841">
                  <c:v>-3.8999999999999999E-4</c:v>
                </c:pt>
                <c:pt idx="1842">
                  <c:v>-3.8999999999999999E-4</c:v>
                </c:pt>
                <c:pt idx="1843">
                  <c:v>-3.8999999999999999E-4</c:v>
                </c:pt>
                <c:pt idx="1844">
                  <c:v>-4.4000000000000002E-4</c:v>
                </c:pt>
                <c:pt idx="1845">
                  <c:v>-4.4000000000000002E-4</c:v>
                </c:pt>
                <c:pt idx="1846">
                  <c:v>-4.4000000000000002E-4</c:v>
                </c:pt>
                <c:pt idx="1847">
                  <c:v>-4.4000000000000002E-4</c:v>
                </c:pt>
                <c:pt idx="1848">
                  <c:v>-4.4000000000000002E-4</c:v>
                </c:pt>
                <c:pt idx="1849">
                  <c:v>-5.0000000000000001E-4</c:v>
                </c:pt>
                <c:pt idx="1850">
                  <c:v>-5.0000000000000001E-4</c:v>
                </c:pt>
                <c:pt idx="1851">
                  <c:v>-5.0000000000000001E-4</c:v>
                </c:pt>
                <c:pt idx="1852">
                  <c:v>-5.5000000000000003E-4</c:v>
                </c:pt>
                <c:pt idx="1853">
                  <c:v>-5.5000000000000003E-4</c:v>
                </c:pt>
                <c:pt idx="1854">
                  <c:v>-5.9999999999999995E-4</c:v>
                </c:pt>
                <c:pt idx="1855">
                  <c:v>-5.9999999999999995E-4</c:v>
                </c:pt>
                <c:pt idx="1856">
                  <c:v>-5.9999999999999995E-4</c:v>
                </c:pt>
                <c:pt idx="1857">
                  <c:v>-6.6E-4</c:v>
                </c:pt>
                <c:pt idx="1858">
                  <c:v>-6.6E-4</c:v>
                </c:pt>
                <c:pt idx="1859">
                  <c:v>-7.1000000000000002E-4</c:v>
                </c:pt>
                <c:pt idx="1860">
                  <c:v>-7.1000000000000002E-4</c:v>
                </c:pt>
                <c:pt idx="1861">
                  <c:v>-7.6999999999999996E-4</c:v>
                </c:pt>
                <c:pt idx="1862">
                  <c:v>-7.6999999999999996E-4</c:v>
                </c:pt>
                <c:pt idx="1863">
                  <c:v>-8.1999999999999998E-4</c:v>
                </c:pt>
                <c:pt idx="1864">
                  <c:v>-8.1999999999999998E-4</c:v>
                </c:pt>
                <c:pt idx="1865">
                  <c:v>-8.8000000000000003E-4</c:v>
                </c:pt>
                <c:pt idx="1866">
                  <c:v>-8.8000000000000003E-4</c:v>
                </c:pt>
                <c:pt idx="1867">
                  <c:v>-9.3000000000000005E-4</c:v>
                </c:pt>
                <c:pt idx="1868">
                  <c:v>-9.8999999999999999E-4</c:v>
                </c:pt>
                <c:pt idx="1869">
                  <c:v>-9.8999999999999999E-4</c:v>
                </c:pt>
                <c:pt idx="1870">
                  <c:v>-1.0399999999999999E-3</c:v>
                </c:pt>
                <c:pt idx="1871">
                  <c:v>-1.1000000000000001E-3</c:v>
                </c:pt>
                <c:pt idx="1872">
                  <c:v>-1.1000000000000001E-3</c:v>
                </c:pt>
                <c:pt idx="1873">
                  <c:v>-1.15E-3</c:v>
                </c:pt>
                <c:pt idx="1874">
                  <c:v>-1.15E-3</c:v>
                </c:pt>
                <c:pt idx="1875">
                  <c:v>-1.1999999999999999E-3</c:v>
                </c:pt>
                <c:pt idx="1876">
                  <c:v>-1.2600000000000001E-3</c:v>
                </c:pt>
                <c:pt idx="1877">
                  <c:v>-1.2600000000000001E-3</c:v>
                </c:pt>
                <c:pt idx="1878">
                  <c:v>-1.31E-3</c:v>
                </c:pt>
                <c:pt idx="1879">
                  <c:v>-1.31E-3</c:v>
                </c:pt>
                <c:pt idx="1880">
                  <c:v>-1.3699999999999999E-3</c:v>
                </c:pt>
                <c:pt idx="1881">
                  <c:v>-1.42E-3</c:v>
                </c:pt>
                <c:pt idx="1882">
                  <c:v>-1.42E-3</c:v>
                </c:pt>
                <c:pt idx="1883">
                  <c:v>-1.48E-3</c:v>
                </c:pt>
                <c:pt idx="1884">
                  <c:v>-1.5299999999999999E-3</c:v>
                </c:pt>
                <c:pt idx="1885">
                  <c:v>-1.5299999999999999E-3</c:v>
                </c:pt>
                <c:pt idx="1886">
                  <c:v>-1.5900000000000001E-3</c:v>
                </c:pt>
                <c:pt idx="1887">
                  <c:v>-1.64E-3</c:v>
                </c:pt>
                <c:pt idx="1888">
                  <c:v>-1.64E-3</c:v>
                </c:pt>
                <c:pt idx="1889">
                  <c:v>-1.6900000000000001E-3</c:v>
                </c:pt>
                <c:pt idx="1890">
                  <c:v>-1.6900000000000001E-3</c:v>
                </c:pt>
                <c:pt idx="1891">
                  <c:v>-1.75E-3</c:v>
                </c:pt>
                <c:pt idx="1892">
                  <c:v>-1.75E-3</c:v>
                </c:pt>
                <c:pt idx="1893">
                  <c:v>-1.8E-3</c:v>
                </c:pt>
                <c:pt idx="1894">
                  <c:v>-1.8E-3</c:v>
                </c:pt>
                <c:pt idx="1895">
                  <c:v>-1.8600000000000001E-3</c:v>
                </c:pt>
                <c:pt idx="1896">
                  <c:v>-1.8600000000000001E-3</c:v>
                </c:pt>
                <c:pt idx="1897">
                  <c:v>-1.91E-3</c:v>
                </c:pt>
                <c:pt idx="1898">
                  <c:v>-1.91E-3</c:v>
                </c:pt>
                <c:pt idx="1899">
                  <c:v>-1.97E-3</c:v>
                </c:pt>
                <c:pt idx="1900">
                  <c:v>-1.97E-3</c:v>
                </c:pt>
                <c:pt idx="1901">
                  <c:v>-2.0200000000000001E-3</c:v>
                </c:pt>
                <c:pt idx="1902">
                  <c:v>-2.0200000000000001E-3</c:v>
                </c:pt>
                <c:pt idx="1903">
                  <c:v>-2.0200000000000001E-3</c:v>
                </c:pt>
                <c:pt idx="1904">
                  <c:v>-2.0799999999999998E-3</c:v>
                </c:pt>
                <c:pt idx="1905">
                  <c:v>-2.0799999999999998E-3</c:v>
                </c:pt>
                <c:pt idx="1906">
                  <c:v>-2.0799999999999998E-3</c:v>
                </c:pt>
                <c:pt idx="1907">
                  <c:v>-2.1299999999999999E-3</c:v>
                </c:pt>
                <c:pt idx="1908">
                  <c:v>-2.1299999999999999E-3</c:v>
                </c:pt>
                <c:pt idx="1909">
                  <c:v>-2.1299999999999999E-3</c:v>
                </c:pt>
                <c:pt idx="1910">
                  <c:v>-2.1299999999999999E-3</c:v>
                </c:pt>
                <c:pt idx="1911">
                  <c:v>-2.1800000000000001E-3</c:v>
                </c:pt>
                <c:pt idx="1912">
                  <c:v>-2.1800000000000001E-3</c:v>
                </c:pt>
                <c:pt idx="1913">
                  <c:v>-2.1800000000000001E-3</c:v>
                </c:pt>
                <c:pt idx="1914">
                  <c:v>-2.1800000000000001E-3</c:v>
                </c:pt>
                <c:pt idx="1915">
                  <c:v>-2.1800000000000001E-3</c:v>
                </c:pt>
                <c:pt idx="1916">
                  <c:v>-2.1800000000000001E-3</c:v>
                </c:pt>
                <c:pt idx="1917">
                  <c:v>-2.1800000000000001E-3</c:v>
                </c:pt>
                <c:pt idx="1918">
                  <c:v>-2.1800000000000001E-3</c:v>
                </c:pt>
                <c:pt idx="1919">
                  <c:v>-2.1800000000000001E-3</c:v>
                </c:pt>
                <c:pt idx="1920">
                  <c:v>-2.1800000000000001E-3</c:v>
                </c:pt>
                <c:pt idx="1921">
                  <c:v>-2.1800000000000001E-3</c:v>
                </c:pt>
                <c:pt idx="1922">
                  <c:v>-2.1800000000000001E-3</c:v>
                </c:pt>
                <c:pt idx="1923">
                  <c:v>-2.1800000000000001E-3</c:v>
                </c:pt>
                <c:pt idx="1924">
                  <c:v>-2.1800000000000001E-3</c:v>
                </c:pt>
                <c:pt idx="1925">
                  <c:v>-2.1800000000000001E-3</c:v>
                </c:pt>
                <c:pt idx="1926">
                  <c:v>-2.1800000000000001E-3</c:v>
                </c:pt>
                <c:pt idx="1927">
                  <c:v>-2.1299999999999999E-3</c:v>
                </c:pt>
                <c:pt idx="1928">
                  <c:v>-2.1299999999999999E-3</c:v>
                </c:pt>
                <c:pt idx="1929">
                  <c:v>-2.1299999999999999E-3</c:v>
                </c:pt>
                <c:pt idx="1930">
                  <c:v>-2.1299999999999999E-3</c:v>
                </c:pt>
                <c:pt idx="1931">
                  <c:v>-2.0799999999999998E-3</c:v>
                </c:pt>
                <c:pt idx="1932">
                  <c:v>-2.0799999999999998E-3</c:v>
                </c:pt>
                <c:pt idx="1933">
                  <c:v>-2.0799999999999998E-3</c:v>
                </c:pt>
                <c:pt idx="1934">
                  <c:v>-2.0200000000000001E-3</c:v>
                </c:pt>
                <c:pt idx="1935">
                  <c:v>-2.0200000000000001E-3</c:v>
                </c:pt>
                <c:pt idx="1936">
                  <c:v>-1.97E-3</c:v>
                </c:pt>
                <c:pt idx="1937">
                  <c:v>-1.97E-3</c:v>
                </c:pt>
                <c:pt idx="1938">
                  <c:v>-1.97E-3</c:v>
                </c:pt>
                <c:pt idx="1939">
                  <c:v>-1.91E-3</c:v>
                </c:pt>
                <c:pt idx="1940">
                  <c:v>-1.91E-3</c:v>
                </c:pt>
                <c:pt idx="1941">
                  <c:v>-1.8600000000000001E-3</c:v>
                </c:pt>
                <c:pt idx="1942">
                  <c:v>-1.8600000000000001E-3</c:v>
                </c:pt>
                <c:pt idx="1943">
                  <c:v>-1.8E-3</c:v>
                </c:pt>
                <c:pt idx="1944">
                  <c:v>-1.75E-3</c:v>
                </c:pt>
                <c:pt idx="1945">
                  <c:v>-1.75E-3</c:v>
                </c:pt>
                <c:pt idx="1946">
                  <c:v>-1.6900000000000001E-3</c:v>
                </c:pt>
                <c:pt idx="1947">
                  <c:v>-1.6900000000000001E-3</c:v>
                </c:pt>
                <c:pt idx="1948">
                  <c:v>-1.64E-3</c:v>
                </c:pt>
                <c:pt idx="1949">
                  <c:v>-1.5900000000000001E-3</c:v>
                </c:pt>
                <c:pt idx="1950">
                  <c:v>-1.5900000000000001E-3</c:v>
                </c:pt>
                <c:pt idx="1951">
                  <c:v>-1.5299999999999999E-3</c:v>
                </c:pt>
                <c:pt idx="1952">
                  <c:v>-1.48E-3</c:v>
                </c:pt>
                <c:pt idx="1953">
                  <c:v>-1.42E-3</c:v>
                </c:pt>
                <c:pt idx="1954">
                  <c:v>-1.42E-3</c:v>
                </c:pt>
                <c:pt idx="1955">
                  <c:v>-1.3699999999999999E-3</c:v>
                </c:pt>
                <c:pt idx="1956">
                  <c:v>-1.31E-3</c:v>
                </c:pt>
                <c:pt idx="1957">
                  <c:v>-1.31E-3</c:v>
                </c:pt>
                <c:pt idx="1958">
                  <c:v>-1.2600000000000001E-3</c:v>
                </c:pt>
                <c:pt idx="1959">
                  <c:v>-1.1999999999999999E-3</c:v>
                </c:pt>
                <c:pt idx="1960">
                  <c:v>-1.1999999999999999E-3</c:v>
                </c:pt>
                <c:pt idx="1961">
                  <c:v>-1.15E-3</c:v>
                </c:pt>
                <c:pt idx="1962">
                  <c:v>-1.1000000000000001E-3</c:v>
                </c:pt>
                <c:pt idx="1963">
                  <c:v>-1.0399999999999999E-3</c:v>
                </c:pt>
                <c:pt idx="1964">
                  <c:v>-1.0399999999999999E-3</c:v>
                </c:pt>
                <c:pt idx="1965">
                  <c:v>-9.8999999999999999E-4</c:v>
                </c:pt>
                <c:pt idx="1966">
                  <c:v>-9.3000000000000005E-4</c:v>
                </c:pt>
                <c:pt idx="1967">
                  <c:v>-8.8000000000000003E-4</c:v>
                </c:pt>
                <c:pt idx="1968">
                  <c:v>-8.8000000000000003E-4</c:v>
                </c:pt>
                <c:pt idx="1969">
                  <c:v>-8.1999999999999998E-4</c:v>
                </c:pt>
                <c:pt idx="1970">
                  <c:v>-7.6999999999999996E-4</c:v>
                </c:pt>
                <c:pt idx="1971">
                  <c:v>-7.6999999999999996E-4</c:v>
                </c:pt>
                <c:pt idx="1972">
                  <c:v>-7.1000000000000002E-4</c:v>
                </c:pt>
                <c:pt idx="1973">
                  <c:v>-6.6E-4</c:v>
                </c:pt>
                <c:pt idx="1974">
                  <c:v>-6.6E-4</c:v>
                </c:pt>
                <c:pt idx="1975">
                  <c:v>-5.9999999999999995E-4</c:v>
                </c:pt>
                <c:pt idx="1976">
                  <c:v>-5.5000000000000003E-4</c:v>
                </c:pt>
                <c:pt idx="1977">
                  <c:v>-5.5000000000000003E-4</c:v>
                </c:pt>
                <c:pt idx="1978">
                  <c:v>-5.0000000000000001E-4</c:v>
                </c:pt>
                <c:pt idx="1979">
                  <c:v>-4.4000000000000002E-4</c:v>
                </c:pt>
                <c:pt idx="1980">
                  <c:v>-4.4000000000000002E-4</c:v>
                </c:pt>
                <c:pt idx="1981">
                  <c:v>-3.8999999999999999E-4</c:v>
                </c:pt>
                <c:pt idx="1982">
                  <c:v>-3.8999999999999999E-4</c:v>
                </c:pt>
                <c:pt idx="1983">
                  <c:v>-3.3E-4</c:v>
                </c:pt>
                <c:pt idx="1984">
                  <c:v>-3.3E-4</c:v>
                </c:pt>
                <c:pt idx="1985">
                  <c:v>-2.7999999999999998E-4</c:v>
                </c:pt>
                <c:pt idx="1986">
                  <c:v>-2.7999999999999998E-4</c:v>
                </c:pt>
                <c:pt idx="1987">
                  <c:v>-2.2000000000000001E-4</c:v>
                </c:pt>
                <c:pt idx="1988">
                  <c:v>-2.2000000000000001E-4</c:v>
                </c:pt>
                <c:pt idx="1989">
                  <c:v>-2.2000000000000001E-4</c:v>
                </c:pt>
                <c:pt idx="1990">
                  <c:v>-1.7000000000000001E-4</c:v>
                </c:pt>
                <c:pt idx="1991">
                  <c:v>-1.7000000000000001E-4</c:v>
                </c:pt>
                <c:pt idx="1992">
                  <c:v>-1.7000000000000001E-4</c:v>
                </c:pt>
                <c:pt idx="1993">
                  <c:v>-1.1E-4</c:v>
                </c:pt>
                <c:pt idx="1994">
                  <c:v>-1.1E-4</c:v>
                </c:pt>
                <c:pt idx="1995">
                  <c:v>-1.1E-4</c:v>
                </c:pt>
                <c:pt idx="1996">
                  <c:v>-1.1E-4</c:v>
                </c:pt>
                <c:pt idx="1997">
                  <c:v>-6.0000000000000002E-5</c:v>
                </c:pt>
                <c:pt idx="1998">
                  <c:v>-6.0000000000000002E-5</c:v>
                </c:pt>
                <c:pt idx="1999">
                  <c:v>-6.0000000000000002E-5</c:v>
                </c:pt>
                <c:pt idx="2000">
                  <c:v>-6.0000000000000002E-5</c:v>
                </c:pt>
                <c:pt idx="2001">
                  <c:v>-6.0000000000000002E-5</c:v>
                </c:pt>
                <c:pt idx="2002">
                  <c:v>-6.0000000000000002E-5</c:v>
                </c:pt>
                <c:pt idx="2003">
                  <c:v>-6.0000000000000002E-5</c:v>
                </c:pt>
                <c:pt idx="2004">
                  <c:v>-6.0000000000000002E-5</c:v>
                </c:pt>
                <c:pt idx="2005">
                  <c:v>-6.0000000000000002E-5</c:v>
                </c:pt>
                <c:pt idx="2006">
                  <c:v>-6.0000000000000002E-5</c:v>
                </c:pt>
                <c:pt idx="2007">
                  <c:v>-6.0000000000000002E-5</c:v>
                </c:pt>
                <c:pt idx="2008">
                  <c:v>-6.0000000000000002E-5</c:v>
                </c:pt>
                <c:pt idx="2009">
                  <c:v>-6.0000000000000002E-5</c:v>
                </c:pt>
                <c:pt idx="2010">
                  <c:v>-1.1E-4</c:v>
                </c:pt>
                <c:pt idx="2011">
                  <c:v>-1.1E-4</c:v>
                </c:pt>
                <c:pt idx="2012">
                  <c:v>-1.1E-4</c:v>
                </c:pt>
                <c:pt idx="2013">
                  <c:v>-1.1E-4</c:v>
                </c:pt>
                <c:pt idx="2014">
                  <c:v>-1.7000000000000001E-4</c:v>
                </c:pt>
                <c:pt idx="2015">
                  <c:v>-1.7000000000000001E-4</c:v>
                </c:pt>
                <c:pt idx="2016">
                  <c:v>-1.7000000000000001E-4</c:v>
                </c:pt>
                <c:pt idx="2017">
                  <c:v>-2.2000000000000001E-4</c:v>
                </c:pt>
                <c:pt idx="2018">
                  <c:v>-2.2000000000000001E-4</c:v>
                </c:pt>
                <c:pt idx="2019">
                  <c:v>-2.2000000000000001E-4</c:v>
                </c:pt>
                <c:pt idx="2020">
                  <c:v>-2.7999999999999998E-4</c:v>
                </c:pt>
                <c:pt idx="2021">
                  <c:v>-2.7999999999999998E-4</c:v>
                </c:pt>
                <c:pt idx="2022">
                  <c:v>-3.3E-4</c:v>
                </c:pt>
                <c:pt idx="2023">
                  <c:v>-3.3E-4</c:v>
                </c:pt>
                <c:pt idx="2024">
                  <c:v>-3.8999999999999999E-4</c:v>
                </c:pt>
                <c:pt idx="2025">
                  <c:v>-3.8999999999999999E-4</c:v>
                </c:pt>
                <c:pt idx="2026">
                  <c:v>-4.4000000000000002E-4</c:v>
                </c:pt>
                <c:pt idx="2027">
                  <c:v>-5.0000000000000001E-4</c:v>
                </c:pt>
                <c:pt idx="2028">
                  <c:v>-5.0000000000000001E-4</c:v>
                </c:pt>
                <c:pt idx="2029">
                  <c:v>-5.5000000000000003E-4</c:v>
                </c:pt>
                <c:pt idx="2030">
                  <c:v>-5.9999999999999995E-4</c:v>
                </c:pt>
                <c:pt idx="2031">
                  <c:v>-5.9999999999999995E-4</c:v>
                </c:pt>
                <c:pt idx="2032">
                  <c:v>-6.6E-4</c:v>
                </c:pt>
                <c:pt idx="2033">
                  <c:v>-7.1000000000000002E-4</c:v>
                </c:pt>
                <c:pt idx="2034">
                  <c:v>-7.1000000000000002E-4</c:v>
                </c:pt>
                <c:pt idx="2035">
                  <c:v>-7.6999999999999996E-4</c:v>
                </c:pt>
                <c:pt idx="2036">
                  <c:v>-8.1999999999999998E-4</c:v>
                </c:pt>
                <c:pt idx="2037">
                  <c:v>-8.1999999999999998E-4</c:v>
                </c:pt>
                <c:pt idx="2038">
                  <c:v>-8.8000000000000003E-4</c:v>
                </c:pt>
                <c:pt idx="2039">
                  <c:v>-9.3000000000000005E-4</c:v>
                </c:pt>
                <c:pt idx="2040">
                  <c:v>-9.8999999999999999E-4</c:v>
                </c:pt>
                <c:pt idx="2041">
                  <c:v>-9.8999999999999999E-4</c:v>
                </c:pt>
                <c:pt idx="2042">
                  <c:v>-1.0399999999999999E-3</c:v>
                </c:pt>
                <c:pt idx="2043">
                  <c:v>-1.1000000000000001E-3</c:v>
                </c:pt>
                <c:pt idx="2044">
                  <c:v>-1.15E-3</c:v>
                </c:pt>
                <c:pt idx="2045">
                  <c:v>-1.15E-3</c:v>
                </c:pt>
                <c:pt idx="2046">
                  <c:v>-1.1999999999999999E-3</c:v>
                </c:pt>
                <c:pt idx="2047">
                  <c:v>-1.2600000000000001E-3</c:v>
                </c:pt>
                <c:pt idx="2048">
                  <c:v>-1.31E-3</c:v>
                </c:pt>
                <c:pt idx="2049">
                  <c:v>-1.31E-3</c:v>
                </c:pt>
                <c:pt idx="2050">
                  <c:v>-1.3699999999999999E-3</c:v>
                </c:pt>
                <c:pt idx="2051">
                  <c:v>-1.42E-3</c:v>
                </c:pt>
                <c:pt idx="2052">
                  <c:v>-1.48E-3</c:v>
                </c:pt>
                <c:pt idx="2053">
                  <c:v>-1.48E-3</c:v>
                </c:pt>
                <c:pt idx="2054">
                  <c:v>-1.5299999999999999E-3</c:v>
                </c:pt>
                <c:pt idx="2055">
                  <c:v>-1.5900000000000001E-3</c:v>
                </c:pt>
                <c:pt idx="2056">
                  <c:v>-1.5900000000000001E-3</c:v>
                </c:pt>
                <c:pt idx="2057">
                  <c:v>-1.64E-3</c:v>
                </c:pt>
                <c:pt idx="2058">
                  <c:v>-1.6900000000000001E-3</c:v>
                </c:pt>
                <c:pt idx="2059">
                  <c:v>-1.6900000000000001E-3</c:v>
                </c:pt>
                <c:pt idx="2060">
                  <c:v>-1.75E-3</c:v>
                </c:pt>
                <c:pt idx="2061">
                  <c:v>-1.8E-3</c:v>
                </c:pt>
                <c:pt idx="2062">
                  <c:v>-1.8E-3</c:v>
                </c:pt>
                <c:pt idx="2063">
                  <c:v>-1.8600000000000001E-3</c:v>
                </c:pt>
                <c:pt idx="2064">
                  <c:v>-1.8600000000000001E-3</c:v>
                </c:pt>
                <c:pt idx="2065">
                  <c:v>-1.91E-3</c:v>
                </c:pt>
                <c:pt idx="2066">
                  <c:v>-1.97E-3</c:v>
                </c:pt>
                <c:pt idx="2067">
                  <c:v>-1.97E-3</c:v>
                </c:pt>
                <c:pt idx="2068">
                  <c:v>-1.97E-3</c:v>
                </c:pt>
                <c:pt idx="2069">
                  <c:v>-2.0200000000000001E-3</c:v>
                </c:pt>
                <c:pt idx="2070">
                  <c:v>-2.0200000000000001E-3</c:v>
                </c:pt>
                <c:pt idx="2071">
                  <c:v>-2.0799999999999998E-3</c:v>
                </c:pt>
                <c:pt idx="2072">
                  <c:v>-2.0799999999999998E-3</c:v>
                </c:pt>
                <c:pt idx="2073">
                  <c:v>-2.0799999999999998E-3</c:v>
                </c:pt>
                <c:pt idx="2074">
                  <c:v>-2.1299999999999999E-3</c:v>
                </c:pt>
                <c:pt idx="2075">
                  <c:v>-2.1299999999999999E-3</c:v>
                </c:pt>
                <c:pt idx="2076">
                  <c:v>-2.1299999999999999E-3</c:v>
                </c:pt>
                <c:pt idx="2077">
                  <c:v>-2.1800000000000001E-3</c:v>
                </c:pt>
                <c:pt idx="2078">
                  <c:v>-2.1800000000000001E-3</c:v>
                </c:pt>
                <c:pt idx="2079">
                  <c:v>-2.1800000000000001E-3</c:v>
                </c:pt>
                <c:pt idx="2080">
                  <c:v>-2.1800000000000001E-3</c:v>
                </c:pt>
                <c:pt idx="2081">
                  <c:v>-2.1800000000000001E-3</c:v>
                </c:pt>
                <c:pt idx="2082">
                  <c:v>-2.1800000000000001E-3</c:v>
                </c:pt>
                <c:pt idx="2083">
                  <c:v>-2.2399999999999998E-3</c:v>
                </c:pt>
                <c:pt idx="2084">
                  <c:v>-2.2399999999999998E-3</c:v>
                </c:pt>
                <c:pt idx="2085">
                  <c:v>-2.2399999999999998E-3</c:v>
                </c:pt>
                <c:pt idx="2086">
                  <c:v>-2.2399999999999998E-3</c:v>
                </c:pt>
                <c:pt idx="2087">
                  <c:v>-2.2399999999999998E-3</c:v>
                </c:pt>
                <c:pt idx="2088">
                  <c:v>-2.2399999999999998E-3</c:v>
                </c:pt>
                <c:pt idx="2089">
                  <c:v>-2.1800000000000001E-3</c:v>
                </c:pt>
                <c:pt idx="2090">
                  <c:v>-2.1800000000000001E-3</c:v>
                </c:pt>
                <c:pt idx="2091">
                  <c:v>-2.1800000000000001E-3</c:v>
                </c:pt>
                <c:pt idx="2092">
                  <c:v>-2.1800000000000001E-3</c:v>
                </c:pt>
                <c:pt idx="2093">
                  <c:v>-2.1800000000000001E-3</c:v>
                </c:pt>
                <c:pt idx="2094">
                  <c:v>-2.1299999999999999E-3</c:v>
                </c:pt>
                <c:pt idx="2095">
                  <c:v>-2.1299999999999999E-3</c:v>
                </c:pt>
                <c:pt idx="2096">
                  <c:v>-2.1299999999999999E-3</c:v>
                </c:pt>
                <c:pt idx="2097">
                  <c:v>-2.1299999999999999E-3</c:v>
                </c:pt>
                <c:pt idx="2098">
                  <c:v>-2.0799999999999998E-3</c:v>
                </c:pt>
                <c:pt idx="2099">
                  <c:v>-2.0799999999999998E-3</c:v>
                </c:pt>
                <c:pt idx="2100">
                  <c:v>-2.0200000000000001E-3</c:v>
                </c:pt>
                <c:pt idx="2101">
                  <c:v>-2.0200000000000001E-3</c:v>
                </c:pt>
                <c:pt idx="2102">
                  <c:v>-2.0200000000000001E-3</c:v>
                </c:pt>
                <c:pt idx="2103">
                  <c:v>-1.97E-3</c:v>
                </c:pt>
                <c:pt idx="2104">
                  <c:v>-1.97E-3</c:v>
                </c:pt>
                <c:pt idx="2105">
                  <c:v>-1.91E-3</c:v>
                </c:pt>
                <c:pt idx="2106">
                  <c:v>-1.91E-3</c:v>
                </c:pt>
                <c:pt idx="2107">
                  <c:v>-1.8600000000000001E-3</c:v>
                </c:pt>
                <c:pt idx="2108">
                  <c:v>-1.8E-3</c:v>
                </c:pt>
                <c:pt idx="2109">
                  <c:v>-1.8E-3</c:v>
                </c:pt>
                <c:pt idx="2110">
                  <c:v>-1.75E-3</c:v>
                </c:pt>
                <c:pt idx="2111">
                  <c:v>-1.75E-3</c:v>
                </c:pt>
                <c:pt idx="2112">
                  <c:v>-1.6900000000000001E-3</c:v>
                </c:pt>
                <c:pt idx="2113">
                  <c:v>-1.64E-3</c:v>
                </c:pt>
                <c:pt idx="2114">
                  <c:v>-1.64E-3</c:v>
                </c:pt>
                <c:pt idx="2115">
                  <c:v>-1.5900000000000001E-3</c:v>
                </c:pt>
                <c:pt idx="2116">
                  <c:v>-1.5299999999999999E-3</c:v>
                </c:pt>
                <c:pt idx="2117">
                  <c:v>-1.5299999999999999E-3</c:v>
                </c:pt>
                <c:pt idx="2118">
                  <c:v>-1.48E-3</c:v>
                </c:pt>
                <c:pt idx="2119">
                  <c:v>-1.42E-3</c:v>
                </c:pt>
                <c:pt idx="2120">
                  <c:v>-1.3699999999999999E-3</c:v>
                </c:pt>
                <c:pt idx="2121">
                  <c:v>-1.3699999999999999E-3</c:v>
                </c:pt>
                <c:pt idx="2122">
                  <c:v>-1.31E-3</c:v>
                </c:pt>
                <c:pt idx="2123">
                  <c:v>-1.2600000000000001E-3</c:v>
                </c:pt>
                <c:pt idx="2124">
                  <c:v>-1.1999999999999999E-3</c:v>
                </c:pt>
                <c:pt idx="2125">
                  <c:v>-1.1999999999999999E-3</c:v>
                </c:pt>
                <c:pt idx="2126">
                  <c:v>-1.15E-3</c:v>
                </c:pt>
                <c:pt idx="2127">
                  <c:v>-1.1000000000000001E-3</c:v>
                </c:pt>
                <c:pt idx="2128">
                  <c:v>-1.0399999999999999E-3</c:v>
                </c:pt>
                <c:pt idx="2129">
                  <c:v>-1.0399999999999999E-3</c:v>
                </c:pt>
                <c:pt idx="2130">
                  <c:v>-9.8999999999999999E-4</c:v>
                </c:pt>
                <c:pt idx="2131">
                  <c:v>-9.3000000000000005E-4</c:v>
                </c:pt>
                <c:pt idx="2132">
                  <c:v>-8.8000000000000003E-4</c:v>
                </c:pt>
                <c:pt idx="2133">
                  <c:v>-8.8000000000000003E-4</c:v>
                </c:pt>
                <c:pt idx="2134">
                  <c:v>-8.1999999999999998E-4</c:v>
                </c:pt>
                <c:pt idx="2135">
                  <c:v>-7.6999999999999996E-4</c:v>
                </c:pt>
                <c:pt idx="2136">
                  <c:v>-7.6999999999999996E-4</c:v>
                </c:pt>
                <c:pt idx="2137">
                  <c:v>-7.1000000000000002E-4</c:v>
                </c:pt>
                <c:pt idx="2138">
                  <c:v>-6.6E-4</c:v>
                </c:pt>
                <c:pt idx="2139">
                  <c:v>-6.6E-4</c:v>
                </c:pt>
                <c:pt idx="2140">
                  <c:v>-5.9999999999999995E-4</c:v>
                </c:pt>
                <c:pt idx="2141">
                  <c:v>-5.5000000000000003E-4</c:v>
                </c:pt>
                <c:pt idx="2142">
                  <c:v>-5.5000000000000003E-4</c:v>
                </c:pt>
                <c:pt idx="2143">
                  <c:v>-5.0000000000000001E-4</c:v>
                </c:pt>
                <c:pt idx="2144">
                  <c:v>-5.0000000000000001E-4</c:v>
                </c:pt>
                <c:pt idx="2145">
                  <c:v>-4.4000000000000002E-4</c:v>
                </c:pt>
                <c:pt idx="2146">
                  <c:v>-3.8999999999999999E-4</c:v>
                </c:pt>
                <c:pt idx="2147">
                  <c:v>-3.8999999999999999E-4</c:v>
                </c:pt>
                <c:pt idx="2148">
                  <c:v>-3.8999999999999999E-4</c:v>
                </c:pt>
                <c:pt idx="2149">
                  <c:v>-3.3E-4</c:v>
                </c:pt>
                <c:pt idx="2150">
                  <c:v>-3.3E-4</c:v>
                </c:pt>
                <c:pt idx="2151">
                  <c:v>-2.7999999999999998E-4</c:v>
                </c:pt>
                <c:pt idx="2152">
                  <c:v>-2.7999999999999998E-4</c:v>
                </c:pt>
                <c:pt idx="2153">
                  <c:v>-2.7999999999999998E-4</c:v>
                </c:pt>
                <c:pt idx="2154">
                  <c:v>-2.2000000000000001E-4</c:v>
                </c:pt>
                <c:pt idx="2155">
                  <c:v>-2.2000000000000001E-4</c:v>
                </c:pt>
                <c:pt idx="2156">
                  <c:v>-2.2000000000000001E-4</c:v>
                </c:pt>
                <c:pt idx="2157">
                  <c:v>-1.7000000000000001E-4</c:v>
                </c:pt>
                <c:pt idx="2158">
                  <c:v>-1.7000000000000001E-4</c:v>
                </c:pt>
                <c:pt idx="2159">
                  <c:v>-1.7000000000000001E-4</c:v>
                </c:pt>
                <c:pt idx="2160">
                  <c:v>-1.7000000000000001E-4</c:v>
                </c:pt>
                <c:pt idx="2161">
                  <c:v>-1.7000000000000001E-4</c:v>
                </c:pt>
                <c:pt idx="2162">
                  <c:v>-1.7000000000000001E-4</c:v>
                </c:pt>
                <c:pt idx="2163">
                  <c:v>-1.1E-4</c:v>
                </c:pt>
                <c:pt idx="2164">
                  <c:v>-1.1E-4</c:v>
                </c:pt>
                <c:pt idx="2165">
                  <c:v>-1.1E-4</c:v>
                </c:pt>
                <c:pt idx="2166">
                  <c:v>-1.7000000000000001E-4</c:v>
                </c:pt>
                <c:pt idx="2167">
                  <c:v>-1.7000000000000001E-4</c:v>
                </c:pt>
                <c:pt idx="2168">
                  <c:v>-1.7000000000000001E-4</c:v>
                </c:pt>
                <c:pt idx="2169">
                  <c:v>-1.7000000000000001E-4</c:v>
                </c:pt>
                <c:pt idx="2170">
                  <c:v>-1.7000000000000001E-4</c:v>
                </c:pt>
                <c:pt idx="2171">
                  <c:v>-1.7000000000000001E-4</c:v>
                </c:pt>
                <c:pt idx="2172">
                  <c:v>-1.7000000000000001E-4</c:v>
                </c:pt>
                <c:pt idx="2173">
                  <c:v>-1.7000000000000001E-4</c:v>
                </c:pt>
                <c:pt idx="2174">
                  <c:v>-2.2000000000000001E-4</c:v>
                </c:pt>
                <c:pt idx="2175">
                  <c:v>-2.2000000000000001E-4</c:v>
                </c:pt>
                <c:pt idx="2176">
                  <c:v>-2.2000000000000001E-4</c:v>
                </c:pt>
                <c:pt idx="2177">
                  <c:v>-2.2000000000000001E-4</c:v>
                </c:pt>
                <c:pt idx="2178">
                  <c:v>-2.7999999999999998E-4</c:v>
                </c:pt>
                <c:pt idx="2179">
                  <c:v>-2.7999999999999998E-4</c:v>
                </c:pt>
                <c:pt idx="2180">
                  <c:v>-3.3E-4</c:v>
                </c:pt>
                <c:pt idx="2181">
                  <c:v>-3.3E-4</c:v>
                </c:pt>
                <c:pt idx="2182">
                  <c:v>-3.8999999999999999E-4</c:v>
                </c:pt>
                <c:pt idx="2183">
                  <c:v>-3.8999999999999999E-4</c:v>
                </c:pt>
                <c:pt idx="2184">
                  <c:v>-4.4000000000000002E-4</c:v>
                </c:pt>
                <c:pt idx="2185">
                  <c:v>-4.4000000000000002E-4</c:v>
                </c:pt>
                <c:pt idx="2186">
                  <c:v>-5.0000000000000001E-4</c:v>
                </c:pt>
                <c:pt idx="2187">
                  <c:v>-5.0000000000000001E-4</c:v>
                </c:pt>
                <c:pt idx="2188">
                  <c:v>-5.5000000000000003E-4</c:v>
                </c:pt>
                <c:pt idx="2189">
                  <c:v>-5.5000000000000003E-4</c:v>
                </c:pt>
                <c:pt idx="2190">
                  <c:v>-5.9999999999999995E-4</c:v>
                </c:pt>
                <c:pt idx="2191">
                  <c:v>-5.9999999999999995E-4</c:v>
                </c:pt>
                <c:pt idx="2192">
                  <c:v>-6.6E-4</c:v>
                </c:pt>
                <c:pt idx="2193">
                  <c:v>-7.1000000000000002E-4</c:v>
                </c:pt>
                <c:pt idx="2194">
                  <c:v>-7.1000000000000002E-4</c:v>
                </c:pt>
                <c:pt idx="2195">
                  <c:v>-7.6999999999999996E-4</c:v>
                </c:pt>
                <c:pt idx="2196">
                  <c:v>-8.1999999999999998E-4</c:v>
                </c:pt>
                <c:pt idx="2197">
                  <c:v>-8.8000000000000003E-4</c:v>
                </c:pt>
                <c:pt idx="2198">
                  <c:v>-8.8000000000000003E-4</c:v>
                </c:pt>
                <c:pt idx="2199">
                  <c:v>-9.3000000000000005E-4</c:v>
                </c:pt>
                <c:pt idx="2200">
                  <c:v>-9.8999999999999999E-4</c:v>
                </c:pt>
                <c:pt idx="2201">
                  <c:v>-1.0399999999999999E-3</c:v>
                </c:pt>
                <c:pt idx="2202">
                  <c:v>-1.0399999999999999E-3</c:v>
                </c:pt>
                <c:pt idx="2203">
                  <c:v>-1.1000000000000001E-3</c:v>
                </c:pt>
                <c:pt idx="2204">
                  <c:v>-1.15E-3</c:v>
                </c:pt>
                <c:pt idx="2205">
                  <c:v>-1.15E-3</c:v>
                </c:pt>
                <c:pt idx="2206">
                  <c:v>-1.1999999999999999E-3</c:v>
                </c:pt>
                <c:pt idx="2207">
                  <c:v>-1.2600000000000001E-3</c:v>
                </c:pt>
                <c:pt idx="2208">
                  <c:v>-1.2600000000000001E-3</c:v>
                </c:pt>
                <c:pt idx="2209">
                  <c:v>-1.31E-3</c:v>
                </c:pt>
                <c:pt idx="2210">
                  <c:v>-1.3699999999999999E-3</c:v>
                </c:pt>
                <c:pt idx="2211">
                  <c:v>-1.42E-3</c:v>
                </c:pt>
                <c:pt idx="2212">
                  <c:v>-1.48E-3</c:v>
                </c:pt>
                <c:pt idx="2213">
                  <c:v>-1.48E-3</c:v>
                </c:pt>
                <c:pt idx="2214">
                  <c:v>-1.5299999999999999E-3</c:v>
                </c:pt>
                <c:pt idx="2215">
                  <c:v>-1.5900000000000001E-3</c:v>
                </c:pt>
                <c:pt idx="2216">
                  <c:v>-1.64E-3</c:v>
                </c:pt>
                <c:pt idx="2217">
                  <c:v>-1.64E-3</c:v>
                </c:pt>
                <c:pt idx="2218">
                  <c:v>-1.6900000000000001E-3</c:v>
                </c:pt>
                <c:pt idx="2219">
                  <c:v>-1.75E-3</c:v>
                </c:pt>
                <c:pt idx="2220">
                  <c:v>-1.75E-3</c:v>
                </c:pt>
                <c:pt idx="2221">
                  <c:v>-1.8E-3</c:v>
                </c:pt>
                <c:pt idx="2222">
                  <c:v>-1.8E-3</c:v>
                </c:pt>
                <c:pt idx="2223">
                  <c:v>-1.8600000000000001E-3</c:v>
                </c:pt>
                <c:pt idx="2224">
                  <c:v>-1.8600000000000001E-3</c:v>
                </c:pt>
                <c:pt idx="2225">
                  <c:v>-1.91E-3</c:v>
                </c:pt>
                <c:pt idx="2226">
                  <c:v>-1.91E-3</c:v>
                </c:pt>
                <c:pt idx="2227">
                  <c:v>-1.97E-3</c:v>
                </c:pt>
                <c:pt idx="2228">
                  <c:v>-2.0200000000000001E-3</c:v>
                </c:pt>
                <c:pt idx="2229">
                  <c:v>-2.0200000000000001E-3</c:v>
                </c:pt>
                <c:pt idx="2230">
                  <c:v>-2.0799999999999998E-3</c:v>
                </c:pt>
                <c:pt idx="2231">
                  <c:v>-2.1299999999999999E-3</c:v>
                </c:pt>
                <c:pt idx="2232">
                  <c:v>-2.1299999999999999E-3</c:v>
                </c:pt>
                <c:pt idx="2233">
                  <c:v>-2.1800000000000001E-3</c:v>
                </c:pt>
                <c:pt idx="2234">
                  <c:v>-2.1800000000000001E-3</c:v>
                </c:pt>
                <c:pt idx="2235">
                  <c:v>-2.1800000000000001E-3</c:v>
                </c:pt>
                <c:pt idx="2236">
                  <c:v>-2.2399999999999998E-3</c:v>
                </c:pt>
                <c:pt idx="2237">
                  <c:v>-2.2399999999999998E-3</c:v>
                </c:pt>
                <c:pt idx="2238">
                  <c:v>-2.2399999999999998E-3</c:v>
                </c:pt>
                <c:pt idx="2239">
                  <c:v>-2.2399999999999998E-3</c:v>
                </c:pt>
                <c:pt idx="2240">
                  <c:v>-2.2399999999999998E-3</c:v>
                </c:pt>
                <c:pt idx="2241">
                  <c:v>-2.2899999999999999E-3</c:v>
                </c:pt>
                <c:pt idx="2242">
                  <c:v>-2.2899999999999999E-3</c:v>
                </c:pt>
                <c:pt idx="2243">
                  <c:v>-2.2899999999999999E-3</c:v>
                </c:pt>
                <c:pt idx="2244">
                  <c:v>-2.3500000000000001E-3</c:v>
                </c:pt>
                <c:pt idx="2245">
                  <c:v>-2.3500000000000001E-3</c:v>
                </c:pt>
                <c:pt idx="2246">
                  <c:v>-2.3999999999999998E-3</c:v>
                </c:pt>
                <c:pt idx="2247">
                  <c:v>-2.3999999999999998E-3</c:v>
                </c:pt>
                <c:pt idx="2248">
                  <c:v>-2.3999999999999998E-3</c:v>
                </c:pt>
                <c:pt idx="2249">
                  <c:v>-2.4599999999999999E-3</c:v>
                </c:pt>
                <c:pt idx="2250">
                  <c:v>-2.4599999999999999E-3</c:v>
                </c:pt>
                <c:pt idx="2251">
                  <c:v>-2.4599999999999999E-3</c:v>
                </c:pt>
                <c:pt idx="2252">
                  <c:v>-2.4599999999999999E-3</c:v>
                </c:pt>
                <c:pt idx="2253">
                  <c:v>-2.4599999999999999E-3</c:v>
                </c:pt>
                <c:pt idx="2254">
                  <c:v>-2.4599999999999999E-3</c:v>
                </c:pt>
                <c:pt idx="2255">
                  <c:v>-2.4599999999999999E-3</c:v>
                </c:pt>
                <c:pt idx="2256">
                  <c:v>-2.3999999999999998E-3</c:v>
                </c:pt>
                <c:pt idx="2257">
                  <c:v>-2.4599999999999999E-3</c:v>
                </c:pt>
                <c:pt idx="2258">
                  <c:v>-2.4599999999999999E-3</c:v>
                </c:pt>
                <c:pt idx="2259">
                  <c:v>-2.4599999999999999E-3</c:v>
                </c:pt>
                <c:pt idx="2260">
                  <c:v>-2.5100000000000001E-3</c:v>
                </c:pt>
                <c:pt idx="2261">
                  <c:v>-2.5100000000000001E-3</c:v>
                </c:pt>
                <c:pt idx="2262">
                  <c:v>-2.5699999999999998E-3</c:v>
                </c:pt>
                <c:pt idx="2263">
                  <c:v>-2.5699999999999998E-3</c:v>
                </c:pt>
                <c:pt idx="2264">
                  <c:v>-2.5699999999999998E-3</c:v>
                </c:pt>
                <c:pt idx="2265">
                  <c:v>-2.5699999999999998E-3</c:v>
                </c:pt>
                <c:pt idx="2266">
                  <c:v>-2.5699999999999998E-3</c:v>
                </c:pt>
                <c:pt idx="2267">
                  <c:v>-2.6199999999999999E-3</c:v>
                </c:pt>
                <c:pt idx="2268">
                  <c:v>-2.6199999999999999E-3</c:v>
                </c:pt>
                <c:pt idx="2269">
                  <c:v>-2.6199999999999999E-3</c:v>
                </c:pt>
                <c:pt idx="2270">
                  <c:v>-2.6199999999999999E-3</c:v>
                </c:pt>
                <c:pt idx="2271">
                  <c:v>-2.6199999999999999E-3</c:v>
                </c:pt>
                <c:pt idx="2272">
                  <c:v>-2.6199999999999999E-3</c:v>
                </c:pt>
                <c:pt idx="2273">
                  <c:v>-2.6199999999999999E-3</c:v>
                </c:pt>
                <c:pt idx="2274">
                  <c:v>-2.6199999999999999E-3</c:v>
                </c:pt>
                <c:pt idx="2275">
                  <c:v>-2.6700000000000001E-3</c:v>
                </c:pt>
                <c:pt idx="2276">
                  <c:v>-2.7299999999999998E-3</c:v>
                </c:pt>
                <c:pt idx="2277">
                  <c:v>-2.7799999999999999E-3</c:v>
                </c:pt>
                <c:pt idx="2278">
                  <c:v>-2.8400000000000001E-3</c:v>
                </c:pt>
                <c:pt idx="2279">
                  <c:v>-2.8400000000000001E-3</c:v>
                </c:pt>
                <c:pt idx="2280">
                  <c:v>-2.8900000000000002E-3</c:v>
                </c:pt>
                <c:pt idx="2281">
                  <c:v>-2.9499999999999999E-3</c:v>
                </c:pt>
                <c:pt idx="2282">
                  <c:v>-2.9499999999999999E-3</c:v>
                </c:pt>
                <c:pt idx="2283">
                  <c:v>-3.0000000000000001E-3</c:v>
                </c:pt>
                <c:pt idx="2284">
                  <c:v>-3.0599999999999998E-3</c:v>
                </c:pt>
                <c:pt idx="2285">
                  <c:v>-3.0599999999999998E-3</c:v>
                </c:pt>
                <c:pt idx="2286">
                  <c:v>-3.1099999999999999E-3</c:v>
                </c:pt>
                <c:pt idx="2287">
                  <c:v>-3.16E-3</c:v>
                </c:pt>
                <c:pt idx="2288">
                  <c:v>-3.16E-3</c:v>
                </c:pt>
                <c:pt idx="2289">
                  <c:v>-3.2200000000000002E-3</c:v>
                </c:pt>
                <c:pt idx="2290">
                  <c:v>-3.3300000000000001E-3</c:v>
                </c:pt>
                <c:pt idx="2291">
                  <c:v>-3.3800000000000002E-3</c:v>
                </c:pt>
                <c:pt idx="2292">
                  <c:v>-3.49E-3</c:v>
                </c:pt>
                <c:pt idx="2293">
                  <c:v>-3.5999999999999999E-3</c:v>
                </c:pt>
                <c:pt idx="2294">
                  <c:v>-3.7100000000000002E-3</c:v>
                </c:pt>
                <c:pt idx="2295">
                  <c:v>-3.82E-3</c:v>
                </c:pt>
                <c:pt idx="2296">
                  <c:v>-3.8700000000000002E-3</c:v>
                </c:pt>
                <c:pt idx="2297">
                  <c:v>-3.98E-3</c:v>
                </c:pt>
                <c:pt idx="2298">
                  <c:v>-4.0899999999999999E-3</c:v>
                </c:pt>
                <c:pt idx="2299">
                  <c:v>-4.1999999999999997E-3</c:v>
                </c:pt>
                <c:pt idx="2300">
                  <c:v>-4.3099999999999996E-3</c:v>
                </c:pt>
                <c:pt idx="2301">
                  <c:v>-4.3600000000000002E-3</c:v>
                </c:pt>
                <c:pt idx="2302">
                  <c:v>-4.47E-3</c:v>
                </c:pt>
                <c:pt idx="2303">
                  <c:v>-4.5799999999999999E-3</c:v>
                </c:pt>
                <c:pt idx="2304">
                  <c:v>-4.6899999999999997E-3</c:v>
                </c:pt>
                <c:pt idx="2305">
                  <c:v>-4.8500000000000001E-3</c:v>
                </c:pt>
                <c:pt idx="2306">
                  <c:v>-5.0200000000000002E-3</c:v>
                </c:pt>
                <c:pt idx="2307">
                  <c:v>-5.1799999999999997E-3</c:v>
                </c:pt>
                <c:pt idx="2308">
                  <c:v>-5.3400000000000001E-3</c:v>
                </c:pt>
                <c:pt idx="2309">
                  <c:v>-5.5100000000000001E-3</c:v>
                </c:pt>
                <c:pt idx="2310">
                  <c:v>-5.7200000000000003E-3</c:v>
                </c:pt>
                <c:pt idx="2311">
                  <c:v>-5.8900000000000003E-3</c:v>
                </c:pt>
                <c:pt idx="2312">
                  <c:v>-6.1000000000000004E-3</c:v>
                </c:pt>
                <c:pt idx="2313">
                  <c:v>-6.2700000000000004E-3</c:v>
                </c:pt>
                <c:pt idx="2314">
                  <c:v>-6.43E-3</c:v>
                </c:pt>
                <c:pt idx="2315">
                  <c:v>-6.6499999999999997E-3</c:v>
                </c:pt>
                <c:pt idx="2316">
                  <c:v>-6.8700000000000002E-3</c:v>
                </c:pt>
                <c:pt idx="2317">
                  <c:v>-7.0299999999999998E-3</c:v>
                </c:pt>
                <c:pt idx="2318">
                  <c:v>-7.2500000000000004E-3</c:v>
                </c:pt>
                <c:pt idx="2319">
                  <c:v>-7.4099999999999999E-3</c:v>
                </c:pt>
                <c:pt idx="2320">
                  <c:v>-7.6299999999999996E-3</c:v>
                </c:pt>
                <c:pt idx="2321">
                  <c:v>-7.9000000000000008E-3</c:v>
                </c:pt>
                <c:pt idx="2322">
                  <c:v>-8.1700000000000002E-3</c:v>
                </c:pt>
                <c:pt idx="2323">
                  <c:v>-8.4499999999999992E-3</c:v>
                </c:pt>
                <c:pt idx="2324">
                  <c:v>-8.7200000000000003E-3</c:v>
                </c:pt>
                <c:pt idx="2325">
                  <c:v>-8.9899999999999997E-3</c:v>
                </c:pt>
                <c:pt idx="2326">
                  <c:v>-9.3200000000000002E-3</c:v>
                </c:pt>
                <c:pt idx="2327">
                  <c:v>-9.5899999999999996E-3</c:v>
                </c:pt>
                <c:pt idx="2328">
                  <c:v>-9.92E-3</c:v>
                </c:pt>
                <c:pt idx="2329">
                  <c:v>-1.0189999999999999E-2</c:v>
                </c:pt>
                <c:pt idx="2330">
                  <c:v>-1.0460000000000001E-2</c:v>
                </c:pt>
                <c:pt idx="2331">
                  <c:v>-1.0789999999999999E-2</c:v>
                </c:pt>
                <c:pt idx="2332">
                  <c:v>-1.106E-2</c:v>
                </c:pt>
                <c:pt idx="2333">
                  <c:v>-1.1390000000000001E-2</c:v>
                </c:pt>
                <c:pt idx="2334">
                  <c:v>-1.171E-2</c:v>
                </c:pt>
                <c:pt idx="2335">
                  <c:v>-1.204E-2</c:v>
                </c:pt>
                <c:pt idx="2336">
                  <c:v>-1.2370000000000001E-2</c:v>
                </c:pt>
                <c:pt idx="2337">
                  <c:v>-1.269E-2</c:v>
                </c:pt>
                <c:pt idx="2338">
                  <c:v>-1.307E-2</c:v>
                </c:pt>
                <c:pt idx="2339">
                  <c:v>-1.346E-2</c:v>
                </c:pt>
                <c:pt idx="2340">
                  <c:v>-1.384E-2</c:v>
                </c:pt>
                <c:pt idx="2341">
                  <c:v>-1.427E-2</c:v>
                </c:pt>
                <c:pt idx="2342">
                  <c:v>-1.465E-2</c:v>
                </c:pt>
                <c:pt idx="2343">
                  <c:v>-1.5089999999999999E-2</c:v>
                </c:pt>
                <c:pt idx="2344">
                  <c:v>-1.5469999999999999E-2</c:v>
                </c:pt>
                <c:pt idx="2345">
                  <c:v>-1.585E-2</c:v>
                </c:pt>
                <c:pt idx="2346">
                  <c:v>-1.6289999999999999E-2</c:v>
                </c:pt>
                <c:pt idx="2347">
                  <c:v>-1.6670000000000001E-2</c:v>
                </c:pt>
                <c:pt idx="2348">
                  <c:v>-1.7100000000000001E-2</c:v>
                </c:pt>
                <c:pt idx="2349">
                  <c:v>-1.7489999999999999E-2</c:v>
                </c:pt>
                <c:pt idx="2350">
                  <c:v>-1.7919999999999998E-2</c:v>
                </c:pt>
                <c:pt idx="2351">
                  <c:v>-1.8360000000000001E-2</c:v>
                </c:pt>
                <c:pt idx="2352">
                  <c:v>-1.874E-2</c:v>
                </c:pt>
                <c:pt idx="2353">
                  <c:v>-1.9230000000000001E-2</c:v>
                </c:pt>
                <c:pt idx="2354">
                  <c:v>-1.966E-2</c:v>
                </c:pt>
                <c:pt idx="2355">
                  <c:v>-2.0150000000000001E-2</c:v>
                </c:pt>
                <c:pt idx="2356">
                  <c:v>-2.0639999999999999E-2</c:v>
                </c:pt>
                <c:pt idx="2357">
                  <c:v>-2.1129999999999999E-2</c:v>
                </c:pt>
                <c:pt idx="2358">
                  <c:v>-2.1680000000000001E-2</c:v>
                </c:pt>
                <c:pt idx="2359">
                  <c:v>-2.2169999999999999E-2</c:v>
                </c:pt>
                <c:pt idx="2360">
                  <c:v>-2.266E-2</c:v>
                </c:pt>
                <c:pt idx="2361">
                  <c:v>-2.3089999999999999E-2</c:v>
                </c:pt>
                <c:pt idx="2362">
                  <c:v>-2.358E-2</c:v>
                </c:pt>
                <c:pt idx="2363">
                  <c:v>-2.4070000000000001E-2</c:v>
                </c:pt>
                <c:pt idx="2364">
                  <c:v>-2.4559999999999998E-2</c:v>
                </c:pt>
                <c:pt idx="2365">
                  <c:v>-2.5049999999999999E-2</c:v>
                </c:pt>
                <c:pt idx="2366">
                  <c:v>-2.554E-2</c:v>
                </c:pt>
                <c:pt idx="2367">
                  <c:v>-2.6030000000000001E-2</c:v>
                </c:pt>
                <c:pt idx="2368">
                  <c:v>-2.6519999999999998E-2</c:v>
                </c:pt>
                <c:pt idx="2369">
                  <c:v>-2.707E-2</c:v>
                </c:pt>
                <c:pt idx="2370">
                  <c:v>-2.7609999999999999E-2</c:v>
                </c:pt>
                <c:pt idx="2371">
                  <c:v>-2.8160000000000001E-2</c:v>
                </c:pt>
                <c:pt idx="2372">
                  <c:v>-2.87E-2</c:v>
                </c:pt>
                <c:pt idx="2373">
                  <c:v>-2.9250000000000002E-2</c:v>
                </c:pt>
                <c:pt idx="2374">
                  <c:v>-2.9790000000000001E-2</c:v>
                </c:pt>
                <c:pt idx="2375">
                  <c:v>-3.0339999999999999E-2</c:v>
                </c:pt>
                <c:pt idx="2376">
                  <c:v>-3.0880000000000001E-2</c:v>
                </c:pt>
                <c:pt idx="2377">
                  <c:v>-3.1370000000000002E-2</c:v>
                </c:pt>
                <c:pt idx="2378">
                  <c:v>-3.1919999999999997E-2</c:v>
                </c:pt>
                <c:pt idx="2379">
                  <c:v>-3.2410000000000001E-2</c:v>
                </c:pt>
                <c:pt idx="2380">
                  <c:v>-3.295E-2</c:v>
                </c:pt>
                <c:pt idx="2381">
                  <c:v>-3.3489999999999999E-2</c:v>
                </c:pt>
                <c:pt idx="2382">
                  <c:v>-3.3980000000000003E-2</c:v>
                </c:pt>
                <c:pt idx="2383">
                  <c:v>-3.4529999999999998E-2</c:v>
                </c:pt>
                <c:pt idx="2384">
                  <c:v>-3.5020000000000003E-2</c:v>
                </c:pt>
                <c:pt idx="2385">
                  <c:v>-3.5560000000000001E-2</c:v>
                </c:pt>
                <c:pt idx="2386">
                  <c:v>-3.6110000000000003E-2</c:v>
                </c:pt>
                <c:pt idx="2387">
                  <c:v>-3.6650000000000002E-2</c:v>
                </c:pt>
                <c:pt idx="2388">
                  <c:v>-3.7249999999999998E-2</c:v>
                </c:pt>
                <c:pt idx="2389">
                  <c:v>-3.78E-2</c:v>
                </c:pt>
                <c:pt idx="2390">
                  <c:v>-3.8339999999999999E-2</c:v>
                </c:pt>
                <c:pt idx="2391">
                  <c:v>-3.8890000000000001E-2</c:v>
                </c:pt>
                <c:pt idx="2392">
                  <c:v>-3.943E-2</c:v>
                </c:pt>
                <c:pt idx="2393">
                  <c:v>-3.9919999999999997E-2</c:v>
                </c:pt>
                <c:pt idx="2394">
                  <c:v>-4.0410000000000001E-2</c:v>
                </c:pt>
                <c:pt idx="2395">
                  <c:v>-4.0899999999999999E-2</c:v>
                </c:pt>
                <c:pt idx="2396">
                  <c:v>-4.1450000000000001E-2</c:v>
                </c:pt>
                <c:pt idx="2397">
                  <c:v>-4.1939999999999998E-2</c:v>
                </c:pt>
                <c:pt idx="2398">
                  <c:v>-4.2430000000000002E-2</c:v>
                </c:pt>
                <c:pt idx="2399">
                  <c:v>-4.292E-2</c:v>
                </c:pt>
                <c:pt idx="2400">
                  <c:v>-4.3409999999999997E-2</c:v>
                </c:pt>
                <c:pt idx="2401">
                  <c:v>-4.3950000000000003E-2</c:v>
                </c:pt>
                <c:pt idx="2402">
                  <c:v>-4.444E-2</c:v>
                </c:pt>
                <c:pt idx="2403">
                  <c:v>-4.4929999999999998E-2</c:v>
                </c:pt>
                <c:pt idx="2404">
                  <c:v>-4.5469999999999997E-2</c:v>
                </c:pt>
                <c:pt idx="2405">
                  <c:v>-4.5960000000000001E-2</c:v>
                </c:pt>
                <c:pt idx="2406">
                  <c:v>-4.6449999999999998E-2</c:v>
                </c:pt>
                <c:pt idx="2407">
                  <c:v>-4.6940000000000003E-2</c:v>
                </c:pt>
                <c:pt idx="2408">
                  <c:v>-4.743E-2</c:v>
                </c:pt>
                <c:pt idx="2409">
                  <c:v>-4.7870000000000003E-2</c:v>
                </c:pt>
                <c:pt idx="2410">
                  <c:v>-4.8309999999999999E-2</c:v>
                </c:pt>
                <c:pt idx="2411">
                  <c:v>-4.8739999999999999E-2</c:v>
                </c:pt>
                <c:pt idx="2412">
                  <c:v>-4.9180000000000001E-2</c:v>
                </c:pt>
                <c:pt idx="2413">
                  <c:v>-4.9610000000000001E-2</c:v>
                </c:pt>
                <c:pt idx="2414">
                  <c:v>-5.0049999999999997E-2</c:v>
                </c:pt>
                <c:pt idx="2415">
                  <c:v>-5.0479999999999997E-2</c:v>
                </c:pt>
                <c:pt idx="2416">
                  <c:v>-5.092E-2</c:v>
                </c:pt>
                <c:pt idx="2417">
                  <c:v>-5.1360000000000003E-2</c:v>
                </c:pt>
                <c:pt idx="2418">
                  <c:v>-5.1740000000000001E-2</c:v>
                </c:pt>
                <c:pt idx="2419">
                  <c:v>-5.2170000000000001E-2</c:v>
                </c:pt>
                <c:pt idx="2420">
                  <c:v>-5.2609999999999997E-2</c:v>
                </c:pt>
                <c:pt idx="2421">
                  <c:v>-5.3039999999999997E-2</c:v>
                </c:pt>
                <c:pt idx="2422">
                  <c:v>-5.3420000000000002E-2</c:v>
                </c:pt>
                <c:pt idx="2423">
                  <c:v>-5.3859999999999998E-2</c:v>
                </c:pt>
                <c:pt idx="2424">
                  <c:v>-5.4239999999999997E-2</c:v>
                </c:pt>
                <c:pt idx="2425">
                  <c:v>-5.457E-2</c:v>
                </c:pt>
                <c:pt idx="2426">
                  <c:v>-5.4899999999999997E-2</c:v>
                </c:pt>
                <c:pt idx="2427">
                  <c:v>-5.5219999999999998E-2</c:v>
                </c:pt>
                <c:pt idx="2428">
                  <c:v>-5.5599999999999997E-2</c:v>
                </c:pt>
                <c:pt idx="2429">
                  <c:v>-5.5930000000000001E-2</c:v>
                </c:pt>
                <c:pt idx="2430">
                  <c:v>-5.6259999999999998E-2</c:v>
                </c:pt>
                <c:pt idx="2431">
                  <c:v>-5.6579999999999998E-2</c:v>
                </c:pt>
                <c:pt idx="2432">
                  <c:v>-5.6910000000000002E-2</c:v>
                </c:pt>
                <c:pt idx="2433">
                  <c:v>-5.7239999999999999E-2</c:v>
                </c:pt>
                <c:pt idx="2434">
                  <c:v>-5.756E-2</c:v>
                </c:pt>
                <c:pt idx="2435">
                  <c:v>-5.7840000000000003E-2</c:v>
                </c:pt>
                <c:pt idx="2436">
                  <c:v>-5.8160000000000003E-2</c:v>
                </c:pt>
                <c:pt idx="2437">
                  <c:v>-5.849E-2</c:v>
                </c:pt>
                <c:pt idx="2438">
                  <c:v>-5.876E-2</c:v>
                </c:pt>
                <c:pt idx="2439">
                  <c:v>-5.9089999999999997E-2</c:v>
                </c:pt>
                <c:pt idx="2440">
                  <c:v>-5.9310000000000002E-2</c:v>
                </c:pt>
                <c:pt idx="2441">
                  <c:v>-5.9580000000000001E-2</c:v>
                </c:pt>
                <c:pt idx="2442">
                  <c:v>-5.9799999999999999E-2</c:v>
                </c:pt>
                <c:pt idx="2443">
                  <c:v>-6.0010000000000001E-2</c:v>
                </c:pt>
                <c:pt idx="2444">
                  <c:v>-6.0229999999999999E-2</c:v>
                </c:pt>
                <c:pt idx="2445">
                  <c:v>-6.0449999999999997E-2</c:v>
                </c:pt>
                <c:pt idx="2446">
                  <c:v>-6.0670000000000002E-2</c:v>
                </c:pt>
                <c:pt idx="2447">
                  <c:v>-6.0879999999999997E-2</c:v>
                </c:pt>
                <c:pt idx="2448">
                  <c:v>-6.1100000000000002E-2</c:v>
                </c:pt>
                <c:pt idx="2449">
                  <c:v>-6.132E-2</c:v>
                </c:pt>
                <c:pt idx="2450">
                  <c:v>-6.148E-2</c:v>
                </c:pt>
                <c:pt idx="2451">
                  <c:v>-6.1699999999999998E-2</c:v>
                </c:pt>
                <c:pt idx="2452">
                  <c:v>-6.1920000000000003E-2</c:v>
                </c:pt>
                <c:pt idx="2453">
                  <c:v>-6.2080000000000003E-2</c:v>
                </c:pt>
                <c:pt idx="2454">
                  <c:v>-6.2300000000000001E-2</c:v>
                </c:pt>
                <c:pt idx="2455">
                  <c:v>-6.2460000000000002E-2</c:v>
                </c:pt>
                <c:pt idx="2456">
                  <c:v>-6.2630000000000005E-2</c:v>
                </c:pt>
                <c:pt idx="2457">
                  <c:v>-6.2740000000000004E-2</c:v>
                </c:pt>
                <c:pt idx="2458">
                  <c:v>-6.2850000000000003E-2</c:v>
                </c:pt>
                <c:pt idx="2459">
                  <c:v>-6.2950000000000006E-2</c:v>
                </c:pt>
                <c:pt idx="2460">
                  <c:v>-6.3060000000000005E-2</c:v>
                </c:pt>
                <c:pt idx="2461">
                  <c:v>-6.3229999999999995E-2</c:v>
                </c:pt>
                <c:pt idx="2462">
                  <c:v>-6.3339999999999994E-2</c:v>
                </c:pt>
                <c:pt idx="2463">
                  <c:v>-6.3439999999999996E-2</c:v>
                </c:pt>
                <c:pt idx="2464">
                  <c:v>-6.3549999999999995E-2</c:v>
                </c:pt>
                <c:pt idx="2465">
                  <c:v>-6.3659999999999994E-2</c:v>
                </c:pt>
                <c:pt idx="2466">
                  <c:v>-6.3719999999999999E-2</c:v>
                </c:pt>
                <c:pt idx="2467">
                  <c:v>-6.3829999999999998E-2</c:v>
                </c:pt>
                <c:pt idx="2468">
                  <c:v>-6.3930000000000001E-2</c:v>
                </c:pt>
                <c:pt idx="2469">
                  <c:v>-6.404E-2</c:v>
                </c:pt>
                <c:pt idx="2470">
                  <c:v>-6.4100000000000004E-2</c:v>
                </c:pt>
                <c:pt idx="2471">
                  <c:v>-6.4149999999999999E-2</c:v>
                </c:pt>
                <c:pt idx="2472">
                  <c:v>-6.4210000000000003E-2</c:v>
                </c:pt>
                <c:pt idx="2473">
                  <c:v>-6.4259999999999998E-2</c:v>
                </c:pt>
                <c:pt idx="2474">
                  <c:v>-6.4320000000000002E-2</c:v>
                </c:pt>
                <c:pt idx="2475">
                  <c:v>-6.4320000000000002E-2</c:v>
                </c:pt>
                <c:pt idx="2476">
                  <c:v>-6.4369999999999997E-2</c:v>
                </c:pt>
                <c:pt idx="2477">
                  <c:v>-6.4369999999999997E-2</c:v>
                </c:pt>
                <c:pt idx="2478">
                  <c:v>-6.4420000000000005E-2</c:v>
                </c:pt>
                <c:pt idx="2479">
                  <c:v>-6.4420000000000005E-2</c:v>
                </c:pt>
                <c:pt idx="2480">
                  <c:v>-6.4479999999999996E-2</c:v>
                </c:pt>
                <c:pt idx="2481">
                  <c:v>-6.4479999999999996E-2</c:v>
                </c:pt>
                <c:pt idx="2482">
                  <c:v>-6.4530000000000004E-2</c:v>
                </c:pt>
                <c:pt idx="2483">
                  <c:v>-6.4530000000000004E-2</c:v>
                </c:pt>
                <c:pt idx="2484">
                  <c:v>-6.4530000000000004E-2</c:v>
                </c:pt>
                <c:pt idx="2485">
                  <c:v>-6.4530000000000004E-2</c:v>
                </c:pt>
                <c:pt idx="2486">
                  <c:v>-6.4530000000000004E-2</c:v>
                </c:pt>
                <c:pt idx="2487">
                  <c:v>-6.4530000000000004E-2</c:v>
                </c:pt>
                <c:pt idx="2488">
                  <c:v>-6.4530000000000004E-2</c:v>
                </c:pt>
                <c:pt idx="2489">
                  <c:v>-6.4479999999999996E-2</c:v>
                </c:pt>
                <c:pt idx="2490">
                  <c:v>-6.4479999999999996E-2</c:v>
                </c:pt>
                <c:pt idx="2491">
                  <c:v>-6.4420000000000005E-2</c:v>
                </c:pt>
                <c:pt idx="2492">
                  <c:v>-6.4420000000000005E-2</c:v>
                </c:pt>
                <c:pt idx="2493">
                  <c:v>-6.4369999999999997E-2</c:v>
                </c:pt>
                <c:pt idx="2494">
                  <c:v>-6.4369999999999997E-2</c:v>
                </c:pt>
                <c:pt idx="2495">
                  <c:v>-6.4320000000000002E-2</c:v>
                </c:pt>
                <c:pt idx="2496">
                  <c:v>-6.4320000000000002E-2</c:v>
                </c:pt>
                <c:pt idx="2497">
                  <c:v>-6.4259999999999998E-2</c:v>
                </c:pt>
                <c:pt idx="2498">
                  <c:v>-6.4210000000000003E-2</c:v>
                </c:pt>
                <c:pt idx="2499">
                  <c:v>-6.4149999999999999E-2</c:v>
                </c:pt>
                <c:pt idx="2500">
                  <c:v>-6.4149999999999999E-2</c:v>
                </c:pt>
                <c:pt idx="2501">
                  <c:v>-6.4100000000000004E-2</c:v>
                </c:pt>
                <c:pt idx="2502">
                  <c:v>-6.404E-2</c:v>
                </c:pt>
                <c:pt idx="2503">
                  <c:v>-6.3990000000000005E-2</c:v>
                </c:pt>
                <c:pt idx="2504">
                  <c:v>-6.3930000000000001E-2</c:v>
                </c:pt>
                <c:pt idx="2505">
                  <c:v>-6.3829999999999998E-2</c:v>
                </c:pt>
                <c:pt idx="2506">
                  <c:v>-6.3769999999999993E-2</c:v>
                </c:pt>
                <c:pt idx="2507">
                  <c:v>-6.3719999999999999E-2</c:v>
                </c:pt>
                <c:pt idx="2508">
                  <c:v>-6.361E-2</c:v>
                </c:pt>
                <c:pt idx="2509">
                  <c:v>-6.3549999999999995E-2</c:v>
                </c:pt>
                <c:pt idx="2510">
                  <c:v>-6.3500000000000001E-2</c:v>
                </c:pt>
                <c:pt idx="2511">
                  <c:v>-6.3439999999999996E-2</c:v>
                </c:pt>
                <c:pt idx="2512">
                  <c:v>-6.3390000000000002E-2</c:v>
                </c:pt>
                <c:pt idx="2513">
                  <c:v>-6.3280000000000003E-2</c:v>
                </c:pt>
                <c:pt idx="2514">
                  <c:v>-6.3229999999999995E-2</c:v>
                </c:pt>
                <c:pt idx="2515">
                  <c:v>-6.3119999999999996E-2</c:v>
                </c:pt>
                <c:pt idx="2516">
                  <c:v>-6.3060000000000005E-2</c:v>
                </c:pt>
                <c:pt idx="2517">
                  <c:v>-6.2950000000000006E-2</c:v>
                </c:pt>
                <c:pt idx="2518">
                  <c:v>-6.2899999999999998E-2</c:v>
                </c:pt>
                <c:pt idx="2519">
                  <c:v>-6.2789999999999999E-2</c:v>
                </c:pt>
                <c:pt idx="2520">
                  <c:v>-6.268E-2</c:v>
                </c:pt>
                <c:pt idx="2521">
                  <c:v>-6.2570000000000001E-2</c:v>
                </c:pt>
                <c:pt idx="2522">
                  <c:v>-6.2460000000000002E-2</c:v>
                </c:pt>
                <c:pt idx="2523">
                  <c:v>-6.2359999999999999E-2</c:v>
                </c:pt>
                <c:pt idx="2524">
                  <c:v>-6.2300000000000001E-2</c:v>
                </c:pt>
                <c:pt idx="2525">
                  <c:v>-6.2190000000000002E-2</c:v>
                </c:pt>
                <c:pt idx="2526">
                  <c:v>-6.2080000000000003E-2</c:v>
                </c:pt>
                <c:pt idx="2527">
                  <c:v>-6.2030000000000002E-2</c:v>
                </c:pt>
                <c:pt idx="2528">
                  <c:v>-6.1920000000000003E-2</c:v>
                </c:pt>
                <c:pt idx="2529">
                  <c:v>-6.1809999999999997E-2</c:v>
                </c:pt>
                <c:pt idx="2530">
                  <c:v>-6.1699999999999998E-2</c:v>
                </c:pt>
                <c:pt idx="2531">
                  <c:v>-6.1589999999999999E-2</c:v>
                </c:pt>
                <c:pt idx="2532">
                  <c:v>-6.148E-2</c:v>
                </c:pt>
                <c:pt idx="2533">
                  <c:v>-6.1379999999999997E-2</c:v>
                </c:pt>
                <c:pt idx="2534">
                  <c:v>-6.1210000000000001E-2</c:v>
                </c:pt>
                <c:pt idx="2535">
                  <c:v>-6.1100000000000002E-2</c:v>
                </c:pt>
                <c:pt idx="2536">
                  <c:v>-6.0990000000000003E-2</c:v>
                </c:pt>
                <c:pt idx="2537">
                  <c:v>-6.0879999999999997E-2</c:v>
                </c:pt>
                <c:pt idx="2538">
                  <c:v>-6.0720000000000003E-2</c:v>
                </c:pt>
                <c:pt idx="2539">
                  <c:v>-6.0609999999999997E-2</c:v>
                </c:pt>
                <c:pt idx="2540">
                  <c:v>-6.0499999999999998E-2</c:v>
                </c:pt>
                <c:pt idx="2541">
                  <c:v>-6.0339999999999998E-2</c:v>
                </c:pt>
                <c:pt idx="2542">
                  <c:v>-6.0229999999999999E-2</c:v>
                </c:pt>
                <c:pt idx="2543">
                  <c:v>-6.012E-2</c:v>
                </c:pt>
                <c:pt idx="2544">
                  <c:v>-6.0010000000000001E-2</c:v>
                </c:pt>
                <c:pt idx="2545">
                  <c:v>-5.9900000000000002E-2</c:v>
                </c:pt>
                <c:pt idx="2546">
                  <c:v>-5.9740000000000001E-2</c:v>
                </c:pt>
                <c:pt idx="2547">
                  <c:v>-5.9580000000000001E-2</c:v>
                </c:pt>
                <c:pt idx="2548">
                  <c:v>-5.9409999999999998E-2</c:v>
                </c:pt>
                <c:pt idx="2549">
                  <c:v>-5.9249999999999997E-2</c:v>
                </c:pt>
                <c:pt idx="2550">
                  <c:v>-5.9089999999999997E-2</c:v>
                </c:pt>
                <c:pt idx="2551">
                  <c:v>-5.892E-2</c:v>
                </c:pt>
                <c:pt idx="2552">
                  <c:v>-5.8819999999999997E-2</c:v>
                </c:pt>
                <c:pt idx="2553">
                  <c:v>-5.8650000000000001E-2</c:v>
                </c:pt>
                <c:pt idx="2554">
                  <c:v>-5.849E-2</c:v>
                </c:pt>
                <c:pt idx="2555">
                  <c:v>-5.833E-2</c:v>
                </c:pt>
                <c:pt idx="2556">
                  <c:v>-5.8160000000000003E-2</c:v>
                </c:pt>
                <c:pt idx="2557">
                  <c:v>-5.8000000000000003E-2</c:v>
                </c:pt>
                <c:pt idx="2558">
                  <c:v>-5.7840000000000003E-2</c:v>
                </c:pt>
                <c:pt idx="2559">
                  <c:v>-5.7669999999999999E-2</c:v>
                </c:pt>
                <c:pt idx="2560">
                  <c:v>-5.7509999999999999E-2</c:v>
                </c:pt>
                <c:pt idx="2561">
                  <c:v>-5.7349999999999998E-2</c:v>
                </c:pt>
                <c:pt idx="2562">
                  <c:v>-5.7180000000000002E-2</c:v>
                </c:pt>
                <c:pt idx="2563">
                  <c:v>-5.6959999999999997E-2</c:v>
                </c:pt>
                <c:pt idx="2564">
                  <c:v>-5.6750000000000002E-2</c:v>
                </c:pt>
                <c:pt idx="2565">
                  <c:v>-5.6529999999999997E-2</c:v>
                </c:pt>
                <c:pt idx="2566">
                  <c:v>-5.6370000000000003E-2</c:v>
                </c:pt>
                <c:pt idx="2567">
                  <c:v>-5.6149999999999999E-2</c:v>
                </c:pt>
                <c:pt idx="2568">
                  <c:v>-5.5930000000000001E-2</c:v>
                </c:pt>
                <c:pt idx="2569">
                  <c:v>-5.5710000000000003E-2</c:v>
                </c:pt>
                <c:pt idx="2570">
                  <c:v>-5.5550000000000002E-2</c:v>
                </c:pt>
                <c:pt idx="2571">
                  <c:v>-5.5329999999999997E-2</c:v>
                </c:pt>
                <c:pt idx="2572">
                  <c:v>-5.5109999999999999E-2</c:v>
                </c:pt>
                <c:pt idx="2573">
                  <c:v>-5.4899999999999997E-2</c:v>
                </c:pt>
                <c:pt idx="2574">
                  <c:v>-5.4679999999999999E-2</c:v>
                </c:pt>
                <c:pt idx="2575">
                  <c:v>-5.4510000000000003E-2</c:v>
                </c:pt>
                <c:pt idx="2576">
                  <c:v>-5.4300000000000001E-2</c:v>
                </c:pt>
                <c:pt idx="2577">
                  <c:v>-5.4080000000000003E-2</c:v>
                </c:pt>
                <c:pt idx="2578">
                  <c:v>-5.3809999999999997E-2</c:v>
                </c:pt>
                <c:pt idx="2579">
                  <c:v>-5.3530000000000001E-2</c:v>
                </c:pt>
                <c:pt idx="2580">
                  <c:v>-5.3319999999999999E-2</c:v>
                </c:pt>
                <c:pt idx="2581">
                  <c:v>-5.3039999999999997E-2</c:v>
                </c:pt>
                <c:pt idx="2582">
                  <c:v>-5.2769999999999997E-2</c:v>
                </c:pt>
                <c:pt idx="2583">
                  <c:v>-5.2499999999999998E-2</c:v>
                </c:pt>
                <c:pt idx="2584">
                  <c:v>-5.2229999999999999E-2</c:v>
                </c:pt>
                <c:pt idx="2585">
                  <c:v>-5.2010000000000001E-2</c:v>
                </c:pt>
                <c:pt idx="2586">
                  <c:v>-5.1740000000000001E-2</c:v>
                </c:pt>
                <c:pt idx="2587">
                  <c:v>-5.1459999999999999E-2</c:v>
                </c:pt>
                <c:pt idx="2588">
                  <c:v>-5.1189999999999999E-2</c:v>
                </c:pt>
                <c:pt idx="2589">
                  <c:v>-5.092E-2</c:v>
                </c:pt>
                <c:pt idx="2590">
                  <c:v>-5.0700000000000002E-2</c:v>
                </c:pt>
                <c:pt idx="2591">
                  <c:v>-5.0430000000000003E-2</c:v>
                </c:pt>
                <c:pt idx="2592">
                  <c:v>-5.0160000000000003E-2</c:v>
                </c:pt>
                <c:pt idx="2593">
                  <c:v>-4.9829999999999999E-2</c:v>
                </c:pt>
                <c:pt idx="2594">
                  <c:v>-4.956E-2</c:v>
                </c:pt>
                <c:pt idx="2595">
                  <c:v>-4.9230000000000003E-2</c:v>
                </c:pt>
                <c:pt idx="2596">
                  <c:v>-4.8910000000000002E-2</c:v>
                </c:pt>
                <c:pt idx="2597">
                  <c:v>-4.8579999999999998E-2</c:v>
                </c:pt>
                <c:pt idx="2598">
                  <c:v>-4.8250000000000001E-2</c:v>
                </c:pt>
                <c:pt idx="2599">
                  <c:v>-4.7919999999999997E-2</c:v>
                </c:pt>
                <c:pt idx="2600">
                  <c:v>-4.7649999999999998E-2</c:v>
                </c:pt>
                <c:pt idx="2601">
                  <c:v>-4.7329999999999997E-2</c:v>
                </c:pt>
                <c:pt idx="2602">
                  <c:v>-4.7E-2</c:v>
                </c:pt>
                <c:pt idx="2603">
                  <c:v>-4.6730000000000001E-2</c:v>
                </c:pt>
                <c:pt idx="2604">
                  <c:v>-4.6399999999999997E-2</c:v>
                </c:pt>
                <c:pt idx="2605">
                  <c:v>-4.607E-2</c:v>
                </c:pt>
                <c:pt idx="2606">
                  <c:v>-4.5749999999999999E-2</c:v>
                </c:pt>
                <c:pt idx="2607">
                  <c:v>-4.5420000000000002E-2</c:v>
                </c:pt>
                <c:pt idx="2608">
                  <c:v>-4.5089999999999998E-2</c:v>
                </c:pt>
                <c:pt idx="2609">
                  <c:v>-4.4769999999999997E-2</c:v>
                </c:pt>
                <c:pt idx="2610">
                  <c:v>-4.4389999999999999E-2</c:v>
                </c:pt>
                <c:pt idx="2611">
                  <c:v>-4.4060000000000002E-2</c:v>
                </c:pt>
                <c:pt idx="2612">
                  <c:v>-4.3679999999999997E-2</c:v>
                </c:pt>
                <c:pt idx="2613">
                  <c:v>-4.3299999999999998E-2</c:v>
                </c:pt>
                <c:pt idx="2614">
                  <c:v>-4.2970000000000001E-2</c:v>
                </c:pt>
                <c:pt idx="2615">
                  <c:v>-4.2590000000000003E-2</c:v>
                </c:pt>
                <c:pt idx="2616">
                  <c:v>-4.2209999999999998E-2</c:v>
                </c:pt>
                <c:pt idx="2617">
                  <c:v>-4.1880000000000001E-2</c:v>
                </c:pt>
                <c:pt idx="2618">
                  <c:v>-4.1500000000000002E-2</c:v>
                </c:pt>
                <c:pt idx="2619">
                  <c:v>-4.1169999999999998E-2</c:v>
                </c:pt>
                <c:pt idx="2620">
                  <c:v>-4.079E-2</c:v>
                </c:pt>
                <c:pt idx="2621">
                  <c:v>-4.0460000000000003E-2</c:v>
                </c:pt>
                <c:pt idx="2622">
                  <c:v>-4.0079999999999998E-2</c:v>
                </c:pt>
                <c:pt idx="2623">
                  <c:v>-3.9759999999999997E-2</c:v>
                </c:pt>
                <c:pt idx="2624">
                  <c:v>-3.9379999999999998E-2</c:v>
                </c:pt>
                <c:pt idx="2625">
                  <c:v>-3.8989999999999997E-2</c:v>
                </c:pt>
                <c:pt idx="2626">
                  <c:v>-3.8609999999999998E-2</c:v>
                </c:pt>
                <c:pt idx="2627">
                  <c:v>-3.823E-2</c:v>
                </c:pt>
                <c:pt idx="2628">
                  <c:v>-3.7850000000000002E-2</c:v>
                </c:pt>
                <c:pt idx="2629">
                  <c:v>-3.7420000000000002E-2</c:v>
                </c:pt>
                <c:pt idx="2630">
                  <c:v>-3.703E-2</c:v>
                </c:pt>
                <c:pt idx="2631">
                  <c:v>-3.6650000000000002E-2</c:v>
                </c:pt>
                <c:pt idx="2632">
                  <c:v>-3.6269999999999997E-2</c:v>
                </c:pt>
                <c:pt idx="2633">
                  <c:v>-3.5950000000000003E-2</c:v>
                </c:pt>
                <c:pt idx="2634">
                  <c:v>-3.5560000000000001E-2</c:v>
                </c:pt>
                <c:pt idx="2635">
                  <c:v>-3.5180000000000003E-2</c:v>
                </c:pt>
                <c:pt idx="2636">
                  <c:v>-3.4799999999999998E-2</c:v>
                </c:pt>
                <c:pt idx="2637">
                  <c:v>-3.4470000000000001E-2</c:v>
                </c:pt>
                <c:pt idx="2638">
                  <c:v>-3.4090000000000002E-2</c:v>
                </c:pt>
                <c:pt idx="2639">
                  <c:v>-3.3709999999999997E-2</c:v>
                </c:pt>
                <c:pt idx="2640">
                  <c:v>-3.3329999999999999E-2</c:v>
                </c:pt>
                <c:pt idx="2641">
                  <c:v>-3.295E-2</c:v>
                </c:pt>
                <c:pt idx="2642">
                  <c:v>-3.2570000000000002E-2</c:v>
                </c:pt>
                <c:pt idx="2643">
                  <c:v>-3.2190000000000003E-2</c:v>
                </c:pt>
                <c:pt idx="2644">
                  <c:v>-3.1809999999999998E-2</c:v>
                </c:pt>
                <c:pt idx="2645">
                  <c:v>-3.143E-2</c:v>
                </c:pt>
                <c:pt idx="2646">
                  <c:v>-3.1040000000000002E-2</c:v>
                </c:pt>
                <c:pt idx="2647">
                  <c:v>-3.066E-2</c:v>
                </c:pt>
                <c:pt idx="2648">
                  <c:v>-3.0280000000000001E-2</c:v>
                </c:pt>
                <c:pt idx="2649">
                  <c:v>-2.9960000000000001E-2</c:v>
                </c:pt>
                <c:pt idx="2650">
                  <c:v>-2.963E-2</c:v>
                </c:pt>
                <c:pt idx="2651">
                  <c:v>-2.9250000000000002E-2</c:v>
                </c:pt>
                <c:pt idx="2652">
                  <c:v>-2.8920000000000001E-2</c:v>
                </c:pt>
                <c:pt idx="2653">
                  <c:v>-2.8539999999999999E-2</c:v>
                </c:pt>
                <c:pt idx="2654">
                  <c:v>-2.8209999999999999E-2</c:v>
                </c:pt>
                <c:pt idx="2655">
                  <c:v>-2.7830000000000001E-2</c:v>
                </c:pt>
                <c:pt idx="2656">
                  <c:v>-2.75E-2</c:v>
                </c:pt>
                <c:pt idx="2657">
                  <c:v>-2.7179999999999999E-2</c:v>
                </c:pt>
                <c:pt idx="2658">
                  <c:v>-2.6800000000000001E-2</c:v>
                </c:pt>
                <c:pt idx="2659">
                  <c:v>-2.647E-2</c:v>
                </c:pt>
                <c:pt idx="2660">
                  <c:v>-2.614E-2</c:v>
                </c:pt>
                <c:pt idx="2661">
                  <c:v>-2.5760000000000002E-2</c:v>
                </c:pt>
                <c:pt idx="2662">
                  <c:v>-2.5440000000000001E-2</c:v>
                </c:pt>
                <c:pt idx="2663">
                  <c:v>-2.511E-2</c:v>
                </c:pt>
                <c:pt idx="2664">
                  <c:v>-2.4840000000000001E-2</c:v>
                </c:pt>
                <c:pt idx="2665">
                  <c:v>-2.4510000000000001E-2</c:v>
                </c:pt>
                <c:pt idx="2666">
                  <c:v>-2.4240000000000001E-2</c:v>
                </c:pt>
                <c:pt idx="2667">
                  <c:v>-2.3910000000000001E-2</c:v>
                </c:pt>
                <c:pt idx="2668">
                  <c:v>-2.3640000000000001E-2</c:v>
                </c:pt>
                <c:pt idx="2669">
                  <c:v>-2.3369999999999998E-2</c:v>
                </c:pt>
                <c:pt idx="2670">
                  <c:v>-2.3040000000000001E-2</c:v>
                </c:pt>
                <c:pt idx="2671">
                  <c:v>-2.2769999999999999E-2</c:v>
                </c:pt>
                <c:pt idx="2672">
                  <c:v>-2.2440000000000002E-2</c:v>
                </c:pt>
                <c:pt idx="2673">
                  <c:v>-2.2169999999999999E-2</c:v>
                </c:pt>
                <c:pt idx="2674">
                  <c:v>-2.1899999999999999E-2</c:v>
                </c:pt>
                <c:pt idx="2675">
                  <c:v>-2.162E-2</c:v>
                </c:pt>
                <c:pt idx="2676">
                  <c:v>-2.1350000000000001E-2</c:v>
                </c:pt>
                <c:pt idx="2677">
                  <c:v>-2.1129999999999999E-2</c:v>
                </c:pt>
                <c:pt idx="2678">
                  <c:v>-2.086E-2</c:v>
                </c:pt>
                <c:pt idx="2679">
                  <c:v>-2.0639999999999999E-2</c:v>
                </c:pt>
                <c:pt idx="2680">
                  <c:v>-2.0369999999999999E-2</c:v>
                </c:pt>
                <c:pt idx="2681">
                  <c:v>-2.0150000000000001E-2</c:v>
                </c:pt>
                <c:pt idx="2682">
                  <c:v>-1.9990000000000001E-2</c:v>
                </c:pt>
                <c:pt idx="2683">
                  <c:v>-1.9769999999999999E-2</c:v>
                </c:pt>
                <c:pt idx="2684">
                  <c:v>-1.9550000000000001E-2</c:v>
                </c:pt>
                <c:pt idx="2685">
                  <c:v>-1.934E-2</c:v>
                </c:pt>
                <c:pt idx="2686">
                  <c:v>-1.9120000000000002E-2</c:v>
                </c:pt>
                <c:pt idx="2687">
                  <c:v>-1.8960000000000001E-2</c:v>
                </c:pt>
                <c:pt idx="2688">
                  <c:v>-1.874E-2</c:v>
                </c:pt>
                <c:pt idx="2689">
                  <c:v>-1.857E-2</c:v>
                </c:pt>
                <c:pt idx="2690">
                  <c:v>-1.8360000000000001E-2</c:v>
                </c:pt>
                <c:pt idx="2691">
                  <c:v>-1.8190000000000001E-2</c:v>
                </c:pt>
                <c:pt idx="2692">
                  <c:v>-1.8079999999999999E-2</c:v>
                </c:pt>
                <c:pt idx="2693">
                  <c:v>-1.7919999999999998E-2</c:v>
                </c:pt>
                <c:pt idx="2694">
                  <c:v>-1.7760000000000001E-2</c:v>
                </c:pt>
                <c:pt idx="2695">
                  <c:v>-1.7649999999999999E-2</c:v>
                </c:pt>
                <c:pt idx="2696">
                  <c:v>-1.754E-2</c:v>
                </c:pt>
                <c:pt idx="2697">
                  <c:v>-1.7430000000000001E-2</c:v>
                </c:pt>
                <c:pt idx="2698">
                  <c:v>-1.7319999999999999E-2</c:v>
                </c:pt>
                <c:pt idx="2699">
                  <c:v>-1.721E-2</c:v>
                </c:pt>
                <c:pt idx="2700">
                  <c:v>-1.7100000000000001E-2</c:v>
                </c:pt>
                <c:pt idx="2701">
                  <c:v>-1.7049999999999999E-2</c:v>
                </c:pt>
                <c:pt idx="2702">
                  <c:v>-1.694E-2</c:v>
                </c:pt>
                <c:pt idx="2703">
                  <c:v>-1.6830000000000001E-2</c:v>
                </c:pt>
                <c:pt idx="2704">
                  <c:v>-1.678E-2</c:v>
                </c:pt>
                <c:pt idx="2705">
                  <c:v>-1.6670000000000001E-2</c:v>
                </c:pt>
                <c:pt idx="2706">
                  <c:v>-1.6670000000000001E-2</c:v>
                </c:pt>
                <c:pt idx="2707">
                  <c:v>-1.661E-2</c:v>
                </c:pt>
                <c:pt idx="2708">
                  <c:v>-1.661E-2</c:v>
                </c:pt>
                <c:pt idx="2709">
                  <c:v>-1.6559999999999998E-2</c:v>
                </c:pt>
                <c:pt idx="2710">
                  <c:v>-1.6559999999999998E-2</c:v>
                </c:pt>
                <c:pt idx="2711">
                  <c:v>-1.6559999999999998E-2</c:v>
                </c:pt>
                <c:pt idx="2712">
                  <c:v>-1.6559999999999998E-2</c:v>
                </c:pt>
                <c:pt idx="2713">
                  <c:v>-1.6559999999999998E-2</c:v>
                </c:pt>
                <c:pt idx="2714">
                  <c:v>-1.661E-2</c:v>
                </c:pt>
                <c:pt idx="2715">
                  <c:v>-1.661E-2</c:v>
                </c:pt>
                <c:pt idx="2716">
                  <c:v>-1.6670000000000001E-2</c:v>
                </c:pt>
                <c:pt idx="2717">
                  <c:v>-1.6719999999999999E-2</c:v>
                </c:pt>
                <c:pt idx="2718">
                  <c:v>-1.6719999999999999E-2</c:v>
                </c:pt>
                <c:pt idx="2719">
                  <c:v>-1.678E-2</c:v>
                </c:pt>
                <c:pt idx="2720">
                  <c:v>-1.6830000000000001E-2</c:v>
                </c:pt>
                <c:pt idx="2721">
                  <c:v>-1.6889999999999999E-2</c:v>
                </c:pt>
                <c:pt idx="2722">
                  <c:v>-1.7000000000000001E-2</c:v>
                </c:pt>
                <c:pt idx="2723">
                  <c:v>-1.7049999999999999E-2</c:v>
                </c:pt>
                <c:pt idx="2724">
                  <c:v>-1.721E-2</c:v>
                </c:pt>
                <c:pt idx="2725">
                  <c:v>-1.7319999999999999E-2</c:v>
                </c:pt>
                <c:pt idx="2726">
                  <c:v>-1.7430000000000001E-2</c:v>
                </c:pt>
                <c:pt idx="2727">
                  <c:v>-1.7590000000000001E-2</c:v>
                </c:pt>
                <c:pt idx="2728">
                  <c:v>-1.77E-2</c:v>
                </c:pt>
                <c:pt idx="2729">
                  <c:v>-1.787E-2</c:v>
                </c:pt>
                <c:pt idx="2730">
                  <c:v>-1.8030000000000001E-2</c:v>
                </c:pt>
                <c:pt idx="2731">
                  <c:v>-1.8190000000000001E-2</c:v>
                </c:pt>
                <c:pt idx="2732">
                  <c:v>-1.8360000000000001E-2</c:v>
                </c:pt>
                <c:pt idx="2733">
                  <c:v>-1.8519999999999998E-2</c:v>
                </c:pt>
                <c:pt idx="2734">
                  <c:v>-1.8679999999999999E-2</c:v>
                </c:pt>
                <c:pt idx="2735">
                  <c:v>-1.8849999999999999E-2</c:v>
                </c:pt>
                <c:pt idx="2736">
                  <c:v>-1.9060000000000001E-2</c:v>
                </c:pt>
                <c:pt idx="2737">
                  <c:v>-1.9230000000000001E-2</c:v>
                </c:pt>
                <c:pt idx="2738">
                  <c:v>-1.9449999999999999E-2</c:v>
                </c:pt>
                <c:pt idx="2739">
                  <c:v>-1.9720000000000001E-2</c:v>
                </c:pt>
                <c:pt idx="2740">
                  <c:v>-1.9990000000000001E-2</c:v>
                </c:pt>
                <c:pt idx="2741">
                  <c:v>-2.0209999999999999E-2</c:v>
                </c:pt>
                <c:pt idx="2742">
                  <c:v>-2.0480000000000002E-2</c:v>
                </c:pt>
                <c:pt idx="2743">
                  <c:v>-2.0750000000000001E-2</c:v>
                </c:pt>
                <c:pt idx="2744">
                  <c:v>-2.102E-2</c:v>
                </c:pt>
                <c:pt idx="2745">
                  <c:v>-2.1350000000000001E-2</c:v>
                </c:pt>
                <c:pt idx="2746">
                  <c:v>-2.162E-2</c:v>
                </c:pt>
                <c:pt idx="2747">
                  <c:v>-2.1899999999999999E-2</c:v>
                </c:pt>
                <c:pt idx="2748">
                  <c:v>-2.222E-2</c:v>
                </c:pt>
                <c:pt idx="2749">
                  <c:v>-2.2499999999999999E-2</c:v>
                </c:pt>
                <c:pt idx="2750">
                  <c:v>-2.282E-2</c:v>
                </c:pt>
                <c:pt idx="2751">
                  <c:v>-2.3089999999999999E-2</c:v>
                </c:pt>
                <c:pt idx="2752">
                  <c:v>-2.342E-2</c:v>
                </c:pt>
                <c:pt idx="2753">
                  <c:v>-2.375E-2</c:v>
                </c:pt>
                <c:pt idx="2754">
                  <c:v>-2.4129999999999999E-2</c:v>
                </c:pt>
                <c:pt idx="2755">
                  <c:v>-2.4459999999999999E-2</c:v>
                </c:pt>
                <c:pt idx="2756">
                  <c:v>-2.4889999999999999E-2</c:v>
                </c:pt>
                <c:pt idx="2757">
                  <c:v>-2.5270000000000001E-2</c:v>
                </c:pt>
                <c:pt idx="2758">
                  <c:v>-2.5649999999999999E-2</c:v>
                </c:pt>
                <c:pt idx="2759">
                  <c:v>-2.6030000000000001E-2</c:v>
                </c:pt>
                <c:pt idx="2760">
                  <c:v>-2.647E-2</c:v>
                </c:pt>
                <c:pt idx="2761">
                  <c:v>-2.6849999999999999E-2</c:v>
                </c:pt>
                <c:pt idx="2762">
                  <c:v>-2.7230000000000001E-2</c:v>
                </c:pt>
                <c:pt idx="2763">
                  <c:v>-2.767E-2</c:v>
                </c:pt>
                <c:pt idx="2764">
                  <c:v>-2.81E-2</c:v>
                </c:pt>
                <c:pt idx="2765">
                  <c:v>-2.8490000000000001E-2</c:v>
                </c:pt>
                <c:pt idx="2766">
                  <c:v>-2.8920000000000001E-2</c:v>
                </c:pt>
                <c:pt idx="2767">
                  <c:v>-2.93E-2</c:v>
                </c:pt>
                <c:pt idx="2768">
                  <c:v>-2.9739999999999999E-2</c:v>
                </c:pt>
                <c:pt idx="2769">
                  <c:v>-3.023E-2</c:v>
                </c:pt>
                <c:pt idx="2770">
                  <c:v>-3.066E-2</c:v>
                </c:pt>
                <c:pt idx="2771">
                  <c:v>-3.1150000000000001E-2</c:v>
                </c:pt>
                <c:pt idx="2772">
                  <c:v>-3.1640000000000001E-2</c:v>
                </c:pt>
                <c:pt idx="2773">
                  <c:v>-3.2190000000000003E-2</c:v>
                </c:pt>
                <c:pt idx="2774">
                  <c:v>-3.2680000000000001E-2</c:v>
                </c:pt>
                <c:pt idx="2775">
                  <c:v>-3.3169999999999998E-2</c:v>
                </c:pt>
                <c:pt idx="2776">
                  <c:v>-3.3660000000000002E-2</c:v>
                </c:pt>
                <c:pt idx="2777">
                  <c:v>-3.415E-2</c:v>
                </c:pt>
                <c:pt idx="2778">
                  <c:v>-3.4689999999999999E-2</c:v>
                </c:pt>
                <c:pt idx="2779">
                  <c:v>-3.5180000000000003E-2</c:v>
                </c:pt>
                <c:pt idx="2780">
                  <c:v>-3.567E-2</c:v>
                </c:pt>
                <c:pt idx="2781">
                  <c:v>-3.6220000000000002E-2</c:v>
                </c:pt>
                <c:pt idx="2782">
                  <c:v>-3.671E-2</c:v>
                </c:pt>
                <c:pt idx="2783">
                  <c:v>-3.7199999999999997E-2</c:v>
                </c:pt>
                <c:pt idx="2784">
                  <c:v>-3.7740000000000003E-2</c:v>
                </c:pt>
                <c:pt idx="2785">
                  <c:v>-3.8289999999999998E-2</c:v>
                </c:pt>
                <c:pt idx="2786">
                  <c:v>-3.8830000000000003E-2</c:v>
                </c:pt>
                <c:pt idx="2787">
                  <c:v>-3.9379999999999998E-2</c:v>
                </c:pt>
                <c:pt idx="2788">
                  <c:v>-3.9969999999999999E-2</c:v>
                </c:pt>
                <c:pt idx="2789">
                  <c:v>-4.0570000000000002E-2</c:v>
                </c:pt>
                <c:pt idx="2790">
                  <c:v>-4.1119999999999997E-2</c:v>
                </c:pt>
                <c:pt idx="2791">
                  <c:v>-4.172E-2</c:v>
                </c:pt>
                <c:pt idx="2792">
                  <c:v>-4.2320000000000003E-2</c:v>
                </c:pt>
                <c:pt idx="2793">
                  <c:v>-4.2860000000000002E-2</c:v>
                </c:pt>
                <c:pt idx="2794">
                  <c:v>-4.3409999999999997E-2</c:v>
                </c:pt>
                <c:pt idx="2795">
                  <c:v>-4.3999999999999997E-2</c:v>
                </c:pt>
                <c:pt idx="2796">
                  <c:v>-4.4549999999999999E-2</c:v>
                </c:pt>
                <c:pt idx="2797">
                  <c:v>-4.5150000000000003E-2</c:v>
                </c:pt>
                <c:pt idx="2798">
                  <c:v>-4.5690000000000001E-2</c:v>
                </c:pt>
                <c:pt idx="2799">
                  <c:v>-4.6289999999999998E-2</c:v>
                </c:pt>
                <c:pt idx="2800">
                  <c:v>-4.684E-2</c:v>
                </c:pt>
                <c:pt idx="2801">
                  <c:v>-4.743E-2</c:v>
                </c:pt>
                <c:pt idx="2802">
                  <c:v>-4.8030000000000003E-2</c:v>
                </c:pt>
                <c:pt idx="2803">
                  <c:v>-4.8689999999999997E-2</c:v>
                </c:pt>
                <c:pt idx="2804">
                  <c:v>-4.929E-2</c:v>
                </c:pt>
                <c:pt idx="2805">
                  <c:v>-4.9889999999999997E-2</c:v>
                </c:pt>
                <c:pt idx="2806">
                  <c:v>-5.0540000000000002E-2</c:v>
                </c:pt>
                <c:pt idx="2807">
                  <c:v>-5.1139999999999998E-2</c:v>
                </c:pt>
                <c:pt idx="2808">
                  <c:v>-5.1740000000000001E-2</c:v>
                </c:pt>
                <c:pt idx="2809">
                  <c:v>-5.2339999999999998E-2</c:v>
                </c:pt>
                <c:pt idx="2810">
                  <c:v>-5.2929999999999998E-2</c:v>
                </c:pt>
                <c:pt idx="2811">
                  <c:v>-5.348E-2</c:v>
                </c:pt>
                <c:pt idx="2812">
                  <c:v>-5.4080000000000003E-2</c:v>
                </c:pt>
                <c:pt idx="2813">
                  <c:v>-5.4679999999999999E-2</c:v>
                </c:pt>
                <c:pt idx="2814">
                  <c:v>-5.5280000000000003E-2</c:v>
                </c:pt>
                <c:pt idx="2815">
                  <c:v>-5.5879999999999999E-2</c:v>
                </c:pt>
                <c:pt idx="2816">
                  <c:v>-5.6469999999999999E-2</c:v>
                </c:pt>
                <c:pt idx="2817">
                  <c:v>-5.7070000000000003E-2</c:v>
                </c:pt>
                <c:pt idx="2818">
                  <c:v>-5.7669999999999999E-2</c:v>
                </c:pt>
                <c:pt idx="2819">
                  <c:v>-5.8270000000000002E-2</c:v>
                </c:pt>
                <c:pt idx="2820">
                  <c:v>-5.8869999999999999E-2</c:v>
                </c:pt>
                <c:pt idx="2821">
                  <c:v>-5.9520000000000003E-2</c:v>
                </c:pt>
                <c:pt idx="2822">
                  <c:v>-6.012E-2</c:v>
                </c:pt>
                <c:pt idx="2823">
                  <c:v>-6.0720000000000003E-2</c:v>
                </c:pt>
                <c:pt idx="2824">
                  <c:v>-6.132E-2</c:v>
                </c:pt>
                <c:pt idx="2825">
                  <c:v>-6.1870000000000001E-2</c:v>
                </c:pt>
                <c:pt idx="2826">
                  <c:v>-6.241E-2</c:v>
                </c:pt>
                <c:pt idx="2827">
                  <c:v>-6.3009999999999997E-2</c:v>
                </c:pt>
                <c:pt idx="2828">
                  <c:v>-6.3549999999999995E-2</c:v>
                </c:pt>
                <c:pt idx="2829">
                  <c:v>-6.4100000000000004E-2</c:v>
                </c:pt>
                <c:pt idx="2830">
                  <c:v>-6.4699999999999994E-2</c:v>
                </c:pt>
                <c:pt idx="2831">
                  <c:v>-6.5240000000000006E-2</c:v>
                </c:pt>
                <c:pt idx="2832">
                  <c:v>-6.5790000000000001E-2</c:v>
                </c:pt>
                <c:pt idx="2833">
                  <c:v>-6.633E-2</c:v>
                </c:pt>
                <c:pt idx="2834">
                  <c:v>-6.6930000000000003E-2</c:v>
                </c:pt>
                <c:pt idx="2835">
                  <c:v>-6.7470000000000002E-2</c:v>
                </c:pt>
                <c:pt idx="2836">
                  <c:v>-6.8019999999999997E-2</c:v>
                </c:pt>
                <c:pt idx="2837">
                  <c:v>-6.862E-2</c:v>
                </c:pt>
                <c:pt idx="2838">
                  <c:v>-6.9159999999999999E-2</c:v>
                </c:pt>
                <c:pt idx="2839">
                  <c:v>-6.9709999999999994E-2</c:v>
                </c:pt>
                <c:pt idx="2840">
                  <c:v>-7.0199999999999999E-2</c:v>
                </c:pt>
                <c:pt idx="2841">
                  <c:v>-7.0690000000000003E-2</c:v>
                </c:pt>
                <c:pt idx="2842">
                  <c:v>-7.1179999999999993E-2</c:v>
                </c:pt>
                <c:pt idx="2843">
                  <c:v>-7.1669999999999998E-2</c:v>
                </c:pt>
                <c:pt idx="2844">
                  <c:v>-7.2160000000000002E-2</c:v>
                </c:pt>
                <c:pt idx="2845">
                  <c:v>-7.2650000000000006E-2</c:v>
                </c:pt>
                <c:pt idx="2846">
                  <c:v>-7.3139999999999997E-2</c:v>
                </c:pt>
                <c:pt idx="2847">
                  <c:v>-7.3630000000000001E-2</c:v>
                </c:pt>
                <c:pt idx="2848">
                  <c:v>-7.4120000000000005E-2</c:v>
                </c:pt>
                <c:pt idx="2849">
                  <c:v>-7.4550000000000005E-2</c:v>
                </c:pt>
                <c:pt idx="2850">
                  <c:v>-7.5039999999999996E-2</c:v>
                </c:pt>
                <c:pt idx="2851">
                  <c:v>-7.5480000000000005E-2</c:v>
                </c:pt>
                <c:pt idx="2852">
                  <c:v>-7.5969999999999996E-2</c:v>
                </c:pt>
                <c:pt idx="2853">
                  <c:v>-7.6399999999999996E-2</c:v>
                </c:pt>
                <c:pt idx="2854">
                  <c:v>-7.6840000000000006E-2</c:v>
                </c:pt>
                <c:pt idx="2855">
                  <c:v>-7.7280000000000001E-2</c:v>
                </c:pt>
                <c:pt idx="2856">
                  <c:v>-7.7710000000000001E-2</c:v>
                </c:pt>
                <c:pt idx="2857">
                  <c:v>-7.8090000000000007E-2</c:v>
                </c:pt>
                <c:pt idx="2858">
                  <c:v>-7.8469999999999998E-2</c:v>
                </c:pt>
                <c:pt idx="2859">
                  <c:v>-7.8799999999999995E-2</c:v>
                </c:pt>
                <c:pt idx="2860">
                  <c:v>-7.918E-2</c:v>
                </c:pt>
                <c:pt idx="2861">
                  <c:v>-7.9560000000000006E-2</c:v>
                </c:pt>
                <c:pt idx="2862">
                  <c:v>-7.9890000000000003E-2</c:v>
                </c:pt>
                <c:pt idx="2863">
                  <c:v>-8.0269999999999994E-2</c:v>
                </c:pt>
                <c:pt idx="2864">
                  <c:v>-8.0649999999999999E-2</c:v>
                </c:pt>
                <c:pt idx="2865">
                  <c:v>-8.0979999999999996E-2</c:v>
                </c:pt>
                <c:pt idx="2866">
                  <c:v>-8.1299999999999997E-2</c:v>
                </c:pt>
                <c:pt idx="2867">
                  <c:v>-8.1629999999999994E-2</c:v>
                </c:pt>
                <c:pt idx="2868">
                  <c:v>-8.1960000000000005E-2</c:v>
                </c:pt>
                <c:pt idx="2869">
                  <c:v>-8.2290000000000002E-2</c:v>
                </c:pt>
                <c:pt idx="2870">
                  <c:v>-8.2559999999999995E-2</c:v>
                </c:pt>
                <c:pt idx="2871">
                  <c:v>-8.2879999999999995E-2</c:v>
                </c:pt>
                <c:pt idx="2872">
                  <c:v>-8.3099999999999993E-2</c:v>
                </c:pt>
                <c:pt idx="2873">
                  <c:v>-8.337E-2</c:v>
                </c:pt>
                <c:pt idx="2874">
                  <c:v>-8.3589999999999998E-2</c:v>
                </c:pt>
                <c:pt idx="2875">
                  <c:v>-8.3809999999999996E-2</c:v>
                </c:pt>
                <c:pt idx="2876">
                  <c:v>-8.4029999999999994E-2</c:v>
                </c:pt>
                <c:pt idx="2877">
                  <c:v>-8.4250000000000005E-2</c:v>
                </c:pt>
                <c:pt idx="2878">
                  <c:v>-8.4459999999999993E-2</c:v>
                </c:pt>
                <c:pt idx="2879">
                  <c:v>-8.4629999999999997E-2</c:v>
                </c:pt>
                <c:pt idx="2880">
                  <c:v>-8.4839999999999999E-2</c:v>
                </c:pt>
                <c:pt idx="2881">
                  <c:v>-8.5059999999999997E-2</c:v>
                </c:pt>
                <c:pt idx="2882">
                  <c:v>-8.523E-2</c:v>
                </c:pt>
                <c:pt idx="2883">
                  <c:v>-8.5389999999999994E-2</c:v>
                </c:pt>
                <c:pt idx="2884">
                  <c:v>-8.5550000000000001E-2</c:v>
                </c:pt>
                <c:pt idx="2885">
                  <c:v>-8.566E-2</c:v>
                </c:pt>
                <c:pt idx="2886">
                  <c:v>-8.5819999999999994E-2</c:v>
                </c:pt>
                <c:pt idx="2887">
                  <c:v>-8.5930000000000006E-2</c:v>
                </c:pt>
                <c:pt idx="2888">
                  <c:v>-8.6040000000000005E-2</c:v>
                </c:pt>
                <c:pt idx="2889">
                  <c:v>-8.6099999999999996E-2</c:v>
                </c:pt>
                <c:pt idx="2890">
                  <c:v>-8.6209999999999995E-2</c:v>
                </c:pt>
                <c:pt idx="2891">
                  <c:v>-8.6260000000000003E-2</c:v>
                </c:pt>
                <c:pt idx="2892">
                  <c:v>-8.6309999999999998E-2</c:v>
                </c:pt>
                <c:pt idx="2893">
                  <c:v>-8.6370000000000002E-2</c:v>
                </c:pt>
                <c:pt idx="2894">
                  <c:v>-8.6419999999999997E-2</c:v>
                </c:pt>
                <c:pt idx="2895">
                  <c:v>-8.6419999999999997E-2</c:v>
                </c:pt>
                <c:pt idx="2896">
                  <c:v>-8.6480000000000001E-2</c:v>
                </c:pt>
                <c:pt idx="2897">
                  <c:v>-8.6529999999999996E-2</c:v>
                </c:pt>
                <c:pt idx="2898">
                  <c:v>-8.6529999999999996E-2</c:v>
                </c:pt>
                <c:pt idx="2899">
                  <c:v>-8.6529999999999996E-2</c:v>
                </c:pt>
                <c:pt idx="2900">
                  <c:v>-8.6480000000000001E-2</c:v>
                </c:pt>
                <c:pt idx="2901">
                  <c:v>-8.6480000000000001E-2</c:v>
                </c:pt>
                <c:pt idx="2902">
                  <c:v>-8.6480000000000001E-2</c:v>
                </c:pt>
                <c:pt idx="2903">
                  <c:v>-8.6419999999999997E-2</c:v>
                </c:pt>
                <c:pt idx="2904">
                  <c:v>-8.6370000000000002E-2</c:v>
                </c:pt>
                <c:pt idx="2905">
                  <c:v>-8.6260000000000003E-2</c:v>
                </c:pt>
                <c:pt idx="2906">
                  <c:v>-8.6150000000000004E-2</c:v>
                </c:pt>
                <c:pt idx="2907">
                  <c:v>-8.6040000000000005E-2</c:v>
                </c:pt>
                <c:pt idx="2908">
                  <c:v>-8.5989999999999997E-2</c:v>
                </c:pt>
                <c:pt idx="2909">
                  <c:v>-8.5879999999999998E-2</c:v>
                </c:pt>
                <c:pt idx="2910">
                  <c:v>-8.5769999999999999E-2</c:v>
                </c:pt>
                <c:pt idx="2911">
                  <c:v>-8.566E-2</c:v>
                </c:pt>
                <c:pt idx="2912">
                  <c:v>-8.5550000000000001E-2</c:v>
                </c:pt>
                <c:pt idx="2913">
                  <c:v>-8.5389999999999994E-2</c:v>
                </c:pt>
                <c:pt idx="2914">
                  <c:v>-8.5279999999999995E-2</c:v>
                </c:pt>
                <c:pt idx="2915">
                  <c:v>-8.5120000000000001E-2</c:v>
                </c:pt>
                <c:pt idx="2916">
                  <c:v>-8.4949999999999998E-2</c:v>
                </c:pt>
                <c:pt idx="2917">
                  <c:v>-8.4790000000000004E-2</c:v>
                </c:pt>
                <c:pt idx="2918">
                  <c:v>-8.4570000000000006E-2</c:v>
                </c:pt>
                <c:pt idx="2919">
                  <c:v>-8.4409999999999999E-2</c:v>
                </c:pt>
                <c:pt idx="2920">
                  <c:v>-8.4190000000000001E-2</c:v>
                </c:pt>
                <c:pt idx="2921">
                  <c:v>-8.3970000000000003E-2</c:v>
                </c:pt>
                <c:pt idx="2922">
                  <c:v>-8.3760000000000001E-2</c:v>
                </c:pt>
                <c:pt idx="2923">
                  <c:v>-8.3540000000000003E-2</c:v>
                </c:pt>
                <c:pt idx="2924">
                  <c:v>-8.3269999999999997E-2</c:v>
                </c:pt>
                <c:pt idx="2925">
                  <c:v>-8.3049999999999999E-2</c:v>
                </c:pt>
                <c:pt idx="2926">
                  <c:v>-8.2830000000000001E-2</c:v>
                </c:pt>
                <c:pt idx="2927">
                  <c:v>-8.2610000000000003E-2</c:v>
                </c:pt>
                <c:pt idx="2928">
                  <c:v>-8.2339999999999997E-2</c:v>
                </c:pt>
                <c:pt idx="2929">
                  <c:v>-8.2070000000000004E-2</c:v>
                </c:pt>
                <c:pt idx="2930">
                  <c:v>-8.1799999999999998E-2</c:v>
                </c:pt>
                <c:pt idx="2931">
                  <c:v>-8.1519999999999995E-2</c:v>
                </c:pt>
                <c:pt idx="2932">
                  <c:v>-8.1250000000000003E-2</c:v>
                </c:pt>
                <c:pt idx="2933">
                  <c:v>-8.0979999999999996E-2</c:v>
                </c:pt>
                <c:pt idx="2934">
                  <c:v>-8.0649999999999999E-2</c:v>
                </c:pt>
                <c:pt idx="2935">
                  <c:v>-8.0379999999999993E-2</c:v>
                </c:pt>
                <c:pt idx="2936">
                  <c:v>-8.0049999999999996E-2</c:v>
                </c:pt>
                <c:pt idx="2937">
                  <c:v>-7.9729999999999995E-2</c:v>
                </c:pt>
                <c:pt idx="2938">
                  <c:v>-7.9399999999999998E-2</c:v>
                </c:pt>
                <c:pt idx="2939">
                  <c:v>-7.9070000000000001E-2</c:v>
                </c:pt>
                <c:pt idx="2940">
                  <c:v>-7.8750000000000001E-2</c:v>
                </c:pt>
                <c:pt idx="2941">
                  <c:v>-7.8420000000000004E-2</c:v>
                </c:pt>
                <c:pt idx="2942">
                  <c:v>-7.8090000000000007E-2</c:v>
                </c:pt>
                <c:pt idx="2943">
                  <c:v>-7.7770000000000006E-2</c:v>
                </c:pt>
                <c:pt idx="2944">
                  <c:v>-7.7439999999999995E-2</c:v>
                </c:pt>
                <c:pt idx="2945">
                  <c:v>-7.7109999999999998E-2</c:v>
                </c:pt>
                <c:pt idx="2946">
                  <c:v>-7.6730000000000007E-2</c:v>
                </c:pt>
                <c:pt idx="2947">
                  <c:v>-7.6399999999999996E-2</c:v>
                </c:pt>
                <c:pt idx="2948">
                  <c:v>-7.6020000000000004E-2</c:v>
                </c:pt>
                <c:pt idx="2949">
                  <c:v>-7.5639999999999999E-2</c:v>
                </c:pt>
                <c:pt idx="2950">
                  <c:v>-7.5259999999999994E-2</c:v>
                </c:pt>
                <c:pt idx="2951">
                  <c:v>-7.4880000000000002E-2</c:v>
                </c:pt>
                <c:pt idx="2952">
                  <c:v>-7.4550000000000005E-2</c:v>
                </c:pt>
                <c:pt idx="2953">
                  <c:v>-7.417E-2</c:v>
                </c:pt>
                <c:pt idx="2954">
                  <c:v>-7.3789999999999994E-2</c:v>
                </c:pt>
                <c:pt idx="2955">
                  <c:v>-7.3410000000000003E-2</c:v>
                </c:pt>
                <c:pt idx="2956">
                  <c:v>-7.3029999999999998E-2</c:v>
                </c:pt>
                <c:pt idx="2957">
                  <c:v>-7.2650000000000006E-2</c:v>
                </c:pt>
                <c:pt idx="2958">
                  <c:v>-7.2270000000000001E-2</c:v>
                </c:pt>
                <c:pt idx="2959">
                  <c:v>-7.1879999999999999E-2</c:v>
                </c:pt>
                <c:pt idx="2960">
                  <c:v>-7.1499999999999994E-2</c:v>
                </c:pt>
                <c:pt idx="2961">
                  <c:v>-7.1120000000000003E-2</c:v>
                </c:pt>
                <c:pt idx="2962">
                  <c:v>-7.0739999999999997E-2</c:v>
                </c:pt>
                <c:pt idx="2963">
                  <c:v>-7.0309999999999997E-2</c:v>
                </c:pt>
                <c:pt idx="2964">
                  <c:v>-6.9919999999999996E-2</c:v>
                </c:pt>
                <c:pt idx="2965">
                  <c:v>-6.9540000000000005E-2</c:v>
                </c:pt>
                <c:pt idx="2966">
                  <c:v>-6.9110000000000005E-2</c:v>
                </c:pt>
                <c:pt idx="2967">
                  <c:v>-6.8729999999999999E-2</c:v>
                </c:pt>
                <c:pt idx="2968">
                  <c:v>-6.8290000000000003E-2</c:v>
                </c:pt>
                <c:pt idx="2969">
                  <c:v>-6.7909999999999998E-2</c:v>
                </c:pt>
                <c:pt idx="2970">
                  <c:v>-6.7530000000000007E-2</c:v>
                </c:pt>
                <c:pt idx="2971">
                  <c:v>-6.7150000000000001E-2</c:v>
                </c:pt>
                <c:pt idx="2972">
                  <c:v>-6.6769999999999996E-2</c:v>
                </c:pt>
                <c:pt idx="2973">
                  <c:v>-6.6379999999999995E-2</c:v>
                </c:pt>
                <c:pt idx="2974">
                  <c:v>-6.6000000000000003E-2</c:v>
                </c:pt>
                <c:pt idx="2975">
                  <c:v>-6.5619999999999998E-2</c:v>
                </c:pt>
                <c:pt idx="2976">
                  <c:v>-6.5240000000000006E-2</c:v>
                </c:pt>
                <c:pt idx="2977">
                  <c:v>-6.4810000000000006E-2</c:v>
                </c:pt>
                <c:pt idx="2978">
                  <c:v>-6.4420000000000005E-2</c:v>
                </c:pt>
                <c:pt idx="2979">
                  <c:v>-6.404E-2</c:v>
                </c:pt>
                <c:pt idx="2980">
                  <c:v>-6.361E-2</c:v>
                </c:pt>
                <c:pt idx="2981">
                  <c:v>-6.3229999999999995E-2</c:v>
                </c:pt>
                <c:pt idx="2982">
                  <c:v>-6.2789999999999999E-2</c:v>
                </c:pt>
                <c:pt idx="2983">
                  <c:v>-6.241E-2</c:v>
                </c:pt>
                <c:pt idx="2984">
                  <c:v>-6.2030000000000002E-2</c:v>
                </c:pt>
                <c:pt idx="2985">
                  <c:v>-6.1650000000000003E-2</c:v>
                </c:pt>
                <c:pt idx="2986">
                  <c:v>-6.1269999999999998E-2</c:v>
                </c:pt>
                <c:pt idx="2987">
                  <c:v>-6.0940000000000001E-2</c:v>
                </c:pt>
                <c:pt idx="2988">
                  <c:v>-6.0560000000000003E-2</c:v>
                </c:pt>
                <c:pt idx="2989">
                  <c:v>-6.0179999999999997E-2</c:v>
                </c:pt>
                <c:pt idx="2990">
                  <c:v>-5.985E-2</c:v>
                </c:pt>
                <c:pt idx="2991">
                  <c:v>-5.9470000000000002E-2</c:v>
                </c:pt>
                <c:pt idx="2992">
                  <c:v>-5.9089999999999997E-2</c:v>
                </c:pt>
                <c:pt idx="2993">
                  <c:v>-5.876E-2</c:v>
                </c:pt>
                <c:pt idx="2994">
                  <c:v>-5.8380000000000001E-2</c:v>
                </c:pt>
                <c:pt idx="2995">
                  <c:v>-5.8000000000000003E-2</c:v>
                </c:pt>
                <c:pt idx="2996">
                  <c:v>-5.7619999999999998E-2</c:v>
                </c:pt>
                <c:pt idx="2997">
                  <c:v>-5.7239999999999999E-2</c:v>
                </c:pt>
                <c:pt idx="2998">
                  <c:v>-5.6910000000000002E-2</c:v>
                </c:pt>
                <c:pt idx="2999">
                  <c:v>-5.6529999999999997E-2</c:v>
                </c:pt>
                <c:pt idx="3000">
                  <c:v>-5.62E-2</c:v>
                </c:pt>
                <c:pt idx="3001">
                  <c:v>-5.5820000000000002E-2</c:v>
                </c:pt>
                <c:pt idx="3002">
                  <c:v>-5.5550000000000002E-2</c:v>
                </c:pt>
                <c:pt idx="3003">
                  <c:v>-5.5219999999999998E-2</c:v>
                </c:pt>
                <c:pt idx="3004">
                  <c:v>-5.4899999999999997E-2</c:v>
                </c:pt>
                <c:pt idx="3005">
                  <c:v>-5.457E-2</c:v>
                </c:pt>
                <c:pt idx="3006">
                  <c:v>-5.4239999999999997E-2</c:v>
                </c:pt>
                <c:pt idx="3007">
                  <c:v>-5.391E-2</c:v>
                </c:pt>
                <c:pt idx="3008">
                  <c:v>-5.3589999999999999E-2</c:v>
                </c:pt>
                <c:pt idx="3009">
                  <c:v>-5.3260000000000002E-2</c:v>
                </c:pt>
                <c:pt idx="3010">
                  <c:v>-5.2929999999999998E-2</c:v>
                </c:pt>
                <c:pt idx="3011">
                  <c:v>-5.2609999999999997E-2</c:v>
                </c:pt>
                <c:pt idx="3012">
                  <c:v>-5.228E-2</c:v>
                </c:pt>
                <c:pt idx="3013">
                  <c:v>-5.1950000000000003E-2</c:v>
                </c:pt>
                <c:pt idx="3014">
                  <c:v>-5.1630000000000002E-2</c:v>
                </c:pt>
                <c:pt idx="3015">
                  <c:v>-5.1360000000000003E-2</c:v>
                </c:pt>
                <c:pt idx="3016">
                  <c:v>-5.1029999999999999E-2</c:v>
                </c:pt>
                <c:pt idx="3017">
                  <c:v>-5.076E-2</c:v>
                </c:pt>
                <c:pt idx="3018">
                  <c:v>-5.0479999999999997E-2</c:v>
                </c:pt>
                <c:pt idx="3019">
                  <c:v>-5.0209999999999998E-2</c:v>
                </c:pt>
                <c:pt idx="3020">
                  <c:v>-4.9939999999999998E-2</c:v>
                </c:pt>
                <c:pt idx="3021">
                  <c:v>-4.9669999999999999E-2</c:v>
                </c:pt>
                <c:pt idx="3022">
                  <c:v>-4.9399999999999999E-2</c:v>
                </c:pt>
                <c:pt idx="3023">
                  <c:v>-4.9119999999999997E-2</c:v>
                </c:pt>
                <c:pt idx="3024">
                  <c:v>-4.8910000000000002E-2</c:v>
                </c:pt>
                <c:pt idx="3025">
                  <c:v>-4.863E-2</c:v>
                </c:pt>
                <c:pt idx="3026">
                  <c:v>-4.836E-2</c:v>
                </c:pt>
                <c:pt idx="3027">
                  <c:v>-4.8090000000000001E-2</c:v>
                </c:pt>
                <c:pt idx="3028">
                  <c:v>-4.7820000000000001E-2</c:v>
                </c:pt>
                <c:pt idx="3029">
                  <c:v>-4.7539999999999999E-2</c:v>
                </c:pt>
                <c:pt idx="3030">
                  <c:v>-4.727E-2</c:v>
                </c:pt>
                <c:pt idx="3031">
                  <c:v>-4.7E-2</c:v>
                </c:pt>
                <c:pt idx="3032">
                  <c:v>-4.6780000000000002E-2</c:v>
                </c:pt>
                <c:pt idx="3033">
                  <c:v>-4.6510000000000003E-2</c:v>
                </c:pt>
                <c:pt idx="3034">
                  <c:v>-4.6350000000000002E-2</c:v>
                </c:pt>
                <c:pt idx="3035">
                  <c:v>-4.6129999999999997E-2</c:v>
                </c:pt>
                <c:pt idx="3036">
                  <c:v>-4.5909999999999999E-2</c:v>
                </c:pt>
                <c:pt idx="3037">
                  <c:v>-4.5690000000000001E-2</c:v>
                </c:pt>
                <c:pt idx="3038">
                  <c:v>-4.5469999999999997E-2</c:v>
                </c:pt>
                <c:pt idx="3039">
                  <c:v>-4.5260000000000002E-2</c:v>
                </c:pt>
                <c:pt idx="3040">
                  <c:v>-4.5039999999999997E-2</c:v>
                </c:pt>
                <c:pt idx="3041">
                  <c:v>-4.4819999999999999E-2</c:v>
                </c:pt>
                <c:pt idx="3042">
                  <c:v>-4.4600000000000001E-2</c:v>
                </c:pt>
                <c:pt idx="3043">
                  <c:v>-4.4389999999999999E-2</c:v>
                </c:pt>
                <c:pt idx="3044">
                  <c:v>-4.4170000000000001E-2</c:v>
                </c:pt>
                <c:pt idx="3045">
                  <c:v>-4.3950000000000003E-2</c:v>
                </c:pt>
                <c:pt idx="3046">
                  <c:v>-4.3729999999999998E-2</c:v>
                </c:pt>
                <c:pt idx="3047">
                  <c:v>-4.351E-2</c:v>
                </c:pt>
                <c:pt idx="3048">
                  <c:v>-4.335E-2</c:v>
                </c:pt>
                <c:pt idx="3049">
                  <c:v>-4.3189999999999999E-2</c:v>
                </c:pt>
                <c:pt idx="3050">
                  <c:v>-4.3020000000000003E-2</c:v>
                </c:pt>
                <c:pt idx="3051">
                  <c:v>-4.2860000000000002E-2</c:v>
                </c:pt>
                <c:pt idx="3052">
                  <c:v>-4.2700000000000002E-2</c:v>
                </c:pt>
                <c:pt idx="3053">
                  <c:v>-4.2529999999999998E-2</c:v>
                </c:pt>
                <c:pt idx="3054">
                  <c:v>-4.2369999999999998E-2</c:v>
                </c:pt>
                <c:pt idx="3055">
                  <c:v>-4.2209999999999998E-2</c:v>
                </c:pt>
                <c:pt idx="3056">
                  <c:v>-4.2040000000000001E-2</c:v>
                </c:pt>
                <c:pt idx="3057">
                  <c:v>-4.1880000000000001E-2</c:v>
                </c:pt>
                <c:pt idx="3058">
                  <c:v>-4.172E-2</c:v>
                </c:pt>
                <c:pt idx="3059">
                  <c:v>-4.1549999999999997E-2</c:v>
                </c:pt>
                <c:pt idx="3060">
                  <c:v>-4.1390000000000003E-2</c:v>
                </c:pt>
                <c:pt idx="3061">
                  <c:v>-4.1230000000000003E-2</c:v>
                </c:pt>
                <c:pt idx="3062">
                  <c:v>-4.1059999999999999E-2</c:v>
                </c:pt>
                <c:pt idx="3063">
                  <c:v>-4.0899999999999999E-2</c:v>
                </c:pt>
                <c:pt idx="3064">
                  <c:v>-4.079E-2</c:v>
                </c:pt>
                <c:pt idx="3065">
                  <c:v>-4.0680000000000001E-2</c:v>
                </c:pt>
                <c:pt idx="3066">
                  <c:v>-4.0570000000000002E-2</c:v>
                </c:pt>
                <c:pt idx="3067">
                  <c:v>-4.0460000000000003E-2</c:v>
                </c:pt>
                <c:pt idx="3068">
                  <c:v>-4.036E-2</c:v>
                </c:pt>
                <c:pt idx="3069">
                  <c:v>-4.0189999999999997E-2</c:v>
                </c:pt>
                <c:pt idx="3070">
                  <c:v>-4.0079999999999998E-2</c:v>
                </c:pt>
                <c:pt idx="3071">
                  <c:v>-3.9969999999999999E-2</c:v>
                </c:pt>
                <c:pt idx="3072">
                  <c:v>-3.9870000000000003E-2</c:v>
                </c:pt>
                <c:pt idx="3073">
                  <c:v>-3.9759999999999997E-2</c:v>
                </c:pt>
                <c:pt idx="3074">
                  <c:v>-3.9649999999999998E-2</c:v>
                </c:pt>
                <c:pt idx="3075">
                  <c:v>-3.9539999999999999E-2</c:v>
                </c:pt>
                <c:pt idx="3076">
                  <c:v>-3.943E-2</c:v>
                </c:pt>
                <c:pt idx="3077">
                  <c:v>-3.9320000000000001E-2</c:v>
                </c:pt>
                <c:pt idx="3078">
                  <c:v>-3.9210000000000002E-2</c:v>
                </c:pt>
                <c:pt idx="3079">
                  <c:v>-3.9100000000000003E-2</c:v>
                </c:pt>
                <c:pt idx="3080">
                  <c:v>-3.9050000000000001E-2</c:v>
                </c:pt>
                <c:pt idx="3081">
                  <c:v>-3.8989999999999997E-2</c:v>
                </c:pt>
                <c:pt idx="3082">
                  <c:v>-3.8890000000000001E-2</c:v>
                </c:pt>
                <c:pt idx="3083">
                  <c:v>-3.8830000000000003E-2</c:v>
                </c:pt>
                <c:pt idx="3084">
                  <c:v>-3.8780000000000002E-2</c:v>
                </c:pt>
                <c:pt idx="3085">
                  <c:v>-3.8719999999999997E-2</c:v>
                </c:pt>
                <c:pt idx="3086">
                  <c:v>-3.8670000000000003E-2</c:v>
                </c:pt>
                <c:pt idx="3087">
                  <c:v>-3.8559999999999997E-2</c:v>
                </c:pt>
                <c:pt idx="3088">
                  <c:v>-3.85E-2</c:v>
                </c:pt>
                <c:pt idx="3089">
                  <c:v>-3.8449999999999998E-2</c:v>
                </c:pt>
                <c:pt idx="3090">
                  <c:v>-3.8399999999999997E-2</c:v>
                </c:pt>
                <c:pt idx="3091">
                  <c:v>-3.8339999999999999E-2</c:v>
                </c:pt>
                <c:pt idx="3092">
                  <c:v>-3.8289999999999998E-2</c:v>
                </c:pt>
                <c:pt idx="3093">
                  <c:v>-3.823E-2</c:v>
                </c:pt>
                <c:pt idx="3094">
                  <c:v>-3.8179999999999999E-2</c:v>
                </c:pt>
                <c:pt idx="3095">
                  <c:v>-3.8120000000000001E-2</c:v>
                </c:pt>
                <c:pt idx="3096">
                  <c:v>-3.8120000000000001E-2</c:v>
                </c:pt>
                <c:pt idx="3097">
                  <c:v>-3.807E-2</c:v>
                </c:pt>
                <c:pt idx="3098">
                  <c:v>-3.807E-2</c:v>
                </c:pt>
                <c:pt idx="3099">
                  <c:v>-3.807E-2</c:v>
                </c:pt>
                <c:pt idx="3100">
                  <c:v>-3.8010000000000002E-2</c:v>
                </c:pt>
                <c:pt idx="3101">
                  <c:v>-3.8010000000000002E-2</c:v>
                </c:pt>
                <c:pt idx="3102">
                  <c:v>-3.8010000000000002E-2</c:v>
                </c:pt>
                <c:pt idx="3103">
                  <c:v>-3.7960000000000001E-2</c:v>
                </c:pt>
                <c:pt idx="3104">
                  <c:v>-3.7960000000000001E-2</c:v>
                </c:pt>
                <c:pt idx="3105">
                  <c:v>-3.7960000000000001E-2</c:v>
                </c:pt>
                <c:pt idx="3106">
                  <c:v>-3.7960000000000001E-2</c:v>
                </c:pt>
                <c:pt idx="3107">
                  <c:v>-3.7909999999999999E-2</c:v>
                </c:pt>
                <c:pt idx="3108">
                  <c:v>-3.7909999999999999E-2</c:v>
                </c:pt>
                <c:pt idx="3109">
                  <c:v>-3.7909999999999999E-2</c:v>
                </c:pt>
                <c:pt idx="3110">
                  <c:v>-3.7909999999999999E-2</c:v>
                </c:pt>
                <c:pt idx="3111">
                  <c:v>-3.7909999999999999E-2</c:v>
                </c:pt>
                <c:pt idx="3112">
                  <c:v>-3.7960000000000001E-2</c:v>
                </c:pt>
                <c:pt idx="3113">
                  <c:v>-3.7960000000000001E-2</c:v>
                </c:pt>
                <c:pt idx="3114">
                  <c:v>-3.8010000000000002E-2</c:v>
                </c:pt>
                <c:pt idx="3115">
                  <c:v>-3.8010000000000002E-2</c:v>
                </c:pt>
                <c:pt idx="3116">
                  <c:v>-3.807E-2</c:v>
                </c:pt>
                <c:pt idx="3117">
                  <c:v>-3.807E-2</c:v>
                </c:pt>
                <c:pt idx="3118">
                  <c:v>-3.8120000000000001E-2</c:v>
                </c:pt>
                <c:pt idx="3119">
                  <c:v>-3.8120000000000001E-2</c:v>
                </c:pt>
                <c:pt idx="3120">
                  <c:v>-3.8179999999999999E-2</c:v>
                </c:pt>
                <c:pt idx="3121">
                  <c:v>-3.823E-2</c:v>
                </c:pt>
                <c:pt idx="3122">
                  <c:v>-3.823E-2</c:v>
                </c:pt>
                <c:pt idx="3123">
                  <c:v>-3.8289999999999998E-2</c:v>
                </c:pt>
                <c:pt idx="3124">
                  <c:v>-3.8339999999999999E-2</c:v>
                </c:pt>
                <c:pt idx="3125">
                  <c:v>-3.8339999999999999E-2</c:v>
                </c:pt>
                <c:pt idx="3126">
                  <c:v>-3.8399999999999997E-2</c:v>
                </c:pt>
                <c:pt idx="3127">
                  <c:v>-3.8449999999999998E-2</c:v>
                </c:pt>
                <c:pt idx="3128">
                  <c:v>-3.85E-2</c:v>
                </c:pt>
                <c:pt idx="3129">
                  <c:v>-3.8559999999999997E-2</c:v>
                </c:pt>
                <c:pt idx="3130">
                  <c:v>-3.8670000000000003E-2</c:v>
                </c:pt>
                <c:pt idx="3131">
                  <c:v>-3.8719999999999997E-2</c:v>
                </c:pt>
                <c:pt idx="3132">
                  <c:v>-3.8780000000000002E-2</c:v>
                </c:pt>
                <c:pt idx="3133">
                  <c:v>-3.8830000000000003E-2</c:v>
                </c:pt>
                <c:pt idx="3134">
                  <c:v>-3.8940000000000002E-2</c:v>
                </c:pt>
                <c:pt idx="3135">
                  <c:v>-3.8989999999999997E-2</c:v>
                </c:pt>
                <c:pt idx="3136">
                  <c:v>-3.9050000000000001E-2</c:v>
                </c:pt>
                <c:pt idx="3137">
                  <c:v>-3.916E-2</c:v>
                </c:pt>
                <c:pt idx="3138">
                  <c:v>-3.9210000000000002E-2</c:v>
                </c:pt>
                <c:pt idx="3139">
                  <c:v>-3.9269999999999999E-2</c:v>
                </c:pt>
                <c:pt idx="3140">
                  <c:v>-3.9379999999999998E-2</c:v>
                </c:pt>
                <c:pt idx="3141">
                  <c:v>-3.943E-2</c:v>
                </c:pt>
                <c:pt idx="3142">
                  <c:v>-3.9539999999999999E-2</c:v>
                </c:pt>
                <c:pt idx="3143">
                  <c:v>-3.959E-2</c:v>
                </c:pt>
                <c:pt idx="3144">
                  <c:v>-3.9699999999999999E-2</c:v>
                </c:pt>
                <c:pt idx="3145">
                  <c:v>-3.9809999999999998E-2</c:v>
                </c:pt>
                <c:pt idx="3146">
                  <c:v>-3.9870000000000003E-2</c:v>
                </c:pt>
                <c:pt idx="3147">
                  <c:v>-3.9969999999999999E-2</c:v>
                </c:pt>
                <c:pt idx="3148">
                  <c:v>-4.0079999999999998E-2</c:v>
                </c:pt>
                <c:pt idx="3149">
                  <c:v>-4.0189999999999997E-2</c:v>
                </c:pt>
                <c:pt idx="3150">
                  <c:v>-4.0250000000000001E-2</c:v>
                </c:pt>
                <c:pt idx="3151">
                  <c:v>-4.036E-2</c:v>
                </c:pt>
                <c:pt idx="3152">
                  <c:v>-4.0460000000000003E-2</c:v>
                </c:pt>
                <c:pt idx="3153">
                  <c:v>-4.0570000000000002E-2</c:v>
                </c:pt>
                <c:pt idx="3154">
                  <c:v>-4.0680000000000001E-2</c:v>
                </c:pt>
                <c:pt idx="3155">
                  <c:v>-4.0739999999999998E-2</c:v>
                </c:pt>
                <c:pt idx="3156">
                  <c:v>-4.0849999999999997E-2</c:v>
                </c:pt>
                <c:pt idx="3157">
                  <c:v>-4.095E-2</c:v>
                </c:pt>
                <c:pt idx="3158">
                  <c:v>-4.1059999999999999E-2</c:v>
                </c:pt>
                <c:pt idx="3159">
                  <c:v>-4.1169999999999998E-2</c:v>
                </c:pt>
                <c:pt idx="3160">
                  <c:v>-4.1279999999999997E-2</c:v>
                </c:pt>
                <c:pt idx="3161">
                  <c:v>-4.1390000000000003E-2</c:v>
                </c:pt>
                <c:pt idx="3162">
                  <c:v>-4.1500000000000002E-2</c:v>
                </c:pt>
                <c:pt idx="3163">
                  <c:v>-4.1610000000000001E-2</c:v>
                </c:pt>
                <c:pt idx="3164">
                  <c:v>-4.172E-2</c:v>
                </c:pt>
                <c:pt idx="3165">
                  <c:v>-4.1770000000000002E-2</c:v>
                </c:pt>
                <c:pt idx="3166">
                  <c:v>-4.1880000000000001E-2</c:v>
                </c:pt>
                <c:pt idx="3167">
                  <c:v>-4.199E-2</c:v>
                </c:pt>
                <c:pt idx="3168">
                  <c:v>-4.2099999999999999E-2</c:v>
                </c:pt>
                <c:pt idx="3169">
                  <c:v>-4.2209999999999998E-2</c:v>
                </c:pt>
                <c:pt idx="3170">
                  <c:v>-4.2320000000000003E-2</c:v>
                </c:pt>
                <c:pt idx="3171">
                  <c:v>-4.2430000000000002E-2</c:v>
                </c:pt>
                <c:pt idx="3172">
                  <c:v>-4.2529999999999998E-2</c:v>
                </c:pt>
                <c:pt idx="3173">
                  <c:v>-4.2639999999999997E-2</c:v>
                </c:pt>
                <c:pt idx="3174">
                  <c:v>-4.2700000000000002E-2</c:v>
                </c:pt>
                <c:pt idx="3175">
                  <c:v>-4.2810000000000001E-2</c:v>
                </c:pt>
                <c:pt idx="3176">
                  <c:v>-4.292E-2</c:v>
                </c:pt>
                <c:pt idx="3177">
                  <c:v>-4.3020000000000003E-2</c:v>
                </c:pt>
                <c:pt idx="3178">
                  <c:v>-4.3130000000000002E-2</c:v>
                </c:pt>
                <c:pt idx="3179">
                  <c:v>-4.3189999999999999E-2</c:v>
                </c:pt>
                <c:pt idx="3180">
                  <c:v>-4.3299999999999998E-2</c:v>
                </c:pt>
                <c:pt idx="3181">
                  <c:v>-4.3409999999999997E-2</c:v>
                </c:pt>
                <c:pt idx="3182">
                  <c:v>-4.351E-2</c:v>
                </c:pt>
                <c:pt idx="3183">
                  <c:v>-4.3569999999999998E-2</c:v>
                </c:pt>
                <c:pt idx="3184">
                  <c:v>-4.3679999999999997E-2</c:v>
                </c:pt>
                <c:pt idx="3185">
                  <c:v>-4.3790000000000003E-2</c:v>
                </c:pt>
                <c:pt idx="3186">
                  <c:v>-4.3839999999999997E-2</c:v>
                </c:pt>
                <c:pt idx="3187">
                  <c:v>-4.3950000000000003E-2</c:v>
                </c:pt>
                <c:pt idx="3188">
                  <c:v>-4.3999999999999997E-2</c:v>
                </c:pt>
                <c:pt idx="3189">
                  <c:v>-4.4110000000000003E-2</c:v>
                </c:pt>
                <c:pt idx="3190">
                  <c:v>-4.4170000000000001E-2</c:v>
                </c:pt>
                <c:pt idx="3191">
                  <c:v>-4.428E-2</c:v>
                </c:pt>
                <c:pt idx="3192">
                  <c:v>-4.4330000000000001E-2</c:v>
                </c:pt>
                <c:pt idx="3193">
                  <c:v>-4.4389999999999999E-2</c:v>
                </c:pt>
                <c:pt idx="3194">
                  <c:v>-4.4490000000000002E-2</c:v>
                </c:pt>
                <c:pt idx="3195">
                  <c:v>-4.4549999999999999E-2</c:v>
                </c:pt>
                <c:pt idx="3196">
                  <c:v>-4.4600000000000001E-2</c:v>
                </c:pt>
                <c:pt idx="3197">
                  <c:v>-4.4659999999999998E-2</c:v>
                </c:pt>
                <c:pt idx="3198">
                  <c:v>-4.471E-2</c:v>
                </c:pt>
                <c:pt idx="3199">
                  <c:v>-4.4819999999999999E-2</c:v>
                </c:pt>
                <c:pt idx="3200">
                  <c:v>-4.4880000000000003E-2</c:v>
                </c:pt>
                <c:pt idx="3201">
                  <c:v>-4.4929999999999998E-2</c:v>
                </c:pt>
                <c:pt idx="3202">
                  <c:v>-4.4979999999999999E-2</c:v>
                </c:pt>
                <c:pt idx="3203">
                  <c:v>-4.5039999999999997E-2</c:v>
                </c:pt>
                <c:pt idx="3204">
                  <c:v>-4.5039999999999997E-2</c:v>
                </c:pt>
                <c:pt idx="3205">
                  <c:v>-4.5089999999999998E-2</c:v>
                </c:pt>
                <c:pt idx="3206">
                  <c:v>-4.5150000000000003E-2</c:v>
                </c:pt>
                <c:pt idx="3207">
                  <c:v>-4.5199999999999997E-2</c:v>
                </c:pt>
                <c:pt idx="3208">
                  <c:v>-4.5199999999999997E-2</c:v>
                </c:pt>
                <c:pt idx="3209">
                  <c:v>-4.5260000000000002E-2</c:v>
                </c:pt>
                <c:pt idx="3210">
                  <c:v>-4.5260000000000002E-2</c:v>
                </c:pt>
                <c:pt idx="3211">
                  <c:v>-4.5310000000000003E-2</c:v>
                </c:pt>
                <c:pt idx="3212">
                  <c:v>-4.5310000000000003E-2</c:v>
                </c:pt>
                <c:pt idx="3213">
                  <c:v>-4.5370000000000001E-2</c:v>
                </c:pt>
                <c:pt idx="3214">
                  <c:v>-4.5370000000000001E-2</c:v>
                </c:pt>
                <c:pt idx="3215">
                  <c:v>-4.5420000000000002E-2</c:v>
                </c:pt>
                <c:pt idx="3216">
                  <c:v>-4.5420000000000002E-2</c:v>
                </c:pt>
                <c:pt idx="3217">
                  <c:v>-4.5420000000000002E-2</c:v>
                </c:pt>
                <c:pt idx="3218">
                  <c:v>-4.5420000000000002E-2</c:v>
                </c:pt>
                <c:pt idx="3219">
                  <c:v>-4.5420000000000002E-2</c:v>
                </c:pt>
                <c:pt idx="3220">
                  <c:v>-4.5420000000000002E-2</c:v>
                </c:pt>
                <c:pt idx="3221">
                  <c:v>-4.5420000000000002E-2</c:v>
                </c:pt>
                <c:pt idx="3222">
                  <c:v>-4.5420000000000002E-2</c:v>
                </c:pt>
                <c:pt idx="3223">
                  <c:v>-4.5420000000000002E-2</c:v>
                </c:pt>
                <c:pt idx="3224">
                  <c:v>-4.5420000000000002E-2</c:v>
                </c:pt>
                <c:pt idx="3225">
                  <c:v>-4.5420000000000002E-2</c:v>
                </c:pt>
                <c:pt idx="3226">
                  <c:v>-4.5420000000000002E-2</c:v>
                </c:pt>
                <c:pt idx="3227">
                  <c:v>-4.5370000000000001E-2</c:v>
                </c:pt>
                <c:pt idx="3228">
                  <c:v>-4.5370000000000001E-2</c:v>
                </c:pt>
                <c:pt idx="3229">
                  <c:v>-4.5370000000000001E-2</c:v>
                </c:pt>
                <c:pt idx="3230">
                  <c:v>-4.5310000000000003E-2</c:v>
                </c:pt>
                <c:pt idx="3231">
                  <c:v>-4.5310000000000003E-2</c:v>
                </c:pt>
                <c:pt idx="3232">
                  <c:v>-4.5260000000000002E-2</c:v>
                </c:pt>
                <c:pt idx="3233">
                  <c:v>-4.5260000000000002E-2</c:v>
                </c:pt>
                <c:pt idx="3234">
                  <c:v>-4.5199999999999997E-2</c:v>
                </c:pt>
                <c:pt idx="3235">
                  <c:v>-4.5150000000000003E-2</c:v>
                </c:pt>
                <c:pt idx="3236">
                  <c:v>-4.5150000000000003E-2</c:v>
                </c:pt>
                <c:pt idx="3237">
                  <c:v>-4.5089999999999998E-2</c:v>
                </c:pt>
                <c:pt idx="3238">
                  <c:v>-4.5039999999999997E-2</c:v>
                </c:pt>
                <c:pt idx="3239">
                  <c:v>-4.4979999999999999E-2</c:v>
                </c:pt>
                <c:pt idx="3240">
                  <c:v>-4.4929999999999998E-2</c:v>
                </c:pt>
                <c:pt idx="3241">
                  <c:v>-4.4880000000000003E-2</c:v>
                </c:pt>
                <c:pt idx="3242">
                  <c:v>-4.4819999999999999E-2</c:v>
                </c:pt>
                <c:pt idx="3243">
                  <c:v>-4.4769999999999997E-2</c:v>
                </c:pt>
                <c:pt idx="3244">
                  <c:v>-4.471E-2</c:v>
                </c:pt>
                <c:pt idx="3245">
                  <c:v>-4.4659999999999998E-2</c:v>
                </c:pt>
                <c:pt idx="3246">
                  <c:v>-4.4600000000000001E-2</c:v>
                </c:pt>
                <c:pt idx="3247">
                  <c:v>-4.4549999999999999E-2</c:v>
                </c:pt>
                <c:pt idx="3248">
                  <c:v>-4.4490000000000002E-2</c:v>
                </c:pt>
                <c:pt idx="3249">
                  <c:v>-4.444E-2</c:v>
                </c:pt>
                <c:pt idx="3250">
                  <c:v>-4.4330000000000001E-2</c:v>
                </c:pt>
                <c:pt idx="3251">
                  <c:v>-4.428E-2</c:v>
                </c:pt>
                <c:pt idx="3252">
                  <c:v>-4.4220000000000002E-2</c:v>
                </c:pt>
                <c:pt idx="3253">
                  <c:v>-4.4110000000000003E-2</c:v>
                </c:pt>
                <c:pt idx="3254">
                  <c:v>-4.4060000000000002E-2</c:v>
                </c:pt>
                <c:pt idx="3255">
                  <c:v>-4.3999999999999997E-2</c:v>
                </c:pt>
                <c:pt idx="3256">
                  <c:v>-4.3900000000000002E-2</c:v>
                </c:pt>
                <c:pt idx="3257">
                  <c:v>-4.3839999999999997E-2</c:v>
                </c:pt>
                <c:pt idx="3258">
                  <c:v>-4.3729999999999998E-2</c:v>
                </c:pt>
                <c:pt idx="3259">
                  <c:v>-4.3679999999999997E-2</c:v>
                </c:pt>
                <c:pt idx="3260">
                  <c:v>-4.3569999999999998E-2</c:v>
                </c:pt>
                <c:pt idx="3261">
                  <c:v>-4.351E-2</c:v>
                </c:pt>
                <c:pt idx="3262">
                  <c:v>-4.3409999999999997E-2</c:v>
                </c:pt>
                <c:pt idx="3263">
                  <c:v>-4.335E-2</c:v>
                </c:pt>
                <c:pt idx="3264">
                  <c:v>-4.3240000000000001E-2</c:v>
                </c:pt>
                <c:pt idx="3265">
                  <c:v>-4.3189999999999999E-2</c:v>
                </c:pt>
                <c:pt idx="3266">
                  <c:v>-4.308E-2</c:v>
                </c:pt>
                <c:pt idx="3267">
                  <c:v>-4.2970000000000001E-2</c:v>
                </c:pt>
                <c:pt idx="3268">
                  <c:v>-4.292E-2</c:v>
                </c:pt>
                <c:pt idx="3269">
                  <c:v>-4.2810000000000001E-2</c:v>
                </c:pt>
                <c:pt idx="3270">
                  <c:v>-4.2700000000000002E-2</c:v>
                </c:pt>
                <c:pt idx="3271">
                  <c:v>-4.2590000000000003E-2</c:v>
                </c:pt>
                <c:pt idx="3272">
                  <c:v>-4.2529999999999998E-2</c:v>
                </c:pt>
                <c:pt idx="3273">
                  <c:v>-4.2430000000000002E-2</c:v>
                </c:pt>
                <c:pt idx="3274">
                  <c:v>-4.2320000000000003E-2</c:v>
                </c:pt>
                <c:pt idx="3275">
                  <c:v>-4.2259999999999999E-2</c:v>
                </c:pt>
                <c:pt idx="3276">
                  <c:v>-4.215E-2</c:v>
                </c:pt>
                <c:pt idx="3277">
                  <c:v>-4.2040000000000001E-2</c:v>
                </c:pt>
                <c:pt idx="3278">
                  <c:v>-4.199E-2</c:v>
                </c:pt>
                <c:pt idx="3279">
                  <c:v>-4.1880000000000001E-2</c:v>
                </c:pt>
                <c:pt idx="3280">
                  <c:v>-4.1770000000000002E-2</c:v>
                </c:pt>
                <c:pt idx="3281">
                  <c:v>-4.172E-2</c:v>
                </c:pt>
                <c:pt idx="3282">
                  <c:v>-4.1610000000000001E-2</c:v>
                </c:pt>
                <c:pt idx="3283">
                  <c:v>-4.1500000000000002E-2</c:v>
                </c:pt>
                <c:pt idx="3284">
                  <c:v>-4.1390000000000003E-2</c:v>
                </c:pt>
                <c:pt idx="3285">
                  <c:v>-4.1279999999999997E-2</c:v>
                </c:pt>
                <c:pt idx="3286">
                  <c:v>-4.1230000000000003E-2</c:v>
                </c:pt>
                <c:pt idx="3287">
                  <c:v>-4.1119999999999997E-2</c:v>
                </c:pt>
                <c:pt idx="3288">
                  <c:v>-4.1009999999999998E-2</c:v>
                </c:pt>
                <c:pt idx="3289">
                  <c:v>-4.0899999999999999E-2</c:v>
                </c:pt>
                <c:pt idx="3290">
                  <c:v>-4.0849999999999997E-2</c:v>
                </c:pt>
                <c:pt idx="3291">
                  <c:v>-4.0739999999999998E-2</c:v>
                </c:pt>
                <c:pt idx="3292">
                  <c:v>-4.0629999999999999E-2</c:v>
                </c:pt>
                <c:pt idx="3293">
                  <c:v>-4.052E-2</c:v>
                </c:pt>
                <c:pt idx="3294">
                  <c:v>-4.0460000000000003E-2</c:v>
                </c:pt>
                <c:pt idx="3295">
                  <c:v>-4.036E-2</c:v>
                </c:pt>
                <c:pt idx="3296">
                  <c:v>-4.0300000000000002E-2</c:v>
                </c:pt>
                <c:pt idx="3297">
                  <c:v>-4.0189999999999997E-2</c:v>
                </c:pt>
                <c:pt idx="3298">
                  <c:v>-4.0079999999999998E-2</c:v>
                </c:pt>
                <c:pt idx="3299">
                  <c:v>-4.0030000000000003E-2</c:v>
                </c:pt>
                <c:pt idx="3300">
                  <c:v>-3.9919999999999997E-2</c:v>
                </c:pt>
                <c:pt idx="3301">
                  <c:v>-3.9809999999999998E-2</c:v>
                </c:pt>
                <c:pt idx="3302">
                  <c:v>-3.9699999999999999E-2</c:v>
                </c:pt>
                <c:pt idx="3303">
                  <c:v>-3.959E-2</c:v>
                </c:pt>
                <c:pt idx="3304">
                  <c:v>-3.9539999999999999E-2</c:v>
                </c:pt>
                <c:pt idx="3305">
                  <c:v>-3.943E-2</c:v>
                </c:pt>
                <c:pt idx="3306">
                  <c:v>-3.9379999999999998E-2</c:v>
                </c:pt>
                <c:pt idx="3307">
                  <c:v>-3.9269999999999999E-2</c:v>
                </c:pt>
                <c:pt idx="3308">
                  <c:v>-3.916E-2</c:v>
                </c:pt>
                <c:pt idx="3309">
                  <c:v>-3.9100000000000003E-2</c:v>
                </c:pt>
                <c:pt idx="3310">
                  <c:v>-3.8989999999999997E-2</c:v>
                </c:pt>
                <c:pt idx="3311">
                  <c:v>-3.8940000000000002E-2</c:v>
                </c:pt>
                <c:pt idx="3312">
                  <c:v>-3.8830000000000003E-2</c:v>
                </c:pt>
                <c:pt idx="3313">
                  <c:v>-3.8780000000000002E-2</c:v>
                </c:pt>
                <c:pt idx="3314">
                  <c:v>-3.8670000000000003E-2</c:v>
                </c:pt>
                <c:pt idx="3315">
                  <c:v>-3.8559999999999997E-2</c:v>
                </c:pt>
                <c:pt idx="3316">
                  <c:v>-3.85E-2</c:v>
                </c:pt>
                <c:pt idx="3317">
                  <c:v>-3.8399999999999997E-2</c:v>
                </c:pt>
                <c:pt idx="3318">
                  <c:v>-3.8289999999999998E-2</c:v>
                </c:pt>
                <c:pt idx="3319">
                  <c:v>-3.823E-2</c:v>
                </c:pt>
                <c:pt idx="3320">
                  <c:v>-3.8120000000000001E-2</c:v>
                </c:pt>
                <c:pt idx="3321">
                  <c:v>-3.807E-2</c:v>
                </c:pt>
                <c:pt idx="3322">
                  <c:v>-3.7960000000000001E-2</c:v>
                </c:pt>
                <c:pt idx="3323">
                  <c:v>-3.7909999999999999E-2</c:v>
                </c:pt>
                <c:pt idx="3324">
                  <c:v>-3.78E-2</c:v>
                </c:pt>
                <c:pt idx="3325">
                  <c:v>-3.7740000000000003E-2</c:v>
                </c:pt>
                <c:pt idx="3326">
                  <c:v>-3.7629999999999997E-2</c:v>
                </c:pt>
                <c:pt idx="3327">
                  <c:v>-3.7580000000000002E-2</c:v>
                </c:pt>
                <c:pt idx="3328">
                  <c:v>-3.7470000000000003E-2</c:v>
                </c:pt>
                <c:pt idx="3329">
                  <c:v>-3.7420000000000002E-2</c:v>
                </c:pt>
                <c:pt idx="3330">
                  <c:v>-3.7310000000000003E-2</c:v>
                </c:pt>
                <c:pt idx="3331">
                  <c:v>-3.7199999999999997E-2</c:v>
                </c:pt>
                <c:pt idx="3332">
                  <c:v>-3.7139999999999999E-2</c:v>
                </c:pt>
                <c:pt idx="3333">
                  <c:v>-3.703E-2</c:v>
                </c:pt>
                <c:pt idx="3334">
                  <c:v>-3.6929999999999998E-2</c:v>
                </c:pt>
                <c:pt idx="3335">
                  <c:v>-3.687E-2</c:v>
                </c:pt>
                <c:pt idx="3336">
                  <c:v>-3.6760000000000001E-2</c:v>
                </c:pt>
                <c:pt idx="3337">
                  <c:v>-3.6650000000000002E-2</c:v>
                </c:pt>
                <c:pt idx="3338">
                  <c:v>-3.6600000000000001E-2</c:v>
                </c:pt>
                <c:pt idx="3339">
                  <c:v>-3.6490000000000002E-2</c:v>
                </c:pt>
                <c:pt idx="3340">
                  <c:v>-3.644E-2</c:v>
                </c:pt>
                <c:pt idx="3341">
                  <c:v>-3.6330000000000001E-2</c:v>
                </c:pt>
                <c:pt idx="3342">
                  <c:v>-3.6269999999999997E-2</c:v>
                </c:pt>
                <c:pt idx="3343">
                  <c:v>-3.6159999999999998E-2</c:v>
                </c:pt>
                <c:pt idx="3344">
                  <c:v>-3.6110000000000003E-2</c:v>
                </c:pt>
                <c:pt idx="3345">
                  <c:v>-3.5999999999999997E-2</c:v>
                </c:pt>
                <c:pt idx="3346">
                  <c:v>-3.5889999999999998E-2</c:v>
                </c:pt>
                <c:pt idx="3347">
                  <c:v>-3.5779999999999999E-2</c:v>
                </c:pt>
                <c:pt idx="3348">
                  <c:v>-3.5729999999999998E-2</c:v>
                </c:pt>
                <c:pt idx="3349">
                  <c:v>-3.5619999999999999E-2</c:v>
                </c:pt>
                <c:pt idx="3350">
                  <c:v>-3.551E-2</c:v>
                </c:pt>
                <c:pt idx="3351">
                  <c:v>-3.5400000000000001E-2</c:v>
                </c:pt>
                <c:pt idx="3352">
                  <c:v>-3.5290000000000002E-2</c:v>
                </c:pt>
                <c:pt idx="3353">
                  <c:v>-3.524E-2</c:v>
                </c:pt>
                <c:pt idx="3354">
                  <c:v>-3.5130000000000002E-2</c:v>
                </c:pt>
                <c:pt idx="3355">
                  <c:v>-3.5020000000000003E-2</c:v>
                </c:pt>
                <c:pt idx="3356">
                  <c:v>-3.4970000000000001E-2</c:v>
                </c:pt>
                <c:pt idx="3357">
                  <c:v>-3.4860000000000002E-2</c:v>
                </c:pt>
                <c:pt idx="3358">
                  <c:v>-3.4750000000000003E-2</c:v>
                </c:pt>
                <c:pt idx="3359">
                  <c:v>-3.4689999999999999E-2</c:v>
                </c:pt>
                <c:pt idx="3360">
                  <c:v>-3.458E-2</c:v>
                </c:pt>
                <c:pt idx="3361">
                  <c:v>-3.4470000000000001E-2</c:v>
                </c:pt>
                <c:pt idx="3362">
                  <c:v>-3.4369999999999998E-2</c:v>
                </c:pt>
                <c:pt idx="3363">
                  <c:v>-3.4259999999999999E-2</c:v>
                </c:pt>
                <c:pt idx="3364">
                  <c:v>-3.415E-2</c:v>
                </c:pt>
                <c:pt idx="3365">
                  <c:v>-3.4040000000000001E-2</c:v>
                </c:pt>
                <c:pt idx="3366">
                  <c:v>-3.3930000000000002E-2</c:v>
                </c:pt>
                <c:pt idx="3367">
                  <c:v>-3.3820000000000003E-2</c:v>
                </c:pt>
                <c:pt idx="3368">
                  <c:v>-3.3709999999999997E-2</c:v>
                </c:pt>
                <c:pt idx="3369">
                  <c:v>-3.3599999999999998E-2</c:v>
                </c:pt>
                <c:pt idx="3370">
                  <c:v>-3.3489999999999999E-2</c:v>
                </c:pt>
                <c:pt idx="3371">
                  <c:v>-3.3439999999999998E-2</c:v>
                </c:pt>
                <c:pt idx="3372">
                  <c:v>-3.3329999999999999E-2</c:v>
                </c:pt>
                <c:pt idx="3373">
                  <c:v>-3.322E-2</c:v>
                </c:pt>
                <c:pt idx="3374">
                  <c:v>-3.3110000000000001E-2</c:v>
                </c:pt>
                <c:pt idx="3375">
                  <c:v>-3.3000000000000002E-2</c:v>
                </c:pt>
                <c:pt idx="3376">
                  <c:v>-3.2899999999999999E-2</c:v>
                </c:pt>
                <c:pt idx="3377">
                  <c:v>-3.279E-2</c:v>
                </c:pt>
                <c:pt idx="3378">
                  <c:v>-3.2680000000000001E-2</c:v>
                </c:pt>
                <c:pt idx="3379">
                  <c:v>-3.2570000000000002E-2</c:v>
                </c:pt>
                <c:pt idx="3380">
                  <c:v>-3.2460000000000003E-2</c:v>
                </c:pt>
                <c:pt idx="3381">
                  <c:v>-3.2349999999999997E-2</c:v>
                </c:pt>
                <c:pt idx="3382">
                  <c:v>-3.2190000000000003E-2</c:v>
                </c:pt>
                <c:pt idx="3383">
                  <c:v>-3.2079999999999997E-2</c:v>
                </c:pt>
                <c:pt idx="3384">
                  <c:v>-3.1969999999999998E-2</c:v>
                </c:pt>
                <c:pt idx="3385">
                  <c:v>-3.1859999999999999E-2</c:v>
                </c:pt>
                <c:pt idx="3386">
                  <c:v>-3.175E-2</c:v>
                </c:pt>
                <c:pt idx="3387">
                  <c:v>-3.1640000000000001E-2</c:v>
                </c:pt>
                <c:pt idx="3388">
                  <c:v>-3.159E-2</c:v>
                </c:pt>
                <c:pt idx="3389">
                  <c:v>-3.1480000000000001E-2</c:v>
                </c:pt>
                <c:pt idx="3390">
                  <c:v>-3.1320000000000001E-2</c:v>
                </c:pt>
                <c:pt idx="3391">
                  <c:v>-3.1210000000000002E-2</c:v>
                </c:pt>
                <c:pt idx="3392">
                  <c:v>-3.1099999999999999E-2</c:v>
                </c:pt>
                <c:pt idx="3393">
                  <c:v>-3.099E-2</c:v>
                </c:pt>
                <c:pt idx="3394">
                  <c:v>-3.0880000000000001E-2</c:v>
                </c:pt>
                <c:pt idx="3395">
                  <c:v>-3.0769999999999999E-2</c:v>
                </c:pt>
                <c:pt idx="3396">
                  <c:v>-3.066E-2</c:v>
                </c:pt>
                <c:pt idx="3397">
                  <c:v>-3.0550000000000001E-2</c:v>
                </c:pt>
                <c:pt idx="3398">
                  <c:v>-3.0450000000000001E-2</c:v>
                </c:pt>
                <c:pt idx="3399">
                  <c:v>-3.0339999999999999E-2</c:v>
                </c:pt>
                <c:pt idx="3400">
                  <c:v>-3.023E-2</c:v>
                </c:pt>
                <c:pt idx="3401">
                  <c:v>-3.0120000000000001E-2</c:v>
                </c:pt>
                <c:pt idx="3402">
                  <c:v>-3.0009999999999998E-2</c:v>
                </c:pt>
                <c:pt idx="3403">
                  <c:v>-2.9960000000000001E-2</c:v>
                </c:pt>
                <c:pt idx="3404">
                  <c:v>-2.9850000000000002E-2</c:v>
                </c:pt>
                <c:pt idx="3405">
                  <c:v>-2.9739999999999999E-2</c:v>
                </c:pt>
                <c:pt idx="3406">
                  <c:v>-2.963E-2</c:v>
                </c:pt>
                <c:pt idx="3407">
                  <c:v>-2.9520000000000001E-2</c:v>
                </c:pt>
                <c:pt idx="3408">
                  <c:v>-2.9409999999999999E-2</c:v>
                </c:pt>
                <c:pt idx="3409">
                  <c:v>-2.9360000000000001E-2</c:v>
                </c:pt>
                <c:pt idx="3410">
                  <c:v>-2.9250000000000002E-2</c:v>
                </c:pt>
                <c:pt idx="3411">
                  <c:v>-2.9139999999999999E-2</c:v>
                </c:pt>
                <c:pt idx="3412">
                  <c:v>-2.903E-2</c:v>
                </c:pt>
                <c:pt idx="3413">
                  <c:v>-2.8920000000000001E-2</c:v>
                </c:pt>
                <c:pt idx="3414">
                  <c:v>-2.887E-2</c:v>
                </c:pt>
                <c:pt idx="3415">
                  <c:v>-2.8760000000000001E-2</c:v>
                </c:pt>
                <c:pt idx="3416">
                  <c:v>-2.8649999999999998E-2</c:v>
                </c:pt>
                <c:pt idx="3417">
                  <c:v>-2.8590000000000001E-2</c:v>
                </c:pt>
                <c:pt idx="3418">
                  <c:v>-2.8539999999999999E-2</c:v>
                </c:pt>
                <c:pt idx="3419">
                  <c:v>-2.843E-2</c:v>
                </c:pt>
                <c:pt idx="3420">
                  <c:v>-2.8379999999999999E-2</c:v>
                </c:pt>
                <c:pt idx="3421">
                  <c:v>-2.827E-2</c:v>
                </c:pt>
                <c:pt idx="3422">
                  <c:v>-2.8209999999999999E-2</c:v>
                </c:pt>
                <c:pt idx="3423">
                  <c:v>-2.8160000000000001E-2</c:v>
                </c:pt>
                <c:pt idx="3424">
                  <c:v>-2.8049999999999999E-2</c:v>
                </c:pt>
                <c:pt idx="3425">
                  <c:v>-2.8000000000000001E-2</c:v>
                </c:pt>
                <c:pt idx="3426">
                  <c:v>-2.794E-2</c:v>
                </c:pt>
                <c:pt idx="3427">
                  <c:v>-2.7830000000000001E-2</c:v>
                </c:pt>
                <c:pt idx="3428">
                  <c:v>-2.7779999999999999E-2</c:v>
                </c:pt>
                <c:pt idx="3429">
                  <c:v>-2.7720000000000002E-2</c:v>
                </c:pt>
                <c:pt idx="3430">
                  <c:v>-2.767E-2</c:v>
                </c:pt>
                <c:pt idx="3431">
                  <c:v>-2.7609999999999999E-2</c:v>
                </c:pt>
                <c:pt idx="3432">
                  <c:v>-2.7560000000000001E-2</c:v>
                </c:pt>
                <c:pt idx="3433">
                  <c:v>-2.75E-2</c:v>
                </c:pt>
                <c:pt idx="3434">
                  <c:v>-2.7449999999999999E-2</c:v>
                </c:pt>
                <c:pt idx="3435">
                  <c:v>-2.7449999999999999E-2</c:v>
                </c:pt>
                <c:pt idx="3436">
                  <c:v>-2.7400000000000001E-2</c:v>
                </c:pt>
                <c:pt idx="3437">
                  <c:v>-2.734E-2</c:v>
                </c:pt>
                <c:pt idx="3438">
                  <c:v>-2.7289999999999998E-2</c:v>
                </c:pt>
                <c:pt idx="3439">
                  <c:v>-2.7289999999999998E-2</c:v>
                </c:pt>
                <c:pt idx="3440">
                  <c:v>-2.7230000000000001E-2</c:v>
                </c:pt>
                <c:pt idx="3441">
                  <c:v>-2.7230000000000001E-2</c:v>
                </c:pt>
                <c:pt idx="3442">
                  <c:v>-2.7179999999999999E-2</c:v>
                </c:pt>
                <c:pt idx="3443">
                  <c:v>-2.7179999999999999E-2</c:v>
                </c:pt>
                <c:pt idx="3444">
                  <c:v>-2.7119999999999998E-2</c:v>
                </c:pt>
                <c:pt idx="3445">
                  <c:v>-2.7119999999999998E-2</c:v>
                </c:pt>
                <c:pt idx="3446">
                  <c:v>-2.707E-2</c:v>
                </c:pt>
                <c:pt idx="3447">
                  <c:v>-2.707E-2</c:v>
                </c:pt>
                <c:pt idx="3448">
                  <c:v>-2.707E-2</c:v>
                </c:pt>
                <c:pt idx="3449">
                  <c:v>-2.707E-2</c:v>
                </c:pt>
                <c:pt idx="3450">
                  <c:v>-2.707E-2</c:v>
                </c:pt>
                <c:pt idx="3451">
                  <c:v>-2.707E-2</c:v>
                </c:pt>
                <c:pt idx="3452">
                  <c:v>-2.707E-2</c:v>
                </c:pt>
                <c:pt idx="3453">
                  <c:v>-2.707E-2</c:v>
                </c:pt>
                <c:pt idx="3454">
                  <c:v>-2.707E-2</c:v>
                </c:pt>
                <c:pt idx="3455">
                  <c:v>-2.7119999999999998E-2</c:v>
                </c:pt>
                <c:pt idx="3456">
                  <c:v>-2.7119999999999998E-2</c:v>
                </c:pt>
                <c:pt idx="3457">
                  <c:v>-2.7119999999999998E-2</c:v>
                </c:pt>
                <c:pt idx="3458">
                  <c:v>-2.7119999999999998E-2</c:v>
                </c:pt>
                <c:pt idx="3459">
                  <c:v>-2.7179999999999999E-2</c:v>
                </c:pt>
                <c:pt idx="3460">
                  <c:v>-2.7179999999999999E-2</c:v>
                </c:pt>
                <c:pt idx="3461">
                  <c:v>-2.7179999999999999E-2</c:v>
                </c:pt>
                <c:pt idx="3462">
                  <c:v>-2.7230000000000001E-2</c:v>
                </c:pt>
                <c:pt idx="3463">
                  <c:v>-2.7230000000000001E-2</c:v>
                </c:pt>
                <c:pt idx="3464">
                  <c:v>-2.7289999999999998E-2</c:v>
                </c:pt>
                <c:pt idx="3465">
                  <c:v>-2.734E-2</c:v>
                </c:pt>
                <c:pt idx="3466">
                  <c:v>-2.734E-2</c:v>
                </c:pt>
                <c:pt idx="3467">
                  <c:v>-2.7400000000000001E-2</c:v>
                </c:pt>
                <c:pt idx="3468">
                  <c:v>-2.7449999999999999E-2</c:v>
                </c:pt>
                <c:pt idx="3469">
                  <c:v>-2.75E-2</c:v>
                </c:pt>
                <c:pt idx="3470">
                  <c:v>-2.7560000000000001E-2</c:v>
                </c:pt>
                <c:pt idx="3471">
                  <c:v>-2.7560000000000001E-2</c:v>
                </c:pt>
                <c:pt idx="3472">
                  <c:v>-2.7609999999999999E-2</c:v>
                </c:pt>
                <c:pt idx="3473">
                  <c:v>-2.767E-2</c:v>
                </c:pt>
                <c:pt idx="3474">
                  <c:v>-2.7720000000000002E-2</c:v>
                </c:pt>
                <c:pt idx="3475">
                  <c:v>-2.7779999999999999E-2</c:v>
                </c:pt>
                <c:pt idx="3476">
                  <c:v>-2.7830000000000001E-2</c:v>
                </c:pt>
                <c:pt idx="3477">
                  <c:v>-2.7890000000000002E-2</c:v>
                </c:pt>
                <c:pt idx="3478">
                  <c:v>-2.794E-2</c:v>
                </c:pt>
                <c:pt idx="3479">
                  <c:v>-2.8000000000000001E-2</c:v>
                </c:pt>
                <c:pt idx="3480">
                  <c:v>-2.8049999999999999E-2</c:v>
                </c:pt>
                <c:pt idx="3481">
                  <c:v>-2.81E-2</c:v>
                </c:pt>
                <c:pt idx="3482">
                  <c:v>-2.8209999999999999E-2</c:v>
                </c:pt>
                <c:pt idx="3483">
                  <c:v>-2.827E-2</c:v>
                </c:pt>
                <c:pt idx="3484">
                  <c:v>-2.8320000000000001E-2</c:v>
                </c:pt>
                <c:pt idx="3485">
                  <c:v>-2.8379999999999999E-2</c:v>
                </c:pt>
                <c:pt idx="3486">
                  <c:v>-2.8490000000000001E-2</c:v>
                </c:pt>
                <c:pt idx="3487">
                  <c:v>-2.8539999999999999E-2</c:v>
                </c:pt>
                <c:pt idx="3488">
                  <c:v>-2.8590000000000001E-2</c:v>
                </c:pt>
                <c:pt idx="3489">
                  <c:v>-2.87E-2</c:v>
                </c:pt>
                <c:pt idx="3490">
                  <c:v>-2.8760000000000001E-2</c:v>
                </c:pt>
                <c:pt idx="3491">
                  <c:v>-2.8809999999999999E-2</c:v>
                </c:pt>
                <c:pt idx="3492">
                  <c:v>-2.887E-2</c:v>
                </c:pt>
                <c:pt idx="3493">
                  <c:v>-2.8920000000000001E-2</c:v>
                </c:pt>
                <c:pt idx="3494">
                  <c:v>-2.903E-2</c:v>
                </c:pt>
                <c:pt idx="3495">
                  <c:v>-2.9080000000000002E-2</c:v>
                </c:pt>
                <c:pt idx="3496">
                  <c:v>-2.9139999999999999E-2</c:v>
                </c:pt>
                <c:pt idx="3497">
                  <c:v>-2.9190000000000001E-2</c:v>
                </c:pt>
                <c:pt idx="3498">
                  <c:v>-2.93E-2</c:v>
                </c:pt>
                <c:pt idx="3499">
                  <c:v>-2.9360000000000001E-2</c:v>
                </c:pt>
                <c:pt idx="3500">
                  <c:v>-2.9409999999999999E-2</c:v>
                </c:pt>
                <c:pt idx="3501">
                  <c:v>-2.9520000000000001E-2</c:v>
                </c:pt>
                <c:pt idx="3502">
                  <c:v>-2.9569999999999999E-2</c:v>
                </c:pt>
                <c:pt idx="3503">
                  <c:v>-2.963E-2</c:v>
                </c:pt>
                <c:pt idx="3504">
                  <c:v>-2.9739999999999999E-2</c:v>
                </c:pt>
                <c:pt idx="3505">
                  <c:v>-2.9790000000000001E-2</c:v>
                </c:pt>
                <c:pt idx="3506">
                  <c:v>-2.9850000000000002E-2</c:v>
                </c:pt>
                <c:pt idx="3507">
                  <c:v>-2.9899999999999999E-2</c:v>
                </c:pt>
                <c:pt idx="3508">
                  <c:v>-2.9960000000000001E-2</c:v>
                </c:pt>
                <c:pt idx="3509">
                  <c:v>-3.0009999999999998E-2</c:v>
                </c:pt>
                <c:pt idx="3510">
                  <c:v>-3.006E-2</c:v>
                </c:pt>
                <c:pt idx="3511">
                  <c:v>-3.0120000000000001E-2</c:v>
                </c:pt>
                <c:pt idx="3512">
                  <c:v>-3.0169999999999999E-2</c:v>
                </c:pt>
                <c:pt idx="3513">
                  <c:v>-3.023E-2</c:v>
                </c:pt>
                <c:pt idx="3514">
                  <c:v>-3.0280000000000001E-2</c:v>
                </c:pt>
                <c:pt idx="3515">
                  <c:v>-3.0339999999999999E-2</c:v>
                </c:pt>
                <c:pt idx="3516">
                  <c:v>-3.039E-2</c:v>
                </c:pt>
                <c:pt idx="3517">
                  <c:v>-3.0450000000000001E-2</c:v>
                </c:pt>
                <c:pt idx="3518">
                  <c:v>-3.0450000000000001E-2</c:v>
                </c:pt>
                <c:pt idx="3519">
                  <c:v>-3.0499999999999999E-2</c:v>
                </c:pt>
                <c:pt idx="3520">
                  <c:v>-3.0550000000000001E-2</c:v>
                </c:pt>
                <c:pt idx="3521">
                  <c:v>-3.0609999999999998E-2</c:v>
                </c:pt>
                <c:pt idx="3522">
                  <c:v>-3.0609999999999998E-2</c:v>
                </c:pt>
                <c:pt idx="3523">
                  <c:v>-3.066E-2</c:v>
                </c:pt>
                <c:pt idx="3524">
                  <c:v>-3.066E-2</c:v>
                </c:pt>
                <c:pt idx="3525">
                  <c:v>-3.0720000000000001E-2</c:v>
                </c:pt>
                <c:pt idx="3526">
                  <c:v>-3.0720000000000001E-2</c:v>
                </c:pt>
                <c:pt idx="3527">
                  <c:v>-3.0720000000000001E-2</c:v>
                </c:pt>
                <c:pt idx="3528">
                  <c:v>-3.0769999999999999E-2</c:v>
                </c:pt>
                <c:pt idx="3529">
                  <c:v>-3.0769999999999999E-2</c:v>
                </c:pt>
                <c:pt idx="3530">
                  <c:v>-3.0769999999999999E-2</c:v>
                </c:pt>
                <c:pt idx="3531">
                  <c:v>-3.0769999999999999E-2</c:v>
                </c:pt>
                <c:pt idx="3532">
                  <c:v>-3.083E-2</c:v>
                </c:pt>
                <c:pt idx="3533">
                  <c:v>-3.083E-2</c:v>
                </c:pt>
                <c:pt idx="3534">
                  <c:v>-3.083E-2</c:v>
                </c:pt>
                <c:pt idx="3535">
                  <c:v>-3.083E-2</c:v>
                </c:pt>
                <c:pt idx="3536">
                  <c:v>-3.083E-2</c:v>
                </c:pt>
                <c:pt idx="3537">
                  <c:v>-3.083E-2</c:v>
                </c:pt>
                <c:pt idx="3538">
                  <c:v>-3.0769999999999999E-2</c:v>
                </c:pt>
                <c:pt idx="3539">
                  <c:v>-3.0769999999999999E-2</c:v>
                </c:pt>
                <c:pt idx="3540">
                  <c:v>-3.0769999999999999E-2</c:v>
                </c:pt>
                <c:pt idx="3541">
                  <c:v>-3.0720000000000001E-2</c:v>
                </c:pt>
                <c:pt idx="3542">
                  <c:v>-3.0720000000000001E-2</c:v>
                </c:pt>
                <c:pt idx="3543">
                  <c:v>-3.066E-2</c:v>
                </c:pt>
                <c:pt idx="3544">
                  <c:v>-3.066E-2</c:v>
                </c:pt>
                <c:pt idx="3545">
                  <c:v>-3.0609999999999998E-2</c:v>
                </c:pt>
                <c:pt idx="3546">
                  <c:v>-3.0550000000000001E-2</c:v>
                </c:pt>
                <c:pt idx="3547">
                  <c:v>-3.0550000000000001E-2</c:v>
                </c:pt>
                <c:pt idx="3548">
                  <c:v>-3.0499999999999999E-2</c:v>
                </c:pt>
                <c:pt idx="3549">
                  <c:v>-3.0450000000000001E-2</c:v>
                </c:pt>
                <c:pt idx="3550">
                  <c:v>-3.039E-2</c:v>
                </c:pt>
                <c:pt idx="3551">
                  <c:v>-3.0339999999999999E-2</c:v>
                </c:pt>
                <c:pt idx="3552">
                  <c:v>-3.0280000000000001E-2</c:v>
                </c:pt>
                <c:pt idx="3553">
                  <c:v>-3.023E-2</c:v>
                </c:pt>
                <c:pt idx="3554">
                  <c:v>-3.0169999999999999E-2</c:v>
                </c:pt>
                <c:pt idx="3555">
                  <c:v>-3.0120000000000001E-2</c:v>
                </c:pt>
                <c:pt idx="3556">
                  <c:v>-3.006E-2</c:v>
                </c:pt>
                <c:pt idx="3557">
                  <c:v>-2.9960000000000001E-2</c:v>
                </c:pt>
                <c:pt idx="3558">
                  <c:v>-2.9899999999999999E-2</c:v>
                </c:pt>
                <c:pt idx="3559">
                  <c:v>-2.9850000000000002E-2</c:v>
                </c:pt>
                <c:pt idx="3560">
                  <c:v>-2.9739999999999999E-2</c:v>
                </c:pt>
                <c:pt idx="3561">
                  <c:v>-2.9680000000000002E-2</c:v>
                </c:pt>
                <c:pt idx="3562">
                  <c:v>-2.9569999999999999E-2</c:v>
                </c:pt>
                <c:pt idx="3563">
                  <c:v>-2.9520000000000001E-2</c:v>
                </c:pt>
                <c:pt idx="3564">
                  <c:v>-2.9409999999999999E-2</c:v>
                </c:pt>
                <c:pt idx="3565">
                  <c:v>-2.9360000000000001E-2</c:v>
                </c:pt>
                <c:pt idx="3566">
                  <c:v>-2.9250000000000002E-2</c:v>
                </c:pt>
                <c:pt idx="3567">
                  <c:v>-2.9139999999999999E-2</c:v>
                </c:pt>
                <c:pt idx="3568">
                  <c:v>-2.9080000000000002E-2</c:v>
                </c:pt>
                <c:pt idx="3569">
                  <c:v>-2.8979999999999999E-2</c:v>
                </c:pt>
                <c:pt idx="3570">
                  <c:v>-2.887E-2</c:v>
                </c:pt>
                <c:pt idx="3571">
                  <c:v>-2.8760000000000001E-2</c:v>
                </c:pt>
                <c:pt idx="3572">
                  <c:v>-2.8649999999999998E-2</c:v>
                </c:pt>
                <c:pt idx="3573">
                  <c:v>-2.8539999999999999E-2</c:v>
                </c:pt>
                <c:pt idx="3574">
                  <c:v>-2.843E-2</c:v>
                </c:pt>
                <c:pt idx="3575">
                  <c:v>-2.8320000000000001E-2</c:v>
                </c:pt>
                <c:pt idx="3576">
                  <c:v>-2.8209999999999999E-2</c:v>
                </c:pt>
                <c:pt idx="3577">
                  <c:v>-2.81E-2</c:v>
                </c:pt>
                <c:pt idx="3578">
                  <c:v>-2.8000000000000001E-2</c:v>
                </c:pt>
                <c:pt idx="3579">
                  <c:v>-2.7890000000000002E-2</c:v>
                </c:pt>
                <c:pt idx="3580">
                  <c:v>-2.7779999999999999E-2</c:v>
                </c:pt>
                <c:pt idx="3581">
                  <c:v>-2.767E-2</c:v>
                </c:pt>
                <c:pt idx="3582">
                  <c:v>-2.7560000000000001E-2</c:v>
                </c:pt>
                <c:pt idx="3583">
                  <c:v>-2.7400000000000001E-2</c:v>
                </c:pt>
                <c:pt idx="3584">
                  <c:v>-2.7289999999999998E-2</c:v>
                </c:pt>
                <c:pt idx="3585">
                  <c:v>-2.7179999999999999E-2</c:v>
                </c:pt>
                <c:pt idx="3586">
                  <c:v>-2.707E-2</c:v>
                </c:pt>
                <c:pt idx="3587">
                  <c:v>-2.6960000000000001E-2</c:v>
                </c:pt>
                <c:pt idx="3588">
                  <c:v>-2.6800000000000001E-2</c:v>
                </c:pt>
                <c:pt idx="3589">
                  <c:v>-2.6689999999999998E-2</c:v>
                </c:pt>
                <c:pt idx="3590">
                  <c:v>-2.6579999999999999E-2</c:v>
                </c:pt>
                <c:pt idx="3591">
                  <c:v>-2.647E-2</c:v>
                </c:pt>
                <c:pt idx="3592">
                  <c:v>-2.631E-2</c:v>
                </c:pt>
                <c:pt idx="3593">
                  <c:v>-2.6200000000000001E-2</c:v>
                </c:pt>
                <c:pt idx="3594">
                  <c:v>-2.6089999999999999E-2</c:v>
                </c:pt>
                <c:pt idx="3595">
                  <c:v>-2.598E-2</c:v>
                </c:pt>
                <c:pt idx="3596">
                  <c:v>-2.5819999999999999E-2</c:v>
                </c:pt>
                <c:pt idx="3597">
                  <c:v>-2.571E-2</c:v>
                </c:pt>
                <c:pt idx="3598">
                  <c:v>-2.5600000000000001E-2</c:v>
                </c:pt>
                <c:pt idx="3599">
                  <c:v>-2.5489999999999999E-2</c:v>
                </c:pt>
                <c:pt idx="3600">
                  <c:v>-2.5329999999999998E-2</c:v>
                </c:pt>
                <c:pt idx="3601">
                  <c:v>-2.5219999999999999E-2</c:v>
                </c:pt>
                <c:pt idx="3602">
                  <c:v>-2.511E-2</c:v>
                </c:pt>
                <c:pt idx="3603">
                  <c:v>-2.5000000000000001E-2</c:v>
                </c:pt>
                <c:pt idx="3604">
                  <c:v>-2.4889999999999999E-2</c:v>
                </c:pt>
                <c:pt idx="3605">
                  <c:v>-2.478E-2</c:v>
                </c:pt>
                <c:pt idx="3606">
                  <c:v>-2.462E-2</c:v>
                </c:pt>
                <c:pt idx="3607">
                  <c:v>-2.4510000000000001E-2</c:v>
                </c:pt>
                <c:pt idx="3608">
                  <c:v>-2.4400000000000002E-2</c:v>
                </c:pt>
                <c:pt idx="3609">
                  <c:v>-2.4289999999999999E-2</c:v>
                </c:pt>
                <c:pt idx="3610">
                  <c:v>-2.418E-2</c:v>
                </c:pt>
                <c:pt idx="3611">
                  <c:v>-2.4070000000000001E-2</c:v>
                </c:pt>
                <c:pt idx="3612">
                  <c:v>-2.3970000000000002E-2</c:v>
                </c:pt>
                <c:pt idx="3613">
                  <c:v>-2.3859999999999999E-2</c:v>
                </c:pt>
                <c:pt idx="3614">
                  <c:v>-2.375E-2</c:v>
                </c:pt>
                <c:pt idx="3615">
                  <c:v>-2.3689999999999999E-2</c:v>
                </c:pt>
                <c:pt idx="3616">
                  <c:v>-2.358E-2</c:v>
                </c:pt>
                <c:pt idx="3617">
                  <c:v>-2.3480000000000001E-2</c:v>
                </c:pt>
                <c:pt idx="3618">
                  <c:v>-2.3369999999999998E-2</c:v>
                </c:pt>
                <c:pt idx="3619">
                  <c:v>-2.3259999999999999E-2</c:v>
                </c:pt>
                <c:pt idx="3620">
                  <c:v>-2.3199999999999998E-2</c:v>
                </c:pt>
                <c:pt idx="3621">
                  <c:v>-2.3089999999999999E-2</c:v>
                </c:pt>
                <c:pt idx="3622">
                  <c:v>-2.299E-2</c:v>
                </c:pt>
                <c:pt idx="3623">
                  <c:v>-2.2929999999999999E-2</c:v>
                </c:pt>
                <c:pt idx="3624">
                  <c:v>-2.282E-2</c:v>
                </c:pt>
                <c:pt idx="3625">
                  <c:v>-2.2769999999999999E-2</c:v>
                </c:pt>
                <c:pt idx="3626">
                  <c:v>-2.266E-2</c:v>
                </c:pt>
                <c:pt idx="3627">
                  <c:v>-2.2599999999999999E-2</c:v>
                </c:pt>
                <c:pt idx="3628">
                  <c:v>-2.2550000000000001E-2</c:v>
                </c:pt>
                <c:pt idx="3629">
                  <c:v>-2.2440000000000002E-2</c:v>
                </c:pt>
                <c:pt idx="3630">
                  <c:v>-2.239E-2</c:v>
                </c:pt>
                <c:pt idx="3631">
                  <c:v>-2.2329999999999999E-2</c:v>
                </c:pt>
                <c:pt idx="3632">
                  <c:v>-2.2280000000000001E-2</c:v>
                </c:pt>
                <c:pt idx="3633">
                  <c:v>-2.2169999999999999E-2</c:v>
                </c:pt>
                <c:pt idx="3634">
                  <c:v>-2.2110000000000001E-2</c:v>
                </c:pt>
                <c:pt idx="3635">
                  <c:v>-2.206E-2</c:v>
                </c:pt>
                <c:pt idx="3636">
                  <c:v>-2.2009999999999998E-2</c:v>
                </c:pt>
                <c:pt idx="3637">
                  <c:v>-2.1950000000000001E-2</c:v>
                </c:pt>
                <c:pt idx="3638">
                  <c:v>-2.1899999999999999E-2</c:v>
                </c:pt>
                <c:pt idx="3639">
                  <c:v>-2.1899999999999999E-2</c:v>
                </c:pt>
                <c:pt idx="3640">
                  <c:v>-2.1839999999999998E-2</c:v>
                </c:pt>
                <c:pt idx="3641">
                  <c:v>-2.179E-2</c:v>
                </c:pt>
                <c:pt idx="3642">
                  <c:v>-2.1729999999999999E-2</c:v>
                </c:pt>
                <c:pt idx="3643">
                  <c:v>-2.1729999999999999E-2</c:v>
                </c:pt>
                <c:pt idx="3644">
                  <c:v>-2.1680000000000001E-2</c:v>
                </c:pt>
                <c:pt idx="3645">
                  <c:v>-2.1680000000000001E-2</c:v>
                </c:pt>
                <c:pt idx="3646">
                  <c:v>-2.162E-2</c:v>
                </c:pt>
                <c:pt idx="3647">
                  <c:v>-2.162E-2</c:v>
                </c:pt>
                <c:pt idx="3648">
                  <c:v>-2.1569999999999999E-2</c:v>
                </c:pt>
                <c:pt idx="3649">
                  <c:v>-2.1569999999999999E-2</c:v>
                </c:pt>
                <c:pt idx="3650">
                  <c:v>-2.1520000000000001E-2</c:v>
                </c:pt>
                <c:pt idx="3651">
                  <c:v>-2.1520000000000001E-2</c:v>
                </c:pt>
                <c:pt idx="3652">
                  <c:v>-2.1520000000000001E-2</c:v>
                </c:pt>
                <c:pt idx="3653">
                  <c:v>-2.1520000000000001E-2</c:v>
                </c:pt>
                <c:pt idx="3654">
                  <c:v>-2.1520000000000001E-2</c:v>
                </c:pt>
                <c:pt idx="3655">
                  <c:v>-2.146E-2</c:v>
                </c:pt>
                <c:pt idx="3656">
                  <c:v>-2.146E-2</c:v>
                </c:pt>
                <c:pt idx="3657">
                  <c:v>-2.146E-2</c:v>
                </c:pt>
                <c:pt idx="3658">
                  <c:v>-2.1520000000000001E-2</c:v>
                </c:pt>
                <c:pt idx="3659">
                  <c:v>-2.1520000000000001E-2</c:v>
                </c:pt>
                <c:pt idx="3660">
                  <c:v>-2.1520000000000001E-2</c:v>
                </c:pt>
                <c:pt idx="3661">
                  <c:v>-2.1520000000000001E-2</c:v>
                </c:pt>
                <c:pt idx="3662">
                  <c:v>-2.1520000000000001E-2</c:v>
                </c:pt>
                <c:pt idx="3663">
                  <c:v>-2.1520000000000001E-2</c:v>
                </c:pt>
                <c:pt idx="3664">
                  <c:v>-2.1569999999999999E-2</c:v>
                </c:pt>
                <c:pt idx="3665">
                  <c:v>-2.1569999999999999E-2</c:v>
                </c:pt>
                <c:pt idx="3666">
                  <c:v>-2.1569999999999999E-2</c:v>
                </c:pt>
                <c:pt idx="3667">
                  <c:v>-2.162E-2</c:v>
                </c:pt>
                <c:pt idx="3668">
                  <c:v>-2.162E-2</c:v>
                </c:pt>
                <c:pt idx="3669">
                  <c:v>-2.1680000000000001E-2</c:v>
                </c:pt>
                <c:pt idx="3670">
                  <c:v>-2.1680000000000001E-2</c:v>
                </c:pt>
                <c:pt idx="3671">
                  <c:v>-2.1729999999999999E-2</c:v>
                </c:pt>
                <c:pt idx="3672">
                  <c:v>-2.1729999999999999E-2</c:v>
                </c:pt>
                <c:pt idx="3673">
                  <c:v>-2.179E-2</c:v>
                </c:pt>
                <c:pt idx="3674">
                  <c:v>-2.1839999999999998E-2</c:v>
                </c:pt>
                <c:pt idx="3675">
                  <c:v>-2.1839999999999998E-2</c:v>
                </c:pt>
                <c:pt idx="3676">
                  <c:v>-2.1899999999999999E-2</c:v>
                </c:pt>
                <c:pt idx="3677">
                  <c:v>-2.1950000000000001E-2</c:v>
                </c:pt>
                <c:pt idx="3678">
                  <c:v>-2.2009999999999998E-2</c:v>
                </c:pt>
                <c:pt idx="3679">
                  <c:v>-2.2009999999999998E-2</c:v>
                </c:pt>
                <c:pt idx="3680">
                  <c:v>-2.206E-2</c:v>
                </c:pt>
                <c:pt idx="3681">
                  <c:v>-2.2110000000000001E-2</c:v>
                </c:pt>
                <c:pt idx="3682">
                  <c:v>-2.2169999999999999E-2</c:v>
                </c:pt>
                <c:pt idx="3683">
                  <c:v>-2.222E-2</c:v>
                </c:pt>
                <c:pt idx="3684">
                  <c:v>-2.222E-2</c:v>
                </c:pt>
                <c:pt idx="3685">
                  <c:v>-2.2280000000000001E-2</c:v>
                </c:pt>
                <c:pt idx="3686">
                  <c:v>-2.2329999999999999E-2</c:v>
                </c:pt>
                <c:pt idx="3687">
                  <c:v>-2.239E-2</c:v>
                </c:pt>
                <c:pt idx="3688">
                  <c:v>-2.2440000000000002E-2</c:v>
                </c:pt>
                <c:pt idx="3689">
                  <c:v>-2.2499999999999999E-2</c:v>
                </c:pt>
                <c:pt idx="3690">
                  <c:v>-2.2550000000000001E-2</c:v>
                </c:pt>
                <c:pt idx="3691">
                  <c:v>-2.2599999999999999E-2</c:v>
                </c:pt>
                <c:pt idx="3692">
                  <c:v>-2.2710000000000001E-2</c:v>
                </c:pt>
                <c:pt idx="3693">
                  <c:v>-2.2769999999999999E-2</c:v>
                </c:pt>
                <c:pt idx="3694">
                  <c:v>-2.282E-2</c:v>
                </c:pt>
                <c:pt idx="3695">
                  <c:v>-2.2880000000000001E-2</c:v>
                </c:pt>
                <c:pt idx="3696">
                  <c:v>-2.2929999999999999E-2</c:v>
                </c:pt>
                <c:pt idx="3697">
                  <c:v>-2.299E-2</c:v>
                </c:pt>
                <c:pt idx="3698">
                  <c:v>-2.3040000000000001E-2</c:v>
                </c:pt>
                <c:pt idx="3699">
                  <c:v>-2.3089999999999999E-2</c:v>
                </c:pt>
                <c:pt idx="3700">
                  <c:v>-2.315E-2</c:v>
                </c:pt>
                <c:pt idx="3701">
                  <c:v>-2.3199999999999998E-2</c:v>
                </c:pt>
                <c:pt idx="3702">
                  <c:v>-2.3259999999999999E-2</c:v>
                </c:pt>
                <c:pt idx="3703">
                  <c:v>-2.3369999999999998E-2</c:v>
                </c:pt>
                <c:pt idx="3704">
                  <c:v>-2.342E-2</c:v>
                </c:pt>
                <c:pt idx="3705">
                  <c:v>-2.3480000000000001E-2</c:v>
                </c:pt>
                <c:pt idx="3706">
                  <c:v>-2.3529999999999999E-2</c:v>
                </c:pt>
                <c:pt idx="3707">
                  <c:v>-2.358E-2</c:v>
                </c:pt>
                <c:pt idx="3708">
                  <c:v>-2.3640000000000001E-2</c:v>
                </c:pt>
                <c:pt idx="3709">
                  <c:v>-2.375E-2</c:v>
                </c:pt>
                <c:pt idx="3710">
                  <c:v>-2.3800000000000002E-2</c:v>
                </c:pt>
                <c:pt idx="3711">
                  <c:v>-2.3859999999999999E-2</c:v>
                </c:pt>
                <c:pt idx="3712">
                  <c:v>-2.3910000000000001E-2</c:v>
                </c:pt>
                <c:pt idx="3713">
                  <c:v>-2.3970000000000002E-2</c:v>
                </c:pt>
                <c:pt idx="3714">
                  <c:v>-2.402E-2</c:v>
                </c:pt>
                <c:pt idx="3715">
                  <c:v>-2.4129999999999999E-2</c:v>
                </c:pt>
                <c:pt idx="3716">
                  <c:v>-2.418E-2</c:v>
                </c:pt>
                <c:pt idx="3717">
                  <c:v>-2.4240000000000001E-2</c:v>
                </c:pt>
                <c:pt idx="3718">
                  <c:v>-2.4289999999999999E-2</c:v>
                </c:pt>
                <c:pt idx="3719">
                  <c:v>-2.435E-2</c:v>
                </c:pt>
                <c:pt idx="3720">
                  <c:v>-2.4400000000000002E-2</c:v>
                </c:pt>
                <c:pt idx="3721">
                  <c:v>-2.4459999999999999E-2</c:v>
                </c:pt>
                <c:pt idx="3722">
                  <c:v>-2.4559999999999998E-2</c:v>
                </c:pt>
                <c:pt idx="3723">
                  <c:v>-2.462E-2</c:v>
                </c:pt>
                <c:pt idx="3724">
                  <c:v>-2.4670000000000001E-2</c:v>
                </c:pt>
                <c:pt idx="3725">
                  <c:v>-2.4729999999999999E-2</c:v>
                </c:pt>
                <c:pt idx="3726">
                  <c:v>-2.478E-2</c:v>
                </c:pt>
                <c:pt idx="3727">
                  <c:v>-2.4840000000000001E-2</c:v>
                </c:pt>
                <c:pt idx="3728">
                  <c:v>-2.4889999999999999E-2</c:v>
                </c:pt>
                <c:pt idx="3729">
                  <c:v>-2.495E-2</c:v>
                </c:pt>
                <c:pt idx="3730">
                  <c:v>-2.5000000000000001E-2</c:v>
                </c:pt>
                <c:pt idx="3731">
                  <c:v>-2.5049999999999999E-2</c:v>
                </c:pt>
                <c:pt idx="3732">
                  <c:v>-2.5159999999999998E-2</c:v>
                </c:pt>
                <c:pt idx="3733">
                  <c:v>-2.5219999999999999E-2</c:v>
                </c:pt>
                <c:pt idx="3734">
                  <c:v>-2.5270000000000001E-2</c:v>
                </c:pt>
                <c:pt idx="3735">
                  <c:v>-2.5329999999999998E-2</c:v>
                </c:pt>
                <c:pt idx="3736">
                  <c:v>-2.538E-2</c:v>
                </c:pt>
                <c:pt idx="3737">
                  <c:v>-2.5440000000000001E-2</c:v>
                </c:pt>
                <c:pt idx="3738">
                  <c:v>-2.5489999999999999E-2</c:v>
                </c:pt>
                <c:pt idx="3739">
                  <c:v>-2.554E-2</c:v>
                </c:pt>
                <c:pt idx="3740">
                  <c:v>-2.5600000000000001E-2</c:v>
                </c:pt>
                <c:pt idx="3741">
                  <c:v>-2.5649999999999999E-2</c:v>
                </c:pt>
                <c:pt idx="3742">
                  <c:v>-2.571E-2</c:v>
                </c:pt>
                <c:pt idx="3743">
                  <c:v>-2.5760000000000002E-2</c:v>
                </c:pt>
                <c:pt idx="3744">
                  <c:v>-2.5819999999999999E-2</c:v>
                </c:pt>
                <c:pt idx="3745">
                  <c:v>-2.5870000000000001E-2</c:v>
                </c:pt>
                <c:pt idx="3746">
                  <c:v>-2.5930000000000002E-2</c:v>
                </c:pt>
                <c:pt idx="3747">
                  <c:v>-2.598E-2</c:v>
                </c:pt>
                <c:pt idx="3748">
                  <c:v>-2.6030000000000001E-2</c:v>
                </c:pt>
                <c:pt idx="3749">
                  <c:v>-2.6089999999999999E-2</c:v>
                </c:pt>
                <c:pt idx="3750">
                  <c:v>-2.614E-2</c:v>
                </c:pt>
                <c:pt idx="3751">
                  <c:v>-2.614E-2</c:v>
                </c:pt>
                <c:pt idx="3752">
                  <c:v>-2.6200000000000001E-2</c:v>
                </c:pt>
                <c:pt idx="3753">
                  <c:v>-2.6249999999999999E-2</c:v>
                </c:pt>
                <c:pt idx="3754">
                  <c:v>-2.631E-2</c:v>
                </c:pt>
                <c:pt idx="3755">
                  <c:v>-2.6360000000000001E-2</c:v>
                </c:pt>
                <c:pt idx="3756">
                  <c:v>-2.6419999999999999E-2</c:v>
                </c:pt>
                <c:pt idx="3757">
                  <c:v>-2.647E-2</c:v>
                </c:pt>
                <c:pt idx="3758">
                  <c:v>-2.6519999999999998E-2</c:v>
                </c:pt>
                <c:pt idx="3759">
                  <c:v>-2.6519999999999998E-2</c:v>
                </c:pt>
                <c:pt idx="3760">
                  <c:v>-2.6579999999999999E-2</c:v>
                </c:pt>
                <c:pt idx="3761">
                  <c:v>-2.6630000000000001E-2</c:v>
                </c:pt>
                <c:pt idx="3762">
                  <c:v>-2.6689999999999998E-2</c:v>
                </c:pt>
                <c:pt idx="3763">
                  <c:v>-2.674E-2</c:v>
                </c:pt>
                <c:pt idx="3764">
                  <c:v>-2.6800000000000001E-2</c:v>
                </c:pt>
                <c:pt idx="3765">
                  <c:v>-2.6849999999999999E-2</c:v>
                </c:pt>
                <c:pt idx="3766">
                  <c:v>-2.6849999999999999E-2</c:v>
                </c:pt>
                <c:pt idx="3767">
                  <c:v>-2.691E-2</c:v>
                </c:pt>
                <c:pt idx="3768">
                  <c:v>-2.6960000000000001E-2</c:v>
                </c:pt>
                <c:pt idx="3769">
                  <c:v>-2.7009999999999999E-2</c:v>
                </c:pt>
                <c:pt idx="3770">
                  <c:v>-2.707E-2</c:v>
                </c:pt>
                <c:pt idx="3771">
                  <c:v>-2.707E-2</c:v>
                </c:pt>
                <c:pt idx="3772">
                  <c:v>-2.7119999999999998E-2</c:v>
                </c:pt>
                <c:pt idx="3773">
                  <c:v>-2.7179999999999999E-2</c:v>
                </c:pt>
                <c:pt idx="3774">
                  <c:v>-2.7230000000000001E-2</c:v>
                </c:pt>
                <c:pt idx="3775">
                  <c:v>-2.7289999999999998E-2</c:v>
                </c:pt>
                <c:pt idx="3776">
                  <c:v>-2.7289999999999998E-2</c:v>
                </c:pt>
                <c:pt idx="3777">
                  <c:v>-2.734E-2</c:v>
                </c:pt>
                <c:pt idx="3778">
                  <c:v>-2.7400000000000001E-2</c:v>
                </c:pt>
                <c:pt idx="3779">
                  <c:v>-2.7449999999999999E-2</c:v>
                </c:pt>
                <c:pt idx="3780">
                  <c:v>-2.7449999999999999E-2</c:v>
                </c:pt>
                <c:pt idx="3781">
                  <c:v>-2.75E-2</c:v>
                </c:pt>
                <c:pt idx="3782">
                  <c:v>-2.7560000000000001E-2</c:v>
                </c:pt>
                <c:pt idx="3783">
                  <c:v>-2.7609999999999999E-2</c:v>
                </c:pt>
                <c:pt idx="3784">
                  <c:v>-2.7609999999999999E-2</c:v>
                </c:pt>
                <c:pt idx="3785">
                  <c:v>-2.767E-2</c:v>
                </c:pt>
                <c:pt idx="3786">
                  <c:v>-2.7720000000000002E-2</c:v>
                </c:pt>
                <c:pt idx="3787">
                  <c:v>-2.7779999999999999E-2</c:v>
                </c:pt>
                <c:pt idx="3788">
                  <c:v>-2.7779999999999999E-2</c:v>
                </c:pt>
                <c:pt idx="3789">
                  <c:v>-2.7830000000000001E-2</c:v>
                </c:pt>
                <c:pt idx="3790">
                  <c:v>-2.7890000000000002E-2</c:v>
                </c:pt>
                <c:pt idx="3791">
                  <c:v>-2.7890000000000002E-2</c:v>
                </c:pt>
                <c:pt idx="3792">
                  <c:v>-2.794E-2</c:v>
                </c:pt>
                <c:pt idx="3793">
                  <c:v>-2.8000000000000001E-2</c:v>
                </c:pt>
                <c:pt idx="3794">
                  <c:v>-2.8000000000000001E-2</c:v>
                </c:pt>
                <c:pt idx="3795">
                  <c:v>-2.8049999999999999E-2</c:v>
                </c:pt>
                <c:pt idx="3796">
                  <c:v>-2.81E-2</c:v>
                </c:pt>
                <c:pt idx="3797">
                  <c:v>-2.8160000000000001E-2</c:v>
                </c:pt>
                <c:pt idx="3798">
                  <c:v>-2.8160000000000001E-2</c:v>
                </c:pt>
                <c:pt idx="3799">
                  <c:v>-2.8209999999999999E-2</c:v>
                </c:pt>
                <c:pt idx="3800">
                  <c:v>-2.8209999999999999E-2</c:v>
                </c:pt>
                <c:pt idx="3801">
                  <c:v>-2.827E-2</c:v>
                </c:pt>
                <c:pt idx="3802">
                  <c:v>-2.8320000000000001E-2</c:v>
                </c:pt>
                <c:pt idx="3803">
                  <c:v>-2.8320000000000001E-2</c:v>
                </c:pt>
                <c:pt idx="3804">
                  <c:v>-2.8379999999999999E-2</c:v>
                </c:pt>
                <c:pt idx="3805">
                  <c:v>-2.8379999999999999E-2</c:v>
                </c:pt>
                <c:pt idx="3806">
                  <c:v>-2.843E-2</c:v>
                </c:pt>
                <c:pt idx="3807">
                  <c:v>-2.843E-2</c:v>
                </c:pt>
                <c:pt idx="3808">
                  <c:v>-2.8490000000000001E-2</c:v>
                </c:pt>
                <c:pt idx="3809">
                  <c:v>-2.8539999999999999E-2</c:v>
                </c:pt>
                <c:pt idx="3810">
                  <c:v>-2.8539999999999999E-2</c:v>
                </c:pt>
                <c:pt idx="3811">
                  <c:v>-2.8590000000000001E-2</c:v>
                </c:pt>
                <c:pt idx="3812">
                  <c:v>-2.8590000000000001E-2</c:v>
                </c:pt>
                <c:pt idx="3813">
                  <c:v>-2.8649999999999998E-2</c:v>
                </c:pt>
                <c:pt idx="3814">
                  <c:v>-2.8649999999999998E-2</c:v>
                </c:pt>
                <c:pt idx="3815">
                  <c:v>-2.87E-2</c:v>
                </c:pt>
                <c:pt idx="3816">
                  <c:v>-2.87E-2</c:v>
                </c:pt>
                <c:pt idx="3817">
                  <c:v>-2.87E-2</c:v>
                </c:pt>
                <c:pt idx="3818">
                  <c:v>-2.8760000000000001E-2</c:v>
                </c:pt>
                <c:pt idx="3819">
                  <c:v>-2.8760000000000001E-2</c:v>
                </c:pt>
                <c:pt idx="3820">
                  <c:v>-2.8809999999999999E-2</c:v>
                </c:pt>
                <c:pt idx="3821">
                  <c:v>-2.8809999999999999E-2</c:v>
                </c:pt>
                <c:pt idx="3822">
                  <c:v>-2.8809999999999999E-2</c:v>
                </c:pt>
                <c:pt idx="3823">
                  <c:v>-2.887E-2</c:v>
                </c:pt>
                <c:pt idx="3824">
                  <c:v>-2.887E-2</c:v>
                </c:pt>
                <c:pt idx="3825">
                  <c:v>-2.887E-2</c:v>
                </c:pt>
                <c:pt idx="3826">
                  <c:v>-2.8920000000000001E-2</c:v>
                </c:pt>
                <c:pt idx="3827">
                  <c:v>-2.8920000000000001E-2</c:v>
                </c:pt>
                <c:pt idx="3828">
                  <c:v>-2.8920000000000001E-2</c:v>
                </c:pt>
                <c:pt idx="3829">
                  <c:v>-2.8920000000000001E-2</c:v>
                </c:pt>
                <c:pt idx="3830">
                  <c:v>-2.8920000000000001E-2</c:v>
                </c:pt>
                <c:pt idx="3831">
                  <c:v>-2.8979999999999999E-2</c:v>
                </c:pt>
                <c:pt idx="3832">
                  <c:v>-2.8979999999999999E-2</c:v>
                </c:pt>
                <c:pt idx="3833">
                  <c:v>-2.8979999999999999E-2</c:v>
                </c:pt>
                <c:pt idx="3834">
                  <c:v>-2.8979999999999999E-2</c:v>
                </c:pt>
                <c:pt idx="3835">
                  <c:v>-2.8979999999999999E-2</c:v>
                </c:pt>
                <c:pt idx="3836">
                  <c:v>-2.8979999999999999E-2</c:v>
                </c:pt>
                <c:pt idx="3837">
                  <c:v>-2.8979999999999999E-2</c:v>
                </c:pt>
                <c:pt idx="3838">
                  <c:v>-2.8979999999999999E-2</c:v>
                </c:pt>
                <c:pt idx="3839">
                  <c:v>-2.8979999999999999E-2</c:v>
                </c:pt>
                <c:pt idx="3840">
                  <c:v>-2.8979999999999999E-2</c:v>
                </c:pt>
                <c:pt idx="3841">
                  <c:v>-2.8979999999999999E-2</c:v>
                </c:pt>
                <c:pt idx="3842">
                  <c:v>-2.8979999999999999E-2</c:v>
                </c:pt>
                <c:pt idx="3843">
                  <c:v>-2.8979999999999999E-2</c:v>
                </c:pt>
                <c:pt idx="3844">
                  <c:v>-2.8979999999999999E-2</c:v>
                </c:pt>
                <c:pt idx="3845">
                  <c:v>-2.8920000000000001E-2</c:v>
                </c:pt>
                <c:pt idx="3846">
                  <c:v>-2.8920000000000001E-2</c:v>
                </c:pt>
                <c:pt idx="3847">
                  <c:v>-2.8920000000000001E-2</c:v>
                </c:pt>
                <c:pt idx="3848">
                  <c:v>-2.8920000000000001E-2</c:v>
                </c:pt>
                <c:pt idx="3849">
                  <c:v>-2.887E-2</c:v>
                </c:pt>
                <c:pt idx="3850">
                  <c:v>-2.887E-2</c:v>
                </c:pt>
                <c:pt idx="3851">
                  <c:v>-2.887E-2</c:v>
                </c:pt>
                <c:pt idx="3852">
                  <c:v>-2.8809999999999999E-2</c:v>
                </c:pt>
                <c:pt idx="3853">
                  <c:v>-2.8809999999999999E-2</c:v>
                </c:pt>
                <c:pt idx="3854">
                  <c:v>-2.8809999999999999E-2</c:v>
                </c:pt>
                <c:pt idx="3855">
                  <c:v>-2.8760000000000001E-2</c:v>
                </c:pt>
                <c:pt idx="3856">
                  <c:v>-2.8760000000000001E-2</c:v>
                </c:pt>
                <c:pt idx="3857">
                  <c:v>-2.87E-2</c:v>
                </c:pt>
                <c:pt idx="3858">
                  <c:v>-2.87E-2</c:v>
                </c:pt>
                <c:pt idx="3859">
                  <c:v>-2.8649999999999998E-2</c:v>
                </c:pt>
                <c:pt idx="3860">
                  <c:v>-2.8649999999999998E-2</c:v>
                </c:pt>
                <c:pt idx="3861">
                  <c:v>-2.8590000000000001E-2</c:v>
                </c:pt>
                <c:pt idx="3862">
                  <c:v>-2.8539999999999999E-2</c:v>
                </c:pt>
                <c:pt idx="3863">
                  <c:v>-2.8539999999999999E-2</c:v>
                </c:pt>
                <c:pt idx="3864">
                  <c:v>-2.8490000000000001E-2</c:v>
                </c:pt>
                <c:pt idx="3865">
                  <c:v>-2.843E-2</c:v>
                </c:pt>
                <c:pt idx="3866">
                  <c:v>-2.8379999999999999E-2</c:v>
                </c:pt>
                <c:pt idx="3867">
                  <c:v>-2.8379999999999999E-2</c:v>
                </c:pt>
                <c:pt idx="3868">
                  <c:v>-2.8320000000000001E-2</c:v>
                </c:pt>
                <c:pt idx="3869">
                  <c:v>-2.827E-2</c:v>
                </c:pt>
                <c:pt idx="3870">
                  <c:v>-2.8209999999999999E-2</c:v>
                </c:pt>
                <c:pt idx="3871">
                  <c:v>-2.8160000000000001E-2</c:v>
                </c:pt>
                <c:pt idx="3872">
                  <c:v>-2.8160000000000001E-2</c:v>
                </c:pt>
                <c:pt idx="3873">
                  <c:v>-2.81E-2</c:v>
                </c:pt>
                <c:pt idx="3874">
                  <c:v>-2.8049999999999999E-2</c:v>
                </c:pt>
                <c:pt idx="3875">
                  <c:v>-2.8000000000000001E-2</c:v>
                </c:pt>
                <c:pt idx="3876">
                  <c:v>-2.7890000000000002E-2</c:v>
                </c:pt>
                <c:pt idx="3877">
                  <c:v>-2.7830000000000001E-2</c:v>
                </c:pt>
                <c:pt idx="3878">
                  <c:v>-2.7779999999999999E-2</c:v>
                </c:pt>
                <c:pt idx="3879">
                  <c:v>-2.7720000000000002E-2</c:v>
                </c:pt>
                <c:pt idx="3880">
                  <c:v>-2.767E-2</c:v>
                </c:pt>
                <c:pt idx="3881">
                  <c:v>-2.7609999999999999E-2</c:v>
                </c:pt>
                <c:pt idx="3882">
                  <c:v>-2.7560000000000001E-2</c:v>
                </c:pt>
                <c:pt idx="3883">
                  <c:v>-2.7449999999999999E-2</c:v>
                </c:pt>
                <c:pt idx="3884">
                  <c:v>-2.7400000000000001E-2</c:v>
                </c:pt>
                <c:pt idx="3885">
                  <c:v>-2.734E-2</c:v>
                </c:pt>
                <c:pt idx="3886">
                  <c:v>-2.7289999999999998E-2</c:v>
                </c:pt>
                <c:pt idx="3887">
                  <c:v>-2.7230000000000001E-2</c:v>
                </c:pt>
                <c:pt idx="3888">
                  <c:v>-2.7119999999999998E-2</c:v>
                </c:pt>
                <c:pt idx="3889">
                  <c:v>-2.707E-2</c:v>
                </c:pt>
                <c:pt idx="3890">
                  <c:v>-2.7009999999999999E-2</c:v>
                </c:pt>
                <c:pt idx="3891">
                  <c:v>-2.691E-2</c:v>
                </c:pt>
                <c:pt idx="3892">
                  <c:v>-2.6849999999999999E-2</c:v>
                </c:pt>
                <c:pt idx="3893">
                  <c:v>-2.674E-2</c:v>
                </c:pt>
                <c:pt idx="3894">
                  <c:v>-2.6689999999999998E-2</c:v>
                </c:pt>
                <c:pt idx="3895">
                  <c:v>-2.6579999999999999E-2</c:v>
                </c:pt>
                <c:pt idx="3896">
                  <c:v>-2.6519999999999998E-2</c:v>
                </c:pt>
                <c:pt idx="3897">
                  <c:v>-2.6419999999999999E-2</c:v>
                </c:pt>
                <c:pt idx="3898">
                  <c:v>-2.6360000000000001E-2</c:v>
                </c:pt>
                <c:pt idx="3899">
                  <c:v>-2.631E-2</c:v>
                </c:pt>
                <c:pt idx="3900">
                  <c:v>-2.6200000000000001E-2</c:v>
                </c:pt>
                <c:pt idx="3901">
                  <c:v>-2.614E-2</c:v>
                </c:pt>
                <c:pt idx="3902">
                  <c:v>-2.6030000000000001E-2</c:v>
                </c:pt>
                <c:pt idx="3903">
                  <c:v>-2.598E-2</c:v>
                </c:pt>
                <c:pt idx="3904">
                  <c:v>-2.5870000000000001E-2</c:v>
                </c:pt>
                <c:pt idx="3905">
                  <c:v>-2.5819999999999999E-2</c:v>
                </c:pt>
                <c:pt idx="3906">
                  <c:v>-2.571E-2</c:v>
                </c:pt>
                <c:pt idx="3907">
                  <c:v>-2.5600000000000001E-2</c:v>
                </c:pt>
                <c:pt idx="3908">
                  <c:v>-2.554E-2</c:v>
                </c:pt>
                <c:pt idx="3909">
                  <c:v>-2.5440000000000001E-2</c:v>
                </c:pt>
                <c:pt idx="3910">
                  <c:v>-2.5329999999999998E-2</c:v>
                </c:pt>
                <c:pt idx="3911">
                  <c:v>-2.5219999999999999E-2</c:v>
                </c:pt>
                <c:pt idx="3912">
                  <c:v>-2.5159999999999998E-2</c:v>
                </c:pt>
                <c:pt idx="3913">
                  <c:v>-2.5049999999999999E-2</c:v>
                </c:pt>
                <c:pt idx="3914">
                  <c:v>-2.495E-2</c:v>
                </c:pt>
                <c:pt idx="3915">
                  <c:v>-2.4889999999999999E-2</c:v>
                </c:pt>
                <c:pt idx="3916">
                  <c:v>-2.478E-2</c:v>
                </c:pt>
                <c:pt idx="3917">
                  <c:v>-2.4729999999999999E-2</c:v>
                </c:pt>
                <c:pt idx="3918">
                  <c:v>-2.462E-2</c:v>
                </c:pt>
                <c:pt idx="3919">
                  <c:v>-2.4510000000000001E-2</c:v>
                </c:pt>
                <c:pt idx="3920">
                  <c:v>-2.4459999999999999E-2</c:v>
                </c:pt>
                <c:pt idx="3921">
                  <c:v>-2.435E-2</c:v>
                </c:pt>
                <c:pt idx="3922">
                  <c:v>-2.4240000000000001E-2</c:v>
                </c:pt>
                <c:pt idx="3923">
                  <c:v>-2.418E-2</c:v>
                </c:pt>
                <c:pt idx="3924">
                  <c:v>-2.4070000000000001E-2</c:v>
                </c:pt>
                <c:pt idx="3925">
                  <c:v>-2.3970000000000002E-2</c:v>
                </c:pt>
                <c:pt idx="3926">
                  <c:v>-2.3859999999999999E-2</c:v>
                </c:pt>
                <c:pt idx="3927">
                  <c:v>-2.375E-2</c:v>
                </c:pt>
                <c:pt idx="3928">
                  <c:v>-2.3640000000000001E-2</c:v>
                </c:pt>
                <c:pt idx="3929">
                  <c:v>-2.358E-2</c:v>
                </c:pt>
                <c:pt idx="3930">
                  <c:v>-2.3480000000000001E-2</c:v>
                </c:pt>
                <c:pt idx="3931">
                  <c:v>-2.3369999999999998E-2</c:v>
                </c:pt>
                <c:pt idx="3932">
                  <c:v>-2.3310000000000001E-2</c:v>
                </c:pt>
                <c:pt idx="3933">
                  <c:v>-2.3199999999999998E-2</c:v>
                </c:pt>
                <c:pt idx="3934">
                  <c:v>-2.315E-2</c:v>
                </c:pt>
                <c:pt idx="3935">
                  <c:v>-2.3040000000000001E-2</c:v>
                </c:pt>
                <c:pt idx="3936">
                  <c:v>-2.2929999999999999E-2</c:v>
                </c:pt>
                <c:pt idx="3937">
                  <c:v>-2.2880000000000001E-2</c:v>
                </c:pt>
                <c:pt idx="3938">
                  <c:v>-2.2769999999999999E-2</c:v>
                </c:pt>
                <c:pt idx="3939">
                  <c:v>-2.266E-2</c:v>
                </c:pt>
                <c:pt idx="3940">
                  <c:v>-2.2550000000000001E-2</c:v>
                </c:pt>
                <c:pt idx="3941">
                  <c:v>-2.2440000000000002E-2</c:v>
                </c:pt>
                <c:pt idx="3942">
                  <c:v>-2.2329999999999999E-2</c:v>
                </c:pt>
                <c:pt idx="3943">
                  <c:v>-2.222E-2</c:v>
                </c:pt>
                <c:pt idx="3944">
                  <c:v>-2.2169999999999999E-2</c:v>
                </c:pt>
                <c:pt idx="3945">
                  <c:v>-2.206E-2</c:v>
                </c:pt>
                <c:pt idx="3946">
                  <c:v>-2.1950000000000001E-2</c:v>
                </c:pt>
                <c:pt idx="3947">
                  <c:v>-2.1899999999999999E-2</c:v>
                </c:pt>
                <c:pt idx="3948">
                  <c:v>-2.179E-2</c:v>
                </c:pt>
                <c:pt idx="3949">
                  <c:v>-2.1729999999999999E-2</c:v>
                </c:pt>
                <c:pt idx="3950">
                  <c:v>-2.162E-2</c:v>
                </c:pt>
                <c:pt idx="3951">
                  <c:v>-2.1520000000000001E-2</c:v>
                </c:pt>
                <c:pt idx="3952">
                  <c:v>-2.146E-2</c:v>
                </c:pt>
                <c:pt idx="3953">
                  <c:v>-2.1350000000000001E-2</c:v>
                </c:pt>
                <c:pt idx="3954">
                  <c:v>-2.1239999999999998E-2</c:v>
                </c:pt>
                <c:pt idx="3955">
                  <c:v>-2.1129999999999999E-2</c:v>
                </c:pt>
                <c:pt idx="3956">
                  <c:v>-2.1080000000000002E-2</c:v>
                </c:pt>
                <c:pt idx="3957">
                  <c:v>-2.0969999999999999E-2</c:v>
                </c:pt>
                <c:pt idx="3958">
                  <c:v>-2.086E-2</c:v>
                </c:pt>
                <c:pt idx="3959">
                  <c:v>-2.0750000000000001E-2</c:v>
                </c:pt>
                <c:pt idx="3960">
                  <c:v>-2.0639999999999999E-2</c:v>
                </c:pt>
                <c:pt idx="3961">
                  <c:v>-2.0590000000000001E-2</c:v>
                </c:pt>
                <c:pt idx="3962">
                  <c:v>-2.0480000000000002E-2</c:v>
                </c:pt>
                <c:pt idx="3963">
                  <c:v>-2.0369999999999999E-2</c:v>
                </c:pt>
                <c:pt idx="3964">
                  <c:v>-2.0320000000000001E-2</c:v>
                </c:pt>
                <c:pt idx="3965">
                  <c:v>-2.0209999999999999E-2</c:v>
                </c:pt>
                <c:pt idx="3966">
                  <c:v>-2.0150000000000001E-2</c:v>
                </c:pt>
                <c:pt idx="3967">
                  <c:v>-2.0039999999999999E-2</c:v>
                </c:pt>
                <c:pt idx="3968">
                  <c:v>-1.9939999999999999E-2</c:v>
                </c:pt>
                <c:pt idx="3969">
                  <c:v>-1.9879999999999998E-2</c:v>
                </c:pt>
                <c:pt idx="3970">
                  <c:v>-1.9769999999999999E-2</c:v>
                </c:pt>
                <c:pt idx="3971">
                  <c:v>-1.966E-2</c:v>
                </c:pt>
                <c:pt idx="3972">
                  <c:v>-1.9550000000000001E-2</c:v>
                </c:pt>
                <c:pt idx="3973">
                  <c:v>-1.9449999999999999E-2</c:v>
                </c:pt>
                <c:pt idx="3974">
                  <c:v>-1.934E-2</c:v>
                </c:pt>
                <c:pt idx="3975">
                  <c:v>-1.9230000000000001E-2</c:v>
                </c:pt>
                <c:pt idx="3976">
                  <c:v>-1.9120000000000002E-2</c:v>
                </c:pt>
                <c:pt idx="3977">
                  <c:v>-1.9060000000000001E-2</c:v>
                </c:pt>
                <c:pt idx="3978">
                  <c:v>-1.8960000000000001E-2</c:v>
                </c:pt>
                <c:pt idx="3979">
                  <c:v>-1.8849999999999999E-2</c:v>
                </c:pt>
                <c:pt idx="3980">
                  <c:v>-1.8790000000000001E-2</c:v>
                </c:pt>
                <c:pt idx="3981">
                  <c:v>-1.8679999999999999E-2</c:v>
                </c:pt>
                <c:pt idx="3982">
                  <c:v>-1.857E-2</c:v>
                </c:pt>
                <c:pt idx="3983">
                  <c:v>-1.8519999999999998E-2</c:v>
                </c:pt>
                <c:pt idx="3984">
                  <c:v>-1.8409999999999999E-2</c:v>
                </c:pt>
                <c:pt idx="3985">
                  <c:v>-1.83E-2</c:v>
                </c:pt>
                <c:pt idx="3986">
                  <c:v>-1.8190000000000001E-2</c:v>
                </c:pt>
                <c:pt idx="3987">
                  <c:v>-1.8079999999999999E-2</c:v>
                </c:pt>
                <c:pt idx="3988">
                  <c:v>-1.7979999999999999E-2</c:v>
                </c:pt>
                <c:pt idx="3989">
                  <c:v>-1.787E-2</c:v>
                </c:pt>
                <c:pt idx="3990">
                  <c:v>-1.7760000000000001E-2</c:v>
                </c:pt>
                <c:pt idx="3991">
                  <c:v>-1.7649999999999999E-2</c:v>
                </c:pt>
                <c:pt idx="3992">
                  <c:v>-1.754E-2</c:v>
                </c:pt>
                <c:pt idx="3993">
                  <c:v>-1.7430000000000001E-2</c:v>
                </c:pt>
                <c:pt idx="3994">
                  <c:v>-1.7319999999999999E-2</c:v>
                </c:pt>
                <c:pt idx="3995">
                  <c:v>-1.721E-2</c:v>
                </c:pt>
                <c:pt idx="3996">
                  <c:v>-1.7100000000000001E-2</c:v>
                </c:pt>
                <c:pt idx="3997">
                  <c:v>-1.7000000000000001E-2</c:v>
                </c:pt>
                <c:pt idx="3998">
                  <c:v>-1.6889999999999999E-2</c:v>
                </c:pt>
                <c:pt idx="3999">
                  <c:v>-1.678E-2</c:v>
                </c:pt>
                <c:pt idx="4000">
                  <c:v>-1.6670000000000001E-2</c:v>
                </c:pt>
                <c:pt idx="4001">
                  <c:v>-1.6559999999999998E-2</c:v>
                </c:pt>
                <c:pt idx="4002">
                  <c:v>-1.6449999999999999E-2</c:v>
                </c:pt>
                <c:pt idx="4003">
                  <c:v>-1.634E-2</c:v>
                </c:pt>
                <c:pt idx="4004">
                  <c:v>-1.618E-2</c:v>
                </c:pt>
                <c:pt idx="4005">
                  <c:v>-1.6070000000000001E-2</c:v>
                </c:pt>
                <c:pt idx="4006">
                  <c:v>-1.5910000000000001E-2</c:v>
                </c:pt>
                <c:pt idx="4007">
                  <c:v>-1.5800000000000002E-2</c:v>
                </c:pt>
                <c:pt idx="4008">
                  <c:v>-1.5689999999999999E-2</c:v>
                </c:pt>
                <c:pt idx="4009">
                  <c:v>-1.558E-2</c:v>
                </c:pt>
                <c:pt idx="4010">
                  <c:v>-1.5469999999999999E-2</c:v>
                </c:pt>
                <c:pt idx="4011">
                  <c:v>-1.5310000000000001E-2</c:v>
                </c:pt>
                <c:pt idx="4012">
                  <c:v>-1.52E-2</c:v>
                </c:pt>
                <c:pt idx="4013">
                  <c:v>-1.5089999999999999E-2</c:v>
                </c:pt>
                <c:pt idx="4014">
                  <c:v>-1.498E-2</c:v>
                </c:pt>
                <c:pt idx="4015">
                  <c:v>-1.482E-2</c:v>
                </c:pt>
                <c:pt idx="4016">
                  <c:v>-1.4710000000000001E-2</c:v>
                </c:pt>
                <c:pt idx="4017">
                  <c:v>-1.46E-2</c:v>
                </c:pt>
                <c:pt idx="4018">
                  <c:v>-1.444E-2</c:v>
                </c:pt>
                <c:pt idx="4019">
                  <c:v>-1.427E-2</c:v>
                </c:pt>
                <c:pt idx="4020">
                  <c:v>-1.4160000000000001E-2</c:v>
                </c:pt>
                <c:pt idx="4021">
                  <c:v>-1.4E-2</c:v>
                </c:pt>
                <c:pt idx="4022">
                  <c:v>-1.384E-2</c:v>
                </c:pt>
                <c:pt idx="4023">
                  <c:v>-1.3729999999999999E-2</c:v>
                </c:pt>
                <c:pt idx="4024">
                  <c:v>-1.3559999999999999E-2</c:v>
                </c:pt>
                <c:pt idx="4025">
                  <c:v>-1.34E-2</c:v>
                </c:pt>
                <c:pt idx="4026">
                  <c:v>-1.329E-2</c:v>
                </c:pt>
                <c:pt idx="4027">
                  <c:v>-1.3129999999999999E-2</c:v>
                </c:pt>
                <c:pt idx="4028">
                  <c:v>-1.302E-2</c:v>
                </c:pt>
                <c:pt idx="4029">
                  <c:v>-1.286E-2</c:v>
                </c:pt>
                <c:pt idx="4030">
                  <c:v>-1.2749999999999999E-2</c:v>
                </c:pt>
                <c:pt idx="4031">
                  <c:v>-1.2579999999999999E-2</c:v>
                </c:pt>
                <c:pt idx="4032">
                  <c:v>-1.242E-2</c:v>
                </c:pt>
                <c:pt idx="4033">
                  <c:v>-1.231E-2</c:v>
                </c:pt>
                <c:pt idx="4034">
                  <c:v>-1.2149999999999999E-2</c:v>
                </c:pt>
                <c:pt idx="4035">
                  <c:v>-1.1990000000000001E-2</c:v>
                </c:pt>
                <c:pt idx="4036">
                  <c:v>-1.1820000000000001E-2</c:v>
                </c:pt>
                <c:pt idx="4037">
                  <c:v>-1.1599999999999999E-2</c:v>
                </c:pt>
                <c:pt idx="4038">
                  <c:v>-1.1440000000000001E-2</c:v>
                </c:pt>
                <c:pt idx="4039">
                  <c:v>-1.128E-2</c:v>
                </c:pt>
                <c:pt idx="4040">
                  <c:v>-1.111E-2</c:v>
                </c:pt>
                <c:pt idx="4041">
                  <c:v>-1.1010000000000001E-2</c:v>
                </c:pt>
                <c:pt idx="4042">
                  <c:v>-1.0840000000000001E-2</c:v>
                </c:pt>
                <c:pt idx="4043">
                  <c:v>-1.068E-2</c:v>
                </c:pt>
                <c:pt idx="4044">
                  <c:v>-1.052E-2</c:v>
                </c:pt>
                <c:pt idx="4045">
                  <c:v>-1.035E-2</c:v>
                </c:pt>
                <c:pt idx="4046">
                  <c:v>-1.0189999999999999E-2</c:v>
                </c:pt>
                <c:pt idx="4047">
                  <c:v>-1.008E-2</c:v>
                </c:pt>
                <c:pt idx="4048">
                  <c:v>-9.92E-3</c:v>
                </c:pt>
                <c:pt idx="4049">
                  <c:v>-9.75E-3</c:v>
                </c:pt>
                <c:pt idx="4050">
                  <c:v>-9.5899999999999996E-3</c:v>
                </c:pt>
                <c:pt idx="4051">
                  <c:v>-9.3699999999999999E-3</c:v>
                </c:pt>
                <c:pt idx="4052">
                  <c:v>-9.2099999999999994E-3</c:v>
                </c:pt>
                <c:pt idx="4053">
                  <c:v>-9.0500000000000008E-3</c:v>
                </c:pt>
                <c:pt idx="4054">
                  <c:v>-8.8299999999999993E-3</c:v>
                </c:pt>
                <c:pt idx="4055">
                  <c:v>-8.6599999999999993E-3</c:v>
                </c:pt>
                <c:pt idx="4056">
                  <c:v>-8.5000000000000006E-3</c:v>
                </c:pt>
                <c:pt idx="4057">
                  <c:v>-8.3400000000000002E-3</c:v>
                </c:pt>
                <c:pt idx="4058">
                  <c:v>-8.1700000000000002E-3</c:v>
                </c:pt>
                <c:pt idx="4059">
                  <c:v>-8.0099999999999998E-3</c:v>
                </c:pt>
                <c:pt idx="4060">
                  <c:v>-7.8499999999999993E-3</c:v>
                </c:pt>
                <c:pt idx="4061">
                  <c:v>-7.6800000000000002E-3</c:v>
                </c:pt>
                <c:pt idx="4062">
                  <c:v>-7.5199999999999998E-3</c:v>
                </c:pt>
                <c:pt idx="4063">
                  <c:v>-7.3600000000000002E-3</c:v>
                </c:pt>
                <c:pt idx="4064">
                  <c:v>-7.1900000000000002E-3</c:v>
                </c:pt>
                <c:pt idx="4065">
                  <c:v>-7.0299999999999998E-3</c:v>
                </c:pt>
                <c:pt idx="4066">
                  <c:v>-6.8700000000000002E-3</c:v>
                </c:pt>
                <c:pt idx="4067">
                  <c:v>-6.7000000000000002E-3</c:v>
                </c:pt>
                <c:pt idx="4068">
                  <c:v>-6.4900000000000001E-3</c:v>
                </c:pt>
                <c:pt idx="4069">
                  <c:v>-6.3200000000000001E-3</c:v>
                </c:pt>
                <c:pt idx="4070">
                  <c:v>-6.1599999999999997E-3</c:v>
                </c:pt>
                <c:pt idx="4071">
                  <c:v>-6.0000000000000001E-3</c:v>
                </c:pt>
                <c:pt idx="4072">
                  <c:v>-5.8300000000000001E-3</c:v>
                </c:pt>
                <c:pt idx="4073">
                  <c:v>-5.6699999999999997E-3</c:v>
                </c:pt>
                <c:pt idx="4074">
                  <c:v>-5.5100000000000001E-3</c:v>
                </c:pt>
                <c:pt idx="4075">
                  <c:v>-5.3400000000000001E-3</c:v>
                </c:pt>
                <c:pt idx="4076">
                  <c:v>-5.1799999999999997E-3</c:v>
                </c:pt>
                <c:pt idx="4077">
                  <c:v>-5.0200000000000002E-3</c:v>
                </c:pt>
                <c:pt idx="4078">
                  <c:v>-4.8500000000000001E-3</c:v>
                </c:pt>
                <c:pt idx="4079">
                  <c:v>-4.7400000000000003E-3</c:v>
                </c:pt>
                <c:pt idx="4080">
                  <c:v>-4.5799999999999999E-3</c:v>
                </c:pt>
                <c:pt idx="4081">
                  <c:v>-4.4200000000000003E-3</c:v>
                </c:pt>
                <c:pt idx="4082">
                  <c:v>-4.2500000000000003E-3</c:v>
                </c:pt>
                <c:pt idx="4083">
                  <c:v>-4.0899999999999999E-3</c:v>
                </c:pt>
                <c:pt idx="4084">
                  <c:v>-3.8700000000000002E-3</c:v>
                </c:pt>
                <c:pt idx="4085">
                  <c:v>-3.7100000000000002E-3</c:v>
                </c:pt>
                <c:pt idx="4086">
                  <c:v>-3.5500000000000002E-3</c:v>
                </c:pt>
                <c:pt idx="4087">
                  <c:v>-3.3800000000000002E-3</c:v>
                </c:pt>
                <c:pt idx="4088">
                  <c:v>-3.2699999999999999E-3</c:v>
                </c:pt>
                <c:pt idx="4089">
                  <c:v>-3.1099999999999999E-3</c:v>
                </c:pt>
                <c:pt idx="4090">
                  <c:v>-2.9499999999999999E-3</c:v>
                </c:pt>
                <c:pt idx="4091">
                  <c:v>-2.8400000000000001E-3</c:v>
                </c:pt>
                <c:pt idx="4092">
                  <c:v>-2.6700000000000001E-3</c:v>
                </c:pt>
                <c:pt idx="4093">
                  <c:v>-2.5699999999999998E-3</c:v>
                </c:pt>
                <c:pt idx="4094">
                  <c:v>-2.3999999999999998E-3</c:v>
                </c:pt>
                <c:pt idx="4095">
                  <c:v>-2.2899999999999999E-3</c:v>
                </c:pt>
                <c:pt idx="4096">
                  <c:v>-2.1299999999999999E-3</c:v>
                </c:pt>
                <c:pt idx="4097">
                  <c:v>-1.97E-3</c:v>
                </c:pt>
                <c:pt idx="4098">
                  <c:v>-1.8600000000000001E-3</c:v>
                </c:pt>
                <c:pt idx="4099">
                  <c:v>-1.6900000000000001E-3</c:v>
                </c:pt>
                <c:pt idx="4100">
                  <c:v>-1.5299999999999999E-3</c:v>
                </c:pt>
                <c:pt idx="4101">
                  <c:v>-1.42E-3</c:v>
                </c:pt>
                <c:pt idx="4102">
                  <c:v>-1.2600000000000001E-3</c:v>
                </c:pt>
                <c:pt idx="4103">
                  <c:v>-1.1000000000000001E-3</c:v>
                </c:pt>
                <c:pt idx="4104">
                  <c:v>-9.8999999999999999E-4</c:v>
                </c:pt>
                <c:pt idx="4105">
                  <c:v>-8.8000000000000003E-4</c:v>
                </c:pt>
                <c:pt idx="4106">
                  <c:v>-7.6999999999999996E-4</c:v>
                </c:pt>
                <c:pt idx="4107">
                  <c:v>-5.9999999999999995E-4</c:v>
                </c:pt>
                <c:pt idx="4108">
                  <c:v>-5.0000000000000001E-4</c:v>
                </c:pt>
                <c:pt idx="4109">
                  <c:v>-3.8999999999999999E-4</c:v>
                </c:pt>
                <c:pt idx="4110">
                  <c:v>-2.7999999999999998E-4</c:v>
                </c:pt>
                <c:pt idx="4111">
                  <c:v>-1.7000000000000001E-4</c:v>
                </c:pt>
                <c:pt idx="4112">
                  <c:v>-6.0000000000000002E-5</c:v>
                </c:pt>
                <c:pt idx="4113">
                  <c:v>5.0000000000000002E-5</c:v>
                </c:pt>
                <c:pt idx="4114">
                  <c:v>2.1000000000000001E-4</c:v>
                </c:pt>
                <c:pt idx="4115">
                  <c:v>3.2000000000000003E-4</c:v>
                </c:pt>
                <c:pt idx="4116">
                  <c:v>4.2999999999999999E-4</c:v>
                </c:pt>
                <c:pt idx="4117">
                  <c:v>5.4000000000000001E-4</c:v>
                </c:pt>
                <c:pt idx="4118">
                  <c:v>6.9999999999999999E-4</c:v>
                </c:pt>
                <c:pt idx="4119">
                  <c:v>8.0999999999999996E-4</c:v>
                </c:pt>
                <c:pt idx="4120">
                  <c:v>9.2000000000000003E-4</c:v>
                </c:pt>
                <c:pt idx="4121">
                  <c:v>9.7000000000000005E-4</c:v>
                </c:pt>
                <c:pt idx="4122">
                  <c:v>1.08E-3</c:v>
                </c:pt>
                <c:pt idx="4123">
                  <c:v>1.1900000000000001E-3</c:v>
                </c:pt>
                <c:pt idx="4124">
                  <c:v>1.2999999999999999E-3</c:v>
                </c:pt>
                <c:pt idx="4125">
                  <c:v>1.3600000000000001E-3</c:v>
                </c:pt>
                <c:pt idx="4126">
                  <c:v>1.4599999999999999E-3</c:v>
                </c:pt>
                <c:pt idx="4127">
                  <c:v>1.57E-3</c:v>
                </c:pt>
                <c:pt idx="4128">
                  <c:v>1.6299999999999999E-3</c:v>
                </c:pt>
                <c:pt idx="4129">
                  <c:v>1.74E-3</c:v>
                </c:pt>
                <c:pt idx="4130">
                  <c:v>1.8500000000000001E-3</c:v>
                </c:pt>
                <c:pt idx="4131">
                  <c:v>1.9499999999999999E-3</c:v>
                </c:pt>
                <c:pt idx="4132">
                  <c:v>2.0100000000000001E-3</c:v>
                </c:pt>
                <c:pt idx="4133">
                  <c:v>2.1199999999999999E-3</c:v>
                </c:pt>
                <c:pt idx="4134">
                  <c:v>2.2300000000000002E-3</c:v>
                </c:pt>
                <c:pt idx="4135">
                  <c:v>2.3400000000000001E-3</c:v>
                </c:pt>
                <c:pt idx="4136">
                  <c:v>2.3900000000000002E-3</c:v>
                </c:pt>
                <c:pt idx="4137">
                  <c:v>2.5000000000000001E-3</c:v>
                </c:pt>
                <c:pt idx="4138">
                  <c:v>2.5500000000000002E-3</c:v>
                </c:pt>
                <c:pt idx="4139">
                  <c:v>2.6099999999999999E-3</c:v>
                </c:pt>
                <c:pt idx="4140">
                  <c:v>2.7200000000000002E-3</c:v>
                </c:pt>
                <c:pt idx="4141">
                  <c:v>2.7699999999999999E-3</c:v>
                </c:pt>
                <c:pt idx="4142">
                  <c:v>2.8300000000000001E-3</c:v>
                </c:pt>
                <c:pt idx="4143">
                  <c:v>2.9299999999999999E-3</c:v>
                </c:pt>
                <c:pt idx="4144">
                  <c:v>2.99E-3</c:v>
                </c:pt>
                <c:pt idx="4145">
                  <c:v>3.0999999999999999E-3</c:v>
                </c:pt>
                <c:pt idx="4146">
                  <c:v>3.15E-3</c:v>
                </c:pt>
                <c:pt idx="4147">
                  <c:v>3.2599999999999999E-3</c:v>
                </c:pt>
                <c:pt idx="4148">
                  <c:v>3.32E-3</c:v>
                </c:pt>
                <c:pt idx="4149">
                  <c:v>3.4199999999999999E-3</c:v>
                </c:pt>
                <c:pt idx="4150">
                  <c:v>3.48E-3</c:v>
                </c:pt>
                <c:pt idx="4151">
                  <c:v>3.5899999999999999E-3</c:v>
                </c:pt>
                <c:pt idx="4152">
                  <c:v>3.64E-3</c:v>
                </c:pt>
                <c:pt idx="4153">
                  <c:v>3.7000000000000002E-3</c:v>
                </c:pt>
                <c:pt idx="4154">
                  <c:v>3.7499999999999999E-3</c:v>
                </c:pt>
                <c:pt idx="4155">
                  <c:v>3.81E-3</c:v>
                </c:pt>
                <c:pt idx="4156">
                  <c:v>3.9100000000000003E-3</c:v>
                </c:pt>
                <c:pt idx="4157">
                  <c:v>3.9699999999999996E-3</c:v>
                </c:pt>
                <c:pt idx="4158">
                  <c:v>4.0200000000000001E-3</c:v>
                </c:pt>
                <c:pt idx="4159">
                  <c:v>4.0800000000000003E-3</c:v>
                </c:pt>
                <c:pt idx="4160">
                  <c:v>4.13E-3</c:v>
                </c:pt>
                <c:pt idx="4161">
                  <c:v>4.1900000000000001E-3</c:v>
                </c:pt>
                <c:pt idx="4162">
                  <c:v>4.3E-3</c:v>
                </c:pt>
                <c:pt idx="4163">
                  <c:v>4.3499999999999997E-3</c:v>
                </c:pt>
                <c:pt idx="4164">
                  <c:v>4.4600000000000004E-3</c:v>
                </c:pt>
                <c:pt idx="4165">
                  <c:v>4.5100000000000001E-3</c:v>
                </c:pt>
                <c:pt idx="4166">
                  <c:v>4.62E-3</c:v>
                </c:pt>
                <c:pt idx="4167">
                  <c:v>4.6800000000000001E-3</c:v>
                </c:pt>
                <c:pt idx="4168">
                  <c:v>4.7299999999999998E-3</c:v>
                </c:pt>
                <c:pt idx="4169">
                  <c:v>4.79E-3</c:v>
                </c:pt>
                <c:pt idx="4170">
                  <c:v>4.8399999999999997E-3</c:v>
                </c:pt>
                <c:pt idx="4171">
                  <c:v>4.9500000000000004E-3</c:v>
                </c:pt>
                <c:pt idx="4172">
                  <c:v>5.0000000000000001E-3</c:v>
                </c:pt>
                <c:pt idx="4173">
                  <c:v>5.0600000000000003E-3</c:v>
                </c:pt>
                <c:pt idx="4174">
                  <c:v>5.11E-3</c:v>
                </c:pt>
                <c:pt idx="4175">
                  <c:v>5.1700000000000001E-3</c:v>
                </c:pt>
                <c:pt idx="4176">
                  <c:v>5.2199999999999998E-3</c:v>
                </c:pt>
                <c:pt idx="4177">
                  <c:v>5.3299999999999997E-3</c:v>
                </c:pt>
                <c:pt idx="4178">
                  <c:v>5.3800000000000002E-3</c:v>
                </c:pt>
                <c:pt idx="4179">
                  <c:v>5.4900000000000001E-3</c:v>
                </c:pt>
                <c:pt idx="4180">
                  <c:v>5.5500000000000002E-3</c:v>
                </c:pt>
                <c:pt idx="4181">
                  <c:v>5.6600000000000001E-3</c:v>
                </c:pt>
                <c:pt idx="4182">
                  <c:v>5.7099999999999998E-3</c:v>
                </c:pt>
                <c:pt idx="4183">
                  <c:v>5.8199999999999997E-3</c:v>
                </c:pt>
                <c:pt idx="4184">
                  <c:v>5.8799999999999998E-3</c:v>
                </c:pt>
                <c:pt idx="4185">
                  <c:v>5.9300000000000004E-3</c:v>
                </c:pt>
                <c:pt idx="4186">
                  <c:v>5.9800000000000001E-3</c:v>
                </c:pt>
                <c:pt idx="4187">
                  <c:v>6.0899999999999999E-3</c:v>
                </c:pt>
                <c:pt idx="4188">
                  <c:v>6.1500000000000001E-3</c:v>
                </c:pt>
                <c:pt idx="4189">
                  <c:v>6.1999999999999998E-3</c:v>
                </c:pt>
                <c:pt idx="4190">
                  <c:v>6.3099999999999996E-3</c:v>
                </c:pt>
                <c:pt idx="4191">
                  <c:v>6.3699999999999998E-3</c:v>
                </c:pt>
                <c:pt idx="4192">
                  <c:v>6.4200000000000004E-3</c:v>
                </c:pt>
                <c:pt idx="4193">
                  <c:v>6.5300000000000002E-3</c:v>
                </c:pt>
                <c:pt idx="4194">
                  <c:v>6.5799999999999999E-3</c:v>
                </c:pt>
                <c:pt idx="4195">
                  <c:v>6.6899999999999998E-3</c:v>
                </c:pt>
                <c:pt idx="4196">
                  <c:v>6.7999999999999996E-3</c:v>
                </c:pt>
                <c:pt idx="4197">
                  <c:v>6.8599999999999998E-3</c:v>
                </c:pt>
                <c:pt idx="4198">
                  <c:v>6.96E-3</c:v>
                </c:pt>
                <c:pt idx="4199">
                  <c:v>7.0200000000000002E-3</c:v>
                </c:pt>
                <c:pt idx="4200">
                  <c:v>7.1300000000000001E-3</c:v>
                </c:pt>
                <c:pt idx="4201">
                  <c:v>7.1799999999999998E-3</c:v>
                </c:pt>
                <c:pt idx="4202">
                  <c:v>7.2899999999999996E-3</c:v>
                </c:pt>
                <c:pt idx="4203">
                  <c:v>7.3499999999999998E-3</c:v>
                </c:pt>
                <c:pt idx="4204">
                  <c:v>7.45E-3</c:v>
                </c:pt>
                <c:pt idx="4205">
                  <c:v>7.5100000000000002E-3</c:v>
                </c:pt>
                <c:pt idx="4206">
                  <c:v>7.62E-3</c:v>
                </c:pt>
                <c:pt idx="4207">
                  <c:v>7.6699999999999997E-3</c:v>
                </c:pt>
                <c:pt idx="4208">
                  <c:v>7.7799999999999996E-3</c:v>
                </c:pt>
                <c:pt idx="4209">
                  <c:v>7.8399999999999997E-3</c:v>
                </c:pt>
                <c:pt idx="4210">
                  <c:v>7.9399999999999991E-3</c:v>
                </c:pt>
                <c:pt idx="4211">
                  <c:v>8.0499999999999999E-3</c:v>
                </c:pt>
                <c:pt idx="4212">
                  <c:v>8.1600000000000006E-3</c:v>
                </c:pt>
                <c:pt idx="4213">
                  <c:v>8.2199999999999999E-3</c:v>
                </c:pt>
                <c:pt idx="4214">
                  <c:v>8.3300000000000006E-3</c:v>
                </c:pt>
                <c:pt idx="4215">
                  <c:v>8.43E-3</c:v>
                </c:pt>
                <c:pt idx="4216">
                  <c:v>8.4899999999999993E-3</c:v>
                </c:pt>
                <c:pt idx="4217">
                  <c:v>8.6E-3</c:v>
                </c:pt>
                <c:pt idx="4218">
                  <c:v>8.7100000000000007E-3</c:v>
                </c:pt>
                <c:pt idx="4219">
                  <c:v>8.7600000000000004E-3</c:v>
                </c:pt>
                <c:pt idx="4220">
                  <c:v>8.8699999999999994E-3</c:v>
                </c:pt>
                <c:pt idx="4221">
                  <c:v>8.9200000000000008E-3</c:v>
                </c:pt>
                <c:pt idx="4222">
                  <c:v>9.0299999999999998E-3</c:v>
                </c:pt>
                <c:pt idx="4223">
                  <c:v>9.1400000000000006E-3</c:v>
                </c:pt>
                <c:pt idx="4224">
                  <c:v>9.1999999999999998E-3</c:v>
                </c:pt>
                <c:pt idx="4225">
                  <c:v>9.3100000000000006E-3</c:v>
                </c:pt>
                <c:pt idx="4226">
                  <c:v>9.41E-3</c:v>
                </c:pt>
                <c:pt idx="4227">
                  <c:v>9.5200000000000007E-3</c:v>
                </c:pt>
                <c:pt idx="4228">
                  <c:v>9.58E-3</c:v>
                </c:pt>
                <c:pt idx="4229">
                  <c:v>9.6900000000000007E-3</c:v>
                </c:pt>
                <c:pt idx="4230">
                  <c:v>9.7999999999999997E-3</c:v>
                </c:pt>
                <c:pt idx="4231">
                  <c:v>9.9000000000000008E-3</c:v>
                </c:pt>
                <c:pt idx="4232">
                  <c:v>9.9600000000000001E-3</c:v>
                </c:pt>
                <c:pt idx="4233">
                  <c:v>1.0070000000000001E-2</c:v>
                </c:pt>
                <c:pt idx="4234">
                  <c:v>1.0120000000000001E-2</c:v>
                </c:pt>
                <c:pt idx="4235">
                  <c:v>1.023E-2</c:v>
                </c:pt>
                <c:pt idx="4236">
                  <c:v>1.034E-2</c:v>
                </c:pt>
                <c:pt idx="4237">
                  <c:v>1.039E-2</c:v>
                </c:pt>
                <c:pt idx="4238">
                  <c:v>1.0500000000000001E-2</c:v>
                </c:pt>
                <c:pt idx="4239">
                  <c:v>1.056E-2</c:v>
                </c:pt>
                <c:pt idx="4240">
                  <c:v>1.0670000000000001E-2</c:v>
                </c:pt>
                <c:pt idx="4241">
                  <c:v>1.078E-2</c:v>
                </c:pt>
                <c:pt idx="4242">
                  <c:v>1.0829999999999999E-2</c:v>
                </c:pt>
                <c:pt idx="4243">
                  <c:v>1.094E-2</c:v>
                </c:pt>
                <c:pt idx="4244">
                  <c:v>1.1050000000000001E-2</c:v>
                </c:pt>
                <c:pt idx="4245">
                  <c:v>1.11E-2</c:v>
                </c:pt>
                <c:pt idx="4246">
                  <c:v>1.1209999999999999E-2</c:v>
                </c:pt>
                <c:pt idx="4247">
                  <c:v>1.1270000000000001E-2</c:v>
                </c:pt>
                <c:pt idx="4248">
                  <c:v>1.137E-2</c:v>
                </c:pt>
                <c:pt idx="4249">
                  <c:v>1.1429999999999999E-2</c:v>
                </c:pt>
                <c:pt idx="4250">
                  <c:v>1.154E-2</c:v>
                </c:pt>
                <c:pt idx="4251">
                  <c:v>1.159E-2</c:v>
                </c:pt>
                <c:pt idx="4252">
                  <c:v>1.1650000000000001E-2</c:v>
                </c:pt>
                <c:pt idx="4253">
                  <c:v>1.176E-2</c:v>
                </c:pt>
                <c:pt idx="4254">
                  <c:v>1.1809999999999999E-2</c:v>
                </c:pt>
                <c:pt idx="4255">
                  <c:v>1.192E-2</c:v>
                </c:pt>
                <c:pt idx="4256">
                  <c:v>1.197E-2</c:v>
                </c:pt>
                <c:pt idx="4257">
                  <c:v>1.2030000000000001E-2</c:v>
                </c:pt>
                <c:pt idx="4258">
                  <c:v>1.214E-2</c:v>
                </c:pt>
                <c:pt idx="4259">
                  <c:v>1.2189999999999999E-2</c:v>
                </c:pt>
                <c:pt idx="4260">
                  <c:v>1.225E-2</c:v>
                </c:pt>
                <c:pt idx="4261">
                  <c:v>1.2359999999999999E-2</c:v>
                </c:pt>
                <c:pt idx="4262">
                  <c:v>1.2409999999999999E-2</c:v>
                </c:pt>
                <c:pt idx="4263">
                  <c:v>1.2460000000000001E-2</c:v>
                </c:pt>
                <c:pt idx="4264">
                  <c:v>1.252E-2</c:v>
                </c:pt>
                <c:pt idx="4265">
                  <c:v>1.2630000000000001E-2</c:v>
                </c:pt>
                <c:pt idx="4266">
                  <c:v>1.268E-2</c:v>
                </c:pt>
                <c:pt idx="4267">
                  <c:v>1.274E-2</c:v>
                </c:pt>
                <c:pt idx="4268">
                  <c:v>1.2789999999999999E-2</c:v>
                </c:pt>
                <c:pt idx="4269">
                  <c:v>1.285E-2</c:v>
                </c:pt>
                <c:pt idx="4270">
                  <c:v>1.29E-2</c:v>
                </c:pt>
                <c:pt idx="4271">
                  <c:v>1.295E-2</c:v>
                </c:pt>
                <c:pt idx="4272">
                  <c:v>1.3010000000000001E-2</c:v>
                </c:pt>
                <c:pt idx="4273">
                  <c:v>1.306E-2</c:v>
                </c:pt>
                <c:pt idx="4274">
                  <c:v>1.312E-2</c:v>
                </c:pt>
                <c:pt idx="4275">
                  <c:v>1.3169999999999999E-2</c:v>
                </c:pt>
                <c:pt idx="4276">
                  <c:v>1.3169999999999999E-2</c:v>
                </c:pt>
                <c:pt idx="4277">
                  <c:v>1.323E-2</c:v>
                </c:pt>
                <c:pt idx="4278">
                  <c:v>1.328E-2</c:v>
                </c:pt>
                <c:pt idx="4279">
                  <c:v>1.3339999999999999E-2</c:v>
                </c:pt>
                <c:pt idx="4280">
                  <c:v>1.3390000000000001E-2</c:v>
                </c:pt>
                <c:pt idx="4281">
                  <c:v>1.3390000000000001E-2</c:v>
                </c:pt>
                <c:pt idx="4282">
                  <c:v>1.3440000000000001E-2</c:v>
                </c:pt>
                <c:pt idx="4283">
                  <c:v>1.35E-2</c:v>
                </c:pt>
                <c:pt idx="4284">
                  <c:v>1.35E-2</c:v>
                </c:pt>
                <c:pt idx="4285">
                  <c:v>1.355E-2</c:v>
                </c:pt>
                <c:pt idx="4286">
                  <c:v>1.355E-2</c:v>
                </c:pt>
                <c:pt idx="4287">
                  <c:v>1.3610000000000001E-2</c:v>
                </c:pt>
                <c:pt idx="4288">
                  <c:v>1.366E-2</c:v>
                </c:pt>
                <c:pt idx="4289">
                  <c:v>1.366E-2</c:v>
                </c:pt>
                <c:pt idx="4290">
                  <c:v>1.372E-2</c:v>
                </c:pt>
                <c:pt idx="4291">
                  <c:v>1.372E-2</c:v>
                </c:pt>
                <c:pt idx="4292">
                  <c:v>1.3769999999999999E-2</c:v>
                </c:pt>
                <c:pt idx="4293">
                  <c:v>1.3769999999999999E-2</c:v>
                </c:pt>
                <c:pt idx="4294">
                  <c:v>1.3769999999999999E-2</c:v>
                </c:pt>
                <c:pt idx="4295">
                  <c:v>1.383E-2</c:v>
                </c:pt>
                <c:pt idx="4296">
                  <c:v>1.383E-2</c:v>
                </c:pt>
                <c:pt idx="4297">
                  <c:v>1.383E-2</c:v>
                </c:pt>
                <c:pt idx="4298">
                  <c:v>1.388E-2</c:v>
                </c:pt>
                <c:pt idx="4299">
                  <c:v>1.388E-2</c:v>
                </c:pt>
                <c:pt idx="4300">
                  <c:v>1.388E-2</c:v>
                </c:pt>
                <c:pt idx="4301">
                  <c:v>1.388E-2</c:v>
                </c:pt>
                <c:pt idx="4302">
                  <c:v>1.388E-2</c:v>
                </c:pt>
                <c:pt idx="4303">
                  <c:v>1.388E-2</c:v>
                </c:pt>
                <c:pt idx="4304">
                  <c:v>1.388E-2</c:v>
                </c:pt>
                <c:pt idx="4305">
                  <c:v>1.393E-2</c:v>
                </c:pt>
                <c:pt idx="4306">
                  <c:v>1.393E-2</c:v>
                </c:pt>
                <c:pt idx="4307">
                  <c:v>1.393E-2</c:v>
                </c:pt>
                <c:pt idx="4308">
                  <c:v>1.393E-2</c:v>
                </c:pt>
                <c:pt idx="4309">
                  <c:v>1.393E-2</c:v>
                </c:pt>
                <c:pt idx="4310">
                  <c:v>1.393E-2</c:v>
                </c:pt>
                <c:pt idx="4311">
                  <c:v>1.393E-2</c:v>
                </c:pt>
                <c:pt idx="4312">
                  <c:v>1.393E-2</c:v>
                </c:pt>
                <c:pt idx="4313">
                  <c:v>1.393E-2</c:v>
                </c:pt>
                <c:pt idx="4314">
                  <c:v>1.393E-2</c:v>
                </c:pt>
                <c:pt idx="4315">
                  <c:v>1.388E-2</c:v>
                </c:pt>
                <c:pt idx="4316">
                  <c:v>1.388E-2</c:v>
                </c:pt>
                <c:pt idx="4317">
                  <c:v>1.388E-2</c:v>
                </c:pt>
                <c:pt idx="4318">
                  <c:v>1.388E-2</c:v>
                </c:pt>
                <c:pt idx="4319">
                  <c:v>1.388E-2</c:v>
                </c:pt>
                <c:pt idx="4320">
                  <c:v>1.388E-2</c:v>
                </c:pt>
                <c:pt idx="4321">
                  <c:v>1.388E-2</c:v>
                </c:pt>
                <c:pt idx="4322">
                  <c:v>1.383E-2</c:v>
                </c:pt>
                <c:pt idx="4323">
                  <c:v>1.383E-2</c:v>
                </c:pt>
                <c:pt idx="4324">
                  <c:v>1.383E-2</c:v>
                </c:pt>
                <c:pt idx="4325">
                  <c:v>1.383E-2</c:v>
                </c:pt>
                <c:pt idx="4326">
                  <c:v>1.383E-2</c:v>
                </c:pt>
                <c:pt idx="4327">
                  <c:v>1.3769999999999999E-2</c:v>
                </c:pt>
                <c:pt idx="4328">
                  <c:v>1.3769999999999999E-2</c:v>
                </c:pt>
                <c:pt idx="4329">
                  <c:v>1.3769999999999999E-2</c:v>
                </c:pt>
                <c:pt idx="4330">
                  <c:v>1.372E-2</c:v>
                </c:pt>
                <c:pt idx="4331">
                  <c:v>1.372E-2</c:v>
                </c:pt>
                <c:pt idx="4332">
                  <c:v>1.372E-2</c:v>
                </c:pt>
                <c:pt idx="4333">
                  <c:v>1.366E-2</c:v>
                </c:pt>
                <c:pt idx="4334">
                  <c:v>1.366E-2</c:v>
                </c:pt>
                <c:pt idx="4335">
                  <c:v>1.366E-2</c:v>
                </c:pt>
                <c:pt idx="4336">
                  <c:v>1.366E-2</c:v>
                </c:pt>
                <c:pt idx="4337">
                  <c:v>1.3610000000000001E-2</c:v>
                </c:pt>
                <c:pt idx="4338">
                  <c:v>1.3610000000000001E-2</c:v>
                </c:pt>
                <c:pt idx="4339">
                  <c:v>1.3610000000000001E-2</c:v>
                </c:pt>
                <c:pt idx="4340">
                  <c:v>1.355E-2</c:v>
                </c:pt>
                <c:pt idx="4341">
                  <c:v>1.355E-2</c:v>
                </c:pt>
                <c:pt idx="4342">
                  <c:v>1.355E-2</c:v>
                </c:pt>
                <c:pt idx="4343">
                  <c:v>1.35E-2</c:v>
                </c:pt>
                <c:pt idx="4344">
                  <c:v>1.35E-2</c:v>
                </c:pt>
                <c:pt idx="4345">
                  <c:v>1.35E-2</c:v>
                </c:pt>
                <c:pt idx="4346">
                  <c:v>1.3440000000000001E-2</c:v>
                </c:pt>
                <c:pt idx="4347">
                  <c:v>1.3440000000000001E-2</c:v>
                </c:pt>
                <c:pt idx="4348">
                  <c:v>1.3390000000000001E-2</c:v>
                </c:pt>
                <c:pt idx="4349">
                  <c:v>1.3390000000000001E-2</c:v>
                </c:pt>
                <c:pt idx="4350">
                  <c:v>1.3390000000000001E-2</c:v>
                </c:pt>
                <c:pt idx="4351">
                  <c:v>1.3390000000000001E-2</c:v>
                </c:pt>
                <c:pt idx="4352">
                  <c:v>1.3339999999999999E-2</c:v>
                </c:pt>
                <c:pt idx="4353">
                  <c:v>1.3339999999999999E-2</c:v>
                </c:pt>
                <c:pt idx="4354">
                  <c:v>1.3339999999999999E-2</c:v>
                </c:pt>
                <c:pt idx="4355">
                  <c:v>1.328E-2</c:v>
                </c:pt>
                <c:pt idx="4356">
                  <c:v>1.328E-2</c:v>
                </c:pt>
                <c:pt idx="4357">
                  <c:v>1.328E-2</c:v>
                </c:pt>
                <c:pt idx="4358">
                  <c:v>1.323E-2</c:v>
                </c:pt>
                <c:pt idx="4359">
                  <c:v>1.323E-2</c:v>
                </c:pt>
                <c:pt idx="4360">
                  <c:v>1.323E-2</c:v>
                </c:pt>
                <c:pt idx="4361">
                  <c:v>1.3169999999999999E-2</c:v>
                </c:pt>
                <c:pt idx="4362">
                  <c:v>1.3169999999999999E-2</c:v>
                </c:pt>
                <c:pt idx="4363">
                  <c:v>1.3169999999999999E-2</c:v>
                </c:pt>
                <c:pt idx="4364">
                  <c:v>1.312E-2</c:v>
                </c:pt>
                <c:pt idx="4365">
                  <c:v>1.312E-2</c:v>
                </c:pt>
                <c:pt idx="4366">
                  <c:v>1.312E-2</c:v>
                </c:pt>
                <c:pt idx="4367">
                  <c:v>1.306E-2</c:v>
                </c:pt>
                <c:pt idx="4368">
                  <c:v>1.306E-2</c:v>
                </c:pt>
                <c:pt idx="4369">
                  <c:v>1.306E-2</c:v>
                </c:pt>
                <c:pt idx="4370">
                  <c:v>1.306E-2</c:v>
                </c:pt>
                <c:pt idx="4371">
                  <c:v>1.3010000000000001E-2</c:v>
                </c:pt>
                <c:pt idx="4372">
                  <c:v>1.3010000000000001E-2</c:v>
                </c:pt>
                <c:pt idx="4373">
                  <c:v>1.3010000000000001E-2</c:v>
                </c:pt>
                <c:pt idx="4374">
                  <c:v>1.295E-2</c:v>
                </c:pt>
                <c:pt idx="4375">
                  <c:v>1.295E-2</c:v>
                </c:pt>
                <c:pt idx="4376">
                  <c:v>1.295E-2</c:v>
                </c:pt>
                <c:pt idx="4377">
                  <c:v>1.29E-2</c:v>
                </c:pt>
                <c:pt idx="4378">
                  <c:v>1.29E-2</c:v>
                </c:pt>
                <c:pt idx="4379">
                  <c:v>1.29E-2</c:v>
                </c:pt>
                <c:pt idx="4380">
                  <c:v>1.29E-2</c:v>
                </c:pt>
                <c:pt idx="4381">
                  <c:v>1.285E-2</c:v>
                </c:pt>
                <c:pt idx="4382">
                  <c:v>1.285E-2</c:v>
                </c:pt>
                <c:pt idx="4383">
                  <c:v>1.285E-2</c:v>
                </c:pt>
                <c:pt idx="4384">
                  <c:v>1.285E-2</c:v>
                </c:pt>
                <c:pt idx="4385">
                  <c:v>1.2789999999999999E-2</c:v>
                </c:pt>
                <c:pt idx="4386">
                  <c:v>1.2789999999999999E-2</c:v>
                </c:pt>
                <c:pt idx="4387">
                  <c:v>1.2789999999999999E-2</c:v>
                </c:pt>
                <c:pt idx="4388">
                  <c:v>1.274E-2</c:v>
                </c:pt>
                <c:pt idx="4389">
                  <c:v>1.274E-2</c:v>
                </c:pt>
                <c:pt idx="4390">
                  <c:v>1.274E-2</c:v>
                </c:pt>
                <c:pt idx="4391">
                  <c:v>1.268E-2</c:v>
                </c:pt>
                <c:pt idx="4392">
                  <c:v>1.268E-2</c:v>
                </c:pt>
                <c:pt idx="4393">
                  <c:v>1.268E-2</c:v>
                </c:pt>
                <c:pt idx="4394">
                  <c:v>1.2630000000000001E-2</c:v>
                </c:pt>
                <c:pt idx="4395">
                  <c:v>1.2630000000000001E-2</c:v>
                </c:pt>
                <c:pt idx="4396">
                  <c:v>1.2630000000000001E-2</c:v>
                </c:pt>
                <c:pt idx="4397">
                  <c:v>1.2630000000000001E-2</c:v>
                </c:pt>
                <c:pt idx="4398">
                  <c:v>1.257E-2</c:v>
                </c:pt>
                <c:pt idx="4399">
                  <c:v>1.257E-2</c:v>
                </c:pt>
                <c:pt idx="4400">
                  <c:v>1.257E-2</c:v>
                </c:pt>
                <c:pt idx="4401">
                  <c:v>1.252E-2</c:v>
                </c:pt>
                <c:pt idx="4402">
                  <c:v>1.252E-2</c:v>
                </c:pt>
                <c:pt idx="4403">
                  <c:v>1.2460000000000001E-2</c:v>
                </c:pt>
                <c:pt idx="4404">
                  <c:v>1.2460000000000001E-2</c:v>
                </c:pt>
                <c:pt idx="4405">
                  <c:v>1.2409999999999999E-2</c:v>
                </c:pt>
                <c:pt idx="4406">
                  <c:v>1.2409999999999999E-2</c:v>
                </c:pt>
                <c:pt idx="4407">
                  <c:v>1.2409999999999999E-2</c:v>
                </c:pt>
                <c:pt idx="4408">
                  <c:v>1.2359999999999999E-2</c:v>
                </c:pt>
                <c:pt idx="4409">
                  <c:v>1.2359999999999999E-2</c:v>
                </c:pt>
                <c:pt idx="4410">
                  <c:v>1.23E-2</c:v>
                </c:pt>
                <c:pt idx="4411">
                  <c:v>1.23E-2</c:v>
                </c:pt>
                <c:pt idx="4412">
                  <c:v>1.225E-2</c:v>
                </c:pt>
                <c:pt idx="4413">
                  <c:v>1.225E-2</c:v>
                </c:pt>
                <c:pt idx="4414">
                  <c:v>1.2189999999999999E-2</c:v>
                </c:pt>
                <c:pt idx="4415">
                  <c:v>1.2189999999999999E-2</c:v>
                </c:pt>
                <c:pt idx="4416">
                  <c:v>1.214E-2</c:v>
                </c:pt>
                <c:pt idx="4417">
                  <c:v>1.214E-2</c:v>
                </c:pt>
                <c:pt idx="4418">
                  <c:v>1.208E-2</c:v>
                </c:pt>
                <c:pt idx="4419">
                  <c:v>1.2030000000000001E-2</c:v>
                </c:pt>
                <c:pt idx="4420">
                  <c:v>1.2030000000000001E-2</c:v>
                </c:pt>
                <c:pt idx="4421">
                  <c:v>1.197E-2</c:v>
                </c:pt>
                <c:pt idx="4422">
                  <c:v>1.192E-2</c:v>
                </c:pt>
                <c:pt idx="4423">
                  <c:v>1.192E-2</c:v>
                </c:pt>
                <c:pt idx="4424">
                  <c:v>1.1860000000000001E-2</c:v>
                </c:pt>
                <c:pt idx="4425">
                  <c:v>1.1809999999999999E-2</c:v>
                </c:pt>
                <c:pt idx="4426">
                  <c:v>1.1809999999999999E-2</c:v>
                </c:pt>
                <c:pt idx="4427">
                  <c:v>1.176E-2</c:v>
                </c:pt>
                <c:pt idx="4428">
                  <c:v>1.17E-2</c:v>
                </c:pt>
                <c:pt idx="4429">
                  <c:v>1.17E-2</c:v>
                </c:pt>
                <c:pt idx="4430">
                  <c:v>1.1650000000000001E-2</c:v>
                </c:pt>
                <c:pt idx="4431">
                  <c:v>1.159E-2</c:v>
                </c:pt>
                <c:pt idx="4432">
                  <c:v>1.154E-2</c:v>
                </c:pt>
                <c:pt idx="4433">
                  <c:v>1.1480000000000001E-2</c:v>
                </c:pt>
                <c:pt idx="4434">
                  <c:v>1.1480000000000001E-2</c:v>
                </c:pt>
                <c:pt idx="4435">
                  <c:v>1.1429999999999999E-2</c:v>
                </c:pt>
                <c:pt idx="4436">
                  <c:v>1.137E-2</c:v>
                </c:pt>
                <c:pt idx="4437">
                  <c:v>1.132E-2</c:v>
                </c:pt>
                <c:pt idx="4438">
                  <c:v>1.1270000000000001E-2</c:v>
                </c:pt>
                <c:pt idx="4439">
                  <c:v>1.1209999999999999E-2</c:v>
                </c:pt>
                <c:pt idx="4440">
                  <c:v>1.116E-2</c:v>
                </c:pt>
                <c:pt idx="4441">
                  <c:v>1.11E-2</c:v>
                </c:pt>
                <c:pt idx="4442">
                  <c:v>1.1050000000000001E-2</c:v>
                </c:pt>
                <c:pt idx="4443">
                  <c:v>1.099E-2</c:v>
                </c:pt>
                <c:pt idx="4444">
                  <c:v>1.094E-2</c:v>
                </c:pt>
                <c:pt idx="4445">
                  <c:v>1.0880000000000001E-2</c:v>
                </c:pt>
                <c:pt idx="4446">
                  <c:v>1.0829999999999999E-2</c:v>
                </c:pt>
                <c:pt idx="4447">
                  <c:v>1.078E-2</c:v>
                </c:pt>
                <c:pt idx="4448">
                  <c:v>1.072E-2</c:v>
                </c:pt>
                <c:pt idx="4449">
                  <c:v>1.0670000000000001E-2</c:v>
                </c:pt>
                <c:pt idx="4450">
                  <c:v>1.061E-2</c:v>
                </c:pt>
                <c:pt idx="4451">
                  <c:v>1.056E-2</c:v>
                </c:pt>
                <c:pt idx="4452">
                  <c:v>1.0500000000000001E-2</c:v>
                </c:pt>
                <c:pt idx="4453">
                  <c:v>1.0449999999999999E-2</c:v>
                </c:pt>
                <c:pt idx="4454">
                  <c:v>1.034E-2</c:v>
                </c:pt>
                <c:pt idx="4455">
                  <c:v>1.0290000000000001E-2</c:v>
                </c:pt>
                <c:pt idx="4456">
                  <c:v>1.023E-2</c:v>
                </c:pt>
                <c:pt idx="4457">
                  <c:v>1.018E-2</c:v>
                </c:pt>
                <c:pt idx="4458">
                  <c:v>1.0120000000000001E-2</c:v>
                </c:pt>
                <c:pt idx="4459">
                  <c:v>1.0070000000000001E-2</c:v>
                </c:pt>
                <c:pt idx="4460">
                  <c:v>1.001E-2</c:v>
                </c:pt>
                <c:pt idx="4461">
                  <c:v>9.9600000000000001E-3</c:v>
                </c:pt>
                <c:pt idx="4462">
                  <c:v>9.8499999999999994E-3</c:v>
                </c:pt>
                <c:pt idx="4463">
                  <c:v>9.7999999999999997E-3</c:v>
                </c:pt>
                <c:pt idx="4464">
                  <c:v>9.7400000000000004E-3</c:v>
                </c:pt>
                <c:pt idx="4465">
                  <c:v>9.6900000000000007E-3</c:v>
                </c:pt>
                <c:pt idx="4466">
                  <c:v>9.6299999999999997E-3</c:v>
                </c:pt>
                <c:pt idx="4467">
                  <c:v>9.5200000000000007E-3</c:v>
                </c:pt>
                <c:pt idx="4468">
                  <c:v>9.4699999999999993E-3</c:v>
                </c:pt>
                <c:pt idx="4469">
                  <c:v>9.41E-3</c:v>
                </c:pt>
                <c:pt idx="4470">
                  <c:v>9.3600000000000003E-3</c:v>
                </c:pt>
                <c:pt idx="4471">
                  <c:v>9.3100000000000006E-3</c:v>
                </c:pt>
                <c:pt idx="4472">
                  <c:v>9.2499999999999995E-3</c:v>
                </c:pt>
                <c:pt idx="4473">
                  <c:v>9.1400000000000006E-3</c:v>
                </c:pt>
                <c:pt idx="4474">
                  <c:v>9.0900000000000009E-3</c:v>
                </c:pt>
                <c:pt idx="4475">
                  <c:v>9.0299999999999998E-3</c:v>
                </c:pt>
                <c:pt idx="4476">
                  <c:v>8.9800000000000001E-3</c:v>
                </c:pt>
                <c:pt idx="4477">
                  <c:v>8.9200000000000008E-3</c:v>
                </c:pt>
                <c:pt idx="4478">
                  <c:v>8.8699999999999994E-3</c:v>
                </c:pt>
                <c:pt idx="4479">
                  <c:v>8.8199999999999997E-3</c:v>
                </c:pt>
                <c:pt idx="4480">
                  <c:v>8.7100000000000007E-3</c:v>
                </c:pt>
                <c:pt idx="4481">
                  <c:v>8.6499999999999997E-3</c:v>
                </c:pt>
                <c:pt idx="4482">
                  <c:v>8.6E-3</c:v>
                </c:pt>
                <c:pt idx="4483">
                  <c:v>8.5400000000000007E-3</c:v>
                </c:pt>
                <c:pt idx="4484">
                  <c:v>8.4899999999999993E-3</c:v>
                </c:pt>
                <c:pt idx="4485">
                  <c:v>8.43E-3</c:v>
                </c:pt>
                <c:pt idx="4486">
                  <c:v>8.3800000000000003E-3</c:v>
                </c:pt>
                <c:pt idx="4487">
                  <c:v>8.3300000000000006E-3</c:v>
                </c:pt>
                <c:pt idx="4488">
                  <c:v>8.2699999999999996E-3</c:v>
                </c:pt>
                <c:pt idx="4489">
                  <c:v>8.2199999999999999E-3</c:v>
                </c:pt>
                <c:pt idx="4490">
                  <c:v>8.1600000000000006E-3</c:v>
                </c:pt>
                <c:pt idx="4491">
                  <c:v>8.1099999999999992E-3</c:v>
                </c:pt>
                <c:pt idx="4492">
                  <c:v>8.0499999999999999E-3</c:v>
                </c:pt>
                <c:pt idx="4493">
                  <c:v>8.0000000000000002E-3</c:v>
                </c:pt>
                <c:pt idx="4494">
                  <c:v>7.9399999999999991E-3</c:v>
                </c:pt>
                <c:pt idx="4495">
                  <c:v>7.9399999999999991E-3</c:v>
                </c:pt>
                <c:pt idx="4496">
                  <c:v>7.8899999999999994E-3</c:v>
                </c:pt>
                <c:pt idx="4497">
                  <c:v>7.8399999999999997E-3</c:v>
                </c:pt>
                <c:pt idx="4498">
                  <c:v>7.7799999999999996E-3</c:v>
                </c:pt>
                <c:pt idx="4499">
                  <c:v>7.7299999999999999E-3</c:v>
                </c:pt>
                <c:pt idx="4500">
                  <c:v>7.7299999999999999E-3</c:v>
                </c:pt>
                <c:pt idx="4501">
                  <c:v>7.6699999999999997E-3</c:v>
                </c:pt>
                <c:pt idx="4502">
                  <c:v>7.62E-3</c:v>
                </c:pt>
                <c:pt idx="4503">
                  <c:v>7.62E-3</c:v>
                </c:pt>
                <c:pt idx="4504">
                  <c:v>7.5599999999999999E-3</c:v>
                </c:pt>
                <c:pt idx="4505">
                  <c:v>7.5100000000000002E-3</c:v>
                </c:pt>
                <c:pt idx="4506">
                  <c:v>7.5100000000000002E-3</c:v>
                </c:pt>
                <c:pt idx="4507">
                  <c:v>7.45E-3</c:v>
                </c:pt>
                <c:pt idx="4508">
                  <c:v>7.45E-3</c:v>
                </c:pt>
                <c:pt idx="4509">
                  <c:v>7.4000000000000003E-3</c:v>
                </c:pt>
                <c:pt idx="4510">
                  <c:v>7.4000000000000003E-3</c:v>
                </c:pt>
                <c:pt idx="4511">
                  <c:v>7.3499999999999998E-3</c:v>
                </c:pt>
                <c:pt idx="4512">
                  <c:v>7.3499999999999998E-3</c:v>
                </c:pt>
                <c:pt idx="4513">
                  <c:v>7.3499999999999998E-3</c:v>
                </c:pt>
                <c:pt idx="4514">
                  <c:v>7.2899999999999996E-3</c:v>
                </c:pt>
                <c:pt idx="4515">
                  <c:v>7.2899999999999996E-3</c:v>
                </c:pt>
                <c:pt idx="4516">
                  <c:v>7.2899999999999996E-3</c:v>
                </c:pt>
                <c:pt idx="4517">
                  <c:v>7.2899999999999996E-3</c:v>
                </c:pt>
                <c:pt idx="4518">
                  <c:v>7.2899999999999996E-3</c:v>
                </c:pt>
                <c:pt idx="4519">
                  <c:v>7.2399999999999999E-3</c:v>
                </c:pt>
                <c:pt idx="4520">
                  <c:v>7.2399999999999999E-3</c:v>
                </c:pt>
                <c:pt idx="4521">
                  <c:v>7.2399999999999999E-3</c:v>
                </c:pt>
                <c:pt idx="4522">
                  <c:v>7.2399999999999999E-3</c:v>
                </c:pt>
                <c:pt idx="4523">
                  <c:v>7.2399999999999999E-3</c:v>
                </c:pt>
                <c:pt idx="4524">
                  <c:v>7.2399999999999999E-3</c:v>
                </c:pt>
                <c:pt idx="4525">
                  <c:v>7.2399999999999999E-3</c:v>
                </c:pt>
                <c:pt idx="4526">
                  <c:v>7.2399999999999999E-3</c:v>
                </c:pt>
                <c:pt idx="4527">
                  <c:v>7.2899999999999996E-3</c:v>
                </c:pt>
                <c:pt idx="4528">
                  <c:v>7.2899999999999996E-3</c:v>
                </c:pt>
                <c:pt idx="4529">
                  <c:v>7.2899999999999996E-3</c:v>
                </c:pt>
                <c:pt idx="4530">
                  <c:v>7.2899999999999996E-3</c:v>
                </c:pt>
                <c:pt idx="4531">
                  <c:v>7.2899999999999996E-3</c:v>
                </c:pt>
                <c:pt idx="4532">
                  <c:v>7.3499999999999998E-3</c:v>
                </c:pt>
                <c:pt idx="4533">
                  <c:v>7.3499999999999998E-3</c:v>
                </c:pt>
                <c:pt idx="4534">
                  <c:v>7.3499999999999998E-3</c:v>
                </c:pt>
                <c:pt idx="4535">
                  <c:v>7.4000000000000003E-3</c:v>
                </c:pt>
                <c:pt idx="4536">
                  <c:v>7.4000000000000003E-3</c:v>
                </c:pt>
                <c:pt idx="4537">
                  <c:v>7.45E-3</c:v>
                </c:pt>
                <c:pt idx="4538">
                  <c:v>7.45E-3</c:v>
                </c:pt>
                <c:pt idx="4539">
                  <c:v>7.5100000000000002E-3</c:v>
                </c:pt>
                <c:pt idx="4540">
                  <c:v>7.5599999999999999E-3</c:v>
                </c:pt>
                <c:pt idx="4541">
                  <c:v>7.5599999999999999E-3</c:v>
                </c:pt>
                <c:pt idx="4542">
                  <c:v>7.62E-3</c:v>
                </c:pt>
                <c:pt idx="4543">
                  <c:v>7.62E-3</c:v>
                </c:pt>
                <c:pt idx="4544">
                  <c:v>7.6699999999999997E-3</c:v>
                </c:pt>
                <c:pt idx="4545">
                  <c:v>7.7299999999999999E-3</c:v>
                </c:pt>
                <c:pt idx="4546">
                  <c:v>7.7299999999999999E-3</c:v>
                </c:pt>
                <c:pt idx="4547">
                  <c:v>7.7799999999999996E-3</c:v>
                </c:pt>
                <c:pt idx="4548">
                  <c:v>7.8399999999999997E-3</c:v>
                </c:pt>
                <c:pt idx="4549">
                  <c:v>7.8899999999999994E-3</c:v>
                </c:pt>
                <c:pt idx="4550">
                  <c:v>7.9399999999999991E-3</c:v>
                </c:pt>
                <c:pt idx="4551">
                  <c:v>8.0000000000000002E-3</c:v>
                </c:pt>
                <c:pt idx="4552">
                  <c:v>8.0499999999999999E-3</c:v>
                </c:pt>
                <c:pt idx="4553">
                  <c:v>8.1099999999999992E-3</c:v>
                </c:pt>
                <c:pt idx="4554">
                  <c:v>8.1600000000000006E-3</c:v>
                </c:pt>
                <c:pt idx="4555">
                  <c:v>8.2199999999999999E-3</c:v>
                </c:pt>
                <c:pt idx="4556">
                  <c:v>8.2699999999999996E-3</c:v>
                </c:pt>
                <c:pt idx="4557">
                  <c:v>8.3300000000000006E-3</c:v>
                </c:pt>
                <c:pt idx="4558">
                  <c:v>8.3800000000000003E-3</c:v>
                </c:pt>
                <c:pt idx="4559">
                  <c:v>8.43E-3</c:v>
                </c:pt>
                <c:pt idx="4560">
                  <c:v>8.4899999999999993E-3</c:v>
                </c:pt>
                <c:pt idx="4561">
                  <c:v>8.5400000000000007E-3</c:v>
                </c:pt>
                <c:pt idx="4562">
                  <c:v>8.6E-3</c:v>
                </c:pt>
                <c:pt idx="4563">
                  <c:v>8.6499999999999997E-3</c:v>
                </c:pt>
                <c:pt idx="4564">
                  <c:v>8.7100000000000007E-3</c:v>
                </c:pt>
                <c:pt idx="4565">
                  <c:v>8.8199999999999997E-3</c:v>
                </c:pt>
                <c:pt idx="4566">
                  <c:v>8.8699999999999994E-3</c:v>
                </c:pt>
                <c:pt idx="4567">
                  <c:v>8.9200000000000008E-3</c:v>
                </c:pt>
                <c:pt idx="4568">
                  <c:v>8.9800000000000001E-3</c:v>
                </c:pt>
                <c:pt idx="4569">
                  <c:v>9.0900000000000009E-3</c:v>
                </c:pt>
                <c:pt idx="4570">
                  <c:v>9.1400000000000006E-3</c:v>
                </c:pt>
                <c:pt idx="4571">
                  <c:v>9.1999999999999998E-3</c:v>
                </c:pt>
                <c:pt idx="4572">
                  <c:v>9.2499999999999995E-3</c:v>
                </c:pt>
                <c:pt idx="4573">
                  <c:v>9.3600000000000003E-3</c:v>
                </c:pt>
                <c:pt idx="4574">
                  <c:v>9.41E-3</c:v>
                </c:pt>
                <c:pt idx="4575">
                  <c:v>9.4699999999999993E-3</c:v>
                </c:pt>
                <c:pt idx="4576">
                  <c:v>9.5200000000000007E-3</c:v>
                </c:pt>
                <c:pt idx="4577">
                  <c:v>9.6299999999999997E-3</c:v>
                </c:pt>
                <c:pt idx="4578">
                  <c:v>9.6900000000000007E-3</c:v>
                </c:pt>
                <c:pt idx="4579">
                  <c:v>9.7400000000000004E-3</c:v>
                </c:pt>
                <c:pt idx="4580">
                  <c:v>9.8499999999999994E-3</c:v>
                </c:pt>
                <c:pt idx="4581">
                  <c:v>9.9000000000000008E-3</c:v>
                </c:pt>
                <c:pt idx="4582">
                  <c:v>1.001E-2</c:v>
                </c:pt>
                <c:pt idx="4583">
                  <c:v>1.0070000000000001E-2</c:v>
                </c:pt>
                <c:pt idx="4584">
                  <c:v>1.0120000000000001E-2</c:v>
                </c:pt>
                <c:pt idx="4585">
                  <c:v>1.023E-2</c:v>
                </c:pt>
                <c:pt idx="4586">
                  <c:v>1.0290000000000001E-2</c:v>
                </c:pt>
                <c:pt idx="4587">
                  <c:v>1.034E-2</c:v>
                </c:pt>
                <c:pt idx="4588">
                  <c:v>1.0449999999999999E-2</c:v>
                </c:pt>
                <c:pt idx="4589">
                  <c:v>1.0500000000000001E-2</c:v>
                </c:pt>
                <c:pt idx="4590">
                  <c:v>1.056E-2</c:v>
                </c:pt>
                <c:pt idx="4591">
                  <c:v>1.061E-2</c:v>
                </c:pt>
                <c:pt idx="4592">
                  <c:v>1.072E-2</c:v>
                </c:pt>
                <c:pt idx="4593">
                  <c:v>1.078E-2</c:v>
                </c:pt>
                <c:pt idx="4594">
                  <c:v>1.0829999999999999E-2</c:v>
                </c:pt>
                <c:pt idx="4595">
                  <c:v>1.094E-2</c:v>
                </c:pt>
                <c:pt idx="4596">
                  <c:v>1.099E-2</c:v>
                </c:pt>
                <c:pt idx="4597">
                  <c:v>1.11E-2</c:v>
                </c:pt>
                <c:pt idx="4598">
                  <c:v>1.116E-2</c:v>
                </c:pt>
                <c:pt idx="4599">
                  <c:v>1.1209999999999999E-2</c:v>
                </c:pt>
                <c:pt idx="4600">
                  <c:v>1.132E-2</c:v>
                </c:pt>
                <c:pt idx="4601">
                  <c:v>1.137E-2</c:v>
                </c:pt>
                <c:pt idx="4602">
                  <c:v>1.1429999999999999E-2</c:v>
                </c:pt>
                <c:pt idx="4603">
                  <c:v>1.1480000000000001E-2</c:v>
                </c:pt>
                <c:pt idx="4604">
                  <c:v>1.159E-2</c:v>
                </c:pt>
                <c:pt idx="4605">
                  <c:v>1.1650000000000001E-2</c:v>
                </c:pt>
                <c:pt idx="4606">
                  <c:v>1.17E-2</c:v>
                </c:pt>
                <c:pt idx="4607">
                  <c:v>1.176E-2</c:v>
                </c:pt>
                <c:pt idx="4608">
                  <c:v>1.1809999999999999E-2</c:v>
                </c:pt>
                <c:pt idx="4609">
                  <c:v>1.1860000000000001E-2</c:v>
                </c:pt>
                <c:pt idx="4610">
                  <c:v>1.197E-2</c:v>
                </c:pt>
                <c:pt idx="4611">
                  <c:v>1.2030000000000001E-2</c:v>
                </c:pt>
                <c:pt idx="4612">
                  <c:v>1.208E-2</c:v>
                </c:pt>
                <c:pt idx="4613">
                  <c:v>1.214E-2</c:v>
                </c:pt>
                <c:pt idx="4614">
                  <c:v>1.225E-2</c:v>
                </c:pt>
                <c:pt idx="4615">
                  <c:v>1.23E-2</c:v>
                </c:pt>
                <c:pt idx="4616">
                  <c:v>1.2359999999999999E-2</c:v>
                </c:pt>
                <c:pt idx="4617">
                  <c:v>1.2409999999999999E-2</c:v>
                </c:pt>
                <c:pt idx="4618">
                  <c:v>1.2460000000000001E-2</c:v>
                </c:pt>
                <c:pt idx="4619">
                  <c:v>1.252E-2</c:v>
                </c:pt>
                <c:pt idx="4620">
                  <c:v>1.257E-2</c:v>
                </c:pt>
                <c:pt idx="4621">
                  <c:v>1.2630000000000001E-2</c:v>
                </c:pt>
                <c:pt idx="4622">
                  <c:v>1.268E-2</c:v>
                </c:pt>
                <c:pt idx="4623">
                  <c:v>1.274E-2</c:v>
                </c:pt>
                <c:pt idx="4624">
                  <c:v>1.2789999999999999E-2</c:v>
                </c:pt>
                <c:pt idx="4625">
                  <c:v>1.285E-2</c:v>
                </c:pt>
                <c:pt idx="4626">
                  <c:v>1.295E-2</c:v>
                </c:pt>
                <c:pt idx="4627">
                  <c:v>1.3010000000000001E-2</c:v>
                </c:pt>
                <c:pt idx="4628">
                  <c:v>1.306E-2</c:v>
                </c:pt>
                <c:pt idx="4629">
                  <c:v>1.312E-2</c:v>
                </c:pt>
                <c:pt idx="4630">
                  <c:v>1.3169999999999999E-2</c:v>
                </c:pt>
                <c:pt idx="4631">
                  <c:v>1.323E-2</c:v>
                </c:pt>
                <c:pt idx="4632">
                  <c:v>1.328E-2</c:v>
                </c:pt>
                <c:pt idx="4633">
                  <c:v>1.3339999999999999E-2</c:v>
                </c:pt>
                <c:pt idx="4634">
                  <c:v>1.3390000000000001E-2</c:v>
                </c:pt>
                <c:pt idx="4635">
                  <c:v>1.3440000000000001E-2</c:v>
                </c:pt>
                <c:pt idx="4636">
                  <c:v>1.35E-2</c:v>
                </c:pt>
                <c:pt idx="4637">
                  <c:v>1.355E-2</c:v>
                </c:pt>
                <c:pt idx="4638">
                  <c:v>1.3610000000000001E-2</c:v>
                </c:pt>
                <c:pt idx="4639">
                  <c:v>1.3610000000000001E-2</c:v>
                </c:pt>
                <c:pt idx="4640">
                  <c:v>1.366E-2</c:v>
                </c:pt>
                <c:pt idx="4641">
                  <c:v>1.372E-2</c:v>
                </c:pt>
                <c:pt idx="4642">
                  <c:v>1.3769999999999999E-2</c:v>
                </c:pt>
                <c:pt idx="4643">
                  <c:v>1.383E-2</c:v>
                </c:pt>
                <c:pt idx="4644">
                  <c:v>1.388E-2</c:v>
                </c:pt>
                <c:pt idx="4645">
                  <c:v>1.393E-2</c:v>
                </c:pt>
                <c:pt idx="4646">
                  <c:v>1.3990000000000001E-2</c:v>
                </c:pt>
                <c:pt idx="4647">
                  <c:v>1.404E-2</c:v>
                </c:pt>
                <c:pt idx="4648">
                  <c:v>1.41E-2</c:v>
                </c:pt>
                <c:pt idx="4649">
                  <c:v>1.4149999999999999E-2</c:v>
                </c:pt>
                <c:pt idx="4650">
                  <c:v>1.421E-2</c:v>
                </c:pt>
                <c:pt idx="4651">
                  <c:v>1.426E-2</c:v>
                </c:pt>
                <c:pt idx="4652">
                  <c:v>1.4319999999999999E-2</c:v>
                </c:pt>
                <c:pt idx="4653">
                  <c:v>1.4370000000000001E-2</c:v>
                </c:pt>
                <c:pt idx="4654">
                  <c:v>1.4420000000000001E-2</c:v>
                </c:pt>
                <c:pt idx="4655">
                  <c:v>1.4420000000000001E-2</c:v>
                </c:pt>
                <c:pt idx="4656">
                  <c:v>1.448E-2</c:v>
                </c:pt>
                <c:pt idx="4657">
                  <c:v>1.453E-2</c:v>
                </c:pt>
                <c:pt idx="4658">
                  <c:v>1.4590000000000001E-2</c:v>
                </c:pt>
                <c:pt idx="4659">
                  <c:v>1.464E-2</c:v>
                </c:pt>
                <c:pt idx="4660">
                  <c:v>1.47E-2</c:v>
                </c:pt>
                <c:pt idx="4661">
                  <c:v>1.4749999999999999E-2</c:v>
                </c:pt>
                <c:pt idx="4662">
                  <c:v>1.486E-2</c:v>
                </c:pt>
                <c:pt idx="4663">
                  <c:v>1.491E-2</c:v>
                </c:pt>
                <c:pt idx="4664">
                  <c:v>1.4970000000000001E-2</c:v>
                </c:pt>
                <c:pt idx="4665">
                  <c:v>1.4970000000000001E-2</c:v>
                </c:pt>
                <c:pt idx="4666">
                  <c:v>1.502E-2</c:v>
                </c:pt>
                <c:pt idx="4667">
                  <c:v>1.508E-2</c:v>
                </c:pt>
                <c:pt idx="4668">
                  <c:v>1.5129999999999999E-2</c:v>
                </c:pt>
                <c:pt idx="4669">
                  <c:v>1.519E-2</c:v>
                </c:pt>
                <c:pt idx="4670">
                  <c:v>1.524E-2</c:v>
                </c:pt>
                <c:pt idx="4671">
                  <c:v>1.5299999999999999E-2</c:v>
                </c:pt>
                <c:pt idx="4672">
                  <c:v>1.5350000000000001E-2</c:v>
                </c:pt>
                <c:pt idx="4673">
                  <c:v>1.54E-2</c:v>
                </c:pt>
                <c:pt idx="4674">
                  <c:v>1.546E-2</c:v>
                </c:pt>
                <c:pt idx="4675">
                  <c:v>1.5509999999999999E-2</c:v>
                </c:pt>
                <c:pt idx="4676">
                  <c:v>1.5570000000000001E-2</c:v>
                </c:pt>
                <c:pt idx="4677">
                  <c:v>1.5679999999999999E-2</c:v>
                </c:pt>
                <c:pt idx="4678">
                  <c:v>1.5730000000000001E-2</c:v>
                </c:pt>
                <c:pt idx="4679">
                  <c:v>1.5789999999999998E-2</c:v>
                </c:pt>
                <c:pt idx="4680">
                  <c:v>1.584E-2</c:v>
                </c:pt>
                <c:pt idx="4681">
                  <c:v>1.5890000000000001E-2</c:v>
                </c:pt>
                <c:pt idx="4682">
                  <c:v>1.5949999999999999E-2</c:v>
                </c:pt>
                <c:pt idx="4683">
                  <c:v>1.6E-2</c:v>
                </c:pt>
                <c:pt idx="4684">
                  <c:v>1.6060000000000001E-2</c:v>
                </c:pt>
                <c:pt idx="4685">
                  <c:v>1.6109999999999999E-2</c:v>
                </c:pt>
                <c:pt idx="4686">
                  <c:v>1.617E-2</c:v>
                </c:pt>
                <c:pt idx="4687">
                  <c:v>1.6219999999999998E-2</c:v>
                </c:pt>
                <c:pt idx="4688">
                  <c:v>1.6279999999999999E-2</c:v>
                </c:pt>
                <c:pt idx="4689">
                  <c:v>1.6379999999999999E-2</c:v>
                </c:pt>
                <c:pt idx="4690">
                  <c:v>1.644E-2</c:v>
                </c:pt>
                <c:pt idx="4691">
                  <c:v>1.6490000000000001E-2</c:v>
                </c:pt>
                <c:pt idx="4692">
                  <c:v>1.6549999999999999E-2</c:v>
                </c:pt>
                <c:pt idx="4693">
                  <c:v>1.6660000000000001E-2</c:v>
                </c:pt>
                <c:pt idx="4694">
                  <c:v>1.6709999999999999E-2</c:v>
                </c:pt>
                <c:pt idx="4695">
                  <c:v>1.677E-2</c:v>
                </c:pt>
                <c:pt idx="4696">
                  <c:v>1.6820000000000002E-2</c:v>
                </c:pt>
                <c:pt idx="4697">
                  <c:v>1.687E-2</c:v>
                </c:pt>
                <c:pt idx="4698">
                  <c:v>1.6979999999999999E-2</c:v>
                </c:pt>
                <c:pt idx="4699">
                  <c:v>1.704E-2</c:v>
                </c:pt>
                <c:pt idx="4700">
                  <c:v>1.7090000000000001E-2</c:v>
                </c:pt>
                <c:pt idx="4701">
                  <c:v>1.7149999999999999E-2</c:v>
                </c:pt>
                <c:pt idx="4702">
                  <c:v>1.72E-2</c:v>
                </c:pt>
                <c:pt idx="4703">
                  <c:v>1.7260000000000001E-2</c:v>
                </c:pt>
                <c:pt idx="4704">
                  <c:v>1.736E-2</c:v>
                </c:pt>
                <c:pt idx="4705">
                  <c:v>1.7420000000000001E-2</c:v>
                </c:pt>
                <c:pt idx="4706">
                  <c:v>1.7469999999999999E-2</c:v>
                </c:pt>
                <c:pt idx="4707">
                  <c:v>1.7579999999999998E-2</c:v>
                </c:pt>
                <c:pt idx="4708">
                  <c:v>1.7639999999999999E-2</c:v>
                </c:pt>
                <c:pt idx="4709">
                  <c:v>1.7690000000000001E-2</c:v>
                </c:pt>
                <c:pt idx="4710">
                  <c:v>1.78E-2</c:v>
                </c:pt>
                <c:pt idx="4711">
                  <c:v>1.7850000000000001E-2</c:v>
                </c:pt>
                <c:pt idx="4712">
                  <c:v>1.7909999999999999E-2</c:v>
                </c:pt>
                <c:pt idx="4713">
                  <c:v>1.796E-2</c:v>
                </c:pt>
                <c:pt idx="4714">
                  <c:v>1.8069999999999999E-2</c:v>
                </c:pt>
                <c:pt idx="4715">
                  <c:v>1.813E-2</c:v>
                </c:pt>
                <c:pt idx="4716">
                  <c:v>1.8180000000000002E-2</c:v>
                </c:pt>
                <c:pt idx="4717">
                  <c:v>1.8239999999999999E-2</c:v>
                </c:pt>
                <c:pt idx="4718">
                  <c:v>1.8290000000000001E-2</c:v>
                </c:pt>
                <c:pt idx="4719">
                  <c:v>1.84E-2</c:v>
                </c:pt>
                <c:pt idx="4720">
                  <c:v>1.8450000000000001E-2</c:v>
                </c:pt>
                <c:pt idx="4721">
                  <c:v>1.8509999999999999E-2</c:v>
                </c:pt>
                <c:pt idx="4722">
                  <c:v>1.856E-2</c:v>
                </c:pt>
                <c:pt idx="4723">
                  <c:v>1.8669999999999999E-2</c:v>
                </c:pt>
                <c:pt idx="4724">
                  <c:v>1.873E-2</c:v>
                </c:pt>
                <c:pt idx="4725">
                  <c:v>1.8780000000000002E-2</c:v>
                </c:pt>
                <c:pt idx="4726">
                  <c:v>1.8890000000000001E-2</c:v>
                </c:pt>
                <c:pt idx="4727">
                  <c:v>1.8939999999999999E-2</c:v>
                </c:pt>
                <c:pt idx="4728">
                  <c:v>1.9E-2</c:v>
                </c:pt>
                <c:pt idx="4729">
                  <c:v>1.9050000000000001E-2</c:v>
                </c:pt>
                <c:pt idx="4730">
                  <c:v>1.9109999999999999E-2</c:v>
                </c:pt>
                <c:pt idx="4731">
                  <c:v>1.916E-2</c:v>
                </c:pt>
                <c:pt idx="4732">
                  <c:v>1.9220000000000001E-2</c:v>
                </c:pt>
                <c:pt idx="4733">
                  <c:v>1.933E-2</c:v>
                </c:pt>
                <c:pt idx="4734">
                  <c:v>1.9380000000000001E-2</c:v>
                </c:pt>
                <c:pt idx="4735">
                  <c:v>1.9429999999999999E-2</c:v>
                </c:pt>
                <c:pt idx="4736">
                  <c:v>1.949E-2</c:v>
                </c:pt>
                <c:pt idx="4737">
                  <c:v>1.9539999999999998E-2</c:v>
                </c:pt>
                <c:pt idx="4738">
                  <c:v>1.9599999999999999E-2</c:v>
                </c:pt>
                <c:pt idx="4739">
                  <c:v>1.9650000000000001E-2</c:v>
                </c:pt>
                <c:pt idx="4740">
                  <c:v>1.9709999999999998E-2</c:v>
                </c:pt>
                <c:pt idx="4741">
                  <c:v>1.9820000000000001E-2</c:v>
                </c:pt>
                <c:pt idx="4742">
                  <c:v>1.9869999999999999E-2</c:v>
                </c:pt>
                <c:pt idx="4743">
                  <c:v>1.992E-2</c:v>
                </c:pt>
                <c:pt idx="4744">
                  <c:v>1.9980000000000001E-2</c:v>
                </c:pt>
                <c:pt idx="4745">
                  <c:v>2.0029999999999999E-2</c:v>
                </c:pt>
                <c:pt idx="4746">
                  <c:v>2.009E-2</c:v>
                </c:pt>
                <c:pt idx="4747">
                  <c:v>2.0140000000000002E-2</c:v>
                </c:pt>
                <c:pt idx="4748">
                  <c:v>2.0199999999999999E-2</c:v>
                </c:pt>
                <c:pt idx="4749">
                  <c:v>2.0199999999999999E-2</c:v>
                </c:pt>
                <c:pt idx="4750">
                  <c:v>2.0250000000000001E-2</c:v>
                </c:pt>
                <c:pt idx="4751">
                  <c:v>2.0310000000000002E-2</c:v>
                </c:pt>
                <c:pt idx="4752">
                  <c:v>2.036E-2</c:v>
                </c:pt>
                <c:pt idx="4753">
                  <c:v>2.0410000000000001E-2</c:v>
                </c:pt>
                <c:pt idx="4754">
                  <c:v>2.0469999999999999E-2</c:v>
                </c:pt>
                <c:pt idx="4755">
                  <c:v>2.052E-2</c:v>
                </c:pt>
                <c:pt idx="4756">
                  <c:v>2.0580000000000001E-2</c:v>
                </c:pt>
                <c:pt idx="4757">
                  <c:v>2.0629999999999999E-2</c:v>
                </c:pt>
                <c:pt idx="4758">
                  <c:v>2.0629999999999999E-2</c:v>
                </c:pt>
                <c:pt idx="4759">
                  <c:v>2.069E-2</c:v>
                </c:pt>
                <c:pt idx="4760">
                  <c:v>2.0740000000000001E-2</c:v>
                </c:pt>
                <c:pt idx="4761">
                  <c:v>2.0799999999999999E-2</c:v>
                </c:pt>
                <c:pt idx="4762">
                  <c:v>2.0799999999999999E-2</c:v>
                </c:pt>
                <c:pt idx="4763">
                  <c:v>2.085E-2</c:v>
                </c:pt>
                <c:pt idx="4764">
                  <c:v>2.0899999999999998E-2</c:v>
                </c:pt>
                <c:pt idx="4765">
                  <c:v>2.0899999999999998E-2</c:v>
                </c:pt>
                <c:pt idx="4766">
                  <c:v>2.0959999999999999E-2</c:v>
                </c:pt>
                <c:pt idx="4767">
                  <c:v>2.0959999999999999E-2</c:v>
                </c:pt>
                <c:pt idx="4768">
                  <c:v>2.1010000000000001E-2</c:v>
                </c:pt>
                <c:pt idx="4769">
                  <c:v>2.1069999999999998E-2</c:v>
                </c:pt>
                <c:pt idx="4770">
                  <c:v>2.1069999999999998E-2</c:v>
                </c:pt>
                <c:pt idx="4771">
                  <c:v>2.112E-2</c:v>
                </c:pt>
                <c:pt idx="4772">
                  <c:v>2.1180000000000001E-2</c:v>
                </c:pt>
                <c:pt idx="4773">
                  <c:v>2.1180000000000001E-2</c:v>
                </c:pt>
                <c:pt idx="4774">
                  <c:v>2.1229999999999999E-2</c:v>
                </c:pt>
                <c:pt idx="4775">
                  <c:v>2.1229999999999999E-2</c:v>
                </c:pt>
                <c:pt idx="4776">
                  <c:v>2.129E-2</c:v>
                </c:pt>
                <c:pt idx="4777">
                  <c:v>2.129E-2</c:v>
                </c:pt>
                <c:pt idx="4778">
                  <c:v>2.1340000000000001E-2</c:v>
                </c:pt>
                <c:pt idx="4779">
                  <c:v>2.1340000000000001E-2</c:v>
                </c:pt>
                <c:pt idx="4780">
                  <c:v>2.1340000000000001E-2</c:v>
                </c:pt>
                <c:pt idx="4781">
                  <c:v>2.1389999999999999E-2</c:v>
                </c:pt>
                <c:pt idx="4782">
                  <c:v>2.1389999999999999E-2</c:v>
                </c:pt>
                <c:pt idx="4783">
                  <c:v>2.1389999999999999E-2</c:v>
                </c:pt>
                <c:pt idx="4784">
                  <c:v>2.145E-2</c:v>
                </c:pt>
                <c:pt idx="4785">
                  <c:v>2.145E-2</c:v>
                </c:pt>
                <c:pt idx="4786">
                  <c:v>2.1499999999999998E-2</c:v>
                </c:pt>
                <c:pt idx="4787">
                  <c:v>2.1499999999999998E-2</c:v>
                </c:pt>
                <c:pt idx="4788">
                  <c:v>2.1559999999999999E-2</c:v>
                </c:pt>
                <c:pt idx="4789">
                  <c:v>2.1559999999999999E-2</c:v>
                </c:pt>
                <c:pt idx="4790">
                  <c:v>2.1559999999999999E-2</c:v>
                </c:pt>
                <c:pt idx="4791">
                  <c:v>2.1610000000000001E-2</c:v>
                </c:pt>
                <c:pt idx="4792">
                  <c:v>2.1610000000000001E-2</c:v>
                </c:pt>
                <c:pt idx="4793">
                  <c:v>2.1610000000000001E-2</c:v>
                </c:pt>
                <c:pt idx="4794">
                  <c:v>2.1669999999999998E-2</c:v>
                </c:pt>
                <c:pt idx="4795">
                  <c:v>2.1669999999999998E-2</c:v>
                </c:pt>
                <c:pt idx="4796">
                  <c:v>2.1669999999999998E-2</c:v>
                </c:pt>
                <c:pt idx="4797">
                  <c:v>2.1669999999999998E-2</c:v>
                </c:pt>
                <c:pt idx="4798">
                  <c:v>2.172E-2</c:v>
                </c:pt>
                <c:pt idx="4799">
                  <c:v>2.172E-2</c:v>
                </c:pt>
                <c:pt idx="4800">
                  <c:v>2.172E-2</c:v>
                </c:pt>
                <c:pt idx="4801">
                  <c:v>2.172E-2</c:v>
                </c:pt>
                <c:pt idx="4802">
                  <c:v>2.1780000000000001E-2</c:v>
                </c:pt>
                <c:pt idx="4803">
                  <c:v>2.1780000000000001E-2</c:v>
                </c:pt>
                <c:pt idx="4804">
                  <c:v>2.1829999999999999E-2</c:v>
                </c:pt>
                <c:pt idx="4805">
                  <c:v>2.1829999999999999E-2</c:v>
                </c:pt>
                <c:pt idx="4806">
                  <c:v>2.1829999999999999E-2</c:v>
                </c:pt>
                <c:pt idx="4807">
                  <c:v>2.188E-2</c:v>
                </c:pt>
                <c:pt idx="4808">
                  <c:v>2.188E-2</c:v>
                </c:pt>
                <c:pt idx="4809">
                  <c:v>2.188E-2</c:v>
                </c:pt>
                <c:pt idx="4810">
                  <c:v>2.1940000000000001E-2</c:v>
                </c:pt>
                <c:pt idx="4811">
                  <c:v>2.1940000000000001E-2</c:v>
                </c:pt>
                <c:pt idx="4812">
                  <c:v>2.1940000000000001E-2</c:v>
                </c:pt>
                <c:pt idx="4813">
                  <c:v>2.1989999999999999E-2</c:v>
                </c:pt>
                <c:pt idx="4814">
                  <c:v>2.1989999999999999E-2</c:v>
                </c:pt>
                <c:pt idx="4815">
                  <c:v>2.1989999999999999E-2</c:v>
                </c:pt>
                <c:pt idx="4816">
                  <c:v>2.1989999999999999E-2</c:v>
                </c:pt>
                <c:pt idx="4817">
                  <c:v>2.205E-2</c:v>
                </c:pt>
                <c:pt idx="4818">
                  <c:v>2.205E-2</c:v>
                </c:pt>
                <c:pt idx="4819">
                  <c:v>2.2100000000000002E-2</c:v>
                </c:pt>
                <c:pt idx="4820">
                  <c:v>2.2100000000000002E-2</c:v>
                </c:pt>
                <c:pt idx="4821">
                  <c:v>2.2159999999999999E-2</c:v>
                </c:pt>
                <c:pt idx="4822">
                  <c:v>2.2210000000000001E-2</c:v>
                </c:pt>
                <c:pt idx="4823">
                  <c:v>2.2210000000000001E-2</c:v>
                </c:pt>
                <c:pt idx="4824">
                  <c:v>2.2270000000000002E-2</c:v>
                </c:pt>
                <c:pt idx="4825">
                  <c:v>2.2270000000000002E-2</c:v>
                </c:pt>
                <c:pt idx="4826">
                  <c:v>2.232E-2</c:v>
                </c:pt>
                <c:pt idx="4827">
                  <c:v>2.232E-2</c:v>
                </c:pt>
                <c:pt idx="4828">
                  <c:v>2.2370000000000001E-2</c:v>
                </c:pt>
                <c:pt idx="4829">
                  <c:v>2.2370000000000001E-2</c:v>
                </c:pt>
                <c:pt idx="4830">
                  <c:v>2.2429999999999999E-2</c:v>
                </c:pt>
                <c:pt idx="4831">
                  <c:v>2.2429999999999999E-2</c:v>
                </c:pt>
                <c:pt idx="4832">
                  <c:v>2.248E-2</c:v>
                </c:pt>
                <c:pt idx="4833">
                  <c:v>2.2540000000000001E-2</c:v>
                </c:pt>
                <c:pt idx="4834">
                  <c:v>2.2589999999999999E-2</c:v>
                </c:pt>
                <c:pt idx="4835">
                  <c:v>2.2589999999999999E-2</c:v>
                </c:pt>
                <c:pt idx="4836">
                  <c:v>2.265E-2</c:v>
                </c:pt>
                <c:pt idx="4837">
                  <c:v>2.2700000000000001E-2</c:v>
                </c:pt>
                <c:pt idx="4838">
                  <c:v>2.2759999999999999E-2</c:v>
                </c:pt>
                <c:pt idx="4839">
                  <c:v>2.281E-2</c:v>
                </c:pt>
                <c:pt idx="4840">
                  <c:v>2.2859999999999998E-2</c:v>
                </c:pt>
                <c:pt idx="4841">
                  <c:v>2.2919999999999999E-2</c:v>
                </c:pt>
                <c:pt idx="4842">
                  <c:v>2.2970000000000001E-2</c:v>
                </c:pt>
                <c:pt idx="4843">
                  <c:v>2.2970000000000001E-2</c:v>
                </c:pt>
                <c:pt idx="4844">
                  <c:v>2.3029999999999998E-2</c:v>
                </c:pt>
                <c:pt idx="4845">
                  <c:v>2.308E-2</c:v>
                </c:pt>
                <c:pt idx="4846">
                  <c:v>2.3140000000000001E-2</c:v>
                </c:pt>
                <c:pt idx="4847">
                  <c:v>2.3189999999999999E-2</c:v>
                </c:pt>
                <c:pt idx="4848">
                  <c:v>2.325E-2</c:v>
                </c:pt>
                <c:pt idx="4849">
                  <c:v>2.3300000000000001E-2</c:v>
                </c:pt>
                <c:pt idx="4850">
                  <c:v>2.341E-2</c:v>
                </c:pt>
                <c:pt idx="4851">
                  <c:v>2.3460000000000002E-2</c:v>
                </c:pt>
                <c:pt idx="4852">
                  <c:v>2.3519999999999999E-2</c:v>
                </c:pt>
                <c:pt idx="4853">
                  <c:v>2.3570000000000001E-2</c:v>
                </c:pt>
                <c:pt idx="4854">
                  <c:v>2.368E-2</c:v>
                </c:pt>
                <c:pt idx="4855">
                  <c:v>2.3740000000000001E-2</c:v>
                </c:pt>
                <c:pt idx="4856">
                  <c:v>2.3789999999999999E-2</c:v>
                </c:pt>
                <c:pt idx="4857">
                  <c:v>2.3900000000000001E-2</c:v>
                </c:pt>
                <c:pt idx="4858">
                  <c:v>2.3949999999999999E-2</c:v>
                </c:pt>
                <c:pt idx="4859">
                  <c:v>2.401E-2</c:v>
                </c:pt>
                <c:pt idx="4860">
                  <c:v>2.4119999999999999E-2</c:v>
                </c:pt>
                <c:pt idx="4861">
                  <c:v>2.4170000000000001E-2</c:v>
                </c:pt>
                <c:pt idx="4862">
                  <c:v>2.4230000000000002E-2</c:v>
                </c:pt>
                <c:pt idx="4863">
                  <c:v>2.4330000000000001E-2</c:v>
                </c:pt>
                <c:pt idx="4864">
                  <c:v>2.4389999999999998E-2</c:v>
                </c:pt>
                <c:pt idx="4865">
                  <c:v>2.4500000000000001E-2</c:v>
                </c:pt>
                <c:pt idx="4866">
                  <c:v>2.4549999999999999E-2</c:v>
                </c:pt>
                <c:pt idx="4867">
                  <c:v>2.4660000000000001E-2</c:v>
                </c:pt>
                <c:pt idx="4868">
                  <c:v>2.477E-2</c:v>
                </c:pt>
                <c:pt idx="4869">
                  <c:v>2.4819999999999998E-2</c:v>
                </c:pt>
                <c:pt idx="4870">
                  <c:v>2.4930000000000001E-2</c:v>
                </c:pt>
                <c:pt idx="4871">
                  <c:v>2.504E-2</c:v>
                </c:pt>
                <c:pt idx="4872">
                  <c:v>2.5100000000000001E-2</c:v>
                </c:pt>
                <c:pt idx="4873">
                  <c:v>2.521E-2</c:v>
                </c:pt>
                <c:pt idx="4874">
                  <c:v>2.5309999999999999E-2</c:v>
                </c:pt>
                <c:pt idx="4875">
                  <c:v>2.537E-2</c:v>
                </c:pt>
                <c:pt idx="4876">
                  <c:v>2.5479999999999999E-2</c:v>
                </c:pt>
                <c:pt idx="4877">
                  <c:v>2.5590000000000002E-2</c:v>
                </c:pt>
                <c:pt idx="4878">
                  <c:v>2.564E-2</c:v>
                </c:pt>
                <c:pt idx="4879">
                  <c:v>2.5749999999999999E-2</c:v>
                </c:pt>
                <c:pt idx="4880">
                  <c:v>2.5860000000000001E-2</c:v>
                </c:pt>
                <c:pt idx="4881">
                  <c:v>2.597E-2</c:v>
                </c:pt>
                <c:pt idx="4882">
                  <c:v>2.6020000000000001E-2</c:v>
                </c:pt>
                <c:pt idx="4883">
                  <c:v>2.613E-2</c:v>
                </c:pt>
                <c:pt idx="4884">
                  <c:v>2.6239999999999999E-2</c:v>
                </c:pt>
                <c:pt idx="4885">
                  <c:v>2.6349999999999998E-2</c:v>
                </c:pt>
                <c:pt idx="4886">
                  <c:v>2.6460000000000001E-2</c:v>
                </c:pt>
                <c:pt idx="4887">
                  <c:v>2.657E-2</c:v>
                </c:pt>
                <c:pt idx="4888">
                  <c:v>2.6679999999999999E-2</c:v>
                </c:pt>
                <c:pt idx="4889">
                  <c:v>2.673E-2</c:v>
                </c:pt>
                <c:pt idx="4890">
                  <c:v>2.6839999999999999E-2</c:v>
                </c:pt>
                <c:pt idx="4891">
                  <c:v>2.6950000000000002E-2</c:v>
                </c:pt>
                <c:pt idx="4892">
                  <c:v>2.7060000000000001E-2</c:v>
                </c:pt>
                <c:pt idx="4893">
                  <c:v>2.717E-2</c:v>
                </c:pt>
                <c:pt idx="4894">
                  <c:v>2.7279999999999999E-2</c:v>
                </c:pt>
                <c:pt idx="4895">
                  <c:v>2.733E-2</c:v>
                </c:pt>
                <c:pt idx="4896">
                  <c:v>2.7439999999999999E-2</c:v>
                </c:pt>
                <c:pt idx="4897">
                  <c:v>2.7550000000000002E-2</c:v>
                </c:pt>
                <c:pt idx="4898">
                  <c:v>2.7660000000000001E-2</c:v>
                </c:pt>
                <c:pt idx="4899">
                  <c:v>2.777E-2</c:v>
                </c:pt>
                <c:pt idx="4900">
                  <c:v>2.7869999999999999E-2</c:v>
                </c:pt>
                <c:pt idx="4901">
                  <c:v>2.7980000000000001E-2</c:v>
                </c:pt>
                <c:pt idx="4902">
                  <c:v>2.8039999999999999E-2</c:v>
                </c:pt>
                <c:pt idx="4903">
                  <c:v>2.8150000000000001E-2</c:v>
                </c:pt>
                <c:pt idx="4904">
                  <c:v>2.826E-2</c:v>
                </c:pt>
                <c:pt idx="4905">
                  <c:v>2.836E-2</c:v>
                </c:pt>
                <c:pt idx="4906">
                  <c:v>2.8469999999999999E-2</c:v>
                </c:pt>
                <c:pt idx="4907">
                  <c:v>2.853E-2</c:v>
                </c:pt>
                <c:pt idx="4908">
                  <c:v>2.8639999999999999E-2</c:v>
                </c:pt>
                <c:pt idx="4909">
                  <c:v>2.8750000000000001E-2</c:v>
                </c:pt>
                <c:pt idx="4910">
                  <c:v>2.8799999999999999E-2</c:v>
                </c:pt>
                <c:pt idx="4911">
                  <c:v>2.8910000000000002E-2</c:v>
                </c:pt>
                <c:pt idx="4912">
                  <c:v>2.9020000000000001E-2</c:v>
                </c:pt>
                <c:pt idx="4913">
                  <c:v>2.9069999999999999E-2</c:v>
                </c:pt>
                <c:pt idx="4914">
                  <c:v>2.9180000000000001E-2</c:v>
                </c:pt>
                <c:pt idx="4915">
                  <c:v>2.929E-2</c:v>
                </c:pt>
                <c:pt idx="4916">
                  <c:v>2.9340000000000001E-2</c:v>
                </c:pt>
                <c:pt idx="4917">
                  <c:v>2.945E-2</c:v>
                </c:pt>
                <c:pt idx="4918">
                  <c:v>2.9510000000000002E-2</c:v>
                </c:pt>
                <c:pt idx="4919">
                  <c:v>2.962E-2</c:v>
                </c:pt>
                <c:pt idx="4920">
                  <c:v>2.9669999999999998E-2</c:v>
                </c:pt>
                <c:pt idx="4921">
                  <c:v>2.9780000000000001E-2</c:v>
                </c:pt>
                <c:pt idx="4922">
                  <c:v>2.9829999999999999E-2</c:v>
                </c:pt>
                <c:pt idx="4923">
                  <c:v>2.989E-2</c:v>
                </c:pt>
                <c:pt idx="4924">
                  <c:v>0.03</c:v>
                </c:pt>
                <c:pt idx="4925">
                  <c:v>3.005E-2</c:v>
                </c:pt>
                <c:pt idx="4926">
                  <c:v>3.0110000000000001E-2</c:v>
                </c:pt>
                <c:pt idx="4927">
                  <c:v>3.022E-2</c:v>
                </c:pt>
                <c:pt idx="4928">
                  <c:v>3.0269999999999998E-2</c:v>
                </c:pt>
                <c:pt idx="4929">
                  <c:v>3.032E-2</c:v>
                </c:pt>
                <c:pt idx="4930">
                  <c:v>3.0380000000000001E-2</c:v>
                </c:pt>
                <c:pt idx="4931">
                  <c:v>3.0429999999999999E-2</c:v>
                </c:pt>
                <c:pt idx="4932">
                  <c:v>3.0540000000000001E-2</c:v>
                </c:pt>
                <c:pt idx="4933">
                  <c:v>3.0599999999999999E-2</c:v>
                </c:pt>
                <c:pt idx="4934">
                  <c:v>3.065E-2</c:v>
                </c:pt>
                <c:pt idx="4935">
                  <c:v>3.0710000000000001E-2</c:v>
                </c:pt>
                <c:pt idx="4936">
                  <c:v>3.0759999999999999E-2</c:v>
                </c:pt>
                <c:pt idx="4937">
                  <c:v>3.0810000000000001E-2</c:v>
                </c:pt>
                <c:pt idx="4938">
                  <c:v>3.0810000000000001E-2</c:v>
                </c:pt>
                <c:pt idx="4939">
                  <c:v>3.0870000000000002E-2</c:v>
                </c:pt>
                <c:pt idx="4940">
                  <c:v>3.092E-2</c:v>
                </c:pt>
                <c:pt idx="4941">
                  <c:v>3.0980000000000001E-2</c:v>
                </c:pt>
                <c:pt idx="4942">
                  <c:v>3.0980000000000001E-2</c:v>
                </c:pt>
                <c:pt idx="4943">
                  <c:v>3.1029999999999999E-2</c:v>
                </c:pt>
                <c:pt idx="4944">
                  <c:v>3.109E-2</c:v>
                </c:pt>
                <c:pt idx="4945">
                  <c:v>3.1140000000000001E-2</c:v>
                </c:pt>
                <c:pt idx="4946">
                  <c:v>3.1140000000000001E-2</c:v>
                </c:pt>
                <c:pt idx="4947">
                  <c:v>3.1199999999999999E-2</c:v>
                </c:pt>
                <c:pt idx="4948">
                  <c:v>3.1199999999999999E-2</c:v>
                </c:pt>
                <c:pt idx="4949">
                  <c:v>3.125E-2</c:v>
                </c:pt>
                <c:pt idx="4950">
                  <c:v>3.125E-2</c:v>
                </c:pt>
                <c:pt idx="4951">
                  <c:v>3.1300000000000001E-2</c:v>
                </c:pt>
                <c:pt idx="4952">
                  <c:v>3.1300000000000001E-2</c:v>
                </c:pt>
                <c:pt idx="4953">
                  <c:v>3.1300000000000001E-2</c:v>
                </c:pt>
                <c:pt idx="4954">
                  <c:v>3.1359999999999999E-2</c:v>
                </c:pt>
                <c:pt idx="4955">
                  <c:v>3.1359999999999999E-2</c:v>
                </c:pt>
                <c:pt idx="4956">
                  <c:v>3.1359999999999999E-2</c:v>
                </c:pt>
                <c:pt idx="4957">
                  <c:v>3.1359999999999999E-2</c:v>
                </c:pt>
                <c:pt idx="4958">
                  <c:v>3.1359999999999999E-2</c:v>
                </c:pt>
                <c:pt idx="4959">
                  <c:v>3.1359999999999999E-2</c:v>
                </c:pt>
                <c:pt idx="4960">
                  <c:v>3.1359999999999999E-2</c:v>
                </c:pt>
                <c:pt idx="4961">
                  <c:v>3.1359999999999999E-2</c:v>
                </c:pt>
                <c:pt idx="4962">
                  <c:v>3.141E-2</c:v>
                </c:pt>
                <c:pt idx="4963">
                  <c:v>3.141E-2</c:v>
                </c:pt>
                <c:pt idx="4964">
                  <c:v>3.1359999999999999E-2</c:v>
                </c:pt>
                <c:pt idx="4965">
                  <c:v>3.1359999999999999E-2</c:v>
                </c:pt>
                <c:pt idx="4966">
                  <c:v>3.1359999999999999E-2</c:v>
                </c:pt>
                <c:pt idx="4967">
                  <c:v>3.1359999999999999E-2</c:v>
                </c:pt>
                <c:pt idx="4968">
                  <c:v>3.1359999999999999E-2</c:v>
                </c:pt>
                <c:pt idx="4969">
                  <c:v>3.1359999999999999E-2</c:v>
                </c:pt>
                <c:pt idx="4970">
                  <c:v>3.1300000000000001E-2</c:v>
                </c:pt>
                <c:pt idx="4971">
                  <c:v>3.1300000000000001E-2</c:v>
                </c:pt>
                <c:pt idx="4972">
                  <c:v>3.1300000000000001E-2</c:v>
                </c:pt>
                <c:pt idx="4973">
                  <c:v>3.125E-2</c:v>
                </c:pt>
                <c:pt idx="4974">
                  <c:v>3.125E-2</c:v>
                </c:pt>
                <c:pt idx="4975">
                  <c:v>3.125E-2</c:v>
                </c:pt>
                <c:pt idx="4976">
                  <c:v>3.1199999999999999E-2</c:v>
                </c:pt>
                <c:pt idx="4977">
                  <c:v>3.1199999999999999E-2</c:v>
                </c:pt>
                <c:pt idx="4978">
                  <c:v>3.1140000000000001E-2</c:v>
                </c:pt>
                <c:pt idx="4979">
                  <c:v>3.1140000000000001E-2</c:v>
                </c:pt>
                <c:pt idx="4980">
                  <c:v>3.109E-2</c:v>
                </c:pt>
                <c:pt idx="4981">
                  <c:v>3.109E-2</c:v>
                </c:pt>
                <c:pt idx="4982">
                  <c:v>3.1029999999999999E-2</c:v>
                </c:pt>
                <c:pt idx="4983">
                  <c:v>3.1029999999999999E-2</c:v>
                </c:pt>
                <c:pt idx="4984">
                  <c:v>3.0980000000000001E-2</c:v>
                </c:pt>
                <c:pt idx="4985">
                  <c:v>3.0980000000000001E-2</c:v>
                </c:pt>
                <c:pt idx="4986">
                  <c:v>3.092E-2</c:v>
                </c:pt>
                <c:pt idx="4987">
                  <c:v>3.0870000000000002E-2</c:v>
                </c:pt>
                <c:pt idx="4988">
                  <c:v>3.0810000000000001E-2</c:v>
                </c:pt>
                <c:pt idx="4989">
                  <c:v>3.0810000000000001E-2</c:v>
                </c:pt>
                <c:pt idx="4990">
                  <c:v>3.0759999999999999E-2</c:v>
                </c:pt>
                <c:pt idx="4991">
                  <c:v>3.0710000000000001E-2</c:v>
                </c:pt>
                <c:pt idx="4992">
                  <c:v>3.0710000000000001E-2</c:v>
                </c:pt>
                <c:pt idx="4993">
                  <c:v>3.065E-2</c:v>
                </c:pt>
                <c:pt idx="4994">
                  <c:v>3.0599999999999999E-2</c:v>
                </c:pt>
                <c:pt idx="4995">
                  <c:v>3.0540000000000001E-2</c:v>
                </c:pt>
                <c:pt idx="4996">
                  <c:v>3.0540000000000001E-2</c:v>
                </c:pt>
                <c:pt idx="4997">
                  <c:v>3.049E-2</c:v>
                </c:pt>
                <c:pt idx="4998">
                  <c:v>3.0429999999999999E-2</c:v>
                </c:pt>
                <c:pt idx="4999">
                  <c:v>3.0380000000000001E-2</c:v>
                </c:pt>
                <c:pt idx="5000">
                  <c:v>3.0380000000000001E-2</c:v>
                </c:pt>
                <c:pt idx="5001">
                  <c:v>3.032E-2</c:v>
                </c:pt>
                <c:pt idx="5002">
                  <c:v>3.0269999999999998E-2</c:v>
                </c:pt>
                <c:pt idx="5003">
                  <c:v>3.022E-2</c:v>
                </c:pt>
                <c:pt idx="5004">
                  <c:v>3.0159999999999999E-2</c:v>
                </c:pt>
                <c:pt idx="5005">
                  <c:v>3.0110000000000001E-2</c:v>
                </c:pt>
                <c:pt idx="5006">
                  <c:v>3.0110000000000001E-2</c:v>
                </c:pt>
                <c:pt idx="5007">
                  <c:v>3.005E-2</c:v>
                </c:pt>
                <c:pt idx="5008">
                  <c:v>0.03</c:v>
                </c:pt>
                <c:pt idx="5009">
                  <c:v>2.9940000000000001E-2</c:v>
                </c:pt>
                <c:pt idx="5010">
                  <c:v>2.989E-2</c:v>
                </c:pt>
                <c:pt idx="5011">
                  <c:v>2.989E-2</c:v>
                </c:pt>
                <c:pt idx="5012">
                  <c:v>2.9829999999999999E-2</c:v>
                </c:pt>
                <c:pt idx="5013">
                  <c:v>2.9780000000000001E-2</c:v>
                </c:pt>
                <c:pt idx="5014">
                  <c:v>2.9729999999999999E-2</c:v>
                </c:pt>
                <c:pt idx="5015">
                  <c:v>2.9729999999999999E-2</c:v>
                </c:pt>
                <c:pt idx="5016">
                  <c:v>2.9669999999999998E-2</c:v>
                </c:pt>
                <c:pt idx="5017">
                  <c:v>2.962E-2</c:v>
                </c:pt>
                <c:pt idx="5018">
                  <c:v>2.9559999999999999E-2</c:v>
                </c:pt>
                <c:pt idx="5019">
                  <c:v>2.9510000000000002E-2</c:v>
                </c:pt>
                <c:pt idx="5020">
                  <c:v>2.9510000000000002E-2</c:v>
                </c:pt>
                <c:pt idx="5021">
                  <c:v>2.945E-2</c:v>
                </c:pt>
                <c:pt idx="5022">
                  <c:v>2.9399999999999999E-2</c:v>
                </c:pt>
                <c:pt idx="5023">
                  <c:v>2.9340000000000001E-2</c:v>
                </c:pt>
                <c:pt idx="5024">
                  <c:v>2.9340000000000001E-2</c:v>
                </c:pt>
                <c:pt idx="5025">
                  <c:v>2.929E-2</c:v>
                </c:pt>
                <c:pt idx="5026">
                  <c:v>2.9239999999999999E-2</c:v>
                </c:pt>
                <c:pt idx="5027">
                  <c:v>2.9239999999999999E-2</c:v>
                </c:pt>
                <c:pt idx="5028">
                  <c:v>2.9180000000000001E-2</c:v>
                </c:pt>
                <c:pt idx="5029">
                  <c:v>2.913E-2</c:v>
                </c:pt>
                <c:pt idx="5030">
                  <c:v>2.913E-2</c:v>
                </c:pt>
                <c:pt idx="5031">
                  <c:v>2.9069999999999999E-2</c:v>
                </c:pt>
                <c:pt idx="5032">
                  <c:v>2.9069999999999999E-2</c:v>
                </c:pt>
                <c:pt idx="5033">
                  <c:v>2.9020000000000001E-2</c:v>
                </c:pt>
                <c:pt idx="5034">
                  <c:v>2.896E-2</c:v>
                </c:pt>
                <c:pt idx="5035">
                  <c:v>2.896E-2</c:v>
                </c:pt>
                <c:pt idx="5036">
                  <c:v>2.8910000000000002E-2</c:v>
                </c:pt>
                <c:pt idx="5037">
                  <c:v>2.8910000000000002E-2</c:v>
                </c:pt>
                <c:pt idx="5038">
                  <c:v>2.8850000000000001E-2</c:v>
                </c:pt>
                <c:pt idx="5039">
                  <c:v>2.8850000000000001E-2</c:v>
                </c:pt>
                <c:pt idx="5040">
                  <c:v>2.8799999999999999E-2</c:v>
                </c:pt>
                <c:pt idx="5041">
                  <c:v>2.8799999999999999E-2</c:v>
                </c:pt>
                <c:pt idx="5042">
                  <c:v>2.8750000000000001E-2</c:v>
                </c:pt>
                <c:pt idx="5043">
                  <c:v>2.8750000000000001E-2</c:v>
                </c:pt>
                <c:pt idx="5044">
                  <c:v>2.8750000000000001E-2</c:v>
                </c:pt>
                <c:pt idx="5045">
                  <c:v>2.869E-2</c:v>
                </c:pt>
                <c:pt idx="5046">
                  <c:v>2.869E-2</c:v>
                </c:pt>
                <c:pt idx="5047">
                  <c:v>2.8639999999999999E-2</c:v>
                </c:pt>
                <c:pt idx="5048">
                  <c:v>2.8639999999999999E-2</c:v>
                </c:pt>
                <c:pt idx="5049">
                  <c:v>2.8639999999999999E-2</c:v>
                </c:pt>
                <c:pt idx="5050">
                  <c:v>2.8580000000000001E-2</c:v>
                </c:pt>
                <c:pt idx="5051">
                  <c:v>2.8580000000000001E-2</c:v>
                </c:pt>
                <c:pt idx="5052">
                  <c:v>2.8580000000000001E-2</c:v>
                </c:pt>
                <c:pt idx="5053">
                  <c:v>2.853E-2</c:v>
                </c:pt>
                <c:pt idx="5054">
                  <c:v>2.853E-2</c:v>
                </c:pt>
                <c:pt idx="5055">
                  <c:v>2.853E-2</c:v>
                </c:pt>
                <c:pt idx="5056">
                  <c:v>2.853E-2</c:v>
                </c:pt>
                <c:pt idx="5057">
                  <c:v>2.8469999999999999E-2</c:v>
                </c:pt>
                <c:pt idx="5058">
                  <c:v>2.8469999999999999E-2</c:v>
                </c:pt>
                <c:pt idx="5059">
                  <c:v>2.8469999999999999E-2</c:v>
                </c:pt>
                <c:pt idx="5060">
                  <c:v>2.8469999999999999E-2</c:v>
                </c:pt>
                <c:pt idx="5061">
                  <c:v>2.8420000000000001E-2</c:v>
                </c:pt>
                <c:pt idx="5062">
                  <c:v>2.8420000000000001E-2</c:v>
                </c:pt>
                <c:pt idx="5063">
                  <c:v>2.8420000000000001E-2</c:v>
                </c:pt>
                <c:pt idx="5064">
                  <c:v>2.8420000000000001E-2</c:v>
                </c:pt>
                <c:pt idx="5065">
                  <c:v>2.8420000000000001E-2</c:v>
                </c:pt>
                <c:pt idx="5066">
                  <c:v>2.8420000000000001E-2</c:v>
                </c:pt>
                <c:pt idx="5067">
                  <c:v>2.8420000000000001E-2</c:v>
                </c:pt>
                <c:pt idx="5068">
                  <c:v>2.8420000000000001E-2</c:v>
                </c:pt>
                <c:pt idx="5069">
                  <c:v>2.836E-2</c:v>
                </c:pt>
                <c:pt idx="5070">
                  <c:v>2.836E-2</c:v>
                </c:pt>
                <c:pt idx="5071">
                  <c:v>2.836E-2</c:v>
                </c:pt>
                <c:pt idx="5072">
                  <c:v>2.836E-2</c:v>
                </c:pt>
                <c:pt idx="5073">
                  <c:v>2.836E-2</c:v>
                </c:pt>
                <c:pt idx="5074">
                  <c:v>2.836E-2</c:v>
                </c:pt>
                <c:pt idx="5075">
                  <c:v>2.836E-2</c:v>
                </c:pt>
                <c:pt idx="5076">
                  <c:v>2.836E-2</c:v>
                </c:pt>
                <c:pt idx="5077">
                  <c:v>2.836E-2</c:v>
                </c:pt>
                <c:pt idx="5078">
                  <c:v>2.836E-2</c:v>
                </c:pt>
                <c:pt idx="5079">
                  <c:v>2.836E-2</c:v>
                </c:pt>
                <c:pt idx="5080">
                  <c:v>2.836E-2</c:v>
                </c:pt>
                <c:pt idx="5081">
                  <c:v>2.836E-2</c:v>
                </c:pt>
                <c:pt idx="5082">
                  <c:v>2.836E-2</c:v>
                </c:pt>
                <c:pt idx="5083">
                  <c:v>2.836E-2</c:v>
                </c:pt>
                <c:pt idx="5084">
                  <c:v>2.836E-2</c:v>
                </c:pt>
                <c:pt idx="5085">
                  <c:v>2.836E-2</c:v>
                </c:pt>
                <c:pt idx="5086">
                  <c:v>2.836E-2</c:v>
                </c:pt>
                <c:pt idx="5087">
                  <c:v>2.836E-2</c:v>
                </c:pt>
                <c:pt idx="5088">
                  <c:v>2.836E-2</c:v>
                </c:pt>
                <c:pt idx="5089">
                  <c:v>2.836E-2</c:v>
                </c:pt>
                <c:pt idx="5090">
                  <c:v>2.836E-2</c:v>
                </c:pt>
                <c:pt idx="5091">
                  <c:v>2.836E-2</c:v>
                </c:pt>
                <c:pt idx="5092">
                  <c:v>2.836E-2</c:v>
                </c:pt>
                <c:pt idx="5093">
                  <c:v>2.836E-2</c:v>
                </c:pt>
                <c:pt idx="5094">
                  <c:v>2.836E-2</c:v>
                </c:pt>
                <c:pt idx="5095">
                  <c:v>2.836E-2</c:v>
                </c:pt>
                <c:pt idx="5096">
                  <c:v>2.836E-2</c:v>
                </c:pt>
                <c:pt idx="5097">
                  <c:v>2.836E-2</c:v>
                </c:pt>
                <c:pt idx="5098">
                  <c:v>2.836E-2</c:v>
                </c:pt>
                <c:pt idx="5099">
                  <c:v>2.836E-2</c:v>
                </c:pt>
                <c:pt idx="5100">
                  <c:v>2.836E-2</c:v>
                </c:pt>
                <c:pt idx="5101">
                  <c:v>2.836E-2</c:v>
                </c:pt>
                <c:pt idx="5102">
                  <c:v>2.836E-2</c:v>
                </c:pt>
                <c:pt idx="5103">
                  <c:v>2.836E-2</c:v>
                </c:pt>
                <c:pt idx="5104">
                  <c:v>2.836E-2</c:v>
                </c:pt>
                <c:pt idx="5105">
                  <c:v>2.836E-2</c:v>
                </c:pt>
                <c:pt idx="5106">
                  <c:v>2.836E-2</c:v>
                </c:pt>
                <c:pt idx="5107">
                  <c:v>2.836E-2</c:v>
                </c:pt>
                <c:pt idx="5108">
                  <c:v>2.836E-2</c:v>
                </c:pt>
                <c:pt idx="5109">
                  <c:v>2.836E-2</c:v>
                </c:pt>
                <c:pt idx="5110">
                  <c:v>2.836E-2</c:v>
                </c:pt>
                <c:pt idx="5111">
                  <c:v>2.836E-2</c:v>
                </c:pt>
                <c:pt idx="5112">
                  <c:v>2.836E-2</c:v>
                </c:pt>
                <c:pt idx="5113">
                  <c:v>2.836E-2</c:v>
                </c:pt>
                <c:pt idx="5114">
                  <c:v>2.836E-2</c:v>
                </c:pt>
                <c:pt idx="5115">
                  <c:v>2.836E-2</c:v>
                </c:pt>
                <c:pt idx="5116">
                  <c:v>2.836E-2</c:v>
                </c:pt>
                <c:pt idx="5117">
                  <c:v>2.836E-2</c:v>
                </c:pt>
                <c:pt idx="5118">
                  <c:v>2.836E-2</c:v>
                </c:pt>
                <c:pt idx="5119">
                  <c:v>2.8309999999999998E-2</c:v>
                </c:pt>
                <c:pt idx="5120">
                  <c:v>2.8309999999999998E-2</c:v>
                </c:pt>
                <c:pt idx="5121">
                  <c:v>2.8309999999999998E-2</c:v>
                </c:pt>
                <c:pt idx="5122">
                  <c:v>2.8309999999999998E-2</c:v>
                </c:pt>
                <c:pt idx="5123">
                  <c:v>2.8309999999999998E-2</c:v>
                </c:pt>
                <c:pt idx="5124">
                  <c:v>2.8309999999999998E-2</c:v>
                </c:pt>
                <c:pt idx="5125">
                  <c:v>2.8309999999999998E-2</c:v>
                </c:pt>
                <c:pt idx="5126">
                  <c:v>2.8309999999999998E-2</c:v>
                </c:pt>
                <c:pt idx="5127">
                  <c:v>2.8309999999999998E-2</c:v>
                </c:pt>
                <c:pt idx="5128">
                  <c:v>2.8309999999999998E-2</c:v>
                </c:pt>
                <c:pt idx="5129">
                  <c:v>2.8309999999999998E-2</c:v>
                </c:pt>
                <c:pt idx="5130">
                  <c:v>2.8309999999999998E-2</c:v>
                </c:pt>
                <c:pt idx="5131">
                  <c:v>2.8309999999999998E-2</c:v>
                </c:pt>
                <c:pt idx="5132">
                  <c:v>2.8309999999999998E-2</c:v>
                </c:pt>
                <c:pt idx="5133">
                  <c:v>2.826E-2</c:v>
                </c:pt>
                <c:pt idx="5134">
                  <c:v>2.826E-2</c:v>
                </c:pt>
                <c:pt idx="5135">
                  <c:v>2.826E-2</c:v>
                </c:pt>
                <c:pt idx="5136">
                  <c:v>2.826E-2</c:v>
                </c:pt>
                <c:pt idx="5137">
                  <c:v>2.826E-2</c:v>
                </c:pt>
                <c:pt idx="5138">
                  <c:v>2.826E-2</c:v>
                </c:pt>
                <c:pt idx="5139">
                  <c:v>2.826E-2</c:v>
                </c:pt>
                <c:pt idx="5140">
                  <c:v>2.826E-2</c:v>
                </c:pt>
                <c:pt idx="5141">
                  <c:v>2.826E-2</c:v>
                </c:pt>
                <c:pt idx="5142">
                  <c:v>2.826E-2</c:v>
                </c:pt>
                <c:pt idx="5143">
                  <c:v>2.826E-2</c:v>
                </c:pt>
                <c:pt idx="5144">
                  <c:v>2.826E-2</c:v>
                </c:pt>
                <c:pt idx="5145">
                  <c:v>2.826E-2</c:v>
                </c:pt>
                <c:pt idx="5146">
                  <c:v>2.8199999999999999E-2</c:v>
                </c:pt>
                <c:pt idx="5147">
                  <c:v>2.8199999999999999E-2</c:v>
                </c:pt>
                <c:pt idx="5148">
                  <c:v>2.8199999999999999E-2</c:v>
                </c:pt>
                <c:pt idx="5149">
                  <c:v>2.8199999999999999E-2</c:v>
                </c:pt>
                <c:pt idx="5150">
                  <c:v>2.8199999999999999E-2</c:v>
                </c:pt>
                <c:pt idx="5151">
                  <c:v>2.8199999999999999E-2</c:v>
                </c:pt>
                <c:pt idx="5152">
                  <c:v>2.8199999999999999E-2</c:v>
                </c:pt>
                <c:pt idx="5153">
                  <c:v>2.8199999999999999E-2</c:v>
                </c:pt>
                <c:pt idx="5154">
                  <c:v>2.8199999999999999E-2</c:v>
                </c:pt>
                <c:pt idx="5155">
                  <c:v>2.8199999999999999E-2</c:v>
                </c:pt>
                <c:pt idx="5156">
                  <c:v>2.8199999999999999E-2</c:v>
                </c:pt>
                <c:pt idx="5157">
                  <c:v>2.8199999999999999E-2</c:v>
                </c:pt>
                <c:pt idx="5158">
                  <c:v>2.8199999999999999E-2</c:v>
                </c:pt>
                <c:pt idx="5159">
                  <c:v>2.8199999999999999E-2</c:v>
                </c:pt>
                <c:pt idx="5160">
                  <c:v>2.8199999999999999E-2</c:v>
                </c:pt>
                <c:pt idx="5161">
                  <c:v>2.8199999999999999E-2</c:v>
                </c:pt>
                <c:pt idx="5162">
                  <c:v>2.8199999999999999E-2</c:v>
                </c:pt>
                <c:pt idx="5163">
                  <c:v>2.8199999999999999E-2</c:v>
                </c:pt>
                <c:pt idx="5164">
                  <c:v>2.8199999999999999E-2</c:v>
                </c:pt>
                <c:pt idx="5165">
                  <c:v>2.826E-2</c:v>
                </c:pt>
                <c:pt idx="5166">
                  <c:v>2.826E-2</c:v>
                </c:pt>
                <c:pt idx="5167">
                  <c:v>2.826E-2</c:v>
                </c:pt>
                <c:pt idx="5168">
                  <c:v>2.826E-2</c:v>
                </c:pt>
                <c:pt idx="5169">
                  <c:v>2.826E-2</c:v>
                </c:pt>
                <c:pt idx="5170">
                  <c:v>2.826E-2</c:v>
                </c:pt>
                <c:pt idx="5171">
                  <c:v>2.826E-2</c:v>
                </c:pt>
                <c:pt idx="5172">
                  <c:v>2.826E-2</c:v>
                </c:pt>
                <c:pt idx="5173">
                  <c:v>2.8309999999999998E-2</c:v>
                </c:pt>
                <c:pt idx="5174">
                  <c:v>2.8309999999999998E-2</c:v>
                </c:pt>
                <c:pt idx="5175">
                  <c:v>2.8309999999999998E-2</c:v>
                </c:pt>
                <c:pt idx="5176">
                  <c:v>2.8309999999999998E-2</c:v>
                </c:pt>
                <c:pt idx="5177">
                  <c:v>2.8309999999999998E-2</c:v>
                </c:pt>
                <c:pt idx="5178">
                  <c:v>2.836E-2</c:v>
                </c:pt>
                <c:pt idx="5179">
                  <c:v>2.836E-2</c:v>
                </c:pt>
                <c:pt idx="5180">
                  <c:v>2.836E-2</c:v>
                </c:pt>
                <c:pt idx="5181">
                  <c:v>2.8420000000000001E-2</c:v>
                </c:pt>
                <c:pt idx="5182">
                  <c:v>2.8420000000000001E-2</c:v>
                </c:pt>
                <c:pt idx="5183">
                  <c:v>2.8420000000000001E-2</c:v>
                </c:pt>
                <c:pt idx="5184">
                  <c:v>2.8420000000000001E-2</c:v>
                </c:pt>
                <c:pt idx="5185">
                  <c:v>2.8469999999999999E-2</c:v>
                </c:pt>
                <c:pt idx="5186">
                  <c:v>2.8469999999999999E-2</c:v>
                </c:pt>
                <c:pt idx="5187">
                  <c:v>2.8469999999999999E-2</c:v>
                </c:pt>
                <c:pt idx="5188">
                  <c:v>2.853E-2</c:v>
                </c:pt>
                <c:pt idx="5189">
                  <c:v>2.853E-2</c:v>
                </c:pt>
                <c:pt idx="5190">
                  <c:v>2.8580000000000001E-2</c:v>
                </c:pt>
                <c:pt idx="5191">
                  <c:v>2.8580000000000001E-2</c:v>
                </c:pt>
                <c:pt idx="5192">
                  <c:v>2.8639999999999999E-2</c:v>
                </c:pt>
                <c:pt idx="5193">
                  <c:v>2.8639999999999999E-2</c:v>
                </c:pt>
                <c:pt idx="5194">
                  <c:v>2.8639999999999999E-2</c:v>
                </c:pt>
                <c:pt idx="5195">
                  <c:v>2.869E-2</c:v>
                </c:pt>
                <c:pt idx="5196">
                  <c:v>2.869E-2</c:v>
                </c:pt>
                <c:pt idx="5197">
                  <c:v>2.8750000000000001E-2</c:v>
                </c:pt>
                <c:pt idx="5198">
                  <c:v>2.8750000000000001E-2</c:v>
                </c:pt>
                <c:pt idx="5199">
                  <c:v>2.8799999999999999E-2</c:v>
                </c:pt>
                <c:pt idx="5200">
                  <c:v>2.8799999999999999E-2</c:v>
                </c:pt>
                <c:pt idx="5201">
                  <c:v>2.8850000000000001E-2</c:v>
                </c:pt>
                <c:pt idx="5202">
                  <c:v>2.8910000000000002E-2</c:v>
                </c:pt>
                <c:pt idx="5203">
                  <c:v>2.8910000000000002E-2</c:v>
                </c:pt>
                <c:pt idx="5204">
                  <c:v>2.896E-2</c:v>
                </c:pt>
                <c:pt idx="5205">
                  <c:v>2.896E-2</c:v>
                </c:pt>
                <c:pt idx="5206">
                  <c:v>2.9020000000000001E-2</c:v>
                </c:pt>
                <c:pt idx="5207">
                  <c:v>2.9069999999999999E-2</c:v>
                </c:pt>
                <c:pt idx="5208">
                  <c:v>2.9069999999999999E-2</c:v>
                </c:pt>
                <c:pt idx="5209">
                  <c:v>2.913E-2</c:v>
                </c:pt>
                <c:pt idx="5210">
                  <c:v>2.913E-2</c:v>
                </c:pt>
                <c:pt idx="5211">
                  <c:v>2.9180000000000001E-2</c:v>
                </c:pt>
                <c:pt idx="5212">
                  <c:v>2.9239999999999999E-2</c:v>
                </c:pt>
                <c:pt idx="5213">
                  <c:v>2.9239999999999999E-2</c:v>
                </c:pt>
                <c:pt idx="5214">
                  <c:v>2.929E-2</c:v>
                </c:pt>
                <c:pt idx="5215">
                  <c:v>2.9340000000000001E-2</c:v>
                </c:pt>
                <c:pt idx="5216">
                  <c:v>2.9340000000000001E-2</c:v>
                </c:pt>
                <c:pt idx="5217">
                  <c:v>2.9399999999999999E-2</c:v>
                </c:pt>
                <c:pt idx="5218">
                  <c:v>2.945E-2</c:v>
                </c:pt>
                <c:pt idx="5219">
                  <c:v>2.945E-2</c:v>
                </c:pt>
                <c:pt idx="5220">
                  <c:v>2.9510000000000002E-2</c:v>
                </c:pt>
                <c:pt idx="5221">
                  <c:v>2.9559999999999999E-2</c:v>
                </c:pt>
                <c:pt idx="5222">
                  <c:v>2.9559999999999999E-2</c:v>
                </c:pt>
                <c:pt idx="5223">
                  <c:v>2.962E-2</c:v>
                </c:pt>
                <c:pt idx="5224">
                  <c:v>2.9669999999999998E-2</c:v>
                </c:pt>
                <c:pt idx="5225">
                  <c:v>2.9729999999999999E-2</c:v>
                </c:pt>
                <c:pt idx="5226">
                  <c:v>2.9729999999999999E-2</c:v>
                </c:pt>
                <c:pt idx="5227">
                  <c:v>2.9780000000000001E-2</c:v>
                </c:pt>
                <c:pt idx="5228">
                  <c:v>2.9829999999999999E-2</c:v>
                </c:pt>
                <c:pt idx="5229">
                  <c:v>2.9829999999999999E-2</c:v>
                </c:pt>
                <c:pt idx="5230">
                  <c:v>2.989E-2</c:v>
                </c:pt>
                <c:pt idx="5231">
                  <c:v>2.9940000000000001E-2</c:v>
                </c:pt>
                <c:pt idx="5232">
                  <c:v>2.9940000000000001E-2</c:v>
                </c:pt>
                <c:pt idx="5233">
                  <c:v>0.03</c:v>
                </c:pt>
                <c:pt idx="5234">
                  <c:v>3.005E-2</c:v>
                </c:pt>
                <c:pt idx="5235">
                  <c:v>3.005E-2</c:v>
                </c:pt>
                <c:pt idx="5236">
                  <c:v>3.0110000000000001E-2</c:v>
                </c:pt>
                <c:pt idx="5237">
                  <c:v>3.0159999999999999E-2</c:v>
                </c:pt>
                <c:pt idx="5238">
                  <c:v>3.022E-2</c:v>
                </c:pt>
                <c:pt idx="5239">
                  <c:v>3.022E-2</c:v>
                </c:pt>
                <c:pt idx="5240">
                  <c:v>3.0269999999999998E-2</c:v>
                </c:pt>
                <c:pt idx="5241">
                  <c:v>3.0269999999999998E-2</c:v>
                </c:pt>
                <c:pt idx="5242">
                  <c:v>3.032E-2</c:v>
                </c:pt>
                <c:pt idx="5243">
                  <c:v>3.0380000000000001E-2</c:v>
                </c:pt>
                <c:pt idx="5244">
                  <c:v>3.0380000000000001E-2</c:v>
                </c:pt>
                <c:pt idx="5245">
                  <c:v>3.0429999999999999E-2</c:v>
                </c:pt>
                <c:pt idx="5246">
                  <c:v>3.049E-2</c:v>
                </c:pt>
                <c:pt idx="5247">
                  <c:v>3.049E-2</c:v>
                </c:pt>
                <c:pt idx="5248">
                  <c:v>3.0540000000000001E-2</c:v>
                </c:pt>
                <c:pt idx="5249">
                  <c:v>3.0540000000000001E-2</c:v>
                </c:pt>
                <c:pt idx="5250">
                  <c:v>3.0599999999999999E-2</c:v>
                </c:pt>
                <c:pt idx="5251">
                  <c:v>3.0599999999999999E-2</c:v>
                </c:pt>
                <c:pt idx="5252">
                  <c:v>3.065E-2</c:v>
                </c:pt>
                <c:pt idx="5253">
                  <c:v>3.065E-2</c:v>
                </c:pt>
                <c:pt idx="5254">
                  <c:v>3.0710000000000001E-2</c:v>
                </c:pt>
                <c:pt idx="5255">
                  <c:v>3.0710000000000001E-2</c:v>
                </c:pt>
                <c:pt idx="5256">
                  <c:v>3.0759999999999999E-2</c:v>
                </c:pt>
                <c:pt idx="5257">
                  <c:v>3.0759999999999999E-2</c:v>
                </c:pt>
                <c:pt idx="5258">
                  <c:v>3.0810000000000001E-2</c:v>
                </c:pt>
                <c:pt idx="5259">
                  <c:v>3.0810000000000001E-2</c:v>
                </c:pt>
                <c:pt idx="5260">
                  <c:v>3.0870000000000002E-2</c:v>
                </c:pt>
                <c:pt idx="5261">
                  <c:v>3.0870000000000002E-2</c:v>
                </c:pt>
                <c:pt idx="5262">
                  <c:v>3.0870000000000002E-2</c:v>
                </c:pt>
                <c:pt idx="5263">
                  <c:v>3.092E-2</c:v>
                </c:pt>
                <c:pt idx="5264">
                  <c:v>3.092E-2</c:v>
                </c:pt>
                <c:pt idx="5265">
                  <c:v>3.0980000000000001E-2</c:v>
                </c:pt>
                <c:pt idx="5266">
                  <c:v>3.0980000000000001E-2</c:v>
                </c:pt>
                <c:pt idx="5267">
                  <c:v>3.0980000000000001E-2</c:v>
                </c:pt>
                <c:pt idx="5268">
                  <c:v>3.1029999999999999E-2</c:v>
                </c:pt>
                <c:pt idx="5269">
                  <c:v>3.1029999999999999E-2</c:v>
                </c:pt>
                <c:pt idx="5270">
                  <c:v>3.1029999999999999E-2</c:v>
                </c:pt>
                <c:pt idx="5271">
                  <c:v>3.1029999999999999E-2</c:v>
                </c:pt>
                <c:pt idx="5272">
                  <c:v>3.109E-2</c:v>
                </c:pt>
                <c:pt idx="5273">
                  <c:v>3.109E-2</c:v>
                </c:pt>
                <c:pt idx="5274">
                  <c:v>3.109E-2</c:v>
                </c:pt>
                <c:pt idx="5275">
                  <c:v>3.109E-2</c:v>
                </c:pt>
                <c:pt idx="5276">
                  <c:v>3.109E-2</c:v>
                </c:pt>
                <c:pt idx="5277">
                  <c:v>3.109E-2</c:v>
                </c:pt>
                <c:pt idx="5278">
                  <c:v>3.1140000000000001E-2</c:v>
                </c:pt>
                <c:pt idx="5279">
                  <c:v>3.1140000000000001E-2</c:v>
                </c:pt>
                <c:pt idx="5280">
                  <c:v>3.1140000000000001E-2</c:v>
                </c:pt>
                <c:pt idx="5281">
                  <c:v>3.1140000000000001E-2</c:v>
                </c:pt>
                <c:pt idx="5282">
                  <c:v>3.1140000000000001E-2</c:v>
                </c:pt>
                <c:pt idx="5283">
                  <c:v>3.1140000000000001E-2</c:v>
                </c:pt>
                <c:pt idx="5284">
                  <c:v>3.1140000000000001E-2</c:v>
                </c:pt>
                <c:pt idx="5285">
                  <c:v>3.1140000000000001E-2</c:v>
                </c:pt>
                <c:pt idx="5286">
                  <c:v>3.1140000000000001E-2</c:v>
                </c:pt>
                <c:pt idx="5287">
                  <c:v>3.1140000000000001E-2</c:v>
                </c:pt>
                <c:pt idx="5288">
                  <c:v>3.1140000000000001E-2</c:v>
                </c:pt>
                <c:pt idx="5289">
                  <c:v>3.1140000000000001E-2</c:v>
                </c:pt>
                <c:pt idx="5290">
                  <c:v>3.1140000000000001E-2</c:v>
                </c:pt>
                <c:pt idx="5291">
                  <c:v>3.1140000000000001E-2</c:v>
                </c:pt>
                <c:pt idx="5292">
                  <c:v>3.1140000000000001E-2</c:v>
                </c:pt>
                <c:pt idx="5293">
                  <c:v>3.1140000000000001E-2</c:v>
                </c:pt>
                <c:pt idx="5294">
                  <c:v>3.1140000000000001E-2</c:v>
                </c:pt>
                <c:pt idx="5295">
                  <c:v>3.1140000000000001E-2</c:v>
                </c:pt>
                <c:pt idx="5296">
                  <c:v>3.1140000000000001E-2</c:v>
                </c:pt>
                <c:pt idx="5297">
                  <c:v>3.1140000000000001E-2</c:v>
                </c:pt>
                <c:pt idx="5298">
                  <c:v>3.1140000000000001E-2</c:v>
                </c:pt>
                <c:pt idx="5299">
                  <c:v>3.109E-2</c:v>
                </c:pt>
                <c:pt idx="5300">
                  <c:v>3.109E-2</c:v>
                </c:pt>
                <c:pt idx="5301">
                  <c:v>3.109E-2</c:v>
                </c:pt>
                <c:pt idx="5302">
                  <c:v>3.109E-2</c:v>
                </c:pt>
                <c:pt idx="5303">
                  <c:v>3.109E-2</c:v>
                </c:pt>
                <c:pt idx="5304">
                  <c:v>3.109E-2</c:v>
                </c:pt>
                <c:pt idx="5305">
                  <c:v>3.109E-2</c:v>
                </c:pt>
                <c:pt idx="5306">
                  <c:v>3.1029999999999999E-2</c:v>
                </c:pt>
                <c:pt idx="5307">
                  <c:v>3.1029999999999999E-2</c:v>
                </c:pt>
                <c:pt idx="5308">
                  <c:v>3.1029999999999999E-2</c:v>
                </c:pt>
                <c:pt idx="5309">
                  <c:v>3.1029999999999999E-2</c:v>
                </c:pt>
                <c:pt idx="5310">
                  <c:v>3.0980000000000001E-2</c:v>
                </c:pt>
                <c:pt idx="5311">
                  <c:v>3.0980000000000001E-2</c:v>
                </c:pt>
                <c:pt idx="5312">
                  <c:v>3.0980000000000001E-2</c:v>
                </c:pt>
                <c:pt idx="5313">
                  <c:v>3.0980000000000001E-2</c:v>
                </c:pt>
                <c:pt idx="5314">
                  <c:v>3.0980000000000001E-2</c:v>
                </c:pt>
                <c:pt idx="5315">
                  <c:v>3.092E-2</c:v>
                </c:pt>
                <c:pt idx="5316">
                  <c:v>3.092E-2</c:v>
                </c:pt>
                <c:pt idx="5317">
                  <c:v>3.092E-2</c:v>
                </c:pt>
                <c:pt idx="5318">
                  <c:v>3.092E-2</c:v>
                </c:pt>
                <c:pt idx="5319">
                  <c:v>3.0870000000000002E-2</c:v>
                </c:pt>
                <c:pt idx="5320">
                  <c:v>3.0870000000000002E-2</c:v>
                </c:pt>
                <c:pt idx="5321">
                  <c:v>3.0870000000000002E-2</c:v>
                </c:pt>
                <c:pt idx="5322">
                  <c:v>3.0870000000000002E-2</c:v>
                </c:pt>
                <c:pt idx="5323">
                  <c:v>3.0810000000000001E-2</c:v>
                </c:pt>
                <c:pt idx="5324">
                  <c:v>3.0810000000000001E-2</c:v>
                </c:pt>
                <c:pt idx="5325">
                  <c:v>3.0810000000000001E-2</c:v>
                </c:pt>
                <c:pt idx="5326">
                  <c:v>3.0810000000000001E-2</c:v>
                </c:pt>
                <c:pt idx="5327">
                  <c:v>3.0810000000000001E-2</c:v>
                </c:pt>
                <c:pt idx="5328">
                  <c:v>3.0759999999999999E-2</c:v>
                </c:pt>
                <c:pt idx="5329">
                  <c:v>3.0759999999999999E-2</c:v>
                </c:pt>
                <c:pt idx="5330">
                  <c:v>3.0759999999999999E-2</c:v>
                </c:pt>
                <c:pt idx="5331">
                  <c:v>3.0759999999999999E-2</c:v>
                </c:pt>
                <c:pt idx="5332">
                  <c:v>3.0759999999999999E-2</c:v>
                </c:pt>
                <c:pt idx="5333">
                  <c:v>3.0710000000000001E-2</c:v>
                </c:pt>
                <c:pt idx="5334">
                  <c:v>3.0710000000000001E-2</c:v>
                </c:pt>
                <c:pt idx="5335">
                  <c:v>3.0710000000000001E-2</c:v>
                </c:pt>
                <c:pt idx="5336">
                  <c:v>3.0710000000000001E-2</c:v>
                </c:pt>
                <c:pt idx="5337">
                  <c:v>3.0710000000000001E-2</c:v>
                </c:pt>
                <c:pt idx="5338">
                  <c:v>3.065E-2</c:v>
                </c:pt>
                <c:pt idx="5339">
                  <c:v>3.065E-2</c:v>
                </c:pt>
                <c:pt idx="5340">
                  <c:v>3.065E-2</c:v>
                </c:pt>
                <c:pt idx="5341">
                  <c:v>3.065E-2</c:v>
                </c:pt>
                <c:pt idx="5342">
                  <c:v>3.065E-2</c:v>
                </c:pt>
                <c:pt idx="5343">
                  <c:v>3.065E-2</c:v>
                </c:pt>
                <c:pt idx="5344">
                  <c:v>3.065E-2</c:v>
                </c:pt>
                <c:pt idx="5345">
                  <c:v>3.0599999999999999E-2</c:v>
                </c:pt>
                <c:pt idx="5346">
                  <c:v>3.0599999999999999E-2</c:v>
                </c:pt>
                <c:pt idx="5347">
                  <c:v>3.0599999999999999E-2</c:v>
                </c:pt>
                <c:pt idx="5348">
                  <c:v>3.0599999999999999E-2</c:v>
                </c:pt>
                <c:pt idx="5349">
                  <c:v>3.0599999999999999E-2</c:v>
                </c:pt>
                <c:pt idx="5350">
                  <c:v>3.0599999999999999E-2</c:v>
                </c:pt>
                <c:pt idx="5351">
                  <c:v>3.0599999999999999E-2</c:v>
                </c:pt>
                <c:pt idx="5352">
                  <c:v>3.0599999999999999E-2</c:v>
                </c:pt>
                <c:pt idx="5353">
                  <c:v>3.0599999999999999E-2</c:v>
                </c:pt>
                <c:pt idx="5354">
                  <c:v>3.0599999999999999E-2</c:v>
                </c:pt>
                <c:pt idx="5355">
                  <c:v>3.0599999999999999E-2</c:v>
                </c:pt>
                <c:pt idx="5356">
                  <c:v>3.0599999999999999E-2</c:v>
                </c:pt>
                <c:pt idx="5357">
                  <c:v>3.0599999999999999E-2</c:v>
                </c:pt>
                <c:pt idx="5358">
                  <c:v>3.0599999999999999E-2</c:v>
                </c:pt>
                <c:pt idx="5359">
                  <c:v>3.0599999999999999E-2</c:v>
                </c:pt>
                <c:pt idx="5360">
                  <c:v>3.0599999999999999E-2</c:v>
                </c:pt>
                <c:pt idx="5361">
                  <c:v>3.0599999999999999E-2</c:v>
                </c:pt>
                <c:pt idx="5362">
                  <c:v>3.0599999999999999E-2</c:v>
                </c:pt>
                <c:pt idx="5363">
                  <c:v>3.0599999999999999E-2</c:v>
                </c:pt>
                <c:pt idx="5364">
                  <c:v>3.0599999999999999E-2</c:v>
                </c:pt>
                <c:pt idx="5365">
                  <c:v>3.0599999999999999E-2</c:v>
                </c:pt>
                <c:pt idx="5366">
                  <c:v>3.065E-2</c:v>
                </c:pt>
                <c:pt idx="5367">
                  <c:v>3.065E-2</c:v>
                </c:pt>
                <c:pt idx="5368">
                  <c:v>3.065E-2</c:v>
                </c:pt>
                <c:pt idx="5369">
                  <c:v>3.065E-2</c:v>
                </c:pt>
                <c:pt idx="5370">
                  <c:v>3.065E-2</c:v>
                </c:pt>
                <c:pt idx="5371">
                  <c:v>3.065E-2</c:v>
                </c:pt>
                <c:pt idx="5372">
                  <c:v>3.065E-2</c:v>
                </c:pt>
                <c:pt idx="5373">
                  <c:v>3.0710000000000001E-2</c:v>
                </c:pt>
                <c:pt idx="5374">
                  <c:v>3.0710000000000001E-2</c:v>
                </c:pt>
                <c:pt idx="5375">
                  <c:v>3.0710000000000001E-2</c:v>
                </c:pt>
                <c:pt idx="5376">
                  <c:v>3.0710000000000001E-2</c:v>
                </c:pt>
                <c:pt idx="5377">
                  <c:v>3.0710000000000001E-2</c:v>
                </c:pt>
                <c:pt idx="5378">
                  <c:v>3.0759999999999999E-2</c:v>
                </c:pt>
                <c:pt idx="5379">
                  <c:v>3.0759999999999999E-2</c:v>
                </c:pt>
                <c:pt idx="5380">
                  <c:v>3.0759999999999999E-2</c:v>
                </c:pt>
                <c:pt idx="5381">
                  <c:v>3.0810000000000001E-2</c:v>
                </c:pt>
                <c:pt idx="5382">
                  <c:v>3.0810000000000001E-2</c:v>
                </c:pt>
                <c:pt idx="5383">
                  <c:v>3.0810000000000001E-2</c:v>
                </c:pt>
                <c:pt idx="5384">
                  <c:v>3.0810000000000001E-2</c:v>
                </c:pt>
                <c:pt idx="5385">
                  <c:v>3.0870000000000002E-2</c:v>
                </c:pt>
                <c:pt idx="5386">
                  <c:v>3.0870000000000002E-2</c:v>
                </c:pt>
                <c:pt idx="5387">
                  <c:v>3.0870000000000002E-2</c:v>
                </c:pt>
                <c:pt idx="5388">
                  <c:v>3.092E-2</c:v>
                </c:pt>
                <c:pt idx="5389">
                  <c:v>3.092E-2</c:v>
                </c:pt>
                <c:pt idx="5390">
                  <c:v>3.092E-2</c:v>
                </c:pt>
                <c:pt idx="5391">
                  <c:v>3.092E-2</c:v>
                </c:pt>
                <c:pt idx="5392">
                  <c:v>3.0980000000000001E-2</c:v>
                </c:pt>
                <c:pt idx="5393">
                  <c:v>3.0980000000000001E-2</c:v>
                </c:pt>
                <c:pt idx="5394">
                  <c:v>3.0980000000000001E-2</c:v>
                </c:pt>
                <c:pt idx="5395">
                  <c:v>3.1029999999999999E-2</c:v>
                </c:pt>
                <c:pt idx="5396">
                  <c:v>3.1029999999999999E-2</c:v>
                </c:pt>
                <c:pt idx="5397">
                  <c:v>3.109E-2</c:v>
                </c:pt>
                <c:pt idx="5398">
                  <c:v>3.109E-2</c:v>
                </c:pt>
                <c:pt idx="5399">
                  <c:v>3.109E-2</c:v>
                </c:pt>
                <c:pt idx="5400">
                  <c:v>3.1140000000000001E-2</c:v>
                </c:pt>
                <c:pt idx="5401">
                  <c:v>3.1140000000000001E-2</c:v>
                </c:pt>
                <c:pt idx="5402">
                  <c:v>3.1140000000000001E-2</c:v>
                </c:pt>
                <c:pt idx="5403">
                  <c:v>3.1199999999999999E-2</c:v>
                </c:pt>
                <c:pt idx="5404">
                  <c:v>3.1199999999999999E-2</c:v>
                </c:pt>
                <c:pt idx="5405">
                  <c:v>3.125E-2</c:v>
                </c:pt>
                <c:pt idx="5406">
                  <c:v>3.125E-2</c:v>
                </c:pt>
                <c:pt idx="5407">
                  <c:v>3.125E-2</c:v>
                </c:pt>
                <c:pt idx="5408">
                  <c:v>3.1300000000000001E-2</c:v>
                </c:pt>
                <c:pt idx="5409">
                  <c:v>3.1300000000000001E-2</c:v>
                </c:pt>
                <c:pt idx="5410">
                  <c:v>3.1300000000000001E-2</c:v>
                </c:pt>
                <c:pt idx="5411">
                  <c:v>3.1359999999999999E-2</c:v>
                </c:pt>
                <c:pt idx="5412">
                  <c:v>3.1359999999999999E-2</c:v>
                </c:pt>
                <c:pt idx="5413">
                  <c:v>3.141E-2</c:v>
                </c:pt>
                <c:pt idx="5414">
                  <c:v>3.141E-2</c:v>
                </c:pt>
                <c:pt idx="5415">
                  <c:v>3.141E-2</c:v>
                </c:pt>
                <c:pt idx="5416">
                  <c:v>3.1469999999999998E-2</c:v>
                </c:pt>
                <c:pt idx="5417">
                  <c:v>3.1469999999999998E-2</c:v>
                </c:pt>
                <c:pt idx="5418">
                  <c:v>3.1519999999999999E-2</c:v>
                </c:pt>
                <c:pt idx="5419">
                  <c:v>3.1519999999999999E-2</c:v>
                </c:pt>
                <c:pt idx="5420">
                  <c:v>3.1519999999999999E-2</c:v>
                </c:pt>
                <c:pt idx="5421">
                  <c:v>3.1579999999999997E-2</c:v>
                </c:pt>
                <c:pt idx="5422">
                  <c:v>3.1579999999999997E-2</c:v>
                </c:pt>
                <c:pt idx="5423">
                  <c:v>3.1579999999999997E-2</c:v>
                </c:pt>
                <c:pt idx="5424">
                  <c:v>3.1629999999999998E-2</c:v>
                </c:pt>
                <c:pt idx="5425">
                  <c:v>3.1629999999999998E-2</c:v>
                </c:pt>
                <c:pt idx="5426">
                  <c:v>3.1629999999999998E-2</c:v>
                </c:pt>
                <c:pt idx="5427">
                  <c:v>3.1690000000000003E-2</c:v>
                </c:pt>
                <c:pt idx="5428">
                  <c:v>3.1690000000000003E-2</c:v>
                </c:pt>
                <c:pt idx="5429">
                  <c:v>3.1739999999999997E-2</c:v>
                </c:pt>
                <c:pt idx="5430">
                  <c:v>3.1739999999999997E-2</c:v>
                </c:pt>
                <c:pt idx="5431">
                  <c:v>3.1739999999999997E-2</c:v>
                </c:pt>
                <c:pt idx="5432">
                  <c:v>3.1789999999999999E-2</c:v>
                </c:pt>
                <c:pt idx="5433">
                  <c:v>3.1789999999999999E-2</c:v>
                </c:pt>
                <c:pt idx="5434">
                  <c:v>3.1789999999999999E-2</c:v>
                </c:pt>
                <c:pt idx="5435">
                  <c:v>3.1850000000000003E-2</c:v>
                </c:pt>
                <c:pt idx="5436">
                  <c:v>3.1850000000000003E-2</c:v>
                </c:pt>
                <c:pt idx="5437">
                  <c:v>3.1850000000000003E-2</c:v>
                </c:pt>
                <c:pt idx="5438">
                  <c:v>3.1850000000000003E-2</c:v>
                </c:pt>
                <c:pt idx="5439">
                  <c:v>3.1899999999999998E-2</c:v>
                </c:pt>
                <c:pt idx="5440">
                  <c:v>3.1899999999999998E-2</c:v>
                </c:pt>
                <c:pt idx="5441">
                  <c:v>3.1899999999999998E-2</c:v>
                </c:pt>
                <c:pt idx="5442">
                  <c:v>3.1960000000000002E-2</c:v>
                </c:pt>
                <c:pt idx="5443">
                  <c:v>3.1960000000000002E-2</c:v>
                </c:pt>
                <c:pt idx="5444">
                  <c:v>3.1960000000000002E-2</c:v>
                </c:pt>
                <c:pt idx="5445">
                  <c:v>3.2009999999999997E-2</c:v>
                </c:pt>
                <c:pt idx="5446">
                  <c:v>3.2009999999999997E-2</c:v>
                </c:pt>
                <c:pt idx="5447">
                  <c:v>3.2009999999999997E-2</c:v>
                </c:pt>
                <c:pt idx="5448">
                  <c:v>3.2009999999999997E-2</c:v>
                </c:pt>
                <c:pt idx="5449">
                  <c:v>3.2070000000000001E-2</c:v>
                </c:pt>
                <c:pt idx="5450">
                  <c:v>3.2070000000000001E-2</c:v>
                </c:pt>
                <c:pt idx="5451">
                  <c:v>3.2070000000000001E-2</c:v>
                </c:pt>
                <c:pt idx="5452">
                  <c:v>3.2070000000000001E-2</c:v>
                </c:pt>
                <c:pt idx="5453">
                  <c:v>3.2120000000000003E-2</c:v>
                </c:pt>
                <c:pt idx="5454">
                  <c:v>3.2120000000000003E-2</c:v>
                </c:pt>
                <c:pt idx="5455">
                  <c:v>3.2120000000000003E-2</c:v>
                </c:pt>
                <c:pt idx="5456">
                  <c:v>3.2120000000000003E-2</c:v>
                </c:pt>
                <c:pt idx="5457">
                  <c:v>3.218E-2</c:v>
                </c:pt>
                <c:pt idx="5458">
                  <c:v>3.218E-2</c:v>
                </c:pt>
                <c:pt idx="5459">
                  <c:v>3.218E-2</c:v>
                </c:pt>
                <c:pt idx="5460">
                  <c:v>3.218E-2</c:v>
                </c:pt>
                <c:pt idx="5461">
                  <c:v>3.2230000000000002E-2</c:v>
                </c:pt>
                <c:pt idx="5462">
                  <c:v>3.2230000000000002E-2</c:v>
                </c:pt>
                <c:pt idx="5463">
                  <c:v>3.2230000000000002E-2</c:v>
                </c:pt>
                <c:pt idx="5464">
                  <c:v>3.2230000000000002E-2</c:v>
                </c:pt>
                <c:pt idx="5465">
                  <c:v>3.2230000000000002E-2</c:v>
                </c:pt>
                <c:pt idx="5466">
                  <c:v>3.2280000000000003E-2</c:v>
                </c:pt>
                <c:pt idx="5467">
                  <c:v>3.2280000000000003E-2</c:v>
                </c:pt>
                <c:pt idx="5468">
                  <c:v>3.2280000000000003E-2</c:v>
                </c:pt>
                <c:pt idx="5469">
                  <c:v>3.2280000000000003E-2</c:v>
                </c:pt>
                <c:pt idx="5470">
                  <c:v>3.2280000000000003E-2</c:v>
                </c:pt>
                <c:pt idx="5471">
                  <c:v>3.2340000000000001E-2</c:v>
                </c:pt>
                <c:pt idx="5472">
                  <c:v>3.2340000000000001E-2</c:v>
                </c:pt>
                <c:pt idx="5473">
                  <c:v>3.2340000000000001E-2</c:v>
                </c:pt>
                <c:pt idx="5474">
                  <c:v>3.2340000000000001E-2</c:v>
                </c:pt>
                <c:pt idx="5475">
                  <c:v>3.2340000000000001E-2</c:v>
                </c:pt>
                <c:pt idx="5476">
                  <c:v>3.2390000000000002E-2</c:v>
                </c:pt>
                <c:pt idx="5477">
                  <c:v>3.2390000000000002E-2</c:v>
                </c:pt>
                <c:pt idx="5478">
                  <c:v>3.2390000000000002E-2</c:v>
                </c:pt>
                <c:pt idx="5479">
                  <c:v>3.2390000000000002E-2</c:v>
                </c:pt>
                <c:pt idx="5480">
                  <c:v>3.2390000000000002E-2</c:v>
                </c:pt>
                <c:pt idx="5481">
                  <c:v>3.245E-2</c:v>
                </c:pt>
                <c:pt idx="5482">
                  <c:v>3.245E-2</c:v>
                </c:pt>
                <c:pt idx="5483">
                  <c:v>3.245E-2</c:v>
                </c:pt>
                <c:pt idx="5484">
                  <c:v>3.245E-2</c:v>
                </c:pt>
                <c:pt idx="5485">
                  <c:v>3.245E-2</c:v>
                </c:pt>
                <c:pt idx="5486">
                  <c:v>3.2500000000000001E-2</c:v>
                </c:pt>
                <c:pt idx="5487">
                  <c:v>3.2500000000000001E-2</c:v>
                </c:pt>
                <c:pt idx="5488">
                  <c:v>3.2500000000000001E-2</c:v>
                </c:pt>
                <c:pt idx="5489">
                  <c:v>3.2500000000000001E-2</c:v>
                </c:pt>
                <c:pt idx="5490">
                  <c:v>3.2500000000000001E-2</c:v>
                </c:pt>
                <c:pt idx="5491">
                  <c:v>3.2559999999999999E-2</c:v>
                </c:pt>
                <c:pt idx="5492">
                  <c:v>3.2559999999999999E-2</c:v>
                </c:pt>
                <c:pt idx="5493">
                  <c:v>3.2559999999999999E-2</c:v>
                </c:pt>
                <c:pt idx="5494">
                  <c:v>3.2559999999999999E-2</c:v>
                </c:pt>
                <c:pt idx="5495">
                  <c:v>3.261E-2</c:v>
                </c:pt>
                <c:pt idx="5496">
                  <c:v>3.261E-2</c:v>
                </c:pt>
                <c:pt idx="5497">
                  <c:v>3.261E-2</c:v>
                </c:pt>
                <c:pt idx="5498">
                  <c:v>3.261E-2</c:v>
                </c:pt>
                <c:pt idx="5499">
                  <c:v>3.261E-2</c:v>
                </c:pt>
                <c:pt idx="5500">
                  <c:v>3.2669999999999998E-2</c:v>
                </c:pt>
                <c:pt idx="5501">
                  <c:v>3.2669999999999998E-2</c:v>
                </c:pt>
                <c:pt idx="5502">
                  <c:v>3.2669999999999998E-2</c:v>
                </c:pt>
                <c:pt idx="5503">
                  <c:v>3.2669999999999998E-2</c:v>
                </c:pt>
                <c:pt idx="5504">
                  <c:v>3.2719999999999999E-2</c:v>
                </c:pt>
                <c:pt idx="5505">
                  <c:v>3.2719999999999999E-2</c:v>
                </c:pt>
                <c:pt idx="5506">
                  <c:v>3.2719999999999999E-2</c:v>
                </c:pt>
                <c:pt idx="5507">
                  <c:v>3.2719999999999999E-2</c:v>
                </c:pt>
                <c:pt idx="5508">
                  <c:v>3.2779999999999997E-2</c:v>
                </c:pt>
                <c:pt idx="5509">
                  <c:v>3.2779999999999997E-2</c:v>
                </c:pt>
                <c:pt idx="5510">
                  <c:v>3.2779999999999997E-2</c:v>
                </c:pt>
                <c:pt idx="5511">
                  <c:v>3.2779999999999997E-2</c:v>
                </c:pt>
                <c:pt idx="5512">
                  <c:v>3.2829999999999998E-2</c:v>
                </c:pt>
                <c:pt idx="5513">
                  <c:v>3.2829999999999998E-2</c:v>
                </c:pt>
                <c:pt idx="5514">
                  <c:v>3.2829999999999998E-2</c:v>
                </c:pt>
                <c:pt idx="5515">
                  <c:v>3.2829999999999998E-2</c:v>
                </c:pt>
                <c:pt idx="5516">
                  <c:v>3.288E-2</c:v>
                </c:pt>
                <c:pt idx="5517">
                  <c:v>3.288E-2</c:v>
                </c:pt>
                <c:pt idx="5518">
                  <c:v>3.288E-2</c:v>
                </c:pt>
                <c:pt idx="5519">
                  <c:v>3.288E-2</c:v>
                </c:pt>
                <c:pt idx="5520">
                  <c:v>3.2939999999999997E-2</c:v>
                </c:pt>
                <c:pt idx="5521">
                  <c:v>3.2939999999999997E-2</c:v>
                </c:pt>
                <c:pt idx="5522">
                  <c:v>3.2939999999999997E-2</c:v>
                </c:pt>
                <c:pt idx="5523">
                  <c:v>3.2989999999999998E-2</c:v>
                </c:pt>
                <c:pt idx="5524">
                  <c:v>3.2989999999999998E-2</c:v>
                </c:pt>
                <c:pt idx="5525">
                  <c:v>3.2989999999999998E-2</c:v>
                </c:pt>
                <c:pt idx="5526">
                  <c:v>3.2989999999999998E-2</c:v>
                </c:pt>
                <c:pt idx="5527">
                  <c:v>3.3050000000000003E-2</c:v>
                </c:pt>
                <c:pt idx="5528">
                  <c:v>3.3050000000000003E-2</c:v>
                </c:pt>
                <c:pt idx="5529">
                  <c:v>3.3050000000000003E-2</c:v>
                </c:pt>
                <c:pt idx="5530">
                  <c:v>3.3099999999999997E-2</c:v>
                </c:pt>
                <c:pt idx="5531">
                  <c:v>3.3099999999999997E-2</c:v>
                </c:pt>
                <c:pt idx="5532">
                  <c:v>3.3099999999999997E-2</c:v>
                </c:pt>
                <c:pt idx="5533">
                  <c:v>3.3099999999999997E-2</c:v>
                </c:pt>
                <c:pt idx="5534">
                  <c:v>3.3160000000000002E-2</c:v>
                </c:pt>
                <c:pt idx="5535">
                  <c:v>3.3160000000000002E-2</c:v>
                </c:pt>
                <c:pt idx="5536">
                  <c:v>3.3160000000000002E-2</c:v>
                </c:pt>
                <c:pt idx="5537">
                  <c:v>3.3210000000000003E-2</c:v>
                </c:pt>
                <c:pt idx="5538">
                  <c:v>3.3210000000000003E-2</c:v>
                </c:pt>
                <c:pt idx="5539">
                  <c:v>3.3210000000000003E-2</c:v>
                </c:pt>
                <c:pt idx="5540">
                  <c:v>3.3210000000000003E-2</c:v>
                </c:pt>
                <c:pt idx="5541">
                  <c:v>3.3270000000000001E-2</c:v>
                </c:pt>
                <c:pt idx="5542">
                  <c:v>3.3270000000000001E-2</c:v>
                </c:pt>
                <c:pt idx="5543">
                  <c:v>3.3270000000000001E-2</c:v>
                </c:pt>
                <c:pt idx="5544">
                  <c:v>3.3270000000000001E-2</c:v>
                </c:pt>
                <c:pt idx="5545">
                  <c:v>3.3320000000000002E-2</c:v>
                </c:pt>
                <c:pt idx="5546">
                  <c:v>3.3320000000000002E-2</c:v>
                </c:pt>
                <c:pt idx="5547">
                  <c:v>3.3320000000000002E-2</c:v>
                </c:pt>
                <c:pt idx="5548">
                  <c:v>3.3320000000000002E-2</c:v>
                </c:pt>
                <c:pt idx="5549">
                  <c:v>3.3369999999999997E-2</c:v>
                </c:pt>
                <c:pt idx="5550">
                  <c:v>3.3369999999999997E-2</c:v>
                </c:pt>
                <c:pt idx="5551">
                  <c:v>3.3369999999999997E-2</c:v>
                </c:pt>
                <c:pt idx="5552">
                  <c:v>3.3369999999999997E-2</c:v>
                </c:pt>
                <c:pt idx="5553">
                  <c:v>3.3430000000000001E-2</c:v>
                </c:pt>
                <c:pt idx="5554">
                  <c:v>3.3430000000000001E-2</c:v>
                </c:pt>
                <c:pt idx="5555">
                  <c:v>3.3430000000000001E-2</c:v>
                </c:pt>
                <c:pt idx="5556">
                  <c:v>3.3430000000000001E-2</c:v>
                </c:pt>
                <c:pt idx="5557">
                  <c:v>3.3430000000000001E-2</c:v>
                </c:pt>
                <c:pt idx="5558">
                  <c:v>3.3480000000000003E-2</c:v>
                </c:pt>
                <c:pt idx="5559">
                  <c:v>3.3480000000000003E-2</c:v>
                </c:pt>
                <c:pt idx="5560">
                  <c:v>3.3480000000000003E-2</c:v>
                </c:pt>
                <c:pt idx="5561">
                  <c:v>3.3480000000000003E-2</c:v>
                </c:pt>
                <c:pt idx="5562">
                  <c:v>3.3480000000000003E-2</c:v>
                </c:pt>
                <c:pt idx="5563">
                  <c:v>3.3480000000000003E-2</c:v>
                </c:pt>
                <c:pt idx="5564">
                  <c:v>3.354E-2</c:v>
                </c:pt>
                <c:pt idx="5565">
                  <c:v>3.354E-2</c:v>
                </c:pt>
                <c:pt idx="5566">
                  <c:v>3.354E-2</c:v>
                </c:pt>
                <c:pt idx="5567">
                  <c:v>3.354E-2</c:v>
                </c:pt>
                <c:pt idx="5568">
                  <c:v>3.354E-2</c:v>
                </c:pt>
                <c:pt idx="5569">
                  <c:v>3.354E-2</c:v>
                </c:pt>
                <c:pt idx="5570">
                  <c:v>3.354E-2</c:v>
                </c:pt>
                <c:pt idx="5571">
                  <c:v>3.354E-2</c:v>
                </c:pt>
                <c:pt idx="5572">
                  <c:v>3.3590000000000002E-2</c:v>
                </c:pt>
                <c:pt idx="5573">
                  <c:v>3.3590000000000002E-2</c:v>
                </c:pt>
                <c:pt idx="5574">
                  <c:v>3.3590000000000002E-2</c:v>
                </c:pt>
                <c:pt idx="5575">
                  <c:v>3.3590000000000002E-2</c:v>
                </c:pt>
                <c:pt idx="5576">
                  <c:v>3.3590000000000002E-2</c:v>
                </c:pt>
                <c:pt idx="5577">
                  <c:v>3.3590000000000002E-2</c:v>
                </c:pt>
                <c:pt idx="5578">
                  <c:v>3.3590000000000002E-2</c:v>
                </c:pt>
                <c:pt idx="5579">
                  <c:v>3.3590000000000002E-2</c:v>
                </c:pt>
                <c:pt idx="5580">
                  <c:v>3.3590000000000002E-2</c:v>
                </c:pt>
                <c:pt idx="5581">
                  <c:v>3.3590000000000002E-2</c:v>
                </c:pt>
                <c:pt idx="5582">
                  <c:v>3.3590000000000002E-2</c:v>
                </c:pt>
                <c:pt idx="5583">
                  <c:v>3.3590000000000002E-2</c:v>
                </c:pt>
                <c:pt idx="5584">
                  <c:v>3.3590000000000002E-2</c:v>
                </c:pt>
                <c:pt idx="5585">
                  <c:v>3.3590000000000002E-2</c:v>
                </c:pt>
                <c:pt idx="5586">
                  <c:v>3.3590000000000002E-2</c:v>
                </c:pt>
                <c:pt idx="5587">
                  <c:v>3.354E-2</c:v>
                </c:pt>
                <c:pt idx="5588">
                  <c:v>3.354E-2</c:v>
                </c:pt>
                <c:pt idx="5589">
                  <c:v>3.354E-2</c:v>
                </c:pt>
                <c:pt idx="5590">
                  <c:v>3.354E-2</c:v>
                </c:pt>
                <c:pt idx="5591">
                  <c:v>3.354E-2</c:v>
                </c:pt>
                <c:pt idx="5592">
                  <c:v>3.354E-2</c:v>
                </c:pt>
                <c:pt idx="5593">
                  <c:v>3.354E-2</c:v>
                </c:pt>
                <c:pt idx="5594">
                  <c:v>3.354E-2</c:v>
                </c:pt>
                <c:pt idx="5595">
                  <c:v>3.354E-2</c:v>
                </c:pt>
                <c:pt idx="5596">
                  <c:v>3.3480000000000003E-2</c:v>
                </c:pt>
                <c:pt idx="5597">
                  <c:v>3.3480000000000003E-2</c:v>
                </c:pt>
                <c:pt idx="5598">
                  <c:v>3.3480000000000003E-2</c:v>
                </c:pt>
                <c:pt idx="5599">
                  <c:v>3.3480000000000003E-2</c:v>
                </c:pt>
                <c:pt idx="5600">
                  <c:v>3.3480000000000003E-2</c:v>
                </c:pt>
                <c:pt idx="5601">
                  <c:v>3.3430000000000001E-2</c:v>
                </c:pt>
                <c:pt idx="5602">
                  <c:v>3.3430000000000001E-2</c:v>
                </c:pt>
                <c:pt idx="5603">
                  <c:v>3.3430000000000001E-2</c:v>
                </c:pt>
                <c:pt idx="5604">
                  <c:v>3.3430000000000001E-2</c:v>
                </c:pt>
                <c:pt idx="5605">
                  <c:v>3.3430000000000001E-2</c:v>
                </c:pt>
                <c:pt idx="5606">
                  <c:v>3.3369999999999997E-2</c:v>
                </c:pt>
                <c:pt idx="5607">
                  <c:v>3.3369999999999997E-2</c:v>
                </c:pt>
                <c:pt idx="5608">
                  <c:v>3.3369999999999997E-2</c:v>
                </c:pt>
                <c:pt idx="5609">
                  <c:v>3.3320000000000002E-2</c:v>
                </c:pt>
                <c:pt idx="5610">
                  <c:v>3.3320000000000002E-2</c:v>
                </c:pt>
                <c:pt idx="5611">
                  <c:v>3.3320000000000002E-2</c:v>
                </c:pt>
                <c:pt idx="5612">
                  <c:v>3.3320000000000002E-2</c:v>
                </c:pt>
                <c:pt idx="5613">
                  <c:v>3.3270000000000001E-2</c:v>
                </c:pt>
                <c:pt idx="5614">
                  <c:v>3.3270000000000001E-2</c:v>
                </c:pt>
                <c:pt idx="5615">
                  <c:v>3.3270000000000001E-2</c:v>
                </c:pt>
                <c:pt idx="5616">
                  <c:v>3.3210000000000003E-2</c:v>
                </c:pt>
                <c:pt idx="5617">
                  <c:v>3.3210000000000003E-2</c:v>
                </c:pt>
                <c:pt idx="5618">
                  <c:v>3.3210000000000003E-2</c:v>
                </c:pt>
                <c:pt idx="5619">
                  <c:v>3.3160000000000002E-2</c:v>
                </c:pt>
                <c:pt idx="5620">
                  <c:v>3.3160000000000002E-2</c:v>
                </c:pt>
                <c:pt idx="5621">
                  <c:v>3.3160000000000002E-2</c:v>
                </c:pt>
                <c:pt idx="5622">
                  <c:v>3.3160000000000002E-2</c:v>
                </c:pt>
                <c:pt idx="5623">
                  <c:v>3.3099999999999997E-2</c:v>
                </c:pt>
                <c:pt idx="5624">
                  <c:v>3.3099999999999997E-2</c:v>
                </c:pt>
                <c:pt idx="5625">
                  <c:v>3.3099999999999997E-2</c:v>
                </c:pt>
                <c:pt idx="5626">
                  <c:v>3.3050000000000003E-2</c:v>
                </c:pt>
                <c:pt idx="5627">
                  <c:v>3.3050000000000003E-2</c:v>
                </c:pt>
                <c:pt idx="5628">
                  <c:v>3.3050000000000003E-2</c:v>
                </c:pt>
                <c:pt idx="5629">
                  <c:v>3.2989999999999998E-2</c:v>
                </c:pt>
                <c:pt idx="5630">
                  <c:v>3.2989999999999998E-2</c:v>
                </c:pt>
                <c:pt idx="5631">
                  <c:v>3.2989999999999998E-2</c:v>
                </c:pt>
                <c:pt idx="5632">
                  <c:v>3.2939999999999997E-2</c:v>
                </c:pt>
                <c:pt idx="5633">
                  <c:v>3.2939999999999997E-2</c:v>
                </c:pt>
                <c:pt idx="5634">
                  <c:v>3.2939999999999997E-2</c:v>
                </c:pt>
                <c:pt idx="5635">
                  <c:v>3.288E-2</c:v>
                </c:pt>
                <c:pt idx="5636">
                  <c:v>3.288E-2</c:v>
                </c:pt>
                <c:pt idx="5637">
                  <c:v>3.288E-2</c:v>
                </c:pt>
                <c:pt idx="5638">
                  <c:v>3.2829999999999998E-2</c:v>
                </c:pt>
                <c:pt idx="5639">
                  <c:v>3.2829999999999998E-2</c:v>
                </c:pt>
                <c:pt idx="5640">
                  <c:v>3.2829999999999998E-2</c:v>
                </c:pt>
                <c:pt idx="5641">
                  <c:v>3.2779999999999997E-2</c:v>
                </c:pt>
                <c:pt idx="5642">
                  <c:v>3.2779999999999997E-2</c:v>
                </c:pt>
                <c:pt idx="5643">
                  <c:v>3.2779999999999997E-2</c:v>
                </c:pt>
                <c:pt idx="5644">
                  <c:v>3.2779999999999997E-2</c:v>
                </c:pt>
                <c:pt idx="5645">
                  <c:v>3.2719999999999999E-2</c:v>
                </c:pt>
                <c:pt idx="5646">
                  <c:v>3.2719999999999999E-2</c:v>
                </c:pt>
                <c:pt idx="5647">
                  <c:v>3.2719999999999999E-2</c:v>
                </c:pt>
                <c:pt idx="5648">
                  <c:v>3.2669999999999998E-2</c:v>
                </c:pt>
                <c:pt idx="5649">
                  <c:v>3.2669999999999998E-2</c:v>
                </c:pt>
                <c:pt idx="5650">
                  <c:v>3.2669999999999998E-2</c:v>
                </c:pt>
                <c:pt idx="5651">
                  <c:v>3.2669999999999998E-2</c:v>
                </c:pt>
                <c:pt idx="5652">
                  <c:v>3.2669999999999998E-2</c:v>
                </c:pt>
                <c:pt idx="5653">
                  <c:v>3.261E-2</c:v>
                </c:pt>
                <c:pt idx="5654">
                  <c:v>3.261E-2</c:v>
                </c:pt>
                <c:pt idx="5655">
                  <c:v>3.261E-2</c:v>
                </c:pt>
                <c:pt idx="5656">
                  <c:v>3.261E-2</c:v>
                </c:pt>
                <c:pt idx="5657">
                  <c:v>3.261E-2</c:v>
                </c:pt>
                <c:pt idx="5658">
                  <c:v>3.2559999999999999E-2</c:v>
                </c:pt>
                <c:pt idx="5659">
                  <c:v>3.2559999999999999E-2</c:v>
                </c:pt>
                <c:pt idx="5660">
                  <c:v>3.2559999999999999E-2</c:v>
                </c:pt>
                <c:pt idx="5661">
                  <c:v>3.2559999999999999E-2</c:v>
                </c:pt>
                <c:pt idx="5662">
                  <c:v>3.2559999999999999E-2</c:v>
                </c:pt>
                <c:pt idx="5663">
                  <c:v>3.2559999999999999E-2</c:v>
                </c:pt>
                <c:pt idx="5664">
                  <c:v>3.2559999999999999E-2</c:v>
                </c:pt>
                <c:pt idx="5665">
                  <c:v>3.2559999999999999E-2</c:v>
                </c:pt>
                <c:pt idx="5666">
                  <c:v>3.2559999999999999E-2</c:v>
                </c:pt>
                <c:pt idx="5667">
                  <c:v>3.2559999999999999E-2</c:v>
                </c:pt>
                <c:pt idx="5668">
                  <c:v>3.2500000000000001E-2</c:v>
                </c:pt>
                <c:pt idx="5669">
                  <c:v>3.2500000000000001E-2</c:v>
                </c:pt>
                <c:pt idx="5670">
                  <c:v>3.2500000000000001E-2</c:v>
                </c:pt>
                <c:pt idx="5671">
                  <c:v>3.2500000000000001E-2</c:v>
                </c:pt>
                <c:pt idx="5672">
                  <c:v>3.2500000000000001E-2</c:v>
                </c:pt>
                <c:pt idx="5673">
                  <c:v>3.2500000000000001E-2</c:v>
                </c:pt>
                <c:pt idx="5674">
                  <c:v>3.2500000000000001E-2</c:v>
                </c:pt>
                <c:pt idx="5675">
                  <c:v>3.2500000000000001E-2</c:v>
                </c:pt>
                <c:pt idx="5676">
                  <c:v>3.2559999999999999E-2</c:v>
                </c:pt>
                <c:pt idx="5677">
                  <c:v>3.2559999999999999E-2</c:v>
                </c:pt>
                <c:pt idx="5678">
                  <c:v>3.2559999999999999E-2</c:v>
                </c:pt>
                <c:pt idx="5679">
                  <c:v>3.2559999999999999E-2</c:v>
                </c:pt>
                <c:pt idx="5680">
                  <c:v>3.2559999999999999E-2</c:v>
                </c:pt>
                <c:pt idx="5681">
                  <c:v>3.2559999999999999E-2</c:v>
                </c:pt>
                <c:pt idx="5682">
                  <c:v>3.2559999999999999E-2</c:v>
                </c:pt>
                <c:pt idx="5683">
                  <c:v>3.2559999999999999E-2</c:v>
                </c:pt>
                <c:pt idx="5684">
                  <c:v>3.2559999999999999E-2</c:v>
                </c:pt>
                <c:pt idx="5685">
                  <c:v>3.2559999999999999E-2</c:v>
                </c:pt>
                <c:pt idx="5686">
                  <c:v>3.261E-2</c:v>
                </c:pt>
                <c:pt idx="5687">
                  <c:v>3.261E-2</c:v>
                </c:pt>
                <c:pt idx="5688">
                  <c:v>3.261E-2</c:v>
                </c:pt>
                <c:pt idx="5689">
                  <c:v>3.261E-2</c:v>
                </c:pt>
                <c:pt idx="5690">
                  <c:v>3.261E-2</c:v>
                </c:pt>
                <c:pt idx="5691">
                  <c:v>3.2669999999999998E-2</c:v>
                </c:pt>
                <c:pt idx="5692">
                  <c:v>3.2669999999999998E-2</c:v>
                </c:pt>
                <c:pt idx="5693">
                  <c:v>3.2669999999999998E-2</c:v>
                </c:pt>
                <c:pt idx="5694">
                  <c:v>3.2669999999999998E-2</c:v>
                </c:pt>
                <c:pt idx="5695">
                  <c:v>3.2719999999999999E-2</c:v>
                </c:pt>
                <c:pt idx="5696">
                  <c:v>3.2719999999999999E-2</c:v>
                </c:pt>
                <c:pt idx="5697">
                  <c:v>3.2719999999999999E-2</c:v>
                </c:pt>
                <c:pt idx="5698">
                  <c:v>3.2719999999999999E-2</c:v>
                </c:pt>
                <c:pt idx="5699">
                  <c:v>3.2779999999999997E-2</c:v>
                </c:pt>
                <c:pt idx="5700">
                  <c:v>3.2779999999999997E-2</c:v>
                </c:pt>
                <c:pt idx="5701">
                  <c:v>3.2779999999999997E-2</c:v>
                </c:pt>
                <c:pt idx="5702">
                  <c:v>3.2829999999999998E-2</c:v>
                </c:pt>
                <c:pt idx="5703">
                  <c:v>3.2829999999999998E-2</c:v>
                </c:pt>
                <c:pt idx="5704">
                  <c:v>3.2829999999999998E-2</c:v>
                </c:pt>
                <c:pt idx="5705">
                  <c:v>3.288E-2</c:v>
                </c:pt>
                <c:pt idx="5706">
                  <c:v>3.288E-2</c:v>
                </c:pt>
                <c:pt idx="5707">
                  <c:v>3.288E-2</c:v>
                </c:pt>
                <c:pt idx="5708">
                  <c:v>3.2939999999999997E-2</c:v>
                </c:pt>
                <c:pt idx="5709">
                  <c:v>3.2939999999999997E-2</c:v>
                </c:pt>
                <c:pt idx="5710">
                  <c:v>3.2939999999999997E-2</c:v>
                </c:pt>
                <c:pt idx="5711">
                  <c:v>3.2989999999999998E-2</c:v>
                </c:pt>
                <c:pt idx="5712">
                  <c:v>3.2989999999999998E-2</c:v>
                </c:pt>
                <c:pt idx="5713">
                  <c:v>3.2989999999999998E-2</c:v>
                </c:pt>
                <c:pt idx="5714">
                  <c:v>3.3050000000000003E-2</c:v>
                </c:pt>
                <c:pt idx="5715">
                  <c:v>3.3050000000000003E-2</c:v>
                </c:pt>
                <c:pt idx="5716">
                  <c:v>3.3050000000000003E-2</c:v>
                </c:pt>
                <c:pt idx="5717">
                  <c:v>3.3099999999999997E-2</c:v>
                </c:pt>
                <c:pt idx="5718">
                  <c:v>3.3099999999999997E-2</c:v>
                </c:pt>
                <c:pt idx="5719">
                  <c:v>3.3099999999999997E-2</c:v>
                </c:pt>
                <c:pt idx="5720">
                  <c:v>3.3160000000000002E-2</c:v>
                </c:pt>
                <c:pt idx="5721">
                  <c:v>3.3160000000000002E-2</c:v>
                </c:pt>
                <c:pt idx="5722">
                  <c:v>3.3160000000000002E-2</c:v>
                </c:pt>
                <c:pt idx="5723">
                  <c:v>3.3210000000000003E-2</c:v>
                </c:pt>
                <c:pt idx="5724">
                  <c:v>3.3210000000000003E-2</c:v>
                </c:pt>
                <c:pt idx="5725">
                  <c:v>3.3270000000000001E-2</c:v>
                </c:pt>
                <c:pt idx="5726">
                  <c:v>3.3270000000000001E-2</c:v>
                </c:pt>
                <c:pt idx="5727">
                  <c:v>3.3270000000000001E-2</c:v>
                </c:pt>
                <c:pt idx="5728">
                  <c:v>3.3320000000000002E-2</c:v>
                </c:pt>
                <c:pt idx="5729">
                  <c:v>3.3320000000000002E-2</c:v>
                </c:pt>
                <c:pt idx="5730">
                  <c:v>3.3320000000000002E-2</c:v>
                </c:pt>
                <c:pt idx="5731">
                  <c:v>3.3320000000000002E-2</c:v>
                </c:pt>
                <c:pt idx="5732">
                  <c:v>3.3369999999999997E-2</c:v>
                </c:pt>
                <c:pt idx="5733">
                  <c:v>3.3369999999999997E-2</c:v>
                </c:pt>
                <c:pt idx="5734">
                  <c:v>3.3369999999999997E-2</c:v>
                </c:pt>
                <c:pt idx="5735">
                  <c:v>3.3430000000000001E-2</c:v>
                </c:pt>
                <c:pt idx="5736">
                  <c:v>3.3430000000000001E-2</c:v>
                </c:pt>
                <c:pt idx="5737">
                  <c:v>3.3430000000000001E-2</c:v>
                </c:pt>
                <c:pt idx="5738">
                  <c:v>3.3430000000000001E-2</c:v>
                </c:pt>
                <c:pt idx="5739">
                  <c:v>3.3480000000000003E-2</c:v>
                </c:pt>
                <c:pt idx="5740">
                  <c:v>3.3480000000000003E-2</c:v>
                </c:pt>
                <c:pt idx="5741">
                  <c:v>3.3480000000000003E-2</c:v>
                </c:pt>
                <c:pt idx="5742">
                  <c:v>3.3480000000000003E-2</c:v>
                </c:pt>
                <c:pt idx="5743">
                  <c:v>3.354E-2</c:v>
                </c:pt>
                <c:pt idx="5744">
                  <c:v>3.354E-2</c:v>
                </c:pt>
                <c:pt idx="5745">
                  <c:v>3.354E-2</c:v>
                </c:pt>
                <c:pt idx="5746">
                  <c:v>3.354E-2</c:v>
                </c:pt>
                <c:pt idx="5747">
                  <c:v>3.354E-2</c:v>
                </c:pt>
                <c:pt idx="5748">
                  <c:v>3.354E-2</c:v>
                </c:pt>
                <c:pt idx="5749">
                  <c:v>3.354E-2</c:v>
                </c:pt>
                <c:pt idx="5750">
                  <c:v>3.3590000000000002E-2</c:v>
                </c:pt>
                <c:pt idx="5751">
                  <c:v>3.3590000000000002E-2</c:v>
                </c:pt>
                <c:pt idx="5752">
                  <c:v>3.3590000000000002E-2</c:v>
                </c:pt>
                <c:pt idx="5753">
                  <c:v>3.3590000000000002E-2</c:v>
                </c:pt>
                <c:pt idx="5754">
                  <c:v>3.3590000000000002E-2</c:v>
                </c:pt>
                <c:pt idx="5755">
                  <c:v>3.3590000000000002E-2</c:v>
                </c:pt>
                <c:pt idx="5756">
                  <c:v>3.3590000000000002E-2</c:v>
                </c:pt>
                <c:pt idx="5757">
                  <c:v>3.3590000000000002E-2</c:v>
                </c:pt>
                <c:pt idx="5758">
                  <c:v>3.3590000000000002E-2</c:v>
                </c:pt>
                <c:pt idx="5759">
                  <c:v>3.3590000000000002E-2</c:v>
                </c:pt>
                <c:pt idx="5760">
                  <c:v>3.3590000000000002E-2</c:v>
                </c:pt>
                <c:pt idx="5761">
                  <c:v>3.3590000000000002E-2</c:v>
                </c:pt>
                <c:pt idx="5762">
                  <c:v>3.3590000000000002E-2</c:v>
                </c:pt>
                <c:pt idx="5763">
                  <c:v>3.3590000000000002E-2</c:v>
                </c:pt>
                <c:pt idx="5764">
                  <c:v>3.3590000000000002E-2</c:v>
                </c:pt>
                <c:pt idx="5765">
                  <c:v>3.3590000000000002E-2</c:v>
                </c:pt>
                <c:pt idx="5766">
                  <c:v>3.3590000000000002E-2</c:v>
                </c:pt>
                <c:pt idx="5767">
                  <c:v>3.3590000000000002E-2</c:v>
                </c:pt>
                <c:pt idx="5768">
                  <c:v>3.3590000000000002E-2</c:v>
                </c:pt>
                <c:pt idx="5769">
                  <c:v>3.354E-2</c:v>
                </c:pt>
                <c:pt idx="5770">
                  <c:v>3.354E-2</c:v>
                </c:pt>
                <c:pt idx="5771">
                  <c:v>3.354E-2</c:v>
                </c:pt>
                <c:pt idx="5772">
                  <c:v>3.354E-2</c:v>
                </c:pt>
                <c:pt idx="5773">
                  <c:v>3.354E-2</c:v>
                </c:pt>
                <c:pt idx="5774">
                  <c:v>3.354E-2</c:v>
                </c:pt>
                <c:pt idx="5775">
                  <c:v>3.3480000000000003E-2</c:v>
                </c:pt>
                <c:pt idx="5776">
                  <c:v>3.3480000000000003E-2</c:v>
                </c:pt>
                <c:pt idx="5777">
                  <c:v>3.3480000000000003E-2</c:v>
                </c:pt>
                <c:pt idx="5778">
                  <c:v>3.3480000000000003E-2</c:v>
                </c:pt>
                <c:pt idx="5779">
                  <c:v>3.3430000000000001E-2</c:v>
                </c:pt>
                <c:pt idx="5780">
                  <c:v>3.3430000000000001E-2</c:v>
                </c:pt>
                <c:pt idx="5781">
                  <c:v>3.3430000000000001E-2</c:v>
                </c:pt>
                <c:pt idx="5782">
                  <c:v>3.3430000000000001E-2</c:v>
                </c:pt>
                <c:pt idx="5783">
                  <c:v>3.3369999999999997E-2</c:v>
                </c:pt>
                <c:pt idx="5784">
                  <c:v>3.3369999999999997E-2</c:v>
                </c:pt>
                <c:pt idx="5785">
                  <c:v>3.3369999999999997E-2</c:v>
                </c:pt>
                <c:pt idx="5786">
                  <c:v>3.3320000000000002E-2</c:v>
                </c:pt>
                <c:pt idx="5787">
                  <c:v>3.3320000000000002E-2</c:v>
                </c:pt>
                <c:pt idx="5788">
                  <c:v>3.3320000000000002E-2</c:v>
                </c:pt>
                <c:pt idx="5789">
                  <c:v>3.3270000000000001E-2</c:v>
                </c:pt>
                <c:pt idx="5790">
                  <c:v>3.3270000000000001E-2</c:v>
                </c:pt>
                <c:pt idx="5791">
                  <c:v>3.3270000000000001E-2</c:v>
                </c:pt>
                <c:pt idx="5792">
                  <c:v>3.3210000000000003E-2</c:v>
                </c:pt>
                <c:pt idx="5793">
                  <c:v>3.3210000000000003E-2</c:v>
                </c:pt>
                <c:pt idx="5794">
                  <c:v>3.3210000000000003E-2</c:v>
                </c:pt>
                <c:pt idx="5795">
                  <c:v>3.3160000000000002E-2</c:v>
                </c:pt>
                <c:pt idx="5796">
                  <c:v>3.3160000000000002E-2</c:v>
                </c:pt>
                <c:pt idx="5797">
                  <c:v>3.3099999999999997E-2</c:v>
                </c:pt>
                <c:pt idx="5798">
                  <c:v>3.3099999999999997E-2</c:v>
                </c:pt>
                <c:pt idx="5799">
                  <c:v>3.3099999999999997E-2</c:v>
                </c:pt>
                <c:pt idx="5800">
                  <c:v>3.3050000000000003E-2</c:v>
                </c:pt>
                <c:pt idx="5801">
                  <c:v>3.3050000000000003E-2</c:v>
                </c:pt>
                <c:pt idx="5802">
                  <c:v>3.3050000000000003E-2</c:v>
                </c:pt>
                <c:pt idx="5803">
                  <c:v>3.2989999999999998E-2</c:v>
                </c:pt>
                <c:pt idx="5804">
                  <c:v>3.2989999999999998E-2</c:v>
                </c:pt>
                <c:pt idx="5805">
                  <c:v>3.2939999999999997E-2</c:v>
                </c:pt>
                <c:pt idx="5806">
                  <c:v>3.2939999999999997E-2</c:v>
                </c:pt>
                <c:pt idx="5807">
                  <c:v>3.288E-2</c:v>
                </c:pt>
                <c:pt idx="5808">
                  <c:v>3.288E-2</c:v>
                </c:pt>
                <c:pt idx="5809">
                  <c:v>3.288E-2</c:v>
                </c:pt>
                <c:pt idx="5810">
                  <c:v>3.2829999999999998E-2</c:v>
                </c:pt>
                <c:pt idx="5811">
                  <c:v>3.2829999999999998E-2</c:v>
                </c:pt>
                <c:pt idx="5812">
                  <c:v>3.2829999999999998E-2</c:v>
                </c:pt>
                <c:pt idx="5813">
                  <c:v>3.2779999999999997E-2</c:v>
                </c:pt>
                <c:pt idx="5814">
                  <c:v>3.2779999999999997E-2</c:v>
                </c:pt>
                <c:pt idx="5815">
                  <c:v>3.2719999999999999E-2</c:v>
                </c:pt>
                <c:pt idx="5816">
                  <c:v>3.2719999999999999E-2</c:v>
                </c:pt>
                <c:pt idx="5817">
                  <c:v>3.2719999999999999E-2</c:v>
                </c:pt>
                <c:pt idx="5818">
                  <c:v>3.2669999999999998E-2</c:v>
                </c:pt>
                <c:pt idx="5819">
                  <c:v>3.2669999999999998E-2</c:v>
                </c:pt>
                <c:pt idx="5820">
                  <c:v>3.2669999999999998E-2</c:v>
                </c:pt>
                <c:pt idx="5821">
                  <c:v>3.261E-2</c:v>
                </c:pt>
                <c:pt idx="5822">
                  <c:v>3.261E-2</c:v>
                </c:pt>
                <c:pt idx="5823">
                  <c:v>3.261E-2</c:v>
                </c:pt>
                <c:pt idx="5824">
                  <c:v>3.2559999999999999E-2</c:v>
                </c:pt>
                <c:pt idx="5825">
                  <c:v>3.2559999999999999E-2</c:v>
                </c:pt>
                <c:pt idx="5826">
                  <c:v>3.2559999999999999E-2</c:v>
                </c:pt>
                <c:pt idx="5827">
                  <c:v>3.2559999999999999E-2</c:v>
                </c:pt>
                <c:pt idx="5828">
                  <c:v>3.2500000000000001E-2</c:v>
                </c:pt>
                <c:pt idx="5829">
                  <c:v>3.2500000000000001E-2</c:v>
                </c:pt>
                <c:pt idx="5830">
                  <c:v>3.2500000000000001E-2</c:v>
                </c:pt>
                <c:pt idx="5831">
                  <c:v>3.2500000000000001E-2</c:v>
                </c:pt>
                <c:pt idx="5832">
                  <c:v>3.245E-2</c:v>
                </c:pt>
                <c:pt idx="5833">
                  <c:v>3.245E-2</c:v>
                </c:pt>
                <c:pt idx="5834">
                  <c:v>3.245E-2</c:v>
                </c:pt>
                <c:pt idx="5835">
                  <c:v>3.245E-2</c:v>
                </c:pt>
                <c:pt idx="5836">
                  <c:v>3.245E-2</c:v>
                </c:pt>
                <c:pt idx="5837">
                  <c:v>3.245E-2</c:v>
                </c:pt>
                <c:pt idx="5838">
                  <c:v>3.2390000000000002E-2</c:v>
                </c:pt>
                <c:pt idx="5839">
                  <c:v>3.2390000000000002E-2</c:v>
                </c:pt>
                <c:pt idx="5840">
                  <c:v>3.2390000000000002E-2</c:v>
                </c:pt>
                <c:pt idx="5841">
                  <c:v>3.2390000000000002E-2</c:v>
                </c:pt>
                <c:pt idx="5842">
                  <c:v>3.2390000000000002E-2</c:v>
                </c:pt>
                <c:pt idx="5843">
                  <c:v>3.2390000000000002E-2</c:v>
                </c:pt>
                <c:pt idx="5844">
                  <c:v>3.2390000000000002E-2</c:v>
                </c:pt>
                <c:pt idx="5845">
                  <c:v>3.2390000000000002E-2</c:v>
                </c:pt>
                <c:pt idx="5846">
                  <c:v>3.2390000000000002E-2</c:v>
                </c:pt>
                <c:pt idx="5847">
                  <c:v>3.2390000000000002E-2</c:v>
                </c:pt>
                <c:pt idx="5848">
                  <c:v>3.2390000000000002E-2</c:v>
                </c:pt>
                <c:pt idx="5849">
                  <c:v>3.2390000000000002E-2</c:v>
                </c:pt>
                <c:pt idx="5850">
                  <c:v>3.2390000000000002E-2</c:v>
                </c:pt>
                <c:pt idx="5851">
                  <c:v>3.2390000000000002E-2</c:v>
                </c:pt>
                <c:pt idx="5852">
                  <c:v>3.2390000000000002E-2</c:v>
                </c:pt>
                <c:pt idx="5853">
                  <c:v>3.2390000000000002E-2</c:v>
                </c:pt>
                <c:pt idx="5854">
                  <c:v>3.245E-2</c:v>
                </c:pt>
                <c:pt idx="5855">
                  <c:v>3.245E-2</c:v>
                </c:pt>
                <c:pt idx="5856">
                  <c:v>3.245E-2</c:v>
                </c:pt>
                <c:pt idx="5857">
                  <c:v>3.245E-2</c:v>
                </c:pt>
                <c:pt idx="5858">
                  <c:v>3.245E-2</c:v>
                </c:pt>
                <c:pt idx="5859">
                  <c:v>3.245E-2</c:v>
                </c:pt>
                <c:pt idx="5860">
                  <c:v>3.2500000000000001E-2</c:v>
                </c:pt>
                <c:pt idx="5861">
                  <c:v>3.2500000000000001E-2</c:v>
                </c:pt>
                <c:pt idx="5862">
                  <c:v>3.2500000000000001E-2</c:v>
                </c:pt>
                <c:pt idx="5863">
                  <c:v>3.2500000000000001E-2</c:v>
                </c:pt>
                <c:pt idx="5864">
                  <c:v>3.2559999999999999E-2</c:v>
                </c:pt>
                <c:pt idx="5865">
                  <c:v>3.2559999999999999E-2</c:v>
                </c:pt>
                <c:pt idx="5866">
                  <c:v>3.2559999999999999E-2</c:v>
                </c:pt>
                <c:pt idx="5867">
                  <c:v>3.261E-2</c:v>
                </c:pt>
                <c:pt idx="5868">
                  <c:v>3.261E-2</c:v>
                </c:pt>
                <c:pt idx="5869">
                  <c:v>3.261E-2</c:v>
                </c:pt>
                <c:pt idx="5870">
                  <c:v>3.2669999999999998E-2</c:v>
                </c:pt>
                <c:pt idx="5871">
                  <c:v>3.2669999999999998E-2</c:v>
                </c:pt>
                <c:pt idx="5872">
                  <c:v>3.2719999999999999E-2</c:v>
                </c:pt>
                <c:pt idx="5873">
                  <c:v>3.2719999999999999E-2</c:v>
                </c:pt>
                <c:pt idx="5874">
                  <c:v>3.2719999999999999E-2</c:v>
                </c:pt>
                <c:pt idx="5875">
                  <c:v>3.2779999999999997E-2</c:v>
                </c:pt>
                <c:pt idx="5876">
                  <c:v>3.2779999999999997E-2</c:v>
                </c:pt>
                <c:pt idx="5877">
                  <c:v>3.2829999999999998E-2</c:v>
                </c:pt>
                <c:pt idx="5878">
                  <c:v>3.2829999999999998E-2</c:v>
                </c:pt>
                <c:pt idx="5879">
                  <c:v>3.288E-2</c:v>
                </c:pt>
                <c:pt idx="5880">
                  <c:v>3.288E-2</c:v>
                </c:pt>
                <c:pt idx="5881">
                  <c:v>3.2939999999999997E-2</c:v>
                </c:pt>
                <c:pt idx="5882">
                  <c:v>3.2939999999999997E-2</c:v>
                </c:pt>
                <c:pt idx="5883">
                  <c:v>3.2989999999999998E-2</c:v>
                </c:pt>
                <c:pt idx="5884">
                  <c:v>3.2989999999999998E-2</c:v>
                </c:pt>
                <c:pt idx="5885">
                  <c:v>3.3050000000000003E-2</c:v>
                </c:pt>
                <c:pt idx="5886">
                  <c:v>3.3050000000000003E-2</c:v>
                </c:pt>
                <c:pt idx="5887">
                  <c:v>3.3099999999999997E-2</c:v>
                </c:pt>
                <c:pt idx="5888">
                  <c:v>3.3160000000000002E-2</c:v>
                </c:pt>
                <c:pt idx="5889">
                  <c:v>3.3160000000000002E-2</c:v>
                </c:pt>
                <c:pt idx="5890">
                  <c:v>3.3210000000000003E-2</c:v>
                </c:pt>
                <c:pt idx="5891">
                  <c:v>3.3210000000000003E-2</c:v>
                </c:pt>
                <c:pt idx="5892">
                  <c:v>3.3270000000000001E-2</c:v>
                </c:pt>
                <c:pt idx="5893">
                  <c:v>3.3270000000000001E-2</c:v>
                </c:pt>
                <c:pt idx="5894">
                  <c:v>3.3320000000000002E-2</c:v>
                </c:pt>
                <c:pt idx="5895">
                  <c:v>3.3369999999999997E-2</c:v>
                </c:pt>
                <c:pt idx="5896">
                  <c:v>3.3369999999999997E-2</c:v>
                </c:pt>
                <c:pt idx="5897">
                  <c:v>3.3430000000000001E-2</c:v>
                </c:pt>
                <c:pt idx="5898">
                  <c:v>3.3430000000000001E-2</c:v>
                </c:pt>
                <c:pt idx="5899">
                  <c:v>3.3480000000000003E-2</c:v>
                </c:pt>
                <c:pt idx="5900">
                  <c:v>3.3480000000000003E-2</c:v>
                </c:pt>
                <c:pt idx="5901">
                  <c:v>3.354E-2</c:v>
                </c:pt>
                <c:pt idx="5902">
                  <c:v>3.3590000000000002E-2</c:v>
                </c:pt>
                <c:pt idx="5903">
                  <c:v>3.3590000000000002E-2</c:v>
                </c:pt>
                <c:pt idx="5904">
                  <c:v>3.3649999999999999E-2</c:v>
                </c:pt>
                <c:pt idx="5905">
                  <c:v>3.3649999999999999E-2</c:v>
                </c:pt>
                <c:pt idx="5906">
                  <c:v>3.3700000000000001E-2</c:v>
                </c:pt>
                <c:pt idx="5907">
                  <c:v>3.3700000000000001E-2</c:v>
                </c:pt>
                <c:pt idx="5908">
                  <c:v>3.3759999999999998E-2</c:v>
                </c:pt>
                <c:pt idx="5909">
                  <c:v>3.381E-2</c:v>
                </c:pt>
                <c:pt idx="5910">
                  <c:v>3.381E-2</c:v>
                </c:pt>
                <c:pt idx="5911">
                  <c:v>3.3860000000000001E-2</c:v>
                </c:pt>
                <c:pt idx="5912">
                  <c:v>3.3860000000000001E-2</c:v>
                </c:pt>
                <c:pt idx="5913">
                  <c:v>3.3919999999999999E-2</c:v>
                </c:pt>
                <c:pt idx="5914">
                  <c:v>3.3919999999999999E-2</c:v>
                </c:pt>
                <c:pt idx="5915">
                  <c:v>3.397E-2</c:v>
                </c:pt>
                <c:pt idx="5916">
                  <c:v>3.397E-2</c:v>
                </c:pt>
                <c:pt idx="5917">
                  <c:v>3.4029999999999998E-2</c:v>
                </c:pt>
                <c:pt idx="5918">
                  <c:v>3.4029999999999998E-2</c:v>
                </c:pt>
                <c:pt idx="5919">
                  <c:v>3.4079999999999999E-2</c:v>
                </c:pt>
                <c:pt idx="5920">
                  <c:v>3.4079999999999999E-2</c:v>
                </c:pt>
                <c:pt idx="5921">
                  <c:v>3.4079999999999999E-2</c:v>
                </c:pt>
                <c:pt idx="5922">
                  <c:v>3.4139999999999997E-2</c:v>
                </c:pt>
                <c:pt idx="5923">
                  <c:v>3.4139999999999997E-2</c:v>
                </c:pt>
                <c:pt idx="5924">
                  <c:v>3.4189999999999998E-2</c:v>
                </c:pt>
                <c:pt idx="5925">
                  <c:v>3.4189999999999998E-2</c:v>
                </c:pt>
                <c:pt idx="5926">
                  <c:v>3.4189999999999998E-2</c:v>
                </c:pt>
                <c:pt idx="5927">
                  <c:v>3.4250000000000003E-2</c:v>
                </c:pt>
                <c:pt idx="5928">
                  <c:v>3.4250000000000003E-2</c:v>
                </c:pt>
                <c:pt idx="5929">
                  <c:v>3.4250000000000003E-2</c:v>
                </c:pt>
                <c:pt idx="5930">
                  <c:v>3.4299999999999997E-2</c:v>
                </c:pt>
                <c:pt idx="5931">
                  <c:v>3.4299999999999997E-2</c:v>
                </c:pt>
                <c:pt idx="5932">
                  <c:v>3.4299999999999997E-2</c:v>
                </c:pt>
                <c:pt idx="5933">
                  <c:v>3.4299999999999997E-2</c:v>
                </c:pt>
                <c:pt idx="5934">
                  <c:v>3.4349999999999999E-2</c:v>
                </c:pt>
                <c:pt idx="5935">
                  <c:v>3.4349999999999999E-2</c:v>
                </c:pt>
                <c:pt idx="5936">
                  <c:v>3.4349999999999999E-2</c:v>
                </c:pt>
                <c:pt idx="5937">
                  <c:v>3.4349999999999999E-2</c:v>
                </c:pt>
                <c:pt idx="5938">
                  <c:v>3.4349999999999999E-2</c:v>
                </c:pt>
                <c:pt idx="5939">
                  <c:v>3.4349999999999999E-2</c:v>
                </c:pt>
                <c:pt idx="5940">
                  <c:v>3.4410000000000003E-2</c:v>
                </c:pt>
                <c:pt idx="5941">
                  <c:v>3.4410000000000003E-2</c:v>
                </c:pt>
                <c:pt idx="5942">
                  <c:v>3.4410000000000003E-2</c:v>
                </c:pt>
                <c:pt idx="5943">
                  <c:v>3.4410000000000003E-2</c:v>
                </c:pt>
                <c:pt idx="5944">
                  <c:v>3.4410000000000003E-2</c:v>
                </c:pt>
                <c:pt idx="5945">
                  <c:v>3.4410000000000003E-2</c:v>
                </c:pt>
                <c:pt idx="5946">
                  <c:v>3.4410000000000003E-2</c:v>
                </c:pt>
                <c:pt idx="5947">
                  <c:v>3.4410000000000003E-2</c:v>
                </c:pt>
                <c:pt idx="5948">
                  <c:v>3.4410000000000003E-2</c:v>
                </c:pt>
                <c:pt idx="5949">
                  <c:v>3.4410000000000003E-2</c:v>
                </c:pt>
                <c:pt idx="5950">
                  <c:v>3.4410000000000003E-2</c:v>
                </c:pt>
                <c:pt idx="5951">
                  <c:v>3.4410000000000003E-2</c:v>
                </c:pt>
                <c:pt idx="5952">
                  <c:v>3.4349999999999999E-2</c:v>
                </c:pt>
                <c:pt idx="5953">
                  <c:v>3.4349999999999999E-2</c:v>
                </c:pt>
                <c:pt idx="5954">
                  <c:v>3.4349999999999999E-2</c:v>
                </c:pt>
                <c:pt idx="5955">
                  <c:v>3.4349999999999999E-2</c:v>
                </c:pt>
                <c:pt idx="5956">
                  <c:v>3.4349999999999999E-2</c:v>
                </c:pt>
                <c:pt idx="5957">
                  <c:v>3.4349999999999999E-2</c:v>
                </c:pt>
                <c:pt idx="5958">
                  <c:v>3.4299999999999997E-2</c:v>
                </c:pt>
                <c:pt idx="5959">
                  <c:v>3.4299999999999997E-2</c:v>
                </c:pt>
                <c:pt idx="5960">
                  <c:v>3.4299999999999997E-2</c:v>
                </c:pt>
                <c:pt idx="5961">
                  <c:v>3.4299999999999997E-2</c:v>
                </c:pt>
                <c:pt idx="5962">
                  <c:v>3.4250000000000003E-2</c:v>
                </c:pt>
                <c:pt idx="5963">
                  <c:v>3.4250000000000003E-2</c:v>
                </c:pt>
                <c:pt idx="5964">
                  <c:v>3.4250000000000003E-2</c:v>
                </c:pt>
                <c:pt idx="5965">
                  <c:v>3.4189999999999998E-2</c:v>
                </c:pt>
                <c:pt idx="5966">
                  <c:v>3.4189999999999998E-2</c:v>
                </c:pt>
                <c:pt idx="5967">
                  <c:v>3.4189999999999998E-2</c:v>
                </c:pt>
                <c:pt idx="5968">
                  <c:v>3.4139999999999997E-2</c:v>
                </c:pt>
                <c:pt idx="5969">
                  <c:v>3.4139999999999997E-2</c:v>
                </c:pt>
                <c:pt idx="5970">
                  <c:v>3.4079999999999999E-2</c:v>
                </c:pt>
                <c:pt idx="5971">
                  <c:v>3.4079999999999999E-2</c:v>
                </c:pt>
                <c:pt idx="5972">
                  <c:v>3.4029999999999998E-2</c:v>
                </c:pt>
                <c:pt idx="5973">
                  <c:v>3.4029999999999998E-2</c:v>
                </c:pt>
                <c:pt idx="5974">
                  <c:v>3.4029999999999998E-2</c:v>
                </c:pt>
                <c:pt idx="5975">
                  <c:v>3.397E-2</c:v>
                </c:pt>
                <c:pt idx="5976">
                  <c:v>3.397E-2</c:v>
                </c:pt>
                <c:pt idx="5977">
                  <c:v>3.3919999999999999E-2</c:v>
                </c:pt>
                <c:pt idx="5978">
                  <c:v>3.3919999999999999E-2</c:v>
                </c:pt>
                <c:pt idx="5979">
                  <c:v>3.3860000000000001E-2</c:v>
                </c:pt>
                <c:pt idx="5980">
                  <c:v>3.381E-2</c:v>
                </c:pt>
                <c:pt idx="5981">
                  <c:v>3.381E-2</c:v>
                </c:pt>
                <c:pt idx="5982">
                  <c:v>3.3759999999999998E-2</c:v>
                </c:pt>
                <c:pt idx="5983">
                  <c:v>3.3759999999999998E-2</c:v>
                </c:pt>
                <c:pt idx="5984">
                  <c:v>3.3700000000000001E-2</c:v>
                </c:pt>
                <c:pt idx="5985">
                  <c:v>3.3700000000000001E-2</c:v>
                </c:pt>
                <c:pt idx="5986">
                  <c:v>3.3649999999999999E-2</c:v>
                </c:pt>
                <c:pt idx="5987">
                  <c:v>3.3590000000000002E-2</c:v>
                </c:pt>
                <c:pt idx="5988">
                  <c:v>3.3590000000000002E-2</c:v>
                </c:pt>
                <c:pt idx="5989">
                  <c:v>3.354E-2</c:v>
                </c:pt>
                <c:pt idx="5990">
                  <c:v>3.354E-2</c:v>
                </c:pt>
                <c:pt idx="5991">
                  <c:v>3.3480000000000003E-2</c:v>
                </c:pt>
                <c:pt idx="5992">
                  <c:v>3.3430000000000001E-2</c:v>
                </c:pt>
                <c:pt idx="5993">
                  <c:v>3.3430000000000001E-2</c:v>
                </c:pt>
                <c:pt idx="5994">
                  <c:v>3.3369999999999997E-2</c:v>
                </c:pt>
                <c:pt idx="5995">
                  <c:v>3.3320000000000002E-2</c:v>
                </c:pt>
                <c:pt idx="5996">
                  <c:v>3.3320000000000002E-2</c:v>
                </c:pt>
                <c:pt idx="5997">
                  <c:v>3.3270000000000001E-2</c:v>
                </c:pt>
                <c:pt idx="5998">
                  <c:v>3.3270000000000001E-2</c:v>
                </c:pt>
                <c:pt idx="5999">
                  <c:v>3.3210000000000003E-2</c:v>
                </c:pt>
                <c:pt idx="6000">
                  <c:v>3.3160000000000002E-2</c:v>
                </c:pt>
                <c:pt idx="6001">
                  <c:v>3.3160000000000002E-2</c:v>
                </c:pt>
                <c:pt idx="6002">
                  <c:v>3.3099999999999997E-2</c:v>
                </c:pt>
                <c:pt idx="6003">
                  <c:v>3.3050000000000003E-2</c:v>
                </c:pt>
                <c:pt idx="6004">
                  <c:v>3.3050000000000003E-2</c:v>
                </c:pt>
                <c:pt idx="6005">
                  <c:v>3.2989999999999998E-2</c:v>
                </c:pt>
                <c:pt idx="6006">
                  <c:v>3.2989999999999998E-2</c:v>
                </c:pt>
                <c:pt idx="6007">
                  <c:v>3.2939999999999997E-2</c:v>
                </c:pt>
                <c:pt idx="6008">
                  <c:v>3.288E-2</c:v>
                </c:pt>
                <c:pt idx="6009">
                  <c:v>3.288E-2</c:v>
                </c:pt>
                <c:pt idx="6010">
                  <c:v>3.2829999999999998E-2</c:v>
                </c:pt>
                <c:pt idx="6011">
                  <c:v>3.2829999999999998E-2</c:v>
                </c:pt>
                <c:pt idx="6012">
                  <c:v>3.2779999999999997E-2</c:v>
                </c:pt>
                <c:pt idx="6013">
                  <c:v>3.2719999999999999E-2</c:v>
                </c:pt>
                <c:pt idx="6014">
                  <c:v>3.2719999999999999E-2</c:v>
                </c:pt>
                <c:pt idx="6015">
                  <c:v>3.2669999999999998E-2</c:v>
                </c:pt>
                <c:pt idx="6016">
                  <c:v>3.2669999999999998E-2</c:v>
                </c:pt>
                <c:pt idx="6017">
                  <c:v>3.261E-2</c:v>
                </c:pt>
                <c:pt idx="6018">
                  <c:v>3.261E-2</c:v>
                </c:pt>
                <c:pt idx="6019">
                  <c:v>3.2559999999999999E-2</c:v>
                </c:pt>
                <c:pt idx="6020">
                  <c:v>3.2500000000000001E-2</c:v>
                </c:pt>
                <c:pt idx="6021">
                  <c:v>3.2500000000000001E-2</c:v>
                </c:pt>
                <c:pt idx="6022">
                  <c:v>3.245E-2</c:v>
                </c:pt>
                <c:pt idx="6023">
                  <c:v>3.245E-2</c:v>
                </c:pt>
                <c:pt idx="6024">
                  <c:v>3.2390000000000002E-2</c:v>
                </c:pt>
                <c:pt idx="6025">
                  <c:v>3.2390000000000002E-2</c:v>
                </c:pt>
                <c:pt idx="6026">
                  <c:v>3.2340000000000001E-2</c:v>
                </c:pt>
                <c:pt idx="6027">
                  <c:v>3.2340000000000001E-2</c:v>
                </c:pt>
                <c:pt idx="6028">
                  <c:v>3.2340000000000001E-2</c:v>
                </c:pt>
                <c:pt idx="6029">
                  <c:v>3.2280000000000003E-2</c:v>
                </c:pt>
                <c:pt idx="6030">
                  <c:v>3.2280000000000003E-2</c:v>
                </c:pt>
                <c:pt idx="6031">
                  <c:v>3.2230000000000002E-2</c:v>
                </c:pt>
                <c:pt idx="6032">
                  <c:v>3.2230000000000002E-2</c:v>
                </c:pt>
                <c:pt idx="6033">
                  <c:v>3.218E-2</c:v>
                </c:pt>
                <c:pt idx="6034">
                  <c:v>3.218E-2</c:v>
                </c:pt>
                <c:pt idx="6035">
                  <c:v>3.218E-2</c:v>
                </c:pt>
                <c:pt idx="6036">
                  <c:v>3.2120000000000003E-2</c:v>
                </c:pt>
                <c:pt idx="6037">
                  <c:v>3.2120000000000003E-2</c:v>
                </c:pt>
                <c:pt idx="6038">
                  <c:v>3.2120000000000003E-2</c:v>
                </c:pt>
                <c:pt idx="6039">
                  <c:v>3.2070000000000001E-2</c:v>
                </c:pt>
                <c:pt idx="6040">
                  <c:v>3.2070000000000001E-2</c:v>
                </c:pt>
                <c:pt idx="6041">
                  <c:v>3.2070000000000001E-2</c:v>
                </c:pt>
                <c:pt idx="6042">
                  <c:v>3.2009999999999997E-2</c:v>
                </c:pt>
                <c:pt idx="6043">
                  <c:v>3.2009999999999997E-2</c:v>
                </c:pt>
                <c:pt idx="6044">
                  <c:v>3.2009999999999997E-2</c:v>
                </c:pt>
                <c:pt idx="6045">
                  <c:v>3.2009999999999997E-2</c:v>
                </c:pt>
                <c:pt idx="6046">
                  <c:v>3.2009999999999997E-2</c:v>
                </c:pt>
                <c:pt idx="6047">
                  <c:v>3.1960000000000002E-2</c:v>
                </c:pt>
                <c:pt idx="6048">
                  <c:v>3.1960000000000002E-2</c:v>
                </c:pt>
                <c:pt idx="6049">
                  <c:v>3.1960000000000002E-2</c:v>
                </c:pt>
                <c:pt idx="6050">
                  <c:v>3.1960000000000002E-2</c:v>
                </c:pt>
                <c:pt idx="6051">
                  <c:v>3.1960000000000002E-2</c:v>
                </c:pt>
                <c:pt idx="6052">
                  <c:v>3.1899999999999998E-2</c:v>
                </c:pt>
                <c:pt idx="6053">
                  <c:v>3.1899999999999998E-2</c:v>
                </c:pt>
                <c:pt idx="6054">
                  <c:v>3.1899999999999998E-2</c:v>
                </c:pt>
                <c:pt idx="6055">
                  <c:v>3.1899999999999998E-2</c:v>
                </c:pt>
                <c:pt idx="6056">
                  <c:v>3.1899999999999998E-2</c:v>
                </c:pt>
                <c:pt idx="6057">
                  <c:v>3.1899999999999998E-2</c:v>
                </c:pt>
                <c:pt idx="6058">
                  <c:v>3.1899999999999998E-2</c:v>
                </c:pt>
                <c:pt idx="6059">
                  <c:v>3.1899999999999998E-2</c:v>
                </c:pt>
                <c:pt idx="6060">
                  <c:v>3.1899999999999998E-2</c:v>
                </c:pt>
                <c:pt idx="6061">
                  <c:v>3.1899999999999998E-2</c:v>
                </c:pt>
                <c:pt idx="6062">
                  <c:v>3.1899999999999998E-2</c:v>
                </c:pt>
                <c:pt idx="6063">
                  <c:v>3.1899999999999998E-2</c:v>
                </c:pt>
                <c:pt idx="6064">
                  <c:v>3.1899999999999998E-2</c:v>
                </c:pt>
                <c:pt idx="6065">
                  <c:v>3.1899999999999998E-2</c:v>
                </c:pt>
                <c:pt idx="6066">
                  <c:v>3.1899999999999998E-2</c:v>
                </c:pt>
                <c:pt idx="6067">
                  <c:v>3.1899999999999998E-2</c:v>
                </c:pt>
                <c:pt idx="6068">
                  <c:v>3.1899999999999998E-2</c:v>
                </c:pt>
                <c:pt idx="6069">
                  <c:v>3.1899999999999998E-2</c:v>
                </c:pt>
                <c:pt idx="6070">
                  <c:v>3.1899999999999998E-2</c:v>
                </c:pt>
                <c:pt idx="6071">
                  <c:v>3.1899999999999998E-2</c:v>
                </c:pt>
                <c:pt idx="6072">
                  <c:v>3.1899999999999998E-2</c:v>
                </c:pt>
                <c:pt idx="6073">
                  <c:v>3.1899999999999998E-2</c:v>
                </c:pt>
                <c:pt idx="6074">
                  <c:v>3.1899999999999998E-2</c:v>
                </c:pt>
                <c:pt idx="6075">
                  <c:v>3.1899999999999998E-2</c:v>
                </c:pt>
                <c:pt idx="6076">
                  <c:v>3.1899999999999998E-2</c:v>
                </c:pt>
                <c:pt idx="6077">
                  <c:v>3.1899999999999998E-2</c:v>
                </c:pt>
                <c:pt idx="6078">
                  <c:v>3.1899999999999998E-2</c:v>
                </c:pt>
                <c:pt idx="6079">
                  <c:v>3.1960000000000002E-2</c:v>
                </c:pt>
                <c:pt idx="6080">
                  <c:v>3.1960000000000002E-2</c:v>
                </c:pt>
                <c:pt idx="6081">
                  <c:v>3.1960000000000002E-2</c:v>
                </c:pt>
                <c:pt idx="6082">
                  <c:v>3.1960000000000002E-2</c:v>
                </c:pt>
                <c:pt idx="6083">
                  <c:v>3.1960000000000002E-2</c:v>
                </c:pt>
                <c:pt idx="6084">
                  <c:v>3.1960000000000002E-2</c:v>
                </c:pt>
                <c:pt idx="6085">
                  <c:v>3.1960000000000002E-2</c:v>
                </c:pt>
                <c:pt idx="6086">
                  <c:v>3.2009999999999997E-2</c:v>
                </c:pt>
                <c:pt idx="6087">
                  <c:v>3.2009999999999997E-2</c:v>
                </c:pt>
                <c:pt idx="6088">
                  <c:v>3.2009999999999997E-2</c:v>
                </c:pt>
                <c:pt idx="6089">
                  <c:v>3.2009999999999997E-2</c:v>
                </c:pt>
                <c:pt idx="6090">
                  <c:v>3.2009999999999997E-2</c:v>
                </c:pt>
                <c:pt idx="6091">
                  <c:v>3.2070000000000001E-2</c:v>
                </c:pt>
                <c:pt idx="6092">
                  <c:v>3.2070000000000001E-2</c:v>
                </c:pt>
                <c:pt idx="6093">
                  <c:v>3.2070000000000001E-2</c:v>
                </c:pt>
                <c:pt idx="6094">
                  <c:v>3.2070000000000001E-2</c:v>
                </c:pt>
                <c:pt idx="6095">
                  <c:v>3.2070000000000001E-2</c:v>
                </c:pt>
                <c:pt idx="6096">
                  <c:v>3.2120000000000003E-2</c:v>
                </c:pt>
                <c:pt idx="6097">
                  <c:v>3.2120000000000003E-2</c:v>
                </c:pt>
                <c:pt idx="6098">
                  <c:v>3.2120000000000003E-2</c:v>
                </c:pt>
                <c:pt idx="6099">
                  <c:v>3.2120000000000003E-2</c:v>
                </c:pt>
                <c:pt idx="6100">
                  <c:v>3.2120000000000003E-2</c:v>
                </c:pt>
                <c:pt idx="6101">
                  <c:v>3.218E-2</c:v>
                </c:pt>
                <c:pt idx="6102">
                  <c:v>3.218E-2</c:v>
                </c:pt>
                <c:pt idx="6103">
                  <c:v>3.218E-2</c:v>
                </c:pt>
                <c:pt idx="6104">
                  <c:v>3.218E-2</c:v>
                </c:pt>
                <c:pt idx="6105">
                  <c:v>3.218E-2</c:v>
                </c:pt>
                <c:pt idx="6106">
                  <c:v>3.2230000000000002E-2</c:v>
                </c:pt>
                <c:pt idx="6107">
                  <c:v>3.2230000000000002E-2</c:v>
                </c:pt>
                <c:pt idx="6108">
                  <c:v>3.2230000000000002E-2</c:v>
                </c:pt>
                <c:pt idx="6109">
                  <c:v>3.2230000000000002E-2</c:v>
                </c:pt>
                <c:pt idx="6110">
                  <c:v>3.2230000000000002E-2</c:v>
                </c:pt>
                <c:pt idx="6111">
                  <c:v>3.2280000000000003E-2</c:v>
                </c:pt>
                <c:pt idx="6112">
                  <c:v>3.2280000000000003E-2</c:v>
                </c:pt>
                <c:pt idx="6113">
                  <c:v>3.2280000000000003E-2</c:v>
                </c:pt>
                <c:pt idx="6114">
                  <c:v>3.2280000000000003E-2</c:v>
                </c:pt>
                <c:pt idx="6115">
                  <c:v>3.2280000000000003E-2</c:v>
                </c:pt>
                <c:pt idx="6116">
                  <c:v>3.2340000000000001E-2</c:v>
                </c:pt>
                <c:pt idx="6117">
                  <c:v>3.2340000000000001E-2</c:v>
                </c:pt>
                <c:pt idx="6118">
                  <c:v>3.2340000000000001E-2</c:v>
                </c:pt>
                <c:pt idx="6119">
                  <c:v>3.2340000000000001E-2</c:v>
                </c:pt>
                <c:pt idx="6120">
                  <c:v>3.2340000000000001E-2</c:v>
                </c:pt>
                <c:pt idx="6121">
                  <c:v>3.2340000000000001E-2</c:v>
                </c:pt>
                <c:pt idx="6122">
                  <c:v>3.2390000000000002E-2</c:v>
                </c:pt>
                <c:pt idx="6123">
                  <c:v>3.2390000000000002E-2</c:v>
                </c:pt>
                <c:pt idx="6124">
                  <c:v>3.2390000000000002E-2</c:v>
                </c:pt>
                <c:pt idx="6125">
                  <c:v>3.2390000000000002E-2</c:v>
                </c:pt>
                <c:pt idx="6126">
                  <c:v>3.2390000000000002E-2</c:v>
                </c:pt>
                <c:pt idx="6127">
                  <c:v>3.2390000000000002E-2</c:v>
                </c:pt>
                <c:pt idx="6128">
                  <c:v>3.245E-2</c:v>
                </c:pt>
                <c:pt idx="6129">
                  <c:v>3.245E-2</c:v>
                </c:pt>
                <c:pt idx="6130">
                  <c:v>3.245E-2</c:v>
                </c:pt>
                <c:pt idx="6131">
                  <c:v>3.245E-2</c:v>
                </c:pt>
                <c:pt idx="6132">
                  <c:v>3.245E-2</c:v>
                </c:pt>
                <c:pt idx="6133">
                  <c:v>3.245E-2</c:v>
                </c:pt>
                <c:pt idx="6134">
                  <c:v>3.245E-2</c:v>
                </c:pt>
                <c:pt idx="6135">
                  <c:v>3.245E-2</c:v>
                </c:pt>
                <c:pt idx="6136">
                  <c:v>3.245E-2</c:v>
                </c:pt>
                <c:pt idx="6137">
                  <c:v>3.2500000000000001E-2</c:v>
                </c:pt>
                <c:pt idx="6138">
                  <c:v>3.2500000000000001E-2</c:v>
                </c:pt>
                <c:pt idx="6139">
                  <c:v>3.2500000000000001E-2</c:v>
                </c:pt>
                <c:pt idx="6140">
                  <c:v>3.2500000000000001E-2</c:v>
                </c:pt>
                <c:pt idx="6141">
                  <c:v>3.2500000000000001E-2</c:v>
                </c:pt>
                <c:pt idx="6142">
                  <c:v>3.2500000000000001E-2</c:v>
                </c:pt>
                <c:pt idx="6143">
                  <c:v>3.2500000000000001E-2</c:v>
                </c:pt>
                <c:pt idx="6144">
                  <c:v>3.2500000000000001E-2</c:v>
                </c:pt>
                <c:pt idx="6145">
                  <c:v>3.2500000000000001E-2</c:v>
                </c:pt>
                <c:pt idx="6146">
                  <c:v>3.2500000000000001E-2</c:v>
                </c:pt>
                <c:pt idx="6147">
                  <c:v>3.2500000000000001E-2</c:v>
                </c:pt>
                <c:pt idx="6148">
                  <c:v>3.2500000000000001E-2</c:v>
                </c:pt>
                <c:pt idx="6149">
                  <c:v>3.2500000000000001E-2</c:v>
                </c:pt>
                <c:pt idx="6150">
                  <c:v>3.2500000000000001E-2</c:v>
                </c:pt>
                <c:pt idx="6151">
                  <c:v>3.2500000000000001E-2</c:v>
                </c:pt>
                <c:pt idx="6152">
                  <c:v>3.2500000000000001E-2</c:v>
                </c:pt>
                <c:pt idx="6153">
                  <c:v>3.2500000000000001E-2</c:v>
                </c:pt>
                <c:pt idx="6154">
                  <c:v>3.2500000000000001E-2</c:v>
                </c:pt>
                <c:pt idx="6155">
                  <c:v>3.2500000000000001E-2</c:v>
                </c:pt>
                <c:pt idx="6156">
                  <c:v>3.2500000000000001E-2</c:v>
                </c:pt>
                <c:pt idx="6157">
                  <c:v>3.2500000000000001E-2</c:v>
                </c:pt>
                <c:pt idx="6158">
                  <c:v>3.2500000000000001E-2</c:v>
                </c:pt>
                <c:pt idx="6159">
                  <c:v>3.2500000000000001E-2</c:v>
                </c:pt>
                <c:pt idx="6160">
                  <c:v>3.2500000000000001E-2</c:v>
                </c:pt>
                <c:pt idx="6161">
                  <c:v>3.2500000000000001E-2</c:v>
                </c:pt>
                <c:pt idx="6162">
                  <c:v>3.2500000000000001E-2</c:v>
                </c:pt>
                <c:pt idx="6163">
                  <c:v>3.2500000000000001E-2</c:v>
                </c:pt>
                <c:pt idx="6164">
                  <c:v>3.2500000000000001E-2</c:v>
                </c:pt>
                <c:pt idx="6165">
                  <c:v>3.245E-2</c:v>
                </c:pt>
                <c:pt idx="6166">
                  <c:v>3.245E-2</c:v>
                </c:pt>
                <c:pt idx="6167">
                  <c:v>3.245E-2</c:v>
                </c:pt>
                <c:pt idx="6168">
                  <c:v>3.245E-2</c:v>
                </c:pt>
                <c:pt idx="6169">
                  <c:v>3.245E-2</c:v>
                </c:pt>
                <c:pt idx="6170">
                  <c:v>3.245E-2</c:v>
                </c:pt>
                <c:pt idx="6171">
                  <c:v>3.245E-2</c:v>
                </c:pt>
                <c:pt idx="6172">
                  <c:v>3.2390000000000002E-2</c:v>
                </c:pt>
                <c:pt idx="6173">
                  <c:v>3.2390000000000002E-2</c:v>
                </c:pt>
                <c:pt idx="6174">
                  <c:v>3.2390000000000002E-2</c:v>
                </c:pt>
                <c:pt idx="6175">
                  <c:v>3.2390000000000002E-2</c:v>
                </c:pt>
                <c:pt idx="6176">
                  <c:v>3.2390000000000002E-2</c:v>
                </c:pt>
                <c:pt idx="6177">
                  <c:v>3.2390000000000002E-2</c:v>
                </c:pt>
                <c:pt idx="6178">
                  <c:v>3.2340000000000001E-2</c:v>
                </c:pt>
                <c:pt idx="6179">
                  <c:v>3.2340000000000001E-2</c:v>
                </c:pt>
                <c:pt idx="6180">
                  <c:v>3.2340000000000001E-2</c:v>
                </c:pt>
                <c:pt idx="6181">
                  <c:v>3.2340000000000001E-2</c:v>
                </c:pt>
                <c:pt idx="6182">
                  <c:v>3.2280000000000003E-2</c:v>
                </c:pt>
                <c:pt idx="6183">
                  <c:v>3.2280000000000003E-2</c:v>
                </c:pt>
                <c:pt idx="6184">
                  <c:v>3.2280000000000003E-2</c:v>
                </c:pt>
                <c:pt idx="6185">
                  <c:v>3.2280000000000003E-2</c:v>
                </c:pt>
                <c:pt idx="6186">
                  <c:v>3.2230000000000002E-2</c:v>
                </c:pt>
                <c:pt idx="6187">
                  <c:v>3.2230000000000002E-2</c:v>
                </c:pt>
                <c:pt idx="6188">
                  <c:v>3.2230000000000002E-2</c:v>
                </c:pt>
                <c:pt idx="6189">
                  <c:v>3.2230000000000002E-2</c:v>
                </c:pt>
                <c:pt idx="6190">
                  <c:v>3.218E-2</c:v>
                </c:pt>
                <c:pt idx="6191">
                  <c:v>3.218E-2</c:v>
                </c:pt>
                <c:pt idx="6192">
                  <c:v>3.218E-2</c:v>
                </c:pt>
                <c:pt idx="6193">
                  <c:v>3.218E-2</c:v>
                </c:pt>
                <c:pt idx="6194">
                  <c:v>3.2120000000000003E-2</c:v>
                </c:pt>
                <c:pt idx="6195">
                  <c:v>3.2120000000000003E-2</c:v>
                </c:pt>
                <c:pt idx="6196">
                  <c:v>3.2070000000000001E-2</c:v>
                </c:pt>
                <c:pt idx="6197">
                  <c:v>3.2070000000000001E-2</c:v>
                </c:pt>
                <c:pt idx="6198">
                  <c:v>3.2070000000000001E-2</c:v>
                </c:pt>
                <c:pt idx="6199">
                  <c:v>3.2009999999999997E-2</c:v>
                </c:pt>
                <c:pt idx="6200">
                  <c:v>3.2009999999999997E-2</c:v>
                </c:pt>
                <c:pt idx="6201">
                  <c:v>3.2009999999999997E-2</c:v>
                </c:pt>
                <c:pt idx="6202">
                  <c:v>3.1960000000000002E-2</c:v>
                </c:pt>
                <c:pt idx="6203">
                  <c:v>3.1960000000000002E-2</c:v>
                </c:pt>
                <c:pt idx="6204">
                  <c:v>3.1960000000000002E-2</c:v>
                </c:pt>
                <c:pt idx="6205">
                  <c:v>3.1899999999999998E-2</c:v>
                </c:pt>
                <c:pt idx="6206">
                  <c:v>3.1899999999999998E-2</c:v>
                </c:pt>
                <c:pt idx="6207">
                  <c:v>3.1850000000000003E-2</c:v>
                </c:pt>
                <c:pt idx="6208">
                  <c:v>3.1850000000000003E-2</c:v>
                </c:pt>
                <c:pt idx="6209">
                  <c:v>3.1850000000000003E-2</c:v>
                </c:pt>
                <c:pt idx="6210">
                  <c:v>3.1789999999999999E-2</c:v>
                </c:pt>
                <c:pt idx="6211">
                  <c:v>3.1789999999999999E-2</c:v>
                </c:pt>
                <c:pt idx="6212">
                  <c:v>3.1739999999999997E-2</c:v>
                </c:pt>
                <c:pt idx="6213">
                  <c:v>3.1739999999999997E-2</c:v>
                </c:pt>
                <c:pt idx="6214">
                  <c:v>3.1690000000000003E-2</c:v>
                </c:pt>
                <c:pt idx="6215">
                  <c:v>3.1690000000000003E-2</c:v>
                </c:pt>
                <c:pt idx="6216">
                  <c:v>3.1629999999999998E-2</c:v>
                </c:pt>
                <c:pt idx="6217">
                  <c:v>3.1629999999999998E-2</c:v>
                </c:pt>
                <c:pt idx="6218">
                  <c:v>3.1629999999999998E-2</c:v>
                </c:pt>
                <c:pt idx="6219">
                  <c:v>3.1579999999999997E-2</c:v>
                </c:pt>
                <c:pt idx="6220">
                  <c:v>3.1579999999999997E-2</c:v>
                </c:pt>
                <c:pt idx="6221">
                  <c:v>3.1519999999999999E-2</c:v>
                </c:pt>
                <c:pt idx="6222">
                  <c:v>3.1519999999999999E-2</c:v>
                </c:pt>
                <c:pt idx="6223">
                  <c:v>3.1469999999999998E-2</c:v>
                </c:pt>
                <c:pt idx="6224">
                  <c:v>3.1469999999999998E-2</c:v>
                </c:pt>
                <c:pt idx="6225">
                  <c:v>3.141E-2</c:v>
                </c:pt>
                <c:pt idx="6226">
                  <c:v>3.141E-2</c:v>
                </c:pt>
                <c:pt idx="6227">
                  <c:v>3.1359999999999999E-2</c:v>
                </c:pt>
                <c:pt idx="6228">
                  <c:v>3.1359999999999999E-2</c:v>
                </c:pt>
                <c:pt idx="6229">
                  <c:v>3.1300000000000001E-2</c:v>
                </c:pt>
                <c:pt idx="6230">
                  <c:v>3.1300000000000001E-2</c:v>
                </c:pt>
                <c:pt idx="6231">
                  <c:v>3.125E-2</c:v>
                </c:pt>
                <c:pt idx="6232">
                  <c:v>3.125E-2</c:v>
                </c:pt>
                <c:pt idx="6233">
                  <c:v>3.1199999999999999E-2</c:v>
                </c:pt>
                <c:pt idx="6234">
                  <c:v>3.1199999999999999E-2</c:v>
                </c:pt>
                <c:pt idx="6235">
                  <c:v>3.1140000000000001E-2</c:v>
                </c:pt>
                <c:pt idx="6236">
                  <c:v>3.1140000000000001E-2</c:v>
                </c:pt>
                <c:pt idx="6237">
                  <c:v>3.109E-2</c:v>
                </c:pt>
                <c:pt idx="6238">
                  <c:v>3.1029999999999999E-2</c:v>
                </c:pt>
                <c:pt idx="6239">
                  <c:v>3.1029999999999999E-2</c:v>
                </c:pt>
                <c:pt idx="6240">
                  <c:v>3.0980000000000001E-2</c:v>
                </c:pt>
                <c:pt idx="6241">
                  <c:v>3.0980000000000001E-2</c:v>
                </c:pt>
                <c:pt idx="6242">
                  <c:v>3.092E-2</c:v>
                </c:pt>
                <c:pt idx="6243">
                  <c:v>3.092E-2</c:v>
                </c:pt>
                <c:pt idx="6244">
                  <c:v>3.0870000000000002E-2</c:v>
                </c:pt>
                <c:pt idx="6245">
                  <c:v>3.0870000000000002E-2</c:v>
                </c:pt>
                <c:pt idx="6246">
                  <c:v>3.0810000000000001E-2</c:v>
                </c:pt>
                <c:pt idx="6247">
                  <c:v>3.0759999999999999E-2</c:v>
                </c:pt>
                <c:pt idx="6248">
                  <c:v>3.0759999999999999E-2</c:v>
                </c:pt>
                <c:pt idx="6249">
                  <c:v>3.0710000000000001E-2</c:v>
                </c:pt>
                <c:pt idx="6250">
                  <c:v>3.0710000000000001E-2</c:v>
                </c:pt>
                <c:pt idx="6251">
                  <c:v>3.065E-2</c:v>
                </c:pt>
                <c:pt idx="6252">
                  <c:v>3.065E-2</c:v>
                </c:pt>
                <c:pt idx="6253">
                  <c:v>3.0599999999999999E-2</c:v>
                </c:pt>
                <c:pt idx="6254">
                  <c:v>3.0599999999999999E-2</c:v>
                </c:pt>
                <c:pt idx="6255">
                  <c:v>3.0540000000000001E-2</c:v>
                </c:pt>
                <c:pt idx="6256">
                  <c:v>3.049E-2</c:v>
                </c:pt>
                <c:pt idx="6257">
                  <c:v>3.049E-2</c:v>
                </c:pt>
                <c:pt idx="6258">
                  <c:v>3.0429999999999999E-2</c:v>
                </c:pt>
                <c:pt idx="6259">
                  <c:v>3.0429999999999999E-2</c:v>
                </c:pt>
                <c:pt idx="6260">
                  <c:v>3.0380000000000001E-2</c:v>
                </c:pt>
                <c:pt idx="6261">
                  <c:v>3.0380000000000001E-2</c:v>
                </c:pt>
                <c:pt idx="6262">
                  <c:v>3.032E-2</c:v>
                </c:pt>
                <c:pt idx="6263">
                  <c:v>3.0269999999999998E-2</c:v>
                </c:pt>
                <c:pt idx="6264">
                  <c:v>3.0269999999999998E-2</c:v>
                </c:pt>
                <c:pt idx="6265">
                  <c:v>3.022E-2</c:v>
                </c:pt>
                <c:pt idx="6266">
                  <c:v>3.022E-2</c:v>
                </c:pt>
                <c:pt idx="6267">
                  <c:v>3.0159999999999999E-2</c:v>
                </c:pt>
                <c:pt idx="6268">
                  <c:v>3.0159999999999999E-2</c:v>
                </c:pt>
                <c:pt idx="6269">
                  <c:v>3.0110000000000001E-2</c:v>
                </c:pt>
                <c:pt idx="6270">
                  <c:v>3.0110000000000001E-2</c:v>
                </c:pt>
                <c:pt idx="6271">
                  <c:v>3.005E-2</c:v>
                </c:pt>
                <c:pt idx="6272">
                  <c:v>3.005E-2</c:v>
                </c:pt>
                <c:pt idx="6273">
                  <c:v>0.03</c:v>
                </c:pt>
                <c:pt idx="6274">
                  <c:v>0.03</c:v>
                </c:pt>
                <c:pt idx="6275">
                  <c:v>2.9940000000000001E-2</c:v>
                </c:pt>
                <c:pt idx="6276">
                  <c:v>2.989E-2</c:v>
                </c:pt>
                <c:pt idx="6277">
                  <c:v>2.989E-2</c:v>
                </c:pt>
                <c:pt idx="6278">
                  <c:v>2.9829999999999999E-2</c:v>
                </c:pt>
                <c:pt idx="6279">
                  <c:v>2.9829999999999999E-2</c:v>
                </c:pt>
                <c:pt idx="6280">
                  <c:v>2.9780000000000001E-2</c:v>
                </c:pt>
                <c:pt idx="6281">
                  <c:v>2.9780000000000001E-2</c:v>
                </c:pt>
                <c:pt idx="6282">
                  <c:v>2.9729999999999999E-2</c:v>
                </c:pt>
                <c:pt idx="6283">
                  <c:v>2.9729999999999999E-2</c:v>
                </c:pt>
                <c:pt idx="6284">
                  <c:v>2.9669999999999998E-2</c:v>
                </c:pt>
                <c:pt idx="6285">
                  <c:v>2.9669999999999998E-2</c:v>
                </c:pt>
                <c:pt idx="6286">
                  <c:v>2.9669999999999998E-2</c:v>
                </c:pt>
                <c:pt idx="6287">
                  <c:v>2.962E-2</c:v>
                </c:pt>
                <c:pt idx="6288">
                  <c:v>2.962E-2</c:v>
                </c:pt>
                <c:pt idx="6289">
                  <c:v>2.9559999999999999E-2</c:v>
                </c:pt>
                <c:pt idx="6290">
                  <c:v>2.9559999999999999E-2</c:v>
                </c:pt>
                <c:pt idx="6291">
                  <c:v>2.9510000000000002E-2</c:v>
                </c:pt>
                <c:pt idx="6292">
                  <c:v>2.9510000000000002E-2</c:v>
                </c:pt>
                <c:pt idx="6293">
                  <c:v>2.945E-2</c:v>
                </c:pt>
                <c:pt idx="6294">
                  <c:v>2.945E-2</c:v>
                </c:pt>
                <c:pt idx="6295">
                  <c:v>2.9399999999999999E-2</c:v>
                </c:pt>
                <c:pt idx="6296">
                  <c:v>2.9399999999999999E-2</c:v>
                </c:pt>
                <c:pt idx="6297">
                  <c:v>2.9399999999999999E-2</c:v>
                </c:pt>
                <c:pt idx="6298">
                  <c:v>2.9340000000000001E-2</c:v>
                </c:pt>
                <c:pt idx="6299">
                  <c:v>2.9340000000000001E-2</c:v>
                </c:pt>
                <c:pt idx="6300">
                  <c:v>2.929E-2</c:v>
                </c:pt>
                <c:pt idx="6301">
                  <c:v>2.929E-2</c:v>
                </c:pt>
                <c:pt idx="6302">
                  <c:v>2.929E-2</c:v>
                </c:pt>
                <c:pt idx="6303">
                  <c:v>2.9239999999999999E-2</c:v>
                </c:pt>
                <c:pt idx="6304">
                  <c:v>2.9239999999999999E-2</c:v>
                </c:pt>
                <c:pt idx="6305">
                  <c:v>2.9239999999999999E-2</c:v>
                </c:pt>
                <c:pt idx="6306">
                  <c:v>2.9180000000000001E-2</c:v>
                </c:pt>
                <c:pt idx="6307">
                  <c:v>2.9180000000000001E-2</c:v>
                </c:pt>
                <c:pt idx="6308">
                  <c:v>2.9180000000000001E-2</c:v>
                </c:pt>
                <c:pt idx="6309">
                  <c:v>2.913E-2</c:v>
                </c:pt>
                <c:pt idx="6310">
                  <c:v>2.913E-2</c:v>
                </c:pt>
                <c:pt idx="6311">
                  <c:v>2.913E-2</c:v>
                </c:pt>
                <c:pt idx="6312">
                  <c:v>2.9069999999999999E-2</c:v>
                </c:pt>
                <c:pt idx="6313">
                  <c:v>2.9069999999999999E-2</c:v>
                </c:pt>
                <c:pt idx="6314">
                  <c:v>2.9069999999999999E-2</c:v>
                </c:pt>
                <c:pt idx="6315">
                  <c:v>2.9069999999999999E-2</c:v>
                </c:pt>
                <c:pt idx="6316">
                  <c:v>2.9020000000000001E-2</c:v>
                </c:pt>
                <c:pt idx="6317">
                  <c:v>2.9020000000000001E-2</c:v>
                </c:pt>
                <c:pt idx="6318">
                  <c:v>2.9020000000000001E-2</c:v>
                </c:pt>
                <c:pt idx="6319">
                  <c:v>2.9020000000000001E-2</c:v>
                </c:pt>
                <c:pt idx="6320">
                  <c:v>2.9020000000000001E-2</c:v>
                </c:pt>
                <c:pt idx="6321">
                  <c:v>2.896E-2</c:v>
                </c:pt>
                <c:pt idx="6322">
                  <c:v>2.896E-2</c:v>
                </c:pt>
                <c:pt idx="6323">
                  <c:v>2.896E-2</c:v>
                </c:pt>
                <c:pt idx="6324">
                  <c:v>2.896E-2</c:v>
                </c:pt>
                <c:pt idx="6325">
                  <c:v>2.896E-2</c:v>
                </c:pt>
                <c:pt idx="6326">
                  <c:v>2.8910000000000002E-2</c:v>
                </c:pt>
                <c:pt idx="6327">
                  <c:v>2.8910000000000002E-2</c:v>
                </c:pt>
                <c:pt idx="6328">
                  <c:v>2.8910000000000002E-2</c:v>
                </c:pt>
                <c:pt idx="6329">
                  <c:v>2.8910000000000002E-2</c:v>
                </c:pt>
                <c:pt idx="6330">
                  <c:v>2.8910000000000002E-2</c:v>
                </c:pt>
                <c:pt idx="6331">
                  <c:v>2.8910000000000002E-2</c:v>
                </c:pt>
                <c:pt idx="6332">
                  <c:v>2.8910000000000002E-2</c:v>
                </c:pt>
                <c:pt idx="6333">
                  <c:v>2.8910000000000002E-2</c:v>
                </c:pt>
                <c:pt idx="6334">
                  <c:v>2.8910000000000002E-2</c:v>
                </c:pt>
                <c:pt idx="6335">
                  <c:v>2.8850000000000001E-2</c:v>
                </c:pt>
                <c:pt idx="6336">
                  <c:v>2.8850000000000001E-2</c:v>
                </c:pt>
                <c:pt idx="6337">
                  <c:v>2.8850000000000001E-2</c:v>
                </c:pt>
                <c:pt idx="6338">
                  <c:v>2.8850000000000001E-2</c:v>
                </c:pt>
                <c:pt idx="6339">
                  <c:v>2.8850000000000001E-2</c:v>
                </c:pt>
                <c:pt idx="6340">
                  <c:v>2.8850000000000001E-2</c:v>
                </c:pt>
                <c:pt idx="6341">
                  <c:v>2.8850000000000001E-2</c:v>
                </c:pt>
                <c:pt idx="6342">
                  <c:v>2.8850000000000001E-2</c:v>
                </c:pt>
                <c:pt idx="6343">
                  <c:v>2.8850000000000001E-2</c:v>
                </c:pt>
                <c:pt idx="6344">
                  <c:v>2.8850000000000001E-2</c:v>
                </c:pt>
                <c:pt idx="6345">
                  <c:v>2.8850000000000001E-2</c:v>
                </c:pt>
                <c:pt idx="6346">
                  <c:v>2.8850000000000001E-2</c:v>
                </c:pt>
                <c:pt idx="6347">
                  <c:v>2.8850000000000001E-2</c:v>
                </c:pt>
                <c:pt idx="6348">
                  <c:v>2.8850000000000001E-2</c:v>
                </c:pt>
                <c:pt idx="6349">
                  <c:v>2.8850000000000001E-2</c:v>
                </c:pt>
                <c:pt idx="6350">
                  <c:v>2.8850000000000001E-2</c:v>
                </c:pt>
                <c:pt idx="6351">
                  <c:v>2.8850000000000001E-2</c:v>
                </c:pt>
                <c:pt idx="6352">
                  <c:v>2.8910000000000002E-2</c:v>
                </c:pt>
                <c:pt idx="6353">
                  <c:v>2.8910000000000002E-2</c:v>
                </c:pt>
                <c:pt idx="6354">
                  <c:v>2.8910000000000002E-2</c:v>
                </c:pt>
                <c:pt idx="6355">
                  <c:v>2.8910000000000002E-2</c:v>
                </c:pt>
                <c:pt idx="6356">
                  <c:v>2.8910000000000002E-2</c:v>
                </c:pt>
                <c:pt idx="6357">
                  <c:v>2.8910000000000002E-2</c:v>
                </c:pt>
                <c:pt idx="6358">
                  <c:v>2.8910000000000002E-2</c:v>
                </c:pt>
                <c:pt idx="6359">
                  <c:v>2.8910000000000002E-2</c:v>
                </c:pt>
                <c:pt idx="6360">
                  <c:v>2.8910000000000002E-2</c:v>
                </c:pt>
                <c:pt idx="6361">
                  <c:v>2.8910000000000002E-2</c:v>
                </c:pt>
                <c:pt idx="6362">
                  <c:v>2.896E-2</c:v>
                </c:pt>
                <c:pt idx="6363">
                  <c:v>2.896E-2</c:v>
                </c:pt>
                <c:pt idx="6364">
                  <c:v>2.896E-2</c:v>
                </c:pt>
                <c:pt idx="6365">
                  <c:v>2.896E-2</c:v>
                </c:pt>
                <c:pt idx="6366">
                  <c:v>2.896E-2</c:v>
                </c:pt>
                <c:pt idx="6367">
                  <c:v>2.896E-2</c:v>
                </c:pt>
                <c:pt idx="6368">
                  <c:v>2.9020000000000001E-2</c:v>
                </c:pt>
                <c:pt idx="6369">
                  <c:v>2.9020000000000001E-2</c:v>
                </c:pt>
                <c:pt idx="6370">
                  <c:v>2.9020000000000001E-2</c:v>
                </c:pt>
                <c:pt idx="6371">
                  <c:v>2.9020000000000001E-2</c:v>
                </c:pt>
                <c:pt idx="6372">
                  <c:v>2.9020000000000001E-2</c:v>
                </c:pt>
                <c:pt idx="6373">
                  <c:v>2.9069999999999999E-2</c:v>
                </c:pt>
                <c:pt idx="6374">
                  <c:v>2.9069999999999999E-2</c:v>
                </c:pt>
                <c:pt idx="6375">
                  <c:v>2.9069999999999999E-2</c:v>
                </c:pt>
                <c:pt idx="6376">
                  <c:v>2.9069999999999999E-2</c:v>
                </c:pt>
                <c:pt idx="6377">
                  <c:v>2.9069999999999999E-2</c:v>
                </c:pt>
                <c:pt idx="6378">
                  <c:v>2.913E-2</c:v>
                </c:pt>
                <c:pt idx="6379">
                  <c:v>2.913E-2</c:v>
                </c:pt>
                <c:pt idx="6380">
                  <c:v>2.913E-2</c:v>
                </c:pt>
                <c:pt idx="6381">
                  <c:v>2.913E-2</c:v>
                </c:pt>
                <c:pt idx="6382">
                  <c:v>2.9180000000000001E-2</c:v>
                </c:pt>
                <c:pt idx="6383">
                  <c:v>2.9180000000000001E-2</c:v>
                </c:pt>
                <c:pt idx="6384">
                  <c:v>2.9180000000000001E-2</c:v>
                </c:pt>
                <c:pt idx="6385">
                  <c:v>2.9180000000000001E-2</c:v>
                </c:pt>
                <c:pt idx="6386">
                  <c:v>2.9180000000000001E-2</c:v>
                </c:pt>
                <c:pt idx="6387">
                  <c:v>2.9239999999999999E-2</c:v>
                </c:pt>
                <c:pt idx="6388">
                  <c:v>2.9239999999999999E-2</c:v>
                </c:pt>
                <c:pt idx="6389">
                  <c:v>2.9239999999999999E-2</c:v>
                </c:pt>
                <c:pt idx="6390">
                  <c:v>2.9239999999999999E-2</c:v>
                </c:pt>
                <c:pt idx="6391">
                  <c:v>2.929E-2</c:v>
                </c:pt>
                <c:pt idx="6392">
                  <c:v>2.929E-2</c:v>
                </c:pt>
                <c:pt idx="6393">
                  <c:v>2.929E-2</c:v>
                </c:pt>
                <c:pt idx="6394">
                  <c:v>2.929E-2</c:v>
                </c:pt>
                <c:pt idx="6395">
                  <c:v>2.9340000000000001E-2</c:v>
                </c:pt>
                <c:pt idx="6396">
                  <c:v>2.9340000000000001E-2</c:v>
                </c:pt>
                <c:pt idx="6397">
                  <c:v>2.9340000000000001E-2</c:v>
                </c:pt>
                <c:pt idx="6398">
                  <c:v>2.9340000000000001E-2</c:v>
                </c:pt>
                <c:pt idx="6399">
                  <c:v>2.9399999999999999E-2</c:v>
                </c:pt>
                <c:pt idx="6400">
                  <c:v>2.9399999999999999E-2</c:v>
                </c:pt>
                <c:pt idx="6401">
                  <c:v>2.9399999999999999E-2</c:v>
                </c:pt>
                <c:pt idx="6402">
                  <c:v>2.9399999999999999E-2</c:v>
                </c:pt>
                <c:pt idx="6403">
                  <c:v>2.9399999999999999E-2</c:v>
                </c:pt>
                <c:pt idx="6404">
                  <c:v>2.945E-2</c:v>
                </c:pt>
                <c:pt idx="6405">
                  <c:v>2.945E-2</c:v>
                </c:pt>
                <c:pt idx="6406">
                  <c:v>2.945E-2</c:v>
                </c:pt>
                <c:pt idx="6407">
                  <c:v>2.945E-2</c:v>
                </c:pt>
                <c:pt idx="6408">
                  <c:v>2.9510000000000002E-2</c:v>
                </c:pt>
                <c:pt idx="6409">
                  <c:v>2.9510000000000002E-2</c:v>
                </c:pt>
                <c:pt idx="6410">
                  <c:v>2.9510000000000002E-2</c:v>
                </c:pt>
                <c:pt idx="6411">
                  <c:v>2.9510000000000002E-2</c:v>
                </c:pt>
                <c:pt idx="6412">
                  <c:v>2.9510000000000002E-2</c:v>
                </c:pt>
                <c:pt idx="6413">
                  <c:v>2.9559999999999999E-2</c:v>
                </c:pt>
                <c:pt idx="6414">
                  <c:v>2.9559999999999999E-2</c:v>
                </c:pt>
                <c:pt idx="6415">
                  <c:v>2.9559999999999999E-2</c:v>
                </c:pt>
                <c:pt idx="6416">
                  <c:v>2.9559999999999999E-2</c:v>
                </c:pt>
                <c:pt idx="6417">
                  <c:v>2.9559999999999999E-2</c:v>
                </c:pt>
                <c:pt idx="6418">
                  <c:v>2.962E-2</c:v>
                </c:pt>
                <c:pt idx="6419">
                  <c:v>2.962E-2</c:v>
                </c:pt>
                <c:pt idx="6420">
                  <c:v>2.962E-2</c:v>
                </c:pt>
                <c:pt idx="6421">
                  <c:v>2.962E-2</c:v>
                </c:pt>
                <c:pt idx="6422">
                  <c:v>2.962E-2</c:v>
                </c:pt>
                <c:pt idx="6423">
                  <c:v>2.962E-2</c:v>
                </c:pt>
                <c:pt idx="6424">
                  <c:v>2.9669999999999998E-2</c:v>
                </c:pt>
                <c:pt idx="6425">
                  <c:v>2.9669999999999998E-2</c:v>
                </c:pt>
                <c:pt idx="6426">
                  <c:v>2.9669999999999998E-2</c:v>
                </c:pt>
                <c:pt idx="6427">
                  <c:v>2.9669999999999998E-2</c:v>
                </c:pt>
                <c:pt idx="6428">
                  <c:v>2.9669999999999998E-2</c:v>
                </c:pt>
                <c:pt idx="6429">
                  <c:v>2.9669999999999998E-2</c:v>
                </c:pt>
                <c:pt idx="6430">
                  <c:v>2.9669999999999998E-2</c:v>
                </c:pt>
                <c:pt idx="6431">
                  <c:v>2.9729999999999999E-2</c:v>
                </c:pt>
                <c:pt idx="6432">
                  <c:v>2.9729999999999999E-2</c:v>
                </c:pt>
                <c:pt idx="6433">
                  <c:v>2.9729999999999999E-2</c:v>
                </c:pt>
                <c:pt idx="6434">
                  <c:v>2.9729999999999999E-2</c:v>
                </c:pt>
                <c:pt idx="6435">
                  <c:v>2.9729999999999999E-2</c:v>
                </c:pt>
                <c:pt idx="6436">
                  <c:v>2.9729999999999999E-2</c:v>
                </c:pt>
                <c:pt idx="6437">
                  <c:v>2.9729999999999999E-2</c:v>
                </c:pt>
                <c:pt idx="6438">
                  <c:v>2.9729999999999999E-2</c:v>
                </c:pt>
                <c:pt idx="6439">
                  <c:v>2.9729999999999999E-2</c:v>
                </c:pt>
                <c:pt idx="6440">
                  <c:v>2.9729999999999999E-2</c:v>
                </c:pt>
                <c:pt idx="6441">
                  <c:v>2.9780000000000001E-2</c:v>
                </c:pt>
                <c:pt idx="6442">
                  <c:v>2.9780000000000001E-2</c:v>
                </c:pt>
                <c:pt idx="6443">
                  <c:v>2.9780000000000001E-2</c:v>
                </c:pt>
                <c:pt idx="6444">
                  <c:v>2.9780000000000001E-2</c:v>
                </c:pt>
                <c:pt idx="6445">
                  <c:v>2.9780000000000001E-2</c:v>
                </c:pt>
                <c:pt idx="6446">
                  <c:v>2.9780000000000001E-2</c:v>
                </c:pt>
                <c:pt idx="6447">
                  <c:v>2.9780000000000001E-2</c:v>
                </c:pt>
                <c:pt idx="6448">
                  <c:v>2.9780000000000001E-2</c:v>
                </c:pt>
                <c:pt idx="6449">
                  <c:v>2.9780000000000001E-2</c:v>
                </c:pt>
                <c:pt idx="6450">
                  <c:v>2.9780000000000001E-2</c:v>
                </c:pt>
                <c:pt idx="6451">
                  <c:v>2.9780000000000001E-2</c:v>
                </c:pt>
                <c:pt idx="6452">
                  <c:v>2.9780000000000001E-2</c:v>
                </c:pt>
                <c:pt idx="6453">
                  <c:v>2.9780000000000001E-2</c:v>
                </c:pt>
                <c:pt idx="6454">
                  <c:v>2.9780000000000001E-2</c:v>
                </c:pt>
                <c:pt idx="6455">
                  <c:v>2.9780000000000001E-2</c:v>
                </c:pt>
                <c:pt idx="6456">
                  <c:v>2.9780000000000001E-2</c:v>
                </c:pt>
                <c:pt idx="6457">
                  <c:v>2.9780000000000001E-2</c:v>
                </c:pt>
                <c:pt idx="6458">
                  <c:v>2.9780000000000001E-2</c:v>
                </c:pt>
                <c:pt idx="6459">
                  <c:v>2.9780000000000001E-2</c:v>
                </c:pt>
                <c:pt idx="6460">
                  <c:v>2.9780000000000001E-2</c:v>
                </c:pt>
                <c:pt idx="6461">
                  <c:v>2.9780000000000001E-2</c:v>
                </c:pt>
                <c:pt idx="6462">
                  <c:v>2.9780000000000001E-2</c:v>
                </c:pt>
                <c:pt idx="6463">
                  <c:v>2.9780000000000001E-2</c:v>
                </c:pt>
                <c:pt idx="6464">
                  <c:v>2.9780000000000001E-2</c:v>
                </c:pt>
                <c:pt idx="6465">
                  <c:v>2.9780000000000001E-2</c:v>
                </c:pt>
                <c:pt idx="6466">
                  <c:v>2.9780000000000001E-2</c:v>
                </c:pt>
                <c:pt idx="6467">
                  <c:v>2.9780000000000001E-2</c:v>
                </c:pt>
                <c:pt idx="6468">
                  <c:v>2.9780000000000001E-2</c:v>
                </c:pt>
                <c:pt idx="6469">
                  <c:v>2.9780000000000001E-2</c:v>
                </c:pt>
                <c:pt idx="6470">
                  <c:v>2.9780000000000001E-2</c:v>
                </c:pt>
                <c:pt idx="6471">
                  <c:v>2.9780000000000001E-2</c:v>
                </c:pt>
                <c:pt idx="6472">
                  <c:v>2.9780000000000001E-2</c:v>
                </c:pt>
                <c:pt idx="6473">
                  <c:v>2.9780000000000001E-2</c:v>
                </c:pt>
                <c:pt idx="6474">
                  <c:v>2.9780000000000001E-2</c:v>
                </c:pt>
                <c:pt idx="6475">
                  <c:v>2.9780000000000001E-2</c:v>
                </c:pt>
                <c:pt idx="6476">
                  <c:v>2.9780000000000001E-2</c:v>
                </c:pt>
                <c:pt idx="6477">
                  <c:v>2.9780000000000001E-2</c:v>
                </c:pt>
                <c:pt idx="6478">
                  <c:v>2.9780000000000001E-2</c:v>
                </c:pt>
                <c:pt idx="6479">
                  <c:v>2.9780000000000001E-2</c:v>
                </c:pt>
                <c:pt idx="6480">
                  <c:v>2.9780000000000001E-2</c:v>
                </c:pt>
                <c:pt idx="6481">
                  <c:v>2.9780000000000001E-2</c:v>
                </c:pt>
                <c:pt idx="6482">
                  <c:v>2.9780000000000001E-2</c:v>
                </c:pt>
                <c:pt idx="6483">
                  <c:v>2.9729999999999999E-2</c:v>
                </c:pt>
                <c:pt idx="6484">
                  <c:v>2.9729999999999999E-2</c:v>
                </c:pt>
                <c:pt idx="6485">
                  <c:v>2.9729999999999999E-2</c:v>
                </c:pt>
                <c:pt idx="6486">
                  <c:v>2.9729999999999999E-2</c:v>
                </c:pt>
                <c:pt idx="6487">
                  <c:v>2.9729999999999999E-2</c:v>
                </c:pt>
                <c:pt idx="6488">
                  <c:v>2.9729999999999999E-2</c:v>
                </c:pt>
                <c:pt idx="6489">
                  <c:v>2.9729999999999999E-2</c:v>
                </c:pt>
                <c:pt idx="6490">
                  <c:v>2.9729999999999999E-2</c:v>
                </c:pt>
                <c:pt idx="6491">
                  <c:v>2.9729999999999999E-2</c:v>
                </c:pt>
                <c:pt idx="6492">
                  <c:v>2.9729999999999999E-2</c:v>
                </c:pt>
                <c:pt idx="6493">
                  <c:v>2.9729999999999999E-2</c:v>
                </c:pt>
                <c:pt idx="6494">
                  <c:v>2.9729999999999999E-2</c:v>
                </c:pt>
                <c:pt idx="6495">
                  <c:v>2.9729999999999999E-2</c:v>
                </c:pt>
                <c:pt idx="6496">
                  <c:v>2.9669999999999998E-2</c:v>
                </c:pt>
                <c:pt idx="6497">
                  <c:v>2.9669999999999998E-2</c:v>
                </c:pt>
                <c:pt idx="6498">
                  <c:v>2.9669999999999998E-2</c:v>
                </c:pt>
                <c:pt idx="6499">
                  <c:v>2.9669999999999998E-2</c:v>
                </c:pt>
                <c:pt idx="6500">
                  <c:v>2.9669999999999998E-2</c:v>
                </c:pt>
                <c:pt idx="6501">
                  <c:v>2.9669999999999998E-2</c:v>
                </c:pt>
                <c:pt idx="6502">
                  <c:v>2.9669999999999998E-2</c:v>
                </c:pt>
                <c:pt idx="6503">
                  <c:v>2.9669999999999998E-2</c:v>
                </c:pt>
                <c:pt idx="6504">
                  <c:v>2.9669999999999998E-2</c:v>
                </c:pt>
                <c:pt idx="6505">
                  <c:v>2.9669999999999998E-2</c:v>
                </c:pt>
                <c:pt idx="6506">
                  <c:v>2.962E-2</c:v>
                </c:pt>
                <c:pt idx="6507">
                  <c:v>2.962E-2</c:v>
                </c:pt>
                <c:pt idx="6508">
                  <c:v>2.962E-2</c:v>
                </c:pt>
                <c:pt idx="6509">
                  <c:v>2.962E-2</c:v>
                </c:pt>
                <c:pt idx="6510">
                  <c:v>2.962E-2</c:v>
                </c:pt>
                <c:pt idx="6511">
                  <c:v>2.962E-2</c:v>
                </c:pt>
                <c:pt idx="6512">
                  <c:v>2.962E-2</c:v>
                </c:pt>
                <c:pt idx="6513">
                  <c:v>2.962E-2</c:v>
                </c:pt>
                <c:pt idx="6514">
                  <c:v>2.962E-2</c:v>
                </c:pt>
                <c:pt idx="6515">
                  <c:v>2.9559999999999999E-2</c:v>
                </c:pt>
                <c:pt idx="6516">
                  <c:v>2.9559999999999999E-2</c:v>
                </c:pt>
                <c:pt idx="6517">
                  <c:v>2.9559999999999999E-2</c:v>
                </c:pt>
                <c:pt idx="6518">
                  <c:v>2.9559999999999999E-2</c:v>
                </c:pt>
                <c:pt idx="6519">
                  <c:v>2.9559999999999999E-2</c:v>
                </c:pt>
                <c:pt idx="6520">
                  <c:v>2.9559999999999999E-2</c:v>
                </c:pt>
                <c:pt idx="6521">
                  <c:v>2.9559999999999999E-2</c:v>
                </c:pt>
                <c:pt idx="6522">
                  <c:v>2.9510000000000002E-2</c:v>
                </c:pt>
                <c:pt idx="6523">
                  <c:v>2.9510000000000002E-2</c:v>
                </c:pt>
                <c:pt idx="6524">
                  <c:v>2.9510000000000002E-2</c:v>
                </c:pt>
                <c:pt idx="6525">
                  <c:v>2.9510000000000002E-2</c:v>
                </c:pt>
                <c:pt idx="6526">
                  <c:v>2.9510000000000002E-2</c:v>
                </c:pt>
                <c:pt idx="6527">
                  <c:v>2.9510000000000002E-2</c:v>
                </c:pt>
                <c:pt idx="6528">
                  <c:v>2.9510000000000002E-2</c:v>
                </c:pt>
                <c:pt idx="6529">
                  <c:v>2.945E-2</c:v>
                </c:pt>
                <c:pt idx="6530">
                  <c:v>2.945E-2</c:v>
                </c:pt>
                <c:pt idx="6531">
                  <c:v>2.945E-2</c:v>
                </c:pt>
                <c:pt idx="6532">
                  <c:v>2.945E-2</c:v>
                </c:pt>
                <c:pt idx="6533">
                  <c:v>2.945E-2</c:v>
                </c:pt>
                <c:pt idx="6534">
                  <c:v>2.9399999999999999E-2</c:v>
                </c:pt>
                <c:pt idx="6535">
                  <c:v>2.9399999999999999E-2</c:v>
                </c:pt>
                <c:pt idx="6536">
                  <c:v>2.9399999999999999E-2</c:v>
                </c:pt>
                <c:pt idx="6537">
                  <c:v>2.9399999999999999E-2</c:v>
                </c:pt>
                <c:pt idx="6538">
                  <c:v>2.9399999999999999E-2</c:v>
                </c:pt>
                <c:pt idx="6539">
                  <c:v>2.9399999999999999E-2</c:v>
                </c:pt>
                <c:pt idx="6540">
                  <c:v>2.9340000000000001E-2</c:v>
                </c:pt>
                <c:pt idx="6541">
                  <c:v>2.9340000000000001E-2</c:v>
                </c:pt>
                <c:pt idx="6542">
                  <c:v>2.9340000000000001E-2</c:v>
                </c:pt>
                <c:pt idx="6543">
                  <c:v>2.9340000000000001E-2</c:v>
                </c:pt>
                <c:pt idx="6544">
                  <c:v>2.9340000000000001E-2</c:v>
                </c:pt>
                <c:pt idx="6545">
                  <c:v>2.929E-2</c:v>
                </c:pt>
                <c:pt idx="6546">
                  <c:v>2.929E-2</c:v>
                </c:pt>
                <c:pt idx="6547">
                  <c:v>2.929E-2</c:v>
                </c:pt>
                <c:pt idx="6548">
                  <c:v>2.929E-2</c:v>
                </c:pt>
                <c:pt idx="6549">
                  <c:v>2.9239999999999999E-2</c:v>
                </c:pt>
                <c:pt idx="6550">
                  <c:v>2.9239999999999999E-2</c:v>
                </c:pt>
                <c:pt idx="6551">
                  <c:v>2.9239999999999999E-2</c:v>
                </c:pt>
                <c:pt idx="6552">
                  <c:v>2.9239999999999999E-2</c:v>
                </c:pt>
                <c:pt idx="6553">
                  <c:v>2.9180000000000001E-2</c:v>
                </c:pt>
                <c:pt idx="6554">
                  <c:v>2.9180000000000001E-2</c:v>
                </c:pt>
                <c:pt idx="6555">
                  <c:v>2.9180000000000001E-2</c:v>
                </c:pt>
                <c:pt idx="6556">
                  <c:v>2.9180000000000001E-2</c:v>
                </c:pt>
                <c:pt idx="6557">
                  <c:v>2.913E-2</c:v>
                </c:pt>
                <c:pt idx="6558">
                  <c:v>2.913E-2</c:v>
                </c:pt>
                <c:pt idx="6559">
                  <c:v>2.913E-2</c:v>
                </c:pt>
                <c:pt idx="6560">
                  <c:v>2.913E-2</c:v>
                </c:pt>
                <c:pt idx="6561">
                  <c:v>2.9069999999999999E-2</c:v>
                </c:pt>
                <c:pt idx="6562">
                  <c:v>2.9069999999999999E-2</c:v>
                </c:pt>
                <c:pt idx="6563">
                  <c:v>2.9069999999999999E-2</c:v>
                </c:pt>
                <c:pt idx="6564">
                  <c:v>2.9020000000000001E-2</c:v>
                </c:pt>
                <c:pt idx="6565">
                  <c:v>2.9020000000000001E-2</c:v>
                </c:pt>
                <c:pt idx="6566">
                  <c:v>2.9020000000000001E-2</c:v>
                </c:pt>
                <c:pt idx="6567">
                  <c:v>2.896E-2</c:v>
                </c:pt>
                <c:pt idx="6568">
                  <c:v>2.896E-2</c:v>
                </c:pt>
                <c:pt idx="6569">
                  <c:v>2.896E-2</c:v>
                </c:pt>
                <c:pt idx="6570">
                  <c:v>2.8910000000000002E-2</c:v>
                </c:pt>
                <c:pt idx="6571">
                  <c:v>2.8910000000000002E-2</c:v>
                </c:pt>
                <c:pt idx="6572">
                  <c:v>2.8910000000000002E-2</c:v>
                </c:pt>
                <c:pt idx="6573">
                  <c:v>2.8850000000000001E-2</c:v>
                </c:pt>
                <c:pt idx="6574">
                  <c:v>2.8850000000000001E-2</c:v>
                </c:pt>
                <c:pt idx="6575">
                  <c:v>2.8850000000000001E-2</c:v>
                </c:pt>
                <c:pt idx="6576">
                  <c:v>2.8799999999999999E-2</c:v>
                </c:pt>
                <c:pt idx="6577">
                  <c:v>2.8799999999999999E-2</c:v>
                </c:pt>
                <c:pt idx="6578">
                  <c:v>2.8799999999999999E-2</c:v>
                </c:pt>
                <c:pt idx="6579">
                  <c:v>2.8750000000000001E-2</c:v>
                </c:pt>
                <c:pt idx="6580">
                  <c:v>2.8750000000000001E-2</c:v>
                </c:pt>
                <c:pt idx="6581">
                  <c:v>2.8750000000000001E-2</c:v>
                </c:pt>
                <c:pt idx="6582">
                  <c:v>2.869E-2</c:v>
                </c:pt>
                <c:pt idx="6583">
                  <c:v>2.869E-2</c:v>
                </c:pt>
                <c:pt idx="6584">
                  <c:v>2.8639999999999999E-2</c:v>
                </c:pt>
                <c:pt idx="6585">
                  <c:v>2.8639999999999999E-2</c:v>
                </c:pt>
                <c:pt idx="6586">
                  <c:v>2.8639999999999999E-2</c:v>
                </c:pt>
                <c:pt idx="6587">
                  <c:v>2.8580000000000001E-2</c:v>
                </c:pt>
                <c:pt idx="6588">
                  <c:v>2.8580000000000001E-2</c:v>
                </c:pt>
                <c:pt idx="6589">
                  <c:v>2.8580000000000001E-2</c:v>
                </c:pt>
                <c:pt idx="6590">
                  <c:v>2.853E-2</c:v>
                </c:pt>
                <c:pt idx="6591">
                  <c:v>2.853E-2</c:v>
                </c:pt>
                <c:pt idx="6592">
                  <c:v>2.8469999999999999E-2</c:v>
                </c:pt>
                <c:pt idx="6593">
                  <c:v>2.8469999999999999E-2</c:v>
                </c:pt>
                <c:pt idx="6594">
                  <c:v>2.8469999999999999E-2</c:v>
                </c:pt>
                <c:pt idx="6595">
                  <c:v>2.8420000000000001E-2</c:v>
                </c:pt>
                <c:pt idx="6596">
                  <c:v>2.8420000000000001E-2</c:v>
                </c:pt>
                <c:pt idx="6597">
                  <c:v>2.836E-2</c:v>
                </c:pt>
                <c:pt idx="6598">
                  <c:v>2.836E-2</c:v>
                </c:pt>
                <c:pt idx="6599">
                  <c:v>2.8309999999999998E-2</c:v>
                </c:pt>
                <c:pt idx="6600">
                  <c:v>2.8309999999999998E-2</c:v>
                </c:pt>
                <c:pt idx="6601">
                  <c:v>2.8309999999999998E-2</c:v>
                </c:pt>
                <c:pt idx="6602">
                  <c:v>2.826E-2</c:v>
                </c:pt>
                <c:pt idx="6603">
                  <c:v>2.826E-2</c:v>
                </c:pt>
                <c:pt idx="6604">
                  <c:v>2.8199999999999999E-2</c:v>
                </c:pt>
                <c:pt idx="6605">
                  <c:v>2.8199999999999999E-2</c:v>
                </c:pt>
                <c:pt idx="6606">
                  <c:v>2.8199999999999999E-2</c:v>
                </c:pt>
                <c:pt idx="6607">
                  <c:v>2.8150000000000001E-2</c:v>
                </c:pt>
                <c:pt idx="6608">
                  <c:v>2.8150000000000001E-2</c:v>
                </c:pt>
                <c:pt idx="6609">
                  <c:v>2.809E-2</c:v>
                </c:pt>
                <c:pt idx="6610">
                  <c:v>2.809E-2</c:v>
                </c:pt>
                <c:pt idx="6611">
                  <c:v>2.8039999999999999E-2</c:v>
                </c:pt>
                <c:pt idx="6612">
                  <c:v>2.8039999999999999E-2</c:v>
                </c:pt>
                <c:pt idx="6613">
                  <c:v>2.8039999999999999E-2</c:v>
                </c:pt>
                <c:pt idx="6614">
                  <c:v>2.7980000000000001E-2</c:v>
                </c:pt>
                <c:pt idx="6615">
                  <c:v>2.7980000000000001E-2</c:v>
                </c:pt>
                <c:pt idx="6616">
                  <c:v>2.793E-2</c:v>
                </c:pt>
                <c:pt idx="6617">
                  <c:v>2.793E-2</c:v>
                </c:pt>
                <c:pt idx="6618">
                  <c:v>2.793E-2</c:v>
                </c:pt>
                <c:pt idx="6619">
                  <c:v>2.7869999999999999E-2</c:v>
                </c:pt>
                <c:pt idx="6620">
                  <c:v>2.7869999999999999E-2</c:v>
                </c:pt>
                <c:pt idx="6621">
                  <c:v>2.7869999999999999E-2</c:v>
                </c:pt>
                <c:pt idx="6622">
                  <c:v>2.7820000000000001E-2</c:v>
                </c:pt>
                <c:pt idx="6623">
                  <c:v>2.7820000000000001E-2</c:v>
                </c:pt>
                <c:pt idx="6624">
                  <c:v>2.777E-2</c:v>
                </c:pt>
                <c:pt idx="6625">
                  <c:v>2.777E-2</c:v>
                </c:pt>
                <c:pt idx="6626">
                  <c:v>2.777E-2</c:v>
                </c:pt>
                <c:pt idx="6627">
                  <c:v>2.7709999999999999E-2</c:v>
                </c:pt>
                <c:pt idx="6628">
                  <c:v>2.7709999999999999E-2</c:v>
                </c:pt>
                <c:pt idx="6629">
                  <c:v>2.7709999999999999E-2</c:v>
                </c:pt>
                <c:pt idx="6630">
                  <c:v>2.7660000000000001E-2</c:v>
                </c:pt>
                <c:pt idx="6631">
                  <c:v>2.7660000000000001E-2</c:v>
                </c:pt>
                <c:pt idx="6632">
                  <c:v>2.7660000000000001E-2</c:v>
                </c:pt>
                <c:pt idx="6633">
                  <c:v>2.76E-2</c:v>
                </c:pt>
                <c:pt idx="6634">
                  <c:v>2.76E-2</c:v>
                </c:pt>
                <c:pt idx="6635">
                  <c:v>2.76E-2</c:v>
                </c:pt>
                <c:pt idx="6636">
                  <c:v>2.7550000000000002E-2</c:v>
                </c:pt>
                <c:pt idx="6637">
                  <c:v>2.7550000000000002E-2</c:v>
                </c:pt>
                <c:pt idx="6638">
                  <c:v>2.7550000000000002E-2</c:v>
                </c:pt>
                <c:pt idx="6639">
                  <c:v>2.7550000000000002E-2</c:v>
                </c:pt>
                <c:pt idx="6640">
                  <c:v>2.7490000000000001E-2</c:v>
                </c:pt>
                <c:pt idx="6641">
                  <c:v>2.7490000000000001E-2</c:v>
                </c:pt>
                <c:pt idx="6642">
                  <c:v>2.7490000000000001E-2</c:v>
                </c:pt>
                <c:pt idx="6643">
                  <c:v>2.7439999999999999E-2</c:v>
                </c:pt>
                <c:pt idx="6644">
                  <c:v>2.7439999999999999E-2</c:v>
                </c:pt>
                <c:pt idx="6645">
                  <c:v>2.7439999999999999E-2</c:v>
                </c:pt>
                <c:pt idx="6646">
                  <c:v>2.7439999999999999E-2</c:v>
                </c:pt>
                <c:pt idx="6647">
                  <c:v>2.7380000000000002E-2</c:v>
                </c:pt>
                <c:pt idx="6648">
                  <c:v>2.7380000000000002E-2</c:v>
                </c:pt>
                <c:pt idx="6649">
                  <c:v>2.7380000000000002E-2</c:v>
                </c:pt>
                <c:pt idx="6650">
                  <c:v>2.7380000000000002E-2</c:v>
                </c:pt>
                <c:pt idx="6651">
                  <c:v>2.7380000000000002E-2</c:v>
                </c:pt>
                <c:pt idx="6652">
                  <c:v>2.733E-2</c:v>
                </c:pt>
                <c:pt idx="6653">
                  <c:v>2.733E-2</c:v>
                </c:pt>
                <c:pt idx="6654">
                  <c:v>2.733E-2</c:v>
                </c:pt>
                <c:pt idx="6655">
                  <c:v>2.733E-2</c:v>
                </c:pt>
                <c:pt idx="6656">
                  <c:v>2.733E-2</c:v>
                </c:pt>
                <c:pt idx="6657">
                  <c:v>2.733E-2</c:v>
                </c:pt>
                <c:pt idx="6658">
                  <c:v>2.7279999999999999E-2</c:v>
                </c:pt>
                <c:pt idx="6659">
                  <c:v>2.7279999999999999E-2</c:v>
                </c:pt>
                <c:pt idx="6660">
                  <c:v>2.7279999999999999E-2</c:v>
                </c:pt>
                <c:pt idx="6661">
                  <c:v>2.7279999999999999E-2</c:v>
                </c:pt>
                <c:pt idx="6662">
                  <c:v>2.7279999999999999E-2</c:v>
                </c:pt>
                <c:pt idx="6663">
                  <c:v>2.7279999999999999E-2</c:v>
                </c:pt>
                <c:pt idx="6664">
                  <c:v>2.7279999999999999E-2</c:v>
                </c:pt>
                <c:pt idx="6665">
                  <c:v>2.7220000000000001E-2</c:v>
                </c:pt>
                <c:pt idx="6666">
                  <c:v>2.7220000000000001E-2</c:v>
                </c:pt>
                <c:pt idx="6667">
                  <c:v>2.7220000000000001E-2</c:v>
                </c:pt>
                <c:pt idx="6668">
                  <c:v>2.7220000000000001E-2</c:v>
                </c:pt>
                <c:pt idx="6669">
                  <c:v>2.7220000000000001E-2</c:v>
                </c:pt>
                <c:pt idx="6670">
                  <c:v>2.7220000000000001E-2</c:v>
                </c:pt>
                <c:pt idx="6671">
                  <c:v>2.7220000000000001E-2</c:v>
                </c:pt>
                <c:pt idx="6672">
                  <c:v>2.7220000000000001E-2</c:v>
                </c:pt>
                <c:pt idx="6673">
                  <c:v>2.7220000000000001E-2</c:v>
                </c:pt>
                <c:pt idx="6674">
                  <c:v>2.7220000000000001E-2</c:v>
                </c:pt>
                <c:pt idx="6675">
                  <c:v>2.7220000000000001E-2</c:v>
                </c:pt>
                <c:pt idx="6676">
                  <c:v>2.7220000000000001E-2</c:v>
                </c:pt>
                <c:pt idx="6677">
                  <c:v>2.7220000000000001E-2</c:v>
                </c:pt>
                <c:pt idx="6678">
                  <c:v>2.7220000000000001E-2</c:v>
                </c:pt>
                <c:pt idx="6679">
                  <c:v>2.7220000000000001E-2</c:v>
                </c:pt>
                <c:pt idx="6680">
                  <c:v>2.7220000000000001E-2</c:v>
                </c:pt>
                <c:pt idx="6681">
                  <c:v>2.7220000000000001E-2</c:v>
                </c:pt>
                <c:pt idx="6682">
                  <c:v>2.7220000000000001E-2</c:v>
                </c:pt>
                <c:pt idx="6683">
                  <c:v>2.7220000000000001E-2</c:v>
                </c:pt>
                <c:pt idx="6684">
                  <c:v>2.7220000000000001E-2</c:v>
                </c:pt>
                <c:pt idx="6685">
                  <c:v>2.7220000000000001E-2</c:v>
                </c:pt>
                <c:pt idx="6686">
                  <c:v>2.7220000000000001E-2</c:v>
                </c:pt>
                <c:pt idx="6687">
                  <c:v>2.7220000000000001E-2</c:v>
                </c:pt>
                <c:pt idx="6688">
                  <c:v>2.7220000000000001E-2</c:v>
                </c:pt>
                <c:pt idx="6689">
                  <c:v>2.7220000000000001E-2</c:v>
                </c:pt>
                <c:pt idx="6690">
                  <c:v>2.7220000000000001E-2</c:v>
                </c:pt>
                <c:pt idx="6691">
                  <c:v>2.7220000000000001E-2</c:v>
                </c:pt>
                <c:pt idx="6692">
                  <c:v>2.7220000000000001E-2</c:v>
                </c:pt>
                <c:pt idx="6693">
                  <c:v>2.7220000000000001E-2</c:v>
                </c:pt>
                <c:pt idx="6694">
                  <c:v>2.7220000000000001E-2</c:v>
                </c:pt>
                <c:pt idx="6695">
                  <c:v>2.7220000000000001E-2</c:v>
                </c:pt>
                <c:pt idx="6696">
                  <c:v>2.7220000000000001E-2</c:v>
                </c:pt>
                <c:pt idx="6697">
                  <c:v>2.7220000000000001E-2</c:v>
                </c:pt>
                <c:pt idx="6698">
                  <c:v>2.7220000000000001E-2</c:v>
                </c:pt>
                <c:pt idx="6699">
                  <c:v>2.7220000000000001E-2</c:v>
                </c:pt>
                <c:pt idx="6700">
                  <c:v>2.7220000000000001E-2</c:v>
                </c:pt>
                <c:pt idx="6701">
                  <c:v>2.7279999999999999E-2</c:v>
                </c:pt>
                <c:pt idx="6702">
                  <c:v>2.7279999999999999E-2</c:v>
                </c:pt>
                <c:pt idx="6703">
                  <c:v>2.7279999999999999E-2</c:v>
                </c:pt>
                <c:pt idx="6704">
                  <c:v>2.7279999999999999E-2</c:v>
                </c:pt>
                <c:pt idx="6705">
                  <c:v>2.7279999999999999E-2</c:v>
                </c:pt>
                <c:pt idx="6706">
                  <c:v>2.7279999999999999E-2</c:v>
                </c:pt>
                <c:pt idx="6707">
                  <c:v>2.7279999999999999E-2</c:v>
                </c:pt>
                <c:pt idx="6708">
                  <c:v>2.7279999999999999E-2</c:v>
                </c:pt>
                <c:pt idx="6709">
                  <c:v>2.7279999999999999E-2</c:v>
                </c:pt>
                <c:pt idx="6710">
                  <c:v>2.7279999999999999E-2</c:v>
                </c:pt>
                <c:pt idx="6711">
                  <c:v>2.7279999999999999E-2</c:v>
                </c:pt>
                <c:pt idx="6712">
                  <c:v>2.7279999999999999E-2</c:v>
                </c:pt>
                <c:pt idx="6713">
                  <c:v>2.7279999999999999E-2</c:v>
                </c:pt>
                <c:pt idx="6714">
                  <c:v>2.7279999999999999E-2</c:v>
                </c:pt>
                <c:pt idx="6715">
                  <c:v>2.7279999999999999E-2</c:v>
                </c:pt>
                <c:pt idx="6716">
                  <c:v>2.733E-2</c:v>
                </c:pt>
                <c:pt idx="6717">
                  <c:v>2.733E-2</c:v>
                </c:pt>
                <c:pt idx="6718">
                  <c:v>2.733E-2</c:v>
                </c:pt>
                <c:pt idx="6719">
                  <c:v>2.733E-2</c:v>
                </c:pt>
                <c:pt idx="6720">
                  <c:v>2.733E-2</c:v>
                </c:pt>
                <c:pt idx="6721">
                  <c:v>2.733E-2</c:v>
                </c:pt>
                <c:pt idx="6722">
                  <c:v>2.733E-2</c:v>
                </c:pt>
                <c:pt idx="6723">
                  <c:v>2.733E-2</c:v>
                </c:pt>
                <c:pt idx="6724">
                  <c:v>2.733E-2</c:v>
                </c:pt>
                <c:pt idx="6725">
                  <c:v>2.733E-2</c:v>
                </c:pt>
                <c:pt idx="6726">
                  <c:v>2.733E-2</c:v>
                </c:pt>
                <c:pt idx="6727">
                  <c:v>2.733E-2</c:v>
                </c:pt>
                <c:pt idx="6728">
                  <c:v>2.733E-2</c:v>
                </c:pt>
                <c:pt idx="6729">
                  <c:v>2.733E-2</c:v>
                </c:pt>
                <c:pt idx="6730">
                  <c:v>2.733E-2</c:v>
                </c:pt>
                <c:pt idx="6731">
                  <c:v>2.733E-2</c:v>
                </c:pt>
                <c:pt idx="6732">
                  <c:v>2.733E-2</c:v>
                </c:pt>
                <c:pt idx="6733">
                  <c:v>2.733E-2</c:v>
                </c:pt>
                <c:pt idx="6734">
                  <c:v>2.733E-2</c:v>
                </c:pt>
                <c:pt idx="6735">
                  <c:v>2.733E-2</c:v>
                </c:pt>
                <c:pt idx="6736">
                  <c:v>2.733E-2</c:v>
                </c:pt>
                <c:pt idx="6737">
                  <c:v>2.733E-2</c:v>
                </c:pt>
                <c:pt idx="6738">
                  <c:v>2.733E-2</c:v>
                </c:pt>
                <c:pt idx="6739">
                  <c:v>2.733E-2</c:v>
                </c:pt>
                <c:pt idx="6740">
                  <c:v>2.733E-2</c:v>
                </c:pt>
                <c:pt idx="6741">
                  <c:v>2.733E-2</c:v>
                </c:pt>
                <c:pt idx="6742">
                  <c:v>2.733E-2</c:v>
                </c:pt>
                <c:pt idx="6743">
                  <c:v>2.733E-2</c:v>
                </c:pt>
                <c:pt idx="6744">
                  <c:v>2.733E-2</c:v>
                </c:pt>
                <c:pt idx="6745">
                  <c:v>2.7279999999999999E-2</c:v>
                </c:pt>
                <c:pt idx="6746">
                  <c:v>2.7279999999999999E-2</c:v>
                </c:pt>
                <c:pt idx="6747">
                  <c:v>2.7279999999999999E-2</c:v>
                </c:pt>
                <c:pt idx="6748">
                  <c:v>2.7279999999999999E-2</c:v>
                </c:pt>
                <c:pt idx="6749">
                  <c:v>2.7279999999999999E-2</c:v>
                </c:pt>
                <c:pt idx="6750">
                  <c:v>2.7279999999999999E-2</c:v>
                </c:pt>
                <c:pt idx="6751">
                  <c:v>2.7279999999999999E-2</c:v>
                </c:pt>
                <c:pt idx="6752">
                  <c:v>2.7279999999999999E-2</c:v>
                </c:pt>
                <c:pt idx="6753">
                  <c:v>2.7279999999999999E-2</c:v>
                </c:pt>
                <c:pt idx="6754">
                  <c:v>2.7279999999999999E-2</c:v>
                </c:pt>
                <c:pt idx="6755">
                  <c:v>2.7220000000000001E-2</c:v>
                </c:pt>
                <c:pt idx="6756">
                  <c:v>2.7220000000000001E-2</c:v>
                </c:pt>
                <c:pt idx="6757">
                  <c:v>2.7220000000000001E-2</c:v>
                </c:pt>
                <c:pt idx="6758">
                  <c:v>2.7220000000000001E-2</c:v>
                </c:pt>
                <c:pt idx="6759">
                  <c:v>2.7220000000000001E-2</c:v>
                </c:pt>
                <c:pt idx="6760">
                  <c:v>2.7220000000000001E-2</c:v>
                </c:pt>
                <c:pt idx="6761">
                  <c:v>2.717E-2</c:v>
                </c:pt>
                <c:pt idx="6762">
                  <c:v>2.717E-2</c:v>
                </c:pt>
                <c:pt idx="6763">
                  <c:v>2.717E-2</c:v>
                </c:pt>
                <c:pt idx="6764">
                  <c:v>2.717E-2</c:v>
                </c:pt>
                <c:pt idx="6765">
                  <c:v>2.717E-2</c:v>
                </c:pt>
                <c:pt idx="6766">
                  <c:v>2.7109999999999999E-2</c:v>
                </c:pt>
                <c:pt idx="6767">
                  <c:v>2.7109999999999999E-2</c:v>
                </c:pt>
                <c:pt idx="6768">
                  <c:v>2.7109999999999999E-2</c:v>
                </c:pt>
                <c:pt idx="6769">
                  <c:v>2.7109999999999999E-2</c:v>
                </c:pt>
                <c:pt idx="6770">
                  <c:v>2.7060000000000001E-2</c:v>
                </c:pt>
                <c:pt idx="6771">
                  <c:v>2.7060000000000001E-2</c:v>
                </c:pt>
                <c:pt idx="6772">
                  <c:v>2.7060000000000001E-2</c:v>
                </c:pt>
                <c:pt idx="6773">
                  <c:v>2.7060000000000001E-2</c:v>
                </c:pt>
                <c:pt idx="6774">
                  <c:v>2.7E-2</c:v>
                </c:pt>
                <c:pt idx="6775">
                  <c:v>2.7E-2</c:v>
                </c:pt>
                <c:pt idx="6776">
                  <c:v>2.7E-2</c:v>
                </c:pt>
                <c:pt idx="6777">
                  <c:v>2.7E-2</c:v>
                </c:pt>
                <c:pt idx="6778">
                  <c:v>2.6950000000000002E-2</c:v>
                </c:pt>
                <c:pt idx="6779">
                  <c:v>2.6950000000000002E-2</c:v>
                </c:pt>
                <c:pt idx="6780">
                  <c:v>2.6950000000000002E-2</c:v>
                </c:pt>
                <c:pt idx="6781">
                  <c:v>2.6890000000000001E-2</c:v>
                </c:pt>
                <c:pt idx="6782">
                  <c:v>2.6890000000000001E-2</c:v>
                </c:pt>
                <c:pt idx="6783">
                  <c:v>2.6890000000000001E-2</c:v>
                </c:pt>
                <c:pt idx="6784">
                  <c:v>2.6890000000000001E-2</c:v>
                </c:pt>
                <c:pt idx="6785">
                  <c:v>2.6839999999999999E-2</c:v>
                </c:pt>
                <c:pt idx="6786">
                  <c:v>2.6839999999999999E-2</c:v>
                </c:pt>
                <c:pt idx="6787">
                  <c:v>2.6839999999999999E-2</c:v>
                </c:pt>
                <c:pt idx="6788">
                  <c:v>2.6790000000000001E-2</c:v>
                </c:pt>
                <c:pt idx="6789">
                  <c:v>2.6790000000000001E-2</c:v>
                </c:pt>
                <c:pt idx="6790">
                  <c:v>2.6790000000000001E-2</c:v>
                </c:pt>
                <c:pt idx="6791">
                  <c:v>2.673E-2</c:v>
                </c:pt>
                <c:pt idx="6792">
                  <c:v>2.673E-2</c:v>
                </c:pt>
                <c:pt idx="6793">
                  <c:v>2.6679999999999999E-2</c:v>
                </c:pt>
                <c:pt idx="6794">
                  <c:v>2.6679999999999999E-2</c:v>
                </c:pt>
                <c:pt idx="6795">
                  <c:v>2.6679999999999999E-2</c:v>
                </c:pt>
                <c:pt idx="6796">
                  <c:v>2.6620000000000001E-2</c:v>
                </c:pt>
                <c:pt idx="6797">
                  <c:v>2.6620000000000001E-2</c:v>
                </c:pt>
                <c:pt idx="6798">
                  <c:v>2.6620000000000001E-2</c:v>
                </c:pt>
                <c:pt idx="6799">
                  <c:v>2.657E-2</c:v>
                </c:pt>
                <c:pt idx="6800">
                  <c:v>2.657E-2</c:v>
                </c:pt>
                <c:pt idx="6801">
                  <c:v>2.657E-2</c:v>
                </c:pt>
                <c:pt idx="6802">
                  <c:v>2.6509999999999999E-2</c:v>
                </c:pt>
                <c:pt idx="6803">
                  <c:v>2.6509999999999999E-2</c:v>
                </c:pt>
                <c:pt idx="6804">
                  <c:v>2.6509999999999999E-2</c:v>
                </c:pt>
                <c:pt idx="6805">
                  <c:v>2.6460000000000001E-2</c:v>
                </c:pt>
                <c:pt idx="6806">
                  <c:v>2.6460000000000001E-2</c:v>
                </c:pt>
                <c:pt idx="6807">
                  <c:v>2.64E-2</c:v>
                </c:pt>
                <c:pt idx="6808">
                  <c:v>2.64E-2</c:v>
                </c:pt>
                <c:pt idx="6809">
                  <c:v>2.64E-2</c:v>
                </c:pt>
                <c:pt idx="6810">
                  <c:v>2.6349999999999998E-2</c:v>
                </c:pt>
                <c:pt idx="6811">
                  <c:v>2.6349999999999998E-2</c:v>
                </c:pt>
                <c:pt idx="6812">
                  <c:v>2.6349999999999998E-2</c:v>
                </c:pt>
                <c:pt idx="6813">
                  <c:v>2.63E-2</c:v>
                </c:pt>
                <c:pt idx="6814">
                  <c:v>2.63E-2</c:v>
                </c:pt>
                <c:pt idx="6815">
                  <c:v>2.63E-2</c:v>
                </c:pt>
                <c:pt idx="6816">
                  <c:v>2.6239999999999999E-2</c:v>
                </c:pt>
                <c:pt idx="6817">
                  <c:v>2.6239999999999999E-2</c:v>
                </c:pt>
                <c:pt idx="6818">
                  <c:v>2.6239999999999999E-2</c:v>
                </c:pt>
                <c:pt idx="6819">
                  <c:v>2.6190000000000001E-2</c:v>
                </c:pt>
                <c:pt idx="6820">
                  <c:v>2.6190000000000001E-2</c:v>
                </c:pt>
                <c:pt idx="6821">
                  <c:v>2.613E-2</c:v>
                </c:pt>
                <c:pt idx="6822">
                  <c:v>2.613E-2</c:v>
                </c:pt>
                <c:pt idx="6823">
                  <c:v>2.613E-2</c:v>
                </c:pt>
                <c:pt idx="6824">
                  <c:v>2.6079999999999999E-2</c:v>
                </c:pt>
                <c:pt idx="6825">
                  <c:v>2.6079999999999999E-2</c:v>
                </c:pt>
                <c:pt idx="6826">
                  <c:v>2.6079999999999999E-2</c:v>
                </c:pt>
                <c:pt idx="6827">
                  <c:v>2.6020000000000001E-2</c:v>
                </c:pt>
                <c:pt idx="6828">
                  <c:v>2.6020000000000001E-2</c:v>
                </c:pt>
                <c:pt idx="6829">
                  <c:v>2.6020000000000001E-2</c:v>
                </c:pt>
                <c:pt idx="6830">
                  <c:v>2.597E-2</c:v>
                </c:pt>
                <c:pt idx="6831">
                  <c:v>2.597E-2</c:v>
                </c:pt>
                <c:pt idx="6832">
                  <c:v>2.597E-2</c:v>
                </c:pt>
                <c:pt idx="6833">
                  <c:v>2.5909999999999999E-2</c:v>
                </c:pt>
                <c:pt idx="6834">
                  <c:v>2.5909999999999999E-2</c:v>
                </c:pt>
                <c:pt idx="6835">
                  <c:v>2.5909999999999999E-2</c:v>
                </c:pt>
                <c:pt idx="6836">
                  <c:v>2.5860000000000001E-2</c:v>
                </c:pt>
                <c:pt idx="6837">
                  <c:v>2.5860000000000001E-2</c:v>
                </c:pt>
                <c:pt idx="6838">
                  <c:v>2.5860000000000001E-2</c:v>
                </c:pt>
                <c:pt idx="6839">
                  <c:v>2.581E-2</c:v>
                </c:pt>
                <c:pt idx="6840">
                  <c:v>2.581E-2</c:v>
                </c:pt>
                <c:pt idx="6841">
                  <c:v>2.581E-2</c:v>
                </c:pt>
                <c:pt idx="6842">
                  <c:v>2.581E-2</c:v>
                </c:pt>
                <c:pt idx="6843">
                  <c:v>2.5749999999999999E-2</c:v>
                </c:pt>
                <c:pt idx="6844">
                  <c:v>2.5749999999999999E-2</c:v>
                </c:pt>
                <c:pt idx="6845">
                  <c:v>2.5749999999999999E-2</c:v>
                </c:pt>
                <c:pt idx="6846">
                  <c:v>2.5700000000000001E-2</c:v>
                </c:pt>
                <c:pt idx="6847">
                  <c:v>2.5700000000000001E-2</c:v>
                </c:pt>
                <c:pt idx="6848">
                  <c:v>2.5700000000000001E-2</c:v>
                </c:pt>
                <c:pt idx="6849">
                  <c:v>2.5700000000000001E-2</c:v>
                </c:pt>
                <c:pt idx="6850">
                  <c:v>2.564E-2</c:v>
                </c:pt>
                <c:pt idx="6851">
                  <c:v>2.564E-2</c:v>
                </c:pt>
                <c:pt idx="6852">
                  <c:v>2.564E-2</c:v>
                </c:pt>
                <c:pt idx="6853">
                  <c:v>2.564E-2</c:v>
                </c:pt>
                <c:pt idx="6854">
                  <c:v>2.5590000000000002E-2</c:v>
                </c:pt>
                <c:pt idx="6855">
                  <c:v>2.5590000000000002E-2</c:v>
                </c:pt>
                <c:pt idx="6856">
                  <c:v>2.5590000000000002E-2</c:v>
                </c:pt>
                <c:pt idx="6857">
                  <c:v>2.5590000000000002E-2</c:v>
                </c:pt>
                <c:pt idx="6858">
                  <c:v>2.5530000000000001E-2</c:v>
                </c:pt>
                <c:pt idx="6859">
                  <c:v>2.5530000000000001E-2</c:v>
                </c:pt>
                <c:pt idx="6860">
                  <c:v>2.5530000000000001E-2</c:v>
                </c:pt>
                <c:pt idx="6861">
                  <c:v>2.5530000000000001E-2</c:v>
                </c:pt>
                <c:pt idx="6862">
                  <c:v>2.5479999999999999E-2</c:v>
                </c:pt>
                <c:pt idx="6863">
                  <c:v>2.5479999999999999E-2</c:v>
                </c:pt>
                <c:pt idx="6864">
                  <c:v>2.5479999999999999E-2</c:v>
                </c:pt>
                <c:pt idx="6865">
                  <c:v>2.5479999999999999E-2</c:v>
                </c:pt>
                <c:pt idx="6866">
                  <c:v>2.5479999999999999E-2</c:v>
                </c:pt>
                <c:pt idx="6867">
                  <c:v>2.5420000000000002E-2</c:v>
                </c:pt>
                <c:pt idx="6868">
                  <c:v>2.5420000000000002E-2</c:v>
                </c:pt>
                <c:pt idx="6869">
                  <c:v>2.5420000000000002E-2</c:v>
                </c:pt>
                <c:pt idx="6870">
                  <c:v>2.5420000000000002E-2</c:v>
                </c:pt>
                <c:pt idx="6871">
                  <c:v>2.537E-2</c:v>
                </c:pt>
                <c:pt idx="6872">
                  <c:v>2.537E-2</c:v>
                </c:pt>
                <c:pt idx="6873">
                  <c:v>2.537E-2</c:v>
                </c:pt>
                <c:pt idx="6874">
                  <c:v>2.537E-2</c:v>
                </c:pt>
                <c:pt idx="6875">
                  <c:v>2.537E-2</c:v>
                </c:pt>
                <c:pt idx="6876">
                  <c:v>2.537E-2</c:v>
                </c:pt>
                <c:pt idx="6877">
                  <c:v>2.5309999999999999E-2</c:v>
                </c:pt>
                <c:pt idx="6878">
                  <c:v>2.5309999999999999E-2</c:v>
                </c:pt>
                <c:pt idx="6879">
                  <c:v>2.5309999999999999E-2</c:v>
                </c:pt>
                <c:pt idx="6880">
                  <c:v>2.5309999999999999E-2</c:v>
                </c:pt>
                <c:pt idx="6881">
                  <c:v>2.5309999999999999E-2</c:v>
                </c:pt>
                <c:pt idx="6882">
                  <c:v>2.5309999999999999E-2</c:v>
                </c:pt>
                <c:pt idx="6883">
                  <c:v>2.5260000000000001E-2</c:v>
                </c:pt>
                <c:pt idx="6884">
                  <c:v>2.5260000000000001E-2</c:v>
                </c:pt>
                <c:pt idx="6885">
                  <c:v>2.5260000000000001E-2</c:v>
                </c:pt>
                <c:pt idx="6886">
                  <c:v>2.5260000000000001E-2</c:v>
                </c:pt>
                <c:pt idx="6887">
                  <c:v>2.521E-2</c:v>
                </c:pt>
                <c:pt idx="6888">
                  <c:v>2.521E-2</c:v>
                </c:pt>
                <c:pt idx="6889">
                  <c:v>2.521E-2</c:v>
                </c:pt>
                <c:pt idx="6890">
                  <c:v>2.521E-2</c:v>
                </c:pt>
                <c:pt idx="6891">
                  <c:v>2.521E-2</c:v>
                </c:pt>
                <c:pt idx="6892">
                  <c:v>2.521E-2</c:v>
                </c:pt>
                <c:pt idx="6893">
                  <c:v>2.5149999999999999E-2</c:v>
                </c:pt>
                <c:pt idx="6894">
                  <c:v>2.5149999999999999E-2</c:v>
                </c:pt>
                <c:pt idx="6895">
                  <c:v>2.5149999999999999E-2</c:v>
                </c:pt>
                <c:pt idx="6896">
                  <c:v>2.5149999999999999E-2</c:v>
                </c:pt>
                <c:pt idx="6897">
                  <c:v>2.5149999999999999E-2</c:v>
                </c:pt>
                <c:pt idx="6898">
                  <c:v>2.5149999999999999E-2</c:v>
                </c:pt>
                <c:pt idx="6899">
                  <c:v>2.5100000000000001E-2</c:v>
                </c:pt>
                <c:pt idx="6900">
                  <c:v>2.5100000000000001E-2</c:v>
                </c:pt>
                <c:pt idx="6901">
                  <c:v>2.5100000000000001E-2</c:v>
                </c:pt>
                <c:pt idx="6902">
                  <c:v>2.5100000000000001E-2</c:v>
                </c:pt>
                <c:pt idx="6903">
                  <c:v>2.504E-2</c:v>
                </c:pt>
                <c:pt idx="6904">
                  <c:v>2.504E-2</c:v>
                </c:pt>
                <c:pt idx="6905">
                  <c:v>2.504E-2</c:v>
                </c:pt>
                <c:pt idx="6906">
                  <c:v>2.504E-2</c:v>
                </c:pt>
                <c:pt idx="6907">
                  <c:v>2.504E-2</c:v>
                </c:pt>
                <c:pt idx="6908">
                  <c:v>2.4989999999999998E-2</c:v>
                </c:pt>
                <c:pt idx="6909">
                  <c:v>2.4989999999999998E-2</c:v>
                </c:pt>
                <c:pt idx="6910">
                  <c:v>2.4989999999999998E-2</c:v>
                </c:pt>
                <c:pt idx="6911">
                  <c:v>2.4989999999999998E-2</c:v>
                </c:pt>
                <c:pt idx="6912">
                  <c:v>2.4989999999999998E-2</c:v>
                </c:pt>
                <c:pt idx="6913">
                  <c:v>2.4930000000000001E-2</c:v>
                </c:pt>
                <c:pt idx="6914">
                  <c:v>2.4930000000000001E-2</c:v>
                </c:pt>
                <c:pt idx="6915">
                  <c:v>2.4930000000000001E-2</c:v>
                </c:pt>
                <c:pt idx="6916">
                  <c:v>2.4930000000000001E-2</c:v>
                </c:pt>
                <c:pt idx="6917">
                  <c:v>2.4879999999999999E-2</c:v>
                </c:pt>
                <c:pt idx="6918">
                  <c:v>2.4879999999999999E-2</c:v>
                </c:pt>
                <c:pt idx="6919">
                  <c:v>2.4879999999999999E-2</c:v>
                </c:pt>
                <c:pt idx="6920">
                  <c:v>2.4879999999999999E-2</c:v>
                </c:pt>
                <c:pt idx="6921">
                  <c:v>2.4819999999999998E-2</c:v>
                </c:pt>
                <c:pt idx="6922">
                  <c:v>2.4819999999999998E-2</c:v>
                </c:pt>
                <c:pt idx="6923">
                  <c:v>2.4819999999999998E-2</c:v>
                </c:pt>
                <c:pt idx="6924">
                  <c:v>2.4819999999999998E-2</c:v>
                </c:pt>
                <c:pt idx="6925">
                  <c:v>2.477E-2</c:v>
                </c:pt>
                <c:pt idx="6926">
                  <c:v>2.477E-2</c:v>
                </c:pt>
                <c:pt idx="6927">
                  <c:v>2.477E-2</c:v>
                </c:pt>
                <c:pt idx="6928">
                  <c:v>2.477E-2</c:v>
                </c:pt>
                <c:pt idx="6929">
                  <c:v>2.4719999999999999E-2</c:v>
                </c:pt>
                <c:pt idx="6930">
                  <c:v>2.4719999999999999E-2</c:v>
                </c:pt>
                <c:pt idx="6931">
                  <c:v>2.4719999999999999E-2</c:v>
                </c:pt>
                <c:pt idx="6932">
                  <c:v>2.4660000000000001E-2</c:v>
                </c:pt>
                <c:pt idx="6933">
                  <c:v>2.4660000000000001E-2</c:v>
                </c:pt>
                <c:pt idx="6934">
                  <c:v>2.4660000000000001E-2</c:v>
                </c:pt>
                <c:pt idx="6935">
                  <c:v>2.461E-2</c:v>
                </c:pt>
                <c:pt idx="6936">
                  <c:v>2.461E-2</c:v>
                </c:pt>
                <c:pt idx="6937">
                  <c:v>2.461E-2</c:v>
                </c:pt>
                <c:pt idx="6938">
                  <c:v>2.4549999999999999E-2</c:v>
                </c:pt>
                <c:pt idx="6939">
                  <c:v>2.4549999999999999E-2</c:v>
                </c:pt>
                <c:pt idx="6940">
                  <c:v>2.4549999999999999E-2</c:v>
                </c:pt>
                <c:pt idx="6941">
                  <c:v>2.4500000000000001E-2</c:v>
                </c:pt>
                <c:pt idx="6942">
                  <c:v>2.4500000000000001E-2</c:v>
                </c:pt>
                <c:pt idx="6943">
                  <c:v>2.4500000000000001E-2</c:v>
                </c:pt>
                <c:pt idx="6944">
                  <c:v>2.444E-2</c:v>
                </c:pt>
                <c:pt idx="6945">
                  <c:v>2.444E-2</c:v>
                </c:pt>
                <c:pt idx="6946">
                  <c:v>2.444E-2</c:v>
                </c:pt>
                <c:pt idx="6947">
                  <c:v>2.4389999999999998E-2</c:v>
                </c:pt>
                <c:pt idx="6948">
                  <c:v>2.4389999999999998E-2</c:v>
                </c:pt>
                <c:pt idx="6949">
                  <c:v>2.4389999999999998E-2</c:v>
                </c:pt>
                <c:pt idx="6950">
                  <c:v>2.4330000000000001E-2</c:v>
                </c:pt>
                <c:pt idx="6951">
                  <c:v>2.4330000000000001E-2</c:v>
                </c:pt>
                <c:pt idx="6952">
                  <c:v>2.4330000000000001E-2</c:v>
                </c:pt>
                <c:pt idx="6953">
                  <c:v>2.4279999999999999E-2</c:v>
                </c:pt>
                <c:pt idx="6954">
                  <c:v>2.4279999999999999E-2</c:v>
                </c:pt>
                <c:pt idx="6955">
                  <c:v>2.4279999999999999E-2</c:v>
                </c:pt>
                <c:pt idx="6956">
                  <c:v>2.4230000000000002E-2</c:v>
                </c:pt>
                <c:pt idx="6957">
                  <c:v>2.4230000000000002E-2</c:v>
                </c:pt>
                <c:pt idx="6958">
                  <c:v>2.4170000000000001E-2</c:v>
                </c:pt>
                <c:pt idx="6959">
                  <c:v>2.4170000000000001E-2</c:v>
                </c:pt>
                <c:pt idx="6960">
                  <c:v>2.4170000000000001E-2</c:v>
                </c:pt>
                <c:pt idx="6961">
                  <c:v>2.4119999999999999E-2</c:v>
                </c:pt>
                <c:pt idx="6962">
                  <c:v>2.4119999999999999E-2</c:v>
                </c:pt>
                <c:pt idx="6963">
                  <c:v>2.4119999999999999E-2</c:v>
                </c:pt>
                <c:pt idx="6964">
                  <c:v>2.4060000000000002E-2</c:v>
                </c:pt>
                <c:pt idx="6965">
                  <c:v>2.4060000000000002E-2</c:v>
                </c:pt>
                <c:pt idx="6966">
                  <c:v>2.401E-2</c:v>
                </c:pt>
                <c:pt idx="6967">
                  <c:v>2.401E-2</c:v>
                </c:pt>
                <c:pt idx="6968">
                  <c:v>2.401E-2</c:v>
                </c:pt>
                <c:pt idx="6969">
                  <c:v>2.3949999999999999E-2</c:v>
                </c:pt>
                <c:pt idx="6970">
                  <c:v>2.3949999999999999E-2</c:v>
                </c:pt>
                <c:pt idx="6971">
                  <c:v>2.3949999999999999E-2</c:v>
                </c:pt>
                <c:pt idx="6972">
                  <c:v>2.3900000000000001E-2</c:v>
                </c:pt>
                <c:pt idx="6973">
                  <c:v>2.3900000000000001E-2</c:v>
                </c:pt>
                <c:pt idx="6974">
                  <c:v>2.3900000000000001E-2</c:v>
                </c:pt>
                <c:pt idx="6975">
                  <c:v>2.384E-2</c:v>
                </c:pt>
                <c:pt idx="6976">
                  <c:v>2.384E-2</c:v>
                </c:pt>
                <c:pt idx="6977">
                  <c:v>2.384E-2</c:v>
                </c:pt>
                <c:pt idx="6978">
                  <c:v>2.3789999999999999E-2</c:v>
                </c:pt>
                <c:pt idx="6979">
                  <c:v>2.3789999999999999E-2</c:v>
                </c:pt>
                <c:pt idx="6980">
                  <c:v>2.3789999999999999E-2</c:v>
                </c:pt>
                <c:pt idx="6981">
                  <c:v>2.3740000000000001E-2</c:v>
                </c:pt>
                <c:pt idx="6982">
                  <c:v>2.3740000000000001E-2</c:v>
                </c:pt>
                <c:pt idx="6983">
                  <c:v>2.368E-2</c:v>
                </c:pt>
                <c:pt idx="6984">
                  <c:v>2.368E-2</c:v>
                </c:pt>
                <c:pt idx="6985">
                  <c:v>2.368E-2</c:v>
                </c:pt>
                <c:pt idx="6986">
                  <c:v>2.3630000000000002E-2</c:v>
                </c:pt>
                <c:pt idx="6987">
                  <c:v>2.3630000000000002E-2</c:v>
                </c:pt>
                <c:pt idx="6988">
                  <c:v>2.3630000000000002E-2</c:v>
                </c:pt>
                <c:pt idx="6989">
                  <c:v>2.3630000000000002E-2</c:v>
                </c:pt>
                <c:pt idx="6990">
                  <c:v>2.3570000000000001E-2</c:v>
                </c:pt>
                <c:pt idx="6991">
                  <c:v>2.3570000000000001E-2</c:v>
                </c:pt>
                <c:pt idx="6992">
                  <c:v>2.3570000000000001E-2</c:v>
                </c:pt>
                <c:pt idx="6993">
                  <c:v>2.3519999999999999E-2</c:v>
                </c:pt>
                <c:pt idx="6994">
                  <c:v>2.3519999999999999E-2</c:v>
                </c:pt>
                <c:pt idx="6995">
                  <c:v>2.3519999999999999E-2</c:v>
                </c:pt>
                <c:pt idx="6996">
                  <c:v>2.3460000000000002E-2</c:v>
                </c:pt>
                <c:pt idx="6997">
                  <c:v>2.3460000000000002E-2</c:v>
                </c:pt>
                <c:pt idx="6998">
                  <c:v>2.3460000000000002E-2</c:v>
                </c:pt>
                <c:pt idx="6999">
                  <c:v>2.3460000000000002E-2</c:v>
                </c:pt>
                <c:pt idx="7000">
                  <c:v>2.341E-2</c:v>
                </c:pt>
                <c:pt idx="7001">
                  <c:v>2.341E-2</c:v>
                </c:pt>
                <c:pt idx="7002">
                  <c:v>2.341E-2</c:v>
                </c:pt>
                <c:pt idx="7003">
                  <c:v>2.341E-2</c:v>
                </c:pt>
                <c:pt idx="7004">
                  <c:v>2.3349999999999999E-2</c:v>
                </c:pt>
                <c:pt idx="7005">
                  <c:v>2.3349999999999999E-2</c:v>
                </c:pt>
                <c:pt idx="7006">
                  <c:v>2.3349999999999999E-2</c:v>
                </c:pt>
                <c:pt idx="7007">
                  <c:v>2.3349999999999999E-2</c:v>
                </c:pt>
                <c:pt idx="7008">
                  <c:v>2.3300000000000001E-2</c:v>
                </c:pt>
                <c:pt idx="7009">
                  <c:v>2.3300000000000001E-2</c:v>
                </c:pt>
                <c:pt idx="7010">
                  <c:v>2.3300000000000001E-2</c:v>
                </c:pt>
                <c:pt idx="7011">
                  <c:v>2.3300000000000001E-2</c:v>
                </c:pt>
                <c:pt idx="7012">
                  <c:v>2.3300000000000001E-2</c:v>
                </c:pt>
                <c:pt idx="7013">
                  <c:v>2.325E-2</c:v>
                </c:pt>
                <c:pt idx="7014">
                  <c:v>2.325E-2</c:v>
                </c:pt>
                <c:pt idx="7015">
                  <c:v>2.325E-2</c:v>
                </c:pt>
                <c:pt idx="7016">
                  <c:v>2.325E-2</c:v>
                </c:pt>
                <c:pt idx="7017">
                  <c:v>2.3189999999999999E-2</c:v>
                </c:pt>
                <c:pt idx="7018">
                  <c:v>2.3189999999999999E-2</c:v>
                </c:pt>
                <c:pt idx="7019">
                  <c:v>2.3189999999999999E-2</c:v>
                </c:pt>
                <c:pt idx="7020">
                  <c:v>2.3189999999999999E-2</c:v>
                </c:pt>
                <c:pt idx="7021">
                  <c:v>2.3189999999999999E-2</c:v>
                </c:pt>
                <c:pt idx="7022">
                  <c:v>2.3189999999999999E-2</c:v>
                </c:pt>
                <c:pt idx="7023">
                  <c:v>2.3189999999999999E-2</c:v>
                </c:pt>
                <c:pt idx="7024">
                  <c:v>2.3140000000000001E-2</c:v>
                </c:pt>
                <c:pt idx="7025">
                  <c:v>2.3140000000000001E-2</c:v>
                </c:pt>
                <c:pt idx="7026">
                  <c:v>2.3140000000000001E-2</c:v>
                </c:pt>
                <c:pt idx="7027">
                  <c:v>2.3140000000000001E-2</c:v>
                </c:pt>
                <c:pt idx="7028">
                  <c:v>2.3140000000000001E-2</c:v>
                </c:pt>
                <c:pt idx="7029">
                  <c:v>2.3140000000000001E-2</c:v>
                </c:pt>
                <c:pt idx="7030">
                  <c:v>2.308E-2</c:v>
                </c:pt>
                <c:pt idx="7031">
                  <c:v>2.308E-2</c:v>
                </c:pt>
                <c:pt idx="7032">
                  <c:v>2.308E-2</c:v>
                </c:pt>
                <c:pt idx="7033">
                  <c:v>2.308E-2</c:v>
                </c:pt>
                <c:pt idx="7034">
                  <c:v>2.308E-2</c:v>
                </c:pt>
                <c:pt idx="7035">
                  <c:v>2.308E-2</c:v>
                </c:pt>
                <c:pt idx="7036">
                  <c:v>2.308E-2</c:v>
                </c:pt>
                <c:pt idx="7037">
                  <c:v>2.308E-2</c:v>
                </c:pt>
                <c:pt idx="7038">
                  <c:v>2.3029999999999998E-2</c:v>
                </c:pt>
                <c:pt idx="7039">
                  <c:v>2.3029999999999998E-2</c:v>
                </c:pt>
                <c:pt idx="7040">
                  <c:v>2.3029999999999998E-2</c:v>
                </c:pt>
                <c:pt idx="7041">
                  <c:v>2.3029999999999998E-2</c:v>
                </c:pt>
                <c:pt idx="7042">
                  <c:v>2.3029999999999998E-2</c:v>
                </c:pt>
                <c:pt idx="7043">
                  <c:v>2.3029999999999998E-2</c:v>
                </c:pt>
                <c:pt idx="7044">
                  <c:v>2.3029999999999998E-2</c:v>
                </c:pt>
                <c:pt idx="7045">
                  <c:v>2.3029999999999998E-2</c:v>
                </c:pt>
                <c:pt idx="7046">
                  <c:v>2.2970000000000001E-2</c:v>
                </c:pt>
                <c:pt idx="7047">
                  <c:v>2.2970000000000001E-2</c:v>
                </c:pt>
                <c:pt idx="7048">
                  <c:v>2.2970000000000001E-2</c:v>
                </c:pt>
                <c:pt idx="7049">
                  <c:v>2.2970000000000001E-2</c:v>
                </c:pt>
                <c:pt idx="7050">
                  <c:v>2.2970000000000001E-2</c:v>
                </c:pt>
                <c:pt idx="7051">
                  <c:v>2.2970000000000001E-2</c:v>
                </c:pt>
                <c:pt idx="7052">
                  <c:v>2.2970000000000001E-2</c:v>
                </c:pt>
                <c:pt idx="7053">
                  <c:v>2.2970000000000001E-2</c:v>
                </c:pt>
                <c:pt idx="7054">
                  <c:v>2.2970000000000001E-2</c:v>
                </c:pt>
                <c:pt idx="7055">
                  <c:v>2.2919999999999999E-2</c:v>
                </c:pt>
                <c:pt idx="7056">
                  <c:v>2.2919999999999999E-2</c:v>
                </c:pt>
                <c:pt idx="7057">
                  <c:v>2.2919999999999999E-2</c:v>
                </c:pt>
                <c:pt idx="7058">
                  <c:v>2.2919999999999999E-2</c:v>
                </c:pt>
                <c:pt idx="7059">
                  <c:v>2.2919999999999999E-2</c:v>
                </c:pt>
                <c:pt idx="7060">
                  <c:v>2.2919999999999999E-2</c:v>
                </c:pt>
                <c:pt idx="7061">
                  <c:v>2.2919999999999999E-2</c:v>
                </c:pt>
                <c:pt idx="7062">
                  <c:v>2.2859999999999998E-2</c:v>
                </c:pt>
                <c:pt idx="7063">
                  <c:v>2.2859999999999998E-2</c:v>
                </c:pt>
                <c:pt idx="7064">
                  <c:v>2.2859999999999998E-2</c:v>
                </c:pt>
                <c:pt idx="7065">
                  <c:v>2.2859999999999998E-2</c:v>
                </c:pt>
                <c:pt idx="7066">
                  <c:v>2.2859999999999998E-2</c:v>
                </c:pt>
                <c:pt idx="7067">
                  <c:v>2.2859999999999998E-2</c:v>
                </c:pt>
                <c:pt idx="7068">
                  <c:v>2.2859999999999998E-2</c:v>
                </c:pt>
                <c:pt idx="7069">
                  <c:v>2.2859999999999998E-2</c:v>
                </c:pt>
                <c:pt idx="7070">
                  <c:v>2.281E-2</c:v>
                </c:pt>
                <c:pt idx="7071">
                  <c:v>2.281E-2</c:v>
                </c:pt>
                <c:pt idx="7072">
                  <c:v>2.281E-2</c:v>
                </c:pt>
                <c:pt idx="7073">
                  <c:v>2.281E-2</c:v>
                </c:pt>
                <c:pt idx="7074">
                  <c:v>2.281E-2</c:v>
                </c:pt>
                <c:pt idx="7075">
                  <c:v>2.281E-2</c:v>
                </c:pt>
                <c:pt idx="7076">
                  <c:v>2.2759999999999999E-2</c:v>
                </c:pt>
                <c:pt idx="7077">
                  <c:v>2.2759999999999999E-2</c:v>
                </c:pt>
                <c:pt idx="7078">
                  <c:v>2.2759999999999999E-2</c:v>
                </c:pt>
                <c:pt idx="7079">
                  <c:v>2.2759999999999999E-2</c:v>
                </c:pt>
                <c:pt idx="7080">
                  <c:v>2.2759999999999999E-2</c:v>
                </c:pt>
                <c:pt idx="7081">
                  <c:v>2.2759999999999999E-2</c:v>
                </c:pt>
                <c:pt idx="7082">
                  <c:v>2.2700000000000001E-2</c:v>
                </c:pt>
                <c:pt idx="7083">
                  <c:v>2.2700000000000001E-2</c:v>
                </c:pt>
                <c:pt idx="7084">
                  <c:v>2.2700000000000001E-2</c:v>
                </c:pt>
                <c:pt idx="7085">
                  <c:v>2.2700000000000001E-2</c:v>
                </c:pt>
                <c:pt idx="7086">
                  <c:v>2.2700000000000001E-2</c:v>
                </c:pt>
                <c:pt idx="7087">
                  <c:v>2.265E-2</c:v>
                </c:pt>
                <c:pt idx="7088">
                  <c:v>2.265E-2</c:v>
                </c:pt>
                <c:pt idx="7089">
                  <c:v>2.265E-2</c:v>
                </c:pt>
                <c:pt idx="7090">
                  <c:v>2.265E-2</c:v>
                </c:pt>
                <c:pt idx="7091">
                  <c:v>2.265E-2</c:v>
                </c:pt>
                <c:pt idx="7092">
                  <c:v>2.2589999999999999E-2</c:v>
                </c:pt>
                <c:pt idx="7093">
                  <c:v>2.2589999999999999E-2</c:v>
                </c:pt>
                <c:pt idx="7094">
                  <c:v>2.2589999999999999E-2</c:v>
                </c:pt>
                <c:pt idx="7095">
                  <c:v>2.2589999999999999E-2</c:v>
                </c:pt>
                <c:pt idx="7096">
                  <c:v>2.2540000000000001E-2</c:v>
                </c:pt>
                <c:pt idx="7097">
                  <c:v>2.2540000000000001E-2</c:v>
                </c:pt>
                <c:pt idx="7098">
                  <c:v>2.2540000000000001E-2</c:v>
                </c:pt>
                <c:pt idx="7099">
                  <c:v>2.2540000000000001E-2</c:v>
                </c:pt>
                <c:pt idx="7100">
                  <c:v>2.248E-2</c:v>
                </c:pt>
                <c:pt idx="7101">
                  <c:v>2.248E-2</c:v>
                </c:pt>
                <c:pt idx="7102">
                  <c:v>2.248E-2</c:v>
                </c:pt>
                <c:pt idx="7103">
                  <c:v>2.248E-2</c:v>
                </c:pt>
                <c:pt idx="7104">
                  <c:v>2.248E-2</c:v>
                </c:pt>
                <c:pt idx="7105">
                  <c:v>2.2429999999999999E-2</c:v>
                </c:pt>
                <c:pt idx="7106">
                  <c:v>2.2429999999999999E-2</c:v>
                </c:pt>
                <c:pt idx="7107">
                  <c:v>2.2429999999999999E-2</c:v>
                </c:pt>
                <c:pt idx="7108">
                  <c:v>2.2370000000000001E-2</c:v>
                </c:pt>
                <c:pt idx="7109">
                  <c:v>2.2370000000000001E-2</c:v>
                </c:pt>
                <c:pt idx="7110">
                  <c:v>2.2370000000000001E-2</c:v>
                </c:pt>
                <c:pt idx="7111">
                  <c:v>2.2370000000000001E-2</c:v>
                </c:pt>
                <c:pt idx="7112">
                  <c:v>2.232E-2</c:v>
                </c:pt>
                <c:pt idx="7113">
                  <c:v>2.232E-2</c:v>
                </c:pt>
                <c:pt idx="7114">
                  <c:v>2.232E-2</c:v>
                </c:pt>
                <c:pt idx="7115">
                  <c:v>2.232E-2</c:v>
                </c:pt>
                <c:pt idx="7116">
                  <c:v>2.2270000000000002E-2</c:v>
                </c:pt>
                <c:pt idx="7117">
                  <c:v>2.2270000000000002E-2</c:v>
                </c:pt>
                <c:pt idx="7118">
                  <c:v>2.2270000000000002E-2</c:v>
                </c:pt>
                <c:pt idx="7119">
                  <c:v>2.2210000000000001E-2</c:v>
                </c:pt>
                <c:pt idx="7120">
                  <c:v>2.2210000000000001E-2</c:v>
                </c:pt>
                <c:pt idx="7121">
                  <c:v>2.2210000000000001E-2</c:v>
                </c:pt>
                <c:pt idx="7122">
                  <c:v>2.2210000000000001E-2</c:v>
                </c:pt>
                <c:pt idx="7123">
                  <c:v>2.2159999999999999E-2</c:v>
                </c:pt>
                <c:pt idx="7124">
                  <c:v>2.2159999999999999E-2</c:v>
                </c:pt>
                <c:pt idx="7125">
                  <c:v>2.2159999999999999E-2</c:v>
                </c:pt>
                <c:pt idx="7126">
                  <c:v>2.2100000000000002E-2</c:v>
                </c:pt>
                <c:pt idx="7127">
                  <c:v>2.2100000000000002E-2</c:v>
                </c:pt>
                <c:pt idx="7128">
                  <c:v>2.2100000000000002E-2</c:v>
                </c:pt>
                <c:pt idx="7129">
                  <c:v>2.2100000000000002E-2</c:v>
                </c:pt>
                <c:pt idx="7130">
                  <c:v>2.205E-2</c:v>
                </c:pt>
                <c:pt idx="7131">
                  <c:v>2.205E-2</c:v>
                </c:pt>
                <c:pt idx="7132">
                  <c:v>2.205E-2</c:v>
                </c:pt>
                <c:pt idx="7133">
                  <c:v>2.205E-2</c:v>
                </c:pt>
                <c:pt idx="7134">
                  <c:v>2.1989999999999999E-2</c:v>
                </c:pt>
                <c:pt idx="7135">
                  <c:v>2.1989999999999999E-2</c:v>
                </c:pt>
                <c:pt idx="7136">
                  <c:v>2.1989999999999999E-2</c:v>
                </c:pt>
                <c:pt idx="7137">
                  <c:v>2.1989999999999999E-2</c:v>
                </c:pt>
                <c:pt idx="7138">
                  <c:v>2.1940000000000001E-2</c:v>
                </c:pt>
                <c:pt idx="7139">
                  <c:v>2.1940000000000001E-2</c:v>
                </c:pt>
                <c:pt idx="7140">
                  <c:v>2.1940000000000001E-2</c:v>
                </c:pt>
                <c:pt idx="7141">
                  <c:v>2.1940000000000001E-2</c:v>
                </c:pt>
                <c:pt idx="7142">
                  <c:v>2.188E-2</c:v>
                </c:pt>
                <c:pt idx="7143">
                  <c:v>2.188E-2</c:v>
                </c:pt>
                <c:pt idx="7144">
                  <c:v>2.188E-2</c:v>
                </c:pt>
                <c:pt idx="7145">
                  <c:v>2.188E-2</c:v>
                </c:pt>
                <c:pt idx="7146">
                  <c:v>2.1829999999999999E-2</c:v>
                </c:pt>
                <c:pt idx="7147">
                  <c:v>2.1829999999999999E-2</c:v>
                </c:pt>
                <c:pt idx="7148">
                  <c:v>2.1829999999999999E-2</c:v>
                </c:pt>
                <c:pt idx="7149">
                  <c:v>2.1829999999999999E-2</c:v>
                </c:pt>
                <c:pt idx="7150">
                  <c:v>2.1829999999999999E-2</c:v>
                </c:pt>
                <c:pt idx="7151">
                  <c:v>2.1780000000000001E-2</c:v>
                </c:pt>
                <c:pt idx="7152">
                  <c:v>2.1780000000000001E-2</c:v>
                </c:pt>
                <c:pt idx="7153">
                  <c:v>2.1780000000000001E-2</c:v>
                </c:pt>
                <c:pt idx="7154">
                  <c:v>2.1780000000000001E-2</c:v>
                </c:pt>
                <c:pt idx="7155">
                  <c:v>2.1780000000000001E-2</c:v>
                </c:pt>
                <c:pt idx="7156">
                  <c:v>2.172E-2</c:v>
                </c:pt>
                <c:pt idx="7157">
                  <c:v>2.172E-2</c:v>
                </c:pt>
                <c:pt idx="7158">
                  <c:v>2.172E-2</c:v>
                </c:pt>
                <c:pt idx="7159">
                  <c:v>2.172E-2</c:v>
                </c:pt>
                <c:pt idx="7160">
                  <c:v>2.172E-2</c:v>
                </c:pt>
                <c:pt idx="7161">
                  <c:v>2.172E-2</c:v>
                </c:pt>
                <c:pt idx="7162">
                  <c:v>2.172E-2</c:v>
                </c:pt>
                <c:pt idx="7163">
                  <c:v>2.172E-2</c:v>
                </c:pt>
                <c:pt idx="7164">
                  <c:v>2.1669999999999998E-2</c:v>
                </c:pt>
                <c:pt idx="7165">
                  <c:v>2.1669999999999998E-2</c:v>
                </c:pt>
                <c:pt idx="7166">
                  <c:v>2.1669999999999998E-2</c:v>
                </c:pt>
                <c:pt idx="7167">
                  <c:v>2.1669999999999998E-2</c:v>
                </c:pt>
                <c:pt idx="7168">
                  <c:v>2.1669999999999998E-2</c:v>
                </c:pt>
                <c:pt idx="7169">
                  <c:v>2.1669999999999998E-2</c:v>
                </c:pt>
                <c:pt idx="7170">
                  <c:v>2.1669999999999998E-2</c:v>
                </c:pt>
                <c:pt idx="7171">
                  <c:v>2.1669999999999998E-2</c:v>
                </c:pt>
                <c:pt idx="7172">
                  <c:v>2.1669999999999998E-2</c:v>
                </c:pt>
                <c:pt idx="7173">
                  <c:v>2.1669999999999998E-2</c:v>
                </c:pt>
                <c:pt idx="7174">
                  <c:v>2.1669999999999998E-2</c:v>
                </c:pt>
                <c:pt idx="7175">
                  <c:v>2.1669999999999998E-2</c:v>
                </c:pt>
                <c:pt idx="7176">
                  <c:v>2.1669999999999998E-2</c:v>
                </c:pt>
                <c:pt idx="7177">
                  <c:v>2.1669999999999998E-2</c:v>
                </c:pt>
                <c:pt idx="7178">
                  <c:v>2.1669999999999998E-2</c:v>
                </c:pt>
                <c:pt idx="7179">
                  <c:v>2.1669999999999998E-2</c:v>
                </c:pt>
                <c:pt idx="7180">
                  <c:v>2.1669999999999998E-2</c:v>
                </c:pt>
                <c:pt idx="7181">
                  <c:v>2.1669999999999998E-2</c:v>
                </c:pt>
                <c:pt idx="7182">
                  <c:v>2.1669999999999998E-2</c:v>
                </c:pt>
                <c:pt idx="7183">
                  <c:v>2.1669999999999998E-2</c:v>
                </c:pt>
                <c:pt idx="7184">
                  <c:v>2.1669999999999998E-2</c:v>
                </c:pt>
                <c:pt idx="7185">
                  <c:v>2.1669999999999998E-2</c:v>
                </c:pt>
                <c:pt idx="7186">
                  <c:v>2.1669999999999998E-2</c:v>
                </c:pt>
                <c:pt idx="7187">
                  <c:v>2.1669999999999998E-2</c:v>
                </c:pt>
                <c:pt idx="7188">
                  <c:v>2.1669999999999998E-2</c:v>
                </c:pt>
                <c:pt idx="7189">
                  <c:v>2.1669999999999998E-2</c:v>
                </c:pt>
                <c:pt idx="7190">
                  <c:v>2.1669999999999998E-2</c:v>
                </c:pt>
                <c:pt idx="7191">
                  <c:v>2.1669999999999998E-2</c:v>
                </c:pt>
                <c:pt idx="7192">
                  <c:v>2.1669999999999998E-2</c:v>
                </c:pt>
                <c:pt idx="7193">
                  <c:v>2.1669999999999998E-2</c:v>
                </c:pt>
                <c:pt idx="7194">
                  <c:v>2.1669999999999998E-2</c:v>
                </c:pt>
                <c:pt idx="7195">
                  <c:v>2.1669999999999998E-2</c:v>
                </c:pt>
                <c:pt idx="7196">
                  <c:v>2.1669999999999998E-2</c:v>
                </c:pt>
                <c:pt idx="7197">
                  <c:v>2.172E-2</c:v>
                </c:pt>
                <c:pt idx="7198">
                  <c:v>2.172E-2</c:v>
                </c:pt>
                <c:pt idx="7199">
                  <c:v>2.172E-2</c:v>
                </c:pt>
                <c:pt idx="7200">
                  <c:v>2.172E-2</c:v>
                </c:pt>
                <c:pt idx="7201">
                  <c:v>2.172E-2</c:v>
                </c:pt>
                <c:pt idx="7202">
                  <c:v>2.172E-2</c:v>
                </c:pt>
                <c:pt idx="7203">
                  <c:v>2.172E-2</c:v>
                </c:pt>
                <c:pt idx="7204">
                  <c:v>2.172E-2</c:v>
                </c:pt>
                <c:pt idx="7205">
                  <c:v>2.172E-2</c:v>
                </c:pt>
                <c:pt idx="7206">
                  <c:v>2.1780000000000001E-2</c:v>
                </c:pt>
                <c:pt idx="7207">
                  <c:v>2.1780000000000001E-2</c:v>
                </c:pt>
                <c:pt idx="7208">
                  <c:v>2.1780000000000001E-2</c:v>
                </c:pt>
                <c:pt idx="7209">
                  <c:v>2.1780000000000001E-2</c:v>
                </c:pt>
                <c:pt idx="7210">
                  <c:v>2.1780000000000001E-2</c:v>
                </c:pt>
                <c:pt idx="7211">
                  <c:v>2.1780000000000001E-2</c:v>
                </c:pt>
                <c:pt idx="7212">
                  <c:v>2.1829999999999999E-2</c:v>
                </c:pt>
                <c:pt idx="7213">
                  <c:v>2.1829999999999999E-2</c:v>
                </c:pt>
                <c:pt idx="7214">
                  <c:v>2.1829999999999999E-2</c:v>
                </c:pt>
                <c:pt idx="7215">
                  <c:v>2.1829999999999999E-2</c:v>
                </c:pt>
                <c:pt idx="7216">
                  <c:v>2.1829999999999999E-2</c:v>
                </c:pt>
                <c:pt idx="7217">
                  <c:v>2.1829999999999999E-2</c:v>
                </c:pt>
                <c:pt idx="7218">
                  <c:v>2.188E-2</c:v>
                </c:pt>
                <c:pt idx="7219">
                  <c:v>2.188E-2</c:v>
                </c:pt>
                <c:pt idx="7220">
                  <c:v>2.188E-2</c:v>
                </c:pt>
                <c:pt idx="7221">
                  <c:v>2.188E-2</c:v>
                </c:pt>
                <c:pt idx="7222">
                  <c:v>2.188E-2</c:v>
                </c:pt>
                <c:pt idx="7223">
                  <c:v>2.188E-2</c:v>
                </c:pt>
                <c:pt idx="7224">
                  <c:v>2.188E-2</c:v>
                </c:pt>
                <c:pt idx="7225">
                  <c:v>2.1940000000000001E-2</c:v>
                </c:pt>
                <c:pt idx="7226">
                  <c:v>2.1940000000000001E-2</c:v>
                </c:pt>
                <c:pt idx="7227">
                  <c:v>2.1940000000000001E-2</c:v>
                </c:pt>
                <c:pt idx="7228">
                  <c:v>2.1940000000000001E-2</c:v>
                </c:pt>
                <c:pt idx="7229">
                  <c:v>2.1940000000000001E-2</c:v>
                </c:pt>
                <c:pt idx="7230">
                  <c:v>2.1940000000000001E-2</c:v>
                </c:pt>
                <c:pt idx="7231">
                  <c:v>2.1989999999999999E-2</c:v>
                </c:pt>
                <c:pt idx="7232">
                  <c:v>2.1989999999999999E-2</c:v>
                </c:pt>
                <c:pt idx="7233">
                  <c:v>2.1989999999999999E-2</c:v>
                </c:pt>
                <c:pt idx="7234">
                  <c:v>2.1989999999999999E-2</c:v>
                </c:pt>
                <c:pt idx="7235">
                  <c:v>2.1989999999999999E-2</c:v>
                </c:pt>
                <c:pt idx="7236">
                  <c:v>2.1989999999999999E-2</c:v>
                </c:pt>
                <c:pt idx="7237">
                  <c:v>2.1989999999999999E-2</c:v>
                </c:pt>
                <c:pt idx="7238">
                  <c:v>2.1989999999999999E-2</c:v>
                </c:pt>
                <c:pt idx="7239">
                  <c:v>2.205E-2</c:v>
                </c:pt>
                <c:pt idx="7240">
                  <c:v>2.205E-2</c:v>
                </c:pt>
                <c:pt idx="7241">
                  <c:v>2.205E-2</c:v>
                </c:pt>
                <c:pt idx="7242">
                  <c:v>2.205E-2</c:v>
                </c:pt>
                <c:pt idx="7243">
                  <c:v>2.205E-2</c:v>
                </c:pt>
                <c:pt idx="7244">
                  <c:v>2.205E-2</c:v>
                </c:pt>
                <c:pt idx="7245">
                  <c:v>2.205E-2</c:v>
                </c:pt>
                <c:pt idx="7246">
                  <c:v>2.205E-2</c:v>
                </c:pt>
                <c:pt idx="7247">
                  <c:v>2.205E-2</c:v>
                </c:pt>
                <c:pt idx="7248">
                  <c:v>2.205E-2</c:v>
                </c:pt>
                <c:pt idx="7249">
                  <c:v>2.2100000000000002E-2</c:v>
                </c:pt>
                <c:pt idx="7250">
                  <c:v>2.2100000000000002E-2</c:v>
                </c:pt>
                <c:pt idx="7251">
                  <c:v>2.2100000000000002E-2</c:v>
                </c:pt>
                <c:pt idx="7252">
                  <c:v>2.2100000000000002E-2</c:v>
                </c:pt>
                <c:pt idx="7253">
                  <c:v>2.2100000000000002E-2</c:v>
                </c:pt>
                <c:pt idx="7254">
                  <c:v>2.2100000000000002E-2</c:v>
                </c:pt>
                <c:pt idx="7255">
                  <c:v>2.2100000000000002E-2</c:v>
                </c:pt>
                <c:pt idx="7256">
                  <c:v>2.2100000000000002E-2</c:v>
                </c:pt>
                <c:pt idx="7257">
                  <c:v>2.2100000000000002E-2</c:v>
                </c:pt>
                <c:pt idx="7258">
                  <c:v>2.2100000000000002E-2</c:v>
                </c:pt>
                <c:pt idx="7259">
                  <c:v>2.2100000000000002E-2</c:v>
                </c:pt>
                <c:pt idx="7260">
                  <c:v>2.2100000000000002E-2</c:v>
                </c:pt>
                <c:pt idx="7261">
                  <c:v>2.2100000000000002E-2</c:v>
                </c:pt>
                <c:pt idx="7262">
                  <c:v>2.205E-2</c:v>
                </c:pt>
                <c:pt idx="7263">
                  <c:v>2.205E-2</c:v>
                </c:pt>
                <c:pt idx="7264">
                  <c:v>2.205E-2</c:v>
                </c:pt>
                <c:pt idx="7265">
                  <c:v>2.205E-2</c:v>
                </c:pt>
                <c:pt idx="7266">
                  <c:v>2.205E-2</c:v>
                </c:pt>
                <c:pt idx="7267">
                  <c:v>2.205E-2</c:v>
                </c:pt>
                <c:pt idx="7268">
                  <c:v>2.205E-2</c:v>
                </c:pt>
                <c:pt idx="7269">
                  <c:v>2.205E-2</c:v>
                </c:pt>
                <c:pt idx="7270">
                  <c:v>2.205E-2</c:v>
                </c:pt>
                <c:pt idx="7271">
                  <c:v>2.205E-2</c:v>
                </c:pt>
                <c:pt idx="7272">
                  <c:v>2.1989999999999999E-2</c:v>
                </c:pt>
                <c:pt idx="7273">
                  <c:v>2.1989999999999999E-2</c:v>
                </c:pt>
                <c:pt idx="7274">
                  <c:v>2.1989999999999999E-2</c:v>
                </c:pt>
                <c:pt idx="7275">
                  <c:v>2.1989999999999999E-2</c:v>
                </c:pt>
                <c:pt idx="7276">
                  <c:v>2.1989999999999999E-2</c:v>
                </c:pt>
                <c:pt idx="7277">
                  <c:v>2.1940000000000001E-2</c:v>
                </c:pt>
                <c:pt idx="7278">
                  <c:v>2.1940000000000001E-2</c:v>
                </c:pt>
                <c:pt idx="7279">
                  <c:v>2.1940000000000001E-2</c:v>
                </c:pt>
                <c:pt idx="7280">
                  <c:v>2.1940000000000001E-2</c:v>
                </c:pt>
                <c:pt idx="7281">
                  <c:v>2.1940000000000001E-2</c:v>
                </c:pt>
                <c:pt idx="7282">
                  <c:v>2.188E-2</c:v>
                </c:pt>
                <c:pt idx="7283">
                  <c:v>2.188E-2</c:v>
                </c:pt>
                <c:pt idx="7284">
                  <c:v>2.188E-2</c:v>
                </c:pt>
                <c:pt idx="7285">
                  <c:v>2.1829999999999999E-2</c:v>
                </c:pt>
                <c:pt idx="7286">
                  <c:v>2.1829999999999999E-2</c:v>
                </c:pt>
                <c:pt idx="7287">
                  <c:v>2.1829999999999999E-2</c:v>
                </c:pt>
                <c:pt idx="7288">
                  <c:v>2.1829999999999999E-2</c:v>
                </c:pt>
                <c:pt idx="7289">
                  <c:v>2.1780000000000001E-2</c:v>
                </c:pt>
                <c:pt idx="7290">
                  <c:v>2.1780000000000001E-2</c:v>
                </c:pt>
                <c:pt idx="7291">
                  <c:v>2.1780000000000001E-2</c:v>
                </c:pt>
                <c:pt idx="7292">
                  <c:v>2.172E-2</c:v>
                </c:pt>
                <c:pt idx="7293">
                  <c:v>2.172E-2</c:v>
                </c:pt>
                <c:pt idx="7294">
                  <c:v>2.1669999999999998E-2</c:v>
                </c:pt>
                <c:pt idx="7295">
                  <c:v>2.1669999999999998E-2</c:v>
                </c:pt>
                <c:pt idx="7296">
                  <c:v>2.1669999999999998E-2</c:v>
                </c:pt>
                <c:pt idx="7297">
                  <c:v>2.1610000000000001E-2</c:v>
                </c:pt>
                <c:pt idx="7298">
                  <c:v>2.1610000000000001E-2</c:v>
                </c:pt>
                <c:pt idx="7299">
                  <c:v>2.1559999999999999E-2</c:v>
                </c:pt>
                <c:pt idx="7300">
                  <c:v>2.1559999999999999E-2</c:v>
                </c:pt>
                <c:pt idx="7301">
                  <c:v>2.1559999999999999E-2</c:v>
                </c:pt>
                <c:pt idx="7302">
                  <c:v>2.1499999999999998E-2</c:v>
                </c:pt>
                <c:pt idx="7303">
                  <c:v>2.1499999999999998E-2</c:v>
                </c:pt>
                <c:pt idx="7304">
                  <c:v>2.145E-2</c:v>
                </c:pt>
                <c:pt idx="7305">
                  <c:v>2.145E-2</c:v>
                </c:pt>
                <c:pt idx="7306">
                  <c:v>2.1389999999999999E-2</c:v>
                </c:pt>
                <c:pt idx="7307">
                  <c:v>2.1389999999999999E-2</c:v>
                </c:pt>
                <c:pt idx="7308">
                  <c:v>2.1340000000000001E-2</c:v>
                </c:pt>
                <c:pt idx="7309">
                  <c:v>2.1340000000000001E-2</c:v>
                </c:pt>
                <c:pt idx="7310">
                  <c:v>2.129E-2</c:v>
                </c:pt>
                <c:pt idx="7311">
                  <c:v>2.129E-2</c:v>
                </c:pt>
                <c:pt idx="7312">
                  <c:v>2.1229999999999999E-2</c:v>
                </c:pt>
                <c:pt idx="7313">
                  <c:v>2.1229999999999999E-2</c:v>
                </c:pt>
                <c:pt idx="7314">
                  <c:v>2.1180000000000001E-2</c:v>
                </c:pt>
                <c:pt idx="7315">
                  <c:v>2.1180000000000001E-2</c:v>
                </c:pt>
                <c:pt idx="7316">
                  <c:v>2.112E-2</c:v>
                </c:pt>
                <c:pt idx="7317">
                  <c:v>2.112E-2</c:v>
                </c:pt>
                <c:pt idx="7318">
                  <c:v>2.1069999999999998E-2</c:v>
                </c:pt>
                <c:pt idx="7319">
                  <c:v>2.1010000000000001E-2</c:v>
                </c:pt>
                <c:pt idx="7320">
                  <c:v>2.1010000000000001E-2</c:v>
                </c:pt>
                <c:pt idx="7321">
                  <c:v>2.0959999999999999E-2</c:v>
                </c:pt>
                <c:pt idx="7322">
                  <c:v>2.0959999999999999E-2</c:v>
                </c:pt>
                <c:pt idx="7323">
                  <c:v>2.0899999999999998E-2</c:v>
                </c:pt>
                <c:pt idx="7324">
                  <c:v>2.0899999999999998E-2</c:v>
                </c:pt>
                <c:pt idx="7325">
                  <c:v>2.085E-2</c:v>
                </c:pt>
                <c:pt idx="7326">
                  <c:v>2.0799999999999999E-2</c:v>
                </c:pt>
                <c:pt idx="7327">
                  <c:v>2.0799999999999999E-2</c:v>
                </c:pt>
                <c:pt idx="7328">
                  <c:v>2.0740000000000001E-2</c:v>
                </c:pt>
                <c:pt idx="7329">
                  <c:v>2.0740000000000001E-2</c:v>
                </c:pt>
                <c:pt idx="7330">
                  <c:v>2.069E-2</c:v>
                </c:pt>
                <c:pt idx="7331">
                  <c:v>2.0629999999999999E-2</c:v>
                </c:pt>
                <c:pt idx="7332">
                  <c:v>2.0629999999999999E-2</c:v>
                </c:pt>
                <c:pt idx="7333">
                  <c:v>2.0580000000000001E-2</c:v>
                </c:pt>
                <c:pt idx="7334">
                  <c:v>2.052E-2</c:v>
                </c:pt>
                <c:pt idx="7335">
                  <c:v>2.052E-2</c:v>
                </c:pt>
                <c:pt idx="7336">
                  <c:v>2.0469999999999999E-2</c:v>
                </c:pt>
                <c:pt idx="7337">
                  <c:v>2.0469999999999999E-2</c:v>
                </c:pt>
                <c:pt idx="7338">
                  <c:v>2.0410000000000001E-2</c:v>
                </c:pt>
                <c:pt idx="7339">
                  <c:v>2.036E-2</c:v>
                </c:pt>
                <c:pt idx="7340">
                  <c:v>2.036E-2</c:v>
                </c:pt>
                <c:pt idx="7341">
                  <c:v>2.0310000000000002E-2</c:v>
                </c:pt>
                <c:pt idx="7342">
                  <c:v>2.0310000000000002E-2</c:v>
                </c:pt>
                <c:pt idx="7343">
                  <c:v>2.0250000000000001E-2</c:v>
                </c:pt>
                <c:pt idx="7344">
                  <c:v>2.0199999999999999E-2</c:v>
                </c:pt>
                <c:pt idx="7345">
                  <c:v>2.0199999999999999E-2</c:v>
                </c:pt>
                <c:pt idx="7346">
                  <c:v>2.0140000000000002E-2</c:v>
                </c:pt>
                <c:pt idx="7347">
                  <c:v>2.0140000000000002E-2</c:v>
                </c:pt>
                <c:pt idx="7348">
                  <c:v>2.009E-2</c:v>
                </c:pt>
                <c:pt idx="7349">
                  <c:v>2.0029999999999999E-2</c:v>
                </c:pt>
                <c:pt idx="7350">
                  <c:v>2.0029999999999999E-2</c:v>
                </c:pt>
                <c:pt idx="7351">
                  <c:v>1.9980000000000001E-2</c:v>
                </c:pt>
                <c:pt idx="7352">
                  <c:v>1.9980000000000001E-2</c:v>
                </c:pt>
                <c:pt idx="7353">
                  <c:v>1.992E-2</c:v>
                </c:pt>
                <c:pt idx="7354">
                  <c:v>1.992E-2</c:v>
                </c:pt>
                <c:pt idx="7355">
                  <c:v>1.9869999999999999E-2</c:v>
                </c:pt>
                <c:pt idx="7356">
                  <c:v>1.9820000000000001E-2</c:v>
                </c:pt>
                <c:pt idx="7357">
                  <c:v>1.9820000000000001E-2</c:v>
                </c:pt>
                <c:pt idx="7358">
                  <c:v>1.976E-2</c:v>
                </c:pt>
                <c:pt idx="7359">
                  <c:v>1.976E-2</c:v>
                </c:pt>
                <c:pt idx="7360">
                  <c:v>1.9709999999999998E-2</c:v>
                </c:pt>
                <c:pt idx="7361">
                  <c:v>1.9709999999999998E-2</c:v>
                </c:pt>
                <c:pt idx="7362">
                  <c:v>1.9650000000000001E-2</c:v>
                </c:pt>
                <c:pt idx="7363">
                  <c:v>1.9650000000000001E-2</c:v>
                </c:pt>
                <c:pt idx="7364">
                  <c:v>1.9599999999999999E-2</c:v>
                </c:pt>
                <c:pt idx="7365">
                  <c:v>1.9599999999999999E-2</c:v>
                </c:pt>
                <c:pt idx="7366">
                  <c:v>1.9539999999999998E-2</c:v>
                </c:pt>
                <c:pt idx="7367">
                  <c:v>1.9539999999999998E-2</c:v>
                </c:pt>
                <c:pt idx="7368">
                  <c:v>1.949E-2</c:v>
                </c:pt>
                <c:pt idx="7369">
                  <c:v>1.949E-2</c:v>
                </c:pt>
                <c:pt idx="7370">
                  <c:v>1.9429999999999999E-2</c:v>
                </c:pt>
                <c:pt idx="7371">
                  <c:v>1.9429999999999999E-2</c:v>
                </c:pt>
                <c:pt idx="7372">
                  <c:v>1.9380000000000001E-2</c:v>
                </c:pt>
                <c:pt idx="7373">
                  <c:v>1.9380000000000001E-2</c:v>
                </c:pt>
                <c:pt idx="7374">
                  <c:v>1.9380000000000001E-2</c:v>
                </c:pt>
                <c:pt idx="7375">
                  <c:v>1.933E-2</c:v>
                </c:pt>
                <c:pt idx="7376">
                  <c:v>1.933E-2</c:v>
                </c:pt>
                <c:pt idx="7377">
                  <c:v>1.9269999999999999E-2</c:v>
                </c:pt>
                <c:pt idx="7378">
                  <c:v>1.9269999999999999E-2</c:v>
                </c:pt>
                <c:pt idx="7379">
                  <c:v>1.9220000000000001E-2</c:v>
                </c:pt>
                <c:pt idx="7380">
                  <c:v>1.9220000000000001E-2</c:v>
                </c:pt>
                <c:pt idx="7381">
                  <c:v>1.9220000000000001E-2</c:v>
                </c:pt>
                <c:pt idx="7382">
                  <c:v>1.916E-2</c:v>
                </c:pt>
                <c:pt idx="7383">
                  <c:v>1.916E-2</c:v>
                </c:pt>
                <c:pt idx="7384">
                  <c:v>1.916E-2</c:v>
                </c:pt>
                <c:pt idx="7385">
                  <c:v>1.9109999999999999E-2</c:v>
                </c:pt>
                <c:pt idx="7386">
                  <c:v>1.9109999999999999E-2</c:v>
                </c:pt>
                <c:pt idx="7387">
                  <c:v>1.9109999999999999E-2</c:v>
                </c:pt>
                <c:pt idx="7388">
                  <c:v>1.9050000000000001E-2</c:v>
                </c:pt>
                <c:pt idx="7389">
                  <c:v>1.9050000000000001E-2</c:v>
                </c:pt>
                <c:pt idx="7390">
                  <c:v>1.9050000000000001E-2</c:v>
                </c:pt>
                <c:pt idx="7391">
                  <c:v>1.9050000000000001E-2</c:v>
                </c:pt>
                <c:pt idx="7392">
                  <c:v>1.9E-2</c:v>
                </c:pt>
                <c:pt idx="7393">
                  <c:v>1.9E-2</c:v>
                </c:pt>
                <c:pt idx="7394">
                  <c:v>1.9E-2</c:v>
                </c:pt>
                <c:pt idx="7395">
                  <c:v>1.9E-2</c:v>
                </c:pt>
                <c:pt idx="7396">
                  <c:v>1.8939999999999999E-2</c:v>
                </c:pt>
                <c:pt idx="7397">
                  <c:v>1.8939999999999999E-2</c:v>
                </c:pt>
                <c:pt idx="7398">
                  <c:v>1.8939999999999999E-2</c:v>
                </c:pt>
                <c:pt idx="7399">
                  <c:v>1.8939999999999999E-2</c:v>
                </c:pt>
                <c:pt idx="7400">
                  <c:v>1.8890000000000001E-2</c:v>
                </c:pt>
                <c:pt idx="7401">
                  <c:v>1.8890000000000001E-2</c:v>
                </c:pt>
                <c:pt idx="7402">
                  <c:v>1.8890000000000001E-2</c:v>
                </c:pt>
                <c:pt idx="7403">
                  <c:v>1.8890000000000001E-2</c:v>
                </c:pt>
                <c:pt idx="7404">
                  <c:v>1.8890000000000001E-2</c:v>
                </c:pt>
                <c:pt idx="7405">
                  <c:v>1.8890000000000001E-2</c:v>
                </c:pt>
                <c:pt idx="7406">
                  <c:v>1.8890000000000001E-2</c:v>
                </c:pt>
                <c:pt idx="7407">
                  <c:v>1.883E-2</c:v>
                </c:pt>
                <c:pt idx="7408">
                  <c:v>1.883E-2</c:v>
                </c:pt>
                <c:pt idx="7409">
                  <c:v>1.883E-2</c:v>
                </c:pt>
                <c:pt idx="7410">
                  <c:v>1.883E-2</c:v>
                </c:pt>
                <c:pt idx="7411">
                  <c:v>1.883E-2</c:v>
                </c:pt>
                <c:pt idx="7412">
                  <c:v>1.883E-2</c:v>
                </c:pt>
                <c:pt idx="7413">
                  <c:v>1.883E-2</c:v>
                </c:pt>
                <c:pt idx="7414">
                  <c:v>1.883E-2</c:v>
                </c:pt>
                <c:pt idx="7415">
                  <c:v>1.883E-2</c:v>
                </c:pt>
                <c:pt idx="7416">
                  <c:v>1.883E-2</c:v>
                </c:pt>
                <c:pt idx="7417">
                  <c:v>1.883E-2</c:v>
                </c:pt>
                <c:pt idx="7418">
                  <c:v>1.883E-2</c:v>
                </c:pt>
                <c:pt idx="7419">
                  <c:v>1.8780000000000002E-2</c:v>
                </c:pt>
                <c:pt idx="7420">
                  <c:v>1.8780000000000002E-2</c:v>
                </c:pt>
                <c:pt idx="7421">
                  <c:v>1.8780000000000002E-2</c:v>
                </c:pt>
                <c:pt idx="7422">
                  <c:v>1.8780000000000002E-2</c:v>
                </c:pt>
                <c:pt idx="7423">
                  <c:v>1.8780000000000002E-2</c:v>
                </c:pt>
                <c:pt idx="7424">
                  <c:v>1.8780000000000002E-2</c:v>
                </c:pt>
                <c:pt idx="7425">
                  <c:v>1.8780000000000002E-2</c:v>
                </c:pt>
                <c:pt idx="7426">
                  <c:v>1.8780000000000002E-2</c:v>
                </c:pt>
                <c:pt idx="7427">
                  <c:v>1.8780000000000002E-2</c:v>
                </c:pt>
                <c:pt idx="7428">
                  <c:v>1.8780000000000002E-2</c:v>
                </c:pt>
                <c:pt idx="7429">
                  <c:v>1.8780000000000002E-2</c:v>
                </c:pt>
                <c:pt idx="7430">
                  <c:v>1.8780000000000002E-2</c:v>
                </c:pt>
                <c:pt idx="7431">
                  <c:v>1.8780000000000002E-2</c:v>
                </c:pt>
                <c:pt idx="7432">
                  <c:v>1.8780000000000002E-2</c:v>
                </c:pt>
                <c:pt idx="7433">
                  <c:v>1.8780000000000002E-2</c:v>
                </c:pt>
                <c:pt idx="7434">
                  <c:v>1.8780000000000002E-2</c:v>
                </c:pt>
                <c:pt idx="7435">
                  <c:v>1.883E-2</c:v>
                </c:pt>
                <c:pt idx="7436">
                  <c:v>1.883E-2</c:v>
                </c:pt>
                <c:pt idx="7437">
                  <c:v>1.883E-2</c:v>
                </c:pt>
                <c:pt idx="7438">
                  <c:v>1.883E-2</c:v>
                </c:pt>
                <c:pt idx="7439">
                  <c:v>1.883E-2</c:v>
                </c:pt>
                <c:pt idx="7440">
                  <c:v>1.883E-2</c:v>
                </c:pt>
                <c:pt idx="7441">
                  <c:v>1.883E-2</c:v>
                </c:pt>
                <c:pt idx="7442">
                  <c:v>1.883E-2</c:v>
                </c:pt>
                <c:pt idx="7443">
                  <c:v>1.883E-2</c:v>
                </c:pt>
                <c:pt idx="7444">
                  <c:v>1.883E-2</c:v>
                </c:pt>
                <c:pt idx="7445">
                  <c:v>1.883E-2</c:v>
                </c:pt>
                <c:pt idx="7446">
                  <c:v>1.883E-2</c:v>
                </c:pt>
                <c:pt idx="7447">
                  <c:v>1.883E-2</c:v>
                </c:pt>
                <c:pt idx="7448">
                  <c:v>1.883E-2</c:v>
                </c:pt>
                <c:pt idx="7449">
                  <c:v>1.883E-2</c:v>
                </c:pt>
                <c:pt idx="7450">
                  <c:v>1.883E-2</c:v>
                </c:pt>
                <c:pt idx="7451">
                  <c:v>1.883E-2</c:v>
                </c:pt>
                <c:pt idx="7452">
                  <c:v>1.883E-2</c:v>
                </c:pt>
                <c:pt idx="7453">
                  <c:v>1.883E-2</c:v>
                </c:pt>
                <c:pt idx="7454">
                  <c:v>1.883E-2</c:v>
                </c:pt>
                <c:pt idx="7455">
                  <c:v>1.883E-2</c:v>
                </c:pt>
                <c:pt idx="7456">
                  <c:v>1.883E-2</c:v>
                </c:pt>
                <c:pt idx="7457">
                  <c:v>1.883E-2</c:v>
                </c:pt>
                <c:pt idx="7458">
                  <c:v>1.883E-2</c:v>
                </c:pt>
                <c:pt idx="7459">
                  <c:v>1.883E-2</c:v>
                </c:pt>
                <c:pt idx="7460">
                  <c:v>1.883E-2</c:v>
                </c:pt>
                <c:pt idx="7461">
                  <c:v>1.883E-2</c:v>
                </c:pt>
                <c:pt idx="7462">
                  <c:v>1.883E-2</c:v>
                </c:pt>
                <c:pt idx="7463">
                  <c:v>1.883E-2</c:v>
                </c:pt>
                <c:pt idx="7464">
                  <c:v>1.8890000000000001E-2</c:v>
                </c:pt>
                <c:pt idx="7465">
                  <c:v>1.8890000000000001E-2</c:v>
                </c:pt>
                <c:pt idx="7466">
                  <c:v>1.8890000000000001E-2</c:v>
                </c:pt>
                <c:pt idx="7467">
                  <c:v>1.8890000000000001E-2</c:v>
                </c:pt>
                <c:pt idx="7468">
                  <c:v>1.8890000000000001E-2</c:v>
                </c:pt>
                <c:pt idx="7469">
                  <c:v>1.8890000000000001E-2</c:v>
                </c:pt>
                <c:pt idx="7470">
                  <c:v>1.8890000000000001E-2</c:v>
                </c:pt>
                <c:pt idx="7471">
                  <c:v>1.8890000000000001E-2</c:v>
                </c:pt>
                <c:pt idx="7472">
                  <c:v>1.8890000000000001E-2</c:v>
                </c:pt>
                <c:pt idx="7473">
                  <c:v>1.8890000000000001E-2</c:v>
                </c:pt>
                <c:pt idx="7474">
                  <c:v>1.8890000000000001E-2</c:v>
                </c:pt>
                <c:pt idx="7475">
                  <c:v>1.883E-2</c:v>
                </c:pt>
                <c:pt idx="7476">
                  <c:v>1.883E-2</c:v>
                </c:pt>
                <c:pt idx="7477">
                  <c:v>1.883E-2</c:v>
                </c:pt>
                <c:pt idx="7478">
                  <c:v>1.883E-2</c:v>
                </c:pt>
                <c:pt idx="7479">
                  <c:v>1.883E-2</c:v>
                </c:pt>
                <c:pt idx="7480">
                  <c:v>1.883E-2</c:v>
                </c:pt>
                <c:pt idx="7481">
                  <c:v>1.883E-2</c:v>
                </c:pt>
                <c:pt idx="7482">
                  <c:v>1.883E-2</c:v>
                </c:pt>
                <c:pt idx="7483">
                  <c:v>1.883E-2</c:v>
                </c:pt>
                <c:pt idx="7484">
                  <c:v>1.883E-2</c:v>
                </c:pt>
                <c:pt idx="7485">
                  <c:v>1.883E-2</c:v>
                </c:pt>
                <c:pt idx="7486">
                  <c:v>1.883E-2</c:v>
                </c:pt>
                <c:pt idx="7487">
                  <c:v>1.883E-2</c:v>
                </c:pt>
                <c:pt idx="7488">
                  <c:v>1.883E-2</c:v>
                </c:pt>
                <c:pt idx="7489">
                  <c:v>1.883E-2</c:v>
                </c:pt>
                <c:pt idx="7490">
                  <c:v>1.8780000000000002E-2</c:v>
                </c:pt>
                <c:pt idx="7491">
                  <c:v>1.8780000000000002E-2</c:v>
                </c:pt>
                <c:pt idx="7492">
                  <c:v>1.8780000000000002E-2</c:v>
                </c:pt>
                <c:pt idx="7493">
                  <c:v>1.8780000000000002E-2</c:v>
                </c:pt>
                <c:pt idx="7494">
                  <c:v>1.8780000000000002E-2</c:v>
                </c:pt>
                <c:pt idx="7495">
                  <c:v>1.8780000000000002E-2</c:v>
                </c:pt>
                <c:pt idx="7496">
                  <c:v>1.8780000000000002E-2</c:v>
                </c:pt>
                <c:pt idx="7497">
                  <c:v>1.873E-2</c:v>
                </c:pt>
                <c:pt idx="7498">
                  <c:v>1.873E-2</c:v>
                </c:pt>
                <c:pt idx="7499">
                  <c:v>1.873E-2</c:v>
                </c:pt>
                <c:pt idx="7500">
                  <c:v>1.873E-2</c:v>
                </c:pt>
                <c:pt idx="7501">
                  <c:v>1.873E-2</c:v>
                </c:pt>
                <c:pt idx="7502">
                  <c:v>1.873E-2</c:v>
                </c:pt>
                <c:pt idx="7503">
                  <c:v>1.873E-2</c:v>
                </c:pt>
                <c:pt idx="7504">
                  <c:v>1.8669999999999999E-2</c:v>
                </c:pt>
                <c:pt idx="7505">
                  <c:v>1.8669999999999999E-2</c:v>
                </c:pt>
                <c:pt idx="7506">
                  <c:v>1.8669999999999999E-2</c:v>
                </c:pt>
                <c:pt idx="7507">
                  <c:v>1.8669999999999999E-2</c:v>
                </c:pt>
                <c:pt idx="7508">
                  <c:v>1.8669999999999999E-2</c:v>
                </c:pt>
                <c:pt idx="7509">
                  <c:v>1.8620000000000001E-2</c:v>
                </c:pt>
                <c:pt idx="7510">
                  <c:v>1.8620000000000001E-2</c:v>
                </c:pt>
                <c:pt idx="7511">
                  <c:v>1.8620000000000001E-2</c:v>
                </c:pt>
                <c:pt idx="7512">
                  <c:v>1.8620000000000001E-2</c:v>
                </c:pt>
                <c:pt idx="7513">
                  <c:v>1.8620000000000001E-2</c:v>
                </c:pt>
                <c:pt idx="7514">
                  <c:v>1.856E-2</c:v>
                </c:pt>
                <c:pt idx="7515">
                  <c:v>1.856E-2</c:v>
                </c:pt>
                <c:pt idx="7516">
                  <c:v>1.856E-2</c:v>
                </c:pt>
                <c:pt idx="7517">
                  <c:v>1.856E-2</c:v>
                </c:pt>
                <c:pt idx="7518">
                  <c:v>1.856E-2</c:v>
                </c:pt>
                <c:pt idx="7519">
                  <c:v>1.8509999999999999E-2</c:v>
                </c:pt>
                <c:pt idx="7520">
                  <c:v>1.8509999999999999E-2</c:v>
                </c:pt>
                <c:pt idx="7521">
                  <c:v>1.8509999999999999E-2</c:v>
                </c:pt>
                <c:pt idx="7522">
                  <c:v>1.8509999999999999E-2</c:v>
                </c:pt>
                <c:pt idx="7523">
                  <c:v>1.8450000000000001E-2</c:v>
                </c:pt>
                <c:pt idx="7524">
                  <c:v>1.8450000000000001E-2</c:v>
                </c:pt>
                <c:pt idx="7525">
                  <c:v>1.8450000000000001E-2</c:v>
                </c:pt>
                <c:pt idx="7526">
                  <c:v>1.8450000000000001E-2</c:v>
                </c:pt>
                <c:pt idx="7527">
                  <c:v>1.84E-2</c:v>
                </c:pt>
                <c:pt idx="7528">
                  <c:v>1.84E-2</c:v>
                </c:pt>
                <c:pt idx="7529">
                  <c:v>1.84E-2</c:v>
                </c:pt>
                <c:pt idx="7530">
                  <c:v>1.84E-2</c:v>
                </c:pt>
                <c:pt idx="7531">
                  <c:v>1.8339999999999999E-2</c:v>
                </c:pt>
                <c:pt idx="7532">
                  <c:v>1.8339999999999999E-2</c:v>
                </c:pt>
                <c:pt idx="7533">
                  <c:v>1.8339999999999999E-2</c:v>
                </c:pt>
                <c:pt idx="7534">
                  <c:v>1.8339999999999999E-2</c:v>
                </c:pt>
                <c:pt idx="7535">
                  <c:v>1.8290000000000001E-2</c:v>
                </c:pt>
                <c:pt idx="7536">
                  <c:v>1.8290000000000001E-2</c:v>
                </c:pt>
                <c:pt idx="7537">
                  <c:v>1.8290000000000001E-2</c:v>
                </c:pt>
                <c:pt idx="7538">
                  <c:v>1.8239999999999999E-2</c:v>
                </c:pt>
                <c:pt idx="7539">
                  <c:v>1.8239999999999999E-2</c:v>
                </c:pt>
                <c:pt idx="7540">
                  <c:v>1.8239999999999999E-2</c:v>
                </c:pt>
                <c:pt idx="7541">
                  <c:v>1.8239999999999999E-2</c:v>
                </c:pt>
                <c:pt idx="7542">
                  <c:v>1.8180000000000002E-2</c:v>
                </c:pt>
                <c:pt idx="7543">
                  <c:v>1.8180000000000002E-2</c:v>
                </c:pt>
                <c:pt idx="7544">
                  <c:v>1.8180000000000002E-2</c:v>
                </c:pt>
                <c:pt idx="7545">
                  <c:v>1.813E-2</c:v>
                </c:pt>
                <c:pt idx="7546">
                  <c:v>1.813E-2</c:v>
                </c:pt>
                <c:pt idx="7547">
                  <c:v>1.813E-2</c:v>
                </c:pt>
                <c:pt idx="7548">
                  <c:v>1.813E-2</c:v>
                </c:pt>
                <c:pt idx="7549">
                  <c:v>1.8069999999999999E-2</c:v>
                </c:pt>
                <c:pt idx="7550">
                  <c:v>1.8069999999999999E-2</c:v>
                </c:pt>
                <c:pt idx="7551">
                  <c:v>1.8069999999999999E-2</c:v>
                </c:pt>
                <c:pt idx="7552">
                  <c:v>1.8020000000000001E-2</c:v>
                </c:pt>
                <c:pt idx="7553">
                  <c:v>1.8020000000000001E-2</c:v>
                </c:pt>
                <c:pt idx="7554">
                  <c:v>1.8020000000000001E-2</c:v>
                </c:pt>
                <c:pt idx="7555">
                  <c:v>1.8020000000000001E-2</c:v>
                </c:pt>
                <c:pt idx="7556">
                  <c:v>1.796E-2</c:v>
                </c:pt>
                <c:pt idx="7557">
                  <c:v>1.796E-2</c:v>
                </c:pt>
                <c:pt idx="7558">
                  <c:v>1.796E-2</c:v>
                </c:pt>
                <c:pt idx="7559">
                  <c:v>1.7909999999999999E-2</c:v>
                </c:pt>
                <c:pt idx="7560">
                  <c:v>1.7909999999999999E-2</c:v>
                </c:pt>
                <c:pt idx="7561">
                  <c:v>1.7909999999999999E-2</c:v>
                </c:pt>
                <c:pt idx="7562">
                  <c:v>1.7850000000000001E-2</c:v>
                </c:pt>
                <c:pt idx="7563">
                  <c:v>1.7850000000000001E-2</c:v>
                </c:pt>
                <c:pt idx="7564">
                  <c:v>1.7850000000000001E-2</c:v>
                </c:pt>
                <c:pt idx="7565">
                  <c:v>1.78E-2</c:v>
                </c:pt>
                <c:pt idx="7566">
                  <c:v>1.78E-2</c:v>
                </c:pt>
                <c:pt idx="7567">
                  <c:v>1.78E-2</c:v>
                </c:pt>
                <c:pt idx="7568">
                  <c:v>1.78E-2</c:v>
                </c:pt>
                <c:pt idx="7569">
                  <c:v>1.7749999999999998E-2</c:v>
                </c:pt>
                <c:pt idx="7570">
                  <c:v>1.7749999999999998E-2</c:v>
                </c:pt>
                <c:pt idx="7571">
                  <c:v>1.7749999999999998E-2</c:v>
                </c:pt>
                <c:pt idx="7572">
                  <c:v>1.7690000000000001E-2</c:v>
                </c:pt>
                <c:pt idx="7573">
                  <c:v>1.7690000000000001E-2</c:v>
                </c:pt>
                <c:pt idx="7574">
                  <c:v>1.7690000000000001E-2</c:v>
                </c:pt>
                <c:pt idx="7575">
                  <c:v>1.7639999999999999E-2</c:v>
                </c:pt>
                <c:pt idx="7576">
                  <c:v>1.7639999999999999E-2</c:v>
                </c:pt>
                <c:pt idx="7577">
                  <c:v>1.7639999999999999E-2</c:v>
                </c:pt>
                <c:pt idx="7578">
                  <c:v>1.7639999999999999E-2</c:v>
                </c:pt>
                <c:pt idx="7579">
                  <c:v>1.7579999999999998E-2</c:v>
                </c:pt>
                <c:pt idx="7580">
                  <c:v>1.7579999999999998E-2</c:v>
                </c:pt>
                <c:pt idx="7581">
                  <c:v>1.7579999999999998E-2</c:v>
                </c:pt>
                <c:pt idx="7582">
                  <c:v>1.753E-2</c:v>
                </c:pt>
                <c:pt idx="7583">
                  <c:v>1.753E-2</c:v>
                </c:pt>
                <c:pt idx="7584">
                  <c:v>1.753E-2</c:v>
                </c:pt>
                <c:pt idx="7585">
                  <c:v>1.753E-2</c:v>
                </c:pt>
                <c:pt idx="7586">
                  <c:v>1.7469999999999999E-2</c:v>
                </c:pt>
                <c:pt idx="7587">
                  <c:v>1.7469999999999999E-2</c:v>
                </c:pt>
                <c:pt idx="7588">
                  <c:v>1.7469999999999999E-2</c:v>
                </c:pt>
                <c:pt idx="7589">
                  <c:v>1.7420000000000001E-2</c:v>
                </c:pt>
                <c:pt idx="7590">
                  <c:v>1.7420000000000001E-2</c:v>
                </c:pt>
                <c:pt idx="7591">
                  <c:v>1.7420000000000001E-2</c:v>
                </c:pt>
                <c:pt idx="7592">
                  <c:v>1.736E-2</c:v>
                </c:pt>
                <c:pt idx="7593">
                  <c:v>1.736E-2</c:v>
                </c:pt>
                <c:pt idx="7594">
                  <c:v>1.736E-2</c:v>
                </c:pt>
                <c:pt idx="7595">
                  <c:v>1.7309999999999999E-2</c:v>
                </c:pt>
                <c:pt idx="7596">
                  <c:v>1.7309999999999999E-2</c:v>
                </c:pt>
                <c:pt idx="7597">
                  <c:v>1.7309999999999999E-2</c:v>
                </c:pt>
                <c:pt idx="7598">
                  <c:v>1.7309999999999999E-2</c:v>
                </c:pt>
                <c:pt idx="7599">
                  <c:v>1.7260000000000001E-2</c:v>
                </c:pt>
                <c:pt idx="7600">
                  <c:v>1.7260000000000001E-2</c:v>
                </c:pt>
                <c:pt idx="7601">
                  <c:v>1.7260000000000001E-2</c:v>
                </c:pt>
                <c:pt idx="7602">
                  <c:v>1.7260000000000001E-2</c:v>
                </c:pt>
                <c:pt idx="7603">
                  <c:v>1.72E-2</c:v>
                </c:pt>
                <c:pt idx="7604">
                  <c:v>1.72E-2</c:v>
                </c:pt>
                <c:pt idx="7605">
                  <c:v>1.72E-2</c:v>
                </c:pt>
                <c:pt idx="7606">
                  <c:v>1.7149999999999999E-2</c:v>
                </c:pt>
                <c:pt idx="7607">
                  <c:v>1.7149999999999999E-2</c:v>
                </c:pt>
                <c:pt idx="7608">
                  <c:v>1.7149999999999999E-2</c:v>
                </c:pt>
                <c:pt idx="7609">
                  <c:v>1.7090000000000001E-2</c:v>
                </c:pt>
                <c:pt idx="7610">
                  <c:v>1.7090000000000001E-2</c:v>
                </c:pt>
                <c:pt idx="7611">
                  <c:v>1.7090000000000001E-2</c:v>
                </c:pt>
                <c:pt idx="7612">
                  <c:v>1.7090000000000001E-2</c:v>
                </c:pt>
                <c:pt idx="7613">
                  <c:v>1.704E-2</c:v>
                </c:pt>
                <c:pt idx="7614">
                  <c:v>1.704E-2</c:v>
                </c:pt>
                <c:pt idx="7615">
                  <c:v>1.704E-2</c:v>
                </c:pt>
                <c:pt idx="7616">
                  <c:v>1.6979999999999999E-2</c:v>
                </c:pt>
                <c:pt idx="7617">
                  <c:v>1.6979999999999999E-2</c:v>
                </c:pt>
                <c:pt idx="7618">
                  <c:v>1.6979999999999999E-2</c:v>
                </c:pt>
                <c:pt idx="7619">
                  <c:v>1.6979999999999999E-2</c:v>
                </c:pt>
                <c:pt idx="7620">
                  <c:v>1.6930000000000001E-2</c:v>
                </c:pt>
                <c:pt idx="7621">
                  <c:v>1.6930000000000001E-2</c:v>
                </c:pt>
                <c:pt idx="7622">
                  <c:v>1.6930000000000001E-2</c:v>
                </c:pt>
                <c:pt idx="7623">
                  <c:v>1.687E-2</c:v>
                </c:pt>
                <c:pt idx="7624">
                  <c:v>1.687E-2</c:v>
                </c:pt>
                <c:pt idx="7625">
                  <c:v>1.687E-2</c:v>
                </c:pt>
                <c:pt idx="7626">
                  <c:v>1.687E-2</c:v>
                </c:pt>
                <c:pt idx="7627">
                  <c:v>1.6820000000000002E-2</c:v>
                </c:pt>
                <c:pt idx="7628">
                  <c:v>1.6820000000000002E-2</c:v>
                </c:pt>
                <c:pt idx="7629">
                  <c:v>1.6820000000000002E-2</c:v>
                </c:pt>
                <c:pt idx="7630">
                  <c:v>1.677E-2</c:v>
                </c:pt>
                <c:pt idx="7631">
                  <c:v>1.677E-2</c:v>
                </c:pt>
                <c:pt idx="7632">
                  <c:v>1.677E-2</c:v>
                </c:pt>
                <c:pt idx="7633">
                  <c:v>1.677E-2</c:v>
                </c:pt>
                <c:pt idx="7634">
                  <c:v>1.6709999999999999E-2</c:v>
                </c:pt>
                <c:pt idx="7635">
                  <c:v>1.6709999999999999E-2</c:v>
                </c:pt>
                <c:pt idx="7636">
                  <c:v>1.6709999999999999E-2</c:v>
                </c:pt>
                <c:pt idx="7637">
                  <c:v>1.6660000000000001E-2</c:v>
                </c:pt>
                <c:pt idx="7638">
                  <c:v>1.6660000000000001E-2</c:v>
                </c:pt>
                <c:pt idx="7639">
                  <c:v>1.6660000000000001E-2</c:v>
                </c:pt>
                <c:pt idx="7640">
                  <c:v>1.6660000000000001E-2</c:v>
                </c:pt>
                <c:pt idx="7641">
                  <c:v>1.66E-2</c:v>
                </c:pt>
                <c:pt idx="7642">
                  <c:v>1.66E-2</c:v>
                </c:pt>
                <c:pt idx="7643">
                  <c:v>1.66E-2</c:v>
                </c:pt>
                <c:pt idx="7644">
                  <c:v>1.66E-2</c:v>
                </c:pt>
                <c:pt idx="7645">
                  <c:v>1.6549999999999999E-2</c:v>
                </c:pt>
                <c:pt idx="7646">
                  <c:v>1.6549999999999999E-2</c:v>
                </c:pt>
                <c:pt idx="7647">
                  <c:v>1.6549999999999999E-2</c:v>
                </c:pt>
                <c:pt idx="7648">
                  <c:v>1.6549999999999999E-2</c:v>
                </c:pt>
                <c:pt idx="7649">
                  <c:v>1.6490000000000001E-2</c:v>
                </c:pt>
                <c:pt idx="7650">
                  <c:v>1.6490000000000001E-2</c:v>
                </c:pt>
                <c:pt idx="7651">
                  <c:v>1.6490000000000001E-2</c:v>
                </c:pt>
                <c:pt idx="7652">
                  <c:v>1.644E-2</c:v>
                </c:pt>
                <c:pt idx="7653">
                  <c:v>1.644E-2</c:v>
                </c:pt>
                <c:pt idx="7654">
                  <c:v>1.644E-2</c:v>
                </c:pt>
                <c:pt idx="7655">
                  <c:v>1.644E-2</c:v>
                </c:pt>
                <c:pt idx="7656">
                  <c:v>1.6379999999999999E-2</c:v>
                </c:pt>
                <c:pt idx="7657">
                  <c:v>1.6379999999999999E-2</c:v>
                </c:pt>
                <c:pt idx="7658">
                  <c:v>1.6379999999999999E-2</c:v>
                </c:pt>
                <c:pt idx="7659">
                  <c:v>1.6379999999999999E-2</c:v>
                </c:pt>
                <c:pt idx="7660">
                  <c:v>1.6330000000000001E-2</c:v>
                </c:pt>
                <c:pt idx="7661">
                  <c:v>1.6330000000000001E-2</c:v>
                </c:pt>
                <c:pt idx="7662">
                  <c:v>1.6330000000000001E-2</c:v>
                </c:pt>
                <c:pt idx="7663">
                  <c:v>1.6330000000000001E-2</c:v>
                </c:pt>
                <c:pt idx="7664">
                  <c:v>1.6279999999999999E-2</c:v>
                </c:pt>
                <c:pt idx="7665">
                  <c:v>1.6279999999999999E-2</c:v>
                </c:pt>
                <c:pt idx="7666">
                  <c:v>1.6279999999999999E-2</c:v>
                </c:pt>
                <c:pt idx="7667">
                  <c:v>1.6279999999999999E-2</c:v>
                </c:pt>
                <c:pt idx="7668">
                  <c:v>1.6219999999999998E-2</c:v>
                </c:pt>
                <c:pt idx="7669">
                  <c:v>1.6219999999999998E-2</c:v>
                </c:pt>
                <c:pt idx="7670">
                  <c:v>1.6219999999999998E-2</c:v>
                </c:pt>
                <c:pt idx="7671">
                  <c:v>1.6219999999999998E-2</c:v>
                </c:pt>
                <c:pt idx="7672">
                  <c:v>1.617E-2</c:v>
                </c:pt>
                <c:pt idx="7673">
                  <c:v>1.617E-2</c:v>
                </c:pt>
                <c:pt idx="7674">
                  <c:v>1.617E-2</c:v>
                </c:pt>
                <c:pt idx="7675">
                  <c:v>1.617E-2</c:v>
                </c:pt>
                <c:pt idx="7676">
                  <c:v>1.6109999999999999E-2</c:v>
                </c:pt>
                <c:pt idx="7677">
                  <c:v>1.6109999999999999E-2</c:v>
                </c:pt>
                <c:pt idx="7678">
                  <c:v>1.6109999999999999E-2</c:v>
                </c:pt>
                <c:pt idx="7679">
                  <c:v>1.6109999999999999E-2</c:v>
                </c:pt>
                <c:pt idx="7680">
                  <c:v>1.6109999999999999E-2</c:v>
                </c:pt>
                <c:pt idx="7681">
                  <c:v>1.6060000000000001E-2</c:v>
                </c:pt>
                <c:pt idx="7682">
                  <c:v>1.6060000000000001E-2</c:v>
                </c:pt>
                <c:pt idx="7683">
                  <c:v>1.6060000000000001E-2</c:v>
                </c:pt>
                <c:pt idx="7684">
                  <c:v>1.6060000000000001E-2</c:v>
                </c:pt>
                <c:pt idx="7685">
                  <c:v>1.6E-2</c:v>
                </c:pt>
                <c:pt idx="7686">
                  <c:v>1.6E-2</c:v>
                </c:pt>
                <c:pt idx="7687">
                  <c:v>1.6E-2</c:v>
                </c:pt>
                <c:pt idx="7688">
                  <c:v>1.6E-2</c:v>
                </c:pt>
                <c:pt idx="7689">
                  <c:v>1.5949999999999999E-2</c:v>
                </c:pt>
                <c:pt idx="7690">
                  <c:v>1.5949999999999999E-2</c:v>
                </c:pt>
                <c:pt idx="7691">
                  <c:v>1.5949999999999999E-2</c:v>
                </c:pt>
                <c:pt idx="7692">
                  <c:v>1.5949999999999999E-2</c:v>
                </c:pt>
                <c:pt idx="7693">
                  <c:v>1.5949999999999999E-2</c:v>
                </c:pt>
                <c:pt idx="7694">
                  <c:v>1.5890000000000001E-2</c:v>
                </c:pt>
                <c:pt idx="7695">
                  <c:v>1.5890000000000001E-2</c:v>
                </c:pt>
                <c:pt idx="7696">
                  <c:v>1.5890000000000001E-2</c:v>
                </c:pt>
                <c:pt idx="7697">
                  <c:v>1.5890000000000001E-2</c:v>
                </c:pt>
                <c:pt idx="7698">
                  <c:v>1.5890000000000001E-2</c:v>
                </c:pt>
                <c:pt idx="7699">
                  <c:v>1.584E-2</c:v>
                </c:pt>
                <c:pt idx="7700">
                  <c:v>1.584E-2</c:v>
                </c:pt>
                <c:pt idx="7701">
                  <c:v>1.584E-2</c:v>
                </c:pt>
                <c:pt idx="7702">
                  <c:v>1.584E-2</c:v>
                </c:pt>
                <c:pt idx="7703">
                  <c:v>1.5789999999999998E-2</c:v>
                </c:pt>
                <c:pt idx="7704">
                  <c:v>1.5789999999999998E-2</c:v>
                </c:pt>
                <c:pt idx="7705">
                  <c:v>1.5789999999999998E-2</c:v>
                </c:pt>
                <c:pt idx="7706">
                  <c:v>1.5789999999999998E-2</c:v>
                </c:pt>
                <c:pt idx="7707">
                  <c:v>1.5789999999999998E-2</c:v>
                </c:pt>
                <c:pt idx="7708">
                  <c:v>1.5789999999999998E-2</c:v>
                </c:pt>
                <c:pt idx="7709">
                  <c:v>1.5730000000000001E-2</c:v>
                </c:pt>
                <c:pt idx="7710">
                  <c:v>1.5730000000000001E-2</c:v>
                </c:pt>
                <c:pt idx="7711">
                  <c:v>1.5730000000000001E-2</c:v>
                </c:pt>
                <c:pt idx="7712">
                  <c:v>1.5730000000000001E-2</c:v>
                </c:pt>
                <c:pt idx="7713">
                  <c:v>1.5730000000000001E-2</c:v>
                </c:pt>
                <c:pt idx="7714">
                  <c:v>1.5679999999999999E-2</c:v>
                </c:pt>
                <c:pt idx="7715">
                  <c:v>1.5679999999999999E-2</c:v>
                </c:pt>
                <c:pt idx="7716">
                  <c:v>1.5679999999999999E-2</c:v>
                </c:pt>
                <c:pt idx="7717">
                  <c:v>1.5679999999999999E-2</c:v>
                </c:pt>
                <c:pt idx="7718">
                  <c:v>1.5679999999999999E-2</c:v>
                </c:pt>
                <c:pt idx="7719">
                  <c:v>1.562E-2</c:v>
                </c:pt>
                <c:pt idx="7720">
                  <c:v>1.562E-2</c:v>
                </c:pt>
                <c:pt idx="7721">
                  <c:v>1.562E-2</c:v>
                </c:pt>
                <c:pt idx="7722">
                  <c:v>1.562E-2</c:v>
                </c:pt>
                <c:pt idx="7723">
                  <c:v>1.562E-2</c:v>
                </c:pt>
                <c:pt idx="7724">
                  <c:v>1.562E-2</c:v>
                </c:pt>
                <c:pt idx="7725">
                  <c:v>1.5570000000000001E-2</c:v>
                </c:pt>
                <c:pt idx="7726">
                  <c:v>1.5570000000000001E-2</c:v>
                </c:pt>
                <c:pt idx="7727">
                  <c:v>1.5570000000000001E-2</c:v>
                </c:pt>
                <c:pt idx="7728">
                  <c:v>1.5570000000000001E-2</c:v>
                </c:pt>
                <c:pt idx="7729">
                  <c:v>1.5570000000000001E-2</c:v>
                </c:pt>
                <c:pt idx="7730">
                  <c:v>1.5570000000000001E-2</c:v>
                </c:pt>
                <c:pt idx="7731">
                  <c:v>1.5570000000000001E-2</c:v>
                </c:pt>
                <c:pt idx="7732">
                  <c:v>1.5509999999999999E-2</c:v>
                </c:pt>
                <c:pt idx="7733">
                  <c:v>1.5509999999999999E-2</c:v>
                </c:pt>
                <c:pt idx="7734">
                  <c:v>1.5509999999999999E-2</c:v>
                </c:pt>
                <c:pt idx="7735">
                  <c:v>1.5509999999999999E-2</c:v>
                </c:pt>
                <c:pt idx="7736">
                  <c:v>1.5509999999999999E-2</c:v>
                </c:pt>
                <c:pt idx="7737">
                  <c:v>1.5509999999999999E-2</c:v>
                </c:pt>
                <c:pt idx="7738">
                  <c:v>1.546E-2</c:v>
                </c:pt>
                <c:pt idx="7739">
                  <c:v>1.546E-2</c:v>
                </c:pt>
                <c:pt idx="7740">
                  <c:v>1.546E-2</c:v>
                </c:pt>
                <c:pt idx="7741">
                  <c:v>1.546E-2</c:v>
                </c:pt>
                <c:pt idx="7742">
                  <c:v>1.546E-2</c:v>
                </c:pt>
                <c:pt idx="7743">
                  <c:v>1.546E-2</c:v>
                </c:pt>
                <c:pt idx="7744">
                  <c:v>1.546E-2</c:v>
                </c:pt>
                <c:pt idx="7745">
                  <c:v>1.54E-2</c:v>
                </c:pt>
                <c:pt idx="7746">
                  <c:v>1.54E-2</c:v>
                </c:pt>
                <c:pt idx="7747">
                  <c:v>1.54E-2</c:v>
                </c:pt>
                <c:pt idx="7748">
                  <c:v>1.54E-2</c:v>
                </c:pt>
                <c:pt idx="7749">
                  <c:v>1.54E-2</c:v>
                </c:pt>
                <c:pt idx="7750">
                  <c:v>1.54E-2</c:v>
                </c:pt>
                <c:pt idx="7751">
                  <c:v>1.54E-2</c:v>
                </c:pt>
                <c:pt idx="7752">
                  <c:v>1.54E-2</c:v>
                </c:pt>
                <c:pt idx="7753">
                  <c:v>1.5350000000000001E-2</c:v>
                </c:pt>
                <c:pt idx="7754">
                  <c:v>1.5350000000000001E-2</c:v>
                </c:pt>
                <c:pt idx="7755">
                  <c:v>1.5350000000000001E-2</c:v>
                </c:pt>
                <c:pt idx="7756">
                  <c:v>1.5350000000000001E-2</c:v>
                </c:pt>
                <c:pt idx="7757">
                  <c:v>1.5350000000000001E-2</c:v>
                </c:pt>
                <c:pt idx="7758">
                  <c:v>1.5350000000000001E-2</c:v>
                </c:pt>
                <c:pt idx="7759">
                  <c:v>1.5350000000000001E-2</c:v>
                </c:pt>
                <c:pt idx="7760">
                  <c:v>1.5350000000000001E-2</c:v>
                </c:pt>
                <c:pt idx="7761">
                  <c:v>1.5350000000000001E-2</c:v>
                </c:pt>
                <c:pt idx="7762">
                  <c:v>1.5299999999999999E-2</c:v>
                </c:pt>
                <c:pt idx="7763">
                  <c:v>1.5299999999999999E-2</c:v>
                </c:pt>
                <c:pt idx="7764">
                  <c:v>1.5299999999999999E-2</c:v>
                </c:pt>
                <c:pt idx="7765">
                  <c:v>1.5299999999999999E-2</c:v>
                </c:pt>
                <c:pt idx="7766">
                  <c:v>1.5299999999999999E-2</c:v>
                </c:pt>
                <c:pt idx="7767">
                  <c:v>1.5299999999999999E-2</c:v>
                </c:pt>
                <c:pt idx="7768">
                  <c:v>1.5299999999999999E-2</c:v>
                </c:pt>
                <c:pt idx="7769">
                  <c:v>1.5299999999999999E-2</c:v>
                </c:pt>
                <c:pt idx="7770">
                  <c:v>1.5299999999999999E-2</c:v>
                </c:pt>
                <c:pt idx="7771">
                  <c:v>1.524E-2</c:v>
                </c:pt>
                <c:pt idx="7772">
                  <c:v>1.524E-2</c:v>
                </c:pt>
                <c:pt idx="7773">
                  <c:v>1.524E-2</c:v>
                </c:pt>
                <c:pt idx="7774">
                  <c:v>1.524E-2</c:v>
                </c:pt>
                <c:pt idx="7775">
                  <c:v>1.524E-2</c:v>
                </c:pt>
                <c:pt idx="7776">
                  <c:v>1.524E-2</c:v>
                </c:pt>
                <c:pt idx="7777">
                  <c:v>1.524E-2</c:v>
                </c:pt>
                <c:pt idx="7778">
                  <c:v>1.524E-2</c:v>
                </c:pt>
                <c:pt idx="7779">
                  <c:v>1.524E-2</c:v>
                </c:pt>
                <c:pt idx="7780">
                  <c:v>1.524E-2</c:v>
                </c:pt>
                <c:pt idx="7781">
                  <c:v>1.524E-2</c:v>
                </c:pt>
                <c:pt idx="7782">
                  <c:v>1.519E-2</c:v>
                </c:pt>
                <c:pt idx="7783">
                  <c:v>1.519E-2</c:v>
                </c:pt>
                <c:pt idx="7784">
                  <c:v>1.519E-2</c:v>
                </c:pt>
                <c:pt idx="7785">
                  <c:v>1.519E-2</c:v>
                </c:pt>
                <c:pt idx="7786">
                  <c:v>1.519E-2</c:v>
                </c:pt>
                <c:pt idx="7787">
                  <c:v>1.519E-2</c:v>
                </c:pt>
                <c:pt idx="7788">
                  <c:v>1.519E-2</c:v>
                </c:pt>
                <c:pt idx="7789">
                  <c:v>1.519E-2</c:v>
                </c:pt>
                <c:pt idx="7790">
                  <c:v>1.519E-2</c:v>
                </c:pt>
                <c:pt idx="7791">
                  <c:v>1.519E-2</c:v>
                </c:pt>
                <c:pt idx="7792">
                  <c:v>1.519E-2</c:v>
                </c:pt>
                <c:pt idx="7793">
                  <c:v>1.519E-2</c:v>
                </c:pt>
                <c:pt idx="7794">
                  <c:v>1.519E-2</c:v>
                </c:pt>
                <c:pt idx="7795">
                  <c:v>1.519E-2</c:v>
                </c:pt>
                <c:pt idx="7796">
                  <c:v>1.519E-2</c:v>
                </c:pt>
                <c:pt idx="7797">
                  <c:v>1.5129999999999999E-2</c:v>
                </c:pt>
                <c:pt idx="7798">
                  <c:v>1.5129999999999999E-2</c:v>
                </c:pt>
                <c:pt idx="7799">
                  <c:v>1.5129999999999999E-2</c:v>
                </c:pt>
                <c:pt idx="7800">
                  <c:v>1.5129999999999999E-2</c:v>
                </c:pt>
                <c:pt idx="7801">
                  <c:v>1.5129999999999999E-2</c:v>
                </c:pt>
                <c:pt idx="7802">
                  <c:v>1.5129999999999999E-2</c:v>
                </c:pt>
                <c:pt idx="7803">
                  <c:v>1.5129999999999999E-2</c:v>
                </c:pt>
                <c:pt idx="7804">
                  <c:v>1.5129999999999999E-2</c:v>
                </c:pt>
                <c:pt idx="7805">
                  <c:v>1.5129999999999999E-2</c:v>
                </c:pt>
                <c:pt idx="7806">
                  <c:v>1.5129999999999999E-2</c:v>
                </c:pt>
                <c:pt idx="7807">
                  <c:v>1.5129999999999999E-2</c:v>
                </c:pt>
                <c:pt idx="7808">
                  <c:v>1.5129999999999999E-2</c:v>
                </c:pt>
                <c:pt idx="7809">
                  <c:v>1.5129999999999999E-2</c:v>
                </c:pt>
                <c:pt idx="7810">
                  <c:v>1.5129999999999999E-2</c:v>
                </c:pt>
                <c:pt idx="7811">
                  <c:v>1.5129999999999999E-2</c:v>
                </c:pt>
                <c:pt idx="7812">
                  <c:v>1.5129999999999999E-2</c:v>
                </c:pt>
                <c:pt idx="7813">
                  <c:v>1.5129999999999999E-2</c:v>
                </c:pt>
                <c:pt idx="7814">
                  <c:v>1.508E-2</c:v>
                </c:pt>
                <c:pt idx="7815">
                  <c:v>1.508E-2</c:v>
                </c:pt>
                <c:pt idx="7816">
                  <c:v>1.508E-2</c:v>
                </c:pt>
                <c:pt idx="7817">
                  <c:v>1.508E-2</c:v>
                </c:pt>
                <c:pt idx="7818">
                  <c:v>1.508E-2</c:v>
                </c:pt>
                <c:pt idx="7819">
                  <c:v>1.508E-2</c:v>
                </c:pt>
                <c:pt idx="7820">
                  <c:v>1.508E-2</c:v>
                </c:pt>
                <c:pt idx="7821">
                  <c:v>1.508E-2</c:v>
                </c:pt>
                <c:pt idx="7822">
                  <c:v>1.508E-2</c:v>
                </c:pt>
                <c:pt idx="7823">
                  <c:v>1.508E-2</c:v>
                </c:pt>
                <c:pt idx="7824">
                  <c:v>1.508E-2</c:v>
                </c:pt>
                <c:pt idx="7825">
                  <c:v>1.508E-2</c:v>
                </c:pt>
                <c:pt idx="7826">
                  <c:v>1.508E-2</c:v>
                </c:pt>
                <c:pt idx="7827">
                  <c:v>1.508E-2</c:v>
                </c:pt>
                <c:pt idx="7828">
                  <c:v>1.508E-2</c:v>
                </c:pt>
                <c:pt idx="7829">
                  <c:v>1.508E-2</c:v>
                </c:pt>
                <c:pt idx="7830">
                  <c:v>1.508E-2</c:v>
                </c:pt>
                <c:pt idx="7831">
                  <c:v>1.502E-2</c:v>
                </c:pt>
                <c:pt idx="7832">
                  <c:v>1.502E-2</c:v>
                </c:pt>
                <c:pt idx="7833">
                  <c:v>1.502E-2</c:v>
                </c:pt>
                <c:pt idx="7834">
                  <c:v>1.502E-2</c:v>
                </c:pt>
                <c:pt idx="7835">
                  <c:v>1.502E-2</c:v>
                </c:pt>
                <c:pt idx="7836">
                  <c:v>1.502E-2</c:v>
                </c:pt>
                <c:pt idx="7837">
                  <c:v>1.502E-2</c:v>
                </c:pt>
                <c:pt idx="7838">
                  <c:v>1.502E-2</c:v>
                </c:pt>
                <c:pt idx="7839">
                  <c:v>1.502E-2</c:v>
                </c:pt>
                <c:pt idx="7840">
                  <c:v>1.502E-2</c:v>
                </c:pt>
                <c:pt idx="7841">
                  <c:v>1.502E-2</c:v>
                </c:pt>
                <c:pt idx="7842">
                  <c:v>1.502E-2</c:v>
                </c:pt>
                <c:pt idx="7843">
                  <c:v>1.502E-2</c:v>
                </c:pt>
                <c:pt idx="7844">
                  <c:v>1.4970000000000001E-2</c:v>
                </c:pt>
                <c:pt idx="7845">
                  <c:v>1.4970000000000001E-2</c:v>
                </c:pt>
                <c:pt idx="7846">
                  <c:v>1.4970000000000001E-2</c:v>
                </c:pt>
                <c:pt idx="7847">
                  <c:v>1.4970000000000001E-2</c:v>
                </c:pt>
                <c:pt idx="7848">
                  <c:v>1.4970000000000001E-2</c:v>
                </c:pt>
                <c:pt idx="7849">
                  <c:v>1.4970000000000001E-2</c:v>
                </c:pt>
                <c:pt idx="7850">
                  <c:v>1.4970000000000001E-2</c:v>
                </c:pt>
                <c:pt idx="7851">
                  <c:v>1.4970000000000001E-2</c:v>
                </c:pt>
                <c:pt idx="7852">
                  <c:v>1.4970000000000001E-2</c:v>
                </c:pt>
                <c:pt idx="7853">
                  <c:v>1.491E-2</c:v>
                </c:pt>
                <c:pt idx="7854">
                  <c:v>1.491E-2</c:v>
                </c:pt>
                <c:pt idx="7855">
                  <c:v>1.491E-2</c:v>
                </c:pt>
                <c:pt idx="7856">
                  <c:v>1.491E-2</c:v>
                </c:pt>
                <c:pt idx="7857">
                  <c:v>1.491E-2</c:v>
                </c:pt>
                <c:pt idx="7858">
                  <c:v>1.491E-2</c:v>
                </c:pt>
                <c:pt idx="7859">
                  <c:v>1.491E-2</c:v>
                </c:pt>
                <c:pt idx="7860">
                  <c:v>1.486E-2</c:v>
                </c:pt>
                <c:pt idx="7861">
                  <c:v>1.486E-2</c:v>
                </c:pt>
                <c:pt idx="7862">
                  <c:v>1.486E-2</c:v>
                </c:pt>
                <c:pt idx="7863">
                  <c:v>1.486E-2</c:v>
                </c:pt>
                <c:pt idx="7864">
                  <c:v>1.486E-2</c:v>
                </c:pt>
                <c:pt idx="7865">
                  <c:v>1.486E-2</c:v>
                </c:pt>
                <c:pt idx="7866">
                  <c:v>1.481E-2</c:v>
                </c:pt>
                <c:pt idx="7867">
                  <c:v>1.481E-2</c:v>
                </c:pt>
                <c:pt idx="7868">
                  <c:v>1.481E-2</c:v>
                </c:pt>
                <c:pt idx="7869">
                  <c:v>1.481E-2</c:v>
                </c:pt>
                <c:pt idx="7870">
                  <c:v>1.481E-2</c:v>
                </c:pt>
                <c:pt idx="7871">
                  <c:v>1.4749999999999999E-2</c:v>
                </c:pt>
                <c:pt idx="7872">
                  <c:v>1.4749999999999999E-2</c:v>
                </c:pt>
                <c:pt idx="7873">
                  <c:v>1.4749999999999999E-2</c:v>
                </c:pt>
                <c:pt idx="7874">
                  <c:v>1.4749999999999999E-2</c:v>
                </c:pt>
                <c:pt idx="7875">
                  <c:v>1.4749999999999999E-2</c:v>
                </c:pt>
                <c:pt idx="7876">
                  <c:v>1.47E-2</c:v>
                </c:pt>
                <c:pt idx="7877">
                  <c:v>1.47E-2</c:v>
                </c:pt>
                <c:pt idx="7878">
                  <c:v>1.47E-2</c:v>
                </c:pt>
                <c:pt idx="7879">
                  <c:v>1.47E-2</c:v>
                </c:pt>
                <c:pt idx="7880">
                  <c:v>1.464E-2</c:v>
                </c:pt>
                <c:pt idx="7881">
                  <c:v>1.464E-2</c:v>
                </c:pt>
                <c:pt idx="7882">
                  <c:v>1.464E-2</c:v>
                </c:pt>
                <c:pt idx="7883">
                  <c:v>1.464E-2</c:v>
                </c:pt>
                <c:pt idx="7884">
                  <c:v>1.4590000000000001E-2</c:v>
                </c:pt>
                <c:pt idx="7885">
                  <c:v>1.4590000000000001E-2</c:v>
                </c:pt>
                <c:pt idx="7886">
                  <c:v>1.4590000000000001E-2</c:v>
                </c:pt>
                <c:pt idx="7887">
                  <c:v>1.4590000000000001E-2</c:v>
                </c:pt>
                <c:pt idx="7888">
                  <c:v>1.453E-2</c:v>
                </c:pt>
                <c:pt idx="7889">
                  <c:v>1.453E-2</c:v>
                </c:pt>
                <c:pt idx="7890">
                  <c:v>1.453E-2</c:v>
                </c:pt>
                <c:pt idx="7891">
                  <c:v>1.448E-2</c:v>
                </c:pt>
                <c:pt idx="7892">
                  <c:v>1.448E-2</c:v>
                </c:pt>
                <c:pt idx="7893">
                  <c:v>1.448E-2</c:v>
                </c:pt>
                <c:pt idx="7894">
                  <c:v>1.4420000000000001E-2</c:v>
                </c:pt>
                <c:pt idx="7895">
                  <c:v>1.4420000000000001E-2</c:v>
                </c:pt>
                <c:pt idx="7896">
                  <c:v>1.4420000000000001E-2</c:v>
                </c:pt>
                <c:pt idx="7897">
                  <c:v>1.4370000000000001E-2</c:v>
                </c:pt>
                <c:pt idx="7898">
                  <c:v>1.4370000000000001E-2</c:v>
                </c:pt>
                <c:pt idx="7899">
                  <c:v>1.4370000000000001E-2</c:v>
                </c:pt>
                <c:pt idx="7900">
                  <c:v>1.4319999999999999E-2</c:v>
                </c:pt>
                <c:pt idx="7901">
                  <c:v>1.4319999999999999E-2</c:v>
                </c:pt>
                <c:pt idx="7902">
                  <c:v>1.4319999999999999E-2</c:v>
                </c:pt>
                <c:pt idx="7903">
                  <c:v>1.426E-2</c:v>
                </c:pt>
                <c:pt idx="7904">
                  <c:v>1.426E-2</c:v>
                </c:pt>
                <c:pt idx="7905">
                  <c:v>1.426E-2</c:v>
                </c:pt>
                <c:pt idx="7906">
                  <c:v>1.421E-2</c:v>
                </c:pt>
                <c:pt idx="7907">
                  <c:v>1.421E-2</c:v>
                </c:pt>
                <c:pt idx="7908">
                  <c:v>1.4149999999999999E-2</c:v>
                </c:pt>
                <c:pt idx="7909">
                  <c:v>1.4149999999999999E-2</c:v>
                </c:pt>
                <c:pt idx="7910">
                  <c:v>1.4149999999999999E-2</c:v>
                </c:pt>
                <c:pt idx="7911">
                  <c:v>1.41E-2</c:v>
                </c:pt>
                <c:pt idx="7912">
                  <c:v>1.41E-2</c:v>
                </c:pt>
                <c:pt idx="7913">
                  <c:v>1.404E-2</c:v>
                </c:pt>
                <c:pt idx="7914">
                  <c:v>1.404E-2</c:v>
                </c:pt>
                <c:pt idx="7915">
                  <c:v>1.404E-2</c:v>
                </c:pt>
                <c:pt idx="7916">
                  <c:v>1.3990000000000001E-2</c:v>
                </c:pt>
                <c:pt idx="7917">
                  <c:v>1.3990000000000001E-2</c:v>
                </c:pt>
                <c:pt idx="7918">
                  <c:v>1.393E-2</c:v>
                </c:pt>
                <c:pt idx="7919">
                  <c:v>1.393E-2</c:v>
                </c:pt>
                <c:pt idx="7920">
                  <c:v>1.393E-2</c:v>
                </c:pt>
                <c:pt idx="7921">
                  <c:v>1.388E-2</c:v>
                </c:pt>
                <c:pt idx="7922">
                  <c:v>1.388E-2</c:v>
                </c:pt>
                <c:pt idx="7923">
                  <c:v>1.383E-2</c:v>
                </c:pt>
                <c:pt idx="7924">
                  <c:v>1.383E-2</c:v>
                </c:pt>
                <c:pt idx="7925">
                  <c:v>1.3769999999999999E-2</c:v>
                </c:pt>
                <c:pt idx="7926">
                  <c:v>1.3769999999999999E-2</c:v>
                </c:pt>
                <c:pt idx="7927">
                  <c:v>1.3769999999999999E-2</c:v>
                </c:pt>
                <c:pt idx="7928">
                  <c:v>1.372E-2</c:v>
                </c:pt>
                <c:pt idx="7929">
                  <c:v>1.372E-2</c:v>
                </c:pt>
                <c:pt idx="7930">
                  <c:v>1.366E-2</c:v>
                </c:pt>
                <c:pt idx="7931">
                  <c:v>1.366E-2</c:v>
                </c:pt>
                <c:pt idx="7932">
                  <c:v>1.3610000000000001E-2</c:v>
                </c:pt>
                <c:pt idx="7933">
                  <c:v>1.3610000000000001E-2</c:v>
                </c:pt>
                <c:pt idx="7934">
                  <c:v>1.3610000000000001E-2</c:v>
                </c:pt>
                <c:pt idx="7935">
                  <c:v>1.355E-2</c:v>
                </c:pt>
                <c:pt idx="7936">
                  <c:v>1.355E-2</c:v>
                </c:pt>
                <c:pt idx="7937">
                  <c:v>1.35E-2</c:v>
                </c:pt>
                <c:pt idx="7938">
                  <c:v>1.35E-2</c:v>
                </c:pt>
                <c:pt idx="7939">
                  <c:v>1.3440000000000001E-2</c:v>
                </c:pt>
                <c:pt idx="7940">
                  <c:v>1.3440000000000001E-2</c:v>
                </c:pt>
                <c:pt idx="7941">
                  <c:v>1.3390000000000001E-2</c:v>
                </c:pt>
                <c:pt idx="7942">
                  <c:v>1.3390000000000001E-2</c:v>
                </c:pt>
                <c:pt idx="7943">
                  <c:v>1.3390000000000001E-2</c:v>
                </c:pt>
                <c:pt idx="7944">
                  <c:v>1.3339999999999999E-2</c:v>
                </c:pt>
                <c:pt idx="7945">
                  <c:v>1.3339999999999999E-2</c:v>
                </c:pt>
                <c:pt idx="7946">
                  <c:v>1.328E-2</c:v>
                </c:pt>
                <c:pt idx="7947">
                  <c:v>1.328E-2</c:v>
                </c:pt>
                <c:pt idx="7948">
                  <c:v>1.323E-2</c:v>
                </c:pt>
                <c:pt idx="7949">
                  <c:v>1.323E-2</c:v>
                </c:pt>
                <c:pt idx="7950">
                  <c:v>1.323E-2</c:v>
                </c:pt>
                <c:pt idx="7951">
                  <c:v>1.3169999999999999E-2</c:v>
                </c:pt>
                <c:pt idx="7952">
                  <c:v>1.3169999999999999E-2</c:v>
                </c:pt>
                <c:pt idx="7953">
                  <c:v>1.312E-2</c:v>
                </c:pt>
                <c:pt idx="7954">
                  <c:v>1.312E-2</c:v>
                </c:pt>
                <c:pt idx="7955">
                  <c:v>1.306E-2</c:v>
                </c:pt>
                <c:pt idx="7956">
                  <c:v>1.306E-2</c:v>
                </c:pt>
                <c:pt idx="7957">
                  <c:v>1.3010000000000001E-2</c:v>
                </c:pt>
                <c:pt idx="7958">
                  <c:v>1.3010000000000001E-2</c:v>
                </c:pt>
                <c:pt idx="7959">
                  <c:v>1.3010000000000001E-2</c:v>
                </c:pt>
                <c:pt idx="7960">
                  <c:v>1.295E-2</c:v>
                </c:pt>
                <c:pt idx="7961">
                  <c:v>1.295E-2</c:v>
                </c:pt>
                <c:pt idx="7962">
                  <c:v>1.29E-2</c:v>
                </c:pt>
                <c:pt idx="7963">
                  <c:v>1.29E-2</c:v>
                </c:pt>
                <c:pt idx="7964">
                  <c:v>1.29E-2</c:v>
                </c:pt>
                <c:pt idx="7965">
                  <c:v>1.285E-2</c:v>
                </c:pt>
                <c:pt idx="7966">
                  <c:v>1.285E-2</c:v>
                </c:pt>
                <c:pt idx="7967">
                  <c:v>1.285E-2</c:v>
                </c:pt>
                <c:pt idx="7968">
                  <c:v>1.2789999999999999E-2</c:v>
                </c:pt>
                <c:pt idx="7969">
                  <c:v>1.2789999999999999E-2</c:v>
                </c:pt>
                <c:pt idx="7970">
                  <c:v>1.274E-2</c:v>
                </c:pt>
                <c:pt idx="7971">
                  <c:v>1.274E-2</c:v>
                </c:pt>
                <c:pt idx="7972">
                  <c:v>1.274E-2</c:v>
                </c:pt>
                <c:pt idx="7973">
                  <c:v>1.268E-2</c:v>
                </c:pt>
                <c:pt idx="7974">
                  <c:v>1.268E-2</c:v>
                </c:pt>
                <c:pt idx="7975">
                  <c:v>1.268E-2</c:v>
                </c:pt>
                <c:pt idx="7976">
                  <c:v>1.2630000000000001E-2</c:v>
                </c:pt>
                <c:pt idx="7977">
                  <c:v>1.2630000000000001E-2</c:v>
                </c:pt>
                <c:pt idx="7978">
                  <c:v>1.2630000000000001E-2</c:v>
                </c:pt>
                <c:pt idx="7979">
                  <c:v>1.257E-2</c:v>
                </c:pt>
                <c:pt idx="7980">
                  <c:v>1.257E-2</c:v>
                </c:pt>
                <c:pt idx="7981">
                  <c:v>1.257E-2</c:v>
                </c:pt>
                <c:pt idx="7982">
                  <c:v>1.252E-2</c:v>
                </c:pt>
                <c:pt idx="7983">
                  <c:v>1.252E-2</c:v>
                </c:pt>
                <c:pt idx="7984">
                  <c:v>1.252E-2</c:v>
                </c:pt>
                <c:pt idx="7985">
                  <c:v>1.2460000000000001E-2</c:v>
                </c:pt>
                <c:pt idx="7986">
                  <c:v>1.2460000000000001E-2</c:v>
                </c:pt>
                <c:pt idx="7987">
                  <c:v>1.2460000000000001E-2</c:v>
                </c:pt>
                <c:pt idx="7988">
                  <c:v>1.2460000000000001E-2</c:v>
                </c:pt>
                <c:pt idx="7989">
                  <c:v>1.2409999999999999E-2</c:v>
                </c:pt>
                <c:pt idx="7990">
                  <c:v>1.2409999999999999E-2</c:v>
                </c:pt>
                <c:pt idx="7991">
                  <c:v>1.2409999999999999E-2</c:v>
                </c:pt>
                <c:pt idx="7992">
                  <c:v>1.2359999999999999E-2</c:v>
                </c:pt>
                <c:pt idx="7993">
                  <c:v>1.2359999999999999E-2</c:v>
                </c:pt>
                <c:pt idx="7994">
                  <c:v>1.2359999999999999E-2</c:v>
                </c:pt>
                <c:pt idx="7995">
                  <c:v>1.2359999999999999E-2</c:v>
                </c:pt>
                <c:pt idx="7996">
                  <c:v>1.2359999999999999E-2</c:v>
                </c:pt>
                <c:pt idx="7997">
                  <c:v>1.23E-2</c:v>
                </c:pt>
                <c:pt idx="7998">
                  <c:v>1.23E-2</c:v>
                </c:pt>
                <c:pt idx="7999">
                  <c:v>1.23E-2</c:v>
                </c:pt>
                <c:pt idx="8000">
                  <c:v>1.23E-2</c:v>
                </c:pt>
                <c:pt idx="8001">
                  <c:v>1.23E-2</c:v>
                </c:pt>
                <c:pt idx="8002">
                  <c:v>1.23E-2</c:v>
                </c:pt>
                <c:pt idx="8003">
                  <c:v>1.225E-2</c:v>
                </c:pt>
                <c:pt idx="8004">
                  <c:v>1.225E-2</c:v>
                </c:pt>
                <c:pt idx="8005">
                  <c:v>1.225E-2</c:v>
                </c:pt>
                <c:pt idx="8006">
                  <c:v>1.225E-2</c:v>
                </c:pt>
                <c:pt idx="8007">
                  <c:v>1.225E-2</c:v>
                </c:pt>
                <c:pt idx="8008">
                  <c:v>1.225E-2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606576"/>
        <c:axId val="220607136"/>
      </c:scatterChart>
      <c:valAx>
        <c:axId val="220606576"/>
        <c:scaling>
          <c:orientation val="minMax"/>
          <c:min val="1.0000000000000005E-8"/>
        </c:scaling>
        <c:delete val="0"/>
        <c:axPos val="b"/>
        <c:numFmt formatCode="0.00E+00" sourceLinked="1"/>
        <c:majorTickMark val="out"/>
        <c:minorTickMark val="none"/>
        <c:tickLblPos val="nextTo"/>
        <c:crossAx val="220607136"/>
        <c:crosses val="autoZero"/>
        <c:crossBetween val="midCat"/>
      </c:valAx>
      <c:valAx>
        <c:axId val="220607136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2060657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waveform5pF!$A$2:$A$4006</c:f>
              <c:numCache>
                <c:formatCode>0.00E+00</c:formatCode>
                <c:ptCount val="4005"/>
                <c:pt idx="0">
                  <c:v>-1.34131E-8</c:v>
                </c:pt>
                <c:pt idx="1">
                  <c:v>-1.34006E-8</c:v>
                </c:pt>
                <c:pt idx="2">
                  <c:v>-1.3388099999999999E-8</c:v>
                </c:pt>
                <c:pt idx="3">
                  <c:v>-1.33756E-8</c:v>
                </c:pt>
                <c:pt idx="4">
                  <c:v>-1.3363100000000001E-8</c:v>
                </c:pt>
                <c:pt idx="5">
                  <c:v>-1.33506E-8</c:v>
                </c:pt>
                <c:pt idx="6">
                  <c:v>-1.3338100000000001E-8</c:v>
                </c:pt>
                <c:pt idx="7">
                  <c:v>-1.33256E-8</c:v>
                </c:pt>
                <c:pt idx="8">
                  <c:v>-1.33131E-8</c:v>
                </c:pt>
                <c:pt idx="9">
                  <c:v>-1.3300599999999999E-8</c:v>
                </c:pt>
                <c:pt idx="10">
                  <c:v>-1.32881E-8</c:v>
                </c:pt>
                <c:pt idx="11">
                  <c:v>-1.3275600000000001E-8</c:v>
                </c:pt>
                <c:pt idx="12">
                  <c:v>-1.32631E-8</c:v>
                </c:pt>
                <c:pt idx="13">
                  <c:v>-1.3250600000000001E-8</c:v>
                </c:pt>
                <c:pt idx="14">
                  <c:v>-1.32381E-8</c:v>
                </c:pt>
                <c:pt idx="15">
                  <c:v>-1.32256E-8</c:v>
                </c:pt>
                <c:pt idx="16">
                  <c:v>-1.3213099999999999E-8</c:v>
                </c:pt>
                <c:pt idx="17">
                  <c:v>-1.32006E-8</c:v>
                </c:pt>
                <c:pt idx="18">
                  <c:v>-1.3188100000000001E-8</c:v>
                </c:pt>
                <c:pt idx="19">
                  <c:v>-1.31756E-8</c:v>
                </c:pt>
                <c:pt idx="20">
                  <c:v>-1.3163100000000001E-8</c:v>
                </c:pt>
                <c:pt idx="21">
                  <c:v>-1.31506E-8</c:v>
                </c:pt>
                <c:pt idx="22">
                  <c:v>-1.31381E-8</c:v>
                </c:pt>
                <c:pt idx="23">
                  <c:v>-1.3125599999999999E-8</c:v>
                </c:pt>
                <c:pt idx="24">
                  <c:v>-1.31131E-8</c:v>
                </c:pt>
                <c:pt idx="25">
                  <c:v>-1.3100599999999999E-8</c:v>
                </c:pt>
                <c:pt idx="26">
                  <c:v>-1.30881E-8</c:v>
                </c:pt>
                <c:pt idx="27">
                  <c:v>-1.3075600000000001E-8</c:v>
                </c:pt>
                <c:pt idx="28">
                  <c:v>-1.30631E-8</c:v>
                </c:pt>
                <c:pt idx="29">
                  <c:v>-1.30506E-8</c:v>
                </c:pt>
                <c:pt idx="30">
                  <c:v>-1.3038099999999999E-8</c:v>
                </c:pt>
                <c:pt idx="31">
                  <c:v>-1.30256E-8</c:v>
                </c:pt>
                <c:pt idx="32">
                  <c:v>-1.3013099999999999E-8</c:v>
                </c:pt>
                <c:pt idx="33">
                  <c:v>-1.30006E-8</c:v>
                </c:pt>
                <c:pt idx="34">
                  <c:v>-1.2988100000000001E-8</c:v>
                </c:pt>
                <c:pt idx="35">
                  <c:v>-1.29756E-8</c:v>
                </c:pt>
                <c:pt idx="36">
                  <c:v>-1.29631E-8</c:v>
                </c:pt>
                <c:pt idx="37">
                  <c:v>-1.29506E-8</c:v>
                </c:pt>
                <c:pt idx="38">
                  <c:v>-1.29381E-8</c:v>
                </c:pt>
                <c:pt idx="39">
                  <c:v>-1.2925599999999999E-8</c:v>
                </c:pt>
                <c:pt idx="40">
                  <c:v>-1.29131E-8</c:v>
                </c:pt>
                <c:pt idx="41">
                  <c:v>-1.2900600000000001E-8</c:v>
                </c:pt>
                <c:pt idx="42">
                  <c:v>-1.28881E-8</c:v>
                </c:pt>
                <c:pt idx="43">
                  <c:v>-1.28756E-8</c:v>
                </c:pt>
                <c:pt idx="44">
                  <c:v>-1.28631E-8</c:v>
                </c:pt>
                <c:pt idx="45">
                  <c:v>-1.28506E-8</c:v>
                </c:pt>
                <c:pt idx="46">
                  <c:v>-1.2838099999999999E-8</c:v>
                </c:pt>
                <c:pt idx="47">
                  <c:v>-1.28256E-8</c:v>
                </c:pt>
                <c:pt idx="48">
                  <c:v>-1.2813100000000001E-8</c:v>
                </c:pt>
                <c:pt idx="49">
                  <c:v>-1.28006E-8</c:v>
                </c:pt>
                <c:pt idx="50">
                  <c:v>-1.2788100000000001E-8</c:v>
                </c:pt>
                <c:pt idx="51">
                  <c:v>-1.27756E-8</c:v>
                </c:pt>
                <c:pt idx="52">
                  <c:v>-1.27631E-8</c:v>
                </c:pt>
                <c:pt idx="53">
                  <c:v>-1.2750599999999999E-8</c:v>
                </c:pt>
                <c:pt idx="54">
                  <c:v>-1.27381E-8</c:v>
                </c:pt>
                <c:pt idx="55">
                  <c:v>-1.2725600000000001E-8</c:v>
                </c:pt>
                <c:pt idx="56">
                  <c:v>-1.27131E-8</c:v>
                </c:pt>
                <c:pt idx="57">
                  <c:v>-1.2700600000000001E-8</c:v>
                </c:pt>
                <c:pt idx="58">
                  <c:v>-1.26881E-8</c:v>
                </c:pt>
                <c:pt idx="59">
                  <c:v>-1.26756E-8</c:v>
                </c:pt>
                <c:pt idx="60">
                  <c:v>-1.2663099999999999E-8</c:v>
                </c:pt>
                <c:pt idx="61">
                  <c:v>-1.26506E-8</c:v>
                </c:pt>
                <c:pt idx="62">
                  <c:v>-1.2638099999999999E-8</c:v>
                </c:pt>
                <c:pt idx="63">
                  <c:v>-1.26256E-8</c:v>
                </c:pt>
                <c:pt idx="64">
                  <c:v>-1.2613100000000001E-8</c:v>
                </c:pt>
                <c:pt idx="65">
                  <c:v>-1.26006E-8</c:v>
                </c:pt>
                <c:pt idx="66">
                  <c:v>-1.25881E-8</c:v>
                </c:pt>
                <c:pt idx="67">
                  <c:v>-1.2575599999999999E-8</c:v>
                </c:pt>
                <c:pt idx="68">
                  <c:v>-1.25631E-8</c:v>
                </c:pt>
                <c:pt idx="69">
                  <c:v>-1.2550599999999999E-8</c:v>
                </c:pt>
                <c:pt idx="70">
                  <c:v>-1.25381E-8</c:v>
                </c:pt>
                <c:pt idx="71">
                  <c:v>-1.2525600000000001E-8</c:v>
                </c:pt>
                <c:pt idx="72">
                  <c:v>-1.25131E-8</c:v>
                </c:pt>
                <c:pt idx="73">
                  <c:v>-1.25006E-8</c:v>
                </c:pt>
                <c:pt idx="74">
                  <c:v>-1.24881E-8</c:v>
                </c:pt>
                <c:pt idx="75">
                  <c:v>-1.24756E-8</c:v>
                </c:pt>
                <c:pt idx="76">
                  <c:v>-1.2463099999999999E-8</c:v>
                </c:pt>
                <c:pt idx="77">
                  <c:v>-1.24506E-8</c:v>
                </c:pt>
                <c:pt idx="78">
                  <c:v>-1.2438100000000001E-8</c:v>
                </c:pt>
                <c:pt idx="79">
                  <c:v>-1.24256E-8</c:v>
                </c:pt>
                <c:pt idx="80">
                  <c:v>-1.24131E-8</c:v>
                </c:pt>
                <c:pt idx="81">
                  <c:v>-1.24006E-8</c:v>
                </c:pt>
                <c:pt idx="82">
                  <c:v>-1.23881E-8</c:v>
                </c:pt>
                <c:pt idx="83">
                  <c:v>-1.2375599999999999E-8</c:v>
                </c:pt>
                <c:pt idx="84">
                  <c:v>-1.23631E-8</c:v>
                </c:pt>
                <c:pt idx="85">
                  <c:v>-1.2350600000000001E-8</c:v>
                </c:pt>
                <c:pt idx="86">
                  <c:v>-1.23381E-8</c:v>
                </c:pt>
                <c:pt idx="87">
                  <c:v>-1.2325600000000001E-8</c:v>
                </c:pt>
                <c:pt idx="88">
                  <c:v>-1.23131E-8</c:v>
                </c:pt>
                <c:pt idx="89">
                  <c:v>-1.23006E-8</c:v>
                </c:pt>
                <c:pt idx="90">
                  <c:v>-1.2288099999999999E-8</c:v>
                </c:pt>
                <c:pt idx="91">
                  <c:v>-1.22756E-8</c:v>
                </c:pt>
                <c:pt idx="92">
                  <c:v>-1.2263100000000001E-8</c:v>
                </c:pt>
                <c:pt idx="93">
                  <c:v>-1.22506E-8</c:v>
                </c:pt>
                <c:pt idx="94">
                  <c:v>-1.2238100000000001E-8</c:v>
                </c:pt>
                <c:pt idx="95">
                  <c:v>-1.22256E-8</c:v>
                </c:pt>
                <c:pt idx="96">
                  <c:v>-1.22131E-8</c:v>
                </c:pt>
                <c:pt idx="97">
                  <c:v>-1.2200599999999999E-8</c:v>
                </c:pt>
                <c:pt idx="98">
                  <c:v>-1.21881E-8</c:v>
                </c:pt>
                <c:pt idx="99">
                  <c:v>-1.2175599999999999E-8</c:v>
                </c:pt>
                <c:pt idx="100">
                  <c:v>-1.21631E-8</c:v>
                </c:pt>
                <c:pt idx="101">
                  <c:v>-1.2150600000000001E-8</c:v>
                </c:pt>
                <c:pt idx="102">
                  <c:v>-1.21381E-8</c:v>
                </c:pt>
                <c:pt idx="103">
                  <c:v>-1.21256E-8</c:v>
                </c:pt>
                <c:pt idx="104">
                  <c:v>-1.2113099999999999E-8</c:v>
                </c:pt>
                <c:pt idx="105">
                  <c:v>-1.21006E-8</c:v>
                </c:pt>
                <c:pt idx="106">
                  <c:v>-1.2088099999999999E-8</c:v>
                </c:pt>
                <c:pt idx="107">
                  <c:v>-1.20756E-8</c:v>
                </c:pt>
                <c:pt idx="108">
                  <c:v>-1.2063100000000001E-8</c:v>
                </c:pt>
                <c:pt idx="109">
                  <c:v>-1.20506E-8</c:v>
                </c:pt>
                <c:pt idx="110">
                  <c:v>-1.20381E-8</c:v>
                </c:pt>
                <c:pt idx="111">
                  <c:v>-1.20256E-8</c:v>
                </c:pt>
                <c:pt idx="112">
                  <c:v>-1.20131E-8</c:v>
                </c:pt>
                <c:pt idx="113">
                  <c:v>-1.2000599999999999E-8</c:v>
                </c:pt>
                <c:pt idx="114">
                  <c:v>-1.19881E-8</c:v>
                </c:pt>
                <c:pt idx="115">
                  <c:v>-1.1975600000000001E-8</c:v>
                </c:pt>
                <c:pt idx="116">
                  <c:v>-1.19631E-8</c:v>
                </c:pt>
                <c:pt idx="117">
                  <c:v>-1.19506E-8</c:v>
                </c:pt>
                <c:pt idx="118">
                  <c:v>-1.19381E-8</c:v>
                </c:pt>
                <c:pt idx="119">
                  <c:v>-1.19256E-8</c:v>
                </c:pt>
                <c:pt idx="120">
                  <c:v>-1.1913099999999999E-8</c:v>
                </c:pt>
                <c:pt idx="121">
                  <c:v>-1.19006E-8</c:v>
                </c:pt>
                <c:pt idx="122">
                  <c:v>-1.1888100000000001E-8</c:v>
                </c:pt>
                <c:pt idx="123">
                  <c:v>-1.18756E-8</c:v>
                </c:pt>
                <c:pt idx="124">
                  <c:v>-1.1863100000000001E-8</c:v>
                </c:pt>
                <c:pt idx="125">
                  <c:v>-1.18506E-8</c:v>
                </c:pt>
                <c:pt idx="126">
                  <c:v>-1.18381E-8</c:v>
                </c:pt>
                <c:pt idx="127">
                  <c:v>-1.1825599999999999E-8</c:v>
                </c:pt>
                <c:pt idx="128">
                  <c:v>-1.18131E-8</c:v>
                </c:pt>
                <c:pt idx="129">
                  <c:v>-1.1800600000000001E-8</c:v>
                </c:pt>
                <c:pt idx="130">
                  <c:v>-1.17881E-8</c:v>
                </c:pt>
                <c:pt idx="131">
                  <c:v>-1.1775600000000001E-8</c:v>
                </c:pt>
                <c:pt idx="132">
                  <c:v>-1.17631E-8</c:v>
                </c:pt>
                <c:pt idx="133">
                  <c:v>-1.17506E-8</c:v>
                </c:pt>
                <c:pt idx="134">
                  <c:v>-1.1738099999999999E-8</c:v>
                </c:pt>
                <c:pt idx="135">
                  <c:v>-1.17256E-8</c:v>
                </c:pt>
                <c:pt idx="136">
                  <c:v>-1.1713099999999999E-8</c:v>
                </c:pt>
                <c:pt idx="137">
                  <c:v>-1.17006E-8</c:v>
                </c:pt>
                <c:pt idx="138">
                  <c:v>-1.1688100000000001E-8</c:v>
                </c:pt>
                <c:pt idx="139">
                  <c:v>-1.16756E-8</c:v>
                </c:pt>
                <c:pt idx="140">
                  <c:v>-1.16631E-8</c:v>
                </c:pt>
                <c:pt idx="141">
                  <c:v>-1.1650599999999999E-8</c:v>
                </c:pt>
                <c:pt idx="142">
                  <c:v>-1.16381E-8</c:v>
                </c:pt>
                <c:pt idx="143">
                  <c:v>-1.1625599999999999E-8</c:v>
                </c:pt>
                <c:pt idx="144">
                  <c:v>-1.16131E-8</c:v>
                </c:pt>
                <c:pt idx="145">
                  <c:v>-1.1600600000000001E-8</c:v>
                </c:pt>
                <c:pt idx="146">
                  <c:v>-1.15881E-8</c:v>
                </c:pt>
                <c:pt idx="147">
                  <c:v>-1.15756E-8</c:v>
                </c:pt>
                <c:pt idx="148">
                  <c:v>-1.1563099999999999E-8</c:v>
                </c:pt>
                <c:pt idx="149">
                  <c:v>-1.15506E-8</c:v>
                </c:pt>
                <c:pt idx="150">
                  <c:v>-1.1538099999999999E-8</c:v>
                </c:pt>
                <c:pt idx="151">
                  <c:v>-1.15256E-8</c:v>
                </c:pt>
                <c:pt idx="152">
                  <c:v>-1.1513100000000001E-8</c:v>
                </c:pt>
                <c:pt idx="153">
                  <c:v>-1.15006E-8</c:v>
                </c:pt>
                <c:pt idx="154">
                  <c:v>-1.14881E-8</c:v>
                </c:pt>
                <c:pt idx="155">
                  <c:v>-1.14756E-8</c:v>
                </c:pt>
                <c:pt idx="156">
                  <c:v>-1.14631E-8</c:v>
                </c:pt>
                <c:pt idx="157">
                  <c:v>-1.1450599999999999E-8</c:v>
                </c:pt>
                <c:pt idx="158">
                  <c:v>-1.14381E-8</c:v>
                </c:pt>
                <c:pt idx="159">
                  <c:v>-1.1425600000000001E-8</c:v>
                </c:pt>
                <c:pt idx="160">
                  <c:v>-1.14131E-8</c:v>
                </c:pt>
                <c:pt idx="161">
                  <c:v>-1.1400600000000001E-8</c:v>
                </c:pt>
                <c:pt idx="162">
                  <c:v>-1.13881E-8</c:v>
                </c:pt>
                <c:pt idx="163">
                  <c:v>-1.13756E-8</c:v>
                </c:pt>
                <c:pt idx="164">
                  <c:v>-1.1363099999999999E-8</c:v>
                </c:pt>
                <c:pt idx="165">
                  <c:v>-1.13506E-8</c:v>
                </c:pt>
                <c:pt idx="166">
                  <c:v>-1.1338100000000001E-8</c:v>
                </c:pt>
                <c:pt idx="167">
                  <c:v>-1.13256E-8</c:v>
                </c:pt>
                <c:pt idx="168">
                  <c:v>-1.1313100000000001E-8</c:v>
                </c:pt>
                <c:pt idx="169">
                  <c:v>-1.13006E-8</c:v>
                </c:pt>
                <c:pt idx="170">
                  <c:v>-1.12881E-8</c:v>
                </c:pt>
                <c:pt idx="171">
                  <c:v>-1.1275599999999999E-8</c:v>
                </c:pt>
                <c:pt idx="172">
                  <c:v>-1.12631E-8</c:v>
                </c:pt>
                <c:pt idx="173">
                  <c:v>-1.1250599999999999E-8</c:v>
                </c:pt>
                <c:pt idx="174">
                  <c:v>-1.12381E-8</c:v>
                </c:pt>
                <c:pt idx="175">
                  <c:v>-1.1225600000000001E-8</c:v>
                </c:pt>
                <c:pt idx="176">
                  <c:v>-1.12131E-8</c:v>
                </c:pt>
                <c:pt idx="177">
                  <c:v>-1.12006E-8</c:v>
                </c:pt>
                <c:pt idx="178">
                  <c:v>-1.1188099999999999E-8</c:v>
                </c:pt>
                <c:pt idx="179">
                  <c:v>-1.11756E-8</c:v>
                </c:pt>
                <c:pt idx="180">
                  <c:v>-1.1163099999999999E-8</c:v>
                </c:pt>
                <c:pt idx="181">
                  <c:v>-1.11506E-8</c:v>
                </c:pt>
                <c:pt idx="182">
                  <c:v>-1.1138100000000001E-8</c:v>
                </c:pt>
                <c:pt idx="183">
                  <c:v>-1.11256E-8</c:v>
                </c:pt>
                <c:pt idx="184">
                  <c:v>-1.11131E-8</c:v>
                </c:pt>
                <c:pt idx="185">
                  <c:v>-1.1100599999999999E-8</c:v>
                </c:pt>
                <c:pt idx="186">
                  <c:v>-1.10881E-8</c:v>
                </c:pt>
                <c:pt idx="187">
                  <c:v>-1.1075599999999999E-8</c:v>
                </c:pt>
                <c:pt idx="188">
                  <c:v>-1.10631E-8</c:v>
                </c:pt>
                <c:pt idx="189">
                  <c:v>-1.1050600000000001E-8</c:v>
                </c:pt>
                <c:pt idx="190">
                  <c:v>-1.10381E-8</c:v>
                </c:pt>
                <c:pt idx="191">
                  <c:v>-1.10256E-8</c:v>
                </c:pt>
                <c:pt idx="192">
                  <c:v>-1.10131E-8</c:v>
                </c:pt>
                <c:pt idx="193">
                  <c:v>-1.10006E-8</c:v>
                </c:pt>
                <c:pt idx="194">
                  <c:v>-1.0988099999999999E-8</c:v>
                </c:pt>
                <c:pt idx="195">
                  <c:v>-1.09756E-8</c:v>
                </c:pt>
                <c:pt idx="196">
                  <c:v>-1.0963100000000001E-8</c:v>
                </c:pt>
                <c:pt idx="197">
                  <c:v>-1.09506E-8</c:v>
                </c:pt>
                <c:pt idx="198">
                  <c:v>-1.0938100000000001E-8</c:v>
                </c:pt>
                <c:pt idx="199">
                  <c:v>-1.09256E-8</c:v>
                </c:pt>
                <c:pt idx="200">
                  <c:v>-1.09131E-8</c:v>
                </c:pt>
                <c:pt idx="201">
                  <c:v>-1.0900599999999999E-8</c:v>
                </c:pt>
                <c:pt idx="202">
                  <c:v>-1.08881E-8</c:v>
                </c:pt>
                <c:pt idx="203">
                  <c:v>-1.0875600000000001E-8</c:v>
                </c:pt>
                <c:pt idx="204">
                  <c:v>-1.08631E-8</c:v>
                </c:pt>
                <c:pt idx="205">
                  <c:v>-1.0850600000000001E-8</c:v>
                </c:pt>
                <c:pt idx="206">
                  <c:v>-1.08381E-8</c:v>
                </c:pt>
                <c:pt idx="207">
                  <c:v>-1.08256E-8</c:v>
                </c:pt>
                <c:pt idx="208">
                  <c:v>-1.0813099999999999E-8</c:v>
                </c:pt>
                <c:pt idx="209">
                  <c:v>-1.08006E-8</c:v>
                </c:pt>
                <c:pt idx="210">
                  <c:v>-1.0788099999999999E-8</c:v>
                </c:pt>
                <c:pt idx="211">
                  <c:v>-1.07756E-8</c:v>
                </c:pt>
                <c:pt idx="212">
                  <c:v>-1.0763100000000001E-8</c:v>
                </c:pt>
                <c:pt idx="213">
                  <c:v>-1.07506E-8</c:v>
                </c:pt>
                <c:pt idx="214">
                  <c:v>-1.07381E-8</c:v>
                </c:pt>
                <c:pt idx="215">
                  <c:v>-1.0725599999999999E-8</c:v>
                </c:pt>
                <c:pt idx="216">
                  <c:v>-1.07131E-8</c:v>
                </c:pt>
                <c:pt idx="217">
                  <c:v>-1.0700599999999999E-8</c:v>
                </c:pt>
                <c:pt idx="218">
                  <c:v>-1.06881E-8</c:v>
                </c:pt>
                <c:pt idx="219">
                  <c:v>-1.0675600000000001E-8</c:v>
                </c:pt>
                <c:pt idx="220">
                  <c:v>-1.06631E-8</c:v>
                </c:pt>
                <c:pt idx="221">
                  <c:v>-1.06506E-8</c:v>
                </c:pt>
                <c:pt idx="222">
                  <c:v>-1.0638099999999999E-8</c:v>
                </c:pt>
                <c:pt idx="223">
                  <c:v>-1.06256E-8</c:v>
                </c:pt>
                <c:pt idx="224">
                  <c:v>-1.0613099999999999E-8</c:v>
                </c:pt>
                <c:pt idx="225">
                  <c:v>-1.06006E-8</c:v>
                </c:pt>
                <c:pt idx="226">
                  <c:v>-1.0588100000000001E-8</c:v>
                </c:pt>
                <c:pt idx="227">
                  <c:v>-1.05756E-8</c:v>
                </c:pt>
                <c:pt idx="228">
                  <c:v>-1.05631E-8</c:v>
                </c:pt>
                <c:pt idx="229">
                  <c:v>-1.05506E-8</c:v>
                </c:pt>
                <c:pt idx="230">
                  <c:v>-1.05381E-8</c:v>
                </c:pt>
                <c:pt idx="231">
                  <c:v>-1.0525599999999999E-8</c:v>
                </c:pt>
                <c:pt idx="232">
                  <c:v>-1.05131E-8</c:v>
                </c:pt>
                <c:pt idx="233">
                  <c:v>-1.0500600000000001E-8</c:v>
                </c:pt>
                <c:pt idx="234">
                  <c:v>-1.04881E-8</c:v>
                </c:pt>
                <c:pt idx="235">
                  <c:v>-1.0475600000000001E-8</c:v>
                </c:pt>
                <c:pt idx="236">
                  <c:v>-1.04631E-8</c:v>
                </c:pt>
                <c:pt idx="237">
                  <c:v>-1.04506E-8</c:v>
                </c:pt>
                <c:pt idx="238">
                  <c:v>-1.0438099999999999E-8</c:v>
                </c:pt>
                <c:pt idx="239">
                  <c:v>-1.04256E-8</c:v>
                </c:pt>
                <c:pt idx="240">
                  <c:v>-1.0413100000000001E-8</c:v>
                </c:pt>
                <c:pt idx="241">
                  <c:v>-1.04006E-8</c:v>
                </c:pt>
                <c:pt idx="242">
                  <c:v>-1.0388100000000001E-8</c:v>
                </c:pt>
                <c:pt idx="243">
                  <c:v>-1.03756E-8</c:v>
                </c:pt>
                <c:pt idx="244">
                  <c:v>-1.03631E-8</c:v>
                </c:pt>
                <c:pt idx="245">
                  <c:v>-1.0350599999999999E-8</c:v>
                </c:pt>
                <c:pt idx="246">
                  <c:v>-1.03381E-8</c:v>
                </c:pt>
                <c:pt idx="247">
                  <c:v>-1.0325600000000001E-8</c:v>
                </c:pt>
                <c:pt idx="248">
                  <c:v>-1.03131E-8</c:v>
                </c:pt>
                <c:pt idx="249">
                  <c:v>-1.0300600000000001E-8</c:v>
                </c:pt>
                <c:pt idx="250">
                  <c:v>-1.02881E-8</c:v>
                </c:pt>
                <c:pt idx="251">
                  <c:v>-1.02756E-8</c:v>
                </c:pt>
                <c:pt idx="252">
                  <c:v>-1.0263099999999999E-8</c:v>
                </c:pt>
                <c:pt idx="253">
                  <c:v>-1.02506E-8</c:v>
                </c:pt>
                <c:pt idx="254">
                  <c:v>-1.0238099999999999E-8</c:v>
                </c:pt>
                <c:pt idx="255">
                  <c:v>-1.02256E-8</c:v>
                </c:pt>
                <c:pt idx="256">
                  <c:v>-1.0213100000000001E-8</c:v>
                </c:pt>
                <c:pt idx="257">
                  <c:v>-1.02006E-8</c:v>
                </c:pt>
                <c:pt idx="258">
                  <c:v>-1.01881E-8</c:v>
                </c:pt>
                <c:pt idx="259">
                  <c:v>-1.0175599999999999E-8</c:v>
                </c:pt>
                <c:pt idx="260">
                  <c:v>-1.01631E-8</c:v>
                </c:pt>
                <c:pt idx="261">
                  <c:v>-1.0150599999999999E-8</c:v>
                </c:pt>
                <c:pt idx="262">
                  <c:v>-1.01381E-8</c:v>
                </c:pt>
                <c:pt idx="263">
                  <c:v>-1.0125600000000001E-8</c:v>
                </c:pt>
                <c:pt idx="264">
                  <c:v>-1.01131E-8</c:v>
                </c:pt>
                <c:pt idx="265">
                  <c:v>-1.01006E-8</c:v>
                </c:pt>
                <c:pt idx="266">
                  <c:v>-1.00881E-8</c:v>
                </c:pt>
                <c:pt idx="267">
                  <c:v>-1.00756E-8</c:v>
                </c:pt>
                <c:pt idx="268">
                  <c:v>-1.0063099999999999E-8</c:v>
                </c:pt>
                <c:pt idx="269">
                  <c:v>-1.00506E-8</c:v>
                </c:pt>
                <c:pt idx="270">
                  <c:v>-1.0038100000000001E-8</c:v>
                </c:pt>
                <c:pt idx="271">
                  <c:v>-1.00256E-8</c:v>
                </c:pt>
                <c:pt idx="272">
                  <c:v>-1.0013100000000001E-8</c:v>
                </c:pt>
                <c:pt idx="273">
                  <c:v>-1.00006E-8</c:v>
                </c:pt>
                <c:pt idx="274">
                  <c:v>-9.9881000000000003E-9</c:v>
                </c:pt>
                <c:pt idx="275">
                  <c:v>-9.9755999999999993E-9</c:v>
                </c:pt>
                <c:pt idx="276">
                  <c:v>-9.9631000000000001E-9</c:v>
                </c:pt>
                <c:pt idx="277">
                  <c:v>-9.9506000000000008E-9</c:v>
                </c:pt>
                <c:pt idx="278">
                  <c:v>-9.9380999999999998E-9</c:v>
                </c:pt>
                <c:pt idx="279">
                  <c:v>-9.9256000000000005E-9</c:v>
                </c:pt>
                <c:pt idx="280">
                  <c:v>-9.9130999999999996E-9</c:v>
                </c:pt>
                <c:pt idx="281">
                  <c:v>-9.9006000000000003E-9</c:v>
                </c:pt>
                <c:pt idx="282">
                  <c:v>-9.8880999999999994E-9</c:v>
                </c:pt>
                <c:pt idx="283">
                  <c:v>-9.8756000000000001E-9</c:v>
                </c:pt>
                <c:pt idx="284">
                  <c:v>-9.8631000000000008E-9</c:v>
                </c:pt>
                <c:pt idx="285">
                  <c:v>-9.8505999999999999E-9</c:v>
                </c:pt>
                <c:pt idx="286">
                  <c:v>-9.8381000000000006E-9</c:v>
                </c:pt>
                <c:pt idx="287">
                  <c:v>-9.8255999999999997E-9</c:v>
                </c:pt>
                <c:pt idx="288">
                  <c:v>-9.8131000000000004E-9</c:v>
                </c:pt>
                <c:pt idx="289">
                  <c:v>-9.8005999999999994E-9</c:v>
                </c:pt>
                <c:pt idx="290">
                  <c:v>-9.7881000000000001E-9</c:v>
                </c:pt>
                <c:pt idx="291">
                  <c:v>-9.7755999999999992E-9</c:v>
                </c:pt>
                <c:pt idx="292">
                  <c:v>-9.7630999999999999E-9</c:v>
                </c:pt>
                <c:pt idx="293">
                  <c:v>-9.7506000000000006E-9</c:v>
                </c:pt>
                <c:pt idx="294">
                  <c:v>-9.7380999999999997E-9</c:v>
                </c:pt>
                <c:pt idx="295">
                  <c:v>-9.7256000000000004E-9</c:v>
                </c:pt>
                <c:pt idx="296">
                  <c:v>-9.7130999999999995E-9</c:v>
                </c:pt>
                <c:pt idx="297">
                  <c:v>-9.7006000000000002E-9</c:v>
                </c:pt>
                <c:pt idx="298">
                  <c:v>-9.6880999999999992E-9</c:v>
                </c:pt>
                <c:pt idx="299">
                  <c:v>-9.6756E-9</c:v>
                </c:pt>
                <c:pt idx="300">
                  <c:v>-9.6631000000000007E-9</c:v>
                </c:pt>
                <c:pt idx="301">
                  <c:v>-9.6505999999999997E-9</c:v>
                </c:pt>
                <c:pt idx="302">
                  <c:v>-9.6381000000000005E-9</c:v>
                </c:pt>
                <c:pt idx="303">
                  <c:v>-9.6255999999999995E-9</c:v>
                </c:pt>
                <c:pt idx="304">
                  <c:v>-9.6131000000000002E-9</c:v>
                </c:pt>
                <c:pt idx="305">
                  <c:v>-9.6005999999999993E-9</c:v>
                </c:pt>
                <c:pt idx="306">
                  <c:v>-9.5881E-9</c:v>
                </c:pt>
                <c:pt idx="307">
                  <c:v>-9.5756000000000007E-9</c:v>
                </c:pt>
                <c:pt idx="308">
                  <c:v>-9.5630999999999998E-9</c:v>
                </c:pt>
                <c:pt idx="309">
                  <c:v>-9.5506000000000005E-9</c:v>
                </c:pt>
                <c:pt idx="310">
                  <c:v>-9.5380999999999996E-9</c:v>
                </c:pt>
                <c:pt idx="311">
                  <c:v>-9.5256000000000003E-9</c:v>
                </c:pt>
                <c:pt idx="312">
                  <c:v>-9.5130999999999993E-9</c:v>
                </c:pt>
                <c:pt idx="313">
                  <c:v>-9.5006000000000001E-9</c:v>
                </c:pt>
                <c:pt idx="314">
                  <c:v>-9.4881000000000008E-9</c:v>
                </c:pt>
                <c:pt idx="315">
                  <c:v>-9.4755999999999998E-9</c:v>
                </c:pt>
                <c:pt idx="316">
                  <c:v>-9.4631000000000005E-9</c:v>
                </c:pt>
                <c:pt idx="317">
                  <c:v>-9.4505999999999996E-9</c:v>
                </c:pt>
                <c:pt idx="318">
                  <c:v>-9.4381000000000003E-9</c:v>
                </c:pt>
                <c:pt idx="319">
                  <c:v>-9.4255999999999994E-9</c:v>
                </c:pt>
                <c:pt idx="320">
                  <c:v>-9.4131000000000001E-9</c:v>
                </c:pt>
                <c:pt idx="321">
                  <c:v>-9.4006000000000008E-9</c:v>
                </c:pt>
                <c:pt idx="322">
                  <c:v>-9.3880999999999999E-9</c:v>
                </c:pt>
                <c:pt idx="323">
                  <c:v>-9.3756000000000006E-9</c:v>
                </c:pt>
                <c:pt idx="324">
                  <c:v>-9.3630999999999996E-9</c:v>
                </c:pt>
                <c:pt idx="325">
                  <c:v>-9.3506000000000004E-9</c:v>
                </c:pt>
                <c:pt idx="326">
                  <c:v>-9.3380999999999994E-9</c:v>
                </c:pt>
                <c:pt idx="327">
                  <c:v>-9.3256000000000001E-9</c:v>
                </c:pt>
                <c:pt idx="328">
                  <c:v>-9.3130999999999992E-9</c:v>
                </c:pt>
                <c:pt idx="329">
                  <c:v>-9.3005999999999999E-9</c:v>
                </c:pt>
                <c:pt idx="330">
                  <c:v>-9.2881000000000006E-9</c:v>
                </c:pt>
                <c:pt idx="331">
                  <c:v>-9.2755999999999997E-9</c:v>
                </c:pt>
                <c:pt idx="332">
                  <c:v>-9.2631000000000004E-9</c:v>
                </c:pt>
                <c:pt idx="333">
                  <c:v>-9.2505999999999995E-9</c:v>
                </c:pt>
                <c:pt idx="334">
                  <c:v>-9.2381000000000002E-9</c:v>
                </c:pt>
                <c:pt idx="335">
                  <c:v>-9.2255999999999992E-9</c:v>
                </c:pt>
                <c:pt idx="336">
                  <c:v>-9.2131E-9</c:v>
                </c:pt>
                <c:pt idx="337">
                  <c:v>-9.2006000000000007E-9</c:v>
                </c:pt>
                <c:pt idx="338">
                  <c:v>-9.1880999999999997E-9</c:v>
                </c:pt>
                <c:pt idx="339">
                  <c:v>-9.1756000000000005E-9</c:v>
                </c:pt>
                <c:pt idx="340">
                  <c:v>-9.1630999999999995E-9</c:v>
                </c:pt>
                <c:pt idx="341">
                  <c:v>-9.1506000000000002E-9</c:v>
                </c:pt>
                <c:pt idx="342">
                  <c:v>-9.1380999999999993E-9</c:v>
                </c:pt>
                <c:pt idx="343">
                  <c:v>-9.1256E-9</c:v>
                </c:pt>
                <c:pt idx="344">
                  <c:v>-9.1131000000000007E-9</c:v>
                </c:pt>
                <c:pt idx="345">
                  <c:v>-9.1005999999999998E-9</c:v>
                </c:pt>
                <c:pt idx="346">
                  <c:v>-9.0881000000000005E-9</c:v>
                </c:pt>
                <c:pt idx="347">
                  <c:v>-9.0755999999999996E-9</c:v>
                </c:pt>
                <c:pt idx="348">
                  <c:v>-9.0631000000000003E-9</c:v>
                </c:pt>
                <c:pt idx="349">
                  <c:v>-9.0505999999999993E-9</c:v>
                </c:pt>
                <c:pt idx="350">
                  <c:v>-9.0381E-9</c:v>
                </c:pt>
                <c:pt idx="351">
                  <c:v>-9.0256000000000008E-9</c:v>
                </c:pt>
                <c:pt idx="352">
                  <c:v>-9.0130999999999998E-9</c:v>
                </c:pt>
                <c:pt idx="353">
                  <c:v>-9.0006000000000005E-9</c:v>
                </c:pt>
                <c:pt idx="354">
                  <c:v>-8.9880999999999996E-9</c:v>
                </c:pt>
                <c:pt idx="355">
                  <c:v>-8.9756000000000003E-9</c:v>
                </c:pt>
                <c:pt idx="356">
                  <c:v>-8.9630999999999994E-9</c:v>
                </c:pt>
                <c:pt idx="357">
                  <c:v>-8.9506000000000001E-9</c:v>
                </c:pt>
                <c:pt idx="358">
                  <c:v>-8.9381000000000008E-9</c:v>
                </c:pt>
                <c:pt idx="359">
                  <c:v>-8.9255999999999999E-9</c:v>
                </c:pt>
                <c:pt idx="360">
                  <c:v>-8.9131000000000006E-9</c:v>
                </c:pt>
                <c:pt idx="361">
                  <c:v>-8.9005999999999996E-9</c:v>
                </c:pt>
                <c:pt idx="362">
                  <c:v>-8.8881000000000004E-9</c:v>
                </c:pt>
                <c:pt idx="363">
                  <c:v>-8.8755999999999994E-9</c:v>
                </c:pt>
                <c:pt idx="364">
                  <c:v>-8.8631000000000001E-9</c:v>
                </c:pt>
                <c:pt idx="365">
                  <c:v>-8.8505999999999992E-9</c:v>
                </c:pt>
                <c:pt idx="366">
                  <c:v>-8.8380999999999999E-9</c:v>
                </c:pt>
                <c:pt idx="367">
                  <c:v>-8.8256000000000006E-9</c:v>
                </c:pt>
                <c:pt idx="368">
                  <c:v>-8.8130999999999997E-9</c:v>
                </c:pt>
                <c:pt idx="369">
                  <c:v>-8.8006000000000004E-9</c:v>
                </c:pt>
                <c:pt idx="370">
                  <c:v>-8.7880999999999995E-9</c:v>
                </c:pt>
                <c:pt idx="371">
                  <c:v>-8.7756000000000002E-9</c:v>
                </c:pt>
                <c:pt idx="372">
                  <c:v>-8.7630999999999992E-9</c:v>
                </c:pt>
                <c:pt idx="373">
                  <c:v>-8.7506E-9</c:v>
                </c:pt>
                <c:pt idx="374">
                  <c:v>-8.7381000000000007E-9</c:v>
                </c:pt>
                <c:pt idx="375">
                  <c:v>-8.7255999999999997E-9</c:v>
                </c:pt>
                <c:pt idx="376">
                  <c:v>-8.7131000000000004E-9</c:v>
                </c:pt>
                <c:pt idx="377">
                  <c:v>-8.7005999999999995E-9</c:v>
                </c:pt>
                <c:pt idx="378">
                  <c:v>-8.6881000000000002E-9</c:v>
                </c:pt>
                <c:pt idx="379">
                  <c:v>-8.6755999999999993E-9</c:v>
                </c:pt>
                <c:pt idx="380">
                  <c:v>-8.6631E-9</c:v>
                </c:pt>
                <c:pt idx="381">
                  <c:v>-8.6506000000000007E-9</c:v>
                </c:pt>
                <c:pt idx="382">
                  <c:v>-8.6380999999999998E-9</c:v>
                </c:pt>
                <c:pt idx="383">
                  <c:v>-8.6256000000000005E-9</c:v>
                </c:pt>
                <c:pt idx="384">
                  <c:v>-8.6130999999999995E-9</c:v>
                </c:pt>
                <c:pt idx="385">
                  <c:v>-8.6006000000000003E-9</c:v>
                </c:pt>
                <c:pt idx="386">
                  <c:v>-8.5880999999999993E-9</c:v>
                </c:pt>
                <c:pt idx="387">
                  <c:v>-8.5756E-9</c:v>
                </c:pt>
                <c:pt idx="388">
                  <c:v>-8.5631000000000008E-9</c:v>
                </c:pt>
                <c:pt idx="389">
                  <c:v>-8.5505999999999998E-9</c:v>
                </c:pt>
                <c:pt idx="390">
                  <c:v>-8.5381000000000005E-9</c:v>
                </c:pt>
                <c:pt idx="391">
                  <c:v>-8.5255999999999996E-9</c:v>
                </c:pt>
                <c:pt idx="392">
                  <c:v>-8.5131000000000003E-9</c:v>
                </c:pt>
                <c:pt idx="393">
                  <c:v>-8.5005999999999994E-9</c:v>
                </c:pt>
                <c:pt idx="394">
                  <c:v>-8.4881000000000001E-9</c:v>
                </c:pt>
                <c:pt idx="395">
                  <c:v>-8.4756000000000008E-9</c:v>
                </c:pt>
                <c:pt idx="396">
                  <c:v>-8.4630999999999999E-9</c:v>
                </c:pt>
                <c:pt idx="397">
                  <c:v>-8.4506000000000006E-9</c:v>
                </c:pt>
                <c:pt idx="398">
                  <c:v>-8.4380999999999996E-9</c:v>
                </c:pt>
                <c:pt idx="399">
                  <c:v>-8.4256000000000004E-9</c:v>
                </c:pt>
                <c:pt idx="400">
                  <c:v>-8.4130999999999994E-9</c:v>
                </c:pt>
                <c:pt idx="401">
                  <c:v>-8.4006000000000001E-9</c:v>
                </c:pt>
                <c:pt idx="402">
                  <c:v>-8.3880999999999992E-9</c:v>
                </c:pt>
                <c:pt idx="403">
                  <c:v>-8.3755999999999999E-9</c:v>
                </c:pt>
                <c:pt idx="404">
                  <c:v>-8.3631000000000006E-9</c:v>
                </c:pt>
                <c:pt idx="405">
                  <c:v>-8.3505999999999997E-9</c:v>
                </c:pt>
                <c:pt idx="406">
                  <c:v>-8.3381000000000004E-9</c:v>
                </c:pt>
                <c:pt idx="407">
                  <c:v>-8.3255999999999995E-9</c:v>
                </c:pt>
                <c:pt idx="408">
                  <c:v>-8.3131000000000002E-9</c:v>
                </c:pt>
                <c:pt idx="409">
                  <c:v>-8.3005999999999992E-9</c:v>
                </c:pt>
                <c:pt idx="410">
                  <c:v>-8.2880999999999999E-9</c:v>
                </c:pt>
                <c:pt idx="411">
                  <c:v>-8.2756000000000007E-9</c:v>
                </c:pt>
                <c:pt idx="412">
                  <c:v>-8.2630999999999997E-9</c:v>
                </c:pt>
                <c:pt idx="413">
                  <c:v>-8.2506000000000004E-9</c:v>
                </c:pt>
                <c:pt idx="414">
                  <c:v>-8.2380999999999995E-9</c:v>
                </c:pt>
                <c:pt idx="415">
                  <c:v>-8.2256000000000002E-9</c:v>
                </c:pt>
                <c:pt idx="416">
                  <c:v>-8.2130999999999993E-9</c:v>
                </c:pt>
                <c:pt idx="417">
                  <c:v>-8.2006E-9</c:v>
                </c:pt>
                <c:pt idx="418">
                  <c:v>-8.1881000000000007E-9</c:v>
                </c:pt>
                <c:pt idx="419">
                  <c:v>-8.1755999999999998E-9</c:v>
                </c:pt>
                <c:pt idx="420">
                  <c:v>-8.1631000000000005E-9</c:v>
                </c:pt>
                <c:pt idx="421">
                  <c:v>-8.1505999999999995E-9</c:v>
                </c:pt>
                <c:pt idx="422">
                  <c:v>-8.1381000000000003E-9</c:v>
                </c:pt>
                <c:pt idx="423">
                  <c:v>-8.1255999999999993E-9</c:v>
                </c:pt>
                <c:pt idx="424">
                  <c:v>-8.1131E-9</c:v>
                </c:pt>
                <c:pt idx="425">
                  <c:v>-8.1006000000000008E-9</c:v>
                </c:pt>
                <c:pt idx="426">
                  <c:v>-8.0880999999999998E-9</c:v>
                </c:pt>
                <c:pt idx="427">
                  <c:v>-8.0756000000000005E-9</c:v>
                </c:pt>
                <c:pt idx="428">
                  <c:v>-8.0630999999999996E-9</c:v>
                </c:pt>
                <c:pt idx="429">
                  <c:v>-8.0506000000000003E-9</c:v>
                </c:pt>
                <c:pt idx="430">
                  <c:v>-8.0380999999999994E-9</c:v>
                </c:pt>
                <c:pt idx="431">
                  <c:v>-8.0256000000000001E-9</c:v>
                </c:pt>
                <c:pt idx="432">
                  <c:v>-8.0131000000000008E-9</c:v>
                </c:pt>
                <c:pt idx="433">
                  <c:v>-8.0005999999999999E-9</c:v>
                </c:pt>
                <c:pt idx="434">
                  <c:v>-7.9881000000000006E-9</c:v>
                </c:pt>
                <c:pt idx="435">
                  <c:v>-7.9755999999999996E-9</c:v>
                </c:pt>
                <c:pt idx="436">
                  <c:v>-7.9631000000000003E-9</c:v>
                </c:pt>
                <c:pt idx="437">
                  <c:v>-7.9505999999999994E-9</c:v>
                </c:pt>
                <c:pt idx="438">
                  <c:v>-7.9381000000000001E-9</c:v>
                </c:pt>
                <c:pt idx="439">
                  <c:v>-7.9255999999999992E-9</c:v>
                </c:pt>
                <c:pt idx="440">
                  <c:v>-7.9130999999999999E-9</c:v>
                </c:pt>
                <c:pt idx="441">
                  <c:v>-7.9006000000000006E-9</c:v>
                </c:pt>
                <c:pt idx="442">
                  <c:v>-7.8880999999999997E-9</c:v>
                </c:pt>
                <c:pt idx="443">
                  <c:v>-7.8756000000000004E-9</c:v>
                </c:pt>
                <c:pt idx="444">
                  <c:v>-7.8630999999999995E-9</c:v>
                </c:pt>
                <c:pt idx="445">
                  <c:v>-7.8506000000000002E-9</c:v>
                </c:pt>
                <c:pt idx="446">
                  <c:v>-7.8380999999999992E-9</c:v>
                </c:pt>
                <c:pt idx="447">
                  <c:v>-7.8255999999999999E-9</c:v>
                </c:pt>
                <c:pt idx="448">
                  <c:v>-7.8131000000000007E-9</c:v>
                </c:pt>
                <c:pt idx="449">
                  <c:v>-7.8005999999999997E-9</c:v>
                </c:pt>
                <c:pt idx="450">
                  <c:v>-7.7881000000000004E-9</c:v>
                </c:pt>
                <c:pt idx="451">
                  <c:v>-7.7755999999999995E-9</c:v>
                </c:pt>
                <c:pt idx="452">
                  <c:v>-7.7631000000000002E-9</c:v>
                </c:pt>
                <c:pt idx="453">
                  <c:v>-7.7505999999999993E-9</c:v>
                </c:pt>
                <c:pt idx="454">
                  <c:v>-7.7381E-9</c:v>
                </c:pt>
                <c:pt idx="455">
                  <c:v>-7.7256000000000007E-9</c:v>
                </c:pt>
                <c:pt idx="456">
                  <c:v>-7.7130999999999998E-9</c:v>
                </c:pt>
                <c:pt idx="457">
                  <c:v>-7.7006000000000005E-9</c:v>
                </c:pt>
                <c:pt idx="458">
                  <c:v>-7.6880999999999995E-9</c:v>
                </c:pt>
                <c:pt idx="459">
                  <c:v>-7.6756000000000003E-9</c:v>
                </c:pt>
                <c:pt idx="460">
                  <c:v>-7.6630999999999993E-9</c:v>
                </c:pt>
                <c:pt idx="461">
                  <c:v>-7.6506E-9</c:v>
                </c:pt>
                <c:pt idx="462">
                  <c:v>-7.6381000000000007E-9</c:v>
                </c:pt>
                <c:pt idx="463">
                  <c:v>-7.6255999999999998E-9</c:v>
                </c:pt>
                <c:pt idx="464">
                  <c:v>-7.6131000000000005E-9</c:v>
                </c:pt>
                <c:pt idx="465">
                  <c:v>-7.6005999999999996E-9</c:v>
                </c:pt>
                <c:pt idx="466">
                  <c:v>-7.5881000000000003E-9</c:v>
                </c:pt>
                <c:pt idx="467">
                  <c:v>-7.5755999999999994E-9</c:v>
                </c:pt>
                <c:pt idx="468">
                  <c:v>-7.5631000000000001E-9</c:v>
                </c:pt>
                <c:pt idx="469">
                  <c:v>-7.5506000000000008E-9</c:v>
                </c:pt>
                <c:pt idx="470">
                  <c:v>-7.5380999999999998E-9</c:v>
                </c:pt>
                <c:pt idx="471">
                  <c:v>-7.5256000000000006E-9</c:v>
                </c:pt>
                <c:pt idx="472">
                  <c:v>-7.5130999999999996E-9</c:v>
                </c:pt>
                <c:pt idx="473">
                  <c:v>-7.5006000000000003E-9</c:v>
                </c:pt>
                <c:pt idx="474">
                  <c:v>-7.4880999999999994E-9</c:v>
                </c:pt>
                <c:pt idx="475">
                  <c:v>-7.4756000000000001E-9</c:v>
                </c:pt>
                <c:pt idx="476">
                  <c:v>-7.4630999999999992E-9</c:v>
                </c:pt>
                <c:pt idx="477">
                  <c:v>-7.4505999999999999E-9</c:v>
                </c:pt>
                <c:pt idx="478">
                  <c:v>-7.4380999999999998E-9</c:v>
                </c:pt>
                <c:pt idx="479">
                  <c:v>-7.4255999999999997E-9</c:v>
                </c:pt>
                <c:pt idx="480">
                  <c:v>-7.4131000000000004E-9</c:v>
                </c:pt>
                <c:pt idx="481">
                  <c:v>-7.4006000000000003E-9</c:v>
                </c:pt>
                <c:pt idx="482">
                  <c:v>-7.3881000000000002E-9</c:v>
                </c:pt>
                <c:pt idx="483">
                  <c:v>-7.3756E-9</c:v>
                </c:pt>
                <c:pt idx="484">
                  <c:v>-7.3630999999999999E-9</c:v>
                </c:pt>
                <c:pt idx="485">
                  <c:v>-7.3505999999999998E-9</c:v>
                </c:pt>
                <c:pt idx="486">
                  <c:v>-7.3380999999999997E-9</c:v>
                </c:pt>
                <c:pt idx="487">
                  <c:v>-7.3255999999999996E-9</c:v>
                </c:pt>
                <c:pt idx="488">
                  <c:v>-7.3131000000000003E-9</c:v>
                </c:pt>
                <c:pt idx="489">
                  <c:v>-7.3006000000000002E-9</c:v>
                </c:pt>
                <c:pt idx="490">
                  <c:v>-7.2881000000000001E-9</c:v>
                </c:pt>
                <c:pt idx="491">
                  <c:v>-7.2756E-9</c:v>
                </c:pt>
                <c:pt idx="492">
                  <c:v>-7.2630999999999999E-9</c:v>
                </c:pt>
                <c:pt idx="493">
                  <c:v>-7.2505999999999998E-9</c:v>
                </c:pt>
                <c:pt idx="494">
                  <c:v>-7.2380999999999996E-9</c:v>
                </c:pt>
                <c:pt idx="495">
                  <c:v>-7.2256000000000004E-9</c:v>
                </c:pt>
                <c:pt idx="496">
                  <c:v>-7.2131000000000002E-9</c:v>
                </c:pt>
                <c:pt idx="497">
                  <c:v>-7.2006000000000001E-9</c:v>
                </c:pt>
                <c:pt idx="498">
                  <c:v>-7.1881E-9</c:v>
                </c:pt>
                <c:pt idx="499">
                  <c:v>-7.1755999999999999E-9</c:v>
                </c:pt>
                <c:pt idx="500">
                  <c:v>-7.1630999999999998E-9</c:v>
                </c:pt>
                <c:pt idx="501">
                  <c:v>-7.1505999999999997E-9</c:v>
                </c:pt>
                <c:pt idx="502">
                  <c:v>-7.1381000000000004E-9</c:v>
                </c:pt>
                <c:pt idx="503">
                  <c:v>-7.1256000000000003E-9</c:v>
                </c:pt>
                <c:pt idx="504">
                  <c:v>-7.1131000000000002E-9</c:v>
                </c:pt>
                <c:pt idx="505">
                  <c:v>-7.1006000000000001E-9</c:v>
                </c:pt>
                <c:pt idx="506">
                  <c:v>-7.0881E-9</c:v>
                </c:pt>
                <c:pt idx="507">
                  <c:v>-7.0755999999999998E-9</c:v>
                </c:pt>
                <c:pt idx="508">
                  <c:v>-7.0630999999999997E-9</c:v>
                </c:pt>
                <c:pt idx="509">
                  <c:v>-7.0505999999999996E-9</c:v>
                </c:pt>
                <c:pt idx="510">
                  <c:v>-7.0381000000000003E-9</c:v>
                </c:pt>
                <c:pt idx="511">
                  <c:v>-7.0256000000000002E-9</c:v>
                </c:pt>
                <c:pt idx="512">
                  <c:v>-7.0131000000000001E-9</c:v>
                </c:pt>
                <c:pt idx="513">
                  <c:v>-7.0006E-9</c:v>
                </c:pt>
                <c:pt idx="514">
                  <c:v>-6.9880999999999999E-9</c:v>
                </c:pt>
                <c:pt idx="515">
                  <c:v>-6.9755999999999998E-9</c:v>
                </c:pt>
                <c:pt idx="516">
                  <c:v>-6.9630999999999997E-9</c:v>
                </c:pt>
                <c:pt idx="517">
                  <c:v>-6.9506000000000004E-9</c:v>
                </c:pt>
                <c:pt idx="518">
                  <c:v>-6.9381000000000003E-9</c:v>
                </c:pt>
                <c:pt idx="519">
                  <c:v>-6.9256000000000002E-9</c:v>
                </c:pt>
                <c:pt idx="520">
                  <c:v>-6.9131E-9</c:v>
                </c:pt>
                <c:pt idx="521">
                  <c:v>-6.9005999999999999E-9</c:v>
                </c:pt>
                <c:pt idx="522">
                  <c:v>-6.8880999999999998E-9</c:v>
                </c:pt>
                <c:pt idx="523">
                  <c:v>-6.8755999999999997E-9</c:v>
                </c:pt>
                <c:pt idx="524">
                  <c:v>-6.8630999999999996E-9</c:v>
                </c:pt>
                <c:pt idx="525">
                  <c:v>-6.8506000000000003E-9</c:v>
                </c:pt>
                <c:pt idx="526">
                  <c:v>-6.8381000000000002E-9</c:v>
                </c:pt>
                <c:pt idx="527">
                  <c:v>-6.8256000000000001E-9</c:v>
                </c:pt>
                <c:pt idx="528">
                  <c:v>-6.8131E-9</c:v>
                </c:pt>
                <c:pt idx="529">
                  <c:v>-6.8005999999999999E-9</c:v>
                </c:pt>
                <c:pt idx="530">
                  <c:v>-6.7880999999999998E-9</c:v>
                </c:pt>
                <c:pt idx="531">
                  <c:v>-6.7755999999999996E-9</c:v>
                </c:pt>
                <c:pt idx="532">
                  <c:v>-6.7631000000000004E-9</c:v>
                </c:pt>
                <c:pt idx="533">
                  <c:v>-6.7506000000000002E-9</c:v>
                </c:pt>
                <c:pt idx="534">
                  <c:v>-6.7381000000000001E-9</c:v>
                </c:pt>
                <c:pt idx="535">
                  <c:v>-6.7256E-9</c:v>
                </c:pt>
                <c:pt idx="536">
                  <c:v>-6.7130999999999999E-9</c:v>
                </c:pt>
                <c:pt idx="537">
                  <c:v>-6.7005999999999998E-9</c:v>
                </c:pt>
                <c:pt idx="538">
                  <c:v>-6.6880999999999997E-9</c:v>
                </c:pt>
                <c:pt idx="539">
                  <c:v>-6.6756000000000004E-9</c:v>
                </c:pt>
                <c:pt idx="540">
                  <c:v>-6.6631000000000003E-9</c:v>
                </c:pt>
                <c:pt idx="541">
                  <c:v>-6.6506000000000002E-9</c:v>
                </c:pt>
                <c:pt idx="542">
                  <c:v>-6.6381000000000001E-9</c:v>
                </c:pt>
                <c:pt idx="543">
                  <c:v>-6.6256E-9</c:v>
                </c:pt>
                <c:pt idx="544">
                  <c:v>-6.6130999999999998E-9</c:v>
                </c:pt>
                <c:pt idx="545">
                  <c:v>-6.6005999999999997E-9</c:v>
                </c:pt>
                <c:pt idx="546">
                  <c:v>-6.5880999999999996E-9</c:v>
                </c:pt>
                <c:pt idx="547">
                  <c:v>-6.5756000000000003E-9</c:v>
                </c:pt>
                <c:pt idx="548">
                  <c:v>-6.5631000000000002E-9</c:v>
                </c:pt>
                <c:pt idx="549">
                  <c:v>-6.5506000000000001E-9</c:v>
                </c:pt>
                <c:pt idx="550">
                  <c:v>-6.5381E-9</c:v>
                </c:pt>
                <c:pt idx="551">
                  <c:v>-6.5255999999999999E-9</c:v>
                </c:pt>
                <c:pt idx="552">
                  <c:v>-6.5130999999999998E-9</c:v>
                </c:pt>
                <c:pt idx="553">
                  <c:v>-6.5005999999999997E-9</c:v>
                </c:pt>
                <c:pt idx="554">
                  <c:v>-6.4881000000000004E-9</c:v>
                </c:pt>
                <c:pt idx="555">
                  <c:v>-6.4756000000000003E-9</c:v>
                </c:pt>
                <c:pt idx="556">
                  <c:v>-6.4631000000000001E-9</c:v>
                </c:pt>
                <c:pt idx="557">
                  <c:v>-6.4506E-9</c:v>
                </c:pt>
                <c:pt idx="558">
                  <c:v>-6.4380999999999999E-9</c:v>
                </c:pt>
                <c:pt idx="559">
                  <c:v>-6.4255999999999998E-9</c:v>
                </c:pt>
                <c:pt idx="560">
                  <c:v>-6.4130999999999997E-9</c:v>
                </c:pt>
                <c:pt idx="561">
                  <c:v>-6.4005999999999996E-9</c:v>
                </c:pt>
                <c:pt idx="562">
                  <c:v>-6.3881000000000003E-9</c:v>
                </c:pt>
                <c:pt idx="563">
                  <c:v>-6.3756000000000002E-9</c:v>
                </c:pt>
                <c:pt idx="564">
                  <c:v>-6.3631000000000001E-9</c:v>
                </c:pt>
                <c:pt idx="565">
                  <c:v>-6.3506E-9</c:v>
                </c:pt>
                <c:pt idx="566">
                  <c:v>-6.3380999999999999E-9</c:v>
                </c:pt>
                <c:pt idx="567">
                  <c:v>-6.3255999999999997E-9</c:v>
                </c:pt>
                <c:pt idx="568">
                  <c:v>-6.3130999999999996E-9</c:v>
                </c:pt>
                <c:pt idx="569">
                  <c:v>-6.3006000000000003E-9</c:v>
                </c:pt>
                <c:pt idx="570">
                  <c:v>-6.2881000000000002E-9</c:v>
                </c:pt>
                <c:pt idx="571">
                  <c:v>-6.2756000000000001E-9</c:v>
                </c:pt>
                <c:pt idx="572">
                  <c:v>-6.2631E-9</c:v>
                </c:pt>
                <c:pt idx="573">
                  <c:v>-6.2505999999999999E-9</c:v>
                </c:pt>
                <c:pt idx="574">
                  <c:v>-6.2380999999999998E-9</c:v>
                </c:pt>
                <c:pt idx="575">
                  <c:v>-6.2255999999999997E-9</c:v>
                </c:pt>
                <c:pt idx="576">
                  <c:v>-6.2131000000000004E-9</c:v>
                </c:pt>
                <c:pt idx="577">
                  <c:v>-6.2006000000000003E-9</c:v>
                </c:pt>
                <c:pt idx="578">
                  <c:v>-6.1881000000000002E-9</c:v>
                </c:pt>
                <c:pt idx="579">
                  <c:v>-6.1756000000000001E-9</c:v>
                </c:pt>
                <c:pt idx="580">
                  <c:v>-6.1630999999999999E-9</c:v>
                </c:pt>
                <c:pt idx="581">
                  <c:v>-6.1505999999999998E-9</c:v>
                </c:pt>
                <c:pt idx="582">
                  <c:v>-6.1380999999999997E-9</c:v>
                </c:pt>
                <c:pt idx="583">
                  <c:v>-6.1255999999999996E-9</c:v>
                </c:pt>
                <c:pt idx="584">
                  <c:v>-6.1131000000000003E-9</c:v>
                </c:pt>
                <c:pt idx="585">
                  <c:v>-6.1006000000000002E-9</c:v>
                </c:pt>
                <c:pt idx="586">
                  <c:v>-6.0881000000000001E-9</c:v>
                </c:pt>
                <c:pt idx="587">
                  <c:v>-6.0756E-9</c:v>
                </c:pt>
                <c:pt idx="588">
                  <c:v>-6.0630999999999999E-9</c:v>
                </c:pt>
                <c:pt idx="589">
                  <c:v>-6.0505999999999998E-9</c:v>
                </c:pt>
                <c:pt idx="590">
                  <c:v>-6.0380999999999997E-9</c:v>
                </c:pt>
                <c:pt idx="591">
                  <c:v>-6.0256000000000004E-9</c:v>
                </c:pt>
                <c:pt idx="592">
                  <c:v>-6.0131000000000003E-9</c:v>
                </c:pt>
                <c:pt idx="593">
                  <c:v>-6.0006000000000001E-9</c:v>
                </c:pt>
                <c:pt idx="594">
                  <c:v>-5.9881E-9</c:v>
                </c:pt>
                <c:pt idx="595">
                  <c:v>-5.9755999999999999E-9</c:v>
                </c:pt>
                <c:pt idx="596">
                  <c:v>-5.9630999999999998E-9</c:v>
                </c:pt>
                <c:pt idx="597">
                  <c:v>-5.9505999999999997E-9</c:v>
                </c:pt>
                <c:pt idx="598">
                  <c:v>-5.9381000000000004E-9</c:v>
                </c:pt>
                <c:pt idx="599">
                  <c:v>-5.9256000000000003E-9</c:v>
                </c:pt>
                <c:pt idx="600">
                  <c:v>-5.9131000000000002E-9</c:v>
                </c:pt>
                <c:pt idx="601">
                  <c:v>-5.9006000000000001E-9</c:v>
                </c:pt>
                <c:pt idx="602">
                  <c:v>-5.8881E-9</c:v>
                </c:pt>
                <c:pt idx="603">
                  <c:v>-5.8755999999999999E-9</c:v>
                </c:pt>
                <c:pt idx="604">
                  <c:v>-5.8630999999999997E-9</c:v>
                </c:pt>
                <c:pt idx="605">
                  <c:v>-5.8505999999999996E-9</c:v>
                </c:pt>
                <c:pt idx="606">
                  <c:v>-5.8381000000000003E-9</c:v>
                </c:pt>
                <c:pt idx="607">
                  <c:v>-5.8256000000000002E-9</c:v>
                </c:pt>
                <c:pt idx="608">
                  <c:v>-5.8131000000000001E-9</c:v>
                </c:pt>
                <c:pt idx="609">
                  <c:v>-5.8006E-9</c:v>
                </c:pt>
                <c:pt idx="610">
                  <c:v>-5.7880999999999999E-9</c:v>
                </c:pt>
                <c:pt idx="611">
                  <c:v>-5.7755999999999998E-9</c:v>
                </c:pt>
                <c:pt idx="612">
                  <c:v>-5.7630999999999997E-9</c:v>
                </c:pt>
                <c:pt idx="613">
                  <c:v>-5.7506000000000004E-9</c:v>
                </c:pt>
                <c:pt idx="614">
                  <c:v>-5.7381000000000003E-9</c:v>
                </c:pt>
                <c:pt idx="615">
                  <c:v>-5.7256000000000002E-9</c:v>
                </c:pt>
                <c:pt idx="616">
                  <c:v>-5.7131000000000001E-9</c:v>
                </c:pt>
                <c:pt idx="617">
                  <c:v>-5.7005999999999999E-9</c:v>
                </c:pt>
                <c:pt idx="618">
                  <c:v>-5.6880999999999998E-9</c:v>
                </c:pt>
                <c:pt idx="619">
                  <c:v>-5.6755999999999997E-9</c:v>
                </c:pt>
                <c:pt idx="620">
                  <c:v>-5.6630999999999996E-9</c:v>
                </c:pt>
                <c:pt idx="621">
                  <c:v>-5.6506000000000003E-9</c:v>
                </c:pt>
                <c:pt idx="622">
                  <c:v>-5.6381000000000002E-9</c:v>
                </c:pt>
                <c:pt idx="623">
                  <c:v>-5.6256000000000001E-9</c:v>
                </c:pt>
                <c:pt idx="624">
                  <c:v>-5.6131E-9</c:v>
                </c:pt>
                <c:pt idx="625">
                  <c:v>-5.6005999999999999E-9</c:v>
                </c:pt>
                <c:pt idx="626">
                  <c:v>-5.5880999999999998E-9</c:v>
                </c:pt>
                <c:pt idx="627">
                  <c:v>-5.5755999999999996E-9</c:v>
                </c:pt>
                <c:pt idx="628">
                  <c:v>-5.5631000000000004E-9</c:v>
                </c:pt>
                <c:pt idx="629">
                  <c:v>-5.5506000000000003E-9</c:v>
                </c:pt>
                <c:pt idx="630">
                  <c:v>-5.5381000000000001E-9</c:v>
                </c:pt>
                <c:pt idx="631">
                  <c:v>-5.5256E-9</c:v>
                </c:pt>
                <c:pt idx="632">
                  <c:v>-5.5130999999999999E-9</c:v>
                </c:pt>
                <c:pt idx="633">
                  <c:v>-5.5005999999999998E-9</c:v>
                </c:pt>
                <c:pt idx="634">
                  <c:v>-5.4880999999999997E-9</c:v>
                </c:pt>
                <c:pt idx="635">
                  <c:v>-5.4756000000000004E-9</c:v>
                </c:pt>
                <c:pt idx="636">
                  <c:v>-5.4631000000000003E-9</c:v>
                </c:pt>
                <c:pt idx="637">
                  <c:v>-5.4506000000000002E-9</c:v>
                </c:pt>
                <c:pt idx="638">
                  <c:v>-5.4381000000000001E-9</c:v>
                </c:pt>
                <c:pt idx="639">
                  <c:v>-5.4256E-9</c:v>
                </c:pt>
                <c:pt idx="640">
                  <c:v>-5.4130999999999998E-9</c:v>
                </c:pt>
                <c:pt idx="641">
                  <c:v>-5.4005999999999997E-9</c:v>
                </c:pt>
                <c:pt idx="642">
                  <c:v>-5.3880999999999996E-9</c:v>
                </c:pt>
                <c:pt idx="643">
                  <c:v>-5.3756000000000003E-9</c:v>
                </c:pt>
                <c:pt idx="644">
                  <c:v>-5.3631000000000002E-9</c:v>
                </c:pt>
                <c:pt idx="645">
                  <c:v>-5.3506000000000001E-9</c:v>
                </c:pt>
                <c:pt idx="646">
                  <c:v>-5.3381E-9</c:v>
                </c:pt>
                <c:pt idx="647">
                  <c:v>-5.3255999999999999E-9</c:v>
                </c:pt>
                <c:pt idx="648">
                  <c:v>-5.3130999999999998E-9</c:v>
                </c:pt>
                <c:pt idx="649">
                  <c:v>-5.3005999999999997E-9</c:v>
                </c:pt>
                <c:pt idx="650">
                  <c:v>-5.2881000000000004E-9</c:v>
                </c:pt>
                <c:pt idx="651">
                  <c:v>-5.2756000000000003E-9</c:v>
                </c:pt>
                <c:pt idx="652">
                  <c:v>-5.2631000000000002E-9</c:v>
                </c:pt>
                <c:pt idx="653">
                  <c:v>-5.2506E-9</c:v>
                </c:pt>
                <c:pt idx="654">
                  <c:v>-5.2380999999999999E-9</c:v>
                </c:pt>
                <c:pt idx="655">
                  <c:v>-5.2255999999999998E-9</c:v>
                </c:pt>
                <c:pt idx="656">
                  <c:v>-5.2130999999999997E-9</c:v>
                </c:pt>
                <c:pt idx="657">
                  <c:v>-5.2005999999999996E-9</c:v>
                </c:pt>
                <c:pt idx="658">
                  <c:v>-5.1881000000000003E-9</c:v>
                </c:pt>
                <c:pt idx="659">
                  <c:v>-5.1756000000000002E-9</c:v>
                </c:pt>
                <c:pt idx="660">
                  <c:v>-5.1631000000000001E-9</c:v>
                </c:pt>
                <c:pt idx="661">
                  <c:v>-5.1506E-9</c:v>
                </c:pt>
                <c:pt idx="662">
                  <c:v>-5.1380999999999999E-9</c:v>
                </c:pt>
                <c:pt idx="663">
                  <c:v>-5.1255999999999998E-9</c:v>
                </c:pt>
                <c:pt idx="664">
                  <c:v>-5.1130999999999996E-9</c:v>
                </c:pt>
                <c:pt idx="665">
                  <c:v>-5.1006000000000004E-9</c:v>
                </c:pt>
                <c:pt idx="666">
                  <c:v>-5.0881000000000002E-9</c:v>
                </c:pt>
                <c:pt idx="667">
                  <c:v>-5.0756000000000001E-9</c:v>
                </c:pt>
                <c:pt idx="668">
                  <c:v>-5.0631E-9</c:v>
                </c:pt>
                <c:pt idx="669">
                  <c:v>-5.0505999999999999E-9</c:v>
                </c:pt>
                <c:pt idx="670">
                  <c:v>-5.0380999999999998E-9</c:v>
                </c:pt>
                <c:pt idx="671">
                  <c:v>-5.0255999999999997E-9</c:v>
                </c:pt>
                <c:pt idx="672">
                  <c:v>-5.0131000000000004E-9</c:v>
                </c:pt>
                <c:pt idx="673">
                  <c:v>-5.0006000000000003E-9</c:v>
                </c:pt>
                <c:pt idx="674">
                  <c:v>-4.9881000000000002E-9</c:v>
                </c:pt>
                <c:pt idx="675">
                  <c:v>-4.9756000000000001E-9</c:v>
                </c:pt>
                <c:pt idx="676">
                  <c:v>-4.9631E-9</c:v>
                </c:pt>
                <c:pt idx="677">
                  <c:v>-4.9505999999999998E-9</c:v>
                </c:pt>
                <c:pt idx="678">
                  <c:v>-4.9380999999999997E-9</c:v>
                </c:pt>
                <c:pt idx="679">
                  <c:v>-4.9255999999999996E-9</c:v>
                </c:pt>
                <c:pt idx="680">
                  <c:v>-4.9131000000000003E-9</c:v>
                </c:pt>
                <c:pt idx="681">
                  <c:v>-4.9006000000000002E-9</c:v>
                </c:pt>
                <c:pt idx="682">
                  <c:v>-4.8881000000000001E-9</c:v>
                </c:pt>
                <c:pt idx="683">
                  <c:v>-4.8756E-9</c:v>
                </c:pt>
                <c:pt idx="684">
                  <c:v>-4.8630999999999999E-9</c:v>
                </c:pt>
                <c:pt idx="685">
                  <c:v>-4.8505999999999998E-9</c:v>
                </c:pt>
                <c:pt idx="686">
                  <c:v>-4.8380999999999997E-9</c:v>
                </c:pt>
                <c:pt idx="687">
                  <c:v>-4.8256000000000004E-9</c:v>
                </c:pt>
                <c:pt idx="688">
                  <c:v>-4.8131000000000003E-9</c:v>
                </c:pt>
                <c:pt idx="689">
                  <c:v>-4.8006000000000002E-9</c:v>
                </c:pt>
                <c:pt idx="690">
                  <c:v>-4.7881E-9</c:v>
                </c:pt>
                <c:pt idx="691">
                  <c:v>-4.7755999999999999E-9</c:v>
                </c:pt>
                <c:pt idx="692">
                  <c:v>-4.7630999999999998E-9</c:v>
                </c:pt>
                <c:pt idx="693">
                  <c:v>-4.7505999999999997E-9</c:v>
                </c:pt>
                <c:pt idx="694">
                  <c:v>-4.7380999999999996E-9</c:v>
                </c:pt>
                <c:pt idx="695">
                  <c:v>-4.7256000000000003E-9</c:v>
                </c:pt>
                <c:pt idx="696">
                  <c:v>-4.7131000000000002E-9</c:v>
                </c:pt>
                <c:pt idx="697">
                  <c:v>-4.7006000000000001E-9</c:v>
                </c:pt>
                <c:pt idx="698">
                  <c:v>-4.6881E-9</c:v>
                </c:pt>
                <c:pt idx="699">
                  <c:v>-4.6755999999999999E-9</c:v>
                </c:pt>
                <c:pt idx="700">
                  <c:v>-4.6630999999999997E-9</c:v>
                </c:pt>
                <c:pt idx="701">
                  <c:v>-4.6505999999999996E-9</c:v>
                </c:pt>
                <c:pt idx="702">
                  <c:v>-4.6381000000000004E-9</c:v>
                </c:pt>
                <c:pt idx="703">
                  <c:v>-4.6256000000000002E-9</c:v>
                </c:pt>
                <c:pt idx="704">
                  <c:v>-4.6131000000000001E-9</c:v>
                </c:pt>
                <c:pt idx="705">
                  <c:v>-4.6006E-9</c:v>
                </c:pt>
                <c:pt idx="706">
                  <c:v>-4.5880999999999999E-9</c:v>
                </c:pt>
                <c:pt idx="707">
                  <c:v>-4.5755999999999998E-9</c:v>
                </c:pt>
                <c:pt idx="708">
                  <c:v>-4.5630999999999997E-9</c:v>
                </c:pt>
                <c:pt idx="709">
                  <c:v>-4.5506000000000004E-9</c:v>
                </c:pt>
                <c:pt idx="710">
                  <c:v>-4.5381000000000003E-9</c:v>
                </c:pt>
                <c:pt idx="711">
                  <c:v>-4.5256000000000002E-9</c:v>
                </c:pt>
                <c:pt idx="712">
                  <c:v>-4.5131000000000001E-9</c:v>
                </c:pt>
                <c:pt idx="713">
                  <c:v>-4.5005999999999999E-9</c:v>
                </c:pt>
                <c:pt idx="714">
                  <c:v>-4.4880999999999998E-9</c:v>
                </c:pt>
                <c:pt idx="715">
                  <c:v>-4.4755999999999997E-9</c:v>
                </c:pt>
                <c:pt idx="716">
                  <c:v>-4.4630999999999996E-9</c:v>
                </c:pt>
                <c:pt idx="717">
                  <c:v>-4.4506000000000003E-9</c:v>
                </c:pt>
                <c:pt idx="718">
                  <c:v>-4.4381000000000002E-9</c:v>
                </c:pt>
                <c:pt idx="719">
                  <c:v>-4.4256000000000001E-9</c:v>
                </c:pt>
                <c:pt idx="720">
                  <c:v>-4.4131E-9</c:v>
                </c:pt>
                <c:pt idx="721">
                  <c:v>-4.4005999999999999E-9</c:v>
                </c:pt>
                <c:pt idx="722">
                  <c:v>-4.3880999999999998E-9</c:v>
                </c:pt>
                <c:pt idx="723">
                  <c:v>-4.3755999999999997E-9</c:v>
                </c:pt>
                <c:pt idx="724">
                  <c:v>-4.3631000000000004E-9</c:v>
                </c:pt>
                <c:pt idx="725">
                  <c:v>-4.3506000000000003E-9</c:v>
                </c:pt>
                <c:pt idx="726">
                  <c:v>-4.3381000000000001E-9</c:v>
                </c:pt>
                <c:pt idx="727">
                  <c:v>-4.3256E-9</c:v>
                </c:pt>
                <c:pt idx="728">
                  <c:v>-4.3130999999999999E-9</c:v>
                </c:pt>
                <c:pt idx="729">
                  <c:v>-4.3005999999999998E-9</c:v>
                </c:pt>
                <c:pt idx="730">
                  <c:v>-4.2880999999999997E-9</c:v>
                </c:pt>
                <c:pt idx="731">
                  <c:v>-4.2755999999999996E-9</c:v>
                </c:pt>
                <c:pt idx="732">
                  <c:v>-4.2631000000000003E-9</c:v>
                </c:pt>
                <c:pt idx="733">
                  <c:v>-4.2506000000000002E-9</c:v>
                </c:pt>
                <c:pt idx="734">
                  <c:v>-4.2381000000000001E-9</c:v>
                </c:pt>
                <c:pt idx="735">
                  <c:v>-4.2256E-9</c:v>
                </c:pt>
                <c:pt idx="736">
                  <c:v>-4.2130999999999999E-9</c:v>
                </c:pt>
                <c:pt idx="737">
                  <c:v>-4.2005999999999997E-9</c:v>
                </c:pt>
                <c:pt idx="738">
                  <c:v>-4.1880999999999996E-9</c:v>
                </c:pt>
                <c:pt idx="739">
                  <c:v>-4.1756000000000003E-9</c:v>
                </c:pt>
                <c:pt idx="740">
                  <c:v>-4.1631000000000002E-9</c:v>
                </c:pt>
                <c:pt idx="741">
                  <c:v>-4.1506000000000001E-9</c:v>
                </c:pt>
                <c:pt idx="742">
                  <c:v>-4.1381E-9</c:v>
                </c:pt>
                <c:pt idx="743">
                  <c:v>-4.1255999999999999E-9</c:v>
                </c:pt>
                <c:pt idx="744">
                  <c:v>-4.1130999999999998E-9</c:v>
                </c:pt>
                <c:pt idx="745">
                  <c:v>-4.1005999999999997E-9</c:v>
                </c:pt>
                <c:pt idx="746">
                  <c:v>-4.0881000000000004E-9</c:v>
                </c:pt>
                <c:pt idx="747">
                  <c:v>-4.0756000000000003E-9</c:v>
                </c:pt>
                <c:pt idx="748">
                  <c:v>-4.0631000000000002E-9</c:v>
                </c:pt>
                <c:pt idx="749">
                  <c:v>-4.0506000000000001E-9</c:v>
                </c:pt>
                <c:pt idx="750">
                  <c:v>-4.0380999999999999E-9</c:v>
                </c:pt>
                <c:pt idx="751">
                  <c:v>-4.0255999999999998E-9</c:v>
                </c:pt>
                <c:pt idx="752">
                  <c:v>-4.0130999999999997E-9</c:v>
                </c:pt>
                <c:pt idx="753">
                  <c:v>-4.0005999999999996E-9</c:v>
                </c:pt>
                <c:pt idx="754">
                  <c:v>-3.9881000000000003E-9</c:v>
                </c:pt>
                <c:pt idx="755">
                  <c:v>-3.9756000000000002E-9</c:v>
                </c:pt>
                <c:pt idx="756">
                  <c:v>-3.9631000000000001E-9</c:v>
                </c:pt>
                <c:pt idx="757">
                  <c:v>-3.9506E-9</c:v>
                </c:pt>
                <c:pt idx="758">
                  <c:v>-3.9380999999999999E-9</c:v>
                </c:pt>
                <c:pt idx="759">
                  <c:v>-3.9255999999999998E-9</c:v>
                </c:pt>
                <c:pt idx="760">
                  <c:v>-3.9130999999999996E-9</c:v>
                </c:pt>
                <c:pt idx="761">
                  <c:v>-3.9006000000000004E-9</c:v>
                </c:pt>
                <c:pt idx="762">
                  <c:v>-3.8881000000000003E-9</c:v>
                </c:pt>
                <c:pt idx="763">
                  <c:v>-3.8756000000000001E-9</c:v>
                </c:pt>
                <c:pt idx="764">
                  <c:v>-3.8631E-9</c:v>
                </c:pt>
                <c:pt idx="765">
                  <c:v>-3.8505999999999999E-9</c:v>
                </c:pt>
                <c:pt idx="766">
                  <c:v>-3.8380999999999998E-9</c:v>
                </c:pt>
                <c:pt idx="767">
                  <c:v>-3.8255999999999997E-9</c:v>
                </c:pt>
                <c:pt idx="768">
                  <c:v>-3.8131000000000004E-9</c:v>
                </c:pt>
                <c:pt idx="769">
                  <c:v>-3.8006000000000003E-9</c:v>
                </c:pt>
                <c:pt idx="770">
                  <c:v>-3.7881000000000002E-9</c:v>
                </c:pt>
                <c:pt idx="771">
                  <c:v>-3.7756000000000001E-9</c:v>
                </c:pt>
                <c:pt idx="772">
                  <c:v>-3.7631E-9</c:v>
                </c:pt>
                <c:pt idx="773">
                  <c:v>-3.7505999999999998E-9</c:v>
                </c:pt>
                <c:pt idx="774">
                  <c:v>-3.7380999999999997E-9</c:v>
                </c:pt>
                <c:pt idx="775">
                  <c:v>-3.7255999999999996E-9</c:v>
                </c:pt>
                <c:pt idx="776">
                  <c:v>-3.7130999999999999E-9</c:v>
                </c:pt>
                <c:pt idx="777">
                  <c:v>-3.7005999999999998E-9</c:v>
                </c:pt>
                <c:pt idx="778">
                  <c:v>-3.6881000000000001E-9</c:v>
                </c:pt>
                <c:pt idx="779">
                  <c:v>-3.6756E-9</c:v>
                </c:pt>
                <c:pt idx="780">
                  <c:v>-3.6630999999999999E-9</c:v>
                </c:pt>
                <c:pt idx="781">
                  <c:v>-3.6506000000000002E-9</c:v>
                </c:pt>
                <c:pt idx="782">
                  <c:v>-3.6381000000000001E-9</c:v>
                </c:pt>
                <c:pt idx="783">
                  <c:v>-3.6256E-9</c:v>
                </c:pt>
                <c:pt idx="784">
                  <c:v>-3.6130999999999999E-9</c:v>
                </c:pt>
                <c:pt idx="785">
                  <c:v>-3.6006000000000002E-9</c:v>
                </c:pt>
                <c:pt idx="786">
                  <c:v>-3.5881E-9</c:v>
                </c:pt>
                <c:pt idx="787">
                  <c:v>-3.5755999999999999E-9</c:v>
                </c:pt>
                <c:pt idx="788">
                  <c:v>-3.5630999999999998E-9</c:v>
                </c:pt>
                <c:pt idx="789">
                  <c:v>-3.5506000000000001E-9</c:v>
                </c:pt>
                <c:pt idx="790">
                  <c:v>-3.5381E-9</c:v>
                </c:pt>
                <c:pt idx="791">
                  <c:v>-3.5255999999999999E-9</c:v>
                </c:pt>
                <c:pt idx="792">
                  <c:v>-3.5131000000000002E-9</c:v>
                </c:pt>
                <c:pt idx="793">
                  <c:v>-3.5006000000000001E-9</c:v>
                </c:pt>
                <c:pt idx="794">
                  <c:v>-3.4881E-9</c:v>
                </c:pt>
                <c:pt idx="795">
                  <c:v>-3.4755999999999999E-9</c:v>
                </c:pt>
                <c:pt idx="796">
                  <c:v>-3.4631000000000002E-9</c:v>
                </c:pt>
                <c:pt idx="797">
                  <c:v>-3.4506000000000001E-9</c:v>
                </c:pt>
                <c:pt idx="798">
                  <c:v>-3.4380999999999999E-9</c:v>
                </c:pt>
                <c:pt idx="799">
                  <c:v>-3.4255999999999998E-9</c:v>
                </c:pt>
                <c:pt idx="800">
                  <c:v>-3.4131000000000001E-9</c:v>
                </c:pt>
                <c:pt idx="801">
                  <c:v>-3.4006E-9</c:v>
                </c:pt>
                <c:pt idx="802">
                  <c:v>-3.3880999999999999E-9</c:v>
                </c:pt>
                <c:pt idx="803">
                  <c:v>-3.3755999999999998E-9</c:v>
                </c:pt>
                <c:pt idx="804">
                  <c:v>-3.3631000000000001E-9</c:v>
                </c:pt>
                <c:pt idx="805">
                  <c:v>-3.3506E-9</c:v>
                </c:pt>
                <c:pt idx="806">
                  <c:v>-3.3380999999999999E-9</c:v>
                </c:pt>
                <c:pt idx="807">
                  <c:v>-3.3256000000000002E-9</c:v>
                </c:pt>
                <c:pt idx="808">
                  <c:v>-3.3131000000000001E-9</c:v>
                </c:pt>
                <c:pt idx="809">
                  <c:v>-3.3006E-9</c:v>
                </c:pt>
                <c:pt idx="810">
                  <c:v>-3.2880999999999998E-9</c:v>
                </c:pt>
                <c:pt idx="811">
                  <c:v>-3.2756000000000001E-9</c:v>
                </c:pt>
                <c:pt idx="812">
                  <c:v>-3.2631E-9</c:v>
                </c:pt>
                <c:pt idx="813">
                  <c:v>-3.2505999999999999E-9</c:v>
                </c:pt>
                <c:pt idx="814">
                  <c:v>-3.2380999999999998E-9</c:v>
                </c:pt>
                <c:pt idx="815">
                  <c:v>-3.2256000000000001E-9</c:v>
                </c:pt>
                <c:pt idx="816">
                  <c:v>-3.2131E-9</c:v>
                </c:pt>
                <c:pt idx="817">
                  <c:v>-3.2005999999999999E-9</c:v>
                </c:pt>
                <c:pt idx="818">
                  <c:v>-3.1881000000000002E-9</c:v>
                </c:pt>
                <c:pt idx="819">
                  <c:v>-3.1756000000000001E-9</c:v>
                </c:pt>
                <c:pt idx="820">
                  <c:v>-3.1631E-9</c:v>
                </c:pt>
                <c:pt idx="821">
                  <c:v>-3.1505999999999999E-9</c:v>
                </c:pt>
                <c:pt idx="822">
                  <c:v>-3.1381000000000002E-9</c:v>
                </c:pt>
                <c:pt idx="823">
                  <c:v>-3.1256E-9</c:v>
                </c:pt>
                <c:pt idx="824">
                  <c:v>-3.1130999999999999E-9</c:v>
                </c:pt>
                <c:pt idx="825">
                  <c:v>-3.1005999999999998E-9</c:v>
                </c:pt>
                <c:pt idx="826">
                  <c:v>-3.0881000000000001E-9</c:v>
                </c:pt>
                <c:pt idx="827">
                  <c:v>-3.0756E-9</c:v>
                </c:pt>
                <c:pt idx="828">
                  <c:v>-3.0630999999999999E-9</c:v>
                </c:pt>
                <c:pt idx="829">
                  <c:v>-3.0506000000000002E-9</c:v>
                </c:pt>
                <c:pt idx="830">
                  <c:v>-3.0381000000000001E-9</c:v>
                </c:pt>
                <c:pt idx="831">
                  <c:v>-3.0256E-9</c:v>
                </c:pt>
                <c:pt idx="832">
                  <c:v>-3.0130999999999999E-9</c:v>
                </c:pt>
                <c:pt idx="833">
                  <c:v>-3.0006000000000002E-9</c:v>
                </c:pt>
                <c:pt idx="834">
                  <c:v>-2.9881000000000001E-9</c:v>
                </c:pt>
                <c:pt idx="835">
                  <c:v>-2.9755999999999999E-9</c:v>
                </c:pt>
                <c:pt idx="836">
                  <c:v>-2.9630999999999998E-9</c:v>
                </c:pt>
                <c:pt idx="837">
                  <c:v>-2.9506000000000001E-9</c:v>
                </c:pt>
                <c:pt idx="838">
                  <c:v>-2.9381E-9</c:v>
                </c:pt>
                <c:pt idx="839">
                  <c:v>-2.9255999999999999E-9</c:v>
                </c:pt>
                <c:pt idx="840">
                  <c:v>-2.9130999999999998E-9</c:v>
                </c:pt>
                <c:pt idx="841">
                  <c:v>-2.9006000000000001E-9</c:v>
                </c:pt>
                <c:pt idx="842">
                  <c:v>-2.8881E-9</c:v>
                </c:pt>
                <c:pt idx="843">
                  <c:v>-2.8755999999999999E-9</c:v>
                </c:pt>
                <c:pt idx="844">
                  <c:v>-2.8631000000000002E-9</c:v>
                </c:pt>
                <c:pt idx="845">
                  <c:v>-2.8506000000000001E-9</c:v>
                </c:pt>
                <c:pt idx="846">
                  <c:v>-2.8380999999999999E-9</c:v>
                </c:pt>
                <c:pt idx="847">
                  <c:v>-2.8255999999999998E-9</c:v>
                </c:pt>
                <c:pt idx="848">
                  <c:v>-2.8131000000000001E-9</c:v>
                </c:pt>
                <c:pt idx="849">
                  <c:v>-2.8006E-9</c:v>
                </c:pt>
                <c:pt idx="850">
                  <c:v>-2.7880999999999999E-9</c:v>
                </c:pt>
                <c:pt idx="851">
                  <c:v>-2.7755999999999998E-9</c:v>
                </c:pt>
                <c:pt idx="852">
                  <c:v>-2.7631000000000001E-9</c:v>
                </c:pt>
                <c:pt idx="853">
                  <c:v>-2.7506E-9</c:v>
                </c:pt>
                <c:pt idx="854">
                  <c:v>-2.7380999999999999E-9</c:v>
                </c:pt>
                <c:pt idx="855">
                  <c:v>-2.7256000000000002E-9</c:v>
                </c:pt>
                <c:pt idx="856">
                  <c:v>-2.7131000000000001E-9</c:v>
                </c:pt>
                <c:pt idx="857">
                  <c:v>-2.7006E-9</c:v>
                </c:pt>
                <c:pt idx="858">
                  <c:v>-2.6880999999999998E-9</c:v>
                </c:pt>
                <c:pt idx="859">
                  <c:v>-2.6756000000000001E-9</c:v>
                </c:pt>
                <c:pt idx="860">
                  <c:v>-2.6631E-9</c:v>
                </c:pt>
                <c:pt idx="861">
                  <c:v>-2.6505999999999999E-9</c:v>
                </c:pt>
                <c:pt idx="862">
                  <c:v>-2.6380999999999998E-9</c:v>
                </c:pt>
                <c:pt idx="863">
                  <c:v>-2.6256000000000001E-9</c:v>
                </c:pt>
                <c:pt idx="864">
                  <c:v>-2.6131E-9</c:v>
                </c:pt>
                <c:pt idx="865">
                  <c:v>-2.6005999999999999E-9</c:v>
                </c:pt>
                <c:pt idx="866">
                  <c:v>-2.5881000000000002E-9</c:v>
                </c:pt>
                <c:pt idx="867">
                  <c:v>-2.5756000000000001E-9</c:v>
                </c:pt>
                <c:pt idx="868">
                  <c:v>-2.5631E-9</c:v>
                </c:pt>
                <c:pt idx="869">
                  <c:v>-2.5505999999999999E-9</c:v>
                </c:pt>
                <c:pt idx="870">
                  <c:v>-2.5381000000000002E-9</c:v>
                </c:pt>
                <c:pt idx="871">
                  <c:v>-2.5256E-9</c:v>
                </c:pt>
                <c:pt idx="872">
                  <c:v>-2.5130999999999999E-9</c:v>
                </c:pt>
                <c:pt idx="873">
                  <c:v>-2.5005999999999998E-9</c:v>
                </c:pt>
                <c:pt idx="874">
                  <c:v>-2.4881000000000001E-9</c:v>
                </c:pt>
                <c:pt idx="875">
                  <c:v>-2.4756E-9</c:v>
                </c:pt>
                <c:pt idx="876">
                  <c:v>-2.4630999999999999E-9</c:v>
                </c:pt>
                <c:pt idx="877">
                  <c:v>-2.4506000000000002E-9</c:v>
                </c:pt>
                <c:pt idx="878">
                  <c:v>-2.4381000000000001E-9</c:v>
                </c:pt>
                <c:pt idx="879">
                  <c:v>-2.4256E-9</c:v>
                </c:pt>
                <c:pt idx="880">
                  <c:v>-2.4130999999999999E-9</c:v>
                </c:pt>
                <c:pt idx="881">
                  <c:v>-2.4006000000000002E-9</c:v>
                </c:pt>
                <c:pt idx="882">
                  <c:v>-2.3881000000000001E-9</c:v>
                </c:pt>
                <c:pt idx="883">
                  <c:v>-2.3755999999999999E-9</c:v>
                </c:pt>
                <c:pt idx="884">
                  <c:v>-2.3630999999999998E-9</c:v>
                </c:pt>
                <c:pt idx="885">
                  <c:v>-2.3506000000000001E-9</c:v>
                </c:pt>
                <c:pt idx="886">
                  <c:v>-2.3381E-9</c:v>
                </c:pt>
                <c:pt idx="887">
                  <c:v>-2.3255999999999999E-9</c:v>
                </c:pt>
                <c:pt idx="888">
                  <c:v>-2.3130999999999998E-9</c:v>
                </c:pt>
                <c:pt idx="889">
                  <c:v>-2.3006000000000001E-9</c:v>
                </c:pt>
                <c:pt idx="890">
                  <c:v>-2.2881E-9</c:v>
                </c:pt>
                <c:pt idx="891">
                  <c:v>-2.2755999999999999E-9</c:v>
                </c:pt>
                <c:pt idx="892">
                  <c:v>-2.2631000000000002E-9</c:v>
                </c:pt>
                <c:pt idx="893">
                  <c:v>-2.2506000000000001E-9</c:v>
                </c:pt>
                <c:pt idx="894">
                  <c:v>-2.2381E-9</c:v>
                </c:pt>
                <c:pt idx="895">
                  <c:v>-2.2255999999999998E-9</c:v>
                </c:pt>
                <c:pt idx="896">
                  <c:v>-2.2131000000000001E-9</c:v>
                </c:pt>
                <c:pt idx="897">
                  <c:v>-2.2006E-9</c:v>
                </c:pt>
                <c:pt idx="898">
                  <c:v>-2.1880999999999999E-9</c:v>
                </c:pt>
                <c:pt idx="899">
                  <c:v>-2.1755999999999998E-9</c:v>
                </c:pt>
                <c:pt idx="900">
                  <c:v>-2.1631000000000001E-9</c:v>
                </c:pt>
                <c:pt idx="901">
                  <c:v>-2.1506E-9</c:v>
                </c:pt>
                <c:pt idx="902">
                  <c:v>-2.1380999999999999E-9</c:v>
                </c:pt>
                <c:pt idx="903">
                  <c:v>-2.1256000000000002E-9</c:v>
                </c:pt>
                <c:pt idx="904">
                  <c:v>-2.1131000000000001E-9</c:v>
                </c:pt>
                <c:pt idx="905">
                  <c:v>-2.1006E-9</c:v>
                </c:pt>
                <c:pt idx="906">
                  <c:v>-2.0880999999999999E-9</c:v>
                </c:pt>
                <c:pt idx="907">
                  <c:v>-2.0756000000000002E-9</c:v>
                </c:pt>
                <c:pt idx="908">
                  <c:v>-2.0631E-9</c:v>
                </c:pt>
                <c:pt idx="909">
                  <c:v>-2.0505999999999999E-9</c:v>
                </c:pt>
                <c:pt idx="910">
                  <c:v>-2.0380999999999998E-9</c:v>
                </c:pt>
                <c:pt idx="911">
                  <c:v>-2.0256000000000001E-9</c:v>
                </c:pt>
                <c:pt idx="912">
                  <c:v>-2.0131E-9</c:v>
                </c:pt>
                <c:pt idx="913">
                  <c:v>-2.0005999999999999E-9</c:v>
                </c:pt>
                <c:pt idx="914">
                  <c:v>-1.9881000000000002E-9</c:v>
                </c:pt>
                <c:pt idx="915">
                  <c:v>-1.9756000000000001E-9</c:v>
                </c:pt>
                <c:pt idx="916">
                  <c:v>-1.9631E-9</c:v>
                </c:pt>
                <c:pt idx="917">
                  <c:v>-1.9505999999999999E-9</c:v>
                </c:pt>
                <c:pt idx="918">
                  <c:v>-1.9381000000000002E-9</c:v>
                </c:pt>
                <c:pt idx="919">
                  <c:v>-1.9256000000000001E-9</c:v>
                </c:pt>
                <c:pt idx="920">
                  <c:v>-1.9130999999999999E-9</c:v>
                </c:pt>
                <c:pt idx="921">
                  <c:v>-1.9005999999999998E-9</c:v>
                </c:pt>
                <c:pt idx="922">
                  <c:v>-1.8881000000000001E-9</c:v>
                </c:pt>
                <c:pt idx="923">
                  <c:v>-1.8756E-9</c:v>
                </c:pt>
                <c:pt idx="924">
                  <c:v>-1.8630999999999999E-9</c:v>
                </c:pt>
                <c:pt idx="925">
                  <c:v>-1.8506E-9</c:v>
                </c:pt>
                <c:pt idx="926">
                  <c:v>-1.8381000000000001E-9</c:v>
                </c:pt>
                <c:pt idx="927">
                  <c:v>-1.8256E-9</c:v>
                </c:pt>
                <c:pt idx="928">
                  <c:v>-1.8131000000000001E-9</c:v>
                </c:pt>
                <c:pt idx="929">
                  <c:v>-1.8006E-9</c:v>
                </c:pt>
                <c:pt idx="930">
                  <c:v>-1.7881000000000001E-9</c:v>
                </c:pt>
                <c:pt idx="931">
                  <c:v>-1.7755999999999999E-9</c:v>
                </c:pt>
                <c:pt idx="932">
                  <c:v>-1.7631E-9</c:v>
                </c:pt>
                <c:pt idx="933">
                  <c:v>-1.7505999999999999E-9</c:v>
                </c:pt>
                <c:pt idx="934">
                  <c:v>-1.7381E-9</c:v>
                </c:pt>
                <c:pt idx="935">
                  <c:v>-1.7255999999999999E-9</c:v>
                </c:pt>
                <c:pt idx="936">
                  <c:v>-1.7131E-9</c:v>
                </c:pt>
                <c:pt idx="937">
                  <c:v>-1.7005999999999999E-9</c:v>
                </c:pt>
                <c:pt idx="938">
                  <c:v>-1.6881E-9</c:v>
                </c:pt>
                <c:pt idx="939">
                  <c:v>-1.6756000000000001E-9</c:v>
                </c:pt>
                <c:pt idx="940">
                  <c:v>-1.6631E-9</c:v>
                </c:pt>
                <c:pt idx="941">
                  <c:v>-1.6506000000000001E-9</c:v>
                </c:pt>
                <c:pt idx="942">
                  <c:v>-1.6381E-9</c:v>
                </c:pt>
                <c:pt idx="943">
                  <c:v>-1.6256000000000001E-9</c:v>
                </c:pt>
                <c:pt idx="944">
                  <c:v>-1.6130999999999999E-9</c:v>
                </c:pt>
                <c:pt idx="945">
                  <c:v>-1.6006E-9</c:v>
                </c:pt>
                <c:pt idx="946">
                  <c:v>-1.5880999999999999E-9</c:v>
                </c:pt>
                <c:pt idx="947">
                  <c:v>-1.5756E-9</c:v>
                </c:pt>
                <c:pt idx="948">
                  <c:v>-1.5630999999999999E-9</c:v>
                </c:pt>
                <c:pt idx="949">
                  <c:v>-1.5506E-9</c:v>
                </c:pt>
                <c:pt idx="950">
                  <c:v>-1.5381000000000001E-9</c:v>
                </c:pt>
                <c:pt idx="951">
                  <c:v>-1.5256E-9</c:v>
                </c:pt>
                <c:pt idx="952">
                  <c:v>-1.5131000000000001E-9</c:v>
                </c:pt>
                <c:pt idx="953">
                  <c:v>-1.5006E-9</c:v>
                </c:pt>
                <c:pt idx="954">
                  <c:v>-1.4881000000000001E-9</c:v>
                </c:pt>
                <c:pt idx="955">
                  <c:v>-1.4756E-9</c:v>
                </c:pt>
                <c:pt idx="956">
                  <c:v>-1.4631E-9</c:v>
                </c:pt>
                <c:pt idx="957">
                  <c:v>-1.4505999999999999E-9</c:v>
                </c:pt>
                <c:pt idx="958">
                  <c:v>-1.4381E-9</c:v>
                </c:pt>
                <c:pt idx="959">
                  <c:v>-1.4255999999999999E-9</c:v>
                </c:pt>
                <c:pt idx="960">
                  <c:v>-1.4131E-9</c:v>
                </c:pt>
                <c:pt idx="961">
                  <c:v>-1.4005999999999999E-9</c:v>
                </c:pt>
                <c:pt idx="962">
                  <c:v>-1.3881E-9</c:v>
                </c:pt>
                <c:pt idx="963">
                  <c:v>-1.3756000000000001E-9</c:v>
                </c:pt>
                <c:pt idx="964">
                  <c:v>-1.3631E-9</c:v>
                </c:pt>
                <c:pt idx="965">
                  <c:v>-1.3506000000000001E-9</c:v>
                </c:pt>
                <c:pt idx="966">
                  <c:v>-1.3381E-9</c:v>
                </c:pt>
                <c:pt idx="967">
                  <c:v>-1.3256000000000001E-9</c:v>
                </c:pt>
                <c:pt idx="968">
                  <c:v>-1.3130999999999999E-9</c:v>
                </c:pt>
                <c:pt idx="969">
                  <c:v>-1.3006E-9</c:v>
                </c:pt>
                <c:pt idx="970">
                  <c:v>-1.2880999999999999E-9</c:v>
                </c:pt>
                <c:pt idx="971">
                  <c:v>-1.2756E-9</c:v>
                </c:pt>
                <c:pt idx="972">
                  <c:v>-1.2630999999999999E-9</c:v>
                </c:pt>
                <c:pt idx="973">
                  <c:v>-1.2506E-9</c:v>
                </c:pt>
                <c:pt idx="974">
                  <c:v>-1.2381000000000001E-9</c:v>
                </c:pt>
                <c:pt idx="975">
                  <c:v>-1.2256E-9</c:v>
                </c:pt>
                <c:pt idx="976">
                  <c:v>-1.2131000000000001E-9</c:v>
                </c:pt>
                <c:pt idx="977">
                  <c:v>-1.2006E-9</c:v>
                </c:pt>
                <c:pt idx="978">
                  <c:v>-1.1881000000000001E-9</c:v>
                </c:pt>
                <c:pt idx="979">
                  <c:v>-1.1756E-9</c:v>
                </c:pt>
                <c:pt idx="980">
                  <c:v>-1.1631E-9</c:v>
                </c:pt>
                <c:pt idx="981">
                  <c:v>-1.1505999999999999E-9</c:v>
                </c:pt>
                <c:pt idx="982">
                  <c:v>-1.1381E-9</c:v>
                </c:pt>
                <c:pt idx="983">
                  <c:v>-1.1255999999999999E-9</c:v>
                </c:pt>
                <c:pt idx="984">
                  <c:v>-1.1131E-9</c:v>
                </c:pt>
                <c:pt idx="985">
                  <c:v>-1.1005999999999999E-9</c:v>
                </c:pt>
                <c:pt idx="986">
                  <c:v>-1.0881E-9</c:v>
                </c:pt>
                <c:pt idx="987">
                  <c:v>-1.0756000000000001E-9</c:v>
                </c:pt>
                <c:pt idx="988">
                  <c:v>-1.0631E-9</c:v>
                </c:pt>
                <c:pt idx="989">
                  <c:v>-1.0506000000000001E-9</c:v>
                </c:pt>
                <c:pt idx="990">
                  <c:v>-1.0381E-9</c:v>
                </c:pt>
                <c:pt idx="991">
                  <c:v>-1.0256000000000001E-9</c:v>
                </c:pt>
                <c:pt idx="992">
                  <c:v>-1.0130999999999999E-9</c:v>
                </c:pt>
                <c:pt idx="993">
                  <c:v>-1.0006E-9</c:v>
                </c:pt>
                <c:pt idx="994">
                  <c:v>-9.8809999999999993E-10</c:v>
                </c:pt>
                <c:pt idx="995">
                  <c:v>-9.7560000000000002E-10</c:v>
                </c:pt>
                <c:pt idx="996">
                  <c:v>-9.6309999999999991E-10</c:v>
                </c:pt>
                <c:pt idx="997">
                  <c:v>-9.5060000000000001E-10</c:v>
                </c:pt>
                <c:pt idx="998">
                  <c:v>-9.381000000000001E-10</c:v>
                </c:pt>
                <c:pt idx="999">
                  <c:v>-9.2559999999999999E-10</c:v>
                </c:pt>
                <c:pt idx="1000">
                  <c:v>-9.1309999999999998E-10</c:v>
                </c:pt>
                <c:pt idx="1001">
                  <c:v>-9.0059999999999997E-10</c:v>
                </c:pt>
                <c:pt idx="1002">
                  <c:v>-8.8809999999999996E-10</c:v>
                </c:pt>
                <c:pt idx="1003">
                  <c:v>-8.7559999999999995E-10</c:v>
                </c:pt>
                <c:pt idx="1004">
                  <c:v>-8.6310000000000005E-10</c:v>
                </c:pt>
                <c:pt idx="1005">
                  <c:v>-8.5060000000000004E-10</c:v>
                </c:pt>
                <c:pt idx="1006">
                  <c:v>-8.3810000000000003E-10</c:v>
                </c:pt>
                <c:pt idx="1007">
                  <c:v>-8.2560000000000002E-10</c:v>
                </c:pt>
                <c:pt idx="1008">
                  <c:v>-8.1310000000000001E-10</c:v>
                </c:pt>
                <c:pt idx="1009">
                  <c:v>-8.0060000000000001E-10</c:v>
                </c:pt>
                <c:pt idx="1010">
                  <c:v>-7.881E-10</c:v>
                </c:pt>
                <c:pt idx="1011">
                  <c:v>-7.7559999999999999E-10</c:v>
                </c:pt>
                <c:pt idx="1012">
                  <c:v>-7.6309999999999998E-10</c:v>
                </c:pt>
                <c:pt idx="1013">
                  <c:v>-7.5059999999999997E-10</c:v>
                </c:pt>
                <c:pt idx="1014">
                  <c:v>-7.3809999999999996E-10</c:v>
                </c:pt>
                <c:pt idx="1015">
                  <c:v>-7.2559999999999996E-10</c:v>
                </c:pt>
                <c:pt idx="1016">
                  <c:v>-7.1310000000000005E-10</c:v>
                </c:pt>
                <c:pt idx="1017">
                  <c:v>-7.0060000000000004E-10</c:v>
                </c:pt>
                <c:pt idx="1018">
                  <c:v>-6.8810000000000003E-10</c:v>
                </c:pt>
                <c:pt idx="1019">
                  <c:v>-6.7560000000000002E-10</c:v>
                </c:pt>
                <c:pt idx="1020">
                  <c:v>-6.6310000000000002E-10</c:v>
                </c:pt>
                <c:pt idx="1021">
                  <c:v>-6.5060000000000001E-10</c:v>
                </c:pt>
                <c:pt idx="1022">
                  <c:v>-6.381E-10</c:v>
                </c:pt>
                <c:pt idx="1023">
                  <c:v>-6.2559999999999999E-10</c:v>
                </c:pt>
                <c:pt idx="1024">
                  <c:v>-6.1309999999999998E-10</c:v>
                </c:pt>
                <c:pt idx="1025">
                  <c:v>-6.0059999999999997E-10</c:v>
                </c:pt>
                <c:pt idx="1026">
                  <c:v>-5.8809999999999996E-10</c:v>
                </c:pt>
                <c:pt idx="1027">
                  <c:v>-5.7559999999999996E-10</c:v>
                </c:pt>
                <c:pt idx="1028">
                  <c:v>-5.6310000000000005E-10</c:v>
                </c:pt>
                <c:pt idx="1029">
                  <c:v>-5.5060000000000004E-10</c:v>
                </c:pt>
                <c:pt idx="1030">
                  <c:v>-5.3810000000000003E-10</c:v>
                </c:pt>
                <c:pt idx="1031">
                  <c:v>-5.2560000000000003E-10</c:v>
                </c:pt>
                <c:pt idx="1032">
                  <c:v>-5.1310000000000002E-10</c:v>
                </c:pt>
                <c:pt idx="1033">
                  <c:v>-5.0060000000000001E-10</c:v>
                </c:pt>
                <c:pt idx="1034">
                  <c:v>-4.881E-10</c:v>
                </c:pt>
                <c:pt idx="1035">
                  <c:v>-4.7559999999999999E-10</c:v>
                </c:pt>
                <c:pt idx="1036">
                  <c:v>-4.6309999999999998E-10</c:v>
                </c:pt>
                <c:pt idx="1037">
                  <c:v>-4.5059999999999997E-10</c:v>
                </c:pt>
                <c:pt idx="1038">
                  <c:v>-4.3810000000000002E-10</c:v>
                </c:pt>
                <c:pt idx="1039">
                  <c:v>-4.2560000000000001E-10</c:v>
                </c:pt>
                <c:pt idx="1040">
                  <c:v>-4.131E-10</c:v>
                </c:pt>
                <c:pt idx="1041">
                  <c:v>-4.0059999999999999E-10</c:v>
                </c:pt>
                <c:pt idx="1042">
                  <c:v>-3.8809999999999998E-10</c:v>
                </c:pt>
                <c:pt idx="1043">
                  <c:v>-3.7559999999999997E-10</c:v>
                </c:pt>
                <c:pt idx="1044">
                  <c:v>-3.6310000000000002E-10</c:v>
                </c:pt>
                <c:pt idx="1045">
                  <c:v>-3.5060000000000001E-10</c:v>
                </c:pt>
                <c:pt idx="1046">
                  <c:v>-3.381E-10</c:v>
                </c:pt>
                <c:pt idx="1047">
                  <c:v>-3.2559999999999999E-10</c:v>
                </c:pt>
                <c:pt idx="1048">
                  <c:v>-3.1309999999999998E-10</c:v>
                </c:pt>
                <c:pt idx="1049">
                  <c:v>-3.0059999999999998E-10</c:v>
                </c:pt>
                <c:pt idx="1050">
                  <c:v>-2.8810000000000002E-10</c:v>
                </c:pt>
                <c:pt idx="1051">
                  <c:v>-2.7560000000000001E-10</c:v>
                </c:pt>
                <c:pt idx="1052">
                  <c:v>-2.631E-10</c:v>
                </c:pt>
                <c:pt idx="1053">
                  <c:v>-2.5059999999999999E-10</c:v>
                </c:pt>
                <c:pt idx="1054">
                  <c:v>-2.3809999999999998E-10</c:v>
                </c:pt>
                <c:pt idx="1055">
                  <c:v>-2.256E-10</c:v>
                </c:pt>
                <c:pt idx="1056">
                  <c:v>-2.1309999999999999E-10</c:v>
                </c:pt>
                <c:pt idx="1057">
                  <c:v>-2.0060000000000001E-10</c:v>
                </c:pt>
                <c:pt idx="1058">
                  <c:v>-1.881E-10</c:v>
                </c:pt>
                <c:pt idx="1059">
                  <c:v>-1.7559999999999999E-10</c:v>
                </c:pt>
                <c:pt idx="1060">
                  <c:v>-1.6310000000000001E-10</c:v>
                </c:pt>
                <c:pt idx="1061">
                  <c:v>-1.506E-10</c:v>
                </c:pt>
                <c:pt idx="1062">
                  <c:v>-1.3809999999999999E-10</c:v>
                </c:pt>
                <c:pt idx="1063">
                  <c:v>-1.2560000000000001E-10</c:v>
                </c:pt>
                <c:pt idx="1064">
                  <c:v>-1.131E-10</c:v>
                </c:pt>
                <c:pt idx="1065">
                  <c:v>-1.0059999999999999E-10</c:v>
                </c:pt>
                <c:pt idx="1066">
                  <c:v>-8.8099999999999998E-11</c:v>
                </c:pt>
                <c:pt idx="1067">
                  <c:v>-7.5600000000000003E-11</c:v>
                </c:pt>
                <c:pt idx="1068">
                  <c:v>-6.3099999999999994E-11</c:v>
                </c:pt>
                <c:pt idx="1069">
                  <c:v>-5.0599999999999998E-11</c:v>
                </c:pt>
                <c:pt idx="1070">
                  <c:v>-3.8100000000000003E-11</c:v>
                </c:pt>
                <c:pt idx="1071">
                  <c:v>-2.5600000000000001E-11</c:v>
                </c:pt>
                <c:pt idx="1072">
                  <c:v>-1.31E-11</c:v>
                </c:pt>
                <c:pt idx="1073">
                  <c:v>-5.9999999999999997E-13</c:v>
                </c:pt>
                <c:pt idx="1074">
                  <c:v>1.1900000000000001E-11</c:v>
                </c:pt>
                <c:pt idx="1075">
                  <c:v>2.4400000000000001E-11</c:v>
                </c:pt>
                <c:pt idx="1076">
                  <c:v>3.6900000000000003E-11</c:v>
                </c:pt>
                <c:pt idx="1077">
                  <c:v>4.9399999999999999E-11</c:v>
                </c:pt>
                <c:pt idx="1078">
                  <c:v>6.1900000000000001E-11</c:v>
                </c:pt>
                <c:pt idx="1079">
                  <c:v>7.4399999999999996E-11</c:v>
                </c:pt>
                <c:pt idx="1080">
                  <c:v>8.6900000000000005E-11</c:v>
                </c:pt>
                <c:pt idx="1081">
                  <c:v>9.9400000000000001E-11</c:v>
                </c:pt>
                <c:pt idx="1082">
                  <c:v>1.119E-10</c:v>
                </c:pt>
                <c:pt idx="1083">
                  <c:v>1.244E-10</c:v>
                </c:pt>
                <c:pt idx="1084">
                  <c:v>1.3689999999999999E-10</c:v>
                </c:pt>
                <c:pt idx="1085">
                  <c:v>1.494E-10</c:v>
                </c:pt>
                <c:pt idx="1086">
                  <c:v>1.619E-10</c:v>
                </c:pt>
                <c:pt idx="1087">
                  <c:v>1.7439999999999999E-10</c:v>
                </c:pt>
                <c:pt idx="1088">
                  <c:v>1.869E-10</c:v>
                </c:pt>
                <c:pt idx="1089">
                  <c:v>1.994E-10</c:v>
                </c:pt>
                <c:pt idx="1090">
                  <c:v>2.1190000000000001E-10</c:v>
                </c:pt>
                <c:pt idx="1091">
                  <c:v>2.244E-10</c:v>
                </c:pt>
                <c:pt idx="1092">
                  <c:v>2.3689999999999998E-10</c:v>
                </c:pt>
                <c:pt idx="1093">
                  <c:v>2.4939999999999999E-10</c:v>
                </c:pt>
                <c:pt idx="1094">
                  <c:v>2.619E-10</c:v>
                </c:pt>
                <c:pt idx="1095">
                  <c:v>2.744E-10</c:v>
                </c:pt>
                <c:pt idx="1096">
                  <c:v>2.8690000000000001E-10</c:v>
                </c:pt>
                <c:pt idx="1097">
                  <c:v>2.9940000000000002E-10</c:v>
                </c:pt>
                <c:pt idx="1098">
                  <c:v>3.1189999999999998E-10</c:v>
                </c:pt>
                <c:pt idx="1099">
                  <c:v>3.2439999999999999E-10</c:v>
                </c:pt>
                <c:pt idx="1100">
                  <c:v>3.3689999999999999E-10</c:v>
                </c:pt>
                <c:pt idx="1101">
                  <c:v>3.494E-10</c:v>
                </c:pt>
                <c:pt idx="1102">
                  <c:v>3.6190000000000001E-10</c:v>
                </c:pt>
                <c:pt idx="1103">
                  <c:v>3.7440000000000002E-10</c:v>
                </c:pt>
                <c:pt idx="1104">
                  <c:v>3.8689999999999998E-10</c:v>
                </c:pt>
                <c:pt idx="1105">
                  <c:v>3.9939999999999999E-10</c:v>
                </c:pt>
                <c:pt idx="1106">
                  <c:v>4.1189999999999999E-10</c:v>
                </c:pt>
                <c:pt idx="1107">
                  <c:v>4.244E-10</c:v>
                </c:pt>
                <c:pt idx="1108">
                  <c:v>4.3690000000000001E-10</c:v>
                </c:pt>
                <c:pt idx="1109">
                  <c:v>4.4940000000000002E-10</c:v>
                </c:pt>
                <c:pt idx="1110">
                  <c:v>4.6189999999999998E-10</c:v>
                </c:pt>
                <c:pt idx="1111">
                  <c:v>4.7440000000000004E-10</c:v>
                </c:pt>
                <c:pt idx="1112">
                  <c:v>4.8690000000000005E-10</c:v>
                </c:pt>
                <c:pt idx="1113">
                  <c:v>4.9939999999999995E-10</c:v>
                </c:pt>
                <c:pt idx="1114">
                  <c:v>5.1189999999999996E-10</c:v>
                </c:pt>
                <c:pt idx="1115">
                  <c:v>5.2439999999999997E-10</c:v>
                </c:pt>
                <c:pt idx="1116">
                  <c:v>5.3689999999999998E-10</c:v>
                </c:pt>
                <c:pt idx="1117">
                  <c:v>5.4939999999999998E-10</c:v>
                </c:pt>
                <c:pt idx="1118">
                  <c:v>5.6189999999999999E-10</c:v>
                </c:pt>
                <c:pt idx="1119">
                  <c:v>5.744E-10</c:v>
                </c:pt>
                <c:pt idx="1120">
                  <c:v>5.8690000000000001E-10</c:v>
                </c:pt>
                <c:pt idx="1121">
                  <c:v>5.9940000000000002E-10</c:v>
                </c:pt>
                <c:pt idx="1122">
                  <c:v>6.1190000000000003E-10</c:v>
                </c:pt>
                <c:pt idx="1123">
                  <c:v>6.2440000000000004E-10</c:v>
                </c:pt>
                <c:pt idx="1124">
                  <c:v>6.3690000000000004E-10</c:v>
                </c:pt>
                <c:pt idx="1125">
                  <c:v>6.4939999999999995E-10</c:v>
                </c:pt>
                <c:pt idx="1126">
                  <c:v>6.6189999999999996E-10</c:v>
                </c:pt>
                <c:pt idx="1127">
                  <c:v>6.7439999999999997E-10</c:v>
                </c:pt>
                <c:pt idx="1128">
                  <c:v>6.8689999999999998E-10</c:v>
                </c:pt>
                <c:pt idx="1129">
                  <c:v>6.9939999999999998E-10</c:v>
                </c:pt>
                <c:pt idx="1130">
                  <c:v>7.1189999999999999E-10</c:v>
                </c:pt>
                <c:pt idx="1131">
                  <c:v>7.244E-10</c:v>
                </c:pt>
                <c:pt idx="1132">
                  <c:v>7.3690000000000001E-10</c:v>
                </c:pt>
                <c:pt idx="1133">
                  <c:v>7.4940000000000002E-10</c:v>
                </c:pt>
                <c:pt idx="1134">
                  <c:v>7.6190000000000003E-10</c:v>
                </c:pt>
                <c:pt idx="1135">
                  <c:v>7.7440000000000003E-10</c:v>
                </c:pt>
                <c:pt idx="1136">
                  <c:v>7.8690000000000004E-10</c:v>
                </c:pt>
                <c:pt idx="1137">
                  <c:v>7.9939999999999995E-10</c:v>
                </c:pt>
                <c:pt idx="1138">
                  <c:v>8.1189999999999996E-10</c:v>
                </c:pt>
                <c:pt idx="1139">
                  <c:v>8.2439999999999997E-10</c:v>
                </c:pt>
                <c:pt idx="1140">
                  <c:v>8.3689999999999997E-10</c:v>
                </c:pt>
                <c:pt idx="1141">
                  <c:v>8.4939999999999998E-10</c:v>
                </c:pt>
                <c:pt idx="1142">
                  <c:v>8.6189999999999999E-10</c:v>
                </c:pt>
                <c:pt idx="1143">
                  <c:v>8.744E-10</c:v>
                </c:pt>
                <c:pt idx="1144">
                  <c:v>8.8690000000000001E-10</c:v>
                </c:pt>
                <c:pt idx="1145">
                  <c:v>8.9940000000000002E-10</c:v>
                </c:pt>
                <c:pt idx="1146">
                  <c:v>9.1190000000000003E-10</c:v>
                </c:pt>
                <c:pt idx="1147">
                  <c:v>9.2440000000000003E-10</c:v>
                </c:pt>
                <c:pt idx="1148">
                  <c:v>9.3689999999999994E-10</c:v>
                </c:pt>
                <c:pt idx="1149">
                  <c:v>9.4940000000000005E-10</c:v>
                </c:pt>
                <c:pt idx="1150">
                  <c:v>9.6189999999999996E-10</c:v>
                </c:pt>
                <c:pt idx="1151">
                  <c:v>9.7440000000000007E-10</c:v>
                </c:pt>
                <c:pt idx="1152">
                  <c:v>9.8689999999999997E-10</c:v>
                </c:pt>
                <c:pt idx="1153">
                  <c:v>9.9940000000000009E-10</c:v>
                </c:pt>
                <c:pt idx="1154">
                  <c:v>1.0119E-9</c:v>
                </c:pt>
                <c:pt idx="1155">
                  <c:v>1.0244000000000001E-9</c:v>
                </c:pt>
                <c:pt idx="1156">
                  <c:v>1.0369E-9</c:v>
                </c:pt>
                <c:pt idx="1157">
                  <c:v>1.0493999999999999E-9</c:v>
                </c:pt>
                <c:pt idx="1158">
                  <c:v>1.0619E-9</c:v>
                </c:pt>
                <c:pt idx="1159">
                  <c:v>1.0743999999999999E-9</c:v>
                </c:pt>
                <c:pt idx="1160">
                  <c:v>1.0869E-9</c:v>
                </c:pt>
                <c:pt idx="1161">
                  <c:v>1.0993999999999999E-9</c:v>
                </c:pt>
                <c:pt idx="1162">
                  <c:v>1.1119000000000001E-9</c:v>
                </c:pt>
                <c:pt idx="1163">
                  <c:v>1.1244E-9</c:v>
                </c:pt>
                <c:pt idx="1164">
                  <c:v>1.1369000000000001E-9</c:v>
                </c:pt>
                <c:pt idx="1165">
                  <c:v>1.1494E-9</c:v>
                </c:pt>
                <c:pt idx="1166">
                  <c:v>1.1619000000000001E-9</c:v>
                </c:pt>
                <c:pt idx="1167">
                  <c:v>1.1744E-9</c:v>
                </c:pt>
                <c:pt idx="1168">
                  <c:v>1.1868999999999999E-9</c:v>
                </c:pt>
                <c:pt idx="1169">
                  <c:v>1.1994E-9</c:v>
                </c:pt>
                <c:pt idx="1170">
                  <c:v>1.2118999999999999E-9</c:v>
                </c:pt>
                <c:pt idx="1171">
                  <c:v>1.2244E-9</c:v>
                </c:pt>
                <c:pt idx="1172">
                  <c:v>1.2368999999999999E-9</c:v>
                </c:pt>
                <c:pt idx="1173">
                  <c:v>1.2494E-9</c:v>
                </c:pt>
                <c:pt idx="1174">
                  <c:v>1.2619E-9</c:v>
                </c:pt>
                <c:pt idx="1175">
                  <c:v>1.2744000000000001E-9</c:v>
                </c:pt>
                <c:pt idx="1176">
                  <c:v>1.2869E-9</c:v>
                </c:pt>
                <c:pt idx="1177">
                  <c:v>1.2994000000000001E-9</c:v>
                </c:pt>
                <c:pt idx="1178">
                  <c:v>1.3119E-9</c:v>
                </c:pt>
                <c:pt idx="1179">
                  <c:v>1.3244000000000001E-9</c:v>
                </c:pt>
                <c:pt idx="1180">
                  <c:v>1.3369E-9</c:v>
                </c:pt>
                <c:pt idx="1181">
                  <c:v>1.3493999999999999E-9</c:v>
                </c:pt>
                <c:pt idx="1182">
                  <c:v>1.3619E-9</c:v>
                </c:pt>
                <c:pt idx="1183">
                  <c:v>1.3743999999999999E-9</c:v>
                </c:pt>
                <c:pt idx="1184">
                  <c:v>1.3869E-9</c:v>
                </c:pt>
                <c:pt idx="1185">
                  <c:v>1.3993999999999999E-9</c:v>
                </c:pt>
                <c:pt idx="1186">
                  <c:v>1.4119000000000001E-9</c:v>
                </c:pt>
                <c:pt idx="1187">
                  <c:v>1.4244E-9</c:v>
                </c:pt>
                <c:pt idx="1188">
                  <c:v>1.4369000000000001E-9</c:v>
                </c:pt>
                <c:pt idx="1189">
                  <c:v>1.4494E-9</c:v>
                </c:pt>
                <c:pt idx="1190">
                  <c:v>1.4619000000000001E-9</c:v>
                </c:pt>
                <c:pt idx="1191">
                  <c:v>1.4744E-9</c:v>
                </c:pt>
                <c:pt idx="1192">
                  <c:v>1.4868999999999999E-9</c:v>
                </c:pt>
                <c:pt idx="1193">
                  <c:v>1.4994E-9</c:v>
                </c:pt>
                <c:pt idx="1194">
                  <c:v>1.5118999999999999E-9</c:v>
                </c:pt>
                <c:pt idx="1195">
                  <c:v>1.5244E-9</c:v>
                </c:pt>
                <c:pt idx="1196">
                  <c:v>1.5368999999999999E-9</c:v>
                </c:pt>
                <c:pt idx="1197">
                  <c:v>1.5494E-9</c:v>
                </c:pt>
                <c:pt idx="1198">
                  <c:v>1.5619E-9</c:v>
                </c:pt>
                <c:pt idx="1199">
                  <c:v>1.5744000000000001E-9</c:v>
                </c:pt>
                <c:pt idx="1200">
                  <c:v>1.5869E-9</c:v>
                </c:pt>
                <c:pt idx="1201">
                  <c:v>1.5994000000000001E-9</c:v>
                </c:pt>
                <c:pt idx="1202">
                  <c:v>1.6119E-9</c:v>
                </c:pt>
                <c:pt idx="1203">
                  <c:v>1.6244000000000001E-9</c:v>
                </c:pt>
                <c:pt idx="1204">
                  <c:v>1.6369E-9</c:v>
                </c:pt>
                <c:pt idx="1205">
                  <c:v>1.6493999999999999E-9</c:v>
                </c:pt>
                <c:pt idx="1206">
                  <c:v>1.6619E-9</c:v>
                </c:pt>
                <c:pt idx="1207">
                  <c:v>1.6743999999999999E-9</c:v>
                </c:pt>
                <c:pt idx="1208">
                  <c:v>1.6869E-9</c:v>
                </c:pt>
                <c:pt idx="1209">
                  <c:v>1.6993999999999999E-9</c:v>
                </c:pt>
                <c:pt idx="1210">
                  <c:v>1.7119000000000001E-9</c:v>
                </c:pt>
                <c:pt idx="1211">
                  <c:v>1.7244E-9</c:v>
                </c:pt>
                <c:pt idx="1212">
                  <c:v>1.7369000000000001E-9</c:v>
                </c:pt>
                <c:pt idx="1213">
                  <c:v>1.7494E-9</c:v>
                </c:pt>
                <c:pt idx="1214">
                  <c:v>1.7619000000000001E-9</c:v>
                </c:pt>
                <c:pt idx="1215">
                  <c:v>1.7744E-9</c:v>
                </c:pt>
                <c:pt idx="1216">
                  <c:v>1.7868999999999999E-9</c:v>
                </c:pt>
                <c:pt idx="1217">
                  <c:v>1.7994E-9</c:v>
                </c:pt>
                <c:pt idx="1218">
                  <c:v>1.8118999999999999E-9</c:v>
                </c:pt>
                <c:pt idx="1219">
                  <c:v>1.8244E-9</c:v>
                </c:pt>
                <c:pt idx="1220">
                  <c:v>1.8368999999999999E-9</c:v>
                </c:pt>
                <c:pt idx="1221">
                  <c:v>1.8494E-9</c:v>
                </c:pt>
                <c:pt idx="1222">
                  <c:v>1.8619E-9</c:v>
                </c:pt>
                <c:pt idx="1223">
                  <c:v>1.8744000000000001E-9</c:v>
                </c:pt>
                <c:pt idx="1224">
                  <c:v>1.8869000000000002E-9</c:v>
                </c:pt>
                <c:pt idx="1225">
                  <c:v>1.8993999999999999E-9</c:v>
                </c:pt>
                <c:pt idx="1226">
                  <c:v>1.9119E-9</c:v>
                </c:pt>
                <c:pt idx="1227">
                  <c:v>1.9244000000000001E-9</c:v>
                </c:pt>
                <c:pt idx="1228">
                  <c:v>1.9368999999999998E-9</c:v>
                </c:pt>
                <c:pt idx="1229">
                  <c:v>1.9493999999999999E-9</c:v>
                </c:pt>
                <c:pt idx="1230">
                  <c:v>1.9619E-9</c:v>
                </c:pt>
                <c:pt idx="1231">
                  <c:v>1.9744000000000001E-9</c:v>
                </c:pt>
                <c:pt idx="1232">
                  <c:v>1.9868999999999998E-9</c:v>
                </c:pt>
                <c:pt idx="1233">
                  <c:v>1.9993999999999999E-9</c:v>
                </c:pt>
                <c:pt idx="1234">
                  <c:v>2.0119000000000001E-9</c:v>
                </c:pt>
                <c:pt idx="1235">
                  <c:v>2.0244000000000002E-9</c:v>
                </c:pt>
                <c:pt idx="1236">
                  <c:v>2.0368999999999999E-9</c:v>
                </c:pt>
                <c:pt idx="1237">
                  <c:v>2.0494E-9</c:v>
                </c:pt>
                <c:pt idx="1238">
                  <c:v>2.0619000000000001E-9</c:v>
                </c:pt>
                <c:pt idx="1239">
                  <c:v>2.0744000000000002E-9</c:v>
                </c:pt>
                <c:pt idx="1240">
                  <c:v>2.0868999999999999E-9</c:v>
                </c:pt>
                <c:pt idx="1241">
                  <c:v>2.0994E-9</c:v>
                </c:pt>
                <c:pt idx="1242">
                  <c:v>2.1119000000000001E-9</c:v>
                </c:pt>
                <c:pt idx="1243">
                  <c:v>2.1243999999999998E-9</c:v>
                </c:pt>
                <c:pt idx="1244">
                  <c:v>2.1368999999999999E-9</c:v>
                </c:pt>
                <c:pt idx="1245">
                  <c:v>2.1494E-9</c:v>
                </c:pt>
                <c:pt idx="1246">
                  <c:v>2.1619000000000002E-9</c:v>
                </c:pt>
                <c:pt idx="1247">
                  <c:v>2.1743999999999999E-9</c:v>
                </c:pt>
                <c:pt idx="1248">
                  <c:v>2.1869E-9</c:v>
                </c:pt>
                <c:pt idx="1249">
                  <c:v>2.1994000000000001E-9</c:v>
                </c:pt>
                <c:pt idx="1250">
                  <c:v>2.2119000000000002E-9</c:v>
                </c:pt>
                <c:pt idx="1251">
                  <c:v>2.2243999999999999E-9</c:v>
                </c:pt>
                <c:pt idx="1252">
                  <c:v>2.2369E-9</c:v>
                </c:pt>
                <c:pt idx="1253">
                  <c:v>2.2494000000000001E-9</c:v>
                </c:pt>
                <c:pt idx="1254">
                  <c:v>2.2618999999999998E-9</c:v>
                </c:pt>
                <c:pt idx="1255">
                  <c:v>2.2743999999999999E-9</c:v>
                </c:pt>
                <c:pt idx="1256">
                  <c:v>2.2869E-9</c:v>
                </c:pt>
                <c:pt idx="1257">
                  <c:v>2.2994000000000001E-9</c:v>
                </c:pt>
                <c:pt idx="1258">
                  <c:v>2.3118999999999998E-9</c:v>
                </c:pt>
                <c:pt idx="1259">
                  <c:v>2.3244E-9</c:v>
                </c:pt>
                <c:pt idx="1260">
                  <c:v>2.3369000000000001E-9</c:v>
                </c:pt>
                <c:pt idx="1261">
                  <c:v>2.3494000000000002E-9</c:v>
                </c:pt>
                <c:pt idx="1262">
                  <c:v>2.3618999999999999E-9</c:v>
                </c:pt>
                <c:pt idx="1263">
                  <c:v>2.3744E-9</c:v>
                </c:pt>
                <c:pt idx="1264">
                  <c:v>2.3869000000000001E-9</c:v>
                </c:pt>
                <c:pt idx="1265">
                  <c:v>2.3993999999999998E-9</c:v>
                </c:pt>
                <c:pt idx="1266">
                  <c:v>2.4118999999999999E-9</c:v>
                </c:pt>
                <c:pt idx="1267">
                  <c:v>2.4244E-9</c:v>
                </c:pt>
                <c:pt idx="1268">
                  <c:v>2.4369000000000001E-9</c:v>
                </c:pt>
                <c:pt idx="1269">
                  <c:v>2.4493999999999998E-9</c:v>
                </c:pt>
                <c:pt idx="1270">
                  <c:v>2.4618999999999999E-9</c:v>
                </c:pt>
                <c:pt idx="1271">
                  <c:v>2.4744000000000001E-9</c:v>
                </c:pt>
                <c:pt idx="1272">
                  <c:v>2.4869000000000002E-9</c:v>
                </c:pt>
                <c:pt idx="1273">
                  <c:v>2.4993999999999999E-9</c:v>
                </c:pt>
                <c:pt idx="1274">
                  <c:v>2.5119E-9</c:v>
                </c:pt>
                <c:pt idx="1275">
                  <c:v>2.5244000000000001E-9</c:v>
                </c:pt>
                <c:pt idx="1276">
                  <c:v>2.5369000000000002E-9</c:v>
                </c:pt>
                <c:pt idx="1277">
                  <c:v>2.5493999999999999E-9</c:v>
                </c:pt>
                <c:pt idx="1278">
                  <c:v>2.5619E-9</c:v>
                </c:pt>
                <c:pt idx="1279">
                  <c:v>2.5744000000000001E-9</c:v>
                </c:pt>
                <c:pt idx="1280">
                  <c:v>2.5868999999999998E-9</c:v>
                </c:pt>
                <c:pt idx="1281">
                  <c:v>2.5993999999999999E-9</c:v>
                </c:pt>
                <c:pt idx="1282">
                  <c:v>2.6119E-9</c:v>
                </c:pt>
                <c:pt idx="1283">
                  <c:v>2.6244000000000002E-9</c:v>
                </c:pt>
                <c:pt idx="1284">
                  <c:v>2.6368999999999999E-9</c:v>
                </c:pt>
                <c:pt idx="1285">
                  <c:v>2.6494E-9</c:v>
                </c:pt>
                <c:pt idx="1286">
                  <c:v>2.6619000000000001E-9</c:v>
                </c:pt>
                <c:pt idx="1287">
                  <c:v>2.6744000000000002E-9</c:v>
                </c:pt>
                <c:pt idx="1288">
                  <c:v>2.6868999999999999E-9</c:v>
                </c:pt>
                <c:pt idx="1289">
                  <c:v>2.6994E-9</c:v>
                </c:pt>
                <c:pt idx="1290">
                  <c:v>2.7119000000000001E-9</c:v>
                </c:pt>
                <c:pt idx="1291">
                  <c:v>2.7243999999999998E-9</c:v>
                </c:pt>
                <c:pt idx="1292">
                  <c:v>2.7368999999999999E-9</c:v>
                </c:pt>
                <c:pt idx="1293">
                  <c:v>2.7494E-9</c:v>
                </c:pt>
                <c:pt idx="1294">
                  <c:v>2.7619000000000002E-9</c:v>
                </c:pt>
                <c:pt idx="1295">
                  <c:v>2.7743999999999998E-9</c:v>
                </c:pt>
                <c:pt idx="1296">
                  <c:v>2.7869E-9</c:v>
                </c:pt>
                <c:pt idx="1297">
                  <c:v>2.7994000000000001E-9</c:v>
                </c:pt>
                <c:pt idx="1298">
                  <c:v>2.8119000000000002E-9</c:v>
                </c:pt>
                <c:pt idx="1299">
                  <c:v>2.8243999999999999E-9</c:v>
                </c:pt>
                <c:pt idx="1300">
                  <c:v>2.8369E-9</c:v>
                </c:pt>
                <c:pt idx="1301">
                  <c:v>2.8494000000000001E-9</c:v>
                </c:pt>
                <c:pt idx="1302">
                  <c:v>2.8618999999999998E-9</c:v>
                </c:pt>
                <c:pt idx="1303">
                  <c:v>2.8743999999999999E-9</c:v>
                </c:pt>
                <c:pt idx="1304">
                  <c:v>2.8869E-9</c:v>
                </c:pt>
                <c:pt idx="1305">
                  <c:v>2.8994000000000001E-9</c:v>
                </c:pt>
                <c:pt idx="1306">
                  <c:v>2.9118999999999998E-9</c:v>
                </c:pt>
                <c:pt idx="1307">
                  <c:v>2.9244E-9</c:v>
                </c:pt>
                <c:pt idx="1308">
                  <c:v>2.9369000000000001E-9</c:v>
                </c:pt>
                <c:pt idx="1309">
                  <c:v>2.9494000000000002E-9</c:v>
                </c:pt>
                <c:pt idx="1310">
                  <c:v>2.9618999999999999E-9</c:v>
                </c:pt>
                <c:pt idx="1311">
                  <c:v>2.9744E-9</c:v>
                </c:pt>
                <c:pt idx="1312">
                  <c:v>2.9869000000000001E-9</c:v>
                </c:pt>
                <c:pt idx="1313">
                  <c:v>2.9993999999999998E-9</c:v>
                </c:pt>
                <c:pt idx="1314">
                  <c:v>3.0118999999999999E-9</c:v>
                </c:pt>
                <c:pt idx="1315">
                  <c:v>3.0244E-9</c:v>
                </c:pt>
                <c:pt idx="1316">
                  <c:v>3.0369000000000001E-9</c:v>
                </c:pt>
                <c:pt idx="1317">
                  <c:v>3.0493999999999998E-9</c:v>
                </c:pt>
                <c:pt idx="1318">
                  <c:v>3.0618999999999999E-9</c:v>
                </c:pt>
                <c:pt idx="1319">
                  <c:v>3.0744000000000001E-9</c:v>
                </c:pt>
                <c:pt idx="1320">
                  <c:v>3.0869000000000002E-9</c:v>
                </c:pt>
                <c:pt idx="1321">
                  <c:v>3.0993999999999999E-9</c:v>
                </c:pt>
                <c:pt idx="1322">
                  <c:v>3.1119E-9</c:v>
                </c:pt>
                <c:pt idx="1323">
                  <c:v>3.1244000000000001E-9</c:v>
                </c:pt>
                <c:pt idx="1324">
                  <c:v>3.1369000000000002E-9</c:v>
                </c:pt>
                <c:pt idx="1325">
                  <c:v>3.1493999999999999E-9</c:v>
                </c:pt>
                <c:pt idx="1326">
                  <c:v>3.1619E-9</c:v>
                </c:pt>
                <c:pt idx="1327">
                  <c:v>3.1744000000000001E-9</c:v>
                </c:pt>
                <c:pt idx="1328">
                  <c:v>3.1868999999999998E-9</c:v>
                </c:pt>
                <c:pt idx="1329">
                  <c:v>3.1993999999999999E-9</c:v>
                </c:pt>
                <c:pt idx="1330">
                  <c:v>3.2119E-9</c:v>
                </c:pt>
                <c:pt idx="1331">
                  <c:v>3.2244000000000002E-9</c:v>
                </c:pt>
                <c:pt idx="1332">
                  <c:v>3.2368999999999999E-9</c:v>
                </c:pt>
                <c:pt idx="1333">
                  <c:v>3.2494E-9</c:v>
                </c:pt>
                <c:pt idx="1334">
                  <c:v>3.2619000000000001E-9</c:v>
                </c:pt>
                <c:pt idx="1335">
                  <c:v>3.2744000000000002E-9</c:v>
                </c:pt>
                <c:pt idx="1336">
                  <c:v>3.2868999999999999E-9</c:v>
                </c:pt>
                <c:pt idx="1337">
                  <c:v>3.2994E-9</c:v>
                </c:pt>
                <c:pt idx="1338">
                  <c:v>3.3119000000000001E-9</c:v>
                </c:pt>
                <c:pt idx="1339">
                  <c:v>3.3243999999999998E-9</c:v>
                </c:pt>
                <c:pt idx="1340">
                  <c:v>3.3368999999999999E-9</c:v>
                </c:pt>
                <c:pt idx="1341">
                  <c:v>3.3494E-9</c:v>
                </c:pt>
                <c:pt idx="1342">
                  <c:v>3.3619000000000001E-9</c:v>
                </c:pt>
                <c:pt idx="1343">
                  <c:v>3.3743999999999998E-9</c:v>
                </c:pt>
                <c:pt idx="1344">
                  <c:v>3.3869E-9</c:v>
                </c:pt>
                <c:pt idx="1345">
                  <c:v>3.3994000000000001E-9</c:v>
                </c:pt>
                <c:pt idx="1346">
                  <c:v>3.4119000000000002E-9</c:v>
                </c:pt>
                <c:pt idx="1347">
                  <c:v>3.4243999999999999E-9</c:v>
                </c:pt>
                <c:pt idx="1348">
                  <c:v>3.4369E-9</c:v>
                </c:pt>
                <c:pt idx="1349">
                  <c:v>3.4494000000000001E-9</c:v>
                </c:pt>
                <c:pt idx="1350">
                  <c:v>3.4618999999999998E-9</c:v>
                </c:pt>
                <c:pt idx="1351">
                  <c:v>3.4743999999999999E-9</c:v>
                </c:pt>
                <c:pt idx="1352">
                  <c:v>3.4869E-9</c:v>
                </c:pt>
                <c:pt idx="1353">
                  <c:v>3.4994000000000001E-9</c:v>
                </c:pt>
                <c:pt idx="1354">
                  <c:v>3.5118999999999998E-9</c:v>
                </c:pt>
                <c:pt idx="1355">
                  <c:v>3.5243999999999999E-9</c:v>
                </c:pt>
                <c:pt idx="1356">
                  <c:v>3.5369000000000001E-9</c:v>
                </c:pt>
                <c:pt idx="1357">
                  <c:v>3.5494000000000002E-9</c:v>
                </c:pt>
                <c:pt idx="1358">
                  <c:v>3.5618999999999999E-9</c:v>
                </c:pt>
                <c:pt idx="1359">
                  <c:v>3.5744E-9</c:v>
                </c:pt>
                <c:pt idx="1360">
                  <c:v>3.5869000000000001E-9</c:v>
                </c:pt>
                <c:pt idx="1361">
                  <c:v>3.5994000000000002E-9</c:v>
                </c:pt>
                <c:pt idx="1362">
                  <c:v>3.6118999999999999E-9</c:v>
                </c:pt>
                <c:pt idx="1363">
                  <c:v>3.6244E-9</c:v>
                </c:pt>
                <c:pt idx="1364">
                  <c:v>3.6369000000000001E-9</c:v>
                </c:pt>
                <c:pt idx="1365">
                  <c:v>3.6493999999999998E-9</c:v>
                </c:pt>
                <c:pt idx="1366">
                  <c:v>3.6618999999999999E-9</c:v>
                </c:pt>
                <c:pt idx="1367">
                  <c:v>3.6744000000000001E-9</c:v>
                </c:pt>
                <c:pt idx="1368">
                  <c:v>3.6869000000000002E-9</c:v>
                </c:pt>
                <c:pt idx="1369">
                  <c:v>3.6993999999999999E-9</c:v>
                </c:pt>
                <c:pt idx="1370">
                  <c:v>3.7119E-9</c:v>
                </c:pt>
                <c:pt idx="1371">
                  <c:v>3.7244000000000001E-9</c:v>
                </c:pt>
                <c:pt idx="1372">
                  <c:v>3.7369000000000002E-9</c:v>
                </c:pt>
                <c:pt idx="1373">
                  <c:v>3.7494000000000003E-9</c:v>
                </c:pt>
                <c:pt idx="1374">
                  <c:v>3.7618999999999996E-9</c:v>
                </c:pt>
                <c:pt idx="1375">
                  <c:v>3.7743999999999997E-9</c:v>
                </c:pt>
                <c:pt idx="1376">
                  <c:v>3.7868999999999998E-9</c:v>
                </c:pt>
                <c:pt idx="1377">
                  <c:v>3.7993999999999999E-9</c:v>
                </c:pt>
                <c:pt idx="1378">
                  <c:v>3.8119E-9</c:v>
                </c:pt>
                <c:pt idx="1379">
                  <c:v>3.8244000000000002E-9</c:v>
                </c:pt>
                <c:pt idx="1380">
                  <c:v>3.8369000000000003E-9</c:v>
                </c:pt>
                <c:pt idx="1381">
                  <c:v>3.8494000000000004E-9</c:v>
                </c:pt>
                <c:pt idx="1382">
                  <c:v>3.8618999999999997E-9</c:v>
                </c:pt>
                <c:pt idx="1383">
                  <c:v>3.8743999999999998E-9</c:v>
                </c:pt>
                <c:pt idx="1384">
                  <c:v>3.8868999999999999E-9</c:v>
                </c:pt>
                <c:pt idx="1385">
                  <c:v>3.8994E-9</c:v>
                </c:pt>
                <c:pt idx="1386">
                  <c:v>3.9119000000000001E-9</c:v>
                </c:pt>
                <c:pt idx="1387">
                  <c:v>3.9244000000000002E-9</c:v>
                </c:pt>
                <c:pt idx="1388">
                  <c:v>3.9369000000000003E-9</c:v>
                </c:pt>
                <c:pt idx="1389">
                  <c:v>3.9493999999999996E-9</c:v>
                </c:pt>
                <c:pt idx="1390">
                  <c:v>3.9618999999999997E-9</c:v>
                </c:pt>
                <c:pt idx="1391">
                  <c:v>3.9743999999999998E-9</c:v>
                </c:pt>
                <c:pt idx="1392">
                  <c:v>3.9869E-9</c:v>
                </c:pt>
                <c:pt idx="1393">
                  <c:v>3.9994000000000001E-9</c:v>
                </c:pt>
                <c:pt idx="1394">
                  <c:v>4.0119000000000002E-9</c:v>
                </c:pt>
                <c:pt idx="1395">
                  <c:v>4.0244000000000003E-9</c:v>
                </c:pt>
                <c:pt idx="1396">
                  <c:v>4.0369000000000004E-9</c:v>
                </c:pt>
                <c:pt idx="1397">
                  <c:v>4.0493999999999997E-9</c:v>
                </c:pt>
                <c:pt idx="1398">
                  <c:v>4.0618999999999998E-9</c:v>
                </c:pt>
                <c:pt idx="1399">
                  <c:v>4.0743999999999999E-9</c:v>
                </c:pt>
                <c:pt idx="1400">
                  <c:v>4.0869E-9</c:v>
                </c:pt>
                <c:pt idx="1401">
                  <c:v>4.0994000000000001E-9</c:v>
                </c:pt>
                <c:pt idx="1402">
                  <c:v>4.1119000000000002E-9</c:v>
                </c:pt>
                <c:pt idx="1403">
                  <c:v>4.1244000000000004E-9</c:v>
                </c:pt>
                <c:pt idx="1404">
                  <c:v>4.1368999999999996E-9</c:v>
                </c:pt>
                <c:pt idx="1405">
                  <c:v>4.1493999999999998E-9</c:v>
                </c:pt>
                <c:pt idx="1406">
                  <c:v>4.1618999999999999E-9</c:v>
                </c:pt>
                <c:pt idx="1407">
                  <c:v>4.1744E-9</c:v>
                </c:pt>
                <c:pt idx="1408">
                  <c:v>4.1869000000000001E-9</c:v>
                </c:pt>
                <c:pt idx="1409">
                  <c:v>4.1994000000000002E-9</c:v>
                </c:pt>
                <c:pt idx="1410">
                  <c:v>4.2119000000000003E-9</c:v>
                </c:pt>
                <c:pt idx="1411">
                  <c:v>4.2243999999999996E-9</c:v>
                </c:pt>
                <c:pt idx="1412">
                  <c:v>4.2368999999999997E-9</c:v>
                </c:pt>
                <c:pt idx="1413">
                  <c:v>4.2493999999999998E-9</c:v>
                </c:pt>
                <c:pt idx="1414">
                  <c:v>4.2618999999999999E-9</c:v>
                </c:pt>
                <c:pt idx="1415">
                  <c:v>4.2744E-9</c:v>
                </c:pt>
                <c:pt idx="1416">
                  <c:v>4.2869000000000002E-9</c:v>
                </c:pt>
                <c:pt idx="1417">
                  <c:v>4.2994000000000003E-9</c:v>
                </c:pt>
                <c:pt idx="1418">
                  <c:v>4.3119000000000004E-9</c:v>
                </c:pt>
                <c:pt idx="1419">
                  <c:v>4.3243999999999997E-9</c:v>
                </c:pt>
                <c:pt idx="1420">
                  <c:v>4.3368999999999998E-9</c:v>
                </c:pt>
                <c:pt idx="1421">
                  <c:v>4.3493999999999999E-9</c:v>
                </c:pt>
                <c:pt idx="1422">
                  <c:v>4.3619E-9</c:v>
                </c:pt>
                <c:pt idx="1423">
                  <c:v>4.3744000000000001E-9</c:v>
                </c:pt>
                <c:pt idx="1424">
                  <c:v>4.3869000000000002E-9</c:v>
                </c:pt>
                <c:pt idx="1425">
                  <c:v>4.3994000000000003E-9</c:v>
                </c:pt>
                <c:pt idx="1426">
                  <c:v>4.4118999999999996E-9</c:v>
                </c:pt>
                <c:pt idx="1427">
                  <c:v>4.4243999999999997E-9</c:v>
                </c:pt>
                <c:pt idx="1428">
                  <c:v>4.4368999999999998E-9</c:v>
                </c:pt>
                <c:pt idx="1429">
                  <c:v>4.4494E-9</c:v>
                </c:pt>
                <c:pt idx="1430">
                  <c:v>4.4619000000000001E-9</c:v>
                </c:pt>
                <c:pt idx="1431">
                  <c:v>4.4744000000000002E-9</c:v>
                </c:pt>
                <c:pt idx="1432">
                  <c:v>4.4869000000000003E-9</c:v>
                </c:pt>
                <c:pt idx="1433">
                  <c:v>4.4994000000000004E-9</c:v>
                </c:pt>
                <c:pt idx="1434">
                  <c:v>4.5118999999999997E-9</c:v>
                </c:pt>
                <c:pt idx="1435">
                  <c:v>4.5243999999999998E-9</c:v>
                </c:pt>
                <c:pt idx="1436">
                  <c:v>4.5368999999999999E-9</c:v>
                </c:pt>
                <c:pt idx="1437">
                  <c:v>4.5494E-9</c:v>
                </c:pt>
                <c:pt idx="1438">
                  <c:v>4.5619000000000001E-9</c:v>
                </c:pt>
                <c:pt idx="1439">
                  <c:v>4.5744000000000003E-9</c:v>
                </c:pt>
                <c:pt idx="1440">
                  <c:v>4.5869000000000004E-9</c:v>
                </c:pt>
                <c:pt idx="1441">
                  <c:v>4.5993999999999996E-9</c:v>
                </c:pt>
                <c:pt idx="1442">
                  <c:v>4.6118999999999998E-9</c:v>
                </c:pt>
                <c:pt idx="1443">
                  <c:v>4.6243999999999999E-9</c:v>
                </c:pt>
                <c:pt idx="1444">
                  <c:v>4.6369E-9</c:v>
                </c:pt>
                <c:pt idx="1445">
                  <c:v>4.6494000000000001E-9</c:v>
                </c:pt>
                <c:pt idx="1446">
                  <c:v>4.6619000000000002E-9</c:v>
                </c:pt>
                <c:pt idx="1447">
                  <c:v>4.6744000000000003E-9</c:v>
                </c:pt>
                <c:pt idx="1448">
                  <c:v>4.6868999999999996E-9</c:v>
                </c:pt>
                <c:pt idx="1449">
                  <c:v>4.6993999999999997E-9</c:v>
                </c:pt>
                <c:pt idx="1450">
                  <c:v>4.7118999999999998E-9</c:v>
                </c:pt>
                <c:pt idx="1451">
                  <c:v>4.7243999999999999E-9</c:v>
                </c:pt>
                <c:pt idx="1452">
                  <c:v>4.7369000000000001E-9</c:v>
                </c:pt>
                <c:pt idx="1453">
                  <c:v>4.7494000000000002E-9</c:v>
                </c:pt>
                <c:pt idx="1454">
                  <c:v>4.7619000000000003E-9</c:v>
                </c:pt>
                <c:pt idx="1455">
                  <c:v>4.7744000000000004E-9</c:v>
                </c:pt>
                <c:pt idx="1456">
                  <c:v>4.7868999999999997E-9</c:v>
                </c:pt>
                <c:pt idx="1457">
                  <c:v>4.7993999999999998E-9</c:v>
                </c:pt>
                <c:pt idx="1458">
                  <c:v>4.8118999999999999E-9</c:v>
                </c:pt>
                <c:pt idx="1459">
                  <c:v>4.8244E-9</c:v>
                </c:pt>
                <c:pt idx="1460">
                  <c:v>4.8369000000000001E-9</c:v>
                </c:pt>
                <c:pt idx="1461">
                  <c:v>4.8494000000000002E-9</c:v>
                </c:pt>
                <c:pt idx="1462">
                  <c:v>4.8619000000000003E-9</c:v>
                </c:pt>
                <c:pt idx="1463">
                  <c:v>4.8743999999999996E-9</c:v>
                </c:pt>
                <c:pt idx="1464">
                  <c:v>4.8868999999999997E-9</c:v>
                </c:pt>
                <c:pt idx="1465">
                  <c:v>4.8993999999999999E-9</c:v>
                </c:pt>
                <c:pt idx="1466">
                  <c:v>4.9119E-9</c:v>
                </c:pt>
                <c:pt idx="1467">
                  <c:v>4.9244000000000001E-9</c:v>
                </c:pt>
                <c:pt idx="1468">
                  <c:v>4.9369000000000002E-9</c:v>
                </c:pt>
                <c:pt idx="1469">
                  <c:v>4.9494000000000003E-9</c:v>
                </c:pt>
                <c:pt idx="1470">
                  <c:v>4.9619000000000004E-9</c:v>
                </c:pt>
                <c:pt idx="1471">
                  <c:v>4.9743999999999997E-9</c:v>
                </c:pt>
                <c:pt idx="1472">
                  <c:v>4.9868999999999998E-9</c:v>
                </c:pt>
                <c:pt idx="1473">
                  <c:v>4.9993999999999999E-9</c:v>
                </c:pt>
                <c:pt idx="1474">
                  <c:v>5.0119E-9</c:v>
                </c:pt>
                <c:pt idx="1475">
                  <c:v>5.0244000000000001E-9</c:v>
                </c:pt>
                <c:pt idx="1476">
                  <c:v>5.0369000000000003E-9</c:v>
                </c:pt>
                <c:pt idx="1477">
                  <c:v>5.0494000000000004E-9</c:v>
                </c:pt>
                <c:pt idx="1478">
                  <c:v>5.0618999999999997E-9</c:v>
                </c:pt>
                <c:pt idx="1479">
                  <c:v>5.0743999999999998E-9</c:v>
                </c:pt>
                <c:pt idx="1480">
                  <c:v>5.0868999999999999E-9</c:v>
                </c:pt>
                <c:pt idx="1481">
                  <c:v>5.0994E-9</c:v>
                </c:pt>
                <c:pt idx="1482">
                  <c:v>5.1119000000000001E-9</c:v>
                </c:pt>
                <c:pt idx="1483">
                  <c:v>5.1244000000000002E-9</c:v>
                </c:pt>
                <c:pt idx="1484">
                  <c:v>5.1369000000000003E-9</c:v>
                </c:pt>
                <c:pt idx="1485">
                  <c:v>5.1493999999999996E-9</c:v>
                </c:pt>
                <c:pt idx="1486">
                  <c:v>5.1618999999999997E-9</c:v>
                </c:pt>
                <c:pt idx="1487">
                  <c:v>5.1743999999999998E-9</c:v>
                </c:pt>
                <c:pt idx="1488">
                  <c:v>5.1868999999999999E-9</c:v>
                </c:pt>
                <c:pt idx="1489">
                  <c:v>5.1994000000000001E-9</c:v>
                </c:pt>
                <c:pt idx="1490">
                  <c:v>5.2119000000000002E-9</c:v>
                </c:pt>
                <c:pt idx="1491">
                  <c:v>5.2244000000000003E-9</c:v>
                </c:pt>
                <c:pt idx="1492">
                  <c:v>5.2369000000000004E-9</c:v>
                </c:pt>
                <c:pt idx="1493">
                  <c:v>5.2493999999999997E-9</c:v>
                </c:pt>
                <c:pt idx="1494">
                  <c:v>5.2618999999999998E-9</c:v>
                </c:pt>
                <c:pt idx="1495">
                  <c:v>5.2743999999999999E-9</c:v>
                </c:pt>
                <c:pt idx="1496">
                  <c:v>5.2869E-9</c:v>
                </c:pt>
                <c:pt idx="1497">
                  <c:v>5.2994000000000001E-9</c:v>
                </c:pt>
                <c:pt idx="1498">
                  <c:v>5.3119000000000002E-9</c:v>
                </c:pt>
                <c:pt idx="1499">
                  <c:v>5.3244000000000003E-9</c:v>
                </c:pt>
                <c:pt idx="1500">
                  <c:v>5.3368999999999996E-9</c:v>
                </c:pt>
                <c:pt idx="1501">
                  <c:v>5.3493999999999997E-9</c:v>
                </c:pt>
                <c:pt idx="1502">
                  <c:v>5.3618999999999999E-9</c:v>
                </c:pt>
                <c:pt idx="1503">
                  <c:v>5.3744E-9</c:v>
                </c:pt>
                <c:pt idx="1504">
                  <c:v>5.3869000000000001E-9</c:v>
                </c:pt>
                <c:pt idx="1505">
                  <c:v>5.3994000000000002E-9</c:v>
                </c:pt>
                <c:pt idx="1506">
                  <c:v>5.4119000000000003E-9</c:v>
                </c:pt>
                <c:pt idx="1507">
                  <c:v>5.4243999999999996E-9</c:v>
                </c:pt>
                <c:pt idx="1508">
                  <c:v>5.4368999999999997E-9</c:v>
                </c:pt>
                <c:pt idx="1509">
                  <c:v>5.4493999999999998E-9</c:v>
                </c:pt>
                <c:pt idx="1510">
                  <c:v>5.4618999999999999E-9</c:v>
                </c:pt>
                <c:pt idx="1511">
                  <c:v>5.4744E-9</c:v>
                </c:pt>
                <c:pt idx="1512">
                  <c:v>5.4869000000000001E-9</c:v>
                </c:pt>
                <c:pt idx="1513">
                  <c:v>5.4994000000000003E-9</c:v>
                </c:pt>
                <c:pt idx="1514">
                  <c:v>5.5119000000000004E-9</c:v>
                </c:pt>
                <c:pt idx="1515">
                  <c:v>5.5243999999999997E-9</c:v>
                </c:pt>
                <c:pt idx="1516">
                  <c:v>5.5368999999999998E-9</c:v>
                </c:pt>
                <c:pt idx="1517">
                  <c:v>5.5493999999999999E-9</c:v>
                </c:pt>
                <c:pt idx="1518">
                  <c:v>5.5619E-9</c:v>
                </c:pt>
                <c:pt idx="1519">
                  <c:v>5.5744000000000001E-9</c:v>
                </c:pt>
                <c:pt idx="1520">
                  <c:v>5.5869000000000002E-9</c:v>
                </c:pt>
                <c:pt idx="1521">
                  <c:v>5.5994000000000003E-9</c:v>
                </c:pt>
                <c:pt idx="1522">
                  <c:v>5.6118999999999996E-9</c:v>
                </c:pt>
                <c:pt idx="1523">
                  <c:v>5.6243999999999997E-9</c:v>
                </c:pt>
                <c:pt idx="1524">
                  <c:v>5.6368999999999998E-9</c:v>
                </c:pt>
                <c:pt idx="1525">
                  <c:v>5.6494E-9</c:v>
                </c:pt>
                <c:pt idx="1526">
                  <c:v>5.6619000000000001E-9</c:v>
                </c:pt>
                <c:pt idx="1527">
                  <c:v>5.6744000000000002E-9</c:v>
                </c:pt>
                <c:pt idx="1528">
                  <c:v>5.6869000000000003E-9</c:v>
                </c:pt>
                <c:pt idx="1529">
                  <c:v>5.6994000000000004E-9</c:v>
                </c:pt>
                <c:pt idx="1530">
                  <c:v>5.7118999999999997E-9</c:v>
                </c:pt>
                <c:pt idx="1531">
                  <c:v>5.7243999999999998E-9</c:v>
                </c:pt>
                <c:pt idx="1532">
                  <c:v>5.7368999999999999E-9</c:v>
                </c:pt>
                <c:pt idx="1533">
                  <c:v>5.7494E-9</c:v>
                </c:pt>
                <c:pt idx="1534">
                  <c:v>5.7619000000000001E-9</c:v>
                </c:pt>
                <c:pt idx="1535">
                  <c:v>5.7744000000000002E-9</c:v>
                </c:pt>
                <c:pt idx="1536">
                  <c:v>5.7869000000000004E-9</c:v>
                </c:pt>
                <c:pt idx="1537">
                  <c:v>5.7993999999999996E-9</c:v>
                </c:pt>
                <c:pt idx="1538">
                  <c:v>5.8118999999999998E-9</c:v>
                </c:pt>
                <c:pt idx="1539">
                  <c:v>5.8243999999999999E-9</c:v>
                </c:pt>
                <c:pt idx="1540">
                  <c:v>5.8369E-9</c:v>
                </c:pt>
                <c:pt idx="1541">
                  <c:v>5.8494000000000001E-9</c:v>
                </c:pt>
                <c:pt idx="1542">
                  <c:v>5.8619000000000002E-9</c:v>
                </c:pt>
                <c:pt idx="1543">
                  <c:v>5.8744000000000003E-9</c:v>
                </c:pt>
                <c:pt idx="1544">
                  <c:v>5.8868999999999996E-9</c:v>
                </c:pt>
                <c:pt idx="1545">
                  <c:v>5.8993999999999997E-9</c:v>
                </c:pt>
                <c:pt idx="1546">
                  <c:v>5.9118999999999998E-9</c:v>
                </c:pt>
                <c:pt idx="1547">
                  <c:v>5.9243999999999999E-9</c:v>
                </c:pt>
                <c:pt idx="1548">
                  <c:v>5.9369E-9</c:v>
                </c:pt>
                <c:pt idx="1549">
                  <c:v>5.9494000000000002E-9</c:v>
                </c:pt>
                <c:pt idx="1550">
                  <c:v>5.9619000000000003E-9</c:v>
                </c:pt>
                <c:pt idx="1551">
                  <c:v>5.9744000000000004E-9</c:v>
                </c:pt>
                <c:pt idx="1552">
                  <c:v>5.9868999999999997E-9</c:v>
                </c:pt>
                <c:pt idx="1553">
                  <c:v>5.9993999999999998E-9</c:v>
                </c:pt>
                <c:pt idx="1554">
                  <c:v>6.0118999999999999E-9</c:v>
                </c:pt>
                <c:pt idx="1555">
                  <c:v>6.0244E-9</c:v>
                </c:pt>
                <c:pt idx="1556">
                  <c:v>6.0369000000000001E-9</c:v>
                </c:pt>
                <c:pt idx="1557">
                  <c:v>6.0494000000000002E-9</c:v>
                </c:pt>
                <c:pt idx="1558">
                  <c:v>6.0619000000000003E-9</c:v>
                </c:pt>
                <c:pt idx="1559">
                  <c:v>6.0743999999999996E-9</c:v>
                </c:pt>
                <c:pt idx="1560">
                  <c:v>6.0868999999999997E-9</c:v>
                </c:pt>
                <c:pt idx="1561">
                  <c:v>6.0993999999999998E-9</c:v>
                </c:pt>
                <c:pt idx="1562">
                  <c:v>6.1119E-9</c:v>
                </c:pt>
                <c:pt idx="1563">
                  <c:v>6.1244000000000001E-9</c:v>
                </c:pt>
                <c:pt idx="1564">
                  <c:v>6.1369000000000002E-9</c:v>
                </c:pt>
                <c:pt idx="1565">
                  <c:v>6.1494000000000003E-9</c:v>
                </c:pt>
                <c:pt idx="1566">
                  <c:v>6.1619000000000004E-9</c:v>
                </c:pt>
                <c:pt idx="1567">
                  <c:v>6.1743999999999997E-9</c:v>
                </c:pt>
                <c:pt idx="1568">
                  <c:v>6.1868999999999998E-9</c:v>
                </c:pt>
                <c:pt idx="1569">
                  <c:v>6.1993999999999999E-9</c:v>
                </c:pt>
                <c:pt idx="1570">
                  <c:v>6.2119E-9</c:v>
                </c:pt>
                <c:pt idx="1571">
                  <c:v>6.2244000000000001E-9</c:v>
                </c:pt>
                <c:pt idx="1572">
                  <c:v>6.2369000000000002E-9</c:v>
                </c:pt>
                <c:pt idx="1573">
                  <c:v>6.2494000000000004E-9</c:v>
                </c:pt>
                <c:pt idx="1574">
                  <c:v>6.2618999999999996E-9</c:v>
                </c:pt>
                <c:pt idx="1575">
                  <c:v>6.2743999999999998E-9</c:v>
                </c:pt>
                <c:pt idx="1576">
                  <c:v>6.2868999999999999E-9</c:v>
                </c:pt>
                <c:pt idx="1577">
                  <c:v>6.2994E-9</c:v>
                </c:pt>
                <c:pt idx="1578">
                  <c:v>6.3119000000000001E-9</c:v>
                </c:pt>
                <c:pt idx="1579">
                  <c:v>6.3244000000000002E-9</c:v>
                </c:pt>
                <c:pt idx="1580">
                  <c:v>6.3369000000000003E-9</c:v>
                </c:pt>
                <c:pt idx="1581">
                  <c:v>6.3493999999999996E-9</c:v>
                </c:pt>
                <c:pt idx="1582">
                  <c:v>6.3618999999999997E-9</c:v>
                </c:pt>
                <c:pt idx="1583">
                  <c:v>6.3743999999999998E-9</c:v>
                </c:pt>
                <c:pt idx="1584">
                  <c:v>6.3868999999999999E-9</c:v>
                </c:pt>
                <c:pt idx="1585">
                  <c:v>6.3994E-9</c:v>
                </c:pt>
                <c:pt idx="1586">
                  <c:v>6.4119000000000002E-9</c:v>
                </c:pt>
                <c:pt idx="1587">
                  <c:v>6.4244000000000003E-9</c:v>
                </c:pt>
                <c:pt idx="1588">
                  <c:v>6.4369000000000004E-9</c:v>
                </c:pt>
                <c:pt idx="1589">
                  <c:v>6.4493999999999997E-9</c:v>
                </c:pt>
                <c:pt idx="1590">
                  <c:v>6.4618999999999998E-9</c:v>
                </c:pt>
                <c:pt idx="1591">
                  <c:v>6.4743999999999999E-9</c:v>
                </c:pt>
                <c:pt idx="1592">
                  <c:v>6.4869E-9</c:v>
                </c:pt>
                <c:pt idx="1593">
                  <c:v>6.4994000000000001E-9</c:v>
                </c:pt>
                <c:pt idx="1594">
                  <c:v>6.5119000000000002E-9</c:v>
                </c:pt>
                <c:pt idx="1595">
                  <c:v>6.5244000000000003E-9</c:v>
                </c:pt>
                <c:pt idx="1596">
                  <c:v>6.5368999999999996E-9</c:v>
                </c:pt>
                <c:pt idx="1597">
                  <c:v>6.5493999999999997E-9</c:v>
                </c:pt>
                <c:pt idx="1598">
                  <c:v>6.5618999999999998E-9</c:v>
                </c:pt>
                <c:pt idx="1599">
                  <c:v>6.5744E-9</c:v>
                </c:pt>
                <c:pt idx="1600">
                  <c:v>6.5869000000000001E-9</c:v>
                </c:pt>
                <c:pt idx="1601">
                  <c:v>6.5994000000000002E-9</c:v>
                </c:pt>
                <c:pt idx="1602">
                  <c:v>6.6119000000000003E-9</c:v>
                </c:pt>
                <c:pt idx="1603">
                  <c:v>6.6244000000000004E-9</c:v>
                </c:pt>
                <c:pt idx="1604">
                  <c:v>6.6368999999999997E-9</c:v>
                </c:pt>
                <c:pt idx="1605">
                  <c:v>6.6493999999999998E-9</c:v>
                </c:pt>
                <c:pt idx="1606">
                  <c:v>6.6618999999999999E-9</c:v>
                </c:pt>
                <c:pt idx="1607">
                  <c:v>6.6744E-9</c:v>
                </c:pt>
                <c:pt idx="1608">
                  <c:v>6.6869000000000001E-9</c:v>
                </c:pt>
                <c:pt idx="1609">
                  <c:v>6.6994000000000003E-9</c:v>
                </c:pt>
                <c:pt idx="1610">
                  <c:v>6.7119000000000004E-9</c:v>
                </c:pt>
                <c:pt idx="1611">
                  <c:v>6.7243999999999997E-9</c:v>
                </c:pt>
                <c:pt idx="1612">
                  <c:v>6.7368999999999998E-9</c:v>
                </c:pt>
                <c:pt idx="1613">
                  <c:v>6.7493999999999999E-9</c:v>
                </c:pt>
                <c:pt idx="1614">
                  <c:v>6.7619E-9</c:v>
                </c:pt>
                <c:pt idx="1615">
                  <c:v>6.7744000000000001E-9</c:v>
                </c:pt>
                <c:pt idx="1616">
                  <c:v>6.7869000000000002E-9</c:v>
                </c:pt>
                <c:pt idx="1617">
                  <c:v>6.7994000000000003E-9</c:v>
                </c:pt>
                <c:pt idx="1618">
                  <c:v>6.8118999999999996E-9</c:v>
                </c:pt>
                <c:pt idx="1619">
                  <c:v>6.8243999999999997E-9</c:v>
                </c:pt>
                <c:pt idx="1620">
                  <c:v>6.8368999999999998E-9</c:v>
                </c:pt>
                <c:pt idx="1621">
                  <c:v>6.8493999999999999E-9</c:v>
                </c:pt>
                <c:pt idx="1622">
                  <c:v>6.8619000000000001E-9</c:v>
                </c:pt>
                <c:pt idx="1623">
                  <c:v>6.8744000000000002E-9</c:v>
                </c:pt>
                <c:pt idx="1624">
                  <c:v>6.8869000000000003E-9</c:v>
                </c:pt>
                <c:pt idx="1625">
                  <c:v>6.8994000000000004E-9</c:v>
                </c:pt>
                <c:pt idx="1626">
                  <c:v>6.9118999999999997E-9</c:v>
                </c:pt>
                <c:pt idx="1627">
                  <c:v>6.9243999999999998E-9</c:v>
                </c:pt>
                <c:pt idx="1628">
                  <c:v>6.9368999999999999E-9</c:v>
                </c:pt>
                <c:pt idx="1629">
                  <c:v>6.9494E-9</c:v>
                </c:pt>
                <c:pt idx="1630">
                  <c:v>6.9619000000000001E-9</c:v>
                </c:pt>
                <c:pt idx="1631">
                  <c:v>6.9744000000000002E-9</c:v>
                </c:pt>
                <c:pt idx="1632">
                  <c:v>6.9869000000000003E-9</c:v>
                </c:pt>
                <c:pt idx="1633">
                  <c:v>6.9993999999999996E-9</c:v>
                </c:pt>
                <c:pt idx="1634">
                  <c:v>7.0118999999999997E-9</c:v>
                </c:pt>
                <c:pt idx="1635">
                  <c:v>7.0243999999999999E-9</c:v>
                </c:pt>
                <c:pt idx="1636">
                  <c:v>7.0369E-9</c:v>
                </c:pt>
                <c:pt idx="1637">
                  <c:v>7.0494000000000001E-9</c:v>
                </c:pt>
                <c:pt idx="1638">
                  <c:v>7.0619000000000002E-9</c:v>
                </c:pt>
                <c:pt idx="1639">
                  <c:v>7.0744000000000003E-9</c:v>
                </c:pt>
                <c:pt idx="1640">
                  <c:v>7.0868999999999996E-9</c:v>
                </c:pt>
                <c:pt idx="1641">
                  <c:v>7.0993999999999997E-9</c:v>
                </c:pt>
                <c:pt idx="1642">
                  <c:v>7.1118999999999998E-9</c:v>
                </c:pt>
                <c:pt idx="1643">
                  <c:v>7.1243999999999999E-9</c:v>
                </c:pt>
                <c:pt idx="1644">
                  <c:v>7.1369E-9</c:v>
                </c:pt>
                <c:pt idx="1645">
                  <c:v>7.1494000000000001E-9</c:v>
                </c:pt>
                <c:pt idx="1646">
                  <c:v>7.1619000000000003E-9</c:v>
                </c:pt>
                <c:pt idx="1647">
                  <c:v>7.1744000000000004E-9</c:v>
                </c:pt>
                <c:pt idx="1648">
                  <c:v>7.1868999999999997E-9</c:v>
                </c:pt>
                <c:pt idx="1649">
                  <c:v>7.1993999999999998E-9</c:v>
                </c:pt>
                <c:pt idx="1650">
                  <c:v>7.2118999999999999E-9</c:v>
                </c:pt>
                <c:pt idx="1651">
                  <c:v>7.2244E-9</c:v>
                </c:pt>
                <c:pt idx="1652">
                  <c:v>7.2369000000000001E-9</c:v>
                </c:pt>
                <c:pt idx="1653">
                  <c:v>7.2494000000000002E-9</c:v>
                </c:pt>
                <c:pt idx="1654">
                  <c:v>7.2619000000000003E-9</c:v>
                </c:pt>
                <c:pt idx="1655">
                  <c:v>7.2743999999999996E-9</c:v>
                </c:pt>
                <c:pt idx="1656">
                  <c:v>7.2868999999999997E-9</c:v>
                </c:pt>
                <c:pt idx="1657">
                  <c:v>7.2993999999999998E-9</c:v>
                </c:pt>
                <c:pt idx="1658">
                  <c:v>7.3118999999999999E-9</c:v>
                </c:pt>
                <c:pt idx="1659">
                  <c:v>7.3244000000000001E-9</c:v>
                </c:pt>
                <c:pt idx="1660">
                  <c:v>7.3369000000000002E-9</c:v>
                </c:pt>
                <c:pt idx="1661">
                  <c:v>7.3494000000000003E-9</c:v>
                </c:pt>
                <c:pt idx="1662">
                  <c:v>7.3619000000000004E-9</c:v>
                </c:pt>
                <c:pt idx="1663">
                  <c:v>7.3743999999999997E-9</c:v>
                </c:pt>
                <c:pt idx="1664">
                  <c:v>7.3868999999999998E-9</c:v>
                </c:pt>
                <c:pt idx="1665">
                  <c:v>7.3993999999999999E-9</c:v>
                </c:pt>
                <c:pt idx="1666">
                  <c:v>7.4119E-9</c:v>
                </c:pt>
                <c:pt idx="1667">
                  <c:v>7.4244000000000001E-9</c:v>
                </c:pt>
                <c:pt idx="1668">
                  <c:v>7.4369000000000002E-9</c:v>
                </c:pt>
                <c:pt idx="1669">
                  <c:v>7.4494000000000004E-9</c:v>
                </c:pt>
                <c:pt idx="1670">
                  <c:v>7.4619000000000005E-9</c:v>
                </c:pt>
                <c:pt idx="1671">
                  <c:v>7.4743999999999997E-9</c:v>
                </c:pt>
                <c:pt idx="1672">
                  <c:v>7.4869000000000007E-9</c:v>
                </c:pt>
                <c:pt idx="1673">
                  <c:v>7.4994E-9</c:v>
                </c:pt>
                <c:pt idx="1674">
                  <c:v>7.5118999999999993E-9</c:v>
                </c:pt>
                <c:pt idx="1675">
                  <c:v>7.5244000000000002E-9</c:v>
                </c:pt>
                <c:pt idx="1676">
                  <c:v>7.5368999999999995E-9</c:v>
                </c:pt>
                <c:pt idx="1677">
                  <c:v>7.5494000000000004E-9</c:v>
                </c:pt>
                <c:pt idx="1678">
                  <c:v>7.5618999999999997E-9</c:v>
                </c:pt>
                <c:pt idx="1679">
                  <c:v>7.5744000000000006E-9</c:v>
                </c:pt>
                <c:pt idx="1680">
                  <c:v>7.5868999999999999E-9</c:v>
                </c:pt>
                <c:pt idx="1681">
                  <c:v>7.5993999999999992E-9</c:v>
                </c:pt>
                <c:pt idx="1682">
                  <c:v>7.6119000000000002E-9</c:v>
                </c:pt>
                <c:pt idx="1683">
                  <c:v>7.6243999999999994E-9</c:v>
                </c:pt>
                <c:pt idx="1684">
                  <c:v>7.6369000000000004E-9</c:v>
                </c:pt>
                <c:pt idx="1685">
                  <c:v>7.6493999999999997E-9</c:v>
                </c:pt>
                <c:pt idx="1686">
                  <c:v>7.6619000000000006E-9</c:v>
                </c:pt>
                <c:pt idx="1687">
                  <c:v>7.6743999999999999E-9</c:v>
                </c:pt>
                <c:pt idx="1688">
                  <c:v>7.6869000000000008E-9</c:v>
                </c:pt>
                <c:pt idx="1689">
                  <c:v>7.6994000000000001E-9</c:v>
                </c:pt>
                <c:pt idx="1690">
                  <c:v>7.7118999999999994E-9</c:v>
                </c:pt>
                <c:pt idx="1691">
                  <c:v>7.7244000000000003E-9</c:v>
                </c:pt>
                <c:pt idx="1692">
                  <c:v>7.7368999999999996E-9</c:v>
                </c:pt>
                <c:pt idx="1693">
                  <c:v>7.7494000000000006E-9</c:v>
                </c:pt>
                <c:pt idx="1694">
                  <c:v>7.7618999999999998E-9</c:v>
                </c:pt>
                <c:pt idx="1695">
                  <c:v>7.7744000000000008E-9</c:v>
                </c:pt>
                <c:pt idx="1696">
                  <c:v>7.7869000000000001E-9</c:v>
                </c:pt>
                <c:pt idx="1697">
                  <c:v>7.7993999999999994E-9</c:v>
                </c:pt>
                <c:pt idx="1698">
                  <c:v>7.8119000000000003E-9</c:v>
                </c:pt>
                <c:pt idx="1699">
                  <c:v>7.8243999999999996E-9</c:v>
                </c:pt>
                <c:pt idx="1700">
                  <c:v>7.8369000000000005E-9</c:v>
                </c:pt>
                <c:pt idx="1701">
                  <c:v>7.8493999999999998E-9</c:v>
                </c:pt>
                <c:pt idx="1702">
                  <c:v>7.8619000000000007E-9</c:v>
                </c:pt>
                <c:pt idx="1703">
                  <c:v>7.8744E-9</c:v>
                </c:pt>
                <c:pt idx="1704">
                  <c:v>7.8868999999999993E-9</c:v>
                </c:pt>
                <c:pt idx="1705">
                  <c:v>7.8994000000000002E-9</c:v>
                </c:pt>
                <c:pt idx="1706">
                  <c:v>7.9118999999999995E-9</c:v>
                </c:pt>
                <c:pt idx="1707">
                  <c:v>7.9244000000000005E-9</c:v>
                </c:pt>
                <c:pt idx="1708">
                  <c:v>7.9368999999999998E-9</c:v>
                </c:pt>
                <c:pt idx="1709">
                  <c:v>7.9494000000000007E-9</c:v>
                </c:pt>
                <c:pt idx="1710">
                  <c:v>7.9619E-9</c:v>
                </c:pt>
                <c:pt idx="1711">
                  <c:v>7.9743999999999993E-9</c:v>
                </c:pt>
                <c:pt idx="1712">
                  <c:v>7.9869000000000002E-9</c:v>
                </c:pt>
                <c:pt idx="1713">
                  <c:v>7.9993999999999995E-9</c:v>
                </c:pt>
                <c:pt idx="1714">
                  <c:v>8.0119000000000004E-9</c:v>
                </c:pt>
                <c:pt idx="1715">
                  <c:v>8.0243999999999997E-9</c:v>
                </c:pt>
                <c:pt idx="1716">
                  <c:v>8.0369000000000007E-9</c:v>
                </c:pt>
                <c:pt idx="1717">
                  <c:v>8.0493999999999999E-9</c:v>
                </c:pt>
                <c:pt idx="1718">
                  <c:v>8.0618999999999992E-9</c:v>
                </c:pt>
                <c:pt idx="1719">
                  <c:v>8.0744000000000002E-9</c:v>
                </c:pt>
                <c:pt idx="1720">
                  <c:v>8.0868999999999994E-9</c:v>
                </c:pt>
                <c:pt idx="1721">
                  <c:v>8.0994000000000004E-9</c:v>
                </c:pt>
                <c:pt idx="1722">
                  <c:v>8.1118999999999997E-9</c:v>
                </c:pt>
                <c:pt idx="1723">
                  <c:v>8.1244000000000006E-9</c:v>
                </c:pt>
                <c:pt idx="1724">
                  <c:v>8.1368999999999999E-9</c:v>
                </c:pt>
                <c:pt idx="1725">
                  <c:v>8.1493999999999992E-9</c:v>
                </c:pt>
                <c:pt idx="1726">
                  <c:v>8.1619000000000001E-9</c:v>
                </c:pt>
                <c:pt idx="1727">
                  <c:v>8.1743999999999994E-9</c:v>
                </c:pt>
                <c:pt idx="1728">
                  <c:v>8.1869000000000003E-9</c:v>
                </c:pt>
                <c:pt idx="1729">
                  <c:v>8.1993999999999996E-9</c:v>
                </c:pt>
                <c:pt idx="1730">
                  <c:v>8.2119000000000006E-9</c:v>
                </c:pt>
                <c:pt idx="1731">
                  <c:v>8.2243999999999998E-9</c:v>
                </c:pt>
                <c:pt idx="1732">
                  <c:v>8.2369000000000008E-9</c:v>
                </c:pt>
                <c:pt idx="1733">
                  <c:v>8.2494000000000001E-9</c:v>
                </c:pt>
                <c:pt idx="1734">
                  <c:v>8.2618999999999994E-9</c:v>
                </c:pt>
                <c:pt idx="1735">
                  <c:v>8.2744000000000003E-9</c:v>
                </c:pt>
                <c:pt idx="1736">
                  <c:v>8.2868999999999996E-9</c:v>
                </c:pt>
                <c:pt idx="1737">
                  <c:v>8.2994000000000005E-9</c:v>
                </c:pt>
                <c:pt idx="1738">
                  <c:v>8.3118999999999998E-9</c:v>
                </c:pt>
                <c:pt idx="1739">
                  <c:v>8.3244000000000007E-9</c:v>
                </c:pt>
                <c:pt idx="1740">
                  <c:v>8.3369E-9</c:v>
                </c:pt>
                <c:pt idx="1741">
                  <c:v>8.3493999999999993E-9</c:v>
                </c:pt>
                <c:pt idx="1742">
                  <c:v>8.3619000000000003E-9</c:v>
                </c:pt>
                <c:pt idx="1743">
                  <c:v>8.3743999999999995E-9</c:v>
                </c:pt>
                <c:pt idx="1744">
                  <c:v>8.3869000000000005E-9</c:v>
                </c:pt>
                <c:pt idx="1745">
                  <c:v>8.3993999999999998E-9</c:v>
                </c:pt>
                <c:pt idx="1746">
                  <c:v>8.4119000000000007E-9</c:v>
                </c:pt>
                <c:pt idx="1747">
                  <c:v>8.4244E-9</c:v>
                </c:pt>
                <c:pt idx="1748">
                  <c:v>8.4368999999999993E-9</c:v>
                </c:pt>
                <c:pt idx="1749">
                  <c:v>8.4494000000000002E-9</c:v>
                </c:pt>
                <c:pt idx="1750">
                  <c:v>8.4618999999999995E-9</c:v>
                </c:pt>
                <c:pt idx="1751">
                  <c:v>8.4744000000000004E-9</c:v>
                </c:pt>
                <c:pt idx="1752">
                  <c:v>8.4868999999999997E-9</c:v>
                </c:pt>
                <c:pt idx="1753">
                  <c:v>8.4994000000000007E-9</c:v>
                </c:pt>
                <c:pt idx="1754">
                  <c:v>8.5118999999999999E-9</c:v>
                </c:pt>
                <c:pt idx="1755">
                  <c:v>8.5243999999999992E-9</c:v>
                </c:pt>
                <c:pt idx="1756">
                  <c:v>8.5369000000000002E-9</c:v>
                </c:pt>
                <c:pt idx="1757">
                  <c:v>8.5493999999999994E-9</c:v>
                </c:pt>
                <c:pt idx="1758">
                  <c:v>8.5619000000000004E-9</c:v>
                </c:pt>
                <c:pt idx="1759">
                  <c:v>8.5743999999999997E-9</c:v>
                </c:pt>
                <c:pt idx="1760">
                  <c:v>8.5869000000000006E-9</c:v>
                </c:pt>
                <c:pt idx="1761">
                  <c:v>8.5993999999999999E-9</c:v>
                </c:pt>
                <c:pt idx="1762">
                  <c:v>8.6118999999999992E-9</c:v>
                </c:pt>
                <c:pt idx="1763">
                  <c:v>8.6244000000000001E-9</c:v>
                </c:pt>
                <c:pt idx="1764">
                  <c:v>8.6368999999999994E-9</c:v>
                </c:pt>
                <c:pt idx="1765">
                  <c:v>8.6494000000000003E-9</c:v>
                </c:pt>
                <c:pt idx="1766">
                  <c:v>8.6618999999999996E-9</c:v>
                </c:pt>
                <c:pt idx="1767">
                  <c:v>8.6744000000000006E-9</c:v>
                </c:pt>
                <c:pt idx="1768">
                  <c:v>8.6868999999999999E-9</c:v>
                </c:pt>
                <c:pt idx="1769">
                  <c:v>8.6994000000000008E-9</c:v>
                </c:pt>
                <c:pt idx="1770">
                  <c:v>8.7119000000000001E-9</c:v>
                </c:pt>
                <c:pt idx="1771">
                  <c:v>8.7243999999999994E-9</c:v>
                </c:pt>
                <c:pt idx="1772">
                  <c:v>8.7369000000000003E-9</c:v>
                </c:pt>
                <c:pt idx="1773">
                  <c:v>8.7493999999999996E-9</c:v>
                </c:pt>
                <c:pt idx="1774">
                  <c:v>8.7619000000000005E-9</c:v>
                </c:pt>
                <c:pt idx="1775">
                  <c:v>8.7743999999999998E-9</c:v>
                </c:pt>
                <c:pt idx="1776">
                  <c:v>8.7869000000000007E-9</c:v>
                </c:pt>
                <c:pt idx="1777">
                  <c:v>8.7994E-9</c:v>
                </c:pt>
                <c:pt idx="1778">
                  <c:v>8.8118999999999993E-9</c:v>
                </c:pt>
                <c:pt idx="1779">
                  <c:v>8.8244000000000003E-9</c:v>
                </c:pt>
                <c:pt idx="1780">
                  <c:v>8.8368999999999995E-9</c:v>
                </c:pt>
                <c:pt idx="1781">
                  <c:v>8.8494000000000005E-9</c:v>
                </c:pt>
                <c:pt idx="1782">
                  <c:v>8.8618999999999998E-9</c:v>
                </c:pt>
                <c:pt idx="1783">
                  <c:v>8.8744000000000007E-9</c:v>
                </c:pt>
                <c:pt idx="1784">
                  <c:v>8.8869E-9</c:v>
                </c:pt>
                <c:pt idx="1785">
                  <c:v>8.8993999999999993E-9</c:v>
                </c:pt>
                <c:pt idx="1786">
                  <c:v>8.9119000000000002E-9</c:v>
                </c:pt>
                <c:pt idx="1787">
                  <c:v>8.9243999999999995E-9</c:v>
                </c:pt>
                <c:pt idx="1788">
                  <c:v>8.9369000000000004E-9</c:v>
                </c:pt>
                <c:pt idx="1789">
                  <c:v>8.9493999999999997E-9</c:v>
                </c:pt>
                <c:pt idx="1790">
                  <c:v>8.9619000000000007E-9</c:v>
                </c:pt>
                <c:pt idx="1791">
                  <c:v>8.9743999999999999E-9</c:v>
                </c:pt>
                <c:pt idx="1792">
                  <c:v>8.9868999999999992E-9</c:v>
                </c:pt>
                <c:pt idx="1793">
                  <c:v>8.9994000000000002E-9</c:v>
                </c:pt>
                <c:pt idx="1794">
                  <c:v>9.0118999999999995E-9</c:v>
                </c:pt>
                <c:pt idx="1795">
                  <c:v>9.0244000000000004E-9</c:v>
                </c:pt>
                <c:pt idx="1796">
                  <c:v>9.0368999999999997E-9</c:v>
                </c:pt>
                <c:pt idx="1797">
                  <c:v>9.0494000000000006E-9</c:v>
                </c:pt>
                <c:pt idx="1798">
                  <c:v>9.0618999999999999E-9</c:v>
                </c:pt>
                <c:pt idx="1799">
                  <c:v>9.0743999999999992E-9</c:v>
                </c:pt>
                <c:pt idx="1800">
                  <c:v>9.0869000000000001E-9</c:v>
                </c:pt>
                <c:pt idx="1801">
                  <c:v>9.0993999999999994E-9</c:v>
                </c:pt>
                <c:pt idx="1802">
                  <c:v>9.1119000000000003E-9</c:v>
                </c:pt>
                <c:pt idx="1803">
                  <c:v>9.1243999999999996E-9</c:v>
                </c:pt>
                <c:pt idx="1804">
                  <c:v>9.1369000000000006E-9</c:v>
                </c:pt>
                <c:pt idx="1805">
                  <c:v>9.1493999999999999E-9</c:v>
                </c:pt>
                <c:pt idx="1806">
                  <c:v>9.1619000000000008E-9</c:v>
                </c:pt>
                <c:pt idx="1807">
                  <c:v>9.1744000000000001E-9</c:v>
                </c:pt>
                <c:pt idx="1808">
                  <c:v>9.1868999999999994E-9</c:v>
                </c:pt>
                <c:pt idx="1809">
                  <c:v>9.1994000000000003E-9</c:v>
                </c:pt>
                <c:pt idx="1810">
                  <c:v>9.2118999999999996E-9</c:v>
                </c:pt>
                <c:pt idx="1811">
                  <c:v>9.2244000000000005E-9</c:v>
                </c:pt>
                <c:pt idx="1812">
                  <c:v>9.2368999999999998E-9</c:v>
                </c:pt>
                <c:pt idx="1813">
                  <c:v>9.2494000000000008E-9</c:v>
                </c:pt>
                <c:pt idx="1814">
                  <c:v>9.2619E-9</c:v>
                </c:pt>
                <c:pt idx="1815">
                  <c:v>9.2743999999999993E-9</c:v>
                </c:pt>
                <c:pt idx="1816">
                  <c:v>9.2869000000000003E-9</c:v>
                </c:pt>
                <c:pt idx="1817">
                  <c:v>9.2993999999999995E-9</c:v>
                </c:pt>
                <c:pt idx="1818">
                  <c:v>9.3119000000000005E-9</c:v>
                </c:pt>
                <c:pt idx="1819">
                  <c:v>9.3243999999999998E-9</c:v>
                </c:pt>
                <c:pt idx="1820">
                  <c:v>9.3369000000000007E-9</c:v>
                </c:pt>
                <c:pt idx="1821">
                  <c:v>9.3494E-9</c:v>
                </c:pt>
                <c:pt idx="1822">
                  <c:v>9.3618999999999993E-9</c:v>
                </c:pt>
                <c:pt idx="1823">
                  <c:v>9.3744000000000002E-9</c:v>
                </c:pt>
                <c:pt idx="1824">
                  <c:v>9.3868999999999995E-9</c:v>
                </c:pt>
                <c:pt idx="1825">
                  <c:v>9.3994000000000004E-9</c:v>
                </c:pt>
                <c:pt idx="1826">
                  <c:v>9.4118999999999997E-9</c:v>
                </c:pt>
                <c:pt idx="1827">
                  <c:v>9.4244000000000007E-9</c:v>
                </c:pt>
                <c:pt idx="1828">
                  <c:v>9.4369E-9</c:v>
                </c:pt>
                <c:pt idx="1829">
                  <c:v>9.4493999999999992E-9</c:v>
                </c:pt>
                <c:pt idx="1830">
                  <c:v>9.4619000000000002E-9</c:v>
                </c:pt>
                <c:pt idx="1831">
                  <c:v>9.4743999999999995E-9</c:v>
                </c:pt>
                <c:pt idx="1832">
                  <c:v>9.4869000000000004E-9</c:v>
                </c:pt>
                <c:pt idx="1833">
                  <c:v>9.4993999999999997E-9</c:v>
                </c:pt>
                <c:pt idx="1834">
                  <c:v>9.5119000000000006E-9</c:v>
                </c:pt>
                <c:pt idx="1835">
                  <c:v>9.5243999999999999E-9</c:v>
                </c:pt>
                <c:pt idx="1836">
                  <c:v>9.5368999999999992E-9</c:v>
                </c:pt>
                <c:pt idx="1837">
                  <c:v>9.5494000000000001E-9</c:v>
                </c:pt>
                <c:pt idx="1838">
                  <c:v>9.5618999999999994E-9</c:v>
                </c:pt>
                <c:pt idx="1839">
                  <c:v>9.5744000000000004E-9</c:v>
                </c:pt>
                <c:pt idx="1840">
                  <c:v>9.5868999999999996E-9</c:v>
                </c:pt>
                <c:pt idx="1841">
                  <c:v>9.5994000000000006E-9</c:v>
                </c:pt>
                <c:pt idx="1842">
                  <c:v>9.6118999999999999E-9</c:v>
                </c:pt>
                <c:pt idx="1843">
                  <c:v>9.6244000000000008E-9</c:v>
                </c:pt>
                <c:pt idx="1844">
                  <c:v>9.6369000000000001E-9</c:v>
                </c:pt>
                <c:pt idx="1845">
                  <c:v>9.6493999999999994E-9</c:v>
                </c:pt>
                <c:pt idx="1846">
                  <c:v>9.6619000000000003E-9</c:v>
                </c:pt>
                <c:pt idx="1847">
                  <c:v>9.6743999999999996E-9</c:v>
                </c:pt>
                <c:pt idx="1848">
                  <c:v>9.6869000000000005E-9</c:v>
                </c:pt>
                <c:pt idx="1849">
                  <c:v>9.6993999999999998E-9</c:v>
                </c:pt>
                <c:pt idx="1850">
                  <c:v>9.7119000000000008E-9</c:v>
                </c:pt>
                <c:pt idx="1851">
                  <c:v>9.7244E-9</c:v>
                </c:pt>
                <c:pt idx="1852">
                  <c:v>9.7368999999999993E-9</c:v>
                </c:pt>
                <c:pt idx="1853">
                  <c:v>9.7494000000000003E-9</c:v>
                </c:pt>
                <c:pt idx="1854">
                  <c:v>9.7618999999999996E-9</c:v>
                </c:pt>
                <c:pt idx="1855">
                  <c:v>9.7744000000000005E-9</c:v>
                </c:pt>
                <c:pt idx="1856">
                  <c:v>9.7868999999999998E-9</c:v>
                </c:pt>
                <c:pt idx="1857">
                  <c:v>9.7994000000000007E-9</c:v>
                </c:pt>
                <c:pt idx="1858">
                  <c:v>9.8119E-9</c:v>
                </c:pt>
                <c:pt idx="1859">
                  <c:v>9.8243999999999993E-9</c:v>
                </c:pt>
                <c:pt idx="1860">
                  <c:v>9.8369000000000002E-9</c:v>
                </c:pt>
                <c:pt idx="1861">
                  <c:v>9.8493999999999995E-9</c:v>
                </c:pt>
                <c:pt idx="1862">
                  <c:v>9.8619000000000004E-9</c:v>
                </c:pt>
                <c:pt idx="1863">
                  <c:v>9.8743999999999997E-9</c:v>
                </c:pt>
                <c:pt idx="1864">
                  <c:v>9.8869000000000007E-9</c:v>
                </c:pt>
                <c:pt idx="1865">
                  <c:v>9.8994E-9</c:v>
                </c:pt>
                <c:pt idx="1866">
                  <c:v>9.9118999999999992E-9</c:v>
                </c:pt>
                <c:pt idx="1867">
                  <c:v>9.9244000000000002E-9</c:v>
                </c:pt>
                <c:pt idx="1868">
                  <c:v>9.9368999999999995E-9</c:v>
                </c:pt>
                <c:pt idx="1869">
                  <c:v>9.9494000000000004E-9</c:v>
                </c:pt>
                <c:pt idx="1870">
                  <c:v>9.9618999999999997E-9</c:v>
                </c:pt>
                <c:pt idx="1871">
                  <c:v>9.9744000000000006E-9</c:v>
                </c:pt>
                <c:pt idx="1872">
                  <c:v>9.9868999999999999E-9</c:v>
                </c:pt>
                <c:pt idx="1873">
                  <c:v>9.9993999999999992E-9</c:v>
                </c:pt>
                <c:pt idx="1874">
                  <c:v>1.00119E-8</c:v>
                </c:pt>
                <c:pt idx="1875">
                  <c:v>1.0024399999999999E-8</c:v>
                </c:pt>
                <c:pt idx="1876">
                  <c:v>1.00369E-8</c:v>
                </c:pt>
                <c:pt idx="1877">
                  <c:v>1.00494E-8</c:v>
                </c:pt>
                <c:pt idx="1878">
                  <c:v>1.0061900000000001E-8</c:v>
                </c:pt>
                <c:pt idx="1879">
                  <c:v>1.00744E-8</c:v>
                </c:pt>
                <c:pt idx="1880">
                  <c:v>1.0086900000000001E-8</c:v>
                </c:pt>
                <c:pt idx="1881">
                  <c:v>1.00994E-8</c:v>
                </c:pt>
                <c:pt idx="1882">
                  <c:v>1.0111899999999999E-8</c:v>
                </c:pt>
                <c:pt idx="1883">
                  <c:v>1.01244E-8</c:v>
                </c:pt>
                <c:pt idx="1884">
                  <c:v>1.01369E-8</c:v>
                </c:pt>
                <c:pt idx="1885">
                  <c:v>1.0149400000000001E-8</c:v>
                </c:pt>
                <c:pt idx="1886">
                  <c:v>1.01619E-8</c:v>
                </c:pt>
                <c:pt idx="1887">
                  <c:v>1.0174400000000001E-8</c:v>
                </c:pt>
                <c:pt idx="1888">
                  <c:v>1.01869E-8</c:v>
                </c:pt>
                <c:pt idx="1889">
                  <c:v>1.0199399999999999E-8</c:v>
                </c:pt>
                <c:pt idx="1890">
                  <c:v>1.02119E-8</c:v>
                </c:pt>
                <c:pt idx="1891">
                  <c:v>1.02244E-8</c:v>
                </c:pt>
                <c:pt idx="1892">
                  <c:v>1.02369E-8</c:v>
                </c:pt>
                <c:pt idx="1893">
                  <c:v>1.02494E-8</c:v>
                </c:pt>
                <c:pt idx="1894">
                  <c:v>1.0261900000000001E-8</c:v>
                </c:pt>
                <c:pt idx="1895">
                  <c:v>1.02744E-8</c:v>
                </c:pt>
                <c:pt idx="1896">
                  <c:v>1.0286899999999999E-8</c:v>
                </c:pt>
                <c:pt idx="1897">
                  <c:v>1.02994E-8</c:v>
                </c:pt>
                <c:pt idx="1898">
                  <c:v>1.03119E-8</c:v>
                </c:pt>
                <c:pt idx="1899">
                  <c:v>1.03244E-8</c:v>
                </c:pt>
                <c:pt idx="1900">
                  <c:v>1.03369E-8</c:v>
                </c:pt>
                <c:pt idx="1901">
                  <c:v>1.0349400000000001E-8</c:v>
                </c:pt>
                <c:pt idx="1902">
                  <c:v>1.03619E-8</c:v>
                </c:pt>
                <c:pt idx="1903">
                  <c:v>1.0374399999999999E-8</c:v>
                </c:pt>
                <c:pt idx="1904">
                  <c:v>1.03869E-8</c:v>
                </c:pt>
                <c:pt idx="1905">
                  <c:v>1.0399399999999999E-8</c:v>
                </c:pt>
                <c:pt idx="1906">
                  <c:v>1.04119E-8</c:v>
                </c:pt>
                <c:pt idx="1907">
                  <c:v>1.04244E-8</c:v>
                </c:pt>
                <c:pt idx="1908">
                  <c:v>1.0436900000000001E-8</c:v>
                </c:pt>
                <c:pt idx="1909">
                  <c:v>1.04494E-8</c:v>
                </c:pt>
                <c:pt idx="1910">
                  <c:v>1.0461899999999999E-8</c:v>
                </c:pt>
                <c:pt idx="1911">
                  <c:v>1.04744E-8</c:v>
                </c:pt>
                <c:pt idx="1912">
                  <c:v>1.0486899999999999E-8</c:v>
                </c:pt>
                <c:pt idx="1913">
                  <c:v>1.04994E-8</c:v>
                </c:pt>
                <c:pt idx="1914">
                  <c:v>1.05119E-8</c:v>
                </c:pt>
                <c:pt idx="1915">
                  <c:v>1.0524400000000001E-8</c:v>
                </c:pt>
                <c:pt idx="1916">
                  <c:v>1.05369E-8</c:v>
                </c:pt>
                <c:pt idx="1917">
                  <c:v>1.0549400000000001E-8</c:v>
                </c:pt>
                <c:pt idx="1918">
                  <c:v>1.05619E-8</c:v>
                </c:pt>
                <c:pt idx="1919">
                  <c:v>1.0574399999999999E-8</c:v>
                </c:pt>
                <c:pt idx="1920">
                  <c:v>1.05869E-8</c:v>
                </c:pt>
                <c:pt idx="1921">
                  <c:v>1.05994E-8</c:v>
                </c:pt>
                <c:pt idx="1922">
                  <c:v>1.0611900000000001E-8</c:v>
                </c:pt>
                <c:pt idx="1923">
                  <c:v>1.06244E-8</c:v>
                </c:pt>
                <c:pt idx="1924">
                  <c:v>1.0636900000000001E-8</c:v>
                </c:pt>
                <c:pt idx="1925">
                  <c:v>1.06494E-8</c:v>
                </c:pt>
                <c:pt idx="1926">
                  <c:v>1.0661899999999999E-8</c:v>
                </c:pt>
                <c:pt idx="1927">
                  <c:v>1.06744E-8</c:v>
                </c:pt>
                <c:pt idx="1928">
                  <c:v>1.06869E-8</c:v>
                </c:pt>
                <c:pt idx="1929">
                  <c:v>1.0699400000000001E-8</c:v>
                </c:pt>
                <c:pt idx="1930">
                  <c:v>1.07119E-8</c:v>
                </c:pt>
                <c:pt idx="1931">
                  <c:v>1.0724400000000001E-8</c:v>
                </c:pt>
                <c:pt idx="1932">
                  <c:v>1.07369E-8</c:v>
                </c:pt>
                <c:pt idx="1933">
                  <c:v>1.0749399999999999E-8</c:v>
                </c:pt>
                <c:pt idx="1934">
                  <c:v>1.07619E-8</c:v>
                </c:pt>
                <c:pt idx="1935">
                  <c:v>1.07744E-8</c:v>
                </c:pt>
                <c:pt idx="1936">
                  <c:v>1.07869E-8</c:v>
                </c:pt>
                <c:pt idx="1937">
                  <c:v>1.07994E-8</c:v>
                </c:pt>
                <c:pt idx="1938">
                  <c:v>1.0811900000000001E-8</c:v>
                </c:pt>
                <c:pt idx="1939">
                  <c:v>1.08244E-8</c:v>
                </c:pt>
                <c:pt idx="1940">
                  <c:v>1.0836899999999999E-8</c:v>
                </c:pt>
                <c:pt idx="1941">
                  <c:v>1.08494E-8</c:v>
                </c:pt>
                <c:pt idx="1942">
                  <c:v>1.0861899999999999E-8</c:v>
                </c:pt>
                <c:pt idx="1943">
                  <c:v>1.08744E-8</c:v>
                </c:pt>
                <c:pt idx="1944">
                  <c:v>1.08869E-8</c:v>
                </c:pt>
                <c:pt idx="1945">
                  <c:v>1.0899400000000001E-8</c:v>
                </c:pt>
                <c:pt idx="1946">
                  <c:v>1.09119E-8</c:v>
                </c:pt>
                <c:pt idx="1947">
                  <c:v>1.0924399999999999E-8</c:v>
                </c:pt>
                <c:pt idx="1948">
                  <c:v>1.09369E-8</c:v>
                </c:pt>
                <c:pt idx="1949">
                  <c:v>1.0949399999999999E-8</c:v>
                </c:pt>
                <c:pt idx="1950">
                  <c:v>1.09619E-8</c:v>
                </c:pt>
                <c:pt idx="1951">
                  <c:v>1.09744E-8</c:v>
                </c:pt>
                <c:pt idx="1952">
                  <c:v>1.0986900000000001E-8</c:v>
                </c:pt>
                <c:pt idx="1953">
                  <c:v>1.09994E-8</c:v>
                </c:pt>
                <c:pt idx="1954">
                  <c:v>1.1011900000000001E-8</c:v>
                </c:pt>
                <c:pt idx="1955">
                  <c:v>1.10244E-8</c:v>
                </c:pt>
                <c:pt idx="1956">
                  <c:v>1.1036899999999999E-8</c:v>
                </c:pt>
                <c:pt idx="1957">
                  <c:v>1.10494E-8</c:v>
                </c:pt>
                <c:pt idx="1958">
                  <c:v>1.10619E-8</c:v>
                </c:pt>
                <c:pt idx="1959">
                  <c:v>1.1074400000000001E-8</c:v>
                </c:pt>
                <c:pt idx="1960">
                  <c:v>1.10869E-8</c:v>
                </c:pt>
                <c:pt idx="1961">
                  <c:v>1.1099400000000001E-8</c:v>
                </c:pt>
                <c:pt idx="1962">
                  <c:v>1.11119E-8</c:v>
                </c:pt>
                <c:pt idx="1963">
                  <c:v>1.1124399999999999E-8</c:v>
                </c:pt>
                <c:pt idx="1964">
                  <c:v>1.11369E-8</c:v>
                </c:pt>
                <c:pt idx="1965">
                  <c:v>1.11494E-8</c:v>
                </c:pt>
                <c:pt idx="1966">
                  <c:v>1.1161900000000001E-8</c:v>
                </c:pt>
                <c:pt idx="1967">
                  <c:v>1.11744E-8</c:v>
                </c:pt>
                <c:pt idx="1968">
                  <c:v>1.1186900000000001E-8</c:v>
                </c:pt>
                <c:pt idx="1969">
                  <c:v>1.11994E-8</c:v>
                </c:pt>
                <c:pt idx="1970">
                  <c:v>1.1211899999999999E-8</c:v>
                </c:pt>
                <c:pt idx="1971">
                  <c:v>1.12244E-8</c:v>
                </c:pt>
                <c:pt idx="1972">
                  <c:v>1.12369E-8</c:v>
                </c:pt>
                <c:pt idx="1973">
                  <c:v>1.12494E-8</c:v>
                </c:pt>
                <c:pt idx="1974">
                  <c:v>1.12619E-8</c:v>
                </c:pt>
                <c:pt idx="1975">
                  <c:v>1.1274400000000001E-8</c:v>
                </c:pt>
                <c:pt idx="1976">
                  <c:v>1.12869E-8</c:v>
                </c:pt>
                <c:pt idx="1977">
                  <c:v>1.1299399999999999E-8</c:v>
                </c:pt>
                <c:pt idx="1978">
                  <c:v>1.13119E-8</c:v>
                </c:pt>
                <c:pt idx="1979">
                  <c:v>1.1324399999999999E-8</c:v>
                </c:pt>
                <c:pt idx="1980">
                  <c:v>1.13369E-8</c:v>
                </c:pt>
                <c:pt idx="1981">
                  <c:v>1.13494E-8</c:v>
                </c:pt>
                <c:pt idx="1982">
                  <c:v>1.1361900000000001E-8</c:v>
                </c:pt>
                <c:pt idx="1983">
                  <c:v>1.13744E-8</c:v>
                </c:pt>
                <c:pt idx="1984">
                  <c:v>1.1386899999999999E-8</c:v>
                </c:pt>
                <c:pt idx="1985">
                  <c:v>1.13994E-8</c:v>
                </c:pt>
                <c:pt idx="1986">
                  <c:v>1.1411899999999999E-8</c:v>
                </c:pt>
                <c:pt idx="1987">
                  <c:v>1.14244E-8</c:v>
                </c:pt>
                <c:pt idx="1988">
                  <c:v>1.14369E-8</c:v>
                </c:pt>
                <c:pt idx="1989">
                  <c:v>1.1449400000000001E-8</c:v>
                </c:pt>
                <c:pt idx="1990">
                  <c:v>1.14619E-8</c:v>
                </c:pt>
                <c:pt idx="1991">
                  <c:v>1.1474400000000001E-8</c:v>
                </c:pt>
                <c:pt idx="1992">
                  <c:v>1.14869E-8</c:v>
                </c:pt>
                <c:pt idx="1993">
                  <c:v>1.1499399999999999E-8</c:v>
                </c:pt>
                <c:pt idx="1994">
                  <c:v>1.15119E-8</c:v>
                </c:pt>
                <c:pt idx="1995">
                  <c:v>1.15244E-8</c:v>
                </c:pt>
                <c:pt idx="1996">
                  <c:v>1.1536900000000001E-8</c:v>
                </c:pt>
                <c:pt idx="1997">
                  <c:v>1.15494E-8</c:v>
                </c:pt>
                <c:pt idx="1998">
                  <c:v>1.1561900000000001E-8</c:v>
                </c:pt>
                <c:pt idx="1999">
                  <c:v>1.15744E-8</c:v>
                </c:pt>
                <c:pt idx="2000">
                  <c:v>1.1586899999999999E-8</c:v>
                </c:pt>
                <c:pt idx="2001">
                  <c:v>1.15994E-8</c:v>
                </c:pt>
                <c:pt idx="2002">
                  <c:v>1.16119E-8</c:v>
                </c:pt>
                <c:pt idx="2003">
                  <c:v>1.1624400000000001E-8</c:v>
                </c:pt>
                <c:pt idx="2004">
                  <c:v>1.16369E-8</c:v>
                </c:pt>
                <c:pt idx="2005">
                  <c:v>1.1649400000000001E-8</c:v>
                </c:pt>
                <c:pt idx="2006">
                  <c:v>1.16619E-8</c:v>
                </c:pt>
                <c:pt idx="2007">
                  <c:v>1.1674399999999999E-8</c:v>
                </c:pt>
                <c:pt idx="2008">
                  <c:v>1.16869E-8</c:v>
                </c:pt>
                <c:pt idx="2009">
                  <c:v>1.16994E-8</c:v>
                </c:pt>
                <c:pt idx="2010">
                  <c:v>1.17119E-8</c:v>
                </c:pt>
                <c:pt idx="2011">
                  <c:v>1.17244E-8</c:v>
                </c:pt>
                <c:pt idx="2012">
                  <c:v>1.1736900000000001E-8</c:v>
                </c:pt>
                <c:pt idx="2013">
                  <c:v>1.17494E-8</c:v>
                </c:pt>
                <c:pt idx="2014">
                  <c:v>1.1761899999999999E-8</c:v>
                </c:pt>
                <c:pt idx="2015">
                  <c:v>1.17744E-8</c:v>
                </c:pt>
                <c:pt idx="2016">
                  <c:v>1.1786899999999999E-8</c:v>
                </c:pt>
                <c:pt idx="2017">
                  <c:v>1.17994E-8</c:v>
                </c:pt>
                <c:pt idx="2018">
                  <c:v>1.18119E-8</c:v>
                </c:pt>
                <c:pt idx="2019">
                  <c:v>1.1824400000000001E-8</c:v>
                </c:pt>
                <c:pt idx="2020">
                  <c:v>1.18369E-8</c:v>
                </c:pt>
                <c:pt idx="2021">
                  <c:v>1.1849399999999999E-8</c:v>
                </c:pt>
                <c:pt idx="2022">
                  <c:v>1.18619E-8</c:v>
                </c:pt>
                <c:pt idx="2023">
                  <c:v>1.1874399999999999E-8</c:v>
                </c:pt>
                <c:pt idx="2024">
                  <c:v>1.18869E-8</c:v>
                </c:pt>
                <c:pt idx="2025">
                  <c:v>1.18994E-8</c:v>
                </c:pt>
                <c:pt idx="2026">
                  <c:v>1.1911900000000001E-8</c:v>
                </c:pt>
                <c:pt idx="2027">
                  <c:v>1.19244E-8</c:v>
                </c:pt>
                <c:pt idx="2028">
                  <c:v>1.1936899999999999E-8</c:v>
                </c:pt>
                <c:pt idx="2029">
                  <c:v>1.19494E-8</c:v>
                </c:pt>
                <c:pt idx="2030">
                  <c:v>1.1961899999999999E-8</c:v>
                </c:pt>
                <c:pt idx="2031">
                  <c:v>1.19744E-8</c:v>
                </c:pt>
                <c:pt idx="2032">
                  <c:v>1.19869E-8</c:v>
                </c:pt>
                <c:pt idx="2033">
                  <c:v>1.1999400000000001E-8</c:v>
                </c:pt>
                <c:pt idx="2034">
                  <c:v>1.20119E-8</c:v>
                </c:pt>
                <c:pt idx="2035">
                  <c:v>1.2024400000000001E-8</c:v>
                </c:pt>
                <c:pt idx="2036">
                  <c:v>1.20369E-8</c:v>
                </c:pt>
                <c:pt idx="2037">
                  <c:v>1.2049399999999999E-8</c:v>
                </c:pt>
                <c:pt idx="2038">
                  <c:v>1.20619E-8</c:v>
                </c:pt>
                <c:pt idx="2039">
                  <c:v>1.20744E-8</c:v>
                </c:pt>
                <c:pt idx="2040">
                  <c:v>1.2086900000000001E-8</c:v>
                </c:pt>
                <c:pt idx="2041">
                  <c:v>1.20994E-8</c:v>
                </c:pt>
                <c:pt idx="2042">
                  <c:v>1.2111900000000001E-8</c:v>
                </c:pt>
                <c:pt idx="2043">
                  <c:v>1.21244E-8</c:v>
                </c:pt>
                <c:pt idx="2044">
                  <c:v>1.2136899999999999E-8</c:v>
                </c:pt>
                <c:pt idx="2045">
                  <c:v>1.21494E-8</c:v>
                </c:pt>
                <c:pt idx="2046">
                  <c:v>1.21619E-8</c:v>
                </c:pt>
                <c:pt idx="2047">
                  <c:v>1.21744E-8</c:v>
                </c:pt>
                <c:pt idx="2048">
                  <c:v>1.21869E-8</c:v>
                </c:pt>
                <c:pt idx="2049">
                  <c:v>1.2199400000000001E-8</c:v>
                </c:pt>
                <c:pt idx="2050">
                  <c:v>1.22119E-8</c:v>
                </c:pt>
                <c:pt idx="2051">
                  <c:v>1.2224399999999999E-8</c:v>
                </c:pt>
                <c:pt idx="2052">
                  <c:v>1.22369E-8</c:v>
                </c:pt>
                <c:pt idx="2053">
                  <c:v>1.2249399999999999E-8</c:v>
                </c:pt>
                <c:pt idx="2054">
                  <c:v>1.22619E-8</c:v>
                </c:pt>
                <c:pt idx="2055">
                  <c:v>1.22744E-8</c:v>
                </c:pt>
                <c:pt idx="2056">
                  <c:v>1.2286900000000001E-8</c:v>
                </c:pt>
                <c:pt idx="2057">
                  <c:v>1.22994E-8</c:v>
                </c:pt>
                <c:pt idx="2058">
                  <c:v>1.2311899999999999E-8</c:v>
                </c:pt>
                <c:pt idx="2059">
                  <c:v>1.23244E-8</c:v>
                </c:pt>
                <c:pt idx="2060">
                  <c:v>1.2336899999999999E-8</c:v>
                </c:pt>
                <c:pt idx="2061">
                  <c:v>1.23494E-8</c:v>
                </c:pt>
                <c:pt idx="2062">
                  <c:v>1.23619E-8</c:v>
                </c:pt>
                <c:pt idx="2063">
                  <c:v>1.2374400000000001E-8</c:v>
                </c:pt>
                <c:pt idx="2064">
                  <c:v>1.23869E-8</c:v>
                </c:pt>
                <c:pt idx="2065">
                  <c:v>1.2399399999999999E-8</c:v>
                </c:pt>
                <c:pt idx="2066">
                  <c:v>1.24119E-8</c:v>
                </c:pt>
                <c:pt idx="2067">
                  <c:v>1.2424399999999999E-8</c:v>
                </c:pt>
                <c:pt idx="2068">
                  <c:v>1.24369E-8</c:v>
                </c:pt>
                <c:pt idx="2069">
                  <c:v>1.24494E-8</c:v>
                </c:pt>
                <c:pt idx="2070">
                  <c:v>1.2461900000000001E-8</c:v>
                </c:pt>
                <c:pt idx="2071">
                  <c:v>1.24744E-8</c:v>
                </c:pt>
                <c:pt idx="2072">
                  <c:v>1.2486900000000001E-8</c:v>
                </c:pt>
                <c:pt idx="2073">
                  <c:v>1.24994E-8</c:v>
                </c:pt>
                <c:pt idx="2074">
                  <c:v>1.2511899999999999E-8</c:v>
                </c:pt>
                <c:pt idx="2075">
                  <c:v>1.25244E-8</c:v>
                </c:pt>
                <c:pt idx="2076">
                  <c:v>1.25369E-8</c:v>
                </c:pt>
                <c:pt idx="2077">
                  <c:v>1.2549400000000001E-8</c:v>
                </c:pt>
                <c:pt idx="2078">
                  <c:v>1.25619E-8</c:v>
                </c:pt>
                <c:pt idx="2079">
                  <c:v>1.2574400000000001E-8</c:v>
                </c:pt>
                <c:pt idx="2080">
                  <c:v>1.25869E-8</c:v>
                </c:pt>
                <c:pt idx="2081">
                  <c:v>1.2599399999999999E-8</c:v>
                </c:pt>
                <c:pt idx="2082">
                  <c:v>1.26119E-8</c:v>
                </c:pt>
                <c:pt idx="2083">
                  <c:v>1.26244E-8</c:v>
                </c:pt>
                <c:pt idx="2084">
                  <c:v>1.26369E-8</c:v>
                </c:pt>
                <c:pt idx="2085">
                  <c:v>1.26494E-8</c:v>
                </c:pt>
                <c:pt idx="2086">
                  <c:v>1.2661900000000001E-8</c:v>
                </c:pt>
                <c:pt idx="2087">
                  <c:v>1.26744E-8</c:v>
                </c:pt>
                <c:pt idx="2088">
                  <c:v>1.2686899999999999E-8</c:v>
                </c:pt>
                <c:pt idx="2089">
                  <c:v>1.26994E-8</c:v>
                </c:pt>
                <c:pt idx="2090">
                  <c:v>1.2711899999999999E-8</c:v>
                </c:pt>
                <c:pt idx="2091">
                  <c:v>1.27244E-8</c:v>
                </c:pt>
                <c:pt idx="2092">
                  <c:v>1.27369E-8</c:v>
                </c:pt>
                <c:pt idx="2093">
                  <c:v>1.2749400000000001E-8</c:v>
                </c:pt>
                <c:pt idx="2094">
                  <c:v>1.27619E-8</c:v>
                </c:pt>
                <c:pt idx="2095">
                  <c:v>1.2774399999999999E-8</c:v>
                </c:pt>
                <c:pt idx="2096">
                  <c:v>1.27869E-8</c:v>
                </c:pt>
                <c:pt idx="2097">
                  <c:v>1.2799399999999999E-8</c:v>
                </c:pt>
                <c:pt idx="2098">
                  <c:v>1.28119E-8</c:v>
                </c:pt>
                <c:pt idx="2099">
                  <c:v>1.28244E-8</c:v>
                </c:pt>
                <c:pt idx="2100">
                  <c:v>1.2836900000000001E-8</c:v>
                </c:pt>
                <c:pt idx="2101">
                  <c:v>1.28494E-8</c:v>
                </c:pt>
                <c:pt idx="2102">
                  <c:v>1.2861899999999999E-8</c:v>
                </c:pt>
                <c:pt idx="2103">
                  <c:v>1.28744E-8</c:v>
                </c:pt>
                <c:pt idx="2104">
                  <c:v>1.2886899999999999E-8</c:v>
                </c:pt>
                <c:pt idx="2105">
                  <c:v>1.28994E-8</c:v>
                </c:pt>
                <c:pt idx="2106">
                  <c:v>1.29119E-8</c:v>
                </c:pt>
                <c:pt idx="2107">
                  <c:v>1.2924400000000001E-8</c:v>
                </c:pt>
                <c:pt idx="2108">
                  <c:v>1.29369E-8</c:v>
                </c:pt>
                <c:pt idx="2109">
                  <c:v>1.2949400000000001E-8</c:v>
                </c:pt>
                <c:pt idx="2110">
                  <c:v>1.29619E-8</c:v>
                </c:pt>
                <c:pt idx="2111">
                  <c:v>1.2974399999999999E-8</c:v>
                </c:pt>
                <c:pt idx="2112">
                  <c:v>1.29869E-8</c:v>
                </c:pt>
                <c:pt idx="2113">
                  <c:v>1.29994E-8</c:v>
                </c:pt>
                <c:pt idx="2114">
                  <c:v>1.3011900000000001E-8</c:v>
                </c:pt>
                <c:pt idx="2115">
                  <c:v>1.30244E-8</c:v>
                </c:pt>
                <c:pt idx="2116">
                  <c:v>1.3036900000000001E-8</c:v>
                </c:pt>
                <c:pt idx="2117">
                  <c:v>1.30494E-8</c:v>
                </c:pt>
                <c:pt idx="2118">
                  <c:v>1.3061899999999999E-8</c:v>
                </c:pt>
                <c:pt idx="2119">
                  <c:v>1.30744E-8</c:v>
                </c:pt>
                <c:pt idx="2120">
                  <c:v>1.30869E-8</c:v>
                </c:pt>
                <c:pt idx="2121">
                  <c:v>1.30994E-8</c:v>
                </c:pt>
                <c:pt idx="2122">
                  <c:v>1.31119E-8</c:v>
                </c:pt>
                <c:pt idx="2123">
                  <c:v>1.3124400000000001E-8</c:v>
                </c:pt>
                <c:pt idx="2124">
                  <c:v>1.31369E-8</c:v>
                </c:pt>
                <c:pt idx="2125">
                  <c:v>1.3149399999999999E-8</c:v>
                </c:pt>
                <c:pt idx="2126">
                  <c:v>1.31619E-8</c:v>
                </c:pt>
                <c:pt idx="2127">
                  <c:v>1.31744E-8</c:v>
                </c:pt>
                <c:pt idx="2128">
                  <c:v>1.31869E-8</c:v>
                </c:pt>
                <c:pt idx="2129">
                  <c:v>1.31994E-8</c:v>
                </c:pt>
                <c:pt idx="2130">
                  <c:v>1.3211900000000001E-8</c:v>
                </c:pt>
                <c:pt idx="2131">
                  <c:v>1.32244E-8</c:v>
                </c:pt>
                <c:pt idx="2132">
                  <c:v>1.3236899999999999E-8</c:v>
                </c:pt>
                <c:pt idx="2133">
                  <c:v>1.32494E-8</c:v>
                </c:pt>
                <c:pt idx="2134">
                  <c:v>1.3261899999999999E-8</c:v>
                </c:pt>
                <c:pt idx="2135">
                  <c:v>1.32744E-8</c:v>
                </c:pt>
                <c:pt idx="2136">
                  <c:v>1.32869E-8</c:v>
                </c:pt>
                <c:pt idx="2137">
                  <c:v>1.3299400000000001E-8</c:v>
                </c:pt>
                <c:pt idx="2138">
                  <c:v>1.33119E-8</c:v>
                </c:pt>
                <c:pt idx="2139">
                  <c:v>1.3324399999999999E-8</c:v>
                </c:pt>
                <c:pt idx="2140">
                  <c:v>1.33369E-8</c:v>
                </c:pt>
                <c:pt idx="2141">
                  <c:v>1.3349399999999999E-8</c:v>
                </c:pt>
                <c:pt idx="2142">
                  <c:v>1.33619E-8</c:v>
                </c:pt>
                <c:pt idx="2143">
                  <c:v>1.33744E-8</c:v>
                </c:pt>
                <c:pt idx="2144">
                  <c:v>1.3386900000000001E-8</c:v>
                </c:pt>
                <c:pt idx="2145">
                  <c:v>1.33994E-8</c:v>
                </c:pt>
                <c:pt idx="2146">
                  <c:v>1.3411900000000001E-8</c:v>
                </c:pt>
                <c:pt idx="2147">
                  <c:v>1.34244E-8</c:v>
                </c:pt>
                <c:pt idx="2148">
                  <c:v>1.3436899999999999E-8</c:v>
                </c:pt>
                <c:pt idx="2149">
                  <c:v>1.34494E-8</c:v>
                </c:pt>
                <c:pt idx="2150">
                  <c:v>1.34619E-8</c:v>
                </c:pt>
                <c:pt idx="2151">
                  <c:v>1.3474400000000001E-8</c:v>
                </c:pt>
                <c:pt idx="2152">
                  <c:v>1.34869E-8</c:v>
                </c:pt>
                <c:pt idx="2153">
                  <c:v>1.3499400000000001E-8</c:v>
                </c:pt>
                <c:pt idx="2154">
                  <c:v>1.35119E-8</c:v>
                </c:pt>
                <c:pt idx="2155">
                  <c:v>1.3524399999999999E-8</c:v>
                </c:pt>
                <c:pt idx="2156">
                  <c:v>1.35369E-8</c:v>
                </c:pt>
                <c:pt idx="2157">
                  <c:v>1.35494E-8</c:v>
                </c:pt>
                <c:pt idx="2158">
                  <c:v>1.35619E-8</c:v>
                </c:pt>
                <c:pt idx="2159">
                  <c:v>1.35744E-8</c:v>
                </c:pt>
                <c:pt idx="2160">
                  <c:v>1.3586900000000001E-8</c:v>
                </c:pt>
                <c:pt idx="2161">
                  <c:v>1.35994E-8</c:v>
                </c:pt>
                <c:pt idx="2162">
                  <c:v>1.3611899999999999E-8</c:v>
                </c:pt>
                <c:pt idx="2163">
                  <c:v>1.36244E-8</c:v>
                </c:pt>
                <c:pt idx="2164">
                  <c:v>1.36369E-8</c:v>
                </c:pt>
                <c:pt idx="2165">
                  <c:v>1.36494E-8</c:v>
                </c:pt>
                <c:pt idx="2166">
                  <c:v>1.36619E-8</c:v>
                </c:pt>
                <c:pt idx="2167">
                  <c:v>1.3674400000000001E-8</c:v>
                </c:pt>
                <c:pt idx="2168">
                  <c:v>1.36869E-8</c:v>
                </c:pt>
                <c:pt idx="2169">
                  <c:v>1.3699399999999999E-8</c:v>
                </c:pt>
                <c:pt idx="2170">
                  <c:v>1.37119E-8</c:v>
                </c:pt>
                <c:pt idx="2171">
                  <c:v>1.3724399999999999E-8</c:v>
                </c:pt>
                <c:pt idx="2172">
                  <c:v>1.37369E-8</c:v>
                </c:pt>
                <c:pt idx="2173">
                  <c:v>1.37494E-8</c:v>
                </c:pt>
                <c:pt idx="2174">
                  <c:v>1.3761900000000001E-8</c:v>
                </c:pt>
                <c:pt idx="2175">
                  <c:v>1.37744E-8</c:v>
                </c:pt>
                <c:pt idx="2176">
                  <c:v>1.3786899999999999E-8</c:v>
                </c:pt>
                <c:pt idx="2177">
                  <c:v>1.37994E-8</c:v>
                </c:pt>
                <c:pt idx="2178">
                  <c:v>1.3811899999999999E-8</c:v>
                </c:pt>
                <c:pt idx="2179">
                  <c:v>1.38244E-8</c:v>
                </c:pt>
                <c:pt idx="2180">
                  <c:v>1.38369E-8</c:v>
                </c:pt>
                <c:pt idx="2181">
                  <c:v>1.3849400000000001E-8</c:v>
                </c:pt>
                <c:pt idx="2182">
                  <c:v>1.38619E-8</c:v>
                </c:pt>
                <c:pt idx="2183">
                  <c:v>1.3874400000000001E-8</c:v>
                </c:pt>
                <c:pt idx="2184">
                  <c:v>1.38869E-8</c:v>
                </c:pt>
                <c:pt idx="2185">
                  <c:v>1.3899399999999999E-8</c:v>
                </c:pt>
                <c:pt idx="2186">
                  <c:v>1.39119E-8</c:v>
                </c:pt>
                <c:pt idx="2187">
                  <c:v>1.39244E-8</c:v>
                </c:pt>
                <c:pt idx="2188">
                  <c:v>1.3936900000000001E-8</c:v>
                </c:pt>
                <c:pt idx="2189">
                  <c:v>1.39494E-8</c:v>
                </c:pt>
                <c:pt idx="2190">
                  <c:v>1.3961900000000001E-8</c:v>
                </c:pt>
                <c:pt idx="2191">
                  <c:v>1.39744E-8</c:v>
                </c:pt>
                <c:pt idx="2192">
                  <c:v>1.3986899999999999E-8</c:v>
                </c:pt>
                <c:pt idx="2193">
                  <c:v>1.39994E-8</c:v>
                </c:pt>
                <c:pt idx="2194">
                  <c:v>1.40119E-8</c:v>
                </c:pt>
                <c:pt idx="2195">
                  <c:v>1.40244E-8</c:v>
                </c:pt>
                <c:pt idx="2196">
                  <c:v>1.40369E-8</c:v>
                </c:pt>
                <c:pt idx="2197">
                  <c:v>1.4049400000000001E-8</c:v>
                </c:pt>
                <c:pt idx="2198">
                  <c:v>1.40619E-8</c:v>
                </c:pt>
                <c:pt idx="2199">
                  <c:v>1.4074399999999999E-8</c:v>
                </c:pt>
                <c:pt idx="2200">
                  <c:v>1.40869E-8</c:v>
                </c:pt>
                <c:pt idx="2201">
                  <c:v>1.40994E-8</c:v>
                </c:pt>
                <c:pt idx="2202">
                  <c:v>1.41119E-8</c:v>
                </c:pt>
                <c:pt idx="2203">
                  <c:v>1.41244E-8</c:v>
                </c:pt>
                <c:pt idx="2204">
                  <c:v>1.4136900000000001E-8</c:v>
                </c:pt>
                <c:pt idx="2205">
                  <c:v>1.41494E-8</c:v>
                </c:pt>
                <c:pt idx="2206">
                  <c:v>1.4161899999999999E-8</c:v>
                </c:pt>
                <c:pt idx="2207">
                  <c:v>1.41744E-8</c:v>
                </c:pt>
                <c:pt idx="2208">
                  <c:v>1.4186899999999999E-8</c:v>
                </c:pt>
                <c:pt idx="2209">
                  <c:v>1.41994E-8</c:v>
                </c:pt>
                <c:pt idx="2210">
                  <c:v>1.42119E-8</c:v>
                </c:pt>
                <c:pt idx="2211">
                  <c:v>1.4224400000000001E-8</c:v>
                </c:pt>
                <c:pt idx="2212">
                  <c:v>1.42369E-8</c:v>
                </c:pt>
                <c:pt idx="2213">
                  <c:v>1.4249399999999999E-8</c:v>
                </c:pt>
                <c:pt idx="2214">
                  <c:v>1.42619E-8</c:v>
                </c:pt>
                <c:pt idx="2215">
                  <c:v>1.4274399999999999E-8</c:v>
                </c:pt>
                <c:pt idx="2216">
                  <c:v>1.42869E-8</c:v>
                </c:pt>
                <c:pt idx="2217">
                  <c:v>1.42994E-8</c:v>
                </c:pt>
                <c:pt idx="2218">
                  <c:v>1.4311900000000001E-8</c:v>
                </c:pt>
                <c:pt idx="2219">
                  <c:v>1.43244E-8</c:v>
                </c:pt>
                <c:pt idx="2220">
                  <c:v>1.4336900000000001E-8</c:v>
                </c:pt>
                <c:pt idx="2221">
                  <c:v>1.43494E-8</c:v>
                </c:pt>
                <c:pt idx="2222">
                  <c:v>1.4361899999999999E-8</c:v>
                </c:pt>
                <c:pt idx="2223">
                  <c:v>1.43744E-8</c:v>
                </c:pt>
                <c:pt idx="2224">
                  <c:v>1.43869E-8</c:v>
                </c:pt>
                <c:pt idx="2225">
                  <c:v>1.4399400000000001E-8</c:v>
                </c:pt>
                <c:pt idx="2226">
                  <c:v>1.44119E-8</c:v>
                </c:pt>
                <c:pt idx="2227">
                  <c:v>1.4424400000000001E-8</c:v>
                </c:pt>
                <c:pt idx="2228">
                  <c:v>1.44369E-8</c:v>
                </c:pt>
                <c:pt idx="2229">
                  <c:v>1.4449399999999999E-8</c:v>
                </c:pt>
                <c:pt idx="2230">
                  <c:v>1.44619E-8</c:v>
                </c:pt>
                <c:pt idx="2231">
                  <c:v>1.44744E-8</c:v>
                </c:pt>
                <c:pt idx="2232">
                  <c:v>1.4486900000000001E-8</c:v>
                </c:pt>
                <c:pt idx="2233">
                  <c:v>1.44994E-8</c:v>
                </c:pt>
                <c:pt idx="2234">
                  <c:v>1.4511900000000001E-8</c:v>
                </c:pt>
                <c:pt idx="2235">
                  <c:v>1.45244E-8</c:v>
                </c:pt>
                <c:pt idx="2236">
                  <c:v>1.4536899999999999E-8</c:v>
                </c:pt>
                <c:pt idx="2237">
                  <c:v>1.45494E-8</c:v>
                </c:pt>
                <c:pt idx="2238">
                  <c:v>1.45619E-8</c:v>
                </c:pt>
                <c:pt idx="2239">
                  <c:v>1.45744E-8</c:v>
                </c:pt>
                <c:pt idx="2240">
                  <c:v>1.45869E-8</c:v>
                </c:pt>
                <c:pt idx="2241">
                  <c:v>1.4599400000000001E-8</c:v>
                </c:pt>
                <c:pt idx="2242">
                  <c:v>1.46119E-8</c:v>
                </c:pt>
                <c:pt idx="2243">
                  <c:v>1.4624399999999999E-8</c:v>
                </c:pt>
                <c:pt idx="2244">
                  <c:v>1.46369E-8</c:v>
                </c:pt>
                <c:pt idx="2245">
                  <c:v>1.4649399999999999E-8</c:v>
                </c:pt>
                <c:pt idx="2246">
                  <c:v>1.46619E-8</c:v>
                </c:pt>
                <c:pt idx="2247">
                  <c:v>1.46744E-8</c:v>
                </c:pt>
                <c:pt idx="2248">
                  <c:v>1.4686900000000001E-8</c:v>
                </c:pt>
                <c:pt idx="2249">
                  <c:v>1.46994E-8</c:v>
                </c:pt>
                <c:pt idx="2250">
                  <c:v>1.4711899999999999E-8</c:v>
                </c:pt>
                <c:pt idx="2251">
                  <c:v>1.47244E-8</c:v>
                </c:pt>
                <c:pt idx="2252">
                  <c:v>1.4736899999999999E-8</c:v>
                </c:pt>
                <c:pt idx="2253">
                  <c:v>1.47494E-8</c:v>
                </c:pt>
                <c:pt idx="2254">
                  <c:v>1.47619E-8</c:v>
                </c:pt>
                <c:pt idx="2255">
                  <c:v>1.4774400000000001E-8</c:v>
                </c:pt>
                <c:pt idx="2256">
                  <c:v>1.47869E-8</c:v>
                </c:pt>
                <c:pt idx="2257">
                  <c:v>1.4799400000000001E-8</c:v>
                </c:pt>
                <c:pt idx="2258">
                  <c:v>1.48119E-8</c:v>
                </c:pt>
                <c:pt idx="2259">
                  <c:v>1.4824399999999999E-8</c:v>
                </c:pt>
                <c:pt idx="2260">
                  <c:v>1.48369E-8</c:v>
                </c:pt>
                <c:pt idx="2261">
                  <c:v>1.48494E-8</c:v>
                </c:pt>
                <c:pt idx="2262">
                  <c:v>1.4861900000000001E-8</c:v>
                </c:pt>
                <c:pt idx="2263">
                  <c:v>1.48744E-8</c:v>
                </c:pt>
                <c:pt idx="2264">
                  <c:v>1.4886900000000001E-8</c:v>
                </c:pt>
                <c:pt idx="2265">
                  <c:v>1.48994E-8</c:v>
                </c:pt>
                <c:pt idx="2266">
                  <c:v>1.4911899999999999E-8</c:v>
                </c:pt>
                <c:pt idx="2267">
                  <c:v>1.49244E-8</c:v>
                </c:pt>
                <c:pt idx="2268">
                  <c:v>1.4936900000000001E-8</c:v>
                </c:pt>
                <c:pt idx="2269">
                  <c:v>1.4949399999999999E-8</c:v>
                </c:pt>
                <c:pt idx="2270">
                  <c:v>1.49619E-8</c:v>
                </c:pt>
                <c:pt idx="2271">
                  <c:v>1.4974400000000001E-8</c:v>
                </c:pt>
                <c:pt idx="2272">
                  <c:v>1.4986899999999998E-8</c:v>
                </c:pt>
                <c:pt idx="2273">
                  <c:v>1.4999399999999999E-8</c:v>
                </c:pt>
                <c:pt idx="2274">
                  <c:v>1.50119E-8</c:v>
                </c:pt>
                <c:pt idx="2275">
                  <c:v>1.5024400000000001E-8</c:v>
                </c:pt>
                <c:pt idx="2276">
                  <c:v>1.5036899999999999E-8</c:v>
                </c:pt>
                <c:pt idx="2277">
                  <c:v>1.50494E-8</c:v>
                </c:pt>
                <c:pt idx="2278">
                  <c:v>1.5061900000000001E-8</c:v>
                </c:pt>
                <c:pt idx="2279">
                  <c:v>1.5074400000000002E-8</c:v>
                </c:pt>
                <c:pt idx="2280">
                  <c:v>1.5086899999999999E-8</c:v>
                </c:pt>
                <c:pt idx="2281">
                  <c:v>1.50994E-8</c:v>
                </c:pt>
                <c:pt idx="2282">
                  <c:v>1.5111900000000001E-8</c:v>
                </c:pt>
                <c:pt idx="2283">
                  <c:v>1.5124399999999999E-8</c:v>
                </c:pt>
                <c:pt idx="2284">
                  <c:v>1.51369E-8</c:v>
                </c:pt>
                <c:pt idx="2285">
                  <c:v>1.5149400000000001E-8</c:v>
                </c:pt>
                <c:pt idx="2286">
                  <c:v>1.5161900000000002E-8</c:v>
                </c:pt>
                <c:pt idx="2287">
                  <c:v>1.5174399999999999E-8</c:v>
                </c:pt>
                <c:pt idx="2288">
                  <c:v>1.51869E-8</c:v>
                </c:pt>
                <c:pt idx="2289">
                  <c:v>1.5199400000000001E-8</c:v>
                </c:pt>
                <c:pt idx="2290">
                  <c:v>1.5211899999999999E-8</c:v>
                </c:pt>
                <c:pt idx="2291">
                  <c:v>1.52244E-8</c:v>
                </c:pt>
                <c:pt idx="2292">
                  <c:v>1.5236900000000001E-8</c:v>
                </c:pt>
                <c:pt idx="2293">
                  <c:v>1.5249400000000002E-8</c:v>
                </c:pt>
                <c:pt idx="2294">
                  <c:v>1.5261899999999999E-8</c:v>
                </c:pt>
                <c:pt idx="2295">
                  <c:v>1.52744E-8</c:v>
                </c:pt>
                <c:pt idx="2296">
                  <c:v>1.5286900000000001E-8</c:v>
                </c:pt>
                <c:pt idx="2297">
                  <c:v>1.5299399999999999E-8</c:v>
                </c:pt>
                <c:pt idx="2298">
                  <c:v>1.53119E-8</c:v>
                </c:pt>
                <c:pt idx="2299">
                  <c:v>1.5324400000000001E-8</c:v>
                </c:pt>
                <c:pt idx="2300">
                  <c:v>1.5336900000000001E-8</c:v>
                </c:pt>
                <c:pt idx="2301">
                  <c:v>1.5349399999999999E-8</c:v>
                </c:pt>
                <c:pt idx="2302">
                  <c:v>1.53619E-8</c:v>
                </c:pt>
                <c:pt idx="2303">
                  <c:v>1.5374400000000001E-8</c:v>
                </c:pt>
                <c:pt idx="2304">
                  <c:v>1.5386899999999999E-8</c:v>
                </c:pt>
                <c:pt idx="2305">
                  <c:v>1.53994E-8</c:v>
                </c:pt>
                <c:pt idx="2306">
                  <c:v>1.5411900000000001E-8</c:v>
                </c:pt>
                <c:pt idx="2307">
                  <c:v>1.5424400000000001E-8</c:v>
                </c:pt>
                <c:pt idx="2308">
                  <c:v>1.5436899999999999E-8</c:v>
                </c:pt>
                <c:pt idx="2309">
                  <c:v>1.54494E-8</c:v>
                </c:pt>
                <c:pt idx="2310">
                  <c:v>1.5461900000000001E-8</c:v>
                </c:pt>
                <c:pt idx="2311">
                  <c:v>1.5474399999999999E-8</c:v>
                </c:pt>
                <c:pt idx="2312">
                  <c:v>1.54869E-8</c:v>
                </c:pt>
                <c:pt idx="2313">
                  <c:v>1.54994E-8</c:v>
                </c:pt>
                <c:pt idx="2314">
                  <c:v>1.5511900000000001E-8</c:v>
                </c:pt>
                <c:pt idx="2315">
                  <c:v>1.5524399999999999E-8</c:v>
                </c:pt>
                <c:pt idx="2316">
                  <c:v>1.55369E-8</c:v>
                </c:pt>
                <c:pt idx="2317">
                  <c:v>1.5549400000000001E-8</c:v>
                </c:pt>
                <c:pt idx="2318">
                  <c:v>1.5561899999999999E-8</c:v>
                </c:pt>
                <c:pt idx="2319">
                  <c:v>1.5574399999999999E-8</c:v>
                </c:pt>
                <c:pt idx="2320">
                  <c:v>1.55869E-8</c:v>
                </c:pt>
                <c:pt idx="2321">
                  <c:v>1.5599400000000001E-8</c:v>
                </c:pt>
                <c:pt idx="2322">
                  <c:v>1.5611899999999999E-8</c:v>
                </c:pt>
                <c:pt idx="2323">
                  <c:v>1.56244E-8</c:v>
                </c:pt>
                <c:pt idx="2324">
                  <c:v>1.5636900000000001E-8</c:v>
                </c:pt>
                <c:pt idx="2325">
                  <c:v>1.5649399999999999E-8</c:v>
                </c:pt>
                <c:pt idx="2326">
                  <c:v>1.5661899999999999E-8</c:v>
                </c:pt>
                <c:pt idx="2327">
                  <c:v>1.56744E-8</c:v>
                </c:pt>
                <c:pt idx="2328">
                  <c:v>1.5686900000000001E-8</c:v>
                </c:pt>
                <c:pt idx="2329">
                  <c:v>1.5699399999999999E-8</c:v>
                </c:pt>
                <c:pt idx="2330">
                  <c:v>1.57119E-8</c:v>
                </c:pt>
                <c:pt idx="2331">
                  <c:v>1.5724400000000001E-8</c:v>
                </c:pt>
                <c:pt idx="2332">
                  <c:v>1.5736899999999998E-8</c:v>
                </c:pt>
                <c:pt idx="2333">
                  <c:v>1.5749399999999999E-8</c:v>
                </c:pt>
                <c:pt idx="2334">
                  <c:v>1.57619E-8</c:v>
                </c:pt>
                <c:pt idx="2335">
                  <c:v>1.5774400000000001E-8</c:v>
                </c:pt>
                <c:pt idx="2336">
                  <c:v>1.5786899999999999E-8</c:v>
                </c:pt>
                <c:pt idx="2337">
                  <c:v>1.57994E-8</c:v>
                </c:pt>
                <c:pt idx="2338">
                  <c:v>1.5811900000000001E-8</c:v>
                </c:pt>
                <c:pt idx="2339">
                  <c:v>1.5824399999999998E-8</c:v>
                </c:pt>
                <c:pt idx="2340">
                  <c:v>1.5836899999999999E-8</c:v>
                </c:pt>
                <c:pt idx="2341">
                  <c:v>1.58494E-8</c:v>
                </c:pt>
                <c:pt idx="2342">
                  <c:v>1.5861900000000001E-8</c:v>
                </c:pt>
                <c:pt idx="2343">
                  <c:v>1.5874399999999999E-8</c:v>
                </c:pt>
                <c:pt idx="2344">
                  <c:v>1.58869E-8</c:v>
                </c:pt>
                <c:pt idx="2345">
                  <c:v>1.5899400000000001E-8</c:v>
                </c:pt>
                <c:pt idx="2346">
                  <c:v>1.5911899999999998E-8</c:v>
                </c:pt>
                <c:pt idx="2347">
                  <c:v>1.5924399999999999E-8</c:v>
                </c:pt>
                <c:pt idx="2348">
                  <c:v>1.59369E-8</c:v>
                </c:pt>
                <c:pt idx="2349">
                  <c:v>1.5949400000000001E-8</c:v>
                </c:pt>
                <c:pt idx="2350">
                  <c:v>1.5961899999999999E-8</c:v>
                </c:pt>
                <c:pt idx="2351">
                  <c:v>1.59744E-8</c:v>
                </c:pt>
                <c:pt idx="2352">
                  <c:v>1.5986900000000001E-8</c:v>
                </c:pt>
                <c:pt idx="2353">
                  <c:v>1.5999400000000002E-8</c:v>
                </c:pt>
                <c:pt idx="2354">
                  <c:v>1.6011899999999999E-8</c:v>
                </c:pt>
                <c:pt idx="2355">
                  <c:v>1.60244E-8</c:v>
                </c:pt>
                <c:pt idx="2356">
                  <c:v>1.6036900000000001E-8</c:v>
                </c:pt>
                <c:pt idx="2357">
                  <c:v>1.6049399999999999E-8</c:v>
                </c:pt>
                <c:pt idx="2358">
                  <c:v>1.60619E-8</c:v>
                </c:pt>
                <c:pt idx="2359">
                  <c:v>1.6074400000000001E-8</c:v>
                </c:pt>
                <c:pt idx="2360">
                  <c:v>1.6086900000000002E-8</c:v>
                </c:pt>
                <c:pt idx="2361">
                  <c:v>1.6099399999999999E-8</c:v>
                </c:pt>
                <c:pt idx="2362">
                  <c:v>1.61119E-8</c:v>
                </c:pt>
                <c:pt idx="2363">
                  <c:v>1.6124400000000001E-8</c:v>
                </c:pt>
                <c:pt idx="2364">
                  <c:v>1.6136899999999999E-8</c:v>
                </c:pt>
                <c:pt idx="2365">
                  <c:v>1.61494E-8</c:v>
                </c:pt>
                <c:pt idx="2366">
                  <c:v>1.6161900000000001E-8</c:v>
                </c:pt>
                <c:pt idx="2367">
                  <c:v>1.6174400000000002E-8</c:v>
                </c:pt>
                <c:pt idx="2368">
                  <c:v>1.6186899999999999E-8</c:v>
                </c:pt>
                <c:pt idx="2369">
                  <c:v>1.61994E-8</c:v>
                </c:pt>
                <c:pt idx="2370">
                  <c:v>1.6211900000000001E-8</c:v>
                </c:pt>
                <c:pt idx="2371">
                  <c:v>1.6224399999999999E-8</c:v>
                </c:pt>
                <c:pt idx="2372">
                  <c:v>1.62369E-8</c:v>
                </c:pt>
                <c:pt idx="2373">
                  <c:v>1.6249400000000001E-8</c:v>
                </c:pt>
                <c:pt idx="2374">
                  <c:v>1.6261900000000002E-8</c:v>
                </c:pt>
                <c:pt idx="2375">
                  <c:v>1.6274399999999999E-8</c:v>
                </c:pt>
                <c:pt idx="2376">
                  <c:v>1.62869E-8</c:v>
                </c:pt>
                <c:pt idx="2377">
                  <c:v>1.6299400000000001E-8</c:v>
                </c:pt>
                <c:pt idx="2378">
                  <c:v>1.6311899999999999E-8</c:v>
                </c:pt>
                <c:pt idx="2379">
                  <c:v>1.63244E-8</c:v>
                </c:pt>
                <c:pt idx="2380">
                  <c:v>1.6336900000000001E-8</c:v>
                </c:pt>
                <c:pt idx="2381">
                  <c:v>1.6349400000000001E-8</c:v>
                </c:pt>
                <c:pt idx="2382">
                  <c:v>1.6361899999999999E-8</c:v>
                </c:pt>
                <c:pt idx="2383">
                  <c:v>1.63744E-8</c:v>
                </c:pt>
                <c:pt idx="2384">
                  <c:v>1.6386900000000001E-8</c:v>
                </c:pt>
                <c:pt idx="2385">
                  <c:v>1.6399399999999999E-8</c:v>
                </c:pt>
                <c:pt idx="2386">
                  <c:v>1.64119E-8</c:v>
                </c:pt>
                <c:pt idx="2387">
                  <c:v>1.64244E-8</c:v>
                </c:pt>
                <c:pt idx="2388">
                  <c:v>1.6436900000000001E-8</c:v>
                </c:pt>
                <c:pt idx="2389">
                  <c:v>1.6449399999999999E-8</c:v>
                </c:pt>
                <c:pt idx="2390">
                  <c:v>1.64619E-8</c:v>
                </c:pt>
                <c:pt idx="2391">
                  <c:v>1.6474400000000001E-8</c:v>
                </c:pt>
                <c:pt idx="2392">
                  <c:v>1.6486899999999999E-8</c:v>
                </c:pt>
                <c:pt idx="2393">
                  <c:v>1.6499399999999999E-8</c:v>
                </c:pt>
                <c:pt idx="2394">
                  <c:v>1.65119E-8</c:v>
                </c:pt>
                <c:pt idx="2395">
                  <c:v>1.6524400000000001E-8</c:v>
                </c:pt>
                <c:pt idx="2396">
                  <c:v>1.6536899999999999E-8</c:v>
                </c:pt>
                <c:pt idx="2397">
                  <c:v>1.65494E-8</c:v>
                </c:pt>
                <c:pt idx="2398">
                  <c:v>1.6561900000000001E-8</c:v>
                </c:pt>
                <c:pt idx="2399">
                  <c:v>1.6574399999999999E-8</c:v>
                </c:pt>
                <c:pt idx="2400">
                  <c:v>1.6586899999999999E-8</c:v>
                </c:pt>
                <c:pt idx="2401">
                  <c:v>1.65994E-8</c:v>
                </c:pt>
                <c:pt idx="2402">
                  <c:v>1.6611900000000001E-8</c:v>
                </c:pt>
                <c:pt idx="2403">
                  <c:v>1.6624399999999999E-8</c:v>
                </c:pt>
                <c:pt idx="2404">
                  <c:v>1.66369E-8</c:v>
                </c:pt>
                <c:pt idx="2405">
                  <c:v>1.6649400000000001E-8</c:v>
                </c:pt>
                <c:pt idx="2406">
                  <c:v>1.6661899999999998E-8</c:v>
                </c:pt>
                <c:pt idx="2407">
                  <c:v>1.6674399999999999E-8</c:v>
                </c:pt>
                <c:pt idx="2408">
                  <c:v>1.66869E-8</c:v>
                </c:pt>
                <c:pt idx="2409">
                  <c:v>1.6699400000000001E-8</c:v>
                </c:pt>
                <c:pt idx="2410">
                  <c:v>1.6711899999999999E-8</c:v>
                </c:pt>
                <c:pt idx="2411">
                  <c:v>1.67244E-8</c:v>
                </c:pt>
                <c:pt idx="2412">
                  <c:v>1.6736900000000001E-8</c:v>
                </c:pt>
                <c:pt idx="2413">
                  <c:v>1.6749399999999998E-8</c:v>
                </c:pt>
                <c:pt idx="2414">
                  <c:v>1.6761899999999999E-8</c:v>
                </c:pt>
                <c:pt idx="2415">
                  <c:v>1.67744E-8</c:v>
                </c:pt>
                <c:pt idx="2416">
                  <c:v>1.6786900000000001E-8</c:v>
                </c:pt>
                <c:pt idx="2417">
                  <c:v>1.6799399999999999E-8</c:v>
                </c:pt>
                <c:pt idx="2418">
                  <c:v>1.68119E-8</c:v>
                </c:pt>
                <c:pt idx="2419">
                  <c:v>1.6824400000000001E-8</c:v>
                </c:pt>
                <c:pt idx="2420">
                  <c:v>1.6836899999999998E-8</c:v>
                </c:pt>
                <c:pt idx="2421">
                  <c:v>1.6849399999999999E-8</c:v>
                </c:pt>
                <c:pt idx="2422">
                  <c:v>1.68619E-8</c:v>
                </c:pt>
                <c:pt idx="2423">
                  <c:v>1.6874400000000001E-8</c:v>
                </c:pt>
                <c:pt idx="2424">
                  <c:v>1.6886899999999999E-8</c:v>
                </c:pt>
                <c:pt idx="2425">
                  <c:v>1.68994E-8</c:v>
                </c:pt>
                <c:pt idx="2426">
                  <c:v>1.6911900000000001E-8</c:v>
                </c:pt>
                <c:pt idx="2427">
                  <c:v>1.6924400000000002E-8</c:v>
                </c:pt>
                <c:pt idx="2428">
                  <c:v>1.6936899999999999E-8</c:v>
                </c:pt>
                <c:pt idx="2429">
                  <c:v>1.69494E-8</c:v>
                </c:pt>
                <c:pt idx="2430">
                  <c:v>1.6961900000000001E-8</c:v>
                </c:pt>
                <c:pt idx="2431">
                  <c:v>1.6974399999999999E-8</c:v>
                </c:pt>
                <c:pt idx="2432">
                  <c:v>1.69869E-8</c:v>
                </c:pt>
                <c:pt idx="2433">
                  <c:v>1.6999400000000001E-8</c:v>
                </c:pt>
                <c:pt idx="2434">
                  <c:v>1.7011900000000002E-8</c:v>
                </c:pt>
                <c:pt idx="2435">
                  <c:v>1.7024399999999999E-8</c:v>
                </c:pt>
                <c:pt idx="2436">
                  <c:v>1.70369E-8</c:v>
                </c:pt>
                <c:pt idx="2437">
                  <c:v>1.7049400000000001E-8</c:v>
                </c:pt>
                <c:pt idx="2438">
                  <c:v>1.7061899999999999E-8</c:v>
                </c:pt>
                <c:pt idx="2439">
                  <c:v>1.70744E-8</c:v>
                </c:pt>
                <c:pt idx="2440">
                  <c:v>1.7086900000000001E-8</c:v>
                </c:pt>
                <c:pt idx="2441">
                  <c:v>1.7099400000000002E-8</c:v>
                </c:pt>
                <c:pt idx="2442">
                  <c:v>1.7111899999999999E-8</c:v>
                </c:pt>
                <c:pt idx="2443">
                  <c:v>1.71244E-8</c:v>
                </c:pt>
                <c:pt idx="2444">
                  <c:v>1.7136900000000001E-8</c:v>
                </c:pt>
                <c:pt idx="2445">
                  <c:v>1.7149399999999999E-8</c:v>
                </c:pt>
                <c:pt idx="2446">
                  <c:v>1.71619E-8</c:v>
                </c:pt>
                <c:pt idx="2447">
                  <c:v>1.7174400000000001E-8</c:v>
                </c:pt>
                <c:pt idx="2448">
                  <c:v>1.7186900000000002E-8</c:v>
                </c:pt>
                <c:pt idx="2449">
                  <c:v>1.7199399999999999E-8</c:v>
                </c:pt>
                <c:pt idx="2450">
                  <c:v>1.72119E-8</c:v>
                </c:pt>
                <c:pt idx="2451">
                  <c:v>1.7224400000000001E-8</c:v>
                </c:pt>
                <c:pt idx="2452">
                  <c:v>1.7236899999999999E-8</c:v>
                </c:pt>
                <c:pt idx="2453">
                  <c:v>1.72494E-8</c:v>
                </c:pt>
                <c:pt idx="2454">
                  <c:v>1.7261900000000001E-8</c:v>
                </c:pt>
                <c:pt idx="2455">
                  <c:v>1.7274400000000001E-8</c:v>
                </c:pt>
                <c:pt idx="2456">
                  <c:v>1.7286899999999999E-8</c:v>
                </c:pt>
                <c:pt idx="2457">
                  <c:v>1.72994E-8</c:v>
                </c:pt>
                <c:pt idx="2458">
                  <c:v>1.7311900000000001E-8</c:v>
                </c:pt>
                <c:pt idx="2459">
                  <c:v>1.7324399999999999E-8</c:v>
                </c:pt>
                <c:pt idx="2460">
                  <c:v>1.73369E-8</c:v>
                </c:pt>
                <c:pt idx="2461">
                  <c:v>1.73494E-8</c:v>
                </c:pt>
                <c:pt idx="2462">
                  <c:v>1.7361900000000001E-8</c:v>
                </c:pt>
                <c:pt idx="2463">
                  <c:v>1.7374399999999999E-8</c:v>
                </c:pt>
                <c:pt idx="2464">
                  <c:v>1.73869E-8</c:v>
                </c:pt>
                <c:pt idx="2465">
                  <c:v>1.7399400000000001E-8</c:v>
                </c:pt>
                <c:pt idx="2466">
                  <c:v>1.7411899999999999E-8</c:v>
                </c:pt>
                <c:pt idx="2467">
                  <c:v>1.74244E-8</c:v>
                </c:pt>
                <c:pt idx="2468">
                  <c:v>1.74369E-8</c:v>
                </c:pt>
                <c:pt idx="2469">
                  <c:v>1.7449400000000001E-8</c:v>
                </c:pt>
                <c:pt idx="2470">
                  <c:v>1.7461899999999999E-8</c:v>
                </c:pt>
                <c:pt idx="2471">
                  <c:v>1.74744E-8</c:v>
                </c:pt>
                <c:pt idx="2472">
                  <c:v>1.7486900000000001E-8</c:v>
                </c:pt>
                <c:pt idx="2473">
                  <c:v>1.7499399999999999E-8</c:v>
                </c:pt>
                <c:pt idx="2474">
                  <c:v>1.7511899999999999E-8</c:v>
                </c:pt>
                <c:pt idx="2475">
                  <c:v>1.75244E-8</c:v>
                </c:pt>
                <c:pt idx="2476">
                  <c:v>1.7536900000000001E-8</c:v>
                </c:pt>
                <c:pt idx="2477">
                  <c:v>1.7549399999999999E-8</c:v>
                </c:pt>
                <c:pt idx="2478">
                  <c:v>1.75619E-8</c:v>
                </c:pt>
                <c:pt idx="2479">
                  <c:v>1.7574400000000001E-8</c:v>
                </c:pt>
                <c:pt idx="2480">
                  <c:v>1.7586899999999998E-8</c:v>
                </c:pt>
                <c:pt idx="2481">
                  <c:v>1.7599399999999999E-8</c:v>
                </c:pt>
                <c:pt idx="2482">
                  <c:v>1.76119E-8</c:v>
                </c:pt>
                <c:pt idx="2483">
                  <c:v>1.7624400000000001E-8</c:v>
                </c:pt>
                <c:pt idx="2484">
                  <c:v>1.7636899999999999E-8</c:v>
                </c:pt>
                <c:pt idx="2485">
                  <c:v>1.76494E-8</c:v>
                </c:pt>
                <c:pt idx="2486">
                  <c:v>1.7661900000000001E-8</c:v>
                </c:pt>
                <c:pt idx="2487">
                  <c:v>1.7674399999999998E-8</c:v>
                </c:pt>
                <c:pt idx="2488">
                  <c:v>1.7686899999999999E-8</c:v>
                </c:pt>
                <c:pt idx="2489">
                  <c:v>1.76994E-8</c:v>
                </c:pt>
                <c:pt idx="2490">
                  <c:v>1.7711900000000001E-8</c:v>
                </c:pt>
                <c:pt idx="2491">
                  <c:v>1.7724399999999999E-8</c:v>
                </c:pt>
                <c:pt idx="2492">
                  <c:v>1.77369E-8</c:v>
                </c:pt>
                <c:pt idx="2493">
                  <c:v>1.7749400000000001E-8</c:v>
                </c:pt>
                <c:pt idx="2494">
                  <c:v>1.7761899999999998E-8</c:v>
                </c:pt>
                <c:pt idx="2495">
                  <c:v>1.7774399999999999E-8</c:v>
                </c:pt>
                <c:pt idx="2496">
                  <c:v>1.77869E-8</c:v>
                </c:pt>
                <c:pt idx="2497">
                  <c:v>1.7799400000000001E-8</c:v>
                </c:pt>
                <c:pt idx="2498">
                  <c:v>1.7811899999999999E-8</c:v>
                </c:pt>
                <c:pt idx="2499">
                  <c:v>1.78244E-8</c:v>
                </c:pt>
                <c:pt idx="2500">
                  <c:v>1.7836900000000001E-8</c:v>
                </c:pt>
                <c:pt idx="2501">
                  <c:v>1.7849399999999998E-8</c:v>
                </c:pt>
                <c:pt idx="2502">
                  <c:v>1.7861899999999999E-8</c:v>
                </c:pt>
                <c:pt idx="2503">
                  <c:v>1.78744E-8</c:v>
                </c:pt>
                <c:pt idx="2504">
                  <c:v>1.7886900000000001E-8</c:v>
                </c:pt>
                <c:pt idx="2505">
                  <c:v>1.7899399999999999E-8</c:v>
                </c:pt>
                <c:pt idx="2506">
                  <c:v>1.79119E-8</c:v>
                </c:pt>
                <c:pt idx="2507">
                  <c:v>1.7924400000000001E-8</c:v>
                </c:pt>
                <c:pt idx="2508">
                  <c:v>1.7936900000000002E-8</c:v>
                </c:pt>
                <c:pt idx="2509">
                  <c:v>1.7949399999999999E-8</c:v>
                </c:pt>
                <c:pt idx="2510">
                  <c:v>1.79619E-8</c:v>
                </c:pt>
                <c:pt idx="2511">
                  <c:v>1.7974400000000001E-8</c:v>
                </c:pt>
                <c:pt idx="2512">
                  <c:v>1.7986899999999999E-8</c:v>
                </c:pt>
                <c:pt idx="2513">
                  <c:v>1.79994E-8</c:v>
                </c:pt>
                <c:pt idx="2514">
                  <c:v>1.8011900000000001E-8</c:v>
                </c:pt>
                <c:pt idx="2515">
                  <c:v>1.8024400000000002E-8</c:v>
                </c:pt>
                <c:pt idx="2516">
                  <c:v>1.8036899999999999E-8</c:v>
                </c:pt>
                <c:pt idx="2517">
                  <c:v>1.80494E-8</c:v>
                </c:pt>
                <c:pt idx="2518">
                  <c:v>1.8061900000000001E-8</c:v>
                </c:pt>
                <c:pt idx="2519">
                  <c:v>1.8074399999999999E-8</c:v>
                </c:pt>
                <c:pt idx="2520">
                  <c:v>1.80869E-8</c:v>
                </c:pt>
                <c:pt idx="2521">
                  <c:v>1.8099400000000001E-8</c:v>
                </c:pt>
                <c:pt idx="2522">
                  <c:v>1.8111900000000002E-8</c:v>
                </c:pt>
                <c:pt idx="2523">
                  <c:v>1.8124399999999999E-8</c:v>
                </c:pt>
                <c:pt idx="2524">
                  <c:v>1.81369E-8</c:v>
                </c:pt>
                <c:pt idx="2525">
                  <c:v>1.8149400000000001E-8</c:v>
                </c:pt>
                <c:pt idx="2526">
                  <c:v>1.8161899999999999E-8</c:v>
                </c:pt>
                <c:pt idx="2527">
                  <c:v>1.81744E-8</c:v>
                </c:pt>
                <c:pt idx="2528">
                  <c:v>1.8186900000000001E-8</c:v>
                </c:pt>
                <c:pt idx="2529">
                  <c:v>1.8199400000000001E-8</c:v>
                </c:pt>
                <c:pt idx="2530">
                  <c:v>1.8211899999999999E-8</c:v>
                </c:pt>
                <c:pt idx="2531">
                  <c:v>1.82244E-8</c:v>
                </c:pt>
                <c:pt idx="2532">
                  <c:v>1.8236900000000001E-8</c:v>
                </c:pt>
                <c:pt idx="2533">
                  <c:v>1.8249399999999999E-8</c:v>
                </c:pt>
                <c:pt idx="2534">
                  <c:v>1.82619E-8</c:v>
                </c:pt>
                <c:pt idx="2535">
                  <c:v>1.8274400000000001E-8</c:v>
                </c:pt>
                <c:pt idx="2536">
                  <c:v>1.8286900000000001E-8</c:v>
                </c:pt>
                <c:pt idx="2537">
                  <c:v>1.8299399999999999E-8</c:v>
                </c:pt>
                <c:pt idx="2538">
                  <c:v>1.83119E-8</c:v>
                </c:pt>
                <c:pt idx="2539">
                  <c:v>1.8324400000000001E-8</c:v>
                </c:pt>
                <c:pt idx="2540">
                  <c:v>1.8336899999999999E-8</c:v>
                </c:pt>
                <c:pt idx="2541">
                  <c:v>1.83494E-8</c:v>
                </c:pt>
                <c:pt idx="2542">
                  <c:v>1.83619E-8</c:v>
                </c:pt>
                <c:pt idx="2543">
                  <c:v>1.8374400000000001E-8</c:v>
                </c:pt>
                <c:pt idx="2544">
                  <c:v>1.8386899999999999E-8</c:v>
                </c:pt>
                <c:pt idx="2545">
                  <c:v>1.83994E-8</c:v>
                </c:pt>
                <c:pt idx="2546">
                  <c:v>1.8411900000000001E-8</c:v>
                </c:pt>
                <c:pt idx="2547">
                  <c:v>1.8424399999999999E-8</c:v>
                </c:pt>
                <c:pt idx="2548">
                  <c:v>1.8436899999999999E-8</c:v>
                </c:pt>
                <c:pt idx="2549">
                  <c:v>1.84494E-8</c:v>
                </c:pt>
                <c:pt idx="2550">
                  <c:v>1.8461900000000001E-8</c:v>
                </c:pt>
                <c:pt idx="2551">
                  <c:v>1.8474399999999999E-8</c:v>
                </c:pt>
                <c:pt idx="2552">
                  <c:v>1.84869E-8</c:v>
                </c:pt>
                <c:pt idx="2553">
                  <c:v>1.8499400000000001E-8</c:v>
                </c:pt>
                <c:pt idx="2554">
                  <c:v>1.8511899999999998E-8</c:v>
                </c:pt>
                <c:pt idx="2555">
                  <c:v>1.8524399999999999E-8</c:v>
                </c:pt>
                <c:pt idx="2556">
                  <c:v>1.85369E-8</c:v>
                </c:pt>
                <c:pt idx="2557">
                  <c:v>1.8549400000000001E-8</c:v>
                </c:pt>
                <c:pt idx="2558">
                  <c:v>1.8561899999999999E-8</c:v>
                </c:pt>
                <c:pt idx="2559">
                  <c:v>1.85744E-8</c:v>
                </c:pt>
                <c:pt idx="2560">
                  <c:v>1.8586900000000001E-8</c:v>
                </c:pt>
                <c:pt idx="2561">
                  <c:v>1.8599399999999998E-8</c:v>
                </c:pt>
                <c:pt idx="2562">
                  <c:v>1.8611899999999999E-8</c:v>
                </c:pt>
                <c:pt idx="2563">
                  <c:v>1.86244E-8</c:v>
                </c:pt>
                <c:pt idx="2564">
                  <c:v>1.8636900000000001E-8</c:v>
                </c:pt>
                <c:pt idx="2565">
                  <c:v>1.8649399999999999E-8</c:v>
                </c:pt>
                <c:pt idx="2566">
                  <c:v>1.86619E-8</c:v>
                </c:pt>
                <c:pt idx="2567">
                  <c:v>1.8674400000000001E-8</c:v>
                </c:pt>
                <c:pt idx="2568">
                  <c:v>1.8686899999999998E-8</c:v>
                </c:pt>
                <c:pt idx="2569">
                  <c:v>1.8699399999999999E-8</c:v>
                </c:pt>
                <c:pt idx="2570">
                  <c:v>1.87119E-8</c:v>
                </c:pt>
                <c:pt idx="2571">
                  <c:v>1.8724400000000001E-8</c:v>
                </c:pt>
                <c:pt idx="2572">
                  <c:v>1.8736899999999999E-8</c:v>
                </c:pt>
                <c:pt idx="2573">
                  <c:v>1.87494E-8</c:v>
                </c:pt>
                <c:pt idx="2574">
                  <c:v>1.8761900000000001E-8</c:v>
                </c:pt>
                <c:pt idx="2575">
                  <c:v>1.8774399999999998E-8</c:v>
                </c:pt>
                <c:pt idx="2576">
                  <c:v>1.8786899999999999E-8</c:v>
                </c:pt>
                <c:pt idx="2577">
                  <c:v>1.87994E-8</c:v>
                </c:pt>
                <c:pt idx="2578">
                  <c:v>1.8811900000000001E-8</c:v>
                </c:pt>
                <c:pt idx="2579">
                  <c:v>1.8824399999999999E-8</c:v>
                </c:pt>
                <c:pt idx="2580">
                  <c:v>1.88369E-8</c:v>
                </c:pt>
                <c:pt idx="2581">
                  <c:v>1.8849400000000001E-8</c:v>
                </c:pt>
                <c:pt idx="2582">
                  <c:v>1.8861900000000002E-8</c:v>
                </c:pt>
                <c:pt idx="2583">
                  <c:v>1.8874399999999999E-8</c:v>
                </c:pt>
                <c:pt idx="2584">
                  <c:v>1.88869E-8</c:v>
                </c:pt>
                <c:pt idx="2585">
                  <c:v>1.8899400000000001E-8</c:v>
                </c:pt>
                <c:pt idx="2586">
                  <c:v>1.8911899999999999E-8</c:v>
                </c:pt>
                <c:pt idx="2587">
                  <c:v>1.89244E-8</c:v>
                </c:pt>
                <c:pt idx="2588">
                  <c:v>1.8936900000000001E-8</c:v>
                </c:pt>
                <c:pt idx="2589">
                  <c:v>1.8949400000000002E-8</c:v>
                </c:pt>
                <c:pt idx="2590">
                  <c:v>1.8961899999999999E-8</c:v>
                </c:pt>
                <c:pt idx="2591">
                  <c:v>1.89744E-8</c:v>
                </c:pt>
                <c:pt idx="2592">
                  <c:v>1.8986900000000001E-8</c:v>
                </c:pt>
                <c:pt idx="2593">
                  <c:v>1.8999399999999999E-8</c:v>
                </c:pt>
                <c:pt idx="2594">
                  <c:v>1.90119E-8</c:v>
                </c:pt>
                <c:pt idx="2595">
                  <c:v>1.9024400000000001E-8</c:v>
                </c:pt>
                <c:pt idx="2596">
                  <c:v>1.9036900000000002E-8</c:v>
                </c:pt>
                <c:pt idx="2597">
                  <c:v>1.9049399999999999E-8</c:v>
                </c:pt>
                <c:pt idx="2598">
                  <c:v>1.90619E-8</c:v>
                </c:pt>
                <c:pt idx="2599">
                  <c:v>1.9074400000000001E-8</c:v>
                </c:pt>
                <c:pt idx="2600">
                  <c:v>1.9086899999999999E-8</c:v>
                </c:pt>
                <c:pt idx="2601">
                  <c:v>1.90994E-8</c:v>
                </c:pt>
                <c:pt idx="2602">
                  <c:v>1.9111900000000001E-8</c:v>
                </c:pt>
                <c:pt idx="2603">
                  <c:v>1.9124400000000001E-8</c:v>
                </c:pt>
                <c:pt idx="2604">
                  <c:v>1.9136899999999999E-8</c:v>
                </c:pt>
                <c:pt idx="2605">
                  <c:v>1.91494E-8</c:v>
                </c:pt>
                <c:pt idx="2606">
                  <c:v>1.9161900000000001E-8</c:v>
                </c:pt>
                <c:pt idx="2607">
                  <c:v>1.9174399999999999E-8</c:v>
                </c:pt>
                <c:pt idx="2608">
                  <c:v>1.91869E-8</c:v>
                </c:pt>
                <c:pt idx="2609">
                  <c:v>1.9199400000000001E-8</c:v>
                </c:pt>
                <c:pt idx="2610">
                  <c:v>1.9211900000000001E-8</c:v>
                </c:pt>
                <c:pt idx="2611">
                  <c:v>1.9224399999999999E-8</c:v>
                </c:pt>
                <c:pt idx="2612">
                  <c:v>1.92369E-8</c:v>
                </c:pt>
                <c:pt idx="2613">
                  <c:v>1.9249400000000001E-8</c:v>
                </c:pt>
                <c:pt idx="2614">
                  <c:v>1.9261899999999999E-8</c:v>
                </c:pt>
                <c:pt idx="2615">
                  <c:v>1.92744E-8</c:v>
                </c:pt>
                <c:pt idx="2616">
                  <c:v>1.92869E-8</c:v>
                </c:pt>
                <c:pt idx="2617">
                  <c:v>1.9299400000000001E-8</c:v>
                </c:pt>
                <c:pt idx="2618">
                  <c:v>1.9311899999999999E-8</c:v>
                </c:pt>
                <c:pt idx="2619">
                  <c:v>1.93244E-8</c:v>
                </c:pt>
                <c:pt idx="2620">
                  <c:v>1.9336900000000001E-8</c:v>
                </c:pt>
                <c:pt idx="2621">
                  <c:v>1.9349399999999999E-8</c:v>
                </c:pt>
                <c:pt idx="2622">
                  <c:v>1.9361899999999999E-8</c:v>
                </c:pt>
                <c:pt idx="2623">
                  <c:v>1.93744E-8</c:v>
                </c:pt>
                <c:pt idx="2624">
                  <c:v>1.9386900000000001E-8</c:v>
                </c:pt>
                <c:pt idx="2625">
                  <c:v>1.9399399999999999E-8</c:v>
                </c:pt>
                <c:pt idx="2626">
                  <c:v>1.94119E-8</c:v>
                </c:pt>
                <c:pt idx="2627">
                  <c:v>1.9424400000000001E-8</c:v>
                </c:pt>
                <c:pt idx="2628">
                  <c:v>1.9436899999999999E-8</c:v>
                </c:pt>
                <c:pt idx="2629">
                  <c:v>1.9449399999999999E-8</c:v>
                </c:pt>
                <c:pt idx="2630">
                  <c:v>1.94619E-8</c:v>
                </c:pt>
                <c:pt idx="2631">
                  <c:v>1.9474400000000001E-8</c:v>
                </c:pt>
                <c:pt idx="2632">
                  <c:v>1.9486899999999999E-8</c:v>
                </c:pt>
                <c:pt idx="2633">
                  <c:v>1.94994E-8</c:v>
                </c:pt>
                <c:pt idx="2634">
                  <c:v>1.9511900000000001E-8</c:v>
                </c:pt>
                <c:pt idx="2635">
                  <c:v>1.9524399999999998E-8</c:v>
                </c:pt>
                <c:pt idx="2636">
                  <c:v>1.9536899999999999E-8</c:v>
                </c:pt>
                <c:pt idx="2637">
                  <c:v>1.95494E-8</c:v>
                </c:pt>
                <c:pt idx="2638">
                  <c:v>1.9561900000000001E-8</c:v>
                </c:pt>
                <c:pt idx="2639">
                  <c:v>1.9574399999999999E-8</c:v>
                </c:pt>
                <c:pt idx="2640">
                  <c:v>1.95869E-8</c:v>
                </c:pt>
                <c:pt idx="2641">
                  <c:v>1.9599400000000001E-8</c:v>
                </c:pt>
                <c:pt idx="2642">
                  <c:v>1.9611899999999998E-8</c:v>
                </c:pt>
                <c:pt idx="2643">
                  <c:v>1.9624399999999999E-8</c:v>
                </c:pt>
                <c:pt idx="2644">
                  <c:v>1.96369E-8</c:v>
                </c:pt>
                <c:pt idx="2645">
                  <c:v>1.9649400000000001E-8</c:v>
                </c:pt>
                <c:pt idx="2646">
                  <c:v>1.9661899999999999E-8</c:v>
                </c:pt>
                <c:pt idx="2647">
                  <c:v>1.96744E-8</c:v>
                </c:pt>
                <c:pt idx="2648">
                  <c:v>1.9686900000000001E-8</c:v>
                </c:pt>
                <c:pt idx="2649">
                  <c:v>1.9699399999999998E-8</c:v>
                </c:pt>
                <c:pt idx="2650">
                  <c:v>1.9711899999999999E-8</c:v>
                </c:pt>
                <c:pt idx="2651">
                  <c:v>1.97244E-8</c:v>
                </c:pt>
                <c:pt idx="2652">
                  <c:v>1.9736900000000001E-8</c:v>
                </c:pt>
                <c:pt idx="2653">
                  <c:v>1.9749399999999999E-8</c:v>
                </c:pt>
                <c:pt idx="2654">
                  <c:v>1.97619E-8</c:v>
                </c:pt>
                <c:pt idx="2655">
                  <c:v>1.9774400000000001E-8</c:v>
                </c:pt>
                <c:pt idx="2656">
                  <c:v>1.9786900000000002E-8</c:v>
                </c:pt>
                <c:pt idx="2657">
                  <c:v>1.9799399999999999E-8</c:v>
                </c:pt>
                <c:pt idx="2658">
                  <c:v>1.98119E-8</c:v>
                </c:pt>
                <c:pt idx="2659">
                  <c:v>1.9824400000000001E-8</c:v>
                </c:pt>
                <c:pt idx="2660">
                  <c:v>1.9836899999999999E-8</c:v>
                </c:pt>
                <c:pt idx="2661">
                  <c:v>1.98494E-8</c:v>
                </c:pt>
                <c:pt idx="2662">
                  <c:v>1.9861900000000001E-8</c:v>
                </c:pt>
                <c:pt idx="2663">
                  <c:v>1.9874400000000002E-8</c:v>
                </c:pt>
                <c:pt idx="2664">
                  <c:v>1.9886899999999999E-8</c:v>
                </c:pt>
                <c:pt idx="2665">
                  <c:v>1.98994E-8</c:v>
                </c:pt>
                <c:pt idx="2666">
                  <c:v>1.9911900000000001E-8</c:v>
                </c:pt>
                <c:pt idx="2667">
                  <c:v>1.9924399999999999E-8</c:v>
                </c:pt>
                <c:pt idx="2668">
                  <c:v>1.99369E-8</c:v>
                </c:pt>
                <c:pt idx="2669">
                  <c:v>1.9949400000000001E-8</c:v>
                </c:pt>
                <c:pt idx="2670">
                  <c:v>1.9961900000000002E-8</c:v>
                </c:pt>
                <c:pt idx="2671">
                  <c:v>1.9974399999999999E-8</c:v>
                </c:pt>
                <c:pt idx="2672">
                  <c:v>1.99869E-8</c:v>
                </c:pt>
                <c:pt idx="2673">
                  <c:v>1.9999400000000001E-8</c:v>
                </c:pt>
                <c:pt idx="2674">
                  <c:v>2.0011899999999999E-8</c:v>
                </c:pt>
                <c:pt idx="2675">
                  <c:v>2.00244E-8</c:v>
                </c:pt>
                <c:pt idx="2676">
                  <c:v>2.0036900000000001E-8</c:v>
                </c:pt>
                <c:pt idx="2677">
                  <c:v>2.0049400000000002E-8</c:v>
                </c:pt>
                <c:pt idx="2678">
                  <c:v>2.0061899999999999E-8</c:v>
                </c:pt>
                <c:pt idx="2679">
                  <c:v>2.00744E-8</c:v>
                </c:pt>
                <c:pt idx="2680">
                  <c:v>2.0086900000000001E-8</c:v>
                </c:pt>
                <c:pt idx="2681">
                  <c:v>2.0099399999999999E-8</c:v>
                </c:pt>
                <c:pt idx="2682">
                  <c:v>2.01119E-8</c:v>
                </c:pt>
                <c:pt idx="2683">
                  <c:v>2.0124400000000001E-8</c:v>
                </c:pt>
                <c:pt idx="2684">
                  <c:v>2.0136900000000001E-8</c:v>
                </c:pt>
                <c:pt idx="2685">
                  <c:v>2.0149399999999999E-8</c:v>
                </c:pt>
                <c:pt idx="2686">
                  <c:v>2.01619E-8</c:v>
                </c:pt>
                <c:pt idx="2687">
                  <c:v>2.0174400000000001E-8</c:v>
                </c:pt>
                <c:pt idx="2688">
                  <c:v>2.0186899999999999E-8</c:v>
                </c:pt>
                <c:pt idx="2689">
                  <c:v>2.01994E-8</c:v>
                </c:pt>
                <c:pt idx="2690">
                  <c:v>2.02119E-8</c:v>
                </c:pt>
                <c:pt idx="2691">
                  <c:v>2.0224400000000001E-8</c:v>
                </c:pt>
                <c:pt idx="2692">
                  <c:v>2.0236899999999999E-8</c:v>
                </c:pt>
                <c:pt idx="2693">
                  <c:v>2.02494E-8</c:v>
                </c:pt>
                <c:pt idx="2694">
                  <c:v>2.0261900000000001E-8</c:v>
                </c:pt>
                <c:pt idx="2695">
                  <c:v>2.0274399999999999E-8</c:v>
                </c:pt>
                <c:pt idx="2696">
                  <c:v>2.02869E-8</c:v>
                </c:pt>
                <c:pt idx="2697">
                  <c:v>2.02994E-8</c:v>
                </c:pt>
                <c:pt idx="2698">
                  <c:v>2.0311900000000001E-8</c:v>
                </c:pt>
                <c:pt idx="2699">
                  <c:v>2.0324399999999999E-8</c:v>
                </c:pt>
                <c:pt idx="2700">
                  <c:v>2.03369E-8</c:v>
                </c:pt>
                <c:pt idx="2701">
                  <c:v>2.0349400000000001E-8</c:v>
                </c:pt>
                <c:pt idx="2702">
                  <c:v>2.0361899999999999E-8</c:v>
                </c:pt>
                <c:pt idx="2703">
                  <c:v>2.0374399999999999E-8</c:v>
                </c:pt>
                <c:pt idx="2704">
                  <c:v>2.03869E-8</c:v>
                </c:pt>
                <c:pt idx="2705">
                  <c:v>2.0399400000000001E-8</c:v>
                </c:pt>
                <c:pt idx="2706">
                  <c:v>2.0411899999999999E-8</c:v>
                </c:pt>
                <c:pt idx="2707">
                  <c:v>2.04244E-8</c:v>
                </c:pt>
                <c:pt idx="2708">
                  <c:v>2.0436900000000001E-8</c:v>
                </c:pt>
                <c:pt idx="2709">
                  <c:v>2.0449399999999998E-8</c:v>
                </c:pt>
                <c:pt idx="2710">
                  <c:v>2.0461899999999999E-8</c:v>
                </c:pt>
                <c:pt idx="2711">
                  <c:v>2.04744E-8</c:v>
                </c:pt>
                <c:pt idx="2712">
                  <c:v>2.0486900000000001E-8</c:v>
                </c:pt>
                <c:pt idx="2713">
                  <c:v>2.0499399999999999E-8</c:v>
                </c:pt>
                <c:pt idx="2714">
                  <c:v>2.05119E-8</c:v>
                </c:pt>
                <c:pt idx="2715">
                  <c:v>2.0524400000000001E-8</c:v>
                </c:pt>
                <c:pt idx="2716">
                  <c:v>2.0536899999999998E-8</c:v>
                </c:pt>
                <c:pt idx="2717">
                  <c:v>2.0549399999999999E-8</c:v>
                </c:pt>
                <c:pt idx="2718">
                  <c:v>2.05619E-8</c:v>
                </c:pt>
                <c:pt idx="2719">
                  <c:v>2.0574400000000001E-8</c:v>
                </c:pt>
                <c:pt idx="2720">
                  <c:v>2.0586899999999999E-8</c:v>
                </c:pt>
                <c:pt idx="2721">
                  <c:v>2.05994E-8</c:v>
                </c:pt>
                <c:pt idx="2722">
                  <c:v>2.0611900000000001E-8</c:v>
                </c:pt>
                <c:pt idx="2723">
                  <c:v>2.0624399999999998E-8</c:v>
                </c:pt>
                <c:pt idx="2724">
                  <c:v>2.0636899999999999E-8</c:v>
                </c:pt>
                <c:pt idx="2725">
                  <c:v>2.06494E-8</c:v>
                </c:pt>
                <c:pt idx="2726">
                  <c:v>2.0661900000000001E-8</c:v>
                </c:pt>
                <c:pt idx="2727">
                  <c:v>2.0674399999999999E-8</c:v>
                </c:pt>
                <c:pt idx="2728">
                  <c:v>2.06869E-8</c:v>
                </c:pt>
                <c:pt idx="2729">
                  <c:v>2.0699400000000001E-8</c:v>
                </c:pt>
                <c:pt idx="2730">
                  <c:v>2.0711900000000002E-8</c:v>
                </c:pt>
                <c:pt idx="2731">
                  <c:v>2.0724399999999999E-8</c:v>
                </c:pt>
                <c:pt idx="2732">
                  <c:v>2.07369E-8</c:v>
                </c:pt>
                <c:pt idx="2733">
                  <c:v>2.0749400000000001E-8</c:v>
                </c:pt>
                <c:pt idx="2734">
                  <c:v>2.0761899999999999E-8</c:v>
                </c:pt>
                <c:pt idx="2735">
                  <c:v>2.07744E-8</c:v>
                </c:pt>
                <c:pt idx="2736">
                  <c:v>2.0786900000000001E-8</c:v>
                </c:pt>
                <c:pt idx="2737">
                  <c:v>2.0799400000000002E-8</c:v>
                </c:pt>
                <c:pt idx="2738">
                  <c:v>2.0811899999999999E-8</c:v>
                </c:pt>
                <c:pt idx="2739">
                  <c:v>2.08244E-8</c:v>
                </c:pt>
                <c:pt idx="2740">
                  <c:v>2.0836900000000001E-8</c:v>
                </c:pt>
                <c:pt idx="2741">
                  <c:v>2.0849399999999999E-8</c:v>
                </c:pt>
                <c:pt idx="2742">
                  <c:v>2.08619E-8</c:v>
                </c:pt>
                <c:pt idx="2743">
                  <c:v>2.0874400000000001E-8</c:v>
                </c:pt>
                <c:pt idx="2744">
                  <c:v>2.0886900000000002E-8</c:v>
                </c:pt>
                <c:pt idx="2745">
                  <c:v>2.0899399999999999E-8</c:v>
                </c:pt>
                <c:pt idx="2746">
                  <c:v>2.09119E-8</c:v>
                </c:pt>
                <c:pt idx="2747">
                  <c:v>2.0924400000000001E-8</c:v>
                </c:pt>
                <c:pt idx="2748">
                  <c:v>2.0936899999999999E-8</c:v>
                </c:pt>
                <c:pt idx="2749">
                  <c:v>2.09494E-8</c:v>
                </c:pt>
                <c:pt idx="2750">
                  <c:v>2.0961900000000001E-8</c:v>
                </c:pt>
                <c:pt idx="2751">
                  <c:v>2.0974400000000002E-8</c:v>
                </c:pt>
                <c:pt idx="2752">
                  <c:v>2.0986899999999999E-8</c:v>
                </c:pt>
                <c:pt idx="2753">
                  <c:v>2.09994E-8</c:v>
                </c:pt>
                <c:pt idx="2754">
                  <c:v>2.1011900000000001E-8</c:v>
                </c:pt>
                <c:pt idx="2755">
                  <c:v>2.1024399999999999E-8</c:v>
                </c:pt>
                <c:pt idx="2756">
                  <c:v>2.10369E-8</c:v>
                </c:pt>
                <c:pt idx="2757">
                  <c:v>2.1049400000000001E-8</c:v>
                </c:pt>
                <c:pt idx="2758">
                  <c:v>2.1061900000000001E-8</c:v>
                </c:pt>
                <c:pt idx="2759">
                  <c:v>2.1074399999999999E-8</c:v>
                </c:pt>
                <c:pt idx="2760">
                  <c:v>2.10869E-8</c:v>
                </c:pt>
                <c:pt idx="2761">
                  <c:v>2.1099400000000001E-8</c:v>
                </c:pt>
                <c:pt idx="2762">
                  <c:v>2.1111899999999999E-8</c:v>
                </c:pt>
                <c:pt idx="2763">
                  <c:v>2.11244E-8</c:v>
                </c:pt>
                <c:pt idx="2764">
                  <c:v>2.11369E-8</c:v>
                </c:pt>
                <c:pt idx="2765">
                  <c:v>2.1149400000000001E-8</c:v>
                </c:pt>
                <c:pt idx="2766">
                  <c:v>2.1161899999999999E-8</c:v>
                </c:pt>
                <c:pt idx="2767">
                  <c:v>2.11744E-8</c:v>
                </c:pt>
                <c:pt idx="2768">
                  <c:v>2.1186900000000001E-8</c:v>
                </c:pt>
                <c:pt idx="2769">
                  <c:v>2.1199399999999999E-8</c:v>
                </c:pt>
                <c:pt idx="2770">
                  <c:v>2.12119E-8</c:v>
                </c:pt>
                <c:pt idx="2771">
                  <c:v>2.12244E-8</c:v>
                </c:pt>
                <c:pt idx="2772">
                  <c:v>2.1236900000000001E-8</c:v>
                </c:pt>
                <c:pt idx="2773">
                  <c:v>2.1249399999999999E-8</c:v>
                </c:pt>
                <c:pt idx="2774">
                  <c:v>2.12619E-8</c:v>
                </c:pt>
                <c:pt idx="2775">
                  <c:v>2.1274400000000001E-8</c:v>
                </c:pt>
                <c:pt idx="2776">
                  <c:v>2.1286899999999999E-8</c:v>
                </c:pt>
                <c:pt idx="2777">
                  <c:v>2.1299399999999999E-8</c:v>
                </c:pt>
                <c:pt idx="2778">
                  <c:v>2.13119E-8</c:v>
                </c:pt>
                <c:pt idx="2779">
                  <c:v>2.1324400000000001E-8</c:v>
                </c:pt>
                <c:pt idx="2780">
                  <c:v>2.1336899999999999E-8</c:v>
                </c:pt>
                <c:pt idx="2781">
                  <c:v>2.13494E-8</c:v>
                </c:pt>
                <c:pt idx="2782">
                  <c:v>2.1361900000000001E-8</c:v>
                </c:pt>
                <c:pt idx="2783">
                  <c:v>2.1374399999999998E-8</c:v>
                </c:pt>
                <c:pt idx="2784">
                  <c:v>2.1386899999999999E-8</c:v>
                </c:pt>
                <c:pt idx="2785">
                  <c:v>2.13994E-8</c:v>
                </c:pt>
                <c:pt idx="2786">
                  <c:v>2.1411900000000001E-8</c:v>
                </c:pt>
                <c:pt idx="2787">
                  <c:v>2.1424399999999999E-8</c:v>
                </c:pt>
                <c:pt idx="2788">
                  <c:v>2.14369E-8</c:v>
                </c:pt>
                <c:pt idx="2789">
                  <c:v>2.1449400000000001E-8</c:v>
                </c:pt>
                <c:pt idx="2790">
                  <c:v>2.1461899999999998E-8</c:v>
                </c:pt>
                <c:pt idx="2791">
                  <c:v>2.1474399999999999E-8</c:v>
                </c:pt>
                <c:pt idx="2792">
                  <c:v>2.14869E-8</c:v>
                </c:pt>
                <c:pt idx="2793">
                  <c:v>2.1499400000000001E-8</c:v>
                </c:pt>
                <c:pt idx="2794">
                  <c:v>2.1511899999999999E-8</c:v>
                </c:pt>
                <c:pt idx="2795">
                  <c:v>2.15244E-8</c:v>
                </c:pt>
                <c:pt idx="2796">
                  <c:v>2.1536900000000001E-8</c:v>
                </c:pt>
                <c:pt idx="2797">
                  <c:v>2.1549399999999998E-8</c:v>
                </c:pt>
                <c:pt idx="2798">
                  <c:v>2.1561899999999999E-8</c:v>
                </c:pt>
                <c:pt idx="2799">
                  <c:v>2.15744E-8</c:v>
                </c:pt>
                <c:pt idx="2800">
                  <c:v>2.1586900000000001E-8</c:v>
                </c:pt>
                <c:pt idx="2801">
                  <c:v>2.1599399999999999E-8</c:v>
                </c:pt>
                <c:pt idx="2802">
                  <c:v>2.16119E-8</c:v>
                </c:pt>
                <c:pt idx="2803">
                  <c:v>2.1624400000000001E-8</c:v>
                </c:pt>
                <c:pt idx="2804">
                  <c:v>2.1636899999999998E-8</c:v>
                </c:pt>
                <c:pt idx="2805">
                  <c:v>2.1649399999999999E-8</c:v>
                </c:pt>
                <c:pt idx="2806">
                  <c:v>2.16619E-8</c:v>
                </c:pt>
                <c:pt idx="2807">
                  <c:v>2.1674400000000001E-8</c:v>
                </c:pt>
                <c:pt idx="2808">
                  <c:v>2.1686899999999999E-8</c:v>
                </c:pt>
                <c:pt idx="2809">
                  <c:v>2.16994E-8</c:v>
                </c:pt>
                <c:pt idx="2810">
                  <c:v>2.1711900000000001E-8</c:v>
                </c:pt>
                <c:pt idx="2811">
                  <c:v>2.1724400000000002E-8</c:v>
                </c:pt>
                <c:pt idx="2812">
                  <c:v>2.1736899999999999E-8</c:v>
                </c:pt>
                <c:pt idx="2813">
                  <c:v>2.17494E-8</c:v>
                </c:pt>
                <c:pt idx="2814">
                  <c:v>2.1761900000000001E-8</c:v>
                </c:pt>
                <c:pt idx="2815">
                  <c:v>2.1774399999999999E-8</c:v>
                </c:pt>
                <c:pt idx="2816">
                  <c:v>2.17869E-8</c:v>
                </c:pt>
                <c:pt idx="2817">
                  <c:v>2.1799400000000001E-8</c:v>
                </c:pt>
                <c:pt idx="2818">
                  <c:v>2.1811900000000002E-8</c:v>
                </c:pt>
                <c:pt idx="2819">
                  <c:v>2.1824399999999999E-8</c:v>
                </c:pt>
                <c:pt idx="2820">
                  <c:v>2.18369E-8</c:v>
                </c:pt>
                <c:pt idx="2821">
                  <c:v>2.1849400000000001E-8</c:v>
                </c:pt>
                <c:pt idx="2822">
                  <c:v>2.1861899999999999E-8</c:v>
                </c:pt>
                <c:pt idx="2823">
                  <c:v>2.18744E-8</c:v>
                </c:pt>
                <c:pt idx="2824">
                  <c:v>2.1886900000000001E-8</c:v>
                </c:pt>
                <c:pt idx="2825">
                  <c:v>2.1899400000000002E-8</c:v>
                </c:pt>
                <c:pt idx="2826">
                  <c:v>2.1911899999999999E-8</c:v>
                </c:pt>
                <c:pt idx="2827">
                  <c:v>2.19244E-8</c:v>
                </c:pt>
                <c:pt idx="2828">
                  <c:v>2.1936900000000001E-8</c:v>
                </c:pt>
                <c:pt idx="2829">
                  <c:v>2.1949399999999999E-8</c:v>
                </c:pt>
                <c:pt idx="2830">
                  <c:v>2.19619E-8</c:v>
                </c:pt>
                <c:pt idx="2831">
                  <c:v>2.1974400000000001E-8</c:v>
                </c:pt>
                <c:pt idx="2832">
                  <c:v>2.1986900000000001E-8</c:v>
                </c:pt>
                <c:pt idx="2833">
                  <c:v>2.1999399999999999E-8</c:v>
                </c:pt>
                <c:pt idx="2834">
                  <c:v>2.20119E-8</c:v>
                </c:pt>
                <c:pt idx="2835">
                  <c:v>2.2024400000000001E-8</c:v>
                </c:pt>
                <c:pt idx="2836">
                  <c:v>2.2036899999999999E-8</c:v>
                </c:pt>
                <c:pt idx="2837">
                  <c:v>2.20494E-8</c:v>
                </c:pt>
                <c:pt idx="2838">
                  <c:v>2.2061900000000001E-8</c:v>
                </c:pt>
                <c:pt idx="2839">
                  <c:v>2.2074400000000001E-8</c:v>
                </c:pt>
                <c:pt idx="2840">
                  <c:v>2.2086899999999999E-8</c:v>
                </c:pt>
                <c:pt idx="2841">
                  <c:v>2.20994E-8</c:v>
                </c:pt>
                <c:pt idx="2842">
                  <c:v>2.2111900000000001E-8</c:v>
                </c:pt>
                <c:pt idx="2843">
                  <c:v>2.2124399999999999E-8</c:v>
                </c:pt>
                <c:pt idx="2844">
                  <c:v>2.21369E-8</c:v>
                </c:pt>
                <c:pt idx="2845">
                  <c:v>2.21494E-8</c:v>
                </c:pt>
                <c:pt idx="2846">
                  <c:v>2.2161900000000001E-8</c:v>
                </c:pt>
                <c:pt idx="2847">
                  <c:v>2.2174399999999999E-8</c:v>
                </c:pt>
                <c:pt idx="2848">
                  <c:v>2.21869E-8</c:v>
                </c:pt>
                <c:pt idx="2849">
                  <c:v>2.2199400000000001E-8</c:v>
                </c:pt>
                <c:pt idx="2850">
                  <c:v>2.2211899999999999E-8</c:v>
                </c:pt>
                <c:pt idx="2851">
                  <c:v>2.2224399999999999E-8</c:v>
                </c:pt>
                <c:pt idx="2852">
                  <c:v>2.22369E-8</c:v>
                </c:pt>
                <c:pt idx="2853">
                  <c:v>2.2249400000000001E-8</c:v>
                </c:pt>
                <c:pt idx="2854">
                  <c:v>2.2261899999999999E-8</c:v>
                </c:pt>
                <c:pt idx="2855">
                  <c:v>2.22744E-8</c:v>
                </c:pt>
                <c:pt idx="2856">
                  <c:v>2.2286900000000001E-8</c:v>
                </c:pt>
                <c:pt idx="2857">
                  <c:v>2.2299399999999998E-8</c:v>
                </c:pt>
                <c:pt idx="2858">
                  <c:v>2.2311899999999999E-8</c:v>
                </c:pt>
                <c:pt idx="2859">
                  <c:v>2.23244E-8</c:v>
                </c:pt>
                <c:pt idx="2860">
                  <c:v>2.2336900000000001E-8</c:v>
                </c:pt>
                <c:pt idx="2861">
                  <c:v>2.2349399999999999E-8</c:v>
                </c:pt>
                <c:pt idx="2862">
                  <c:v>2.23619E-8</c:v>
                </c:pt>
                <c:pt idx="2863">
                  <c:v>2.2374400000000001E-8</c:v>
                </c:pt>
                <c:pt idx="2864">
                  <c:v>2.2386899999999998E-8</c:v>
                </c:pt>
                <c:pt idx="2865">
                  <c:v>2.2399399999999999E-8</c:v>
                </c:pt>
                <c:pt idx="2866">
                  <c:v>2.24119E-8</c:v>
                </c:pt>
                <c:pt idx="2867">
                  <c:v>2.2424400000000001E-8</c:v>
                </c:pt>
                <c:pt idx="2868">
                  <c:v>2.2436899999999999E-8</c:v>
                </c:pt>
                <c:pt idx="2869">
                  <c:v>2.24494E-8</c:v>
                </c:pt>
                <c:pt idx="2870">
                  <c:v>2.2461900000000001E-8</c:v>
                </c:pt>
                <c:pt idx="2871">
                  <c:v>2.2474399999999998E-8</c:v>
                </c:pt>
                <c:pt idx="2872">
                  <c:v>2.2486899999999999E-8</c:v>
                </c:pt>
                <c:pt idx="2873">
                  <c:v>2.24994E-8</c:v>
                </c:pt>
                <c:pt idx="2874">
                  <c:v>2.2511900000000001E-8</c:v>
                </c:pt>
                <c:pt idx="2875">
                  <c:v>2.2524399999999999E-8</c:v>
                </c:pt>
                <c:pt idx="2876">
                  <c:v>2.25369E-8</c:v>
                </c:pt>
                <c:pt idx="2877">
                  <c:v>2.2549400000000001E-8</c:v>
                </c:pt>
                <c:pt idx="2878">
                  <c:v>2.2561899999999998E-8</c:v>
                </c:pt>
                <c:pt idx="2879">
                  <c:v>2.2574399999999999E-8</c:v>
                </c:pt>
                <c:pt idx="2880">
                  <c:v>2.25869E-8</c:v>
                </c:pt>
                <c:pt idx="2881">
                  <c:v>2.2599400000000001E-8</c:v>
                </c:pt>
                <c:pt idx="2882">
                  <c:v>2.2611899999999999E-8</c:v>
                </c:pt>
                <c:pt idx="2883">
                  <c:v>2.26244E-8</c:v>
                </c:pt>
                <c:pt idx="2884">
                  <c:v>2.2636900000000001E-8</c:v>
                </c:pt>
                <c:pt idx="2885">
                  <c:v>2.2649400000000002E-8</c:v>
                </c:pt>
                <c:pt idx="2886">
                  <c:v>2.2661899999999999E-8</c:v>
                </c:pt>
                <c:pt idx="2887">
                  <c:v>2.26744E-8</c:v>
                </c:pt>
                <c:pt idx="2888">
                  <c:v>2.2686900000000001E-8</c:v>
                </c:pt>
                <c:pt idx="2889">
                  <c:v>2.2699399999999999E-8</c:v>
                </c:pt>
                <c:pt idx="2890">
                  <c:v>2.27119E-8</c:v>
                </c:pt>
                <c:pt idx="2891">
                  <c:v>2.2724400000000001E-8</c:v>
                </c:pt>
                <c:pt idx="2892">
                  <c:v>2.2736900000000002E-8</c:v>
                </c:pt>
                <c:pt idx="2893">
                  <c:v>2.2749399999999999E-8</c:v>
                </c:pt>
                <c:pt idx="2894">
                  <c:v>2.27619E-8</c:v>
                </c:pt>
                <c:pt idx="2895">
                  <c:v>2.2774400000000001E-8</c:v>
                </c:pt>
                <c:pt idx="2896">
                  <c:v>2.2786899999999999E-8</c:v>
                </c:pt>
                <c:pt idx="2897">
                  <c:v>2.27994E-8</c:v>
                </c:pt>
                <c:pt idx="2898">
                  <c:v>2.2811900000000001E-8</c:v>
                </c:pt>
                <c:pt idx="2899">
                  <c:v>2.2824400000000002E-8</c:v>
                </c:pt>
                <c:pt idx="2900">
                  <c:v>2.2836899999999999E-8</c:v>
                </c:pt>
                <c:pt idx="2901">
                  <c:v>2.28494E-8</c:v>
                </c:pt>
                <c:pt idx="2902">
                  <c:v>2.2861900000000001E-8</c:v>
                </c:pt>
                <c:pt idx="2903">
                  <c:v>2.2874399999999999E-8</c:v>
                </c:pt>
                <c:pt idx="2904">
                  <c:v>2.28869E-8</c:v>
                </c:pt>
                <c:pt idx="2905">
                  <c:v>2.2899400000000001E-8</c:v>
                </c:pt>
                <c:pt idx="2906">
                  <c:v>2.2911900000000001E-8</c:v>
                </c:pt>
                <c:pt idx="2907">
                  <c:v>2.2924399999999999E-8</c:v>
                </c:pt>
                <c:pt idx="2908">
                  <c:v>2.29369E-8</c:v>
                </c:pt>
                <c:pt idx="2909">
                  <c:v>2.2949400000000001E-8</c:v>
                </c:pt>
                <c:pt idx="2910">
                  <c:v>2.2961899999999999E-8</c:v>
                </c:pt>
                <c:pt idx="2911">
                  <c:v>2.29744E-8</c:v>
                </c:pt>
                <c:pt idx="2912">
                  <c:v>2.2986900000000001E-8</c:v>
                </c:pt>
                <c:pt idx="2913">
                  <c:v>2.2999400000000001E-8</c:v>
                </c:pt>
                <c:pt idx="2914">
                  <c:v>2.3011899999999999E-8</c:v>
                </c:pt>
                <c:pt idx="2915">
                  <c:v>2.30244E-8</c:v>
                </c:pt>
                <c:pt idx="2916">
                  <c:v>2.3036900000000001E-8</c:v>
                </c:pt>
                <c:pt idx="2917">
                  <c:v>2.3049399999999999E-8</c:v>
                </c:pt>
                <c:pt idx="2918">
                  <c:v>2.30619E-8</c:v>
                </c:pt>
                <c:pt idx="2919">
                  <c:v>2.30744E-8</c:v>
                </c:pt>
                <c:pt idx="2920">
                  <c:v>2.3086900000000001E-8</c:v>
                </c:pt>
                <c:pt idx="2921">
                  <c:v>2.3099399999999999E-8</c:v>
                </c:pt>
                <c:pt idx="2922">
                  <c:v>2.31119E-8</c:v>
                </c:pt>
                <c:pt idx="2923">
                  <c:v>2.3124400000000001E-8</c:v>
                </c:pt>
                <c:pt idx="2924">
                  <c:v>2.3136899999999999E-8</c:v>
                </c:pt>
                <c:pt idx="2925">
                  <c:v>2.3149399999999999E-8</c:v>
                </c:pt>
                <c:pt idx="2926">
                  <c:v>2.31619E-8</c:v>
                </c:pt>
                <c:pt idx="2927">
                  <c:v>2.3174400000000001E-8</c:v>
                </c:pt>
                <c:pt idx="2928">
                  <c:v>2.3186899999999999E-8</c:v>
                </c:pt>
                <c:pt idx="2929">
                  <c:v>2.31994E-8</c:v>
                </c:pt>
                <c:pt idx="2930">
                  <c:v>2.3211900000000001E-8</c:v>
                </c:pt>
                <c:pt idx="2931">
                  <c:v>2.3224399999999999E-8</c:v>
                </c:pt>
                <c:pt idx="2932">
                  <c:v>2.3236899999999999E-8</c:v>
                </c:pt>
                <c:pt idx="2933">
                  <c:v>2.32494E-8</c:v>
                </c:pt>
                <c:pt idx="2934">
                  <c:v>2.3261900000000001E-8</c:v>
                </c:pt>
                <c:pt idx="2935">
                  <c:v>2.3274399999999999E-8</c:v>
                </c:pt>
                <c:pt idx="2936">
                  <c:v>2.32869E-8</c:v>
                </c:pt>
                <c:pt idx="2937">
                  <c:v>2.3299400000000001E-8</c:v>
                </c:pt>
                <c:pt idx="2938">
                  <c:v>2.3311899999999998E-8</c:v>
                </c:pt>
                <c:pt idx="2939">
                  <c:v>2.3324399999999999E-8</c:v>
                </c:pt>
                <c:pt idx="2940">
                  <c:v>2.33369E-8</c:v>
                </c:pt>
                <c:pt idx="2941">
                  <c:v>2.3349400000000001E-8</c:v>
                </c:pt>
                <c:pt idx="2942">
                  <c:v>2.3361899999999999E-8</c:v>
                </c:pt>
                <c:pt idx="2943">
                  <c:v>2.33744E-8</c:v>
                </c:pt>
                <c:pt idx="2944">
                  <c:v>2.3386900000000001E-8</c:v>
                </c:pt>
                <c:pt idx="2945">
                  <c:v>2.3399399999999998E-8</c:v>
                </c:pt>
                <c:pt idx="2946">
                  <c:v>2.3411899999999999E-8</c:v>
                </c:pt>
                <c:pt idx="2947">
                  <c:v>2.34244E-8</c:v>
                </c:pt>
                <c:pt idx="2948">
                  <c:v>2.3436900000000001E-8</c:v>
                </c:pt>
                <c:pt idx="2949">
                  <c:v>2.3449399999999999E-8</c:v>
                </c:pt>
                <c:pt idx="2950">
                  <c:v>2.34619E-8</c:v>
                </c:pt>
                <c:pt idx="2951">
                  <c:v>2.3474400000000001E-8</c:v>
                </c:pt>
                <c:pt idx="2952">
                  <c:v>2.3486899999999998E-8</c:v>
                </c:pt>
                <c:pt idx="2953">
                  <c:v>2.3499399999999999E-8</c:v>
                </c:pt>
                <c:pt idx="2954">
                  <c:v>2.35119E-8</c:v>
                </c:pt>
                <c:pt idx="2955">
                  <c:v>2.3524400000000001E-8</c:v>
                </c:pt>
                <c:pt idx="2956">
                  <c:v>2.3536899999999999E-8</c:v>
                </c:pt>
                <c:pt idx="2957">
                  <c:v>2.35494E-8</c:v>
                </c:pt>
                <c:pt idx="2958">
                  <c:v>2.3561900000000001E-8</c:v>
                </c:pt>
                <c:pt idx="2959">
                  <c:v>2.3574400000000002E-8</c:v>
                </c:pt>
                <c:pt idx="2960">
                  <c:v>2.3586899999999999E-8</c:v>
                </c:pt>
                <c:pt idx="2961">
                  <c:v>2.35994E-8</c:v>
                </c:pt>
                <c:pt idx="2962">
                  <c:v>2.3611900000000001E-8</c:v>
                </c:pt>
                <c:pt idx="2963">
                  <c:v>2.3624399999999999E-8</c:v>
                </c:pt>
                <c:pt idx="2964">
                  <c:v>2.36369E-8</c:v>
                </c:pt>
                <c:pt idx="2965">
                  <c:v>2.3649400000000001E-8</c:v>
                </c:pt>
                <c:pt idx="2966">
                  <c:v>2.3661900000000002E-8</c:v>
                </c:pt>
                <c:pt idx="2967">
                  <c:v>2.3674399999999999E-8</c:v>
                </c:pt>
                <c:pt idx="2968">
                  <c:v>2.36869E-8</c:v>
                </c:pt>
                <c:pt idx="2969">
                  <c:v>2.3699400000000001E-8</c:v>
                </c:pt>
                <c:pt idx="2970">
                  <c:v>2.3711899999999999E-8</c:v>
                </c:pt>
                <c:pt idx="2971">
                  <c:v>2.37244E-8</c:v>
                </c:pt>
                <c:pt idx="2972">
                  <c:v>2.3736900000000001E-8</c:v>
                </c:pt>
                <c:pt idx="2973">
                  <c:v>2.3749400000000002E-8</c:v>
                </c:pt>
                <c:pt idx="2974">
                  <c:v>2.3761899999999999E-8</c:v>
                </c:pt>
                <c:pt idx="2975">
                  <c:v>2.37744E-8</c:v>
                </c:pt>
                <c:pt idx="2976">
                  <c:v>2.3786900000000001E-8</c:v>
                </c:pt>
                <c:pt idx="2977">
                  <c:v>2.3799399999999999E-8</c:v>
                </c:pt>
                <c:pt idx="2978">
                  <c:v>2.38119E-8</c:v>
                </c:pt>
                <c:pt idx="2979">
                  <c:v>2.3824400000000001E-8</c:v>
                </c:pt>
                <c:pt idx="2980">
                  <c:v>2.3836900000000002E-8</c:v>
                </c:pt>
                <c:pt idx="2981">
                  <c:v>2.3849399999999999E-8</c:v>
                </c:pt>
                <c:pt idx="2982">
                  <c:v>2.38619E-8</c:v>
                </c:pt>
                <c:pt idx="2983">
                  <c:v>2.3874400000000001E-8</c:v>
                </c:pt>
                <c:pt idx="2984">
                  <c:v>2.3886899999999999E-8</c:v>
                </c:pt>
                <c:pt idx="2985">
                  <c:v>2.38994E-8</c:v>
                </c:pt>
                <c:pt idx="2986">
                  <c:v>2.3911900000000001E-8</c:v>
                </c:pt>
                <c:pt idx="2987">
                  <c:v>2.3924400000000001E-8</c:v>
                </c:pt>
                <c:pt idx="2988">
                  <c:v>2.3936899999999999E-8</c:v>
                </c:pt>
                <c:pt idx="2989">
                  <c:v>2.39494E-8</c:v>
                </c:pt>
                <c:pt idx="2990">
                  <c:v>2.3961900000000001E-8</c:v>
                </c:pt>
                <c:pt idx="2991">
                  <c:v>2.3974399999999999E-8</c:v>
                </c:pt>
                <c:pt idx="2992">
                  <c:v>2.39869E-8</c:v>
                </c:pt>
                <c:pt idx="2993">
                  <c:v>2.39994E-8</c:v>
                </c:pt>
                <c:pt idx="2994">
                  <c:v>2.4011900000000001E-8</c:v>
                </c:pt>
                <c:pt idx="2995">
                  <c:v>2.4024399999999999E-8</c:v>
                </c:pt>
                <c:pt idx="2996">
                  <c:v>2.40369E-8</c:v>
                </c:pt>
                <c:pt idx="2997">
                  <c:v>2.4049400000000001E-8</c:v>
                </c:pt>
                <c:pt idx="2998">
                  <c:v>2.4061899999999999E-8</c:v>
                </c:pt>
                <c:pt idx="2999">
                  <c:v>2.40744E-8</c:v>
                </c:pt>
                <c:pt idx="3000">
                  <c:v>2.40869E-8</c:v>
                </c:pt>
                <c:pt idx="3001">
                  <c:v>2.4099400000000001E-8</c:v>
                </c:pt>
                <c:pt idx="3002">
                  <c:v>2.4111899999999999E-8</c:v>
                </c:pt>
                <c:pt idx="3003">
                  <c:v>2.41244E-8</c:v>
                </c:pt>
                <c:pt idx="3004">
                  <c:v>2.4136900000000001E-8</c:v>
                </c:pt>
                <c:pt idx="3005">
                  <c:v>2.4149399999999999E-8</c:v>
                </c:pt>
                <c:pt idx="3006">
                  <c:v>2.4161899999999999E-8</c:v>
                </c:pt>
                <c:pt idx="3007">
                  <c:v>2.41744E-8</c:v>
                </c:pt>
                <c:pt idx="3008">
                  <c:v>2.4186900000000001E-8</c:v>
                </c:pt>
                <c:pt idx="3009">
                  <c:v>2.4199399999999999E-8</c:v>
                </c:pt>
                <c:pt idx="3010">
                  <c:v>2.42119E-8</c:v>
                </c:pt>
                <c:pt idx="3011">
                  <c:v>2.4224400000000001E-8</c:v>
                </c:pt>
                <c:pt idx="3012">
                  <c:v>2.4236899999999998E-8</c:v>
                </c:pt>
                <c:pt idx="3013">
                  <c:v>2.4249399999999999E-8</c:v>
                </c:pt>
                <c:pt idx="3014">
                  <c:v>2.42619E-8</c:v>
                </c:pt>
                <c:pt idx="3015">
                  <c:v>2.4274400000000001E-8</c:v>
                </c:pt>
                <c:pt idx="3016">
                  <c:v>2.4286899999999999E-8</c:v>
                </c:pt>
                <c:pt idx="3017">
                  <c:v>2.42994E-8</c:v>
                </c:pt>
                <c:pt idx="3018">
                  <c:v>2.4311900000000001E-8</c:v>
                </c:pt>
                <c:pt idx="3019">
                  <c:v>2.4324399999999998E-8</c:v>
                </c:pt>
                <c:pt idx="3020">
                  <c:v>2.4336899999999999E-8</c:v>
                </c:pt>
                <c:pt idx="3021">
                  <c:v>2.43494E-8</c:v>
                </c:pt>
                <c:pt idx="3022">
                  <c:v>2.4361900000000001E-8</c:v>
                </c:pt>
                <c:pt idx="3023">
                  <c:v>2.4374399999999999E-8</c:v>
                </c:pt>
                <c:pt idx="3024">
                  <c:v>2.43869E-8</c:v>
                </c:pt>
                <c:pt idx="3025">
                  <c:v>2.4399400000000001E-8</c:v>
                </c:pt>
                <c:pt idx="3026">
                  <c:v>2.4411899999999998E-8</c:v>
                </c:pt>
                <c:pt idx="3027">
                  <c:v>2.4424399999999999E-8</c:v>
                </c:pt>
                <c:pt idx="3028">
                  <c:v>2.44369E-8</c:v>
                </c:pt>
                <c:pt idx="3029">
                  <c:v>2.4449400000000001E-8</c:v>
                </c:pt>
                <c:pt idx="3030">
                  <c:v>2.4461899999999999E-8</c:v>
                </c:pt>
                <c:pt idx="3031">
                  <c:v>2.44744E-8</c:v>
                </c:pt>
                <c:pt idx="3032">
                  <c:v>2.4486900000000001E-8</c:v>
                </c:pt>
                <c:pt idx="3033">
                  <c:v>2.4499400000000002E-8</c:v>
                </c:pt>
                <c:pt idx="3034">
                  <c:v>2.4511899999999999E-8</c:v>
                </c:pt>
                <c:pt idx="3035">
                  <c:v>2.45244E-8</c:v>
                </c:pt>
                <c:pt idx="3036">
                  <c:v>2.4536900000000001E-8</c:v>
                </c:pt>
                <c:pt idx="3037">
                  <c:v>2.4549399999999999E-8</c:v>
                </c:pt>
                <c:pt idx="3038">
                  <c:v>2.45619E-8</c:v>
                </c:pt>
                <c:pt idx="3039">
                  <c:v>2.4574400000000001E-8</c:v>
                </c:pt>
                <c:pt idx="3040">
                  <c:v>2.4586900000000002E-8</c:v>
                </c:pt>
                <c:pt idx="3041">
                  <c:v>2.4599399999999999E-8</c:v>
                </c:pt>
                <c:pt idx="3042">
                  <c:v>2.46119E-8</c:v>
                </c:pt>
                <c:pt idx="3043">
                  <c:v>2.4624400000000001E-8</c:v>
                </c:pt>
                <c:pt idx="3044">
                  <c:v>2.4636899999999999E-8</c:v>
                </c:pt>
                <c:pt idx="3045">
                  <c:v>2.46494E-8</c:v>
                </c:pt>
                <c:pt idx="3046">
                  <c:v>2.4661900000000001E-8</c:v>
                </c:pt>
                <c:pt idx="3047">
                  <c:v>2.4674400000000002E-8</c:v>
                </c:pt>
                <c:pt idx="3048">
                  <c:v>2.4686899999999999E-8</c:v>
                </c:pt>
                <c:pt idx="3049">
                  <c:v>2.46994E-8</c:v>
                </c:pt>
                <c:pt idx="3050">
                  <c:v>2.4711900000000001E-8</c:v>
                </c:pt>
                <c:pt idx="3051">
                  <c:v>2.4724399999999999E-8</c:v>
                </c:pt>
                <c:pt idx="3052">
                  <c:v>2.47369E-8</c:v>
                </c:pt>
                <c:pt idx="3053">
                  <c:v>2.4749400000000001E-8</c:v>
                </c:pt>
                <c:pt idx="3054">
                  <c:v>2.4761900000000002E-8</c:v>
                </c:pt>
                <c:pt idx="3055">
                  <c:v>2.4774399999999999E-8</c:v>
                </c:pt>
                <c:pt idx="3056">
                  <c:v>2.47869E-8</c:v>
                </c:pt>
                <c:pt idx="3057">
                  <c:v>2.4799400000000001E-8</c:v>
                </c:pt>
                <c:pt idx="3058">
                  <c:v>2.4811899999999999E-8</c:v>
                </c:pt>
                <c:pt idx="3059">
                  <c:v>2.48244E-8</c:v>
                </c:pt>
                <c:pt idx="3060">
                  <c:v>2.4836900000000001E-8</c:v>
                </c:pt>
                <c:pt idx="3061">
                  <c:v>2.4849400000000001E-8</c:v>
                </c:pt>
                <c:pt idx="3062">
                  <c:v>2.4861899999999999E-8</c:v>
                </c:pt>
                <c:pt idx="3063">
                  <c:v>2.48744E-8</c:v>
                </c:pt>
                <c:pt idx="3064">
                  <c:v>2.4886900000000001E-8</c:v>
                </c:pt>
                <c:pt idx="3065">
                  <c:v>2.4899399999999999E-8</c:v>
                </c:pt>
                <c:pt idx="3066">
                  <c:v>2.49119E-8</c:v>
                </c:pt>
                <c:pt idx="3067">
                  <c:v>2.49244E-8</c:v>
                </c:pt>
                <c:pt idx="3068">
                  <c:v>2.4936900000000001E-8</c:v>
                </c:pt>
                <c:pt idx="3069">
                  <c:v>2.4949399999999999E-8</c:v>
                </c:pt>
                <c:pt idx="3070">
                  <c:v>2.49619E-8</c:v>
                </c:pt>
                <c:pt idx="3071">
                  <c:v>2.4974400000000001E-8</c:v>
                </c:pt>
                <c:pt idx="3072">
                  <c:v>2.4986899999999999E-8</c:v>
                </c:pt>
                <c:pt idx="3073">
                  <c:v>2.49994E-8</c:v>
                </c:pt>
                <c:pt idx="3074">
                  <c:v>2.50119E-8</c:v>
                </c:pt>
                <c:pt idx="3075">
                  <c:v>2.5024400000000001E-8</c:v>
                </c:pt>
                <c:pt idx="3076">
                  <c:v>2.5036899999999999E-8</c:v>
                </c:pt>
                <c:pt idx="3077">
                  <c:v>2.50494E-8</c:v>
                </c:pt>
                <c:pt idx="3078">
                  <c:v>2.5061900000000001E-8</c:v>
                </c:pt>
                <c:pt idx="3079">
                  <c:v>2.5074399999999999E-8</c:v>
                </c:pt>
                <c:pt idx="3080">
                  <c:v>2.5086899999999999E-8</c:v>
                </c:pt>
                <c:pt idx="3081">
                  <c:v>2.50994E-8</c:v>
                </c:pt>
                <c:pt idx="3082">
                  <c:v>2.5111900000000001E-8</c:v>
                </c:pt>
                <c:pt idx="3083">
                  <c:v>2.5124399999999999E-8</c:v>
                </c:pt>
                <c:pt idx="3084">
                  <c:v>2.51369E-8</c:v>
                </c:pt>
                <c:pt idx="3085">
                  <c:v>2.5149400000000001E-8</c:v>
                </c:pt>
                <c:pt idx="3086">
                  <c:v>2.5161899999999998E-8</c:v>
                </c:pt>
                <c:pt idx="3087">
                  <c:v>2.5174399999999999E-8</c:v>
                </c:pt>
                <c:pt idx="3088">
                  <c:v>2.51869E-8</c:v>
                </c:pt>
                <c:pt idx="3089">
                  <c:v>2.5199400000000001E-8</c:v>
                </c:pt>
                <c:pt idx="3090">
                  <c:v>2.5211899999999999E-8</c:v>
                </c:pt>
                <c:pt idx="3091">
                  <c:v>2.52244E-8</c:v>
                </c:pt>
                <c:pt idx="3092">
                  <c:v>2.5236900000000001E-8</c:v>
                </c:pt>
                <c:pt idx="3093">
                  <c:v>2.5249399999999998E-8</c:v>
                </c:pt>
                <c:pt idx="3094">
                  <c:v>2.5261899999999999E-8</c:v>
                </c:pt>
                <c:pt idx="3095">
                  <c:v>2.52744E-8</c:v>
                </c:pt>
                <c:pt idx="3096">
                  <c:v>2.5286900000000001E-8</c:v>
                </c:pt>
                <c:pt idx="3097">
                  <c:v>2.5299399999999999E-8</c:v>
                </c:pt>
                <c:pt idx="3098">
                  <c:v>2.53119E-8</c:v>
                </c:pt>
                <c:pt idx="3099">
                  <c:v>2.5324400000000001E-8</c:v>
                </c:pt>
                <c:pt idx="3100">
                  <c:v>2.5336899999999998E-8</c:v>
                </c:pt>
                <c:pt idx="3101">
                  <c:v>2.5349399999999999E-8</c:v>
                </c:pt>
                <c:pt idx="3102">
                  <c:v>2.53619E-8</c:v>
                </c:pt>
                <c:pt idx="3103">
                  <c:v>2.5374400000000001E-8</c:v>
                </c:pt>
                <c:pt idx="3104">
                  <c:v>2.5386899999999999E-8</c:v>
                </c:pt>
                <c:pt idx="3105">
                  <c:v>2.53994E-8</c:v>
                </c:pt>
                <c:pt idx="3106">
                  <c:v>2.5411900000000001E-8</c:v>
                </c:pt>
                <c:pt idx="3107">
                  <c:v>2.5424399999999998E-8</c:v>
                </c:pt>
                <c:pt idx="3108">
                  <c:v>2.5436899999999999E-8</c:v>
                </c:pt>
                <c:pt idx="3109">
                  <c:v>2.54494E-8</c:v>
                </c:pt>
                <c:pt idx="3110">
                  <c:v>2.5461900000000001E-8</c:v>
                </c:pt>
                <c:pt idx="3111">
                  <c:v>2.5474399999999999E-8</c:v>
                </c:pt>
                <c:pt idx="3112">
                  <c:v>2.54869E-8</c:v>
                </c:pt>
                <c:pt idx="3113">
                  <c:v>2.5499400000000001E-8</c:v>
                </c:pt>
                <c:pt idx="3114">
                  <c:v>2.5511900000000002E-8</c:v>
                </c:pt>
                <c:pt idx="3115">
                  <c:v>2.5524399999999999E-8</c:v>
                </c:pt>
                <c:pt idx="3116">
                  <c:v>2.55369E-8</c:v>
                </c:pt>
                <c:pt idx="3117">
                  <c:v>2.5549400000000001E-8</c:v>
                </c:pt>
                <c:pt idx="3118">
                  <c:v>2.5561899999999999E-8</c:v>
                </c:pt>
                <c:pt idx="3119">
                  <c:v>2.55744E-8</c:v>
                </c:pt>
                <c:pt idx="3120">
                  <c:v>2.5586900000000001E-8</c:v>
                </c:pt>
                <c:pt idx="3121">
                  <c:v>2.5599400000000002E-8</c:v>
                </c:pt>
                <c:pt idx="3122">
                  <c:v>2.5611899999999999E-8</c:v>
                </c:pt>
                <c:pt idx="3123">
                  <c:v>2.56244E-8</c:v>
                </c:pt>
                <c:pt idx="3124">
                  <c:v>2.5636900000000001E-8</c:v>
                </c:pt>
                <c:pt idx="3125">
                  <c:v>2.5649399999999999E-8</c:v>
                </c:pt>
                <c:pt idx="3126">
                  <c:v>2.56619E-8</c:v>
                </c:pt>
                <c:pt idx="3127">
                  <c:v>2.5674400000000001E-8</c:v>
                </c:pt>
                <c:pt idx="3128">
                  <c:v>2.5686900000000002E-8</c:v>
                </c:pt>
                <c:pt idx="3129">
                  <c:v>2.5699399999999999E-8</c:v>
                </c:pt>
                <c:pt idx="3130">
                  <c:v>2.57119E-8</c:v>
                </c:pt>
                <c:pt idx="3131">
                  <c:v>2.5724400000000001E-8</c:v>
                </c:pt>
                <c:pt idx="3132">
                  <c:v>2.5736899999999999E-8</c:v>
                </c:pt>
                <c:pt idx="3133">
                  <c:v>2.57494E-8</c:v>
                </c:pt>
                <c:pt idx="3134">
                  <c:v>2.5761900000000001E-8</c:v>
                </c:pt>
                <c:pt idx="3135">
                  <c:v>2.5774400000000001E-8</c:v>
                </c:pt>
                <c:pt idx="3136">
                  <c:v>2.5786899999999999E-8</c:v>
                </c:pt>
                <c:pt idx="3137">
                  <c:v>2.57994E-8</c:v>
                </c:pt>
                <c:pt idx="3138">
                  <c:v>2.5811900000000001E-8</c:v>
                </c:pt>
                <c:pt idx="3139">
                  <c:v>2.5824399999999999E-8</c:v>
                </c:pt>
                <c:pt idx="3140">
                  <c:v>2.58369E-8</c:v>
                </c:pt>
                <c:pt idx="3141">
                  <c:v>2.5849400000000001E-8</c:v>
                </c:pt>
                <c:pt idx="3142">
                  <c:v>2.5861900000000001E-8</c:v>
                </c:pt>
                <c:pt idx="3143">
                  <c:v>2.5874399999999999E-8</c:v>
                </c:pt>
                <c:pt idx="3144">
                  <c:v>2.58869E-8</c:v>
                </c:pt>
                <c:pt idx="3145">
                  <c:v>2.5899400000000001E-8</c:v>
                </c:pt>
                <c:pt idx="3146">
                  <c:v>2.5911899999999999E-8</c:v>
                </c:pt>
                <c:pt idx="3147">
                  <c:v>2.59244E-8</c:v>
                </c:pt>
                <c:pt idx="3148">
                  <c:v>2.59369E-8</c:v>
                </c:pt>
                <c:pt idx="3149">
                  <c:v>2.5949400000000001E-8</c:v>
                </c:pt>
                <c:pt idx="3150">
                  <c:v>2.5961899999999999E-8</c:v>
                </c:pt>
                <c:pt idx="3151">
                  <c:v>2.59744E-8</c:v>
                </c:pt>
                <c:pt idx="3152">
                  <c:v>2.5986900000000001E-8</c:v>
                </c:pt>
                <c:pt idx="3153">
                  <c:v>2.5999399999999999E-8</c:v>
                </c:pt>
                <c:pt idx="3154">
                  <c:v>2.6011899999999999E-8</c:v>
                </c:pt>
                <c:pt idx="3155">
                  <c:v>2.60244E-8</c:v>
                </c:pt>
                <c:pt idx="3156">
                  <c:v>2.6036900000000001E-8</c:v>
                </c:pt>
                <c:pt idx="3157">
                  <c:v>2.6049399999999999E-8</c:v>
                </c:pt>
                <c:pt idx="3158">
                  <c:v>2.60619E-8</c:v>
                </c:pt>
                <c:pt idx="3159">
                  <c:v>2.6074400000000001E-8</c:v>
                </c:pt>
                <c:pt idx="3160">
                  <c:v>2.6086899999999998E-8</c:v>
                </c:pt>
                <c:pt idx="3161">
                  <c:v>2.6099399999999999E-8</c:v>
                </c:pt>
                <c:pt idx="3162">
                  <c:v>2.61119E-8</c:v>
                </c:pt>
                <c:pt idx="3163">
                  <c:v>2.6124400000000001E-8</c:v>
                </c:pt>
                <c:pt idx="3164">
                  <c:v>2.6136899999999999E-8</c:v>
                </c:pt>
                <c:pt idx="3165">
                  <c:v>2.61494E-8</c:v>
                </c:pt>
                <c:pt idx="3166">
                  <c:v>2.6161900000000001E-8</c:v>
                </c:pt>
                <c:pt idx="3167">
                  <c:v>2.6174399999999998E-8</c:v>
                </c:pt>
                <c:pt idx="3168">
                  <c:v>2.6186899999999999E-8</c:v>
                </c:pt>
                <c:pt idx="3169">
                  <c:v>2.61994E-8</c:v>
                </c:pt>
                <c:pt idx="3170">
                  <c:v>2.6211900000000001E-8</c:v>
                </c:pt>
                <c:pt idx="3171">
                  <c:v>2.6224399999999999E-8</c:v>
                </c:pt>
                <c:pt idx="3172">
                  <c:v>2.62369E-8</c:v>
                </c:pt>
                <c:pt idx="3173">
                  <c:v>2.6249400000000001E-8</c:v>
                </c:pt>
                <c:pt idx="3174">
                  <c:v>2.6261899999999998E-8</c:v>
                </c:pt>
                <c:pt idx="3175">
                  <c:v>2.6274399999999999E-8</c:v>
                </c:pt>
                <c:pt idx="3176">
                  <c:v>2.62869E-8</c:v>
                </c:pt>
                <c:pt idx="3177">
                  <c:v>2.6299400000000001E-8</c:v>
                </c:pt>
                <c:pt idx="3178">
                  <c:v>2.6311899999999999E-8</c:v>
                </c:pt>
                <c:pt idx="3179">
                  <c:v>2.63244E-8</c:v>
                </c:pt>
                <c:pt idx="3180">
                  <c:v>2.6336900000000001E-8</c:v>
                </c:pt>
                <c:pt idx="3181">
                  <c:v>2.6349399999999998E-8</c:v>
                </c:pt>
                <c:pt idx="3182">
                  <c:v>2.6361899999999999E-8</c:v>
                </c:pt>
                <c:pt idx="3183">
                  <c:v>2.63744E-8</c:v>
                </c:pt>
                <c:pt idx="3184">
                  <c:v>2.6386900000000001E-8</c:v>
                </c:pt>
                <c:pt idx="3185">
                  <c:v>2.6399399999999999E-8</c:v>
                </c:pt>
                <c:pt idx="3186">
                  <c:v>2.64119E-8</c:v>
                </c:pt>
                <c:pt idx="3187">
                  <c:v>2.6424400000000001E-8</c:v>
                </c:pt>
                <c:pt idx="3188">
                  <c:v>2.6436900000000002E-8</c:v>
                </c:pt>
                <c:pt idx="3189">
                  <c:v>2.6449399999999999E-8</c:v>
                </c:pt>
                <c:pt idx="3190">
                  <c:v>2.64619E-8</c:v>
                </c:pt>
                <c:pt idx="3191">
                  <c:v>2.6474400000000001E-8</c:v>
                </c:pt>
                <c:pt idx="3192">
                  <c:v>2.6486899999999999E-8</c:v>
                </c:pt>
                <c:pt idx="3193">
                  <c:v>2.64994E-8</c:v>
                </c:pt>
                <c:pt idx="3194">
                  <c:v>2.6511900000000001E-8</c:v>
                </c:pt>
                <c:pt idx="3195">
                  <c:v>2.6524400000000002E-8</c:v>
                </c:pt>
                <c:pt idx="3196">
                  <c:v>2.6536899999999999E-8</c:v>
                </c:pt>
                <c:pt idx="3197">
                  <c:v>2.65494E-8</c:v>
                </c:pt>
                <c:pt idx="3198">
                  <c:v>2.6561900000000001E-8</c:v>
                </c:pt>
                <c:pt idx="3199">
                  <c:v>2.6574399999999999E-8</c:v>
                </c:pt>
                <c:pt idx="3200">
                  <c:v>2.65869E-8</c:v>
                </c:pt>
                <c:pt idx="3201">
                  <c:v>2.6599400000000001E-8</c:v>
                </c:pt>
                <c:pt idx="3202">
                  <c:v>2.6611900000000002E-8</c:v>
                </c:pt>
                <c:pt idx="3203">
                  <c:v>2.6624399999999999E-8</c:v>
                </c:pt>
                <c:pt idx="3204">
                  <c:v>2.66369E-8</c:v>
                </c:pt>
                <c:pt idx="3205">
                  <c:v>2.6649400000000001E-8</c:v>
                </c:pt>
                <c:pt idx="3206">
                  <c:v>2.6661899999999999E-8</c:v>
                </c:pt>
                <c:pt idx="3207">
                  <c:v>2.66744E-8</c:v>
                </c:pt>
                <c:pt idx="3208">
                  <c:v>2.6686900000000001E-8</c:v>
                </c:pt>
                <c:pt idx="3209">
                  <c:v>2.6699400000000001E-8</c:v>
                </c:pt>
                <c:pt idx="3210">
                  <c:v>2.6711899999999999E-8</c:v>
                </c:pt>
                <c:pt idx="3211">
                  <c:v>2.67244E-8</c:v>
                </c:pt>
                <c:pt idx="3212">
                  <c:v>2.6736900000000001E-8</c:v>
                </c:pt>
                <c:pt idx="3213">
                  <c:v>2.6749399999999999E-8</c:v>
                </c:pt>
                <c:pt idx="3214">
                  <c:v>2.67619E-8</c:v>
                </c:pt>
                <c:pt idx="3215">
                  <c:v>2.6774400000000001E-8</c:v>
                </c:pt>
                <c:pt idx="3216">
                  <c:v>2.6786900000000001E-8</c:v>
                </c:pt>
                <c:pt idx="3217">
                  <c:v>2.6799399999999999E-8</c:v>
                </c:pt>
                <c:pt idx="3218">
                  <c:v>2.68119E-8</c:v>
                </c:pt>
                <c:pt idx="3219">
                  <c:v>2.6824400000000001E-8</c:v>
                </c:pt>
                <c:pt idx="3220">
                  <c:v>2.6836899999999999E-8</c:v>
                </c:pt>
                <c:pt idx="3221">
                  <c:v>2.68494E-8</c:v>
                </c:pt>
                <c:pt idx="3222">
                  <c:v>2.68619E-8</c:v>
                </c:pt>
                <c:pt idx="3223">
                  <c:v>2.6874400000000001E-8</c:v>
                </c:pt>
                <c:pt idx="3224">
                  <c:v>2.6886899999999999E-8</c:v>
                </c:pt>
                <c:pt idx="3225">
                  <c:v>2.68994E-8</c:v>
                </c:pt>
                <c:pt idx="3226">
                  <c:v>2.6911900000000001E-8</c:v>
                </c:pt>
                <c:pt idx="3227">
                  <c:v>2.6924399999999999E-8</c:v>
                </c:pt>
                <c:pt idx="3228">
                  <c:v>2.6936899999999999E-8</c:v>
                </c:pt>
                <c:pt idx="3229">
                  <c:v>2.69494E-8</c:v>
                </c:pt>
                <c:pt idx="3230">
                  <c:v>2.6961900000000001E-8</c:v>
                </c:pt>
                <c:pt idx="3231">
                  <c:v>2.6974399999999999E-8</c:v>
                </c:pt>
                <c:pt idx="3232">
                  <c:v>2.69869E-8</c:v>
                </c:pt>
                <c:pt idx="3233">
                  <c:v>2.6999400000000001E-8</c:v>
                </c:pt>
                <c:pt idx="3234">
                  <c:v>2.7011899999999999E-8</c:v>
                </c:pt>
                <c:pt idx="3235">
                  <c:v>2.7024399999999999E-8</c:v>
                </c:pt>
                <c:pt idx="3236">
                  <c:v>2.70369E-8</c:v>
                </c:pt>
                <c:pt idx="3237">
                  <c:v>2.7049400000000001E-8</c:v>
                </c:pt>
                <c:pt idx="3238">
                  <c:v>2.7061899999999999E-8</c:v>
                </c:pt>
                <c:pt idx="3239">
                  <c:v>2.70744E-8</c:v>
                </c:pt>
                <c:pt idx="3240">
                  <c:v>2.7086900000000001E-8</c:v>
                </c:pt>
                <c:pt idx="3241">
                  <c:v>2.7099399999999998E-8</c:v>
                </c:pt>
                <c:pt idx="3242">
                  <c:v>2.7111899999999999E-8</c:v>
                </c:pt>
                <c:pt idx="3243">
                  <c:v>2.71244E-8</c:v>
                </c:pt>
                <c:pt idx="3244">
                  <c:v>2.7136900000000001E-8</c:v>
                </c:pt>
                <c:pt idx="3245">
                  <c:v>2.7149399999999999E-8</c:v>
                </c:pt>
                <c:pt idx="3246">
                  <c:v>2.71619E-8</c:v>
                </c:pt>
                <c:pt idx="3247">
                  <c:v>2.7174400000000001E-8</c:v>
                </c:pt>
                <c:pt idx="3248">
                  <c:v>2.7186899999999998E-8</c:v>
                </c:pt>
                <c:pt idx="3249">
                  <c:v>2.7199399999999999E-8</c:v>
                </c:pt>
                <c:pt idx="3250">
                  <c:v>2.72119E-8</c:v>
                </c:pt>
                <c:pt idx="3251">
                  <c:v>2.7224400000000001E-8</c:v>
                </c:pt>
                <c:pt idx="3252">
                  <c:v>2.7236899999999999E-8</c:v>
                </c:pt>
                <c:pt idx="3253">
                  <c:v>2.72494E-8</c:v>
                </c:pt>
                <c:pt idx="3254">
                  <c:v>2.7261900000000001E-8</c:v>
                </c:pt>
                <c:pt idx="3255">
                  <c:v>2.7274399999999998E-8</c:v>
                </c:pt>
                <c:pt idx="3256">
                  <c:v>2.7286899999999999E-8</c:v>
                </c:pt>
                <c:pt idx="3257">
                  <c:v>2.72994E-8</c:v>
                </c:pt>
                <c:pt idx="3258">
                  <c:v>2.7311900000000001E-8</c:v>
                </c:pt>
                <c:pt idx="3259">
                  <c:v>2.7324399999999999E-8</c:v>
                </c:pt>
                <c:pt idx="3260">
                  <c:v>2.73369E-8</c:v>
                </c:pt>
                <c:pt idx="3261">
                  <c:v>2.7349400000000001E-8</c:v>
                </c:pt>
                <c:pt idx="3262">
                  <c:v>2.7361900000000002E-8</c:v>
                </c:pt>
                <c:pt idx="3263">
                  <c:v>2.7374399999999999E-8</c:v>
                </c:pt>
                <c:pt idx="3264">
                  <c:v>2.73869E-8</c:v>
                </c:pt>
                <c:pt idx="3265">
                  <c:v>2.7399400000000001E-8</c:v>
                </c:pt>
                <c:pt idx="3266">
                  <c:v>2.7411899999999999E-8</c:v>
                </c:pt>
                <c:pt idx="3267">
                  <c:v>2.74244E-8</c:v>
                </c:pt>
                <c:pt idx="3268">
                  <c:v>2.7436900000000001E-8</c:v>
                </c:pt>
                <c:pt idx="3269">
                  <c:v>2.7449400000000002E-8</c:v>
                </c:pt>
                <c:pt idx="3270">
                  <c:v>2.7461899999999999E-8</c:v>
                </c:pt>
                <c:pt idx="3271">
                  <c:v>2.74744E-8</c:v>
                </c:pt>
                <c:pt idx="3272">
                  <c:v>2.7486900000000001E-8</c:v>
                </c:pt>
                <c:pt idx="3273">
                  <c:v>2.7499399999999999E-8</c:v>
                </c:pt>
                <c:pt idx="3274">
                  <c:v>2.75119E-8</c:v>
                </c:pt>
                <c:pt idx="3275">
                  <c:v>2.7524400000000001E-8</c:v>
                </c:pt>
                <c:pt idx="3276">
                  <c:v>2.7536900000000002E-8</c:v>
                </c:pt>
                <c:pt idx="3277">
                  <c:v>2.7549399999999999E-8</c:v>
                </c:pt>
                <c:pt idx="3278">
                  <c:v>2.75619E-8</c:v>
                </c:pt>
                <c:pt idx="3279">
                  <c:v>2.7574400000000001E-8</c:v>
                </c:pt>
                <c:pt idx="3280">
                  <c:v>2.7586899999999999E-8</c:v>
                </c:pt>
                <c:pt idx="3281">
                  <c:v>2.75994E-8</c:v>
                </c:pt>
                <c:pt idx="3282">
                  <c:v>2.7611900000000001E-8</c:v>
                </c:pt>
                <c:pt idx="3283">
                  <c:v>2.7624400000000002E-8</c:v>
                </c:pt>
                <c:pt idx="3284">
                  <c:v>2.7636899999999999E-8</c:v>
                </c:pt>
                <c:pt idx="3285">
                  <c:v>2.76494E-8</c:v>
                </c:pt>
                <c:pt idx="3286">
                  <c:v>2.7661900000000001E-8</c:v>
                </c:pt>
                <c:pt idx="3287">
                  <c:v>2.7674399999999999E-8</c:v>
                </c:pt>
                <c:pt idx="3288">
                  <c:v>2.76869E-8</c:v>
                </c:pt>
                <c:pt idx="3289">
                  <c:v>2.7699400000000001E-8</c:v>
                </c:pt>
                <c:pt idx="3290">
                  <c:v>2.7711900000000001E-8</c:v>
                </c:pt>
                <c:pt idx="3291">
                  <c:v>2.7724399999999999E-8</c:v>
                </c:pt>
                <c:pt idx="3292">
                  <c:v>2.77369E-8</c:v>
                </c:pt>
                <c:pt idx="3293">
                  <c:v>2.7749400000000001E-8</c:v>
                </c:pt>
                <c:pt idx="3294">
                  <c:v>2.7761899999999999E-8</c:v>
                </c:pt>
                <c:pt idx="3295">
                  <c:v>2.77744E-8</c:v>
                </c:pt>
                <c:pt idx="3296">
                  <c:v>2.77869E-8</c:v>
                </c:pt>
                <c:pt idx="3297">
                  <c:v>2.7799400000000001E-8</c:v>
                </c:pt>
                <c:pt idx="3298">
                  <c:v>2.7811899999999999E-8</c:v>
                </c:pt>
                <c:pt idx="3299">
                  <c:v>2.78244E-8</c:v>
                </c:pt>
                <c:pt idx="3300">
                  <c:v>2.7836900000000001E-8</c:v>
                </c:pt>
                <c:pt idx="3301">
                  <c:v>2.7849399999999999E-8</c:v>
                </c:pt>
                <c:pt idx="3302">
                  <c:v>2.78619E-8</c:v>
                </c:pt>
                <c:pt idx="3303">
                  <c:v>2.78744E-8</c:v>
                </c:pt>
                <c:pt idx="3304">
                  <c:v>2.7886900000000001E-8</c:v>
                </c:pt>
                <c:pt idx="3305">
                  <c:v>2.7899399999999999E-8</c:v>
                </c:pt>
                <c:pt idx="3306">
                  <c:v>2.79119E-8</c:v>
                </c:pt>
                <c:pt idx="3307">
                  <c:v>2.7924400000000001E-8</c:v>
                </c:pt>
                <c:pt idx="3308">
                  <c:v>2.7936899999999999E-8</c:v>
                </c:pt>
                <c:pt idx="3309">
                  <c:v>2.7949399999999999E-8</c:v>
                </c:pt>
                <c:pt idx="3310">
                  <c:v>2.79619E-8</c:v>
                </c:pt>
                <c:pt idx="3311">
                  <c:v>2.7974400000000001E-8</c:v>
                </c:pt>
                <c:pt idx="3312">
                  <c:v>2.7986899999999999E-8</c:v>
                </c:pt>
                <c:pt idx="3313">
                  <c:v>2.79994E-8</c:v>
                </c:pt>
                <c:pt idx="3314">
                  <c:v>2.8011900000000001E-8</c:v>
                </c:pt>
                <c:pt idx="3315">
                  <c:v>2.8024399999999998E-8</c:v>
                </c:pt>
                <c:pt idx="3316">
                  <c:v>2.8036899999999999E-8</c:v>
                </c:pt>
                <c:pt idx="3317">
                  <c:v>2.80494E-8</c:v>
                </c:pt>
                <c:pt idx="3318">
                  <c:v>2.8061900000000001E-8</c:v>
                </c:pt>
                <c:pt idx="3319">
                  <c:v>2.8074399999999999E-8</c:v>
                </c:pt>
                <c:pt idx="3320">
                  <c:v>2.80869E-8</c:v>
                </c:pt>
                <c:pt idx="3321">
                  <c:v>2.8099400000000001E-8</c:v>
                </c:pt>
                <c:pt idx="3322">
                  <c:v>2.8111899999999998E-8</c:v>
                </c:pt>
                <c:pt idx="3323">
                  <c:v>2.8124399999999999E-8</c:v>
                </c:pt>
                <c:pt idx="3324">
                  <c:v>2.81369E-8</c:v>
                </c:pt>
                <c:pt idx="3325">
                  <c:v>2.8149400000000001E-8</c:v>
                </c:pt>
                <c:pt idx="3326">
                  <c:v>2.8161899999999999E-8</c:v>
                </c:pt>
                <c:pt idx="3327">
                  <c:v>2.81744E-8</c:v>
                </c:pt>
                <c:pt idx="3328">
                  <c:v>2.8186900000000001E-8</c:v>
                </c:pt>
                <c:pt idx="3329">
                  <c:v>2.8199399999999998E-8</c:v>
                </c:pt>
                <c:pt idx="3330">
                  <c:v>2.8211899999999999E-8</c:v>
                </c:pt>
                <c:pt idx="3331">
                  <c:v>2.82244E-8</c:v>
                </c:pt>
                <c:pt idx="3332">
                  <c:v>2.8236900000000001E-8</c:v>
                </c:pt>
                <c:pt idx="3333">
                  <c:v>2.8249399999999999E-8</c:v>
                </c:pt>
                <c:pt idx="3334">
                  <c:v>2.82619E-8</c:v>
                </c:pt>
                <c:pt idx="3335">
                  <c:v>2.8274400000000001E-8</c:v>
                </c:pt>
                <c:pt idx="3336">
                  <c:v>2.8286900000000002E-8</c:v>
                </c:pt>
                <c:pt idx="3337">
                  <c:v>2.8299399999999999E-8</c:v>
                </c:pt>
                <c:pt idx="3338">
                  <c:v>2.83119E-8</c:v>
                </c:pt>
                <c:pt idx="3339">
                  <c:v>2.8324400000000001E-8</c:v>
                </c:pt>
                <c:pt idx="3340">
                  <c:v>2.8336899999999999E-8</c:v>
                </c:pt>
                <c:pt idx="3341">
                  <c:v>2.83494E-8</c:v>
                </c:pt>
                <c:pt idx="3342">
                  <c:v>2.8361900000000001E-8</c:v>
                </c:pt>
                <c:pt idx="3343">
                  <c:v>2.8374400000000002E-8</c:v>
                </c:pt>
                <c:pt idx="3344">
                  <c:v>2.8386899999999999E-8</c:v>
                </c:pt>
                <c:pt idx="3345">
                  <c:v>2.83994E-8</c:v>
                </c:pt>
                <c:pt idx="3346">
                  <c:v>2.8411900000000001E-8</c:v>
                </c:pt>
                <c:pt idx="3347">
                  <c:v>2.8424399999999999E-8</c:v>
                </c:pt>
                <c:pt idx="3348">
                  <c:v>2.84369E-8</c:v>
                </c:pt>
                <c:pt idx="3349">
                  <c:v>2.8449400000000001E-8</c:v>
                </c:pt>
                <c:pt idx="3350">
                  <c:v>2.8461900000000002E-8</c:v>
                </c:pt>
                <c:pt idx="3351">
                  <c:v>2.8474399999999999E-8</c:v>
                </c:pt>
                <c:pt idx="3352">
                  <c:v>2.84869E-8</c:v>
                </c:pt>
                <c:pt idx="3353">
                  <c:v>2.8499400000000001E-8</c:v>
                </c:pt>
                <c:pt idx="3354">
                  <c:v>2.8511899999999999E-8</c:v>
                </c:pt>
                <c:pt idx="3355">
                  <c:v>2.85244E-8</c:v>
                </c:pt>
                <c:pt idx="3356">
                  <c:v>2.8536900000000001E-8</c:v>
                </c:pt>
                <c:pt idx="3357">
                  <c:v>2.8549400000000002E-8</c:v>
                </c:pt>
                <c:pt idx="3358">
                  <c:v>2.8561899999999999E-8</c:v>
                </c:pt>
                <c:pt idx="3359">
                  <c:v>2.85744E-8</c:v>
                </c:pt>
                <c:pt idx="3360">
                  <c:v>2.8586900000000001E-8</c:v>
                </c:pt>
                <c:pt idx="3361">
                  <c:v>2.8599399999999999E-8</c:v>
                </c:pt>
                <c:pt idx="3362">
                  <c:v>2.86119E-8</c:v>
                </c:pt>
                <c:pt idx="3363">
                  <c:v>2.8624400000000001E-8</c:v>
                </c:pt>
                <c:pt idx="3364">
                  <c:v>2.8636900000000001E-8</c:v>
                </c:pt>
                <c:pt idx="3365">
                  <c:v>2.8649399999999999E-8</c:v>
                </c:pt>
                <c:pt idx="3366">
                  <c:v>2.86619E-8</c:v>
                </c:pt>
                <c:pt idx="3367">
                  <c:v>2.8674400000000001E-8</c:v>
                </c:pt>
                <c:pt idx="3368">
                  <c:v>2.8686899999999999E-8</c:v>
                </c:pt>
                <c:pt idx="3369">
                  <c:v>2.86994E-8</c:v>
                </c:pt>
                <c:pt idx="3370">
                  <c:v>2.87119E-8</c:v>
                </c:pt>
                <c:pt idx="3371">
                  <c:v>2.8724400000000001E-8</c:v>
                </c:pt>
                <c:pt idx="3372">
                  <c:v>2.8736899999999999E-8</c:v>
                </c:pt>
                <c:pt idx="3373">
                  <c:v>2.87494E-8</c:v>
                </c:pt>
                <c:pt idx="3374">
                  <c:v>2.8761900000000001E-8</c:v>
                </c:pt>
                <c:pt idx="3375">
                  <c:v>2.8774399999999999E-8</c:v>
                </c:pt>
                <c:pt idx="3376">
                  <c:v>2.87869E-8</c:v>
                </c:pt>
                <c:pt idx="3377">
                  <c:v>2.87994E-8</c:v>
                </c:pt>
                <c:pt idx="3378">
                  <c:v>2.8811900000000001E-8</c:v>
                </c:pt>
                <c:pt idx="3379">
                  <c:v>2.8824399999999999E-8</c:v>
                </c:pt>
                <c:pt idx="3380">
                  <c:v>2.88369E-8</c:v>
                </c:pt>
                <c:pt idx="3381">
                  <c:v>2.8849400000000001E-8</c:v>
                </c:pt>
                <c:pt idx="3382">
                  <c:v>2.8861899999999999E-8</c:v>
                </c:pt>
                <c:pt idx="3383">
                  <c:v>2.8874399999999999E-8</c:v>
                </c:pt>
                <c:pt idx="3384">
                  <c:v>2.88869E-8</c:v>
                </c:pt>
                <c:pt idx="3385">
                  <c:v>2.8899400000000001E-8</c:v>
                </c:pt>
                <c:pt idx="3386">
                  <c:v>2.8911899999999999E-8</c:v>
                </c:pt>
                <c:pt idx="3387">
                  <c:v>2.89244E-8</c:v>
                </c:pt>
                <c:pt idx="3388">
                  <c:v>2.8936900000000001E-8</c:v>
                </c:pt>
                <c:pt idx="3389">
                  <c:v>2.8949399999999998E-8</c:v>
                </c:pt>
                <c:pt idx="3390">
                  <c:v>2.8961899999999999E-8</c:v>
                </c:pt>
                <c:pt idx="3391">
                  <c:v>2.89744E-8</c:v>
                </c:pt>
                <c:pt idx="3392">
                  <c:v>2.8986900000000001E-8</c:v>
                </c:pt>
                <c:pt idx="3393">
                  <c:v>2.8999399999999999E-8</c:v>
                </c:pt>
                <c:pt idx="3394">
                  <c:v>2.90119E-8</c:v>
                </c:pt>
                <c:pt idx="3395">
                  <c:v>2.9024400000000001E-8</c:v>
                </c:pt>
                <c:pt idx="3396">
                  <c:v>2.9036899999999998E-8</c:v>
                </c:pt>
                <c:pt idx="3397">
                  <c:v>2.9049399999999999E-8</c:v>
                </c:pt>
                <c:pt idx="3398">
                  <c:v>2.90619E-8</c:v>
                </c:pt>
                <c:pt idx="3399">
                  <c:v>2.9074400000000001E-8</c:v>
                </c:pt>
                <c:pt idx="3400">
                  <c:v>2.9086899999999999E-8</c:v>
                </c:pt>
                <c:pt idx="3401">
                  <c:v>2.90994E-8</c:v>
                </c:pt>
                <c:pt idx="3402">
                  <c:v>2.9111900000000001E-8</c:v>
                </c:pt>
                <c:pt idx="3403">
                  <c:v>2.9124399999999998E-8</c:v>
                </c:pt>
                <c:pt idx="3404">
                  <c:v>2.9136899999999999E-8</c:v>
                </c:pt>
                <c:pt idx="3405">
                  <c:v>2.91494E-8</c:v>
                </c:pt>
                <c:pt idx="3406">
                  <c:v>2.9161900000000001E-8</c:v>
                </c:pt>
                <c:pt idx="3407">
                  <c:v>2.9174399999999999E-8</c:v>
                </c:pt>
                <c:pt idx="3408">
                  <c:v>2.91869E-8</c:v>
                </c:pt>
                <c:pt idx="3409">
                  <c:v>2.9199400000000001E-8</c:v>
                </c:pt>
                <c:pt idx="3410">
                  <c:v>2.9211899999999998E-8</c:v>
                </c:pt>
                <c:pt idx="3411">
                  <c:v>2.9224399999999999E-8</c:v>
                </c:pt>
                <c:pt idx="3412">
                  <c:v>2.92369E-8</c:v>
                </c:pt>
                <c:pt idx="3413">
                  <c:v>2.9249400000000001E-8</c:v>
                </c:pt>
                <c:pt idx="3414">
                  <c:v>2.9261899999999999E-8</c:v>
                </c:pt>
                <c:pt idx="3415">
                  <c:v>2.92744E-8</c:v>
                </c:pt>
                <c:pt idx="3416">
                  <c:v>2.9286900000000001E-8</c:v>
                </c:pt>
                <c:pt idx="3417">
                  <c:v>2.9299400000000002E-8</c:v>
                </c:pt>
                <c:pt idx="3418">
                  <c:v>2.9311899999999999E-8</c:v>
                </c:pt>
                <c:pt idx="3419">
                  <c:v>2.93244E-8</c:v>
                </c:pt>
                <c:pt idx="3420">
                  <c:v>2.9336900000000001E-8</c:v>
                </c:pt>
                <c:pt idx="3421">
                  <c:v>2.9349399999999999E-8</c:v>
                </c:pt>
                <c:pt idx="3422">
                  <c:v>2.93619E-8</c:v>
                </c:pt>
                <c:pt idx="3423">
                  <c:v>2.9374400000000001E-8</c:v>
                </c:pt>
                <c:pt idx="3424">
                  <c:v>2.9386900000000002E-8</c:v>
                </c:pt>
                <c:pt idx="3425">
                  <c:v>2.9399399999999999E-8</c:v>
                </c:pt>
                <c:pt idx="3426">
                  <c:v>2.94119E-8</c:v>
                </c:pt>
                <c:pt idx="3427">
                  <c:v>2.9424400000000001E-8</c:v>
                </c:pt>
                <c:pt idx="3428">
                  <c:v>2.9436899999999999E-8</c:v>
                </c:pt>
                <c:pt idx="3429">
                  <c:v>2.94494E-8</c:v>
                </c:pt>
                <c:pt idx="3430">
                  <c:v>2.9461900000000001E-8</c:v>
                </c:pt>
                <c:pt idx="3431">
                  <c:v>2.9474400000000002E-8</c:v>
                </c:pt>
                <c:pt idx="3432">
                  <c:v>2.9486899999999999E-8</c:v>
                </c:pt>
                <c:pt idx="3433">
                  <c:v>2.94994E-8</c:v>
                </c:pt>
                <c:pt idx="3434">
                  <c:v>2.9511900000000001E-8</c:v>
                </c:pt>
                <c:pt idx="3435">
                  <c:v>2.9524399999999999E-8</c:v>
                </c:pt>
                <c:pt idx="3436">
                  <c:v>2.95369E-8</c:v>
                </c:pt>
                <c:pt idx="3437">
                  <c:v>2.9549400000000001E-8</c:v>
                </c:pt>
                <c:pt idx="3438">
                  <c:v>2.9561900000000001E-8</c:v>
                </c:pt>
                <c:pt idx="3439">
                  <c:v>2.9574399999999999E-8</c:v>
                </c:pt>
                <c:pt idx="3440">
                  <c:v>2.95869E-8</c:v>
                </c:pt>
                <c:pt idx="3441">
                  <c:v>2.9599400000000001E-8</c:v>
                </c:pt>
                <c:pt idx="3442">
                  <c:v>2.9611899999999999E-8</c:v>
                </c:pt>
                <c:pt idx="3443">
                  <c:v>2.96244E-8</c:v>
                </c:pt>
                <c:pt idx="3444">
                  <c:v>2.9636900000000001E-8</c:v>
                </c:pt>
                <c:pt idx="3445">
                  <c:v>2.9649400000000001E-8</c:v>
                </c:pt>
                <c:pt idx="3446">
                  <c:v>2.9661899999999999E-8</c:v>
                </c:pt>
                <c:pt idx="3447">
                  <c:v>2.96744E-8</c:v>
                </c:pt>
                <c:pt idx="3448">
                  <c:v>2.9686900000000001E-8</c:v>
                </c:pt>
                <c:pt idx="3449">
                  <c:v>2.9699399999999999E-8</c:v>
                </c:pt>
                <c:pt idx="3450">
                  <c:v>2.97119E-8</c:v>
                </c:pt>
                <c:pt idx="3451">
                  <c:v>2.97244E-8</c:v>
                </c:pt>
                <c:pt idx="3452">
                  <c:v>2.9736900000000001E-8</c:v>
                </c:pt>
                <c:pt idx="3453">
                  <c:v>2.9749399999999999E-8</c:v>
                </c:pt>
                <c:pt idx="3454">
                  <c:v>2.97619E-8</c:v>
                </c:pt>
                <c:pt idx="3455">
                  <c:v>2.9774400000000001E-8</c:v>
                </c:pt>
                <c:pt idx="3456">
                  <c:v>2.9786899999999999E-8</c:v>
                </c:pt>
                <c:pt idx="3457">
                  <c:v>2.9799399999999999E-8</c:v>
                </c:pt>
                <c:pt idx="3458">
                  <c:v>2.9811899999999997E-8</c:v>
                </c:pt>
                <c:pt idx="3459">
                  <c:v>2.9824399999999998E-8</c:v>
                </c:pt>
                <c:pt idx="3460">
                  <c:v>2.9836899999999999E-8</c:v>
                </c:pt>
                <c:pt idx="3461">
                  <c:v>2.98494E-8</c:v>
                </c:pt>
                <c:pt idx="3462">
                  <c:v>2.9861900000000001E-8</c:v>
                </c:pt>
                <c:pt idx="3463">
                  <c:v>2.9874400000000002E-8</c:v>
                </c:pt>
                <c:pt idx="3464">
                  <c:v>2.9886900000000003E-8</c:v>
                </c:pt>
                <c:pt idx="3465">
                  <c:v>2.9899399999999997E-8</c:v>
                </c:pt>
                <c:pt idx="3466">
                  <c:v>2.9911899999999998E-8</c:v>
                </c:pt>
                <c:pt idx="3467">
                  <c:v>2.9924399999999999E-8</c:v>
                </c:pt>
                <c:pt idx="3468">
                  <c:v>2.99369E-8</c:v>
                </c:pt>
                <c:pt idx="3469">
                  <c:v>2.9949400000000001E-8</c:v>
                </c:pt>
                <c:pt idx="3470">
                  <c:v>2.9961900000000002E-8</c:v>
                </c:pt>
                <c:pt idx="3471">
                  <c:v>2.9974400000000003E-8</c:v>
                </c:pt>
                <c:pt idx="3472">
                  <c:v>2.9986899999999997E-8</c:v>
                </c:pt>
                <c:pt idx="3473">
                  <c:v>2.9999399999999998E-8</c:v>
                </c:pt>
                <c:pt idx="3474">
                  <c:v>3.0011899999999999E-8</c:v>
                </c:pt>
                <c:pt idx="3475">
                  <c:v>3.00244E-8</c:v>
                </c:pt>
                <c:pt idx="3476">
                  <c:v>3.0036900000000001E-8</c:v>
                </c:pt>
                <c:pt idx="3477">
                  <c:v>3.0049400000000002E-8</c:v>
                </c:pt>
                <c:pt idx="3478">
                  <c:v>3.0061900000000003E-8</c:v>
                </c:pt>
                <c:pt idx="3479">
                  <c:v>3.0074399999999997E-8</c:v>
                </c:pt>
                <c:pt idx="3480">
                  <c:v>3.0086899999999998E-8</c:v>
                </c:pt>
                <c:pt idx="3481">
                  <c:v>3.0099399999999999E-8</c:v>
                </c:pt>
                <c:pt idx="3482">
                  <c:v>3.01119E-8</c:v>
                </c:pt>
                <c:pt idx="3483">
                  <c:v>3.0124400000000001E-8</c:v>
                </c:pt>
                <c:pt idx="3484">
                  <c:v>3.0136900000000002E-8</c:v>
                </c:pt>
                <c:pt idx="3485">
                  <c:v>3.0149400000000003E-8</c:v>
                </c:pt>
                <c:pt idx="3486">
                  <c:v>3.0161899999999997E-8</c:v>
                </c:pt>
                <c:pt idx="3487">
                  <c:v>3.0174399999999998E-8</c:v>
                </c:pt>
                <c:pt idx="3488">
                  <c:v>3.0186899999999999E-8</c:v>
                </c:pt>
                <c:pt idx="3489">
                  <c:v>3.01994E-8</c:v>
                </c:pt>
                <c:pt idx="3490">
                  <c:v>3.0211900000000001E-8</c:v>
                </c:pt>
                <c:pt idx="3491">
                  <c:v>3.0224400000000002E-8</c:v>
                </c:pt>
                <c:pt idx="3492">
                  <c:v>3.0236900000000003E-8</c:v>
                </c:pt>
                <c:pt idx="3493">
                  <c:v>3.0249399999999997E-8</c:v>
                </c:pt>
                <c:pt idx="3494">
                  <c:v>3.0261899999999998E-8</c:v>
                </c:pt>
                <c:pt idx="3495">
                  <c:v>3.0274399999999999E-8</c:v>
                </c:pt>
                <c:pt idx="3496">
                  <c:v>3.02869E-8</c:v>
                </c:pt>
                <c:pt idx="3497">
                  <c:v>3.0299400000000001E-8</c:v>
                </c:pt>
                <c:pt idx="3498">
                  <c:v>3.0311900000000002E-8</c:v>
                </c:pt>
                <c:pt idx="3499">
                  <c:v>3.0324400000000003E-8</c:v>
                </c:pt>
                <c:pt idx="3500">
                  <c:v>3.0336899999999997E-8</c:v>
                </c:pt>
                <c:pt idx="3501">
                  <c:v>3.0349399999999998E-8</c:v>
                </c:pt>
                <c:pt idx="3502">
                  <c:v>3.0361899999999999E-8</c:v>
                </c:pt>
                <c:pt idx="3503">
                  <c:v>3.03744E-8</c:v>
                </c:pt>
                <c:pt idx="3504">
                  <c:v>3.0386900000000001E-8</c:v>
                </c:pt>
                <c:pt idx="3505">
                  <c:v>3.0399400000000002E-8</c:v>
                </c:pt>
                <c:pt idx="3506">
                  <c:v>3.0411900000000002E-8</c:v>
                </c:pt>
                <c:pt idx="3507">
                  <c:v>3.0424399999999997E-8</c:v>
                </c:pt>
                <c:pt idx="3508">
                  <c:v>3.0436899999999998E-8</c:v>
                </c:pt>
                <c:pt idx="3509">
                  <c:v>3.0449399999999999E-8</c:v>
                </c:pt>
                <c:pt idx="3510">
                  <c:v>3.04619E-8</c:v>
                </c:pt>
                <c:pt idx="3511">
                  <c:v>3.0474400000000001E-8</c:v>
                </c:pt>
                <c:pt idx="3512">
                  <c:v>3.0486900000000002E-8</c:v>
                </c:pt>
                <c:pt idx="3513">
                  <c:v>3.0499400000000002E-8</c:v>
                </c:pt>
                <c:pt idx="3514">
                  <c:v>3.0511899999999997E-8</c:v>
                </c:pt>
                <c:pt idx="3515">
                  <c:v>3.0524399999999998E-8</c:v>
                </c:pt>
                <c:pt idx="3516">
                  <c:v>3.0536899999999999E-8</c:v>
                </c:pt>
                <c:pt idx="3517">
                  <c:v>3.05494E-8</c:v>
                </c:pt>
                <c:pt idx="3518">
                  <c:v>3.0561900000000001E-8</c:v>
                </c:pt>
                <c:pt idx="3519">
                  <c:v>3.0574400000000001E-8</c:v>
                </c:pt>
                <c:pt idx="3520">
                  <c:v>3.0586900000000002E-8</c:v>
                </c:pt>
                <c:pt idx="3521">
                  <c:v>3.0599399999999997E-8</c:v>
                </c:pt>
                <c:pt idx="3522">
                  <c:v>3.0611899999999998E-8</c:v>
                </c:pt>
                <c:pt idx="3523">
                  <c:v>3.0624399999999999E-8</c:v>
                </c:pt>
                <c:pt idx="3524">
                  <c:v>3.06369E-8</c:v>
                </c:pt>
                <c:pt idx="3525">
                  <c:v>3.06494E-8</c:v>
                </c:pt>
                <c:pt idx="3526">
                  <c:v>3.0661900000000001E-8</c:v>
                </c:pt>
                <c:pt idx="3527">
                  <c:v>3.0674400000000002E-8</c:v>
                </c:pt>
                <c:pt idx="3528">
                  <c:v>3.0686900000000003E-8</c:v>
                </c:pt>
                <c:pt idx="3529">
                  <c:v>3.0699399999999998E-8</c:v>
                </c:pt>
                <c:pt idx="3530">
                  <c:v>3.0711899999999999E-8</c:v>
                </c:pt>
                <c:pt idx="3531">
                  <c:v>3.0724399999999999E-8</c:v>
                </c:pt>
                <c:pt idx="3532">
                  <c:v>3.07369E-8</c:v>
                </c:pt>
                <c:pt idx="3533">
                  <c:v>3.0749400000000001E-8</c:v>
                </c:pt>
                <c:pt idx="3534">
                  <c:v>3.0761900000000002E-8</c:v>
                </c:pt>
                <c:pt idx="3535">
                  <c:v>3.0774400000000003E-8</c:v>
                </c:pt>
                <c:pt idx="3536">
                  <c:v>3.0786899999999998E-8</c:v>
                </c:pt>
                <c:pt idx="3537">
                  <c:v>3.0799399999999999E-8</c:v>
                </c:pt>
                <c:pt idx="3538">
                  <c:v>3.0811899999999999E-8</c:v>
                </c:pt>
                <c:pt idx="3539">
                  <c:v>3.08244E-8</c:v>
                </c:pt>
                <c:pt idx="3540">
                  <c:v>3.0836900000000001E-8</c:v>
                </c:pt>
                <c:pt idx="3541">
                  <c:v>3.0849400000000002E-8</c:v>
                </c:pt>
                <c:pt idx="3542">
                  <c:v>3.0861900000000003E-8</c:v>
                </c:pt>
                <c:pt idx="3543">
                  <c:v>3.0874399999999998E-8</c:v>
                </c:pt>
                <c:pt idx="3544">
                  <c:v>3.0886899999999998E-8</c:v>
                </c:pt>
                <c:pt idx="3545">
                  <c:v>3.0899399999999999E-8</c:v>
                </c:pt>
                <c:pt idx="3546">
                  <c:v>3.09119E-8</c:v>
                </c:pt>
                <c:pt idx="3547">
                  <c:v>3.0924400000000001E-8</c:v>
                </c:pt>
                <c:pt idx="3548">
                  <c:v>3.0936900000000002E-8</c:v>
                </c:pt>
                <c:pt idx="3549">
                  <c:v>3.0949400000000003E-8</c:v>
                </c:pt>
                <c:pt idx="3550">
                  <c:v>3.0961899999999997E-8</c:v>
                </c:pt>
                <c:pt idx="3551">
                  <c:v>3.0974399999999998E-8</c:v>
                </c:pt>
                <c:pt idx="3552">
                  <c:v>3.0986899999999999E-8</c:v>
                </c:pt>
                <c:pt idx="3553">
                  <c:v>3.09994E-8</c:v>
                </c:pt>
                <c:pt idx="3554">
                  <c:v>3.1011900000000001E-8</c:v>
                </c:pt>
                <c:pt idx="3555">
                  <c:v>3.1024400000000002E-8</c:v>
                </c:pt>
                <c:pt idx="3556">
                  <c:v>3.1036900000000003E-8</c:v>
                </c:pt>
                <c:pt idx="3557">
                  <c:v>3.1049399999999997E-8</c:v>
                </c:pt>
                <c:pt idx="3558">
                  <c:v>3.1061899999999998E-8</c:v>
                </c:pt>
                <c:pt idx="3559">
                  <c:v>3.1074399999999999E-8</c:v>
                </c:pt>
                <c:pt idx="3560">
                  <c:v>3.10869E-8</c:v>
                </c:pt>
                <c:pt idx="3561">
                  <c:v>3.1099400000000001E-8</c:v>
                </c:pt>
                <c:pt idx="3562">
                  <c:v>3.1111900000000002E-8</c:v>
                </c:pt>
                <c:pt idx="3563">
                  <c:v>3.1124400000000003E-8</c:v>
                </c:pt>
                <c:pt idx="3564">
                  <c:v>3.1136899999999997E-8</c:v>
                </c:pt>
                <c:pt idx="3565">
                  <c:v>3.1149399999999998E-8</c:v>
                </c:pt>
                <c:pt idx="3566">
                  <c:v>3.1161899999999999E-8</c:v>
                </c:pt>
                <c:pt idx="3567">
                  <c:v>3.11744E-8</c:v>
                </c:pt>
                <c:pt idx="3568">
                  <c:v>3.1186900000000001E-8</c:v>
                </c:pt>
                <c:pt idx="3569">
                  <c:v>3.1199400000000002E-8</c:v>
                </c:pt>
                <c:pt idx="3570">
                  <c:v>3.1211900000000003E-8</c:v>
                </c:pt>
                <c:pt idx="3571">
                  <c:v>3.1224399999999997E-8</c:v>
                </c:pt>
                <c:pt idx="3572">
                  <c:v>3.1236899999999998E-8</c:v>
                </c:pt>
                <c:pt idx="3573">
                  <c:v>3.1249399999999999E-8</c:v>
                </c:pt>
                <c:pt idx="3574">
                  <c:v>3.12619E-8</c:v>
                </c:pt>
                <c:pt idx="3575">
                  <c:v>3.1274400000000001E-8</c:v>
                </c:pt>
                <c:pt idx="3576">
                  <c:v>3.1286900000000002E-8</c:v>
                </c:pt>
                <c:pt idx="3577">
                  <c:v>3.1299400000000003E-8</c:v>
                </c:pt>
                <c:pt idx="3578">
                  <c:v>3.1311899999999997E-8</c:v>
                </c:pt>
                <c:pt idx="3579">
                  <c:v>3.1324399999999998E-8</c:v>
                </c:pt>
                <c:pt idx="3580">
                  <c:v>3.1336899999999999E-8</c:v>
                </c:pt>
                <c:pt idx="3581">
                  <c:v>3.13494E-8</c:v>
                </c:pt>
                <c:pt idx="3582">
                  <c:v>3.1361900000000001E-8</c:v>
                </c:pt>
                <c:pt idx="3583">
                  <c:v>3.1374400000000002E-8</c:v>
                </c:pt>
                <c:pt idx="3584">
                  <c:v>3.1386900000000003E-8</c:v>
                </c:pt>
                <c:pt idx="3585">
                  <c:v>3.1399399999999997E-8</c:v>
                </c:pt>
                <c:pt idx="3586">
                  <c:v>3.1411899999999998E-8</c:v>
                </c:pt>
                <c:pt idx="3587">
                  <c:v>3.1424399999999999E-8</c:v>
                </c:pt>
                <c:pt idx="3588">
                  <c:v>3.14369E-8</c:v>
                </c:pt>
                <c:pt idx="3589">
                  <c:v>3.1449400000000001E-8</c:v>
                </c:pt>
                <c:pt idx="3590">
                  <c:v>3.1461900000000002E-8</c:v>
                </c:pt>
                <c:pt idx="3591">
                  <c:v>3.1474400000000003E-8</c:v>
                </c:pt>
                <c:pt idx="3592">
                  <c:v>3.1486899999999997E-8</c:v>
                </c:pt>
                <c:pt idx="3593">
                  <c:v>3.1499399999999998E-8</c:v>
                </c:pt>
                <c:pt idx="3594">
                  <c:v>3.1511899999999999E-8</c:v>
                </c:pt>
                <c:pt idx="3595">
                  <c:v>3.15244E-8</c:v>
                </c:pt>
                <c:pt idx="3596">
                  <c:v>3.1536900000000001E-8</c:v>
                </c:pt>
                <c:pt idx="3597">
                  <c:v>3.1549400000000002E-8</c:v>
                </c:pt>
                <c:pt idx="3598">
                  <c:v>3.1561900000000003E-8</c:v>
                </c:pt>
                <c:pt idx="3599">
                  <c:v>3.1574399999999997E-8</c:v>
                </c:pt>
                <c:pt idx="3600">
                  <c:v>3.1586899999999998E-8</c:v>
                </c:pt>
                <c:pt idx="3601">
                  <c:v>3.1599399999999999E-8</c:v>
                </c:pt>
                <c:pt idx="3602">
                  <c:v>3.16119E-8</c:v>
                </c:pt>
                <c:pt idx="3603">
                  <c:v>3.1624400000000001E-8</c:v>
                </c:pt>
                <c:pt idx="3604">
                  <c:v>3.1636900000000002E-8</c:v>
                </c:pt>
                <c:pt idx="3605">
                  <c:v>3.1649400000000003E-8</c:v>
                </c:pt>
                <c:pt idx="3606">
                  <c:v>3.1661899999999997E-8</c:v>
                </c:pt>
                <c:pt idx="3607">
                  <c:v>3.1674399999999998E-8</c:v>
                </c:pt>
                <c:pt idx="3608">
                  <c:v>3.1686899999999999E-8</c:v>
                </c:pt>
                <c:pt idx="3609">
                  <c:v>3.16994E-8</c:v>
                </c:pt>
                <c:pt idx="3610">
                  <c:v>3.1711900000000001E-8</c:v>
                </c:pt>
                <c:pt idx="3611">
                  <c:v>3.1724400000000002E-8</c:v>
                </c:pt>
                <c:pt idx="3612">
                  <c:v>3.1736900000000003E-8</c:v>
                </c:pt>
                <c:pt idx="3613">
                  <c:v>3.1749399999999997E-8</c:v>
                </c:pt>
                <c:pt idx="3614">
                  <c:v>3.1761899999999998E-8</c:v>
                </c:pt>
                <c:pt idx="3615">
                  <c:v>3.1774399999999999E-8</c:v>
                </c:pt>
                <c:pt idx="3616">
                  <c:v>3.17869E-8</c:v>
                </c:pt>
                <c:pt idx="3617">
                  <c:v>3.1799400000000001E-8</c:v>
                </c:pt>
                <c:pt idx="3618">
                  <c:v>3.1811900000000002E-8</c:v>
                </c:pt>
                <c:pt idx="3619">
                  <c:v>3.1824400000000003E-8</c:v>
                </c:pt>
                <c:pt idx="3620">
                  <c:v>3.1836899999999997E-8</c:v>
                </c:pt>
                <c:pt idx="3621">
                  <c:v>3.1849399999999998E-8</c:v>
                </c:pt>
                <c:pt idx="3622">
                  <c:v>3.1861899999999999E-8</c:v>
                </c:pt>
                <c:pt idx="3623">
                  <c:v>3.18744E-8</c:v>
                </c:pt>
                <c:pt idx="3624">
                  <c:v>3.1886900000000001E-8</c:v>
                </c:pt>
                <c:pt idx="3625">
                  <c:v>3.1899400000000002E-8</c:v>
                </c:pt>
                <c:pt idx="3626">
                  <c:v>3.1911900000000003E-8</c:v>
                </c:pt>
                <c:pt idx="3627">
                  <c:v>3.1924399999999997E-8</c:v>
                </c:pt>
                <c:pt idx="3628">
                  <c:v>3.1936899999999998E-8</c:v>
                </c:pt>
                <c:pt idx="3629">
                  <c:v>3.1949399999999999E-8</c:v>
                </c:pt>
                <c:pt idx="3630">
                  <c:v>3.19619E-8</c:v>
                </c:pt>
                <c:pt idx="3631">
                  <c:v>3.1974400000000001E-8</c:v>
                </c:pt>
                <c:pt idx="3632">
                  <c:v>3.1986900000000002E-8</c:v>
                </c:pt>
                <c:pt idx="3633">
                  <c:v>3.1999400000000003E-8</c:v>
                </c:pt>
                <c:pt idx="3634">
                  <c:v>3.2011899999999997E-8</c:v>
                </c:pt>
                <c:pt idx="3635">
                  <c:v>3.2024399999999998E-8</c:v>
                </c:pt>
                <c:pt idx="3636">
                  <c:v>3.2036899999999999E-8</c:v>
                </c:pt>
                <c:pt idx="3637">
                  <c:v>3.20494E-8</c:v>
                </c:pt>
                <c:pt idx="3638">
                  <c:v>3.2061900000000001E-8</c:v>
                </c:pt>
                <c:pt idx="3639">
                  <c:v>3.2074400000000002E-8</c:v>
                </c:pt>
                <c:pt idx="3640">
                  <c:v>3.2086900000000003E-8</c:v>
                </c:pt>
                <c:pt idx="3641">
                  <c:v>3.2099399999999997E-8</c:v>
                </c:pt>
                <c:pt idx="3642">
                  <c:v>3.2111899999999998E-8</c:v>
                </c:pt>
                <c:pt idx="3643">
                  <c:v>3.2124399999999999E-8</c:v>
                </c:pt>
                <c:pt idx="3644">
                  <c:v>3.21369E-8</c:v>
                </c:pt>
                <c:pt idx="3645">
                  <c:v>3.2149400000000001E-8</c:v>
                </c:pt>
                <c:pt idx="3646">
                  <c:v>3.2161900000000002E-8</c:v>
                </c:pt>
                <c:pt idx="3647">
                  <c:v>3.2174400000000003E-8</c:v>
                </c:pt>
                <c:pt idx="3648">
                  <c:v>3.2186899999999997E-8</c:v>
                </c:pt>
                <c:pt idx="3649">
                  <c:v>3.2199399999999998E-8</c:v>
                </c:pt>
                <c:pt idx="3650">
                  <c:v>3.2211899999999999E-8</c:v>
                </c:pt>
                <c:pt idx="3651">
                  <c:v>3.22244E-8</c:v>
                </c:pt>
                <c:pt idx="3652">
                  <c:v>3.2236900000000001E-8</c:v>
                </c:pt>
                <c:pt idx="3653">
                  <c:v>3.2249400000000002E-8</c:v>
                </c:pt>
                <c:pt idx="3654">
                  <c:v>3.2261900000000003E-8</c:v>
                </c:pt>
                <c:pt idx="3655">
                  <c:v>3.2274399999999997E-8</c:v>
                </c:pt>
                <c:pt idx="3656">
                  <c:v>3.2286899999999998E-8</c:v>
                </c:pt>
                <c:pt idx="3657">
                  <c:v>3.2299399999999999E-8</c:v>
                </c:pt>
                <c:pt idx="3658">
                  <c:v>3.23119E-8</c:v>
                </c:pt>
                <c:pt idx="3659">
                  <c:v>3.2324400000000001E-8</c:v>
                </c:pt>
                <c:pt idx="3660">
                  <c:v>3.2336900000000002E-8</c:v>
                </c:pt>
                <c:pt idx="3661">
                  <c:v>3.2349400000000002E-8</c:v>
                </c:pt>
                <c:pt idx="3662">
                  <c:v>3.2361899999999997E-8</c:v>
                </c:pt>
                <c:pt idx="3663">
                  <c:v>3.2374399999999998E-8</c:v>
                </c:pt>
                <c:pt idx="3664">
                  <c:v>3.2386899999999999E-8</c:v>
                </c:pt>
                <c:pt idx="3665">
                  <c:v>3.23994E-8</c:v>
                </c:pt>
                <c:pt idx="3666">
                  <c:v>3.2411900000000001E-8</c:v>
                </c:pt>
                <c:pt idx="3667">
                  <c:v>3.2424400000000001E-8</c:v>
                </c:pt>
                <c:pt idx="3668">
                  <c:v>3.2436900000000002E-8</c:v>
                </c:pt>
                <c:pt idx="3669">
                  <c:v>3.2449399999999997E-8</c:v>
                </c:pt>
                <c:pt idx="3670">
                  <c:v>3.2461899999999998E-8</c:v>
                </c:pt>
                <c:pt idx="3671">
                  <c:v>3.2474399999999999E-8</c:v>
                </c:pt>
                <c:pt idx="3672">
                  <c:v>3.24869E-8</c:v>
                </c:pt>
                <c:pt idx="3673">
                  <c:v>3.24994E-8</c:v>
                </c:pt>
                <c:pt idx="3674">
                  <c:v>3.2511900000000001E-8</c:v>
                </c:pt>
                <c:pt idx="3675">
                  <c:v>3.2524400000000002E-8</c:v>
                </c:pt>
                <c:pt idx="3676">
                  <c:v>3.2536899999999997E-8</c:v>
                </c:pt>
                <c:pt idx="3677">
                  <c:v>3.2549399999999998E-8</c:v>
                </c:pt>
                <c:pt idx="3678">
                  <c:v>3.2561899999999999E-8</c:v>
                </c:pt>
                <c:pt idx="3679">
                  <c:v>3.25744E-8</c:v>
                </c:pt>
                <c:pt idx="3680">
                  <c:v>3.25869E-8</c:v>
                </c:pt>
                <c:pt idx="3681">
                  <c:v>3.2599400000000001E-8</c:v>
                </c:pt>
                <c:pt idx="3682">
                  <c:v>3.2611900000000002E-8</c:v>
                </c:pt>
                <c:pt idx="3683">
                  <c:v>3.2624400000000003E-8</c:v>
                </c:pt>
                <c:pt idx="3684">
                  <c:v>3.2636899999999998E-8</c:v>
                </c:pt>
                <c:pt idx="3685">
                  <c:v>3.2649399999999999E-8</c:v>
                </c:pt>
                <c:pt idx="3686">
                  <c:v>3.2661899999999999E-8</c:v>
                </c:pt>
                <c:pt idx="3687">
                  <c:v>3.26744E-8</c:v>
                </c:pt>
                <c:pt idx="3688">
                  <c:v>3.2686900000000001E-8</c:v>
                </c:pt>
                <c:pt idx="3689">
                  <c:v>3.2699400000000002E-8</c:v>
                </c:pt>
                <c:pt idx="3690">
                  <c:v>3.2711900000000003E-8</c:v>
                </c:pt>
                <c:pt idx="3691">
                  <c:v>3.2724399999999998E-8</c:v>
                </c:pt>
                <c:pt idx="3692">
                  <c:v>3.2736899999999998E-8</c:v>
                </c:pt>
                <c:pt idx="3693">
                  <c:v>3.2749399999999999E-8</c:v>
                </c:pt>
                <c:pt idx="3694">
                  <c:v>3.27619E-8</c:v>
                </c:pt>
                <c:pt idx="3695">
                  <c:v>3.2774400000000001E-8</c:v>
                </c:pt>
                <c:pt idx="3696">
                  <c:v>3.2786900000000002E-8</c:v>
                </c:pt>
                <c:pt idx="3697">
                  <c:v>3.2799400000000003E-8</c:v>
                </c:pt>
                <c:pt idx="3698">
                  <c:v>3.2811899999999998E-8</c:v>
                </c:pt>
                <c:pt idx="3699">
                  <c:v>3.2824399999999998E-8</c:v>
                </c:pt>
                <c:pt idx="3700">
                  <c:v>3.2836899999999999E-8</c:v>
                </c:pt>
                <c:pt idx="3701">
                  <c:v>3.28494E-8</c:v>
                </c:pt>
                <c:pt idx="3702">
                  <c:v>3.2861900000000001E-8</c:v>
                </c:pt>
                <c:pt idx="3703">
                  <c:v>3.2874400000000002E-8</c:v>
                </c:pt>
                <c:pt idx="3704">
                  <c:v>3.2886900000000003E-8</c:v>
                </c:pt>
                <c:pt idx="3705">
                  <c:v>3.2899399999999997E-8</c:v>
                </c:pt>
                <c:pt idx="3706">
                  <c:v>3.2911899999999998E-8</c:v>
                </c:pt>
                <c:pt idx="3707">
                  <c:v>3.2924399999999999E-8</c:v>
                </c:pt>
                <c:pt idx="3708">
                  <c:v>3.29369E-8</c:v>
                </c:pt>
                <c:pt idx="3709">
                  <c:v>3.2949400000000001E-8</c:v>
                </c:pt>
                <c:pt idx="3710">
                  <c:v>3.2961900000000002E-8</c:v>
                </c:pt>
                <c:pt idx="3711">
                  <c:v>3.2974400000000003E-8</c:v>
                </c:pt>
                <c:pt idx="3712">
                  <c:v>3.2986899999999997E-8</c:v>
                </c:pt>
                <c:pt idx="3713">
                  <c:v>3.2999399999999998E-8</c:v>
                </c:pt>
                <c:pt idx="3714">
                  <c:v>3.3011899999999999E-8</c:v>
                </c:pt>
                <c:pt idx="3715">
                  <c:v>3.30244E-8</c:v>
                </c:pt>
                <c:pt idx="3716">
                  <c:v>3.3036900000000001E-8</c:v>
                </c:pt>
                <c:pt idx="3717">
                  <c:v>3.3049400000000002E-8</c:v>
                </c:pt>
                <c:pt idx="3718">
                  <c:v>3.3061900000000003E-8</c:v>
                </c:pt>
                <c:pt idx="3719">
                  <c:v>3.3074399999999997E-8</c:v>
                </c:pt>
                <c:pt idx="3720">
                  <c:v>3.3086899999999998E-8</c:v>
                </c:pt>
                <c:pt idx="3721">
                  <c:v>3.3099399999999999E-8</c:v>
                </c:pt>
                <c:pt idx="3722">
                  <c:v>3.31119E-8</c:v>
                </c:pt>
                <c:pt idx="3723">
                  <c:v>3.3124400000000001E-8</c:v>
                </c:pt>
                <c:pt idx="3724">
                  <c:v>3.3136900000000002E-8</c:v>
                </c:pt>
                <c:pt idx="3725">
                  <c:v>3.3149400000000003E-8</c:v>
                </c:pt>
                <c:pt idx="3726">
                  <c:v>3.3161899999999997E-8</c:v>
                </c:pt>
                <c:pt idx="3727">
                  <c:v>3.3174399999999998E-8</c:v>
                </c:pt>
                <c:pt idx="3728">
                  <c:v>3.3186899999999999E-8</c:v>
                </c:pt>
                <c:pt idx="3729">
                  <c:v>3.31994E-8</c:v>
                </c:pt>
                <c:pt idx="3730">
                  <c:v>3.3211900000000001E-8</c:v>
                </c:pt>
                <c:pt idx="3731">
                  <c:v>3.3224400000000002E-8</c:v>
                </c:pt>
                <c:pt idx="3732">
                  <c:v>3.3236900000000003E-8</c:v>
                </c:pt>
                <c:pt idx="3733">
                  <c:v>3.3249399999999997E-8</c:v>
                </c:pt>
                <c:pt idx="3734">
                  <c:v>3.3261899999999998E-8</c:v>
                </c:pt>
                <c:pt idx="3735">
                  <c:v>3.3274399999999999E-8</c:v>
                </c:pt>
                <c:pt idx="3736">
                  <c:v>3.32869E-8</c:v>
                </c:pt>
                <c:pt idx="3737">
                  <c:v>3.3299400000000001E-8</c:v>
                </c:pt>
                <c:pt idx="3738">
                  <c:v>3.3311900000000002E-8</c:v>
                </c:pt>
                <c:pt idx="3739">
                  <c:v>3.3324400000000003E-8</c:v>
                </c:pt>
                <c:pt idx="3740">
                  <c:v>3.3336899999999997E-8</c:v>
                </c:pt>
                <c:pt idx="3741">
                  <c:v>3.3349399999999998E-8</c:v>
                </c:pt>
                <c:pt idx="3742">
                  <c:v>3.3361899999999999E-8</c:v>
                </c:pt>
                <c:pt idx="3743">
                  <c:v>3.33744E-8</c:v>
                </c:pt>
                <c:pt idx="3744">
                  <c:v>3.3386900000000001E-8</c:v>
                </c:pt>
                <c:pt idx="3745">
                  <c:v>3.3399400000000002E-8</c:v>
                </c:pt>
                <c:pt idx="3746">
                  <c:v>3.3411900000000003E-8</c:v>
                </c:pt>
                <c:pt idx="3747">
                  <c:v>3.3424399999999997E-8</c:v>
                </c:pt>
                <c:pt idx="3748">
                  <c:v>3.3436899999999998E-8</c:v>
                </c:pt>
                <c:pt idx="3749">
                  <c:v>3.3449399999999999E-8</c:v>
                </c:pt>
                <c:pt idx="3750">
                  <c:v>3.34619E-8</c:v>
                </c:pt>
                <c:pt idx="3751">
                  <c:v>3.3474400000000001E-8</c:v>
                </c:pt>
                <c:pt idx="3752">
                  <c:v>3.3486900000000002E-8</c:v>
                </c:pt>
                <c:pt idx="3753">
                  <c:v>3.3499400000000003E-8</c:v>
                </c:pt>
                <c:pt idx="3754">
                  <c:v>3.3511899999999997E-8</c:v>
                </c:pt>
                <c:pt idx="3755">
                  <c:v>3.3524399999999998E-8</c:v>
                </c:pt>
                <c:pt idx="3756">
                  <c:v>3.3536899999999999E-8</c:v>
                </c:pt>
                <c:pt idx="3757">
                  <c:v>3.35494E-8</c:v>
                </c:pt>
                <c:pt idx="3758">
                  <c:v>3.3561900000000001E-8</c:v>
                </c:pt>
                <c:pt idx="3759">
                  <c:v>3.3574400000000002E-8</c:v>
                </c:pt>
                <c:pt idx="3760">
                  <c:v>3.3586900000000003E-8</c:v>
                </c:pt>
                <c:pt idx="3761">
                  <c:v>3.3599399999999997E-8</c:v>
                </c:pt>
                <c:pt idx="3762">
                  <c:v>3.3611899999999998E-8</c:v>
                </c:pt>
                <c:pt idx="3763">
                  <c:v>3.3624399999999999E-8</c:v>
                </c:pt>
                <c:pt idx="3764">
                  <c:v>3.36369E-8</c:v>
                </c:pt>
                <c:pt idx="3765">
                  <c:v>3.3649400000000001E-8</c:v>
                </c:pt>
                <c:pt idx="3766">
                  <c:v>3.3661900000000002E-8</c:v>
                </c:pt>
                <c:pt idx="3767">
                  <c:v>3.3674400000000003E-8</c:v>
                </c:pt>
                <c:pt idx="3768">
                  <c:v>3.3686899999999997E-8</c:v>
                </c:pt>
                <c:pt idx="3769">
                  <c:v>3.3699399999999998E-8</c:v>
                </c:pt>
                <c:pt idx="3770">
                  <c:v>3.3711899999999999E-8</c:v>
                </c:pt>
                <c:pt idx="3771">
                  <c:v>3.37244E-8</c:v>
                </c:pt>
                <c:pt idx="3772">
                  <c:v>3.3736900000000001E-8</c:v>
                </c:pt>
                <c:pt idx="3773">
                  <c:v>3.3749400000000002E-8</c:v>
                </c:pt>
                <c:pt idx="3774">
                  <c:v>3.3761900000000003E-8</c:v>
                </c:pt>
                <c:pt idx="3775">
                  <c:v>3.3774399999999997E-8</c:v>
                </c:pt>
                <c:pt idx="3776">
                  <c:v>3.3786899999999998E-8</c:v>
                </c:pt>
                <c:pt idx="3777">
                  <c:v>3.3799399999999999E-8</c:v>
                </c:pt>
                <c:pt idx="3778">
                  <c:v>3.38119E-8</c:v>
                </c:pt>
                <c:pt idx="3779">
                  <c:v>3.3824400000000001E-8</c:v>
                </c:pt>
                <c:pt idx="3780">
                  <c:v>3.3836900000000002E-8</c:v>
                </c:pt>
                <c:pt idx="3781">
                  <c:v>3.3849400000000003E-8</c:v>
                </c:pt>
                <c:pt idx="3782">
                  <c:v>3.3861899999999997E-8</c:v>
                </c:pt>
                <c:pt idx="3783">
                  <c:v>3.3874399999999998E-8</c:v>
                </c:pt>
                <c:pt idx="3784">
                  <c:v>3.3886899999999999E-8</c:v>
                </c:pt>
                <c:pt idx="3785">
                  <c:v>3.38994E-8</c:v>
                </c:pt>
                <c:pt idx="3786">
                  <c:v>3.3911900000000001E-8</c:v>
                </c:pt>
                <c:pt idx="3787">
                  <c:v>3.3924400000000002E-8</c:v>
                </c:pt>
                <c:pt idx="3788">
                  <c:v>3.3936900000000003E-8</c:v>
                </c:pt>
                <c:pt idx="3789">
                  <c:v>3.3949399999999997E-8</c:v>
                </c:pt>
                <c:pt idx="3790">
                  <c:v>3.3961899999999998E-8</c:v>
                </c:pt>
                <c:pt idx="3791">
                  <c:v>3.3974399999999999E-8</c:v>
                </c:pt>
                <c:pt idx="3792">
                  <c:v>3.39869E-8</c:v>
                </c:pt>
                <c:pt idx="3793">
                  <c:v>3.3999400000000001E-8</c:v>
                </c:pt>
                <c:pt idx="3794">
                  <c:v>3.4011900000000002E-8</c:v>
                </c:pt>
                <c:pt idx="3795">
                  <c:v>3.4024400000000003E-8</c:v>
                </c:pt>
                <c:pt idx="3796">
                  <c:v>3.4036899999999997E-8</c:v>
                </c:pt>
                <c:pt idx="3797">
                  <c:v>3.4049399999999998E-8</c:v>
                </c:pt>
                <c:pt idx="3798">
                  <c:v>3.4061899999999999E-8</c:v>
                </c:pt>
                <c:pt idx="3799">
                  <c:v>3.40744E-8</c:v>
                </c:pt>
                <c:pt idx="3800">
                  <c:v>3.4086900000000001E-8</c:v>
                </c:pt>
                <c:pt idx="3801">
                  <c:v>3.4099400000000002E-8</c:v>
                </c:pt>
                <c:pt idx="3802">
                  <c:v>3.4111900000000003E-8</c:v>
                </c:pt>
                <c:pt idx="3803">
                  <c:v>3.4124399999999997E-8</c:v>
                </c:pt>
                <c:pt idx="3804">
                  <c:v>3.4136899999999998E-8</c:v>
                </c:pt>
                <c:pt idx="3805">
                  <c:v>3.4149399999999999E-8</c:v>
                </c:pt>
                <c:pt idx="3806">
                  <c:v>3.41619E-8</c:v>
                </c:pt>
                <c:pt idx="3807">
                  <c:v>3.4174400000000001E-8</c:v>
                </c:pt>
                <c:pt idx="3808">
                  <c:v>3.4186900000000002E-8</c:v>
                </c:pt>
                <c:pt idx="3809">
                  <c:v>3.4199400000000002E-8</c:v>
                </c:pt>
                <c:pt idx="3810">
                  <c:v>3.4211899999999997E-8</c:v>
                </c:pt>
                <c:pt idx="3811">
                  <c:v>3.4224399999999998E-8</c:v>
                </c:pt>
                <c:pt idx="3812">
                  <c:v>3.4236899999999999E-8</c:v>
                </c:pt>
                <c:pt idx="3813">
                  <c:v>3.42494E-8</c:v>
                </c:pt>
                <c:pt idx="3814">
                  <c:v>3.4261900000000001E-8</c:v>
                </c:pt>
                <c:pt idx="3815">
                  <c:v>3.4274400000000002E-8</c:v>
                </c:pt>
                <c:pt idx="3816">
                  <c:v>3.4286900000000002E-8</c:v>
                </c:pt>
                <c:pt idx="3817">
                  <c:v>3.4299399999999997E-8</c:v>
                </c:pt>
                <c:pt idx="3818">
                  <c:v>3.4311899999999998E-8</c:v>
                </c:pt>
                <c:pt idx="3819">
                  <c:v>3.4324399999999999E-8</c:v>
                </c:pt>
                <c:pt idx="3820">
                  <c:v>3.43369E-8</c:v>
                </c:pt>
                <c:pt idx="3821">
                  <c:v>3.4349400000000001E-8</c:v>
                </c:pt>
                <c:pt idx="3822">
                  <c:v>3.4361900000000001E-8</c:v>
                </c:pt>
                <c:pt idx="3823">
                  <c:v>3.4374400000000002E-8</c:v>
                </c:pt>
                <c:pt idx="3824">
                  <c:v>3.4386899999999997E-8</c:v>
                </c:pt>
                <c:pt idx="3825">
                  <c:v>3.4399399999999998E-8</c:v>
                </c:pt>
                <c:pt idx="3826">
                  <c:v>3.4411899999999999E-8</c:v>
                </c:pt>
                <c:pt idx="3827">
                  <c:v>3.44244E-8</c:v>
                </c:pt>
                <c:pt idx="3828">
                  <c:v>3.44369E-8</c:v>
                </c:pt>
                <c:pt idx="3829">
                  <c:v>3.4449400000000001E-8</c:v>
                </c:pt>
                <c:pt idx="3830">
                  <c:v>3.4461900000000002E-8</c:v>
                </c:pt>
                <c:pt idx="3831">
                  <c:v>3.4474400000000003E-8</c:v>
                </c:pt>
                <c:pt idx="3832">
                  <c:v>3.4486899999999998E-8</c:v>
                </c:pt>
                <c:pt idx="3833">
                  <c:v>3.4499399999999999E-8</c:v>
                </c:pt>
                <c:pt idx="3834">
                  <c:v>3.4511899999999999E-8</c:v>
                </c:pt>
                <c:pt idx="3835">
                  <c:v>3.45244E-8</c:v>
                </c:pt>
                <c:pt idx="3836">
                  <c:v>3.4536900000000001E-8</c:v>
                </c:pt>
                <c:pt idx="3837">
                  <c:v>3.4549400000000002E-8</c:v>
                </c:pt>
                <c:pt idx="3838">
                  <c:v>3.4561900000000003E-8</c:v>
                </c:pt>
                <c:pt idx="3839">
                  <c:v>3.4574399999999998E-8</c:v>
                </c:pt>
                <c:pt idx="3840">
                  <c:v>3.4586899999999999E-8</c:v>
                </c:pt>
                <c:pt idx="3841">
                  <c:v>3.4599399999999999E-8</c:v>
                </c:pt>
                <c:pt idx="3842">
                  <c:v>3.46119E-8</c:v>
                </c:pt>
                <c:pt idx="3843">
                  <c:v>3.4624400000000001E-8</c:v>
                </c:pt>
                <c:pt idx="3844">
                  <c:v>3.4636900000000002E-8</c:v>
                </c:pt>
                <c:pt idx="3845">
                  <c:v>3.4649400000000003E-8</c:v>
                </c:pt>
                <c:pt idx="3846">
                  <c:v>3.4661899999999998E-8</c:v>
                </c:pt>
                <c:pt idx="3847">
                  <c:v>3.4674399999999998E-8</c:v>
                </c:pt>
                <c:pt idx="3848">
                  <c:v>3.4686899999999999E-8</c:v>
                </c:pt>
                <c:pt idx="3849">
                  <c:v>3.46994E-8</c:v>
                </c:pt>
                <c:pt idx="3850">
                  <c:v>3.4711900000000001E-8</c:v>
                </c:pt>
                <c:pt idx="3851">
                  <c:v>3.4724400000000002E-8</c:v>
                </c:pt>
                <c:pt idx="3852">
                  <c:v>3.4736900000000003E-8</c:v>
                </c:pt>
                <c:pt idx="3853">
                  <c:v>3.4749399999999997E-8</c:v>
                </c:pt>
                <c:pt idx="3854">
                  <c:v>3.4761899999999998E-8</c:v>
                </c:pt>
                <c:pt idx="3855">
                  <c:v>3.4774399999999999E-8</c:v>
                </c:pt>
                <c:pt idx="3856">
                  <c:v>3.47869E-8</c:v>
                </c:pt>
                <c:pt idx="3857">
                  <c:v>3.4799400000000001E-8</c:v>
                </c:pt>
                <c:pt idx="3858">
                  <c:v>3.4811900000000002E-8</c:v>
                </c:pt>
                <c:pt idx="3859">
                  <c:v>3.4824400000000003E-8</c:v>
                </c:pt>
                <c:pt idx="3860">
                  <c:v>3.4836899999999997E-8</c:v>
                </c:pt>
                <c:pt idx="3861">
                  <c:v>3.4849399999999998E-8</c:v>
                </c:pt>
                <c:pt idx="3862">
                  <c:v>3.4861899999999999E-8</c:v>
                </c:pt>
                <c:pt idx="3863">
                  <c:v>3.48744E-8</c:v>
                </c:pt>
                <c:pt idx="3864">
                  <c:v>3.4886900000000001E-8</c:v>
                </c:pt>
                <c:pt idx="3865">
                  <c:v>3.4899400000000002E-8</c:v>
                </c:pt>
                <c:pt idx="3866">
                  <c:v>3.4911900000000003E-8</c:v>
                </c:pt>
                <c:pt idx="3867">
                  <c:v>3.4924399999999997E-8</c:v>
                </c:pt>
                <c:pt idx="3868">
                  <c:v>3.4936899999999998E-8</c:v>
                </c:pt>
                <c:pt idx="3869">
                  <c:v>3.4949399999999999E-8</c:v>
                </c:pt>
                <c:pt idx="3870">
                  <c:v>3.49619E-8</c:v>
                </c:pt>
                <c:pt idx="3871">
                  <c:v>3.4974400000000001E-8</c:v>
                </c:pt>
                <c:pt idx="3872">
                  <c:v>3.4986900000000002E-8</c:v>
                </c:pt>
                <c:pt idx="3873">
                  <c:v>3.4999400000000003E-8</c:v>
                </c:pt>
                <c:pt idx="3874">
                  <c:v>3.5011899999999997E-8</c:v>
                </c:pt>
                <c:pt idx="3875">
                  <c:v>3.5024399999999998E-8</c:v>
                </c:pt>
                <c:pt idx="3876">
                  <c:v>3.5036899999999999E-8</c:v>
                </c:pt>
                <c:pt idx="3877">
                  <c:v>3.50494E-8</c:v>
                </c:pt>
                <c:pt idx="3878">
                  <c:v>3.5061900000000001E-8</c:v>
                </c:pt>
                <c:pt idx="3879">
                  <c:v>3.5074400000000002E-8</c:v>
                </c:pt>
                <c:pt idx="3880">
                  <c:v>3.5086900000000003E-8</c:v>
                </c:pt>
                <c:pt idx="3881">
                  <c:v>3.5099399999999997E-8</c:v>
                </c:pt>
                <c:pt idx="3882">
                  <c:v>3.5111899999999998E-8</c:v>
                </c:pt>
                <c:pt idx="3883">
                  <c:v>3.5124399999999999E-8</c:v>
                </c:pt>
                <c:pt idx="3884">
                  <c:v>3.51369E-8</c:v>
                </c:pt>
                <c:pt idx="3885">
                  <c:v>3.5149400000000001E-8</c:v>
                </c:pt>
                <c:pt idx="3886">
                  <c:v>3.5161900000000002E-8</c:v>
                </c:pt>
                <c:pt idx="3887">
                  <c:v>3.5174400000000003E-8</c:v>
                </c:pt>
                <c:pt idx="3888">
                  <c:v>3.5186899999999997E-8</c:v>
                </c:pt>
                <c:pt idx="3889">
                  <c:v>3.5199399999999998E-8</c:v>
                </c:pt>
                <c:pt idx="3890">
                  <c:v>3.5211899999999999E-8</c:v>
                </c:pt>
                <c:pt idx="3891">
                  <c:v>3.52244E-8</c:v>
                </c:pt>
                <c:pt idx="3892">
                  <c:v>3.5236900000000001E-8</c:v>
                </c:pt>
                <c:pt idx="3893">
                  <c:v>3.5249400000000002E-8</c:v>
                </c:pt>
                <c:pt idx="3894">
                  <c:v>3.5261900000000003E-8</c:v>
                </c:pt>
                <c:pt idx="3895">
                  <c:v>3.5274399999999997E-8</c:v>
                </c:pt>
                <c:pt idx="3896">
                  <c:v>3.5286899999999998E-8</c:v>
                </c:pt>
                <c:pt idx="3897">
                  <c:v>3.5299399999999999E-8</c:v>
                </c:pt>
                <c:pt idx="3898">
                  <c:v>3.53119E-8</c:v>
                </c:pt>
                <c:pt idx="3899">
                  <c:v>3.5324400000000001E-8</c:v>
                </c:pt>
                <c:pt idx="3900">
                  <c:v>3.5336900000000002E-8</c:v>
                </c:pt>
                <c:pt idx="3901">
                  <c:v>3.5349400000000003E-8</c:v>
                </c:pt>
                <c:pt idx="3902">
                  <c:v>3.5361899999999997E-8</c:v>
                </c:pt>
                <c:pt idx="3903">
                  <c:v>3.5374399999999998E-8</c:v>
                </c:pt>
                <c:pt idx="3904">
                  <c:v>3.5386899999999999E-8</c:v>
                </c:pt>
                <c:pt idx="3905">
                  <c:v>3.53994E-8</c:v>
                </c:pt>
                <c:pt idx="3906">
                  <c:v>3.5411900000000001E-8</c:v>
                </c:pt>
                <c:pt idx="3907">
                  <c:v>3.5424400000000002E-8</c:v>
                </c:pt>
                <c:pt idx="3908">
                  <c:v>3.5436900000000003E-8</c:v>
                </c:pt>
                <c:pt idx="3909">
                  <c:v>3.5449399999999997E-8</c:v>
                </c:pt>
                <c:pt idx="3910">
                  <c:v>3.5461899999999998E-8</c:v>
                </c:pt>
                <c:pt idx="3911">
                  <c:v>3.5474399999999999E-8</c:v>
                </c:pt>
                <c:pt idx="3912">
                  <c:v>3.54869E-8</c:v>
                </c:pt>
                <c:pt idx="3913">
                  <c:v>3.5499400000000001E-8</c:v>
                </c:pt>
                <c:pt idx="3914">
                  <c:v>3.5511900000000002E-8</c:v>
                </c:pt>
                <c:pt idx="3915">
                  <c:v>3.5524400000000003E-8</c:v>
                </c:pt>
                <c:pt idx="3916">
                  <c:v>3.5536899999999997E-8</c:v>
                </c:pt>
                <c:pt idx="3917">
                  <c:v>3.5549399999999998E-8</c:v>
                </c:pt>
                <c:pt idx="3918">
                  <c:v>3.5561899999999999E-8</c:v>
                </c:pt>
                <c:pt idx="3919">
                  <c:v>3.55744E-8</c:v>
                </c:pt>
                <c:pt idx="3920">
                  <c:v>3.5586900000000001E-8</c:v>
                </c:pt>
                <c:pt idx="3921">
                  <c:v>3.5599400000000002E-8</c:v>
                </c:pt>
                <c:pt idx="3922">
                  <c:v>3.5611900000000003E-8</c:v>
                </c:pt>
                <c:pt idx="3923">
                  <c:v>3.5624399999999997E-8</c:v>
                </c:pt>
                <c:pt idx="3924">
                  <c:v>3.5636899999999998E-8</c:v>
                </c:pt>
                <c:pt idx="3925">
                  <c:v>3.5649399999999999E-8</c:v>
                </c:pt>
                <c:pt idx="3926">
                  <c:v>3.56619E-8</c:v>
                </c:pt>
                <c:pt idx="3927">
                  <c:v>3.5674400000000001E-8</c:v>
                </c:pt>
                <c:pt idx="3928">
                  <c:v>3.5686900000000002E-8</c:v>
                </c:pt>
                <c:pt idx="3929">
                  <c:v>3.5699400000000003E-8</c:v>
                </c:pt>
                <c:pt idx="3930">
                  <c:v>3.5711899999999997E-8</c:v>
                </c:pt>
                <c:pt idx="3931">
                  <c:v>3.5724399999999998E-8</c:v>
                </c:pt>
                <c:pt idx="3932">
                  <c:v>3.5736899999999999E-8</c:v>
                </c:pt>
                <c:pt idx="3933">
                  <c:v>3.57494E-8</c:v>
                </c:pt>
                <c:pt idx="3934">
                  <c:v>3.5761900000000001E-8</c:v>
                </c:pt>
                <c:pt idx="3935">
                  <c:v>3.5774400000000002E-8</c:v>
                </c:pt>
                <c:pt idx="3936">
                  <c:v>3.5786900000000003E-8</c:v>
                </c:pt>
                <c:pt idx="3937">
                  <c:v>3.5799399999999997E-8</c:v>
                </c:pt>
                <c:pt idx="3938">
                  <c:v>3.5811899999999998E-8</c:v>
                </c:pt>
                <c:pt idx="3939">
                  <c:v>3.5824399999999999E-8</c:v>
                </c:pt>
                <c:pt idx="3940">
                  <c:v>3.58369E-8</c:v>
                </c:pt>
                <c:pt idx="3941">
                  <c:v>3.5849400000000001E-8</c:v>
                </c:pt>
                <c:pt idx="3942">
                  <c:v>3.5861900000000002E-8</c:v>
                </c:pt>
                <c:pt idx="3943">
                  <c:v>3.5874400000000003E-8</c:v>
                </c:pt>
                <c:pt idx="3944">
                  <c:v>3.5886899999999997E-8</c:v>
                </c:pt>
                <c:pt idx="3945">
                  <c:v>3.5899399999999998E-8</c:v>
                </c:pt>
                <c:pt idx="3946">
                  <c:v>3.5911899999999999E-8</c:v>
                </c:pt>
                <c:pt idx="3947">
                  <c:v>3.59244E-8</c:v>
                </c:pt>
                <c:pt idx="3948">
                  <c:v>3.5936900000000001E-8</c:v>
                </c:pt>
                <c:pt idx="3949">
                  <c:v>3.5949400000000002E-8</c:v>
                </c:pt>
                <c:pt idx="3950">
                  <c:v>3.5961900000000003E-8</c:v>
                </c:pt>
                <c:pt idx="3951">
                  <c:v>3.5974399999999997E-8</c:v>
                </c:pt>
                <c:pt idx="3952">
                  <c:v>3.5986899999999998E-8</c:v>
                </c:pt>
                <c:pt idx="3953">
                  <c:v>3.5999399999999999E-8</c:v>
                </c:pt>
                <c:pt idx="3954">
                  <c:v>3.60119E-8</c:v>
                </c:pt>
                <c:pt idx="3955">
                  <c:v>3.6024400000000001E-8</c:v>
                </c:pt>
                <c:pt idx="3956">
                  <c:v>3.6036900000000002E-8</c:v>
                </c:pt>
                <c:pt idx="3957">
                  <c:v>3.6049400000000003E-8</c:v>
                </c:pt>
                <c:pt idx="3958">
                  <c:v>3.6061899999999997E-8</c:v>
                </c:pt>
                <c:pt idx="3959">
                  <c:v>3.6074399999999998E-8</c:v>
                </c:pt>
                <c:pt idx="3960">
                  <c:v>3.6086899999999999E-8</c:v>
                </c:pt>
                <c:pt idx="3961">
                  <c:v>3.60994E-8</c:v>
                </c:pt>
                <c:pt idx="3962">
                  <c:v>3.6111900000000001E-8</c:v>
                </c:pt>
                <c:pt idx="3963">
                  <c:v>3.6124400000000002E-8</c:v>
                </c:pt>
                <c:pt idx="3964">
                  <c:v>3.6136900000000002E-8</c:v>
                </c:pt>
                <c:pt idx="3965">
                  <c:v>3.6149399999999997E-8</c:v>
                </c:pt>
                <c:pt idx="3966">
                  <c:v>3.6161899999999998E-8</c:v>
                </c:pt>
                <c:pt idx="3967">
                  <c:v>3.6174399999999999E-8</c:v>
                </c:pt>
                <c:pt idx="3968">
                  <c:v>3.61869E-8</c:v>
                </c:pt>
                <c:pt idx="3969">
                  <c:v>3.6199400000000001E-8</c:v>
                </c:pt>
                <c:pt idx="3970">
                  <c:v>3.6211900000000001E-8</c:v>
                </c:pt>
                <c:pt idx="3971">
                  <c:v>3.6224400000000002E-8</c:v>
                </c:pt>
                <c:pt idx="3972">
                  <c:v>3.6236899999999997E-8</c:v>
                </c:pt>
                <c:pt idx="3973">
                  <c:v>3.6249399999999998E-8</c:v>
                </c:pt>
                <c:pt idx="3974">
                  <c:v>3.6261899999999999E-8</c:v>
                </c:pt>
                <c:pt idx="3975">
                  <c:v>3.62744E-8</c:v>
                </c:pt>
                <c:pt idx="3976">
                  <c:v>3.62869E-8</c:v>
                </c:pt>
                <c:pt idx="3977">
                  <c:v>3.6299400000000001E-8</c:v>
                </c:pt>
                <c:pt idx="3978">
                  <c:v>3.6311900000000002E-8</c:v>
                </c:pt>
                <c:pt idx="3979">
                  <c:v>3.6324399999999997E-8</c:v>
                </c:pt>
                <c:pt idx="3980">
                  <c:v>3.6336899999999998E-8</c:v>
                </c:pt>
                <c:pt idx="3981">
                  <c:v>3.6349399999999999E-8</c:v>
                </c:pt>
                <c:pt idx="3982">
                  <c:v>3.63619E-8</c:v>
                </c:pt>
                <c:pt idx="3983">
                  <c:v>3.63744E-8</c:v>
                </c:pt>
                <c:pt idx="3984">
                  <c:v>3.6386900000000001E-8</c:v>
                </c:pt>
                <c:pt idx="3985">
                  <c:v>3.6399400000000002E-8</c:v>
                </c:pt>
                <c:pt idx="3986">
                  <c:v>3.6411900000000003E-8</c:v>
                </c:pt>
                <c:pt idx="3987">
                  <c:v>3.6424399999999998E-8</c:v>
                </c:pt>
                <c:pt idx="3988">
                  <c:v>3.6436899999999999E-8</c:v>
                </c:pt>
                <c:pt idx="3989">
                  <c:v>3.6449399999999999E-8</c:v>
                </c:pt>
                <c:pt idx="3990">
                  <c:v>3.64619E-8</c:v>
                </c:pt>
                <c:pt idx="3991">
                  <c:v>3.6474400000000001E-8</c:v>
                </c:pt>
                <c:pt idx="3992">
                  <c:v>3.6486900000000002E-8</c:v>
                </c:pt>
                <c:pt idx="3993">
                  <c:v>3.6499400000000003E-8</c:v>
                </c:pt>
                <c:pt idx="3994">
                  <c:v>3.6511899999999998E-8</c:v>
                </c:pt>
                <c:pt idx="3995">
                  <c:v>3.6524399999999998E-8</c:v>
                </c:pt>
                <c:pt idx="3996">
                  <c:v>3.6536899999999999E-8</c:v>
                </c:pt>
                <c:pt idx="3997">
                  <c:v>3.65494E-8</c:v>
                </c:pt>
                <c:pt idx="3998">
                  <c:v>3.6561900000000001E-8</c:v>
                </c:pt>
                <c:pt idx="3999">
                  <c:v>3.6574400000000002E-8</c:v>
                </c:pt>
                <c:pt idx="4000">
                  <c:v>3.6586900000000003E-8</c:v>
                </c:pt>
                <c:pt idx="4001">
                  <c:v>3.6599399999999998E-8</c:v>
                </c:pt>
                <c:pt idx="4002">
                  <c:v>3.6611899999999998E-8</c:v>
                </c:pt>
                <c:pt idx="4003">
                  <c:v>3.6624399999999999E-8</c:v>
                </c:pt>
                <c:pt idx="4004">
                  <c:v>3.66369E-8</c:v>
                </c:pt>
              </c:numCache>
            </c:numRef>
          </c:xVal>
          <c:yVal>
            <c:numRef>
              <c:f>waveform5pF!$B$2:$B$4006</c:f>
              <c:numCache>
                <c:formatCode>0.00E+00</c:formatCode>
                <c:ptCount val="4005"/>
                <c:pt idx="0">
                  <c:v>8.0999999999999996E-4</c:v>
                </c:pt>
                <c:pt idx="1">
                  <c:v>1.34E-3</c:v>
                </c:pt>
                <c:pt idx="2">
                  <c:v>1.65E-3</c:v>
                </c:pt>
                <c:pt idx="3">
                  <c:v>1.7600000000000001E-3</c:v>
                </c:pt>
                <c:pt idx="4">
                  <c:v>1.97E-3</c:v>
                </c:pt>
                <c:pt idx="5">
                  <c:v>1.97E-3</c:v>
                </c:pt>
                <c:pt idx="6">
                  <c:v>2.0699999999999998E-3</c:v>
                </c:pt>
                <c:pt idx="7">
                  <c:v>2.0699999999999998E-3</c:v>
                </c:pt>
                <c:pt idx="8">
                  <c:v>1.97E-3</c:v>
                </c:pt>
                <c:pt idx="9">
                  <c:v>1.8600000000000001E-3</c:v>
                </c:pt>
                <c:pt idx="10">
                  <c:v>1.5499999999999999E-3</c:v>
                </c:pt>
                <c:pt idx="11">
                  <c:v>1.23E-3</c:v>
                </c:pt>
                <c:pt idx="12">
                  <c:v>9.1E-4</c:v>
                </c:pt>
                <c:pt idx="13">
                  <c:v>2.7999999999999998E-4</c:v>
                </c:pt>
                <c:pt idx="14">
                  <c:v>-4.6000000000000001E-4</c:v>
                </c:pt>
                <c:pt idx="15">
                  <c:v>-8.8000000000000003E-4</c:v>
                </c:pt>
                <c:pt idx="16">
                  <c:v>-1.83E-3</c:v>
                </c:pt>
                <c:pt idx="17">
                  <c:v>-2.5600000000000002E-3</c:v>
                </c:pt>
                <c:pt idx="18">
                  <c:v>-3.5100000000000001E-3</c:v>
                </c:pt>
                <c:pt idx="19">
                  <c:v>-4.5700000000000003E-3</c:v>
                </c:pt>
                <c:pt idx="20">
                  <c:v>-5.4099999999999999E-3</c:v>
                </c:pt>
                <c:pt idx="21">
                  <c:v>-6.4599999999999996E-3</c:v>
                </c:pt>
                <c:pt idx="22">
                  <c:v>-7.4099999999999999E-3</c:v>
                </c:pt>
                <c:pt idx="23">
                  <c:v>-8.2500000000000004E-3</c:v>
                </c:pt>
                <c:pt idx="24">
                  <c:v>-9.3100000000000006E-3</c:v>
                </c:pt>
                <c:pt idx="25">
                  <c:v>-1.005E-2</c:v>
                </c:pt>
                <c:pt idx="26">
                  <c:v>-1.089E-2</c:v>
                </c:pt>
                <c:pt idx="27">
                  <c:v>-1.163E-2</c:v>
                </c:pt>
                <c:pt idx="28">
                  <c:v>-1.2149999999999999E-2</c:v>
                </c:pt>
                <c:pt idx="29">
                  <c:v>-1.2999999999999999E-2</c:v>
                </c:pt>
                <c:pt idx="30">
                  <c:v>-1.3310000000000001E-2</c:v>
                </c:pt>
                <c:pt idx="31">
                  <c:v>-1.363E-2</c:v>
                </c:pt>
                <c:pt idx="32">
                  <c:v>-1.384E-2</c:v>
                </c:pt>
                <c:pt idx="33">
                  <c:v>-1.3520000000000001E-2</c:v>
                </c:pt>
                <c:pt idx="34">
                  <c:v>-1.342E-2</c:v>
                </c:pt>
                <c:pt idx="35">
                  <c:v>-1.3100000000000001E-2</c:v>
                </c:pt>
                <c:pt idx="36">
                  <c:v>-1.289E-2</c:v>
                </c:pt>
                <c:pt idx="37">
                  <c:v>-1.205E-2</c:v>
                </c:pt>
                <c:pt idx="38">
                  <c:v>-1.1310000000000001E-2</c:v>
                </c:pt>
                <c:pt idx="39">
                  <c:v>-1.0359999999999999E-2</c:v>
                </c:pt>
                <c:pt idx="40">
                  <c:v>-9.41E-3</c:v>
                </c:pt>
                <c:pt idx="41">
                  <c:v>-8.2500000000000004E-3</c:v>
                </c:pt>
                <c:pt idx="42">
                  <c:v>-6.9899999999999997E-3</c:v>
                </c:pt>
                <c:pt idx="43">
                  <c:v>-5.62E-3</c:v>
                </c:pt>
                <c:pt idx="44">
                  <c:v>-4.2500000000000003E-3</c:v>
                </c:pt>
                <c:pt idx="45">
                  <c:v>-2.8800000000000002E-3</c:v>
                </c:pt>
                <c:pt idx="46">
                  <c:v>-1.4E-3</c:v>
                </c:pt>
                <c:pt idx="47">
                  <c:v>1.8000000000000001E-4</c:v>
                </c:pt>
                <c:pt idx="48">
                  <c:v>1.5499999999999999E-3</c:v>
                </c:pt>
                <c:pt idx="49">
                  <c:v>3.13E-3</c:v>
                </c:pt>
                <c:pt idx="50">
                  <c:v>4.3899999999999998E-3</c:v>
                </c:pt>
                <c:pt idx="51">
                  <c:v>5.6600000000000001E-3</c:v>
                </c:pt>
                <c:pt idx="52">
                  <c:v>7.1300000000000001E-3</c:v>
                </c:pt>
                <c:pt idx="53">
                  <c:v>7.9799999999999992E-3</c:v>
                </c:pt>
                <c:pt idx="54">
                  <c:v>9.1299999999999992E-3</c:v>
                </c:pt>
                <c:pt idx="55">
                  <c:v>9.9799999999999993E-3</c:v>
                </c:pt>
                <c:pt idx="56">
                  <c:v>1.072E-2</c:v>
                </c:pt>
                <c:pt idx="57">
                  <c:v>1.1350000000000001E-2</c:v>
                </c:pt>
                <c:pt idx="58">
                  <c:v>1.187E-2</c:v>
                </c:pt>
                <c:pt idx="59">
                  <c:v>1.2189999999999999E-2</c:v>
                </c:pt>
                <c:pt idx="60">
                  <c:v>1.24E-2</c:v>
                </c:pt>
                <c:pt idx="61">
                  <c:v>1.24E-2</c:v>
                </c:pt>
                <c:pt idx="62">
                  <c:v>1.23E-2</c:v>
                </c:pt>
                <c:pt idx="63">
                  <c:v>1.2189999999999999E-2</c:v>
                </c:pt>
                <c:pt idx="64">
                  <c:v>1.1560000000000001E-2</c:v>
                </c:pt>
                <c:pt idx="65">
                  <c:v>1.1350000000000001E-2</c:v>
                </c:pt>
                <c:pt idx="66">
                  <c:v>1.061E-2</c:v>
                </c:pt>
                <c:pt idx="67">
                  <c:v>1.0189999999999999E-2</c:v>
                </c:pt>
                <c:pt idx="68">
                  <c:v>9.4500000000000001E-3</c:v>
                </c:pt>
                <c:pt idx="69">
                  <c:v>8.9200000000000008E-3</c:v>
                </c:pt>
                <c:pt idx="70">
                  <c:v>7.8700000000000003E-3</c:v>
                </c:pt>
                <c:pt idx="71">
                  <c:v>7.3400000000000002E-3</c:v>
                </c:pt>
                <c:pt idx="72">
                  <c:v>6.4999999999999997E-3</c:v>
                </c:pt>
                <c:pt idx="73">
                  <c:v>5.8700000000000002E-3</c:v>
                </c:pt>
                <c:pt idx="74">
                  <c:v>5.3400000000000001E-3</c:v>
                </c:pt>
                <c:pt idx="75">
                  <c:v>4.9199999999999999E-3</c:v>
                </c:pt>
                <c:pt idx="76">
                  <c:v>4.4999999999999997E-3</c:v>
                </c:pt>
                <c:pt idx="77">
                  <c:v>4.0800000000000003E-3</c:v>
                </c:pt>
                <c:pt idx="78">
                  <c:v>3.9699999999999996E-3</c:v>
                </c:pt>
                <c:pt idx="79">
                  <c:v>3.7599999999999999E-3</c:v>
                </c:pt>
                <c:pt idx="80">
                  <c:v>3.65E-3</c:v>
                </c:pt>
                <c:pt idx="81">
                  <c:v>3.65E-3</c:v>
                </c:pt>
                <c:pt idx="82">
                  <c:v>3.9699999999999996E-3</c:v>
                </c:pt>
                <c:pt idx="83">
                  <c:v>4.3899999999999998E-3</c:v>
                </c:pt>
                <c:pt idx="84">
                  <c:v>4.7099999999999998E-3</c:v>
                </c:pt>
                <c:pt idx="85">
                  <c:v>5.2399999999999999E-3</c:v>
                </c:pt>
                <c:pt idx="86">
                  <c:v>5.7600000000000004E-3</c:v>
                </c:pt>
                <c:pt idx="87">
                  <c:v>6.3899999999999998E-3</c:v>
                </c:pt>
                <c:pt idx="88">
                  <c:v>7.2399999999999999E-3</c:v>
                </c:pt>
                <c:pt idx="89">
                  <c:v>7.8700000000000003E-3</c:v>
                </c:pt>
                <c:pt idx="90">
                  <c:v>8.7100000000000007E-3</c:v>
                </c:pt>
                <c:pt idx="91">
                  <c:v>9.2399999999999999E-3</c:v>
                </c:pt>
                <c:pt idx="92">
                  <c:v>9.8700000000000003E-3</c:v>
                </c:pt>
                <c:pt idx="93">
                  <c:v>1.061E-2</c:v>
                </c:pt>
                <c:pt idx="94">
                  <c:v>1.103E-2</c:v>
                </c:pt>
                <c:pt idx="95">
                  <c:v>1.145E-2</c:v>
                </c:pt>
                <c:pt idx="96">
                  <c:v>1.1769999999999999E-2</c:v>
                </c:pt>
                <c:pt idx="97">
                  <c:v>1.1769999999999999E-2</c:v>
                </c:pt>
                <c:pt idx="98">
                  <c:v>1.187E-2</c:v>
                </c:pt>
                <c:pt idx="99">
                  <c:v>1.166E-2</c:v>
                </c:pt>
                <c:pt idx="100">
                  <c:v>1.145E-2</c:v>
                </c:pt>
                <c:pt idx="101">
                  <c:v>1.103E-2</c:v>
                </c:pt>
                <c:pt idx="102">
                  <c:v>1.0290000000000001E-2</c:v>
                </c:pt>
                <c:pt idx="103">
                  <c:v>9.4500000000000001E-3</c:v>
                </c:pt>
                <c:pt idx="104">
                  <c:v>8.3999999999999995E-3</c:v>
                </c:pt>
                <c:pt idx="105">
                  <c:v>7.2399999999999999E-3</c:v>
                </c:pt>
                <c:pt idx="106">
                  <c:v>5.6600000000000001E-3</c:v>
                </c:pt>
                <c:pt idx="107">
                  <c:v>4.1799999999999997E-3</c:v>
                </c:pt>
                <c:pt idx="108">
                  <c:v>2.7100000000000002E-3</c:v>
                </c:pt>
                <c:pt idx="109">
                  <c:v>8.0999999999999996E-4</c:v>
                </c:pt>
                <c:pt idx="110">
                  <c:v>-1.1900000000000001E-3</c:v>
                </c:pt>
                <c:pt idx="111">
                  <c:v>-3.0899999999999999E-3</c:v>
                </c:pt>
                <c:pt idx="112">
                  <c:v>-5.1999999999999998E-3</c:v>
                </c:pt>
                <c:pt idx="113">
                  <c:v>-6.9899999999999997E-3</c:v>
                </c:pt>
                <c:pt idx="114">
                  <c:v>-9.1999999999999998E-3</c:v>
                </c:pt>
                <c:pt idx="115">
                  <c:v>-1.11E-2</c:v>
                </c:pt>
                <c:pt idx="116">
                  <c:v>-1.3100000000000001E-2</c:v>
                </c:pt>
                <c:pt idx="117">
                  <c:v>-1.4999999999999999E-2</c:v>
                </c:pt>
                <c:pt idx="118">
                  <c:v>-1.6580000000000001E-2</c:v>
                </c:pt>
                <c:pt idx="119">
                  <c:v>-1.8370000000000001E-2</c:v>
                </c:pt>
                <c:pt idx="120">
                  <c:v>-1.985E-2</c:v>
                </c:pt>
                <c:pt idx="121">
                  <c:v>-2.1219999999999999E-2</c:v>
                </c:pt>
                <c:pt idx="122">
                  <c:v>-2.2380000000000001E-2</c:v>
                </c:pt>
                <c:pt idx="123">
                  <c:v>-2.3220000000000001E-2</c:v>
                </c:pt>
                <c:pt idx="124">
                  <c:v>-2.4060000000000002E-2</c:v>
                </c:pt>
                <c:pt idx="125">
                  <c:v>-2.4590000000000001E-2</c:v>
                </c:pt>
                <c:pt idx="126">
                  <c:v>-2.5219999999999999E-2</c:v>
                </c:pt>
                <c:pt idx="127">
                  <c:v>-2.5219999999999999E-2</c:v>
                </c:pt>
                <c:pt idx="128">
                  <c:v>-2.5329999999999998E-2</c:v>
                </c:pt>
                <c:pt idx="129">
                  <c:v>-2.5219999999999999E-2</c:v>
                </c:pt>
                <c:pt idx="130">
                  <c:v>-2.469E-2</c:v>
                </c:pt>
                <c:pt idx="131">
                  <c:v>-2.4170000000000001E-2</c:v>
                </c:pt>
                <c:pt idx="132">
                  <c:v>-2.3529999999999999E-2</c:v>
                </c:pt>
                <c:pt idx="133">
                  <c:v>-2.29E-2</c:v>
                </c:pt>
                <c:pt idx="134">
                  <c:v>-2.1739999999999999E-2</c:v>
                </c:pt>
                <c:pt idx="135">
                  <c:v>-2.0789999999999999E-2</c:v>
                </c:pt>
                <c:pt idx="136">
                  <c:v>-1.9740000000000001E-2</c:v>
                </c:pt>
                <c:pt idx="137">
                  <c:v>-1.8689999999999998E-2</c:v>
                </c:pt>
                <c:pt idx="138">
                  <c:v>-1.7420000000000001E-2</c:v>
                </c:pt>
                <c:pt idx="139">
                  <c:v>-1.6160000000000001E-2</c:v>
                </c:pt>
                <c:pt idx="140">
                  <c:v>-1.5100000000000001E-2</c:v>
                </c:pt>
                <c:pt idx="141">
                  <c:v>-1.3729999999999999E-2</c:v>
                </c:pt>
                <c:pt idx="142">
                  <c:v>-1.257E-2</c:v>
                </c:pt>
                <c:pt idx="143">
                  <c:v>-1.163E-2</c:v>
                </c:pt>
                <c:pt idx="144">
                  <c:v>-1.057E-2</c:v>
                </c:pt>
                <c:pt idx="145">
                  <c:v>-9.6200000000000001E-3</c:v>
                </c:pt>
                <c:pt idx="146">
                  <c:v>-8.6800000000000002E-3</c:v>
                </c:pt>
                <c:pt idx="147">
                  <c:v>-7.8300000000000002E-3</c:v>
                </c:pt>
                <c:pt idx="148">
                  <c:v>-7.0899999999999999E-3</c:v>
                </c:pt>
                <c:pt idx="149">
                  <c:v>-6.4599999999999996E-3</c:v>
                </c:pt>
                <c:pt idx="150">
                  <c:v>-5.62E-3</c:v>
                </c:pt>
                <c:pt idx="151">
                  <c:v>-5.3E-3</c:v>
                </c:pt>
                <c:pt idx="152">
                  <c:v>-4.5700000000000003E-3</c:v>
                </c:pt>
                <c:pt idx="153">
                  <c:v>-4.2500000000000003E-3</c:v>
                </c:pt>
                <c:pt idx="154">
                  <c:v>-3.9300000000000003E-3</c:v>
                </c:pt>
                <c:pt idx="155">
                  <c:v>-3.4099999999999998E-3</c:v>
                </c:pt>
                <c:pt idx="156">
                  <c:v>-3.0899999999999999E-3</c:v>
                </c:pt>
                <c:pt idx="157">
                  <c:v>-2.6700000000000001E-3</c:v>
                </c:pt>
                <c:pt idx="158">
                  <c:v>-2.3500000000000001E-3</c:v>
                </c:pt>
                <c:pt idx="159">
                  <c:v>-1.9300000000000001E-3</c:v>
                </c:pt>
                <c:pt idx="160">
                  <c:v>-1.72E-3</c:v>
                </c:pt>
                <c:pt idx="161">
                  <c:v>-1.2999999999999999E-3</c:v>
                </c:pt>
                <c:pt idx="162">
                  <c:v>-8.8000000000000003E-4</c:v>
                </c:pt>
                <c:pt idx="163">
                  <c:v>-4.6000000000000001E-4</c:v>
                </c:pt>
                <c:pt idx="164">
                  <c:v>-1.3999999999999999E-4</c:v>
                </c:pt>
                <c:pt idx="165">
                  <c:v>2.7999999999999998E-4</c:v>
                </c:pt>
                <c:pt idx="166">
                  <c:v>5.9999999999999995E-4</c:v>
                </c:pt>
                <c:pt idx="167">
                  <c:v>1.1299999999999999E-3</c:v>
                </c:pt>
                <c:pt idx="168">
                  <c:v>1.5499999999999999E-3</c:v>
                </c:pt>
                <c:pt idx="169">
                  <c:v>1.8600000000000001E-3</c:v>
                </c:pt>
                <c:pt idx="170">
                  <c:v>2.2799999999999999E-3</c:v>
                </c:pt>
                <c:pt idx="171">
                  <c:v>2.7100000000000002E-3</c:v>
                </c:pt>
                <c:pt idx="172">
                  <c:v>2.7100000000000002E-3</c:v>
                </c:pt>
                <c:pt idx="173">
                  <c:v>2.9199999999999999E-3</c:v>
                </c:pt>
                <c:pt idx="174">
                  <c:v>3.0200000000000001E-3</c:v>
                </c:pt>
                <c:pt idx="175">
                  <c:v>3.13E-3</c:v>
                </c:pt>
                <c:pt idx="176">
                  <c:v>3.13E-3</c:v>
                </c:pt>
                <c:pt idx="177">
                  <c:v>2.9199999999999999E-3</c:v>
                </c:pt>
                <c:pt idx="178">
                  <c:v>2.5000000000000001E-3</c:v>
                </c:pt>
                <c:pt idx="179">
                  <c:v>2.1800000000000001E-3</c:v>
                </c:pt>
                <c:pt idx="180">
                  <c:v>1.5499999999999999E-3</c:v>
                </c:pt>
                <c:pt idx="181">
                  <c:v>9.1E-4</c:v>
                </c:pt>
                <c:pt idx="182">
                  <c:v>-3.0000000000000001E-5</c:v>
                </c:pt>
                <c:pt idx="183">
                  <c:v>-8.8000000000000003E-4</c:v>
                </c:pt>
                <c:pt idx="184">
                  <c:v>-1.9300000000000001E-3</c:v>
                </c:pt>
                <c:pt idx="185">
                  <c:v>-3.2000000000000002E-3</c:v>
                </c:pt>
                <c:pt idx="186">
                  <c:v>-4.4600000000000004E-3</c:v>
                </c:pt>
                <c:pt idx="187">
                  <c:v>-5.94E-3</c:v>
                </c:pt>
                <c:pt idx="188">
                  <c:v>-7.3099999999999997E-3</c:v>
                </c:pt>
                <c:pt idx="189">
                  <c:v>-8.9899999999999997E-3</c:v>
                </c:pt>
                <c:pt idx="190">
                  <c:v>-1.047E-2</c:v>
                </c:pt>
                <c:pt idx="191">
                  <c:v>-1.2149999999999999E-2</c:v>
                </c:pt>
                <c:pt idx="192">
                  <c:v>-1.3520000000000001E-2</c:v>
                </c:pt>
                <c:pt idx="193">
                  <c:v>-1.521E-2</c:v>
                </c:pt>
                <c:pt idx="194">
                  <c:v>-1.6580000000000001E-2</c:v>
                </c:pt>
                <c:pt idx="195">
                  <c:v>-1.805E-2</c:v>
                </c:pt>
                <c:pt idx="196">
                  <c:v>-1.9640000000000001E-2</c:v>
                </c:pt>
                <c:pt idx="197">
                  <c:v>-2.0789999999999999E-2</c:v>
                </c:pt>
                <c:pt idx="198">
                  <c:v>-2.1950000000000001E-2</c:v>
                </c:pt>
                <c:pt idx="199">
                  <c:v>-2.3009999999999999E-2</c:v>
                </c:pt>
                <c:pt idx="200">
                  <c:v>-2.4060000000000002E-2</c:v>
                </c:pt>
                <c:pt idx="201">
                  <c:v>-2.4479999999999998E-2</c:v>
                </c:pt>
                <c:pt idx="202">
                  <c:v>-2.5219999999999999E-2</c:v>
                </c:pt>
                <c:pt idx="203">
                  <c:v>-2.564E-2</c:v>
                </c:pt>
                <c:pt idx="204">
                  <c:v>-2.564E-2</c:v>
                </c:pt>
                <c:pt idx="205">
                  <c:v>-2.596E-2</c:v>
                </c:pt>
                <c:pt idx="206">
                  <c:v>-2.5850000000000001E-2</c:v>
                </c:pt>
                <c:pt idx="207">
                  <c:v>-2.5430000000000001E-2</c:v>
                </c:pt>
                <c:pt idx="208">
                  <c:v>-2.5010000000000001E-2</c:v>
                </c:pt>
                <c:pt idx="209">
                  <c:v>-2.4479999999999998E-2</c:v>
                </c:pt>
                <c:pt idx="210">
                  <c:v>-2.3529999999999999E-2</c:v>
                </c:pt>
                <c:pt idx="211">
                  <c:v>-2.2800000000000001E-2</c:v>
                </c:pt>
                <c:pt idx="212">
                  <c:v>-2.1850000000000001E-2</c:v>
                </c:pt>
                <c:pt idx="213">
                  <c:v>-2.1010000000000001E-2</c:v>
                </c:pt>
                <c:pt idx="214">
                  <c:v>-1.9949999999999999E-2</c:v>
                </c:pt>
                <c:pt idx="215">
                  <c:v>-1.89E-2</c:v>
                </c:pt>
                <c:pt idx="216">
                  <c:v>-1.763E-2</c:v>
                </c:pt>
                <c:pt idx="217">
                  <c:v>-1.6469999999999999E-2</c:v>
                </c:pt>
                <c:pt idx="218">
                  <c:v>-1.5310000000000001E-2</c:v>
                </c:pt>
                <c:pt idx="219">
                  <c:v>-1.4160000000000001E-2</c:v>
                </c:pt>
                <c:pt idx="220">
                  <c:v>-1.289E-2</c:v>
                </c:pt>
                <c:pt idx="221">
                  <c:v>-1.1939999999999999E-2</c:v>
                </c:pt>
                <c:pt idx="222">
                  <c:v>-1.078E-2</c:v>
                </c:pt>
                <c:pt idx="223">
                  <c:v>-9.7300000000000008E-3</c:v>
                </c:pt>
                <c:pt idx="224">
                  <c:v>-8.9899999999999997E-3</c:v>
                </c:pt>
                <c:pt idx="225">
                  <c:v>-8.2500000000000004E-3</c:v>
                </c:pt>
                <c:pt idx="226">
                  <c:v>-7.1999999999999998E-3</c:v>
                </c:pt>
                <c:pt idx="227">
                  <c:v>-6.7799999999999996E-3</c:v>
                </c:pt>
                <c:pt idx="228">
                  <c:v>-6.2500000000000003E-3</c:v>
                </c:pt>
                <c:pt idx="229">
                  <c:v>-5.7200000000000003E-3</c:v>
                </c:pt>
                <c:pt idx="230">
                  <c:v>-5.3E-3</c:v>
                </c:pt>
                <c:pt idx="231">
                  <c:v>-4.9899999999999996E-3</c:v>
                </c:pt>
                <c:pt idx="232">
                  <c:v>-4.8799999999999998E-3</c:v>
                </c:pt>
                <c:pt idx="233">
                  <c:v>-4.5700000000000003E-3</c:v>
                </c:pt>
                <c:pt idx="234">
                  <c:v>-4.4600000000000004E-3</c:v>
                </c:pt>
                <c:pt idx="235">
                  <c:v>-4.3499999999999997E-3</c:v>
                </c:pt>
                <c:pt idx="236">
                  <c:v>-4.4600000000000004E-3</c:v>
                </c:pt>
                <c:pt idx="237">
                  <c:v>-4.4600000000000004E-3</c:v>
                </c:pt>
                <c:pt idx="238">
                  <c:v>-4.3499999999999997E-3</c:v>
                </c:pt>
                <c:pt idx="239">
                  <c:v>-4.3499999999999997E-3</c:v>
                </c:pt>
                <c:pt idx="240">
                  <c:v>-4.5700000000000003E-3</c:v>
                </c:pt>
                <c:pt idx="241">
                  <c:v>-4.4600000000000004E-3</c:v>
                </c:pt>
                <c:pt idx="242">
                  <c:v>-4.5700000000000003E-3</c:v>
                </c:pt>
                <c:pt idx="243">
                  <c:v>-4.8799999999999998E-3</c:v>
                </c:pt>
                <c:pt idx="244">
                  <c:v>-4.7800000000000004E-3</c:v>
                </c:pt>
                <c:pt idx="245">
                  <c:v>-4.9899999999999996E-3</c:v>
                </c:pt>
                <c:pt idx="246">
                  <c:v>-4.9899999999999996E-3</c:v>
                </c:pt>
                <c:pt idx="247">
                  <c:v>-4.7800000000000004E-3</c:v>
                </c:pt>
                <c:pt idx="248">
                  <c:v>-4.8799999999999998E-3</c:v>
                </c:pt>
                <c:pt idx="249">
                  <c:v>-4.7800000000000004E-3</c:v>
                </c:pt>
                <c:pt idx="250">
                  <c:v>-4.8799999999999998E-3</c:v>
                </c:pt>
                <c:pt idx="251">
                  <c:v>-4.7800000000000004E-3</c:v>
                </c:pt>
                <c:pt idx="252">
                  <c:v>-4.7800000000000004E-3</c:v>
                </c:pt>
                <c:pt idx="253">
                  <c:v>-4.4600000000000004E-3</c:v>
                </c:pt>
                <c:pt idx="254">
                  <c:v>-4.3499999999999997E-3</c:v>
                </c:pt>
                <c:pt idx="255">
                  <c:v>-4.3499999999999997E-3</c:v>
                </c:pt>
                <c:pt idx="256">
                  <c:v>-4.1399999999999996E-3</c:v>
                </c:pt>
                <c:pt idx="257">
                  <c:v>-4.1399999999999996E-3</c:v>
                </c:pt>
                <c:pt idx="258">
                  <c:v>-3.7200000000000002E-3</c:v>
                </c:pt>
                <c:pt idx="259">
                  <c:v>-3.7200000000000002E-3</c:v>
                </c:pt>
                <c:pt idx="260">
                  <c:v>-3.2000000000000002E-3</c:v>
                </c:pt>
                <c:pt idx="261">
                  <c:v>-3.0899999999999999E-3</c:v>
                </c:pt>
                <c:pt idx="262">
                  <c:v>-2.7699999999999999E-3</c:v>
                </c:pt>
                <c:pt idx="263">
                  <c:v>-2.6700000000000001E-3</c:v>
                </c:pt>
                <c:pt idx="264">
                  <c:v>-2.2499999999999998E-3</c:v>
                </c:pt>
                <c:pt idx="265">
                  <c:v>-2.0400000000000001E-3</c:v>
                </c:pt>
                <c:pt idx="266">
                  <c:v>-1.6100000000000001E-3</c:v>
                </c:pt>
                <c:pt idx="267">
                  <c:v>-1.4E-3</c:v>
                </c:pt>
                <c:pt idx="268">
                  <c:v>-1.09E-3</c:v>
                </c:pt>
                <c:pt idx="269">
                  <c:v>-5.5999999999999995E-4</c:v>
                </c:pt>
                <c:pt idx="270">
                  <c:v>-1.3999999999999999E-4</c:v>
                </c:pt>
                <c:pt idx="271">
                  <c:v>6.9999999999999994E-5</c:v>
                </c:pt>
                <c:pt idx="272">
                  <c:v>5.9999999999999995E-4</c:v>
                </c:pt>
                <c:pt idx="273">
                  <c:v>9.1E-4</c:v>
                </c:pt>
                <c:pt idx="274">
                  <c:v>1.4400000000000001E-3</c:v>
                </c:pt>
                <c:pt idx="275">
                  <c:v>1.7600000000000001E-3</c:v>
                </c:pt>
                <c:pt idx="276">
                  <c:v>2.1800000000000001E-3</c:v>
                </c:pt>
                <c:pt idx="277">
                  <c:v>2.5000000000000001E-3</c:v>
                </c:pt>
                <c:pt idx="278">
                  <c:v>2.9199999999999999E-3</c:v>
                </c:pt>
                <c:pt idx="279">
                  <c:v>3.13E-3</c:v>
                </c:pt>
                <c:pt idx="280">
                  <c:v>3.4399999999999999E-3</c:v>
                </c:pt>
                <c:pt idx="281">
                  <c:v>3.7599999999999999E-3</c:v>
                </c:pt>
                <c:pt idx="282">
                  <c:v>3.7599999999999999E-3</c:v>
                </c:pt>
                <c:pt idx="283">
                  <c:v>4.0800000000000003E-3</c:v>
                </c:pt>
                <c:pt idx="284">
                  <c:v>3.9699999999999996E-3</c:v>
                </c:pt>
                <c:pt idx="285">
                  <c:v>3.9699999999999996E-3</c:v>
                </c:pt>
                <c:pt idx="286">
                  <c:v>3.8700000000000002E-3</c:v>
                </c:pt>
                <c:pt idx="287">
                  <c:v>3.7599999999999999E-3</c:v>
                </c:pt>
                <c:pt idx="288">
                  <c:v>3.5500000000000002E-3</c:v>
                </c:pt>
                <c:pt idx="289">
                  <c:v>3.2299999999999998E-3</c:v>
                </c:pt>
                <c:pt idx="290">
                  <c:v>2.9199999999999999E-3</c:v>
                </c:pt>
                <c:pt idx="291">
                  <c:v>2.2799999999999999E-3</c:v>
                </c:pt>
                <c:pt idx="292">
                  <c:v>1.4400000000000001E-3</c:v>
                </c:pt>
                <c:pt idx="293">
                  <c:v>6.9999999999999999E-4</c:v>
                </c:pt>
                <c:pt idx="294">
                  <c:v>-3.0000000000000001E-5</c:v>
                </c:pt>
                <c:pt idx="295">
                  <c:v>-8.8000000000000003E-4</c:v>
                </c:pt>
                <c:pt idx="296">
                  <c:v>-1.72E-3</c:v>
                </c:pt>
                <c:pt idx="297">
                  <c:v>-2.98E-3</c:v>
                </c:pt>
                <c:pt idx="298">
                  <c:v>-4.0400000000000002E-3</c:v>
                </c:pt>
                <c:pt idx="299">
                  <c:v>-4.8799999999999998E-3</c:v>
                </c:pt>
                <c:pt idx="300">
                  <c:v>-6.1500000000000001E-3</c:v>
                </c:pt>
                <c:pt idx="301">
                  <c:v>-7.1999999999999998E-3</c:v>
                </c:pt>
                <c:pt idx="302">
                  <c:v>-8.3599999999999994E-3</c:v>
                </c:pt>
                <c:pt idx="303">
                  <c:v>-9.3100000000000006E-3</c:v>
                </c:pt>
                <c:pt idx="304">
                  <c:v>-1.026E-2</c:v>
                </c:pt>
                <c:pt idx="305">
                  <c:v>-1.1310000000000001E-2</c:v>
                </c:pt>
                <c:pt idx="306">
                  <c:v>-1.226E-2</c:v>
                </c:pt>
                <c:pt idx="307">
                  <c:v>-1.3100000000000001E-2</c:v>
                </c:pt>
                <c:pt idx="308">
                  <c:v>-1.384E-2</c:v>
                </c:pt>
                <c:pt idx="309">
                  <c:v>-1.4370000000000001E-2</c:v>
                </c:pt>
                <c:pt idx="310">
                  <c:v>-1.4789999999999999E-2</c:v>
                </c:pt>
                <c:pt idx="311">
                  <c:v>-1.5100000000000001E-2</c:v>
                </c:pt>
                <c:pt idx="312">
                  <c:v>-1.542E-2</c:v>
                </c:pt>
                <c:pt idx="313">
                  <c:v>-1.542E-2</c:v>
                </c:pt>
                <c:pt idx="314">
                  <c:v>-1.542E-2</c:v>
                </c:pt>
                <c:pt idx="315">
                  <c:v>-1.542E-2</c:v>
                </c:pt>
                <c:pt idx="316">
                  <c:v>-1.4999999999999999E-2</c:v>
                </c:pt>
                <c:pt idx="317">
                  <c:v>-1.447E-2</c:v>
                </c:pt>
                <c:pt idx="318">
                  <c:v>-1.405E-2</c:v>
                </c:pt>
                <c:pt idx="319">
                  <c:v>-1.3520000000000001E-2</c:v>
                </c:pt>
                <c:pt idx="320">
                  <c:v>-1.2789999999999999E-2</c:v>
                </c:pt>
                <c:pt idx="321">
                  <c:v>-1.205E-2</c:v>
                </c:pt>
                <c:pt idx="322">
                  <c:v>-1.1310000000000001E-2</c:v>
                </c:pt>
                <c:pt idx="323">
                  <c:v>-1.0359999999999999E-2</c:v>
                </c:pt>
                <c:pt idx="324">
                  <c:v>-9.6200000000000001E-3</c:v>
                </c:pt>
                <c:pt idx="325">
                  <c:v>-8.7799999999999996E-3</c:v>
                </c:pt>
                <c:pt idx="326">
                  <c:v>-7.8300000000000002E-3</c:v>
                </c:pt>
                <c:pt idx="327">
                  <c:v>-7.0899999999999999E-3</c:v>
                </c:pt>
                <c:pt idx="328">
                  <c:v>-6.3600000000000002E-3</c:v>
                </c:pt>
                <c:pt idx="329">
                  <c:v>-5.62E-3</c:v>
                </c:pt>
                <c:pt idx="330">
                  <c:v>-4.8799999999999998E-3</c:v>
                </c:pt>
                <c:pt idx="331">
                  <c:v>-4.3499999999999997E-3</c:v>
                </c:pt>
                <c:pt idx="332">
                  <c:v>-3.8300000000000001E-3</c:v>
                </c:pt>
                <c:pt idx="333">
                  <c:v>-3.5100000000000001E-3</c:v>
                </c:pt>
                <c:pt idx="334">
                  <c:v>-3.3E-3</c:v>
                </c:pt>
                <c:pt idx="335">
                  <c:v>-2.98E-3</c:v>
                </c:pt>
                <c:pt idx="336">
                  <c:v>-2.8800000000000002E-3</c:v>
                </c:pt>
                <c:pt idx="337">
                  <c:v>-2.98E-3</c:v>
                </c:pt>
                <c:pt idx="338">
                  <c:v>-2.8800000000000002E-3</c:v>
                </c:pt>
                <c:pt idx="339">
                  <c:v>-2.98E-3</c:v>
                </c:pt>
                <c:pt idx="340">
                  <c:v>-3.2000000000000002E-3</c:v>
                </c:pt>
                <c:pt idx="341">
                  <c:v>-3.4099999999999998E-3</c:v>
                </c:pt>
                <c:pt idx="342">
                  <c:v>-3.62E-3</c:v>
                </c:pt>
                <c:pt idx="343">
                  <c:v>-3.9300000000000003E-3</c:v>
                </c:pt>
                <c:pt idx="344">
                  <c:v>-4.1399999999999996E-3</c:v>
                </c:pt>
                <c:pt idx="345">
                  <c:v>-4.4600000000000004E-3</c:v>
                </c:pt>
                <c:pt idx="346">
                  <c:v>-4.7800000000000004E-3</c:v>
                </c:pt>
                <c:pt idx="347">
                  <c:v>-4.8799999999999998E-3</c:v>
                </c:pt>
                <c:pt idx="348">
                  <c:v>-5.1999999999999998E-3</c:v>
                </c:pt>
                <c:pt idx="349">
                  <c:v>-5.1999999999999998E-3</c:v>
                </c:pt>
                <c:pt idx="350">
                  <c:v>-5.62E-3</c:v>
                </c:pt>
                <c:pt idx="351">
                  <c:v>-5.8300000000000001E-3</c:v>
                </c:pt>
                <c:pt idx="352">
                  <c:v>-5.8300000000000001E-3</c:v>
                </c:pt>
                <c:pt idx="353">
                  <c:v>-5.7200000000000003E-3</c:v>
                </c:pt>
                <c:pt idx="354">
                  <c:v>-5.62E-3</c:v>
                </c:pt>
                <c:pt idx="355">
                  <c:v>-5.4099999999999999E-3</c:v>
                </c:pt>
                <c:pt idx="356">
                  <c:v>-5.3E-3</c:v>
                </c:pt>
                <c:pt idx="357">
                  <c:v>-5.0899999999999999E-3</c:v>
                </c:pt>
                <c:pt idx="358">
                  <c:v>-4.9899999999999996E-3</c:v>
                </c:pt>
                <c:pt idx="359">
                  <c:v>-4.6699999999999997E-3</c:v>
                </c:pt>
                <c:pt idx="360">
                  <c:v>-4.4600000000000004E-3</c:v>
                </c:pt>
                <c:pt idx="361">
                  <c:v>-3.9300000000000003E-3</c:v>
                </c:pt>
                <c:pt idx="362">
                  <c:v>-3.7200000000000002E-3</c:v>
                </c:pt>
                <c:pt idx="363">
                  <c:v>-3.4099999999999998E-3</c:v>
                </c:pt>
                <c:pt idx="364">
                  <c:v>-2.8800000000000002E-3</c:v>
                </c:pt>
                <c:pt idx="365">
                  <c:v>-2.6700000000000001E-3</c:v>
                </c:pt>
                <c:pt idx="366">
                  <c:v>-2.4599999999999999E-3</c:v>
                </c:pt>
                <c:pt idx="367">
                  <c:v>-2.14E-3</c:v>
                </c:pt>
                <c:pt idx="368">
                  <c:v>-2.0400000000000001E-3</c:v>
                </c:pt>
                <c:pt idx="369">
                  <c:v>-1.72E-3</c:v>
                </c:pt>
                <c:pt idx="370">
                  <c:v>-1.5100000000000001E-3</c:v>
                </c:pt>
                <c:pt idx="371">
                  <c:v>-1.5100000000000001E-3</c:v>
                </c:pt>
                <c:pt idx="372">
                  <c:v>-1.4E-3</c:v>
                </c:pt>
                <c:pt idx="373">
                  <c:v>-1.2999999999999999E-3</c:v>
                </c:pt>
                <c:pt idx="374">
                  <c:v>-1.09E-3</c:v>
                </c:pt>
                <c:pt idx="375">
                  <c:v>-1.1900000000000001E-3</c:v>
                </c:pt>
                <c:pt idx="376">
                  <c:v>-1.09E-3</c:v>
                </c:pt>
                <c:pt idx="377">
                  <c:v>-9.7999999999999997E-4</c:v>
                </c:pt>
                <c:pt idx="378">
                  <c:v>-7.6999999999999996E-4</c:v>
                </c:pt>
                <c:pt idx="379">
                  <c:v>-7.6999999999999996E-4</c:v>
                </c:pt>
                <c:pt idx="380">
                  <c:v>-5.5999999999999995E-4</c:v>
                </c:pt>
                <c:pt idx="381">
                  <c:v>-3.5E-4</c:v>
                </c:pt>
                <c:pt idx="382">
                  <c:v>6.9999999999999994E-5</c:v>
                </c:pt>
                <c:pt idx="383">
                  <c:v>6.9999999999999994E-5</c:v>
                </c:pt>
                <c:pt idx="384">
                  <c:v>4.8999999999999998E-4</c:v>
                </c:pt>
                <c:pt idx="385">
                  <c:v>8.0999999999999996E-4</c:v>
                </c:pt>
                <c:pt idx="386">
                  <c:v>1.4400000000000001E-3</c:v>
                </c:pt>
                <c:pt idx="387">
                  <c:v>1.97E-3</c:v>
                </c:pt>
                <c:pt idx="388">
                  <c:v>2.3900000000000002E-3</c:v>
                </c:pt>
                <c:pt idx="389">
                  <c:v>3.0200000000000001E-3</c:v>
                </c:pt>
                <c:pt idx="390">
                  <c:v>3.65E-3</c:v>
                </c:pt>
                <c:pt idx="391">
                  <c:v>4.3899999999999998E-3</c:v>
                </c:pt>
                <c:pt idx="392">
                  <c:v>4.9199999999999999E-3</c:v>
                </c:pt>
                <c:pt idx="393">
                  <c:v>5.5500000000000002E-3</c:v>
                </c:pt>
                <c:pt idx="394">
                  <c:v>6.2899999999999996E-3</c:v>
                </c:pt>
                <c:pt idx="395">
                  <c:v>6.8199999999999997E-3</c:v>
                </c:pt>
                <c:pt idx="396">
                  <c:v>7.2399999999999999E-3</c:v>
                </c:pt>
                <c:pt idx="397">
                  <c:v>7.6600000000000001E-3</c:v>
                </c:pt>
                <c:pt idx="398">
                  <c:v>8.2900000000000005E-3</c:v>
                </c:pt>
                <c:pt idx="399">
                  <c:v>8.6099999999999996E-3</c:v>
                </c:pt>
                <c:pt idx="400">
                  <c:v>8.6099999999999996E-3</c:v>
                </c:pt>
                <c:pt idx="401">
                  <c:v>8.9200000000000008E-3</c:v>
                </c:pt>
                <c:pt idx="402">
                  <c:v>8.8199999999999997E-3</c:v>
                </c:pt>
                <c:pt idx="403">
                  <c:v>8.7100000000000007E-3</c:v>
                </c:pt>
                <c:pt idx="404">
                  <c:v>8.5000000000000006E-3</c:v>
                </c:pt>
                <c:pt idx="405">
                  <c:v>8.2900000000000005E-3</c:v>
                </c:pt>
                <c:pt idx="406">
                  <c:v>7.8700000000000003E-3</c:v>
                </c:pt>
                <c:pt idx="407">
                  <c:v>7.3400000000000002E-3</c:v>
                </c:pt>
                <c:pt idx="408">
                  <c:v>6.4999999999999997E-3</c:v>
                </c:pt>
                <c:pt idx="409">
                  <c:v>6.0800000000000003E-3</c:v>
                </c:pt>
                <c:pt idx="410">
                  <c:v>5.2399999999999999E-3</c:v>
                </c:pt>
                <c:pt idx="411">
                  <c:v>4.3899999999999998E-3</c:v>
                </c:pt>
                <c:pt idx="412">
                  <c:v>3.4399999999999999E-3</c:v>
                </c:pt>
                <c:pt idx="413">
                  <c:v>2.5999999999999999E-3</c:v>
                </c:pt>
                <c:pt idx="414">
                  <c:v>1.65E-3</c:v>
                </c:pt>
                <c:pt idx="415">
                  <c:v>8.0999999999999996E-4</c:v>
                </c:pt>
                <c:pt idx="416">
                  <c:v>-2.4000000000000001E-4</c:v>
                </c:pt>
                <c:pt idx="417">
                  <c:v>-8.8000000000000003E-4</c:v>
                </c:pt>
                <c:pt idx="418">
                  <c:v>-1.72E-3</c:v>
                </c:pt>
                <c:pt idx="419">
                  <c:v>-2.5600000000000002E-3</c:v>
                </c:pt>
                <c:pt idx="420">
                  <c:v>-3.2000000000000002E-3</c:v>
                </c:pt>
                <c:pt idx="421">
                  <c:v>-3.5100000000000001E-3</c:v>
                </c:pt>
                <c:pt idx="422">
                  <c:v>-4.0400000000000002E-3</c:v>
                </c:pt>
                <c:pt idx="423">
                  <c:v>-4.3499999999999997E-3</c:v>
                </c:pt>
                <c:pt idx="424">
                  <c:v>-4.5700000000000003E-3</c:v>
                </c:pt>
                <c:pt idx="425">
                  <c:v>-4.5700000000000003E-3</c:v>
                </c:pt>
                <c:pt idx="426">
                  <c:v>-4.6699999999999997E-3</c:v>
                </c:pt>
                <c:pt idx="427">
                  <c:v>-4.3499999999999997E-3</c:v>
                </c:pt>
                <c:pt idx="428">
                  <c:v>-4.1399999999999996E-3</c:v>
                </c:pt>
                <c:pt idx="429">
                  <c:v>-3.8300000000000001E-3</c:v>
                </c:pt>
                <c:pt idx="430">
                  <c:v>-3.4099999999999998E-3</c:v>
                </c:pt>
                <c:pt idx="431">
                  <c:v>-3.0899999999999999E-3</c:v>
                </c:pt>
                <c:pt idx="432">
                  <c:v>-2.6700000000000001E-3</c:v>
                </c:pt>
                <c:pt idx="433">
                  <c:v>-2.2499999999999998E-3</c:v>
                </c:pt>
                <c:pt idx="434">
                  <c:v>-1.83E-3</c:v>
                </c:pt>
                <c:pt idx="435">
                  <c:v>-1.4E-3</c:v>
                </c:pt>
                <c:pt idx="436">
                  <c:v>-7.6999999999999996E-4</c:v>
                </c:pt>
                <c:pt idx="437">
                  <c:v>-3.5E-4</c:v>
                </c:pt>
                <c:pt idx="438">
                  <c:v>-2.4000000000000001E-4</c:v>
                </c:pt>
                <c:pt idx="439">
                  <c:v>-3.0000000000000001E-5</c:v>
                </c:pt>
                <c:pt idx="440">
                  <c:v>3.8999999999999999E-4</c:v>
                </c:pt>
                <c:pt idx="441">
                  <c:v>4.8999999999999998E-4</c:v>
                </c:pt>
                <c:pt idx="442">
                  <c:v>5.9999999999999995E-4</c:v>
                </c:pt>
                <c:pt idx="443">
                  <c:v>8.0999999999999996E-4</c:v>
                </c:pt>
                <c:pt idx="444">
                  <c:v>5.9999999999999995E-4</c:v>
                </c:pt>
                <c:pt idx="445">
                  <c:v>5.9999999999999995E-4</c:v>
                </c:pt>
                <c:pt idx="446">
                  <c:v>4.8999999999999998E-4</c:v>
                </c:pt>
                <c:pt idx="447">
                  <c:v>1.8000000000000001E-4</c:v>
                </c:pt>
                <c:pt idx="448">
                  <c:v>-3.0000000000000001E-5</c:v>
                </c:pt>
                <c:pt idx="449">
                  <c:v>-3.5E-4</c:v>
                </c:pt>
                <c:pt idx="450">
                  <c:v>-5.5999999999999995E-4</c:v>
                </c:pt>
                <c:pt idx="451">
                  <c:v>-9.7999999999999997E-4</c:v>
                </c:pt>
                <c:pt idx="452">
                  <c:v>-1.1900000000000001E-3</c:v>
                </c:pt>
                <c:pt idx="453">
                  <c:v>-1.1900000000000001E-3</c:v>
                </c:pt>
                <c:pt idx="454">
                  <c:v>-1.2999999999999999E-3</c:v>
                </c:pt>
                <c:pt idx="455">
                  <c:v>-1.1900000000000001E-3</c:v>
                </c:pt>
                <c:pt idx="456">
                  <c:v>-1.2999999999999999E-3</c:v>
                </c:pt>
                <c:pt idx="457">
                  <c:v>-9.7999999999999997E-4</c:v>
                </c:pt>
                <c:pt idx="458">
                  <c:v>-6.7000000000000002E-4</c:v>
                </c:pt>
                <c:pt idx="459">
                  <c:v>-2.4000000000000001E-4</c:v>
                </c:pt>
                <c:pt idx="460">
                  <c:v>1.8000000000000001E-4</c:v>
                </c:pt>
                <c:pt idx="461">
                  <c:v>8.0999999999999996E-4</c:v>
                </c:pt>
                <c:pt idx="462">
                  <c:v>1.4400000000000001E-3</c:v>
                </c:pt>
                <c:pt idx="463">
                  <c:v>2.0699999999999998E-3</c:v>
                </c:pt>
                <c:pt idx="464">
                  <c:v>3.13E-3</c:v>
                </c:pt>
                <c:pt idx="465">
                  <c:v>4.0800000000000003E-3</c:v>
                </c:pt>
                <c:pt idx="466">
                  <c:v>4.9199999999999999E-3</c:v>
                </c:pt>
                <c:pt idx="467">
                  <c:v>5.9699999999999996E-3</c:v>
                </c:pt>
                <c:pt idx="468">
                  <c:v>6.9199999999999999E-3</c:v>
                </c:pt>
                <c:pt idx="469">
                  <c:v>7.9799999999999992E-3</c:v>
                </c:pt>
                <c:pt idx="470">
                  <c:v>9.0299999999999998E-3</c:v>
                </c:pt>
                <c:pt idx="471">
                  <c:v>9.7699999999999992E-3</c:v>
                </c:pt>
                <c:pt idx="472">
                  <c:v>1.04E-2</c:v>
                </c:pt>
                <c:pt idx="473">
                  <c:v>1.1140000000000001E-2</c:v>
                </c:pt>
                <c:pt idx="474">
                  <c:v>1.1979999999999999E-2</c:v>
                </c:pt>
                <c:pt idx="475">
                  <c:v>1.2189999999999999E-2</c:v>
                </c:pt>
                <c:pt idx="476">
                  <c:v>1.24E-2</c:v>
                </c:pt>
                <c:pt idx="477">
                  <c:v>1.251E-2</c:v>
                </c:pt>
                <c:pt idx="478">
                  <c:v>1.23E-2</c:v>
                </c:pt>
                <c:pt idx="479">
                  <c:v>1.1979999999999999E-2</c:v>
                </c:pt>
                <c:pt idx="480">
                  <c:v>1.145E-2</c:v>
                </c:pt>
                <c:pt idx="481">
                  <c:v>1.093E-2</c:v>
                </c:pt>
                <c:pt idx="482">
                  <c:v>9.9799999999999993E-3</c:v>
                </c:pt>
                <c:pt idx="483">
                  <c:v>8.9200000000000008E-3</c:v>
                </c:pt>
                <c:pt idx="484">
                  <c:v>7.7600000000000004E-3</c:v>
                </c:pt>
                <c:pt idx="485">
                  <c:v>6.2899999999999996E-3</c:v>
                </c:pt>
                <c:pt idx="486">
                  <c:v>4.7099999999999998E-3</c:v>
                </c:pt>
                <c:pt idx="487">
                  <c:v>3.13E-3</c:v>
                </c:pt>
                <c:pt idx="488">
                  <c:v>1.7600000000000001E-3</c:v>
                </c:pt>
                <c:pt idx="489">
                  <c:v>-3.0000000000000001E-5</c:v>
                </c:pt>
                <c:pt idx="490">
                  <c:v>-1.5100000000000001E-3</c:v>
                </c:pt>
                <c:pt idx="491">
                  <c:v>-3.3E-3</c:v>
                </c:pt>
                <c:pt idx="492">
                  <c:v>-4.8799999999999998E-3</c:v>
                </c:pt>
                <c:pt idx="493">
                  <c:v>-6.4599999999999996E-3</c:v>
                </c:pt>
                <c:pt idx="494">
                  <c:v>-7.8300000000000002E-3</c:v>
                </c:pt>
                <c:pt idx="495">
                  <c:v>-9.1999999999999998E-3</c:v>
                </c:pt>
                <c:pt idx="496">
                  <c:v>-1.057E-2</c:v>
                </c:pt>
                <c:pt idx="497">
                  <c:v>-1.1730000000000001E-2</c:v>
                </c:pt>
                <c:pt idx="498">
                  <c:v>-1.268E-2</c:v>
                </c:pt>
                <c:pt idx="499">
                  <c:v>-1.3520000000000001E-2</c:v>
                </c:pt>
                <c:pt idx="500">
                  <c:v>-1.3939999999999999E-2</c:v>
                </c:pt>
                <c:pt idx="501">
                  <c:v>-1.4370000000000001E-2</c:v>
                </c:pt>
                <c:pt idx="502">
                  <c:v>-1.4579999999999999E-2</c:v>
                </c:pt>
                <c:pt idx="503">
                  <c:v>-1.447E-2</c:v>
                </c:pt>
                <c:pt idx="504">
                  <c:v>-1.426E-2</c:v>
                </c:pt>
                <c:pt idx="505">
                  <c:v>-1.4160000000000001E-2</c:v>
                </c:pt>
                <c:pt idx="506">
                  <c:v>-1.3729999999999999E-2</c:v>
                </c:pt>
                <c:pt idx="507">
                  <c:v>-1.2999999999999999E-2</c:v>
                </c:pt>
                <c:pt idx="508">
                  <c:v>-1.2359999999999999E-2</c:v>
                </c:pt>
                <c:pt idx="509">
                  <c:v>-1.163E-2</c:v>
                </c:pt>
                <c:pt idx="510">
                  <c:v>-1.078E-2</c:v>
                </c:pt>
                <c:pt idx="511">
                  <c:v>-9.8300000000000002E-3</c:v>
                </c:pt>
                <c:pt idx="512">
                  <c:v>-8.8900000000000003E-3</c:v>
                </c:pt>
                <c:pt idx="513">
                  <c:v>-7.9399999999999991E-3</c:v>
                </c:pt>
                <c:pt idx="514">
                  <c:v>-6.9899999999999997E-3</c:v>
                </c:pt>
                <c:pt idx="515">
                  <c:v>-6.1500000000000001E-3</c:v>
                </c:pt>
                <c:pt idx="516">
                  <c:v>-5.3E-3</c:v>
                </c:pt>
                <c:pt idx="517">
                  <c:v>-4.4600000000000004E-3</c:v>
                </c:pt>
                <c:pt idx="518">
                  <c:v>-3.9300000000000003E-3</c:v>
                </c:pt>
                <c:pt idx="519">
                  <c:v>-3.2000000000000002E-3</c:v>
                </c:pt>
                <c:pt idx="520">
                  <c:v>-2.6700000000000001E-3</c:v>
                </c:pt>
                <c:pt idx="521">
                  <c:v>-2.14E-3</c:v>
                </c:pt>
                <c:pt idx="522">
                  <c:v>-1.83E-3</c:v>
                </c:pt>
                <c:pt idx="523">
                  <c:v>-1.4E-3</c:v>
                </c:pt>
                <c:pt idx="524">
                  <c:v>-1.2999999999999999E-3</c:v>
                </c:pt>
                <c:pt idx="525">
                  <c:v>-1.1900000000000001E-3</c:v>
                </c:pt>
                <c:pt idx="526">
                  <c:v>-1.1900000000000001E-3</c:v>
                </c:pt>
                <c:pt idx="527">
                  <c:v>-1.2999999999999999E-3</c:v>
                </c:pt>
                <c:pt idx="528">
                  <c:v>-1.4E-3</c:v>
                </c:pt>
                <c:pt idx="529">
                  <c:v>-1.5100000000000001E-3</c:v>
                </c:pt>
                <c:pt idx="530">
                  <c:v>-1.6100000000000001E-3</c:v>
                </c:pt>
                <c:pt idx="531">
                  <c:v>-1.9300000000000001E-3</c:v>
                </c:pt>
                <c:pt idx="532">
                  <c:v>-2.2499999999999998E-3</c:v>
                </c:pt>
                <c:pt idx="533">
                  <c:v>-2.4599999999999999E-3</c:v>
                </c:pt>
                <c:pt idx="534">
                  <c:v>-2.6700000000000001E-3</c:v>
                </c:pt>
                <c:pt idx="535">
                  <c:v>-2.8800000000000002E-3</c:v>
                </c:pt>
                <c:pt idx="536">
                  <c:v>-2.98E-3</c:v>
                </c:pt>
                <c:pt idx="537">
                  <c:v>-3.2000000000000002E-3</c:v>
                </c:pt>
                <c:pt idx="538">
                  <c:v>-3.3E-3</c:v>
                </c:pt>
                <c:pt idx="539">
                  <c:v>-3.5100000000000001E-3</c:v>
                </c:pt>
                <c:pt idx="540">
                  <c:v>-3.7200000000000002E-3</c:v>
                </c:pt>
                <c:pt idx="541">
                  <c:v>-3.8300000000000001E-3</c:v>
                </c:pt>
                <c:pt idx="542">
                  <c:v>-3.7200000000000002E-3</c:v>
                </c:pt>
                <c:pt idx="543">
                  <c:v>-3.7200000000000002E-3</c:v>
                </c:pt>
                <c:pt idx="544">
                  <c:v>-3.5100000000000001E-3</c:v>
                </c:pt>
                <c:pt idx="545">
                  <c:v>-3.4099999999999998E-3</c:v>
                </c:pt>
                <c:pt idx="546">
                  <c:v>-3.4099999999999998E-3</c:v>
                </c:pt>
                <c:pt idx="547">
                  <c:v>-3.2000000000000002E-3</c:v>
                </c:pt>
                <c:pt idx="548">
                  <c:v>-3.0899999999999999E-3</c:v>
                </c:pt>
                <c:pt idx="549">
                  <c:v>-2.8800000000000002E-3</c:v>
                </c:pt>
                <c:pt idx="550">
                  <c:v>-2.6700000000000001E-3</c:v>
                </c:pt>
                <c:pt idx="551">
                  <c:v>-2.6700000000000001E-3</c:v>
                </c:pt>
                <c:pt idx="552">
                  <c:v>-2.6700000000000001E-3</c:v>
                </c:pt>
                <c:pt idx="553">
                  <c:v>-2.4599999999999999E-3</c:v>
                </c:pt>
                <c:pt idx="554">
                  <c:v>-2.4599999999999999E-3</c:v>
                </c:pt>
                <c:pt idx="555">
                  <c:v>-2.4599999999999999E-3</c:v>
                </c:pt>
                <c:pt idx="556">
                  <c:v>-2.3500000000000001E-3</c:v>
                </c:pt>
                <c:pt idx="557">
                  <c:v>-2.5600000000000002E-3</c:v>
                </c:pt>
                <c:pt idx="558">
                  <c:v>-2.6700000000000001E-3</c:v>
                </c:pt>
                <c:pt idx="559">
                  <c:v>-2.7699999999999999E-3</c:v>
                </c:pt>
                <c:pt idx="560">
                  <c:v>-2.98E-3</c:v>
                </c:pt>
                <c:pt idx="561">
                  <c:v>-3.2000000000000002E-3</c:v>
                </c:pt>
                <c:pt idx="562">
                  <c:v>-3.4099999999999998E-3</c:v>
                </c:pt>
                <c:pt idx="563">
                  <c:v>-3.9300000000000003E-3</c:v>
                </c:pt>
                <c:pt idx="564">
                  <c:v>-4.1399999999999996E-3</c:v>
                </c:pt>
                <c:pt idx="565">
                  <c:v>-4.4600000000000004E-3</c:v>
                </c:pt>
                <c:pt idx="566">
                  <c:v>-4.7800000000000004E-3</c:v>
                </c:pt>
                <c:pt idx="567">
                  <c:v>-5.3E-3</c:v>
                </c:pt>
                <c:pt idx="568">
                  <c:v>-5.5100000000000001E-3</c:v>
                </c:pt>
                <c:pt idx="569">
                  <c:v>-5.94E-3</c:v>
                </c:pt>
                <c:pt idx="570">
                  <c:v>-6.2500000000000003E-3</c:v>
                </c:pt>
                <c:pt idx="571">
                  <c:v>-6.6699999999999997E-3</c:v>
                </c:pt>
                <c:pt idx="572">
                  <c:v>-6.8799999999999998E-3</c:v>
                </c:pt>
                <c:pt idx="573">
                  <c:v>-7.3099999999999997E-3</c:v>
                </c:pt>
                <c:pt idx="574">
                  <c:v>-7.5199999999999998E-3</c:v>
                </c:pt>
                <c:pt idx="575">
                  <c:v>-7.7299999999999999E-3</c:v>
                </c:pt>
                <c:pt idx="576">
                  <c:v>-7.9399999999999991E-3</c:v>
                </c:pt>
                <c:pt idx="577">
                  <c:v>-8.0400000000000003E-3</c:v>
                </c:pt>
                <c:pt idx="578">
                  <c:v>-8.0400000000000003E-3</c:v>
                </c:pt>
                <c:pt idx="579">
                  <c:v>-8.1499999999999993E-3</c:v>
                </c:pt>
                <c:pt idx="580">
                  <c:v>-8.1499999999999993E-3</c:v>
                </c:pt>
                <c:pt idx="581">
                  <c:v>-8.1499999999999993E-3</c:v>
                </c:pt>
                <c:pt idx="582">
                  <c:v>-8.1499999999999993E-3</c:v>
                </c:pt>
                <c:pt idx="583">
                  <c:v>-7.9399999999999991E-3</c:v>
                </c:pt>
                <c:pt idx="584">
                  <c:v>-7.8300000000000002E-3</c:v>
                </c:pt>
                <c:pt idx="585">
                  <c:v>-7.62E-3</c:v>
                </c:pt>
                <c:pt idx="586">
                  <c:v>-7.4099999999999999E-3</c:v>
                </c:pt>
                <c:pt idx="587">
                  <c:v>-7.0899999999999999E-3</c:v>
                </c:pt>
                <c:pt idx="588">
                  <c:v>-6.9899999999999997E-3</c:v>
                </c:pt>
                <c:pt idx="589">
                  <c:v>-6.6699999999999997E-3</c:v>
                </c:pt>
                <c:pt idx="590">
                  <c:v>-6.2500000000000003E-3</c:v>
                </c:pt>
                <c:pt idx="591">
                  <c:v>-5.8300000000000001E-3</c:v>
                </c:pt>
                <c:pt idx="592">
                  <c:v>-5.5100000000000001E-3</c:v>
                </c:pt>
                <c:pt idx="593">
                  <c:v>-5.1999999999999998E-3</c:v>
                </c:pt>
                <c:pt idx="594">
                  <c:v>-4.8799999999999998E-3</c:v>
                </c:pt>
                <c:pt idx="595">
                  <c:v>-4.5700000000000003E-3</c:v>
                </c:pt>
                <c:pt idx="596">
                  <c:v>-3.9300000000000003E-3</c:v>
                </c:pt>
                <c:pt idx="597">
                  <c:v>-3.62E-3</c:v>
                </c:pt>
                <c:pt idx="598">
                  <c:v>-3.3E-3</c:v>
                </c:pt>
                <c:pt idx="599">
                  <c:v>-3.0899999999999999E-3</c:v>
                </c:pt>
                <c:pt idx="600">
                  <c:v>-2.6700000000000001E-3</c:v>
                </c:pt>
                <c:pt idx="601">
                  <c:v>-2.2499999999999998E-3</c:v>
                </c:pt>
                <c:pt idx="602">
                  <c:v>-2.0400000000000001E-3</c:v>
                </c:pt>
                <c:pt idx="603">
                  <c:v>-1.6100000000000001E-3</c:v>
                </c:pt>
                <c:pt idx="604">
                  <c:v>-1.1900000000000001E-3</c:v>
                </c:pt>
                <c:pt idx="605">
                  <c:v>-9.7999999999999997E-4</c:v>
                </c:pt>
                <c:pt idx="606">
                  <c:v>-7.6999999999999996E-4</c:v>
                </c:pt>
                <c:pt idx="607">
                  <c:v>-5.5999999999999995E-4</c:v>
                </c:pt>
                <c:pt idx="608">
                  <c:v>-5.5999999999999995E-4</c:v>
                </c:pt>
                <c:pt idx="609">
                  <c:v>-2.4000000000000001E-4</c:v>
                </c:pt>
                <c:pt idx="610">
                  <c:v>-1.3999999999999999E-4</c:v>
                </c:pt>
                <c:pt idx="611">
                  <c:v>-3.0000000000000001E-5</c:v>
                </c:pt>
                <c:pt idx="612">
                  <c:v>-3.0000000000000001E-5</c:v>
                </c:pt>
                <c:pt idx="613">
                  <c:v>1.8000000000000001E-4</c:v>
                </c:pt>
                <c:pt idx="614">
                  <c:v>-3.0000000000000001E-5</c:v>
                </c:pt>
                <c:pt idx="615">
                  <c:v>6.9999999999999994E-5</c:v>
                </c:pt>
                <c:pt idx="616">
                  <c:v>-3.0000000000000001E-5</c:v>
                </c:pt>
                <c:pt idx="617">
                  <c:v>-1.3999999999999999E-4</c:v>
                </c:pt>
                <c:pt idx="618">
                  <c:v>-3.5E-4</c:v>
                </c:pt>
                <c:pt idx="619">
                  <c:v>-2.4000000000000001E-4</c:v>
                </c:pt>
                <c:pt idx="620">
                  <c:v>-5.5999999999999995E-4</c:v>
                </c:pt>
                <c:pt idx="621">
                  <c:v>-7.6999999999999996E-4</c:v>
                </c:pt>
                <c:pt idx="622">
                  <c:v>-9.7999999999999997E-4</c:v>
                </c:pt>
                <c:pt idx="623">
                  <c:v>-1.2999999999999999E-3</c:v>
                </c:pt>
                <c:pt idx="624">
                  <c:v>-1.72E-3</c:v>
                </c:pt>
                <c:pt idx="625">
                  <c:v>-2.14E-3</c:v>
                </c:pt>
                <c:pt idx="626">
                  <c:v>-2.4599999999999999E-3</c:v>
                </c:pt>
                <c:pt idx="627">
                  <c:v>-3.0899999999999999E-3</c:v>
                </c:pt>
                <c:pt idx="628">
                  <c:v>-3.4099999999999998E-3</c:v>
                </c:pt>
                <c:pt idx="629">
                  <c:v>-3.9300000000000003E-3</c:v>
                </c:pt>
                <c:pt idx="630">
                  <c:v>-4.4600000000000004E-3</c:v>
                </c:pt>
                <c:pt idx="631">
                  <c:v>-4.9899999999999996E-3</c:v>
                </c:pt>
                <c:pt idx="632">
                  <c:v>-5.4099999999999999E-3</c:v>
                </c:pt>
                <c:pt idx="633">
                  <c:v>-6.1500000000000001E-3</c:v>
                </c:pt>
                <c:pt idx="634">
                  <c:v>-6.7799999999999996E-3</c:v>
                </c:pt>
                <c:pt idx="635">
                  <c:v>-7.5199999999999998E-3</c:v>
                </c:pt>
                <c:pt idx="636">
                  <c:v>-8.2500000000000004E-3</c:v>
                </c:pt>
                <c:pt idx="637">
                  <c:v>-8.9899999999999997E-3</c:v>
                </c:pt>
                <c:pt idx="638">
                  <c:v>-9.6200000000000001E-3</c:v>
                </c:pt>
                <c:pt idx="639">
                  <c:v>-1.0359999999999999E-2</c:v>
                </c:pt>
                <c:pt idx="640">
                  <c:v>-1.078E-2</c:v>
                </c:pt>
                <c:pt idx="641">
                  <c:v>-1.1520000000000001E-2</c:v>
                </c:pt>
                <c:pt idx="642">
                  <c:v>-1.205E-2</c:v>
                </c:pt>
                <c:pt idx="643">
                  <c:v>-1.257E-2</c:v>
                </c:pt>
                <c:pt idx="644">
                  <c:v>-1.2999999999999999E-2</c:v>
                </c:pt>
                <c:pt idx="645">
                  <c:v>-1.3729999999999999E-2</c:v>
                </c:pt>
                <c:pt idx="646">
                  <c:v>-1.405E-2</c:v>
                </c:pt>
                <c:pt idx="647">
                  <c:v>-1.4370000000000001E-2</c:v>
                </c:pt>
                <c:pt idx="648">
                  <c:v>-1.4579999999999999E-2</c:v>
                </c:pt>
                <c:pt idx="649">
                  <c:v>-1.489E-2</c:v>
                </c:pt>
                <c:pt idx="650">
                  <c:v>-1.4999999999999999E-2</c:v>
                </c:pt>
                <c:pt idx="651">
                  <c:v>-1.4999999999999999E-2</c:v>
                </c:pt>
                <c:pt idx="652">
                  <c:v>-1.521E-2</c:v>
                </c:pt>
                <c:pt idx="653">
                  <c:v>-1.5100000000000001E-2</c:v>
                </c:pt>
                <c:pt idx="654">
                  <c:v>-1.4999999999999999E-2</c:v>
                </c:pt>
                <c:pt idx="655">
                  <c:v>-1.468E-2</c:v>
                </c:pt>
                <c:pt idx="656">
                  <c:v>-1.447E-2</c:v>
                </c:pt>
                <c:pt idx="657">
                  <c:v>-1.3939999999999999E-2</c:v>
                </c:pt>
                <c:pt idx="658">
                  <c:v>-1.3310000000000001E-2</c:v>
                </c:pt>
                <c:pt idx="659">
                  <c:v>-1.2789999999999999E-2</c:v>
                </c:pt>
                <c:pt idx="660">
                  <c:v>-1.205E-2</c:v>
                </c:pt>
                <c:pt idx="661">
                  <c:v>-1.1520000000000001E-2</c:v>
                </c:pt>
                <c:pt idx="662">
                  <c:v>-1.078E-2</c:v>
                </c:pt>
                <c:pt idx="663">
                  <c:v>-1.005E-2</c:v>
                </c:pt>
                <c:pt idx="664">
                  <c:v>-9.1999999999999998E-3</c:v>
                </c:pt>
                <c:pt idx="665">
                  <c:v>-8.4600000000000005E-3</c:v>
                </c:pt>
                <c:pt idx="666">
                  <c:v>-7.7299999999999999E-3</c:v>
                </c:pt>
                <c:pt idx="667">
                  <c:v>-6.6699999999999997E-3</c:v>
                </c:pt>
                <c:pt idx="668">
                  <c:v>-6.0400000000000002E-3</c:v>
                </c:pt>
                <c:pt idx="669">
                  <c:v>-5.3E-3</c:v>
                </c:pt>
                <c:pt idx="670">
                  <c:v>-4.5700000000000003E-3</c:v>
                </c:pt>
                <c:pt idx="671">
                  <c:v>-3.62E-3</c:v>
                </c:pt>
                <c:pt idx="672">
                  <c:v>-3.0899999999999999E-3</c:v>
                </c:pt>
                <c:pt idx="673">
                  <c:v>-2.2499999999999998E-3</c:v>
                </c:pt>
                <c:pt idx="674">
                  <c:v>-1.72E-3</c:v>
                </c:pt>
                <c:pt idx="675">
                  <c:v>-1.09E-3</c:v>
                </c:pt>
                <c:pt idx="676">
                  <c:v>-5.5999999999999995E-4</c:v>
                </c:pt>
                <c:pt idx="677">
                  <c:v>-1.3999999999999999E-4</c:v>
                </c:pt>
                <c:pt idx="678">
                  <c:v>2.7999999999999998E-4</c:v>
                </c:pt>
                <c:pt idx="679">
                  <c:v>5.9999999999999995E-4</c:v>
                </c:pt>
                <c:pt idx="680">
                  <c:v>9.1E-4</c:v>
                </c:pt>
                <c:pt idx="681">
                  <c:v>1.23E-3</c:v>
                </c:pt>
                <c:pt idx="682">
                  <c:v>1.5499999999999999E-3</c:v>
                </c:pt>
                <c:pt idx="683">
                  <c:v>1.7600000000000001E-3</c:v>
                </c:pt>
                <c:pt idx="684">
                  <c:v>1.97E-3</c:v>
                </c:pt>
                <c:pt idx="685">
                  <c:v>2.0699999999999998E-3</c:v>
                </c:pt>
                <c:pt idx="686">
                  <c:v>2.1800000000000001E-3</c:v>
                </c:pt>
                <c:pt idx="687">
                  <c:v>2.1800000000000001E-3</c:v>
                </c:pt>
                <c:pt idx="688">
                  <c:v>2.3900000000000002E-3</c:v>
                </c:pt>
                <c:pt idx="689">
                  <c:v>2.5999999999999999E-3</c:v>
                </c:pt>
                <c:pt idx="690">
                  <c:v>2.5000000000000001E-3</c:v>
                </c:pt>
                <c:pt idx="691">
                  <c:v>2.5999999999999999E-3</c:v>
                </c:pt>
                <c:pt idx="692">
                  <c:v>2.81E-3</c:v>
                </c:pt>
                <c:pt idx="693">
                  <c:v>2.7100000000000002E-3</c:v>
                </c:pt>
                <c:pt idx="694">
                  <c:v>2.81E-3</c:v>
                </c:pt>
                <c:pt idx="695">
                  <c:v>2.9199999999999999E-3</c:v>
                </c:pt>
                <c:pt idx="696">
                  <c:v>2.9199999999999999E-3</c:v>
                </c:pt>
                <c:pt idx="697">
                  <c:v>3.13E-3</c:v>
                </c:pt>
                <c:pt idx="698">
                  <c:v>3.3400000000000001E-3</c:v>
                </c:pt>
                <c:pt idx="699">
                  <c:v>3.4399999999999999E-3</c:v>
                </c:pt>
                <c:pt idx="700">
                  <c:v>3.4399999999999999E-3</c:v>
                </c:pt>
                <c:pt idx="701">
                  <c:v>3.5500000000000002E-3</c:v>
                </c:pt>
                <c:pt idx="702">
                  <c:v>3.5500000000000002E-3</c:v>
                </c:pt>
                <c:pt idx="703">
                  <c:v>3.5500000000000002E-3</c:v>
                </c:pt>
                <c:pt idx="704">
                  <c:v>3.5500000000000002E-3</c:v>
                </c:pt>
                <c:pt idx="705">
                  <c:v>3.5500000000000002E-3</c:v>
                </c:pt>
                <c:pt idx="706">
                  <c:v>3.4399999999999999E-3</c:v>
                </c:pt>
                <c:pt idx="707">
                  <c:v>3.5500000000000002E-3</c:v>
                </c:pt>
                <c:pt idx="708">
                  <c:v>3.5500000000000002E-3</c:v>
                </c:pt>
                <c:pt idx="709">
                  <c:v>3.4399999999999999E-3</c:v>
                </c:pt>
                <c:pt idx="710">
                  <c:v>3.3400000000000001E-3</c:v>
                </c:pt>
                <c:pt idx="711">
                  <c:v>3.0200000000000001E-3</c:v>
                </c:pt>
                <c:pt idx="712">
                  <c:v>3.13E-3</c:v>
                </c:pt>
                <c:pt idx="713">
                  <c:v>2.9199999999999999E-3</c:v>
                </c:pt>
                <c:pt idx="714">
                  <c:v>2.5999999999999999E-3</c:v>
                </c:pt>
                <c:pt idx="715">
                  <c:v>2.5000000000000001E-3</c:v>
                </c:pt>
                <c:pt idx="716">
                  <c:v>2.2799999999999999E-3</c:v>
                </c:pt>
                <c:pt idx="717">
                  <c:v>2.1800000000000001E-3</c:v>
                </c:pt>
                <c:pt idx="718">
                  <c:v>1.8600000000000001E-3</c:v>
                </c:pt>
                <c:pt idx="719">
                  <c:v>1.8600000000000001E-3</c:v>
                </c:pt>
                <c:pt idx="720">
                  <c:v>1.65E-3</c:v>
                </c:pt>
                <c:pt idx="721">
                  <c:v>1.4400000000000001E-3</c:v>
                </c:pt>
                <c:pt idx="722">
                  <c:v>1.34E-3</c:v>
                </c:pt>
                <c:pt idx="723">
                  <c:v>1.34E-3</c:v>
                </c:pt>
                <c:pt idx="724">
                  <c:v>1.23E-3</c:v>
                </c:pt>
                <c:pt idx="725">
                  <c:v>1.23E-3</c:v>
                </c:pt>
                <c:pt idx="726">
                  <c:v>1.4400000000000001E-3</c:v>
                </c:pt>
                <c:pt idx="727">
                  <c:v>1.4400000000000001E-3</c:v>
                </c:pt>
                <c:pt idx="728">
                  <c:v>1.65E-3</c:v>
                </c:pt>
                <c:pt idx="729">
                  <c:v>1.8600000000000001E-3</c:v>
                </c:pt>
                <c:pt idx="730">
                  <c:v>1.8600000000000001E-3</c:v>
                </c:pt>
                <c:pt idx="731">
                  <c:v>2.1800000000000001E-3</c:v>
                </c:pt>
                <c:pt idx="732">
                  <c:v>2.1800000000000001E-3</c:v>
                </c:pt>
                <c:pt idx="733">
                  <c:v>2.2799999999999999E-3</c:v>
                </c:pt>
                <c:pt idx="734">
                  <c:v>2.5000000000000001E-3</c:v>
                </c:pt>
                <c:pt idx="735">
                  <c:v>2.5000000000000001E-3</c:v>
                </c:pt>
                <c:pt idx="736">
                  <c:v>2.5000000000000001E-3</c:v>
                </c:pt>
                <c:pt idx="737">
                  <c:v>2.5000000000000001E-3</c:v>
                </c:pt>
                <c:pt idx="738">
                  <c:v>2.7100000000000002E-3</c:v>
                </c:pt>
                <c:pt idx="739">
                  <c:v>2.5000000000000001E-3</c:v>
                </c:pt>
                <c:pt idx="740">
                  <c:v>2.3900000000000002E-3</c:v>
                </c:pt>
                <c:pt idx="741">
                  <c:v>1.8600000000000001E-3</c:v>
                </c:pt>
                <c:pt idx="742">
                  <c:v>1.5499999999999999E-3</c:v>
                </c:pt>
                <c:pt idx="743">
                  <c:v>1.1299999999999999E-3</c:v>
                </c:pt>
                <c:pt idx="744">
                  <c:v>4.8999999999999998E-4</c:v>
                </c:pt>
                <c:pt idx="745">
                  <c:v>-1.3999999999999999E-4</c:v>
                </c:pt>
                <c:pt idx="746">
                  <c:v>-8.8000000000000003E-4</c:v>
                </c:pt>
                <c:pt idx="747">
                  <c:v>-1.6100000000000001E-3</c:v>
                </c:pt>
                <c:pt idx="748">
                  <c:v>-2.4599999999999999E-3</c:v>
                </c:pt>
                <c:pt idx="749">
                  <c:v>-3.4099999999999998E-3</c:v>
                </c:pt>
                <c:pt idx="750">
                  <c:v>-4.3499999999999997E-3</c:v>
                </c:pt>
                <c:pt idx="751">
                  <c:v>-5.3E-3</c:v>
                </c:pt>
                <c:pt idx="752">
                  <c:v>-6.3600000000000002E-3</c:v>
                </c:pt>
                <c:pt idx="753">
                  <c:v>-7.5199999999999998E-3</c:v>
                </c:pt>
                <c:pt idx="754">
                  <c:v>-8.4600000000000005E-3</c:v>
                </c:pt>
                <c:pt idx="755">
                  <c:v>-9.41E-3</c:v>
                </c:pt>
                <c:pt idx="756">
                  <c:v>-1.047E-2</c:v>
                </c:pt>
                <c:pt idx="757">
                  <c:v>-1.142E-2</c:v>
                </c:pt>
                <c:pt idx="758">
                  <c:v>-1.1939999999999999E-2</c:v>
                </c:pt>
                <c:pt idx="759">
                  <c:v>-1.268E-2</c:v>
                </c:pt>
                <c:pt idx="760">
                  <c:v>-1.321E-2</c:v>
                </c:pt>
                <c:pt idx="761">
                  <c:v>-1.3729999999999999E-2</c:v>
                </c:pt>
                <c:pt idx="762">
                  <c:v>-1.3939999999999999E-2</c:v>
                </c:pt>
                <c:pt idx="763">
                  <c:v>-1.4160000000000001E-2</c:v>
                </c:pt>
                <c:pt idx="764">
                  <c:v>-1.3939999999999999E-2</c:v>
                </c:pt>
                <c:pt idx="765">
                  <c:v>-1.3939999999999999E-2</c:v>
                </c:pt>
                <c:pt idx="766">
                  <c:v>-1.363E-2</c:v>
                </c:pt>
                <c:pt idx="767">
                  <c:v>-1.321E-2</c:v>
                </c:pt>
                <c:pt idx="768">
                  <c:v>-1.268E-2</c:v>
                </c:pt>
                <c:pt idx="769">
                  <c:v>-1.226E-2</c:v>
                </c:pt>
                <c:pt idx="770">
                  <c:v>-1.142E-2</c:v>
                </c:pt>
                <c:pt idx="771">
                  <c:v>-1.068E-2</c:v>
                </c:pt>
                <c:pt idx="772">
                  <c:v>-9.9399999999999992E-3</c:v>
                </c:pt>
                <c:pt idx="773">
                  <c:v>-8.8900000000000003E-3</c:v>
                </c:pt>
                <c:pt idx="774">
                  <c:v>-8.1499999999999993E-3</c:v>
                </c:pt>
                <c:pt idx="775">
                  <c:v>-7.0899999999999999E-3</c:v>
                </c:pt>
                <c:pt idx="776">
                  <c:v>-6.3600000000000002E-3</c:v>
                </c:pt>
                <c:pt idx="777">
                  <c:v>-5.62E-3</c:v>
                </c:pt>
                <c:pt idx="778">
                  <c:v>-4.7800000000000004E-3</c:v>
                </c:pt>
                <c:pt idx="779">
                  <c:v>-4.0400000000000002E-3</c:v>
                </c:pt>
                <c:pt idx="780">
                  <c:v>-3.4099999999999998E-3</c:v>
                </c:pt>
                <c:pt idx="781">
                  <c:v>-2.98E-3</c:v>
                </c:pt>
                <c:pt idx="782">
                  <c:v>-2.5600000000000002E-3</c:v>
                </c:pt>
                <c:pt idx="783">
                  <c:v>-2.2499999999999998E-3</c:v>
                </c:pt>
                <c:pt idx="784">
                  <c:v>-1.9300000000000001E-3</c:v>
                </c:pt>
                <c:pt idx="785">
                  <c:v>-1.83E-3</c:v>
                </c:pt>
                <c:pt idx="786">
                  <c:v>-1.9300000000000001E-3</c:v>
                </c:pt>
                <c:pt idx="787">
                  <c:v>-2.0400000000000001E-3</c:v>
                </c:pt>
                <c:pt idx="788">
                  <c:v>-1.9300000000000001E-3</c:v>
                </c:pt>
                <c:pt idx="789">
                  <c:v>-2.3500000000000001E-3</c:v>
                </c:pt>
                <c:pt idx="790">
                  <c:v>-2.4599999999999999E-3</c:v>
                </c:pt>
                <c:pt idx="791">
                  <c:v>-2.5600000000000002E-3</c:v>
                </c:pt>
                <c:pt idx="792">
                  <c:v>-2.98E-3</c:v>
                </c:pt>
                <c:pt idx="793">
                  <c:v>-3.2000000000000002E-3</c:v>
                </c:pt>
                <c:pt idx="794">
                  <c:v>-3.3E-3</c:v>
                </c:pt>
                <c:pt idx="795">
                  <c:v>-3.62E-3</c:v>
                </c:pt>
                <c:pt idx="796">
                  <c:v>-3.62E-3</c:v>
                </c:pt>
                <c:pt idx="797">
                  <c:v>-3.8300000000000001E-3</c:v>
                </c:pt>
                <c:pt idx="798">
                  <c:v>-3.8300000000000001E-3</c:v>
                </c:pt>
                <c:pt idx="799">
                  <c:v>-3.7200000000000002E-3</c:v>
                </c:pt>
                <c:pt idx="800">
                  <c:v>-3.5100000000000001E-3</c:v>
                </c:pt>
                <c:pt idx="801">
                  <c:v>-3.0899999999999999E-3</c:v>
                </c:pt>
                <c:pt idx="802">
                  <c:v>-2.7699999999999999E-3</c:v>
                </c:pt>
                <c:pt idx="803">
                  <c:v>-2.2499999999999998E-3</c:v>
                </c:pt>
                <c:pt idx="804">
                  <c:v>-1.83E-3</c:v>
                </c:pt>
                <c:pt idx="805">
                  <c:v>-1.09E-3</c:v>
                </c:pt>
                <c:pt idx="806">
                  <c:v>-4.6000000000000001E-4</c:v>
                </c:pt>
                <c:pt idx="807">
                  <c:v>1.8000000000000001E-4</c:v>
                </c:pt>
                <c:pt idx="808">
                  <c:v>6.9999999999999999E-4</c:v>
                </c:pt>
                <c:pt idx="809">
                  <c:v>1.34E-3</c:v>
                </c:pt>
                <c:pt idx="810">
                  <c:v>1.8600000000000001E-3</c:v>
                </c:pt>
                <c:pt idx="811">
                  <c:v>2.5000000000000001E-3</c:v>
                </c:pt>
                <c:pt idx="812">
                  <c:v>2.81E-3</c:v>
                </c:pt>
                <c:pt idx="813">
                  <c:v>3.0200000000000001E-3</c:v>
                </c:pt>
                <c:pt idx="814">
                  <c:v>3.0200000000000001E-3</c:v>
                </c:pt>
                <c:pt idx="815">
                  <c:v>3.13E-3</c:v>
                </c:pt>
                <c:pt idx="816">
                  <c:v>2.9199999999999999E-3</c:v>
                </c:pt>
                <c:pt idx="817">
                  <c:v>2.5999999999999999E-3</c:v>
                </c:pt>
                <c:pt idx="818">
                  <c:v>1.97E-3</c:v>
                </c:pt>
                <c:pt idx="819">
                  <c:v>1.23E-3</c:v>
                </c:pt>
                <c:pt idx="820">
                  <c:v>2.7999999999999998E-4</c:v>
                </c:pt>
                <c:pt idx="821">
                  <c:v>-9.7999999999999997E-4</c:v>
                </c:pt>
                <c:pt idx="822">
                  <c:v>-2.14E-3</c:v>
                </c:pt>
                <c:pt idx="823">
                  <c:v>-3.7200000000000002E-3</c:v>
                </c:pt>
                <c:pt idx="824">
                  <c:v>-5.1999999999999998E-3</c:v>
                </c:pt>
                <c:pt idx="825">
                  <c:v>-6.9899999999999997E-3</c:v>
                </c:pt>
                <c:pt idx="826">
                  <c:v>-8.7799999999999996E-3</c:v>
                </c:pt>
                <c:pt idx="827">
                  <c:v>-1.089E-2</c:v>
                </c:pt>
                <c:pt idx="828">
                  <c:v>-1.2789999999999999E-2</c:v>
                </c:pt>
                <c:pt idx="829">
                  <c:v>-1.4579999999999999E-2</c:v>
                </c:pt>
                <c:pt idx="830">
                  <c:v>-1.6580000000000001E-2</c:v>
                </c:pt>
                <c:pt idx="831">
                  <c:v>-1.8370000000000001E-2</c:v>
                </c:pt>
                <c:pt idx="832">
                  <c:v>-2.0060000000000001E-2</c:v>
                </c:pt>
                <c:pt idx="833">
                  <c:v>-2.1530000000000001E-2</c:v>
                </c:pt>
                <c:pt idx="834">
                  <c:v>-2.3220000000000001E-2</c:v>
                </c:pt>
                <c:pt idx="835">
                  <c:v>-2.4479999999999998E-2</c:v>
                </c:pt>
                <c:pt idx="836">
                  <c:v>-2.554E-2</c:v>
                </c:pt>
                <c:pt idx="837">
                  <c:v>-2.6589999999999999E-2</c:v>
                </c:pt>
                <c:pt idx="838">
                  <c:v>-2.7119999999999998E-2</c:v>
                </c:pt>
                <c:pt idx="839">
                  <c:v>-2.743E-2</c:v>
                </c:pt>
                <c:pt idx="840">
                  <c:v>-2.743E-2</c:v>
                </c:pt>
                <c:pt idx="841">
                  <c:v>-2.733E-2</c:v>
                </c:pt>
                <c:pt idx="842">
                  <c:v>-2.691E-2</c:v>
                </c:pt>
                <c:pt idx="843">
                  <c:v>-2.6380000000000001E-2</c:v>
                </c:pt>
                <c:pt idx="844">
                  <c:v>-2.554E-2</c:v>
                </c:pt>
                <c:pt idx="845">
                  <c:v>-2.4379999999999999E-2</c:v>
                </c:pt>
                <c:pt idx="846">
                  <c:v>-2.3109999999999999E-2</c:v>
                </c:pt>
                <c:pt idx="847">
                  <c:v>-2.1739999999999999E-2</c:v>
                </c:pt>
                <c:pt idx="848">
                  <c:v>-2.027E-2</c:v>
                </c:pt>
                <c:pt idx="849">
                  <c:v>-1.8579999999999999E-2</c:v>
                </c:pt>
                <c:pt idx="850">
                  <c:v>-1.6580000000000001E-2</c:v>
                </c:pt>
                <c:pt idx="851">
                  <c:v>-1.489E-2</c:v>
                </c:pt>
                <c:pt idx="852">
                  <c:v>-1.2999999999999999E-2</c:v>
                </c:pt>
                <c:pt idx="853">
                  <c:v>-1.1310000000000001E-2</c:v>
                </c:pt>
                <c:pt idx="854">
                  <c:v>-9.41E-3</c:v>
                </c:pt>
                <c:pt idx="855">
                  <c:v>-7.62E-3</c:v>
                </c:pt>
                <c:pt idx="856">
                  <c:v>-6.0400000000000002E-3</c:v>
                </c:pt>
                <c:pt idx="857">
                  <c:v>-4.4600000000000004E-3</c:v>
                </c:pt>
                <c:pt idx="858">
                  <c:v>-2.7699999999999999E-3</c:v>
                </c:pt>
                <c:pt idx="859">
                  <c:v>-1.72E-3</c:v>
                </c:pt>
                <c:pt idx="860">
                  <c:v>-4.6000000000000001E-4</c:v>
                </c:pt>
                <c:pt idx="861">
                  <c:v>4.8999999999999998E-4</c:v>
                </c:pt>
                <c:pt idx="862">
                  <c:v>1.7600000000000001E-3</c:v>
                </c:pt>
                <c:pt idx="863">
                  <c:v>2.3900000000000002E-3</c:v>
                </c:pt>
                <c:pt idx="864">
                  <c:v>3.0200000000000001E-3</c:v>
                </c:pt>
                <c:pt idx="865">
                  <c:v>3.4399999999999999E-3</c:v>
                </c:pt>
                <c:pt idx="866">
                  <c:v>3.7599999999999999E-3</c:v>
                </c:pt>
                <c:pt idx="867">
                  <c:v>4.0800000000000003E-3</c:v>
                </c:pt>
                <c:pt idx="868">
                  <c:v>4.3899999999999998E-3</c:v>
                </c:pt>
                <c:pt idx="869">
                  <c:v>4.3899999999999998E-3</c:v>
                </c:pt>
                <c:pt idx="870">
                  <c:v>4.3899999999999998E-3</c:v>
                </c:pt>
                <c:pt idx="871">
                  <c:v>4.4999999999999997E-3</c:v>
                </c:pt>
                <c:pt idx="872">
                  <c:v>4.2900000000000004E-3</c:v>
                </c:pt>
                <c:pt idx="873">
                  <c:v>4.1799999999999997E-3</c:v>
                </c:pt>
                <c:pt idx="874">
                  <c:v>4.1799999999999997E-3</c:v>
                </c:pt>
                <c:pt idx="875">
                  <c:v>4.0800000000000003E-3</c:v>
                </c:pt>
                <c:pt idx="876">
                  <c:v>3.8700000000000002E-3</c:v>
                </c:pt>
                <c:pt idx="877">
                  <c:v>3.8700000000000002E-3</c:v>
                </c:pt>
                <c:pt idx="878">
                  <c:v>3.8700000000000002E-3</c:v>
                </c:pt>
                <c:pt idx="879">
                  <c:v>3.7599999999999999E-3</c:v>
                </c:pt>
                <c:pt idx="880">
                  <c:v>3.65E-3</c:v>
                </c:pt>
                <c:pt idx="881">
                  <c:v>3.65E-3</c:v>
                </c:pt>
                <c:pt idx="882">
                  <c:v>3.65E-3</c:v>
                </c:pt>
                <c:pt idx="883">
                  <c:v>3.8700000000000002E-3</c:v>
                </c:pt>
                <c:pt idx="884">
                  <c:v>3.8700000000000002E-3</c:v>
                </c:pt>
                <c:pt idx="885">
                  <c:v>3.7599999999999999E-3</c:v>
                </c:pt>
                <c:pt idx="886">
                  <c:v>3.8700000000000002E-3</c:v>
                </c:pt>
                <c:pt idx="887">
                  <c:v>3.8700000000000002E-3</c:v>
                </c:pt>
                <c:pt idx="888">
                  <c:v>3.7599999999999999E-3</c:v>
                </c:pt>
                <c:pt idx="889">
                  <c:v>3.7599999999999999E-3</c:v>
                </c:pt>
                <c:pt idx="890">
                  <c:v>3.4399999999999999E-3</c:v>
                </c:pt>
                <c:pt idx="891">
                  <c:v>3.4399999999999999E-3</c:v>
                </c:pt>
                <c:pt idx="892">
                  <c:v>3.13E-3</c:v>
                </c:pt>
                <c:pt idx="893">
                  <c:v>3.0200000000000001E-3</c:v>
                </c:pt>
                <c:pt idx="894">
                  <c:v>2.5999999999999999E-3</c:v>
                </c:pt>
                <c:pt idx="895">
                  <c:v>2.0699999999999998E-3</c:v>
                </c:pt>
                <c:pt idx="896">
                  <c:v>1.5499999999999999E-3</c:v>
                </c:pt>
                <c:pt idx="897">
                  <c:v>1.1299999999999999E-3</c:v>
                </c:pt>
                <c:pt idx="898">
                  <c:v>4.8999999999999998E-4</c:v>
                </c:pt>
                <c:pt idx="899">
                  <c:v>-2.4000000000000001E-4</c:v>
                </c:pt>
                <c:pt idx="900">
                  <c:v>-7.6999999999999996E-4</c:v>
                </c:pt>
                <c:pt idx="901">
                  <c:v>-1.6100000000000001E-3</c:v>
                </c:pt>
                <c:pt idx="902">
                  <c:v>-2.14E-3</c:v>
                </c:pt>
                <c:pt idx="903">
                  <c:v>-2.98E-3</c:v>
                </c:pt>
                <c:pt idx="904">
                  <c:v>-3.7200000000000002E-3</c:v>
                </c:pt>
                <c:pt idx="905">
                  <c:v>-4.2500000000000003E-3</c:v>
                </c:pt>
                <c:pt idx="906">
                  <c:v>-4.8799999999999998E-3</c:v>
                </c:pt>
                <c:pt idx="907">
                  <c:v>-5.62E-3</c:v>
                </c:pt>
                <c:pt idx="908">
                  <c:v>-6.0400000000000002E-3</c:v>
                </c:pt>
                <c:pt idx="909">
                  <c:v>-6.6699999999999997E-3</c:v>
                </c:pt>
                <c:pt idx="910">
                  <c:v>-6.9899999999999997E-3</c:v>
                </c:pt>
                <c:pt idx="911">
                  <c:v>-7.4099999999999999E-3</c:v>
                </c:pt>
                <c:pt idx="912">
                  <c:v>-7.7299999999999999E-3</c:v>
                </c:pt>
                <c:pt idx="913">
                  <c:v>-7.9399999999999991E-3</c:v>
                </c:pt>
                <c:pt idx="914">
                  <c:v>-7.9399999999999991E-3</c:v>
                </c:pt>
                <c:pt idx="915">
                  <c:v>-8.2500000000000004E-3</c:v>
                </c:pt>
                <c:pt idx="916">
                  <c:v>-8.0400000000000003E-3</c:v>
                </c:pt>
                <c:pt idx="917">
                  <c:v>-7.9399999999999991E-3</c:v>
                </c:pt>
                <c:pt idx="918">
                  <c:v>-7.7299999999999999E-3</c:v>
                </c:pt>
                <c:pt idx="919">
                  <c:v>-7.4099999999999999E-3</c:v>
                </c:pt>
                <c:pt idx="920">
                  <c:v>-7.1999999999999998E-3</c:v>
                </c:pt>
                <c:pt idx="921">
                  <c:v>-6.7799999999999996E-3</c:v>
                </c:pt>
                <c:pt idx="922">
                  <c:v>-6.3600000000000002E-3</c:v>
                </c:pt>
                <c:pt idx="923">
                  <c:v>-5.94E-3</c:v>
                </c:pt>
                <c:pt idx="924">
                  <c:v>-5.5100000000000001E-3</c:v>
                </c:pt>
                <c:pt idx="925">
                  <c:v>-4.8799999999999998E-3</c:v>
                </c:pt>
                <c:pt idx="926">
                  <c:v>-4.4600000000000004E-3</c:v>
                </c:pt>
                <c:pt idx="927">
                  <c:v>-3.9300000000000003E-3</c:v>
                </c:pt>
                <c:pt idx="928">
                  <c:v>-3.62E-3</c:v>
                </c:pt>
                <c:pt idx="929">
                  <c:v>-2.8800000000000002E-3</c:v>
                </c:pt>
                <c:pt idx="930">
                  <c:v>-2.4599999999999999E-3</c:v>
                </c:pt>
                <c:pt idx="931">
                  <c:v>-1.9300000000000001E-3</c:v>
                </c:pt>
                <c:pt idx="932">
                  <c:v>-1.6100000000000001E-3</c:v>
                </c:pt>
                <c:pt idx="933">
                  <c:v>-1.1900000000000001E-3</c:v>
                </c:pt>
                <c:pt idx="934">
                  <c:v>-6.7000000000000002E-4</c:v>
                </c:pt>
                <c:pt idx="935">
                  <c:v>-1.3999999999999999E-4</c:v>
                </c:pt>
                <c:pt idx="936">
                  <c:v>2.7999999999999998E-4</c:v>
                </c:pt>
                <c:pt idx="937">
                  <c:v>6.9999999999999999E-4</c:v>
                </c:pt>
                <c:pt idx="938">
                  <c:v>1.0200000000000001E-3</c:v>
                </c:pt>
                <c:pt idx="939">
                  <c:v>1.34E-3</c:v>
                </c:pt>
                <c:pt idx="940">
                  <c:v>1.7600000000000001E-3</c:v>
                </c:pt>
                <c:pt idx="941">
                  <c:v>2.0699999999999998E-3</c:v>
                </c:pt>
                <c:pt idx="942">
                  <c:v>2.3900000000000002E-3</c:v>
                </c:pt>
                <c:pt idx="943">
                  <c:v>2.81E-3</c:v>
                </c:pt>
                <c:pt idx="944">
                  <c:v>3.13E-3</c:v>
                </c:pt>
                <c:pt idx="945">
                  <c:v>3.3400000000000001E-3</c:v>
                </c:pt>
                <c:pt idx="946">
                  <c:v>3.7599999999999999E-3</c:v>
                </c:pt>
                <c:pt idx="947">
                  <c:v>4.0800000000000003E-3</c:v>
                </c:pt>
                <c:pt idx="948">
                  <c:v>4.4999999999999997E-3</c:v>
                </c:pt>
                <c:pt idx="949">
                  <c:v>4.81E-3</c:v>
                </c:pt>
                <c:pt idx="950">
                  <c:v>5.13E-3</c:v>
                </c:pt>
                <c:pt idx="951">
                  <c:v>5.2399999999999999E-3</c:v>
                </c:pt>
                <c:pt idx="952">
                  <c:v>5.2399999999999999E-3</c:v>
                </c:pt>
                <c:pt idx="953">
                  <c:v>5.45E-3</c:v>
                </c:pt>
                <c:pt idx="954">
                  <c:v>5.6600000000000001E-3</c:v>
                </c:pt>
                <c:pt idx="955">
                  <c:v>5.6600000000000001E-3</c:v>
                </c:pt>
                <c:pt idx="956">
                  <c:v>5.6600000000000001E-3</c:v>
                </c:pt>
                <c:pt idx="957">
                  <c:v>5.7600000000000004E-3</c:v>
                </c:pt>
                <c:pt idx="958">
                  <c:v>5.6600000000000001E-3</c:v>
                </c:pt>
                <c:pt idx="959">
                  <c:v>5.45E-3</c:v>
                </c:pt>
                <c:pt idx="960">
                  <c:v>5.45E-3</c:v>
                </c:pt>
                <c:pt idx="961">
                  <c:v>5.2399999999999999E-3</c:v>
                </c:pt>
                <c:pt idx="962">
                  <c:v>4.7099999999999998E-3</c:v>
                </c:pt>
                <c:pt idx="963">
                  <c:v>4.4999999999999997E-3</c:v>
                </c:pt>
                <c:pt idx="964">
                  <c:v>4.0800000000000003E-3</c:v>
                </c:pt>
                <c:pt idx="965">
                  <c:v>3.5500000000000002E-3</c:v>
                </c:pt>
                <c:pt idx="966">
                  <c:v>3.13E-3</c:v>
                </c:pt>
                <c:pt idx="967">
                  <c:v>2.81E-3</c:v>
                </c:pt>
                <c:pt idx="968">
                  <c:v>2.3900000000000002E-3</c:v>
                </c:pt>
                <c:pt idx="969">
                  <c:v>1.8600000000000001E-3</c:v>
                </c:pt>
                <c:pt idx="970">
                  <c:v>1.4400000000000001E-3</c:v>
                </c:pt>
                <c:pt idx="971">
                  <c:v>1.23E-3</c:v>
                </c:pt>
                <c:pt idx="972">
                  <c:v>6.9999999999999999E-4</c:v>
                </c:pt>
                <c:pt idx="973">
                  <c:v>3.8999999999999999E-4</c:v>
                </c:pt>
                <c:pt idx="974">
                  <c:v>2.7999999999999998E-4</c:v>
                </c:pt>
                <c:pt idx="975">
                  <c:v>1.8000000000000001E-4</c:v>
                </c:pt>
                <c:pt idx="976">
                  <c:v>6.9999999999999994E-5</c:v>
                </c:pt>
                <c:pt idx="977">
                  <c:v>-3.0000000000000001E-5</c:v>
                </c:pt>
                <c:pt idx="978">
                  <c:v>6.9999999999999994E-5</c:v>
                </c:pt>
                <c:pt idx="979">
                  <c:v>1.8000000000000001E-4</c:v>
                </c:pt>
                <c:pt idx="980">
                  <c:v>4.8999999999999998E-4</c:v>
                </c:pt>
                <c:pt idx="981">
                  <c:v>6.9999999999999999E-4</c:v>
                </c:pt>
                <c:pt idx="982">
                  <c:v>1.1299999999999999E-3</c:v>
                </c:pt>
                <c:pt idx="983">
                  <c:v>1.4400000000000001E-3</c:v>
                </c:pt>
                <c:pt idx="984">
                  <c:v>1.97E-3</c:v>
                </c:pt>
                <c:pt idx="985">
                  <c:v>2.3900000000000002E-3</c:v>
                </c:pt>
                <c:pt idx="986">
                  <c:v>2.9199999999999999E-3</c:v>
                </c:pt>
                <c:pt idx="987">
                  <c:v>3.5500000000000002E-3</c:v>
                </c:pt>
                <c:pt idx="988">
                  <c:v>4.1799999999999997E-3</c:v>
                </c:pt>
                <c:pt idx="989">
                  <c:v>4.4999999999999997E-3</c:v>
                </c:pt>
                <c:pt idx="990">
                  <c:v>5.13E-3</c:v>
                </c:pt>
                <c:pt idx="991">
                  <c:v>5.5500000000000002E-3</c:v>
                </c:pt>
                <c:pt idx="992">
                  <c:v>6.0800000000000003E-3</c:v>
                </c:pt>
                <c:pt idx="993">
                  <c:v>6.3899999999999998E-3</c:v>
                </c:pt>
                <c:pt idx="994">
                  <c:v>6.9199999999999999E-3</c:v>
                </c:pt>
                <c:pt idx="995">
                  <c:v>7.1300000000000001E-3</c:v>
                </c:pt>
                <c:pt idx="996">
                  <c:v>7.2399999999999999E-3</c:v>
                </c:pt>
                <c:pt idx="997">
                  <c:v>7.2399999999999999E-3</c:v>
                </c:pt>
                <c:pt idx="998">
                  <c:v>7.2399999999999999E-3</c:v>
                </c:pt>
                <c:pt idx="999">
                  <c:v>7.0299999999999998E-3</c:v>
                </c:pt>
                <c:pt idx="1000">
                  <c:v>6.8199999999999997E-3</c:v>
                </c:pt>
                <c:pt idx="1001">
                  <c:v>6.4999999999999997E-3</c:v>
                </c:pt>
                <c:pt idx="1002">
                  <c:v>6.1799999999999997E-3</c:v>
                </c:pt>
                <c:pt idx="1003">
                  <c:v>5.6600000000000001E-3</c:v>
                </c:pt>
                <c:pt idx="1004">
                  <c:v>5.0200000000000002E-3</c:v>
                </c:pt>
                <c:pt idx="1005">
                  <c:v>4.4999999999999997E-3</c:v>
                </c:pt>
                <c:pt idx="1006">
                  <c:v>3.8700000000000002E-3</c:v>
                </c:pt>
                <c:pt idx="1007">
                  <c:v>3.13E-3</c:v>
                </c:pt>
                <c:pt idx="1008">
                  <c:v>2.3900000000000002E-3</c:v>
                </c:pt>
                <c:pt idx="1009">
                  <c:v>1.65E-3</c:v>
                </c:pt>
                <c:pt idx="1010">
                  <c:v>1.1299999999999999E-3</c:v>
                </c:pt>
                <c:pt idx="1011">
                  <c:v>2.7999999999999998E-4</c:v>
                </c:pt>
                <c:pt idx="1012">
                  <c:v>-2.4000000000000001E-4</c:v>
                </c:pt>
                <c:pt idx="1013">
                  <c:v>-9.7999999999999997E-4</c:v>
                </c:pt>
                <c:pt idx="1014">
                  <c:v>-1.5100000000000001E-3</c:v>
                </c:pt>
                <c:pt idx="1015">
                  <c:v>-1.9300000000000001E-3</c:v>
                </c:pt>
                <c:pt idx="1016">
                  <c:v>-2.5600000000000002E-3</c:v>
                </c:pt>
                <c:pt idx="1017">
                  <c:v>-2.7699999999999999E-3</c:v>
                </c:pt>
                <c:pt idx="1018">
                  <c:v>-3.2000000000000002E-3</c:v>
                </c:pt>
                <c:pt idx="1019">
                  <c:v>-3.4099999999999998E-3</c:v>
                </c:pt>
                <c:pt idx="1020">
                  <c:v>-3.8300000000000001E-3</c:v>
                </c:pt>
                <c:pt idx="1021">
                  <c:v>-3.7200000000000002E-3</c:v>
                </c:pt>
                <c:pt idx="1022">
                  <c:v>-4.0400000000000002E-3</c:v>
                </c:pt>
                <c:pt idx="1023">
                  <c:v>-4.1399999999999996E-3</c:v>
                </c:pt>
                <c:pt idx="1024">
                  <c:v>-4.1399999999999996E-3</c:v>
                </c:pt>
                <c:pt idx="1025">
                  <c:v>-4.1399999999999996E-3</c:v>
                </c:pt>
                <c:pt idx="1026">
                  <c:v>-4.2500000000000003E-3</c:v>
                </c:pt>
                <c:pt idx="1027">
                  <c:v>-4.2500000000000003E-3</c:v>
                </c:pt>
                <c:pt idx="1028">
                  <c:v>-4.4600000000000004E-3</c:v>
                </c:pt>
                <c:pt idx="1029">
                  <c:v>-4.5700000000000003E-3</c:v>
                </c:pt>
                <c:pt idx="1030">
                  <c:v>-4.4600000000000004E-3</c:v>
                </c:pt>
                <c:pt idx="1031">
                  <c:v>-4.7800000000000004E-3</c:v>
                </c:pt>
                <c:pt idx="1032">
                  <c:v>-4.9899999999999996E-3</c:v>
                </c:pt>
                <c:pt idx="1033">
                  <c:v>-5.3E-3</c:v>
                </c:pt>
                <c:pt idx="1034">
                  <c:v>-5.4099999999999999E-3</c:v>
                </c:pt>
                <c:pt idx="1035">
                  <c:v>-5.8300000000000001E-3</c:v>
                </c:pt>
                <c:pt idx="1036">
                  <c:v>-6.3600000000000002E-3</c:v>
                </c:pt>
                <c:pt idx="1037">
                  <c:v>-6.7799999999999996E-3</c:v>
                </c:pt>
                <c:pt idx="1038">
                  <c:v>-7.1999999999999998E-3</c:v>
                </c:pt>
                <c:pt idx="1039">
                  <c:v>-7.62E-3</c:v>
                </c:pt>
                <c:pt idx="1040">
                  <c:v>-8.2500000000000004E-3</c:v>
                </c:pt>
                <c:pt idx="1041">
                  <c:v>-8.6800000000000002E-3</c:v>
                </c:pt>
                <c:pt idx="1042">
                  <c:v>-9.3100000000000006E-3</c:v>
                </c:pt>
                <c:pt idx="1043">
                  <c:v>-9.9399999999999992E-3</c:v>
                </c:pt>
                <c:pt idx="1044">
                  <c:v>-1.068E-2</c:v>
                </c:pt>
                <c:pt idx="1045">
                  <c:v>-1.12E-2</c:v>
                </c:pt>
                <c:pt idx="1046">
                  <c:v>-1.1730000000000001E-2</c:v>
                </c:pt>
                <c:pt idx="1047">
                  <c:v>-1.2149999999999999E-2</c:v>
                </c:pt>
                <c:pt idx="1048">
                  <c:v>-1.257E-2</c:v>
                </c:pt>
                <c:pt idx="1049">
                  <c:v>-1.2999999999999999E-2</c:v>
                </c:pt>
                <c:pt idx="1050">
                  <c:v>-1.3310000000000001E-2</c:v>
                </c:pt>
                <c:pt idx="1051">
                  <c:v>-1.3310000000000001E-2</c:v>
                </c:pt>
                <c:pt idx="1052">
                  <c:v>-1.363E-2</c:v>
                </c:pt>
                <c:pt idx="1053">
                  <c:v>-1.3729999999999999E-2</c:v>
                </c:pt>
                <c:pt idx="1054">
                  <c:v>-1.384E-2</c:v>
                </c:pt>
                <c:pt idx="1055">
                  <c:v>-1.363E-2</c:v>
                </c:pt>
                <c:pt idx="1056">
                  <c:v>-1.3520000000000001E-2</c:v>
                </c:pt>
                <c:pt idx="1057">
                  <c:v>-1.3100000000000001E-2</c:v>
                </c:pt>
                <c:pt idx="1058">
                  <c:v>-1.2789999999999999E-2</c:v>
                </c:pt>
                <c:pt idx="1059">
                  <c:v>-1.257E-2</c:v>
                </c:pt>
                <c:pt idx="1060">
                  <c:v>-1.2149999999999999E-2</c:v>
                </c:pt>
                <c:pt idx="1061">
                  <c:v>-1.163E-2</c:v>
                </c:pt>
                <c:pt idx="1062">
                  <c:v>-1.099E-2</c:v>
                </c:pt>
                <c:pt idx="1063">
                  <c:v>-1.068E-2</c:v>
                </c:pt>
                <c:pt idx="1064">
                  <c:v>-1.0149999999999999E-2</c:v>
                </c:pt>
                <c:pt idx="1065">
                  <c:v>-9.5200000000000007E-3</c:v>
                </c:pt>
                <c:pt idx="1066">
                  <c:v>-9.41E-3</c:v>
                </c:pt>
                <c:pt idx="1067">
                  <c:v>-8.7799999999999996E-3</c:v>
                </c:pt>
                <c:pt idx="1068">
                  <c:v>-8.2500000000000004E-3</c:v>
                </c:pt>
                <c:pt idx="1069">
                  <c:v>-8.0400000000000003E-3</c:v>
                </c:pt>
                <c:pt idx="1070">
                  <c:v>-7.62E-3</c:v>
                </c:pt>
                <c:pt idx="1071">
                  <c:v>-7.4099999999999999E-3</c:v>
                </c:pt>
                <c:pt idx="1072">
                  <c:v>-7.3099999999999997E-3</c:v>
                </c:pt>
                <c:pt idx="1073">
                  <c:v>-7.0899999999999999E-3</c:v>
                </c:pt>
                <c:pt idx="1074">
                  <c:v>-6.9899999999999997E-3</c:v>
                </c:pt>
                <c:pt idx="1075">
                  <c:v>-7.0899999999999999E-3</c:v>
                </c:pt>
                <c:pt idx="1076">
                  <c:v>-7.1999999999999998E-3</c:v>
                </c:pt>
                <c:pt idx="1077">
                  <c:v>-7.3099999999999997E-3</c:v>
                </c:pt>
                <c:pt idx="1078">
                  <c:v>-7.4099999999999999E-3</c:v>
                </c:pt>
                <c:pt idx="1079">
                  <c:v>-7.5199999999999998E-3</c:v>
                </c:pt>
                <c:pt idx="1080">
                  <c:v>-7.8300000000000002E-3</c:v>
                </c:pt>
                <c:pt idx="1081">
                  <c:v>-8.0400000000000003E-3</c:v>
                </c:pt>
                <c:pt idx="1082">
                  <c:v>-8.4600000000000005E-3</c:v>
                </c:pt>
                <c:pt idx="1083">
                  <c:v>-8.5699999999999995E-3</c:v>
                </c:pt>
                <c:pt idx="1084">
                  <c:v>-8.9899999999999997E-3</c:v>
                </c:pt>
                <c:pt idx="1085">
                  <c:v>-9.3100000000000006E-3</c:v>
                </c:pt>
                <c:pt idx="1086">
                  <c:v>-9.41E-3</c:v>
                </c:pt>
                <c:pt idx="1087">
                  <c:v>-9.7300000000000008E-3</c:v>
                </c:pt>
                <c:pt idx="1088">
                  <c:v>-9.8300000000000002E-3</c:v>
                </c:pt>
                <c:pt idx="1089">
                  <c:v>-9.9399999999999992E-3</c:v>
                </c:pt>
                <c:pt idx="1090">
                  <c:v>-9.8300000000000002E-3</c:v>
                </c:pt>
                <c:pt idx="1091">
                  <c:v>-9.9399999999999992E-3</c:v>
                </c:pt>
                <c:pt idx="1092">
                  <c:v>-1.005E-2</c:v>
                </c:pt>
                <c:pt idx="1093">
                  <c:v>-9.8300000000000002E-3</c:v>
                </c:pt>
                <c:pt idx="1094">
                  <c:v>-9.41E-3</c:v>
                </c:pt>
                <c:pt idx="1095">
                  <c:v>-9.1000000000000004E-3</c:v>
                </c:pt>
                <c:pt idx="1096">
                  <c:v>-8.6800000000000002E-3</c:v>
                </c:pt>
                <c:pt idx="1097">
                  <c:v>-8.3599999999999994E-3</c:v>
                </c:pt>
                <c:pt idx="1098">
                  <c:v>-7.9399999999999991E-3</c:v>
                </c:pt>
                <c:pt idx="1099">
                  <c:v>-7.4099999999999999E-3</c:v>
                </c:pt>
                <c:pt idx="1100">
                  <c:v>-6.8799999999999998E-3</c:v>
                </c:pt>
                <c:pt idx="1101">
                  <c:v>-6.4599999999999996E-3</c:v>
                </c:pt>
                <c:pt idx="1102">
                  <c:v>-5.7200000000000003E-3</c:v>
                </c:pt>
                <c:pt idx="1103">
                  <c:v>-5.3E-3</c:v>
                </c:pt>
                <c:pt idx="1104">
                  <c:v>-4.6699999999999997E-3</c:v>
                </c:pt>
                <c:pt idx="1105">
                  <c:v>-4.1399999999999996E-3</c:v>
                </c:pt>
                <c:pt idx="1106">
                  <c:v>-3.7200000000000002E-3</c:v>
                </c:pt>
                <c:pt idx="1107">
                  <c:v>-3.0899999999999999E-3</c:v>
                </c:pt>
                <c:pt idx="1108">
                  <c:v>-2.7699999999999999E-3</c:v>
                </c:pt>
                <c:pt idx="1109">
                  <c:v>-2.3500000000000001E-3</c:v>
                </c:pt>
                <c:pt idx="1110">
                  <c:v>-1.9300000000000001E-3</c:v>
                </c:pt>
                <c:pt idx="1111">
                  <c:v>-1.72E-3</c:v>
                </c:pt>
                <c:pt idx="1112">
                  <c:v>-1.5100000000000001E-3</c:v>
                </c:pt>
                <c:pt idx="1113">
                  <c:v>-1.4E-3</c:v>
                </c:pt>
                <c:pt idx="1114">
                  <c:v>-1.09E-3</c:v>
                </c:pt>
                <c:pt idx="1115">
                  <c:v>-1.09E-3</c:v>
                </c:pt>
                <c:pt idx="1116">
                  <c:v>-9.7999999999999997E-4</c:v>
                </c:pt>
                <c:pt idx="1117">
                  <c:v>-1.2999999999999999E-3</c:v>
                </c:pt>
                <c:pt idx="1118">
                  <c:v>-1.4E-3</c:v>
                </c:pt>
                <c:pt idx="1119">
                  <c:v>-1.5100000000000001E-3</c:v>
                </c:pt>
                <c:pt idx="1120">
                  <c:v>-1.83E-3</c:v>
                </c:pt>
                <c:pt idx="1121">
                  <c:v>-2.14E-3</c:v>
                </c:pt>
                <c:pt idx="1122">
                  <c:v>-2.3500000000000001E-3</c:v>
                </c:pt>
                <c:pt idx="1123">
                  <c:v>-2.8800000000000002E-3</c:v>
                </c:pt>
                <c:pt idx="1124">
                  <c:v>-3.2000000000000002E-3</c:v>
                </c:pt>
                <c:pt idx="1125">
                  <c:v>-3.62E-3</c:v>
                </c:pt>
                <c:pt idx="1126">
                  <c:v>-3.9300000000000003E-3</c:v>
                </c:pt>
                <c:pt idx="1127">
                  <c:v>-4.2500000000000003E-3</c:v>
                </c:pt>
                <c:pt idx="1128">
                  <c:v>-4.6699999999999997E-3</c:v>
                </c:pt>
                <c:pt idx="1129">
                  <c:v>-5.0899999999999999E-3</c:v>
                </c:pt>
                <c:pt idx="1130">
                  <c:v>-5.62E-3</c:v>
                </c:pt>
                <c:pt idx="1131">
                  <c:v>-6.0400000000000002E-3</c:v>
                </c:pt>
                <c:pt idx="1132">
                  <c:v>-6.4599999999999996E-3</c:v>
                </c:pt>
                <c:pt idx="1133">
                  <c:v>-6.6699999999999997E-3</c:v>
                </c:pt>
                <c:pt idx="1134">
                  <c:v>-7.0899999999999999E-3</c:v>
                </c:pt>
                <c:pt idx="1135">
                  <c:v>-7.4099999999999999E-3</c:v>
                </c:pt>
                <c:pt idx="1136">
                  <c:v>-7.4099999999999999E-3</c:v>
                </c:pt>
                <c:pt idx="1137">
                  <c:v>-7.7299999999999999E-3</c:v>
                </c:pt>
                <c:pt idx="1138">
                  <c:v>-8.1499999999999993E-3</c:v>
                </c:pt>
                <c:pt idx="1139">
                  <c:v>-8.1499999999999993E-3</c:v>
                </c:pt>
                <c:pt idx="1140">
                  <c:v>-8.3599999999999994E-3</c:v>
                </c:pt>
                <c:pt idx="1141">
                  <c:v>-8.5699999999999995E-3</c:v>
                </c:pt>
                <c:pt idx="1142">
                  <c:v>-8.6800000000000002E-3</c:v>
                </c:pt>
                <c:pt idx="1143">
                  <c:v>-8.7799999999999996E-3</c:v>
                </c:pt>
                <c:pt idx="1144">
                  <c:v>-8.9899999999999997E-3</c:v>
                </c:pt>
                <c:pt idx="1145">
                  <c:v>-8.8900000000000003E-3</c:v>
                </c:pt>
                <c:pt idx="1146">
                  <c:v>-8.9899999999999997E-3</c:v>
                </c:pt>
                <c:pt idx="1147">
                  <c:v>-8.9899999999999997E-3</c:v>
                </c:pt>
                <c:pt idx="1148">
                  <c:v>-9.1999999999999998E-3</c:v>
                </c:pt>
                <c:pt idx="1149">
                  <c:v>-9.1000000000000004E-3</c:v>
                </c:pt>
                <c:pt idx="1150">
                  <c:v>-9.3100000000000006E-3</c:v>
                </c:pt>
                <c:pt idx="1151">
                  <c:v>-9.1999999999999998E-3</c:v>
                </c:pt>
                <c:pt idx="1152">
                  <c:v>-9.1999999999999998E-3</c:v>
                </c:pt>
                <c:pt idx="1153">
                  <c:v>-9.3100000000000006E-3</c:v>
                </c:pt>
                <c:pt idx="1154">
                  <c:v>-9.1000000000000004E-3</c:v>
                </c:pt>
                <c:pt idx="1155">
                  <c:v>-8.9899999999999997E-3</c:v>
                </c:pt>
                <c:pt idx="1156">
                  <c:v>-9.1000000000000004E-3</c:v>
                </c:pt>
                <c:pt idx="1157">
                  <c:v>-8.7799999999999996E-3</c:v>
                </c:pt>
                <c:pt idx="1158">
                  <c:v>-8.6800000000000002E-3</c:v>
                </c:pt>
                <c:pt idx="1159">
                  <c:v>-8.5699999999999995E-3</c:v>
                </c:pt>
                <c:pt idx="1160">
                  <c:v>-8.4600000000000005E-3</c:v>
                </c:pt>
                <c:pt idx="1161">
                  <c:v>-8.3599999999999994E-3</c:v>
                </c:pt>
                <c:pt idx="1162">
                  <c:v>-8.2500000000000004E-3</c:v>
                </c:pt>
                <c:pt idx="1163">
                  <c:v>-7.7299999999999999E-3</c:v>
                </c:pt>
                <c:pt idx="1164">
                  <c:v>-7.7299999999999999E-3</c:v>
                </c:pt>
                <c:pt idx="1165">
                  <c:v>-7.4099999999999999E-3</c:v>
                </c:pt>
                <c:pt idx="1166">
                  <c:v>-6.9899999999999997E-3</c:v>
                </c:pt>
                <c:pt idx="1167">
                  <c:v>-6.8799999999999998E-3</c:v>
                </c:pt>
                <c:pt idx="1168">
                  <c:v>-6.5700000000000003E-3</c:v>
                </c:pt>
                <c:pt idx="1169">
                  <c:v>-6.4599999999999996E-3</c:v>
                </c:pt>
                <c:pt idx="1170">
                  <c:v>-6.3600000000000002E-3</c:v>
                </c:pt>
                <c:pt idx="1171">
                  <c:v>-6.0400000000000002E-3</c:v>
                </c:pt>
                <c:pt idx="1172">
                  <c:v>-5.8300000000000001E-3</c:v>
                </c:pt>
                <c:pt idx="1173">
                  <c:v>-5.94E-3</c:v>
                </c:pt>
                <c:pt idx="1174">
                  <c:v>-5.62E-3</c:v>
                </c:pt>
                <c:pt idx="1175">
                  <c:v>-5.4099999999999999E-3</c:v>
                </c:pt>
                <c:pt idx="1176">
                  <c:v>-5.5100000000000001E-3</c:v>
                </c:pt>
                <c:pt idx="1177">
                  <c:v>-5.5100000000000001E-3</c:v>
                </c:pt>
                <c:pt idx="1178">
                  <c:v>-5.4099999999999999E-3</c:v>
                </c:pt>
                <c:pt idx="1179">
                  <c:v>-5.62E-3</c:v>
                </c:pt>
                <c:pt idx="1180">
                  <c:v>-5.8300000000000001E-3</c:v>
                </c:pt>
                <c:pt idx="1181">
                  <c:v>-5.94E-3</c:v>
                </c:pt>
                <c:pt idx="1182">
                  <c:v>-6.1500000000000001E-3</c:v>
                </c:pt>
                <c:pt idx="1183">
                  <c:v>-6.4599999999999996E-3</c:v>
                </c:pt>
                <c:pt idx="1184">
                  <c:v>-6.8799999999999998E-3</c:v>
                </c:pt>
                <c:pt idx="1185">
                  <c:v>-7.1999999999999998E-3</c:v>
                </c:pt>
                <c:pt idx="1186">
                  <c:v>-7.62E-3</c:v>
                </c:pt>
                <c:pt idx="1187">
                  <c:v>-8.1499999999999993E-3</c:v>
                </c:pt>
                <c:pt idx="1188">
                  <c:v>-8.4600000000000005E-3</c:v>
                </c:pt>
                <c:pt idx="1189">
                  <c:v>-8.9899999999999997E-3</c:v>
                </c:pt>
                <c:pt idx="1190">
                  <c:v>-9.3100000000000006E-3</c:v>
                </c:pt>
                <c:pt idx="1191">
                  <c:v>-9.8300000000000002E-3</c:v>
                </c:pt>
                <c:pt idx="1192">
                  <c:v>-1.026E-2</c:v>
                </c:pt>
                <c:pt idx="1193">
                  <c:v>-1.047E-2</c:v>
                </c:pt>
                <c:pt idx="1194">
                  <c:v>-1.099E-2</c:v>
                </c:pt>
                <c:pt idx="1195">
                  <c:v>-1.12E-2</c:v>
                </c:pt>
                <c:pt idx="1196">
                  <c:v>-1.142E-2</c:v>
                </c:pt>
                <c:pt idx="1197">
                  <c:v>-1.163E-2</c:v>
                </c:pt>
                <c:pt idx="1198">
                  <c:v>-1.1520000000000001E-2</c:v>
                </c:pt>
                <c:pt idx="1199">
                  <c:v>-1.1730000000000001E-2</c:v>
                </c:pt>
                <c:pt idx="1200">
                  <c:v>-1.1730000000000001E-2</c:v>
                </c:pt>
                <c:pt idx="1201">
                  <c:v>-1.163E-2</c:v>
                </c:pt>
                <c:pt idx="1202">
                  <c:v>-1.1310000000000001E-2</c:v>
                </c:pt>
                <c:pt idx="1203">
                  <c:v>-1.11E-2</c:v>
                </c:pt>
                <c:pt idx="1204">
                  <c:v>-1.078E-2</c:v>
                </c:pt>
                <c:pt idx="1205">
                  <c:v>-1.026E-2</c:v>
                </c:pt>
                <c:pt idx="1206">
                  <c:v>-9.8300000000000002E-3</c:v>
                </c:pt>
                <c:pt idx="1207">
                  <c:v>-9.3100000000000006E-3</c:v>
                </c:pt>
                <c:pt idx="1208">
                  <c:v>-8.6800000000000002E-3</c:v>
                </c:pt>
                <c:pt idx="1209">
                  <c:v>-8.1499999999999993E-3</c:v>
                </c:pt>
                <c:pt idx="1210">
                  <c:v>-7.4099999999999999E-3</c:v>
                </c:pt>
                <c:pt idx="1211">
                  <c:v>-6.7799999999999996E-3</c:v>
                </c:pt>
                <c:pt idx="1212">
                  <c:v>-6.1500000000000001E-3</c:v>
                </c:pt>
                <c:pt idx="1213">
                  <c:v>-5.5100000000000001E-3</c:v>
                </c:pt>
                <c:pt idx="1214">
                  <c:v>-4.8799999999999998E-3</c:v>
                </c:pt>
                <c:pt idx="1215">
                  <c:v>-4.3499999999999997E-3</c:v>
                </c:pt>
                <c:pt idx="1216">
                  <c:v>-3.9300000000000003E-3</c:v>
                </c:pt>
                <c:pt idx="1217">
                  <c:v>-3.4099999999999998E-3</c:v>
                </c:pt>
                <c:pt idx="1218">
                  <c:v>-3.0899999999999999E-3</c:v>
                </c:pt>
                <c:pt idx="1219">
                  <c:v>-2.98E-3</c:v>
                </c:pt>
                <c:pt idx="1220">
                  <c:v>-2.7699999999999999E-3</c:v>
                </c:pt>
                <c:pt idx="1221">
                  <c:v>-2.7699999999999999E-3</c:v>
                </c:pt>
                <c:pt idx="1222">
                  <c:v>-2.7699999999999999E-3</c:v>
                </c:pt>
                <c:pt idx="1223">
                  <c:v>-2.8800000000000002E-3</c:v>
                </c:pt>
                <c:pt idx="1224">
                  <c:v>-3.0899999999999999E-3</c:v>
                </c:pt>
                <c:pt idx="1225">
                  <c:v>-3.5100000000000001E-3</c:v>
                </c:pt>
                <c:pt idx="1226">
                  <c:v>-4.1399999999999996E-3</c:v>
                </c:pt>
                <c:pt idx="1227">
                  <c:v>-4.7800000000000004E-3</c:v>
                </c:pt>
                <c:pt idx="1228">
                  <c:v>-5.4099999999999999E-3</c:v>
                </c:pt>
                <c:pt idx="1229">
                  <c:v>-6.4599999999999996E-3</c:v>
                </c:pt>
                <c:pt idx="1230">
                  <c:v>-7.3099999999999997E-3</c:v>
                </c:pt>
                <c:pt idx="1231">
                  <c:v>-8.1499999999999993E-3</c:v>
                </c:pt>
                <c:pt idx="1232">
                  <c:v>-8.9899999999999997E-3</c:v>
                </c:pt>
                <c:pt idx="1233">
                  <c:v>-9.9399999999999992E-3</c:v>
                </c:pt>
                <c:pt idx="1234">
                  <c:v>-1.11E-2</c:v>
                </c:pt>
                <c:pt idx="1235">
                  <c:v>-1.2149999999999999E-2</c:v>
                </c:pt>
                <c:pt idx="1236">
                  <c:v>-1.3100000000000001E-2</c:v>
                </c:pt>
                <c:pt idx="1237">
                  <c:v>-1.405E-2</c:v>
                </c:pt>
                <c:pt idx="1238">
                  <c:v>-1.4789999999999999E-2</c:v>
                </c:pt>
                <c:pt idx="1239">
                  <c:v>-1.5740000000000001E-2</c:v>
                </c:pt>
                <c:pt idx="1240">
                  <c:v>-1.626E-2</c:v>
                </c:pt>
                <c:pt idx="1241">
                  <c:v>-1.6899999999999998E-2</c:v>
                </c:pt>
                <c:pt idx="1242">
                  <c:v>-1.7420000000000001E-2</c:v>
                </c:pt>
                <c:pt idx="1243">
                  <c:v>-1.7840000000000002E-2</c:v>
                </c:pt>
                <c:pt idx="1244">
                  <c:v>-1.8159999999999999E-2</c:v>
                </c:pt>
                <c:pt idx="1245">
                  <c:v>-1.8270000000000002E-2</c:v>
                </c:pt>
                <c:pt idx="1246">
                  <c:v>-1.8370000000000001E-2</c:v>
                </c:pt>
                <c:pt idx="1247">
                  <c:v>-1.8270000000000002E-2</c:v>
                </c:pt>
                <c:pt idx="1248">
                  <c:v>-1.8270000000000002E-2</c:v>
                </c:pt>
                <c:pt idx="1249">
                  <c:v>-1.7950000000000001E-2</c:v>
                </c:pt>
                <c:pt idx="1250">
                  <c:v>-1.753E-2</c:v>
                </c:pt>
                <c:pt idx="1251">
                  <c:v>-1.6899999999999998E-2</c:v>
                </c:pt>
                <c:pt idx="1252">
                  <c:v>-1.6469999999999999E-2</c:v>
                </c:pt>
                <c:pt idx="1253">
                  <c:v>-1.5740000000000001E-2</c:v>
                </c:pt>
                <c:pt idx="1254">
                  <c:v>-1.521E-2</c:v>
                </c:pt>
                <c:pt idx="1255">
                  <c:v>-1.4579999999999999E-2</c:v>
                </c:pt>
                <c:pt idx="1256">
                  <c:v>-1.3939999999999999E-2</c:v>
                </c:pt>
                <c:pt idx="1257">
                  <c:v>-1.321E-2</c:v>
                </c:pt>
                <c:pt idx="1258">
                  <c:v>-1.2359999999999999E-2</c:v>
                </c:pt>
                <c:pt idx="1259">
                  <c:v>-1.1520000000000001E-2</c:v>
                </c:pt>
                <c:pt idx="1260">
                  <c:v>-1.099E-2</c:v>
                </c:pt>
                <c:pt idx="1261">
                  <c:v>-1.047E-2</c:v>
                </c:pt>
                <c:pt idx="1262">
                  <c:v>-9.9399999999999992E-3</c:v>
                </c:pt>
                <c:pt idx="1263">
                  <c:v>-9.41E-3</c:v>
                </c:pt>
                <c:pt idx="1264">
                  <c:v>-8.8900000000000003E-3</c:v>
                </c:pt>
                <c:pt idx="1265">
                  <c:v>-8.5699999999999995E-3</c:v>
                </c:pt>
                <c:pt idx="1266">
                  <c:v>-8.1499999999999993E-3</c:v>
                </c:pt>
                <c:pt idx="1267">
                  <c:v>-7.7299999999999999E-3</c:v>
                </c:pt>
                <c:pt idx="1268">
                  <c:v>-7.4099999999999999E-3</c:v>
                </c:pt>
                <c:pt idx="1269">
                  <c:v>-7.1999999999999998E-3</c:v>
                </c:pt>
                <c:pt idx="1270">
                  <c:v>-6.8799999999999998E-3</c:v>
                </c:pt>
                <c:pt idx="1271">
                  <c:v>-6.7799999999999996E-3</c:v>
                </c:pt>
                <c:pt idx="1272">
                  <c:v>-6.6699999999999997E-3</c:v>
                </c:pt>
                <c:pt idx="1273">
                  <c:v>-6.5700000000000003E-3</c:v>
                </c:pt>
                <c:pt idx="1274">
                  <c:v>-6.1500000000000001E-3</c:v>
                </c:pt>
                <c:pt idx="1275">
                  <c:v>-5.94E-3</c:v>
                </c:pt>
                <c:pt idx="1276">
                  <c:v>-5.7200000000000003E-3</c:v>
                </c:pt>
                <c:pt idx="1277">
                  <c:v>-5.3E-3</c:v>
                </c:pt>
                <c:pt idx="1278">
                  <c:v>-4.8799999999999998E-3</c:v>
                </c:pt>
                <c:pt idx="1279">
                  <c:v>-4.4600000000000004E-3</c:v>
                </c:pt>
                <c:pt idx="1280">
                  <c:v>-3.9300000000000003E-3</c:v>
                </c:pt>
                <c:pt idx="1281">
                  <c:v>-3.4099999999999998E-3</c:v>
                </c:pt>
                <c:pt idx="1282">
                  <c:v>-2.7699999999999999E-3</c:v>
                </c:pt>
                <c:pt idx="1283">
                  <c:v>-2.0400000000000001E-3</c:v>
                </c:pt>
                <c:pt idx="1284">
                  <c:v>-1.09E-3</c:v>
                </c:pt>
                <c:pt idx="1285">
                  <c:v>-3.5E-4</c:v>
                </c:pt>
                <c:pt idx="1286">
                  <c:v>4.8999999999999998E-4</c:v>
                </c:pt>
                <c:pt idx="1287">
                  <c:v>1.34E-3</c:v>
                </c:pt>
                <c:pt idx="1288">
                  <c:v>2.3900000000000002E-3</c:v>
                </c:pt>
                <c:pt idx="1289">
                  <c:v>3.5500000000000002E-3</c:v>
                </c:pt>
                <c:pt idx="1290">
                  <c:v>4.3899999999999998E-3</c:v>
                </c:pt>
                <c:pt idx="1291">
                  <c:v>5.45E-3</c:v>
                </c:pt>
                <c:pt idx="1292">
                  <c:v>6.3899999999999998E-3</c:v>
                </c:pt>
                <c:pt idx="1293">
                  <c:v>7.2399999999999999E-3</c:v>
                </c:pt>
                <c:pt idx="1294">
                  <c:v>8.0800000000000004E-3</c:v>
                </c:pt>
                <c:pt idx="1295">
                  <c:v>8.6099999999999996E-3</c:v>
                </c:pt>
                <c:pt idx="1296">
                  <c:v>9.3500000000000007E-3</c:v>
                </c:pt>
                <c:pt idx="1297">
                  <c:v>9.8700000000000003E-3</c:v>
                </c:pt>
                <c:pt idx="1298">
                  <c:v>1.0290000000000001E-2</c:v>
                </c:pt>
                <c:pt idx="1299">
                  <c:v>1.04E-2</c:v>
                </c:pt>
                <c:pt idx="1300">
                  <c:v>1.061E-2</c:v>
                </c:pt>
                <c:pt idx="1301">
                  <c:v>1.0500000000000001E-2</c:v>
                </c:pt>
                <c:pt idx="1302">
                  <c:v>1.04E-2</c:v>
                </c:pt>
                <c:pt idx="1303">
                  <c:v>1.008E-2</c:v>
                </c:pt>
                <c:pt idx="1304">
                  <c:v>9.6600000000000002E-3</c:v>
                </c:pt>
                <c:pt idx="1305">
                  <c:v>9.0299999999999998E-3</c:v>
                </c:pt>
                <c:pt idx="1306">
                  <c:v>8.3999999999999995E-3</c:v>
                </c:pt>
                <c:pt idx="1307">
                  <c:v>7.45E-3</c:v>
                </c:pt>
                <c:pt idx="1308">
                  <c:v>6.7099999999999998E-3</c:v>
                </c:pt>
                <c:pt idx="1309">
                  <c:v>5.5500000000000002E-3</c:v>
                </c:pt>
                <c:pt idx="1310">
                  <c:v>4.4999999999999997E-3</c:v>
                </c:pt>
                <c:pt idx="1311">
                  <c:v>3.4399999999999999E-3</c:v>
                </c:pt>
                <c:pt idx="1312">
                  <c:v>2.2799999999999999E-3</c:v>
                </c:pt>
                <c:pt idx="1313">
                  <c:v>9.1E-4</c:v>
                </c:pt>
                <c:pt idx="1314">
                  <c:v>-2.4000000000000001E-4</c:v>
                </c:pt>
                <c:pt idx="1315">
                  <c:v>-1.4E-3</c:v>
                </c:pt>
                <c:pt idx="1316">
                  <c:v>-2.5600000000000002E-3</c:v>
                </c:pt>
                <c:pt idx="1317">
                  <c:v>-3.7200000000000002E-3</c:v>
                </c:pt>
                <c:pt idx="1318">
                  <c:v>-4.8799999999999998E-3</c:v>
                </c:pt>
                <c:pt idx="1319">
                  <c:v>-5.8300000000000001E-3</c:v>
                </c:pt>
                <c:pt idx="1320">
                  <c:v>-6.7799999999999996E-3</c:v>
                </c:pt>
                <c:pt idx="1321">
                  <c:v>-7.62E-3</c:v>
                </c:pt>
                <c:pt idx="1322">
                  <c:v>-8.2500000000000004E-3</c:v>
                </c:pt>
                <c:pt idx="1323">
                  <c:v>-8.8900000000000003E-3</c:v>
                </c:pt>
                <c:pt idx="1324">
                  <c:v>-9.41E-3</c:v>
                </c:pt>
                <c:pt idx="1325">
                  <c:v>-9.9399999999999992E-3</c:v>
                </c:pt>
                <c:pt idx="1326">
                  <c:v>-1.0359999999999999E-2</c:v>
                </c:pt>
                <c:pt idx="1327">
                  <c:v>-1.089E-2</c:v>
                </c:pt>
                <c:pt idx="1328">
                  <c:v>-1.099E-2</c:v>
                </c:pt>
                <c:pt idx="1329">
                  <c:v>-1.099E-2</c:v>
                </c:pt>
                <c:pt idx="1330">
                  <c:v>-1.1310000000000001E-2</c:v>
                </c:pt>
                <c:pt idx="1331">
                  <c:v>-1.11E-2</c:v>
                </c:pt>
                <c:pt idx="1332">
                  <c:v>-1.11E-2</c:v>
                </c:pt>
                <c:pt idx="1333">
                  <c:v>-1.11E-2</c:v>
                </c:pt>
                <c:pt idx="1334">
                  <c:v>-1.099E-2</c:v>
                </c:pt>
                <c:pt idx="1335">
                  <c:v>-1.047E-2</c:v>
                </c:pt>
                <c:pt idx="1336">
                  <c:v>-1.0359999999999999E-2</c:v>
                </c:pt>
                <c:pt idx="1337">
                  <c:v>-1.026E-2</c:v>
                </c:pt>
                <c:pt idx="1338">
                  <c:v>-9.9399999999999992E-3</c:v>
                </c:pt>
                <c:pt idx="1339">
                  <c:v>-9.5200000000000007E-3</c:v>
                </c:pt>
                <c:pt idx="1340">
                  <c:v>-9.3100000000000006E-3</c:v>
                </c:pt>
                <c:pt idx="1341">
                  <c:v>-8.9899999999999997E-3</c:v>
                </c:pt>
                <c:pt idx="1342">
                  <c:v>-8.5699999999999995E-3</c:v>
                </c:pt>
                <c:pt idx="1343">
                  <c:v>-8.2500000000000004E-3</c:v>
                </c:pt>
                <c:pt idx="1344">
                  <c:v>-7.9399999999999991E-3</c:v>
                </c:pt>
                <c:pt idx="1345">
                  <c:v>-7.62E-3</c:v>
                </c:pt>
                <c:pt idx="1346">
                  <c:v>-7.0899999999999999E-3</c:v>
                </c:pt>
                <c:pt idx="1347">
                  <c:v>-6.6699999999999997E-3</c:v>
                </c:pt>
                <c:pt idx="1348">
                  <c:v>-6.1500000000000001E-3</c:v>
                </c:pt>
                <c:pt idx="1349">
                  <c:v>-5.7200000000000003E-3</c:v>
                </c:pt>
                <c:pt idx="1350">
                  <c:v>-5.5100000000000001E-3</c:v>
                </c:pt>
                <c:pt idx="1351">
                  <c:v>-4.9899999999999996E-3</c:v>
                </c:pt>
                <c:pt idx="1352">
                  <c:v>-4.4600000000000004E-3</c:v>
                </c:pt>
                <c:pt idx="1353">
                  <c:v>-3.7200000000000002E-3</c:v>
                </c:pt>
                <c:pt idx="1354">
                  <c:v>-3.2000000000000002E-3</c:v>
                </c:pt>
                <c:pt idx="1355">
                  <c:v>-2.5600000000000002E-3</c:v>
                </c:pt>
                <c:pt idx="1356">
                  <c:v>-1.9300000000000001E-3</c:v>
                </c:pt>
                <c:pt idx="1357">
                  <c:v>-1.5100000000000001E-3</c:v>
                </c:pt>
                <c:pt idx="1358">
                  <c:v>-5.5999999999999995E-4</c:v>
                </c:pt>
                <c:pt idx="1359">
                  <c:v>6.9999999999999994E-5</c:v>
                </c:pt>
                <c:pt idx="1360">
                  <c:v>8.0999999999999996E-4</c:v>
                </c:pt>
                <c:pt idx="1361">
                  <c:v>1.34E-3</c:v>
                </c:pt>
                <c:pt idx="1362">
                  <c:v>1.7600000000000001E-3</c:v>
                </c:pt>
                <c:pt idx="1363">
                  <c:v>2.5000000000000001E-3</c:v>
                </c:pt>
                <c:pt idx="1364">
                  <c:v>2.9199999999999999E-3</c:v>
                </c:pt>
                <c:pt idx="1365">
                  <c:v>3.3400000000000001E-3</c:v>
                </c:pt>
                <c:pt idx="1366">
                  <c:v>3.7599999999999999E-3</c:v>
                </c:pt>
                <c:pt idx="1367">
                  <c:v>4.1799999999999997E-3</c:v>
                </c:pt>
                <c:pt idx="1368">
                  <c:v>4.4999999999999997E-3</c:v>
                </c:pt>
                <c:pt idx="1369">
                  <c:v>4.81E-3</c:v>
                </c:pt>
                <c:pt idx="1370">
                  <c:v>4.9199999999999999E-3</c:v>
                </c:pt>
                <c:pt idx="1371">
                  <c:v>5.0200000000000002E-3</c:v>
                </c:pt>
                <c:pt idx="1372">
                  <c:v>5.13E-3</c:v>
                </c:pt>
                <c:pt idx="1373">
                  <c:v>4.9199999999999999E-3</c:v>
                </c:pt>
                <c:pt idx="1374">
                  <c:v>4.81E-3</c:v>
                </c:pt>
                <c:pt idx="1375">
                  <c:v>4.4999999999999997E-3</c:v>
                </c:pt>
                <c:pt idx="1376">
                  <c:v>4.0800000000000003E-3</c:v>
                </c:pt>
                <c:pt idx="1377">
                  <c:v>3.7599999999999999E-3</c:v>
                </c:pt>
                <c:pt idx="1378">
                  <c:v>3.13E-3</c:v>
                </c:pt>
                <c:pt idx="1379">
                  <c:v>2.81E-3</c:v>
                </c:pt>
                <c:pt idx="1380">
                  <c:v>2.1800000000000001E-3</c:v>
                </c:pt>
                <c:pt idx="1381">
                  <c:v>1.65E-3</c:v>
                </c:pt>
                <c:pt idx="1382">
                  <c:v>1.0200000000000001E-3</c:v>
                </c:pt>
                <c:pt idx="1383">
                  <c:v>2.7999999999999998E-4</c:v>
                </c:pt>
                <c:pt idx="1384">
                  <c:v>-1.3999999999999999E-4</c:v>
                </c:pt>
                <c:pt idx="1385">
                  <c:v>-8.8000000000000003E-4</c:v>
                </c:pt>
                <c:pt idx="1386">
                  <c:v>-1.2999999999999999E-3</c:v>
                </c:pt>
                <c:pt idx="1387">
                  <c:v>-1.6100000000000001E-3</c:v>
                </c:pt>
                <c:pt idx="1388">
                  <c:v>-2.2499999999999998E-3</c:v>
                </c:pt>
                <c:pt idx="1389">
                  <c:v>-2.5600000000000002E-3</c:v>
                </c:pt>
                <c:pt idx="1390">
                  <c:v>-2.8800000000000002E-3</c:v>
                </c:pt>
                <c:pt idx="1391">
                  <c:v>-3.0899999999999999E-3</c:v>
                </c:pt>
                <c:pt idx="1392">
                  <c:v>-3.3E-3</c:v>
                </c:pt>
                <c:pt idx="1393">
                  <c:v>-3.4099999999999998E-3</c:v>
                </c:pt>
                <c:pt idx="1394">
                  <c:v>-3.2000000000000002E-3</c:v>
                </c:pt>
                <c:pt idx="1395">
                  <c:v>-3.3E-3</c:v>
                </c:pt>
                <c:pt idx="1396">
                  <c:v>-3.0899999999999999E-3</c:v>
                </c:pt>
                <c:pt idx="1397">
                  <c:v>-2.8800000000000002E-3</c:v>
                </c:pt>
                <c:pt idx="1398">
                  <c:v>-2.5600000000000002E-3</c:v>
                </c:pt>
                <c:pt idx="1399">
                  <c:v>-2.2499999999999998E-3</c:v>
                </c:pt>
                <c:pt idx="1400">
                  <c:v>-1.9300000000000001E-3</c:v>
                </c:pt>
                <c:pt idx="1401">
                  <c:v>-1.6100000000000001E-3</c:v>
                </c:pt>
                <c:pt idx="1402">
                  <c:v>-1.2999999999999999E-3</c:v>
                </c:pt>
                <c:pt idx="1403">
                  <c:v>-7.6999999999999996E-4</c:v>
                </c:pt>
                <c:pt idx="1404">
                  <c:v>-3.5E-4</c:v>
                </c:pt>
                <c:pt idx="1405">
                  <c:v>-3.0000000000000001E-5</c:v>
                </c:pt>
                <c:pt idx="1406">
                  <c:v>2.7999999999999998E-4</c:v>
                </c:pt>
                <c:pt idx="1407">
                  <c:v>4.8999999999999998E-4</c:v>
                </c:pt>
                <c:pt idx="1408">
                  <c:v>6.9999999999999999E-4</c:v>
                </c:pt>
                <c:pt idx="1409">
                  <c:v>8.0999999999999996E-4</c:v>
                </c:pt>
                <c:pt idx="1410">
                  <c:v>6.9999999999999999E-4</c:v>
                </c:pt>
                <c:pt idx="1411">
                  <c:v>9.1E-4</c:v>
                </c:pt>
                <c:pt idx="1412">
                  <c:v>1.0200000000000001E-3</c:v>
                </c:pt>
                <c:pt idx="1413">
                  <c:v>8.0999999999999996E-4</c:v>
                </c:pt>
                <c:pt idx="1414">
                  <c:v>4.8999999999999998E-4</c:v>
                </c:pt>
                <c:pt idx="1415">
                  <c:v>4.8999999999999998E-4</c:v>
                </c:pt>
                <c:pt idx="1416">
                  <c:v>1.8000000000000001E-4</c:v>
                </c:pt>
                <c:pt idx="1417">
                  <c:v>-1.3999999999999999E-4</c:v>
                </c:pt>
                <c:pt idx="1418">
                  <c:v>-5.5999999999999995E-4</c:v>
                </c:pt>
                <c:pt idx="1419">
                  <c:v>-8.8000000000000003E-4</c:v>
                </c:pt>
                <c:pt idx="1420">
                  <c:v>-1.4E-3</c:v>
                </c:pt>
                <c:pt idx="1421">
                  <c:v>-1.83E-3</c:v>
                </c:pt>
                <c:pt idx="1422">
                  <c:v>-2.3500000000000001E-3</c:v>
                </c:pt>
                <c:pt idx="1423">
                  <c:v>-2.5600000000000002E-3</c:v>
                </c:pt>
                <c:pt idx="1424">
                  <c:v>-2.8800000000000002E-3</c:v>
                </c:pt>
                <c:pt idx="1425">
                  <c:v>-3.0899999999999999E-3</c:v>
                </c:pt>
                <c:pt idx="1426">
                  <c:v>-3.3E-3</c:v>
                </c:pt>
                <c:pt idx="1427">
                  <c:v>-3.62E-3</c:v>
                </c:pt>
                <c:pt idx="1428">
                  <c:v>-3.8300000000000001E-3</c:v>
                </c:pt>
                <c:pt idx="1429">
                  <c:v>-3.7200000000000002E-3</c:v>
                </c:pt>
                <c:pt idx="1430">
                  <c:v>-3.7200000000000002E-3</c:v>
                </c:pt>
                <c:pt idx="1431">
                  <c:v>-3.62E-3</c:v>
                </c:pt>
                <c:pt idx="1432">
                  <c:v>-3.3E-3</c:v>
                </c:pt>
                <c:pt idx="1433">
                  <c:v>-2.8800000000000002E-3</c:v>
                </c:pt>
                <c:pt idx="1434">
                  <c:v>-2.5600000000000002E-3</c:v>
                </c:pt>
                <c:pt idx="1435">
                  <c:v>-2.14E-3</c:v>
                </c:pt>
                <c:pt idx="1436">
                  <c:v>-1.6100000000000001E-3</c:v>
                </c:pt>
                <c:pt idx="1437">
                  <c:v>-8.8000000000000003E-4</c:v>
                </c:pt>
                <c:pt idx="1438">
                  <c:v>-2.4000000000000001E-4</c:v>
                </c:pt>
                <c:pt idx="1439">
                  <c:v>3.8999999999999999E-4</c:v>
                </c:pt>
                <c:pt idx="1440">
                  <c:v>1.23E-3</c:v>
                </c:pt>
                <c:pt idx="1441">
                  <c:v>2.0699999999999998E-3</c:v>
                </c:pt>
                <c:pt idx="1442">
                  <c:v>2.81E-3</c:v>
                </c:pt>
                <c:pt idx="1443">
                  <c:v>3.65E-3</c:v>
                </c:pt>
                <c:pt idx="1444">
                  <c:v>4.3899999999999998E-3</c:v>
                </c:pt>
                <c:pt idx="1445">
                  <c:v>5.13E-3</c:v>
                </c:pt>
                <c:pt idx="1446">
                  <c:v>5.5500000000000002E-3</c:v>
                </c:pt>
                <c:pt idx="1447">
                  <c:v>6.0800000000000003E-3</c:v>
                </c:pt>
                <c:pt idx="1448">
                  <c:v>6.8199999999999997E-3</c:v>
                </c:pt>
                <c:pt idx="1449">
                  <c:v>7.2399999999999999E-3</c:v>
                </c:pt>
                <c:pt idx="1450">
                  <c:v>7.45E-3</c:v>
                </c:pt>
                <c:pt idx="1451">
                  <c:v>7.6600000000000001E-3</c:v>
                </c:pt>
                <c:pt idx="1452">
                  <c:v>7.8700000000000003E-3</c:v>
                </c:pt>
                <c:pt idx="1453">
                  <c:v>7.8700000000000003E-3</c:v>
                </c:pt>
                <c:pt idx="1454">
                  <c:v>7.7600000000000004E-3</c:v>
                </c:pt>
                <c:pt idx="1455">
                  <c:v>7.45E-3</c:v>
                </c:pt>
                <c:pt idx="1456">
                  <c:v>7.1300000000000001E-3</c:v>
                </c:pt>
                <c:pt idx="1457">
                  <c:v>6.8199999999999997E-3</c:v>
                </c:pt>
                <c:pt idx="1458">
                  <c:v>6.0800000000000003E-3</c:v>
                </c:pt>
                <c:pt idx="1459">
                  <c:v>5.45E-3</c:v>
                </c:pt>
                <c:pt idx="1460">
                  <c:v>4.7099999999999998E-3</c:v>
                </c:pt>
                <c:pt idx="1461">
                  <c:v>3.9699999999999996E-3</c:v>
                </c:pt>
                <c:pt idx="1462">
                  <c:v>3.0200000000000001E-3</c:v>
                </c:pt>
                <c:pt idx="1463">
                  <c:v>1.97E-3</c:v>
                </c:pt>
                <c:pt idx="1464">
                  <c:v>1.0200000000000001E-3</c:v>
                </c:pt>
                <c:pt idx="1465">
                  <c:v>1.8000000000000001E-4</c:v>
                </c:pt>
                <c:pt idx="1466">
                  <c:v>-8.8000000000000003E-4</c:v>
                </c:pt>
                <c:pt idx="1467">
                  <c:v>-1.5100000000000001E-3</c:v>
                </c:pt>
                <c:pt idx="1468">
                  <c:v>-2.4599999999999999E-3</c:v>
                </c:pt>
                <c:pt idx="1469">
                  <c:v>-3.4099999999999998E-3</c:v>
                </c:pt>
                <c:pt idx="1470">
                  <c:v>-4.3499999999999997E-3</c:v>
                </c:pt>
                <c:pt idx="1471">
                  <c:v>-5.0899999999999999E-3</c:v>
                </c:pt>
                <c:pt idx="1472">
                  <c:v>-5.7200000000000003E-3</c:v>
                </c:pt>
                <c:pt idx="1473">
                  <c:v>-6.2500000000000003E-3</c:v>
                </c:pt>
                <c:pt idx="1474">
                  <c:v>-6.6699999999999997E-3</c:v>
                </c:pt>
                <c:pt idx="1475">
                  <c:v>-7.1999999999999998E-3</c:v>
                </c:pt>
                <c:pt idx="1476">
                  <c:v>-7.4099999999999999E-3</c:v>
                </c:pt>
                <c:pt idx="1477">
                  <c:v>-7.62E-3</c:v>
                </c:pt>
                <c:pt idx="1478">
                  <c:v>-7.7299999999999999E-3</c:v>
                </c:pt>
                <c:pt idx="1479">
                  <c:v>-7.4099999999999999E-3</c:v>
                </c:pt>
                <c:pt idx="1480">
                  <c:v>-7.1999999999999998E-3</c:v>
                </c:pt>
                <c:pt idx="1481">
                  <c:v>-7.0899999999999999E-3</c:v>
                </c:pt>
                <c:pt idx="1482">
                  <c:v>-6.5700000000000003E-3</c:v>
                </c:pt>
                <c:pt idx="1483">
                  <c:v>-6.0400000000000002E-3</c:v>
                </c:pt>
                <c:pt idx="1484">
                  <c:v>-5.62E-3</c:v>
                </c:pt>
                <c:pt idx="1485">
                  <c:v>-4.8799999999999998E-3</c:v>
                </c:pt>
                <c:pt idx="1486">
                  <c:v>-4.1399999999999996E-3</c:v>
                </c:pt>
                <c:pt idx="1487">
                  <c:v>-3.3E-3</c:v>
                </c:pt>
                <c:pt idx="1488">
                  <c:v>-2.4599999999999999E-3</c:v>
                </c:pt>
                <c:pt idx="1489">
                  <c:v>-1.2999999999999999E-3</c:v>
                </c:pt>
                <c:pt idx="1490">
                  <c:v>-5.5999999999999995E-4</c:v>
                </c:pt>
                <c:pt idx="1491">
                  <c:v>2.7999999999999998E-4</c:v>
                </c:pt>
                <c:pt idx="1492">
                  <c:v>1.34E-3</c:v>
                </c:pt>
                <c:pt idx="1493">
                  <c:v>2.2799999999999999E-3</c:v>
                </c:pt>
                <c:pt idx="1494">
                  <c:v>3.2299999999999998E-3</c:v>
                </c:pt>
                <c:pt idx="1495">
                  <c:v>4.0800000000000003E-3</c:v>
                </c:pt>
                <c:pt idx="1496">
                  <c:v>4.81E-3</c:v>
                </c:pt>
                <c:pt idx="1497">
                  <c:v>5.6600000000000001E-3</c:v>
                </c:pt>
                <c:pt idx="1498">
                  <c:v>6.2899999999999996E-3</c:v>
                </c:pt>
                <c:pt idx="1499">
                  <c:v>7.0299999999999998E-3</c:v>
                </c:pt>
                <c:pt idx="1500">
                  <c:v>7.45E-3</c:v>
                </c:pt>
                <c:pt idx="1501">
                  <c:v>7.8700000000000003E-3</c:v>
                </c:pt>
                <c:pt idx="1502">
                  <c:v>8.1899999999999994E-3</c:v>
                </c:pt>
                <c:pt idx="1503">
                  <c:v>8.3999999999999995E-3</c:v>
                </c:pt>
                <c:pt idx="1504">
                  <c:v>8.5000000000000006E-3</c:v>
                </c:pt>
                <c:pt idx="1505">
                  <c:v>8.6099999999999996E-3</c:v>
                </c:pt>
                <c:pt idx="1506">
                  <c:v>8.5000000000000006E-3</c:v>
                </c:pt>
                <c:pt idx="1507">
                  <c:v>8.5000000000000006E-3</c:v>
                </c:pt>
                <c:pt idx="1508">
                  <c:v>8.2900000000000005E-3</c:v>
                </c:pt>
                <c:pt idx="1509">
                  <c:v>7.8700000000000003E-3</c:v>
                </c:pt>
                <c:pt idx="1510">
                  <c:v>7.6600000000000001E-3</c:v>
                </c:pt>
                <c:pt idx="1511">
                  <c:v>6.9199999999999999E-3</c:v>
                </c:pt>
                <c:pt idx="1512">
                  <c:v>6.7099999999999998E-3</c:v>
                </c:pt>
                <c:pt idx="1513">
                  <c:v>6.0800000000000003E-3</c:v>
                </c:pt>
                <c:pt idx="1514">
                  <c:v>5.3400000000000001E-3</c:v>
                </c:pt>
                <c:pt idx="1515">
                  <c:v>4.5999999999999999E-3</c:v>
                </c:pt>
                <c:pt idx="1516">
                  <c:v>4.0800000000000003E-3</c:v>
                </c:pt>
                <c:pt idx="1517">
                  <c:v>3.3400000000000001E-3</c:v>
                </c:pt>
                <c:pt idx="1518">
                  <c:v>2.3900000000000002E-3</c:v>
                </c:pt>
                <c:pt idx="1519">
                  <c:v>1.8600000000000001E-3</c:v>
                </c:pt>
                <c:pt idx="1520">
                  <c:v>1.1299999999999999E-3</c:v>
                </c:pt>
                <c:pt idx="1521">
                  <c:v>4.8999999999999998E-4</c:v>
                </c:pt>
                <c:pt idx="1522">
                  <c:v>-1.3999999999999999E-4</c:v>
                </c:pt>
                <c:pt idx="1523">
                  <c:v>-9.7999999999999997E-4</c:v>
                </c:pt>
                <c:pt idx="1524">
                  <c:v>-1.5100000000000001E-3</c:v>
                </c:pt>
                <c:pt idx="1525">
                  <c:v>-2.0400000000000001E-3</c:v>
                </c:pt>
                <c:pt idx="1526">
                  <c:v>-2.5600000000000002E-3</c:v>
                </c:pt>
                <c:pt idx="1527">
                  <c:v>-2.98E-3</c:v>
                </c:pt>
                <c:pt idx="1528">
                  <c:v>-3.4099999999999998E-3</c:v>
                </c:pt>
                <c:pt idx="1529">
                  <c:v>-3.8300000000000001E-3</c:v>
                </c:pt>
                <c:pt idx="1530">
                  <c:v>-4.1399999999999996E-3</c:v>
                </c:pt>
                <c:pt idx="1531">
                  <c:v>-4.5700000000000003E-3</c:v>
                </c:pt>
                <c:pt idx="1532">
                  <c:v>-4.8799999999999998E-3</c:v>
                </c:pt>
                <c:pt idx="1533">
                  <c:v>-5.1999999999999998E-3</c:v>
                </c:pt>
                <c:pt idx="1534">
                  <c:v>-5.4099999999999999E-3</c:v>
                </c:pt>
                <c:pt idx="1535">
                  <c:v>-5.8300000000000001E-3</c:v>
                </c:pt>
                <c:pt idx="1536">
                  <c:v>-5.94E-3</c:v>
                </c:pt>
                <c:pt idx="1537">
                  <c:v>-6.1500000000000001E-3</c:v>
                </c:pt>
                <c:pt idx="1538">
                  <c:v>-6.4599999999999996E-3</c:v>
                </c:pt>
                <c:pt idx="1539">
                  <c:v>-6.8799999999999998E-3</c:v>
                </c:pt>
                <c:pt idx="1540">
                  <c:v>-6.9899999999999997E-3</c:v>
                </c:pt>
                <c:pt idx="1541">
                  <c:v>-7.1999999999999998E-3</c:v>
                </c:pt>
                <c:pt idx="1542">
                  <c:v>-7.4099999999999999E-3</c:v>
                </c:pt>
                <c:pt idx="1543">
                  <c:v>-7.8300000000000002E-3</c:v>
                </c:pt>
                <c:pt idx="1544">
                  <c:v>-8.0400000000000003E-3</c:v>
                </c:pt>
                <c:pt idx="1545">
                  <c:v>-8.3599999999999994E-3</c:v>
                </c:pt>
                <c:pt idx="1546">
                  <c:v>-8.6800000000000002E-3</c:v>
                </c:pt>
                <c:pt idx="1547">
                  <c:v>-8.7799999999999996E-3</c:v>
                </c:pt>
                <c:pt idx="1548">
                  <c:v>-9.3100000000000006E-3</c:v>
                </c:pt>
                <c:pt idx="1549">
                  <c:v>-9.5200000000000007E-3</c:v>
                </c:pt>
                <c:pt idx="1550">
                  <c:v>-9.8300000000000002E-3</c:v>
                </c:pt>
                <c:pt idx="1551">
                  <c:v>-1.005E-2</c:v>
                </c:pt>
                <c:pt idx="1552">
                  <c:v>-1.026E-2</c:v>
                </c:pt>
                <c:pt idx="1553">
                  <c:v>-1.0359999999999999E-2</c:v>
                </c:pt>
                <c:pt idx="1554">
                  <c:v>-1.057E-2</c:v>
                </c:pt>
                <c:pt idx="1555">
                  <c:v>-1.089E-2</c:v>
                </c:pt>
                <c:pt idx="1556">
                  <c:v>-1.089E-2</c:v>
                </c:pt>
                <c:pt idx="1557">
                  <c:v>-1.11E-2</c:v>
                </c:pt>
                <c:pt idx="1558">
                  <c:v>-1.11E-2</c:v>
                </c:pt>
                <c:pt idx="1559">
                  <c:v>-1.089E-2</c:v>
                </c:pt>
                <c:pt idx="1560">
                  <c:v>-1.078E-2</c:v>
                </c:pt>
                <c:pt idx="1561">
                  <c:v>-1.057E-2</c:v>
                </c:pt>
                <c:pt idx="1562">
                  <c:v>-1.0359999999999999E-2</c:v>
                </c:pt>
                <c:pt idx="1563">
                  <c:v>-1.005E-2</c:v>
                </c:pt>
                <c:pt idx="1564">
                  <c:v>-9.6200000000000001E-3</c:v>
                </c:pt>
                <c:pt idx="1565">
                  <c:v>-9.1000000000000004E-3</c:v>
                </c:pt>
                <c:pt idx="1566">
                  <c:v>-8.7799999999999996E-3</c:v>
                </c:pt>
                <c:pt idx="1567">
                  <c:v>-8.2500000000000004E-3</c:v>
                </c:pt>
                <c:pt idx="1568">
                  <c:v>-7.7299999999999999E-3</c:v>
                </c:pt>
                <c:pt idx="1569">
                  <c:v>-7.1999999999999998E-3</c:v>
                </c:pt>
                <c:pt idx="1570">
                  <c:v>-6.4599999999999996E-3</c:v>
                </c:pt>
                <c:pt idx="1571">
                  <c:v>-6.0400000000000002E-3</c:v>
                </c:pt>
                <c:pt idx="1572">
                  <c:v>-5.3E-3</c:v>
                </c:pt>
                <c:pt idx="1573">
                  <c:v>-4.6699999999999997E-3</c:v>
                </c:pt>
                <c:pt idx="1574">
                  <c:v>-4.1399999999999996E-3</c:v>
                </c:pt>
                <c:pt idx="1575">
                  <c:v>-3.5100000000000001E-3</c:v>
                </c:pt>
                <c:pt idx="1576">
                  <c:v>-3.0899999999999999E-3</c:v>
                </c:pt>
                <c:pt idx="1577">
                  <c:v>-2.6700000000000001E-3</c:v>
                </c:pt>
                <c:pt idx="1578">
                  <c:v>-2.2499999999999998E-3</c:v>
                </c:pt>
                <c:pt idx="1579">
                  <c:v>-1.9300000000000001E-3</c:v>
                </c:pt>
                <c:pt idx="1580">
                  <c:v>-1.72E-3</c:v>
                </c:pt>
                <c:pt idx="1581">
                  <c:v>-1.6100000000000001E-3</c:v>
                </c:pt>
                <c:pt idx="1582">
                  <c:v>-1.5100000000000001E-3</c:v>
                </c:pt>
                <c:pt idx="1583">
                  <c:v>-1.4E-3</c:v>
                </c:pt>
                <c:pt idx="1584">
                  <c:v>-1.5100000000000001E-3</c:v>
                </c:pt>
                <c:pt idx="1585">
                  <c:v>-1.83E-3</c:v>
                </c:pt>
                <c:pt idx="1586">
                  <c:v>-1.9300000000000001E-3</c:v>
                </c:pt>
                <c:pt idx="1587">
                  <c:v>-2.14E-3</c:v>
                </c:pt>
                <c:pt idx="1588">
                  <c:v>-2.3500000000000001E-3</c:v>
                </c:pt>
                <c:pt idx="1589">
                  <c:v>-2.98E-3</c:v>
                </c:pt>
                <c:pt idx="1590">
                  <c:v>-3.3E-3</c:v>
                </c:pt>
                <c:pt idx="1591">
                  <c:v>-3.9300000000000003E-3</c:v>
                </c:pt>
                <c:pt idx="1592">
                  <c:v>-4.5700000000000003E-3</c:v>
                </c:pt>
                <c:pt idx="1593">
                  <c:v>-5.0899999999999999E-3</c:v>
                </c:pt>
                <c:pt idx="1594">
                  <c:v>-5.5100000000000001E-3</c:v>
                </c:pt>
                <c:pt idx="1595">
                  <c:v>-6.0400000000000002E-3</c:v>
                </c:pt>
                <c:pt idx="1596">
                  <c:v>-6.5700000000000003E-3</c:v>
                </c:pt>
                <c:pt idx="1597">
                  <c:v>-6.9899999999999997E-3</c:v>
                </c:pt>
                <c:pt idx="1598">
                  <c:v>-7.4099999999999999E-3</c:v>
                </c:pt>
                <c:pt idx="1599">
                  <c:v>-7.7299999999999999E-3</c:v>
                </c:pt>
                <c:pt idx="1600">
                  <c:v>-7.9399999999999991E-3</c:v>
                </c:pt>
                <c:pt idx="1601">
                  <c:v>-8.0400000000000003E-3</c:v>
                </c:pt>
                <c:pt idx="1602">
                  <c:v>-8.2500000000000004E-3</c:v>
                </c:pt>
                <c:pt idx="1603">
                  <c:v>-8.2500000000000004E-3</c:v>
                </c:pt>
                <c:pt idx="1604">
                  <c:v>-8.0400000000000003E-3</c:v>
                </c:pt>
                <c:pt idx="1605">
                  <c:v>-7.9399999999999991E-3</c:v>
                </c:pt>
                <c:pt idx="1606">
                  <c:v>-7.7299999999999999E-3</c:v>
                </c:pt>
                <c:pt idx="1607">
                  <c:v>-7.4099999999999999E-3</c:v>
                </c:pt>
                <c:pt idx="1608">
                  <c:v>-6.8799999999999998E-3</c:v>
                </c:pt>
                <c:pt idx="1609">
                  <c:v>-6.4599999999999996E-3</c:v>
                </c:pt>
                <c:pt idx="1610">
                  <c:v>-5.94E-3</c:v>
                </c:pt>
                <c:pt idx="1611">
                  <c:v>-5.5100000000000001E-3</c:v>
                </c:pt>
                <c:pt idx="1612">
                  <c:v>-4.8799999999999998E-3</c:v>
                </c:pt>
                <c:pt idx="1613">
                  <c:v>-4.4600000000000004E-3</c:v>
                </c:pt>
                <c:pt idx="1614">
                  <c:v>-3.62E-3</c:v>
                </c:pt>
                <c:pt idx="1615">
                  <c:v>-3.0899999999999999E-3</c:v>
                </c:pt>
                <c:pt idx="1616">
                  <c:v>-2.5600000000000002E-3</c:v>
                </c:pt>
                <c:pt idx="1617">
                  <c:v>-1.9300000000000001E-3</c:v>
                </c:pt>
                <c:pt idx="1618">
                  <c:v>-1.4E-3</c:v>
                </c:pt>
                <c:pt idx="1619">
                  <c:v>-8.8000000000000003E-4</c:v>
                </c:pt>
                <c:pt idx="1620">
                  <c:v>-5.5999999999999995E-4</c:v>
                </c:pt>
                <c:pt idx="1621">
                  <c:v>-3.5E-4</c:v>
                </c:pt>
                <c:pt idx="1622">
                  <c:v>-1.3999999999999999E-4</c:v>
                </c:pt>
                <c:pt idx="1623">
                  <c:v>-3.0000000000000001E-5</c:v>
                </c:pt>
                <c:pt idx="1624">
                  <c:v>6.9999999999999994E-5</c:v>
                </c:pt>
                <c:pt idx="1625">
                  <c:v>6.9999999999999994E-5</c:v>
                </c:pt>
                <c:pt idx="1626">
                  <c:v>-3.0000000000000001E-5</c:v>
                </c:pt>
                <c:pt idx="1627">
                  <c:v>-1.3999999999999999E-4</c:v>
                </c:pt>
                <c:pt idx="1628">
                  <c:v>-6.7000000000000002E-4</c:v>
                </c:pt>
                <c:pt idx="1629">
                  <c:v>-7.6999999999999996E-4</c:v>
                </c:pt>
                <c:pt idx="1630">
                  <c:v>-1.4E-3</c:v>
                </c:pt>
                <c:pt idx="1631">
                  <c:v>-1.83E-3</c:v>
                </c:pt>
                <c:pt idx="1632">
                  <c:v>-2.3500000000000001E-3</c:v>
                </c:pt>
                <c:pt idx="1633">
                  <c:v>-2.6700000000000001E-3</c:v>
                </c:pt>
                <c:pt idx="1634">
                  <c:v>-3.3E-3</c:v>
                </c:pt>
                <c:pt idx="1635">
                  <c:v>-3.7200000000000002E-3</c:v>
                </c:pt>
                <c:pt idx="1636">
                  <c:v>-4.1399999999999996E-3</c:v>
                </c:pt>
                <c:pt idx="1637">
                  <c:v>-4.4600000000000004E-3</c:v>
                </c:pt>
                <c:pt idx="1638">
                  <c:v>-4.8799999999999998E-3</c:v>
                </c:pt>
                <c:pt idx="1639">
                  <c:v>-4.9899999999999996E-3</c:v>
                </c:pt>
                <c:pt idx="1640">
                  <c:v>-5.3E-3</c:v>
                </c:pt>
                <c:pt idx="1641">
                  <c:v>-5.1999999999999998E-3</c:v>
                </c:pt>
                <c:pt idx="1642">
                  <c:v>-5.3E-3</c:v>
                </c:pt>
                <c:pt idx="1643">
                  <c:v>-5.3E-3</c:v>
                </c:pt>
                <c:pt idx="1644">
                  <c:v>-5.1999999999999998E-3</c:v>
                </c:pt>
                <c:pt idx="1645">
                  <c:v>-4.6699999999999997E-3</c:v>
                </c:pt>
                <c:pt idx="1646">
                  <c:v>-4.2500000000000003E-3</c:v>
                </c:pt>
                <c:pt idx="1647">
                  <c:v>-3.62E-3</c:v>
                </c:pt>
                <c:pt idx="1648">
                  <c:v>-2.98E-3</c:v>
                </c:pt>
                <c:pt idx="1649">
                  <c:v>-2.2499999999999998E-3</c:v>
                </c:pt>
                <c:pt idx="1650">
                  <c:v>-1.5100000000000001E-3</c:v>
                </c:pt>
                <c:pt idx="1651">
                  <c:v>-5.5999999999999995E-4</c:v>
                </c:pt>
                <c:pt idx="1652">
                  <c:v>2.7999999999999998E-4</c:v>
                </c:pt>
                <c:pt idx="1653">
                  <c:v>1.34E-3</c:v>
                </c:pt>
                <c:pt idx="1654">
                  <c:v>2.2799999999999999E-3</c:v>
                </c:pt>
                <c:pt idx="1655">
                  <c:v>3.13E-3</c:v>
                </c:pt>
                <c:pt idx="1656">
                  <c:v>4.1799999999999997E-3</c:v>
                </c:pt>
                <c:pt idx="1657">
                  <c:v>5.0200000000000002E-3</c:v>
                </c:pt>
                <c:pt idx="1658">
                  <c:v>5.7600000000000004E-3</c:v>
                </c:pt>
                <c:pt idx="1659">
                  <c:v>6.6100000000000004E-3</c:v>
                </c:pt>
                <c:pt idx="1660">
                  <c:v>7.45E-3</c:v>
                </c:pt>
                <c:pt idx="1661">
                  <c:v>8.0800000000000004E-3</c:v>
                </c:pt>
                <c:pt idx="1662">
                  <c:v>8.5000000000000006E-3</c:v>
                </c:pt>
                <c:pt idx="1663">
                  <c:v>9.0299999999999998E-3</c:v>
                </c:pt>
                <c:pt idx="1664">
                  <c:v>9.2399999999999999E-3</c:v>
                </c:pt>
                <c:pt idx="1665">
                  <c:v>9.5600000000000008E-3</c:v>
                </c:pt>
                <c:pt idx="1666">
                  <c:v>9.5600000000000008E-3</c:v>
                </c:pt>
                <c:pt idx="1667">
                  <c:v>9.5600000000000008E-3</c:v>
                </c:pt>
                <c:pt idx="1668">
                  <c:v>9.4500000000000001E-3</c:v>
                </c:pt>
                <c:pt idx="1669">
                  <c:v>9.1299999999999992E-3</c:v>
                </c:pt>
                <c:pt idx="1670">
                  <c:v>8.6099999999999996E-3</c:v>
                </c:pt>
                <c:pt idx="1671">
                  <c:v>8.3999999999999995E-3</c:v>
                </c:pt>
                <c:pt idx="1672">
                  <c:v>7.8700000000000003E-3</c:v>
                </c:pt>
                <c:pt idx="1673">
                  <c:v>7.3400000000000002E-3</c:v>
                </c:pt>
                <c:pt idx="1674">
                  <c:v>6.7099999999999998E-3</c:v>
                </c:pt>
                <c:pt idx="1675">
                  <c:v>6.2899999999999996E-3</c:v>
                </c:pt>
                <c:pt idx="1676">
                  <c:v>5.5500000000000002E-3</c:v>
                </c:pt>
                <c:pt idx="1677">
                  <c:v>4.81E-3</c:v>
                </c:pt>
                <c:pt idx="1678">
                  <c:v>4.3899999999999998E-3</c:v>
                </c:pt>
                <c:pt idx="1679">
                  <c:v>3.8700000000000002E-3</c:v>
                </c:pt>
                <c:pt idx="1680">
                  <c:v>3.2299999999999998E-3</c:v>
                </c:pt>
                <c:pt idx="1681">
                  <c:v>2.81E-3</c:v>
                </c:pt>
                <c:pt idx="1682">
                  <c:v>2.3900000000000002E-3</c:v>
                </c:pt>
                <c:pt idx="1683">
                  <c:v>1.97E-3</c:v>
                </c:pt>
                <c:pt idx="1684">
                  <c:v>1.5499999999999999E-3</c:v>
                </c:pt>
                <c:pt idx="1685">
                  <c:v>1.4400000000000001E-3</c:v>
                </c:pt>
                <c:pt idx="1686">
                  <c:v>1.34E-3</c:v>
                </c:pt>
                <c:pt idx="1687">
                  <c:v>1.23E-3</c:v>
                </c:pt>
                <c:pt idx="1688">
                  <c:v>1.23E-3</c:v>
                </c:pt>
                <c:pt idx="1689">
                  <c:v>1.23E-3</c:v>
                </c:pt>
                <c:pt idx="1690">
                  <c:v>1.4400000000000001E-3</c:v>
                </c:pt>
                <c:pt idx="1691">
                  <c:v>1.7600000000000001E-3</c:v>
                </c:pt>
                <c:pt idx="1692">
                  <c:v>1.7600000000000001E-3</c:v>
                </c:pt>
                <c:pt idx="1693">
                  <c:v>1.8600000000000001E-3</c:v>
                </c:pt>
                <c:pt idx="1694">
                  <c:v>2.0699999999999998E-3</c:v>
                </c:pt>
                <c:pt idx="1695">
                  <c:v>2.2799999999999999E-3</c:v>
                </c:pt>
                <c:pt idx="1696">
                  <c:v>2.5999999999999999E-3</c:v>
                </c:pt>
                <c:pt idx="1697">
                  <c:v>2.9199999999999999E-3</c:v>
                </c:pt>
                <c:pt idx="1698">
                  <c:v>3.13E-3</c:v>
                </c:pt>
                <c:pt idx="1699">
                  <c:v>3.2299999999999998E-3</c:v>
                </c:pt>
                <c:pt idx="1700">
                  <c:v>3.3400000000000001E-3</c:v>
                </c:pt>
                <c:pt idx="1701">
                  <c:v>3.3400000000000001E-3</c:v>
                </c:pt>
                <c:pt idx="1702">
                  <c:v>3.2299999999999998E-3</c:v>
                </c:pt>
                <c:pt idx="1703">
                  <c:v>3.2299999999999998E-3</c:v>
                </c:pt>
                <c:pt idx="1704">
                  <c:v>3.0200000000000001E-3</c:v>
                </c:pt>
                <c:pt idx="1705">
                  <c:v>2.81E-3</c:v>
                </c:pt>
                <c:pt idx="1706">
                  <c:v>2.5000000000000001E-3</c:v>
                </c:pt>
                <c:pt idx="1707">
                  <c:v>2.2799999999999999E-3</c:v>
                </c:pt>
                <c:pt idx="1708">
                  <c:v>1.7600000000000001E-3</c:v>
                </c:pt>
                <c:pt idx="1709">
                  <c:v>1.34E-3</c:v>
                </c:pt>
                <c:pt idx="1710">
                  <c:v>9.1E-4</c:v>
                </c:pt>
                <c:pt idx="1711">
                  <c:v>2.7999999999999998E-4</c:v>
                </c:pt>
                <c:pt idx="1712">
                  <c:v>-3.5E-4</c:v>
                </c:pt>
                <c:pt idx="1713">
                  <c:v>-1.09E-3</c:v>
                </c:pt>
                <c:pt idx="1714">
                  <c:v>-1.4E-3</c:v>
                </c:pt>
                <c:pt idx="1715">
                  <c:v>-2.2499999999999998E-3</c:v>
                </c:pt>
                <c:pt idx="1716">
                  <c:v>-2.7699999999999999E-3</c:v>
                </c:pt>
                <c:pt idx="1717">
                  <c:v>-3.3E-3</c:v>
                </c:pt>
                <c:pt idx="1718">
                  <c:v>-3.8300000000000001E-3</c:v>
                </c:pt>
                <c:pt idx="1719">
                  <c:v>-4.4600000000000004E-3</c:v>
                </c:pt>
                <c:pt idx="1720">
                  <c:v>-5.0899999999999999E-3</c:v>
                </c:pt>
                <c:pt idx="1721">
                  <c:v>-5.5100000000000001E-3</c:v>
                </c:pt>
                <c:pt idx="1722">
                  <c:v>-6.0400000000000002E-3</c:v>
                </c:pt>
                <c:pt idx="1723">
                  <c:v>-6.2500000000000003E-3</c:v>
                </c:pt>
                <c:pt idx="1724">
                  <c:v>-6.5700000000000003E-3</c:v>
                </c:pt>
                <c:pt idx="1725">
                  <c:v>-6.9899999999999997E-3</c:v>
                </c:pt>
                <c:pt idx="1726">
                  <c:v>-6.9899999999999997E-3</c:v>
                </c:pt>
                <c:pt idx="1727">
                  <c:v>-7.0899999999999999E-3</c:v>
                </c:pt>
                <c:pt idx="1728">
                  <c:v>-7.3099999999999997E-3</c:v>
                </c:pt>
                <c:pt idx="1729">
                  <c:v>-7.4099999999999999E-3</c:v>
                </c:pt>
                <c:pt idx="1730">
                  <c:v>-7.62E-3</c:v>
                </c:pt>
                <c:pt idx="1731">
                  <c:v>-7.7299999999999999E-3</c:v>
                </c:pt>
                <c:pt idx="1732">
                  <c:v>-7.7299999999999999E-3</c:v>
                </c:pt>
                <c:pt idx="1733">
                  <c:v>-7.5199999999999998E-3</c:v>
                </c:pt>
                <c:pt idx="1734">
                  <c:v>-7.7299999999999999E-3</c:v>
                </c:pt>
                <c:pt idx="1735">
                  <c:v>-7.62E-3</c:v>
                </c:pt>
                <c:pt idx="1736">
                  <c:v>-7.62E-3</c:v>
                </c:pt>
                <c:pt idx="1737">
                  <c:v>-7.62E-3</c:v>
                </c:pt>
                <c:pt idx="1738">
                  <c:v>-7.7299999999999999E-3</c:v>
                </c:pt>
                <c:pt idx="1739">
                  <c:v>-7.8300000000000002E-3</c:v>
                </c:pt>
                <c:pt idx="1740">
                  <c:v>-8.1499999999999993E-3</c:v>
                </c:pt>
                <c:pt idx="1741">
                  <c:v>-8.1499999999999993E-3</c:v>
                </c:pt>
                <c:pt idx="1742">
                  <c:v>-8.5699999999999995E-3</c:v>
                </c:pt>
                <c:pt idx="1743">
                  <c:v>-8.7799999999999996E-3</c:v>
                </c:pt>
                <c:pt idx="1744">
                  <c:v>-9.1999999999999998E-3</c:v>
                </c:pt>
                <c:pt idx="1745">
                  <c:v>-9.7300000000000008E-3</c:v>
                </c:pt>
                <c:pt idx="1746">
                  <c:v>-9.8300000000000002E-3</c:v>
                </c:pt>
                <c:pt idx="1747">
                  <c:v>-1.047E-2</c:v>
                </c:pt>
                <c:pt idx="1748">
                  <c:v>-1.11E-2</c:v>
                </c:pt>
                <c:pt idx="1749">
                  <c:v>-1.1520000000000001E-2</c:v>
                </c:pt>
                <c:pt idx="1750">
                  <c:v>-1.2149999999999999E-2</c:v>
                </c:pt>
                <c:pt idx="1751">
                  <c:v>-1.268E-2</c:v>
                </c:pt>
                <c:pt idx="1752">
                  <c:v>-1.3100000000000001E-2</c:v>
                </c:pt>
                <c:pt idx="1753">
                  <c:v>-1.3729999999999999E-2</c:v>
                </c:pt>
                <c:pt idx="1754">
                  <c:v>-1.426E-2</c:v>
                </c:pt>
                <c:pt idx="1755">
                  <c:v>-1.489E-2</c:v>
                </c:pt>
                <c:pt idx="1756">
                  <c:v>-1.553E-2</c:v>
                </c:pt>
                <c:pt idx="1757">
                  <c:v>-1.584E-2</c:v>
                </c:pt>
                <c:pt idx="1758">
                  <c:v>-1.6469999999999999E-2</c:v>
                </c:pt>
                <c:pt idx="1759">
                  <c:v>-1.6580000000000001E-2</c:v>
                </c:pt>
                <c:pt idx="1760">
                  <c:v>-1.6899999999999998E-2</c:v>
                </c:pt>
                <c:pt idx="1761">
                  <c:v>-1.7319999999999999E-2</c:v>
                </c:pt>
                <c:pt idx="1762">
                  <c:v>-1.753E-2</c:v>
                </c:pt>
                <c:pt idx="1763">
                  <c:v>-1.7739999999999999E-2</c:v>
                </c:pt>
                <c:pt idx="1764">
                  <c:v>-1.7840000000000002E-2</c:v>
                </c:pt>
                <c:pt idx="1765">
                  <c:v>-1.763E-2</c:v>
                </c:pt>
                <c:pt idx="1766">
                  <c:v>-1.753E-2</c:v>
                </c:pt>
                <c:pt idx="1767">
                  <c:v>-1.7420000000000001E-2</c:v>
                </c:pt>
                <c:pt idx="1768">
                  <c:v>-1.6899999999999998E-2</c:v>
                </c:pt>
                <c:pt idx="1769">
                  <c:v>-1.668E-2</c:v>
                </c:pt>
                <c:pt idx="1770">
                  <c:v>-1.6469999999999999E-2</c:v>
                </c:pt>
                <c:pt idx="1771">
                  <c:v>-1.5949999999999999E-2</c:v>
                </c:pt>
                <c:pt idx="1772">
                  <c:v>-1.5630000000000002E-2</c:v>
                </c:pt>
                <c:pt idx="1773">
                  <c:v>-1.4999999999999999E-2</c:v>
                </c:pt>
                <c:pt idx="1774">
                  <c:v>-1.4579999999999999E-2</c:v>
                </c:pt>
                <c:pt idx="1775">
                  <c:v>-1.3939999999999999E-2</c:v>
                </c:pt>
                <c:pt idx="1776">
                  <c:v>-1.342E-2</c:v>
                </c:pt>
                <c:pt idx="1777">
                  <c:v>-1.2999999999999999E-2</c:v>
                </c:pt>
                <c:pt idx="1778">
                  <c:v>-1.247E-2</c:v>
                </c:pt>
                <c:pt idx="1779">
                  <c:v>-1.1939999999999999E-2</c:v>
                </c:pt>
                <c:pt idx="1780">
                  <c:v>-1.1520000000000001E-2</c:v>
                </c:pt>
                <c:pt idx="1781">
                  <c:v>-1.089E-2</c:v>
                </c:pt>
                <c:pt idx="1782">
                  <c:v>-1.078E-2</c:v>
                </c:pt>
                <c:pt idx="1783">
                  <c:v>-1.0359999999999999E-2</c:v>
                </c:pt>
                <c:pt idx="1784">
                  <c:v>-1.0149999999999999E-2</c:v>
                </c:pt>
                <c:pt idx="1785">
                  <c:v>-9.9399999999999992E-3</c:v>
                </c:pt>
                <c:pt idx="1786">
                  <c:v>-9.7300000000000008E-3</c:v>
                </c:pt>
                <c:pt idx="1787">
                  <c:v>-9.6200000000000001E-3</c:v>
                </c:pt>
                <c:pt idx="1788">
                  <c:v>-9.7300000000000008E-3</c:v>
                </c:pt>
                <c:pt idx="1789">
                  <c:v>-9.8300000000000002E-3</c:v>
                </c:pt>
                <c:pt idx="1790">
                  <c:v>-1.005E-2</c:v>
                </c:pt>
                <c:pt idx="1791">
                  <c:v>-1.0149999999999999E-2</c:v>
                </c:pt>
                <c:pt idx="1792">
                  <c:v>-1.0359999999999999E-2</c:v>
                </c:pt>
                <c:pt idx="1793">
                  <c:v>-1.068E-2</c:v>
                </c:pt>
                <c:pt idx="1794">
                  <c:v>-1.089E-2</c:v>
                </c:pt>
                <c:pt idx="1795">
                  <c:v>-1.11E-2</c:v>
                </c:pt>
                <c:pt idx="1796">
                  <c:v>-1.1310000000000001E-2</c:v>
                </c:pt>
                <c:pt idx="1797">
                  <c:v>-1.163E-2</c:v>
                </c:pt>
                <c:pt idx="1798">
                  <c:v>-1.1939999999999999E-2</c:v>
                </c:pt>
                <c:pt idx="1799">
                  <c:v>-1.226E-2</c:v>
                </c:pt>
                <c:pt idx="1800">
                  <c:v>-1.247E-2</c:v>
                </c:pt>
                <c:pt idx="1801">
                  <c:v>-1.257E-2</c:v>
                </c:pt>
                <c:pt idx="1802">
                  <c:v>-1.2789999999999999E-2</c:v>
                </c:pt>
                <c:pt idx="1803">
                  <c:v>-1.268E-2</c:v>
                </c:pt>
                <c:pt idx="1804">
                  <c:v>-1.289E-2</c:v>
                </c:pt>
                <c:pt idx="1805">
                  <c:v>-1.289E-2</c:v>
                </c:pt>
                <c:pt idx="1806">
                  <c:v>-1.268E-2</c:v>
                </c:pt>
                <c:pt idx="1807">
                  <c:v>-1.226E-2</c:v>
                </c:pt>
                <c:pt idx="1808">
                  <c:v>-1.1939999999999999E-2</c:v>
                </c:pt>
                <c:pt idx="1809">
                  <c:v>-1.163E-2</c:v>
                </c:pt>
                <c:pt idx="1810">
                  <c:v>-1.11E-2</c:v>
                </c:pt>
                <c:pt idx="1811">
                  <c:v>-1.0359999999999999E-2</c:v>
                </c:pt>
                <c:pt idx="1812">
                  <c:v>-9.8300000000000002E-3</c:v>
                </c:pt>
                <c:pt idx="1813">
                  <c:v>-8.8900000000000003E-3</c:v>
                </c:pt>
                <c:pt idx="1814">
                  <c:v>-8.1499999999999993E-3</c:v>
                </c:pt>
                <c:pt idx="1815">
                  <c:v>-7.0899999999999999E-3</c:v>
                </c:pt>
                <c:pt idx="1816">
                  <c:v>-6.1500000000000001E-3</c:v>
                </c:pt>
                <c:pt idx="1817">
                  <c:v>-5.4099999999999999E-3</c:v>
                </c:pt>
                <c:pt idx="1818">
                  <c:v>-4.3499999999999997E-3</c:v>
                </c:pt>
                <c:pt idx="1819">
                  <c:v>-3.4099999999999998E-3</c:v>
                </c:pt>
                <c:pt idx="1820">
                  <c:v>-2.6700000000000001E-3</c:v>
                </c:pt>
                <c:pt idx="1821">
                  <c:v>-1.5100000000000001E-3</c:v>
                </c:pt>
                <c:pt idx="1822">
                  <c:v>-7.6999999999999996E-4</c:v>
                </c:pt>
                <c:pt idx="1823">
                  <c:v>1.8000000000000001E-4</c:v>
                </c:pt>
                <c:pt idx="1824">
                  <c:v>8.0999999999999996E-4</c:v>
                </c:pt>
                <c:pt idx="1825">
                  <c:v>1.4400000000000001E-3</c:v>
                </c:pt>
                <c:pt idx="1826">
                  <c:v>2.0699999999999998E-3</c:v>
                </c:pt>
                <c:pt idx="1827">
                  <c:v>2.5000000000000001E-3</c:v>
                </c:pt>
                <c:pt idx="1828">
                  <c:v>2.9199999999999999E-3</c:v>
                </c:pt>
                <c:pt idx="1829">
                  <c:v>3.13E-3</c:v>
                </c:pt>
                <c:pt idx="1830">
                  <c:v>3.2299999999999998E-3</c:v>
                </c:pt>
                <c:pt idx="1831">
                  <c:v>3.2299999999999998E-3</c:v>
                </c:pt>
                <c:pt idx="1832">
                  <c:v>3.0200000000000001E-3</c:v>
                </c:pt>
                <c:pt idx="1833">
                  <c:v>2.81E-3</c:v>
                </c:pt>
                <c:pt idx="1834">
                  <c:v>2.2799999999999999E-3</c:v>
                </c:pt>
                <c:pt idx="1835">
                  <c:v>1.8600000000000001E-3</c:v>
                </c:pt>
                <c:pt idx="1836">
                  <c:v>1.0200000000000001E-3</c:v>
                </c:pt>
                <c:pt idx="1837">
                  <c:v>3.8999999999999999E-4</c:v>
                </c:pt>
                <c:pt idx="1838">
                  <c:v>-4.6000000000000001E-4</c:v>
                </c:pt>
                <c:pt idx="1839">
                  <c:v>-1.2999999999999999E-3</c:v>
                </c:pt>
                <c:pt idx="1840">
                  <c:v>-2.14E-3</c:v>
                </c:pt>
                <c:pt idx="1841">
                  <c:v>-2.98E-3</c:v>
                </c:pt>
                <c:pt idx="1842">
                  <c:v>-4.1399999999999996E-3</c:v>
                </c:pt>
                <c:pt idx="1843">
                  <c:v>-5.3E-3</c:v>
                </c:pt>
                <c:pt idx="1844">
                  <c:v>-6.0400000000000002E-3</c:v>
                </c:pt>
                <c:pt idx="1845">
                  <c:v>-6.9899999999999997E-3</c:v>
                </c:pt>
                <c:pt idx="1846">
                  <c:v>-7.9399999999999991E-3</c:v>
                </c:pt>
                <c:pt idx="1847">
                  <c:v>-8.8900000000000003E-3</c:v>
                </c:pt>
                <c:pt idx="1848">
                  <c:v>-9.7300000000000008E-3</c:v>
                </c:pt>
                <c:pt idx="1849">
                  <c:v>-1.078E-2</c:v>
                </c:pt>
                <c:pt idx="1850">
                  <c:v>-1.142E-2</c:v>
                </c:pt>
                <c:pt idx="1851">
                  <c:v>-1.1939999999999999E-2</c:v>
                </c:pt>
                <c:pt idx="1852">
                  <c:v>-1.247E-2</c:v>
                </c:pt>
                <c:pt idx="1853">
                  <c:v>-1.289E-2</c:v>
                </c:pt>
                <c:pt idx="1854">
                  <c:v>-1.321E-2</c:v>
                </c:pt>
                <c:pt idx="1855">
                  <c:v>-1.342E-2</c:v>
                </c:pt>
                <c:pt idx="1856">
                  <c:v>-1.3520000000000001E-2</c:v>
                </c:pt>
                <c:pt idx="1857">
                  <c:v>-1.342E-2</c:v>
                </c:pt>
                <c:pt idx="1858">
                  <c:v>-1.3310000000000001E-2</c:v>
                </c:pt>
                <c:pt idx="1859">
                  <c:v>-1.3310000000000001E-2</c:v>
                </c:pt>
                <c:pt idx="1860">
                  <c:v>-1.268E-2</c:v>
                </c:pt>
                <c:pt idx="1861">
                  <c:v>-1.2359999999999999E-2</c:v>
                </c:pt>
                <c:pt idx="1862">
                  <c:v>-1.205E-2</c:v>
                </c:pt>
                <c:pt idx="1863">
                  <c:v>-1.1520000000000001E-2</c:v>
                </c:pt>
                <c:pt idx="1864">
                  <c:v>-1.089E-2</c:v>
                </c:pt>
                <c:pt idx="1865">
                  <c:v>-1.0359999999999999E-2</c:v>
                </c:pt>
                <c:pt idx="1866">
                  <c:v>-9.7300000000000008E-3</c:v>
                </c:pt>
                <c:pt idx="1867">
                  <c:v>-8.9899999999999997E-3</c:v>
                </c:pt>
                <c:pt idx="1868">
                  <c:v>-8.3599999999999994E-3</c:v>
                </c:pt>
                <c:pt idx="1869">
                  <c:v>-7.7299999999999999E-3</c:v>
                </c:pt>
                <c:pt idx="1870">
                  <c:v>-6.9899999999999997E-3</c:v>
                </c:pt>
                <c:pt idx="1871">
                  <c:v>-6.5700000000000003E-3</c:v>
                </c:pt>
                <c:pt idx="1872">
                  <c:v>-6.0400000000000002E-3</c:v>
                </c:pt>
                <c:pt idx="1873">
                  <c:v>-5.4099999999999999E-3</c:v>
                </c:pt>
                <c:pt idx="1874">
                  <c:v>-4.6699999999999997E-3</c:v>
                </c:pt>
                <c:pt idx="1875">
                  <c:v>-4.3499999999999997E-3</c:v>
                </c:pt>
                <c:pt idx="1876">
                  <c:v>-3.7200000000000002E-3</c:v>
                </c:pt>
                <c:pt idx="1877">
                  <c:v>-3.4099999999999998E-3</c:v>
                </c:pt>
                <c:pt idx="1878">
                  <c:v>-2.8800000000000002E-3</c:v>
                </c:pt>
                <c:pt idx="1879">
                  <c:v>-2.7699999999999999E-3</c:v>
                </c:pt>
                <c:pt idx="1880">
                  <c:v>-2.6700000000000001E-3</c:v>
                </c:pt>
                <c:pt idx="1881">
                  <c:v>-2.3500000000000001E-3</c:v>
                </c:pt>
                <c:pt idx="1882">
                  <c:v>-2.4599999999999999E-3</c:v>
                </c:pt>
                <c:pt idx="1883">
                  <c:v>-2.4599999999999999E-3</c:v>
                </c:pt>
                <c:pt idx="1884">
                  <c:v>-2.5600000000000002E-3</c:v>
                </c:pt>
                <c:pt idx="1885">
                  <c:v>-2.6700000000000001E-3</c:v>
                </c:pt>
                <c:pt idx="1886">
                  <c:v>-3.0899999999999999E-3</c:v>
                </c:pt>
                <c:pt idx="1887">
                  <c:v>-3.2000000000000002E-3</c:v>
                </c:pt>
                <c:pt idx="1888">
                  <c:v>-3.5100000000000001E-3</c:v>
                </c:pt>
                <c:pt idx="1889">
                  <c:v>-3.9300000000000003E-3</c:v>
                </c:pt>
                <c:pt idx="1890">
                  <c:v>-4.3499999999999997E-3</c:v>
                </c:pt>
                <c:pt idx="1891">
                  <c:v>-4.7800000000000004E-3</c:v>
                </c:pt>
                <c:pt idx="1892">
                  <c:v>-5.3E-3</c:v>
                </c:pt>
                <c:pt idx="1893">
                  <c:v>-5.8300000000000001E-3</c:v>
                </c:pt>
                <c:pt idx="1894">
                  <c:v>-6.2500000000000003E-3</c:v>
                </c:pt>
                <c:pt idx="1895">
                  <c:v>-6.9899999999999997E-3</c:v>
                </c:pt>
                <c:pt idx="1896">
                  <c:v>-7.7299999999999999E-3</c:v>
                </c:pt>
                <c:pt idx="1897">
                  <c:v>-8.4600000000000005E-3</c:v>
                </c:pt>
                <c:pt idx="1898">
                  <c:v>-9.3100000000000006E-3</c:v>
                </c:pt>
                <c:pt idx="1899">
                  <c:v>-9.8300000000000002E-3</c:v>
                </c:pt>
                <c:pt idx="1900">
                  <c:v>-1.089E-2</c:v>
                </c:pt>
                <c:pt idx="1901">
                  <c:v>-1.1520000000000001E-2</c:v>
                </c:pt>
                <c:pt idx="1902">
                  <c:v>-1.2359999999999999E-2</c:v>
                </c:pt>
                <c:pt idx="1903">
                  <c:v>-1.321E-2</c:v>
                </c:pt>
                <c:pt idx="1904">
                  <c:v>-1.384E-2</c:v>
                </c:pt>
                <c:pt idx="1905">
                  <c:v>-1.447E-2</c:v>
                </c:pt>
                <c:pt idx="1906">
                  <c:v>-1.542E-2</c:v>
                </c:pt>
                <c:pt idx="1907">
                  <c:v>-1.6049999999999998E-2</c:v>
                </c:pt>
                <c:pt idx="1908">
                  <c:v>-1.6580000000000001E-2</c:v>
                </c:pt>
                <c:pt idx="1909">
                  <c:v>-1.711E-2</c:v>
                </c:pt>
                <c:pt idx="1910">
                  <c:v>-1.7420000000000001E-2</c:v>
                </c:pt>
                <c:pt idx="1911">
                  <c:v>-1.7739999999999999E-2</c:v>
                </c:pt>
                <c:pt idx="1912">
                  <c:v>-1.8270000000000002E-2</c:v>
                </c:pt>
                <c:pt idx="1913">
                  <c:v>-1.848E-2</c:v>
                </c:pt>
                <c:pt idx="1914">
                  <c:v>-1.8689999999999998E-2</c:v>
                </c:pt>
                <c:pt idx="1915">
                  <c:v>-1.89E-2</c:v>
                </c:pt>
                <c:pt idx="1916">
                  <c:v>-1.9E-2</c:v>
                </c:pt>
                <c:pt idx="1917">
                  <c:v>-1.9E-2</c:v>
                </c:pt>
                <c:pt idx="1918">
                  <c:v>-1.9E-2</c:v>
                </c:pt>
                <c:pt idx="1919">
                  <c:v>-1.8790000000000001E-2</c:v>
                </c:pt>
                <c:pt idx="1920">
                  <c:v>-1.848E-2</c:v>
                </c:pt>
                <c:pt idx="1921">
                  <c:v>-1.7950000000000001E-2</c:v>
                </c:pt>
                <c:pt idx="1922">
                  <c:v>-1.7739999999999999E-2</c:v>
                </c:pt>
                <c:pt idx="1923">
                  <c:v>-1.7000000000000001E-2</c:v>
                </c:pt>
                <c:pt idx="1924">
                  <c:v>-1.6369999999999999E-2</c:v>
                </c:pt>
                <c:pt idx="1925">
                  <c:v>-1.584E-2</c:v>
                </c:pt>
                <c:pt idx="1926">
                  <c:v>-1.489E-2</c:v>
                </c:pt>
                <c:pt idx="1927">
                  <c:v>-1.4160000000000001E-2</c:v>
                </c:pt>
                <c:pt idx="1928">
                  <c:v>-1.3520000000000001E-2</c:v>
                </c:pt>
                <c:pt idx="1929">
                  <c:v>-1.2789999999999999E-2</c:v>
                </c:pt>
                <c:pt idx="1930">
                  <c:v>-1.1939999999999999E-2</c:v>
                </c:pt>
                <c:pt idx="1931">
                  <c:v>-1.1310000000000001E-2</c:v>
                </c:pt>
                <c:pt idx="1932">
                  <c:v>-1.057E-2</c:v>
                </c:pt>
                <c:pt idx="1933">
                  <c:v>-1.005E-2</c:v>
                </c:pt>
                <c:pt idx="1934">
                  <c:v>-9.1999999999999998E-3</c:v>
                </c:pt>
                <c:pt idx="1935">
                  <c:v>-8.6800000000000002E-3</c:v>
                </c:pt>
                <c:pt idx="1936">
                  <c:v>-8.2500000000000004E-3</c:v>
                </c:pt>
                <c:pt idx="1937">
                  <c:v>-7.62E-3</c:v>
                </c:pt>
                <c:pt idx="1938">
                  <c:v>-7.1999999999999998E-3</c:v>
                </c:pt>
                <c:pt idx="1939">
                  <c:v>-6.8799999999999998E-3</c:v>
                </c:pt>
                <c:pt idx="1940">
                  <c:v>-6.3600000000000002E-3</c:v>
                </c:pt>
                <c:pt idx="1941">
                  <c:v>-6.1500000000000001E-3</c:v>
                </c:pt>
                <c:pt idx="1942">
                  <c:v>-5.94E-3</c:v>
                </c:pt>
                <c:pt idx="1943">
                  <c:v>-5.94E-3</c:v>
                </c:pt>
                <c:pt idx="1944">
                  <c:v>-5.94E-3</c:v>
                </c:pt>
                <c:pt idx="1945">
                  <c:v>-6.2500000000000003E-3</c:v>
                </c:pt>
                <c:pt idx="1946">
                  <c:v>-6.6699999999999997E-3</c:v>
                </c:pt>
                <c:pt idx="1947">
                  <c:v>-7.0899999999999999E-3</c:v>
                </c:pt>
                <c:pt idx="1948">
                  <c:v>-7.4099999999999999E-3</c:v>
                </c:pt>
                <c:pt idx="1949">
                  <c:v>-8.1499999999999993E-3</c:v>
                </c:pt>
                <c:pt idx="1950">
                  <c:v>-8.8900000000000003E-3</c:v>
                </c:pt>
                <c:pt idx="1951">
                  <c:v>-9.6200000000000001E-3</c:v>
                </c:pt>
                <c:pt idx="1952">
                  <c:v>-1.026E-2</c:v>
                </c:pt>
                <c:pt idx="1953">
                  <c:v>-1.12E-2</c:v>
                </c:pt>
                <c:pt idx="1954">
                  <c:v>-1.1939999999999999E-2</c:v>
                </c:pt>
                <c:pt idx="1955">
                  <c:v>-1.2789999999999999E-2</c:v>
                </c:pt>
                <c:pt idx="1956">
                  <c:v>-1.363E-2</c:v>
                </c:pt>
                <c:pt idx="1957">
                  <c:v>-1.4579999999999999E-2</c:v>
                </c:pt>
                <c:pt idx="1958">
                  <c:v>-1.553E-2</c:v>
                </c:pt>
                <c:pt idx="1959">
                  <c:v>-1.6580000000000001E-2</c:v>
                </c:pt>
                <c:pt idx="1960">
                  <c:v>-1.7840000000000002E-2</c:v>
                </c:pt>
                <c:pt idx="1961">
                  <c:v>-1.9E-2</c:v>
                </c:pt>
                <c:pt idx="1962">
                  <c:v>-2.027E-2</c:v>
                </c:pt>
                <c:pt idx="1963">
                  <c:v>-2.164E-2</c:v>
                </c:pt>
                <c:pt idx="1964">
                  <c:v>-2.3109999999999999E-2</c:v>
                </c:pt>
                <c:pt idx="1965">
                  <c:v>-2.4170000000000001E-2</c:v>
                </c:pt>
                <c:pt idx="1966">
                  <c:v>-2.564E-2</c:v>
                </c:pt>
                <c:pt idx="1967">
                  <c:v>-2.7119999999999998E-2</c:v>
                </c:pt>
                <c:pt idx="1968">
                  <c:v>-2.8379999999999999E-2</c:v>
                </c:pt>
                <c:pt idx="1969">
                  <c:v>-2.954E-2</c:v>
                </c:pt>
                <c:pt idx="1970">
                  <c:v>-3.091E-2</c:v>
                </c:pt>
                <c:pt idx="1971">
                  <c:v>-3.2390000000000002E-2</c:v>
                </c:pt>
                <c:pt idx="1972">
                  <c:v>-3.3439999999999998E-2</c:v>
                </c:pt>
                <c:pt idx="1973">
                  <c:v>-3.492E-2</c:v>
                </c:pt>
                <c:pt idx="1974">
                  <c:v>-3.6290000000000003E-2</c:v>
                </c:pt>
                <c:pt idx="1975">
                  <c:v>-3.755E-2</c:v>
                </c:pt>
                <c:pt idx="1976">
                  <c:v>-3.8920000000000003E-2</c:v>
                </c:pt>
                <c:pt idx="1977">
                  <c:v>-4.061E-2</c:v>
                </c:pt>
                <c:pt idx="1978">
                  <c:v>-4.2079999999999999E-2</c:v>
                </c:pt>
                <c:pt idx="1979">
                  <c:v>-4.3869999999999999E-2</c:v>
                </c:pt>
                <c:pt idx="1980">
                  <c:v>-4.5560000000000003E-2</c:v>
                </c:pt>
                <c:pt idx="1981">
                  <c:v>-4.725E-2</c:v>
                </c:pt>
                <c:pt idx="1982">
                  <c:v>-4.8719999999999999E-2</c:v>
                </c:pt>
                <c:pt idx="1983">
                  <c:v>-5.0619999999999998E-2</c:v>
                </c:pt>
                <c:pt idx="1984">
                  <c:v>-5.2200000000000003E-2</c:v>
                </c:pt>
                <c:pt idx="1985">
                  <c:v>-5.389E-2</c:v>
                </c:pt>
                <c:pt idx="1986">
                  <c:v>-5.5469999999999998E-2</c:v>
                </c:pt>
                <c:pt idx="1987">
                  <c:v>-5.7360000000000001E-2</c:v>
                </c:pt>
                <c:pt idx="1988">
                  <c:v>-5.8840000000000003E-2</c:v>
                </c:pt>
                <c:pt idx="1989">
                  <c:v>-6.0630000000000003E-2</c:v>
                </c:pt>
                <c:pt idx="1990">
                  <c:v>-6.2210000000000001E-2</c:v>
                </c:pt>
                <c:pt idx="1991">
                  <c:v>-6.411E-2</c:v>
                </c:pt>
                <c:pt idx="1992">
                  <c:v>-6.59E-2</c:v>
                </c:pt>
                <c:pt idx="1993">
                  <c:v>-6.769E-2</c:v>
                </c:pt>
                <c:pt idx="1994">
                  <c:v>-7.0010000000000003E-2</c:v>
                </c:pt>
                <c:pt idx="1995">
                  <c:v>-7.1800000000000003E-2</c:v>
                </c:pt>
                <c:pt idx="1996">
                  <c:v>-7.4010000000000006E-2</c:v>
                </c:pt>
                <c:pt idx="1997">
                  <c:v>-7.6020000000000004E-2</c:v>
                </c:pt>
                <c:pt idx="1998">
                  <c:v>-7.8119999999999995E-2</c:v>
                </c:pt>
                <c:pt idx="1999">
                  <c:v>-8.0439999999999998E-2</c:v>
                </c:pt>
                <c:pt idx="2000">
                  <c:v>-8.2129999999999995E-2</c:v>
                </c:pt>
                <c:pt idx="2001">
                  <c:v>-8.4239999999999995E-2</c:v>
                </c:pt>
                <c:pt idx="2002">
                  <c:v>-8.6239999999999997E-2</c:v>
                </c:pt>
                <c:pt idx="2003">
                  <c:v>-8.8239999999999999E-2</c:v>
                </c:pt>
                <c:pt idx="2004">
                  <c:v>-9.0240000000000001E-2</c:v>
                </c:pt>
                <c:pt idx="2005">
                  <c:v>-9.214E-2</c:v>
                </c:pt>
                <c:pt idx="2006">
                  <c:v>-9.425E-2</c:v>
                </c:pt>
                <c:pt idx="2007">
                  <c:v>-9.6149999999999999E-2</c:v>
                </c:pt>
                <c:pt idx="2008">
                  <c:v>-9.8250000000000004E-2</c:v>
                </c:pt>
                <c:pt idx="2009">
                  <c:v>-0.10015</c:v>
                </c:pt>
                <c:pt idx="2010">
                  <c:v>-0.10205</c:v>
                </c:pt>
                <c:pt idx="2011">
                  <c:v>-0.10415000000000001</c:v>
                </c:pt>
                <c:pt idx="2012">
                  <c:v>-0.10595</c:v>
                </c:pt>
                <c:pt idx="2013">
                  <c:v>-0.10804999999999999</c:v>
                </c:pt>
                <c:pt idx="2014">
                  <c:v>-0.10974</c:v>
                </c:pt>
                <c:pt idx="2015">
                  <c:v>-0.11164</c:v>
                </c:pt>
                <c:pt idx="2016">
                  <c:v>-0.11311</c:v>
                </c:pt>
                <c:pt idx="2017">
                  <c:v>-0.11469</c:v>
                </c:pt>
                <c:pt idx="2018">
                  <c:v>-0.11606</c:v>
                </c:pt>
                <c:pt idx="2019">
                  <c:v>-0.11763999999999999</c:v>
                </c:pt>
                <c:pt idx="2020">
                  <c:v>-0.11891</c:v>
                </c:pt>
                <c:pt idx="2021">
                  <c:v>-0.12028</c:v>
                </c:pt>
                <c:pt idx="2022">
                  <c:v>-0.12164999999999999</c:v>
                </c:pt>
                <c:pt idx="2023">
                  <c:v>-0.12302</c:v>
                </c:pt>
                <c:pt idx="2024">
                  <c:v>-0.12418</c:v>
                </c:pt>
                <c:pt idx="2025">
                  <c:v>-0.12565000000000001</c:v>
                </c:pt>
                <c:pt idx="2026">
                  <c:v>-0.12681000000000001</c:v>
                </c:pt>
                <c:pt idx="2027">
                  <c:v>-0.12817999999999999</c:v>
                </c:pt>
                <c:pt idx="2028">
                  <c:v>-0.12934000000000001</c:v>
                </c:pt>
                <c:pt idx="2029">
                  <c:v>-0.13039999999999999</c:v>
                </c:pt>
                <c:pt idx="2030">
                  <c:v>-0.13156000000000001</c:v>
                </c:pt>
                <c:pt idx="2031">
                  <c:v>-0.13281999999999999</c:v>
                </c:pt>
                <c:pt idx="2032">
                  <c:v>-0.13397999999999999</c:v>
                </c:pt>
                <c:pt idx="2033">
                  <c:v>-0.13503000000000001</c:v>
                </c:pt>
                <c:pt idx="2034">
                  <c:v>-0.13650999999999999</c:v>
                </c:pt>
                <c:pt idx="2035">
                  <c:v>-0.13755999999999999</c:v>
                </c:pt>
                <c:pt idx="2036">
                  <c:v>-0.13904</c:v>
                </c:pt>
                <c:pt idx="2037">
                  <c:v>-0.14061999999999999</c:v>
                </c:pt>
                <c:pt idx="2038">
                  <c:v>-0.14208999999999999</c:v>
                </c:pt>
                <c:pt idx="2039">
                  <c:v>-0.14346</c:v>
                </c:pt>
                <c:pt idx="2040">
                  <c:v>-0.14494000000000001</c:v>
                </c:pt>
                <c:pt idx="2041">
                  <c:v>-0.14641000000000001</c:v>
                </c:pt>
                <c:pt idx="2042">
                  <c:v>-0.14810000000000001</c:v>
                </c:pt>
                <c:pt idx="2043">
                  <c:v>-0.14979000000000001</c:v>
                </c:pt>
                <c:pt idx="2044">
                  <c:v>-0.15137</c:v>
                </c:pt>
                <c:pt idx="2045">
                  <c:v>-0.15315999999999999</c:v>
                </c:pt>
                <c:pt idx="2046">
                  <c:v>-0.15506</c:v>
                </c:pt>
                <c:pt idx="2047">
                  <c:v>-0.15673999999999999</c:v>
                </c:pt>
                <c:pt idx="2048">
                  <c:v>-0.15853</c:v>
                </c:pt>
                <c:pt idx="2049">
                  <c:v>-0.16033</c:v>
                </c:pt>
                <c:pt idx="2050">
                  <c:v>-0.16222</c:v>
                </c:pt>
                <c:pt idx="2051">
                  <c:v>-0.16433</c:v>
                </c:pt>
                <c:pt idx="2052">
                  <c:v>-0.16644</c:v>
                </c:pt>
                <c:pt idx="2053">
                  <c:v>-0.16855000000000001</c:v>
                </c:pt>
                <c:pt idx="2054">
                  <c:v>-0.17055000000000001</c:v>
                </c:pt>
                <c:pt idx="2055">
                  <c:v>-0.17297000000000001</c:v>
                </c:pt>
                <c:pt idx="2056">
                  <c:v>-0.17496999999999999</c:v>
                </c:pt>
                <c:pt idx="2057">
                  <c:v>-0.17718999999999999</c:v>
                </c:pt>
                <c:pt idx="2058">
                  <c:v>-0.17929</c:v>
                </c:pt>
                <c:pt idx="2059">
                  <c:v>-0.18140000000000001</c:v>
                </c:pt>
                <c:pt idx="2060">
                  <c:v>-0.18382999999999999</c:v>
                </c:pt>
                <c:pt idx="2061">
                  <c:v>-0.18593000000000001</c:v>
                </c:pt>
                <c:pt idx="2062">
                  <c:v>-0.18815000000000001</c:v>
                </c:pt>
                <c:pt idx="2063">
                  <c:v>-0.19056999999999999</c:v>
                </c:pt>
                <c:pt idx="2064">
                  <c:v>-0.19267999999999999</c:v>
                </c:pt>
                <c:pt idx="2065">
                  <c:v>-0.19500000000000001</c:v>
                </c:pt>
                <c:pt idx="2066">
                  <c:v>-0.19763</c:v>
                </c:pt>
                <c:pt idx="2067">
                  <c:v>-0.20005999999999999</c:v>
                </c:pt>
                <c:pt idx="2068">
                  <c:v>-0.20269000000000001</c:v>
                </c:pt>
                <c:pt idx="2069">
                  <c:v>-0.20543</c:v>
                </c:pt>
                <c:pt idx="2070">
                  <c:v>-0.20807</c:v>
                </c:pt>
                <c:pt idx="2071">
                  <c:v>-0.21090999999999999</c:v>
                </c:pt>
                <c:pt idx="2072">
                  <c:v>-0.21376000000000001</c:v>
                </c:pt>
                <c:pt idx="2073">
                  <c:v>-0.21639</c:v>
                </c:pt>
                <c:pt idx="2074">
                  <c:v>-0.21892</c:v>
                </c:pt>
                <c:pt idx="2075">
                  <c:v>-0.22166</c:v>
                </c:pt>
                <c:pt idx="2076">
                  <c:v>-0.22450999999999999</c:v>
                </c:pt>
                <c:pt idx="2077">
                  <c:v>-0.22714000000000001</c:v>
                </c:pt>
                <c:pt idx="2078">
                  <c:v>-0.22988</c:v>
                </c:pt>
                <c:pt idx="2079">
                  <c:v>-0.23272999999999999</c:v>
                </c:pt>
                <c:pt idx="2080">
                  <c:v>-0.23524999999999999</c:v>
                </c:pt>
                <c:pt idx="2081">
                  <c:v>-0.23810000000000001</c:v>
                </c:pt>
                <c:pt idx="2082">
                  <c:v>-0.24063000000000001</c:v>
                </c:pt>
                <c:pt idx="2083">
                  <c:v>-0.24346999999999999</c:v>
                </c:pt>
                <c:pt idx="2084">
                  <c:v>-0.24611</c:v>
                </c:pt>
                <c:pt idx="2085">
                  <c:v>-0.24895</c:v>
                </c:pt>
                <c:pt idx="2086">
                  <c:v>-0.25169000000000002</c:v>
                </c:pt>
                <c:pt idx="2087">
                  <c:v>-0.25442999999999999</c:v>
                </c:pt>
                <c:pt idx="2088">
                  <c:v>-0.25685999999999998</c:v>
                </c:pt>
                <c:pt idx="2089">
                  <c:v>-0.25885999999999998</c:v>
                </c:pt>
                <c:pt idx="2090">
                  <c:v>-0.26118000000000002</c:v>
                </c:pt>
                <c:pt idx="2091">
                  <c:v>-0.26329000000000002</c:v>
                </c:pt>
                <c:pt idx="2092">
                  <c:v>-0.26518000000000003</c:v>
                </c:pt>
                <c:pt idx="2093">
                  <c:v>-0.26698</c:v>
                </c:pt>
                <c:pt idx="2094">
                  <c:v>-0.26877000000000001</c:v>
                </c:pt>
                <c:pt idx="2095">
                  <c:v>-0.27034999999999998</c:v>
                </c:pt>
                <c:pt idx="2096">
                  <c:v>-0.27172000000000002</c:v>
                </c:pt>
                <c:pt idx="2097">
                  <c:v>-0.27298</c:v>
                </c:pt>
                <c:pt idx="2098">
                  <c:v>-0.27413999999999999</c:v>
                </c:pt>
                <c:pt idx="2099">
                  <c:v>-0.2752</c:v>
                </c:pt>
                <c:pt idx="2100">
                  <c:v>-0.27634999999999998</c:v>
                </c:pt>
                <c:pt idx="2101">
                  <c:v>-0.27729999999999999</c:v>
                </c:pt>
                <c:pt idx="2102">
                  <c:v>-0.27794000000000002</c:v>
                </c:pt>
                <c:pt idx="2103">
                  <c:v>-0.27856999999999998</c:v>
                </c:pt>
                <c:pt idx="2104">
                  <c:v>-0.27899000000000002</c:v>
                </c:pt>
                <c:pt idx="2105">
                  <c:v>-0.27899000000000002</c:v>
                </c:pt>
                <c:pt idx="2106">
                  <c:v>-0.27877999999999997</c:v>
                </c:pt>
                <c:pt idx="2107">
                  <c:v>-0.27866999999999997</c:v>
                </c:pt>
                <c:pt idx="2108">
                  <c:v>-0.27804000000000001</c:v>
                </c:pt>
                <c:pt idx="2109">
                  <c:v>-0.2772</c:v>
                </c:pt>
                <c:pt idx="2110">
                  <c:v>-0.27645999999999998</c:v>
                </c:pt>
                <c:pt idx="2111">
                  <c:v>-0.27550999999999998</c:v>
                </c:pt>
                <c:pt idx="2112">
                  <c:v>-0.27434999999999998</c:v>
                </c:pt>
                <c:pt idx="2113">
                  <c:v>-0.27288000000000001</c:v>
                </c:pt>
                <c:pt idx="2114">
                  <c:v>-0.27150999999999997</c:v>
                </c:pt>
                <c:pt idx="2115">
                  <c:v>-0.26972000000000002</c:v>
                </c:pt>
                <c:pt idx="2116">
                  <c:v>-0.26812999999999998</c:v>
                </c:pt>
                <c:pt idx="2117">
                  <c:v>-0.26612999999999998</c:v>
                </c:pt>
                <c:pt idx="2118">
                  <c:v>-0.26412999999999998</c:v>
                </c:pt>
                <c:pt idx="2119">
                  <c:v>-0.26201999999999998</c:v>
                </c:pt>
                <c:pt idx="2120">
                  <c:v>-0.2596</c:v>
                </c:pt>
                <c:pt idx="2121">
                  <c:v>-0.25685999999999998</c:v>
                </c:pt>
                <c:pt idx="2122">
                  <c:v>-0.25380000000000003</c:v>
                </c:pt>
                <c:pt idx="2123">
                  <c:v>-0.25063999999999997</c:v>
                </c:pt>
                <c:pt idx="2124">
                  <c:v>-0.24737000000000001</c:v>
                </c:pt>
                <c:pt idx="2125">
                  <c:v>-0.24390000000000001</c:v>
                </c:pt>
                <c:pt idx="2126">
                  <c:v>-0.24041999999999999</c:v>
                </c:pt>
                <c:pt idx="2127">
                  <c:v>-0.23673</c:v>
                </c:pt>
                <c:pt idx="2128">
                  <c:v>-0.23272999999999999</c:v>
                </c:pt>
                <c:pt idx="2129">
                  <c:v>-0.22861999999999999</c:v>
                </c:pt>
                <c:pt idx="2130">
                  <c:v>-0.22428999999999999</c:v>
                </c:pt>
                <c:pt idx="2131">
                  <c:v>-0.21997</c:v>
                </c:pt>
                <c:pt idx="2132">
                  <c:v>-0.21554999999999999</c:v>
                </c:pt>
                <c:pt idx="2133">
                  <c:v>-0.21081</c:v>
                </c:pt>
                <c:pt idx="2134">
                  <c:v>-0.20616999999999999</c:v>
                </c:pt>
                <c:pt idx="2135">
                  <c:v>-0.20132</c:v>
                </c:pt>
                <c:pt idx="2136">
                  <c:v>-0.19616</c:v>
                </c:pt>
                <c:pt idx="2137">
                  <c:v>-0.19067999999999999</c:v>
                </c:pt>
                <c:pt idx="2138">
                  <c:v>-0.18529999999999999</c:v>
                </c:pt>
                <c:pt idx="2139">
                  <c:v>-0.17951</c:v>
                </c:pt>
                <c:pt idx="2140">
                  <c:v>-0.1736</c:v>
                </c:pt>
                <c:pt idx="2141">
                  <c:v>-0.16802</c:v>
                </c:pt>
                <c:pt idx="2142">
                  <c:v>-0.16191</c:v>
                </c:pt>
                <c:pt idx="2143">
                  <c:v>-0.15558</c:v>
                </c:pt>
                <c:pt idx="2144">
                  <c:v>-0.14937</c:v>
                </c:pt>
                <c:pt idx="2145">
                  <c:v>-0.14304</c:v>
                </c:pt>
                <c:pt idx="2146">
                  <c:v>-0.13672000000000001</c:v>
                </c:pt>
                <c:pt idx="2147">
                  <c:v>-0.13039999999999999</c:v>
                </c:pt>
                <c:pt idx="2148">
                  <c:v>-0.12397</c:v>
                </c:pt>
                <c:pt idx="2149">
                  <c:v>-0.11754000000000001</c:v>
                </c:pt>
                <c:pt idx="2150">
                  <c:v>-0.111</c:v>
                </c:pt>
                <c:pt idx="2151">
                  <c:v>-0.10446999999999999</c:v>
                </c:pt>
                <c:pt idx="2152">
                  <c:v>-9.783E-2</c:v>
                </c:pt>
                <c:pt idx="2153">
                  <c:v>-9.1189999999999993E-2</c:v>
                </c:pt>
                <c:pt idx="2154">
                  <c:v>-8.4449999999999997E-2</c:v>
                </c:pt>
                <c:pt idx="2155">
                  <c:v>-7.7810000000000004E-2</c:v>
                </c:pt>
                <c:pt idx="2156">
                  <c:v>-7.1169999999999997E-2</c:v>
                </c:pt>
                <c:pt idx="2157">
                  <c:v>-6.4640000000000003E-2</c:v>
                </c:pt>
                <c:pt idx="2158">
                  <c:v>-5.8310000000000001E-2</c:v>
                </c:pt>
                <c:pt idx="2159">
                  <c:v>-5.1670000000000001E-2</c:v>
                </c:pt>
                <c:pt idx="2160">
                  <c:v>-4.5670000000000002E-2</c:v>
                </c:pt>
                <c:pt idx="2161">
                  <c:v>-3.934E-2</c:v>
                </c:pt>
                <c:pt idx="2162">
                  <c:v>-3.313E-2</c:v>
                </c:pt>
                <c:pt idx="2163">
                  <c:v>-2.743E-2</c:v>
                </c:pt>
                <c:pt idx="2164">
                  <c:v>-2.1430000000000001E-2</c:v>
                </c:pt>
                <c:pt idx="2165">
                  <c:v>-1.553E-2</c:v>
                </c:pt>
                <c:pt idx="2166">
                  <c:v>-9.9399999999999992E-3</c:v>
                </c:pt>
                <c:pt idx="2167">
                  <c:v>-4.4600000000000004E-3</c:v>
                </c:pt>
                <c:pt idx="2168">
                  <c:v>1.23E-3</c:v>
                </c:pt>
                <c:pt idx="2169">
                  <c:v>6.6100000000000004E-3</c:v>
                </c:pt>
                <c:pt idx="2170">
                  <c:v>1.1979999999999999E-2</c:v>
                </c:pt>
                <c:pt idx="2171">
                  <c:v>1.746E-2</c:v>
                </c:pt>
                <c:pt idx="2172">
                  <c:v>2.273E-2</c:v>
                </c:pt>
                <c:pt idx="2173">
                  <c:v>2.8000000000000001E-2</c:v>
                </c:pt>
                <c:pt idx="2174">
                  <c:v>3.3270000000000001E-2</c:v>
                </c:pt>
                <c:pt idx="2175">
                  <c:v>3.8330000000000003E-2</c:v>
                </c:pt>
                <c:pt idx="2176">
                  <c:v>4.3279999999999999E-2</c:v>
                </c:pt>
                <c:pt idx="2177">
                  <c:v>4.8230000000000002E-2</c:v>
                </c:pt>
                <c:pt idx="2178">
                  <c:v>5.3289999999999997E-2</c:v>
                </c:pt>
                <c:pt idx="2179">
                  <c:v>5.8349999999999999E-2</c:v>
                </c:pt>
                <c:pt idx="2180">
                  <c:v>6.3299999999999995E-2</c:v>
                </c:pt>
                <c:pt idx="2181">
                  <c:v>6.8470000000000003E-2</c:v>
                </c:pt>
                <c:pt idx="2182">
                  <c:v>7.331E-2</c:v>
                </c:pt>
                <c:pt idx="2183">
                  <c:v>7.8270000000000006E-2</c:v>
                </c:pt>
                <c:pt idx="2184">
                  <c:v>8.3540000000000003E-2</c:v>
                </c:pt>
                <c:pt idx="2185">
                  <c:v>8.8599999999999998E-2</c:v>
                </c:pt>
                <c:pt idx="2186">
                  <c:v>9.3649999999999997E-2</c:v>
                </c:pt>
                <c:pt idx="2187">
                  <c:v>9.9030000000000007E-2</c:v>
                </c:pt>
                <c:pt idx="2188">
                  <c:v>0.10398</c:v>
                </c:pt>
                <c:pt idx="2189">
                  <c:v>0.10925</c:v>
                </c:pt>
                <c:pt idx="2190">
                  <c:v>0.11441</c:v>
                </c:pt>
                <c:pt idx="2191">
                  <c:v>0.11926</c:v>
                </c:pt>
                <c:pt idx="2192">
                  <c:v>0.12432</c:v>
                </c:pt>
                <c:pt idx="2193">
                  <c:v>0.12884999999999999</c:v>
                </c:pt>
                <c:pt idx="2194">
                  <c:v>0.13358999999999999</c:v>
                </c:pt>
                <c:pt idx="2195">
                  <c:v>0.13813</c:v>
                </c:pt>
                <c:pt idx="2196">
                  <c:v>0.14276</c:v>
                </c:pt>
                <c:pt idx="2197">
                  <c:v>0.14729999999999999</c:v>
                </c:pt>
                <c:pt idx="2198">
                  <c:v>0.15162</c:v>
                </c:pt>
                <c:pt idx="2199">
                  <c:v>0.15562000000000001</c:v>
                </c:pt>
                <c:pt idx="2200">
                  <c:v>0.15973000000000001</c:v>
                </c:pt>
                <c:pt idx="2201">
                  <c:v>0.16374</c:v>
                </c:pt>
                <c:pt idx="2202">
                  <c:v>0.16721</c:v>
                </c:pt>
                <c:pt idx="2203">
                  <c:v>0.17069000000000001</c:v>
                </c:pt>
                <c:pt idx="2204">
                  <c:v>0.17416999999999999</c:v>
                </c:pt>
                <c:pt idx="2205">
                  <c:v>0.17712</c:v>
                </c:pt>
                <c:pt idx="2206">
                  <c:v>0.17985999999999999</c:v>
                </c:pt>
                <c:pt idx="2207">
                  <c:v>0.18249000000000001</c:v>
                </c:pt>
                <c:pt idx="2208">
                  <c:v>0.18439</c:v>
                </c:pt>
                <c:pt idx="2209">
                  <c:v>0.18639</c:v>
                </c:pt>
                <c:pt idx="2210">
                  <c:v>0.18817999999999999</c:v>
                </c:pt>
                <c:pt idx="2211">
                  <c:v>0.18987000000000001</c:v>
                </c:pt>
                <c:pt idx="2212">
                  <c:v>0.19145000000000001</c:v>
                </c:pt>
                <c:pt idx="2213">
                  <c:v>0.19281999999999999</c:v>
                </c:pt>
                <c:pt idx="2214">
                  <c:v>0.19366</c:v>
                </c:pt>
                <c:pt idx="2215">
                  <c:v>0.19481999999999999</c:v>
                </c:pt>
                <c:pt idx="2216">
                  <c:v>0.19567000000000001</c:v>
                </c:pt>
                <c:pt idx="2217">
                  <c:v>0.19639999999999999</c:v>
                </c:pt>
                <c:pt idx="2218">
                  <c:v>0.19692999999999999</c:v>
                </c:pt>
                <c:pt idx="2219">
                  <c:v>0.19746</c:v>
                </c:pt>
                <c:pt idx="2220">
                  <c:v>0.19777</c:v>
                </c:pt>
                <c:pt idx="2221">
                  <c:v>0.19819999999999999</c:v>
                </c:pt>
                <c:pt idx="2222">
                  <c:v>0.1983</c:v>
                </c:pt>
                <c:pt idx="2223">
                  <c:v>0.19808999999999999</c:v>
                </c:pt>
                <c:pt idx="2224">
                  <c:v>0.19788</c:v>
                </c:pt>
                <c:pt idx="2225">
                  <c:v>0.19746</c:v>
                </c:pt>
                <c:pt idx="2226">
                  <c:v>0.19703999999999999</c:v>
                </c:pt>
                <c:pt idx="2227">
                  <c:v>0.19683</c:v>
                </c:pt>
                <c:pt idx="2228">
                  <c:v>0.1963</c:v>
                </c:pt>
                <c:pt idx="2229">
                  <c:v>0.19619</c:v>
                </c:pt>
                <c:pt idx="2230">
                  <c:v>0.19545999999999999</c:v>
                </c:pt>
                <c:pt idx="2231">
                  <c:v>0.19503000000000001</c:v>
                </c:pt>
                <c:pt idx="2232">
                  <c:v>0.19450999999999999</c:v>
                </c:pt>
                <c:pt idx="2233">
                  <c:v>0.19409000000000001</c:v>
                </c:pt>
                <c:pt idx="2234">
                  <c:v>0.19314000000000001</c:v>
                </c:pt>
                <c:pt idx="2235">
                  <c:v>0.19250999999999999</c:v>
                </c:pt>
                <c:pt idx="2236">
                  <c:v>0.19166</c:v>
                </c:pt>
                <c:pt idx="2237">
                  <c:v>0.19070999999999999</c:v>
                </c:pt>
                <c:pt idx="2238">
                  <c:v>0.18966</c:v>
                </c:pt>
                <c:pt idx="2239">
                  <c:v>0.1885</c:v>
                </c:pt>
                <c:pt idx="2240">
                  <c:v>0.18692</c:v>
                </c:pt>
                <c:pt idx="2241">
                  <c:v>0.18534</c:v>
                </c:pt>
                <c:pt idx="2242">
                  <c:v>0.18354999999999999</c:v>
                </c:pt>
                <c:pt idx="2243">
                  <c:v>0.18207000000000001</c:v>
                </c:pt>
                <c:pt idx="2244">
                  <c:v>0.18028</c:v>
                </c:pt>
                <c:pt idx="2245">
                  <c:v>0.17859</c:v>
                </c:pt>
                <c:pt idx="2246">
                  <c:v>0.1767</c:v>
                </c:pt>
                <c:pt idx="2247">
                  <c:v>0.17501</c:v>
                </c:pt>
                <c:pt idx="2248">
                  <c:v>0.17301</c:v>
                </c:pt>
                <c:pt idx="2249">
                  <c:v>0.1709</c:v>
                </c:pt>
                <c:pt idx="2250">
                  <c:v>0.16889999999999999</c:v>
                </c:pt>
                <c:pt idx="2251">
                  <c:v>0.16678999999999999</c:v>
                </c:pt>
                <c:pt idx="2252">
                  <c:v>0.16500000000000001</c:v>
                </c:pt>
                <c:pt idx="2253">
                  <c:v>0.16289000000000001</c:v>
                </c:pt>
                <c:pt idx="2254">
                  <c:v>0.16047</c:v>
                </c:pt>
                <c:pt idx="2255">
                  <c:v>0.15804000000000001</c:v>
                </c:pt>
                <c:pt idx="2256">
                  <c:v>0.15573000000000001</c:v>
                </c:pt>
                <c:pt idx="2257">
                  <c:v>0.15329999999999999</c:v>
                </c:pt>
                <c:pt idx="2258">
                  <c:v>0.15098</c:v>
                </c:pt>
                <c:pt idx="2259">
                  <c:v>0.14877000000000001</c:v>
                </c:pt>
                <c:pt idx="2260">
                  <c:v>0.14656</c:v>
                </c:pt>
                <c:pt idx="2261">
                  <c:v>0.14455999999999999</c:v>
                </c:pt>
                <c:pt idx="2262">
                  <c:v>0.14244999999999999</c:v>
                </c:pt>
                <c:pt idx="2263">
                  <c:v>0.14066000000000001</c:v>
                </c:pt>
                <c:pt idx="2264">
                  <c:v>0.13886000000000001</c:v>
                </c:pt>
                <c:pt idx="2265">
                  <c:v>0.13707</c:v>
                </c:pt>
                <c:pt idx="2266">
                  <c:v>0.13539000000000001</c:v>
                </c:pt>
                <c:pt idx="2267">
                  <c:v>0.13370000000000001</c:v>
                </c:pt>
                <c:pt idx="2268">
                  <c:v>0.13191</c:v>
                </c:pt>
                <c:pt idx="2269">
                  <c:v>0.13042999999999999</c:v>
                </c:pt>
                <c:pt idx="2270">
                  <c:v>0.12906000000000001</c:v>
                </c:pt>
                <c:pt idx="2271">
                  <c:v>0.12748000000000001</c:v>
                </c:pt>
                <c:pt idx="2272">
                  <c:v>0.1258</c:v>
                </c:pt>
                <c:pt idx="2273">
                  <c:v>0.12432</c:v>
                </c:pt>
                <c:pt idx="2274">
                  <c:v>0.12274</c:v>
                </c:pt>
                <c:pt idx="2275">
                  <c:v>0.12116</c:v>
                </c:pt>
                <c:pt idx="2276">
                  <c:v>0.12021</c:v>
                </c:pt>
                <c:pt idx="2277">
                  <c:v>0.11895</c:v>
                </c:pt>
                <c:pt idx="2278">
                  <c:v>0.11788999999999999</c:v>
                </c:pt>
                <c:pt idx="2279">
                  <c:v>0.11652</c:v>
                </c:pt>
                <c:pt idx="2280">
                  <c:v>0.11557000000000001</c:v>
                </c:pt>
                <c:pt idx="2281">
                  <c:v>0.11463</c:v>
                </c:pt>
                <c:pt idx="2282">
                  <c:v>0.11336</c:v>
                </c:pt>
                <c:pt idx="2283">
                  <c:v>0.11199000000000001</c:v>
                </c:pt>
                <c:pt idx="2284">
                  <c:v>0.11094</c:v>
                </c:pt>
                <c:pt idx="2285">
                  <c:v>0.10978</c:v>
                </c:pt>
                <c:pt idx="2286">
                  <c:v>0.10883</c:v>
                </c:pt>
                <c:pt idx="2287">
                  <c:v>0.10746</c:v>
                </c:pt>
                <c:pt idx="2288">
                  <c:v>0.10619000000000001</c:v>
                </c:pt>
                <c:pt idx="2289">
                  <c:v>0.10482</c:v>
                </c:pt>
                <c:pt idx="2290">
                  <c:v>0.10356</c:v>
                </c:pt>
                <c:pt idx="2291">
                  <c:v>0.10219</c:v>
                </c:pt>
                <c:pt idx="2292">
                  <c:v>0.10082000000000001</c:v>
                </c:pt>
                <c:pt idx="2293">
                  <c:v>9.9339999999999998E-2</c:v>
                </c:pt>
                <c:pt idx="2294">
                  <c:v>9.819E-2</c:v>
                </c:pt>
                <c:pt idx="2295">
                  <c:v>9.6820000000000003E-2</c:v>
                </c:pt>
                <c:pt idx="2296">
                  <c:v>9.5019999999999993E-2</c:v>
                </c:pt>
                <c:pt idx="2297">
                  <c:v>9.3549999999999994E-2</c:v>
                </c:pt>
                <c:pt idx="2298">
                  <c:v>9.1969999999999996E-2</c:v>
                </c:pt>
                <c:pt idx="2299">
                  <c:v>9.0069999999999997E-2</c:v>
                </c:pt>
                <c:pt idx="2300">
                  <c:v>8.8069999999999996E-2</c:v>
                </c:pt>
                <c:pt idx="2301">
                  <c:v>8.6279999999999996E-2</c:v>
                </c:pt>
                <c:pt idx="2302">
                  <c:v>8.4379999999999997E-2</c:v>
                </c:pt>
                <c:pt idx="2303">
                  <c:v>8.2379999999999995E-2</c:v>
                </c:pt>
                <c:pt idx="2304">
                  <c:v>8.0379999999999993E-2</c:v>
                </c:pt>
                <c:pt idx="2305">
                  <c:v>7.8060000000000004E-2</c:v>
                </c:pt>
                <c:pt idx="2306">
                  <c:v>7.5950000000000004E-2</c:v>
                </c:pt>
                <c:pt idx="2307">
                  <c:v>7.374E-2</c:v>
                </c:pt>
                <c:pt idx="2308">
                  <c:v>7.1419999999999997E-2</c:v>
                </c:pt>
                <c:pt idx="2309">
                  <c:v>6.9099999999999995E-2</c:v>
                </c:pt>
                <c:pt idx="2310">
                  <c:v>6.6780000000000006E-2</c:v>
                </c:pt>
                <c:pt idx="2311">
                  <c:v>6.4570000000000002E-2</c:v>
                </c:pt>
                <c:pt idx="2312">
                  <c:v>6.2140000000000001E-2</c:v>
                </c:pt>
                <c:pt idx="2313">
                  <c:v>5.9610000000000003E-2</c:v>
                </c:pt>
                <c:pt idx="2314">
                  <c:v>5.7189999999999998E-2</c:v>
                </c:pt>
                <c:pt idx="2315">
                  <c:v>5.4980000000000001E-2</c:v>
                </c:pt>
                <c:pt idx="2316">
                  <c:v>5.2339999999999998E-2</c:v>
                </c:pt>
                <c:pt idx="2317">
                  <c:v>4.9919999999999999E-2</c:v>
                </c:pt>
                <c:pt idx="2318">
                  <c:v>4.7600000000000003E-2</c:v>
                </c:pt>
                <c:pt idx="2319">
                  <c:v>4.5490000000000003E-2</c:v>
                </c:pt>
                <c:pt idx="2320">
                  <c:v>4.317E-2</c:v>
                </c:pt>
                <c:pt idx="2321">
                  <c:v>4.1169999999999998E-2</c:v>
                </c:pt>
                <c:pt idx="2322">
                  <c:v>3.9170000000000003E-2</c:v>
                </c:pt>
                <c:pt idx="2323">
                  <c:v>3.7170000000000002E-2</c:v>
                </c:pt>
                <c:pt idx="2324">
                  <c:v>3.5270000000000003E-2</c:v>
                </c:pt>
                <c:pt idx="2325">
                  <c:v>3.3689999999999998E-2</c:v>
                </c:pt>
                <c:pt idx="2326">
                  <c:v>3.1789999999999999E-2</c:v>
                </c:pt>
                <c:pt idx="2327">
                  <c:v>3.0210000000000001E-2</c:v>
                </c:pt>
                <c:pt idx="2328">
                  <c:v>2.8629999999999999E-2</c:v>
                </c:pt>
                <c:pt idx="2329">
                  <c:v>2.6939999999999999E-2</c:v>
                </c:pt>
                <c:pt idx="2330">
                  <c:v>2.547E-2</c:v>
                </c:pt>
                <c:pt idx="2331">
                  <c:v>2.4309999999999998E-2</c:v>
                </c:pt>
                <c:pt idx="2332">
                  <c:v>2.273E-2</c:v>
                </c:pt>
                <c:pt idx="2333">
                  <c:v>2.1360000000000001E-2</c:v>
                </c:pt>
                <c:pt idx="2334">
                  <c:v>2.009E-2</c:v>
                </c:pt>
                <c:pt idx="2335">
                  <c:v>1.8939999999999999E-2</c:v>
                </c:pt>
                <c:pt idx="2336">
                  <c:v>1.7780000000000001E-2</c:v>
                </c:pt>
                <c:pt idx="2337">
                  <c:v>1.6719999999999999E-2</c:v>
                </c:pt>
                <c:pt idx="2338">
                  <c:v>1.5769999999999999E-2</c:v>
                </c:pt>
                <c:pt idx="2339">
                  <c:v>1.451E-2</c:v>
                </c:pt>
                <c:pt idx="2340">
                  <c:v>1.346E-2</c:v>
                </c:pt>
                <c:pt idx="2341">
                  <c:v>1.23E-2</c:v>
                </c:pt>
                <c:pt idx="2342">
                  <c:v>1.103E-2</c:v>
                </c:pt>
                <c:pt idx="2343">
                  <c:v>9.7699999999999992E-3</c:v>
                </c:pt>
                <c:pt idx="2344">
                  <c:v>8.2900000000000005E-3</c:v>
                </c:pt>
                <c:pt idx="2345">
                  <c:v>6.9199999999999999E-3</c:v>
                </c:pt>
                <c:pt idx="2346">
                  <c:v>5.45E-3</c:v>
                </c:pt>
                <c:pt idx="2347">
                  <c:v>3.9699999999999996E-3</c:v>
                </c:pt>
                <c:pt idx="2348">
                  <c:v>2.1800000000000001E-3</c:v>
                </c:pt>
                <c:pt idx="2349">
                  <c:v>5.9999999999999995E-4</c:v>
                </c:pt>
                <c:pt idx="2350">
                  <c:v>-1.09E-3</c:v>
                </c:pt>
                <c:pt idx="2351">
                  <c:v>-2.7699999999999999E-3</c:v>
                </c:pt>
                <c:pt idx="2352">
                  <c:v>-4.7800000000000004E-3</c:v>
                </c:pt>
                <c:pt idx="2353">
                  <c:v>-6.3600000000000002E-3</c:v>
                </c:pt>
                <c:pt idx="2354">
                  <c:v>-8.0400000000000003E-3</c:v>
                </c:pt>
                <c:pt idx="2355">
                  <c:v>-9.8300000000000002E-3</c:v>
                </c:pt>
                <c:pt idx="2356">
                  <c:v>-1.184E-2</c:v>
                </c:pt>
                <c:pt idx="2357">
                  <c:v>-1.363E-2</c:v>
                </c:pt>
                <c:pt idx="2358">
                  <c:v>-1.584E-2</c:v>
                </c:pt>
                <c:pt idx="2359">
                  <c:v>-1.763E-2</c:v>
                </c:pt>
                <c:pt idx="2360">
                  <c:v>-1.985E-2</c:v>
                </c:pt>
                <c:pt idx="2361">
                  <c:v>-2.164E-2</c:v>
                </c:pt>
                <c:pt idx="2362">
                  <c:v>-2.3640000000000001E-2</c:v>
                </c:pt>
                <c:pt idx="2363">
                  <c:v>-2.5850000000000001E-2</c:v>
                </c:pt>
                <c:pt idx="2364">
                  <c:v>-2.7539999999999999E-2</c:v>
                </c:pt>
                <c:pt idx="2365">
                  <c:v>-2.9440000000000001E-2</c:v>
                </c:pt>
                <c:pt idx="2366">
                  <c:v>-3.1440000000000003E-2</c:v>
                </c:pt>
                <c:pt idx="2367">
                  <c:v>-3.2910000000000002E-2</c:v>
                </c:pt>
                <c:pt idx="2368">
                  <c:v>-3.4500000000000003E-2</c:v>
                </c:pt>
                <c:pt idx="2369">
                  <c:v>-3.5970000000000002E-2</c:v>
                </c:pt>
                <c:pt idx="2370">
                  <c:v>-3.7449999999999997E-2</c:v>
                </c:pt>
                <c:pt idx="2371">
                  <c:v>-3.882E-2</c:v>
                </c:pt>
                <c:pt idx="2372">
                  <c:v>-4.0079999999999998E-2</c:v>
                </c:pt>
                <c:pt idx="2373">
                  <c:v>-4.1349999999999998E-2</c:v>
                </c:pt>
                <c:pt idx="2374">
                  <c:v>-4.2500000000000003E-2</c:v>
                </c:pt>
                <c:pt idx="2375">
                  <c:v>-4.3659999999999997E-2</c:v>
                </c:pt>
                <c:pt idx="2376">
                  <c:v>-4.4510000000000001E-2</c:v>
                </c:pt>
                <c:pt idx="2377">
                  <c:v>-4.5670000000000002E-2</c:v>
                </c:pt>
                <c:pt idx="2378">
                  <c:v>-4.6399999999999997E-2</c:v>
                </c:pt>
                <c:pt idx="2379">
                  <c:v>-4.7140000000000001E-2</c:v>
                </c:pt>
                <c:pt idx="2380">
                  <c:v>-4.777E-2</c:v>
                </c:pt>
                <c:pt idx="2381">
                  <c:v>-4.8410000000000002E-2</c:v>
                </c:pt>
                <c:pt idx="2382">
                  <c:v>-4.904E-2</c:v>
                </c:pt>
                <c:pt idx="2383">
                  <c:v>-4.9250000000000002E-2</c:v>
                </c:pt>
                <c:pt idx="2384">
                  <c:v>-4.9669999999999999E-2</c:v>
                </c:pt>
                <c:pt idx="2385">
                  <c:v>-4.9779999999999998E-2</c:v>
                </c:pt>
                <c:pt idx="2386">
                  <c:v>-5.0090000000000003E-2</c:v>
                </c:pt>
                <c:pt idx="2387">
                  <c:v>-5.0200000000000002E-2</c:v>
                </c:pt>
                <c:pt idx="2388">
                  <c:v>-5.0299999999999997E-2</c:v>
                </c:pt>
                <c:pt idx="2389">
                  <c:v>-5.0509999999999999E-2</c:v>
                </c:pt>
                <c:pt idx="2390">
                  <c:v>-5.0509999999999999E-2</c:v>
                </c:pt>
                <c:pt idx="2391">
                  <c:v>-5.0619999999999998E-2</c:v>
                </c:pt>
                <c:pt idx="2392">
                  <c:v>-5.0720000000000001E-2</c:v>
                </c:pt>
                <c:pt idx="2393">
                  <c:v>-5.0619999999999998E-2</c:v>
                </c:pt>
                <c:pt idx="2394">
                  <c:v>-5.0619999999999998E-2</c:v>
                </c:pt>
                <c:pt idx="2395">
                  <c:v>-5.0410000000000003E-2</c:v>
                </c:pt>
                <c:pt idx="2396">
                  <c:v>-5.0410000000000003E-2</c:v>
                </c:pt>
                <c:pt idx="2397">
                  <c:v>-5.0299999999999997E-2</c:v>
                </c:pt>
                <c:pt idx="2398">
                  <c:v>-5.0090000000000003E-2</c:v>
                </c:pt>
                <c:pt idx="2399">
                  <c:v>-4.9779999999999998E-2</c:v>
                </c:pt>
                <c:pt idx="2400">
                  <c:v>-4.9459999999999997E-2</c:v>
                </c:pt>
                <c:pt idx="2401">
                  <c:v>-4.904E-2</c:v>
                </c:pt>
                <c:pt idx="2402">
                  <c:v>-4.8829999999999998E-2</c:v>
                </c:pt>
                <c:pt idx="2403">
                  <c:v>-4.8300000000000003E-2</c:v>
                </c:pt>
                <c:pt idx="2404">
                  <c:v>-4.8090000000000001E-2</c:v>
                </c:pt>
                <c:pt idx="2405">
                  <c:v>-4.7669999999999997E-2</c:v>
                </c:pt>
                <c:pt idx="2406">
                  <c:v>-4.7039999999999998E-2</c:v>
                </c:pt>
                <c:pt idx="2407">
                  <c:v>-4.6609999999999999E-2</c:v>
                </c:pt>
                <c:pt idx="2408">
                  <c:v>-4.6190000000000002E-2</c:v>
                </c:pt>
                <c:pt idx="2409">
                  <c:v>-4.5560000000000003E-2</c:v>
                </c:pt>
                <c:pt idx="2410">
                  <c:v>-4.4819999999999999E-2</c:v>
                </c:pt>
                <c:pt idx="2411">
                  <c:v>-4.419E-2</c:v>
                </c:pt>
                <c:pt idx="2412">
                  <c:v>-4.3659999999999997E-2</c:v>
                </c:pt>
                <c:pt idx="2413">
                  <c:v>-4.2930000000000003E-2</c:v>
                </c:pt>
                <c:pt idx="2414">
                  <c:v>-4.2079999999999999E-2</c:v>
                </c:pt>
                <c:pt idx="2415">
                  <c:v>-4.1239999999999999E-2</c:v>
                </c:pt>
                <c:pt idx="2416">
                  <c:v>-4.0399999999999998E-2</c:v>
                </c:pt>
                <c:pt idx="2417">
                  <c:v>-3.9550000000000002E-2</c:v>
                </c:pt>
                <c:pt idx="2418">
                  <c:v>-3.85E-2</c:v>
                </c:pt>
                <c:pt idx="2419">
                  <c:v>-3.7659999999999999E-2</c:v>
                </c:pt>
                <c:pt idx="2420">
                  <c:v>-3.671E-2</c:v>
                </c:pt>
                <c:pt idx="2421">
                  <c:v>-3.6080000000000001E-2</c:v>
                </c:pt>
                <c:pt idx="2422">
                  <c:v>-3.5229999999999997E-2</c:v>
                </c:pt>
                <c:pt idx="2423">
                  <c:v>-3.4599999999999999E-2</c:v>
                </c:pt>
                <c:pt idx="2424">
                  <c:v>-3.3759999999999998E-2</c:v>
                </c:pt>
                <c:pt idx="2425">
                  <c:v>-3.313E-2</c:v>
                </c:pt>
                <c:pt idx="2426">
                  <c:v>-3.2599999999999997E-2</c:v>
                </c:pt>
                <c:pt idx="2427">
                  <c:v>-3.2070000000000001E-2</c:v>
                </c:pt>
                <c:pt idx="2428">
                  <c:v>-3.1539999999999999E-2</c:v>
                </c:pt>
                <c:pt idx="2429">
                  <c:v>-3.1119999999999998E-2</c:v>
                </c:pt>
                <c:pt idx="2430">
                  <c:v>-3.091E-2</c:v>
                </c:pt>
                <c:pt idx="2431">
                  <c:v>-3.039E-2</c:v>
                </c:pt>
                <c:pt idx="2432">
                  <c:v>-3.0169999999999999E-2</c:v>
                </c:pt>
                <c:pt idx="2433">
                  <c:v>-3.039E-2</c:v>
                </c:pt>
                <c:pt idx="2434">
                  <c:v>-3.0280000000000001E-2</c:v>
                </c:pt>
                <c:pt idx="2435">
                  <c:v>-3.049E-2</c:v>
                </c:pt>
                <c:pt idx="2436">
                  <c:v>-3.049E-2</c:v>
                </c:pt>
                <c:pt idx="2437">
                  <c:v>-3.0700000000000002E-2</c:v>
                </c:pt>
                <c:pt idx="2438">
                  <c:v>-3.1119999999999998E-2</c:v>
                </c:pt>
                <c:pt idx="2439">
                  <c:v>-3.1119999999999998E-2</c:v>
                </c:pt>
                <c:pt idx="2440">
                  <c:v>-3.1649999999999998E-2</c:v>
                </c:pt>
                <c:pt idx="2441">
                  <c:v>-3.1759999999999997E-2</c:v>
                </c:pt>
                <c:pt idx="2442">
                  <c:v>-3.2070000000000001E-2</c:v>
                </c:pt>
                <c:pt idx="2443">
                  <c:v>-3.2390000000000002E-2</c:v>
                </c:pt>
                <c:pt idx="2444">
                  <c:v>-3.2390000000000002E-2</c:v>
                </c:pt>
                <c:pt idx="2445">
                  <c:v>-3.2489999999999998E-2</c:v>
                </c:pt>
                <c:pt idx="2446">
                  <c:v>-3.2489999999999998E-2</c:v>
                </c:pt>
                <c:pt idx="2447">
                  <c:v>-3.2390000000000002E-2</c:v>
                </c:pt>
                <c:pt idx="2448">
                  <c:v>-3.2070000000000001E-2</c:v>
                </c:pt>
                <c:pt idx="2449">
                  <c:v>-3.1649999999999998E-2</c:v>
                </c:pt>
                <c:pt idx="2450">
                  <c:v>-3.1119999999999998E-2</c:v>
                </c:pt>
                <c:pt idx="2451">
                  <c:v>-3.0599999999999999E-2</c:v>
                </c:pt>
                <c:pt idx="2452">
                  <c:v>-2.9749999999999999E-2</c:v>
                </c:pt>
                <c:pt idx="2453">
                  <c:v>-2.8590000000000001E-2</c:v>
                </c:pt>
                <c:pt idx="2454">
                  <c:v>-2.7539999999999999E-2</c:v>
                </c:pt>
                <c:pt idx="2455">
                  <c:v>-2.6169999999999999E-2</c:v>
                </c:pt>
                <c:pt idx="2456">
                  <c:v>-2.4590000000000001E-2</c:v>
                </c:pt>
                <c:pt idx="2457">
                  <c:v>-2.3009999999999999E-2</c:v>
                </c:pt>
                <c:pt idx="2458">
                  <c:v>-2.111E-2</c:v>
                </c:pt>
                <c:pt idx="2459">
                  <c:v>-1.9109999999999999E-2</c:v>
                </c:pt>
                <c:pt idx="2460">
                  <c:v>-1.7000000000000001E-2</c:v>
                </c:pt>
                <c:pt idx="2461">
                  <c:v>-1.4789999999999999E-2</c:v>
                </c:pt>
                <c:pt idx="2462">
                  <c:v>-1.247E-2</c:v>
                </c:pt>
                <c:pt idx="2463">
                  <c:v>-1.0149999999999999E-2</c:v>
                </c:pt>
                <c:pt idx="2464">
                  <c:v>-7.8300000000000002E-3</c:v>
                </c:pt>
                <c:pt idx="2465">
                  <c:v>-5.3E-3</c:v>
                </c:pt>
                <c:pt idx="2466">
                  <c:v>-2.7699999999999999E-3</c:v>
                </c:pt>
                <c:pt idx="2467">
                  <c:v>-3.5E-4</c:v>
                </c:pt>
                <c:pt idx="2468">
                  <c:v>1.97E-3</c:v>
                </c:pt>
                <c:pt idx="2469">
                  <c:v>4.1799999999999997E-3</c:v>
                </c:pt>
                <c:pt idx="2470">
                  <c:v>6.3899999999999998E-3</c:v>
                </c:pt>
                <c:pt idx="2471">
                  <c:v>8.7100000000000007E-3</c:v>
                </c:pt>
                <c:pt idx="2472">
                  <c:v>1.072E-2</c:v>
                </c:pt>
                <c:pt idx="2473">
                  <c:v>1.261E-2</c:v>
                </c:pt>
                <c:pt idx="2474">
                  <c:v>1.43E-2</c:v>
                </c:pt>
                <c:pt idx="2475">
                  <c:v>1.5879999999999998E-2</c:v>
                </c:pt>
                <c:pt idx="2476">
                  <c:v>1.746E-2</c:v>
                </c:pt>
                <c:pt idx="2477">
                  <c:v>1.883E-2</c:v>
                </c:pt>
                <c:pt idx="2478">
                  <c:v>2.009E-2</c:v>
                </c:pt>
                <c:pt idx="2479">
                  <c:v>2.1149999999999999E-2</c:v>
                </c:pt>
                <c:pt idx="2480">
                  <c:v>2.189E-2</c:v>
                </c:pt>
                <c:pt idx="2481">
                  <c:v>2.2519999999999998E-2</c:v>
                </c:pt>
                <c:pt idx="2482">
                  <c:v>2.315E-2</c:v>
                </c:pt>
                <c:pt idx="2483">
                  <c:v>2.3570000000000001E-2</c:v>
                </c:pt>
                <c:pt idx="2484">
                  <c:v>2.3990000000000001E-2</c:v>
                </c:pt>
                <c:pt idx="2485">
                  <c:v>2.4309999999999998E-2</c:v>
                </c:pt>
                <c:pt idx="2486">
                  <c:v>2.452E-2</c:v>
                </c:pt>
                <c:pt idx="2487">
                  <c:v>2.4840000000000001E-2</c:v>
                </c:pt>
                <c:pt idx="2488">
                  <c:v>2.494E-2</c:v>
                </c:pt>
                <c:pt idx="2489">
                  <c:v>2.494E-2</c:v>
                </c:pt>
                <c:pt idx="2490">
                  <c:v>2.5360000000000001E-2</c:v>
                </c:pt>
                <c:pt idx="2491">
                  <c:v>2.579E-2</c:v>
                </c:pt>
                <c:pt idx="2492">
                  <c:v>2.5999999999999999E-2</c:v>
                </c:pt>
                <c:pt idx="2493">
                  <c:v>2.6419999999999999E-2</c:v>
                </c:pt>
                <c:pt idx="2494">
                  <c:v>2.6839999999999999E-2</c:v>
                </c:pt>
                <c:pt idx="2495">
                  <c:v>2.7470000000000001E-2</c:v>
                </c:pt>
                <c:pt idx="2496">
                  <c:v>2.7890000000000002E-2</c:v>
                </c:pt>
                <c:pt idx="2497">
                  <c:v>2.8740000000000002E-2</c:v>
                </c:pt>
                <c:pt idx="2498">
                  <c:v>2.9680000000000002E-2</c:v>
                </c:pt>
                <c:pt idx="2499">
                  <c:v>3.0630000000000001E-2</c:v>
                </c:pt>
                <c:pt idx="2500">
                  <c:v>3.1690000000000003E-2</c:v>
                </c:pt>
                <c:pt idx="2501">
                  <c:v>3.2849999999999997E-2</c:v>
                </c:pt>
                <c:pt idx="2502">
                  <c:v>3.4009999999999999E-2</c:v>
                </c:pt>
                <c:pt idx="2503">
                  <c:v>3.5380000000000002E-2</c:v>
                </c:pt>
                <c:pt idx="2504">
                  <c:v>3.6850000000000001E-2</c:v>
                </c:pt>
                <c:pt idx="2505">
                  <c:v>3.8539999999999998E-2</c:v>
                </c:pt>
                <c:pt idx="2506">
                  <c:v>4.0120000000000003E-2</c:v>
                </c:pt>
                <c:pt idx="2507">
                  <c:v>4.1590000000000002E-2</c:v>
                </c:pt>
                <c:pt idx="2508">
                  <c:v>4.3069999999999997E-2</c:v>
                </c:pt>
                <c:pt idx="2509">
                  <c:v>4.4749999999999998E-2</c:v>
                </c:pt>
                <c:pt idx="2510">
                  <c:v>4.6339999999999999E-2</c:v>
                </c:pt>
                <c:pt idx="2511">
                  <c:v>4.7919999999999997E-2</c:v>
                </c:pt>
                <c:pt idx="2512">
                  <c:v>4.9079999999999999E-2</c:v>
                </c:pt>
                <c:pt idx="2513">
                  <c:v>5.0450000000000002E-2</c:v>
                </c:pt>
                <c:pt idx="2514">
                  <c:v>5.16E-2</c:v>
                </c:pt>
                <c:pt idx="2515">
                  <c:v>5.2659999999999998E-2</c:v>
                </c:pt>
                <c:pt idx="2516">
                  <c:v>5.3499999999999999E-2</c:v>
                </c:pt>
                <c:pt idx="2517">
                  <c:v>5.4449999999999998E-2</c:v>
                </c:pt>
                <c:pt idx="2518">
                  <c:v>5.5289999999999999E-2</c:v>
                </c:pt>
                <c:pt idx="2519">
                  <c:v>5.5820000000000002E-2</c:v>
                </c:pt>
                <c:pt idx="2520">
                  <c:v>5.6349999999999997E-2</c:v>
                </c:pt>
                <c:pt idx="2521">
                  <c:v>5.6559999999999999E-2</c:v>
                </c:pt>
                <c:pt idx="2522">
                  <c:v>5.6869999999999997E-2</c:v>
                </c:pt>
                <c:pt idx="2523">
                  <c:v>5.6869999999999997E-2</c:v>
                </c:pt>
                <c:pt idx="2524">
                  <c:v>5.6980000000000003E-2</c:v>
                </c:pt>
                <c:pt idx="2525">
                  <c:v>5.6770000000000001E-2</c:v>
                </c:pt>
                <c:pt idx="2526">
                  <c:v>5.6660000000000002E-2</c:v>
                </c:pt>
                <c:pt idx="2527">
                  <c:v>5.6349999999999997E-2</c:v>
                </c:pt>
                <c:pt idx="2528">
                  <c:v>5.5820000000000002E-2</c:v>
                </c:pt>
                <c:pt idx="2529">
                  <c:v>5.5399999999999998E-2</c:v>
                </c:pt>
                <c:pt idx="2530">
                  <c:v>5.4980000000000001E-2</c:v>
                </c:pt>
                <c:pt idx="2531">
                  <c:v>5.4449999999999998E-2</c:v>
                </c:pt>
                <c:pt idx="2532">
                  <c:v>5.4030000000000002E-2</c:v>
                </c:pt>
                <c:pt idx="2533">
                  <c:v>5.3609999999999998E-2</c:v>
                </c:pt>
                <c:pt idx="2534">
                  <c:v>5.3499999999999999E-2</c:v>
                </c:pt>
                <c:pt idx="2535">
                  <c:v>5.3080000000000002E-2</c:v>
                </c:pt>
                <c:pt idx="2536">
                  <c:v>5.3080000000000002E-2</c:v>
                </c:pt>
                <c:pt idx="2537">
                  <c:v>5.2970000000000003E-2</c:v>
                </c:pt>
                <c:pt idx="2538">
                  <c:v>5.3080000000000002E-2</c:v>
                </c:pt>
                <c:pt idx="2539">
                  <c:v>5.3289999999999997E-2</c:v>
                </c:pt>
                <c:pt idx="2540">
                  <c:v>5.3710000000000001E-2</c:v>
                </c:pt>
                <c:pt idx="2541">
                  <c:v>5.3920000000000003E-2</c:v>
                </c:pt>
                <c:pt idx="2542">
                  <c:v>5.4449999999999998E-2</c:v>
                </c:pt>
                <c:pt idx="2543">
                  <c:v>5.5289999999999999E-2</c:v>
                </c:pt>
                <c:pt idx="2544">
                  <c:v>5.5820000000000002E-2</c:v>
                </c:pt>
                <c:pt idx="2545">
                  <c:v>5.6660000000000002E-2</c:v>
                </c:pt>
                <c:pt idx="2546">
                  <c:v>5.7509999999999999E-2</c:v>
                </c:pt>
                <c:pt idx="2547">
                  <c:v>5.8459999999999998E-2</c:v>
                </c:pt>
                <c:pt idx="2548">
                  <c:v>5.951E-2</c:v>
                </c:pt>
                <c:pt idx="2549">
                  <c:v>6.046E-2</c:v>
                </c:pt>
                <c:pt idx="2550">
                  <c:v>6.1830000000000003E-2</c:v>
                </c:pt>
                <c:pt idx="2551">
                  <c:v>6.2880000000000005E-2</c:v>
                </c:pt>
                <c:pt idx="2552">
                  <c:v>6.404E-2</c:v>
                </c:pt>
                <c:pt idx="2553">
                  <c:v>6.4990000000000006E-2</c:v>
                </c:pt>
                <c:pt idx="2554">
                  <c:v>6.6250000000000003E-2</c:v>
                </c:pt>
                <c:pt idx="2555">
                  <c:v>6.7199999999999996E-2</c:v>
                </c:pt>
                <c:pt idx="2556">
                  <c:v>6.794E-2</c:v>
                </c:pt>
                <c:pt idx="2557">
                  <c:v>6.8890000000000007E-2</c:v>
                </c:pt>
                <c:pt idx="2558">
                  <c:v>6.9419999999999996E-2</c:v>
                </c:pt>
                <c:pt idx="2559">
                  <c:v>7.0050000000000001E-2</c:v>
                </c:pt>
                <c:pt idx="2560">
                  <c:v>7.0470000000000005E-2</c:v>
                </c:pt>
                <c:pt idx="2561">
                  <c:v>7.0569999999999994E-2</c:v>
                </c:pt>
                <c:pt idx="2562">
                  <c:v>7.0790000000000006E-2</c:v>
                </c:pt>
                <c:pt idx="2563">
                  <c:v>7.0790000000000006E-2</c:v>
                </c:pt>
                <c:pt idx="2564">
                  <c:v>7.0470000000000005E-2</c:v>
                </c:pt>
                <c:pt idx="2565">
                  <c:v>7.0260000000000003E-2</c:v>
                </c:pt>
                <c:pt idx="2566">
                  <c:v>6.9839999999999999E-2</c:v>
                </c:pt>
                <c:pt idx="2567">
                  <c:v>6.9199999999999998E-2</c:v>
                </c:pt>
                <c:pt idx="2568">
                  <c:v>6.8470000000000003E-2</c:v>
                </c:pt>
                <c:pt idx="2569">
                  <c:v>6.7729999999999999E-2</c:v>
                </c:pt>
                <c:pt idx="2570">
                  <c:v>6.6890000000000005E-2</c:v>
                </c:pt>
                <c:pt idx="2571">
                  <c:v>6.5729999999999997E-2</c:v>
                </c:pt>
                <c:pt idx="2572">
                  <c:v>6.4670000000000005E-2</c:v>
                </c:pt>
                <c:pt idx="2573">
                  <c:v>6.3619999999999996E-2</c:v>
                </c:pt>
                <c:pt idx="2574">
                  <c:v>6.2460000000000002E-2</c:v>
                </c:pt>
                <c:pt idx="2575">
                  <c:v>6.1199999999999997E-2</c:v>
                </c:pt>
                <c:pt idx="2576">
                  <c:v>5.9929999999999997E-2</c:v>
                </c:pt>
                <c:pt idx="2577">
                  <c:v>5.8560000000000001E-2</c:v>
                </c:pt>
                <c:pt idx="2578">
                  <c:v>5.7299999999999997E-2</c:v>
                </c:pt>
                <c:pt idx="2579">
                  <c:v>5.6239999999999998E-2</c:v>
                </c:pt>
                <c:pt idx="2580">
                  <c:v>5.5079999999999997E-2</c:v>
                </c:pt>
                <c:pt idx="2581">
                  <c:v>5.4030000000000002E-2</c:v>
                </c:pt>
                <c:pt idx="2582">
                  <c:v>5.3190000000000001E-2</c:v>
                </c:pt>
                <c:pt idx="2583">
                  <c:v>5.2130000000000003E-2</c:v>
                </c:pt>
                <c:pt idx="2584">
                  <c:v>5.1180000000000003E-2</c:v>
                </c:pt>
                <c:pt idx="2585">
                  <c:v>5.0659999999999997E-2</c:v>
                </c:pt>
                <c:pt idx="2586">
                  <c:v>4.981E-2</c:v>
                </c:pt>
                <c:pt idx="2587">
                  <c:v>4.9079999999999999E-2</c:v>
                </c:pt>
                <c:pt idx="2588">
                  <c:v>4.8649999999999999E-2</c:v>
                </c:pt>
                <c:pt idx="2589">
                  <c:v>4.8340000000000001E-2</c:v>
                </c:pt>
                <c:pt idx="2590">
                  <c:v>4.7919999999999997E-2</c:v>
                </c:pt>
                <c:pt idx="2591">
                  <c:v>4.7489999999999997E-2</c:v>
                </c:pt>
                <c:pt idx="2592">
                  <c:v>4.7070000000000001E-2</c:v>
                </c:pt>
                <c:pt idx="2593">
                  <c:v>4.6859999999999999E-2</c:v>
                </c:pt>
                <c:pt idx="2594">
                  <c:v>4.6550000000000001E-2</c:v>
                </c:pt>
                <c:pt idx="2595">
                  <c:v>4.623E-2</c:v>
                </c:pt>
                <c:pt idx="2596">
                  <c:v>4.6440000000000002E-2</c:v>
                </c:pt>
                <c:pt idx="2597">
                  <c:v>4.6019999999999998E-2</c:v>
                </c:pt>
                <c:pt idx="2598">
                  <c:v>4.6019999999999998E-2</c:v>
                </c:pt>
                <c:pt idx="2599">
                  <c:v>4.6019999999999998E-2</c:v>
                </c:pt>
                <c:pt idx="2600">
                  <c:v>4.5809999999999997E-2</c:v>
                </c:pt>
                <c:pt idx="2601">
                  <c:v>4.5490000000000003E-2</c:v>
                </c:pt>
                <c:pt idx="2602">
                  <c:v>4.5280000000000001E-2</c:v>
                </c:pt>
                <c:pt idx="2603">
                  <c:v>4.4970000000000003E-2</c:v>
                </c:pt>
                <c:pt idx="2604">
                  <c:v>4.4540000000000003E-2</c:v>
                </c:pt>
                <c:pt idx="2605">
                  <c:v>4.444E-2</c:v>
                </c:pt>
                <c:pt idx="2606">
                  <c:v>4.4229999999999998E-2</c:v>
                </c:pt>
                <c:pt idx="2607">
                  <c:v>4.3909999999999998E-2</c:v>
                </c:pt>
                <c:pt idx="2608">
                  <c:v>4.3380000000000002E-2</c:v>
                </c:pt>
                <c:pt idx="2609">
                  <c:v>4.3069999999999997E-2</c:v>
                </c:pt>
                <c:pt idx="2610">
                  <c:v>4.265E-2</c:v>
                </c:pt>
                <c:pt idx="2611">
                  <c:v>4.2229999999999997E-2</c:v>
                </c:pt>
                <c:pt idx="2612">
                  <c:v>4.1700000000000001E-2</c:v>
                </c:pt>
                <c:pt idx="2613">
                  <c:v>4.138E-2</c:v>
                </c:pt>
                <c:pt idx="2614">
                  <c:v>4.1070000000000002E-2</c:v>
                </c:pt>
                <c:pt idx="2615">
                  <c:v>4.0640000000000003E-2</c:v>
                </c:pt>
                <c:pt idx="2616">
                  <c:v>4.0219999999999999E-2</c:v>
                </c:pt>
                <c:pt idx="2617">
                  <c:v>3.9699999999999999E-2</c:v>
                </c:pt>
                <c:pt idx="2618">
                  <c:v>3.9379999999999998E-2</c:v>
                </c:pt>
                <c:pt idx="2619">
                  <c:v>3.8960000000000002E-2</c:v>
                </c:pt>
                <c:pt idx="2620">
                  <c:v>3.8539999999999998E-2</c:v>
                </c:pt>
                <c:pt idx="2621">
                  <c:v>3.8219999999999997E-2</c:v>
                </c:pt>
                <c:pt idx="2622">
                  <c:v>3.7690000000000001E-2</c:v>
                </c:pt>
                <c:pt idx="2623">
                  <c:v>3.7269999999999998E-2</c:v>
                </c:pt>
                <c:pt idx="2624">
                  <c:v>3.6850000000000001E-2</c:v>
                </c:pt>
                <c:pt idx="2625">
                  <c:v>3.6319999999999998E-2</c:v>
                </c:pt>
                <c:pt idx="2626">
                  <c:v>3.5900000000000001E-2</c:v>
                </c:pt>
                <c:pt idx="2627">
                  <c:v>3.5479999999999998E-2</c:v>
                </c:pt>
                <c:pt idx="2628">
                  <c:v>3.474E-2</c:v>
                </c:pt>
                <c:pt idx="2629">
                  <c:v>3.4320000000000003E-2</c:v>
                </c:pt>
                <c:pt idx="2630">
                  <c:v>3.3790000000000001E-2</c:v>
                </c:pt>
                <c:pt idx="2631">
                  <c:v>3.3059999999999999E-2</c:v>
                </c:pt>
                <c:pt idx="2632">
                  <c:v>3.2640000000000002E-2</c:v>
                </c:pt>
                <c:pt idx="2633">
                  <c:v>3.1789999999999999E-2</c:v>
                </c:pt>
                <c:pt idx="2634">
                  <c:v>3.1050000000000001E-2</c:v>
                </c:pt>
                <c:pt idx="2635">
                  <c:v>3.0210000000000001E-2</c:v>
                </c:pt>
                <c:pt idx="2636">
                  <c:v>2.947E-2</c:v>
                </c:pt>
                <c:pt idx="2637">
                  <c:v>2.8420000000000001E-2</c:v>
                </c:pt>
                <c:pt idx="2638">
                  <c:v>2.758E-2</c:v>
                </c:pt>
                <c:pt idx="2639">
                  <c:v>2.6630000000000001E-2</c:v>
                </c:pt>
                <c:pt idx="2640">
                  <c:v>2.5680000000000001E-2</c:v>
                </c:pt>
                <c:pt idx="2641">
                  <c:v>2.4629999999999999E-2</c:v>
                </c:pt>
                <c:pt idx="2642">
                  <c:v>2.3779999999999999E-2</c:v>
                </c:pt>
                <c:pt idx="2643">
                  <c:v>2.2620000000000001E-2</c:v>
                </c:pt>
                <c:pt idx="2644">
                  <c:v>2.1780000000000001E-2</c:v>
                </c:pt>
                <c:pt idx="2645">
                  <c:v>2.0830000000000001E-2</c:v>
                </c:pt>
                <c:pt idx="2646">
                  <c:v>1.9779999999999999E-2</c:v>
                </c:pt>
                <c:pt idx="2647">
                  <c:v>1.883E-2</c:v>
                </c:pt>
                <c:pt idx="2648">
                  <c:v>1.7989999999999999E-2</c:v>
                </c:pt>
                <c:pt idx="2649">
                  <c:v>1.7139999999999999E-2</c:v>
                </c:pt>
                <c:pt idx="2650">
                  <c:v>1.6299999999999999E-2</c:v>
                </c:pt>
                <c:pt idx="2651">
                  <c:v>1.5769999999999999E-2</c:v>
                </c:pt>
                <c:pt idx="2652">
                  <c:v>1.4930000000000001E-2</c:v>
                </c:pt>
                <c:pt idx="2653">
                  <c:v>1.43E-2</c:v>
                </c:pt>
                <c:pt idx="2654">
                  <c:v>1.3979999999999999E-2</c:v>
                </c:pt>
                <c:pt idx="2655">
                  <c:v>1.3559999999999999E-2</c:v>
                </c:pt>
                <c:pt idx="2656">
                  <c:v>1.324E-2</c:v>
                </c:pt>
                <c:pt idx="2657">
                  <c:v>1.3140000000000001E-2</c:v>
                </c:pt>
                <c:pt idx="2658">
                  <c:v>1.303E-2</c:v>
                </c:pt>
                <c:pt idx="2659">
                  <c:v>1.303E-2</c:v>
                </c:pt>
                <c:pt idx="2660">
                  <c:v>1.2930000000000001E-2</c:v>
                </c:pt>
                <c:pt idx="2661">
                  <c:v>1.303E-2</c:v>
                </c:pt>
                <c:pt idx="2662">
                  <c:v>1.303E-2</c:v>
                </c:pt>
                <c:pt idx="2663">
                  <c:v>1.3350000000000001E-2</c:v>
                </c:pt>
                <c:pt idx="2664">
                  <c:v>1.346E-2</c:v>
                </c:pt>
                <c:pt idx="2665">
                  <c:v>1.3559999999999999E-2</c:v>
                </c:pt>
                <c:pt idx="2666">
                  <c:v>1.367E-2</c:v>
                </c:pt>
                <c:pt idx="2667">
                  <c:v>1.367E-2</c:v>
                </c:pt>
                <c:pt idx="2668">
                  <c:v>1.367E-2</c:v>
                </c:pt>
                <c:pt idx="2669">
                  <c:v>1.367E-2</c:v>
                </c:pt>
                <c:pt idx="2670">
                  <c:v>1.3559999999999999E-2</c:v>
                </c:pt>
                <c:pt idx="2671">
                  <c:v>1.346E-2</c:v>
                </c:pt>
                <c:pt idx="2672">
                  <c:v>1.3350000000000001E-2</c:v>
                </c:pt>
                <c:pt idx="2673">
                  <c:v>1.303E-2</c:v>
                </c:pt>
                <c:pt idx="2674">
                  <c:v>1.261E-2</c:v>
                </c:pt>
                <c:pt idx="2675">
                  <c:v>1.209E-2</c:v>
                </c:pt>
                <c:pt idx="2676">
                  <c:v>1.1560000000000001E-2</c:v>
                </c:pt>
                <c:pt idx="2677">
                  <c:v>1.093E-2</c:v>
                </c:pt>
                <c:pt idx="2678">
                  <c:v>1.0290000000000001E-2</c:v>
                </c:pt>
                <c:pt idx="2679">
                  <c:v>9.3500000000000007E-3</c:v>
                </c:pt>
                <c:pt idx="2680">
                  <c:v>8.2900000000000005E-3</c:v>
                </c:pt>
                <c:pt idx="2681">
                  <c:v>7.45E-3</c:v>
                </c:pt>
                <c:pt idx="2682">
                  <c:v>6.6100000000000004E-3</c:v>
                </c:pt>
                <c:pt idx="2683">
                  <c:v>5.5500000000000002E-3</c:v>
                </c:pt>
                <c:pt idx="2684">
                  <c:v>4.7099999999999998E-3</c:v>
                </c:pt>
                <c:pt idx="2685">
                  <c:v>3.4399999999999999E-3</c:v>
                </c:pt>
                <c:pt idx="2686">
                  <c:v>2.5999999999999999E-3</c:v>
                </c:pt>
                <c:pt idx="2687">
                  <c:v>1.8600000000000001E-3</c:v>
                </c:pt>
                <c:pt idx="2688">
                  <c:v>1.0200000000000001E-3</c:v>
                </c:pt>
                <c:pt idx="2689">
                  <c:v>1.8000000000000001E-4</c:v>
                </c:pt>
                <c:pt idx="2690">
                  <c:v>-2.4000000000000001E-4</c:v>
                </c:pt>
                <c:pt idx="2691">
                  <c:v>-6.7000000000000002E-4</c:v>
                </c:pt>
                <c:pt idx="2692">
                  <c:v>-1.09E-3</c:v>
                </c:pt>
                <c:pt idx="2693">
                  <c:v>-1.5100000000000001E-3</c:v>
                </c:pt>
                <c:pt idx="2694">
                  <c:v>-1.6100000000000001E-3</c:v>
                </c:pt>
                <c:pt idx="2695">
                  <c:v>-1.6100000000000001E-3</c:v>
                </c:pt>
                <c:pt idx="2696">
                  <c:v>-1.5100000000000001E-3</c:v>
                </c:pt>
                <c:pt idx="2697">
                  <c:v>-1.4E-3</c:v>
                </c:pt>
                <c:pt idx="2698">
                  <c:v>-1.09E-3</c:v>
                </c:pt>
                <c:pt idx="2699">
                  <c:v>-6.7000000000000002E-4</c:v>
                </c:pt>
                <c:pt idx="2700">
                  <c:v>-3.0000000000000001E-5</c:v>
                </c:pt>
                <c:pt idx="2701">
                  <c:v>4.8999999999999998E-4</c:v>
                </c:pt>
                <c:pt idx="2702">
                  <c:v>1.23E-3</c:v>
                </c:pt>
                <c:pt idx="2703">
                  <c:v>1.8600000000000001E-3</c:v>
                </c:pt>
                <c:pt idx="2704">
                  <c:v>2.9199999999999999E-3</c:v>
                </c:pt>
                <c:pt idx="2705">
                  <c:v>3.65E-3</c:v>
                </c:pt>
                <c:pt idx="2706">
                  <c:v>4.4999999999999997E-3</c:v>
                </c:pt>
                <c:pt idx="2707">
                  <c:v>5.3400000000000001E-3</c:v>
                </c:pt>
                <c:pt idx="2708">
                  <c:v>5.8700000000000002E-3</c:v>
                </c:pt>
                <c:pt idx="2709">
                  <c:v>6.6100000000000004E-3</c:v>
                </c:pt>
                <c:pt idx="2710">
                  <c:v>7.0299999999999998E-3</c:v>
                </c:pt>
                <c:pt idx="2711">
                  <c:v>7.7600000000000004E-3</c:v>
                </c:pt>
                <c:pt idx="2712">
                  <c:v>7.9799999999999992E-3</c:v>
                </c:pt>
                <c:pt idx="2713">
                  <c:v>8.1899999999999994E-3</c:v>
                </c:pt>
                <c:pt idx="2714">
                  <c:v>8.2900000000000005E-3</c:v>
                </c:pt>
                <c:pt idx="2715">
                  <c:v>8.3999999999999995E-3</c:v>
                </c:pt>
                <c:pt idx="2716">
                  <c:v>8.2900000000000005E-3</c:v>
                </c:pt>
                <c:pt idx="2717">
                  <c:v>7.9799999999999992E-3</c:v>
                </c:pt>
                <c:pt idx="2718">
                  <c:v>7.7600000000000004E-3</c:v>
                </c:pt>
                <c:pt idx="2719">
                  <c:v>7.0299999999999998E-3</c:v>
                </c:pt>
                <c:pt idx="2720">
                  <c:v>6.4999999999999997E-3</c:v>
                </c:pt>
                <c:pt idx="2721">
                  <c:v>5.9699999999999996E-3</c:v>
                </c:pt>
                <c:pt idx="2722">
                  <c:v>5.45E-3</c:v>
                </c:pt>
                <c:pt idx="2723">
                  <c:v>4.4999999999999997E-3</c:v>
                </c:pt>
                <c:pt idx="2724">
                  <c:v>3.7599999999999999E-3</c:v>
                </c:pt>
                <c:pt idx="2725">
                  <c:v>3.0200000000000001E-3</c:v>
                </c:pt>
                <c:pt idx="2726">
                  <c:v>1.97E-3</c:v>
                </c:pt>
                <c:pt idx="2727">
                  <c:v>1.23E-3</c:v>
                </c:pt>
                <c:pt idx="2728">
                  <c:v>5.9999999999999995E-4</c:v>
                </c:pt>
                <c:pt idx="2729">
                  <c:v>-3.0000000000000001E-5</c:v>
                </c:pt>
                <c:pt idx="2730">
                  <c:v>-7.6999999999999996E-4</c:v>
                </c:pt>
                <c:pt idx="2731">
                  <c:v>-1.09E-3</c:v>
                </c:pt>
                <c:pt idx="2732">
                  <c:v>-1.72E-3</c:v>
                </c:pt>
                <c:pt idx="2733">
                  <c:v>-2.0400000000000001E-3</c:v>
                </c:pt>
                <c:pt idx="2734">
                  <c:v>-2.0400000000000001E-3</c:v>
                </c:pt>
                <c:pt idx="2735">
                  <c:v>-1.9300000000000001E-3</c:v>
                </c:pt>
                <c:pt idx="2736">
                  <c:v>-2.0400000000000001E-3</c:v>
                </c:pt>
                <c:pt idx="2737">
                  <c:v>-1.83E-3</c:v>
                </c:pt>
                <c:pt idx="2738">
                  <c:v>-1.2999999999999999E-3</c:v>
                </c:pt>
                <c:pt idx="2739">
                  <c:v>-8.8000000000000003E-4</c:v>
                </c:pt>
                <c:pt idx="2740">
                  <c:v>-3.5E-4</c:v>
                </c:pt>
                <c:pt idx="2741">
                  <c:v>2.7999999999999998E-4</c:v>
                </c:pt>
                <c:pt idx="2742">
                  <c:v>1.0200000000000001E-3</c:v>
                </c:pt>
                <c:pt idx="2743">
                  <c:v>1.65E-3</c:v>
                </c:pt>
                <c:pt idx="2744">
                  <c:v>2.5000000000000001E-3</c:v>
                </c:pt>
                <c:pt idx="2745">
                  <c:v>3.3400000000000001E-3</c:v>
                </c:pt>
                <c:pt idx="2746">
                  <c:v>4.1799999999999997E-3</c:v>
                </c:pt>
                <c:pt idx="2747">
                  <c:v>4.9199999999999999E-3</c:v>
                </c:pt>
                <c:pt idx="2748">
                  <c:v>5.5500000000000002E-3</c:v>
                </c:pt>
                <c:pt idx="2749">
                  <c:v>5.9699999999999996E-3</c:v>
                </c:pt>
                <c:pt idx="2750">
                  <c:v>6.7099999999999998E-3</c:v>
                </c:pt>
                <c:pt idx="2751">
                  <c:v>7.1300000000000001E-3</c:v>
                </c:pt>
                <c:pt idx="2752">
                  <c:v>7.5500000000000003E-3</c:v>
                </c:pt>
                <c:pt idx="2753">
                  <c:v>7.45E-3</c:v>
                </c:pt>
                <c:pt idx="2754">
                  <c:v>7.5500000000000003E-3</c:v>
                </c:pt>
                <c:pt idx="2755">
                  <c:v>7.45E-3</c:v>
                </c:pt>
                <c:pt idx="2756">
                  <c:v>7.2399999999999999E-3</c:v>
                </c:pt>
                <c:pt idx="2757">
                  <c:v>6.9199999999999999E-3</c:v>
                </c:pt>
                <c:pt idx="2758">
                  <c:v>6.3899999999999998E-3</c:v>
                </c:pt>
                <c:pt idx="2759">
                  <c:v>5.7600000000000004E-3</c:v>
                </c:pt>
                <c:pt idx="2760">
                  <c:v>4.7099999999999998E-3</c:v>
                </c:pt>
                <c:pt idx="2761">
                  <c:v>4.0800000000000003E-3</c:v>
                </c:pt>
                <c:pt idx="2762">
                  <c:v>3.0200000000000001E-3</c:v>
                </c:pt>
                <c:pt idx="2763">
                  <c:v>2.1800000000000001E-3</c:v>
                </c:pt>
                <c:pt idx="2764">
                  <c:v>1.0200000000000001E-3</c:v>
                </c:pt>
                <c:pt idx="2765">
                  <c:v>6.9999999999999994E-5</c:v>
                </c:pt>
                <c:pt idx="2766">
                  <c:v>-1.09E-3</c:v>
                </c:pt>
                <c:pt idx="2767">
                  <c:v>-2.14E-3</c:v>
                </c:pt>
                <c:pt idx="2768">
                  <c:v>-3.0899999999999999E-3</c:v>
                </c:pt>
                <c:pt idx="2769">
                  <c:v>-4.2500000000000003E-3</c:v>
                </c:pt>
                <c:pt idx="2770">
                  <c:v>-4.7800000000000004E-3</c:v>
                </c:pt>
                <c:pt idx="2771">
                  <c:v>-5.7200000000000003E-3</c:v>
                </c:pt>
                <c:pt idx="2772">
                  <c:v>-6.3600000000000002E-3</c:v>
                </c:pt>
                <c:pt idx="2773">
                  <c:v>-6.8799999999999998E-3</c:v>
                </c:pt>
                <c:pt idx="2774">
                  <c:v>-7.3099999999999997E-3</c:v>
                </c:pt>
                <c:pt idx="2775">
                  <c:v>-7.1999999999999998E-3</c:v>
                </c:pt>
                <c:pt idx="2776">
                  <c:v>-7.3099999999999997E-3</c:v>
                </c:pt>
                <c:pt idx="2777">
                  <c:v>-7.4099999999999999E-3</c:v>
                </c:pt>
                <c:pt idx="2778">
                  <c:v>-6.8799999999999998E-3</c:v>
                </c:pt>
                <c:pt idx="2779">
                  <c:v>-6.3600000000000002E-3</c:v>
                </c:pt>
                <c:pt idx="2780">
                  <c:v>-5.94E-3</c:v>
                </c:pt>
                <c:pt idx="2781">
                  <c:v>-4.8799999999999998E-3</c:v>
                </c:pt>
                <c:pt idx="2782">
                  <c:v>-4.0400000000000002E-3</c:v>
                </c:pt>
                <c:pt idx="2783">
                  <c:v>-3.0899999999999999E-3</c:v>
                </c:pt>
                <c:pt idx="2784">
                  <c:v>-1.9300000000000001E-3</c:v>
                </c:pt>
                <c:pt idx="2785">
                  <c:v>-7.6999999999999996E-4</c:v>
                </c:pt>
                <c:pt idx="2786">
                  <c:v>4.8999999999999998E-4</c:v>
                </c:pt>
                <c:pt idx="2787">
                  <c:v>1.8600000000000001E-3</c:v>
                </c:pt>
                <c:pt idx="2788">
                  <c:v>3.13E-3</c:v>
                </c:pt>
                <c:pt idx="2789">
                  <c:v>4.4999999999999997E-3</c:v>
                </c:pt>
                <c:pt idx="2790">
                  <c:v>5.7600000000000004E-3</c:v>
                </c:pt>
                <c:pt idx="2791">
                  <c:v>6.9199999999999999E-3</c:v>
                </c:pt>
                <c:pt idx="2792">
                  <c:v>8.0800000000000004E-3</c:v>
                </c:pt>
                <c:pt idx="2793">
                  <c:v>9.1299999999999992E-3</c:v>
                </c:pt>
                <c:pt idx="2794">
                  <c:v>1.008E-2</c:v>
                </c:pt>
                <c:pt idx="2795">
                  <c:v>1.093E-2</c:v>
                </c:pt>
                <c:pt idx="2796">
                  <c:v>1.1769999999999999E-2</c:v>
                </c:pt>
                <c:pt idx="2797">
                  <c:v>1.23E-2</c:v>
                </c:pt>
                <c:pt idx="2798">
                  <c:v>1.272E-2</c:v>
                </c:pt>
                <c:pt idx="2799">
                  <c:v>1.324E-2</c:v>
                </c:pt>
                <c:pt idx="2800">
                  <c:v>1.3350000000000001E-2</c:v>
                </c:pt>
                <c:pt idx="2801">
                  <c:v>1.324E-2</c:v>
                </c:pt>
                <c:pt idx="2802">
                  <c:v>1.324E-2</c:v>
                </c:pt>
                <c:pt idx="2803">
                  <c:v>1.282E-2</c:v>
                </c:pt>
                <c:pt idx="2804">
                  <c:v>1.251E-2</c:v>
                </c:pt>
                <c:pt idx="2805">
                  <c:v>1.2189999999999999E-2</c:v>
                </c:pt>
                <c:pt idx="2806">
                  <c:v>1.145E-2</c:v>
                </c:pt>
                <c:pt idx="2807">
                  <c:v>1.072E-2</c:v>
                </c:pt>
                <c:pt idx="2808">
                  <c:v>1.008E-2</c:v>
                </c:pt>
                <c:pt idx="2809">
                  <c:v>9.4500000000000001E-3</c:v>
                </c:pt>
                <c:pt idx="2810">
                  <c:v>8.6099999999999996E-3</c:v>
                </c:pt>
                <c:pt idx="2811">
                  <c:v>7.7600000000000004E-3</c:v>
                </c:pt>
                <c:pt idx="2812">
                  <c:v>7.2399999999999999E-3</c:v>
                </c:pt>
                <c:pt idx="2813">
                  <c:v>6.6100000000000004E-3</c:v>
                </c:pt>
                <c:pt idx="2814">
                  <c:v>6.1799999999999997E-3</c:v>
                </c:pt>
                <c:pt idx="2815">
                  <c:v>5.45E-3</c:v>
                </c:pt>
                <c:pt idx="2816">
                  <c:v>4.9199999999999999E-3</c:v>
                </c:pt>
                <c:pt idx="2817">
                  <c:v>4.7099999999999998E-3</c:v>
                </c:pt>
                <c:pt idx="2818">
                  <c:v>4.7099999999999998E-3</c:v>
                </c:pt>
                <c:pt idx="2819">
                  <c:v>4.7099999999999998E-3</c:v>
                </c:pt>
                <c:pt idx="2820">
                  <c:v>4.7099999999999998E-3</c:v>
                </c:pt>
                <c:pt idx="2821">
                  <c:v>4.9199999999999999E-3</c:v>
                </c:pt>
                <c:pt idx="2822">
                  <c:v>5.3400000000000001E-3</c:v>
                </c:pt>
                <c:pt idx="2823">
                  <c:v>5.9699999999999996E-3</c:v>
                </c:pt>
                <c:pt idx="2824">
                  <c:v>6.7099999999999998E-3</c:v>
                </c:pt>
                <c:pt idx="2825">
                  <c:v>7.5500000000000003E-3</c:v>
                </c:pt>
                <c:pt idx="2826">
                  <c:v>8.6099999999999996E-3</c:v>
                </c:pt>
                <c:pt idx="2827">
                  <c:v>9.6600000000000002E-3</c:v>
                </c:pt>
                <c:pt idx="2828">
                  <c:v>1.082E-2</c:v>
                </c:pt>
                <c:pt idx="2829">
                  <c:v>1.23E-2</c:v>
                </c:pt>
                <c:pt idx="2830">
                  <c:v>1.3769999999999999E-2</c:v>
                </c:pt>
                <c:pt idx="2831">
                  <c:v>1.525E-2</c:v>
                </c:pt>
                <c:pt idx="2832">
                  <c:v>1.6719999999999999E-2</c:v>
                </c:pt>
                <c:pt idx="2833">
                  <c:v>1.83E-2</c:v>
                </c:pt>
                <c:pt idx="2834">
                  <c:v>2.009E-2</c:v>
                </c:pt>
                <c:pt idx="2835">
                  <c:v>2.146E-2</c:v>
                </c:pt>
                <c:pt idx="2836">
                  <c:v>2.3050000000000001E-2</c:v>
                </c:pt>
                <c:pt idx="2837">
                  <c:v>2.452E-2</c:v>
                </c:pt>
                <c:pt idx="2838">
                  <c:v>2.589E-2</c:v>
                </c:pt>
                <c:pt idx="2839">
                  <c:v>2.7369999999999998E-2</c:v>
                </c:pt>
                <c:pt idx="2840">
                  <c:v>2.8740000000000002E-2</c:v>
                </c:pt>
                <c:pt idx="2841">
                  <c:v>2.9579999999999999E-2</c:v>
                </c:pt>
                <c:pt idx="2842">
                  <c:v>3.0839999999999999E-2</c:v>
                </c:pt>
                <c:pt idx="2843">
                  <c:v>3.1579999999999997E-2</c:v>
                </c:pt>
                <c:pt idx="2844">
                  <c:v>3.2210000000000003E-2</c:v>
                </c:pt>
                <c:pt idx="2845">
                  <c:v>3.2849999999999997E-2</c:v>
                </c:pt>
                <c:pt idx="2846">
                  <c:v>3.3270000000000001E-2</c:v>
                </c:pt>
                <c:pt idx="2847">
                  <c:v>3.3579999999999999E-2</c:v>
                </c:pt>
                <c:pt idx="2848">
                  <c:v>3.3790000000000001E-2</c:v>
                </c:pt>
                <c:pt idx="2849">
                  <c:v>3.3790000000000001E-2</c:v>
                </c:pt>
                <c:pt idx="2850">
                  <c:v>3.3790000000000001E-2</c:v>
                </c:pt>
                <c:pt idx="2851">
                  <c:v>3.3369999999999997E-2</c:v>
                </c:pt>
                <c:pt idx="2852">
                  <c:v>3.3059999999999999E-2</c:v>
                </c:pt>
                <c:pt idx="2853">
                  <c:v>3.2640000000000002E-2</c:v>
                </c:pt>
                <c:pt idx="2854">
                  <c:v>3.211E-2</c:v>
                </c:pt>
                <c:pt idx="2855">
                  <c:v>3.1579999999999997E-2</c:v>
                </c:pt>
                <c:pt idx="2856">
                  <c:v>3.0839999999999999E-2</c:v>
                </c:pt>
                <c:pt idx="2857">
                  <c:v>0.03</c:v>
                </c:pt>
                <c:pt idx="2858">
                  <c:v>2.937E-2</c:v>
                </c:pt>
                <c:pt idx="2859">
                  <c:v>2.8629999999999999E-2</c:v>
                </c:pt>
                <c:pt idx="2860">
                  <c:v>2.7789999999999999E-2</c:v>
                </c:pt>
                <c:pt idx="2861">
                  <c:v>2.726E-2</c:v>
                </c:pt>
                <c:pt idx="2862">
                  <c:v>2.6630000000000001E-2</c:v>
                </c:pt>
                <c:pt idx="2863">
                  <c:v>2.589E-2</c:v>
                </c:pt>
                <c:pt idx="2864">
                  <c:v>2.5360000000000001E-2</c:v>
                </c:pt>
                <c:pt idx="2865">
                  <c:v>2.4629999999999999E-2</c:v>
                </c:pt>
                <c:pt idx="2866">
                  <c:v>2.4420000000000001E-2</c:v>
                </c:pt>
                <c:pt idx="2867">
                  <c:v>2.3990000000000001E-2</c:v>
                </c:pt>
                <c:pt idx="2868">
                  <c:v>2.3779999999999999E-2</c:v>
                </c:pt>
                <c:pt idx="2869">
                  <c:v>2.368E-2</c:v>
                </c:pt>
                <c:pt idx="2870">
                  <c:v>2.3570000000000001E-2</c:v>
                </c:pt>
                <c:pt idx="2871">
                  <c:v>2.3570000000000001E-2</c:v>
                </c:pt>
                <c:pt idx="2872">
                  <c:v>2.3890000000000002E-2</c:v>
                </c:pt>
                <c:pt idx="2873">
                  <c:v>2.41E-2</c:v>
                </c:pt>
                <c:pt idx="2874">
                  <c:v>2.4199999999999999E-2</c:v>
                </c:pt>
                <c:pt idx="2875">
                  <c:v>2.452E-2</c:v>
                </c:pt>
                <c:pt idx="2876">
                  <c:v>2.4840000000000001E-2</c:v>
                </c:pt>
                <c:pt idx="2877">
                  <c:v>2.547E-2</c:v>
                </c:pt>
                <c:pt idx="2878">
                  <c:v>2.5999999999999999E-2</c:v>
                </c:pt>
                <c:pt idx="2879">
                  <c:v>2.6519999999999998E-2</c:v>
                </c:pt>
                <c:pt idx="2880">
                  <c:v>2.7050000000000001E-2</c:v>
                </c:pt>
                <c:pt idx="2881">
                  <c:v>2.7470000000000001E-2</c:v>
                </c:pt>
                <c:pt idx="2882">
                  <c:v>2.8000000000000001E-2</c:v>
                </c:pt>
                <c:pt idx="2883">
                  <c:v>2.8629999999999999E-2</c:v>
                </c:pt>
                <c:pt idx="2884">
                  <c:v>2.9159999999999998E-2</c:v>
                </c:pt>
                <c:pt idx="2885">
                  <c:v>2.947E-2</c:v>
                </c:pt>
                <c:pt idx="2886">
                  <c:v>2.9899999999999999E-2</c:v>
                </c:pt>
                <c:pt idx="2887">
                  <c:v>3.0210000000000001E-2</c:v>
                </c:pt>
                <c:pt idx="2888">
                  <c:v>3.032E-2</c:v>
                </c:pt>
                <c:pt idx="2889">
                  <c:v>3.074E-2</c:v>
                </c:pt>
                <c:pt idx="2890">
                  <c:v>3.0839999999999999E-2</c:v>
                </c:pt>
                <c:pt idx="2891">
                  <c:v>3.1050000000000001E-2</c:v>
                </c:pt>
                <c:pt idx="2892">
                  <c:v>3.1050000000000001E-2</c:v>
                </c:pt>
                <c:pt idx="2893">
                  <c:v>3.0839999999999999E-2</c:v>
                </c:pt>
                <c:pt idx="2894">
                  <c:v>3.0530000000000002E-2</c:v>
                </c:pt>
                <c:pt idx="2895">
                  <c:v>3.032E-2</c:v>
                </c:pt>
                <c:pt idx="2896">
                  <c:v>2.9899999999999999E-2</c:v>
                </c:pt>
                <c:pt idx="2897">
                  <c:v>2.947E-2</c:v>
                </c:pt>
                <c:pt idx="2898">
                  <c:v>2.9159999999999998E-2</c:v>
                </c:pt>
                <c:pt idx="2899">
                  <c:v>2.8840000000000001E-2</c:v>
                </c:pt>
                <c:pt idx="2900">
                  <c:v>2.81E-2</c:v>
                </c:pt>
                <c:pt idx="2901">
                  <c:v>2.758E-2</c:v>
                </c:pt>
                <c:pt idx="2902">
                  <c:v>2.716E-2</c:v>
                </c:pt>
                <c:pt idx="2903">
                  <c:v>2.6630000000000001E-2</c:v>
                </c:pt>
                <c:pt idx="2904">
                  <c:v>2.5999999999999999E-2</c:v>
                </c:pt>
                <c:pt idx="2905">
                  <c:v>2.5680000000000001E-2</c:v>
                </c:pt>
                <c:pt idx="2906">
                  <c:v>2.5049999999999999E-2</c:v>
                </c:pt>
                <c:pt idx="2907">
                  <c:v>2.452E-2</c:v>
                </c:pt>
                <c:pt idx="2908">
                  <c:v>2.3990000000000001E-2</c:v>
                </c:pt>
                <c:pt idx="2909">
                  <c:v>2.368E-2</c:v>
                </c:pt>
                <c:pt idx="2910">
                  <c:v>2.315E-2</c:v>
                </c:pt>
                <c:pt idx="2911">
                  <c:v>2.283E-2</c:v>
                </c:pt>
                <c:pt idx="2912">
                  <c:v>2.2519999999999998E-2</c:v>
                </c:pt>
                <c:pt idx="2913">
                  <c:v>2.1989999999999999E-2</c:v>
                </c:pt>
                <c:pt idx="2914">
                  <c:v>2.189E-2</c:v>
                </c:pt>
                <c:pt idx="2915">
                  <c:v>2.1680000000000001E-2</c:v>
                </c:pt>
                <c:pt idx="2916">
                  <c:v>2.1680000000000001E-2</c:v>
                </c:pt>
                <c:pt idx="2917">
                  <c:v>2.146E-2</c:v>
                </c:pt>
                <c:pt idx="2918">
                  <c:v>2.1250000000000002E-2</c:v>
                </c:pt>
                <c:pt idx="2919">
                  <c:v>2.1360000000000001E-2</c:v>
                </c:pt>
                <c:pt idx="2920">
                  <c:v>2.1250000000000002E-2</c:v>
                </c:pt>
                <c:pt idx="2921">
                  <c:v>2.1250000000000002E-2</c:v>
                </c:pt>
                <c:pt idx="2922">
                  <c:v>2.1250000000000002E-2</c:v>
                </c:pt>
                <c:pt idx="2923">
                  <c:v>2.1360000000000001E-2</c:v>
                </c:pt>
                <c:pt idx="2924">
                  <c:v>2.1360000000000001E-2</c:v>
                </c:pt>
                <c:pt idx="2925">
                  <c:v>2.1360000000000001E-2</c:v>
                </c:pt>
                <c:pt idx="2926">
                  <c:v>2.1250000000000002E-2</c:v>
                </c:pt>
                <c:pt idx="2927">
                  <c:v>2.1250000000000002E-2</c:v>
                </c:pt>
                <c:pt idx="2928">
                  <c:v>2.1360000000000001E-2</c:v>
                </c:pt>
                <c:pt idx="2929">
                  <c:v>2.1149999999999999E-2</c:v>
                </c:pt>
                <c:pt idx="2930">
                  <c:v>2.1149999999999999E-2</c:v>
                </c:pt>
                <c:pt idx="2931">
                  <c:v>2.0830000000000001E-2</c:v>
                </c:pt>
                <c:pt idx="2932">
                  <c:v>2.0729999999999998E-2</c:v>
                </c:pt>
                <c:pt idx="2933">
                  <c:v>2.052E-2</c:v>
                </c:pt>
                <c:pt idx="2934">
                  <c:v>2.0310000000000002E-2</c:v>
                </c:pt>
                <c:pt idx="2935">
                  <c:v>1.9879999999999998E-2</c:v>
                </c:pt>
                <c:pt idx="2936">
                  <c:v>1.967E-2</c:v>
                </c:pt>
                <c:pt idx="2937">
                  <c:v>1.925E-2</c:v>
                </c:pt>
                <c:pt idx="2938">
                  <c:v>1.8720000000000001E-2</c:v>
                </c:pt>
                <c:pt idx="2939">
                  <c:v>1.83E-2</c:v>
                </c:pt>
                <c:pt idx="2940">
                  <c:v>1.7780000000000001E-2</c:v>
                </c:pt>
                <c:pt idx="2941">
                  <c:v>1.704E-2</c:v>
                </c:pt>
                <c:pt idx="2942">
                  <c:v>1.6619999999999999E-2</c:v>
                </c:pt>
                <c:pt idx="2943">
                  <c:v>1.5879999999999998E-2</c:v>
                </c:pt>
                <c:pt idx="2944">
                  <c:v>1.525E-2</c:v>
                </c:pt>
                <c:pt idx="2945">
                  <c:v>1.461E-2</c:v>
                </c:pt>
                <c:pt idx="2946">
                  <c:v>1.3979999999999999E-2</c:v>
                </c:pt>
                <c:pt idx="2947">
                  <c:v>1.324E-2</c:v>
                </c:pt>
                <c:pt idx="2948">
                  <c:v>1.272E-2</c:v>
                </c:pt>
                <c:pt idx="2949">
                  <c:v>1.1979999999999999E-2</c:v>
                </c:pt>
                <c:pt idx="2950">
                  <c:v>1.145E-2</c:v>
                </c:pt>
                <c:pt idx="2951">
                  <c:v>1.082E-2</c:v>
                </c:pt>
                <c:pt idx="2952">
                  <c:v>1.0189999999999999E-2</c:v>
                </c:pt>
                <c:pt idx="2953">
                  <c:v>9.4500000000000001E-3</c:v>
                </c:pt>
                <c:pt idx="2954">
                  <c:v>9.1299999999999992E-3</c:v>
                </c:pt>
                <c:pt idx="2955">
                  <c:v>8.6099999999999996E-3</c:v>
                </c:pt>
                <c:pt idx="2956">
                  <c:v>8.2900000000000005E-3</c:v>
                </c:pt>
                <c:pt idx="2957">
                  <c:v>8.0800000000000004E-3</c:v>
                </c:pt>
                <c:pt idx="2958">
                  <c:v>7.5500000000000003E-3</c:v>
                </c:pt>
                <c:pt idx="2959">
                  <c:v>7.45E-3</c:v>
                </c:pt>
                <c:pt idx="2960">
                  <c:v>7.1300000000000001E-3</c:v>
                </c:pt>
                <c:pt idx="2961">
                  <c:v>6.9199999999999999E-3</c:v>
                </c:pt>
                <c:pt idx="2962">
                  <c:v>6.9199999999999999E-3</c:v>
                </c:pt>
                <c:pt idx="2963">
                  <c:v>6.9199999999999999E-3</c:v>
                </c:pt>
                <c:pt idx="2964">
                  <c:v>6.8199999999999997E-3</c:v>
                </c:pt>
                <c:pt idx="2965">
                  <c:v>7.0299999999999998E-3</c:v>
                </c:pt>
                <c:pt idx="2966">
                  <c:v>6.9199999999999999E-3</c:v>
                </c:pt>
                <c:pt idx="2967">
                  <c:v>7.0299999999999998E-3</c:v>
                </c:pt>
                <c:pt idx="2968">
                  <c:v>7.3400000000000002E-3</c:v>
                </c:pt>
                <c:pt idx="2969">
                  <c:v>7.6600000000000001E-3</c:v>
                </c:pt>
                <c:pt idx="2970">
                  <c:v>7.8700000000000003E-3</c:v>
                </c:pt>
                <c:pt idx="2971">
                  <c:v>8.0800000000000004E-3</c:v>
                </c:pt>
                <c:pt idx="2972">
                  <c:v>8.1899999999999994E-3</c:v>
                </c:pt>
                <c:pt idx="2973">
                  <c:v>8.6099999999999996E-3</c:v>
                </c:pt>
                <c:pt idx="2974">
                  <c:v>8.8199999999999997E-3</c:v>
                </c:pt>
                <c:pt idx="2975">
                  <c:v>9.0299999999999998E-3</c:v>
                </c:pt>
                <c:pt idx="2976">
                  <c:v>9.4500000000000001E-3</c:v>
                </c:pt>
                <c:pt idx="2977">
                  <c:v>9.6600000000000002E-3</c:v>
                </c:pt>
                <c:pt idx="2978">
                  <c:v>9.7699999999999992E-3</c:v>
                </c:pt>
                <c:pt idx="2979">
                  <c:v>1.0189999999999999E-2</c:v>
                </c:pt>
                <c:pt idx="2980">
                  <c:v>1.0189999999999999E-2</c:v>
                </c:pt>
                <c:pt idx="2981">
                  <c:v>1.04E-2</c:v>
                </c:pt>
                <c:pt idx="2982">
                  <c:v>1.0290000000000001E-2</c:v>
                </c:pt>
                <c:pt idx="2983">
                  <c:v>1.04E-2</c:v>
                </c:pt>
                <c:pt idx="2984">
                  <c:v>1.04E-2</c:v>
                </c:pt>
                <c:pt idx="2985">
                  <c:v>1.0290000000000001E-2</c:v>
                </c:pt>
                <c:pt idx="2986">
                  <c:v>1.008E-2</c:v>
                </c:pt>
                <c:pt idx="2987">
                  <c:v>9.8700000000000003E-3</c:v>
                </c:pt>
                <c:pt idx="2988">
                  <c:v>9.5600000000000008E-3</c:v>
                </c:pt>
                <c:pt idx="2989">
                  <c:v>9.1299999999999992E-3</c:v>
                </c:pt>
                <c:pt idx="2990">
                  <c:v>8.8199999999999997E-3</c:v>
                </c:pt>
                <c:pt idx="2991">
                  <c:v>8.3999999999999995E-3</c:v>
                </c:pt>
                <c:pt idx="2992">
                  <c:v>7.8700000000000003E-3</c:v>
                </c:pt>
                <c:pt idx="2993">
                  <c:v>7.45E-3</c:v>
                </c:pt>
                <c:pt idx="2994">
                  <c:v>6.7099999999999998E-3</c:v>
                </c:pt>
                <c:pt idx="2995">
                  <c:v>6.0800000000000003E-3</c:v>
                </c:pt>
                <c:pt idx="2996">
                  <c:v>5.3400000000000001E-3</c:v>
                </c:pt>
                <c:pt idx="2997">
                  <c:v>4.7099999999999998E-3</c:v>
                </c:pt>
                <c:pt idx="2998">
                  <c:v>3.9699999999999996E-3</c:v>
                </c:pt>
                <c:pt idx="2999">
                  <c:v>3.2299999999999998E-3</c:v>
                </c:pt>
                <c:pt idx="3000">
                  <c:v>2.3900000000000002E-3</c:v>
                </c:pt>
                <c:pt idx="3001">
                  <c:v>1.5499999999999999E-3</c:v>
                </c:pt>
                <c:pt idx="3002">
                  <c:v>8.0999999999999996E-4</c:v>
                </c:pt>
                <c:pt idx="3003">
                  <c:v>6.9999999999999994E-5</c:v>
                </c:pt>
                <c:pt idx="3004">
                  <c:v>-7.6999999999999996E-4</c:v>
                </c:pt>
                <c:pt idx="3005">
                  <c:v>-1.6100000000000001E-3</c:v>
                </c:pt>
                <c:pt idx="3006">
                  <c:v>-2.2499999999999998E-3</c:v>
                </c:pt>
                <c:pt idx="3007">
                  <c:v>-2.98E-3</c:v>
                </c:pt>
                <c:pt idx="3008">
                  <c:v>-3.4099999999999998E-3</c:v>
                </c:pt>
                <c:pt idx="3009">
                  <c:v>-3.9300000000000003E-3</c:v>
                </c:pt>
                <c:pt idx="3010">
                  <c:v>-4.4600000000000004E-3</c:v>
                </c:pt>
                <c:pt idx="3011">
                  <c:v>-4.8799999999999998E-3</c:v>
                </c:pt>
                <c:pt idx="3012">
                  <c:v>-4.8799999999999998E-3</c:v>
                </c:pt>
                <c:pt idx="3013">
                  <c:v>-5.1999999999999998E-3</c:v>
                </c:pt>
                <c:pt idx="3014">
                  <c:v>-5.4099999999999999E-3</c:v>
                </c:pt>
                <c:pt idx="3015">
                  <c:v>-5.4099999999999999E-3</c:v>
                </c:pt>
                <c:pt idx="3016">
                  <c:v>-5.3E-3</c:v>
                </c:pt>
                <c:pt idx="3017">
                  <c:v>-5.0899999999999999E-3</c:v>
                </c:pt>
                <c:pt idx="3018">
                  <c:v>-4.9899999999999996E-3</c:v>
                </c:pt>
                <c:pt idx="3019">
                  <c:v>-4.5700000000000003E-3</c:v>
                </c:pt>
                <c:pt idx="3020">
                  <c:v>-4.3499999999999997E-3</c:v>
                </c:pt>
                <c:pt idx="3021">
                  <c:v>-3.8300000000000001E-3</c:v>
                </c:pt>
                <c:pt idx="3022">
                  <c:v>-3.0899999999999999E-3</c:v>
                </c:pt>
                <c:pt idx="3023">
                  <c:v>-2.5600000000000002E-3</c:v>
                </c:pt>
                <c:pt idx="3024">
                  <c:v>-1.72E-3</c:v>
                </c:pt>
                <c:pt idx="3025">
                  <c:v>-1.2999999999999999E-3</c:v>
                </c:pt>
                <c:pt idx="3026">
                  <c:v>-6.7000000000000002E-4</c:v>
                </c:pt>
                <c:pt idx="3027">
                  <c:v>2.7999999999999998E-4</c:v>
                </c:pt>
                <c:pt idx="3028">
                  <c:v>1.0200000000000001E-3</c:v>
                </c:pt>
                <c:pt idx="3029">
                  <c:v>1.4400000000000001E-3</c:v>
                </c:pt>
                <c:pt idx="3030">
                  <c:v>2.1800000000000001E-3</c:v>
                </c:pt>
                <c:pt idx="3031">
                  <c:v>2.9199999999999999E-3</c:v>
                </c:pt>
                <c:pt idx="3032">
                  <c:v>3.3400000000000001E-3</c:v>
                </c:pt>
                <c:pt idx="3033">
                  <c:v>3.7599999999999999E-3</c:v>
                </c:pt>
                <c:pt idx="3034">
                  <c:v>4.1799999999999997E-3</c:v>
                </c:pt>
                <c:pt idx="3035">
                  <c:v>4.2900000000000004E-3</c:v>
                </c:pt>
                <c:pt idx="3036">
                  <c:v>4.4999999999999997E-3</c:v>
                </c:pt>
                <c:pt idx="3037">
                  <c:v>4.5999999999999999E-3</c:v>
                </c:pt>
                <c:pt idx="3038">
                  <c:v>4.7099999999999998E-3</c:v>
                </c:pt>
                <c:pt idx="3039">
                  <c:v>4.2900000000000004E-3</c:v>
                </c:pt>
                <c:pt idx="3040">
                  <c:v>4.0800000000000003E-3</c:v>
                </c:pt>
                <c:pt idx="3041">
                  <c:v>3.9699999999999996E-3</c:v>
                </c:pt>
                <c:pt idx="3042">
                  <c:v>3.2299999999999998E-3</c:v>
                </c:pt>
                <c:pt idx="3043">
                  <c:v>2.7100000000000002E-3</c:v>
                </c:pt>
                <c:pt idx="3044">
                  <c:v>2.1800000000000001E-3</c:v>
                </c:pt>
                <c:pt idx="3045">
                  <c:v>1.4400000000000001E-3</c:v>
                </c:pt>
                <c:pt idx="3046">
                  <c:v>4.8999999999999998E-4</c:v>
                </c:pt>
                <c:pt idx="3047">
                  <c:v>-2.4000000000000001E-4</c:v>
                </c:pt>
                <c:pt idx="3048">
                  <c:v>-1.09E-3</c:v>
                </c:pt>
                <c:pt idx="3049">
                  <c:v>-2.14E-3</c:v>
                </c:pt>
                <c:pt idx="3050">
                  <c:v>-2.98E-3</c:v>
                </c:pt>
                <c:pt idx="3051">
                  <c:v>-3.9300000000000003E-3</c:v>
                </c:pt>
                <c:pt idx="3052">
                  <c:v>-4.6699999999999997E-3</c:v>
                </c:pt>
                <c:pt idx="3053">
                  <c:v>-5.4099999999999999E-3</c:v>
                </c:pt>
                <c:pt idx="3054">
                  <c:v>-6.1500000000000001E-3</c:v>
                </c:pt>
                <c:pt idx="3055">
                  <c:v>-6.7799999999999996E-3</c:v>
                </c:pt>
                <c:pt idx="3056">
                  <c:v>-7.1999999999999998E-3</c:v>
                </c:pt>
                <c:pt idx="3057">
                  <c:v>-7.62E-3</c:v>
                </c:pt>
                <c:pt idx="3058">
                  <c:v>-7.8300000000000002E-3</c:v>
                </c:pt>
                <c:pt idx="3059">
                  <c:v>-7.9399999999999991E-3</c:v>
                </c:pt>
                <c:pt idx="3060">
                  <c:v>-7.9399999999999991E-3</c:v>
                </c:pt>
                <c:pt idx="3061">
                  <c:v>-7.8300000000000002E-3</c:v>
                </c:pt>
                <c:pt idx="3062">
                  <c:v>-7.62E-3</c:v>
                </c:pt>
                <c:pt idx="3063">
                  <c:v>-7.0899999999999999E-3</c:v>
                </c:pt>
                <c:pt idx="3064">
                  <c:v>-6.5700000000000003E-3</c:v>
                </c:pt>
                <c:pt idx="3065">
                  <c:v>-5.94E-3</c:v>
                </c:pt>
                <c:pt idx="3066">
                  <c:v>-5.1999999999999998E-3</c:v>
                </c:pt>
                <c:pt idx="3067">
                  <c:v>-4.3499999999999997E-3</c:v>
                </c:pt>
                <c:pt idx="3068">
                  <c:v>-3.5100000000000001E-3</c:v>
                </c:pt>
                <c:pt idx="3069">
                  <c:v>-2.4599999999999999E-3</c:v>
                </c:pt>
                <c:pt idx="3070">
                  <c:v>-1.4E-3</c:v>
                </c:pt>
                <c:pt idx="3071">
                  <c:v>-3.5E-4</c:v>
                </c:pt>
                <c:pt idx="3072">
                  <c:v>4.8999999999999998E-4</c:v>
                </c:pt>
                <c:pt idx="3073">
                  <c:v>1.7600000000000001E-3</c:v>
                </c:pt>
                <c:pt idx="3074">
                  <c:v>2.7100000000000002E-3</c:v>
                </c:pt>
                <c:pt idx="3075">
                  <c:v>3.7599999999999999E-3</c:v>
                </c:pt>
                <c:pt idx="3076">
                  <c:v>4.7099999999999998E-3</c:v>
                </c:pt>
                <c:pt idx="3077">
                  <c:v>5.3400000000000001E-3</c:v>
                </c:pt>
                <c:pt idx="3078">
                  <c:v>6.1799999999999997E-3</c:v>
                </c:pt>
                <c:pt idx="3079">
                  <c:v>6.8199999999999997E-3</c:v>
                </c:pt>
                <c:pt idx="3080">
                  <c:v>7.6600000000000001E-3</c:v>
                </c:pt>
                <c:pt idx="3081">
                  <c:v>7.9799999999999992E-3</c:v>
                </c:pt>
                <c:pt idx="3082">
                  <c:v>8.3999999999999995E-3</c:v>
                </c:pt>
                <c:pt idx="3083">
                  <c:v>8.6099999999999996E-3</c:v>
                </c:pt>
                <c:pt idx="3084">
                  <c:v>8.8199999999999997E-3</c:v>
                </c:pt>
                <c:pt idx="3085">
                  <c:v>8.9200000000000008E-3</c:v>
                </c:pt>
                <c:pt idx="3086">
                  <c:v>8.9200000000000008E-3</c:v>
                </c:pt>
                <c:pt idx="3087">
                  <c:v>8.8199999999999997E-3</c:v>
                </c:pt>
                <c:pt idx="3088">
                  <c:v>8.7100000000000007E-3</c:v>
                </c:pt>
                <c:pt idx="3089">
                  <c:v>8.3999999999999995E-3</c:v>
                </c:pt>
                <c:pt idx="3090">
                  <c:v>8.1899999999999994E-3</c:v>
                </c:pt>
                <c:pt idx="3091">
                  <c:v>7.8700000000000003E-3</c:v>
                </c:pt>
                <c:pt idx="3092">
                  <c:v>7.6600000000000001E-3</c:v>
                </c:pt>
                <c:pt idx="3093">
                  <c:v>7.2399999999999999E-3</c:v>
                </c:pt>
                <c:pt idx="3094">
                  <c:v>7.0299999999999998E-3</c:v>
                </c:pt>
                <c:pt idx="3095">
                  <c:v>6.9199999999999999E-3</c:v>
                </c:pt>
                <c:pt idx="3096">
                  <c:v>6.3899999999999998E-3</c:v>
                </c:pt>
                <c:pt idx="3097">
                  <c:v>6.2899999999999996E-3</c:v>
                </c:pt>
                <c:pt idx="3098">
                  <c:v>6.0800000000000003E-3</c:v>
                </c:pt>
                <c:pt idx="3099">
                  <c:v>5.9699999999999996E-3</c:v>
                </c:pt>
                <c:pt idx="3100">
                  <c:v>6.0800000000000003E-3</c:v>
                </c:pt>
                <c:pt idx="3101">
                  <c:v>6.0800000000000003E-3</c:v>
                </c:pt>
                <c:pt idx="3102">
                  <c:v>6.1799999999999997E-3</c:v>
                </c:pt>
                <c:pt idx="3103">
                  <c:v>6.1799999999999997E-3</c:v>
                </c:pt>
                <c:pt idx="3104">
                  <c:v>6.6100000000000004E-3</c:v>
                </c:pt>
                <c:pt idx="3105">
                  <c:v>6.9199999999999999E-3</c:v>
                </c:pt>
                <c:pt idx="3106">
                  <c:v>7.0299999999999998E-3</c:v>
                </c:pt>
                <c:pt idx="3107">
                  <c:v>7.3400000000000002E-3</c:v>
                </c:pt>
                <c:pt idx="3108">
                  <c:v>7.9799999999999992E-3</c:v>
                </c:pt>
                <c:pt idx="3109">
                  <c:v>8.1899999999999994E-3</c:v>
                </c:pt>
                <c:pt idx="3110">
                  <c:v>8.6099999999999996E-3</c:v>
                </c:pt>
                <c:pt idx="3111">
                  <c:v>9.0299999999999998E-3</c:v>
                </c:pt>
                <c:pt idx="3112">
                  <c:v>9.5600000000000008E-3</c:v>
                </c:pt>
                <c:pt idx="3113">
                  <c:v>9.7699999999999992E-3</c:v>
                </c:pt>
                <c:pt idx="3114">
                  <c:v>1.008E-2</c:v>
                </c:pt>
                <c:pt idx="3115">
                  <c:v>1.0290000000000001E-2</c:v>
                </c:pt>
                <c:pt idx="3116">
                  <c:v>1.04E-2</c:v>
                </c:pt>
                <c:pt idx="3117">
                  <c:v>1.061E-2</c:v>
                </c:pt>
                <c:pt idx="3118">
                  <c:v>1.072E-2</c:v>
                </c:pt>
                <c:pt idx="3119">
                  <c:v>1.061E-2</c:v>
                </c:pt>
                <c:pt idx="3120">
                  <c:v>1.0500000000000001E-2</c:v>
                </c:pt>
                <c:pt idx="3121">
                  <c:v>1.0189999999999999E-2</c:v>
                </c:pt>
                <c:pt idx="3122">
                  <c:v>9.9799999999999993E-3</c:v>
                </c:pt>
                <c:pt idx="3123">
                  <c:v>9.6600000000000002E-3</c:v>
                </c:pt>
                <c:pt idx="3124">
                  <c:v>9.3500000000000007E-3</c:v>
                </c:pt>
                <c:pt idx="3125">
                  <c:v>8.9200000000000008E-3</c:v>
                </c:pt>
                <c:pt idx="3126">
                  <c:v>8.6099999999999996E-3</c:v>
                </c:pt>
                <c:pt idx="3127">
                  <c:v>8.1899999999999994E-3</c:v>
                </c:pt>
                <c:pt idx="3128">
                  <c:v>7.6600000000000001E-3</c:v>
                </c:pt>
                <c:pt idx="3129">
                  <c:v>7.3400000000000002E-3</c:v>
                </c:pt>
                <c:pt idx="3130">
                  <c:v>6.8199999999999997E-3</c:v>
                </c:pt>
                <c:pt idx="3131">
                  <c:v>6.4999999999999997E-3</c:v>
                </c:pt>
                <c:pt idx="3132">
                  <c:v>6.1799999999999997E-3</c:v>
                </c:pt>
                <c:pt idx="3133">
                  <c:v>5.7600000000000004E-3</c:v>
                </c:pt>
                <c:pt idx="3134">
                  <c:v>5.6600000000000001E-3</c:v>
                </c:pt>
                <c:pt idx="3135">
                  <c:v>5.45E-3</c:v>
                </c:pt>
                <c:pt idx="3136">
                  <c:v>5.2399999999999999E-3</c:v>
                </c:pt>
                <c:pt idx="3137">
                  <c:v>5.3400000000000001E-3</c:v>
                </c:pt>
                <c:pt idx="3138">
                  <c:v>5.6600000000000001E-3</c:v>
                </c:pt>
                <c:pt idx="3139">
                  <c:v>5.6600000000000001E-3</c:v>
                </c:pt>
                <c:pt idx="3140">
                  <c:v>5.8700000000000002E-3</c:v>
                </c:pt>
                <c:pt idx="3141">
                  <c:v>6.2899999999999996E-3</c:v>
                </c:pt>
                <c:pt idx="3142">
                  <c:v>6.4999999999999997E-3</c:v>
                </c:pt>
                <c:pt idx="3143">
                  <c:v>7.0299999999999998E-3</c:v>
                </c:pt>
                <c:pt idx="3144">
                  <c:v>7.5500000000000003E-3</c:v>
                </c:pt>
                <c:pt idx="3145">
                  <c:v>8.1899999999999994E-3</c:v>
                </c:pt>
                <c:pt idx="3146">
                  <c:v>8.7100000000000007E-3</c:v>
                </c:pt>
                <c:pt idx="3147">
                  <c:v>9.1299999999999992E-3</c:v>
                </c:pt>
                <c:pt idx="3148">
                  <c:v>9.8700000000000003E-3</c:v>
                </c:pt>
                <c:pt idx="3149">
                  <c:v>1.0290000000000001E-2</c:v>
                </c:pt>
                <c:pt idx="3150">
                  <c:v>1.093E-2</c:v>
                </c:pt>
                <c:pt idx="3151">
                  <c:v>1.1560000000000001E-2</c:v>
                </c:pt>
                <c:pt idx="3152">
                  <c:v>1.187E-2</c:v>
                </c:pt>
                <c:pt idx="3153">
                  <c:v>1.24E-2</c:v>
                </c:pt>
                <c:pt idx="3154">
                  <c:v>1.282E-2</c:v>
                </c:pt>
                <c:pt idx="3155">
                  <c:v>1.2930000000000001E-2</c:v>
                </c:pt>
                <c:pt idx="3156">
                  <c:v>1.3140000000000001E-2</c:v>
                </c:pt>
                <c:pt idx="3157">
                  <c:v>1.324E-2</c:v>
                </c:pt>
                <c:pt idx="3158">
                  <c:v>1.3350000000000001E-2</c:v>
                </c:pt>
                <c:pt idx="3159">
                  <c:v>1.324E-2</c:v>
                </c:pt>
                <c:pt idx="3160">
                  <c:v>1.3140000000000001E-2</c:v>
                </c:pt>
                <c:pt idx="3161">
                  <c:v>1.3140000000000001E-2</c:v>
                </c:pt>
                <c:pt idx="3162">
                  <c:v>1.272E-2</c:v>
                </c:pt>
                <c:pt idx="3163">
                  <c:v>1.23E-2</c:v>
                </c:pt>
                <c:pt idx="3164">
                  <c:v>1.1769999999999999E-2</c:v>
                </c:pt>
                <c:pt idx="3165">
                  <c:v>1.1350000000000001E-2</c:v>
                </c:pt>
                <c:pt idx="3166">
                  <c:v>1.061E-2</c:v>
                </c:pt>
                <c:pt idx="3167">
                  <c:v>1.0189999999999999E-2</c:v>
                </c:pt>
                <c:pt idx="3168">
                  <c:v>9.1299999999999992E-3</c:v>
                </c:pt>
                <c:pt idx="3169">
                  <c:v>8.6099999999999996E-3</c:v>
                </c:pt>
                <c:pt idx="3170">
                  <c:v>7.6600000000000001E-3</c:v>
                </c:pt>
                <c:pt idx="3171">
                  <c:v>7.0299999999999998E-3</c:v>
                </c:pt>
                <c:pt idx="3172">
                  <c:v>6.3899999999999998E-3</c:v>
                </c:pt>
                <c:pt idx="3173">
                  <c:v>5.3400000000000001E-3</c:v>
                </c:pt>
                <c:pt idx="3174">
                  <c:v>4.7099999999999998E-3</c:v>
                </c:pt>
                <c:pt idx="3175">
                  <c:v>3.7599999999999999E-3</c:v>
                </c:pt>
                <c:pt idx="3176">
                  <c:v>3.13E-3</c:v>
                </c:pt>
                <c:pt idx="3177">
                  <c:v>2.3900000000000002E-3</c:v>
                </c:pt>
                <c:pt idx="3178">
                  <c:v>1.65E-3</c:v>
                </c:pt>
                <c:pt idx="3179">
                  <c:v>1.23E-3</c:v>
                </c:pt>
                <c:pt idx="3180">
                  <c:v>5.9999999999999995E-4</c:v>
                </c:pt>
                <c:pt idx="3181">
                  <c:v>6.9999999999999994E-5</c:v>
                </c:pt>
                <c:pt idx="3182">
                  <c:v>-4.6000000000000001E-4</c:v>
                </c:pt>
                <c:pt idx="3183">
                  <c:v>-8.8000000000000003E-4</c:v>
                </c:pt>
                <c:pt idx="3184">
                  <c:v>-1.4E-3</c:v>
                </c:pt>
                <c:pt idx="3185">
                  <c:v>-1.72E-3</c:v>
                </c:pt>
                <c:pt idx="3186">
                  <c:v>-1.9300000000000001E-3</c:v>
                </c:pt>
                <c:pt idx="3187">
                  <c:v>-1.9300000000000001E-3</c:v>
                </c:pt>
                <c:pt idx="3188">
                  <c:v>-2.0400000000000001E-3</c:v>
                </c:pt>
                <c:pt idx="3189">
                  <c:v>-2.0400000000000001E-3</c:v>
                </c:pt>
                <c:pt idx="3190">
                  <c:v>-2.0400000000000001E-3</c:v>
                </c:pt>
                <c:pt idx="3191">
                  <c:v>-1.83E-3</c:v>
                </c:pt>
                <c:pt idx="3192">
                  <c:v>-1.5100000000000001E-3</c:v>
                </c:pt>
                <c:pt idx="3193">
                  <c:v>-1.2999999999999999E-3</c:v>
                </c:pt>
                <c:pt idx="3194">
                  <c:v>-7.6999999999999996E-4</c:v>
                </c:pt>
                <c:pt idx="3195">
                  <c:v>-2.4000000000000001E-4</c:v>
                </c:pt>
                <c:pt idx="3196">
                  <c:v>3.8999999999999999E-4</c:v>
                </c:pt>
                <c:pt idx="3197">
                  <c:v>9.1E-4</c:v>
                </c:pt>
                <c:pt idx="3198">
                  <c:v>1.5499999999999999E-3</c:v>
                </c:pt>
                <c:pt idx="3199">
                  <c:v>2.2799999999999999E-3</c:v>
                </c:pt>
                <c:pt idx="3200">
                  <c:v>3.2299999999999998E-3</c:v>
                </c:pt>
                <c:pt idx="3201">
                  <c:v>4.2900000000000004E-3</c:v>
                </c:pt>
                <c:pt idx="3202">
                  <c:v>5.2399999999999999E-3</c:v>
                </c:pt>
                <c:pt idx="3203">
                  <c:v>6.1799999999999997E-3</c:v>
                </c:pt>
                <c:pt idx="3204">
                  <c:v>6.8199999999999997E-3</c:v>
                </c:pt>
                <c:pt idx="3205">
                  <c:v>7.9799999999999992E-3</c:v>
                </c:pt>
                <c:pt idx="3206">
                  <c:v>9.0299999999999998E-3</c:v>
                </c:pt>
                <c:pt idx="3207">
                  <c:v>1.008E-2</c:v>
                </c:pt>
                <c:pt idx="3208">
                  <c:v>1.093E-2</c:v>
                </c:pt>
                <c:pt idx="3209">
                  <c:v>1.187E-2</c:v>
                </c:pt>
                <c:pt idx="3210">
                  <c:v>1.272E-2</c:v>
                </c:pt>
                <c:pt idx="3211">
                  <c:v>1.324E-2</c:v>
                </c:pt>
                <c:pt idx="3212">
                  <c:v>1.388E-2</c:v>
                </c:pt>
                <c:pt idx="3213">
                  <c:v>1.44E-2</c:v>
                </c:pt>
                <c:pt idx="3214">
                  <c:v>1.504E-2</c:v>
                </c:pt>
                <c:pt idx="3215">
                  <c:v>1.525E-2</c:v>
                </c:pt>
                <c:pt idx="3216">
                  <c:v>1.546E-2</c:v>
                </c:pt>
                <c:pt idx="3217">
                  <c:v>1.5350000000000001E-2</c:v>
                </c:pt>
                <c:pt idx="3218">
                  <c:v>1.525E-2</c:v>
                </c:pt>
                <c:pt idx="3219">
                  <c:v>1.525E-2</c:v>
                </c:pt>
                <c:pt idx="3220">
                  <c:v>1.472E-2</c:v>
                </c:pt>
                <c:pt idx="3221">
                  <c:v>1.44E-2</c:v>
                </c:pt>
                <c:pt idx="3222">
                  <c:v>1.367E-2</c:v>
                </c:pt>
                <c:pt idx="3223">
                  <c:v>1.3140000000000001E-2</c:v>
                </c:pt>
                <c:pt idx="3224">
                  <c:v>1.24E-2</c:v>
                </c:pt>
                <c:pt idx="3225">
                  <c:v>1.1560000000000001E-2</c:v>
                </c:pt>
                <c:pt idx="3226">
                  <c:v>1.072E-2</c:v>
                </c:pt>
                <c:pt idx="3227">
                  <c:v>9.5600000000000008E-3</c:v>
                </c:pt>
                <c:pt idx="3228">
                  <c:v>8.7100000000000007E-3</c:v>
                </c:pt>
                <c:pt idx="3229">
                  <c:v>7.6600000000000001E-3</c:v>
                </c:pt>
                <c:pt idx="3230">
                  <c:v>6.7099999999999998E-3</c:v>
                </c:pt>
                <c:pt idx="3231">
                  <c:v>5.6600000000000001E-3</c:v>
                </c:pt>
                <c:pt idx="3232">
                  <c:v>4.7099999999999998E-3</c:v>
                </c:pt>
                <c:pt idx="3233">
                  <c:v>4.0800000000000003E-3</c:v>
                </c:pt>
                <c:pt idx="3234">
                  <c:v>3.2299999999999998E-3</c:v>
                </c:pt>
                <c:pt idx="3235">
                  <c:v>2.5999999999999999E-3</c:v>
                </c:pt>
                <c:pt idx="3236">
                  <c:v>2.1800000000000001E-3</c:v>
                </c:pt>
                <c:pt idx="3237">
                  <c:v>1.7600000000000001E-3</c:v>
                </c:pt>
                <c:pt idx="3238">
                  <c:v>1.65E-3</c:v>
                </c:pt>
                <c:pt idx="3239">
                  <c:v>1.65E-3</c:v>
                </c:pt>
                <c:pt idx="3240">
                  <c:v>1.7600000000000001E-3</c:v>
                </c:pt>
                <c:pt idx="3241">
                  <c:v>1.8600000000000001E-3</c:v>
                </c:pt>
                <c:pt idx="3242">
                  <c:v>2.5000000000000001E-3</c:v>
                </c:pt>
                <c:pt idx="3243">
                  <c:v>2.81E-3</c:v>
                </c:pt>
                <c:pt idx="3244">
                  <c:v>3.7599999999999999E-3</c:v>
                </c:pt>
                <c:pt idx="3245">
                  <c:v>4.7099999999999998E-3</c:v>
                </c:pt>
                <c:pt idx="3246">
                  <c:v>5.6600000000000001E-3</c:v>
                </c:pt>
                <c:pt idx="3247">
                  <c:v>6.4999999999999997E-3</c:v>
                </c:pt>
                <c:pt idx="3248">
                  <c:v>7.7600000000000004E-3</c:v>
                </c:pt>
                <c:pt idx="3249">
                  <c:v>8.9200000000000008E-3</c:v>
                </c:pt>
                <c:pt idx="3250">
                  <c:v>1.0290000000000001E-2</c:v>
                </c:pt>
                <c:pt idx="3251">
                  <c:v>1.145E-2</c:v>
                </c:pt>
                <c:pt idx="3252">
                  <c:v>1.272E-2</c:v>
                </c:pt>
                <c:pt idx="3253">
                  <c:v>1.409E-2</c:v>
                </c:pt>
                <c:pt idx="3254">
                  <c:v>1.5140000000000001E-2</c:v>
                </c:pt>
                <c:pt idx="3255">
                  <c:v>1.6299999999999999E-2</c:v>
                </c:pt>
                <c:pt idx="3256">
                  <c:v>1.7350000000000001E-2</c:v>
                </c:pt>
                <c:pt idx="3257">
                  <c:v>1.8200000000000001E-2</c:v>
                </c:pt>
                <c:pt idx="3258">
                  <c:v>1.9040000000000001E-2</c:v>
                </c:pt>
                <c:pt idx="3259">
                  <c:v>1.967E-2</c:v>
                </c:pt>
                <c:pt idx="3260">
                  <c:v>2.0199999999999999E-2</c:v>
                </c:pt>
                <c:pt idx="3261">
                  <c:v>2.0619999999999999E-2</c:v>
                </c:pt>
                <c:pt idx="3262">
                  <c:v>2.0729999999999998E-2</c:v>
                </c:pt>
                <c:pt idx="3263">
                  <c:v>2.094E-2</c:v>
                </c:pt>
                <c:pt idx="3264">
                  <c:v>2.0619999999999999E-2</c:v>
                </c:pt>
                <c:pt idx="3265">
                  <c:v>2.0199999999999999E-2</c:v>
                </c:pt>
                <c:pt idx="3266">
                  <c:v>2.009E-2</c:v>
                </c:pt>
                <c:pt idx="3267">
                  <c:v>1.9570000000000001E-2</c:v>
                </c:pt>
                <c:pt idx="3268">
                  <c:v>1.8939999999999999E-2</c:v>
                </c:pt>
                <c:pt idx="3269">
                  <c:v>1.7989999999999999E-2</c:v>
                </c:pt>
                <c:pt idx="3270">
                  <c:v>1.7139999999999999E-2</c:v>
                </c:pt>
                <c:pt idx="3271">
                  <c:v>1.609E-2</c:v>
                </c:pt>
                <c:pt idx="3272">
                  <c:v>1.504E-2</c:v>
                </c:pt>
                <c:pt idx="3273">
                  <c:v>1.388E-2</c:v>
                </c:pt>
                <c:pt idx="3274">
                  <c:v>1.261E-2</c:v>
                </c:pt>
                <c:pt idx="3275">
                  <c:v>1.1560000000000001E-2</c:v>
                </c:pt>
                <c:pt idx="3276">
                  <c:v>1.04E-2</c:v>
                </c:pt>
                <c:pt idx="3277">
                  <c:v>9.2399999999999999E-3</c:v>
                </c:pt>
                <c:pt idx="3278">
                  <c:v>8.0800000000000004E-3</c:v>
                </c:pt>
                <c:pt idx="3279">
                  <c:v>7.0299999999999998E-3</c:v>
                </c:pt>
                <c:pt idx="3280">
                  <c:v>6.0800000000000003E-3</c:v>
                </c:pt>
                <c:pt idx="3281">
                  <c:v>5.0200000000000002E-3</c:v>
                </c:pt>
                <c:pt idx="3282">
                  <c:v>4.1799999999999997E-3</c:v>
                </c:pt>
                <c:pt idx="3283">
                  <c:v>3.65E-3</c:v>
                </c:pt>
                <c:pt idx="3284">
                  <c:v>3.0200000000000001E-3</c:v>
                </c:pt>
                <c:pt idx="3285">
                  <c:v>2.5000000000000001E-3</c:v>
                </c:pt>
                <c:pt idx="3286">
                  <c:v>2.0699999999999998E-3</c:v>
                </c:pt>
                <c:pt idx="3287">
                  <c:v>2.0699999999999998E-3</c:v>
                </c:pt>
                <c:pt idx="3288">
                  <c:v>1.8600000000000001E-3</c:v>
                </c:pt>
                <c:pt idx="3289">
                  <c:v>1.65E-3</c:v>
                </c:pt>
                <c:pt idx="3290">
                  <c:v>1.97E-3</c:v>
                </c:pt>
                <c:pt idx="3291">
                  <c:v>2.0699999999999998E-3</c:v>
                </c:pt>
                <c:pt idx="3292">
                  <c:v>2.5999999999999999E-3</c:v>
                </c:pt>
                <c:pt idx="3293">
                  <c:v>2.81E-3</c:v>
                </c:pt>
                <c:pt idx="3294">
                  <c:v>3.4399999999999999E-3</c:v>
                </c:pt>
                <c:pt idx="3295">
                  <c:v>4.0800000000000003E-3</c:v>
                </c:pt>
                <c:pt idx="3296">
                  <c:v>4.81E-3</c:v>
                </c:pt>
                <c:pt idx="3297">
                  <c:v>5.6600000000000001E-3</c:v>
                </c:pt>
                <c:pt idx="3298">
                  <c:v>6.2899999999999996E-3</c:v>
                </c:pt>
                <c:pt idx="3299">
                  <c:v>7.1300000000000001E-3</c:v>
                </c:pt>
                <c:pt idx="3300">
                  <c:v>8.0800000000000004E-3</c:v>
                </c:pt>
                <c:pt idx="3301">
                  <c:v>8.9200000000000008E-3</c:v>
                </c:pt>
                <c:pt idx="3302">
                  <c:v>9.6600000000000002E-3</c:v>
                </c:pt>
                <c:pt idx="3303">
                  <c:v>1.072E-2</c:v>
                </c:pt>
                <c:pt idx="3304">
                  <c:v>1.124E-2</c:v>
                </c:pt>
                <c:pt idx="3305">
                  <c:v>1.209E-2</c:v>
                </c:pt>
                <c:pt idx="3306">
                  <c:v>1.261E-2</c:v>
                </c:pt>
                <c:pt idx="3307">
                  <c:v>1.3350000000000001E-2</c:v>
                </c:pt>
                <c:pt idx="3308">
                  <c:v>1.3769999999999999E-2</c:v>
                </c:pt>
                <c:pt idx="3309">
                  <c:v>1.4189999999999999E-2</c:v>
                </c:pt>
                <c:pt idx="3310">
                  <c:v>1.451E-2</c:v>
                </c:pt>
                <c:pt idx="3311">
                  <c:v>1.472E-2</c:v>
                </c:pt>
                <c:pt idx="3312">
                  <c:v>1.4930000000000001E-2</c:v>
                </c:pt>
                <c:pt idx="3313">
                  <c:v>1.472E-2</c:v>
                </c:pt>
                <c:pt idx="3314">
                  <c:v>1.461E-2</c:v>
                </c:pt>
                <c:pt idx="3315">
                  <c:v>1.451E-2</c:v>
                </c:pt>
                <c:pt idx="3316">
                  <c:v>1.409E-2</c:v>
                </c:pt>
                <c:pt idx="3317">
                  <c:v>1.3769999999999999E-2</c:v>
                </c:pt>
                <c:pt idx="3318">
                  <c:v>1.3140000000000001E-2</c:v>
                </c:pt>
                <c:pt idx="3319">
                  <c:v>1.251E-2</c:v>
                </c:pt>
                <c:pt idx="3320">
                  <c:v>1.1979999999999999E-2</c:v>
                </c:pt>
                <c:pt idx="3321">
                  <c:v>1.124E-2</c:v>
                </c:pt>
                <c:pt idx="3322">
                  <c:v>1.0290000000000001E-2</c:v>
                </c:pt>
                <c:pt idx="3323">
                  <c:v>9.5600000000000008E-3</c:v>
                </c:pt>
                <c:pt idx="3324">
                  <c:v>8.6099999999999996E-3</c:v>
                </c:pt>
                <c:pt idx="3325">
                  <c:v>7.8700000000000003E-3</c:v>
                </c:pt>
                <c:pt idx="3326">
                  <c:v>6.8199999999999997E-3</c:v>
                </c:pt>
                <c:pt idx="3327">
                  <c:v>5.8700000000000002E-3</c:v>
                </c:pt>
                <c:pt idx="3328">
                  <c:v>5.13E-3</c:v>
                </c:pt>
                <c:pt idx="3329">
                  <c:v>4.4999999999999997E-3</c:v>
                </c:pt>
                <c:pt idx="3330">
                  <c:v>3.65E-3</c:v>
                </c:pt>
                <c:pt idx="3331">
                  <c:v>2.81E-3</c:v>
                </c:pt>
                <c:pt idx="3332">
                  <c:v>2.1800000000000001E-3</c:v>
                </c:pt>
                <c:pt idx="3333">
                  <c:v>1.65E-3</c:v>
                </c:pt>
                <c:pt idx="3334">
                  <c:v>1.23E-3</c:v>
                </c:pt>
                <c:pt idx="3335">
                  <c:v>6.9999999999999999E-4</c:v>
                </c:pt>
                <c:pt idx="3336">
                  <c:v>3.8999999999999999E-4</c:v>
                </c:pt>
                <c:pt idx="3337">
                  <c:v>1.8000000000000001E-4</c:v>
                </c:pt>
                <c:pt idx="3338">
                  <c:v>6.9999999999999994E-5</c:v>
                </c:pt>
                <c:pt idx="3339">
                  <c:v>1.8000000000000001E-4</c:v>
                </c:pt>
                <c:pt idx="3340">
                  <c:v>2.7999999999999998E-4</c:v>
                </c:pt>
                <c:pt idx="3341">
                  <c:v>2.7999999999999998E-4</c:v>
                </c:pt>
                <c:pt idx="3342">
                  <c:v>6.9999999999999999E-4</c:v>
                </c:pt>
                <c:pt idx="3343">
                  <c:v>9.1E-4</c:v>
                </c:pt>
                <c:pt idx="3344">
                  <c:v>1.1299999999999999E-3</c:v>
                </c:pt>
                <c:pt idx="3345">
                  <c:v>1.5499999999999999E-3</c:v>
                </c:pt>
                <c:pt idx="3346">
                  <c:v>1.8600000000000001E-3</c:v>
                </c:pt>
                <c:pt idx="3347">
                  <c:v>2.3900000000000002E-3</c:v>
                </c:pt>
                <c:pt idx="3348">
                  <c:v>2.7100000000000002E-3</c:v>
                </c:pt>
                <c:pt idx="3349">
                  <c:v>2.81E-3</c:v>
                </c:pt>
                <c:pt idx="3350">
                  <c:v>3.0200000000000001E-3</c:v>
                </c:pt>
                <c:pt idx="3351">
                  <c:v>3.0200000000000001E-3</c:v>
                </c:pt>
                <c:pt idx="3352">
                  <c:v>3.2299999999999998E-3</c:v>
                </c:pt>
                <c:pt idx="3353">
                  <c:v>3.2299999999999998E-3</c:v>
                </c:pt>
                <c:pt idx="3354">
                  <c:v>3.13E-3</c:v>
                </c:pt>
                <c:pt idx="3355">
                  <c:v>2.81E-3</c:v>
                </c:pt>
                <c:pt idx="3356">
                  <c:v>2.5000000000000001E-3</c:v>
                </c:pt>
                <c:pt idx="3357">
                  <c:v>2.1800000000000001E-3</c:v>
                </c:pt>
                <c:pt idx="3358">
                  <c:v>1.5499999999999999E-3</c:v>
                </c:pt>
                <c:pt idx="3359">
                  <c:v>9.1E-4</c:v>
                </c:pt>
                <c:pt idx="3360">
                  <c:v>6.9999999999999994E-5</c:v>
                </c:pt>
                <c:pt idx="3361">
                  <c:v>-7.6999999999999996E-4</c:v>
                </c:pt>
                <c:pt idx="3362">
                  <c:v>-1.6100000000000001E-3</c:v>
                </c:pt>
                <c:pt idx="3363">
                  <c:v>-2.4599999999999999E-3</c:v>
                </c:pt>
                <c:pt idx="3364">
                  <c:v>-3.5100000000000001E-3</c:v>
                </c:pt>
                <c:pt idx="3365">
                  <c:v>-4.4600000000000004E-3</c:v>
                </c:pt>
                <c:pt idx="3366">
                  <c:v>-5.7200000000000003E-3</c:v>
                </c:pt>
                <c:pt idx="3367">
                  <c:v>-6.6699999999999997E-3</c:v>
                </c:pt>
                <c:pt idx="3368">
                  <c:v>-7.5199999999999998E-3</c:v>
                </c:pt>
                <c:pt idx="3369">
                  <c:v>-8.4600000000000005E-3</c:v>
                </c:pt>
                <c:pt idx="3370">
                  <c:v>-9.3100000000000006E-3</c:v>
                </c:pt>
                <c:pt idx="3371">
                  <c:v>-1.0149999999999999E-2</c:v>
                </c:pt>
                <c:pt idx="3372">
                  <c:v>-1.078E-2</c:v>
                </c:pt>
                <c:pt idx="3373">
                  <c:v>-1.11E-2</c:v>
                </c:pt>
                <c:pt idx="3374">
                  <c:v>-1.1730000000000001E-2</c:v>
                </c:pt>
                <c:pt idx="3375">
                  <c:v>-1.184E-2</c:v>
                </c:pt>
                <c:pt idx="3376">
                  <c:v>-1.1939999999999999E-2</c:v>
                </c:pt>
                <c:pt idx="3377">
                  <c:v>-1.184E-2</c:v>
                </c:pt>
                <c:pt idx="3378">
                  <c:v>-1.163E-2</c:v>
                </c:pt>
                <c:pt idx="3379">
                  <c:v>-1.142E-2</c:v>
                </c:pt>
                <c:pt idx="3380">
                  <c:v>-1.089E-2</c:v>
                </c:pt>
                <c:pt idx="3381">
                  <c:v>-1.0359999999999999E-2</c:v>
                </c:pt>
                <c:pt idx="3382">
                  <c:v>-9.7300000000000008E-3</c:v>
                </c:pt>
                <c:pt idx="3383">
                  <c:v>-8.7799999999999996E-3</c:v>
                </c:pt>
                <c:pt idx="3384">
                  <c:v>-7.9399999999999991E-3</c:v>
                </c:pt>
                <c:pt idx="3385">
                  <c:v>-7.1999999999999998E-3</c:v>
                </c:pt>
                <c:pt idx="3386">
                  <c:v>-6.1500000000000001E-3</c:v>
                </c:pt>
                <c:pt idx="3387">
                  <c:v>-5.4099999999999999E-3</c:v>
                </c:pt>
                <c:pt idx="3388">
                  <c:v>-4.3499999999999997E-3</c:v>
                </c:pt>
                <c:pt idx="3389">
                  <c:v>-3.5100000000000001E-3</c:v>
                </c:pt>
                <c:pt idx="3390">
                  <c:v>-2.6700000000000001E-3</c:v>
                </c:pt>
                <c:pt idx="3391">
                  <c:v>-2.0400000000000001E-3</c:v>
                </c:pt>
                <c:pt idx="3392">
                  <c:v>-1.1900000000000001E-3</c:v>
                </c:pt>
                <c:pt idx="3393">
                  <c:v>-5.5999999999999995E-4</c:v>
                </c:pt>
                <c:pt idx="3394">
                  <c:v>-3.0000000000000001E-5</c:v>
                </c:pt>
                <c:pt idx="3395">
                  <c:v>1.8000000000000001E-4</c:v>
                </c:pt>
                <c:pt idx="3396">
                  <c:v>2.7999999999999998E-4</c:v>
                </c:pt>
                <c:pt idx="3397">
                  <c:v>2.7999999999999998E-4</c:v>
                </c:pt>
                <c:pt idx="3398">
                  <c:v>3.8999999999999999E-4</c:v>
                </c:pt>
                <c:pt idx="3399">
                  <c:v>6.9999999999999994E-5</c:v>
                </c:pt>
                <c:pt idx="3400">
                  <c:v>-3.5E-4</c:v>
                </c:pt>
                <c:pt idx="3401">
                  <c:v>-8.8000000000000003E-4</c:v>
                </c:pt>
                <c:pt idx="3402">
                  <c:v>-1.4E-3</c:v>
                </c:pt>
                <c:pt idx="3403">
                  <c:v>-2.2499999999999998E-3</c:v>
                </c:pt>
                <c:pt idx="3404">
                  <c:v>-2.98E-3</c:v>
                </c:pt>
                <c:pt idx="3405">
                  <c:v>-3.62E-3</c:v>
                </c:pt>
                <c:pt idx="3406">
                  <c:v>-4.4600000000000004E-3</c:v>
                </c:pt>
                <c:pt idx="3407">
                  <c:v>-5.4099999999999999E-3</c:v>
                </c:pt>
                <c:pt idx="3408">
                  <c:v>-6.1500000000000001E-3</c:v>
                </c:pt>
                <c:pt idx="3409">
                  <c:v>-6.8799999999999998E-3</c:v>
                </c:pt>
                <c:pt idx="3410">
                  <c:v>-7.62E-3</c:v>
                </c:pt>
                <c:pt idx="3411">
                  <c:v>-8.1499999999999993E-3</c:v>
                </c:pt>
                <c:pt idx="3412">
                  <c:v>-8.7799999999999996E-3</c:v>
                </c:pt>
                <c:pt idx="3413">
                  <c:v>-8.8900000000000003E-3</c:v>
                </c:pt>
                <c:pt idx="3414">
                  <c:v>-9.3100000000000006E-3</c:v>
                </c:pt>
                <c:pt idx="3415">
                  <c:v>-9.41E-3</c:v>
                </c:pt>
                <c:pt idx="3416">
                  <c:v>-9.3100000000000006E-3</c:v>
                </c:pt>
                <c:pt idx="3417">
                  <c:v>-9.3100000000000006E-3</c:v>
                </c:pt>
                <c:pt idx="3418">
                  <c:v>-8.7799999999999996E-3</c:v>
                </c:pt>
                <c:pt idx="3419">
                  <c:v>-8.1499999999999993E-3</c:v>
                </c:pt>
                <c:pt idx="3420">
                  <c:v>-7.5199999999999998E-3</c:v>
                </c:pt>
                <c:pt idx="3421">
                  <c:v>-6.7799999999999996E-3</c:v>
                </c:pt>
                <c:pt idx="3422">
                  <c:v>-5.7200000000000003E-3</c:v>
                </c:pt>
                <c:pt idx="3423">
                  <c:v>-4.6699999999999997E-3</c:v>
                </c:pt>
                <c:pt idx="3424">
                  <c:v>-3.4099999999999998E-3</c:v>
                </c:pt>
                <c:pt idx="3425">
                  <c:v>-2.14E-3</c:v>
                </c:pt>
                <c:pt idx="3426">
                  <c:v>-7.6999999999999996E-4</c:v>
                </c:pt>
                <c:pt idx="3427">
                  <c:v>6.9999999999999999E-4</c:v>
                </c:pt>
                <c:pt idx="3428">
                  <c:v>2.0699999999999998E-3</c:v>
                </c:pt>
                <c:pt idx="3429">
                  <c:v>3.4399999999999999E-3</c:v>
                </c:pt>
                <c:pt idx="3430">
                  <c:v>5.0200000000000002E-3</c:v>
                </c:pt>
                <c:pt idx="3431">
                  <c:v>6.1799999999999997E-3</c:v>
                </c:pt>
                <c:pt idx="3432">
                  <c:v>7.45E-3</c:v>
                </c:pt>
                <c:pt idx="3433">
                  <c:v>8.8199999999999997E-3</c:v>
                </c:pt>
                <c:pt idx="3434">
                  <c:v>9.9799999999999993E-3</c:v>
                </c:pt>
                <c:pt idx="3435">
                  <c:v>1.093E-2</c:v>
                </c:pt>
                <c:pt idx="3436">
                  <c:v>1.1769999999999999E-2</c:v>
                </c:pt>
                <c:pt idx="3437">
                  <c:v>1.261E-2</c:v>
                </c:pt>
                <c:pt idx="3438">
                  <c:v>1.346E-2</c:v>
                </c:pt>
                <c:pt idx="3439">
                  <c:v>1.3979999999999999E-2</c:v>
                </c:pt>
                <c:pt idx="3440">
                  <c:v>1.44E-2</c:v>
                </c:pt>
                <c:pt idx="3441">
                  <c:v>1.4829999999999999E-2</c:v>
                </c:pt>
                <c:pt idx="3442">
                  <c:v>1.472E-2</c:v>
                </c:pt>
                <c:pt idx="3443">
                  <c:v>1.4930000000000001E-2</c:v>
                </c:pt>
                <c:pt idx="3444">
                  <c:v>1.4829999999999999E-2</c:v>
                </c:pt>
                <c:pt idx="3445">
                  <c:v>1.472E-2</c:v>
                </c:pt>
                <c:pt idx="3446">
                  <c:v>1.451E-2</c:v>
                </c:pt>
                <c:pt idx="3447">
                  <c:v>1.409E-2</c:v>
                </c:pt>
                <c:pt idx="3448">
                  <c:v>1.3559999999999999E-2</c:v>
                </c:pt>
                <c:pt idx="3449">
                  <c:v>1.303E-2</c:v>
                </c:pt>
                <c:pt idx="3450">
                  <c:v>1.272E-2</c:v>
                </c:pt>
                <c:pt idx="3451">
                  <c:v>1.209E-2</c:v>
                </c:pt>
                <c:pt idx="3452">
                  <c:v>1.1350000000000001E-2</c:v>
                </c:pt>
                <c:pt idx="3453">
                  <c:v>1.093E-2</c:v>
                </c:pt>
                <c:pt idx="3454">
                  <c:v>1.0189999999999999E-2</c:v>
                </c:pt>
                <c:pt idx="3455">
                  <c:v>9.6600000000000002E-3</c:v>
                </c:pt>
                <c:pt idx="3456">
                  <c:v>9.2399999999999999E-3</c:v>
                </c:pt>
                <c:pt idx="3457">
                  <c:v>8.8199999999999997E-3</c:v>
                </c:pt>
                <c:pt idx="3458">
                  <c:v>8.1899999999999994E-3</c:v>
                </c:pt>
                <c:pt idx="3459">
                  <c:v>7.9799999999999992E-3</c:v>
                </c:pt>
                <c:pt idx="3460">
                  <c:v>7.3400000000000002E-3</c:v>
                </c:pt>
                <c:pt idx="3461">
                  <c:v>7.0299999999999998E-3</c:v>
                </c:pt>
                <c:pt idx="3462">
                  <c:v>6.8199999999999997E-3</c:v>
                </c:pt>
                <c:pt idx="3463">
                  <c:v>6.6100000000000004E-3</c:v>
                </c:pt>
                <c:pt idx="3464">
                  <c:v>6.2899999999999996E-3</c:v>
                </c:pt>
                <c:pt idx="3465">
                  <c:v>6.2899999999999996E-3</c:v>
                </c:pt>
                <c:pt idx="3466">
                  <c:v>6.2899999999999996E-3</c:v>
                </c:pt>
                <c:pt idx="3467">
                  <c:v>6.2899999999999996E-3</c:v>
                </c:pt>
                <c:pt idx="3468">
                  <c:v>6.3899999999999998E-3</c:v>
                </c:pt>
                <c:pt idx="3469">
                  <c:v>6.4999999999999997E-3</c:v>
                </c:pt>
                <c:pt idx="3470">
                  <c:v>6.4999999999999997E-3</c:v>
                </c:pt>
                <c:pt idx="3471">
                  <c:v>6.6100000000000004E-3</c:v>
                </c:pt>
                <c:pt idx="3472">
                  <c:v>6.8199999999999997E-3</c:v>
                </c:pt>
                <c:pt idx="3473">
                  <c:v>7.0299999999999998E-3</c:v>
                </c:pt>
                <c:pt idx="3474">
                  <c:v>7.2399999999999999E-3</c:v>
                </c:pt>
                <c:pt idx="3475">
                  <c:v>7.5500000000000003E-3</c:v>
                </c:pt>
                <c:pt idx="3476">
                  <c:v>7.6600000000000001E-3</c:v>
                </c:pt>
                <c:pt idx="3477">
                  <c:v>7.8700000000000003E-3</c:v>
                </c:pt>
                <c:pt idx="3478">
                  <c:v>8.2900000000000005E-3</c:v>
                </c:pt>
                <c:pt idx="3479">
                  <c:v>8.2900000000000005E-3</c:v>
                </c:pt>
                <c:pt idx="3480">
                  <c:v>8.3999999999999995E-3</c:v>
                </c:pt>
                <c:pt idx="3481">
                  <c:v>8.5000000000000006E-3</c:v>
                </c:pt>
                <c:pt idx="3482">
                  <c:v>8.7100000000000007E-3</c:v>
                </c:pt>
                <c:pt idx="3483">
                  <c:v>8.7100000000000007E-3</c:v>
                </c:pt>
                <c:pt idx="3484">
                  <c:v>8.7100000000000007E-3</c:v>
                </c:pt>
                <c:pt idx="3485">
                  <c:v>8.6099999999999996E-3</c:v>
                </c:pt>
                <c:pt idx="3486">
                  <c:v>8.6099999999999996E-3</c:v>
                </c:pt>
                <c:pt idx="3487">
                  <c:v>8.3999999999999995E-3</c:v>
                </c:pt>
                <c:pt idx="3488">
                  <c:v>8.0800000000000004E-3</c:v>
                </c:pt>
                <c:pt idx="3489">
                  <c:v>7.7600000000000004E-3</c:v>
                </c:pt>
                <c:pt idx="3490">
                  <c:v>7.3400000000000002E-3</c:v>
                </c:pt>
                <c:pt idx="3491">
                  <c:v>6.8199999999999997E-3</c:v>
                </c:pt>
                <c:pt idx="3492">
                  <c:v>6.2899999999999996E-3</c:v>
                </c:pt>
                <c:pt idx="3493">
                  <c:v>5.6600000000000001E-3</c:v>
                </c:pt>
                <c:pt idx="3494">
                  <c:v>5.13E-3</c:v>
                </c:pt>
                <c:pt idx="3495">
                  <c:v>4.3899999999999998E-3</c:v>
                </c:pt>
                <c:pt idx="3496">
                  <c:v>3.65E-3</c:v>
                </c:pt>
                <c:pt idx="3497">
                  <c:v>2.9199999999999999E-3</c:v>
                </c:pt>
                <c:pt idx="3498">
                  <c:v>2.2799999999999999E-3</c:v>
                </c:pt>
                <c:pt idx="3499">
                  <c:v>1.34E-3</c:v>
                </c:pt>
                <c:pt idx="3500">
                  <c:v>3.8999999999999999E-4</c:v>
                </c:pt>
                <c:pt idx="3501">
                  <c:v>-4.6000000000000001E-4</c:v>
                </c:pt>
                <c:pt idx="3502">
                  <c:v>-1.1900000000000001E-3</c:v>
                </c:pt>
                <c:pt idx="3503">
                  <c:v>-2.0400000000000001E-3</c:v>
                </c:pt>
                <c:pt idx="3504">
                  <c:v>-2.8800000000000002E-3</c:v>
                </c:pt>
                <c:pt idx="3505">
                  <c:v>-3.4099999999999998E-3</c:v>
                </c:pt>
                <c:pt idx="3506">
                  <c:v>-3.9300000000000003E-3</c:v>
                </c:pt>
                <c:pt idx="3507">
                  <c:v>-4.5700000000000003E-3</c:v>
                </c:pt>
                <c:pt idx="3508">
                  <c:v>-5.0899999999999999E-3</c:v>
                </c:pt>
                <c:pt idx="3509">
                  <c:v>-5.5100000000000001E-3</c:v>
                </c:pt>
                <c:pt idx="3510">
                  <c:v>-5.5100000000000001E-3</c:v>
                </c:pt>
                <c:pt idx="3511">
                  <c:v>-5.8300000000000001E-3</c:v>
                </c:pt>
                <c:pt idx="3512">
                  <c:v>-5.7200000000000003E-3</c:v>
                </c:pt>
                <c:pt idx="3513">
                  <c:v>-5.5100000000000001E-3</c:v>
                </c:pt>
                <c:pt idx="3514">
                  <c:v>-5.0899999999999999E-3</c:v>
                </c:pt>
                <c:pt idx="3515">
                  <c:v>-4.6699999999999997E-3</c:v>
                </c:pt>
                <c:pt idx="3516">
                  <c:v>-4.1399999999999996E-3</c:v>
                </c:pt>
                <c:pt idx="3517">
                  <c:v>-3.4099999999999998E-3</c:v>
                </c:pt>
                <c:pt idx="3518">
                  <c:v>-2.8800000000000002E-3</c:v>
                </c:pt>
                <c:pt idx="3519">
                  <c:v>-1.72E-3</c:v>
                </c:pt>
                <c:pt idx="3520">
                  <c:v>-5.5999999999999995E-4</c:v>
                </c:pt>
                <c:pt idx="3521">
                  <c:v>5.9999999999999995E-4</c:v>
                </c:pt>
                <c:pt idx="3522">
                  <c:v>1.8600000000000001E-3</c:v>
                </c:pt>
                <c:pt idx="3523">
                  <c:v>3.0200000000000001E-3</c:v>
                </c:pt>
                <c:pt idx="3524">
                  <c:v>4.4999999999999997E-3</c:v>
                </c:pt>
                <c:pt idx="3525">
                  <c:v>5.7600000000000004E-3</c:v>
                </c:pt>
                <c:pt idx="3526">
                  <c:v>7.0299999999999998E-3</c:v>
                </c:pt>
                <c:pt idx="3527">
                  <c:v>8.2900000000000005E-3</c:v>
                </c:pt>
                <c:pt idx="3528">
                  <c:v>9.5600000000000008E-3</c:v>
                </c:pt>
                <c:pt idx="3529">
                  <c:v>1.072E-2</c:v>
                </c:pt>
                <c:pt idx="3530">
                  <c:v>1.1979999999999999E-2</c:v>
                </c:pt>
                <c:pt idx="3531">
                  <c:v>1.3140000000000001E-2</c:v>
                </c:pt>
                <c:pt idx="3532">
                  <c:v>1.409E-2</c:v>
                </c:pt>
                <c:pt idx="3533">
                  <c:v>1.504E-2</c:v>
                </c:pt>
                <c:pt idx="3534">
                  <c:v>1.546E-2</c:v>
                </c:pt>
                <c:pt idx="3535">
                  <c:v>1.609E-2</c:v>
                </c:pt>
                <c:pt idx="3536">
                  <c:v>1.6410000000000001E-2</c:v>
                </c:pt>
                <c:pt idx="3537">
                  <c:v>1.6830000000000001E-2</c:v>
                </c:pt>
                <c:pt idx="3538">
                  <c:v>1.6930000000000001E-2</c:v>
                </c:pt>
                <c:pt idx="3539">
                  <c:v>1.704E-2</c:v>
                </c:pt>
                <c:pt idx="3540">
                  <c:v>1.6830000000000001E-2</c:v>
                </c:pt>
                <c:pt idx="3541">
                  <c:v>1.6719999999999999E-2</c:v>
                </c:pt>
                <c:pt idx="3542">
                  <c:v>1.6299999999999999E-2</c:v>
                </c:pt>
                <c:pt idx="3543">
                  <c:v>1.609E-2</c:v>
                </c:pt>
                <c:pt idx="3544">
                  <c:v>1.5559999999999999E-2</c:v>
                </c:pt>
                <c:pt idx="3545">
                  <c:v>1.525E-2</c:v>
                </c:pt>
                <c:pt idx="3546">
                  <c:v>1.451E-2</c:v>
                </c:pt>
                <c:pt idx="3547">
                  <c:v>1.409E-2</c:v>
                </c:pt>
                <c:pt idx="3548">
                  <c:v>1.346E-2</c:v>
                </c:pt>
                <c:pt idx="3549">
                  <c:v>1.282E-2</c:v>
                </c:pt>
                <c:pt idx="3550">
                  <c:v>1.24E-2</c:v>
                </c:pt>
                <c:pt idx="3551">
                  <c:v>1.187E-2</c:v>
                </c:pt>
                <c:pt idx="3552">
                  <c:v>1.145E-2</c:v>
                </c:pt>
                <c:pt idx="3553">
                  <c:v>1.124E-2</c:v>
                </c:pt>
                <c:pt idx="3554">
                  <c:v>1.082E-2</c:v>
                </c:pt>
                <c:pt idx="3555">
                  <c:v>1.04E-2</c:v>
                </c:pt>
                <c:pt idx="3556">
                  <c:v>1.0500000000000001E-2</c:v>
                </c:pt>
                <c:pt idx="3557">
                  <c:v>1.0500000000000001E-2</c:v>
                </c:pt>
                <c:pt idx="3558">
                  <c:v>1.04E-2</c:v>
                </c:pt>
                <c:pt idx="3559">
                  <c:v>1.04E-2</c:v>
                </c:pt>
                <c:pt idx="3560">
                  <c:v>1.0500000000000001E-2</c:v>
                </c:pt>
                <c:pt idx="3561">
                  <c:v>1.082E-2</c:v>
                </c:pt>
                <c:pt idx="3562">
                  <c:v>1.082E-2</c:v>
                </c:pt>
                <c:pt idx="3563">
                  <c:v>1.103E-2</c:v>
                </c:pt>
                <c:pt idx="3564">
                  <c:v>1.1140000000000001E-2</c:v>
                </c:pt>
                <c:pt idx="3565">
                  <c:v>1.124E-2</c:v>
                </c:pt>
                <c:pt idx="3566">
                  <c:v>1.145E-2</c:v>
                </c:pt>
                <c:pt idx="3567">
                  <c:v>1.1560000000000001E-2</c:v>
                </c:pt>
                <c:pt idx="3568">
                  <c:v>1.1560000000000001E-2</c:v>
                </c:pt>
                <c:pt idx="3569">
                  <c:v>1.145E-2</c:v>
                </c:pt>
                <c:pt idx="3570">
                  <c:v>1.1140000000000001E-2</c:v>
                </c:pt>
                <c:pt idx="3571">
                  <c:v>1.093E-2</c:v>
                </c:pt>
                <c:pt idx="3572">
                  <c:v>1.0500000000000001E-2</c:v>
                </c:pt>
                <c:pt idx="3573">
                  <c:v>9.9799999999999993E-3</c:v>
                </c:pt>
                <c:pt idx="3574">
                  <c:v>9.3500000000000007E-3</c:v>
                </c:pt>
                <c:pt idx="3575">
                  <c:v>8.6099999999999996E-3</c:v>
                </c:pt>
                <c:pt idx="3576">
                  <c:v>7.8700000000000003E-3</c:v>
                </c:pt>
                <c:pt idx="3577">
                  <c:v>6.8199999999999997E-3</c:v>
                </c:pt>
                <c:pt idx="3578">
                  <c:v>5.7600000000000004E-3</c:v>
                </c:pt>
                <c:pt idx="3579">
                  <c:v>4.7099999999999998E-3</c:v>
                </c:pt>
                <c:pt idx="3580">
                  <c:v>3.4399999999999999E-3</c:v>
                </c:pt>
                <c:pt idx="3581">
                  <c:v>2.1800000000000001E-3</c:v>
                </c:pt>
                <c:pt idx="3582">
                  <c:v>1.1299999999999999E-3</c:v>
                </c:pt>
                <c:pt idx="3583">
                  <c:v>-3.0000000000000001E-5</c:v>
                </c:pt>
                <c:pt idx="3584">
                  <c:v>-1.1900000000000001E-3</c:v>
                </c:pt>
                <c:pt idx="3585">
                  <c:v>-2.3500000000000001E-3</c:v>
                </c:pt>
                <c:pt idx="3586">
                  <c:v>-3.3E-3</c:v>
                </c:pt>
                <c:pt idx="3587">
                  <c:v>-4.0400000000000002E-3</c:v>
                </c:pt>
                <c:pt idx="3588">
                  <c:v>-4.8799999999999998E-3</c:v>
                </c:pt>
                <c:pt idx="3589">
                  <c:v>-5.7200000000000003E-3</c:v>
                </c:pt>
                <c:pt idx="3590">
                  <c:v>-6.1500000000000001E-3</c:v>
                </c:pt>
                <c:pt idx="3591">
                  <c:v>-6.4599999999999996E-3</c:v>
                </c:pt>
                <c:pt idx="3592">
                  <c:v>-6.5700000000000003E-3</c:v>
                </c:pt>
                <c:pt idx="3593">
                  <c:v>-6.5700000000000003E-3</c:v>
                </c:pt>
                <c:pt idx="3594">
                  <c:v>-6.3600000000000002E-3</c:v>
                </c:pt>
                <c:pt idx="3595">
                  <c:v>-5.8300000000000001E-3</c:v>
                </c:pt>
                <c:pt idx="3596">
                  <c:v>-5.4099999999999999E-3</c:v>
                </c:pt>
                <c:pt idx="3597">
                  <c:v>-4.7800000000000004E-3</c:v>
                </c:pt>
                <c:pt idx="3598">
                  <c:v>-3.8300000000000001E-3</c:v>
                </c:pt>
                <c:pt idx="3599">
                  <c:v>-2.8800000000000002E-3</c:v>
                </c:pt>
                <c:pt idx="3600">
                  <c:v>-1.72E-3</c:v>
                </c:pt>
                <c:pt idx="3601">
                  <c:v>-4.6000000000000001E-4</c:v>
                </c:pt>
                <c:pt idx="3602">
                  <c:v>6.9999999999999999E-4</c:v>
                </c:pt>
                <c:pt idx="3603">
                  <c:v>1.97E-3</c:v>
                </c:pt>
                <c:pt idx="3604">
                  <c:v>3.2299999999999998E-3</c:v>
                </c:pt>
                <c:pt idx="3605">
                  <c:v>4.7099999999999998E-3</c:v>
                </c:pt>
                <c:pt idx="3606">
                  <c:v>6.0800000000000003E-3</c:v>
                </c:pt>
                <c:pt idx="3607">
                  <c:v>7.2399999999999999E-3</c:v>
                </c:pt>
                <c:pt idx="3608">
                  <c:v>8.3999999999999995E-3</c:v>
                </c:pt>
                <c:pt idx="3609">
                  <c:v>9.5600000000000008E-3</c:v>
                </c:pt>
                <c:pt idx="3610">
                  <c:v>1.04E-2</c:v>
                </c:pt>
                <c:pt idx="3611">
                  <c:v>1.1140000000000001E-2</c:v>
                </c:pt>
                <c:pt idx="3612">
                  <c:v>1.1769999999999999E-2</c:v>
                </c:pt>
                <c:pt idx="3613">
                  <c:v>1.2189999999999999E-2</c:v>
                </c:pt>
                <c:pt idx="3614">
                  <c:v>1.251E-2</c:v>
                </c:pt>
                <c:pt idx="3615">
                  <c:v>1.261E-2</c:v>
                </c:pt>
                <c:pt idx="3616">
                  <c:v>1.251E-2</c:v>
                </c:pt>
                <c:pt idx="3617">
                  <c:v>1.209E-2</c:v>
                </c:pt>
                <c:pt idx="3618">
                  <c:v>1.166E-2</c:v>
                </c:pt>
                <c:pt idx="3619">
                  <c:v>1.103E-2</c:v>
                </c:pt>
                <c:pt idx="3620">
                  <c:v>1.0290000000000001E-2</c:v>
                </c:pt>
                <c:pt idx="3621">
                  <c:v>9.3500000000000007E-3</c:v>
                </c:pt>
                <c:pt idx="3622">
                  <c:v>8.1899999999999994E-3</c:v>
                </c:pt>
                <c:pt idx="3623">
                  <c:v>7.2399999999999999E-3</c:v>
                </c:pt>
                <c:pt idx="3624">
                  <c:v>6.1799999999999997E-3</c:v>
                </c:pt>
                <c:pt idx="3625">
                  <c:v>4.81E-3</c:v>
                </c:pt>
                <c:pt idx="3626">
                  <c:v>3.65E-3</c:v>
                </c:pt>
                <c:pt idx="3627">
                  <c:v>2.2799999999999999E-3</c:v>
                </c:pt>
                <c:pt idx="3628">
                  <c:v>1.0200000000000001E-3</c:v>
                </c:pt>
                <c:pt idx="3629">
                  <c:v>1.8000000000000001E-4</c:v>
                </c:pt>
                <c:pt idx="3630">
                  <c:v>-9.7999999999999997E-4</c:v>
                </c:pt>
                <c:pt idx="3631">
                  <c:v>-1.9300000000000001E-3</c:v>
                </c:pt>
                <c:pt idx="3632">
                  <c:v>-2.7699999999999999E-3</c:v>
                </c:pt>
                <c:pt idx="3633">
                  <c:v>-3.62E-3</c:v>
                </c:pt>
                <c:pt idx="3634">
                  <c:v>-4.2500000000000003E-3</c:v>
                </c:pt>
                <c:pt idx="3635">
                  <c:v>-4.5700000000000003E-3</c:v>
                </c:pt>
                <c:pt idx="3636">
                  <c:v>-4.8799999999999998E-3</c:v>
                </c:pt>
                <c:pt idx="3637">
                  <c:v>-4.9899999999999996E-3</c:v>
                </c:pt>
                <c:pt idx="3638">
                  <c:v>-4.8799999999999998E-3</c:v>
                </c:pt>
                <c:pt idx="3639">
                  <c:v>-4.7800000000000004E-3</c:v>
                </c:pt>
                <c:pt idx="3640">
                  <c:v>-4.4600000000000004E-3</c:v>
                </c:pt>
                <c:pt idx="3641">
                  <c:v>-4.1399999999999996E-3</c:v>
                </c:pt>
                <c:pt idx="3642">
                  <c:v>-3.62E-3</c:v>
                </c:pt>
                <c:pt idx="3643">
                  <c:v>-2.8800000000000002E-3</c:v>
                </c:pt>
                <c:pt idx="3644">
                  <c:v>-2.14E-3</c:v>
                </c:pt>
                <c:pt idx="3645">
                  <c:v>-1.5100000000000001E-3</c:v>
                </c:pt>
                <c:pt idx="3646">
                  <c:v>-6.7000000000000002E-4</c:v>
                </c:pt>
                <c:pt idx="3647">
                  <c:v>2.7999999999999998E-4</c:v>
                </c:pt>
                <c:pt idx="3648">
                  <c:v>1.23E-3</c:v>
                </c:pt>
                <c:pt idx="3649">
                  <c:v>2.1800000000000001E-3</c:v>
                </c:pt>
                <c:pt idx="3650">
                  <c:v>2.9199999999999999E-3</c:v>
                </c:pt>
                <c:pt idx="3651">
                  <c:v>3.7599999999999999E-3</c:v>
                </c:pt>
                <c:pt idx="3652">
                  <c:v>4.5999999999999999E-3</c:v>
                </c:pt>
                <c:pt idx="3653">
                  <c:v>5.3400000000000001E-3</c:v>
                </c:pt>
                <c:pt idx="3654">
                  <c:v>6.0800000000000003E-3</c:v>
                </c:pt>
                <c:pt idx="3655">
                  <c:v>6.6100000000000004E-3</c:v>
                </c:pt>
                <c:pt idx="3656">
                  <c:v>7.0299999999999998E-3</c:v>
                </c:pt>
                <c:pt idx="3657">
                  <c:v>7.1300000000000001E-3</c:v>
                </c:pt>
                <c:pt idx="3658">
                  <c:v>7.45E-3</c:v>
                </c:pt>
                <c:pt idx="3659">
                  <c:v>7.5500000000000003E-3</c:v>
                </c:pt>
                <c:pt idx="3660">
                  <c:v>7.45E-3</c:v>
                </c:pt>
                <c:pt idx="3661">
                  <c:v>7.6600000000000001E-3</c:v>
                </c:pt>
                <c:pt idx="3662">
                  <c:v>7.3400000000000002E-3</c:v>
                </c:pt>
                <c:pt idx="3663">
                  <c:v>7.2399999999999999E-3</c:v>
                </c:pt>
                <c:pt idx="3664">
                  <c:v>7.0299999999999998E-3</c:v>
                </c:pt>
                <c:pt idx="3665">
                  <c:v>6.6100000000000004E-3</c:v>
                </c:pt>
                <c:pt idx="3666">
                  <c:v>6.1799999999999997E-3</c:v>
                </c:pt>
                <c:pt idx="3667">
                  <c:v>5.7600000000000004E-3</c:v>
                </c:pt>
                <c:pt idx="3668">
                  <c:v>5.2399999999999999E-3</c:v>
                </c:pt>
                <c:pt idx="3669">
                  <c:v>4.9199999999999999E-3</c:v>
                </c:pt>
                <c:pt idx="3670">
                  <c:v>4.5999999999999999E-3</c:v>
                </c:pt>
                <c:pt idx="3671">
                  <c:v>4.3899999999999998E-3</c:v>
                </c:pt>
                <c:pt idx="3672">
                  <c:v>3.9699999999999996E-3</c:v>
                </c:pt>
                <c:pt idx="3673">
                  <c:v>3.7599999999999999E-3</c:v>
                </c:pt>
                <c:pt idx="3674">
                  <c:v>3.7599999999999999E-3</c:v>
                </c:pt>
                <c:pt idx="3675">
                  <c:v>3.5500000000000002E-3</c:v>
                </c:pt>
                <c:pt idx="3676">
                  <c:v>3.3400000000000001E-3</c:v>
                </c:pt>
                <c:pt idx="3677">
                  <c:v>3.4399999999999999E-3</c:v>
                </c:pt>
                <c:pt idx="3678">
                  <c:v>3.5500000000000002E-3</c:v>
                </c:pt>
                <c:pt idx="3679">
                  <c:v>3.8700000000000002E-3</c:v>
                </c:pt>
                <c:pt idx="3680">
                  <c:v>4.0800000000000003E-3</c:v>
                </c:pt>
                <c:pt idx="3681">
                  <c:v>4.2900000000000004E-3</c:v>
                </c:pt>
                <c:pt idx="3682">
                  <c:v>4.5999999999999999E-3</c:v>
                </c:pt>
                <c:pt idx="3683">
                  <c:v>5.13E-3</c:v>
                </c:pt>
                <c:pt idx="3684">
                  <c:v>5.5500000000000002E-3</c:v>
                </c:pt>
                <c:pt idx="3685">
                  <c:v>5.9699999999999996E-3</c:v>
                </c:pt>
                <c:pt idx="3686">
                  <c:v>6.3899999999999998E-3</c:v>
                </c:pt>
                <c:pt idx="3687">
                  <c:v>6.8199999999999997E-3</c:v>
                </c:pt>
                <c:pt idx="3688">
                  <c:v>7.2399999999999999E-3</c:v>
                </c:pt>
                <c:pt idx="3689">
                  <c:v>7.7600000000000004E-3</c:v>
                </c:pt>
                <c:pt idx="3690">
                  <c:v>7.9799999999999992E-3</c:v>
                </c:pt>
                <c:pt idx="3691">
                  <c:v>8.1899999999999994E-3</c:v>
                </c:pt>
                <c:pt idx="3692">
                  <c:v>8.5000000000000006E-3</c:v>
                </c:pt>
                <c:pt idx="3693">
                  <c:v>8.6099999999999996E-3</c:v>
                </c:pt>
                <c:pt idx="3694">
                  <c:v>8.5000000000000006E-3</c:v>
                </c:pt>
                <c:pt idx="3695">
                  <c:v>8.5000000000000006E-3</c:v>
                </c:pt>
                <c:pt idx="3696">
                  <c:v>8.5000000000000006E-3</c:v>
                </c:pt>
                <c:pt idx="3697">
                  <c:v>8.1899999999999994E-3</c:v>
                </c:pt>
                <c:pt idx="3698">
                  <c:v>7.5500000000000003E-3</c:v>
                </c:pt>
                <c:pt idx="3699">
                  <c:v>7.2399999999999999E-3</c:v>
                </c:pt>
                <c:pt idx="3700">
                  <c:v>6.6100000000000004E-3</c:v>
                </c:pt>
                <c:pt idx="3701">
                  <c:v>5.8700000000000002E-3</c:v>
                </c:pt>
                <c:pt idx="3702">
                  <c:v>5.13E-3</c:v>
                </c:pt>
                <c:pt idx="3703">
                  <c:v>4.4999999999999997E-3</c:v>
                </c:pt>
                <c:pt idx="3704">
                  <c:v>3.5500000000000002E-3</c:v>
                </c:pt>
                <c:pt idx="3705">
                  <c:v>2.5999999999999999E-3</c:v>
                </c:pt>
                <c:pt idx="3706">
                  <c:v>1.5499999999999999E-3</c:v>
                </c:pt>
                <c:pt idx="3707">
                  <c:v>6.9999999999999999E-4</c:v>
                </c:pt>
                <c:pt idx="3708">
                  <c:v>-3.5E-4</c:v>
                </c:pt>
                <c:pt idx="3709">
                  <c:v>-1.2999999999999999E-3</c:v>
                </c:pt>
                <c:pt idx="3710">
                  <c:v>-2.14E-3</c:v>
                </c:pt>
                <c:pt idx="3711">
                  <c:v>-3.0899999999999999E-3</c:v>
                </c:pt>
                <c:pt idx="3712">
                  <c:v>-3.9300000000000003E-3</c:v>
                </c:pt>
                <c:pt idx="3713">
                  <c:v>-4.7800000000000004E-3</c:v>
                </c:pt>
                <c:pt idx="3714">
                  <c:v>-5.3E-3</c:v>
                </c:pt>
                <c:pt idx="3715">
                  <c:v>-6.1500000000000001E-3</c:v>
                </c:pt>
                <c:pt idx="3716">
                  <c:v>-6.5700000000000003E-3</c:v>
                </c:pt>
                <c:pt idx="3717">
                  <c:v>-6.8799999999999998E-3</c:v>
                </c:pt>
                <c:pt idx="3718">
                  <c:v>-7.1999999999999998E-3</c:v>
                </c:pt>
                <c:pt idx="3719">
                  <c:v>-7.3099999999999997E-3</c:v>
                </c:pt>
                <c:pt idx="3720">
                  <c:v>-7.5199999999999998E-3</c:v>
                </c:pt>
                <c:pt idx="3721">
                  <c:v>-7.4099999999999999E-3</c:v>
                </c:pt>
                <c:pt idx="3722">
                  <c:v>-7.3099999999999997E-3</c:v>
                </c:pt>
                <c:pt idx="3723">
                  <c:v>-7.0899999999999999E-3</c:v>
                </c:pt>
                <c:pt idx="3724">
                  <c:v>-6.7799999999999996E-3</c:v>
                </c:pt>
                <c:pt idx="3725">
                  <c:v>-6.1500000000000001E-3</c:v>
                </c:pt>
                <c:pt idx="3726">
                  <c:v>-5.5100000000000001E-3</c:v>
                </c:pt>
                <c:pt idx="3727">
                  <c:v>-5.1999999999999998E-3</c:v>
                </c:pt>
                <c:pt idx="3728">
                  <c:v>-4.6699999999999997E-3</c:v>
                </c:pt>
                <c:pt idx="3729">
                  <c:v>-4.0400000000000002E-3</c:v>
                </c:pt>
                <c:pt idx="3730">
                  <c:v>-3.5100000000000001E-3</c:v>
                </c:pt>
                <c:pt idx="3731">
                  <c:v>-2.8800000000000002E-3</c:v>
                </c:pt>
                <c:pt idx="3732">
                  <c:v>-2.0400000000000001E-3</c:v>
                </c:pt>
                <c:pt idx="3733">
                  <c:v>-1.5100000000000001E-3</c:v>
                </c:pt>
                <c:pt idx="3734">
                  <c:v>-9.7999999999999997E-4</c:v>
                </c:pt>
                <c:pt idx="3735">
                  <c:v>-5.5999999999999995E-4</c:v>
                </c:pt>
                <c:pt idx="3736">
                  <c:v>6.9999999999999994E-5</c:v>
                </c:pt>
                <c:pt idx="3737">
                  <c:v>2.7999999999999998E-4</c:v>
                </c:pt>
                <c:pt idx="3738">
                  <c:v>5.9999999999999995E-4</c:v>
                </c:pt>
                <c:pt idx="3739">
                  <c:v>1.0200000000000001E-3</c:v>
                </c:pt>
                <c:pt idx="3740">
                  <c:v>1.0200000000000001E-3</c:v>
                </c:pt>
                <c:pt idx="3741">
                  <c:v>1.1299999999999999E-3</c:v>
                </c:pt>
                <c:pt idx="3742">
                  <c:v>1.34E-3</c:v>
                </c:pt>
                <c:pt idx="3743">
                  <c:v>1.0200000000000001E-3</c:v>
                </c:pt>
                <c:pt idx="3744">
                  <c:v>9.1E-4</c:v>
                </c:pt>
                <c:pt idx="3745">
                  <c:v>9.1E-4</c:v>
                </c:pt>
                <c:pt idx="3746">
                  <c:v>5.9999999999999995E-4</c:v>
                </c:pt>
                <c:pt idx="3747">
                  <c:v>3.8999999999999999E-4</c:v>
                </c:pt>
                <c:pt idx="3748">
                  <c:v>-3.0000000000000001E-5</c:v>
                </c:pt>
                <c:pt idx="3749">
                  <c:v>-3.5E-4</c:v>
                </c:pt>
                <c:pt idx="3750">
                  <c:v>-6.7000000000000002E-4</c:v>
                </c:pt>
                <c:pt idx="3751">
                  <c:v>-1.09E-3</c:v>
                </c:pt>
                <c:pt idx="3752">
                  <c:v>-1.6100000000000001E-3</c:v>
                </c:pt>
                <c:pt idx="3753">
                  <c:v>-1.83E-3</c:v>
                </c:pt>
                <c:pt idx="3754">
                  <c:v>-2.2499999999999998E-3</c:v>
                </c:pt>
                <c:pt idx="3755">
                  <c:v>-2.5600000000000002E-3</c:v>
                </c:pt>
                <c:pt idx="3756">
                  <c:v>-2.8800000000000002E-3</c:v>
                </c:pt>
                <c:pt idx="3757">
                  <c:v>-3.3E-3</c:v>
                </c:pt>
                <c:pt idx="3758">
                  <c:v>-3.4099999999999998E-3</c:v>
                </c:pt>
                <c:pt idx="3759">
                  <c:v>-3.7200000000000002E-3</c:v>
                </c:pt>
                <c:pt idx="3760">
                  <c:v>-3.9300000000000003E-3</c:v>
                </c:pt>
                <c:pt idx="3761">
                  <c:v>-4.1399999999999996E-3</c:v>
                </c:pt>
                <c:pt idx="3762">
                  <c:v>-4.2500000000000003E-3</c:v>
                </c:pt>
                <c:pt idx="3763">
                  <c:v>-4.1399999999999996E-3</c:v>
                </c:pt>
                <c:pt idx="3764">
                  <c:v>-4.3499999999999997E-3</c:v>
                </c:pt>
                <c:pt idx="3765">
                  <c:v>-4.2500000000000003E-3</c:v>
                </c:pt>
                <c:pt idx="3766">
                  <c:v>-4.3499999999999997E-3</c:v>
                </c:pt>
                <c:pt idx="3767">
                  <c:v>-4.1399999999999996E-3</c:v>
                </c:pt>
                <c:pt idx="3768">
                  <c:v>-4.0400000000000002E-3</c:v>
                </c:pt>
                <c:pt idx="3769">
                  <c:v>-4.0400000000000002E-3</c:v>
                </c:pt>
                <c:pt idx="3770">
                  <c:v>-3.8300000000000001E-3</c:v>
                </c:pt>
                <c:pt idx="3771">
                  <c:v>-3.62E-3</c:v>
                </c:pt>
                <c:pt idx="3772">
                  <c:v>-3.4099999999999998E-3</c:v>
                </c:pt>
                <c:pt idx="3773">
                  <c:v>-3.2000000000000002E-3</c:v>
                </c:pt>
                <c:pt idx="3774">
                  <c:v>-3.0899999999999999E-3</c:v>
                </c:pt>
                <c:pt idx="3775">
                  <c:v>-3.0899999999999999E-3</c:v>
                </c:pt>
                <c:pt idx="3776">
                  <c:v>-2.6700000000000001E-3</c:v>
                </c:pt>
                <c:pt idx="3777">
                  <c:v>-2.7699999999999999E-3</c:v>
                </c:pt>
                <c:pt idx="3778">
                  <c:v>-2.5600000000000002E-3</c:v>
                </c:pt>
                <c:pt idx="3779">
                  <c:v>-2.5600000000000002E-3</c:v>
                </c:pt>
                <c:pt idx="3780">
                  <c:v>-2.3500000000000001E-3</c:v>
                </c:pt>
                <c:pt idx="3781">
                  <c:v>-2.5600000000000002E-3</c:v>
                </c:pt>
                <c:pt idx="3782">
                  <c:v>-2.2499999999999998E-3</c:v>
                </c:pt>
                <c:pt idx="3783">
                  <c:v>-2.2499999999999998E-3</c:v>
                </c:pt>
                <c:pt idx="3784">
                  <c:v>-2.3500000000000001E-3</c:v>
                </c:pt>
                <c:pt idx="3785">
                  <c:v>-2.2499999999999998E-3</c:v>
                </c:pt>
                <c:pt idx="3786">
                  <c:v>-2.3500000000000001E-3</c:v>
                </c:pt>
                <c:pt idx="3787">
                  <c:v>-2.2499999999999998E-3</c:v>
                </c:pt>
                <c:pt idx="3788">
                  <c:v>-2.2499999999999998E-3</c:v>
                </c:pt>
                <c:pt idx="3789">
                  <c:v>-2.2499999999999998E-3</c:v>
                </c:pt>
                <c:pt idx="3790">
                  <c:v>-2.3500000000000001E-3</c:v>
                </c:pt>
                <c:pt idx="3791">
                  <c:v>-2.3500000000000001E-3</c:v>
                </c:pt>
                <c:pt idx="3792">
                  <c:v>-2.5600000000000002E-3</c:v>
                </c:pt>
                <c:pt idx="3793">
                  <c:v>-2.4599999999999999E-3</c:v>
                </c:pt>
                <c:pt idx="3794">
                  <c:v>-2.5600000000000002E-3</c:v>
                </c:pt>
                <c:pt idx="3795">
                  <c:v>-2.5600000000000002E-3</c:v>
                </c:pt>
                <c:pt idx="3796">
                  <c:v>-2.7699999999999999E-3</c:v>
                </c:pt>
                <c:pt idx="3797">
                  <c:v>-2.7699999999999999E-3</c:v>
                </c:pt>
                <c:pt idx="3798">
                  <c:v>-2.8800000000000002E-3</c:v>
                </c:pt>
                <c:pt idx="3799">
                  <c:v>-2.7699999999999999E-3</c:v>
                </c:pt>
                <c:pt idx="3800">
                  <c:v>-2.8800000000000002E-3</c:v>
                </c:pt>
                <c:pt idx="3801">
                  <c:v>-2.98E-3</c:v>
                </c:pt>
                <c:pt idx="3802">
                  <c:v>-3.2000000000000002E-3</c:v>
                </c:pt>
                <c:pt idx="3803">
                  <c:v>-3.4099999999999998E-3</c:v>
                </c:pt>
                <c:pt idx="3804">
                  <c:v>-3.5100000000000001E-3</c:v>
                </c:pt>
                <c:pt idx="3805">
                  <c:v>-3.62E-3</c:v>
                </c:pt>
                <c:pt idx="3806">
                  <c:v>-3.8300000000000001E-3</c:v>
                </c:pt>
                <c:pt idx="3807">
                  <c:v>-4.1399999999999996E-3</c:v>
                </c:pt>
                <c:pt idx="3808">
                  <c:v>-4.2500000000000003E-3</c:v>
                </c:pt>
                <c:pt idx="3809">
                  <c:v>-4.4600000000000004E-3</c:v>
                </c:pt>
                <c:pt idx="3810">
                  <c:v>-4.5700000000000003E-3</c:v>
                </c:pt>
                <c:pt idx="3811">
                  <c:v>-4.8799999999999998E-3</c:v>
                </c:pt>
                <c:pt idx="3812">
                  <c:v>-5.0899999999999999E-3</c:v>
                </c:pt>
                <c:pt idx="3813">
                  <c:v>-5.4099999999999999E-3</c:v>
                </c:pt>
                <c:pt idx="3814">
                  <c:v>-5.4099999999999999E-3</c:v>
                </c:pt>
                <c:pt idx="3815">
                  <c:v>-5.62E-3</c:v>
                </c:pt>
                <c:pt idx="3816">
                  <c:v>-5.8300000000000001E-3</c:v>
                </c:pt>
                <c:pt idx="3817">
                  <c:v>-5.8300000000000001E-3</c:v>
                </c:pt>
                <c:pt idx="3818">
                  <c:v>-5.62E-3</c:v>
                </c:pt>
                <c:pt idx="3819">
                  <c:v>-5.7200000000000003E-3</c:v>
                </c:pt>
                <c:pt idx="3820">
                  <c:v>-5.7200000000000003E-3</c:v>
                </c:pt>
                <c:pt idx="3821">
                  <c:v>-5.7200000000000003E-3</c:v>
                </c:pt>
                <c:pt idx="3822">
                  <c:v>-5.3E-3</c:v>
                </c:pt>
                <c:pt idx="3823">
                  <c:v>-5.0899999999999999E-3</c:v>
                </c:pt>
                <c:pt idx="3824">
                  <c:v>-4.8799999999999998E-3</c:v>
                </c:pt>
                <c:pt idx="3825">
                  <c:v>-4.3499999999999997E-3</c:v>
                </c:pt>
                <c:pt idx="3826">
                  <c:v>-4.1399999999999996E-3</c:v>
                </c:pt>
                <c:pt idx="3827">
                  <c:v>-3.5100000000000001E-3</c:v>
                </c:pt>
                <c:pt idx="3828">
                  <c:v>-2.98E-3</c:v>
                </c:pt>
                <c:pt idx="3829">
                  <c:v>-2.3500000000000001E-3</c:v>
                </c:pt>
                <c:pt idx="3830">
                  <c:v>-1.6100000000000001E-3</c:v>
                </c:pt>
                <c:pt idx="3831">
                  <c:v>-8.8000000000000003E-4</c:v>
                </c:pt>
                <c:pt idx="3832">
                  <c:v>-1.3999999999999999E-4</c:v>
                </c:pt>
                <c:pt idx="3833">
                  <c:v>4.8999999999999998E-4</c:v>
                </c:pt>
                <c:pt idx="3834">
                  <c:v>1.23E-3</c:v>
                </c:pt>
                <c:pt idx="3835">
                  <c:v>1.97E-3</c:v>
                </c:pt>
                <c:pt idx="3836">
                  <c:v>2.7100000000000002E-3</c:v>
                </c:pt>
                <c:pt idx="3837">
                  <c:v>3.13E-3</c:v>
                </c:pt>
                <c:pt idx="3838">
                  <c:v>3.9699999999999996E-3</c:v>
                </c:pt>
                <c:pt idx="3839">
                  <c:v>4.3899999999999998E-3</c:v>
                </c:pt>
                <c:pt idx="3840">
                  <c:v>4.9199999999999999E-3</c:v>
                </c:pt>
                <c:pt idx="3841">
                  <c:v>5.45E-3</c:v>
                </c:pt>
                <c:pt idx="3842">
                  <c:v>5.5500000000000002E-3</c:v>
                </c:pt>
                <c:pt idx="3843">
                  <c:v>5.9699999999999996E-3</c:v>
                </c:pt>
                <c:pt idx="3844">
                  <c:v>5.9699999999999996E-3</c:v>
                </c:pt>
                <c:pt idx="3845">
                  <c:v>5.8700000000000002E-3</c:v>
                </c:pt>
                <c:pt idx="3846">
                  <c:v>5.9699999999999996E-3</c:v>
                </c:pt>
                <c:pt idx="3847">
                  <c:v>5.7600000000000004E-3</c:v>
                </c:pt>
                <c:pt idx="3848">
                  <c:v>5.5500000000000002E-3</c:v>
                </c:pt>
                <c:pt idx="3849">
                  <c:v>5.13E-3</c:v>
                </c:pt>
                <c:pt idx="3850">
                  <c:v>4.5999999999999999E-3</c:v>
                </c:pt>
                <c:pt idx="3851">
                  <c:v>4.2900000000000004E-3</c:v>
                </c:pt>
                <c:pt idx="3852">
                  <c:v>3.7599999999999999E-3</c:v>
                </c:pt>
                <c:pt idx="3853">
                  <c:v>3.2299999999999998E-3</c:v>
                </c:pt>
                <c:pt idx="3854">
                  <c:v>2.3900000000000002E-3</c:v>
                </c:pt>
                <c:pt idx="3855">
                  <c:v>1.5499999999999999E-3</c:v>
                </c:pt>
                <c:pt idx="3856">
                  <c:v>1.0200000000000001E-3</c:v>
                </c:pt>
                <c:pt idx="3857">
                  <c:v>1.8000000000000001E-4</c:v>
                </c:pt>
                <c:pt idx="3858">
                  <c:v>-4.6000000000000001E-4</c:v>
                </c:pt>
                <c:pt idx="3859">
                  <c:v>-1.09E-3</c:v>
                </c:pt>
                <c:pt idx="3860">
                  <c:v>-1.5100000000000001E-3</c:v>
                </c:pt>
                <c:pt idx="3861">
                  <c:v>-2.14E-3</c:v>
                </c:pt>
                <c:pt idx="3862">
                  <c:v>-2.7699999999999999E-3</c:v>
                </c:pt>
                <c:pt idx="3863">
                  <c:v>-3.0899999999999999E-3</c:v>
                </c:pt>
                <c:pt idx="3864">
                  <c:v>-3.2000000000000002E-3</c:v>
                </c:pt>
                <c:pt idx="3865">
                  <c:v>-3.5100000000000001E-3</c:v>
                </c:pt>
                <c:pt idx="3866">
                  <c:v>-3.8300000000000001E-3</c:v>
                </c:pt>
                <c:pt idx="3867">
                  <c:v>-3.62E-3</c:v>
                </c:pt>
                <c:pt idx="3868">
                  <c:v>-3.5100000000000001E-3</c:v>
                </c:pt>
                <c:pt idx="3869">
                  <c:v>-3.4099999999999998E-3</c:v>
                </c:pt>
                <c:pt idx="3870">
                  <c:v>-2.98E-3</c:v>
                </c:pt>
                <c:pt idx="3871">
                  <c:v>-2.5600000000000002E-3</c:v>
                </c:pt>
                <c:pt idx="3872">
                  <c:v>-2.0400000000000001E-3</c:v>
                </c:pt>
                <c:pt idx="3873">
                  <c:v>-1.5100000000000001E-3</c:v>
                </c:pt>
                <c:pt idx="3874">
                  <c:v>-7.6999999999999996E-4</c:v>
                </c:pt>
                <c:pt idx="3875">
                  <c:v>-1.3999999999999999E-4</c:v>
                </c:pt>
                <c:pt idx="3876">
                  <c:v>6.9999999999999999E-4</c:v>
                </c:pt>
                <c:pt idx="3877">
                  <c:v>1.7600000000000001E-3</c:v>
                </c:pt>
                <c:pt idx="3878">
                  <c:v>2.5000000000000001E-3</c:v>
                </c:pt>
                <c:pt idx="3879">
                  <c:v>3.4399999999999999E-3</c:v>
                </c:pt>
                <c:pt idx="3880">
                  <c:v>4.4999999999999997E-3</c:v>
                </c:pt>
                <c:pt idx="3881">
                  <c:v>5.13E-3</c:v>
                </c:pt>
                <c:pt idx="3882">
                  <c:v>6.0800000000000003E-3</c:v>
                </c:pt>
                <c:pt idx="3883">
                  <c:v>6.8199999999999997E-3</c:v>
                </c:pt>
                <c:pt idx="3884">
                  <c:v>7.6600000000000001E-3</c:v>
                </c:pt>
                <c:pt idx="3885">
                  <c:v>8.1899999999999994E-3</c:v>
                </c:pt>
                <c:pt idx="3886">
                  <c:v>9.0299999999999998E-3</c:v>
                </c:pt>
                <c:pt idx="3887">
                  <c:v>9.5600000000000008E-3</c:v>
                </c:pt>
                <c:pt idx="3888">
                  <c:v>9.9799999999999993E-3</c:v>
                </c:pt>
                <c:pt idx="3889">
                  <c:v>1.008E-2</c:v>
                </c:pt>
                <c:pt idx="3890">
                  <c:v>1.0500000000000001E-2</c:v>
                </c:pt>
                <c:pt idx="3891">
                  <c:v>1.072E-2</c:v>
                </c:pt>
                <c:pt idx="3892">
                  <c:v>1.093E-2</c:v>
                </c:pt>
                <c:pt idx="3893">
                  <c:v>1.072E-2</c:v>
                </c:pt>
                <c:pt idx="3894">
                  <c:v>1.093E-2</c:v>
                </c:pt>
                <c:pt idx="3895">
                  <c:v>1.072E-2</c:v>
                </c:pt>
                <c:pt idx="3896">
                  <c:v>1.0500000000000001E-2</c:v>
                </c:pt>
                <c:pt idx="3897">
                  <c:v>1.0189999999999999E-2</c:v>
                </c:pt>
                <c:pt idx="3898">
                  <c:v>9.9799999999999993E-3</c:v>
                </c:pt>
                <c:pt idx="3899">
                  <c:v>9.6600000000000002E-3</c:v>
                </c:pt>
                <c:pt idx="3900">
                  <c:v>9.1299999999999992E-3</c:v>
                </c:pt>
                <c:pt idx="3901">
                  <c:v>8.6099999999999996E-3</c:v>
                </c:pt>
                <c:pt idx="3902">
                  <c:v>8.2900000000000005E-3</c:v>
                </c:pt>
                <c:pt idx="3903">
                  <c:v>7.6600000000000001E-3</c:v>
                </c:pt>
                <c:pt idx="3904">
                  <c:v>7.3400000000000002E-3</c:v>
                </c:pt>
                <c:pt idx="3905">
                  <c:v>6.7099999999999998E-3</c:v>
                </c:pt>
                <c:pt idx="3906">
                  <c:v>6.1799999999999997E-3</c:v>
                </c:pt>
                <c:pt idx="3907">
                  <c:v>5.7600000000000004E-3</c:v>
                </c:pt>
                <c:pt idx="3908">
                  <c:v>5.45E-3</c:v>
                </c:pt>
                <c:pt idx="3909">
                  <c:v>5.0200000000000002E-3</c:v>
                </c:pt>
                <c:pt idx="3910">
                  <c:v>4.81E-3</c:v>
                </c:pt>
                <c:pt idx="3911">
                  <c:v>4.5999999999999999E-3</c:v>
                </c:pt>
                <c:pt idx="3912">
                  <c:v>4.2900000000000004E-3</c:v>
                </c:pt>
                <c:pt idx="3913">
                  <c:v>4.1799999999999997E-3</c:v>
                </c:pt>
                <c:pt idx="3914">
                  <c:v>4.0800000000000003E-3</c:v>
                </c:pt>
                <c:pt idx="3915">
                  <c:v>3.8700000000000002E-3</c:v>
                </c:pt>
                <c:pt idx="3916">
                  <c:v>3.9699999999999996E-3</c:v>
                </c:pt>
                <c:pt idx="3917">
                  <c:v>3.8700000000000002E-3</c:v>
                </c:pt>
                <c:pt idx="3918">
                  <c:v>3.9699999999999996E-3</c:v>
                </c:pt>
                <c:pt idx="3919">
                  <c:v>4.0800000000000003E-3</c:v>
                </c:pt>
                <c:pt idx="3920">
                  <c:v>4.3899999999999998E-3</c:v>
                </c:pt>
                <c:pt idx="3921">
                  <c:v>4.5999999999999999E-3</c:v>
                </c:pt>
                <c:pt idx="3922">
                  <c:v>4.7099999999999998E-3</c:v>
                </c:pt>
                <c:pt idx="3923">
                  <c:v>4.9199999999999999E-3</c:v>
                </c:pt>
                <c:pt idx="3924">
                  <c:v>5.2399999999999999E-3</c:v>
                </c:pt>
                <c:pt idx="3925">
                  <c:v>5.45E-3</c:v>
                </c:pt>
                <c:pt idx="3926">
                  <c:v>5.6600000000000001E-3</c:v>
                </c:pt>
                <c:pt idx="3927">
                  <c:v>5.9699999999999996E-3</c:v>
                </c:pt>
                <c:pt idx="3928">
                  <c:v>6.1799999999999997E-3</c:v>
                </c:pt>
                <c:pt idx="3929">
                  <c:v>6.1799999999999997E-3</c:v>
                </c:pt>
                <c:pt idx="3930">
                  <c:v>6.3899999999999998E-3</c:v>
                </c:pt>
                <c:pt idx="3931">
                  <c:v>6.4999999999999997E-3</c:v>
                </c:pt>
                <c:pt idx="3932">
                  <c:v>6.3899999999999998E-3</c:v>
                </c:pt>
                <c:pt idx="3933">
                  <c:v>6.2899999999999996E-3</c:v>
                </c:pt>
                <c:pt idx="3934">
                  <c:v>6.0800000000000003E-3</c:v>
                </c:pt>
                <c:pt idx="3935">
                  <c:v>6.0800000000000003E-3</c:v>
                </c:pt>
                <c:pt idx="3936">
                  <c:v>5.9699999999999996E-3</c:v>
                </c:pt>
                <c:pt idx="3937">
                  <c:v>5.5500000000000002E-3</c:v>
                </c:pt>
                <c:pt idx="3938">
                  <c:v>5.3400000000000001E-3</c:v>
                </c:pt>
                <c:pt idx="3939">
                  <c:v>4.9199999999999999E-3</c:v>
                </c:pt>
                <c:pt idx="3940">
                  <c:v>4.3899999999999998E-3</c:v>
                </c:pt>
                <c:pt idx="3941">
                  <c:v>3.8700000000000002E-3</c:v>
                </c:pt>
                <c:pt idx="3942">
                  <c:v>3.2299999999999998E-3</c:v>
                </c:pt>
                <c:pt idx="3943">
                  <c:v>2.7100000000000002E-3</c:v>
                </c:pt>
                <c:pt idx="3944">
                  <c:v>2.0699999999999998E-3</c:v>
                </c:pt>
                <c:pt idx="3945">
                  <c:v>1.34E-3</c:v>
                </c:pt>
                <c:pt idx="3946">
                  <c:v>3.8999999999999999E-4</c:v>
                </c:pt>
                <c:pt idx="3947">
                  <c:v>-1.3999999999999999E-4</c:v>
                </c:pt>
                <c:pt idx="3948">
                  <c:v>-8.8000000000000003E-4</c:v>
                </c:pt>
                <c:pt idx="3949">
                  <c:v>-1.72E-3</c:v>
                </c:pt>
                <c:pt idx="3950">
                  <c:v>-2.3500000000000001E-3</c:v>
                </c:pt>
                <c:pt idx="3951">
                  <c:v>-3.0899999999999999E-3</c:v>
                </c:pt>
                <c:pt idx="3952">
                  <c:v>-3.62E-3</c:v>
                </c:pt>
                <c:pt idx="3953">
                  <c:v>-4.3499999999999997E-3</c:v>
                </c:pt>
                <c:pt idx="3954">
                  <c:v>-5.0899999999999999E-3</c:v>
                </c:pt>
                <c:pt idx="3955">
                  <c:v>-5.3E-3</c:v>
                </c:pt>
                <c:pt idx="3956">
                  <c:v>-5.94E-3</c:v>
                </c:pt>
                <c:pt idx="3957">
                  <c:v>-6.2500000000000003E-3</c:v>
                </c:pt>
                <c:pt idx="3958">
                  <c:v>-6.4599999999999996E-3</c:v>
                </c:pt>
                <c:pt idx="3959">
                  <c:v>-6.5700000000000003E-3</c:v>
                </c:pt>
                <c:pt idx="3960">
                  <c:v>-6.6699999999999997E-3</c:v>
                </c:pt>
                <c:pt idx="3961">
                  <c:v>-6.7799999999999996E-3</c:v>
                </c:pt>
                <c:pt idx="3962">
                  <c:v>-6.6699999999999997E-3</c:v>
                </c:pt>
                <c:pt idx="3963">
                  <c:v>-6.5700000000000003E-3</c:v>
                </c:pt>
                <c:pt idx="3964">
                  <c:v>-6.2500000000000003E-3</c:v>
                </c:pt>
                <c:pt idx="3965">
                  <c:v>-5.8300000000000001E-3</c:v>
                </c:pt>
                <c:pt idx="3966">
                  <c:v>-5.4099999999999999E-3</c:v>
                </c:pt>
                <c:pt idx="3967">
                  <c:v>-4.9899999999999996E-3</c:v>
                </c:pt>
                <c:pt idx="3968">
                  <c:v>-4.4600000000000004E-3</c:v>
                </c:pt>
                <c:pt idx="3969">
                  <c:v>-3.7200000000000002E-3</c:v>
                </c:pt>
                <c:pt idx="3970">
                  <c:v>-3.2000000000000002E-3</c:v>
                </c:pt>
                <c:pt idx="3971">
                  <c:v>-2.3500000000000001E-3</c:v>
                </c:pt>
                <c:pt idx="3972">
                  <c:v>-1.72E-3</c:v>
                </c:pt>
                <c:pt idx="3973">
                  <c:v>-1.09E-3</c:v>
                </c:pt>
                <c:pt idx="3974">
                  <c:v>-5.5999999999999995E-4</c:v>
                </c:pt>
                <c:pt idx="3975">
                  <c:v>6.9999999999999994E-5</c:v>
                </c:pt>
                <c:pt idx="3976">
                  <c:v>6.9999999999999999E-4</c:v>
                </c:pt>
                <c:pt idx="3977">
                  <c:v>1.34E-3</c:v>
                </c:pt>
                <c:pt idx="3978">
                  <c:v>1.8600000000000001E-3</c:v>
                </c:pt>
                <c:pt idx="3979">
                  <c:v>2.2799999999999999E-3</c:v>
                </c:pt>
                <c:pt idx="3980">
                  <c:v>2.9199999999999999E-3</c:v>
                </c:pt>
                <c:pt idx="3981">
                  <c:v>3.2299999999999998E-3</c:v>
                </c:pt>
                <c:pt idx="3982">
                  <c:v>3.3400000000000001E-3</c:v>
                </c:pt>
                <c:pt idx="3983">
                  <c:v>3.5500000000000002E-3</c:v>
                </c:pt>
                <c:pt idx="3984">
                  <c:v>3.7599999999999999E-3</c:v>
                </c:pt>
                <c:pt idx="3985">
                  <c:v>3.7599999999999999E-3</c:v>
                </c:pt>
                <c:pt idx="3986">
                  <c:v>3.7599999999999999E-3</c:v>
                </c:pt>
                <c:pt idx="3987">
                  <c:v>3.4399999999999999E-3</c:v>
                </c:pt>
                <c:pt idx="3988">
                  <c:v>3.4399999999999999E-3</c:v>
                </c:pt>
                <c:pt idx="3989">
                  <c:v>3.2299999999999998E-3</c:v>
                </c:pt>
                <c:pt idx="3990">
                  <c:v>3.0200000000000001E-3</c:v>
                </c:pt>
                <c:pt idx="3991">
                  <c:v>2.7100000000000002E-3</c:v>
                </c:pt>
                <c:pt idx="3992">
                  <c:v>2.5000000000000001E-3</c:v>
                </c:pt>
                <c:pt idx="3993">
                  <c:v>2.0699999999999998E-3</c:v>
                </c:pt>
                <c:pt idx="3994">
                  <c:v>1.65E-3</c:v>
                </c:pt>
                <c:pt idx="3995">
                  <c:v>1.34E-3</c:v>
                </c:pt>
                <c:pt idx="3996">
                  <c:v>9.1E-4</c:v>
                </c:pt>
                <c:pt idx="3997">
                  <c:v>5.9999999999999995E-4</c:v>
                </c:pt>
                <c:pt idx="3998">
                  <c:v>2.7999999999999998E-4</c:v>
                </c:pt>
                <c:pt idx="3999">
                  <c:v>1.8000000000000001E-4</c:v>
                </c:pt>
                <c:pt idx="4000">
                  <c:v>-3.0000000000000001E-5</c:v>
                </c:pt>
                <c:pt idx="4001">
                  <c:v>-2.4000000000000001E-4</c:v>
                </c:pt>
                <c:pt idx="4002">
                  <c:v>-4.6000000000000001E-4</c:v>
                </c:pt>
                <c:pt idx="4003">
                  <c:v>-4.6000000000000001E-4</c:v>
                </c:pt>
                <c:pt idx="4004">
                  <c:v>-4.6000000000000001E-4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941664"/>
        <c:axId val="220607696"/>
      </c:scatterChart>
      <c:valAx>
        <c:axId val="380941664"/>
        <c:scaling>
          <c:orientation val="minMax"/>
          <c:min val="0"/>
        </c:scaling>
        <c:delete val="0"/>
        <c:axPos val="b"/>
        <c:numFmt formatCode="0.0E+00" sourceLinked="0"/>
        <c:majorTickMark val="out"/>
        <c:minorTickMark val="in"/>
        <c:tickLblPos val="nextTo"/>
        <c:crossAx val="220607696"/>
        <c:crossesAt val="-0.30000000000000004"/>
        <c:crossBetween val="midCat"/>
        <c:majorUnit val="1.0000000000000005E-8"/>
        <c:minorUnit val="5.0000000000000026E-9"/>
      </c:valAx>
      <c:valAx>
        <c:axId val="220607696"/>
        <c:scaling>
          <c:orientation val="minMax"/>
          <c:min val="-0.30000000000000004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380941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mesh!$B$1</c:f>
              <c:strCache>
                <c:ptCount val="1"/>
                <c:pt idx="0">
                  <c:v>direct-mesh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mesh!$B$2:$B$8010</c:f>
              <c:numCache>
                <c:formatCode>0.00E+00</c:formatCode>
                <c:ptCount val="8009"/>
                <c:pt idx="0">
                  <c:v>-5.7600000000000004E-3</c:v>
                </c:pt>
                <c:pt idx="1">
                  <c:v>-5.7600000000000004E-3</c:v>
                </c:pt>
                <c:pt idx="2">
                  <c:v>-5.7600000000000004E-3</c:v>
                </c:pt>
                <c:pt idx="3">
                  <c:v>-5.7600000000000004E-3</c:v>
                </c:pt>
                <c:pt idx="4">
                  <c:v>-5.7600000000000004E-3</c:v>
                </c:pt>
                <c:pt idx="5">
                  <c:v>-5.7600000000000004E-3</c:v>
                </c:pt>
                <c:pt idx="6">
                  <c:v>-5.7600000000000004E-3</c:v>
                </c:pt>
                <c:pt idx="7">
                  <c:v>-5.7600000000000004E-3</c:v>
                </c:pt>
                <c:pt idx="8">
                  <c:v>-5.7600000000000004E-3</c:v>
                </c:pt>
                <c:pt idx="9">
                  <c:v>-5.7600000000000004E-3</c:v>
                </c:pt>
                <c:pt idx="10">
                  <c:v>-5.7000000000000002E-3</c:v>
                </c:pt>
                <c:pt idx="11">
                  <c:v>-5.7000000000000002E-3</c:v>
                </c:pt>
                <c:pt idx="12">
                  <c:v>-5.7000000000000002E-3</c:v>
                </c:pt>
                <c:pt idx="13">
                  <c:v>-5.7000000000000002E-3</c:v>
                </c:pt>
                <c:pt idx="14">
                  <c:v>-5.7000000000000002E-3</c:v>
                </c:pt>
                <c:pt idx="15">
                  <c:v>-5.7000000000000002E-3</c:v>
                </c:pt>
                <c:pt idx="16">
                  <c:v>-5.7000000000000002E-3</c:v>
                </c:pt>
                <c:pt idx="17">
                  <c:v>-5.7000000000000002E-3</c:v>
                </c:pt>
                <c:pt idx="18">
                  <c:v>-5.7000000000000002E-3</c:v>
                </c:pt>
                <c:pt idx="19">
                  <c:v>-5.7000000000000002E-3</c:v>
                </c:pt>
                <c:pt idx="20">
                  <c:v>-5.7000000000000002E-3</c:v>
                </c:pt>
                <c:pt idx="21">
                  <c:v>-5.7000000000000002E-3</c:v>
                </c:pt>
                <c:pt idx="22">
                  <c:v>-5.7000000000000002E-3</c:v>
                </c:pt>
                <c:pt idx="23">
                  <c:v>-5.7000000000000002E-3</c:v>
                </c:pt>
                <c:pt idx="24">
                  <c:v>-5.7600000000000004E-3</c:v>
                </c:pt>
                <c:pt idx="25">
                  <c:v>-5.7600000000000004E-3</c:v>
                </c:pt>
                <c:pt idx="26">
                  <c:v>-5.7600000000000004E-3</c:v>
                </c:pt>
                <c:pt idx="27">
                  <c:v>-5.7600000000000004E-3</c:v>
                </c:pt>
                <c:pt idx="28">
                  <c:v>-5.7600000000000004E-3</c:v>
                </c:pt>
                <c:pt idx="29">
                  <c:v>-5.7600000000000004E-3</c:v>
                </c:pt>
                <c:pt idx="30">
                  <c:v>-5.7600000000000004E-3</c:v>
                </c:pt>
                <c:pt idx="31">
                  <c:v>-5.7600000000000004E-3</c:v>
                </c:pt>
                <c:pt idx="32">
                  <c:v>-5.7600000000000004E-3</c:v>
                </c:pt>
                <c:pt idx="33">
                  <c:v>-5.7600000000000004E-3</c:v>
                </c:pt>
                <c:pt idx="34">
                  <c:v>-5.7600000000000004E-3</c:v>
                </c:pt>
                <c:pt idx="35">
                  <c:v>-5.7600000000000004E-3</c:v>
                </c:pt>
                <c:pt idx="36">
                  <c:v>-5.7600000000000004E-3</c:v>
                </c:pt>
                <c:pt idx="37">
                  <c:v>-5.7600000000000004E-3</c:v>
                </c:pt>
                <c:pt idx="38">
                  <c:v>-5.7600000000000004E-3</c:v>
                </c:pt>
                <c:pt idx="39">
                  <c:v>-5.7600000000000004E-3</c:v>
                </c:pt>
                <c:pt idx="40">
                  <c:v>-5.7600000000000004E-3</c:v>
                </c:pt>
                <c:pt idx="41">
                  <c:v>-5.7600000000000004E-3</c:v>
                </c:pt>
                <c:pt idx="42">
                  <c:v>-5.7600000000000004E-3</c:v>
                </c:pt>
                <c:pt idx="43">
                  <c:v>-5.7600000000000004E-3</c:v>
                </c:pt>
                <c:pt idx="44">
                  <c:v>-5.7600000000000004E-3</c:v>
                </c:pt>
                <c:pt idx="45">
                  <c:v>-5.7600000000000004E-3</c:v>
                </c:pt>
                <c:pt idx="46">
                  <c:v>-5.7600000000000004E-3</c:v>
                </c:pt>
                <c:pt idx="47">
                  <c:v>-5.7600000000000004E-3</c:v>
                </c:pt>
                <c:pt idx="48">
                  <c:v>-5.7600000000000004E-3</c:v>
                </c:pt>
                <c:pt idx="49">
                  <c:v>-5.7600000000000004E-3</c:v>
                </c:pt>
                <c:pt idx="50">
                  <c:v>-5.7600000000000004E-3</c:v>
                </c:pt>
                <c:pt idx="51">
                  <c:v>-5.7600000000000004E-3</c:v>
                </c:pt>
                <c:pt idx="52">
                  <c:v>-5.7600000000000004E-3</c:v>
                </c:pt>
                <c:pt idx="53">
                  <c:v>-5.7600000000000004E-3</c:v>
                </c:pt>
                <c:pt idx="54">
                  <c:v>-5.7600000000000004E-3</c:v>
                </c:pt>
                <c:pt idx="55">
                  <c:v>-5.7600000000000004E-3</c:v>
                </c:pt>
                <c:pt idx="56">
                  <c:v>-5.7600000000000004E-3</c:v>
                </c:pt>
                <c:pt idx="57">
                  <c:v>-5.8100000000000001E-3</c:v>
                </c:pt>
                <c:pt idx="58">
                  <c:v>-5.8100000000000001E-3</c:v>
                </c:pt>
                <c:pt idx="59">
                  <c:v>-5.8100000000000001E-3</c:v>
                </c:pt>
                <c:pt idx="60">
                  <c:v>-5.8100000000000001E-3</c:v>
                </c:pt>
                <c:pt idx="61">
                  <c:v>-5.8100000000000001E-3</c:v>
                </c:pt>
                <c:pt idx="62">
                  <c:v>-5.8100000000000001E-3</c:v>
                </c:pt>
                <c:pt idx="63">
                  <c:v>-5.8100000000000001E-3</c:v>
                </c:pt>
                <c:pt idx="64">
                  <c:v>-5.8100000000000001E-3</c:v>
                </c:pt>
                <c:pt idx="65">
                  <c:v>-5.8100000000000001E-3</c:v>
                </c:pt>
                <c:pt idx="66">
                  <c:v>-5.8100000000000001E-3</c:v>
                </c:pt>
                <c:pt idx="67">
                  <c:v>-5.8100000000000001E-3</c:v>
                </c:pt>
                <c:pt idx="68">
                  <c:v>-5.8100000000000001E-3</c:v>
                </c:pt>
                <c:pt idx="69">
                  <c:v>-5.8100000000000001E-3</c:v>
                </c:pt>
                <c:pt idx="70">
                  <c:v>-5.8100000000000001E-3</c:v>
                </c:pt>
                <c:pt idx="71">
                  <c:v>-5.8100000000000001E-3</c:v>
                </c:pt>
                <c:pt idx="72">
                  <c:v>-5.8100000000000001E-3</c:v>
                </c:pt>
                <c:pt idx="73">
                  <c:v>-5.8100000000000001E-3</c:v>
                </c:pt>
                <c:pt idx="74">
                  <c:v>-5.8100000000000001E-3</c:v>
                </c:pt>
                <c:pt idx="75">
                  <c:v>-5.8100000000000001E-3</c:v>
                </c:pt>
                <c:pt idx="76">
                  <c:v>-5.8100000000000001E-3</c:v>
                </c:pt>
                <c:pt idx="77">
                  <c:v>-5.8100000000000001E-3</c:v>
                </c:pt>
                <c:pt idx="78">
                  <c:v>-5.8100000000000001E-3</c:v>
                </c:pt>
                <c:pt idx="79">
                  <c:v>-5.8100000000000001E-3</c:v>
                </c:pt>
                <c:pt idx="80">
                  <c:v>-5.8100000000000001E-3</c:v>
                </c:pt>
                <c:pt idx="81">
                  <c:v>-5.8100000000000001E-3</c:v>
                </c:pt>
                <c:pt idx="82">
                  <c:v>-5.8100000000000001E-3</c:v>
                </c:pt>
                <c:pt idx="83">
                  <c:v>-5.8100000000000001E-3</c:v>
                </c:pt>
                <c:pt idx="84">
                  <c:v>-5.8100000000000001E-3</c:v>
                </c:pt>
                <c:pt idx="85">
                  <c:v>-5.8100000000000001E-3</c:v>
                </c:pt>
                <c:pt idx="86">
                  <c:v>-5.8100000000000001E-3</c:v>
                </c:pt>
                <c:pt idx="87">
                  <c:v>-5.8100000000000001E-3</c:v>
                </c:pt>
                <c:pt idx="88">
                  <c:v>-5.8100000000000001E-3</c:v>
                </c:pt>
                <c:pt idx="89">
                  <c:v>-5.8100000000000001E-3</c:v>
                </c:pt>
                <c:pt idx="90">
                  <c:v>-5.8100000000000001E-3</c:v>
                </c:pt>
                <c:pt idx="91">
                  <c:v>-5.8100000000000001E-3</c:v>
                </c:pt>
                <c:pt idx="92">
                  <c:v>-5.8100000000000001E-3</c:v>
                </c:pt>
                <c:pt idx="93">
                  <c:v>-5.8100000000000001E-3</c:v>
                </c:pt>
                <c:pt idx="94">
                  <c:v>-5.8100000000000001E-3</c:v>
                </c:pt>
                <c:pt idx="95">
                  <c:v>-5.8100000000000001E-3</c:v>
                </c:pt>
                <c:pt idx="96">
                  <c:v>-5.8100000000000001E-3</c:v>
                </c:pt>
                <c:pt idx="97">
                  <c:v>-5.8100000000000001E-3</c:v>
                </c:pt>
                <c:pt idx="98">
                  <c:v>-5.8100000000000001E-3</c:v>
                </c:pt>
                <c:pt idx="99">
                  <c:v>-5.8100000000000001E-3</c:v>
                </c:pt>
                <c:pt idx="100">
                  <c:v>-5.8100000000000001E-3</c:v>
                </c:pt>
                <c:pt idx="101">
                  <c:v>-5.8100000000000001E-3</c:v>
                </c:pt>
                <c:pt idx="102">
                  <c:v>-5.8100000000000001E-3</c:v>
                </c:pt>
                <c:pt idx="103">
                  <c:v>-5.8100000000000001E-3</c:v>
                </c:pt>
                <c:pt idx="104">
                  <c:v>-5.8100000000000001E-3</c:v>
                </c:pt>
                <c:pt idx="105">
                  <c:v>-5.8100000000000001E-3</c:v>
                </c:pt>
                <c:pt idx="106">
                  <c:v>-5.8100000000000001E-3</c:v>
                </c:pt>
                <c:pt idx="107">
                  <c:v>-5.8100000000000001E-3</c:v>
                </c:pt>
                <c:pt idx="108">
                  <c:v>-5.8100000000000001E-3</c:v>
                </c:pt>
                <c:pt idx="109">
                  <c:v>-5.8100000000000001E-3</c:v>
                </c:pt>
                <c:pt idx="110">
                  <c:v>-5.8100000000000001E-3</c:v>
                </c:pt>
                <c:pt idx="111">
                  <c:v>-5.8100000000000001E-3</c:v>
                </c:pt>
                <c:pt idx="112">
                  <c:v>-5.8100000000000001E-3</c:v>
                </c:pt>
                <c:pt idx="113">
                  <c:v>-5.8100000000000001E-3</c:v>
                </c:pt>
                <c:pt idx="114">
                  <c:v>-5.8100000000000001E-3</c:v>
                </c:pt>
                <c:pt idx="115">
                  <c:v>-5.8100000000000001E-3</c:v>
                </c:pt>
                <c:pt idx="116">
                  <c:v>-5.8100000000000001E-3</c:v>
                </c:pt>
                <c:pt idx="117">
                  <c:v>-5.8100000000000001E-3</c:v>
                </c:pt>
                <c:pt idx="118">
                  <c:v>-5.8100000000000001E-3</c:v>
                </c:pt>
                <c:pt idx="119">
                  <c:v>-5.8100000000000001E-3</c:v>
                </c:pt>
                <c:pt idx="120">
                  <c:v>-5.8100000000000001E-3</c:v>
                </c:pt>
                <c:pt idx="121">
                  <c:v>-5.8100000000000001E-3</c:v>
                </c:pt>
                <c:pt idx="122">
                  <c:v>-5.8100000000000001E-3</c:v>
                </c:pt>
                <c:pt idx="123">
                  <c:v>-5.8100000000000001E-3</c:v>
                </c:pt>
                <c:pt idx="124">
                  <c:v>-5.8100000000000001E-3</c:v>
                </c:pt>
                <c:pt idx="125">
                  <c:v>-5.8100000000000001E-3</c:v>
                </c:pt>
                <c:pt idx="126">
                  <c:v>-5.8100000000000001E-3</c:v>
                </c:pt>
                <c:pt idx="127">
                  <c:v>-5.8100000000000001E-3</c:v>
                </c:pt>
                <c:pt idx="128">
                  <c:v>-5.8100000000000001E-3</c:v>
                </c:pt>
                <c:pt idx="129">
                  <c:v>-5.7600000000000004E-3</c:v>
                </c:pt>
                <c:pt idx="130">
                  <c:v>-5.7600000000000004E-3</c:v>
                </c:pt>
                <c:pt idx="131">
                  <c:v>-5.7600000000000004E-3</c:v>
                </c:pt>
                <c:pt idx="132">
                  <c:v>-5.7600000000000004E-3</c:v>
                </c:pt>
                <c:pt idx="133">
                  <c:v>-5.7600000000000004E-3</c:v>
                </c:pt>
                <c:pt idx="134">
                  <c:v>-5.7600000000000004E-3</c:v>
                </c:pt>
                <c:pt idx="135">
                  <c:v>-5.7600000000000004E-3</c:v>
                </c:pt>
                <c:pt idx="136">
                  <c:v>-5.7600000000000004E-3</c:v>
                </c:pt>
                <c:pt idx="137">
                  <c:v>-5.7600000000000004E-3</c:v>
                </c:pt>
                <c:pt idx="138">
                  <c:v>-5.7600000000000004E-3</c:v>
                </c:pt>
                <c:pt idx="139">
                  <c:v>-5.7600000000000004E-3</c:v>
                </c:pt>
                <c:pt idx="140">
                  <c:v>-5.7600000000000004E-3</c:v>
                </c:pt>
                <c:pt idx="141">
                  <c:v>-5.7600000000000004E-3</c:v>
                </c:pt>
                <c:pt idx="142">
                  <c:v>-5.7600000000000004E-3</c:v>
                </c:pt>
                <c:pt idx="143">
                  <c:v>-5.7600000000000004E-3</c:v>
                </c:pt>
                <c:pt idx="144">
                  <c:v>-5.7600000000000004E-3</c:v>
                </c:pt>
                <c:pt idx="145">
                  <c:v>-5.7600000000000004E-3</c:v>
                </c:pt>
                <c:pt idx="146">
                  <c:v>-5.7600000000000004E-3</c:v>
                </c:pt>
                <c:pt idx="147">
                  <c:v>-5.7600000000000004E-3</c:v>
                </c:pt>
                <c:pt idx="148">
                  <c:v>-5.7000000000000002E-3</c:v>
                </c:pt>
                <c:pt idx="149">
                  <c:v>-5.7000000000000002E-3</c:v>
                </c:pt>
                <c:pt idx="150">
                  <c:v>-5.7000000000000002E-3</c:v>
                </c:pt>
                <c:pt idx="151">
                  <c:v>-5.7000000000000002E-3</c:v>
                </c:pt>
                <c:pt idx="152">
                  <c:v>-5.7000000000000002E-3</c:v>
                </c:pt>
                <c:pt idx="153">
                  <c:v>-5.7000000000000002E-3</c:v>
                </c:pt>
                <c:pt idx="154">
                  <c:v>-5.7000000000000002E-3</c:v>
                </c:pt>
                <c:pt idx="155">
                  <c:v>-5.7000000000000002E-3</c:v>
                </c:pt>
                <c:pt idx="156">
                  <c:v>-5.7000000000000002E-3</c:v>
                </c:pt>
                <c:pt idx="157">
                  <c:v>-5.7000000000000002E-3</c:v>
                </c:pt>
                <c:pt idx="158">
                  <c:v>-5.7000000000000002E-3</c:v>
                </c:pt>
                <c:pt idx="159">
                  <c:v>-5.7000000000000002E-3</c:v>
                </c:pt>
                <c:pt idx="160">
                  <c:v>-5.7000000000000002E-3</c:v>
                </c:pt>
                <c:pt idx="161">
                  <c:v>-5.7000000000000002E-3</c:v>
                </c:pt>
                <c:pt idx="162">
                  <c:v>-5.7000000000000002E-3</c:v>
                </c:pt>
                <c:pt idx="163">
                  <c:v>-5.7000000000000002E-3</c:v>
                </c:pt>
                <c:pt idx="164">
                  <c:v>-5.7000000000000002E-3</c:v>
                </c:pt>
                <c:pt idx="165">
                  <c:v>-5.7000000000000002E-3</c:v>
                </c:pt>
                <c:pt idx="166">
                  <c:v>-5.6499999999999996E-3</c:v>
                </c:pt>
                <c:pt idx="167">
                  <c:v>-5.6499999999999996E-3</c:v>
                </c:pt>
                <c:pt idx="168">
                  <c:v>-5.6499999999999996E-3</c:v>
                </c:pt>
                <c:pt idx="169">
                  <c:v>-5.6499999999999996E-3</c:v>
                </c:pt>
                <c:pt idx="170">
                  <c:v>-5.6499999999999996E-3</c:v>
                </c:pt>
                <c:pt idx="171">
                  <c:v>-5.6499999999999996E-3</c:v>
                </c:pt>
                <c:pt idx="172">
                  <c:v>-5.6499999999999996E-3</c:v>
                </c:pt>
                <c:pt idx="173">
                  <c:v>-5.6499999999999996E-3</c:v>
                </c:pt>
                <c:pt idx="174">
                  <c:v>-5.6499999999999996E-3</c:v>
                </c:pt>
                <c:pt idx="175">
                  <c:v>-5.6499999999999996E-3</c:v>
                </c:pt>
                <c:pt idx="176">
                  <c:v>-5.6499999999999996E-3</c:v>
                </c:pt>
                <c:pt idx="177">
                  <c:v>-5.6499999999999996E-3</c:v>
                </c:pt>
                <c:pt idx="178">
                  <c:v>-5.6499999999999996E-3</c:v>
                </c:pt>
                <c:pt idx="179">
                  <c:v>-5.6499999999999996E-3</c:v>
                </c:pt>
                <c:pt idx="180">
                  <c:v>-5.6499999999999996E-3</c:v>
                </c:pt>
                <c:pt idx="181">
                  <c:v>-5.6499999999999996E-3</c:v>
                </c:pt>
                <c:pt idx="182">
                  <c:v>-5.6499999999999996E-3</c:v>
                </c:pt>
                <c:pt idx="183">
                  <c:v>-5.6499999999999996E-3</c:v>
                </c:pt>
                <c:pt idx="184">
                  <c:v>-5.6499999999999996E-3</c:v>
                </c:pt>
                <c:pt idx="185">
                  <c:v>-5.6499999999999996E-3</c:v>
                </c:pt>
                <c:pt idx="186">
                  <c:v>-5.6499999999999996E-3</c:v>
                </c:pt>
                <c:pt idx="187">
                  <c:v>-5.6499999999999996E-3</c:v>
                </c:pt>
                <c:pt idx="188">
                  <c:v>-5.6499999999999996E-3</c:v>
                </c:pt>
                <c:pt idx="189">
                  <c:v>-5.6499999999999996E-3</c:v>
                </c:pt>
                <c:pt idx="190">
                  <c:v>-5.6499999999999996E-3</c:v>
                </c:pt>
                <c:pt idx="191">
                  <c:v>-5.6499999999999996E-3</c:v>
                </c:pt>
                <c:pt idx="192">
                  <c:v>-5.6499999999999996E-3</c:v>
                </c:pt>
                <c:pt idx="193">
                  <c:v>-5.6499999999999996E-3</c:v>
                </c:pt>
                <c:pt idx="194">
                  <c:v>-5.6499999999999996E-3</c:v>
                </c:pt>
                <c:pt idx="195">
                  <c:v>-5.6499999999999996E-3</c:v>
                </c:pt>
                <c:pt idx="196">
                  <c:v>-5.6499999999999996E-3</c:v>
                </c:pt>
                <c:pt idx="197">
                  <c:v>-5.6499999999999996E-3</c:v>
                </c:pt>
                <c:pt idx="198">
                  <c:v>-5.6499999999999996E-3</c:v>
                </c:pt>
                <c:pt idx="199">
                  <c:v>-5.6499999999999996E-3</c:v>
                </c:pt>
                <c:pt idx="200">
                  <c:v>-5.6499999999999996E-3</c:v>
                </c:pt>
                <c:pt idx="201">
                  <c:v>-5.6499999999999996E-3</c:v>
                </c:pt>
                <c:pt idx="202">
                  <c:v>-5.6499999999999996E-3</c:v>
                </c:pt>
                <c:pt idx="203">
                  <c:v>-5.6499999999999996E-3</c:v>
                </c:pt>
                <c:pt idx="204">
                  <c:v>-5.6499999999999996E-3</c:v>
                </c:pt>
                <c:pt idx="205">
                  <c:v>-5.6499999999999996E-3</c:v>
                </c:pt>
                <c:pt idx="206">
                  <c:v>-5.6499999999999996E-3</c:v>
                </c:pt>
                <c:pt idx="207">
                  <c:v>-5.6499999999999996E-3</c:v>
                </c:pt>
                <c:pt idx="208">
                  <c:v>-5.6499999999999996E-3</c:v>
                </c:pt>
                <c:pt idx="209">
                  <c:v>-5.6499999999999996E-3</c:v>
                </c:pt>
                <c:pt idx="210">
                  <c:v>-5.6499999999999996E-3</c:v>
                </c:pt>
                <c:pt idx="211">
                  <c:v>-5.6499999999999996E-3</c:v>
                </c:pt>
                <c:pt idx="212">
                  <c:v>-5.6499999999999996E-3</c:v>
                </c:pt>
                <c:pt idx="213">
                  <c:v>-5.6499999999999996E-3</c:v>
                </c:pt>
                <c:pt idx="214">
                  <c:v>-5.6499999999999996E-3</c:v>
                </c:pt>
                <c:pt idx="215">
                  <c:v>-5.6499999999999996E-3</c:v>
                </c:pt>
                <c:pt idx="216">
                  <c:v>-5.6499999999999996E-3</c:v>
                </c:pt>
                <c:pt idx="217">
                  <c:v>-5.6499999999999996E-3</c:v>
                </c:pt>
                <c:pt idx="218">
                  <c:v>-5.6499999999999996E-3</c:v>
                </c:pt>
                <c:pt idx="219">
                  <c:v>-5.6499999999999996E-3</c:v>
                </c:pt>
                <c:pt idx="220">
                  <c:v>-5.6499999999999996E-3</c:v>
                </c:pt>
                <c:pt idx="221">
                  <c:v>-5.6499999999999996E-3</c:v>
                </c:pt>
                <c:pt idx="222">
                  <c:v>-5.6499999999999996E-3</c:v>
                </c:pt>
                <c:pt idx="223">
                  <c:v>-5.6499999999999996E-3</c:v>
                </c:pt>
                <c:pt idx="224">
                  <c:v>-5.6499999999999996E-3</c:v>
                </c:pt>
                <c:pt idx="225">
                  <c:v>-5.6499999999999996E-3</c:v>
                </c:pt>
                <c:pt idx="226">
                  <c:v>-5.6499999999999996E-3</c:v>
                </c:pt>
                <c:pt idx="227">
                  <c:v>-5.6499999999999996E-3</c:v>
                </c:pt>
                <c:pt idx="228">
                  <c:v>-5.6499999999999996E-3</c:v>
                </c:pt>
                <c:pt idx="229">
                  <c:v>-5.6499999999999996E-3</c:v>
                </c:pt>
                <c:pt idx="230">
                  <c:v>-5.6499999999999996E-3</c:v>
                </c:pt>
                <c:pt idx="231">
                  <c:v>-5.6499999999999996E-3</c:v>
                </c:pt>
                <c:pt idx="232">
                  <c:v>-5.6499999999999996E-3</c:v>
                </c:pt>
                <c:pt idx="233">
                  <c:v>-5.6499999999999996E-3</c:v>
                </c:pt>
                <c:pt idx="234">
                  <c:v>-5.6499999999999996E-3</c:v>
                </c:pt>
                <c:pt idx="235">
                  <c:v>-5.6499999999999996E-3</c:v>
                </c:pt>
                <c:pt idx="236">
                  <c:v>-5.6499999999999996E-3</c:v>
                </c:pt>
                <c:pt idx="237">
                  <c:v>-5.6499999999999996E-3</c:v>
                </c:pt>
                <c:pt idx="238">
                  <c:v>-5.6499999999999996E-3</c:v>
                </c:pt>
                <c:pt idx="239">
                  <c:v>-5.6499999999999996E-3</c:v>
                </c:pt>
                <c:pt idx="240">
                  <c:v>-5.6499999999999996E-3</c:v>
                </c:pt>
                <c:pt idx="241">
                  <c:v>-5.6499999999999996E-3</c:v>
                </c:pt>
                <c:pt idx="242">
                  <c:v>-5.6499999999999996E-3</c:v>
                </c:pt>
                <c:pt idx="243">
                  <c:v>-5.6499999999999996E-3</c:v>
                </c:pt>
                <c:pt idx="244">
                  <c:v>-5.6499999999999996E-3</c:v>
                </c:pt>
                <c:pt idx="245">
                  <c:v>-5.6499999999999996E-3</c:v>
                </c:pt>
                <c:pt idx="246">
                  <c:v>-5.6499999999999996E-3</c:v>
                </c:pt>
                <c:pt idx="247">
                  <c:v>-5.6499999999999996E-3</c:v>
                </c:pt>
                <c:pt idx="248">
                  <c:v>-5.6499999999999996E-3</c:v>
                </c:pt>
                <c:pt idx="249">
                  <c:v>-5.6499999999999996E-3</c:v>
                </c:pt>
                <c:pt idx="250">
                  <c:v>-5.6499999999999996E-3</c:v>
                </c:pt>
                <c:pt idx="251">
                  <c:v>-5.6499999999999996E-3</c:v>
                </c:pt>
                <c:pt idx="252">
                  <c:v>-5.6499999999999996E-3</c:v>
                </c:pt>
                <c:pt idx="253">
                  <c:v>-5.7000000000000002E-3</c:v>
                </c:pt>
                <c:pt idx="254">
                  <c:v>-5.7000000000000002E-3</c:v>
                </c:pt>
                <c:pt idx="255">
                  <c:v>-5.7000000000000002E-3</c:v>
                </c:pt>
                <c:pt idx="256">
                  <c:v>-5.7000000000000002E-3</c:v>
                </c:pt>
                <c:pt idx="257">
                  <c:v>-5.7000000000000002E-3</c:v>
                </c:pt>
                <c:pt idx="258">
                  <c:v>-5.7000000000000002E-3</c:v>
                </c:pt>
                <c:pt idx="259">
                  <c:v>-5.7000000000000002E-3</c:v>
                </c:pt>
                <c:pt idx="260">
                  <c:v>-5.7000000000000002E-3</c:v>
                </c:pt>
                <c:pt idx="261">
                  <c:v>-5.7000000000000002E-3</c:v>
                </c:pt>
                <c:pt idx="262">
                  <c:v>-5.7000000000000002E-3</c:v>
                </c:pt>
                <c:pt idx="263">
                  <c:v>-5.7000000000000002E-3</c:v>
                </c:pt>
                <c:pt idx="264">
                  <c:v>-5.7000000000000002E-3</c:v>
                </c:pt>
                <c:pt idx="265">
                  <c:v>-5.7000000000000002E-3</c:v>
                </c:pt>
                <c:pt idx="266">
                  <c:v>-5.7000000000000002E-3</c:v>
                </c:pt>
                <c:pt idx="267">
                  <c:v>-5.7000000000000002E-3</c:v>
                </c:pt>
                <c:pt idx="268">
                  <c:v>-5.7000000000000002E-3</c:v>
                </c:pt>
                <c:pt idx="269">
                  <c:v>-5.7000000000000002E-3</c:v>
                </c:pt>
                <c:pt idx="270">
                  <c:v>-5.7000000000000002E-3</c:v>
                </c:pt>
                <c:pt idx="271">
                  <c:v>-5.7000000000000002E-3</c:v>
                </c:pt>
                <c:pt idx="272">
                  <c:v>-5.7000000000000002E-3</c:v>
                </c:pt>
                <c:pt idx="273">
                  <c:v>-5.7000000000000002E-3</c:v>
                </c:pt>
                <c:pt idx="274">
                  <c:v>-5.7000000000000002E-3</c:v>
                </c:pt>
                <c:pt idx="275">
                  <c:v>-5.7000000000000002E-3</c:v>
                </c:pt>
                <c:pt idx="276">
                  <c:v>-5.7000000000000002E-3</c:v>
                </c:pt>
                <c:pt idx="277">
                  <c:v>-5.7000000000000002E-3</c:v>
                </c:pt>
                <c:pt idx="278">
                  <c:v>-5.7000000000000002E-3</c:v>
                </c:pt>
                <c:pt idx="279">
                  <c:v>-5.7000000000000002E-3</c:v>
                </c:pt>
                <c:pt idx="280">
                  <c:v>-5.7000000000000002E-3</c:v>
                </c:pt>
                <c:pt idx="281">
                  <c:v>-5.7000000000000002E-3</c:v>
                </c:pt>
                <c:pt idx="282">
                  <c:v>-5.7000000000000002E-3</c:v>
                </c:pt>
                <c:pt idx="283">
                  <c:v>-5.7000000000000002E-3</c:v>
                </c:pt>
                <c:pt idx="284">
                  <c:v>-5.7000000000000002E-3</c:v>
                </c:pt>
                <c:pt idx="285">
                  <c:v>-5.7000000000000002E-3</c:v>
                </c:pt>
                <c:pt idx="286">
                  <c:v>-5.7000000000000002E-3</c:v>
                </c:pt>
                <c:pt idx="287">
                  <c:v>-5.7000000000000002E-3</c:v>
                </c:pt>
                <c:pt idx="288">
                  <c:v>-5.7000000000000002E-3</c:v>
                </c:pt>
                <c:pt idx="289">
                  <c:v>-5.7000000000000002E-3</c:v>
                </c:pt>
                <c:pt idx="290">
                  <c:v>-5.7000000000000002E-3</c:v>
                </c:pt>
                <c:pt idx="291">
                  <c:v>-5.7000000000000002E-3</c:v>
                </c:pt>
                <c:pt idx="292">
                  <c:v>-5.7000000000000002E-3</c:v>
                </c:pt>
                <c:pt idx="293">
                  <c:v>-5.7000000000000002E-3</c:v>
                </c:pt>
                <c:pt idx="294">
                  <c:v>-5.7000000000000002E-3</c:v>
                </c:pt>
                <c:pt idx="295">
                  <c:v>-5.7000000000000002E-3</c:v>
                </c:pt>
                <c:pt idx="296">
                  <c:v>-5.7000000000000002E-3</c:v>
                </c:pt>
                <c:pt idx="297">
                  <c:v>-5.7000000000000002E-3</c:v>
                </c:pt>
                <c:pt idx="298">
                  <c:v>-5.7000000000000002E-3</c:v>
                </c:pt>
                <c:pt idx="299">
                  <c:v>-5.7000000000000002E-3</c:v>
                </c:pt>
                <c:pt idx="300">
                  <c:v>-5.7000000000000002E-3</c:v>
                </c:pt>
                <c:pt idx="301">
                  <c:v>-5.7000000000000002E-3</c:v>
                </c:pt>
                <c:pt idx="302">
                  <c:v>-5.7000000000000002E-3</c:v>
                </c:pt>
                <c:pt idx="303">
                  <c:v>-5.7000000000000002E-3</c:v>
                </c:pt>
                <c:pt idx="304">
                  <c:v>-5.7000000000000002E-3</c:v>
                </c:pt>
                <c:pt idx="305">
                  <c:v>-5.7000000000000002E-3</c:v>
                </c:pt>
                <c:pt idx="306">
                  <c:v>-5.7000000000000002E-3</c:v>
                </c:pt>
                <c:pt idx="307">
                  <c:v>-5.7000000000000002E-3</c:v>
                </c:pt>
                <c:pt idx="308">
                  <c:v>-5.7000000000000002E-3</c:v>
                </c:pt>
                <c:pt idx="309">
                  <c:v>-5.7000000000000002E-3</c:v>
                </c:pt>
                <c:pt idx="310">
                  <c:v>-5.7000000000000002E-3</c:v>
                </c:pt>
                <c:pt idx="311">
                  <c:v>-5.7000000000000002E-3</c:v>
                </c:pt>
                <c:pt idx="312">
                  <c:v>-5.7000000000000002E-3</c:v>
                </c:pt>
                <c:pt idx="313">
                  <c:v>-5.7000000000000002E-3</c:v>
                </c:pt>
                <c:pt idx="314">
                  <c:v>-5.7000000000000002E-3</c:v>
                </c:pt>
                <c:pt idx="315">
                  <c:v>-5.7000000000000002E-3</c:v>
                </c:pt>
                <c:pt idx="316">
                  <c:v>-5.7000000000000002E-3</c:v>
                </c:pt>
                <c:pt idx="317">
                  <c:v>-5.7000000000000002E-3</c:v>
                </c:pt>
                <c:pt idx="318">
                  <c:v>-5.7000000000000002E-3</c:v>
                </c:pt>
                <c:pt idx="319">
                  <c:v>-5.7000000000000002E-3</c:v>
                </c:pt>
                <c:pt idx="320">
                  <c:v>-5.7000000000000002E-3</c:v>
                </c:pt>
                <c:pt idx="321">
                  <c:v>-5.7000000000000002E-3</c:v>
                </c:pt>
                <c:pt idx="322">
                  <c:v>-5.7000000000000002E-3</c:v>
                </c:pt>
                <c:pt idx="323">
                  <c:v>-5.7000000000000002E-3</c:v>
                </c:pt>
                <c:pt idx="324">
                  <c:v>-5.7000000000000002E-3</c:v>
                </c:pt>
                <c:pt idx="325">
                  <c:v>-5.7000000000000002E-3</c:v>
                </c:pt>
                <c:pt idx="326">
                  <c:v>-5.7600000000000004E-3</c:v>
                </c:pt>
                <c:pt idx="327">
                  <c:v>-5.7600000000000004E-3</c:v>
                </c:pt>
                <c:pt idx="328">
                  <c:v>-5.7600000000000004E-3</c:v>
                </c:pt>
                <c:pt idx="329">
                  <c:v>-5.7600000000000004E-3</c:v>
                </c:pt>
                <c:pt idx="330">
                  <c:v>-5.7600000000000004E-3</c:v>
                </c:pt>
                <c:pt idx="331">
                  <c:v>-5.7600000000000004E-3</c:v>
                </c:pt>
                <c:pt idx="332">
                  <c:v>-5.7600000000000004E-3</c:v>
                </c:pt>
                <c:pt idx="333">
                  <c:v>-5.7600000000000004E-3</c:v>
                </c:pt>
                <c:pt idx="334">
                  <c:v>-5.7600000000000004E-3</c:v>
                </c:pt>
                <c:pt idx="335">
                  <c:v>-5.7600000000000004E-3</c:v>
                </c:pt>
                <c:pt idx="336">
                  <c:v>-5.7600000000000004E-3</c:v>
                </c:pt>
                <c:pt idx="337">
                  <c:v>-5.7600000000000004E-3</c:v>
                </c:pt>
                <c:pt idx="338">
                  <c:v>-5.7600000000000004E-3</c:v>
                </c:pt>
                <c:pt idx="339">
                  <c:v>-5.7600000000000004E-3</c:v>
                </c:pt>
                <c:pt idx="340">
                  <c:v>-5.7600000000000004E-3</c:v>
                </c:pt>
                <c:pt idx="341">
                  <c:v>-5.7600000000000004E-3</c:v>
                </c:pt>
                <c:pt idx="342">
                  <c:v>-5.7600000000000004E-3</c:v>
                </c:pt>
                <c:pt idx="343">
                  <c:v>-5.7600000000000004E-3</c:v>
                </c:pt>
                <c:pt idx="344">
                  <c:v>-5.7600000000000004E-3</c:v>
                </c:pt>
                <c:pt idx="345">
                  <c:v>-5.7600000000000004E-3</c:v>
                </c:pt>
                <c:pt idx="346">
                  <c:v>-5.7600000000000004E-3</c:v>
                </c:pt>
                <c:pt idx="347">
                  <c:v>-5.7600000000000004E-3</c:v>
                </c:pt>
                <c:pt idx="348">
                  <c:v>-5.7600000000000004E-3</c:v>
                </c:pt>
                <c:pt idx="349">
                  <c:v>-5.7600000000000004E-3</c:v>
                </c:pt>
                <c:pt idx="350">
                  <c:v>-5.7600000000000004E-3</c:v>
                </c:pt>
                <c:pt idx="351">
                  <c:v>-5.7600000000000004E-3</c:v>
                </c:pt>
                <c:pt idx="352">
                  <c:v>-5.7600000000000004E-3</c:v>
                </c:pt>
                <c:pt idx="353">
                  <c:v>-5.7600000000000004E-3</c:v>
                </c:pt>
                <c:pt idx="354">
                  <c:v>-5.7600000000000004E-3</c:v>
                </c:pt>
                <c:pt idx="355">
                  <c:v>-5.7600000000000004E-3</c:v>
                </c:pt>
                <c:pt idx="356">
                  <c:v>-5.7600000000000004E-3</c:v>
                </c:pt>
                <c:pt idx="357">
                  <c:v>-5.7600000000000004E-3</c:v>
                </c:pt>
                <c:pt idx="358">
                  <c:v>-5.7600000000000004E-3</c:v>
                </c:pt>
                <c:pt idx="359">
                  <c:v>-5.7600000000000004E-3</c:v>
                </c:pt>
                <c:pt idx="360">
                  <c:v>-5.7600000000000004E-3</c:v>
                </c:pt>
                <c:pt idx="361">
                  <c:v>-5.7600000000000004E-3</c:v>
                </c:pt>
                <c:pt idx="362">
                  <c:v>-5.7600000000000004E-3</c:v>
                </c:pt>
                <c:pt idx="363">
                  <c:v>-5.7600000000000004E-3</c:v>
                </c:pt>
                <c:pt idx="364">
                  <c:v>-5.7600000000000004E-3</c:v>
                </c:pt>
                <c:pt idx="365">
                  <c:v>-5.7600000000000004E-3</c:v>
                </c:pt>
                <c:pt idx="366">
                  <c:v>-5.7600000000000004E-3</c:v>
                </c:pt>
                <c:pt idx="367">
                  <c:v>-5.7600000000000004E-3</c:v>
                </c:pt>
                <c:pt idx="368">
                  <c:v>-5.7600000000000004E-3</c:v>
                </c:pt>
                <c:pt idx="369">
                  <c:v>-5.7600000000000004E-3</c:v>
                </c:pt>
                <c:pt idx="370">
                  <c:v>-5.7600000000000004E-3</c:v>
                </c:pt>
                <c:pt idx="371">
                  <c:v>-5.7600000000000004E-3</c:v>
                </c:pt>
                <c:pt idx="372">
                  <c:v>-5.7600000000000004E-3</c:v>
                </c:pt>
                <c:pt idx="373">
                  <c:v>-5.7600000000000004E-3</c:v>
                </c:pt>
                <c:pt idx="374">
                  <c:v>-5.7600000000000004E-3</c:v>
                </c:pt>
                <c:pt idx="375">
                  <c:v>-5.8100000000000001E-3</c:v>
                </c:pt>
                <c:pt idx="376">
                  <c:v>-5.8100000000000001E-3</c:v>
                </c:pt>
                <c:pt idx="377">
                  <c:v>-5.8100000000000001E-3</c:v>
                </c:pt>
                <c:pt idx="378">
                  <c:v>-5.8100000000000001E-3</c:v>
                </c:pt>
                <c:pt idx="379">
                  <c:v>-5.8100000000000001E-3</c:v>
                </c:pt>
                <c:pt idx="380">
                  <c:v>-5.8100000000000001E-3</c:v>
                </c:pt>
                <c:pt idx="381">
                  <c:v>-5.8100000000000001E-3</c:v>
                </c:pt>
                <c:pt idx="382">
                  <c:v>-5.8100000000000001E-3</c:v>
                </c:pt>
                <c:pt idx="383">
                  <c:v>-5.8100000000000001E-3</c:v>
                </c:pt>
                <c:pt idx="384">
                  <c:v>-5.8100000000000001E-3</c:v>
                </c:pt>
                <c:pt idx="385">
                  <c:v>-5.8100000000000001E-3</c:v>
                </c:pt>
                <c:pt idx="386">
                  <c:v>-5.8100000000000001E-3</c:v>
                </c:pt>
                <c:pt idx="387">
                  <c:v>-5.8100000000000001E-3</c:v>
                </c:pt>
                <c:pt idx="388">
                  <c:v>-5.8100000000000001E-3</c:v>
                </c:pt>
                <c:pt idx="389">
                  <c:v>-5.8100000000000001E-3</c:v>
                </c:pt>
                <c:pt idx="390">
                  <c:v>-5.8100000000000001E-3</c:v>
                </c:pt>
                <c:pt idx="391">
                  <c:v>-5.8100000000000001E-3</c:v>
                </c:pt>
                <c:pt idx="392">
                  <c:v>-5.8100000000000001E-3</c:v>
                </c:pt>
                <c:pt idx="393">
                  <c:v>-5.8100000000000001E-3</c:v>
                </c:pt>
                <c:pt idx="394">
                  <c:v>-5.8100000000000001E-3</c:v>
                </c:pt>
                <c:pt idx="395">
                  <c:v>-5.8100000000000001E-3</c:v>
                </c:pt>
                <c:pt idx="396">
                  <c:v>-5.8100000000000001E-3</c:v>
                </c:pt>
                <c:pt idx="397">
                  <c:v>-5.8100000000000001E-3</c:v>
                </c:pt>
                <c:pt idx="398">
                  <c:v>-5.8100000000000001E-3</c:v>
                </c:pt>
                <c:pt idx="399">
                  <c:v>-5.8100000000000001E-3</c:v>
                </c:pt>
                <c:pt idx="400">
                  <c:v>-5.8100000000000001E-3</c:v>
                </c:pt>
                <c:pt idx="401">
                  <c:v>-5.8100000000000001E-3</c:v>
                </c:pt>
                <c:pt idx="402">
                  <c:v>-5.8100000000000001E-3</c:v>
                </c:pt>
                <c:pt idx="403">
                  <c:v>-5.8100000000000001E-3</c:v>
                </c:pt>
                <c:pt idx="404">
                  <c:v>-5.8100000000000001E-3</c:v>
                </c:pt>
                <c:pt idx="405">
                  <c:v>-5.8700000000000002E-3</c:v>
                </c:pt>
                <c:pt idx="406">
                  <c:v>-5.8700000000000002E-3</c:v>
                </c:pt>
                <c:pt idx="407">
                  <c:v>-5.8700000000000002E-3</c:v>
                </c:pt>
                <c:pt idx="408">
                  <c:v>-5.8700000000000002E-3</c:v>
                </c:pt>
                <c:pt idx="409">
                  <c:v>-5.8700000000000002E-3</c:v>
                </c:pt>
                <c:pt idx="410">
                  <c:v>-5.8700000000000002E-3</c:v>
                </c:pt>
                <c:pt idx="411">
                  <c:v>-5.8700000000000002E-3</c:v>
                </c:pt>
                <c:pt idx="412">
                  <c:v>-5.8700000000000002E-3</c:v>
                </c:pt>
                <c:pt idx="413">
                  <c:v>-5.8700000000000002E-3</c:v>
                </c:pt>
                <c:pt idx="414">
                  <c:v>-5.8700000000000002E-3</c:v>
                </c:pt>
                <c:pt idx="415">
                  <c:v>-5.8700000000000002E-3</c:v>
                </c:pt>
                <c:pt idx="416">
                  <c:v>-5.8700000000000002E-3</c:v>
                </c:pt>
                <c:pt idx="417">
                  <c:v>-5.8700000000000002E-3</c:v>
                </c:pt>
                <c:pt idx="418">
                  <c:v>-5.8700000000000002E-3</c:v>
                </c:pt>
                <c:pt idx="419">
                  <c:v>-5.8700000000000002E-3</c:v>
                </c:pt>
                <c:pt idx="420">
                  <c:v>-5.8700000000000002E-3</c:v>
                </c:pt>
                <c:pt idx="421">
                  <c:v>-5.8700000000000002E-3</c:v>
                </c:pt>
                <c:pt idx="422">
                  <c:v>-5.8700000000000002E-3</c:v>
                </c:pt>
                <c:pt idx="423">
                  <c:v>-5.8700000000000002E-3</c:v>
                </c:pt>
                <c:pt idx="424">
                  <c:v>-5.8700000000000002E-3</c:v>
                </c:pt>
                <c:pt idx="425">
                  <c:v>-5.8700000000000002E-3</c:v>
                </c:pt>
                <c:pt idx="426">
                  <c:v>-5.8700000000000002E-3</c:v>
                </c:pt>
                <c:pt idx="427">
                  <c:v>-5.8700000000000002E-3</c:v>
                </c:pt>
                <c:pt idx="428">
                  <c:v>-5.8700000000000002E-3</c:v>
                </c:pt>
                <c:pt idx="429">
                  <c:v>-5.8700000000000002E-3</c:v>
                </c:pt>
                <c:pt idx="430">
                  <c:v>-5.8700000000000002E-3</c:v>
                </c:pt>
                <c:pt idx="431">
                  <c:v>-5.9199999999999999E-3</c:v>
                </c:pt>
                <c:pt idx="432">
                  <c:v>-5.9199999999999999E-3</c:v>
                </c:pt>
                <c:pt idx="433">
                  <c:v>-5.9199999999999999E-3</c:v>
                </c:pt>
                <c:pt idx="434">
                  <c:v>-5.9199999999999999E-3</c:v>
                </c:pt>
                <c:pt idx="435">
                  <c:v>-5.9199999999999999E-3</c:v>
                </c:pt>
                <c:pt idx="436">
                  <c:v>-5.9199999999999999E-3</c:v>
                </c:pt>
                <c:pt idx="437">
                  <c:v>-5.9199999999999999E-3</c:v>
                </c:pt>
                <c:pt idx="438">
                  <c:v>-5.9199999999999999E-3</c:v>
                </c:pt>
                <c:pt idx="439">
                  <c:v>-5.9199999999999999E-3</c:v>
                </c:pt>
                <c:pt idx="440">
                  <c:v>-5.9199999999999999E-3</c:v>
                </c:pt>
                <c:pt idx="441">
                  <c:v>-5.9199999999999999E-3</c:v>
                </c:pt>
                <c:pt idx="442">
                  <c:v>-5.9199999999999999E-3</c:v>
                </c:pt>
                <c:pt idx="443">
                  <c:v>-5.9199999999999999E-3</c:v>
                </c:pt>
                <c:pt idx="444">
                  <c:v>-5.9199999999999999E-3</c:v>
                </c:pt>
                <c:pt idx="445">
                  <c:v>-5.9199999999999999E-3</c:v>
                </c:pt>
                <c:pt idx="446">
                  <c:v>-5.9199999999999999E-3</c:v>
                </c:pt>
                <c:pt idx="447">
                  <c:v>-5.9199999999999999E-3</c:v>
                </c:pt>
                <c:pt idx="448">
                  <c:v>-5.9199999999999999E-3</c:v>
                </c:pt>
                <c:pt idx="449">
                  <c:v>-5.9199999999999999E-3</c:v>
                </c:pt>
                <c:pt idx="450">
                  <c:v>-5.9199999999999999E-3</c:v>
                </c:pt>
                <c:pt idx="451">
                  <c:v>-5.9199999999999999E-3</c:v>
                </c:pt>
                <c:pt idx="452">
                  <c:v>-5.9199999999999999E-3</c:v>
                </c:pt>
                <c:pt idx="453">
                  <c:v>-5.9199999999999999E-3</c:v>
                </c:pt>
                <c:pt idx="454">
                  <c:v>-5.9199999999999999E-3</c:v>
                </c:pt>
                <c:pt idx="455">
                  <c:v>-5.9199999999999999E-3</c:v>
                </c:pt>
                <c:pt idx="456">
                  <c:v>-5.9199999999999999E-3</c:v>
                </c:pt>
                <c:pt idx="457">
                  <c:v>-5.9199999999999999E-3</c:v>
                </c:pt>
                <c:pt idx="458">
                  <c:v>-5.9199999999999999E-3</c:v>
                </c:pt>
                <c:pt idx="459">
                  <c:v>-5.9199999999999999E-3</c:v>
                </c:pt>
                <c:pt idx="460">
                  <c:v>-5.9199999999999999E-3</c:v>
                </c:pt>
                <c:pt idx="461">
                  <c:v>-5.9199999999999999E-3</c:v>
                </c:pt>
                <c:pt idx="462">
                  <c:v>-5.9199999999999999E-3</c:v>
                </c:pt>
                <c:pt idx="463">
                  <c:v>-5.9199999999999999E-3</c:v>
                </c:pt>
                <c:pt idx="464">
                  <c:v>-5.9800000000000001E-3</c:v>
                </c:pt>
                <c:pt idx="465">
                  <c:v>-5.9800000000000001E-3</c:v>
                </c:pt>
                <c:pt idx="466">
                  <c:v>-5.9800000000000001E-3</c:v>
                </c:pt>
                <c:pt idx="467">
                  <c:v>-5.9800000000000001E-3</c:v>
                </c:pt>
                <c:pt idx="468">
                  <c:v>-5.9800000000000001E-3</c:v>
                </c:pt>
                <c:pt idx="469">
                  <c:v>-5.9800000000000001E-3</c:v>
                </c:pt>
                <c:pt idx="470">
                  <c:v>-5.9800000000000001E-3</c:v>
                </c:pt>
                <c:pt idx="471">
                  <c:v>-5.9800000000000001E-3</c:v>
                </c:pt>
                <c:pt idx="472">
                  <c:v>-5.9800000000000001E-3</c:v>
                </c:pt>
                <c:pt idx="473">
                  <c:v>-5.9800000000000001E-3</c:v>
                </c:pt>
                <c:pt idx="474">
                  <c:v>-5.9800000000000001E-3</c:v>
                </c:pt>
                <c:pt idx="475">
                  <c:v>-5.9800000000000001E-3</c:v>
                </c:pt>
                <c:pt idx="476">
                  <c:v>-5.9800000000000001E-3</c:v>
                </c:pt>
                <c:pt idx="477">
                  <c:v>-5.9800000000000001E-3</c:v>
                </c:pt>
                <c:pt idx="478">
                  <c:v>-5.9800000000000001E-3</c:v>
                </c:pt>
                <c:pt idx="479">
                  <c:v>-5.9800000000000001E-3</c:v>
                </c:pt>
                <c:pt idx="480">
                  <c:v>-5.9800000000000001E-3</c:v>
                </c:pt>
                <c:pt idx="481">
                  <c:v>-5.9800000000000001E-3</c:v>
                </c:pt>
                <c:pt idx="482">
                  <c:v>-5.9800000000000001E-3</c:v>
                </c:pt>
                <c:pt idx="483">
                  <c:v>-5.9800000000000001E-3</c:v>
                </c:pt>
                <c:pt idx="484">
                  <c:v>-5.9800000000000001E-3</c:v>
                </c:pt>
                <c:pt idx="485">
                  <c:v>-5.9800000000000001E-3</c:v>
                </c:pt>
                <c:pt idx="486">
                  <c:v>-5.9800000000000001E-3</c:v>
                </c:pt>
                <c:pt idx="487">
                  <c:v>-5.9800000000000001E-3</c:v>
                </c:pt>
                <c:pt idx="488">
                  <c:v>-5.9800000000000001E-3</c:v>
                </c:pt>
                <c:pt idx="489">
                  <c:v>-5.9800000000000001E-3</c:v>
                </c:pt>
                <c:pt idx="490">
                  <c:v>-5.9800000000000001E-3</c:v>
                </c:pt>
                <c:pt idx="491">
                  <c:v>-5.9800000000000001E-3</c:v>
                </c:pt>
                <c:pt idx="492">
                  <c:v>-5.9800000000000001E-3</c:v>
                </c:pt>
                <c:pt idx="493">
                  <c:v>-5.9800000000000001E-3</c:v>
                </c:pt>
                <c:pt idx="494">
                  <c:v>-5.9800000000000001E-3</c:v>
                </c:pt>
                <c:pt idx="495">
                  <c:v>-5.9800000000000001E-3</c:v>
                </c:pt>
                <c:pt idx="496">
                  <c:v>-5.9800000000000001E-3</c:v>
                </c:pt>
                <c:pt idx="497">
                  <c:v>-5.9800000000000001E-3</c:v>
                </c:pt>
                <c:pt idx="498">
                  <c:v>-5.9800000000000001E-3</c:v>
                </c:pt>
                <c:pt idx="499">
                  <c:v>-5.9800000000000001E-3</c:v>
                </c:pt>
                <c:pt idx="500">
                  <c:v>-5.9800000000000001E-3</c:v>
                </c:pt>
                <c:pt idx="501">
                  <c:v>-5.9800000000000001E-3</c:v>
                </c:pt>
                <c:pt idx="502">
                  <c:v>-5.9800000000000001E-3</c:v>
                </c:pt>
                <c:pt idx="503">
                  <c:v>-5.9800000000000001E-3</c:v>
                </c:pt>
                <c:pt idx="504">
                  <c:v>-5.9800000000000001E-3</c:v>
                </c:pt>
                <c:pt idx="505">
                  <c:v>-5.9800000000000001E-3</c:v>
                </c:pt>
                <c:pt idx="506">
                  <c:v>-5.9800000000000001E-3</c:v>
                </c:pt>
                <c:pt idx="507">
                  <c:v>-5.9800000000000001E-3</c:v>
                </c:pt>
                <c:pt idx="508">
                  <c:v>-5.9800000000000001E-3</c:v>
                </c:pt>
                <c:pt idx="509">
                  <c:v>-5.9800000000000001E-3</c:v>
                </c:pt>
                <c:pt idx="510">
                  <c:v>-5.9800000000000001E-3</c:v>
                </c:pt>
                <c:pt idx="511">
                  <c:v>-5.9800000000000001E-3</c:v>
                </c:pt>
                <c:pt idx="512">
                  <c:v>-5.9800000000000001E-3</c:v>
                </c:pt>
                <c:pt idx="513">
                  <c:v>-5.9800000000000001E-3</c:v>
                </c:pt>
                <c:pt idx="514">
                  <c:v>-5.9199999999999999E-3</c:v>
                </c:pt>
                <c:pt idx="515">
                  <c:v>-5.9199999999999999E-3</c:v>
                </c:pt>
                <c:pt idx="516">
                  <c:v>-5.9199999999999999E-3</c:v>
                </c:pt>
                <c:pt idx="517">
                  <c:v>-5.9199999999999999E-3</c:v>
                </c:pt>
                <c:pt idx="518">
                  <c:v>-5.9199999999999999E-3</c:v>
                </c:pt>
                <c:pt idx="519">
                  <c:v>-5.9199999999999999E-3</c:v>
                </c:pt>
                <c:pt idx="520">
                  <c:v>-5.9199999999999999E-3</c:v>
                </c:pt>
                <c:pt idx="521">
                  <c:v>-5.9199999999999999E-3</c:v>
                </c:pt>
                <c:pt idx="522">
                  <c:v>-5.9199999999999999E-3</c:v>
                </c:pt>
                <c:pt idx="523">
                  <c:v>-5.9199999999999999E-3</c:v>
                </c:pt>
                <c:pt idx="524">
                  <c:v>-5.9199999999999999E-3</c:v>
                </c:pt>
                <c:pt idx="525">
                  <c:v>-5.9199999999999999E-3</c:v>
                </c:pt>
                <c:pt idx="526">
                  <c:v>-5.9199999999999999E-3</c:v>
                </c:pt>
                <c:pt idx="527">
                  <c:v>-5.9199999999999999E-3</c:v>
                </c:pt>
                <c:pt idx="528">
                  <c:v>-5.9199999999999999E-3</c:v>
                </c:pt>
                <c:pt idx="529">
                  <c:v>-5.9199999999999999E-3</c:v>
                </c:pt>
                <c:pt idx="530">
                  <c:v>-5.9199999999999999E-3</c:v>
                </c:pt>
                <c:pt idx="531">
                  <c:v>-5.9199999999999999E-3</c:v>
                </c:pt>
                <c:pt idx="532">
                  <c:v>-5.9199999999999999E-3</c:v>
                </c:pt>
                <c:pt idx="533">
                  <c:v>-5.9199999999999999E-3</c:v>
                </c:pt>
                <c:pt idx="534">
                  <c:v>-5.9199999999999999E-3</c:v>
                </c:pt>
                <c:pt idx="535">
                  <c:v>-5.9199999999999999E-3</c:v>
                </c:pt>
                <c:pt idx="536">
                  <c:v>-5.9199999999999999E-3</c:v>
                </c:pt>
                <c:pt idx="537">
                  <c:v>-5.9199999999999999E-3</c:v>
                </c:pt>
                <c:pt idx="538">
                  <c:v>-5.9199999999999999E-3</c:v>
                </c:pt>
                <c:pt idx="539">
                  <c:v>-5.9199999999999999E-3</c:v>
                </c:pt>
                <c:pt idx="540">
                  <c:v>-5.9199999999999999E-3</c:v>
                </c:pt>
                <c:pt idx="541">
                  <c:v>-5.9199999999999999E-3</c:v>
                </c:pt>
                <c:pt idx="542">
                  <c:v>-5.9199999999999999E-3</c:v>
                </c:pt>
                <c:pt idx="543">
                  <c:v>-5.9199999999999999E-3</c:v>
                </c:pt>
                <c:pt idx="544">
                  <c:v>-5.9199999999999999E-3</c:v>
                </c:pt>
                <c:pt idx="545">
                  <c:v>-5.9199999999999999E-3</c:v>
                </c:pt>
                <c:pt idx="546">
                  <c:v>-5.9199999999999999E-3</c:v>
                </c:pt>
                <c:pt idx="547">
                  <c:v>-5.9199999999999999E-3</c:v>
                </c:pt>
                <c:pt idx="548">
                  <c:v>-5.9199999999999999E-3</c:v>
                </c:pt>
                <c:pt idx="549">
                  <c:v>-5.9199999999999999E-3</c:v>
                </c:pt>
                <c:pt idx="550">
                  <c:v>-5.9199999999999999E-3</c:v>
                </c:pt>
                <c:pt idx="551">
                  <c:v>-5.9199999999999999E-3</c:v>
                </c:pt>
                <c:pt idx="552">
                  <c:v>-5.9199999999999999E-3</c:v>
                </c:pt>
                <c:pt idx="553">
                  <c:v>-5.9199999999999999E-3</c:v>
                </c:pt>
                <c:pt idx="554">
                  <c:v>-5.9199999999999999E-3</c:v>
                </c:pt>
                <c:pt idx="555">
                  <c:v>-5.9199999999999999E-3</c:v>
                </c:pt>
                <c:pt idx="556">
                  <c:v>-5.9199999999999999E-3</c:v>
                </c:pt>
                <c:pt idx="557">
                  <c:v>-5.9199999999999999E-3</c:v>
                </c:pt>
                <c:pt idx="558">
                  <c:v>-5.9199999999999999E-3</c:v>
                </c:pt>
                <c:pt idx="559">
                  <c:v>-5.9199999999999999E-3</c:v>
                </c:pt>
                <c:pt idx="560">
                  <c:v>-5.9199999999999999E-3</c:v>
                </c:pt>
                <c:pt idx="561">
                  <c:v>-5.9199999999999999E-3</c:v>
                </c:pt>
                <c:pt idx="562">
                  <c:v>-5.8700000000000002E-3</c:v>
                </c:pt>
                <c:pt idx="563">
                  <c:v>-5.8700000000000002E-3</c:v>
                </c:pt>
                <c:pt idx="564">
                  <c:v>-5.8700000000000002E-3</c:v>
                </c:pt>
                <c:pt idx="565">
                  <c:v>-5.8700000000000002E-3</c:v>
                </c:pt>
                <c:pt idx="566">
                  <c:v>-5.8700000000000002E-3</c:v>
                </c:pt>
                <c:pt idx="567">
                  <c:v>-5.8700000000000002E-3</c:v>
                </c:pt>
                <c:pt idx="568">
                  <c:v>-5.8700000000000002E-3</c:v>
                </c:pt>
                <c:pt idx="569">
                  <c:v>-5.8700000000000002E-3</c:v>
                </c:pt>
                <c:pt idx="570">
                  <c:v>-5.8700000000000002E-3</c:v>
                </c:pt>
                <c:pt idx="571">
                  <c:v>-5.8700000000000002E-3</c:v>
                </c:pt>
                <c:pt idx="572">
                  <c:v>-5.8700000000000002E-3</c:v>
                </c:pt>
                <c:pt idx="573">
                  <c:v>-5.8700000000000002E-3</c:v>
                </c:pt>
                <c:pt idx="574">
                  <c:v>-5.8700000000000002E-3</c:v>
                </c:pt>
                <c:pt idx="575">
                  <c:v>-5.8700000000000002E-3</c:v>
                </c:pt>
                <c:pt idx="576">
                  <c:v>-5.8700000000000002E-3</c:v>
                </c:pt>
                <c:pt idx="577">
                  <c:v>-5.8700000000000002E-3</c:v>
                </c:pt>
                <c:pt idx="578">
                  <c:v>-5.8700000000000002E-3</c:v>
                </c:pt>
                <c:pt idx="579">
                  <c:v>-5.8700000000000002E-3</c:v>
                </c:pt>
                <c:pt idx="580">
                  <c:v>-5.8700000000000002E-3</c:v>
                </c:pt>
                <c:pt idx="581">
                  <c:v>-5.8700000000000002E-3</c:v>
                </c:pt>
                <c:pt idx="582">
                  <c:v>-5.8700000000000002E-3</c:v>
                </c:pt>
                <c:pt idx="583">
                  <c:v>-5.8700000000000002E-3</c:v>
                </c:pt>
                <c:pt idx="584">
                  <c:v>-5.8700000000000002E-3</c:v>
                </c:pt>
                <c:pt idx="585">
                  <c:v>-5.8700000000000002E-3</c:v>
                </c:pt>
                <c:pt idx="586">
                  <c:v>-5.8700000000000002E-3</c:v>
                </c:pt>
                <c:pt idx="587">
                  <c:v>-5.8700000000000002E-3</c:v>
                </c:pt>
                <c:pt idx="588">
                  <c:v>-5.8700000000000002E-3</c:v>
                </c:pt>
                <c:pt idx="589">
                  <c:v>-5.8700000000000002E-3</c:v>
                </c:pt>
                <c:pt idx="590">
                  <c:v>-5.8700000000000002E-3</c:v>
                </c:pt>
                <c:pt idx="591">
                  <c:v>-5.8700000000000002E-3</c:v>
                </c:pt>
                <c:pt idx="592">
                  <c:v>-5.8700000000000002E-3</c:v>
                </c:pt>
                <c:pt idx="593">
                  <c:v>-5.8700000000000002E-3</c:v>
                </c:pt>
                <c:pt idx="594">
                  <c:v>-5.8700000000000002E-3</c:v>
                </c:pt>
                <c:pt idx="595">
                  <c:v>-5.8700000000000002E-3</c:v>
                </c:pt>
                <c:pt idx="596">
                  <c:v>-5.8700000000000002E-3</c:v>
                </c:pt>
                <c:pt idx="597">
                  <c:v>-5.8700000000000002E-3</c:v>
                </c:pt>
                <c:pt idx="598">
                  <c:v>-5.8700000000000002E-3</c:v>
                </c:pt>
                <c:pt idx="599">
                  <c:v>-5.8700000000000002E-3</c:v>
                </c:pt>
                <c:pt idx="600">
                  <c:v>-5.8700000000000002E-3</c:v>
                </c:pt>
                <c:pt idx="601">
                  <c:v>-5.8700000000000002E-3</c:v>
                </c:pt>
                <c:pt idx="602">
                  <c:v>-5.8700000000000002E-3</c:v>
                </c:pt>
                <c:pt idx="603">
                  <c:v>-5.8100000000000001E-3</c:v>
                </c:pt>
                <c:pt idx="604">
                  <c:v>-5.8100000000000001E-3</c:v>
                </c:pt>
                <c:pt idx="605">
                  <c:v>-5.8100000000000001E-3</c:v>
                </c:pt>
                <c:pt idx="606">
                  <c:v>-5.8100000000000001E-3</c:v>
                </c:pt>
                <c:pt idx="607">
                  <c:v>-5.8100000000000001E-3</c:v>
                </c:pt>
                <c:pt idx="608">
                  <c:v>-5.8100000000000001E-3</c:v>
                </c:pt>
                <c:pt idx="609">
                  <c:v>-5.8100000000000001E-3</c:v>
                </c:pt>
                <c:pt idx="610">
                  <c:v>-5.8100000000000001E-3</c:v>
                </c:pt>
                <c:pt idx="611">
                  <c:v>-5.8100000000000001E-3</c:v>
                </c:pt>
                <c:pt idx="612">
                  <c:v>-5.8100000000000001E-3</c:v>
                </c:pt>
                <c:pt idx="613">
                  <c:v>-5.8100000000000001E-3</c:v>
                </c:pt>
                <c:pt idx="614">
                  <c:v>-5.8100000000000001E-3</c:v>
                </c:pt>
                <c:pt idx="615">
                  <c:v>-5.8100000000000001E-3</c:v>
                </c:pt>
                <c:pt idx="616">
                  <c:v>-5.8100000000000001E-3</c:v>
                </c:pt>
                <c:pt idx="617">
                  <c:v>-5.8100000000000001E-3</c:v>
                </c:pt>
                <c:pt idx="618">
                  <c:v>-5.8100000000000001E-3</c:v>
                </c:pt>
                <c:pt idx="619">
                  <c:v>-5.8100000000000001E-3</c:v>
                </c:pt>
                <c:pt idx="620">
                  <c:v>-5.8100000000000001E-3</c:v>
                </c:pt>
                <c:pt idx="621">
                  <c:v>-5.8100000000000001E-3</c:v>
                </c:pt>
                <c:pt idx="622">
                  <c:v>-5.8100000000000001E-3</c:v>
                </c:pt>
                <c:pt idx="623">
                  <c:v>-5.8100000000000001E-3</c:v>
                </c:pt>
                <c:pt idx="624">
                  <c:v>-5.8100000000000001E-3</c:v>
                </c:pt>
                <c:pt idx="625">
                  <c:v>-5.8100000000000001E-3</c:v>
                </c:pt>
                <c:pt idx="626">
                  <c:v>-5.8100000000000001E-3</c:v>
                </c:pt>
                <c:pt idx="627">
                  <c:v>-5.8100000000000001E-3</c:v>
                </c:pt>
                <c:pt idx="628">
                  <c:v>-5.8100000000000001E-3</c:v>
                </c:pt>
                <c:pt idx="629">
                  <c:v>-5.8700000000000002E-3</c:v>
                </c:pt>
                <c:pt idx="630">
                  <c:v>-5.8700000000000002E-3</c:v>
                </c:pt>
                <c:pt idx="631">
                  <c:v>-5.8700000000000002E-3</c:v>
                </c:pt>
                <c:pt idx="632">
                  <c:v>-5.8700000000000002E-3</c:v>
                </c:pt>
                <c:pt idx="633">
                  <c:v>-5.8700000000000002E-3</c:v>
                </c:pt>
                <c:pt idx="634">
                  <c:v>-5.8700000000000002E-3</c:v>
                </c:pt>
                <c:pt idx="635">
                  <c:v>-5.8700000000000002E-3</c:v>
                </c:pt>
                <c:pt idx="636">
                  <c:v>-5.8700000000000002E-3</c:v>
                </c:pt>
                <c:pt idx="637">
                  <c:v>-5.8700000000000002E-3</c:v>
                </c:pt>
                <c:pt idx="638">
                  <c:v>-5.8700000000000002E-3</c:v>
                </c:pt>
                <c:pt idx="639">
                  <c:v>-5.8700000000000002E-3</c:v>
                </c:pt>
                <c:pt idx="640">
                  <c:v>-5.8700000000000002E-3</c:v>
                </c:pt>
                <c:pt idx="641">
                  <c:v>-5.8700000000000002E-3</c:v>
                </c:pt>
                <c:pt idx="642">
                  <c:v>-5.8700000000000002E-3</c:v>
                </c:pt>
                <c:pt idx="643">
                  <c:v>-5.8700000000000002E-3</c:v>
                </c:pt>
                <c:pt idx="644">
                  <c:v>-5.8700000000000002E-3</c:v>
                </c:pt>
                <c:pt idx="645">
                  <c:v>-5.8700000000000002E-3</c:v>
                </c:pt>
                <c:pt idx="646">
                  <c:v>-5.8700000000000002E-3</c:v>
                </c:pt>
                <c:pt idx="647">
                  <c:v>-5.8700000000000002E-3</c:v>
                </c:pt>
                <c:pt idx="648">
                  <c:v>-5.8700000000000002E-3</c:v>
                </c:pt>
                <c:pt idx="649">
                  <c:v>-5.8700000000000002E-3</c:v>
                </c:pt>
                <c:pt idx="650">
                  <c:v>-5.8700000000000002E-3</c:v>
                </c:pt>
                <c:pt idx="651">
                  <c:v>-5.8700000000000002E-3</c:v>
                </c:pt>
                <c:pt idx="652">
                  <c:v>-5.8700000000000002E-3</c:v>
                </c:pt>
                <c:pt idx="653">
                  <c:v>-5.9199999999999999E-3</c:v>
                </c:pt>
                <c:pt idx="654">
                  <c:v>-5.9199999999999999E-3</c:v>
                </c:pt>
                <c:pt idx="655">
                  <c:v>-5.9199999999999999E-3</c:v>
                </c:pt>
                <c:pt idx="656">
                  <c:v>-5.9199999999999999E-3</c:v>
                </c:pt>
                <c:pt idx="657">
                  <c:v>-5.9199999999999999E-3</c:v>
                </c:pt>
                <c:pt idx="658">
                  <c:v>-5.9199999999999999E-3</c:v>
                </c:pt>
                <c:pt idx="659">
                  <c:v>-5.9199999999999999E-3</c:v>
                </c:pt>
                <c:pt idx="660">
                  <c:v>-5.9199999999999999E-3</c:v>
                </c:pt>
                <c:pt idx="661">
                  <c:v>-5.9199999999999999E-3</c:v>
                </c:pt>
                <c:pt idx="662">
                  <c:v>-5.9199999999999999E-3</c:v>
                </c:pt>
                <c:pt idx="663">
                  <c:v>-5.9199999999999999E-3</c:v>
                </c:pt>
                <c:pt idx="664">
                  <c:v>-5.9199999999999999E-3</c:v>
                </c:pt>
                <c:pt idx="665">
                  <c:v>-5.9199999999999999E-3</c:v>
                </c:pt>
                <c:pt idx="666">
                  <c:v>-5.9199999999999999E-3</c:v>
                </c:pt>
                <c:pt idx="667">
                  <c:v>-5.9199999999999999E-3</c:v>
                </c:pt>
                <c:pt idx="668">
                  <c:v>-5.9199999999999999E-3</c:v>
                </c:pt>
                <c:pt idx="669">
                  <c:v>-5.9800000000000001E-3</c:v>
                </c:pt>
                <c:pt idx="670">
                  <c:v>-5.9800000000000001E-3</c:v>
                </c:pt>
                <c:pt idx="671">
                  <c:v>-5.9800000000000001E-3</c:v>
                </c:pt>
                <c:pt idx="672">
                  <c:v>-5.9800000000000001E-3</c:v>
                </c:pt>
                <c:pt idx="673">
                  <c:v>-5.9800000000000001E-3</c:v>
                </c:pt>
                <c:pt idx="674">
                  <c:v>-5.9800000000000001E-3</c:v>
                </c:pt>
                <c:pt idx="675">
                  <c:v>-5.9800000000000001E-3</c:v>
                </c:pt>
                <c:pt idx="676">
                  <c:v>-5.9800000000000001E-3</c:v>
                </c:pt>
                <c:pt idx="677">
                  <c:v>-5.9800000000000001E-3</c:v>
                </c:pt>
                <c:pt idx="678">
                  <c:v>-5.9800000000000001E-3</c:v>
                </c:pt>
                <c:pt idx="679">
                  <c:v>-5.9800000000000001E-3</c:v>
                </c:pt>
                <c:pt idx="680">
                  <c:v>-5.9800000000000001E-3</c:v>
                </c:pt>
                <c:pt idx="681">
                  <c:v>-5.9800000000000001E-3</c:v>
                </c:pt>
                <c:pt idx="682">
                  <c:v>-5.9800000000000001E-3</c:v>
                </c:pt>
                <c:pt idx="683">
                  <c:v>-5.9800000000000001E-3</c:v>
                </c:pt>
                <c:pt idx="684">
                  <c:v>-5.9800000000000001E-3</c:v>
                </c:pt>
                <c:pt idx="685">
                  <c:v>-5.9800000000000001E-3</c:v>
                </c:pt>
                <c:pt idx="686">
                  <c:v>-6.0299999999999998E-3</c:v>
                </c:pt>
                <c:pt idx="687">
                  <c:v>-6.0299999999999998E-3</c:v>
                </c:pt>
                <c:pt idx="688">
                  <c:v>-6.0299999999999998E-3</c:v>
                </c:pt>
                <c:pt idx="689">
                  <c:v>-6.0299999999999998E-3</c:v>
                </c:pt>
                <c:pt idx="690">
                  <c:v>-6.0299999999999998E-3</c:v>
                </c:pt>
                <c:pt idx="691">
                  <c:v>-6.0299999999999998E-3</c:v>
                </c:pt>
                <c:pt idx="692">
                  <c:v>-6.0299999999999998E-3</c:v>
                </c:pt>
                <c:pt idx="693">
                  <c:v>-6.0299999999999998E-3</c:v>
                </c:pt>
                <c:pt idx="694">
                  <c:v>-6.0299999999999998E-3</c:v>
                </c:pt>
                <c:pt idx="695">
                  <c:v>-6.0299999999999998E-3</c:v>
                </c:pt>
                <c:pt idx="696">
                  <c:v>-6.0299999999999998E-3</c:v>
                </c:pt>
                <c:pt idx="697">
                  <c:v>-6.0299999999999998E-3</c:v>
                </c:pt>
                <c:pt idx="698">
                  <c:v>-6.0299999999999998E-3</c:v>
                </c:pt>
                <c:pt idx="699">
                  <c:v>-6.0299999999999998E-3</c:v>
                </c:pt>
                <c:pt idx="700">
                  <c:v>-6.0299999999999998E-3</c:v>
                </c:pt>
                <c:pt idx="701">
                  <c:v>-6.0299999999999998E-3</c:v>
                </c:pt>
                <c:pt idx="702">
                  <c:v>-6.0299999999999998E-3</c:v>
                </c:pt>
                <c:pt idx="703">
                  <c:v>-6.0299999999999998E-3</c:v>
                </c:pt>
                <c:pt idx="704">
                  <c:v>-6.0299999999999998E-3</c:v>
                </c:pt>
                <c:pt idx="705">
                  <c:v>-6.0299999999999998E-3</c:v>
                </c:pt>
                <c:pt idx="706">
                  <c:v>-6.0299999999999998E-3</c:v>
                </c:pt>
                <c:pt idx="707">
                  <c:v>-6.0299999999999998E-3</c:v>
                </c:pt>
                <c:pt idx="708">
                  <c:v>-6.0299999999999998E-3</c:v>
                </c:pt>
                <c:pt idx="709">
                  <c:v>-6.0299999999999998E-3</c:v>
                </c:pt>
                <c:pt idx="710">
                  <c:v>-6.0299999999999998E-3</c:v>
                </c:pt>
                <c:pt idx="711">
                  <c:v>-6.0299999999999998E-3</c:v>
                </c:pt>
                <c:pt idx="712">
                  <c:v>-6.0299999999999998E-3</c:v>
                </c:pt>
                <c:pt idx="713">
                  <c:v>-6.0299999999999998E-3</c:v>
                </c:pt>
                <c:pt idx="714">
                  <c:v>-6.0299999999999998E-3</c:v>
                </c:pt>
                <c:pt idx="715">
                  <c:v>-6.0299999999999998E-3</c:v>
                </c:pt>
                <c:pt idx="716">
                  <c:v>-6.0299999999999998E-3</c:v>
                </c:pt>
                <c:pt idx="717">
                  <c:v>-6.0299999999999998E-3</c:v>
                </c:pt>
                <c:pt idx="718">
                  <c:v>-6.0299999999999998E-3</c:v>
                </c:pt>
                <c:pt idx="719">
                  <c:v>-6.0299999999999998E-3</c:v>
                </c:pt>
                <c:pt idx="720">
                  <c:v>-6.0299999999999998E-3</c:v>
                </c:pt>
                <c:pt idx="721">
                  <c:v>-6.0299999999999998E-3</c:v>
                </c:pt>
                <c:pt idx="722">
                  <c:v>-6.0299999999999998E-3</c:v>
                </c:pt>
                <c:pt idx="723">
                  <c:v>-6.0299999999999998E-3</c:v>
                </c:pt>
                <c:pt idx="724">
                  <c:v>-6.0299999999999998E-3</c:v>
                </c:pt>
                <c:pt idx="725">
                  <c:v>-6.0299999999999998E-3</c:v>
                </c:pt>
                <c:pt idx="726">
                  <c:v>-6.0299999999999998E-3</c:v>
                </c:pt>
                <c:pt idx="727">
                  <c:v>-6.0299999999999998E-3</c:v>
                </c:pt>
                <c:pt idx="728">
                  <c:v>-6.0299999999999998E-3</c:v>
                </c:pt>
                <c:pt idx="729">
                  <c:v>-5.9800000000000001E-3</c:v>
                </c:pt>
                <c:pt idx="730">
                  <c:v>-5.9800000000000001E-3</c:v>
                </c:pt>
                <c:pt idx="731">
                  <c:v>-5.9800000000000001E-3</c:v>
                </c:pt>
                <c:pt idx="732">
                  <c:v>-5.9800000000000001E-3</c:v>
                </c:pt>
                <c:pt idx="733">
                  <c:v>-5.9800000000000001E-3</c:v>
                </c:pt>
                <c:pt idx="734">
                  <c:v>-5.9800000000000001E-3</c:v>
                </c:pt>
                <c:pt idx="735">
                  <c:v>-5.9800000000000001E-3</c:v>
                </c:pt>
                <c:pt idx="736">
                  <c:v>-5.9800000000000001E-3</c:v>
                </c:pt>
                <c:pt idx="737">
                  <c:v>-5.9800000000000001E-3</c:v>
                </c:pt>
                <c:pt idx="738">
                  <c:v>-5.9800000000000001E-3</c:v>
                </c:pt>
                <c:pt idx="739">
                  <c:v>-5.9800000000000001E-3</c:v>
                </c:pt>
                <c:pt idx="740">
                  <c:v>-5.9800000000000001E-3</c:v>
                </c:pt>
                <c:pt idx="741">
                  <c:v>-5.9800000000000001E-3</c:v>
                </c:pt>
                <c:pt idx="742">
                  <c:v>-5.9800000000000001E-3</c:v>
                </c:pt>
                <c:pt idx="743">
                  <c:v>-5.9199999999999999E-3</c:v>
                </c:pt>
                <c:pt idx="744">
                  <c:v>-5.9199999999999999E-3</c:v>
                </c:pt>
                <c:pt idx="745">
                  <c:v>-5.9199999999999999E-3</c:v>
                </c:pt>
                <c:pt idx="746">
                  <c:v>-5.9199999999999999E-3</c:v>
                </c:pt>
                <c:pt idx="747">
                  <c:v>-5.9199999999999999E-3</c:v>
                </c:pt>
                <c:pt idx="748">
                  <c:v>-5.9199999999999999E-3</c:v>
                </c:pt>
                <c:pt idx="749">
                  <c:v>-5.9199999999999999E-3</c:v>
                </c:pt>
                <c:pt idx="750">
                  <c:v>-5.9199999999999999E-3</c:v>
                </c:pt>
                <c:pt idx="751">
                  <c:v>-5.9199999999999999E-3</c:v>
                </c:pt>
                <c:pt idx="752">
                  <c:v>-5.9199999999999999E-3</c:v>
                </c:pt>
                <c:pt idx="753">
                  <c:v>-5.9199999999999999E-3</c:v>
                </c:pt>
                <c:pt idx="754">
                  <c:v>-5.8700000000000002E-3</c:v>
                </c:pt>
                <c:pt idx="755">
                  <c:v>-5.8700000000000002E-3</c:v>
                </c:pt>
                <c:pt idx="756">
                  <c:v>-5.8700000000000002E-3</c:v>
                </c:pt>
                <c:pt idx="757">
                  <c:v>-5.8700000000000002E-3</c:v>
                </c:pt>
                <c:pt idx="758">
                  <c:v>-5.8700000000000002E-3</c:v>
                </c:pt>
                <c:pt idx="759">
                  <c:v>-5.8700000000000002E-3</c:v>
                </c:pt>
                <c:pt idx="760">
                  <c:v>-5.8700000000000002E-3</c:v>
                </c:pt>
                <c:pt idx="761">
                  <c:v>-5.8700000000000002E-3</c:v>
                </c:pt>
                <c:pt idx="762">
                  <c:v>-5.8700000000000002E-3</c:v>
                </c:pt>
                <c:pt idx="763">
                  <c:v>-5.8700000000000002E-3</c:v>
                </c:pt>
                <c:pt idx="764">
                  <c:v>-5.8100000000000001E-3</c:v>
                </c:pt>
                <c:pt idx="765">
                  <c:v>-5.8100000000000001E-3</c:v>
                </c:pt>
                <c:pt idx="766">
                  <c:v>-5.8100000000000001E-3</c:v>
                </c:pt>
                <c:pt idx="767">
                  <c:v>-5.8100000000000001E-3</c:v>
                </c:pt>
                <c:pt idx="768">
                  <c:v>-5.8100000000000001E-3</c:v>
                </c:pt>
                <c:pt idx="769">
                  <c:v>-5.8100000000000001E-3</c:v>
                </c:pt>
                <c:pt idx="770">
                  <c:v>-5.8100000000000001E-3</c:v>
                </c:pt>
                <c:pt idx="771">
                  <c:v>-5.8100000000000001E-3</c:v>
                </c:pt>
                <c:pt idx="772">
                  <c:v>-5.8100000000000001E-3</c:v>
                </c:pt>
                <c:pt idx="773">
                  <c:v>-5.8100000000000001E-3</c:v>
                </c:pt>
                <c:pt idx="774">
                  <c:v>-5.7600000000000004E-3</c:v>
                </c:pt>
                <c:pt idx="775">
                  <c:v>-5.7600000000000004E-3</c:v>
                </c:pt>
                <c:pt idx="776">
                  <c:v>-5.7600000000000004E-3</c:v>
                </c:pt>
                <c:pt idx="777">
                  <c:v>-5.7600000000000004E-3</c:v>
                </c:pt>
                <c:pt idx="778">
                  <c:v>-5.7600000000000004E-3</c:v>
                </c:pt>
                <c:pt idx="779">
                  <c:v>-5.7600000000000004E-3</c:v>
                </c:pt>
                <c:pt idx="780">
                  <c:v>-5.7600000000000004E-3</c:v>
                </c:pt>
                <c:pt idx="781">
                  <c:v>-5.7600000000000004E-3</c:v>
                </c:pt>
                <c:pt idx="782">
                  <c:v>-5.7600000000000004E-3</c:v>
                </c:pt>
                <c:pt idx="783">
                  <c:v>-5.7600000000000004E-3</c:v>
                </c:pt>
                <c:pt idx="784">
                  <c:v>-5.7600000000000004E-3</c:v>
                </c:pt>
                <c:pt idx="785">
                  <c:v>-5.7000000000000002E-3</c:v>
                </c:pt>
                <c:pt idx="786">
                  <c:v>-5.7000000000000002E-3</c:v>
                </c:pt>
                <c:pt idx="787">
                  <c:v>-5.7000000000000002E-3</c:v>
                </c:pt>
                <c:pt idx="788">
                  <c:v>-5.7000000000000002E-3</c:v>
                </c:pt>
                <c:pt idx="789">
                  <c:v>-5.7000000000000002E-3</c:v>
                </c:pt>
                <c:pt idx="790">
                  <c:v>-5.7000000000000002E-3</c:v>
                </c:pt>
                <c:pt idx="791">
                  <c:v>-5.7000000000000002E-3</c:v>
                </c:pt>
                <c:pt idx="792">
                  <c:v>-5.7000000000000002E-3</c:v>
                </c:pt>
                <c:pt idx="793">
                  <c:v>-5.7000000000000002E-3</c:v>
                </c:pt>
                <c:pt idx="794">
                  <c:v>-5.7000000000000002E-3</c:v>
                </c:pt>
                <c:pt idx="795">
                  <c:v>-5.7000000000000002E-3</c:v>
                </c:pt>
                <c:pt idx="796">
                  <c:v>-5.7000000000000002E-3</c:v>
                </c:pt>
                <c:pt idx="797">
                  <c:v>-5.7000000000000002E-3</c:v>
                </c:pt>
                <c:pt idx="798">
                  <c:v>-5.7000000000000002E-3</c:v>
                </c:pt>
                <c:pt idx="799">
                  <c:v>-5.6499999999999996E-3</c:v>
                </c:pt>
                <c:pt idx="800">
                  <c:v>-5.6499999999999996E-3</c:v>
                </c:pt>
                <c:pt idx="801">
                  <c:v>-5.6499999999999996E-3</c:v>
                </c:pt>
                <c:pt idx="802">
                  <c:v>-5.6499999999999996E-3</c:v>
                </c:pt>
                <c:pt idx="803">
                  <c:v>-5.6499999999999996E-3</c:v>
                </c:pt>
                <c:pt idx="804">
                  <c:v>-5.6499999999999996E-3</c:v>
                </c:pt>
                <c:pt idx="805">
                  <c:v>-5.6499999999999996E-3</c:v>
                </c:pt>
                <c:pt idx="806">
                  <c:v>-5.6499999999999996E-3</c:v>
                </c:pt>
                <c:pt idx="807">
                  <c:v>-5.6499999999999996E-3</c:v>
                </c:pt>
                <c:pt idx="808">
                  <c:v>-5.6499999999999996E-3</c:v>
                </c:pt>
                <c:pt idx="809">
                  <c:v>-5.6499999999999996E-3</c:v>
                </c:pt>
                <c:pt idx="810">
                  <c:v>-5.6499999999999996E-3</c:v>
                </c:pt>
                <c:pt idx="811">
                  <c:v>-5.6499999999999996E-3</c:v>
                </c:pt>
                <c:pt idx="812">
                  <c:v>-5.6499999999999996E-3</c:v>
                </c:pt>
                <c:pt idx="813">
                  <c:v>-5.6499999999999996E-3</c:v>
                </c:pt>
                <c:pt idx="814">
                  <c:v>-5.6499999999999996E-3</c:v>
                </c:pt>
                <c:pt idx="815">
                  <c:v>-5.6499999999999996E-3</c:v>
                </c:pt>
                <c:pt idx="816">
                  <c:v>-5.6499999999999996E-3</c:v>
                </c:pt>
                <c:pt idx="817">
                  <c:v>-5.6499999999999996E-3</c:v>
                </c:pt>
                <c:pt idx="818">
                  <c:v>-5.6499999999999996E-3</c:v>
                </c:pt>
                <c:pt idx="819">
                  <c:v>-5.6499999999999996E-3</c:v>
                </c:pt>
                <c:pt idx="820">
                  <c:v>-5.6499999999999996E-3</c:v>
                </c:pt>
                <c:pt idx="821">
                  <c:v>-5.6499999999999996E-3</c:v>
                </c:pt>
                <c:pt idx="822">
                  <c:v>-5.6499999999999996E-3</c:v>
                </c:pt>
                <c:pt idx="823">
                  <c:v>-5.6499999999999996E-3</c:v>
                </c:pt>
                <c:pt idx="824">
                  <c:v>-5.6499999999999996E-3</c:v>
                </c:pt>
                <c:pt idx="825">
                  <c:v>-5.6499999999999996E-3</c:v>
                </c:pt>
                <c:pt idx="826">
                  <c:v>-5.6499999999999996E-3</c:v>
                </c:pt>
                <c:pt idx="827">
                  <c:v>-5.6499999999999996E-3</c:v>
                </c:pt>
                <c:pt idx="828">
                  <c:v>-5.6499999999999996E-3</c:v>
                </c:pt>
                <c:pt idx="829">
                  <c:v>-5.6499999999999996E-3</c:v>
                </c:pt>
                <c:pt idx="830">
                  <c:v>-5.6499999999999996E-3</c:v>
                </c:pt>
                <c:pt idx="831">
                  <c:v>-5.6499999999999996E-3</c:v>
                </c:pt>
                <c:pt idx="832">
                  <c:v>-5.6499999999999996E-3</c:v>
                </c:pt>
                <c:pt idx="833">
                  <c:v>-5.6499999999999996E-3</c:v>
                </c:pt>
                <c:pt idx="834">
                  <c:v>-5.6499999999999996E-3</c:v>
                </c:pt>
                <c:pt idx="835">
                  <c:v>-5.6499999999999996E-3</c:v>
                </c:pt>
                <c:pt idx="836">
                  <c:v>-5.6499999999999996E-3</c:v>
                </c:pt>
                <c:pt idx="837">
                  <c:v>-5.6499999999999996E-3</c:v>
                </c:pt>
                <c:pt idx="838">
                  <c:v>-5.6499999999999996E-3</c:v>
                </c:pt>
                <c:pt idx="839">
                  <c:v>-5.6499999999999996E-3</c:v>
                </c:pt>
                <c:pt idx="840">
                  <c:v>-5.6499999999999996E-3</c:v>
                </c:pt>
                <c:pt idx="841">
                  <c:v>-5.6499999999999996E-3</c:v>
                </c:pt>
                <c:pt idx="842">
                  <c:v>-5.6499999999999996E-3</c:v>
                </c:pt>
                <c:pt idx="843">
                  <c:v>-5.6499999999999996E-3</c:v>
                </c:pt>
                <c:pt idx="844">
                  <c:v>-5.6499999999999996E-3</c:v>
                </c:pt>
                <c:pt idx="845">
                  <c:v>-5.6499999999999996E-3</c:v>
                </c:pt>
                <c:pt idx="846">
                  <c:v>-5.6499999999999996E-3</c:v>
                </c:pt>
                <c:pt idx="847">
                  <c:v>-5.6499999999999996E-3</c:v>
                </c:pt>
                <c:pt idx="848">
                  <c:v>-5.6499999999999996E-3</c:v>
                </c:pt>
                <c:pt idx="849">
                  <c:v>-5.6499999999999996E-3</c:v>
                </c:pt>
                <c:pt idx="850">
                  <c:v>-5.6499999999999996E-3</c:v>
                </c:pt>
                <c:pt idx="851">
                  <c:v>-5.6499999999999996E-3</c:v>
                </c:pt>
                <c:pt idx="852">
                  <c:v>-5.6499999999999996E-3</c:v>
                </c:pt>
                <c:pt idx="853">
                  <c:v>-5.6499999999999996E-3</c:v>
                </c:pt>
                <c:pt idx="854">
                  <c:v>-5.6499999999999996E-3</c:v>
                </c:pt>
                <c:pt idx="855">
                  <c:v>-5.6499999999999996E-3</c:v>
                </c:pt>
                <c:pt idx="856">
                  <c:v>-5.6499999999999996E-3</c:v>
                </c:pt>
                <c:pt idx="857">
                  <c:v>-5.7000000000000002E-3</c:v>
                </c:pt>
                <c:pt idx="858">
                  <c:v>-5.7000000000000002E-3</c:v>
                </c:pt>
                <c:pt idx="859">
                  <c:v>-5.7000000000000002E-3</c:v>
                </c:pt>
                <c:pt idx="860">
                  <c:v>-5.7000000000000002E-3</c:v>
                </c:pt>
                <c:pt idx="861">
                  <c:v>-5.7000000000000002E-3</c:v>
                </c:pt>
                <c:pt idx="862">
                  <c:v>-5.7000000000000002E-3</c:v>
                </c:pt>
                <c:pt idx="863">
                  <c:v>-5.7000000000000002E-3</c:v>
                </c:pt>
                <c:pt idx="864">
                  <c:v>-5.7000000000000002E-3</c:v>
                </c:pt>
                <c:pt idx="865">
                  <c:v>-5.7000000000000002E-3</c:v>
                </c:pt>
                <c:pt idx="866">
                  <c:v>-5.7000000000000002E-3</c:v>
                </c:pt>
                <c:pt idx="867">
                  <c:v>-5.7000000000000002E-3</c:v>
                </c:pt>
                <c:pt idx="868">
                  <c:v>-5.7000000000000002E-3</c:v>
                </c:pt>
                <c:pt idx="869">
                  <c:v>-5.7000000000000002E-3</c:v>
                </c:pt>
                <c:pt idx="870">
                  <c:v>-5.7000000000000002E-3</c:v>
                </c:pt>
                <c:pt idx="871">
                  <c:v>-5.7000000000000002E-3</c:v>
                </c:pt>
                <c:pt idx="872">
                  <c:v>-5.7000000000000002E-3</c:v>
                </c:pt>
                <c:pt idx="873">
                  <c:v>-5.7000000000000002E-3</c:v>
                </c:pt>
                <c:pt idx="874">
                  <c:v>-5.7000000000000002E-3</c:v>
                </c:pt>
                <c:pt idx="875">
                  <c:v>-5.7000000000000002E-3</c:v>
                </c:pt>
                <c:pt idx="876">
                  <c:v>-5.7000000000000002E-3</c:v>
                </c:pt>
                <c:pt idx="877">
                  <c:v>-5.7000000000000002E-3</c:v>
                </c:pt>
                <c:pt idx="878">
                  <c:v>-5.7000000000000002E-3</c:v>
                </c:pt>
                <c:pt idx="879">
                  <c:v>-5.7000000000000002E-3</c:v>
                </c:pt>
                <c:pt idx="880">
                  <c:v>-5.7000000000000002E-3</c:v>
                </c:pt>
                <c:pt idx="881">
                  <c:v>-5.7600000000000004E-3</c:v>
                </c:pt>
                <c:pt idx="882">
                  <c:v>-5.7600000000000004E-3</c:v>
                </c:pt>
                <c:pt idx="883">
                  <c:v>-5.7600000000000004E-3</c:v>
                </c:pt>
                <c:pt idx="884">
                  <c:v>-5.7600000000000004E-3</c:v>
                </c:pt>
                <c:pt idx="885">
                  <c:v>-5.7600000000000004E-3</c:v>
                </c:pt>
                <c:pt idx="886">
                  <c:v>-5.7600000000000004E-3</c:v>
                </c:pt>
                <c:pt idx="887">
                  <c:v>-5.7600000000000004E-3</c:v>
                </c:pt>
                <c:pt idx="888">
                  <c:v>-5.7600000000000004E-3</c:v>
                </c:pt>
                <c:pt idx="889">
                  <c:v>-5.7600000000000004E-3</c:v>
                </c:pt>
                <c:pt idx="890">
                  <c:v>-5.7600000000000004E-3</c:v>
                </c:pt>
                <c:pt idx="891">
                  <c:v>-5.7600000000000004E-3</c:v>
                </c:pt>
                <c:pt idx="892">
                  <c:v>-5.7600000000000004E-3</c:v>
                </c:pt>
                <c:pt idx="893">
                  <c:v>-5.7600000000000004E-3</c:v>
                </c:pt>
                <c:pt idx="894">
                  <c:v>-5.7600000000000004E-3</c:v>
                </c:pt>
                <c:pt idx="895">
                  <c:v>-5.7600000000000004E-3</c:v>
                </c:pt>
                <c:pt idx="896">
                  <c:v>-5.7600000000000004E-3</c:v>
                </c:pt>
                <c:pt idx="897">
                  <c:v>-5.7600000000000004E-3</c:v>
                </c:pt>
                <c:pt idx="898">
                  <c:v>-5.7600000000000004E-3</c:v>
                </c:pt>
                <c:pt idx="899">
                  <c:v>-5.7600000000000004E-3</c:v>
                </c:pt>
                <c:pt idx="900">
                  <c:v>-5.7600000000000004E-3</c:v>
                </c:pt>
                <c:pt idx="901">
                  <c:v>-5.7600000000000004E-3</c:v>
                </c:pt>
                <c:pt idx="902">
                  <c:v>-5.7600000000000004E-3</c:v>
                </c:pt>
                <c:pt idx="903">
                  <c:v>-5.7600000000000004E-3</c:v>
                </c:pt>
                <c:pt idx="904">
                  <c:v>-5.7600000000000004E-3</c:v>
                </c:pt>
                <c:pt idx="905">
                  <c:v>-5.7600000000000004E-3</c:v>
                </c:pt>
                <c:pt idx="906">
                  <c:v>-5.7600000000000004E-3</c:v>
                </c:pt>
                <c:pt idx="907">
                  <c:v>-5.7600000000000004E-3</c:v>
                </c:pt>
                <c:pt idx="908">
                  <c:v>-5.7600000000000004E-3</c:v>
                </c:pt>
                <c:pt idx="909">
                  <c:v>-5.7600000000000004E-3</c:v>
                </c:pt>
                <c:pt idx="910">
                  <c:v>-5.7600000000000004E-3</c:v>
                </c:pt>
                <c:pt idx="911">
                  <c:v>-5.7600000000000004E-3</c:v>
                </c:pt>
                <c:pt idx="912">
                  <c:v>-5.7600000000000004E-3</c:v>
                </c:pt>
                <c:pt idx="913">
                  <c:v>-5.7600000000000004E-3</c:v>
                </c:pt>
                <c:pt idx="914">
                  <c:v>-5.7600000000000004E-3</c:v>
                </c:pt>
                <c:pt idx="915">
                  <c:v>-5.7600000000000004E-3</c:v>
                </c:pt>
                <c:pt idx="916">
                  <c:v>-5.7600000000000004E-3</c:v>
                </c:pt>
                <c:pt idx="917">
                  <c:v>-5.7600000000000004E-3</c:v>
                </c:pt>
                <c:pt idx="918">
                  <c:v>-5.7600000000000004E-3</c:v>
                </c:pt>
                <c:pt idx="919">
                  <c:v>-5.7600000000000004E-3</c:v>
                </c:pt>
                <c:pt idx="920">
                  <c:v>-5.7600000000000004E-3</c:v>
                </c:pt>
                <c:pt idx="921">
                  <c:v>-5.7600000000000004E-3</c:v>
                </c:pt>
                <c:pt idx="922">
                  <c:v>-5.7600000000000004E-3</c:v>
                </c:pt>
                <c:pt idx="923">
                  <c:v>-5.7600000000000004E-3</c:v>
                </c:pt>
                <c:pt idx="924">
                  <c:v>-5.7600000000000004E-3</c:v>
                </c:pt>
                <c:pt idx="925">
                  <c:v>-5.7600000000000004E-3</c:v>
                </c:pt>
                <c:pt idx="926">
                  <c:v>-5.7600000000000004E-3</c:v>
                </c:pt>
                <c:pt idx="927">
                  <c:v>-5.7600000000000004E-3</c:v>
                </c:pt>
                <c:pt idx="928">
                  <c:v>-5.7600000000000004E-3</c:v>
                </c:pt>
                <c:pt idx="929">
                  <c:v>-5.7600000000000004E-3</c:v>
                </c:pt>
                <c:pt idx="930">
                  <c:v>-5.7600000000000004E-3</c:v>
                </c:pt>
                <c:pt idx="931">
                  <c:v>-5.7600000000000004E-3</c:v>
                </c:pt>
                <c:pt idx="932">
                  <c:v>-5.7600000000000004E-3</c:v>
                </c:pt>
                <c:pt idx="933">
                  <c:v>-5.7600000000000004E-3</c:v>
                </c:pt>
                <c:pt idx="934">
                  <c:v>-5.7600000000000004E-3</c:v>
                </c:pt>
                <c:pt idx="935">
                  <c:v>-5.7600000000000004E-3</c:v>
                </c:pt>
                <c:pt idx="936">
                  <c:v>-5.7600000000000004E-3</c:v>
                </c:pt>
                <c:pt idx="937">
                  <c:v>-5.7600000000000004E-3</c:v>
                </c:pt>
                <c:pt idx="938">
                  <c:v>-5.7600000000000004E-3</c:v>
                </c:pt>
                <c:pt idx="939">
                  <c:v>-5.7600000000000004E-3</c:v>
                </c:pt>
                <c:pt idx="940">
                  <c:v>-5.7600000000000004E-3</c:v>
                </c:pt>
                <c:pt idx="941">
                  <c:v>-5.7600000000000004E-3</c:v>
                </c:pt>
                <c:pt idx="942">
                  <c:v>-5.7600000000000004E-3</c:v>
                </c:pt>
                <c:pt idx="943">
                  <c:v>-5.7600000000000004E-3</c:v>
                </c:pt>
                <c:pt idx="944">
                  <c:v>-5.7600000000000004E-3</c:v>
                </c:pt>
                <c:pt idx="945">
                  <c:v>-5.7600000000000004E-3</c:v>
                </c:pt>
                <c:pt idx="946">
                  <c:v>-5.7600000000000004E-3</c:v>
                </c:pt>
                <c:pt idx="947">
                  <c:v>-5.7600000000000004E-3</c:v>
                </c:pt>
                <c:pt idx="948">
                  <c:v>-5.7600000000000004E-3</c:v>
                </c:pt>
                <c:pt idx="949">
                  <c:v>-5.7600000000000004E-3</c:v>
                </c:pt>
                <c:pt idx="950">
                  <c:v>-5.7600000000000004E-3</c:v>
                </c:pt>
                <c:pt idx="951">
                  <c:v>-5.7600000000000004E-3</c:v>
                </c:pt>
                <c:pt idx="952">
                  <c:v>-5.7600000000000004E-3</c:v>
                </c:pt>
                <c:pt idx="953">
                  <c:v>-5.7600000000000004E-3</c:v>
                </c:pt>
                <c:pt idx="954">
                  <c:v>-5.7600000000000004E-3</c:v>
                </c:pt>
                <c:pt idx="955">
                  <c:v>-5.7600000000000004E-3</c:v>
                </c:pt>
                <c:pt idx="956">
                  <c:v>-5.7600000000000004E-3</c:v>
                </c:pt>
                <c:pt idx="957">
                  <c:v>-5.7600000000000004E-3</c:v>
                </c:pt>
                <c:pt idx="958">
                  <c:v>-5.7600000000000004E-3</c:v>
                </c:pt>
                <c:pt idx="959">
                  <c:v>-5.7600000000000004E-3</c:v>
                </c:pt>
                <c:pt idx="960">
                  <c:v>-5.7600000000000004E-3</c:v>
                </c:pt>
                <c:pt idx="961">
                  <c:v>-5.7600000000000004E-3</c:v>
                </c:pt>
                <c:pt idx="962">
                  <c:v>-5.7600000000000004E-3</c:v>
                </c:pt>
                <c:pt idx="963">
                  <c:v>-5.7600000000000004E-3</c:v>
                </c:pt>
                <c:pt idx="964">
                  <c:v>-5.7600000000000004E-3</c:v>
                </c:pt>
                <c:pt idx="965">
                  <c:v>-5.7600000000000004E-3</c:v>
                </c:pt>
                <c:pt idx="966">
                  <c:v>-5.7600000000000004E-3</c:v>
                </c:pt>
                <c:pt idx="967">
                  <c:v>-5.7600000000000004E-3</c:v>
                </c:pt>
                <c:pt idx="968">
                  <c:v>-5.7600000000000004E-3</c:v>
                </c:pt>
                <c:pt idx="969">
                  <c:v>-5.7600000000000004E-3</c:v>
                </c:pt>
                <c:pt idx="970">
                  <c:v>-5.7600000000000004E-3</c:v>
                </c:pt>
                <c:pt idx="971">
                  <c:v>-5.7600000000000004E-3</c:v>
                </c:pt>
                <c:pt idx="972">
                  <c:v>-5.7600000000000004E-3</c:v>
                </c:pt>
                <c:pt idx="973">
                  <c:v>-5.7600000000000004E-3</c:v>
                </c:pt>
                <c:pt idx="974">
                  <c:v>-5.7600000000000004E-3</c:v>
                </c:pt>
                <c:pt idx="975">
                  <c:v>-5.7600000000000004E-3</c:v>
                </c:pt>
                <c:pt idx="976">
                  <c:v>-5.7600000000000004E-3</c:v>
                </c:pt>
                <c:pt idx="977">
                  <c:v>-5.7600000000000004E-3</c:v>
                </c:pt>
                <c:pt idx="978">
                  <c:v>-5.7600000000000004E-3</c:v>
                </c:pt>
                <c:pt idx="979">
                  <c:v>-5.7600000000000004E-3</c:v>
                </c:pt>
                <c:pt idx="980">
                  <c:v>-5.7600000000000004E-3</c:v>
                </c:pt>
                <c:pt idx="981">
                  <c:v>-5.7600000000000004E-3</c:v>
                </c:pt>
                <c:pt idx="982">
                  <c:v>-5.7600000000000004E-3</c:v>
                </c:pt>
                <c:pt idx="983">
                  <c:v>-5.7600000000000004E-3</c:v>
                </c:pt>
                <c:pt idx="984">
                  <c:v>-5.7600000000000004E-3</c:v>
                </c:pt>
                <c:pt idx="985">
                  <c:v>-5.7600000000000004E-3</c:v>
                </c:pt>
                <c:pt idx="986">
                  <c:v>-5.7600000000000004E-3</c:v>
                </c:pt>
                <c:pt idx="987">
                  <c:v>-5.8100000000000001E-3</c:v>
                </c:pt>
                <c:pt idx="988">
                  <c:v>-5.8100000000000001E-3</c:v>
                </c:pt>
                <c:pt idx="989">
                  <c:v>-5.8100000000000001E-3</c:v>
                </c:pt>
                <c:pt idx="990">
                  <c:v>-5.8100000000000001E-3</c:v>
                </c:pt>
                <c:pt idx="991">
                  <c:v>-5.8100000000000001E-3</c:v>
                </c:pt>
                <c:pt idx="992">
                  <c:v>-5.8100000000000001E-3</c:v>
                </c:pt>
                <c:pt idx="993">
                  <c:v>-5.8100000000000001E-3</c:v>
                </c:pt>
                <c:pt idx="994">
                  <c:v>-5.8100000000000001E-3</c:v>
                </c:pt>
                <c:pt idx="995">
                  <c:v>-5.8100000000000001E-3</c:v>
                </c:pt>
                <c:pt idx="996">
                  <c:v>-5.8100000000000001E-3</c:v>
                </c:pt>
                <c:pt idx="997">
                  <c:v>-5.8100000000000001E-3</c:v>
                </c:pt>
                <c:pt idx="998">
                  <c:v>-5.8100000000000001E-3</c:v>
                </c:pt>
                <c:pt idx="999">
                  <c:v>-5.8100000000000001E-3</c:v>
                </c:pt>
                <c:pt idx="1000">
                  <c:v>-5.8100000000000001E-3</c:v>
                </c:pt>
                <c:pt idx="1001">
                  <c:v>-5.8100000000000001E-3</c:v>
                </c:pt>
                <c:pt idx="1002">
                  <c:v>-5.8100000000000001E-3</c:v>
                </c:pt>
                <c:pt idx="1003">
                  <c:v>-5.8100000000000001E-3</c:v>
                </c:pt>
                <c:pt idx="1004">
                  <c:v>-5.8700000000000002E-3</c:v>
                </c:pt>
                <c:pt idx="1005">
                  <c:v>-5.8700000000000002E-3</c:v>
                </c:pt>
                <c:pt idx="1006">
                  <c:v>-5.8700000000000002E-3</c:v>
                </c:pt>
                <c:pt idx="1007">
                  <c:v>-5.8700000000000002E-3</c:v>
                </c:pt>
                <c:pt idx="1008">
                  <c:v>-5.8700000000000002E-3</c:v>
                </c:pt>
                <c:pt idx="1009">
                  <c:v>-5.8700000000000002E-3</c:v>
                </c:pt>
                <c:pt idx="1010">
                  <c:v>-5.8700000000000002E-3</c:v>
                </c:pt>
                <c:pt idx="1011">
                  <c:v>-5.8700000000000002E-3</c:v>
                </c:pt>
                <c:pt idx="1012">
                  <c:v>-5.8700000000000002E-3</c:v>
                </c:pt>
                <c:pt idx="1013">
                  <c:v>-5.8700000000000002E-3</c:v>
                </c:pt>
                <c:pt idx="1014">
                  <c:v>-5.8700000000000002E-3</c:v>
                </c:pt>
                <c:pt idx="1015">
                  <c:v>-5.8700000000000002E-3</c:v>
                </c:pt>
                <c:pt idx="1016">
                  <c:v>-5.8700000000000002E-3</c:v>
                </c:pt>
                <c:pt idx="1017">
                  <c:v>-5.8700000000000002E-3</c:v>
                </c:pt>
                <c:pt idx="1018">
                  <c:v>-5.9199999999999999E-3</c:v>
                </c:pt>
                <c:pt idx="1019">
                  <c:v>-5.9199999999999999E-3</c:v>
                </c:pt>
                <c:pt idx="1020">
                  <c:v>-5.9199999999999999E-3</c:v>
                </c:pt>
                <c:pt idx="1021">
                  <c:v>-5.9199999999999999E-3</c:v>
                </c:pt>
                <c:pt idx="1022">
                  <c:v>-5.9199999999999999E-3</c:v>
                </c:pt>
                <c:pt idx="1023">
                  <c:v>-5.9199999999999999E-3</c:v>
                </c:pt>
                <c:pt idx="1024">
                  <c:v>-5.9199999999999999E-3</c:v>
                </c:pt>
                <c:pt idx="1025">
                  <c:v>-5.9199999999999999E-3</c:v>
                </c:pt>
                <c:pt idx="1026">
                  <c:v>-5.9199999999999999E-3</c:v>
                </c:pt>
                <c:pt idx="1027">
                  <c:v>-5.9199999999999999E-3</c:v>
                </c:pt>
                <c:pt idx="1028">
                  <c:v>-5.9199999999999999E-3</c:v>
                </c:pt>
                <c:pt idx="1029">
                  <c:v>-5.9199999999999999E-3</c:v>
                </c:pt>
                <c:pt idx="1030">
                  <c:v>-5.9199999999999999E-3</c:v>
                </c:pt>
                <c:pt idx="1031">
                  <c:v>-5.9199999999999999E-3</c:v>
                </c:pt>
                <c:pt idx="1032">
                  <c:v>-5.9199999999999999E-3</c:v>
                </c:pt>
                <c:pt idx="1033">
                  <c:v>-5.9199999999999999E-3</c:v>
                </c:pt>
                <c:pt idx="1034">
                  <c:v>-5.9199999999999999E-3</c:v>
                </c:pt>
                <c:pt idx="1035">
                  <c:v>-5.9199999999999999E-3</c:v>
                </c:pt>
                <c:pt idx="1036">
                  <c:v>-5.9800000000000001E-3</c:v>
                </c:pt>
                <c:pt idx="1037">
                  <c:v>-5.9800000000000001E-3</c:v>
                </c:pt>
                <c:pt idx="1038">
                  <c:v>-5.9800000000000001E-3</c:v>
                </c:pt>
                <c:pt idx="1039">
                  <c:v>-5.9800000000000001E-3</c:v>
                </c:pt>
                <c:pt idx="1040">
                  <c:v>-5.9800000000000001E-3</c:v>
                </c:pt>
                <c:pt idx="1041">
                  <c:v>-5.9800000000000001E-3</c:v>
                </c:pt>
                <c:pt idx="1042">
                  <c:v>-5.9800000000000001E-3</c:v>
                </c:pt>
                <c:pt idx="1043">
                  <c:v>-5.9800000000000001E-3</c:v>
                </c:pt>
                <c:pt idx="1044">
                  <c:v>-5.9800000000000001E-3</c:v>
                </c:pt>
                <c:pt idx="1045">
                  <c:v>-5.9800000000000001E-3</c:v>
                </c:pt>
                <c:pt idx="1046">
                  <c:v>-5.9800000000000001E-3</c:v>
                </c:pt>
                <c:pt idx="1047">
                  <c:v>-5.9800000000000001E-3</c:v>
                </c:pt>
                <c:pt idx="1048">
                  <c:v>-5.9800000000000001E-3</c:v>
                </c:pt>
                <c:pt idx="1049">
                  <c:v>-5.9800000000000001E-3</c:v>
                </c:pt>
                <c:pt idx="1050">
                  <c:v>-5.9800000000000001E-3</c:v>
                </c:pt>
                <c:pt idx="1051">
                  <c:v>-5.9800000000000001E-3</c:v>
                </c:pt>
                <c:pt idx="1052">
                  <c:v>-5.9800000000000001E-3</c:v>
                </c:pt>
                <c:pt idx="1053">
                  <c:v>-5.9800000000000001E-3</c:v>
                </c:pt>
                <c:pt idx="1054">
                  <c:v>-5.9800000000000001E-3</c:v>
                </c:pt>
                <c:pt idx="1055">
                  <c:v>-5.9800000000000001E-3</c:v>
                </c:pt>
                <c:pt idx="1056">
                  <c:v>-5.9800000000000001E-3</c:v>
                </c:pt>
                <c:pt idx="1057">
                  <c:v>-5.9800000000000001E-3</c:v>
                </c:pt>
                <c:pt idx="1058">
                  <c:v>-5.9800000000000001E-3</c:v>
                </c:pt>
                <c:pt idx="1059">
                  <c:v>-5.9800000000000001E-3</c:v>
                </c:pt>
                <c:pt idx="1060">
                  <c:v>-5.9800000000000001E-3</c:v>
                </c:pt>
                <c:pt idx="1061">
                  <c:v>-5.9800000000000001E-3</c:v>
                </c:pt>
                <c:pt idx="1062">
                  <c:v>-5.9800000000000001E-3</c:v>
                </c:pt>
                <c:pt idx="1063">
                  <c:v>-5.9800000000000001E-3</c:v>
                </c:pt>
                <c:pt idx="1064">
                  <c:v>-5.9800000000000001E-3</c:v>
                </c:pt>
                <c:pt idx="1065">
                  <c:v>-5.9800000000000001E-3</c:v>
                </c:pt>
                <c:pt idx="1066">
                  <c:v>-5.9800000000000001E-3</c:v>
                </c:pt>
                <c:pt idx="1067">
                  <c:v>-5.9800000000000001E-3</c:v>
                </c:pt>
                <c:pt idx="1068">
                  <c:v>-5.9800000000000001E-3</c:v>
                </c:pt>
                <c:pt idx="1069">
                  <c:v>-5.9800000000000001E-3</c:v>
                </c:pt>
                <c:pt idx="1070">
                  <c:v>-5.9800000000000001E-3</c:v>
                </c:pt>
                <c:pt idx="1071">
                  <c:v>-5.9800000000000001E-3</c:v>
                </c:pt>
                <c:pt idx="1072">
                  <c:v>-5.9199999999999999E-3</c:v>
                </c:pt>
                <c:pt idx="1073">
                  <c:v>-5.9199999999999999E-3</c:v>
                </c:pt>
                <c:pt idx="1074">
                  <c:v>-5.9199999999999999E-3</c:v>
                </c:pt>
                <c:pt idx="1075">
                  <c:v>-5.9199999999999999E-3</c:v>
                </c:pt>
                <c:pt idx="1076">
                  <c:v>-5.9199999999999999E-3</c:v>
                </c:pt>
                <c:pt idx="1077">
                  <c:v>-5.9199999999999999E-3</c:v>
                </c:pt>
                <c:pt idx="1078">
                  <c:v>-5.9199999999999999E-3</c:v>
                </c:pt>
                <c:pt idx="1079">
                  <c:v>-5.9199999999999999E-3</c:v>
                </c:pt>
                <c:pt idx="1080">
                  <c:v>-5.9199999999999999E-3</c:v>
                </c:pt>
                <c:pt idx="1081">
                  <c:v>-5.9199999999999999E-3</c:v>
                </c:pt>
                <c:pt idx="1082">
                  <c:v>-5.9199999999999999E-3</c:v>
                </c:pt>
                <c:pt idx="1083">
                  <c:v>-5.9199999999999999E-3</c:v>
                </c:pt>
                <c:pt idx="1084">
                  <c:v>-5.9199999999999999E-3</c:v>
                </c:pt>
                <c:pt idx="1085">
                  <c:v>-5.9199999999999999E-3</c:v>
                </c:pt>
                <c:pt idx="1086">
                  <c:v>-5.9199999999999999E-3</c:v>
                </c:pt>
                <c:pt idx="1087">
                  <c:v>-5.9199999999999999E-3</c:v>
                </c:pt>
                <c:pt idx="1088">
                  <c:v>-5.9199999999999999E-3</c:v>
                </c:pt>
                <c:pt idx="1089">
                  <c:v>-5.9199999999999999E-3</c:v>
                </c:pt>
                <c:pt idx="1090">
                  <c:v>-5.9199999999999999E-3</c:v>
                </c:pt>
                <c:pt idx="1091">
                  <c:v>-5.9199999999999999E-3</c:v>
                </c:pt>
                <c:pt idx="1092">
                  <c:v>-5.8700000000000002E-3</c:v>
                </c:pt>
                <c:pt idx="1093">
                  <c:v>-5.8700000000000002E-3</c:v>
                </c:pt>
                <c:pt idx="1094">
                  <c:v>-5.8700000000000002E-3</c:v>
                </c:pt>
                <c:pt idx="1095">
                  <c:v>-5.8700000000000002E-3</c:v>
                </c:pt>
                <c:pt idx="1096">
                  <c:v>-5.8700000000000002E-3</c:v>
                </c:pt>
                <c:pt idx="1097">
                  <c:v>-5.8700000000000002E-3</c:v>
                </c:pt>
                <c:pt idx="1098">
                  <c:v>-5.8700000000000002E-3</c:v>
                </c:pt>
                <c:pt idx="1099">
                  <c:v>-5.8700000000000002E-3</c:v>
                </c:pt>
                <c:pt idx="1100">
                  <c:v>-5.8700000000000002E-3</c:v>
                </c:pt>
                <c:pt idx="1101">
                  <c:v>-5.8700000000000002E-3</c:v>
                </c:pt>
                <c:pt idx="1102">
                  <c:v>-5.8700000000000002E-3</c:v>
                </c:pt>
                <c:pt idx="1103">
                  <c:v>-5.8700000000000002E-3</c:v>
                </c:pt>
                <c:pt idx="1104">
                  <c:v>-5.8700000000000002E-3</c:v>
                </c:pt>
                <c:pt idx="1105">
                  <c:v>-5.8700000000000002E-3</c:v>
                </c:pt>
                <c:pt idx="1106">
                  <c:v>-5.8700000000000002E-3</c:v>
                </c:pt>
                <c:pt idx="1107">
                  <c:v>-5.8700000000000002E-3</c:v>
                </c:pt>
                <c:pt idx="1108">
                  <c:v>-5.8700000000000002E-3</c:v>
                </c:pt>
                <c:pt idx="1109">
                  <c:v>-5.8700000000000002E-3</c:v>
                </c:pt>
                <c:pt idx="1110">
                  <c:v>-5.8700000000000002E-3</c:v>
                </c:pt>
                <c:pt idx="1111">
                  <c:v>-5.8100000000000001E-3</c:v>
                </c:pt>
                <c:pt idx="1112">
                  <c:v>-5.8100000000000001E-3</c:v>
                </c:pt>
                <c:pt idx="1113">
                  <c:v>-5.8100000000000001E-3</c:v>
                </c:pt>
                <c:pt idx="1114">
                  <c:v>-5.8100000000000001E-3</c:v>
                </c:pt>
                <c:pt idx="1115">
                  <c:v>-5.8100000000000001E-3</c:v>
                </c:pt>
                <c:pt idx="1116">
                  <c:v>-5.8100000000000001E-3</c:v>
                </c:pt>
                <c:pt idx="1117">
                  <c:v>-5.8100000000000001E-3</c:v>
                </c:pt>
                <c:pt idx="1118">
                  <c:v>-5.8100000000000001E-3</c:v>
                </c:pt>
                <c:pt idx="1119">
                  <c:v>-5.8100000000000001E-3</c:v>
                </c:pt>
                <c:pt idx="1120">
                  <c:v>-5.8100000000000001E-3</c:v>
                </c:pt>
                <c:pt idx="1121">
                  <c:v>-5.8100000000000001E-3</c:v>
                </c:pt>
                <c:pt idx="1122">
                  <c:v>-5.8100000000000001E-3</c:v>
                </c:pt>
                <c:pt idx="1123">
                  <c:v>-5.8100000000000001E-3</c:v>
                </c:pt>
                <c:pt idx="1124">
                  <c:v>-5.8100000000000001E-3</c:v>
                </c:pt>
                <c:pt idx="1125">
                  <c:v>-5.8100000000000001E-3</c:v>
                </c:pt>
                <c:pt idx="1126">
                  <c:v>-5.8100000000000001E-3</c:v>
                </c:pt>
                <c:pt idx="1127">
                  <c:v>-5.8100000000000001E-3</c:v>
                </c:pt>
                <c:pt idx="1128">
                  <c:v>-5.8100000000000001E-3</c:v>
                </c:pt>
                <c:pt idx="1129">
                  <c:v>-5.8100000000000001E-3</c:v>
                </c:pt>
                <c:pt idx="1130">
                  <c:v>-5.8100000000000001E-3</c:v>
                </c:pt>
                <c:pt idx="1131">
                  <c:v>-5.8100000000000001E-3</c:v>
                </c:pt>
                <c:pt idx="1132">
                  <c:v>-5.8100000000000001E-3</c:v>
                </c:pt>
                <c:pt idx="1133">
                  <c:v>-5.8100000000000001E-3</c:v>
                </c:pt>
                <c:pt idx="1134">
                  <c:v>-5.8100000000000001E-3</c:v>
                </c:pt>
                <c:pt idx="1135">
                  <c:v>-5.8100000000000001E-3</c:v>
                </c:pt>
                <c:pt idx="1136">
                  <c:v>-5.8100000000000001E-3</c:v>
                </c:pt>
                <c:pt idx="1137">
                  <c:v>-5.8100000000000001E-3</c:v>
                </c:pt>
                <c:pt idx="1138">
                  <c:v>-5.8100000000000001E-3</c:v>
                </c:pt>
                <c:pt idx="1139">
                  <c:v>-5.8100000000000001E-3</c:v>
                </c:pt>
                <c:pt idx="1140">
                  <c:v>-5.8100000000000001E-3</c:v>
                </c:pt>
                <c:pt idx="1141">
                  <c:v>-5.8100000000000001E-3</c:v>
                </c:pt>
                <c:pt idx="1142">
                  <c:v>-5.8100000000000001E-3</c:v>
                </c:pt>
                <c:pt idx="1143">
                  <c:v>-5.8100000000000001E-3</c:v>
                </c:pt>
                <c:pt idx="1144">
                  <c:v>-5.8100000000000001E-3</c:v>
                </c:pt>
                <c:pt idx="1145">
                  <c:v>-5.8700000000000002E-3</c:v>
                </c:pt>
                <c:pt idx="1146">
                  <c:v>-5.8700000000000002E-3</c:v>
                </c:pt>
                <c:pt idx="1147">
                  <c:v>-5.8700000000000002E-3</c:v>
                </c:pt>
                <c:pt idx="1148">
                  <c:v>-5.8700000000000002E-3</c:v>
                </c:pt>
                <c:pt idx="1149">
                  <c:v>-5.8700000000000002E-3</c:v>
                </c:pt>
                <c:pt idx="1150">
                  <c:v>-5.8700000000000002E-3</c:v>
                </c:pt>
                <c:pt idx="1151">
                  <c:v>-5.8700000000000002E-3</c:v>
                </c:pt>
                <c:pt idx="1152">
                  <c:v>-5.8700000000000002E-3</c:v>
                </c:pt>
                <c:pt idx="1153">
                  <c:v>-5.8700000000000002E-3</c:v>
                </c:pt>
                <c:pt idx="1154">
                  <c:v>-5.8700000000000002E-3</c:v>
                </c:pt>
                <c:pt idx="1155">
                  <c:v>-5.8700000000000002E-3</c:v>
                </c:pt>
                <c:pt idx="1156">
                  <c:v>-5.8700000000000002E-3</c:v>
                </c:pt>
                <c:pt idx="1157">
                  <c:v>-5.8700000000000002E-3</c:v>
                </c:pt>
                <c:pt idx="1158">
                  <c:v>-5.9199999999999999E-3</c:v>
                </c:pt>
                <c:pt idx="1159">
                  <c:v>-5.9199999999999999E-3</c:v>
                </c:pt>
                <c:pt idx="1160">
                  <c:v>-5.9199999999999999E-3</c:v>
                </c:pt>
                <c:pt idx="1161">
                  <c:v>-5.9199999999999999E-3</c:v>
                </c:pt>
                <c:pt idx="1162">
                  <c:v>-5.9199999999999999E-3</c:v>
                </c:pt>
                <c:pt idx="1163">
                  <c:v>-5.9199999999999999E-3</c:v>
                </c:pt>
                <c:pt idx="1164">
                  <c:v>-5.9199999999999999E-3</c:v>
                </c:pt>
                <c:pt idx="1165">
                  <c:v>-5.9199999999999999E-3</c:v>
                </c:pt>
                <c:pt idx="1166">
                  <c:v>-5.9199999999999999E-3</c:v>
                </c:pt>
                <c:pt idx="1167">
                  <c:v>-5.9199999999999999E-3</c:v>
                </c:pt>
                <c:pt idx="1168">
                  <c:v>-5.9800000000000001E-3</c:v>
                </c:pt>
                <c:pt idx="1169">
                  <c:v>-5.9800000000000001E-3</c:v>
                </c:pt>
                <c:pt idx="1170">
                  <c:v>-5.9800000000000001E-3</c:v>
                </c:pt>
                <c:pt idx="1171">
                  <c:v>-5.9800000000000001E-3</c:v>
                </c:pt>
                <c:pt idx="1172">
                  <c:v>-5.9800000000000001E-3</c:v>
                </c:pt>
                <c:pt idx="1173">
                  <c:v>-5.9800000000000001E-3</c:v>
                </c:pt>
                <c:pt idx="1174">
                  <c:v>-5.9800000000000001E-3</c:v>
                </c:pt>
                <c:pt idx="1175">
                  <c:v>-6.0299999999999998E-3</c:v>
                </c:pt>
                <c:pt idx="1176">
                  <c:v>-6.0299999999999998E-3</c:v>
                </c:pt>
                <c:pt idx="1177">
                  <c:v>-6.0299999999999998E-3</c:v>
                </c:pt>
                <c:pt idx="1178">
                  <c:v>-6.0299999999999998E-3</c:v>
                </c:pt>
                <c:pt idx="1179">
                  <c:v>-6.0299999999999998E-3</c:v>
                </c:pt>
                <c:pt idx="1180">
                  <c:v>-6.0299999999999998E-3</c:v>
                </c:pt>
                <c:pt idx="1181">
                  <c:v>-6.0299999999999998E-3</c:v>
                </c:pt>
                <c:pt idx="1182">
                  <c:v>-6.0800000000000003E-3</c:v>
                </c:pt>
                <c:pt idx="1183">
                  <c:v>-6.0800000000000003E-3</c:v>
                </c:pt>
                <c:pt idx="1184">
                  <c:v>-6.0800000000000003E-3</c:v>
                </c:pt>
                <c:pt idx="1185">
                  <c:v>-6.0800000000000003E-3</c:v>
                </c:pt>
                <c:pt idx="1186">
                  <c:v>-6.0800000000000003E-3</c:v>
                </c:pt>
                <c:pt idx="1187">
                  <c:v>-6.0800000000000003E-3</c:v>
                </c:pt>
                <c:pt idx="1188">
                  <c:v>-6.0800000000000003E-3</c:v>
                </c:pt>
                <c:pt idx="1189">
                  <c:v>-6.1399999999999996E-3</c:v>
                </c:pt>
                <c:pt idx="1190">
                  <c:v>-6.1399999999999996E-3</c:v>
                </c:pt>
                <c:pt idx="1191">
                  <c:v>-6.1399999999999996E-3</c:v>
                </c:pt>
                <c:pt idx="1192">
                  <c:v>-6.1399999999999996E-3</c:v>
                </c:pt>
                <c:pt idx="1193">
                  <c:v>-6.1399999999999996E-3</c:v>
                </c:pt>
                <c:pt idx="1194">
                  <c:v>-6.1399999999999996E-3</c:v>
                </c:pt>
                <c:pt idx="1195">
                  <c:v>-6.1900000000000002E-3</c:v>
                </c:pt>
                <c:pt idx="1196">
                  <c:v>-6.1900000000000002E-3</c:v>
                </c:pt>
                <c:pt idx="1197">
                  <c:v>-6.1900000000000002E-3</c:v>
                </c:pt>
                <c:pt idx="1198">
                  <c:v>-6.1900000000000002E-3</c:v>
                </c:pt>
                <c:pt idx="1199">
                  <c:v>-6.1900000000000002E-3</c:v>
                </c:pt>
                <c:pt idx="1200">
                  <c:v>-6.1900000000000002E-3</c:v>
                </c:pt>
                <c:pt idx="1201">
                  <c:v>-6.2500000000000003E-3</c:v>
                </c:pt>
                <c:pt idx="1202">
                  <c:v>-6.2500000000000003E-3</c:v>
                </c:pt>
                <c:pt idx="1203">
                  <c:v>-6.2500000000000003E-3</c:v>
                </c:pt>
                <c:pt idx="1204">
                  <c:v>-6.2500000000000003E-3</c:v>
                </c:pt>
                <c:pt idx="1205">
                  <c:v>-6.2500000000000003E-3</c:v>
                </c:pt>
                <c:pt idx="1206">
                  <c:v>-6.2500000000000003E-3</c:v>
                </c:pt>
                <c:pt idx="1207">
                  <c:v>-6.3E-3</c:v>
                </c:pt>
                <c:pt idx="1208">
                  <c:v>-6.3E-3</c:v>
                </c:pt>
                <c:pt idx="1209">
                  <c:v>-6.3E-3</c:v>
                </c:pt>
                <c:pt idx="1210">
                  <c:v>-6.3E-3</c:v>
                </c:pt>
                <c:pt idx="1211">
                  <c:v>-6.3E-3</c:v>
                </c:pt>
                <c:pt idx="1212">
                  <c:v>-6.3E-3</c:v>
                </c:pt>
                <c:pt idx="1213">
                  <c:v>-6.3E-3</c:v>
                </c:pt>
                <c:pt idx="1214">
                  <c:v>-6.3600000000000002E-3</c:v>
                </c:pt>
                <c:pt idx="1215">
                  <c:v>-6.3600000000000002E-3</c:v>
                </c:pt>
                <c:pt idx="1216">
                  <c:v>-6.3600000000000002E-3</c:v>
                </c:pt>
                <c:pt idx="1217">
                  <c:v>-6.3600000000000002E-3</c:v>
                </c:pt>
                <c:pt idx="1218">
                  <c:v>-6.3600000000000002E-3</c:v>
                </c:pt>
                <c:pt idx="1219">
                  <c:v>-6.3600000000000002E-3</c:v>
                </c:pt>
                <c:pt idx="1220">
                  <c:v>-6.4099999999999999E-3</c:v>
                </c:pt>
                <c:pt idx="1221">
                  <c:v>-6.4099999999999999E-3</c:v>
                </c:pt>
                <c:pt idx="1222">
                  <c:v>-6.4099999999999999E-3</c:v>
                </c:pt>
                <c:pt idx="1223">
                  <c:v>-6.4099999999999999E-3</c:v>
                </c:pt>
                <c:pt idx="1224">
                  <c:v>-6.4099999999999999E-3</c:v>
                </c:pt>
                <c:pt idx="1225">
                  <c:v>-6.4099999999999999E-3</c:v>
                </c:pt>
                <c:pt idx="1226">
                  <c:v>-6.4099999999999999E-3</c:v>
                </c:pt>
                <c:pt idx="1227">
                  <c:v>-6.4700000000000001E-3</c:v>
                </c:pt>
                <c:pt idx="1228">
                  <c:v>-6.4700000000000001E-3</c:v>
                </c:pt>
                <c:pt idx="1229">
                  <c:v>-6.4700000000000001E-3</c:v>
                </c:pt>
                <c:pt idx="1230">
                  <c:v>-6.4700000000000001E-3</c:v>
                </c:pt>
                <c:pt idx="1231">
                  <c:v>-6.4700000000000001E-3</c:v>
                </c:pt>
                <c:pt idx="1232">
                  <c:v>-6.4700000000000001E-3</c:v>
                </c:pt>
                <c:pt idx="1233">
                  <c:v>-6.4700000000000001E-3</c:v>
                </c:pt>
                <c:pt idx="1234">
                  <c:v>-6.5199999999999998E-3</c:v>
                </c:pt>
                <c:pt idx="1235">
                  <c:v>-6.5199999999999998E-3</c:v>
                </c:pt>
                <c:pt idx="1236">
                  <c:v>-6.5199999999999998E-3</c:v>
                </c:pt>
                <c:pt idx="1237">
                  <c:v>-6.5199999999999998E-3</c:v>
                </c:pt>
                <c:pt idx="1238">
                  <c:v>-6.5199999999999998E-3</c:v>
                </c:pt>
                <c:pt idx="1239">
                  <c:v>-6.5199999999999998E-3</c:v>
                </c:pt>
                <c:pt idx="1240">
                  <c:v>-6.5199999999999998E-3</c:v>
                </c:pt>
                <c:pt idx="1241">
                  <c:v>-6.5199999999999998E-3</c:v>
                </c:pt>
                <c:pt idx="1242">
                  <c:v>-6.5799999999999999E-3</c:v>
                </c:pt>
                <c:pt idx="1243">
                  <c:v>-6.5799999999999999E-3</c:v>
                </c:pt>
                <c:pt idx="1244">
                  <c:v>-6.5799999999999999E-3</c:v>
                </c:pt>
                <c:pt idx="1245">
                  <c:v>-6.5799999999999999E-3</c:v>
                </c:pt>
                <c:pt idx="1246">
                  <c:v>-6.5799999999999999E-3</c:v>
                </c:pt>
                <c:pt idx="1247">
                  <c:v>-6.5799999999999999E-3</c:v>
                </c:pt>
                <c:pt idx="1248">
                  <c:v>-6.5799999999999999E-3</c:v>
                </c:pt>
                <c:pt idx="1249">
                  <c:v>-6.5799999999999999E-3</c:v>
                </c:pt>
                <c:pt idx="1250">
                  <c:v>-6.5799999999999999E-3</c:v>
                </c:pt>
                <c:pt idx="1251">
                  <c:v>-6.6299999999999996E-3</c:v>
                </c:pt>
                <c:pt idx="1252">
                  <c:v>-6.6299999999999996E-3</c:v>
                </c:pt>
                <c:pt idx="1253">
                  <c:v>-6.6299999999999996E-3</c:v>
                </c:pt>
                <c:pt idx="1254">
                  <c:v>-6.6299999999999996E-3</c:v>
                </c:pt>
                <c:pt idx="1255">
                  <c:v>-6.6299999999999996E-3</c:v>
                </c:pt>
                <c:pt idx="1256">
                  <c:v>-6.6299999999999996E-3</c:v>
                </c:pt>
                <c:pt idx="1257">
                  <c:v>-6.6299999999999996E-3</c:v>
                </c:pt>
                <c:pt idx="1258">
                  <c:v>-6.6299999999999996E-3</c:v>
                </c:pt>
                <c:pt idx="1259">
                  <c:v>-6.6299999999999996E-3</c:v>
                </c:pt>
                <c:pt idx="1260">
                  <c:v>-6.6299999999999996E-3</c:v>
                </c:pt>
                <c:pt idx="1261">
                  <c:v>-6.6800000000000002E-3</c:v>
                </c:pt>
                <c:pt idx="1262">
                  <c:v>-6.6800000000000002E-3</c:v>
                </c:pt>
                <c:pt idx="1263">
                  <c:v>-6.6800000000000002E-3</c:v>
                </c:pt>
                <c:pt idx="1264">
                  <c:v>-6.6800000000000002E-3</c:v>
                </c:pt>
                <c:pt idx="1265">
                  <c:v>-6.6800000000000002E-3</c:v>
                </c:pt>
                <c:pt idx="1266">
                  <c:v>-6.6800000000000002E-3</c:v>
                </c:pt>
                <c:pt idx="1267">
                  <c:v>-6.6800000000000002E-3</c:v>
                </c:pt>
                <c:pt idx="1268">
                  <c:v>-6.6800000000000002E-3</c:v>
                </c:pt>
                <c:pt idx="1269">
                  <c:v>-6.6800000000000002E-3</c:v>
                </c:pt>
                <c:pt idx="1270">
                  <c:v>-6.6800000000000002E-3</c:v>
                </c:pt>
                <c:pt idx="1271">
                  <c:v>-6.7400000000000003E-3</c:v>
                </c:pt>
                <c:pt idx="1272">
                  <c:v>-6.7400000000000003E-3</c:v>
                </c:pt>
                <c:pt idx="1273">
                  <c:v>-6.7400000000000003E-3</c:v>
                </c:pt>
                <c:pt idx="1274">
                  <c:v>-6.7400000000000003E-3</c:v>
                </c:pt>
                <c:pt idx="1275">
                  <c:v>-6.7400000000000003E-3</c:v>
                </c:pt>
                <c:pt idx="1276">
                  <c:v>-6.7400000000000003E-3</c:v>
                </c:pt>
                <c:pt idx="1277">
                  <c:v>-6.7400000000000003E-3</c:v>
                </c:pt>
                <c:pt idx="1278">
                  <c:v>-6.7400000000000003E-3</c:v>
                </c:pt>
                <c:pt idx="1279">
                  <c:v>-6.7400000000000003E-3</c:v>
                </c:pt>
                <c:pt idx="1280">
                  <c:v>-6.7400000000000003E-3</c:v>
                </c:pt>
                <c:pt idx="1281">
                  <c:v>-6.7400000000000003E-3</c:v>
                </c:pt>
                <c:pt idx="1282">
                  <c:v>-6.79E-3</c:v>
                </c:pt>
                <c:pt idx="1283">
                  <c:v>-6.79E-3</c:v>
                </c:pt>
                <c:pt idx="1284">
                  <c:v>-6.79E-3</c:v>
                </c:pt>
                <c:pt idx="1285">
                  <c:v>-6.79E-3</c:v>
                </c:pt>
                <c:pt idx="1286">
                  <c:v>-6.79E-3</c:v>
                </c:pt>
                <c:pt idx="1287">
                  <c:v>-6.79E-3</c:v>
                </c:pt>
                <c:pt idx="1288">
                  <c:v>-6.79E-3</c:v>
                </c:pt>
                <c:pt idx="1289">
                  <c:v>-6.79E-3</c:v>
                </c:pt>
                <c:pt idx="1290">
                  <c:v>-6.79E-3</c:v>
                </c:pt>
                <c:pt idx="1291">
                  <c:v>-6.79E-3</c:v>
                </c:pt>
                <c:pt idx="1292">
                  <c:v>-6.8500000000000002E-3</c:v>
                </c:pt>
                <c:pt idx="1293">
                  <c:v>-6.8500000000000002E-3</c:v>
                </c:pt>
                <c:pt idx="1294">
                  <c:v>-6.8500000000000002E-3</c:v>
                </c:pt>
                <c:pt idx="1295">
                  <c:v>-6.8500000000000002E-3</c:v>
                </c:pt>
                <c:pt idx="1296">
                  <c:v>-6.8500000000000002E-3</c:v>
                </c:pt>
                <c:pt idx="1297">
                  <c:v>-6.8500000000000002E-3</c:v>
                </c:pt>
                <c:pt idx="1298">
                  <c:v>-6.8500000000000002E-3</c:v>
                </c:pt>
                <c:pt idx="1299">
                  <c:v>-6.8500000000000002E-3</c:v>
                </c:pt>
                <c:pt idx="1300">
                  <c:v>-6.8500000000000002E-3</c:v>
                </c:pt>
                <c:pt idx="1301">
                  <c:v>-6.8500000000000002E-3</c:v>
                </c:pt>
                <c:pt idx="1302">
                  <c:v>-6.8999999999999999E-3</c:v>
                </c:pt>
                <c:pt idx="1303">
                  <c:v>-6.8999999999999999E-3</c:v>
                </c:pt>
                <c:pt idx="1304">
                  <c:v>-6.8999999999999999E-3</c:v>
                </c:pt>
                <c:pt idx="1305">
                  <c:v>-6.8999999999999999E-3</c:v>
                </c:pt>
                <c:pt idx="1306">
                  <c:v>-6.8999999999999999E-3</c:v>
                </c:pt>
                <c:pt idx="1307">
                  <c:v>-6.8999999999999999E-3</c:v>
                </c:pt>
                <c:pt idx="1308">
                  <c:v>-6.8999999999999999E-3</c:v>
                </c:pt>
                <c:pt idx="1309">
                  <c:v>-6.8999999999999999E-3</c:v>
                </c:pt>
                <c:pt idx="1310">
                  <c:v>-6.8999999999999999E-3</c:v>
                </c:pt>
                <c:pt idx="1311">
                  <c:v>-6.96E-3</c:v>
                </c:pt>
                <c:pt idx="1312">
                  <c:v>-6.96E-3</c:v>
                </c:pt>
                <c:pt idx="1313">
                  <c:v>-6.96E-3</c:v>
                </c:pt>
                <c:pt idx="1314">
                  <c:v>-6.96E-3</c:v>
                </c:pt>
                <c:pt idx="1315">
                  <c:v>-6.96E-3</c:v>
                </c:pt>
                <c:pt idx="1316">
                  <c:v>-6.96E-3</c:v>
                </c:pt>
                <c:pt idx="1317">
                  <c:v>-6.96E-3</c:v>
                </c:pt>
                <c:pt idx="1318">
                  <c:v>-7.0099999999999997E-3</c:v>
                </c:pt>
                <c:pt idx="1319">
                  <c:v>-7.0099999999999997E-3</c:v>
                </c:pt>
                <c:pt idx="1320">
                  <c:v>-7.0099999999999997E-3</c:v>
                </c:pt>
                <c:pt idx="1321">
                  <c:v>-7.0099999999999997E-3</c:v>
                </c:pt>
                <c:pt idx="1322">
                  <c:v>-7.0099999999999997E-3</c:v>
                </c:pt>
                <c:pt idx="1323">
                  <c:v>-7.0099999999999997E-3</c:v>
                </c:pt>
                <c:pt idx="1324">
                  <c:v>-7.0099999999999997E-3</c:v>
                </c:pt>
                <c:pt idx="1325">
                  <c:v>-7.0099999999999997E-3</c:v>
                </c:pt>
                <c:pt idx="1326">
                  <c:v>-7.0699999999999999E-3</c:v>
                </c:pt>
                <c:pt idx="1327">
                  <c:v>-7.0699999999999999E-3</c:v>
                </c:pt>
                <c:pt idx="1328">
                  <c:v>-7.0699999999999999E-3</c:v>
                </c:pt>
                <c:pt idx="1329">
                  <c:v>-7.0699999999999999E-3</c:v>
                </c:pt>
                <c:pt idx="1330">
                  <c:v>-7.0699999999999999E-3</c:v>
                </c:pt>
                <c:pt idx="1331">
                  <c:v>-7.0699999999999999E-3</c:v>
                </c:pt>
                <c:pt idx="1332">
                  <c:v>-7.0699999999999999E-3</c:v>
                </c:pt>
                <c:pt idx="1333">
                  <c:v>-7.1199999999999996E-3</c:v>
                </c:pt>
                <c:pt idx="1334">
                  <c:v>-7.1199999999999996E-3</c:v>
                </c:pt>
                <c:pt idx="1335">
                  <c:v>-7.1199999999999996E-3</c:v>
                </c:pt>
                <c:pt idx="1336">
                  <c:v>-7.1199999999999996E-3</c:v>
                </c:pt>
                <c:pt idx="1337">
                  <c:v>-7.1199999999999996E-3</c:v>
                </c:pt>
                <c:pt idx="1338">
                  <c:v>-7.1199999999999996E-3</c:v>
                </c:pt>
                <c:pt idx="1339">
                  <c:v>-7.1199999999999996E-3</c:v>
                </c:pt>
                <c:pt idx="1340">
                  <c:v>-7.1199999999999996E-3</c:v>
                </c:pt>
                <c:pt idx="1341">
                  <c:v>-7.1700000000000002E-3</c:v>
                </c:pt>
                <c:pt idx="1342">
                  <c:v>-7.1700000000000002E-3</c:v>
                </c:pt>
                <c:pt idx="1343">
                  <c:v>-7.1700000000000002E-3</c:v>
                </c:pt>
                <c:pt idx="1344">
                  <c:v>-7.1700000000000002E-3</c:v>
                </c:pt>
                <c:pt idx="1345">
                  <c:v>-7.1700000000000002E-3</c:v>
                </c:pt>
                <c:pt idx="1346">
                  <c:v>-7.1700000000000002E-3</c:v>
                </c:pt>
                <c:pt idx="1347">
                  <c:v>-7.1700000000000002E-3</c:v>
                </c:pt>
                <c:pt idx="1348">
                  <c:v>-7.2300000000000003E-3</c:v>
                </c:pt>
                <c:pt idx="1349">
                  <c:v>-7.2300000000000003E-3</c:v>
                </c:pt>
                <c:pt idx="1350">
                  <c:v>-7.2300000000000003E-3</c:v>
                </c:pt>
                <c:pt idx="1351">
                  <c:v>-7.2300000000000003E-3</c:v>
                </c:pt>
                <c:pt idx="1352">
                  <c:v>-7.2300000000000003E-3</c:v>
                </c:pt>
                <c:pt idx="1353">
                  <c:v>-7.2300000000000003E-3</c:v>
                </c:pt>
                <c:pt idx="1354">
                  <c:v>-7.2300000000000003E-3</c:v>
                </c:pt>
                <c:pt idx="1355">
                  <c:v>-7.2300000000000003E-3</c:v>
                </c:pt>
                <c:pt idx="1356">
                  <c:v>-7.28E-3</c:v>
                </c:pt>
                <c:pt idx="1357">
                  <c:v>-7.28E-3</c:v>
                </c:pt>
                <c:pt idx="1358">
                  <c:v>-7.28E-3</c:v>
                </c:pt>
                <c:pt idx="1359">
                  <c:v>-7.28E-3</c:v>
                </c:pt>
                <c:pt idx="1360">
                  <c:v>-7.28E-3</c:v>
                </c:pt>
                <c:pt idx="1361">
                  <c:v>-7.28E-3</c:v>
                </c:pt>
                <c:pt idx="1362">
                  <c:v>-7.28E-3</c:v>
                </c:pt>
                <c:pt idx="1363">
                  <c:v>-7.28E-3</c:v>
                </c:pt>
                <c:pt idx="1364">
                  <c:v>-7.28E-3</c:v>
                </c:pt>
                <c:pt idx="1365">
                  <c:v>-7.28E-3</c:v>
                </c:pt>
                <c:pt idx="1366">
                  <c:v>-7.3400000000000002E-3</c:v>
                </c:pt>
                <c:pt idx="1367">
                  <c:v>-7.3400000000000002E-3</c:v>
                </c:pt>
                <c:pt idx="1368">
                  <c:v>-7.3400000000000002E-3</c:v>
                </c:pt>
                <c:pt idx="1369">
                  <c:v>-7.3400000000000002E-3</c:v>
                </c:pt>
                <c:pt idx="1370">
                  <c:v>-7.3400000000000002E-3</c:v>
                </c:pt>
                <c:pt idx="1371">
                  <c:v>-7.3400000000000002E-3</c:v>
                </c:pt>
                <c:pt idx="1372">
                  <c:v>-7.3400000000000002E-3</c:v>
                </c:pt>
                <c:pt idx="1373">
                  <c:v>-7.3400000000000002E-3</c:v>
                </c:pt>
                <c:pt idx="1374">
                  <c:v>-7.3400000000000002E-3</c:v>
                </c:pt>
                <c:pt idx="1375">
                  <c:v>-7.3400000000000002E-3</c:v>
                </c:pt>
                <c:pt idx="1376">
                  <c:v>-7.3400000000000002E-3</c:v>
                </c:pt>
                <c:pt idx="1377">
                  <c:v>-7.3400000000000002E-3</c:v>
                </c:pt>
                <c:pt idx="1378">
                  <c:v>-7.3400000000000002E-3</c:v>
                </c:pt>
                <c:pt idx="1379">
                  <c:v>-7.3400000000000002E-3</c:v>
                </c:pt>
                <c:pt idx="1380">
                  <c:v>-7.3400000000000002E-3</c:v>
                </c:pt>
                <c:pt idx="1381">
                  <c:v>-7.3400000000000002E-3</c:v>
                </c:pt>
                <c:pt idx="1382">
                  <c:v>-7.3400000000000002E-3</c:v>
                </c:pt>
                <c:pt idx="1383">
                  <c:v>-7.3400000000000002E-3</c:v>
                </c:pt>
                <c:pt idx="1384">
                  <c:v>-7.3899999999999999E-3</c:v>
                </c:pt>
                <c:pt idx="1385">
                  <c:v>-7.3899999999999999E-3</c:v>
                </c:pt>
                <c:pt idx="1386">
                  <c:v>-7.3899999999999999E-3</c:v>
                </c:pt>
                <c:pt idx="1387">
                  <c:v>-7.3899999999999999E-3</c:v>
                </c:pt>
                <c:pt idx="1388">
                  <c:v>-7.3899999999999999E-3</c:v>
                </c:pt>
                <c:pt idx="1389">
                  <c:v>-7.3400000000000002E-3</c:v>
                </c:pt>
                <c:pt idx="1390">
                  <c:v>-7.3400000000000002E-3</c:v>
                </c:pt>
                <c:pt idx="1391">
                  <c:v>-7.3400000000000002E-3</c:v>
                </c:pt>
                <c:pt idx="1392">
                  <c:v>-7.3400000000000002E-3</c:v>
                </c:pt>
                <c:pt idx="1393">
                  <c:v>-7.3400000000000002E-3</c:v>
                </c:pt>
                <c:pt idx="1394">
                  <c:v>-7.3400000000000002E-3</c:v>
                </c:pt>
                <c:pt idx="1395">
                  <c:v>-7.3400000000000002E-3</c:v>
                </c:pt>
                <c:pt idx="1396">
                  <c:v>-7.3400000000000002E-3</c:v>
                </c:pt>
                <c:pt idx="1397">
                  <c:v>-7.3400000000000002E-3</c:v>
                </c:pt>
                <c:pt idx="1398">
                  <c:v>-7.3400000000000002E-3</c:v>
                </c:pt>
                <c:pt idx="1399">
                  <c:v>-7.3400000000000002E-3</c:v>
                </c:pt>
                <c:pt idx="1400">
                  <c:v>-7.3400000000000002E-3</c:v>
                </c:pt>
                <c:pt idx="1401">
                  <c:v>-7.3400000000000002E-3</c:v>
                </c:pt>
                <c:pt idx="1402">
                  <c:v>-7.3400000000000002E-3</c:v>
                </c:pt>
                <c:pt idx="1403">
                  <c:v>-7.3400000000000002E-3</c:v>
                </c:pt>
                <c:pt idx="1404">
                  <c:v>-7.3400000000000002E-3</c:v>
                </c:pt>
                <c:pt idx="1405">
                  <c:v>-7.3400000000000002E-3</c:v>
                </c:pt>
                <c:pt idx="1406">
                  <c:v>-7.3400000000000002E-3</c:v>
                </c:pt>
                <c:pt idx="1407">
                  <c:v>-7.3400000000000002E-3</c:v>
                </c:pt>
                <c:pt idx="1408">
                  <c:v>-7.28E-3</c:v>
                </c:pt>
                <c:pt idx="1409">
                  <c:v>-7.28E-3</c:v>
                </c:pt>
                <c:pt idx="1410">
                  <c:v>-7.28E-3</c:v>
                </c:pt>
                <c:pt idx="1411">
                  <c:v>-7.28E-3</c:v>
                </c:pt>
                <c:pt idx="1412">
                  <c:v>-7.28E-3</c:v>
                </c:pt>
                <c:pt idx="1413">
                  <c:v>-7.28E-3</c:v>
                </c:pt>
                <c:pt idx="1414">
                  <c:v>-7.28E-3</c:v>
                </c:pt>
                <c:pt idx="1415">
                  <c:v>-7.28E-3</c:v>
                </c:pt>
                <c:pt idx="1416">
                  <c:v>-7.2300000000000003E-3</c:v>
                </c:pt>
                <c:pt idx="1417">
                  <c:v>-7.2300000000000003E-3</c:v>
                </c:pt>
                <c:pt idx="1418">
                  <c:v>-7.2300000000000003E-3</c:v>
                </c:pt>
                <c:pt idx="1419">
                  <c:v>-7.2300000000000003E-3</c:v>
                </c:pt>
                <c:pt idx="1420">
                  <c:v>-7.2300000000000003E-3</c:v>
                </c:pt>
                <c:pt idx="1421">
                  <c:v>-7.2300000000000003E-3</c:v>
                </c:pt>
                <c:pt idx="1422">
                  <c:v>-7.2300000000000003E-3</c:v>
                </c:pt>
                <c:pt idx="1423">
                  <c:v>-7.1700000000000002E-3</c:v>
                </c:pt>
                <c:pt idx="1424">
                  <c:v>-7.1700000000000002E-3</c:v>
                </c:pt>
                <c:pt idx="1425">
                  <c:v>-7.1700000000000002E-3</c:v>
                </c:pt>
                <c:pt idx="1426">
                  <c:v>-7.1700000000000002E-3</c:v>
                </c:pt>
                <c:pt idx="1427">
                  <c:v>-7.1700000000000002E-3</c:v>
                </c:pt>
                <c:pt idx="1428">
                  <c:v>-7.1700000000000002E-3</c:v>
                </c:pt>
                <c:pt idx="1429">
                  <c:v>-7.1199999999999996E-3</c:v>
                </c:pt>
                <c:pt idx="1430">
                  <c:v>-7.1199999999999996E-3</c:v>
                </c:pt>
                <c:pt idx="1431">
                  <c:v>-7.1199999999999996E-3</c:v>
                </c:pt>
                <c:pt idx="1432">
                  <c:v>-7.1199999999999996E-3</c:v>
                </c:pt>
                <c:pt idx="1433">
                  <c:v>-7.1199999999999996E-3</c:v>
                </c:pt>
                <c:pt idx="1434">
                  <c:v>-7.1199999999999996E-3</c:v>
                </c:pt>
                <c:pt idx="1435">
                  <c:v>-7.0699999999999999E-3</c:v>
                </c:pt>
                <c:pt idx="1436">
                  <c:v>-7.0699999999999999E-3</c:v>
                </c:pt>
                <c:pt idx="1437">
                  <c:v>-7.0699999999999999E-3</c:v>
                </c:pt>
                <c:pt idx="1438">
                  <c:v>-7.0699999999999999E-3</c:v>
                </c:pt>
                <c:pt idx="1439">
                  <c:v>-7.0699999999999999E-3</c:v>
                </c:pt>
                <c:pt idx="1440">
                  <c:v>-7.0699999999999999E-3</c:v>
                </c:pt>
                <c:pt idx="1441">
                  <c:v>-7.0099999999999997E-3</c:v>
                </c:pt>
                <c:pt idx="1442">
                  <c:v>-7.0099999999999997E-3</c:v>
                </c:pt>
                <c:pt idx="1443">
                  <c:v>-7.0099999999999997E-3</c:v>
                </c:pt>
                <c:pt idx="1444">
                  <c:v>-7.0099999999999997E-3</c:v>
                </c:pt>
                <c:pt idx="1445">
                  <c:v>-7.0099999999999997E-3</c:v>
                </c:pt>
                <c:pt idx="1446">
                  <c:v>-6.96E-3</c:v>
                </c:pt>
                <c:pt idx="1447">
                  <c:v>-6.96E-3</c:v>
                </c:pt>
                <c:pt idx="1448">
                  <c:v>-6.96E-3</c:v>
                </c:pt>
                <c:pt idx="1449">
                  <c:v>-6.96E-3</c:v>
                </c:pt>
                <c:pt idx="1450">
                  <c:v>-6.96E-3</c:v>
                </c:pt>
                <c:pt idx="1451">
                  <c:v>-6.96E-3</c:v>
                </c:pt>
                <c:pt idx="1452">
                  <c:v>-6.8999999999999999E-3</c:v>
                </c:pt>
                <c:pt idx="1453">
                  <c:v>-6.8999999999999999E-3</c:v>
                </c:pt>
                <c:pt idx="1454">
                  <c:v>-6.8999999999999999E-3</c:v>
                </c:pt>
                <c:pt idx="1455">
                  <c:v>-6.8999999999999999E-3</c:v>
                </c:pt>
                <c:pt idx="1456">
                  <c:v>-6.8999999999999999E-3</c:v>
                </c:pt>
                <c:pt idx="1457">
                  <c:v>-6.8999999999999999E-3</c:v>
                </c:pt>
                <c:pt idx="1458">
                  <c:v>-6.8500000000000002E-3</c:v>
                </c:pt>
                <c:pt idx="1459">
                  <c:v>-6.8500000000000002E-3</c:v>
                </c:pt>
                <c:pt idx="1460">
                  <c:v>-6.8500000000000002E-3</c:v>
                </c:pt>
                <c:pt idx="1461">
                  <c:v>-6.8500000000000002E-3</c:v>
                </c:pt>
                <c:pt idx="1462">
                  <c:v>-6.8500000000000002E-3</c:v>
                </c:pt>
                <c:pt idx="1463">
                  <c:v>-6.8500000000000002E-3</c:v>
                </c:pt>
                <c:pt idx="1464">
                  <c:v>-6.79E-3</c:v>
                </c:pt>
                <c:pt idx="1465">
                  <c:v>-6.79E-3</c:v>
                </c:pt>
                <c:pt idx="1466">
                  <c:v>-6.79E-3</c:v>
                </c:pt>
                <c:pt idx="1467">
                  <c:v>-6.79E-3</c:v>
                </c:pt>
                <c:pt idx="1468">
                  <c:v>-6.79E-3</c:v>
                </c:pt>
                <c:pt idx="1469">
                  <c:v>-6.79E-3</c:v>
                </c:pt>
                <c:pt idx="1470">
                  <c:v>-6.79E-3</c:v>
                </c:pt>
                <c:pt idx="1471">
                  <c:v>-6.79E-3</c:v>
                </c:pt>
                <c:pt idx="1472">
                  <c:v>-6.7400000000000003E-3</c:v>
                </c:pt>
                <c:pt idx="1473">
                  <c:v>-6.7400000000000003E-3</c:v>
                </c:pt>
                <c:pt idx="1474">
                  <c:v>-6.7400000000000003E-3</c:v>
                </c:pt>
                <c:pt idx="1475">
                  <c:v>-6.7400000000000003E-3</c:v>
                </c:pt>
                <c:pt idx="1476">
                  <c:v>-6.7400000000000003E-3</c:v>
                </c:pt>
                <c:pt idx="1477">
                  <c:v>-6.7400000000000003E-3</c:v>
                </c:pt>
                <c:pt idx="1478">
                  <c:v>-6.7400000000000003E-3</c:v>
                </c:pt>
                <c:pt idx="1479">
                  <c:v>-6.7400000000000003E-3</c:v>
                </c:pt>
                <c:pt idx="1480">
                  <c:v>-6.7400000000000003E-3</c:v>
                </c:pt>
                <c:pt idx="1481">
                  <c:v>-6.7400000000000003E-3</c:v>
                </c:pt>
                <c:pt idx="1482">
                  <c:v>-6.6800000000000002E-3</c:v>
                </c:pt>
                <c:pt idx="1483">
                  <c:v>-6.6800000000000002E-3</c:v>
                </c:pt>
                <c:pt idx="1484">
                  <c:v>-6.6800000000000002E-3</c:v>
                </c:pt>
                <c:pt idx="1485">
                  <c:v>-6.6800000000000002E-3</c:v>
                </c:pt>
                <c:pt idx="1486">
                  <c:v>-6.6800000000000002E-3</c:v>
                </c:pt>
                <c:pt idx="1487">
                  <c:v>-6.6800000000000002E-3</c:v>
                </c:pt>
                <c:pt idx="1488">
                  <c:v>-6.6800000000000002E-3</c:v>
                </c:pt>
                <c:pt idx="1489">
                  <c:v>-6.6800000000000002E-3</c:v>
                </c:pt>
                <c:pt idx="1490">
                  <c:v>-6.6800000000000002E-3</c:v>
                </c:pt>
                <c:pt idx="1491">
                  <c:v>-6.6800000000000002E-3</c:v>
                </c:pt>
                <c:pt idx="1492">
                  <c:v>-6.6800000000000002E-3</c:v>
                </c:pt>
                <c:pt idx="1493">
                  <c:v>-6.6800000000000002E-3</c:v>
                </c:pt>
                <c:pt idx="1494">
                  <c:v>-6.6800000000000002E-3</c:v>
                </c:pt>
                <c:pt idx="1495">
                  <c:v>-6.6800000000000002E-3</c:v>
                </c:pt>
                <c:pt idx="1496">
                  <c:v>-6.6800000000000002E-3</c:v>
                </c:pt>
                <c:pt idx="1497">
                  <c:v>-6.6800000000000002E-3</c:v>
                </c:pt>
                <c:pt idx="1498">
                  <c:v>-6.6800000000000002E-3</c:v>
                </c:pt>
                <c:pt idx="1499">
                  <c:v>-6.6800000000000002E-3</c:v>
                </c:pt>
                <c:pt idx="1500">
                  <c:v>-6.6800000000000002E-3</c:v>
                </c:pt>
                <c:pt idx="1501">
                  <c:v>-6.6800000000000002E-3</c:v>
                </c:pt>
                <c:pt idx="1502">
                  <c:v>-6.6299999999999996E-3</c:v>
                </c:pt>
                <c:pt idx="1503">
                  <c:v>-6.6299999999999996E-3</c:v>
                </c:pt>
                <c:pt idx="1504">
                  <c:v>-6.6299999999999996E-3</c:v>
                </c:pt>
                <c:pt idx="1505">
                  <c:v>-6.6299999999999996E-3</c:v>
                </c:pt>
                <c:pt idx="1506">
                  <c:v>-6.6299999999999996E-3</c:v>
                </c:pt>
                <c:pt idx="1507">
                  <c:v>-6.6299999999999996E-3</c:v>
                </c:pt>
                <c:pt idx="1508">
                  <c:v>-6.6299999999999996E-3</c:v>
                </c:pt>
                <c:pt idx="1509">
                  <c:v>-6.6299999999999996E-3</c:v>
                </c:pt>
                <c:pt idx="1510">
                  <c:v>-6.6299999999999996E-3</c:v>
                </c:pt>
                <c:pt idx="1511">
                  <c:v>-6.6299999999999996E-3</c:v>
                </c:pt>
                <c:pt idx="1512">
                  <c:v>-6.6299999999999996E-3</c:v>
                </c:pt>
                <c:pt idx="1513">
                  <c:v>-6.6299999999999996E-3</c:v>
                </c:pt>
                <c:pt idx="1514">
                  <c:v>-6.6299999999999996E-3</c:v>
                </c:pt>
                <c:pt idx="1515">
                  <c:v>-6.6299999999999996E-3</c:v>
                </c:pt>
                <c:pt idx="1516">
                  <c:v>-6.6299999999999996E-3</c:v>
                </c:pt>
                <c:pt idx="1517">
                  <c:v>-6.6299999999999996E-3</c:v>
                </c:pt>
                <c:pt idx="1518">
                  <c:v>-6.6299999999999996E-3</c:v>
                </c:pt>
                <c:pt idx="1519">
                  <c:v>-6.6299999999999996E-3</c:v>
                </c:pt>
                <c:pt idx="1520">
                  <c:v>-6.6299999999999996E-3</c:v>
                </c:pt>
                <c:pt idx="1521">
                  <c:v>-6.6299999999999996E-3</c:v>
                </c:pt>
                <c:pt idx="1522">
                  <c:v>-6.6299999999999996E-3</c:v>
                </c:pt>
                <c:pt idx="1523">
                  <c:v>-6.6299999999999996E-3</c:v>
                </c:pt>
                <c:pt idx="1524">
                  <c:v>-6.6299999999999996E-3</c:v>
                </c:pt>
                <c:pt idx="1525">
                  <c:v>-6.6299999999999996E-3</c:v>
                </c:pt>
                <c:pt idx="1526">
                  <c:v>-6.6299999999999996E-3</c:v>
                </c:pt>
                <c:pt idx="1527">
                  <c:v>-6.6299999999999996E-3</c:v>
                </c:pt>
                <c:pt idx="1528">
                  <c:v>-6.6299999999999996E-3</c:v>
                </c:pt>
                <c:pt idx="1529">
                  <c:v>-6.6299999999999996E-3</c:v>
                </c:pt>
                <c:pt idx="1530">
                  <c:v>-6.6299999999999996E-3</c:v>
                </c:pt>
                <c:pt idx="1531">
                  <c:v>-6.6299999999999996E-3</c:v>
                </c:pt>
                <c:pt idx="1532">
                  <c:v>-6.6299999999999996E-3</c:v>
                </c:pt>
                <c:pt idx="1533">
                  <c:v>-6.6299999999999996E-3</c:v>
                </c:pt>
                <c:pt idx="1534">
                  <c:v>-6.6299999999999996E-3</c:v>
                </c:pt>
                <c:pt idx="1535">
                  <c:v>-6.6299999999999996E-3</c:v>
                </c:pt>
                <c:pt idx="1536">
                  <c:v>-6.6299999999999996E-3</c:v>
                </c:pt>
                <c:pt idx="1537">
                  <c:v>-6.6299999999999996E-3</c:v>
                </c:pt>
                <c:pt idx="1538">
                  <c:v>-6.6299999999999996E-3</c:v>
                </c:pt>
                <c:pt idx="1539">
                  <c:v>-6.6299999999999996E-3</c:v>
                </c:pt>
                <c:pt idx="1540">
                  <c:v>-6.6299999999999996E-3</c:v>
                </c:pt>
                <c:pt idx="1541">
                  <c:v>-6.6299999999999996E-3</c:v>
                </c:pt>
                <c:pt idx="1542">
                  <c:v>-6.6299999999999996E-3</c:v>
                </c:pt>
                <c:pt idx="1543">
                  <c:v>-6.6299999999999996E-3</c:v>
                </c:pt>
                <c:pt idx="1544">
                  <c:v>-6.6299999999999996E-3</c:v>
                </c:pt>
                <c:pt idx="1545">
                  <c:v>-6.5799999999999999E-3</c:v>
                </c:pt>
                <c:pt idx="1546">
                  <c:v>-6.5799999999999999E-3</c:v>
                </c:pt>
                <c:pt idx="1547">
                  <c:v>-6.5799999999999999E-3</c:v>
                </c:pt>
                <c:pt idx="1548">
                  <c:v>-6.5799999999999999E-3</c:v>
                </c:pt>
                <c:pt idx="1549">
                  <c:v>-6.5799999999999999E-3</c:v>
                </c:pt>
                <c:pt idx="1550">
                  <c:v>-6.5799999999999999E-3</c:v>
                </c:pt>
                <c:pt idx="1551">
                  <c:v>-6.5799999999999999E-3</c:v>
                </c:pt>
                <c:pt idx="1552">
                  <c:v>-6.5799999999999999E-3</c:v>
                </c:pt>
                <c:pt idx="1553">
                  <c:v>-6.5799999999999999E-3</c:v>
                </c:pt>
                <c:pt idx="1554">
                  <c:v>-6.5799999999999999E-3</c:v>
                </c:pt>
                <c:pt idx="1555">
                  <c:v>-6.5799999999999999E-3</c:v>
                </c:pt>
                <c:pt idx="1556">
                  <c:v>-6.5199999999999998E-3</c:v>
                </c:pt>
                <c:pt idx="1557">
                  <c:v>-6.5199999999999998E-3</c:v>
                </c:pt>
                <c:pt idx="1558">
                  <c:v>-6.5199999999999998E-3</c:v>
                </c:pt>
                <c:pt idx="1559">
                  <c:v>-6.5199999999999998E-3</c:v>
                </c:pt>
                <c:pt idx="1560">
                  <c:v>-6.5199999999999998E-3</c:v>
                </c:pt>
                <c:pt idx="1561">
                  <c:v>-6.5199999999999998E-3</c:v>
                </c:pt>
                <c:pt idx="1562">
                  <c:v>-6.5199999999999998E-3</c:v>
                </c:pt>
                <c:pt idx="1563">
                  <c:v>-6.5199999999999998E-3</c:v>
                </c:pt>
                <c:pt idx="1564">
                  <c:v>-6.4700000000000001E-3</c:v>
                </c:pt>
                <c:pt idx="1565">
                  <c:v>-6.4700000000000001E-3</c:v>
                </c:pt>
                <c:pt idx="1566">
                  <c:v>-6.4700000000000001E-3</c:v>
                </c:pt>
                <c:pt idx="1567">
                  <c:v>-6.4700000000000001E-3</c:v>
                </c:pt>
                <c:pt idx="1568">
                  <c:v>-6.4700000000000001E-3</c:v>
                </c:pt>
                <c:pt idx="1569">
                  <c:v>-6.4700000000000001E-3</c:v>
                </c:pt>
                <c:pt idx="1570">
                  <c:v>-6.4700000000000001E-3</c:v>
                </c:pt>
                <c:pt idx="1571">
                  <c:v>-6.4099999999999999E-3</c:v>
                </c:pt>
                <c:pt idx="1572">
                  <c:v>-6.4099999999999999E-3</c:v>
                </c:pt>
                <c:pt idx="1573">
                  <c:v>-6.4099999999999999E-3</c:v>
                </c:pt>
                <c:pt idx="1574">
                  <c:v>-6.4099999999999999E-3</c:v>
                </c:pt>
                <c:pt idx="1575">
                  <c:v>-6.4099999999999999E-3</c:v>
                </c:pt>
                <c:pt idx="1576">
                  <c:v>-6.3600000000000002E-3</c:v>
                </c:pt>
                <c:pt idx="1577">
                  <c:v>-6.3600000000000002E-3</c:v>
                </c:pt>
                <c:pt idx="1578">
                  <c:v>-6.3600000000000002E-3</c:v>
                </c:pt>
                <c:pt idx="1579">
                  <c:v>-6.3600000000000002E-3</c:v>
                </c:pt>
                <c:pt idx="1580">
                  <c:v>-6.3600000000000002E-3</c:v>
                </c:pt>
                <c:pt idx="1581">
                  <c:v>-6.3E-3</c:v>
                </c:pt>
                <c:pt idx="1582">
                  <c:v>-6.3E-3</c:v>
                </c:pt>
                <c:pt idx="1583">
                  <c:v>-6.3E-3</c:v>
                </c:pt>
                <c:pt idx="1584">
                  <c:v>-6.3E-3</c:v>
                </c:pt>
                <c:pt idx="1585">
                  <c:v>-6.3E-3</c:v>
                </c:pt>
                <c:pt idx="1586">
                  <c:v>-6.2500000000000003E-3</c:v>
                </c:pt>
                <c:pt idx="1587">
                  <c:v>-6.2500000000000003E-3</c:v>
                </c:pt>
                <c:pt idx="1588">
                  <c:v>-6.2500000000000003E-3</c:v>
                </c:pt>
                <c:pt idx="1589">
                  <c:v>-6.2500000000000003E-3</c:v>
                </c:pt>
                <c:pt idx="1590">
                  <c:v>-6.2500000000000003E-3</c:v>
                </c:pt>
                <c:pt idx="1591">
                  <c:v>-6.1900000000000002E-3</c:v>
                </c:pt>
                <c:pt idx="1592">
                  <c:v>-6.1900000000000002E-3</c:v>
                </c:pt>
                <c:pt idx="1593">
                  <c:v>-6.1900000000000002E-3</c:v>
                </c:pt>
                <c:pt idx="1594">
                  <c:v>-6.1900000000000002E-3</c:v>
                </c:pt>
                <c:pt idx="1595">
                  <c:v>-6.1900000000000002E-3</c:v>
                </c:pt>
                <c:pt idx="1596">
                  <c:v>-6.1399999999999996E-3</c:v>
                </c:pt>
                <c:pt idx="1597">
                  <c:v>-6.1399999999999996E-3</c:v>
                </c:pt>
                <c:pt idx="1598">
                  <c:v>-6.1399999999999996E-3</c:v>
                </c:pt>
                <c:pt idx="1599">
                  <c:v>-6.1399999999999996E-3</c:v>
                </c:pt>
                <c:pt idx="1600">
                  <c:v>-6.0800000000000003E-3</c:v>
                </c:pt>
                <c:pt idx="1601">
                  <c:v>-6.0800000000000003E-3</c:v>
                </c:pt>
                <c:pt idx="1602">
                  <c:v>-6.0800000000000003E-3</c:v>
                </c:pt>
                <c:pt idx="1603">
                  <c:v>-6.0800000000000003E-3</c:v>
                </c:pt>
                <c:pt idx="1604">
                  <c:v>-6.0800000000000003E-3</c:v>
                </c:pt>
                <c:pt idx="1605">
                  <c:v>-6.0299999999999998E-3</c:v>
                </c:pt>
                <c:pt idx="1606">
                  <c:v>-6.0299999999999998E-3</c:v>
                </c:pt>
                <c:pt idx="1607">
                  <c:v>-6.0299999999999998E-3</c:v>
                </c:pt>
                <c:pt idx="1608">
                  <c:v>-6.0299999999999998E-3</c:v>
                </c:pt>
                <c:pt idx="1609">
                  <c:v>-6.0299999999999998E-3</c:v>
                </c:pt>
                <c:pt idx="1610">
                  <c:v>-5.9800000000000001E-3</c:v>
                </c:pt>
                <c:pt idx="1611">
                  <c:v>-5.9800000000000001E-3</c:v>
                </c:pt>
                <c:pt idx="1612">
                  <c:v>-5.9800000000000001E-3</c:v>
                </c:pt>
                <c:pt idx="1613">
                  <c:v>-5.9800000000000001E-3</c:v>
                </c:pt>
                <c:pt idx="1614">
                  <c:v>-5.9800000000000001E-3</c:v>
                </c:pt>
                <c:pt idx="1615">
                  <c:v>-5.9800000000000001E-3</c:v>
                </c:pt>
                <c:pt idx="1616">
                  <c:v>-5.9199999999999999E-3</c:v>
                </c:pt>
                <c:pt idx="1617">
                  <c:v>-5.9199999999999999E-3</c:v>
                </c:pt>
                <c:pt idx="1618">
                  <c:v>-5.9199999999999999E-3</c:v>
                </c:pt>
                <c:pt idx="1619">
                  <c:v>-5.9199999999999999E-3</c:v>
                </c:pt>
                <c:pt idx="1620">
                  <c:v>-5.9199999999999999E-3</c:v>
                </c:pt>
                <c:pt idx="1621">
                  <c:v>-5.9199999999999999E-3</c:v>
                </c:pt>
                <c:pt idx="1622">
                  <c:v>-5.8700000000000002E-3</c:v>
                </c:pt>
                <c:pt idx="1623">
                  <c:v>-5.8700000000000002E-3</c:v>
                </c:pt>
                <c:pt idx="1624">
                  <c:v>-5.8700000000000002E-3</c:v>
                </c:pt>
                <c:pt idx="1625">
                  <c:v>-5.8700000000000002E-3</c:v>
                </c:pt>
                <c:pt idx="1626">
                  <c:v>-5.8700000000000002E-3</c:v>
                </c:pt>
                <c:pt idx="1627">
                  <c:v>-5.8700000000000002E-3</c:v>
                </c:pt>
                <c:pt idx="1628">
                  <c:v>-5.8700000000000002E-3</c:v>
                </c:pt>
                <c:pt idx="1629">
                  <c:v>-5.8700000000000002E-3</c:v>
                </c:pt>
                <c:pt idx="1630">
                  <c:v>-5.8100000000000001E-3</c:v>
                </c:pt>
                <c:pt idx="1631">
                  <c:v>-5.8100000000000001E-3</c:v>
                </c:pt>
                <c:pt idx="1632">
                  <c:v>-5.8100000000000001E-3</c:v>
                </c:pt>
                <c:pt idx="1633">
                  <c:v>-5.8100000000000001E-3</c:v>
                </c:pt>
                <c:pt idx="1634">
                  <c:v>-5.8100000000000001E-3</c:v>
                </c:pt>
                <c:pt idx="1635">
                  <c:v>-5.8100000000000001E-3</c:v>
                </c:pt>
                <c:pt idx="1636">
                  <c:v>-5.8100000000000001E-3</c:v>
                </c:pt>
                <c:pt idx="1637">
                  <c:v>-5.8100000000000001E-3</c:v>
                </c:pt>
                <c:pt idx="1638">
                  <c:v>-5.8100000000000001E-3</c:v>
                </c:pt>
                <c:pt idx="1639">
                  <c:v>-5.8100000000000001E-3</c:v>
                </c:pt>
                <c:pt idx="1640">
                  <c:v>-5.8100000000000001E-3</c:v>
                </c:pt>
                <c:pt idx="1641">
                  <c:v>-5.8100000000000001E-3</c:v>
                </c:pt>
                <c:pt idx="1642">
                  <c:v>-5.8100000000000001E-3</c:v>
                </c:pt>
                <c:pt idx="1643">
                  <c:v>-5.8100000000000001E-3</c:v>
                </c:pt>
                <c:pt idx="1644">
                  <c:v>-5.8100000000000001E-3</c:v>
                </c:pt>
                <c:pt idx="1645">
                  <c:v>-5.8100000000000001E-3</c:v>
                </c:pt>
                <c:pt idx="1646">
                  <c:v>-5.7600000000000004E-3</c:v>
                </c:pt>
                <c:pt idx="1647">
                  <c:v>-5.7600000000000004E-3</c:v>
                </c:pt>
                <c:pt idx="1648">
                  <c:v>-5.7600000000000004E-3</c:v>
                </c:pt>
                <c:pt idx="1649">
                  <c:v>-5.7600000000000004E-3</c:v>
                </c:pt>
                <c:pt idx="1650">
                  <c:v>-5.7600000000000004E-3</c:v>
                </c:pt>
                <c:pt idx="1651">
                  <c:v>-5.7600000000000004E-3</c:v>
                </c:pt>
                <c:pt idx="1652">
                  <c:v>-5.7600000000000004E-3</c:v>
                </c:pt>
                <c:pt idx="1653">
                  <c:v>-5.7600000000000004E-3</c:v>
                </c:pt>
                <c:pt idx="1654">
                  <c:v>-5.7600000000000004E-3</c:v>
                </c:pt>
                <c:pt idx="1655">
                  <c:v>-5.7600000000000004E-3</c:v>
                </c:pt>
                <c:pt idx="1656">
                  <c:v>-5.7600000000000004E-3</c:v>
                </c:pt>
                <c:pt idx="1657">
                  <c:v>-5.8100000000000001E-3</c:v>
                </c:pt>
                <c:pt idx="1658">
                  <c:v>-5.8100000000000001E-3</c:v>
                </c:pt>
                <c:pt idx="1659">
                  <c:v>-5.8100000000000001E-3</c:v>
                </c:pt>
                <c:pt idx="1660">
                  <c:v>-5.8100000000000001E-3</c:v>
                </c:pt>
                <c:pt idx="1661">
                  <c:v>-5.8100000000000001E-3</c:v>
                </c:pt>
                <c:pt idx="1662">
                  <c:v>-5.8100000000000001E-3</c:v>
                </c:pt>
                <c:pt idx="1663">
                  <c:v>-5.8100000000000001E-3</c:v>
                </c:pt>
                <c:pt idx="1664">
                  <c:v>-5.8100000000000001E-3</c:v>
                </c:pt>
                <c:pt idx="1665">
                  <c:v>-5.8100000000000001E-3</c:v>
                </c:pt>
                <c:pt idx="1666">
                  <c:v>-5.8100000000000001E-3</c:v>
                </c:pt>
                <c:pt idx="1667">
                  <c:v>-5.8100000000000001E-3</c:v>
                </c:pt>
                <c:pt idx="1668">
                  <c:v>-5.8100000000000001E-3</c:v>
                </c:pt>
                <c:pt idx="1669">
                  <c:v>-5.8100000000000001E-3</c:v>
                </c:pt>
                <c:pt idx="1670">
                  <c:v>-5.8100000000000001E-3</c:v>
                </c:pt>
                <c:pt idx="1671">
                  <c:v>-5.8100000000000001E-3</c:v>
                </c:pt>
                <c:pt idx="1672">
                  <c:v>-5.8100000000000001E-3</c:v>
                </c:pt>
                <c:pt idx="1673">
                  <c:v>-5.8100000000000001E-3</c:v>
                </c:pt>
                <c:pt idx="1674">
                  <c:v>-5.8100000000000001E-3</c:v>
                </c:pt>
                <c:pt idx="1675">
                  <c:v>-5.8100000000000001E-3</c:v>
                </c:pt>
                <c:pt idx="1676">
                  <c:v>-5.8100000000000001E-3</c:v>
                </c:pt>
                <c:pt idx="1677">
                  <c:v>-5.8700000000000002E-3</c:v>
                </c:pt>
                <c:pt idx="1678">
                  <c:v>-5.8700000000000002E-3</c:v>
                </c:pt>
                <c:pt idx="1679">
                  <c:v>-5.8700000000000002E-3</c:v>
                </c:pt>
                <c:pt idx="1680">
                  <c:v>-5.8700000000000002E-3</c:v>
                </c:pt>
                <c:pt idx="1681">
                  <c:v>-5.8700000000000002E-3</c:v>
                </c:pt>
                <c:pt idx="1682">
                  <c:v>-5.8700000000000002E-3</c:v>
                </c:pt>
                <c:pt idx="1683">
                  <c:v>-5.8700000000000002E-3</c:v>
                </c:pt>
                <c:pt idx="1684">
                  <c:v>-5.8700000000000002E-3</c:v>
                </c:pt>
                <c:pt idx="1685">
                  <c:v>-5.8700000000000002E-3</c:v>
                </c:pt>
                <c:pt idx="1686">
                  <c:v>-5.8700000000000002E-3</c:v>
                </c:pt>
                <c:pt idx="1687">
                  <c:v>-5.8700000000000002E-3</c:v>
                </c:pt>
                <c:pt idx="1688">
                  <c:v>-5.8700000000000002E-3</c:v>
                </c:pt>
                <c:pt idx="1689">
                  <c:v>-5.8700000000000002E-3</c:v>
                </c:pt>
                <c:pt idx="1690">
                  <c:v>-5.8700000000000002E-3</c:v>
                </c:pt>
                <c:pt idx="1691">
                  <c:v>-5.8700000000000002E-3</c:v>
                </c:pt>
                <c:pt idx="1692">
                  <c:v>-5.8700000000000002E-3</c:v>
                </c:pt>
                <c:pt idx="1693">
                  <c:v>-5.8700000000000002E-3</c:v>
                </c:pt>
                <c:pt idx="1694">
                  <c:v>-5.8700000000000002E-3</c:v>
                </c:pt>
                <c:pt idx="1695">
                  <c:v>-5.8700000000000002E-3</c:v>
                </c:pt>
                <c:pt idx="1696">
                  <c:v>-5.8700000000000002E-3</c:v>
                </c:pt>
                <c:pt idx="1697">
                  <c:v>-5.8700000000000002E-3</c:v>
                </c:pt>
                <c:pt idx="1698">
                  <c:v>-5.8700000000000002E-3</c:v>
                </c:pt>
                <c:pt idx="1699">
                  <c:v>-5.8700000000000002E-3</c:v>
                </c:pt>
                <c:pt idx="1700">
                  <c:v>-5.8700000000000002E-3</c:v>
                </c:pt>
                <c:pt idx="1701">
                  <c:v>-5.8700000000000002E-3</c:v>
                </c:pt>
                <c:pt idx="1702">
                  <c:v>-5.8700000000000002E-3</c:v>
                </c:pt>
                <c:pt idx="1703">
                  <c:v>-5.8700000000000002E-3</c:v>
                </c:pt>
                <c:pt idx="1704">
                  <c:v>-5.8700000000000002E-3</c:v>
                </c:pt>
                <c:pt idx="1705">
                  <c:v>-5.8700000000000002E-3</c:v>
                </c:pt>
                <c:pt idx="1706">
                  <c:v>-5.8700000000000002E-3</c:v>
                </c:pt>
                <c:pt idx="1707">
                  <c:v>-5.8700000000000002E-3</c:v>
                </c:pt>
                <c:pt idx="1708">
                  <c:v>-5.8700000000000002E-3</c:v>
                </c:pt>
                <c:pt idx="1709">
                  <c:v>-5.8700000000000002E-3</c:v>
                </c:pt>
                <c:pt idx="1710">
                  <c:v>-5.8700000000000002E-3</c:v>
                </c:pt>
                <c:pt idx="1711">
                  <c:v>-5.8700000000000002E-3</c:v>
                </c:pt>
                <c:pt idx="1712">
                  <c:v>-5.8700000000000002E-3</c:v>
                </c:pt>
                <c:pt idx="1713">
                  <c:v>-5.8700000000000002E-3</c:v>
                </c:pt>
                <c:pt idx="1714">
                  <c:v>-5.8700000000000002E-3</c:v>
                </c:pt>
                <c:pt idx="1715">
                  <c:v>-5.8700000000000002E-3</c:v>
                </c:pt>
                <c:pt idx="1716">
                  <c:v>-5.8700000000000002E-3</c:v>
                </c:pt>
                <c:pt idx="1717">
                  <c:v>-5.8100000000000001E-3</c:v>
                </c:pt>
                <c:pt idx="1718">
                  <c:v>-5.8100000000000001E-3</c:v>
                </c:pt>
                <c:pt idx="1719">
                  <c:v>-5.8100000000000001E-3</c:v>
                </c:pt>
                <c:pt idx="1720">
                  <c:v>-5.8100000000000001E-3</c:v>
                </c:pt>
                <c:pt idx="1721">
                  <c:v>-5.8100000000000001E-3</c:v>
                </c:pt>
                <c:pt idx="1722">
                  <c:v>-5.8100000000000001E-3</c:v>
                </c:pt>
                <c:pt idx="1723">
                  <c:v>-5.8100000000000001E-3</c:v>
                </c:pt>
                <c:pt idx="1724">
                  <c:v>-5.7600000000000004E-3</c:v>
                </c:pt>
                <c:pt idx="1725">
                  <c:v>-5.7600000000000004E-3</c:v>
                </c:pt>
                <c:pt idx="1726">
                  <c:v>-5.7600000000000004E-3</c:v>
                </c:pt>
                <c:pt idx="1727">
                  <c:v>-5.7600000000000004E-3</c:v>
                </c:pt>
                <c:pt idx="1728">
                  <c:v>-5.7600000000000004E-3</c:v>
                </c:pt>
                <c:pt idx="1729">
                  <c:v>-5.7600000000000004E-3</c:v>
                </c:pt>
                <c:pt idx="1730">
                  <c:v>-5.7000000000000002E-3</c:v>
                </c:pt>
                <c:pt idx="1731">
                  <c:v>-5.7000000000000002E-3</c:v>
                </c:pt>
                <c:pt idx="1732">
                  <c:v>-5.7000000000000002E-3</c:v>
                </c:pt>
                <c:pt idx="1733">
                  <c:v>-5.7000000000000002E-3</c:v>
                </c:pt>
                <c:pt idx="1734">
                  <c:v>-5.7000000000000002E-3</c:v>
                </c:pt>
                <c:pt idx="1735">
                  <c:v>-5.6499999999999996E-3</c:v>
                </c:pt>
                <c:pt idx="1736">
                  <c:v>-5.6499999999999996E-3</c:v>
                </c:pt>
                <c:pt idx="1737">
                  <c:v>-5.6499999999999996E-3</c:v>
                </c:pt>
                <c:pt idx="1738">
                  <c:v>-5.6499999999999996E-3</c:v>
                </c:pt>
                <c:pt idx="1739">
                  <c:v>-5.6499999999999996E-3</c:v>
                </c:pt>
                <c:pt idx="1740">
                  <c:v>-5.5900000000000004E-3</c:v>
                </c:pt>
                <c:pt idx="1741">
                  <c:v>-5.5900000000000004E-3</c:v>
                </c:pt>
                <c:pt idx="1742">
                  <c:v>-5.5900000000000004E-3</c:v>
                </c:pt>
                <c:pt idx="1743">
                  <c:v>-5.5900000000000004E-3</c:v>
                </c:pt>
                <c:pt idx="1744">
                  <c:v>-5.5399999999999998E-3</c:v>
                </c:pt>
                <c:pt idx="1745">
                  <c:v>-5.5399999999999998E-3</c:v>
                </c:pt>
                <c:pt idx="1746">
                  <c:v>-5.5399999999999998E-3</c:v>
                </c:pt>
                <c:pt idx="1747">
                  <c:v>-5.5399999999999998E-3</c:v>
                </c:pt>
                <c:pt idx="1748">
                  <c:v>-5.4900000000000001E-3</c:v>
                </c:pt>
                <c:pt idx="1749">
                  <c:v>-5.4900000000000001E-3</c:v>
                </c:pt>
                <c:pt idx="1750">
                  <c:v>-5.4900000000000001E-3</c:v>
                </c:pt>
                <c:pt idx="1751">
                  <c:v>-5.4900000000000001E-3</c:v>
                </c:pt>
                <c:pt idx="1752">
                  <c:v>-5.4299999999999999E-3</c:v>
                </c:pt>
                <c:pt idx="1753">
                  <c:v>-5.4299999999999999E-3</c:v>
                </c:pt>
                <c:pt idx="1754">
                  <c:v>-5.4299999999999999E-3</c:v>
                </c:pt>
                <c:pt idx="1755">
                  <c:v>-5.4299999999999999E-3</c:v>
                </c:pt>
                <c:pt idx="1756">
                  <c:v>-5.3800000000000002E-3</c:v>
                </c:pt>
                <c:pt idx="1757">
                  <c:v>-5.3800000000000002E-3</c:v>
                </c:pt>
                <c:pt idx="1758">
                  <c:v>-5.3800000000000002E-3</c:v>
                </c:pt>
                <c:pt idx="1759">
                  <c:v>-5.3800000000000002E-3</c:v>
                </c:pt>
                <c:pt idx="1760">
                  <c:v>-5.3200000000000001E-3</c:v>
                </c:pt>
                <c:pt idx="1761">
                  <c:v>-5.3200000000000001E-3</c:v>
                </c:pt>
                <c:pt idx="1762">
                  <c:v>-5.3200000000000001E-3</c:v>
                </c:pt>
                <c:pt idx="1763">
                  <c:v>-5.3200000000000001E-3</c:v>
                </c:pt>
                <c:pt idx="1764">
                  <c:v>-5.2700000000000004E-3</c:v>
                </c:pt>
                <c:pt idx="1765">
                  <c:v>-5.2700000000000004E-3</c:v>
                </c:pt>
                <c:pt idx="1766">
                  <c:v>-5.2700000000000004E-3</c:v>
                </c:pt>
                <c:pt idx="1767">
                  <c:v>-5.2700000000000004E-3</c:v>
                </c:pt>
                <c:pt idx="1768">
                  <c:v>-5.2100000000000002E-3</c:v>
                </c:pt>
                <c:pt idx="1769">
                  <c:v>-5.2100000000000002E-3</c:v>
                </c:pt>
                <c:pt idx="1770">
                  <c:v>-5.2100000000000002E-3</c:v>
                </c:pt>
                <c:pt idx="1771">
                  <c:v>-5.2100000000000002E-3</c:v>
                </c:pt>
                <c:pt idx="1772">
                  <c:v>-5.2100000000000002E-3</c:v>
                </c:pt>
                <c:pt idx="1773">
                  <c:v>-5.1599999999999997E-3</c:v>
                </c:pt>
                <c:pt idx="1774">
                  <c:v>-5.1599999999999997E-3</c:v>
                </c:pt>
                <c:pt idx="1775">
                  <c:v>-5.1599999999999997E-3</c:v>
                </c:pt>
                <c:pt idx="1776">
                  <c:v>-5.1599999999999997E-3</c:v>
                </c:pt>
                <c:pt idx="1777">
                  <c:v>-5.1599999999999997E-3</c:v>
                </c:pt>
                <c:pt idx="1778">
                  <c:v>-5.1599999999999997E-3</c:v>
                </c:pt>
                <c:pt idx="1779">
                  <c:v>-5.1000000000000004E-3</c:v>
                </c:pt>
                <c:pt idx="1780">
                  <c:v>-5.1000000000000004E-3</c:v>
                </c:pt>
                <c:pt idx="1781">
                  <c:v>-5.1000000000000004E-3</c:v>
                </c:pt>
                <c:pt idx="1782">
                  <c:v>-5.1000000000000004E-3</c:v>
                </c:pt>
                <c:pt idx="1783">
                  <c:v>-5.1000000000000004E-3</c:v>
                </c:pt>
                <c:pt idx="1784">
                  <c:v>-5.1000000000000004E-3</c:v>
                </c:pt>
                <c:pt idx="1785">
                  <c:v>-5.1000000000000004E-3</c:v>
                </c:pt>
                <c:pt idx="1786">
                  <c:v>-5.1000000000000004E-3</c:v>
                </c:pt>
                <c:pt idx="1787">
                  <c:v>-5.1000000000000004E-3</c:v>
                </c:pt>
                <c:pt idx="1788">
                  <c:v>-5.1000000000000004E-3</c:v>
                </c:pt>
                <c:pt idx="1789">
                  <c:v>-5.0499999999999998E-3</c:v>
                </c:pt>
                <c:pt idx="1790">
                  <c:v>-5.0499999999999998E-3</c:v>
                </c:pt>
                <c:pt idx="1791">
                  <c:v>-5.0499999999999998E-3</c:v>
                </c:pt>
                <c:pt idx="1792">
                  <c:v>-5.0499999999999998E-3</c:v>
                </c:pt>
                <c:pt idx="1793">
                  <c:v>-5.0499999999999998E-3</c:v>
                </c:pt>
                <c:pt idx="1794">
                  <c:v>-5.0499999999999998E-3</c:v>
                </c:pt>
                <c:pt idx="1795">
                  <c:v>-5.0499999999999998E-3</c:v>
                </c:pt>
                <c:pt idx="1796">
                  <c:v>-5.0499999999999998E-3</c:v>
                </c:pt>
                <c:pt idx="1797">
                  <c:v>-5.0499999999999998E-3</c:v>
                </c:pt>
                <c:pt idx="1798">
                  <c:v>-5.0499999999999998E-3</c:v>
                </c:pt>
                <c:pt idx="1799">
                  <c:v>-5.0499999999999998E-3</c:v>
                </c:pt>
                <c:pt idx="1800">
                  <c:v>-5.1000000000000004E-3</c:v>
                </c:pt>
                <c:pt idx="1801">
                  <c:v>-5.1000000000000004E-3</c:v>
                </c:pt>
                <c:pt idx="1802">
                  <c:v>-5.1000000000000004E-3</c:v>
                </c:pt>
                <c:pt idx="1803">
                  <c:v>-5.1000000000000004E-3</c:v>
                </c:pt>
                <c:pt idx="1804">
                  <c:v>-5.1000000000000004E-3</c:v>
                </c:pt>
                <c:pt idx="1805">
                  <c:v>-5.1000000000000004E-3</c:v>
                </c:pt>
                <c:pt idx="1806">
                  <c:v>-5.1000000000000004E-3</c:v>
                </c:pt>
                <c:pt idx="1807">
                  <c:v>-5.1000000000000004E-3</c:v>
                </c:pt>
                <c:pt idx="1808">
                  <c:v>-5.1000000000000004E-3</c:v>
                </c:pt>
                <c:pt idx="1809">
                  <c:v>-5.1000000000000004E-3</c:v>
                </c:pt>
                <c:pt idx="1810">
                  <c:v>-5.1599999999999997E-3</c:v>
                </c:pt>
                <c:pt idx="1811">
                  <c:v>-5.1599999999999997E-3</c:v>
                </c:pt>
                <c:pt idx="1812">
                  <c:v>-5.1599999999999997E-3</c:v>
                </c:pt>
                <c:pt idx="1813">
                  <c:v>-5.1599999999999997E-3</c:v>
                </c:pt>
                <c:pt idx="1814">
                  <c:v>-5.1599999999999997E-3</c:v>
                </c:pt>
                <c:pt idx="1815">
                  <c:v>-5.2100000000000002E-3</c:v>
                </c:pt>
                <c:pt idx="1816">
                  <c:v>-5.2100000000000002E-3</c:v>
                </c:pt>
                <c:pt idx="1817">
                  <c:v>-5.2100000000000002E-3</c:v>
                </c:pt>
                <c:pt idx="1818">
                  <c:v>-5.2100000000000002E-3</c:v>
                </c:pt>
                <c:pt idx="1819">
                  <c:v>-5.2100000000000002E-3</c:v>
                </c:pt>
                <c:pt idx="1820">
                  <c:v>-5.2700000000000004E-3</c:v>
                </c:pt>
                <c:pt idx="1821">
                  <c:v>-5.2700000000000004E-3</c:v>
                </c:pt>
                <c:pt idx="1822">
                  <c:v>-5.2700000000000004E-3</c:v>
                </c:pt>
                <c:pt idx="1823">
                  <c:v>-5.2700000000000004E-3</c:v>
                </c:pt>
                <c:pt idx="1824">
                  <c:v>-5.3200000000000001E-3</c:v>
                </c:pt>
                <c:pt idx="1825">
                  <c:v>-5.3200000000000001E-3</c:v>
                </c:pt>
                <c:pt idx="1826">
                  <c:v>-5.3200000000000001E-3</c:v>
                </c:pt>
                <c:pt idx="1827">
                  <c:v>-5.3800000000000002E-3</c:v>
                </c:pt>
                <c:pt idx="1828">
                  <c:v>-5.3800000000000002E-3</c:v>
                </c:pt>
                <c:pt idx="1829">
                  <c:v>-5.3800000000000002E-3</c:v>
                </c:pt>
                <c:pt idx="1830">
                  <c:v>-5.3800000000000002E-3</c:v>
                </c:pt>
                <c:pt idx="1831">
                  <c:v>-5.4299999999999999E-3</c:v>
                </c:pt>
                <c:pt idx="1832">
                  <c:v>-5.4299999999999999E-3</c:v>
                </c:pt>
                <c:pt idx="1833">
                  <c:v>-5.4299999999999999E-3</c:v>
                </c:pt>
                <c:pt idx="1834">
                  <c:v>-5.4900000000000001E-3</c:v>
                </c:pt>
                <c:pt idx="1835">
                  <c:v>-5.4900000000000001E-3</c:v>
                </c:pt>
                <c:pt idx="1836">
                  <c:v>-5.4900000000000001E-3</c:v>
                </c:pt>
                <c:pt idx="1837">
                  <c:v>-5.5399999999999998E-3</c:v>
                </c:pt>
                <c:pt idx="1838">
                  <c:v>-5.5399999999999998E-3</c:v>
                </c:pt>
                <c:pt idx="1839">
                  <c:v>-5.5399999999999998E-3</c:v>
                </c:pt>
                <c:pt idx="1840">
                  <c:v>-5.5900000000000004E-3</c:v>
                </c:pt>
                <c:pt idx="1841">
                  <c:v>-5.5900000000000004E-3</c:v>
                </c:pt>
                <c:pt idx="1842">
                  <c:v>-5.5900000000000004E-3</c:v>
                </c:pt>
                <c:pt idx="1843">
                  <c:v>-5.5900000000000004E-3</c:v>
                </c:pt>
                <c:pt idx="1844">
                  <c:v>-5.6499999999999996E-3</c:v>
                </c:pt>
                <c:pt idx="1845">
                  <c:v>-5.6499999999999996E-3</c:v>
                </c:pt>
                <c:pt idx="1846">
                  <c:v>-5.6499999999999996E-3</c:v>
                </c:pt>
                <c:pt idx="1847">
                  <c:v>-5.7000000000000002E-3</c:v>
                </c:pt>
                <c:pt idx="1848">
                  <c:v>-5.7000000000000002E-3</c:v>
                </c:pt>
                <c:pt idx="1849">
                  <c:v>-5.7000000000000002E-3</c:v>
                </c:pt>
                <c:pt idx="1850">
                  <c:v>-5.7600000000000004E-3</c:v>
                </c:pt>
                <c:pt idx="1851">
                  <c:v>-5.7600000000000004E-3</c:v>
                </c:pt>
                <c:pt idx="1852">
                  <c:v>-5.7600000000000004E-3</c:v>
                </c:pt>
                <c:pt idx="1853">
                  <c:v>-5.7600000000000004E-3</c:v>
                </c:pt>
                <c:pt idx="1854">
                  <c:v>-5.8100000000000001E-3</c:v>
                </c:pt>
                <c:pt idx="1855">
                  <c:v>-5.8100000000000001E-3</c:v>
                </c:pt>
                <c:pt idx="1856">
                  <c:v>-5.8100000000000001E-3</c:v>
                </c:pt>
                <c:pt idx="1857">
                  <c:v>-5.8100000000000001E-3</c:v>
                </c:pt>
                <c:pt idx="1858">
                  <c:v>-5.8700000000000002E-3</c:v>
                </c:pt>
                <c:pt idx="1859">
                  <c:v>-5.8700000000000002E-3</c:v>
                </c:pt>
                <c:pt idx="1860">
                  <c:v>-5.8700000000000002E-3</c:v>
                </c:pt>
                <c:pt idx="1861">
                  <c:v>-5.8700000000000002E-3</c:v>
                </c:pt>
                <c:pt idx="1862">
                  <c:v>-5.9199999999999999E-3</c:v>
                </c:pt>
                <c:pt idx="1863">
                  <c:v>-5.9199999999999999E-3</c:v>
                </c:pt>
                <c:pt idx="1864">
                  <c:v>-5.9199999999999999E-3</c:v>
                </c:pt>
                <c:pt idx="1865">
                  <c:v>-5.9199999999999999E-3</c:v>
                </c:pt>
                <c:pt idx="1866">
                  <c:v>-5.9199999999999999E-3</c:v>
                </c:pt>
                <c:pt idx="1867">
                  <c:v>-5.9199999999999999E-3</c:v>
                </c:pt>
                <c:pt idx="1868">
                  <c:v>-5.9800000000000001E-3</c:v>
                </c:pt>
                <c:pt idx="1869">
                  <c:v>-5.9800000000000001E-3</c:v>
                </c:pt>
                <c:pt idx="1870">
                  <c:v>-5.9800000000000001E-3</c:v>
                </c:pt>
                <c:pt idx="1871">
                  <c:v>-5.9800000000000001E-3</c:v>
                </c:pt>
                <c:pt idx="1872">
                  <c:v>-5.9800000000000001E-3</c:v>
                </c:pt>
                <c:pt idx="1873">
                  <c:v>-5.9800000000000001E-3</c:v>
                </c:pt>
                <c:pt idx="1874">
                  <c:v>-5.9800000000000001E-3</c:v>
                </c:pt>
                <c:pt idx="1875">
                  <c:v>-5.9800000000000001E-3</c:v>
                </c:pt>
                <c:pt idx="1876">
                  <c:v>-5.9800000000000001E-3</c:v>
                </c:pt>
                <c:pt idx="1877">
                  <c:v>-5.9800000000000001E-3</c:v>
                </c:pt>
                <c:pt idx="1878">
                  <c:v>-5.9800000000000001E-3</c:v>
                </c:pt>
                <c:pt idx="1879">
                  <c:v>-5.9800000000000001E-3</c:v>
                </c:pt>
                <c:pt idx="1880">
                  <c:v>-5.9800000000000001E-3</c:v>
                </c:pt>
                <c:pt idx="1881">
                  <c:v>-5.9800000000000001E-3</c:v>
                </c:pt>
                <c:pt idx="1882">
                  <c:v>-5.9800000000000001E-3</c:v>
                </c:pt>
                <c:pt idx="1883">
                  <c:v>-5.9800000000000001E-3</c:v>
                </c:pt>
                <c:pt idx="1884">
                  <c:v>-5.9800000000000001E-3</c:v>
                </c:pt>
                <c:pt idx="1885">
                  <c:v>-5.9800000000000001E-3</c:v>
                </c:pt>
                <c:pt idx="1886">
                  <c:v>-5.9800000000000001E-3</c:v>
                </c:pt>
                <c:pt idx="1887">
                  <c:v>-5.9800000000000001E-3</c:v>
                </c:pt>
                <c:pt idx="1888">
                  <c:v>-5.9800000000000001E-3</c:v>
                </c:pt>
                <c:pt idx="1889">
                  <c:v>-5.9800000000000001E-3</c:v>
                </c:pt>
                <c:pt idx="1890">
                  <c:v>-5.9800000000000001E-3</c:v>
                </c:pt>
                <c:pt idx="1891">
                  <c:v>-5.9800000000000001E-3</c:v>
                </c:pt>
                <c:pt idx="1892">
                  <c:v>-5.9199999999999999E-3</c:v>
                </c:pt>
                <c:pt idx="1893">
                  <c:v>-5.9199999999999999E-3</c:v>
                </c:pt>
                <c:pt idx="1894">
                  <c:v>-5.9199999999999999E-3</c:v>
                </c:pt>
                <c:pt idx="1895">
                  <c:v>-5.9199999999999999E-3</c:v>
                </c:pt>
                <c:pt idx="1896">
                  <c:v>-5.9199999999999999E-3</c:v>
                </c:pt>
                <c:pt idx="1897">
                  <c:v>-5.9199999999999999E-3</c:v>
                </c:pt>
                <c:pt idx="1898">
                  <c:v>-5.8700000000000002E-3</c:v>
                </c:pt>
                <c:pt idx="1899">
                  <c:v>-5.8700000000000002E-3</c:v>
                </c:pt>
                <c:pt idx="1900">
                  <c:v>-5.8700000000000002E-3</c:v>
                </c:pt>
                <c:pt idx="1901">
                  <c:v>-5.8700000000000002E-3</c:v>
                </c:pt>
                <c:pt idx="1902">
                  <c:v>-5.8100000000000001E-3</c:v>
                </c:pt>
                <c:pt idx="1903">
                  <c:v>-5.8100000000000001E-3</c:v>
                </c:pt>
                <c:pt idx="1904">
                  <c:v>-5.8100000000000001E-3</c:v>
                </c:pt>
                <c:pt idx="1905">
                  <c:v>-5.8100000000000001E-3</c:v>
                </c:pt>
                <c:pt idx="1906">
                  <c:v>-5.7600000000000004E-3</c:v>
                </c:pt>
                <c:pt idx="1907">
                  <c:v>-5.7600000000000004E-3</c:v>
                </c:pt>
                <c:pt idx="1908">
                  <c:v>-5.7600000000000004E-3</c:v>
                </c:pt>
                <c:pt idx="1909">
                  <c:v>-5.7000000000000002E-3</c:v>
                </c:pt>
                <c:pt idx="1910">
                  <c:v>-5.7000000000000002E-3</c:v>
                </c:pt>
                <c:pt idx="1911">
                  <c:v>-5.7000000000000002E-3</c:v>
                </c:pt>
                <c:pt idx="1912">
                  <c:v>-5.6499999999999996E-3</c:v>
                </c:pt>
                <c:pt idx="1913">
                  <c:v>-5.6499999999999996E-3</c:v>
                </c:pt>
                <c:pt idx="1914">
                  <c:v>-5.6499999999999996E-3</c:v>
                </c:pt>
                <c:pt idx="1915">
                  <c:v>-5.5900000000000004E-3</c:v>
                </c:pt>
                <c:pt idx="1916">
                  <c:v>-5.5900000000000004E-3</c:v>
                </c:pt>
                <c:pt idx="1917">
                  <c:v>-5.5900000000000004E-3</c:v>
                </c:pt>
                <c:pt idx="1918">
                  <c:v>-5.5399999999999998E-3</c:v>
                </c:pt>
                <c:pt idx="1919">
                  <c:v>-5.5399999999999998E-3</c:v>
                </c:pt>
                <c:pt idx="1920">
                  <c:v>-5.5399999999999998E-3</c:v>
                </c:pt>
                <c:pt idx="1921">
                  <c:v>-5.4900000000000001E-3</c:v>
                </c:pt>
                <c:pt idx="1922">
                  <c:v>-5.4900000000000001E-3</c:v>
                </c:pt>
                <c:pt idx="1923">
                  <c:v>-5.4900000000000001E-3</c:v>
                </c:pt>
                <c:pt idx="1924">
                  <c:v>-5.4299999999999999E-3</c:v>
                </c:pt>
                <c:pt idx="1925">
                  <c:v>-5.4299999999999999E-3</c:v>
                </c:pt>
                <c:pt idx="1926">
                  <c:v>-5.4299999999999999E-3</c:v>
                </c:pt>
                <c:pt idx="1927">
                  <c:v>-5.3800000000000002E-3</c:v>
                </c:pt>
                <c:pt idx="1928">
                  <c:v>-5.3800000000000002E-3</c:v>
                </c:pt>
                <c:pt idx="1929">
                  <c:v>-5.3800000000000002E-3</c:v>
                </c:pt>
                <c:pt idx="1930">
                  <c:v>-5.3200000000000001E-3</c:v>
                </c:pt>
                <c:pt idx="1931">
                  <c:v>-5.3200000000000001E-3</c:v>
                </c:pt>
                <c:pt idx="1932">
                  <c:v>-5.3200000000000001E-3</c:v>
                </c:pt>
                <c:pt idx="1933">
                  <c:v>-5.2700000000000004E-3</c:v>
                </c:pt>
                <c:pt idx="1934">
                  <c:v>-5.2700000000000004E-3</c:v>
                </c:pt>
                <c:pt idx="1935">
                  <c:v>-5.2700000000000004E-3</c:v>
                </c:pt>
                <c:pt idx="1936">
                  <c:v>-5.2100000000000002E-3</c:v>
                </c:pt>
                <c:pt idx="1937">
                  <c:v>-5.2100000000000002E-3</c:v>
                </c:pt>
                <c:pt idx="1938">
                  <c:v>-5.2100000000000002E-3</c:v>
                </c:pt>
                <c:pt idx="1939">
                  <c:v>-5.2100000000000002E-3</c:v>
                </c:pt>
                <c:pt idx="1940">
                  <c:v>-5.1599999999999997E-3</c:v>
                </c:pt>
                <c:pt idx="1941">
                  <c:v>-5.1599999999999997E-3</c:v>
                </c:pt>
                <c:pt idx="1942">
                  <c:v>-5.1599999999999997E-3</c:v>
                </c:pt>
                <c:pt idx="1943">
                  <c:v>-5.1599999999999997E-3</c:v>
                </c:pt>
                <c:pt idx="1944">
                  <c:v>-5.1000000000000004E-3</c:v>
                </c:pt>
                <c:pt idx="1945">
                  <c:v>-5.1000000000000004E-3</c:v>
                </c:pt>
                <c:pt idx="1946">
                  <c:v>-5.1000000000000004E-3</c:v>
                </c:pt>
                <c:pt idx="1947">
                  <c:v>-5.1000000000000004E-3</c:v>
                </c:pt>
                <c:pt idx="1948">
                  <c:v>-5.1000000000000004E-3</c:v>
                </c:pt>
                <c:pt idx="1949">
                  <c:v>-5.0499999999999998E-3</c:v>
                </c:pt>
                <c:pt idx="1950">
                  <c:v>-5.0499999999999998E-3</c:v>
                </c:pt>
                <c:pt idx="1951">
                  <c:v>-5.0499999999999998E-3</c:v>
                </c:pt>
                <c:pt idx="1952">
                  <c:v>-5.0499999999999998E-3</c:v>
                </c:pt>
                <c:pt idx="1953">
                  <c:v>-5.0499999999999998E-3</c:v>
                </c:pt>
                <c:pt idx="1954">
                  <c:v>-5.0499999999999998E-3</c:v>
                </c:pt>
                <c:pt idx="1955">
                  <c:v>-5.0499999999999998E-3</c:v>
                </c:pt>
                <c:pt idx="1956">
                  <c:v>-5.0499999999999998E-3</c:v>
                </c:pt>
                <c:pt idx="1957">
                  <c:v>-5.0499999999999998E-3</c:v>
                </c:pt>
                <c:pt idx="1958">
                  <c:v>-5.0499999999999998E-3</c:v>
                </c:pt>
                <c:pt idx="1959">
                  <c:v>-5.0499999999999998E-3</c:v>
                </c:pt>
                <c:pt idx="1960">
                  <c:v>-5.0000000000000001E-3</c:v>
                </c:pt>
                <c:pt idx="1961">
                  <c:v>-5.0499999999999998E-3</c:v>
                </c:pt>
                <c:pt idx="1962">
                  <c:v>-5.0499999999999998E-3</c:v>
                </c:pt>
                <c:pt idx="1963">
                  <c:v>-5.0499999999999998E-3</c:v>
                </c:pt>
                <c:pt idx="1964">
                  <c:v>-5.0499999999999998E-3</c:v>
                </c:pt>
                <c:pt idx="1965">
                  <c:v>-5.0499999999999998E-3</c:v>
                </c:pt>
                <c:pt idx="1966">
                  <c:v>-5.0499999999999998E-3</c:v>
                </c:pt>
                <c:pt idx="1967">
                  <c:v>-5.0499999999999998E-3</c:v>
                </c:pt>
                <c:pt idx="1968">
                  <c:v>-5.0499999999999998E-3</c:v>
                </c:pt>
                <c:pt idx="1969">
                  <c:v>-5.0499999999999998E-3</c:v>
                </c:pt>
                <c:pt idx="1970">
                  <c:v>-5.0499999999999998E-3</c:v>
                </c:pt>
                <c:pt idx="1971">
                  <c:v>-5.0499999999999998E-3</c:v>
                </c:pt>
                <c:pt idx="1972">
                  <c:v>-5.1000000000000004E-3</c:v>
                </c:pt>
                <c:pt idx="1973">
                  <c:v>-5.1000000000000004E-3</c:v>
                </c:pt>
                <c:pt idx="1974">
                  <c:v>-5.1000000000000004E-3</c:v>
                </c:pt>
                <c:pt idx="1975">
                  <c:v>-5.1000000000000004E-3</c:v>
                </c:pt>
                <c:pt idx="1976">
                  <c:v>-5.1000000000000004E-3</c:v>
                </c:pt>
                <c:pt idx="1977">
                  <c:v>-5.1599999999999997E-3</c:v>
                </c:pt>
                <c:pt idx="1978">
                  <c:v>-5.1599999999999997E-3</c:v>
                </c:pt>
                <c:pt idx="1979">
                  <c:v>-5.1599999999999997E-3</c:v>
                </c:pt>
                <c:pt idx="1980">
                  <c:v>-5.2100000000000002E-3</c:v>
                </c:pt>
                <c:pt idx="1981">
                  <c:v>-5.2100000000000002E-3</c:v>
                </c:pt>
                <c:pt idx="1982">
                  <c:v>-5.2100000000000002E-3</c:v>
                </c:pt>
                <c:pt idx="1983">
                  <c:v>-5.2700000000000004E-3</c:v>
                </c:pt>
                <c:pt idx="1984">
                  <c:v>-5.2700000000000004E-3</c:v>
                </c:pt>
                <c:pt idx="1985">
                  <c:v>-5.2700000000000004E-3</c:v>
                </c:pt>
                <c:pt idx="1986">
                  <c:v>-5.3200000000000001E-3</c:v>
                </c:pt>
                <c:pt idx="1987">
                  <c:v>-5.3200000000000001E-3</c:v>
                </c:pt>
                <c:pt idx="1988">
                  <c:v>-5.3200000000000001E-3</c:v>
                </c:pt>
                <c:pt idx="1989">
                  <c:v>-5.3800000000000002E-3</c:v>
                </c:pt>
                <c:pt idx="1990">
                  <c:v>-5.3800000000000002E-3</c:v>
                </c:pt>
                <c:pt idx="1991">
                  <c:v>-5.4299999999999999E-3</c:v>
                </c:pt>
                <c:pt idx="1992">
                  <c:v>-5.4299999999999999E-3</c:v>
                </c:pt>
                <c:pt idx="1993">
                  <c:v>-5.4900000000000001E-3</c:v>
                </c:pt>
                <c:pt idx="1994">
                  <c:v>-5.4900000000000001E-3</c:v>
                </c:pt>
                <c:pt idx="1995">
                  <c:v>-5.4900000000000001E-3</c:v>
                </c:pt>
                <c:pt idx="1996">
                  <c:v>-5.5399999999999998E-3</c:v>
                </c:pt>
                <c:pt idx="1997">
                  <c:v>-5.5399999999999998E-3</c:v>
                </c:pt>
                <c:pt idx="1998">
                  <c:v>-5.5900000000000004E-3</c:v>
                </c:pt>
                <c:pt idx="1999">
                  <c:v>-5.5900000000000004E-3</c:v>
                </c:pt>
                <c:pt idx="2000">
                  <c:v>-5.6499999999999996E-3</c:v>
                </c:pt>
                <c:pt idx="2001">
                  <c:v>-5.6499999999999996E-3</c:v>
                </c:pt>
                <c:pt idx="2002">
                  <c:v>-5.7000000000000002E-3</c:v>
                </c:pt>
                <c:pt idx="2003">
                  <c:v>-5.7000000000000002E-3</c:v>
                </c:pt>
                <c:pt idx="2004">
                  <c:v>-5.7600000000000004E-3</c:v>
                </c:pt>
                <c:pt idx="2005">
                  <c:v>-5.7600000000000004E-3</c:v>
                </c:pt>
                <c:pt idx="2006">
                  <c:v>-5.8100000000000001E-3</c:v>
                </c:pt>
                <c:pt idx="2007">
                  <c:v>-5.8100000000000001E-3</c:v>
                </c:pt>
                <c:pt idx="2008">
                  <c:v>-5.8700000000000002E-3</c:v>
                </c:pt>
                <c:pt idx="2009">
                  <c:v>-5.8700000000000002E-3</c:v>
                </c:pt>
                <c:pt idx="2010">
                  <c:v>-5.9199999999999999E-3</c:v>
                </c:pt>
                <c:pt idx="2011">
                  <c:v>-5.9199999999999999E-3</c:v>
                </c:pt>
                <c:pt idx="2012">
                  <c:v>-5.9800000000000001E-3</c:v>
                </c:pt>
                <c:pt idx="2013">
                  <c:v>-5.9800000000000001E-3</c:v>
                </c:pt>
                <c:pt idx="2014">
                  <c:v>-6.0299999999999998E-3</c:v>
                </c:pt>
                <c:pt idx="2015">
                  <c:v>-6.0299999999999998E-3</c:v>
                </c:pt>
                <c:pt idx="2016">
                  <c:v>-6.0299999999999998E-3</c:v>
                </c:pt>
                <c:pt idx="2017">
                  <c:v>-6.0800000000000003E-3</c:v>
                </c:pt>
                <c:pt idx="2018">
                  <c:v>-6.0800000000000003E-3</c:v>
                </c:pt>
                <c:pt idx="2019">
                  <c:v>-6.1399999999999996E-3</c:v>
                </c:pt>
                <c:pt idx="2020">
                  <c:v>-6.1399999999999996E-3</c:v>
                </c:pt>
                <c:pt idx="2021">
                  <c:v>-6.1900000000000002E-3</c:v>
                </c:pt>
                <c:pt idx="2022">
                  <c:v>-6.1900000000000002E-3</c:v>
                </c:pt>
                <c:pt idx="2023">
                  <c:v>-6.1900000000000002E-3</c:v>
                </c:pt>
                <c:pt idx="2024">
                  <c:v>-6.2500000000000003E-3</c:v>
                </c:pt>
                <c:pt idx="2025">
                  <c:v>-6.2500000000000003E-3</c:v>
                </c:pt>
                <c:pt idx="2026">
                  <c:v>-6.2500000000000003E-3</c:v>
                </c:pt>
                <c:pt idx="2027">
                  <c:v>-6.3E-3</c:v>
                </c:pt>
                <c:pt idx="2028">
                  <c:v>-6.3E-3</c:v>
                </c:pt>
                <c:pt idx="2029">
                  <c:v>-6.3E-3</c:v>
                </c:pt>
                <c:pt idx="2030">
                  <c:v>-6.3600000000000002E-3</c:v>
                </c:pt>
                <c:pt idx="2031">
                  <c:v>-6.3600000000000002E-3</c:v>
                </c:pt>
                <c:pt idx="2032">
                  <c:v>-6.3600000000000002E-3</c:v>
                </c:pt>
                <c:pt idx="2033">
                  <c:v>-6.3600000000000002E-3</c:v>
                </c:pt>
                <c:pt idx="2034">
                  <c:v>-6.4099999999999999E-3</c:v>
                </c:pt>
                <c:pt idx="2035">
                  <c:v>-6.4099999999999999E-3</c:v>
                </c:pt>
                <c:pt idx="2036">
                  <c:v>-6.4099999999999999E-3</c:v>
                </c:pt>
                <c:pt idx="2037">
                  <c:v>-6.4099999999999999E-3</c:v>
                </c:pt>
                <c:pt idx="2038">
                  <c:v>-6.4099999999999999E-3</c:v>
                </c:pt>
                <c:pt idx="2039">
                  <c:v>-6.4700000000000001E-3</c:v>
                </c:pt>
                <c:pt idx="2040">
                  <c:v>-6.4700000000000001E-3</c:v>
                </c:pt>
                <c:pt idx="2041">
                  <c:v>-6.4700000000000001E-3</c:v>
                </c:pt>
                <c:pt idx="2042">
                  <c:v>-6.4700000000000001E-3</c:v>
                </c:pt>
                <c:pt idx="2043">
                  <c:v>-6.4700000000000001E-3</c:v>
                </c:pt>
                <c:pt idx="2044">
                  <c:v>-6.4700000000000001E-3</c:v>
                </c:pt>
                <c:pt idx="2045">
                  <c:v>-6.4700000000000001E-3</c:v>
                </c:pt>
                <c:pt idx="2046">
                  <c:v>-6.4700000000000001E-3</c:v>
                </c:pt>
                <c:pt idx="2047">
                  <c:v>-6.4700000000000001E-3</c:v>
                </c:pt>
                <c:pt idx="2048">
                  <c:v>-6.4700000000000001E-3</c:v>
                </c:pt>
                <c:pt idx="2049">
                  <c:v>-6.4700000000000001E-3</c:v>
                </c:pt>
                <c:pt idx="2050">
                  <c:v>-6.4700000000000001E-3</c:v>
                </c:pt>
                <c:pt idx="2051">
                  <c:v>-6.4700000000000001E-3</c:v>
                </c:pt>
                <c:pt idx="2052">
                  <c:v>-6.4700000000000001E-3</c:v>
                </c:pt>
                <c:pt idx="2053">
                  <c:v>-6.4099999999999999E-3</c:v>
                </c:pt>
                <c:pt idx="2054">
                  <c:v>-6.4099999999999999E-3</c:v>
                </c:pt>
                <c:pt idx="2055">
                  <c:v>-6.4099999999999999E-3</c:v>
                </c:pt>
                <c:pt idx="2056">
                  <c:v>-6.4099999999999999E-3</c:v>
                </c:pt>
                <c:pt idx="2057">
                  <c:v>-6.4099999999999999E-3</c:v>
                </c:pt>
                <c:pt idx="2058">
                  <c:v>-6.3600000000000002E-3</c:v>
                </c:pt>
                <c:pt idx="2059">
                  <c:v>-6.3600000000000002E-3</c:v>
                </c:pt>
                <c:pt idx="2060">
                  <c:v>-6.3600000000000002E-3</c:v>
                </c:pt>
                <c:pt idx="2061">
                  <c:v>-6.3600000000000002E-3</c:v>
                </c:pt>
                <c:pt idx="2062">
                  <c:v>-6.3E-3</c:v>
                </c:pt>
                <c:pt idx="2063">
                  <c:v>-6.3E-3</c:v>
                </c:pt>
                <c:pt idx="2064">
                  <c:v>-6.3E-3</c:v>
                </c:pt>
                <c:pt idx="2065">
                  <c:v>-6.2500000000000003E-3</c:v>
                </c:pt>
                <c:pt idx="2066">
                  <c:v>-6.2500000000000003E-3</c:v>
                </c:pt>
                <c:pt idx="2067">
                  <c:v>-6.2500000000000003E-3</c:v>
                </c:pt>
                <c:pt idx="2068">
                  <c:v>-6.1900000000000002E-3</c:v>
                </c:pt>
                <c:pt idx="2069">
                  <c:v>-6.1900000000000002E-3</c:v>
                </c:pt>
                <c:pt idx="2070">
                  <c:v>-6.1399999999999996E-3</c:v>
                </c:pt>
                <c:pt idx="2071">
                  <c:v>-6.1399999999999996E-3</c:v>
                </c:pt>
                <c:pt idx="2072">
                  <c:v>-6.0800000000000003E-3</c:v>
                </c:pt>
                <c:pt idx="2073">
                  <c:v>-6.0800000000000003E-3</c:v>
                </c:pt>
                <c:pt idx="2074">
                  <c:v>-6.0800000000000003E-3</c:v>
                </c:pt>
                <c:pt idx="2075">
                  <c:v>-6.0299999999999998E-3</c:v>
                </c:pt>
                <c:pt idx="2076">
                  <c:v>-6.0299999999999998E-3</c:v>
                </c:pt>
                <c:pt idx="2077">
                  <c:v>-5.9800000000000001E-3</c:v>
                </c:pt>
                <c:pt idx="2078">
                  <c:v>-5.9800000000000001E-3</c:v>
                </c:pt>
                <c:pt idx="2079">
                  <c:v>-5.9199999999999999E-3</c:v>
                </c:pt>
                <c:pt idx="2080">
                  <c:v>-5.8700000000000002E-3</c:v>
                </c:pt>
                <c:pt idx="2081">
                  <c:v>-5.8700000000000002E-3</c:v>
                </c:pt>
                <c:pt idx="2082">
                  <c:v>-5.8100000000000001E-3</c:v>
                </c:pt>
                <c:pt idx="2083">
                  <c:v>-5.8100000000000001E-3</c:v>
                </c:pt>
                <c:pt idx="2084">
                  <c:v>-5.7600000000000004E-3</c:v>
                </c:pt>
                <c:pt idx="2085">
                  <c:v>-5.7600000000000004E-3</c:v>
                </c:pt>
                <c:pt idx="2086">
                  <c:v>-5.7000000000000002E-3</c:v>
                </c:pt>
                <c:pt idx="2087">
                  <c:v>-5.7000000000000002E-3</c:v>
                </c:pt>
                <c:pt idx="2088">
                  <c:v>-5.6499999999999996E-3</c:v>
                </c:pt>
                <c:pt idx="2089">
                  <c:v>-5.6499999999999996E-3</c:v>
                </c:pt>
                <c:pt idx="2090">
                  <c:v>-5.5900000000000004E-3</c:v>
                </c:pt>
                <c:pt idx="2091">
                  <c:v>-5.5900000000000004E-3</c:v>
                </c:pt>
                <c:pt idx="2092">
                  <c:v>-5.5399999999999998E-3</c:v>
                </c:pt>
                <c:pt idx="2093">
                  <c:v>-5.5399999999999998E-3</c:v>
                </c:pt>
                <c:pt idx="2094">
                  <c:v>-5.4900000000000001E-3</c:v>
                </c:pt>
                <c:pt idx="2095">
                  <c:v>-5.4900000000000001E-3</c:v>
                </c:pt>
                <c:pt idx="2096">
                  <c:v>-5.4299999999999999E-3</c:v>
                </c:pt>
                <c:pt idx="2097">
                  <c:v>-5.4299999999999999E-3</c:v>
                </c:pt>
                <c:pt idx="2098">
                  <c:v>-5.3800000000000002E-3</c:v>
                </c:pt>
                <c:pt idx="2099">
                  <c:v>-5.3800000000000002E-3</c:v>
                </c:pt>
                <c:pt idx="2100">
                  <c:v>-5.3200000000000001E-3</c:v>
                </c:pt>
                <c:pt idx="2101">
                  <c:v>-5.3200000000000001E-3</c:v>
                </c:pt>
                <c:pt idx="2102">
                  <c:v>-5.2700000000000004E-3</c:v>
                </c:pt>
                <c:pt idx="2103">
                  <c:v>-5.2700000000000004E-3</c:v>
                </c:pt>
                <c:pt idx="2104">
                  <c:v>-5.2700000000000004E-3</c:v>
                </c:pt>
                <c:pt idx="2105">
                  <c:v>-5.2100000000000002E-3</c:v>
                </c:pt>
                <c:pt idx="2106">
                  <c:v>-5.2100000000000002E-3</c:v>
                </c:pt>
                <c:pt idx="2107">
                  <c:v>-5.1599999999999997E-3</c:v>
                </c:pt>
                <c:pt idx="2108">
                  <c:v>-5.1599999999999997E-3</c:v>
                </c:pt>
                <c:pt idx="2109">
                  <c:v>-5.1599999999999997E-3</c:v>
                </c:pt>
                <c:pt idx="2110">
                  <c:v>-5.1000000000000004E-3</c:v>
                </c:pt>
                <c:pt idx="2111">
                  <c:v>-5.1000000000000004E-3</c:v>
                </c:pt>
                <c:pt idx="2112">
                  <c:v>-5.1000000000000004E-3</c:v>
                </c:pt>
                <c:pt idx="2113">
                  <c:v>-5.1000000000000004E-3</c:v>
                </c:pt>
                <c:pt idx="2114">
                  <c:v>-5.0499999999999998E-3</c:v>
                </c:pt>
                <c:pt idx="2115">
                  <c:v>-5.0499999999999998E-3</c:v>
                </c:pt>
                <c:pt idx="2116">
                  <c:v>-5.0499999999999998E-3</c:v>
                </c:pt>
                <c:pt idx="2117">
                  <c:v>-5.0499999999999998E-3</c:v>
                </c:pt>
                <c:pt idx="2118">
                  <c:v>-5.0499999999999998E-3</c:v>
                </c:pt>
                <c:pt idx="2119">
                  <c:v>-5.0499999999999998E-3</c:v>
                </c:pt>
                <c:pt idx="2120">
                  <c:v>-5.0499999999999998E-3</c:v>
                </c:pt>
                <c:pt idx="2121">
                  <c:v>-5.0499999999999998E-3</c:v>
                </c:pt>
                <c:pt idx="2122">
                  <c:v>-5.0499999999999998E-3</c:v>
                </c:pt>
                <c:pt idx="2123">
                  <c:v>-5.0499999999999998E-3</c:v>
                </c:pt>
                <c:pt idx="2124">
                  <c:v>-5.0499999999999998E-3</c:v>
                </c:pt>
                <c:pt idx="2125">
                  <c:v>-5.0499999999999998E-3</c:v>
                </c:pt>
                <c:pt idx="2126">
                  <c:v>-5.0499999999999998E-3</c:v>
                </c:pt>
                <c:pt idx="2127">
                  <c:v>-5.0499999999999998E-3</c:v>
                </c:pt>
                <c:pt idx="2128">
                  <c:v>-5.0499999999999998E-3</c:v>
                </c:pt>
                <c:pt idx="2129">
                  <c:v>-5.0499999999999998E-3</c:v>
                </c:pt>
                <c:pt idx="2130">
                  <c:v>-5.0499999999999998E-3</c:v>
                </c:pt>
                <c:pt idx="2131">
                  <c:v>-5.1000000000000004E-3</c:v>
                </c:pt>
                <c:pt idx="2132">
                  <c:v>-5.1000000000000004E-3</c:v>
                </c:pt>
                <c:pt idx="2133">
                  <c:v>-5.1000000000000004E-3</c:v>
                </c:pt>
                <c:pt idx="2134">
                  <c:v>-5.1000000000000004E-3</c:v>
                </c:pt>
                <c:pt idx="2135">
                  <c:v>-5.1599999999999997E-3</c:v>
                </c:pt>
                <c:pt idx="2136">
                  <c:v>-5.1599999999999997E-3</c:v>
                </c:pt>
                <c:pt idx="2137">
                  <c:v>-5.1599999999999997E-3</c:v>
                </c:pt>
                <c:pt idx="2138">
                  <c:v>-5.2100000000000002E-3</c:v>
                </c:pt>
                <c:pt idx="2139">
                  <c:v>-5.2100000000000002E-3</c:v>
                </c:pt>
                <c:pt idx="2140">
                  <c:v>-5.2700000000000004E-3</c:v>
                </c:pt>
                <c:pt idx="2141">
                  <c:v>-5.2700000000000004E-3</c:v>
                </c:pt>
                <c:pt idx="2142">
                  <c:v>-5.2700000000000004E-3</c:v>
                </c:pt>
                <c:pt idx="2143">
                  <c:v>-5.3200000000000001E-3</c:v>
                </c:pt>
                <c:pt idx="2144">
                  <c:v>-5.3200000000000001E-3</c:v>
                </c:pt>
                <c:pt idx="2145">
                  <c:v>-5.3800000000000002E-3</c:v>
                </c:pt>
                <c:pt idx="2146">
                  <c:v>-5.3800000000000002E-3</c:v>
                </c:pt>
                <c:pt idx="2147">
                  <c:v>-5.4299999999999999E-3</c:v>
                </c:pt>
                <c:pt idx="2148">
                  <c:v>-5.4900000000000001E-3</c:v>
                </c:pt>
                <c:pt idx="2149">
                  <c:v>-5.4900000000000001E-3</c:v>
                </c:pt>
                <c:pt idx="2150">
                  <c:v>-5.5399999999999998E-3</c:v>
                </c:pt>
                <c:pt idx="2151">
                  <c:v>-5.5900000000000004E-3</c:v>
                </c:pt>
                <c:pt idx="2152">
                  <c:v>-5.5900000000000004E-3</c:v>
                </c:pt>
                <c:pt idx="2153">
                  <c:v>-5.6499999999999996E-3</c:v>
                </c:pt>
                <c:pt idx="2154">
                  <c:v>-5.7000000000000002E-3</c:v>
                </c:pt>
                <c:pt idx="2155">
                  <c:v>-5.7000000000000002E-3</c:v>
                </c:pt>
                <c:pt idx="2156">
                  <c:v>-5.7600000000000004E-3</c:v>
                </c:pt>
                <c:pt idx="2157">
                  <c:v>-5.8100000000000001E-3</c:v>
                </c:pt>
                <c:pt idx="2158">
                  <c:v>-5.8100000000000001E-3</c:v>
                </c:pt>
                <c:pt idx="2159">
                  <c:v>-5.8700000000000002E-3</c:v>
                </c:pt>
                <c:pt idx="2160">
                  <c:v>-5.9199999999999999E-3</c:v>
                </c:pt>
                <c:pt idx="2161">
                  <c:v>-5.9199999999999999E-3</c:v>
                </c:pt>
                <c:pt idx="2162">
                  <c:v>-5.9800000000000001E-3</c:v>
                </c:pt>
                <c:pt idx="2163">
                  <c:v>-6.0299999999999998E-3</c:v>
                </c:pt>
                <c:pt idx="2164">
                  <c:v>-6.0800000000000003E-3</c:v>
                </c:pt>
                <c:pt idx="2165">
                  <c:v>-6.1399999999999996E-3</c:v>
                </c:pt>
                <c:pt idx="2166">
                  <c:v>-6.1900000000000002E-3</c:v>
                </c:pt>
                <c:pt idx="2167">
                  <c:v>-6.1900000000000002E-3</c:v>
                </c:pt>
                <c:pt idx="2168">
                  <c:v>-6.2500000000000003E-3</c:v>
                </c:pt>
                <c:pt idx="2169">
                  <c:v>-6.3E-3</c:v>
                </c:pt>
                <c:pt idx="2170">
                  <c:v>-6.3600000000000002E-3</c:v>
                </c:pt>
                <c:pt idx="2171">
                  <c:v>-6.3600000000000002E-3</c:v>
                </c:pt>
                <c:pt idx="2172">
                  <c:v>-6.4099999999999999E-3</c:v>
                </c:pt>
                <c:pt idx="2173">
                  <c:v>-6.4700000000000001E-3</c:v>
                </c:pt>
                <c:pt idx="2174">
                  <c:v>-6.4700000000000001E-3</c:v>
                </c:pt>
                <c:pt idx="2175">
                  <c:v>-6.5199999999999998E-3</c:v>
                </c:pt>
                <c:pt idx="2176">
                  <c:v>-6.5199999999999998E-3</c:v>
                </c:pt>
                <c:pt idx="2177">
                  <c:v>-6.5799999999999999E-3</c:v>
                </c:pt>
                <c:pt idx="2178">
                  <c:v>-6.6299999999999996E-3</c:v>
                </c:pt>
                <c:pt idx="2179">
                  <c:v>-6.6800000000000002E-3</c:v>
                </c:pt>
                <c:pt idx="2180">
                  <c:v>-6.6800000000000002E-3</c:v>
                </c:pt>
                <c:pt idx="2181">
                  <c:v>-6.7400000000000003E-3</c:v>
                </c:pt>
                <c:pt idx="2182">
                  <c:v>-6.79E-3</c:v>
                </c:pt>
                <c:pt idx="2183">
                  <c:v>-6.79E-3</c:v>
                </c:pt>
                <c:pt idx="2184">
                  <c:v>-6.8500000000000002E-3</c:v>
                </c:pt>
                <c:pt idx="2185">
                  <c:v>-6.8999999999999999E-3</c:v>
                </c:pt>
                <c:pt idx="2186">
                  <c:v>-6.8999999999999999E-3</c:v>
                </c:pt>
                <c:pt idx="2187">
                  <c:v>-6.8999999999999999E-3</c:v>
                </c:pt>
                <c:pt idx="2188">
                  <c:v>-6.96E-3</c:v>
                </c:pt>
                <c:pt idx="2189">
                  <c:v>-6.96E-3</c:v>
                </c:pt>
                <c:pt idx="2190">
                  <c:v>-6.96E-3</c:v>
                </c:pt>
                <c:pt idx="2191">
                  <c:v>-6.96E-3</c:v>
                </c:pt>
                <c:pt idx="2192">
                  <c:v>-7.0099999999999997E-3</c:v>
                </c:pt>
                <c:pt idx="2193">
                  <c:v>-7.0099999999999997E-3</c:v>
                </c:pt>
                <c:pt idx="2194">
                  <c:v>-7.0099999999999997E-3</c:v>
                </c:pt>
                <c:pt idx="2195">
                  <c:v>-7.0699999999999999E-3</c:v>
                </c:pt>
                <c:pt idx="2196">
                  <c:v>-7.0699999999999999E-3</c:v>
                </c:pt>
                <c:pt idx="2197">
                  <c:v>-7.1199999999999996E-3</c:v>
                </c:pt>
                <c:pt idx="2198">
                  <c:v>-7.1199999999999996E-3</c:v>
                </c:pt>
                <c:pt idx="2199">
                  <c:v>-7.1700000000000002E-3</c:v>
                </c:pt>
                <c:pt idx="2200">
                  <c:v>-7.1700000000000002E-3</c:v>
                </c:pt>
                <c:pt idx="2201">
                  <c:v>-7.1700000000000002E-3</c:v>
                </c:pt>
                <c:pt idx="2202">
                  <c:v>-7.1700000000000002E-3</c:v>
                </c:pt>
                <c:pt idx="2203">
                  <c:v>-7.1700000000000002E-3</c:v>
                </c:pt>
                <c:pt idx="2204">
                  <c:v>-7.1700000000000002E-3</c:v>
                </c:pt>
                <c:pt idx="2205">
                  <c:v>-7.1199999999999996E-3</c:v>
                </c:pt>
                <c:pt idx="2206">
                  <c:v>-7.1199999999999996E-3</c:v>
                </c:pt>
                <c:pt idx="2207">
                  <c:v>-7.0699999999999999E-3</c:v>
                </c:pt>
                <c:pt idx="2208">
                  <c:v>-7.0699999999999999E-3</c:v>
                </c:pt>
                <c:pt idx="2209">
                  <c:v>-7.0699999999999999E-3</c:v>
                </c:pt>
                <c:pt idx="2210">
                  <c:v>-7.0699999999999999E-3</c:v>
                </c:pt>
                <c:pt idx="2211">
                  <c:v>-7.0699999999999999E-3</c:v>
                </c:pt>
                <c:pt idx="2212">
                  <c:v>-7.0699999999999999E-3</c:v>
                </c:pt>
                <c:pt idx="2213">
                  <c:v>-7.0699999999999999E-3</c:v>
                </c:pt>
                <c:pt idx="2214">
                  <c:v>-7.0699999999999999E-3</c:v>
                </c:pt>
                <c:pt idx="2215">
                  <c:v>-7.0699999999999999E-3</c:v>
                </c:pt>
                <c:pt idx="2216">
                  <c:v>-7.0699999999999999E-3</c:v>
                </c:pt>
                <c:pt idx="2217">
                  <c:v>-7.0699999999999999E-3</c:v>
                </c:pt>
                <c:pt idx="2218">
                  <c:v>-7.0099999999999997E-3</c:v>
                </c:pt>
                <c:pt idx="2219">
                  <c:v>-7.0099999999999997E-3</c:v>
                </c:pt>
                <c:pt idx="2220">
                  <c:v>-6.96E-3</c:v>
                </c:pt>
                <c:pt idx="2221">
                  <c:v>-6.96E-3</c:v>
                </c:pt>
                <c:pt idx="2222">
                  <c:v>-6.8500000000000002E-3</c:v>
                </c:pt>
                <c:pt idx="2223">
                  <c:v>-6.79E-3</c:v>
                </c:pt>
                <c:pt idx="2224">
                  <c:v>-6.7400000000000003E-3</c:v>
                </c:pt>
                <c:pt idx="2225">
                  <c:v>-6.7400000000000003E-3</c:v>
                </c:pt>
                <c:pt idx="2226">
                  <c:v>-6.7400000000000003E-3</c:v>
                </c:pt>
                <c:pt idx="2227">
                  <c:v>-6.7400000000000003E-3</c:v>
                </c:pt>
                <c:pt idx="2228">
                  <c:v>-6.7400000000000003E-3</c:v>
                </c:pt>
                <c:pt idx="2229">
                  <c:v>-6.7400000000000003E-3</c:v>
                </c:pt>
                <c:pt idx="2230">
                  <c:v>-6.7400000000000003E-3</c:v>
                </c:pt>
                <c:pt idx="2231">
                  <c:v>-6.7400000000000003E-3</c:v>
                </c:pt>
                <c:pt idx="2232">
                  <c:v>-6.7400000000000003E-3</c:v>
                </c:pt>
                <c:pt idx="2233">
                  <c:v>-6.7400000000000003E-3</c:v>
                </c:pt>
                <c:pt idx="2234">
                  <c:v>-6.6800000000000002E-3</c:v>
                </c:pt>
                <c:pt idx="2235">
                  <c:v>-6.6800000000000002E-3</c:v>
                </c:pt>
                <c:pt idx="2236">
                  <c:v>-6.6299999999999996E-3</c:v>
                </c:pt>
                <c:pt idx="2237">
                  <c:v>-6.5799999999999999E-3</c:v>
                </c:pt>
                <c:pt idx="2238">
                  <c:v>-6.5199999999999998E-3</c:v>
                </c:pt>
                <c:pt idx="2239">
                  <c:v>-6.4700000000000001E-3</c:v>
                </c:pt>
                <c:pt idx="2240">
                  <c:v>-6.4099999999999999E-3</c:v>
                </c:pt>
                <c:pt idx="2241">
                  <c:v>-6.4099999999999999E-3</c:v>
                </c:pt>
                <c:pt idx="2242">
                  <c:v>-6.4099999999999999E-3</c:v>
                </c:pt>
                <c:pt idx="2243">
                  <c:v>-6.4700000000000001E-3</c:v>
                </c:pt>
                <c:pt idx="2244">
                  <c:v>-6.5199999999999998E-3</c:v>
                </c:pt>
                <c:pt idx="2245">
                  <c:v>-6.5799999999999999E-3</c:v>
                </c:pt>
                <c:pt idx="2246">
                  <c:v>-6.6299999999999996E-3</c:v>
                </c:pt>
                <c:pt idx="2247">
                  <c:v>-6.6800000000000002E-3</c:v>
                </c:pt>
                <c:pt idx="2248">
                  <c:v>-6.6800000000000002E-3</c:v>
                </c:pt>
                <c:pt idx="2249">
                  <c:v>-6.6800000000000002E-3</c:v>
                </c:pt>
                <c:pt idx="2250">
                  <c:v>-6.7400000000000003E-3</c:v>
                </c:pt>
                <c:pt idx="2251">
                  <c:v>-6.7400000000000003E-3</c:v>
                </c:pt>
                <c:pt idx="2252">
                  <c:v>-6.7400000000000003E-3</c:v>
                </c:pt>
                <c:pt idx="2253">
                  <c:v>-6.7400000000000003E-3</c:v>
                </c:pt>
                <c:pt idx="2254">
                  <c:v>-6.7400000000000003E-3</c:v>
                </c:pt>
                <c:pt idx="2255">
                  <c:v>-6.7400000000000003E-3</c:v>
                </c:pt>
                <c:pt idx="2256">
                  <c:v>-6.7400000000000003E-3</c:v>
                </c:pt>
                <c:pt idx="2257">
                  <c:v>-6.79E-3</c:v>
                </c:pt>
                <c:pt idx="2258">
                  <c:v>-6.8999999999999999E-3</c:v>
                </c:pt>
                <c:pt idx="2259">
                  <c:v>-7.0099999999999997E-3</c:v>
                </c:pt>
                <c:pt idx="2260">
                  <c:v>-7.1700000000000002E-3</c:v>
                </c:pt>
                <c:pt idx="2261">
                  <c:v>-7.3400000000000002E-3</c:v>
                </c:pt>
                <c:pt idx="2262">
                  <c:v>-7.4999999999999997E-3</c:v>
                </c:pt>
                <c:pt idx="2263">
                  <c:v>-7.6099999999999996E-3</c:v>
                </c:pt>
                <c:pt idx="2264">
                  <c:v>-7.77E-3</c:v>
                </c:pt>
                <c:pt idx="2265">
                  <c:v>-7.8799999999999999E-3</c:v>
                </c:pt>
                <c:pt idx="2266">
                  <c:v>-7.9900000000000006E-3</c:v>
                </c:pt>
                <c:pt idx="2267">
                  <c:v>-8.0999999999999996E-3</c:v>
                </c:pt>
                <c:pt idx="2268">
                  <c:v>-8.26E-3</c:v>
                </c:pt>
                <c:pt idx="2269">
                  <c:v>-8.3700000000000007E-3</c:v>
                </c:pt>
                <c:pt idx="2270">
                  <c:v>-8.4799999999999997E-3</c:v>
                </c:pt>
                <c:pt idx="2271">
                  <c:v>-8.5900000000000004E-3</c:v>
                </c:pt>
                <c:pt idx="2272">
                  <c:v>-8.6999999999999994E-3</c:v>
                </c:pt>
                <c:pt idx="2273">
                  <c:v>-8.9200000000000008E-3</c:v>
                </c:pt>
                <c:pt idx="2274">
                  <c:v>-9.1299999999999992E-3</c:v>
                </c:pt>
                <c:pt idx="2275">
                  <c:v>-9.4599999999999997E-3</c:v>
                </c:pt>
                <c:pt idx="2276">
                  <c:v>-9.7900000000000001E-3</c:v>
                </c:pt>
                <c:pt idx="2277">
                  <c:v>-1.0109999999999999E-2</c:v>
                </c:pt>
                <c:pt idx="2278">
                  <c:v>-1.044E-2</c:v>
                </c:pt>
                <c:pt idx="2279">
                  <c:v>-1.077E-2</c:v>
                </c:pt>
                <c:pt idx="2280">
                  <c:v>-1.1089999999999999E-2</c:v>
                </c:pt>
                <c:pt idx="2281">
                  <c:v>-1.142E-2</c:v>
                </c:pt>
                <c:pt idx="2282">
                  <c:v>-1.1690000000000001E-2</c:v>
                </c:pt>
                <c:pt idx="2283">
                  <c:v>-1.2019999999999999E-2</c:v>
                </c:pt>
                <c:pt idx="2284">
                  <c:v>-1.235E-2</c:v>
                </c:pt>
                <c:pt idx="2285">
                  <c:v>-1.2619999999999999E-2</c:v>
                </c:pt>
                <c:pt idx="2286">
                  <c:v>-1.295E-2</c:v>
                </c:pt>
                <c:pt idx="2287">
                  <c:v>-1.3220000000000001E-2</c:v>
                </c:pt>
                <c:pt idx="2288">
                  <c:v>-1.355E-2</c:v>
                </c:pt>
                <c:pt idx="2289">
                  <c:v>-1.3979999999999999E-2</c:v>
                </c:pt>
                <c:pt idx="2290">
                  <c:v>-1.447E-2</c:v>
                </c:pt>
                <c:pt idx="2291">
                  <c:v>-1.502E-2</c:v>
                </c:pt>
                <c:pt idx="2292">
                  <c:v>-1.5610000000000001E-2</c:v>
                </c:pt>
                <c:pt idx="2293">
                  <c:v>-1.6209999999999999E-2</c:v>
                </c:pt>
                <c:pt idx="2294">
                  <c:v>-1.6760000000000001E-2</c:v>
                </c:pt>
                <c:pt idx="2295">
                  <c:v>-1.736E-2</c:v>
                </c:pt>
                <c:pt idx="2296">
                  <c:v>-1.796E-2</c:v>
                </c:pt>
                <c:pt idx="2297">
                  <c:v>-1.8499999999999999E-2</c:v>
                </c:pt>
                <c:pt idx="2298">
                  <c:v>-1.9040000000000001E-2</c:v>
                </c:pt>
                <c:pt idx="2299">
                  <c:v>-1.9640000000000001E-2</c:v>
                </c:pt>
                <c:pt idx="2300">
                  <c:v>-2.019E-2</c:v>
                </c:pt>
                <c:pt idx="2301">
                  <c:v>-2.0789999999999999E-2</c:v>
                </c:pt>
                <c:pt idx="2302">
                  <c:v>-2.1329999999999998E-2</c:v>
                </c:pt>
                <c:pt idx="2303">
                  <c:v>-2.1930000000000002E-2</c:v>
                </c:pt>
                <c:pt idx="2304">
                  <c:v>-2.2530000000000001E-2</c:v>
                </c:pt>
                <c:pt idx="2305">
                  <c:v>-2.324E-2</c:v>
                </c:pt>
                <c:pt idx="2306">
                  <c:v>-2.4049999999999998E-2</c:v>
                </c:pt>
                <c:pt idx="2307">
                  <c:v>-2.487E-2</c:v>
                </c:pt>
                <c:pt idx="2308">
                  <c:v>-2.58E-2</c:v>
                </c:pt>
                <c:pt idx="2309">
                  <c:v>-2.6669999999999999E-2</c:v>
                </c:pt>
                <c:pt idx="2310">
                  <c:v>-2.759E-2</c:v>
                </c:pt>
                <c:pt idx="2311">
                  <c:v>-2.852E-2</c:v>
                </c:pt>
                <c:pt idx="2312">
                  <c:v>-2.9389999999999999E-2</c:v>
                </c:pt>
                <c:pt idx="2313">
                  <c:v>-3.0259999999999999E-2</c:v>
                </c:pt>
                <c:pt idx="2314">
                  <c:v>-3.1130000000000001E-2</c:v>
                </c:pt>
                <c:pt idx="2315">
                  <c:v>-3.2000000000000001E-2</c:v>
                </c:pt>
                <c:pt idx="2316">
                  <c:v>-3.2930000000000001E-2</c:v>
                </c:pt>
                <c:pt idx="2317">
                  <c:v>-3.3860000000000001E-2</c:v>
                </c:pt>
                <c:pt idx="2318">
                  <c:v>-3.4729999999999997E-2</c:v>
                </c:pt>
                <c:pt idx="2319">
                  <c:v>-3.56E-2</c:v>
                </c:pt>
                <c:pt idx="2320">
                  <c:v>-3.6580000000000001E-2</c:v>
                </c:pt>
                <c:pt idx="2321">
                  <c:v>-3.7609999999999998E-2</c:v>
                </c:pt>
                <c:pt idx="2322">
                  <c:v>-3.8760000000000003E-2</c:v>
                </c:pt>
                <c:pt idx="2323">
                  <c:v>-3.9960000000000002E-2</c:v>
                </c:pt>
                <c:pt idx="2324">
                  <c:v>-4.1209999999999997E-2</c:v>
                </c:pt>
                <c:pt idx="2325">
                  <c:v>-4.2459999999999998E-2</c:v>
                </c:pt>
                <c:pt idx="2326">
                  <c:v>-4.3770000000000003E-2</c:v>
                </c:pt>
                <c:pt idx="2327">
                  <c:v>-4.5019999999999998E-2</c:v>
                </c:pt>
                <c:pt idx="2328">
                  <c:v>-4.6269999999999999E-2</c:v>
                </c:pt>
                <c:pt idx="2329">
                  <c:v>-4.7469999999999998E-2</c:v>
                </c:pt>
                <c:pt idx="2330">
                  <c:v>-4.8719999999999999E-2</c:v>
                </c:pt>
                <c:pt idx="2331">
                  <c:v>-4.9919999999999999E-2</c:v>
                </c:pt>
                <c:pt idx="2332">
                  <c:v>-5.117E-2</c:v>
                </c:pt>
                <c:pt idx="2333">
                  <c:v>-5.2420000000000001E-2</c:v>
                </c:pt>
                <c:pt idx="2334">
                  <c:v>-5.3679999999999999E-2</c:v>
                </c:pt>
                <c:pt idx="2335">
                  <c:v>-5.493E-2</c:v>
                </c:pt>
                <c:pt idx="2336">
                  <c:v>-5.6180000000000001E-2</c:v>
                </c:pt>
                <c:pt idx="2337">
                  <c:v>-5.7599999999999998E-2</c:v>
                </c:pt>
                <c:pt idx="2338">
                  <c:v>-5.9119999999999999E-2</c:v>
                </c:pt>
                <c:pt idx="2339">
                  <c:v>-6.0699999999999997E-2</c:v>
                </c:pt>
                <c:pt idx="2340">
                  <c:v>-6.234E-2</c:v>
                </c:pt>
                <c:pt idx="2341">
                  <c:v>-6.3969999999999999E-2</c:v>
                </c:pt>
                <c:pt idx="2342">
                  <c:v>-6.5549999999999997E-2</c:v>
                </c:pt>
                <c:pt idx="2343">
                  <c:v>-6.7180000000000004E-2</c:v>
                </c:pt>
                <c:pt idx="2344">
                  <c:v>-6.8760000000000002E-2</c:v>
                </c:pt>
                <c:pt idx="2345">
                  <c:v>-7.034E-2</c:v>
                </c:pt>
                <c:pt idx="2346">
                  <c:v>-7.1919999999999998E-2</c:v>
                </c:pt>
                <c:pt idx="2347">
                  <c:v>-7.3499999999999996E-2</c:v>
                </c:pt>
                <c:pt idx="2348">
                  <c:v>-7.5079999999999994E-2</c:v>
                </c:pt>
                <c:pt idx="2349">
                  <c:v>-7.6660000000000006E-2</c:v>
                </c:pt>
                <c:pt idx="2350">
                  <c:v>-7.8240000000000004E-2</c:v>
                </c:pt>
                <c:pt idx="2351">
                  <c:v>-7.9810000000000006E-2</c:v>
                </c:pt>
                <c:pt idx="2352">
                  <c:v>-8.1449999999999995E-2</c:v>
                </c:pt>
                <c:pt idx="2353">
                  <c:v>-8.319E-2</c:v>
                </c:pt>
                <c:pt idx="2354">
                  <c:v>-8.4989999999999996E-2</c:v>
                </c:pt>
                <c:pt idx="2355">
                  <c:v>-8.695E-2</c:v>
                </c:pt>
                <c:pt idx="2356">
                  <c:v>-8.8910000000000003E-2</c:v>
                </c:pt>
                <c:pt idx="2357">
                  <c:v>-9.0870000000000006E-2</c:v>
                </c:pt>
                <c:pt idx="2358">
                  <c:v>-9.2829999999999996E-2</c:v>
                </c:pt>
                <c:pt idx="2359">
                  <c:v>-9.4740000000000005E-2</c:v>
                </c:pt>
                <c:pt idx="2360">
                  <c:v>-9.6640000000000004E-2</c:v>
                </c:pt>
                <c:pt idx="2361">
                  <c:v>-9.8489999999999994E-2</c:v>
                </c:pt>
                <c:pt idx="2362">
                  <c:v>-0.10034</c:v>
                </c:pt>
                <c:pt idx="2363">
                  <c:v>-0.10224999999999999</c:v>
                </c:pt>
                <c:pt idx="2364">
                  <c:v>-0.1041</c:v>
                </c:pt>
                <c:pt idx="2365">
                  <c:v>-0.10600999999999999</c:v>
                </c:pt>
                <c:pt idx="2366">
                  <c:v>-0.10786</c:v>
                </c:pt>
                <c:pt idx="2367">
                  <c:v>-0.10971</c:v>
                </c:pt>
                <c:pt idx="2368">
                  <c:v>-0.11162</c:v>
                </c:pt>
                <c:pt idx="2369">
                  <c:v>-0.11362999999999999</c:v>
                </c:pt>
                <c:pt idx="2370">
                  <c:v>-0.11575000000000001</c:v>
                </c:pt>
                <c:pt idx="2371">
                  <c:v>-0.11799</c:v>
                </c:pt>
                <c:pt idx="2372">
                  <c:v>-0.12016</c:v>
                </c:pt>
                <c:pt idx="2373">
                  <c:v>-0.12239999999999999</c:v>
                </c:pt>
                <c:pt idx="2374">
                  <c:v>-0.12463</c:v>
                </c:pt>
                <c:pt idx="2375">
                  <c:v>-0.12686</c:v>
                </c:pt>
                <c:pt idx="2376">
                  <c:v>-0.12898999999999999</c:v>
                </c:pt>
                <c:pt idx="2377">
                  <c:v>-0.13106000000000001</c:v>
                </c:pt>
                <c:pt idx="2378">
                  <c:v>-0.13311999999999999</c:v>
                </c:pt>
                <c:pt idx="2379">
                  <c:v>-0.13519</c:v>
                </c:pt>
                <c:pt idx="2380">
                  <c:v>-0.13732</c:v>
                </c:pt>
                <c:pt idx="2381">
                  <c:v>-0.13938999999999999</c:v>
                </c:pt>
                <c:pt idx="2382">
                  <c:v>-0.14146</c:v>
                </c:pt>
                <c:pt idx="2383">
                  <c:v>-0.14352999999999999</c:v>
                </c:pt>
                <c:pt idx="2384">
                  <c:v>-0.14565</c:v>
                </c:pt>
                <c:pt idx="2385">
                  <c:v>-0.14788000000000001</c:v>
                </c:pt>
                <c:pt idx="2386">
                  <c:v>-0.15021999999999999</c:v>
                </c:pt>
                <c:pt idx="2387">
                  <c:v>-0.15256</c:v>
                </c:pt>
                <c:pt idx="2388">
                  <c:v>-0.15501999999999999</c:v>
                </c:pt>
                <c:pt idx="2389">
                  <c:v>-0.15740999999999999</c:v>
                </c:pt>
                <c:pt idx="2390">
                  <c:v>-0.15981000000000001</c:v>
                </c:pt>
                <c:pt idx="2391">
                  <c:v>-0.16214999999999999</c:v>
                </c:pt>
                <c:pt idx="2392">
                  <c:v>-0.16444</c:v>
                </c:pt>
                <c:pt idx="2393">
                  <c:v>-0.16667000000000001</c:v>
                </c:pt>
                <c:pt idx="2394">
                  <c:v>-0.16885</c:v>
                </c:pt>
                <c:pt idx="2395">
                  <c:v>-0.17108000000000001</c:v>
                </c:pt>
                <c:pt idx="2396">
                  <c:v>-0.17330999999999999</c:v>
                </c:pt>
                <c:pt idx="2397">
                  <c:v>-0.17549000000000001</c:v>
                </c:pt>
                <c:pt idx="2398">
                  <c:v>-0.17771999999999999</c:v>
                </c:pt>
                <c:pt idx="2399">
                  <c:v>-0.1799</c:v>
                </c:pt>
                <c:pt idx="2400">
                  <c:v>-0.18212999999999999</c:v>
                </c:pt>
                <c:pt idx="2401">
                  <c:v>-0.18442</c:v>
                </c:pt>
                <c:pt idx="2402">
                  <c:v>-0.18687000000000001</c:v>
                </c:pt>
                <c:pt idx="2403">
                  <c:v>-0.18931999999999999</c:v>
                </c:pt>
                <c:pt idx="2404">
                  <c:v>-0.19183</c:v>
                </c:pt>
                <c:pt idx="2405">
                  <c:v>-0.19428000000000001</c:v>
                </c:pt>
                <c:pt idx="2406">
                  <c:v>-0.19678000000000001</c:v>
                </c:pt>
                <c:pt idx="2407">
                  <c:v>-0.19918</c:v>
                </c:pt>
                <c:pt idx="2408">
                  <c:v>-0.20152</c:v>
                </c:pt>
                <c:pt idx="2409">
                  <c:v>-0.20380999999999999</c:v>
                </c:pt>
                <c:pt idx="2410">
                  <c:v>-0.20598</c:v>
                </c:pt>
                <c:pt idx="2411">
                  <c:v>-0.20821999999999999</c:v>
                </c:pt>
                <c:pt idx="2412">
                  <c:v>-0.21049999999999999</c:v>
                </c:pt>
                <c:pt idx="2413">
                  <c:v>-0.21274000000000001</c:v>
                </c:pt>
                <c:pt idx="2414">
                  <c:v>-0.21490999999999999</c:v>
                </c:pt>
                <c:pt idx="2415">
                  <c:v>-0.21715000000000001</c:v>
                </c:pt>
                <c:pt idx="2416">
                  <c:v>-0.21937999999999999</c:v>
                </c:pt>
                <c:pt idx="2417">
                  <c:v>-0.22172</c:v>
                </c:pt>
                <c:pt idx="2418">
                  <c:v>-0.22412000000000001</c:v>
                </c:pt>
                <c:pt idx="2419">
                  <c:v>-0.22656999999999999</c:v>
                </c:pt>
                <c:pt idx="2420">
                  <c:v>-0.22907</c:v>
                </c:pt>
                <c:pt idx="2421">
                  <c:v>-0.23152</c:v>
                </c:pt>
                <c:pt idx="2422">
                  <c:v>-0.23397000000000001</c:v>
                </c:pt>
                <c:pt idx="2423">
                  <c:v>-0.23637</c:v>
                </c:pt>
                <c:pt idx="2424">
                  <c:v>-0.23866000000000001</c:v>
                </c:pt>
                <c:pt idx="2425">
                  <c:v>-0.24082999999999999</c:v>
                </c:pt>
                <c:pt idx="2426">
                  <c:v>-0.24301</c:v>
                </c:pt>
                <c:pt idx="2427">
                  <c:v>-0.24518999999999999</c:v>
                </c:pt>
                <c:pt idx="2428">
                  <c:v>-0.24737000000000001</c:v>
                </c:pt>
                <c:pt idx="2429">
                  <c:v>-0.24954999999999999</c:v>
                </c:pt>
                <c:pt idx="2430">
                  <c:v>-0.25167</c:v>
                </c:pt>
                <c:pt idx="2431">
                  <c:v>-0.25379000000000002</c:v>
                </c:pt>
                <c:pt idx="2432">
                  <c:v>-0.25596999999999998</c:v>
                </c:pt>
                <c:pt idx="2433">
                  <c:v>-0.25825999999999999</c:v>
                </c:pt>
                <c:pt idx="2434">
                  <c:v>-0.26055</c:v>
                </c:pt>
                <c:pt idx="2435">
                  <c:v>-0.26289000000000001</c:v>
                </c:pt>
                <c:pt idx="2436">
                  <c:v>-0.26528000000000002</c:v>
                </c:pt>
                <c:pt idx="2437">
                  <c:v>-0.26767999999999997</c:v>
                </c:pt>
                <c:pt idx="2438">
                  <c:v>-0.27001999999999998</c:v>
                </c:pt>
                <c:pt idx="2439">
                  <c:v>-0.27224999999999999</c:v>
                </c:pt>
                <c:pt idx="2440">
                  <c:v>-0.27443000000000001</c:v>
                </c:pt>
                <c:pt idx="2441">
                  <c:v>-0.27650000000000002</c:v>
                </c:pt>
                <c:pt idx="2442">
                  <c:v>-0.27851999999999999</c:v>
                </c:pt>
                <c:pt idx="2443">
                  <c:v>-0.28058</c:v>
                </c:pt>
                <c:pt idx="2444">
                  <c:v>-0.28260000000000002</c:v>
                </c:pt>
                <c:pt idx="2445">
                  <c:v>-0.28466999999999998</c:v>
                </c:pt>
                <c:pt idx="2446">
                  <c:v>-0.28667999999999999</c:v>
                </c:pt>
                <c:pt idx="2447">
                  <c:v>-0.28870000000000001</c:v>
                </c:pt>
                <c:pt idx="2448">
                  <c:v>-0.29071000000000002</c:v>
                </c:pt>
                <c:pt idx="2449">
                  <c:v>-0.29283999999999999</c:v>
                </c:pt>
                <c:pt idx="2450">
                  <c:v>-0.29496</c:v>
                </c:pt>
                <c:pt idx="2451">
                  <c:v>-0.29719000000000001</c:v>
                </c:pt>
                <c:pt idx="2452">
                  <c:v>-0.29937000000000002</c:v>
                </c:pt>
                <c:pt idx="2453">
                  <c:v>-0.30159999999999998</c:v>
                </c:pt>
                <c:pt idx="2454">
                  <c:v>-0.30373</c:v>
                </c:pt>
                <c:pt idx="2455">
                  <c:v>-0.30585000000000001</c:v>
                </c:pt>
                <c:pt idx="2456">
                  <c:v>-0.30786999999999998</c:v>
                </c:pt>
                <c:pt idx="2457">
                  <c:v>-0.30972</c:v>
                </c:pt>
                <c:pt idx="2458">
                  <c:v>-0.31157000000000001</c:v>
                </c:pt>
                <c:pt idx="2459">
                  <c:v>-0.31341999999999998</c:v>
                </c:pt>
                <c:pt idx="2460">
                  <c:v>-0.31526999999999999</c:v>
                </c:pt>
                <c:pt idx="2461">
                  <c:v>-0.31712000000000001</c:v>
                </c:pt>
                <c:pt idx="2462">
                  <c:v>-0.31896999999999998</c:v>
                </c:pt>
                <c:pt idx="2463">
                  <c:v>-0.32083</c:v>
                </c:pt>
                <c:pt idx="2464">
                  <c:v>-0.32268000000000002</c:v>
                </c:pt>
                <c:pt idx="2465">
                  <c:v>-0.32457999999999998</c:v>
                </c:pt>
                <c:pt idx="2466">
                  <c:v>-0.32649</c:v>
                </c:pt>
                <c:pt idx="2467">
                  <c:v>-0.32850000000000001</c:v>
                </c:pt>
                <c:pt idx="2468">
                  <c:v>-0.33051999999999998</c:v>
                </c:pt>
                <c:pt idx="2469">
                  <c:v>-0.33248</c:v>
                </c:pt>
                <c:pt idx="2470">
                  <c:v>-0.33444000000000002</c:v>
                </c:pt>
                <c:pt idx="2471">
                  <c:v>-0.33634999999999998</c:v>
                </c:pt>
                <c:pt idx="2472">
                  <c:v>-0.33814</c:v>
                </c:pt>
                <c:pt idx="2473">
                  <c:v>-0.33978000000000003</c:v>
                </c:pt>
                <c:pt idx="2474">
                  <c:v>-0.34140999999999999</c:v>
                </c:pt>
                <c:pt idx="2475">
                  <c:v>-0.34304000000000001</c:v>
                </c:pt>
                <c:pt idx="2476">
                  <c:v>-0.34467999999999999</c:v>
                </c:pt>
                <c:pt idx="2477">
                  <c:v>-0.34636</c:v>
                </c:pt>
                <c:pt idx="2478">
                  <c:v>-0.34799999999999998</c:v>
                </c:pt>
                <c:pt idx="2479">
                  <c:v>-0.34958</c:v>
                </c:pt>
                <c:pt idx="2480">
                  <c:v>-0.35127000000000003</c:v>
                </c:pt>
                <c:pt idx="2481">
                  <c:v>-0.35294999999999999</c:v>
                </c:pt>
                <c:pt idx="2482">
                  <c:v>-0.35464000000000001</c:v>
                </c:pt>
                <c:pt idx="2483">
                  <c:v>-0.35643999999999998</c:v>
                </c:pt>
                <c:pt idx="2484">
                  <c:v>-0.35818</c:v>
                </c:pt>
                <c:pt idx="2485">
                  <c:v>-0.35992000000000002</c:v>
                </c:pt>
                <c:pt idx="2486">
                  <c:v>-0.36166999999999999</c:v>
                </c:pt>
                <c:pt idx="2487">
                  <c:v>-0.36330000000000001</c:v>
                </c:pt>
                <c:pt idx="2488">
                  <c:v>-0.36487999999999998</c:v>
                </c:pt>
                <c:pt idx="2489">
                  <c:v>-0.36629</c:v>
                </c:pt>
                <c:pt idx="2490">
                  <c:v>-0.36770999999999998</c:v>
                </c:pt>
                <c:pt idx="2491">
                  <c:v>-0.36907000000000001</c:v>
                </c:pt>
                <c:pt idx="2492">
                  <c:v>-0.37053999999999998</c:v>
                </c:pt>
                <c:pt idx="2493">
                  <c:v>-0.37196000000000001</c:v>
                </c:pt>
                <c:pt idx="2494">
                  <c:v>-0.37336999999999998</c:v>
                </c:pt>
                <c:pt idx="2495">
                  <c:v>-0.37479000000000001</c:v>
                </c:pt>
                <c:pt idx="2496">
                  <c:v>-0.37620999999999999</c:v>
                </c:pt>
                <c:pt idx="2497">
                  <c:v>-0.37768000000000002</c:v>
                </c:pt>
                <c:pt idx="2498">
                  <c:v>-0.37914999999999999</c:v>
                </c:pt>
                <c:pt idx="2499">
                  <c:v>-0.38067000000000001</c:v>
                </c:pt>
                <c:pt idx="2500">
                  <c:v>-0.38213999999999998</c:v>
                </c:pt>
                <c:pt idx="2501">
                  <c:v>-0.38367000000000001</c:v>
                </c:pt>
                <c:pt idx="2502">
                  <c:v>-0.38513999999999998</c:v>
                </c:pt>
                <c:pt idx="2503">
                  <c:v>-0.38655</c:v>
                </c:pt>
                <c:pt idx="2504">
                  <c:v>-0.38785999999999998</c:v>
                </c:pt>
                <c:pt idx="2505">
                  <c:v>-0.38906000000000002</c:v>
                </c:pt>
                <c:pt idx="2506">
                  <c:v>-0.39024999999999999</c:v>
                </c:pt>
                <c:pt idx="2507">
                  <c:v>-0.39140000000000003</c:v>
                </c:pt>
                <c:pt idx="2508">
                  <c:v>-0.3926</c:v>
                </c:pt>
                <c:pt idx="2509">
                  <c:v>-0.39378999999999997</c:v>
                </c:pt>
                <c:pt idx="2510">
                  <c:v>-0.39499000000000001</c:v>
                </c:pt>
                <c:pt idx="2511">
                  <c:v>-0.39618999999999999</c:v>
                </c:pt>
                <c:pt idx="2512">
                  <c:v>-0.39739000000000002</c:v>
                </c:pt>
                <c:pt idx="2513">
                  <c:v>-0.39863999999999999</c:v>
                </c:pt>
                <c:pt idx="2514">
                  <c:v>-0.39989000000000002</c:v>
                </c:pt>
                <c:pt idx="2515">
                  <c:v>-0.40109</c:v>
                </c:pt>
                <c:pt idx="2516">
                  <c:v>-0.40233999999999998</c:v>
                </c:pt>
                <c:pt idx="2517">
                  <c:v>-0.40360000000000001</c:v>
                </c:pt>
                <c:pt idx="2518">
                  <c:v>-0.40478999999999998</c:v>
                </c:pt>
                <c:pt idx="2519">
                  <c:v>-0.40599000000000002</c:v>
                </c:pt>
                <c:pt idx="2520">
                  <c:v>-0.40703</c:v>
                </c:pt>
                <c:pt idx="2521">
                  <c:v>-0.40800999999999998</c:v>
                </c:pt>
                <c:pt idx="2522">
                  <c:v>-0.40899000000000002</c:v>
                </c:pt>
                <c:pt idx="2523">
                  <c:v>-0.40991</c:v>
                </c:pt>
                <c:pt idx="2524">
                  <c:v>-0.41088999999999998</c:v>
                </c:pt>
                <c:pt idx="2525">
                  <c:v>-0.41187000000000001</c:v>
                </c:pt>
                <c:pt idx="2526">
                  <c:v>-0.41284999999999999</c:v>
                </c:pt>
                <c:pt idx="2527">
                  <c:v>-0.41377999999999998</c:v>
                </c:pt>
                <c:pt idx="2528">
                  <c:v>-0.41476000000000002</c:v>
                </c:pt>
                <c:pt idx="2529">
                  <c:v>-0.41574</c:v>
                </c:pt>
                <c:pt idx="2530">
                  <c:v>-0.41671999999999998</c:v>
                </c:pt>
                <c:pt idx="2531">
                  <c:v>-0.41770000000000002</c:v>
                </c:pt>
                <c:pt idx="2532">
                  <c:v>-0.41868</c:v>
                </c:pt>
                <c:pt idx="2533">
                  <c:v>-0.41965999999999998</c:v>
                </c:pt>
                <c:pt idx="2534">
                  <c:v>-0.42064000000000001</c:v>
                </c:pt>
                <c:pt idx="2535">
                  <c:v>-0.42151</c:v>
                </c:pt>
                <c:pt idx="2536">
                  <c:v>-0.42232999999999998</c:v>
                </c:pt>
                <c:pt idx="2537">
                  <c:v>-0.42309000000000002</c:v>
                </c:pt>
                <c:pt idx="2538">
                  <c:v>-0.42380000000000001</c:v>
                </c:pt>
                <c:pt idx="2539">
                  <c:v>-0.42451</c:v>
                </c:pt>
                <c:pt idx="2540">
                  <c:v>-0.42520999999999998</c:v>
                </c:pt>
                <c:pt idx="2541">
                  <c:v>-0.42598000000000003</c:v>
                </c:pt>
                <c:pt idx="2542">
                  <c:v>-0.42674000000000001</c:v>
                </c:pt>
                <c:pt idx="2543">
                  <c:v>-0.42745</c:v>
                </c:pt>
                <c:pt idx="2544">
                  <c:v>-0.42820999999999998</c:v>
                </c:pt>
                <c:pt idx="2545">
                  <c:v>-0.42892000000000002</c:v>
                </c:pt>
                <c:pt idx="2546">
                  <c:v>-0.42962</c:v>
                </c:pt>
                <c:pt idx="2547">
                  <c:v>-0.43032999999999999</c:v>
                </c:pt>
                <c:pt idx="2548">
                  <c:v>-0.43103999999999998</c:v>
                </c:pt>
                <c:pt idx="2549">
                  <c:v>-0.43175000000000002</c:v>
                </c:pt>
                <c:pt idx="2550">
                  <c:v>-0.43240000000000001</c:v>
                </c:pt>
                <c:pt idx="2551">
                  <c:v>-0.43304999999999999</c:v>
                </c:pt>
                <c:pt idx="2552">
                  <c:v>-0.43359999999999999</c:v>
                </c:pt>
                <c:pt idx="2553">
                  <c:v>-0.43408999999999998</c:v>
                </c:pt>
                <c:pt idx="2554">
                  <c:v>-0.43458000000000002</c:v>
                </c:pt>
                <c:pt idx="2555">
                  <c:v>-0.43501000000000001</c:v>
                </c:pt>
                <c:pt idx="2556">
                  <c:v>-0.43551000000000001</c:v>
                </c:pt>
                <c:pt idx="2557">
                  <c:v>-0.436</c:v>
                </c:pt>
                <c:pt idx="2558">
                  <c:v>-0.43648999999999999</c:v>
                </c:pt>
                <c:pt idx="2559">
                  <c:v>-0.43702999999999997</c:v>
                </c:pt>
                <c:pt idx="2560">
                  <c:v>-0.43752000000000002</c:v>
                </c:pt>
                <c:pt idx="2561">
                  <c:v>-0.43796000000000002</c:v>
                </c:pt>
                <c:pt idx="2562">
                  <c:v>-0.43839</c:v>
                </c:pt>
                <c:pt idx="2563">
                  <c:v>-0.43883</c:v>
                </c:pt>
                <c:pt idx="2564">
                  <c:v>-0.43920999999999999</c:v>
                </c:pt>
                <c:pt idx="2565">
                  <c:v>-0.43963999999999998</c:v>
                </c:pt>
                <c:pt idx="2566">
                  <c:v>-0.44002000000000002</c:v>
                </c:pt>
                <c:pt idx="2567">
                  <c:v>-0.44035000000000002</c:v>
                </c:pt>
                <c:pt idx="2568">
                  <c:v>-0.44062000000000001</c:v>
                </c:pt>
                <c:pt idx="2569">
                  <c:v>-0.44090000000000001</c:v>
                </c:pt>
                <c:pt idx="2570">
                  <c:v>-0.44106000000000001</c:v>
                </c:pt>
                <c:pt idx="2571">
                  <c:v>-0.44128000000000001</c:v>
                </c:pt>
                <c:pt idx="2572">
                  <c:v>-0.44148999999999999</c:v>
                </c:pt>
                <c:pt idx="2573">
                  <c:v>-0.44177</c:v>
                </c:pt>
                <c:pt idx="2574">
                  <c:v>-0.44198999999999999</c:v>
                </c:pt>
                <c:pt idx="2575">
                  <c:v>-0.44225999999999999</c:v>
                </c:pt>
                <c:pt idx="2576">
                  <c:v>-0.44247999999999998</c:v>
                </c:pt>
                <c:pt idx="2577">
                  <c:v>-0.44263999999999998</c:v>
                </c:pt>
                <c:pt idx="2578">
                  <c:v>-0.44274999999999998</c:v>
                </c:pt>
                <c:pt idx="2579">
                  <c:v>-0.44285999999999998</c:v>
                </c:pt>
                <c:pt idx="2580">
                  <c:v>-0.44296999999999997</c:v>
                </c:pt>
                <c:pt idx="2581">
                  <c:v>-0.44307000000000002</c:v>
                </c:pt>
                <c:pt idx="2582">
                  <c:v>-0.44313000000000002</c:v>
                </c:pt>
                <c:pt idx="2583">
                  <c:v>-0.44318000000000002</c:v>
                </c:pt>
                <c:pt idx="2584">
                  <c:v>-0.44318000000000002</c:v>
                </c:pt>
                <c:pt idx="2585">
                  <c:v>-0.44313000000000002</c:v>
                </c:pt>
                <c:pt idx="2586">
                  <c:v>-0.44307000000000002</c:v>
                </c:pt>
                <c:pt idx="2587">
                  <c:v>-0.44302000000000002</c:v>
                </c:pt>
                <c:pt idx="2588">
                  <c:v>-0.44296999999999997</c:v>
                </c:pt>
                <c:pt idx="2589">
                  <c:v>-0.44291000000000003</c:v>
                </c:pt>
                <c:pt idx="2590">
                  <c:v>-0.44285999999999998</c:v>
                </c:pt>
                <c:pt idx="2591">
                  <c:v>-0.44285999999999998</c:v>
                </c:pt>
                <c:pt idx="2592">
                  <c:v>-0.44280000000000003</c:v>
                </c:pt>
                <c:pt idx="2593">
                  <c:v>-0.44268999999999997</c:v>
                </c:pt>
                <c:pt idx="2594">
                  <c:v>-0.44247999999999998</c:v>
                </c:pt>
                <c:pt idx="2595">
                  <c:v>-0.44230999999999998</c:v>
                </c:pt>
                <c:pt idx="2596">
                  <c:v>-0.44203999999999999</c:v>
                </c:pt>
                <c:pt idx="2597">
                  <c:v>-0.44181999999999999</c:v>
                </c:pt>
                <c:pt idx="2598">
                  <c:v>-0.44155</c:v>
                </c:pt>
                <c:pt idx="2599">
                  <c:v>-0.44128000000000001</c:v>
                </c:pt>
                <c:pt idx="2600">
                  <c:v>-0.441</c:v>
                </c:pt>
                <c:pt idx="2601">
                  <c:v>-0.44068000000000002</c:v>
                </c:pt>
                <c:pt idx="2602">
                  <c:v>-0.44030000000000002</c:v>
                </c:pt>
                <c:pt idx="2603">
                  <c:v>-0.43997000000000003</c:v>
                </c:pt>
                <c:pt idx="2604">
                  <c:v>-0.43958999999999998</c:v>
                </c:pt>
                <c:pt idx="2605">
                  <c:v>-0.43925999999999998</c:v>
                </c:pt>
                <c:pt idx="2606">
                  <c:v>-0.43894</c:v>
                </c:pt>
                <c:pt idx="2607">
                  <c:v>-0.43861</c:v>
                </c:pt>
                <c:pt idx="2608">
                  <c:v>-0.43828</c:v>
                </c:pt>
                <c:pt idx="2609">
                  <c:v>-0.43785000000000002</c:v>
                </c:pt>
                <c:pt idx="2610">
                  <c:v>-0.43736000000000003</c:v>
                </c:pt>
                <c:pt idx="2611">
                  <c:v>-0.43680999999999998</c:v>
                </c:pt>
                <c:pt idx="2612">
                  <c:v>-0.43620999999999999</c:v>
                </c:pt>
                <c:pt idx="2613">
                  <c:v>-0.43567</c:v>
                </c:pt>
                <c:pt idx="2614">
                  <c:v>-0.43507000000000001</c:v>
                </c:pt>
                <c:pt idx="2615">
                  <c:v>-0.43447000000000002</c:v>
                </c:pt>
                <c:pt idx="2616">
                  <c:v>-0.43386999999999998</c:v>
                </c:pt>
                <c:pt idx="2617">
                  <c:v>-0.43321999999999999</c:v>
                </c:pt>
                <c:pt idx="2618">
                  <c:v>-0.43256</c:v>
                </c:pt>
                <c:pt idx="2619">
                  <c:v>-0.43197000000000002</c:v>
                </c:pt>
                <c:pt idx="2620">
                  <c:v>-0.43131000000000003</c:v>
                </c:pt>
                <c:pt idx="2621">
                  <c:v>-0.43065999999999999</c:v>
                </c:pt>
                <c:pt idx="2622">
                  <c:v>-0.43006</c:v>
                </c:pt>
                <c:pt idx="2623">
                  <c:v>-0.42941000000000001</c:v>
                </c:pt>
                <c:pt idx="2624">
                  <c:v>-0.42875000000000002</c:v>
                </c:pt>
                <c:pt idx="2625">
                  <c:v>-0.42798999999999998</c:v>
                </c:pt>
                <c:pt idx="2626">
                  <c:v>-0.42716999999999999</c:v>
                </c:pt>
                <c:pt idx="2627">
                  <c:v>-0.42630000000000001</c:v>
                </c:pt>
                <c:pt idx="2628">
                  <c:v>-0.42542999999999997</c:v>
                </c:pt>
                <c:pt idx="2629">
                  <c:v>-0.42451</c:v>
                </c:pt>
                <c:pt idx="2630">
                  <c:v>-0.42358000000000001</c:v>
                </c:pt>
                <c:pt idx="2631">
                  <c:v>-0.42265000000000003</c:v>
                </c:pt>
                <c:pt idx="2632">
                  <c:v>-0.42172999999999999</c:v>
                </c:pt>
                <c:pt idx="2633">
                  <c:v>-0.42080000000000001</c:v>
                </c:pt>
                <c:pt idx="2634">
                  <c:v>-0.41987999999999998</c:v>
                </c:pt>
                <c:pt idx="2635">
                  <c:v>-0.41889999999999999</c:v>
                </c:pt>
                <c:pt idx="2636">
                  <c:v>-0.41797000000000001</c:v>
                </c:pt>
                <c:pt idx="2637">
                  <c:v>-0.41704999999999998</c:v>
                </c:pt>
                <c:pt idx="2638">
                  <c:v>-0.41611999999999999</c:v>
                </c:pt>
                <c:pt idx="2639">
                  <c:v>-0.41519</c:v>
                </c:pt>
                <c:pt idx="2640">
                  <c:v>-0.41421000000000002</c:v>
                </c:pt>
                <c:pt idx="2641">
                  <c:v>-0.41317999999999999</c:v>
                </c:pt>
                <c:pt idx="2642">
                  <c:v>-0.41204000000000002</c:v>
                </c:pt>
                <c:pt idx="2643">
                  <c:v>-0.41083999999999998</c:v>
                </c:pt>
                <c:pt idx="2644">
                  <c:v>-0.40959000000000001</c:v>
                </c:pt>
                <c:pt idx="2645">
                  <c:v>-0.40833000000000003</c:v>
                </c:pt>
                <c:pt idx="2646">
                  <c:v>-0.40708</c:v>
                </c:pt>
                <c:pt idx="2647">
                  <c:v>-0.40588000000000002</c:v>
                </c:pt>
                <c:pt idx="2648">
                  <c:v>-0.40462999999999999</c:v>
                </c:pt>
                <c:pt idx="2649">
                  <c:v>-0.40343000000000001</c:v>
                </c:pt>
                <c:pt idx="2650">
                  <c:v>-0.40217999999999998</c:v>
                </c:pt>
                <c:pt idx="2651">
                  <c:v>-0.40098</c:v>
                </c:pt>
                <c:pt idx="2652">
                  <c:v>-0.39972999999999997</c:v>
                </c:pt>
                <c:pt idx="2653">
                  <c:v>-0.39848</c:v>
                </c:pt>
                <c:pt idx="2654">
                  <c:v>-0.39728000000000002</c:v>
                </c:pt>
                <c:pt idx="2655">
                  <c:v>-0.39607999999999999</c:v>
                </c:pt>
                <c:pt idx="2656">
                  <c:v>-0.39483000000000001</c:v>
                </c:pt>
                <c:pt idx="2657">
                  <c:v>-0.39346999999999999</c:v>
                </c:pt>
                <c:pt idx="2658">
                  <c:v>-0.39205000000000001</c:v>
                </c:pt>
                <c:pt idx="2659">
                  <c:v>-0.39052999999999999</c:v>
                </c:pt>
                <c:pt idx="2660">
                  <c:v>-0.38900000000000001</c:v>
                </c:pt>
                <c:pt idx="2661">
                  <c:v>-0.38741999999999999</c:v>
                </c:pt>
                <c:pt idx="2662">
                  <c:v>-0.38590000000000002</c:v>
                </c:pt>
                <c:pt idx="2663">
                  <c:v>-0.38436999999999999</c:v>
                </c:pt>
                <c:pt idx="2664">
                  <c:v>-0.38285000000000002</c:v>
                </c:pt>
                <c:pt idx="2665">
                  <c:v>-0.38131999999999999</c:v>
                </c:pt>
                <c:pt idx="2666">
                  <c:v>-0.37985000000000002</c:v>
                </c:pt>
                <c:pt idx="2667">
                  <c:v>-0.37837999999999999</c:v>
                </c:pt>
                <c:pt idx="2668">
                  <c:v>-0.37685999999999997</c:v>
                </c:pt>
                <c:pt idx="2669">
                  <c:v>-0.37539</c:v>
                </c:pt>
                <c:pt idx="2670">
                  <c:v>-0.37391999999999997</c:v>
                </c:pt>
                <c:pt idx="2671">
                  <c:v>-0.37245</c:v>
                </c:pt>
                <c:pt idx="2672">
                  <c:v>-0.37092000000000003</c:v>
                </c:pt>
                <c:pt idx="2673">
                  <c:v>-0.36929000000000001</c:v>
                </c:pt>
                <c:pt idx="2674">
                  <c:v>-0.36759999999999998</c:v>
                </c:pt>
                <c:pt idx="2675">
                  <c:v>-0.36580000000000001</c:v>
                </c:pt>
                <c:pt idx="2676">
                  <c:v>-0.36395</c:v>
                </c:pt>
                <c:pt idx="2677">
                  <c:v>-0.36215999999999998</c:v>
                </c:pt>
                <c:pt idx="2678">
                  <c:v>-0.36030000000000001</c:v>
                </c:pt>
                <c:pt idx="2679">
                  <c:v>-0.35851</c:v>
                </c:pt>
                <c:pt idx="2680">
                  <c:v>-0.35676999999999998</c:v>
                </c:pt>
                <c:pt idx="2681">
                  <c:v>-0.35502</c:v>
                </c:pt>
                <c:pt idx="2682">
                  <c:v>-0.35332999999999998</c:v>
                </c:pt>
                <c:pt idx="2683">
                  <c:v>-0.35159000000000001</c:v>
                </c:pt>
                <c:pt idx="2684">
                  <c:v>-0.34989999999999999</c:v>
                </c:pt>
                <c:pt idx="2685">
                  <c:v>-0.34816000000000003</c:v>
                </c:pt>
                <c:pt idx="2686">
                  <c:v>-0.34647</c:v>
                </c:pt>
                <c:pt idx="2687">
                  <c:v>-0.34478999999999999</c:v>
                </c:pt>
                <c:pt idx="2688">
                  <c:v>-0.34299000000000002</c:v>
                </c:pt>
                <c:pt idx="2689">
                  <c:v>-0.34114</c:v>
                </c:pt>
                <c:pt idx="2690">
                  <c:v>-0.33917999999999998</c:v>
                </c:pt>
                <c:pt idx="2691">
                  <c:v>-0.33716000000000002</c:v>
                </c:pt>
                <c:pt idx="2692">
                  <c:v>-0.33509</c:v>
                </c:pt>
                <c:pt idx="2693">
                  <c:v>-0.33301999999999998</c:v>
                </c:pt>
                <c:pt idx="2694">
                  <c:v>-0.33101000000000003</c:v>
                </c:pt>
                <c:pt idx="2695">
                  <c:v>-0.32894000000000001</c:v>
                </c:pt>
                <c:pt idx="2696">
                  <c:v>-0.32697999999999999</c:v>
                </c:pt>
                <c:pt idx="2697">
                  <c:v>-0.32507000000000003</c:v>
                </c:pt>
                <c:pt idx="2698">
                  <c:v>-0.32317000000000001</c:v>
                </c:pt>
                <c:pt idx="2699">
                  <c:v>-0.32125999999999999</c:v>
                </c:pt>
                <c:pt idx="2700">
                  <c:v>-0.31935999999999998</c:v>
                </c:pt>
                <c:pt idx="2701">
                  <c:v>-0.31745000000000001</c:v>
                </c:pt>
                <c:pt idx="2702">
                  <c:v>-0.31553999999999999</c:v>
                </c:pt>
                <c:pt idx="2703">
                  <c:v>-0.31363999999999997</c:v>
                </c:pt>
                <c:pt idx="2704">
                  <c:v>-0.31173000000000001</c:v>
                </c:pt>
                <c:pt idx="2705">
                  <c:v>-0.30965999999999999</c:v>
                </c:pt>
                <c:pt idx="2706">
                  <c:v>-0.30753999999999998</c:v>
                </c:pt>
                <c:pt idx="2707">
                  <c:v>-0.30531000000000003</c:v>
                </c:pt>
                <c:pt idx="2708">
                  <c:v>-0.30307000000000001</c:v>
                </c:pt>
                <c:pt idx="2709">
                  <c:v>-0.30084</c:v>
                </c:pt>
                <c:pt idx="2710">
                  <c:v>-0.29860999999999999</c:v>
                </c:pt>
                <c:pt idx="2711">
                  <c:v>-0.29637999999999998</c:v>
                </c:pt>
                <c:pt idx="2712">
                  <c:v>-0.29425000000000001</c:v>
                </c:pt>
                <c:pt idx="2713">
                  <c:v>-0.29218</c:v>
                </c:pt>
                <c:pt idx="2714">
                  <c:v>-0.29016999999999998</c:v>
                </c:pt>
                <c:pt idx="2715">
                  <c:v>-0.28810000000000002</c:v>
                </c:pt>
                <c:pt idx="2716">
                  <c:v>-0.28608</c:v>
                </c:pt>
                <c:pt idx="2717">
                  <c:v>-0.28401999999999999</c:v>
                </c:pt>
                <c:pt idx="2718">
                  <c:v>-0.28194999999999998</c:v>
                </c:pt>
                <c:pt idx="2719">
                  <c:v>-0.27993000000000001</c:v>
                </c:pt>
                <c:pt idx="2720">
                  <c:v>-0.27786</c:v>
                </c:pt>
                <c:pt idx="2721">
                  <c:v>-0.27567999999999998</c:v>
                </c:pt>
                <c:pt idx="2722">
                  <c:v>-0.27339999999999998</c:v>
                </c:pt>
                <c:pt idx="2723">
                  <c:v>-0.27106000000000002</c:v>
                </c:pt>
                <c:pt idx="2724">
                  <c:v>-0.26871</c:v>
                </c:pt>
                <c:pt idx="2725">
                  <c:v>-0.26632</c:v>
                </c:pt>
                <c:pt idx="2726">
                  <c:v>-0.26397999999999999</c:v>
                </c:pt>
                <c:pt idx="2727">
                  <c:v>-0.26163999999999998</c:v>
                </c:pt>
                <c:pt idx="2728">
                  <c:v>-0.25940000000000002</c:v>
                </c:pt>
                <c:pt idx="2729">
                  <c:v>-0.25728000000000001</c:v>
                </c:pt>
                <c:pt idx="2730">
                  <c:v>-0.25516</c:v>
                </c:pt>
                <c:pt idx="2731">
                  <c:v>-0.25302999999999998</c:v>
                </c:pt>
                <c:pt idx="2732">
                  <c:v>-0.25085000000000002</c:v>
                </c:pt>
                <c:pt idx="2733">
                  <c:v>-0.24873000000000001</c:v>
                </c:pt>
                <c:pt idx="2734">
                  <c:v>-0.24661</c:v>
                </c:pt>
                <c:pt idx="2735">
                  <c:v>-0.24448</c:v>
                </c:pt>
                <c:pt idx="2736">
                  <c:v>-0.24235999999999999</c:v>
                </c:pt>
                <c:pt idx="2737">
                  <c:v>-0.24007000000000001</c:v>
                </c:pt>
                <c:pt idx="2738">
                  <c:v>-0.23773</c:v>
                </c:pt>
                <c:pt idx="2739">
                  <c:v>-0.23533000000000001</c:v>
                </c:pt>
                <c:pt idx="2740">
                  <c:v>-0.23288</c:v>
                </c:pt>
                <c:pt idx="2741">
                  <c:v>-0.23043</c:v>
                </c:pt>
                <c:pt idx="2742">
                  <c:v>-0.22797999999999999</c:v>
                </c:pt>
                <c:pt idx="2743">
                  <c:v>-0.22564000000000001</c:v>
                </c:pt>
                <c:pt idx="2744">
                  <c:v>-0.22334999999999999</c:v>
                </c:pt>
                <c:pt idx="2745">
                  <c:v>-0.22117999999999999</c:v>
                </c:pt>
                <c:pt idx="2746">
                  <c:v>-0.21904999999999999</c:v>
                </c:pt>
                <c:pt idx="2747">
                  <c:v>-0.21687000000000001</c:v>
                </c:pt>
                <c:pt idx="2748">
                  <c:v>-0.2147</c:v>
                </c:pt>
                <c:pt idx="2749">
                  <c:v>-0.21251999999999999</c:v>
                </c:pt>
                <c:pt idx="2750">
                  <c:v>-0.21038999999999999</c:v>
                </c:pt>
                <c:pt idx="2751">
                  <c:v>-0.20827000000000001</c:v>
                </c:pt>
                <c:pt idx="2752">
                  <c:v>-0.20609</c:v>
                </c:pt>
                <c:pt idx="2753">
                  <c:v>-0.20380999999999999</c:v>
                </c:pt>
                <c:pt idx="2754">
                  <c:v>-0.20141000000000001</c:v>
                </c:pt>
                <c:pt idx="2755">
                  <c:v>-0.19900999999999999</c:v>
                </c:pt>
                <c:pt idx="2756">
                  <c:v>-0.19656000000000001</c:v>
                </c:pt>
                <c:pt idx="2757">
                  <c:v>-0.19411</c:v>
                </c:pt>
                <c:pt idx="2758">
                  <c:v>-0.19166</c:v>
                </c:pt>
                <c:pt idx="2759">
                  <c:v>-0.18931999999999999</c:v>
                </c:pt>
                <c:pt idx="2760">
                  <c:v>-0.18703</c:v>
                </c:pt>
                <c:pt idx="2761">
                  <c:v>-0.18486</c:v>
                </c:pt>
                <c:pt idx="2762">
                  <c:v>-0.18273</c:v>
                </c:pt>
                <c:pt idx="2763">
                  <c:v>-0.18060999999999999</c:v>
                </c:pt>
                <c:pt idx="2764">
                  <c:v>-0.17848</c:v>
                </c:pt>
                <c:pt idx="2765">
                  <c:v>-0.17630999999999999</c:v>
                </c:pt>
                <c:pt idx="2766">
                  <c:v>-0.17424000000000001</c:v>
                </c:pt>
                <c:pt idx="2767">
                  <c:v>-0.17211000000000001</c:v>
                </c:pt>
                <c:pt idx="2768">
                  <c:v>-0.16994000000000001</c:v>
                </c:pt>
                <c:pt idx="2769">
                  <c:v>-0.16769999999999999</c:v>
                </c:pt>
                <c:pt idx="2770">
                  <c:v>-0.16536000000000001</c:v>
                </c:pt>
                <c:pt idx="2771">
                  <c:v>-0.16302</c:v>
                </c:pt>
                <c:pt idx="2772">
                  <c:v>-0.16062000000000001</c:v>
                </c:pt>
                <c:pt idx="2773">
                  <c:v>-0.15817000000000001</c:v>
                </c:pt>
                <c:pt idx="2774">
                  <c:v>-0.15583</c:v>
                </c:pt>
                <c:pt idx="2775">
                  <c:v>-0.15354000000000001</c:v>
                </c:pt>
                <c:pt idx="2776">
                  <c:v>-0.15131</c:v>
                </c:pt>
                <c:pt idx="2777">
                  <c:v>-0.14924000000000001</c:v>
                </c:pt>
                <c:pt idx="2778">
                  <c:v>-0.14717</c:v>
                </c:pt>
                <c:pt idx="2779">
                  <c:v>-0.14516000000000001</c:v>
                </c:pt>
                <c:pt idx="2780">
                  <c:v>-0.14304</c:v>
                </c:pt>
                <c:pt idx="2781">
                  <c:v>-0.14097000000000001</c:v>
                </c:pt>
                <c:pt idx="2782">
                  <c:v>-0.13894999999999999</c:v>
                </c:pt>
                <c:pt idx="2783">
                  <c:v>-0.13688</c:v>
                </c:pt>
                <c:pt idx="2784">
                  <c:v>-0.13481000000000001</c:v>
                </c:pt>
                <c:pt idx="2785">
                  <c:v>-0.13269</c:v>
                </c:pt>
                <c:pt idx="2786">
                  <c:v>-0.13045999999999999</c:v>
                </c:pt>
                <c:pt idx="2787">
                  <c:v>-0.12817000000000001</c:v>
                </c:pt>
                <c:pt idx="2788">
                  <c:v>-0.12583</c:v>
                </c:pt>
                <c:pt idx="2789">
                  <c:v>-0.12354</c:v>
                </c:pt>
                <c:pt idx="2790">
                  <c:v>-0.12125</c:v>
                </c:pt>
                <c:pt idx="2791">
                  <c:v>-0.11908000000000001</c:v>
                </c:pt>
                <c:pt idx="2792">
                  <c:v>-0.11701</c:v>
                </c:pt>
                <c:pt idx="2793">
                  <c:v>-0.11498999999999999</c:v>
                </c:pt>
                <c:pt idx="2794">
                  <c:v>-0.11309</c:v>
                </c:pt>
                <c:pt idx="2795">
                  <c:v>-0.11113000000000001</c:v>
                </c:pt>
                <c:pt idx="2796">
                  <c:v>-0.10917</c:v>
                </c:pt>
                <c:pt idx="2797">
                  <c:v>-0.10721</c:v>
                </c:pt>
                <c:pt idx="2798">
                  <c:v>-0.1053</c:v>
                </c:pt>
                <c:pt idx="2799">
                  <c:v>-0.10339</c:v>
                </c:pt>
                <c:pt idx="2800">
                  <c:v>-0.10143000000000001</c:v>
                </c:pt>
                <c:pt idx="2801">
                  <c:v>-9.9360000000000004E-2</c:v>
                </c:pt>
                <c:pt idx="2802">
                  <c:v>-9.7290000000000001E-2</c:v>
                </c:pt>
                <c:pt idx="2803">
                  <c:v>-9.5119999999999996E-2</c:v>
                </c:pt>
                <c:pt idx="2804">
                  <c:v>-9.2939999999999995E-2</c:v>
                </c:pt>
                <c:pt idx="2805">
                  <c:v>-9.0810000000000002E-2</c:v>
                </c:pt>
                <c:pt idx="2806">
                  <c:v>-8.8639999999999997E-2</c:v>
                </c:pt>
                <c:pt idx="2807">
                  <c:v>-8.6620000000000003E-2</c:v>
                </c:pt>
                <c:pt idx="2808">
                  <c:v>-8.4659999999999999E-2</c:v>
                </c:pt>
                <c:pt idx="2809">
                  <c:v>-8.2809999999999995E-2</c:v>
                </c:pt>
                <c:pt idx="2810">
                  <c:v>-8.1009999999999999E-2</c:v>
                </c:pt>
                <c:pt idx="2811">
                  <c:v>-7.9219999999999999E-2</c:v>
                </c:pt>
                <c:pt idx="2812">
                  <c:v>-7.7420000000000003E-2</c:v>
                </c:pt>
                <c:pt idx="2813">
                  <c:v>-7.5620000000000007E-2</c:v>
                </c:pt>
                <c:pt idx="2814">
                  <c:v>-7.3830000000000007E-2</c:v>
                </c:pt>
                <c:pt idx="2815">
                  <c:v>-7.2029999999999997E-2</c:v>
                </c:pt>
                <c:pt idx="2816">
                  <c:v>-7.0230000000000001E-2</c:v>
                </c:pt>
                <c:pt idx="2817">
                  <c:v>-6.8330000000000002E-2</c:v>
                </c:pt>
                <c:pt idx="2818">
                  <c:v>-6.6360000000000002E-2</c:v>
                </c:pt>
                <c:pt idx="2819">
                  <c:v>-6.4399999999999999E-2</c:v>
                </c:pt>
                <c:pt idx="2820">
                  <c:v>-6.2390000000000001E-2</c:v>
                </c:pt>
                <c:pt idx="2821">
                  <c:v>-6.0380000000000003E-2</c:v>
                </c:pt>
                <c:pt idx="2822">
                  <c:v>-5.8409999999999997E-2</c:v>
                </c:pt>
                <c:pt idx="2823">
                  <c:v>-5.6509999999999998E-2</c:v>
                </c:pt>
                <c:pt idx="2824">
                  <c:v>-5.4710000000000002E-2</c:v>
                </c:pt>
                <c:pt idx="2825">
                  <c:v>-5.3019999999999998E-2</c:v>
                </c:pt>
                <c:pt idx="2826">
                  <c:v>-5.144E-2</c:v>
                </c:pt>
                <c:pt idx="2827">
                  <c:v>-4.981E-2</c:v>
                </c:pt>
                <c:pt idx="2828">
                  <c:v>-4.8120000000000003E-2</c:v>
                </c:pt>
                <c:pt idx="2829">
                  <c:v>-4.6489999999999997E-2</c:v>
                </c:pt>
                <c:pt idx="2830">
                  <c:v>-4.4859999999999997E-2</c:v>
                </c:pt>
                <c:pt idx="2831">
                  <c:v>-4.3220000000000001E-2</c:v>
                </c:pt>
                <c:pt idx="2832">
                  <c:v>-4.1529999999999997E-2</c:v>
                </c:pt>
                <c:pt idx="2833">
                  <c:v>-3.9849999999999997E-2</c:v>
                </c:pt>
                <c:pt idx="2834">
                  <c:v>-3.805E-2</c:v>
                </c:pt>
                <c:pt idx="2835">
                  <c:v>-3.6249999999999998E-2</c:v>
                </c:pt>
                <c:pt idx="2836">
                  <c:v>-3.44E-2</c:v>
                </c:pt>
                <c:pt idx="2837">
                  <c:v>-3.2550000000000003E-2</c:v>
                </c:pt>
                <c:pt idx="2838">
                  <c:v>-3.075E-2</c:v>
                </c:pt>
                <c:pt idx="2839">
                  <c:v>-2.9059999999999999E-2</c:v>
                </c:pt>
                <c:pt idx="2840">
                  <c:v>-2.743E-2</c:v>
                </c:pt>
                <c:pt idx="2841">
                  <c:v>-2.5909999999999999E-2</c:v>
                </c:pt>
                <c:pt idx="2842">
                  <c:v>-2.444E-2</c:v>
                </c:pt>
                <c:pt idx="2843">
                  <c:v>-2.2970000000000001E-2</c:v>
                </c:pt>
                <c:pt idx="2844">
                  <c:v>-2.1499999999999998E-2</c:v>
                </c:pt>
                <c:pt idx="2845">
                  <c:v>-1.9970000000000002E-2</c:v>
                </c:pt>
                <c:pt idx="2846">
                  <c:v>-1.8499999999999999E-2</c:v>
                </c:pt>
                <c:pt idx="2847">
                  <c:v>-1.703E-2</c:v>
                </c:pt>
                <c:pt idx="2848">
                  <c:v>-1.5559999999999999E-2</c:v>
                </c:pt>
                <c:pt idx="2849">
                  <c:v>-1.3979999999999999E-2</c:v>
                </c:pt>
                <c:pt idx="2850">
                  <c:v>-1.235E-2</c:v>
                </c:pt>
                <c:pt idx="2851">
                  <c:v>-1.0710000000000001E-2</c:v>
                </c:pt>
                <c:pt idx="2852">
                  <c:v>-9.0799999999999995E-3</c:v>
                </c:pt>
                <c:pt idx="2853">
                  <c:v>-7.3899999999999999E-3</c:v>
                </c:pt>
                <c:pt idx="2854">
                  <c:v>-5.7600000000000004E-3</c:v>
                </c:pt>
                <c:pt idx="2855">
                  <c:v>-4.1799999999999997E-3</c:v>
                </c:pt>
                <c:pt idx="2856">
                  <c:v>-2.7599999999999999E-3</c:v>
                </c:pt>
                <c:pt idx="2857">
                  <c:v>-1.4E-3</c:v>
                </c:pt>
                <c:pt idx="2858">
                  <c:v>-1E-4</c:v>
                </c:pt>
                <c:pt idx="2859">
                  <c:v>1.2099999999999999E-3</c:v>
                </c:pt>
                <c:pt idx="2860">
                  <c:v>2.5699999999999998E-3</c:v>
                </c:pt>
                <c:pt idx="2861">
                  <c:v>3.9300000000000003E-3</c:v>
                </c:pt>
                <c:pt idx="2862">
                  <c:v>5.2399999999999999E-3</c:v>
                </c:pt>
                <c:pt idx="2863">
                  <c:v>6.5500000000000003E-3</c:v>
                </c:pt>
                <c:pt idx="2864">
                  <c:v>7.9100000000000004E-3</c:v>
                </c:pt>
                <c:pt idx="2865">
                  <c:v>9.3299999999999998E-3</c:v>
                </c:pt>
                <c:pt idx="2866">
                  <c:v>1.074E-2</c:v>
                </c:pt>
                <c:pt idx="2867">
                  <c:v>1.227E-2</c:v>
                </c:pt>
                <c:pt idx="2868">
                  <c:v>1.374E-2</c:v>
                </c:pt>
                <c:pt idx="2869">
                  <c:v>1.5259999999999999E-2</c:v>
                </c:pt>
                <c:pt idx="2870">
                  <c:v>1.6729999999999998E-2</c:v>
                </c:pt>
                <c:pt idx="2871">
                  <c:v>1.8149999999999999E-2</c:v>
                </c:pt>
                <c:pt idx="2872">
                  <c:v>1.9449999999999999E-2</c:v>
                </c:pt>
                <c:pt idx="2873">
                  <c:v>2.0650000000000002E-2</c:v>
                </c:pt>
                <c:pt idx="2874">
                  <c:v>2.18E-2</c:v>
                </c:pt>
                <c:pt idx="2875">
                  <c:v>2.299E-2</c:v>
                </c:pt>
                <c:pt idx="2876">
                  <c:v>2.419E-2</c:v>
                </c:pt>
                <c:pt idx="2877">
                  <c:v>2.5389999999999999E-2</c:v>
                </c:pt>
                <c:pt idx="2878">
                  <c:v>2.6589999999999999E-2</c:v>
                </c:pt>
                <c:pt idx="2879">
                  <c:v>2.7789999999999999E-2</c:v>
                </c:pt>
                <c:pt idx="2880">
                  <c:v>2.8979999999999999E-2</c:v>
                </c:pt>
                <c:pt idx="2881">
                  <c:v>3.024E-2</c:v>
                </c:pt>
                <c:pt idx="2882">
                  <c:v>3.1539999999999999E-2</c:v>
                </c:pt>
                <c:pt idx="2883">
                  <c:v>3.2899999999999999E-2</c:v>
                </c:pt>
                <c:pt idx="2884">
                  <c:v>3.4270000000000002E-2</c:v>
                </c:pt>
                <c:pt idx="2885">
                  <c:v>3.5569999999999997E-2</c:v>
                </c:pt>
                <c:pt idx="2886">
                  <c:v>3.6929999999999998E-2</c:v>
                </c:pt>
                <c:pt idx="2887">
                  <c:v>3.8190000000000002E-2</c:v>
                </c:pt>
                <c:pt idx="2888">
                  <c:v>3.9379999999999998E-2</c:v>
                </c:pt>
                <c:pt idx="2889">
                  <c:v>4.0469999999999999E-2</c:v>
                </c:pt>
                <c:pt idx="2890">
                  <c:v>4.1509999999999998E-2</c:v>
                </c:pt>
                <c:pt idx="2891">
                  <c:v>4.2540000000000001E-2</c:v>
                </c:pt>
                <c:pt idx="2892">
                  <c:v>4.3630000000000002E-2</c:v>
                </c:pt>
                <c:pt idx="2893">
                  <c:v>4.4720000000000003E-2</c:v>
                </c:pt>
                <c:pt idx="2894">
                  <c:v>4.5809999999999997E-2</c:v>
                </c:pt>
                <c:pt idx="2895">
                  <c:v>4.684E-2</c:v>
                </c:pt>
                <c:pt idx="2896">
                  <c:v>4.793E-2</c:v>
                </c:pt>
                <c:pt idx="2897">
                  <c:v>4.9079999999999999E-2</c:v>
                </c:pt>
                <c:pt idx="2898">
                  <c:v>5.0270000000000002E-2</c:v>
                </c:pt>
                <c:pt idx="2899">
                  <c:v>5.1470000000000002E-2</c:v>
                </c:pt>
                <c:pt idx="2900">
                  <c:v>5.2670000000000002E-2</c:v>
                </c:pt>
                <c:pt idx="2901">
                  <c:v>5.3920000000000003E-2</c:v>
                </c:pt>
                <c:pt idx="2902">
                  <c:v>5.5120000000000002E-2</c:v>
                </c:pt>
                <c:pt idx="2903">
                  <c:v>5.6259999999999998E-2</c:v>
                </c:pt>
                <c:pt idx="2904">
                  <c:v>5.7299999999999997E-2</c:v>
                </c:pt>
                <c:pt idx="2905">
                  <c:v>5.8279999999999998E-2</c:v>
                </c:pt>
                <c:pt idx="2906">
                  <c:v>5.9200000000000003E-2</c:v>
                </c:pt>
                <c:pt idx="2907">
                  <c:v>6.0179999999999997E-2</c:v>
                </c:pt>
                <c:pt idx="2908">
                  <c:v>6.1170000000000002E-2</c:v>
                </c:pt>
                <c:pt idx="2909">
                  <c:v>6.2149999999999997E-2</c:v>
                </c:pt>
                <c:pt idx="2910">
                  <c:v>6.3130000000000006E-2</c:v>
                </c:pt>
                <c:pt idx="2911">
                  <c:v>6.4049999999999996E-2</c:v>
                </c:pt>
                <c:pt idx="2912">
                  <c:v>6.5030000000000004E-2</c:v>
                </c:pt>
                <c:pt idx="2913">
                  <c:v>6.6070000000000004E-2</c:v>
                </c:pt>
                <c:pt idx="2914">
                  <c:v>6.7150000000000001E-2</c:v>
                </c:pt>
                <c:pt idx="2915">
                  <c:v>6.8239999999999995E-2</c:v>
                </c:pt>
                <c:pt idx="2916">
                  <c:v>6.9330000000000003E-2</c:v>
                </c:pt>
                <c:pt idx="2917">
                  <c:v>7.0480000000000001E-2</c:v>
                </c:pt>
                <c:pt idx="2918">
                  <c:v>7.1569999999999995E-2</c:v>
                </c:pt>
                <c:pt idx="2919">
                  <c:v>7.2599999999999998E-2</c:v>
                </c:pt>
                <c:pt idx="2920">
                  <c:v>7.3529999999999998E-2</c:v>
                </c:pt>
                <c:pt idx="2921">
                  <c:v>7.4450000000000002E-2</c:v>
                </c:pt>
                <c:pt idx="2922">
                  <c:v>7.5270000000000004E-2</c:v>
                </c:pt>
                <c:pt idx="2923">
                  <c:v>7.6139999999999999E-2</c:v>
                </c:pt>
                <c:pt idx="2924">
                  <c:v>7.707E-2</c:v>
                </c:pt>
                <c:pt idx="2925">
                  <c:v>7.7939999999999995E-2</c:v>
                </c:pt>
                <c:pt idx="2926">
                  <c:v>7.8810000000000005E-2</c:v>
                </c:pt>
                <c:pt idx="2927">
                  <c:v>7.9680000000000001E-2</c:v>
                </c:pt>
                <c:pt idx="2928">
                  <c:v>8.0600000000000005E-2</c:v>
                </c:pt>
                <c:pt idx="2929">
                  <c:v>8.1530000000000005E-2</c:v>
                </c:pt>
                <c:pt idx="2930">
                  <c:v>8.251E-2</c:v>
                </c:pt>
                <c:pt idx="2931">
                  <c:v>8.3489999999999995E-2</c:v>
                </c:pt>
                <c:pt idx="2932">
                  <c:v>8.4470000000000003E-2</c:v>
                </c:pt>
                <c:pt idx="2933">
                  <c:v>8.5510000000000003E-2</c:v>
                </c:pt>
                <c:pt idx="2934">
                  <c:v>8.6489999999999997E-2</c:v>
                </c:pt>
                <c:pt idx="2935">
                  <c:v>8.7410000000000002E-2</c:v>
                </c:pt>
                <c:pt idx="2936">
                  <c:v>8.8279999999999997E-2</c:v>
                </c:pt>
                <c:pt idx="2937">
                  <c:v>8.9099999999999999E-2</c:v>
                </c:pt>
                <c:pt idx="2938">
                  <c:v>8.992E-2</c:v>
                </c:pt>
                <c:pt idx="2939">
                  <c:v>9.0679999999999997E-2</c:v>
                </c:pt>
                <c:pt idx="2940">
                  <c:v>9.1499999999999998E-2</c:v>
                </c:pt>
                <c:pt idx="2941">
                  <c:v>9.2310000000000003E-2</c:v>
                </c:pt>
                <c:pt idx="2942">
                  <c:v>9.3130000000000004E-2</c:v>
                </c:pt>
                <c:pt idx="2943">
                  <c:v>9.3950000000000006E-2</c:v>
                </c:pt>
                <c:pt idx="2944">
                  <c:v>9.4759999999999997E-2</c:v>
                </c:pt>
                <c:pt idx="2945">
                  <c:v>9.5579999999999998E-2</c:v>
                </c:pt>
                <c:pt idx="2946">
                  <c:v>9.6449999999999994E-2</c:v>
                </c:pt>
                <c:pt idx="2947">
                  <c:v>9.7379999999999994E-2</c:v>
                </c:pt>
                <c:pt idx="2948">
                  <c:v>9.8299999999999998E-2</c:v>
                </c:pt>
                <c:pt idx="2949">
                  <c:v>9.9229999999999999E-2</c:v>
                </c:pt>
                <c:pt idx="2950">
                  <c:v>0.10009999999999999</c:v>
                </c:pt>
                <c:pt idx="2951">
                  <c:v>0.10097</c:v>
                </c:pt>
                <c:pt idx="2952">
                  <c:v>0.10173</c:v>
                </c:pt>
                <c:pt idx="2953">
                  <c:v>0.10249999999999999</c:v>
                </c:pt>
                <c:pt idx="2954">
                  <c:v>0.1032</c:v>
                </c:pt>
                <c:pt idx="2955">
                  <c:v>0.10391</c:v>
                </c:pt>
                <c:pt idx="2956">
                  <c:v>0.10467</c:v>
                </c:pt>
                <c:pt idx="2957">
                  <c:v>0.10538</c:v>
                </c:pt>
                <c:pt idx="2958">
                  <c:v>0.10614</c:v>
                </c:pt>
                <c:pt idx="2959">
                  <c:v>0.10685</c:v>
                </c:pt>
                <c:pt idx="2960">
                  <c:v>0.10761</c:v>
                </c:pt>
                <c:pt idx="2961">
                  <c:v>0.10838</c:v>
                </c:pt>
                <c:pt idx="2962">
                  <c:v>0.10919</c:v>
                </c:pt>
                <c:pt idx="2963">
                  <c:v>0.11001</c:v>
                </c:pt>
                <c:pt idx="2964">
                  <c:v>0.11083</c:v>
                </c:pt>
                <c:pt idx="2965">
                  <c:v>0.11164</c:v>
                </c:pt>
                <c:pt idx="2966">
                  <c:v>0.11246</c:v>
                </c:pt>
                <c:pt idx="2967">
                  <c:v>0.11322</c:v>
                </c:pt>
                <c:pt idx="2968">
                  <c:v>0.11393</c:v>
                </c:pt>
                <c:pt idx="2969">
                  <c:v>0.11464000000000001</c:v>
                </c:pt>
                <c:pt idx="2970">
                  <c:v>0.11524</c:v>
                </c:pt>
                <c:pt idx="2971">
                  <c:v>0.11589000000000001</c:v>
                </c:pt>
                <c:pt idx="2972">
                  <c:v>0.11654</c:v>
                </c:pt>
                <c:pt idx="2973">
                  <c:v>0.11724999999999999</c:v>
                </c:pt>
                <c:pt idx="2974">
                  <c:v>0.11791</c:v>
                </c:pt>
                <c:pt idx="2975">
                  <c:v>0.11856</c:v>
                </c:pt>
                <c:pt idx="2976">
                  <c:v>0.11921</c:v>
                </c:pt>
                <c:pt idx="2977">
                  <c:v>0.11992</c:v>
                </c:pt>
                <c:pt idx="2978">
                  <c:v>0.12063</c:v>
                </c:pt>
                <c:pt idx="2979">
                  <c:v>0.12139</c:v>
                </c:pt>
                <c:pt idx="2980">
                  <c:v>0.1221</c:v>
                </c:pt>
                <c:pt idx="2981">
                  <c:v>0.12286</c:v>
                </c:pt>
                <c:pt idx="2982">
                  <c:v>0.12357</c:v>
                </c:pt>
                <c:pt idx="2983">
                  <c:v>0.12422</c:v>
                </c:pt>
                <c:pt idx="2984">
                  <c:v>0.12488</c:v>
                </c:pt>
                <c:pt idx="2985">
                  <c:v>0.12547</c:v>
                </c:pt>
                <c:pt idx="2986">
                  <c:v>0.12601999999999999</c:v>
                </c:pt>
                <c:pt idx="2987">
                  <c:v>0.12662000000000001</c:v>
                </c:pt>
                <c:pt idx="2988">
                  <c:v>0.12722</c:v>
                </c:pt>
                <c:pt idx="2989">
                  <c:v>0.12781999999999999</c:v>
                </c:pt>
                <c:pt idx="2990">
                  <c:v>0.12836</c:v>
                </c:pt>
                <c:pt idx="2991">
                  <c:v>0.12895999999999999</c:v>
                </c:pt>
                <c:pt idx="2992">
                  <c:v>0.12956000000000001</c:v>
                </c:pt>
                <c:pt idx="2993">
                  <c:v>0.13016</c:v>
                </c:pt>
                <c:pt idx="2994">
                  <c:v>0.13081000000000001</c:v>
                </c:pt>
                <c:pt idx="2995">
                  <c:v>0.13141</c:v>
                </c:pt>
                <c:pt idx="2996">
                  <c:v>0.13206000000000001</c:v>
                </c:pt>
                <c:pt idx="2997">
                  <c:v>0.13272</c:v>
                </c:pt>
                <c:pt idx="2998">
                  <c:v>0.13331999999999999</c:v>
                </c:pt>
                <c:pt idx="2999">
                  <c:v>0.13391</c:v>
                </c:pt>
                <c:pt idx="3000">
                  <c:v>0.13450999999999999</c:v>
                </c:pt>
                <c:pt idx="3001">
                  <c:v>0.13500000000000001</c:v>
                </c:pt>
                <c:pt idx="3002">
                  <c:v>0.13549</c:v>
                </c:pt>
                <c:pt idx="3003">
                  <c:v>0.13597999999999999</c:v>
                </c:pt>
                <c:pt idx="3004">
                  <c:v>0.13647000000000001</c:v>
                </c:pt>
                <c:pt idx="3005">
                  <c:v>0.13702</c:v>
                </c:pt>
                <c:pt idx="3006">
                  <c:v>0.13750999999999999</c:v>
                </c:pt>
                <c:pt idx="3007">
                  <c:v>0.13800000000000001</c:v>
                </c:pt>
                <c:pt idx="3008">
                  <c:v>0.13849</c:v>
                </c:pt>
                <c:pt idx="3009">
                  <c:v>0.13902999999999999</c:v>
                </c:pt>
                <c:pt idx="3010">
                  <c:v>0.13958000000000001</c:v>
                </c:pt>
                <c:pt idx="3011">
                  <c:v>0.14011999999999999</c:v>
                </c:pt>
                <c:pt idx="3012">
                  <c:v>0.14061000000000001</c:v>
                </c:pt>
                <c:pt idx="3013">
                  <c:v>0.14116000000000001</c:v>
                </c:pt>
                <c:pt idx="3014">
                  <c:v>0.14169999999999999</c:v>
                </c:pt>
                <c:pt idx="3015">
                  <c:v>0.14219000000000001</c:v>
                </c:pt>
                <c:pt idx="3016">
                  <c:v>0.14268</c:v>
                </c:pt>
                <c:pt idx="3017">
                  <c:v>0.14305999999999999</c:v>
                </c:pt>
                <c:pt idx="3018">
                  <c:v>0.14349999999999999</c:v>
                </c:pt>
                <c:pt idx="3019">
                  <c:v>0.14388000000000001</c:v>
                </c:pt>
                <c:pt idx="3020">
                  <c:v>0.14432</c:v>
                </c:pt>
                <c:pt idx="3021">
                  <c:v>0.14474999999999999</c:v>
                </c:pt>
                <c:pt idx="3022">
                  <c:v>0.14513000000000001</c:v>
                </c:pt>
                <c:pt idx="3023">
                  <c:v>0.14557</c:v>
                </c:pt>
                <c:pt idx="3024">
                  <c:v>0.14595</c:v>
                </c:pt>
                <c:pt idx="3025">
                  <c:v>0.14638000000000001</c:v>
                </c:pt>
                <c:pt idx="3026">
                  <c:v>0.14682000000000001</c:v>
                </c:pt>
                <c:pt idx="3027">
                  <c:v>0.14726</c:v>
                </c:pt>
                <c:pt idx="3028">
                  <c:v>0.14768999999999999</c:v>
                </c:pt>
                <c:pt idx="3029">
                  <c:v>0.14813000000000001</c:v>
                </c:pt>
                <c:pt idx="3030">
                  <c:v>0.14856</c:v>
                </c:pt>
                <c:pt idx="3031">
                  <c:v>0.14893999999999999</c:v>
                </c:pt>
                <c:pt idx="3032">
                  <c:v>0.14932999999999999</c:v>
                </c:pt>
                <c:pt idx="3033">
                  <c:v>0.14965000000000001</c:v>
                </c:pt>
                <c:pt idx="3034">
                  <c:v>0.14992</c:v>
                </c:pt>
                <c:pt idx="3035">
                  <c:v>0.15024999999999999</c:v>
                </c:pt>
                <c:pt idx="3036">
                  <c:v>0.15057999999999999</c:v>
                </c:pt>
                <c:pt idx="3037">
                  <c:v>0.15090000000000001</c:v>
                </c:pt>
                <c:pt idx="3038">
                  <c:v>0.15123</c:v>
                </c:pt>
                <c:pt idx="3039">
                  <c:v>0.15156</c:v>
                </c:pt>
                <c:pt idx="3040">
                  <c:v>0.15187999999999999</c:v>
                </c:pt>
                <c:pt idx="3041">
                  <c:v>0.15221000000000001</c:v>
                </c:pt>
                <c:pt idx="3042">
                  <c:v>0.15254000000000001</c:v>
                </c:pt>
                <c:pt idx="3043">
                  <c:v>0.15286</c:v>
                </c:pt>
                <c:pt idx="3044">
                  <c:v>0.15318999999999999</c:v>
                </c:pt>
                <c:pt idx="3045">
                  <c:v>0.15346000000000001</c:v>
                </c:pt>
                <c:pt idx="3046">
                  <c:v>0.15379000000000001</c:v>
                </c:pt>
                <c:pt idx="3047">
                  <c:v>0.15412000000000001</c:v>
                </c:pt>
                <c:pt idx="3048">
                  <c:v>0.15432999999999999</c:v>
                </c:pt>
                <c:pt idx="3049">
                  <c:v>0.15461</c:v>
                </c:pt>
                <c:pt idx="3050">
                  <c:v>0.15483</c:v>
                </c:pt>
                <c:pt idx="3051">
                  <c:v>0.15504000000000001</c:v>
                </c:pt>
                <c:pt idx="3052">
                  <c:v>0.15526000000000001</c:v>
                </c:pt>
                <c:pt idx="3053">
                  <c:v>0.15548000000000001</c:v>
                </c:pt>
                <c:pt idx="3054">
                  <c:v>0.15570000000000001</c:v>
                </c:pt>
                <c:pt idx="3055">
                  <c:v>0.15590999999999999</c:v>
                </c:pt>
                <c:pt idx="3056">
                  <c:v>0.15612999999999999</c:v>
                </c:pt>
                <c:pt idx="3057">
                  <c:v>0.15634999999999999</c:v>
                </c:pt>
                <c:pt idx="3058">
                  <c:v>0.15656999999999999</c:v>
                </c:pt>
                <c:pt idx="3059">
                  <c:v>0.15679000000000001</c:v>
                </c:pt>
                <c:pt idx="3060">
                  <c:v>0.157</c:v>
                </c:pt>
                <c:pt idx="3061">
                  <c:v>0.15722</c:v>
                </c:pt>
                <c:pt idx="3062">
                  <c:v>0.15744</c:v>
                </c:pt>
                <c:pt idx="3063">
                  <c:v>0.15765999999999999</c:v>
                </c:pt>
                <c:pt idx="3064">
                  <c:v>0.15781999999999999</c:v>
                </c:pt>
                <c:pt idx="3065">
                  <c:v>0.15792999999999999</c:v>
                </c:pt>
                <c:pt idx="3066">
                  <c:v>0.15809000000000001</c:v>
                </c:pt>
                <c:pt idx="3067">
                  <c:v>0.15820000000000001</c:v>
                </c:pt>
                <c:pt idx="3068">
                  <c:v>0.15831000000000001</c:v>
                </c:pt>
                <c:pt idx="3069">
                  <c:v>0.15847</c:v>
                </c:pt>
                <c:pt idx="3070">
                  <c:v>0.15858</c:v>
                </c:pt>
                <c:pt idx="3071">
                  <c:v>0.15869</c:v>
                </c:pt>
                <c:pt idx="3072">
                  <c:v>0.15884999999999999</c:v>
                </c:pt>
                <c:pt idx="3073">
                  <c:v>0.15895999999999999</c:v>
                </c:pt>
                <c:pt idx="3074">
                  <c:v>0.15906999999999999</c:v>
                </c:pt>
                <c:pt idx="3075">
                  <c:v>0.15917999999999999</c:v>
                </c:pt>
                <c:pt idx="3076">
                  <c:v>0.15934000000000001</c:v>
                </c:pt>
                <c:pt idx="3077">
                  <c:v>0.15945000000000001</c:v>
                </c:pt>
                <c:pt idx="3078">
                  <c:v>0.15956000000000001</c:v>
                </c:pt>
                <c:pt idx="3079">
                  <c:v>0.15962000000000001</c:v>
                </c:pt>
                <c:pt idx="3080">
                  <c:v>0.15973000000000001</c:v>
                </c:pt>
                <c:pt idx="3081">
                  <c:v>0.15978000000000001</c:v>
                </c:pt>
                <c:pt idx="3082">
                  <c:v>0.15978000000000001</c:v>
                </c:pt>
                <c:pt idx="3083">
                  <c:v>0.15983</c:v>
                </c:pt>
                <c:pt idx="3084">
                  <c:v>0.15989</c:v>
                </c:pt>
                <c:pt idx="3085">
                  <c:v>0.15994</c:v>
                </c:pt>
                <c:pt idx="3086">
                  <c:v>0.16</c:v>
                </c:pt>
                <c:pt idx="3087">
                  <c:v>0.16</c:v>
                </c:pt>
                <c:pt idx="3088">
                  <c:v>0.16005</c:v>
                </c:pt>
                <c:pt idx="3089">
                  <c:v>0.16011</c:v>
                </c:pt>
                <c:pt idx="3090">
                  <c:v>0.16011</c:v>
                </c:pt>
                <c:pt idx="3091">
                  <c:v>0.16016</c:v>
                </c:pt>
                <c:pt idx="3092">
                  <c:v>0.16022</c:v>
                </c:pt>
                <c:pt idx="3093">
                  <c:v>0.16022</c:v>
                </c:pt>
                <c:pt idx="3094">
                  <c:v>0.16022</c:v>
                </c:pt>
                <c:pt idx="3095">
                  <c:v>0.16027</c:v>
                </c:pt>
                <c:pt idx="3096">
                  <c:v>0.16022</c:v>
                </c:pt>
                <c:pt idx="3097">
                  <c:v>0.16022</c:v>
                </c:pt>
                <c:pt idx="3098">
                  <c:v>0.16016</c:v>
                </c:pt>
                <c:pt idx="3099">
                  <c:v>0.16016</c:v>
                </c:pt>
                <c:pt idx="3100">
                  <c:v>0.16011</c:v>
                </c:pt>
                <c:pt idx="3101">
                  <c:v>0.16011</c:v>
                </c:pt>
                <c:pt idx="3102">
                  <c:v>0.16005</c:v>
                </c:pt>
                <c:pt idx="3103">
                  <c:v>0.16005</c:v>
                </c:pt>
                <c:pt idx="3104">
                  <c:v>0.16</c:v>
                </c:pt>
                <c:pt idx="3105">
                  <c:v>0.15994</c:v>
                </c:pt>
                <c:pt idx="3106">
                  <c:v>0.15994</c:v>
                </c:pt>
                <c:pt idx="3107">
                  <c:v>0.15989</c:v>
                </c:pt>
                <c:pt idx="3108">
                  <c:v>0.15983</c:v>
                </c:pt>
                <c:pt idx="3109">
                  <c:v>0.15978000000000001</c:v>
                </c:pt>
                <c:pt idx="3110">
                  <c:v>0.15973000000000001</c:v>
                </c:pt>
                <c:pt idx="3111">
                  <c:v>0.15967000000000001</c:v>
                </c:pt>
                <c:pt idx="3112">
                  <c:v>0.15956000000000001</c:v>
                </c:pt>
                <c:pt idx="3113">
                  <c:v>0.15951000000000001</c:v>
                </c:pt>
                <c:pt idx="3114">
                  <c:v>0.15939999999999999</c:v>
                </c:pt>
                <c:pt idx="3115">
                  <c:v>0.15934000000000001</c:v>
                </c:pt>
                <c:pt idx="3116">
                  <c:v>0.15923999999999999</c:v>
                </c:pt>
                <c:pt idx="3117">
                  <c:v>0.15912999999999999</c:v>
                </c:pt>
                <c:pt idx="3118">
                  <c:v>0.15906999999999999</c:v>
                </c:pt>
                <c:pt idx="3119">
                  <c:v>0.15895999999999999</c:v>
                </c:pt>
                <c:pt idx="3120">
                  <c:v>0.15891</c:v>
                </c:pt>
                <c:pt idx="3121">
                  <c:v>0.1588</c:v>
                </c:pt>
                <c:pt idx="3122">
                  <c:v>0.15869</c:v>
                </c:pt>
                <c:pt idx="3123">
                  <c:v>0.15858</c:v>
                </c:pt>
                <c:pt idx="3124">
                  <c:v>0.15847</c:v>
                </c:pt>
                <c:pt idx="3125">
                  <c:v>0.15836</c:v>
                </c:pt>
                <c:pt idx="3126">
                  <c:v>0.15826000000000001</c:v>
                </c:pt>
                <c:pt idx="3127">
                  <c:v>0.15815000000000001</c:v>
                </c:pt>
                <c:pt idx="3128">
                  <c:v>0.15804000000000001</c:v>
                </c:pt>
                <c:pt idx="3129">
                  <c:v>0.15792999999999999</c:v>
                </c:pt>
                <c:pt idx="3130">
                  <c:v>0.15776999999999999</c:v>
                </c:pt>
                <c:pt idx="3131">
                  <c:v>0.15765999999999999</c:v>
                </c:pt>
                <c:pt idx="3132">
                  <c:v>0.15755</c:v>
                </c:pt>
                <c:pt idx="3133">
                  <c:v>0.15737999999999999</c:v>
                </c:pt>
                <c:pt idx="3134">
                  <c:v>0.15728</c:v>
                </c:pt>
                <c:pt idx="3135">
                  <c:v>0.15717</c:v>
                </c:pt>
                <c:pt idx="3136">
                  <c:v>0.157</c:v>
                </c:pt>
                <c:pt idx="3137">
                  <c:v>0.15689</c:v>
                </c:pt>
                <c:pt idx="3138">
                  <c:v>0.15673000000000001</c:v>
                </c:pt>
                <c:pt idx="3139">
                  <c:v>0.15662000000000001</c:v>
                </c:pt>
                <c:pt idx="3140">
                  <c:v>0.15645999999999999</c:v>
                </c:pt>
                <c:pt idx="3141">
                  <c:v>0.15634999999999999</c:v>
                </c:pt>
                <c:pt idx="3142">
                  <c:v>0.15619</c:v>
                </c:pt>
                <c:pt idx="3143">
                  <c:v>0.15601999999999999</c:v>
                </c:pt>
                <c:pt idx="3144">
                  <c:v>0.15590999999999999</c:v>
                </c:pt>
                <c:pt idx="3145">
                  <c:v>0.15575</c:v>
                </c:pt>
                <c:pt idx="3146">
                  <c:v>0.15559000000000001</c:v>
                </c:pt>
                <c:pt idx="3147">
                  <c:v>0.15542</c:v>
                </c:pt>
                <c:pt idx="3148">
                  <c:v>0.15526000000000001</c:v>
                </c:pt>
                <c:pt idx="3149">
                  <c:v>0.15515000000000001</c:v>
                </c:pt>
                <c:pt idx="3150">
                  <c:v>0.15498999999999999</c:v>
                </c:pt>
                <c:pt idx="3151">
                  <c:v>0.15483</c:v>
                </c:pt>
                <c:pt idx="3152">
                  <c:v>0.15472</c:v>
                </c:pt>
                <c:pt idx="3153">
                  <c:v>0.15454999999999999</c:v>
                </c:pt>
                <c:pt idx="3154">
                  <c:v>0.15439</c:v>
                </c:pt>
                <c:pt idx="3155">
                  <c:v>0.15423000000000001</c:v>
                </c:pt>
                <c:pt idx="3156">
                  <c:v>0.15406</c:v>
                </c:pt>
                <c:pt idx="3157">
                  <c:v>0.15390000000000001</c:v>
                </c:pt>
                <c:pt idx="3158">
                  <c:v>0.15373999999999999</c:v>
                </c:pt>
                <c:pt idx="3159">
                  <c:v>0.15357000000000001</c:v>
                </c:pt>
                <c:pt idx="3160">
                  <c:v>0.15340999999999999</c:v>
                </c:pt>
                <c:pt idx="3161">
                  <c:v>0.15325</c:v>
                </c:pt>
                <c:pt idx="3162">
                  <c:v>0.15307999999999999</c:v>
                </c:pt>
                <c:pt idx="3163">
                  <c:v>0.15292</c:v>
                </c:pt>
                <c:pt idx="3164">
                  <c:v>0.15276000000000001</c:v>
                </c:pt>
                <c:pt idx="3165">
                  <c:v>0.15259</c:v>
                </c:pt>
                <c:pt idx="3166">
                  <c:v>0.15243000000000001</c:v>
                </c:pt>
                <c:pt idx="3167">
                  <c:v>0.15226999999999999</c:v>
                </c:pt>
                <c:pt idx="3168">
                  <c:v>0.15210000000000001</c:v>
                </c:pt>
                <c:pt idx="3169">
                  <c:v>0.15193999999999999</c:v>
                </c:pt>
                <c:pt idx="3170">
                  <c:v>0.15178</c:v>
                </c:pt>
                <c:pt idx="3171">
                  <c:v>0.15160999999999999</c:v>
                </c:pt>
                <c:pt idx="3172">
                  <c:v>0.15145</c:v>
                </c:pt>
                <c:pt idx="3173">
                  <c:v>0.15129000000000001</c:v>
                </c:pt>
                <c:pt idx="3174">
                  <c:v>0.15107000000000001</c:v>
                </c:pt>
                <c:pt idx="3175">
                  <c:v>0.15090000000000001</c:v>
                </c:pt>
                <c:pt idx="3176">
                  <c:v>0.15074000000000001</c:v>
                </c:pt>
                <c:pt idx="3177">
                  <c:v>0.15057999999999999</c:v>
                </c:pt>
                <c:pt idx="3178">
                  <c:v>0.15040999999999999</c:v>
                </c:pt>
                <c:pt idx="3179">
                  <c:v>0.15024999999999999</c:v>
                </c:pt>
                <c:pt idx="3180">
                  <c:v>0.15009</c:v>
                </c:pt>
                <c:pt idx="3181">
                  <c:v>0.14992</c:v>
                </c:pt>
                <c:pt idx="3182">
                  <c:v>0.14982000000000001</c:v>
                </c:pt>
                <c:pt idx="3183">
                  <c:v>0.14965000000000001</c:v>
                </c:pt>
                <c:pt idx="3184">
                  <c:v>0.14949000000000001</c:v>
                </c:pt>
                <c:pt idx="3185">
                  <c:v>0.14932999999999999</c:v>
                </c:pt>
                <c:pt idx="3186">
                  <c:v>0.14915999999999999</c:v>
                </c:pt>
                <c:pt idx="3187">
                  <c:v>0.14893999999999999</c:v>
                </c:pt>
                <c:pt idx="3188">
                  <c:v>0.14878</c:v>
                </c:pt>
                <c:pt idx="3189">
                  <c:v>0.14862</c:v>
                </c:pt>
                <c:pt idx="3190">
                  <c:v>0.14845</c:v>
                </c:pt>
                <c:pt idx="3191">
                  <c:v>0.14824000000000001</c:v>
                </c:pt>
                <c:pt idx="3192">
                  <c:v>0.14807000000000001</c:v>
                </c:pt>
                <c:pt idx="3193">
                  <c:v>0.14791000000000001</c:v>
                </c:pt>
                <c:pt idx="3194">
                  <c:v>0.14774999999999999</c:v>
                </c:pt>
                <c:pt idx="3195">
                  <c:v>0.14763999999999999</c:v>
                </c:pt>
                <c:pt idx="3196">
                  <c:v>0.14746999999999999</c:v>
                </c:pt>
                <c:pt idx="3197">
                  <c:v>0.14731</c:v>
                </c:pt>
                <c:pt idx="3198">
                  <c:v>0.14715</c:v>
                </c:pt>
                <c:pt idx="3199">
                  <c:v>0.14698</c:v>
                </c:pt>
                <c:pt idx="3200">
                  <c:v>0.14682000000000001</c:v>
                </c:pt>
                <c:pt idx="3201">
                  <c:v>0.14666000000000001</c:v>
                </c:pt>
                <c:pt idx="3202">
                  <c:v>0.14649000000000001</c:v>
                </c:pt>
                <c:pt idx="3203">
                  <c:v>0.14632999999999999</c:v>
                </c:pt>
                <c:pt idx="3204">
                  <c:v>0.14616999999999999</c:v>
                </c:pt>
                <c:pt idx="3205">
                  <c:v>0.14595</c:v>
                </c:pt>
                <c:pt idx="3206">
                  <c:v>0.14579</c:v>
                </c:pt>
                <c:pt idx="3207">
                  <c:v>0.14562</c:v>
                </c:pt>
                <c:pt idx="3208">
                  <c:v>0.14546000000000001</c:v>
                </c:pt>
                <c:pt idx="3209">
                  <c:v>0.14530000000000001</c:v>
                </c:pt>
                <c:pt idx="3210">
                  <c:v>0.14513000000000001</c:v>
                </c:pt>
                <c:pt idx="3211">
                  <c:v>0.14496999999999999</c:v>
                </c:pt>
                <c:pt idx="3212">
                  <c:v>0.14480999999999999</c:v>
                </c:pt>
                <c:pt idx="3213">
                  <c:v>0.14463999999999999</c:v>
                </c:pt>
                <c:pt idx="3214">
                  <c:v>0.14448</c:v>
                </c:pt>
                <c:pt idx="3215">
                  <c:v>0.14437</c:v>
                </c:pt>
                <c:pt idx="3216">
                  <c:v>0.14421</c:v>
                </c:pt>
                <c:pt idx="3217">
                  <c:v>0.14404</c:v>
                </c:pt>
                <c:pt idx="3218">
                  <c:v>0.14383000000000001</c:v>
                </c:pt>
                <c:pt idx="3219">
                  <c:v>0.14366000000000001</c:v>
                </c:pt>
                <c:pt idx="3220">
                  <c:v>0.14344000000000001</c:v>
                </c:pt>
                <c:pt idx="3221">
                  <c:v>0.14327999999999999</c:v>
                </c:pt>
                <c:pt idx="3222">
                  <c:v>0.14312</c:v>
                </c:pt>
                <c:pt idx="3223">
                  <c:v>0.1429</c:v>
                </c:pt>
                <c:pt idx="3224">
                  <c:v>0.14274000000000001</c:v>
                </c:pt>
                <c:pt idx="3225">
                  <c:v>0.14257</c:v>
                </c:pt>
                <c:pt idx="3226">
                  <c:v>0.14241000000000001</c:v>
                </c:pt>
                <c:pt idx="3227">
                  <c:v>0.14224999999999999</c:v>
                </c:pt>
                <c:pt idx="3228">
                  <c:v>0.14208000000000001</c:v>
                </c:pt>
                <c:pt idx="3229">
                  <c:v>0.14191999999999999</c:v>
                </c:pt>
                <c:pt idx="3230">
                  <c:v>0.14176</c:v>
                </c:pt>
                <c:pt idx="3231">
                  <c:v>0.14158999999999999</c:v>
                </c:pt>
                <c:pt idx="3232">
                  <c:v>0.14143</c:v>
                </c:pt>
                <c:pt idx="3233">
                  <c:v>0.14127000000000001</c:v>
                </c:pt>
                <c:pt idx="3234">
                  <c:v>0.1411</c:v>
                </c:pt>
                <c:pt idx="3235">
                  <c:v>0.14088000000000001</c:v>
                </c:pt>
                <c:pt idx="3236">
                  <c:v>0.14072000000000001</c:v>
                </c:pt>
                <c:pt idx="3237">
                  <c:v>0.14050000000000001</c:v>
                </c:pt>
                <c:pt idx="3238">
                  <c:v>0.14033999999999999</c:v>
                </c:pt>
                <c:pt idx="3239">
                  <c:v>0.14011999999999999</c:v>
                </c:pt>
                <c:pt idx="3240">
                  <c:v>0.13996</c:v>
                </c:pt>
                <c:pt idx="3241">
                  <c:v>0.13980000000000001</c:v>
                </c:pt>
                <c:pt idx="3242">
                  <c:v>0.13963</c:v>
                </c:pt>
                <c:pt idx="3243">
                  <c:v>0.13941000000000001</c:v>
                </c:pt>
                <c:pt idx="3244">
                  <c:v>0.13925000000000001</c:v>
                </c:pt>
                <c:pt idx="3245">
                  <c:v>0.13908999999999999</c:v>
                </c:pt>
                <c:pt idx="3246">
                  <c:v>0.13891999999999999</c:v>
                </c:pt>
                <c:pt idx="3247">
                  <c:v>0.13875999999999999</c:v>
                </c:pt>
                <c:pt idx="3248">
                  <c:v>0.1386</c:v>
                </c:pt>
                <c:pt idx="3249">
                  <c:v>0.13838</c:v>
                </c:pt>
                <c:pt idx="3250">
                  <c:v>0.13816000000000001</c:v>
                </c:pt>
                <c:pt idx="3251">
                  <c:v>0.13800000000000001</c:v>
                </c:pt>
                <c:pt idx="3252">
                  <c:v>0.13778000000000001</c:v>
                </c:pt>
                <c:pt idx="3253">
                  <c:v>0.13755999999999999</c:v>
                </c:pt>
                <c:pt idx="3254">
                  <c:v>0.13735</c:v>
                </c:pt>
                <c:pt idx="3255">
                  <c:v>0.13718</c:v>
                </c:pt>
                <c:pt idx="3256">
                  <c:v>0.13696</c:v>
                </c:pt>
                <c:pt idx="3257">
                  <c:v>0.1368</c:v>
                </c:pt>
                <c:pt idx="3258">
                  <c:v>0.13658000000000001</c:v>
                </c:pt>
                <c:pt idx="3259">
                  <c:v>0.13642000000000001</c:v>
                </c:pt>
                <c:pt idx="3260">
                  <c:v>0.13625999999999999</c:v>
                </c:pt>
                <c:pt idx="3261">
                  <c:v>0.13603999999999999</c:v>
                </c:pt>
                <c:pt idx="3262">
                  <c:v>0.13588</c:v>
                </c:pt>
                <c:pt idx="3263">
                  <c:v>0.13566</c:v>
                </c:pt>
                <c:pt idx="3264">
                  <c:v>0.13549</c:v>
                </c:pt>
                <c:pt idx="3265">
                  <c:v>0.13528000000000001</c:v>
                </c:pt>
                <c:pt idx="3266">
                  <c:v>0.13506000000000001</c:v>
                </c:pt>
                <c:pt idx="3267">
                  <c:v>0.13483999999999999</c:v>
                </c:pt>
                <c:pt idx="3268">
                  <c:v>0.13461999999999999</c:v>
                </c:pt>
                <c:pt idx="3269">
                  <c:v>0.13441</c:v>
                </c:pt>
                <c:pt idx="3270">
                  <c:v>0.13419</c:v>
                </c:pt>
                <c:pt idx="3271">
                  <c:v>0.13397000000000001</c:v>
                </c:pt>
                <c:pt idx="3272">
                  <c:v>0.13381000000000001</c:v>
                </c:pt>
                <c:pt idx="3273">
                  <c:v>0.13358999999999999</c:v>
                </c:pt>
                <c:pt idx="3274">
                  <c:v>0.13336999999999999</c:v>
                </c:pt>
                <c:pt idx="3275">
                  <c:v>0.13321</c:v>
                </c:pt>
                <c:pt idx="3276">
                  <c:v>0.13299</c:v>
                </c:pt>
                <c:pt idx="3277">
                  <c:v>0.13283</c:v>
                </c:pt>
                <c:pt idx="3278">
                  <c:v>0.13261000000000001</c:v>
                </c:pt>
                <c:pt idx="3279">
                  <c:v>0.13239000000000001</c:v>
                </c:pt>
                <c:pt idx="3280">
                  <c:v>0.13222999999999999</c:v>
                </c:pt>
                <c:pt idx="3281">
                  <c:v>0.13200999999999999</c:v>
                </c:pt>
                <c:pt idx="3282">
                  <c:v>0.13178999999999999</c:v>
                </c:pt>
                <c:pt idx="3283">
                  <c:v>0.13156999999999999</c:v>
                </c:pt>
                <c:pt idx="3284">
                  <c:v>0.1313</c:v>
                </c:pt>
                <c:pt idx="3285">
                  <c:v>0.13108</c:v>
                </c:pt>
                <c:pt idx="3286">
                  <c:v>0.13086999999999999</c:v>
                </c:pt>
                <c:pt idx="3287">
                  <c:v>0.13064999999999999</c:v>
                </c:pt>
                <c:pt idx="3288">
                  <c:v>0.13042999999999999</c:v>
                </c:pt>
                <c:pt idx="3289">
                  <c:v>0.13020999999999999</c:v>
                </c:pt>
                <c:pt idx="3290">
                  <c:v>0.12998999999999999</c:v>
                </c:pt>
                <c:pt idx="3291">
                  <c:v>0.12983</c:v>
                </c:pt>
                <c:pt idx="3292">
                  <c:v>0.12961</c:v>
                </c:pt>
                <c:pt idx="3293">
                  <c:v>0.12939999999999999</c:v>
                </c:pt>
                <c:pt idx="3294">
                  <c:v>0.12917999999999999</c:v>
                </c:pt>
                <c:pt idx="3295">
                  <c:v>0.12901000000000001</c:v>
                </c:pt>
                <c:pt idx="3296">
                  <c:v>0.1288</c:v>
                </c:pt>
                <c:pt idx="3297">
                  <c:v>0.12858</c:v>
                </c:pt>
                <c:pt idx="3298">
                  <c:v>0.12836</c:v>
                </c:pt>
                <c:pt idx="3299">
                  <c:v>0.12814</c:v>
                </c:pt>
                <c:pt idx="3300">
                  <c:v>0.12787000000000001</c:v>
                </c:pt>
                <c:pt idx="3301">
                  <c:v>0.12765000000000001</c:v>
                </c:pt>
                <c:pt idx="3302">
                  <c:v>0.12742999999999999</c:v>
                </c:pt>
                <c:pt idx="3303">
                  <c:v>0.12722</c:v>
                </c:pt>
                <c:pt idx="3304">
                  <c:v>0.127</c:v>
                </c:pt>
                <c:pt idx="3305">
                  <c:v>0.12678</c:v>
                </c:pt>
                <c:pt idx="3306">
                  <c:v>0.12656000000000001</c:v>
                </c:pt>
                <c:pt idx="3307">
                  <c:v>0.12634999999999999</c:v>
                </c:pt>
                <c:pt idx="3308">
                  <c:v>0.12617999999999999</c:v>
                </c:pt>
                <c:pt idx="3309">
                  <c:v>0.12595999999999999</c:v>
                </c:pt>
                <c:pt idx="3310">
                  <c:v>0.12575</c:v>
                </c:pt>
                <c:pt idx="3311">
                  <c:v>0.12553</c:v>
                </c:pt>
                <c:pt idx="3312">
                  <c:v>0.12537000000000001</c:v>
                </c:pt>
                <c:pt idx="3313">
                  <c:v>0.12515000000000001</c:v>
                </c:pt>
                <c:pt idx="3314">
                  <c:v>0.12493</c:v>
                </c:pt>
                <c:pt idx="3315">
                  <c:v>0.12466000000000001</c:v>
                </c:pt>
                <c:pt idx="3316">
                  <c:v>0.12444</c:v>
                </c:pt>
                <c:pt idx="3317">
                  <c:v>0.12422</c:v>
                </c:pt>
                <c:pt idx="3318">
                  <c:v>0.124</c:v>
                </c:pt>
                <c:pt idx="3319">
                  <c:v>0.12379</c:v>
                </c:pt>
                <c:pt idx="3320">
                  <c:v>0.12357</c:v>
                </c:pt>
                <c:pt idx="3321">
                  <c:v>0.12335</c:v>
                </c:pt>
                <c:pt idx="3322">
                  <c:v>0.12313</c:v>
                </c:pt>
                <c:pt idx="3323">
                  <c:v>0.12297</c:v>
                </c:pt>
                <c:pt idx="3324">
                  <c:v>0.12275</c:v>
                </c:pt>
                <c:pt idx="3325">
                  <c:v>0.12253</c:v>
                </c:pt>
                <c:pt idx="3326">
                  <c:v>0.12237000000000001</c:v>
                </c:pt>
                <c:pt idx="3327">
                  <c:v>0.12214999999999999</c:v>
                </c:pt>
                <c:pt idx="3328">
                  <c:v>0.12199</c:v>
                </c:pt>
                <c:pt idx="3329">
                  <c:v>0.12177</c:v>
                </c:pt>
                <c:pt idx="3330">
                  <c:v>0.12155000000000001</c:v>
                </c:pt>
                <c:pt idx="3331">
                  <c:v>0.12134</c:v>
                </c:pt>
                <c:pt idx="3332">
                  <c:v>0.12112000000000001</c:v>
                </c:pt>
                <c:pt idx="3333">
                  <c:v>0.12089999999999999</c:v>
                </c:pt>
                <c:pt idx="3334">
                  <c:v>0.12068</c:v>
                </c:pt>
                <c:pt idx="3335">
                  <c:v>0.12046</c:v>
                </c:pt>
                <c:pt idx="3336">
                  <c:v>0.12025</c:v>
                </c:pt>
                <c:pt idx="3337">
                  <c:v>0.12008000000000001</c:v>
                </c:pt>
                <c:pt idx="3338">
                  <c:v>0.11987</c:v>
                </c:pt>
                <c:pt idx="3339">
                  <c:v>0.1197</c:v>
                </c:pt>
                <c:pt idx="3340">
                  <c:v>0.11948</c:v>
                </c:pt>
                <c:pt idx="3341">
                  <c:v>0.11932</c:v>
                </c:pt>
                <c:pt idx="3342">
                  <c:v>0.11916</c:v>
                </c:pt>
                <c:pt idx="3343">
                  <c:v>0.11894</c:v>
                </c:pt>
                <c:pt idx="3344">
                  <c:v>0.11878</c:v>
                </c:pt>
                <c:pt idx="3345">
                  <c:v>0.11856</c:v>
                </c:pt>
                <c:pt idx="3346">
                  <c:v>0.11840000000000001</c:v>
                </c:pt>
                <c:pt idx="3347">
                  <c:v>0.11817999999999999</c:v>
                </c:pt>
                <c:pt idx="3348">
                  <c:v>0.11796</c:v>
                </c:pt>
                <c:pt idx="3349">
                  <c:v>0.11774</c:v>
                </c:pt>
                <c:pt idx="3350">
                  <c:v>0.11752</c:v>
                </c:pt>
                <c:pt idx="3351">
                  <c:v>0.11736000000000001</c:v>
                </c:pt>
                <c:pt idx="3352">
                  <c:v>0.11713999999999999</c:v>
                </c:pt>
                <c:pt idx="3353">
                  <c:v>0.11698</c:v>
                </c:pt>
                <c:pt idx="3354">
                  <c:v>0.11681999999999999</c:v>
                </c:pt>
                <c:pt idx="3355">
                  <c:v>0.11665</c:v>
                </c:pt>
                <c:pt idx="3356">
                  <c:v>0.11649</c:v>
                </c:pt>
                <c:pt idx="3357">
                  <c:v>0.11627</c:v>
                </c:pt>
                <c:pt idx="3358">
                  <c:v>0.11611</c:v>
                </c:pt>
                <c:pt idx="3359">
                  <c:v>0.11595</c:v>
                </c:pt>
                <c:pt idx="3360">
                  <c:v>0.11577999999999999</c:v>
                </c:pt>
                <c:pt idx="3361">
                  <c:v>0.11562</c:v>
                </c:pt>
                <c:pt idx="3362">
                  <c:v>0.1154</c:v>
                </c:pt>
                <c:pt idx="3363">
                  <c:v>0.11524</c:v>
                </c:pt>
                <c:pt idx="3364">
                  <c:v>0.11502</c:v>
                </c:pt>
                <c:pt idx="3365">
                  <c:v>0.11486</c:v>
                </c:pt>
                <c:pt idx="3366">
                  <c:v>0.11464000000000001</c:v>
                </c:pt>
                <c:pt idx="3367">
                  <c:v>0.11448</c:v>
                </c:pt>
                <c:pt idx="3368">
                  <c:v>0.11430999999999999</c:v>
                </c:pt>
                <c:pt idx="3369">
                  <c:v>0.11415</c:v>
                </c:pt>
                <c:pt idx="3370">
                  <c:v>0.11398</c:v>
                </c:pt>
                <c:pt idx="3371">
                  <c:v>0.11382</c:v>
                </c:pt>
                <c:pt idx="3372">
                  <c:v>0.11366</c:v>
                </c:pt>
                <c:pt idx="3373">
                  <c:v>0.11348999999999999</c:v>
                </c:pt>
                <c:pt idx="3374">
                  <c:v>0.11333</c:v>
                </c:pt>
                <c:pt idx="3375">
                  <c:v>0.11317000000000001</c:v>
                </c:pt>
                <c:pt idx="3376">
                  <c:v>0.113</c:v>
                </c:pt>
                <c:pt idx="3377">
                  <c:v>0.11284</c:v>
                </c:pt>
                <c:pt idx="3378">
                  <c:v>0.11268</c:v>
                </c:pt>
                <c:pt idx="3379">
                  <c:v>0.11251</c:v>
                </c:pt>
                <c:pt idx="3380">
                  <c:v>0.11235000000000001</c:v>
                </c:pt>
                <c:pt idx="3381">
                  <c:v>0.11212999999999999</c:v>
                </c:pt>
                <c:pt idx="3382">
                  <c:v>0.11197</c:v>
                </c:pt>
                <c:pt idx="3383">
                  <c:v>0.11181000000000001</c:v>
                </c:pt>
                <c:pt idx="3384">
                  <c:v>0.11164</c:v>
                </c:pt>
                <c:pt idx="3385">
                  <c:v>0.11148</c:v>
                </c:pt>
                <c:pt idx="3386">
                  <c:v>0.11137</c:v>
                </c:pt>
                <c:pt idx="3387">
                  <c:v>0.11121</c:v>
                </c:pt>
                <c:pt idx="3388">
                  <c:v>0.11104</c:v>
                </c:pt>
                <c:pt idx="3389">
                  <c:v>0.11094</c:v>
                </c:pt>
                <c:pt idx="3390">
                  <c:v>0.11076999999999999</c:v>
                </c:pt>
                <c:pt idx="3391">
                  <c:v>0.11061</c:v>
                </c:pt>
                <c:pt idx="3392">
                  <c:v>0.1105</c:v>
                </c:pt>
                <c:pt idx="3393">
                  <c:v>0.11033999999999999</c:v>
                </c:pt>
                <c:pt idx="3394">
                  <c:v>0.11017</c:v>
                </c:pt>
                <c:pt idx="3395">
                  <c:v>0.11001</c:v>
                </c:pt>
                <c:pt idx="3396">
                  <c:v>0.10985</c:v>
                </c:pt>
                <c:pt idx="3397">
                  <c:v>0.10968</c:v>
                </c:pt>
                <c:pt idx="3398">
                  <c:v>0.10952000000000001</c:v>
                </c:pt>
                <c:pt idx="3399">
                  <c:v>0.10936</c:v>
                </c:pt>
                <c:pt idx="3400">
                  <c:v>0.10919</c:v>
                </c:pt>
                <c:pt idx="3401">
                  <c:v>0.10908</c:v>
                </c:pt>
                <c:pt idx="3402">
                  <c:v>0.10892</c:v>
                </c:pt>
                <c:pt idx="3403">
                  <c:v>0.10881</c:v>
                </c:pt>
                <c:pt idx="3404">
                  <c:v>0.10865</c:v>
                </c:pt>
                <c:pt idx="3405">
                  <c:v>0.10854</c:v>
                </c:pt>
                <c:pt idx="3406">
                  <c:v>0.10838</c:v>
                </c:pt>
                <c:pt idx="3407">
                  <c:v>0.10827000000000001</c:v>
                </c:pt>
                <c:pt idx="3408">
                  <c:v>0.1081</c:v>
                </c:pt>
                <c:pt idx="3409">
                  <c:v>0.108</c:v>
                </c:pt>
                <c:pt idx="3410">
                  <c:v>0.10783</c:v>
                </c:pt>
                <c:pt idx="3411">
                  <c:v>0.10767</c:v>
                </c:pt>
                <c:pt idx="3412">
                  <c:v>0.1075</c:v>
                </c:pt>
                <c:pt idx="3413">
                  <c:v>0.1074</c:v>
                </c:pt>
                <c:pt idx="3414">
                  <c:v>0.10723000000000001</c:v>
                </c:pt>
                <c:pt idx="3415">
                  <c:v>0.10707</c:v>
                </c:pt>
                <c:pt idx="3416">
                  <c:v>0.10696</c:v>
                </c:pt>
                <c:pt idx="3417">
                  <c:v>0.10680000000000001</c:v>
                </c:pt>
                <c:pt idx="3418">
                  <c:v>0.10668999999999999</c:v>
                </c:pt>
                <c:pt idx="3419">
                  <c:v>0.10657999999999999</c:v>
                </c:pt>
                <c:pt idx="3420">
                  <c:v>0.10647</c:v>
                </c:pt>
                <c:pt idx="3421">
                  <c:v>0.10631</c:v>
                </c:pt>
                <c:pt idx="3422">
                  <c:v>0.1062</c:v>
                </c:pt>
                <c:pt idx="3423">
                  <c:v>0.10609</c:v>
                </c:pt>
                <c:pt idx="3424">
                  <c:v>0.10593</c:v>
                </c:pt>
                <c:pt idx="3425">
                  <c:v>0.10582</c:v>
                </c:pt>
                <c:pt idx="3426">
                  <c:v>0.10564999999999999</c:v>
                </c:pt>
                <c:pt idx="3427">
                  <c:v>0.10553999999999999</c:v>
                </c:pt>
                <c:pt idx="3428">
                  <c:v>0.10544000000000001</c:v>
                </c:pt>
                <c:pt idx="3429">
                  <c:v>0.10527</c:v>
                </c:pt>
                <c:pt idx="3430">
                  <c:v>0.10516</c:v>
                </c:pt>
                <c:pt idx="3431">
                  <c:v>0.105</c:v>
                </c:pt>
                <c:pt idx="3432">
                  <c:v>0.10489</c:v>
                </c:pt>
                <c:pt idx="3433">
                  <c:v>0.10478</c:v>
                </c:pt>
                <c:pt idx="3434">
                  <c:v>0.10467</c:v>
                </c:pt>
                <c:pt idx="3435">
                  <c:v>0.10456</c:v>
                </c:pt>
                <c:pt idx="3436">
                  <c:v>0.10446</c:v>
                </c:pt>
                <c:pt idx="3437">
                  <c:v>0.10435</c:v>
                </c:pt>
                <c:pt idx="3438">
                  <c:v>0.10424</c:v>
                </c:pt>
                <c:pt idx="3439">
                  <c:v>0.10413</c:v>
                </c:pt>
                <c:pt idx="3440">
                  <c:v>0.10402</c:v>
                </c:pt>
                <c:pt idx="3441">
                  <c:v>0.10391</c:v>
                </c:pt>
                <c:pt idx="3442">
                  <c:v>0.1038</c:v>
                </c:pt>
                <c:pt idx="3443">
                  <c:v>0.10369</c:v>
                </c:pt>
                <c:pt idx="3444">
                  <c:v>0.10353</c:v>
                </c:pt>
                <c:pt idx="3445">
                  <c:v>0.10342</c:v>
                </c:pt>
                <c:pt idx="3446">
                  <c:v>0.10331</c:v>
                </c:pt>
                <c:pt idx="3447">
                  <c:v>0.1032</c:v>
                </c:pt>
                <c:pt idx="3448">
                  <c:v>0.10309</c:v>
                </c:pt>
                <c:pt idx="3449">
                  <c:v>0.10304000000000001</c:v>
                </c:pt>
                <c:pt idx="3450">
                  <c:v>0.10292999999999999</c:v>
                </c:pt>
                <c:pt idx="3451">
                  <c:v>0.10281999999999999</c:v>
                </c:pt>
                <c:pt idx="3452">
                  <c:v>0.10277</c:v>
                </c:pt>
                <c:pt idx="3453">
                  <c:v>0.10266</c:v>
                </c:pt>
                <c:pt idx="3454">
                  <c:v>0.10255</c:v>
                </c:pt>
                <c:pt idx="3455">
                  <c:v>0.10249999999999999</c:v>
                </c:pt>
                <c:pt idx="3456">
                  <c:v>0.10238999999999999</c:v>
                </c:pt>
                <c:pt idx="3457">
                  <c:v>0.10228</c:v>
                </c:pt>
                <c:pt idx="3458">
                  <c:v>0.10222000000000001</c:v>
                </c:pt>
                <c:pt idx="3459">
                  <c:v>0.10211000000000001</c:v>
                </c:pt>
                <c:pt idx="3460">
                  <c:v>0.10201</c:v>
                </c:pt>
                <c:pt idx="3461">
                  <c:v>0.10195</c:v>
                </c:pt>
                <c:pt idx="3462">
                  <c:v>0.10184</c:v>
                </c:pt>
                <c:pt idx="3463">
                  <c:v>0.10179000000000001</c:v>
                </c:pt>
                <c:pt idx="3464">
                  <c:v>0.10168000000000001</c:v>
                </c:pt>
                <c:pt idx="3465">
                  <c:v>0.10162</c:v>
                </c:pt>
                <c:pt idx="3466">
                  <c:v>0.10156999999999999</c:v>
                </c:pt>
                <c:pt idx="3467">
                  <c:v>0.10145999999999999</c:v>
                </c:pt>
                <c:pt idx="3468">
                  <c:v>0.10141</c:v>
                </c:pt>
                <c:pt idx="3469">
                  <c:v>0.10135</c:v>
                </c:pt>
                <c:pt idx="3470">
                  <c:v>0.1013</c:v>
                </c:pt>
                <c:pt idx="3471">
                  <c:v>0.10124</c:v>
                </c:pt>
                <c:pt idx="3472">
                  <c:v>0.10119</c:v>
                </c:pt>
                <c:pt idx="3473">
                  <c:v>0.10108</c:v>
                </c:pt>
                <c:pt idx="3474">
                  <c:v>0.10102999999999999</c:v>
                </c:pt>
                <c:pt idx="3475">
                  <c:v>0.10097</c:v>
                </c:pt>
                <c:pt idx="3476">
                  <c:v>0.10092</c:v>
                </c:pt>
                <c:pt idx="3477">
                  <c:v>0.10086000000000001</c:v>
                </c:pt>
                <c:pt idx="3478">
                  <c:v>0.10081</c:v>
                </c:pt>
                <c:pt idx="3479">
                  <c:v>0.10075000000000001</c:v>
                </c:pt>
                <c:pt idx="3480">
                  <c:v>0.1007</c:v>
                </c:pt>
                <c:pt idx="3481">
                  <c:v>0.10063999999999999</c:v>
                </c:pt>
                <c:pt idx="3482">
                  <c:v>0.10059</c:v>
                </c:pt>
                <c:pt idx="3483">
                  <c:v>0.10059</c:v>
                </c:pt>
                <c:pt idx="3484">
                  <c:v>0.10052999999999999</c:v>
                </c:pt>
                <c:pt idx="3485">
                  <c:v>0.10048</c:v>
                </c:pt>
                <c:pt idx="3486">
                  <c:v>0.10048</c:v>
                </c:pt>
                <c:pt idx="3487">
                  <c:v>0.10043000000000001</c:v>
                </c:pt>
                <c:pt idx="3488">
                  <c:v>0.10043000000000001</c:v>
                </c:pt>
                <c:pt idx="3489">
                  <c:v>0.10037</c:v>
                </c:pt>
                <c:pt idx="3490">
                  <c:v>0.10032000000000001</c:v>
                </c:pt>
                <c:pt idx="3491">
                  <c:v>0.10032000000000001</c:v>
                </c:pt>
                <c:pt idx="3492">
                  <c:v>0.10026</c:v>
                </c:pt>
                <c:pt idx="3493">
                  <c:v>0.10026</c:v>
                </c:pt>
                <c:pt idx="3494">
                  <c:v>0.10020999999999999</c:v>
                </c:pt>
                <c:pt idx="3495">
                  <c:v>0.10020999999999999</c:v>
                </c:pt>
                <c:pt idx="3496">
                  <c:v>0.10015</c:v>
                </c:pt>
                <c:pt idx="3497">
                  <c:v>0.10015</c:v>
                </c:pt>
                <c:pt idx="3498">
                  <c:v>0.10015</c:v>
                </c:pt>
                <c:pt idx="3499">
                  <c:v>0.10015</c:v>
                </c:pt>
                <c:pt idx="3500">
                  <c:v>0.10015</c:v>
                </c:pt>
                <c:pt idx="3501">
                  <c:v>0.10009999999999999</c:v>
                </c:pt>
                <c:pt idx="3502">
                  <c:v>0.10009999999999999</c:v>
                </c:pt>
                <c:pt idx="3503">
                  <c:v>0.10009999999999999</c:v>
                </c:pt>
                <c:pt idx="3504">
                  <c:v>0.10009999999999999</c:v>
                </c:pt>
                <c:pt idx="3505">
                  <c:v>0.10009999999999999</c:v>
                </c:pt>
                <c:pt idx="3506">
                  <c:v>0.10009999999999999</c:v>
                </c:pt>
                <c:pt idx="3507">
                  <c:v>0.10009999999999999</c:v>
                </c:pt>
                <c:pt idx="3508">
                  <c:v>0.10009999999999999</c:v>
                </c:pt>
                <c:pt idx="3509">
                  <c:v>0.10009999999999999</c:v>
                </c:pt>
                <c:pt idx="3510">
                  <c:v>0.10004</c:v>
                </c:pt>
                <c:pt idx="3511">
                  <c:v>0.10009999999999999</c:v>
                </c:pt>
                <c:pt idx="3512">
                  <c:v>0.10009999999999999</c:v>
                </c:pt>
                <c:pt idx="3513">
                  <c:v>0.10009999999999999</c:v>
                </c:pt>
                <c:pt idx="3514">
                  <c:v>0.10009999999999999</c:v>
                </c:pt>
                <c:pt idx="3515">
                  <c:v>0.10009999999999999</c:v>
                </c:pt>
                <c:pt idx="3516">
                  <c:v>0.10015</c:v>
                </c:pt>
                <c:pt idx="3517">
                  <c:v>0.10015</c:v>
                </c:pt>
                <c:pt idx="3518">
                  <c:v>0.10015</c:v>
                </c:pt>
                <c:pt idx="3519">
                  <c:v>0.10015</c:v>
                </c:pt>
                <c:pt idx="3520">
                  <c:v>0.10020999999999999</c:v>
                </c:pt>
                <c:pt idx="3521">
                  <c:v>0.10020999999999999</c:v>
                </c:pt>
                <c:pt idx="3522">
                  <c:v>0.10020999999999999</c:v>
                </c:pt>
                <c:pt idx="3523">
                  <c:v>0.10026</c:v>
                </c:pt>
                <c:pt idx="3524">
                  <c:v>0.10026</c:v>
                </c:pt>
                <c:pt idx="3525">
                  <c:v>0.10026</c:v>
                </c:pt>
                <c:pt idx="3526">
                  <c:v>0.10026</c:v>
                </c:pt>
                <c:pt idx="3527">
                  <c:v>0.10032000000000001</c:v>
                </c:pt>
                <c:pt idx="3528">
                  <c:v>0.10032000000000001</c:v>
                </c:pt>
                <c:pt idx="3529">
                  <c:v>0.10037</c:v>
                </c:pt>
                <c:pt idx="3530">
                  <c:v>0.10037</c:v>
                </c:pt>
                <c:pt idx="3531">
                  <c:v>0.10043000000000001</c:v>
                </c:pt>
                <c:pt idx="3532">
                  <c:v>0.10043000000000001</c:v>
                </c:pt>
                <c:pt idx="3533">
                  <c:v>0.10048</c:v>
                </c:pt>
                <c:pt idx="3534">
                  <c:v>0.10048</c:v>
                </c:pt>
                <c:pt idx="3535">
                  <c:v>0.10052999999999999</c:v>
                </c:pt>
                <c:pt idx="3536">
                  <c:v>0.10052999999999999</c:v>
                </c:pt>
                <c:pt idx="3537">
                  <c:v>0.10059</c:v>
                </c:pt>
                <c:pt idx="3538">
                  <c:v>0.10059</c:v>
                </c:pt>
                <c:pt idx="3539">
                  <c:v>0.10059</c:v>
                </c:pt>
                <c:pt idx="3540">
                  <c:v>0.10063999999999999</c:v>
                </c:pt>
                <c:pt idx="3541">
                  <c:v>0.10063999999999999</c:v>
                </c:pt>
                <c:pt idx="3542">
                  <c:v>0.1007</c:v>
                </c:pt>
                <c:pt idx="3543">
                  <c:v>0.1007</c:v>
                </c:pt>
                <c:pt idx="3544">
                  <c:v>0.1007</c:v>
                </c:pt>
                <c:pt idx="3545">
                  <c:v>0.10075000000000001</c:v>
                </c:pt>
                <c:pt idx="3546">
                  <c:v>0.10081</c:v>
                </c:pt>
                <c:pt idx="3547">
                  <c:v>0.10081</c:v>
                </c:pt>
                <c:pt idx="3548">
                  <c:v>0.10086000000000001</c:v>
                </c:pt>
                <c:pt idx="3549">
                  <c:v>0.10086000000000001</c:v>
                </c:pt>
                <c:pt idx="3550">
                  <c:v>0.10092</c:v>
                </c:pt>
                <c:pt idx="3551">
                  <c:v>0.10092</c:v>
                </c:pt>
                <c:pt idx="3552">
                  <c:v>0.10092</c:v>
                </c:pt>
                <c:pt idx="3553">
                  <c:v>0.10097</c:v>
                </c:pt>
                <c:pt idx="3554">
                  <c:v>0.10097</c:v>
                </c:pt>
                <c:pt idx="3555">
                  <c:v>0.10102999999999999</c:v>
                </c:pt>
                <c:pt idx="3556">
                  <c:v>0.10102999999999999</c:v>
                </c:pt>
                <c:pt idx="3557">
                  <c:v>0.10102999999999999</c:v>
                </c:pt>
                <c:pt idx="3558">
                  <c:v>0.10102999999999999</c:v>
                </c:pt>
                <c:pt idx="3559">
                  <c:v>0.10108</c:v>
                </c:pt>
                <c:pt idx="3560">
                  <c:v>0.10108</c:v>
                </c:pt>
                <c:pt idx="3561">
                  <c:v>0.10108</c:v>
                </c:pt>
                <c:pt idx="3562">
                  <c:v>0.10113</c:v>
                </c:pt>
                <c:pt idx="3563">
                  <c:v>0.10113</c:v>
                </c:pt>
                <c:pt idx="3564">
                  <c:v>0.10113</c:v>
                </c:pt>
                <c:pt idx="3565">
                  <c:v>0.10119</c:v>
                </c:pt>
                <c:pt idx="3566">
                  <c:v>0.10119</c:v>
                </c:pt>
                <c:pt idx="3567">
                  <c:v>0.10119</c:v>
                </c:pt>
                <c:pt idx="3568">
                  <c:v>0.10119</c:v>
                </c:pt>
                <c:pt idx="3569">
                  <c:v>0.10124</c:v>
                </c:pt>
                <c:pt idx="3570">
                  <c:v>0.10124</c:v>
                </c:pt>
                <c:pt idx="3571">
                  <c:v>0.10124</c:v>
                </c:pt>
                <c:pt idx="3572">
                  <c:v>0.10124</c:v>
                </c:pt>
                <c:pt idx="3573">
                  <c:v>0.10124</c:v>
                </c:pt>
                <c:pt idx="3574">
                  <c:v>0.10124</c:v>
                </c:pt>
                <c:pt idx="3575">
                  <c:v>0.10124</c:v>
                </c:pt>
                <c:pt idx="3576">
                  <c:v>0.10124</c:v>
                </c:pt>
                <c:pt idx="3577">
                  <c:v>0.10124</c:v>
                </c:pt>
                <c:pt idx="3578">
                  <c:v>0.10124</c:v>
                </c:pt>
                <c:pt idx="3579">
                  <c:v>0.10124</c:v>
                </c:pt>
                <c:pt idx="3580">
                  <c:v>0.10124</c:v>
                </c:pt>
                <c:pt idx="3581">
                  <c:v>0.10124</c:v>
                </c:pt>
                <c:pt idx="3582">
                  <c:v>0.10119</c:v>
                </c:pt>
                <c:pt idx="3583">
                  <c:v>0.10119</c:v>
                </c:pt>
                <c:pt idx="3584">
                  <c:v>0.10119</c:v>
                </c:pt>
                <c:pt idx="3585">
                  <c:v>0.10119</c:v>
                </c:pt>
                <c:pt idx="3586">
                  <c:v>0.10119</c:v>
                </c:pt>
                <c:pt idx="3587">
                  <c:v>0.10113</c:v>
                </c:pt>
                <c:pt idx="3588">
                  <c:v>0.10113</c:v>
                </c:pt>
                <c:pt idx="3589">
                  <c:v>0.10113</c:v>
                </c:pt>
                <c:pt idx="3590">
                  <c:v>0.10108</c:v>
                </c:pt>
                <c:pt idx="3591">
                  <c:v>0.10108</c:v>
                </c:pt>
                <c:pt idx="3592">
                  <c:v>0.10102999999999999</c:v>
                </c:pt>
                <c:pt idx="3593">
                  <c:v>0.10102999999999999</c:v>
                </c:pt>
                <c:pt idx="3594">
                  <c:v>0.10102999999999999</c:v>
                </c:pt>
                <c:pt idx="3595">
                  <c:v>0.10097</c:v>
                </c:pt>
                <c:pt idx="3596">
                  <c:v>0.10097</c:v>
                </c:pt>
                <c:pt idx="3597">
                  <c:v>0.10092</c:v>
                </c:pt>
                <c:pt idx="3598">
                  <c:v>0.10092</c:v>
                </c:pt>
                <c:pt idx="3599">
                  <c:v>0.10086000000000001</c:v>
                </c:pt>
                <c:pt idx="3600">
                  <c:v>0.10086000000000001</c:v>
                </c:pt>
                <c:pt idx="3601">
                  <c:v>0.10081</c:v>
                </c:pt>
                <c:pt idx="3602">
                  <c:v>0.10075000000000001</c:v>
                </c:pt>
                <c:pt idx="3603">
                  <c:v>0.10075000000000001</c:v>
                </c:pt>
                <c:pt idx="3604">
                  <c:v>0.1007</c:v>
                </c:pt>
                <c:pt idx="3605">
                  <c:v>0.10063999999999999</c:v>
                </c:pt>
                <c:pt idx="3606">
                  <c:v>0.10059</c:v>
                </c:pt>
                <c:pt idx="3607">
                  <c:v>0.10059</c:v>
                </c:pt>
                <c:pt idx="3608">
                  <c:v>0.10052999999999999</c:v>
                </c:pt>
                <c:pt idx="3609">
                  <c:v>0.10048</c:v>
                </c:pt>
                <c:pt idx="3610">
                  <c:v>0.10043000000000001</c:v>
                </c:pt>
                <c:pt idx="3611">
                  <c:v>0.10037</c:v>
                </c:pt>
                <c:pt idx="3612">
                  <c:v>0.10037</c:v>
                </c:pt>
                <c:pt idx="3613">
                  <c:v>0.10032000000000001</c:v>
                </c:pt>
                <c:pt idx="3614">
                  <c:v>0.10026</c:v>
                </c:pt>
                <c:pt idx="3615">
                  <c:v>0.10020999999999999</c:v>
                </c:pt>
                <c:pt idx="3616">
                  <c:v>0.10015</c:v>
                </c:pt>
                <c:pt idx="3617">
                  <c:v>0.10009999999999999</c:v>
                </c:pt>
                <c:pt idx="3618">
                  <c:v>0.10004</c:v>
                </c:pt>
                <c:pt idx="3619">
                  <c:v>9.9989999999999996E-2</c:v>
                </c:pt>
                <c:pt idx="3620">
                  <c:v>9.9940000000000001E-2</c:v>
                </c:pt>
                <c:pt idx="3621">
                  <c:v>9.9879999999999997E-2</c:v>
                </c:pt>
                <c:pt idx="3622">
                  <c:v>9.9830000000000002E-2</c:v>
                </c:pt>
                <c:pt idx="3623">
                  <c:v>9.9769999999999998E-2</c:v>
                </c:pt>
                <c:pt idx="3624">
                  <c:v>9.9720000000000003E-2</c:v>
                </c:pt>
                <c:pt idx="3625">
                  <c:v>9.9659999999999999E-2</c:v>
                </c:pt>
                <c:pt idx="3626">
                  <c:v>9.9610000000000004E-2</c:v>
                </c:pt>
                <c:pt idx="3627">
                  <c:v>9.955E-2</c:v>
                </c:pt>
                <c:pt idx="3628">
                  <c:v>9.9500000000000005E-2</c:v>
                </c:pt>
                <c:pt idx="3629">
                  <c:v>9.9449999999999997E-2</c:v>
                </c:pt>
                <c:pt idx="3630">
                  <c:v>9.9390000000000006E-2</c:v>
                </c:pt>
                <c:pt idx="3631">
                  <c:v>9.9339999999999998E-2</c:v>
                </c:pt>
                <c:pt idx="3632">
                  <c:v>9.9279999999999993E-2</c:v>
                </c:pt>
                <c:pt idx="3633">
                  <c:v>9.9229999999999999E-2</c:v>
                </c:pt>
                <c:pt idx="3634">
                  <c:v>9.9169999999999994E-2</c:v>
                </c:pt>
                <c:pt idx="3635">
                  <c:v>9.9059999999999995E-2</c:v>
                </c:pt>
                <c:pt idx="3636">
                  <c:v>9.9010000000000001E-2</c:v>
                </c:pt>
                <c:pt idx="3637">
                  <c:v>9.8960000000000006E-2</c:v>
                </c:pt>
                <c:pt idx="3638">
                  <c:v>9.8900000000000002E-2</c:v>
                </c:pt>
                <c:pt idx="3639">
                  <c:v>9.8849999999999993E-2</c:v>
                </c:pt>
                <c:pt idx="3640">
                  <c:v>9.8790000000000003E-2</c:v>
                </c:pt>
                <c:pt idx="3641">
                  <c:v>9.8680000000000004E-2</c:v>
                </c:pt>
                <c:pt idx="3642">
                  <c:v>9.8629999999999995E-2</c:v>
                </c:pt>
                <c:pt idx="3643">
                  <c:v>9.8570000000000005E-2</c:v>
                </c:pt>
                <c:pt idx="3644">
                  <c:v>9.8519999999999996E-2</c:v>
                </c:pt>
                <c:pt idx="3645">
                  <c:v>9.8470000000000002E-2</c:v>
                </c:pt>
                <c:pt idx="3646">
                  <c:v>9.8409999999999997E-2</c:v>
                </c:pt>
                <c:pt idx="3647">
                  <c:v>9.8360000000000003E-2</c:v>
                </c:pt>
                <c:pt idx="3648">
                  <c:v>9.8299999999999998E-2</c:v>
                </c:pt>
                <c:pt idx="3649">
                  <c:v>9.8250000000000004E-2</c:v>
                </c:pt>
                <c:pt idx="3650">
                  <c:v>9.819E-2</c:v>
                </c:pt>
                <c:pt idx="3651">
                  <c:v>9.8080000000000001E-2</c:v>
                </c:pt>
                <c:pt idx="3652">
                  <c:v>9.8030000000000006E-2</c:v>
                </c:pt>
                <c:pt idx="3653">
                  <c:v>9.7979999999999998E-2</c:v>
                </c:pt>
                <c:pt idx="3654">
                  <c:v>9.7919999999999993E-2</c:v>
                </c:pt>
                <c:pt idx="3655">
                  <c:v>9.7869999999999999E-2</c:v>
                </c:pt>
                <c:pt idx="3656">
                  <c:v>9.7809999999999994E-2</c:v>
                </c:pt>
                <c:pt idx="3657">
                  <c:v>9.776E-2</c:v>
                </c:pt>
                <c:pt idx="3658">
                  <c:v>9.7699999999999995E-2</c:v>
                </c:pt>
                <c:pt idx="3659">
                  <c:v>9.7650000000000001E-2</c:v>
                </c:pt>
                <c:pt idx="3660">
                  <c:v>9.7589999999999996E-2</c:v>
                </c:pt>
                <c:pt idx="3661">
                  <c:v>9.7540000000000002E-2</c:v>
                </c:pt>
                <c:pt idx="3662">
                  <c:v>9.7489999999999993E-2</c:v>
                </c:pt>
                <c:pt idx="3663">
                  <c:v>9.7430000000000003E-2</c:v>
                </c:pt>
                <c:pt idx="3664">
                  <c:v>9.7379999999999994E-2</c:v>
                </c:pt>
                <c:pt idx="3665">
                  <c:v>9.7320000000000004E-2</c:v>
                </c:pt>
                <c:pt idx="3666">
                  <c:v>9.7269999999999995E-2</c:v>
                </c:pt>
                <c:pt idx="3667">
                  <c:v>9.7210000000000005E-2</c:v>
                </c:pt>
                <c:pt idx="3668">
                  <c:v>9.7159999999999996E-2</c:v>
                </c:pt>
                <c:pt idx="3669">
                  <c:v>9.7049999999999997E-2</c:v>
                </c:pt>
                <c:pt idx="3670">
                  <c:v>9.7000000000000003E-2</c:v>
                </c:pt>
                <c:pt idx="3671">
                  <c:v>9.6939999999999998E-2</c:v>
                </c:pt>
                <c:pt idx="3672">
                  <c:v>9.6890000000000004E-2</c:v>
                </c:pt>
                <c:pt idx="3673">
                  <c:v>9.6890000000000004E-2</c:v>
                </c:pt>
                <c:pt idx="3674">
                  <c:v>9.6829999999999999E-2</c:v>
                </c:pt>
                <c:pt idx="3675">
                  <c:v>9.6780000000000005E-2</c:v>
                </c:pt>
                <c:pt idx="3676">
                  <c:v>9.672E-2</c:v>
                </c:pt>
                <c:pt idx="3677">
                  <c:v>9.6670000000000006E-2</c:v>
                </c:pt>
                <c:pt idx="3678">
                  <c:v>9.6610000000000001E-2</c:v>
                </c:pt>
                <c:pt idx="3679">
                  <c:v>9.6610000000000001E-2</c:v>
                </c:pt>
                <c:pt idx="3680">
                  <c:v>9.6560000000000007E-2</c:v>
                </c:pt>
                <c:pt idx="3681">
                  <c:v>9.6509999999999999E-2</c:v>
                </c:pt>
                <c:pt idx="3682">
                  <c:v>9.6449999999999994E-2</c:v>
                </c:pt>
                <c:pt idx="3683">
                  <c:v>9.64E-2</c:v>
                </c:pt>
                <c:pt idx="3684">
                  <c:v>9.6339999999999995E-2</c:v>
                </c:pt>
                <c:pt idx="3685">
                  <c:v>9.6290000000000001E-2</c:v>
                </c:pt>
                <c:pt idx="3686">
                  <c:v>9.6229999999999996E-2</c:v>
                </c:pt>
                <c:pt idx="3687">
                  <c:v>9.6180000000000002E-2</c:v>
                </c:pt>
                <c:pt idx="3688">
                  <c:v>9.6119999999999997E-2</c:v>
                </c:pt>
                <c:pt idx="3689">
                  <c:v>9.6119999999999997E-2</c:v>
                </c:pt>
                <c:pt idx="3690">
                  <c:v>9.6070000000000003E-2</c:v>
                </c:pt>
                <c:pt idx="3691">
                  <c:v>9.6019999999999994E-2</c:v>
                </c:pt>
                <c:pt idx="3692">
                  <c:v>9.5960000000000004E-2</c:v>
                </c:pt>
                <c:pt idx="3693">
                  <c:v>9.5960000000000004E-2</c:v>
                </c:pt>
                <c:pt idx="3694">
                  <c:v>9.5909999999999995E-2</c:v>
                </c:pt>
                <c:pt idx="3695">
                  <c:v>9.5850000000000005E-2</c:v>
                </c:pt>
                <c:pt idx="3696">
                  <c:v>9.5850000000000005E-2</c:v>
                </c:pt>
                <c:pt idx="3697">
                  <c:v>9.5799999999999996E-2</c:v>
                </c:pt>
                <c:pt idx="3698">
                  <c:v>9.5740000000000006E-2</c:v>
                </c:pt>
                <c:pt idx="3699">
                  <c:v>9.5689999999999997E-2</c:v>
                </c:pt>
                <c:pt idx="3700">
                  <c:v>9.5630000000000007E-2</c:v>
                </c:pt>
                <c:pt idx="3701">
                  <c:v>9.5579999999999998E-2</c:v>
                </c:pt>
                <c:pt idx="3702">
                  <c:v>9.5579999999999998E-2</c:v>
                </c:pt>
                <c:pt idx="3703">
                  <c:v>9.5530000000000004E-2</c:v>
                </c:pt>
                <c:pt idx="3704">
                  <c:v>9.5469999999999999E-2</c:v>
                </c:pt>
                <c:pt idx="3705">
                  <c:v>9.5420000000000005E-2</c:v>
                </c:pt>
                <c:pt idx="3706">
                  <c:v>9.5420000000000005E-2</c:v>
                </c:pt>
                <c:pt idx="3707">
                  <c:v>9.536E-2</c:v>
                </c:pt>
                <c:pt idx="3708">
                  <c:v>9.5310000000000006E-2</c:v>
                </c:pt>
                <c:pt idx="3709">
                  <c:v>9.5250000000000001E-2</c:v>
                </c:pt>
                <c:pt idx="3710">
                  <c:v>9.5250000000000001E-2</c:v>
                </c:pt>
                <c:pt idx="3711">
                  <c:v>9.5200000000000007E-2</c:v>
                </c:pt>
                <c:pt idx="3712">
                  <c:v>9.5140000000000002E-2</c:v>
                </c:pt>
                <c:pt idx="3713">
                  <c:v>9.5140000000000002E-2</c:v>
                </c:pt>
                <c:pt idx="3714">
                  <c:v>9.5089999999999994E-2</c:v>
                </c:pt>
                <c:pt idx="3715">
                  <c:v>9.5039999999999999E-2</c:v>
                </c:pt>
                <c:pt idx="3716">
                  <c:v>9.4979999999999995E-2</c:v>
                </c:pt>
                <c:pt idx="3717">
                  <c:v>9.493E-2</c:v>
                </c:pt>
                <c:pt idx="3718">
                  <c:v>9.4869999999999996E-2</c:v>
                </c:pt>
                <c:pt idx="3719">
                  <c:v>9.4820000000000002E-2</c:v>
                </c:pt>
                <c:pt idx="3720">
                  <c:v>9.4759999999999997E-2</c:v>
                </c:pt>
                <c:pt idx="3721">
                  <c:v>9.4710000000000003E-2</c:v>
                </c:pt>
                <c:pt idx="3722">
                  <c:v>9.4649999999999998E-2</c:v>
                </c:pt>
                <c:pt idx="3723">
                  <c:v>9.4649999999999998E-2</c:v>
                </c:pt>
                <c:pt idx="3724">
                  <c:v>9.4600000000000004E-2</c:v>
                </c:pt>
                <c:pt idx="3725">
                  <c:v>9.4549999999999995E-2</c:v>
                </c:pt>
                <c:pt idx="3726">
                  <c:v>9.4490000000000005E-2</c:v>
                </c:pt>
                <c:pt idx="3727">
                  <c:v>9.4439999999999996E-2</c:v>
                </c:pt>
                <c:pt idx="3728">
                  <c:v>9.4439999999999996E-2</c:v>
                </c:pt>
                <c:pt idx="3729">
                  <c:v>9.4380000000000006E-2</c:v>
                </c:pt>
                <c:pt idx="3730">
                  <c:v>9.4270000000000007E-2</c:v>
                </c:pt>
                <c:pt idx="3731">
                  <c:v>9.4219999999999998E-2</c:v>
                </c:pt>
                <c:pt idx="3732">
                  <c:v>9.4159999999999994E-2</c:v>
                </c:pt>
                <c:pt idx="3733">
                  <c:v>9.4109999999999999E-2</c:v>
                </c:pt>
                <c:pt idx="3734">
                  <c:v>9.4049999999999995E-2</c:v>
                </c:pt>
                <c:pt idx="3735">
                  <c:v>9.4E-2</c:v>
                </c:pt>
                <c:pt idx="3736">
                  <c:v>9.3950000000000006E-2</c:v>
                </c:pt>
                <c:pt idx="3737">
                  <c:v>9.3840000000000007E-2</c:v>
                </c:pt>
                <c:pt idx="3738">
                  <c:v>9.3780000000000002E-2</c:v>
                </c:pt>
                <c:pt idx="3739">
                  <c:v>9.3729999999999994E-2</c:v>
                </c:pt>
                <c:pt idx="3740">
                  <c:v>9.3670000000000003E-2</c:v>
                </c:pt>
                <c:pt idx="3741">
                  <c:v>9.3619999999999995E-2</c:v>
                </c:pt>
                <c:pt idx="3742">
                  <c:v>9.3560000000000004E-2</c:v>
                </c:pt>
                <c:pt idx="3743">
                  <c:v>9.3509999999999996E-2</c:v>
                </c:pt>
                <c:pt idx="3744">
                  <c:v>9.3460000000000001E-2</c:v>
                </c:pt>
                <c:pt idx="3745">
                  <c:v>9.3399999999999997E-2</c:v>
                </c:pt>
                <c:pt idx="3746">
                  <c:v>9.3289999999999998E-2</c:v>
                </c:pt>
                <c:pt idx="3747">
                  <c:v>9.3240000000000003E-2</c:v>
                </c:pt>
                <c:pt idx="3748">
                  <c:v>9.3130000000000004E-2</c:v>
                </c:pt>
                <c:pt idx="3749">
                  <c:v>9.307E-2</c:v>
                </c:pt>
                <c:pt idx="3750">
                  <c:v>9.2969999999999997E-2</c:v>
                </c:pt>
                <c:pt idx="3751">
                  <c:v>9.2910000000000006E-2</c:v>
                </c:pt>
                <c:pt idx="3752">
                  <c:v>9.2799999999999994E-2</c:v>
                </c:pt>
                <c:pt idx="3753">
                  <c:v>9.2749999999999999E-2</c:v>
                </c:pt>
                <c:pt idx="3754">
                  <c:v>9.2689999999999995E-2</c:v>
                </c:pt>
                <c:pt idx="3755">
                  <c:v>9.2579999999999996E-2</c:v>
                </c:pt>
                <c:pt idx="3756">
                  <c:v>9.2530000000000001E-2</c:v>
                </c:pt>
                <c:pt idx="3757">
                  <c:v>9.2420000000000002E-2</c:v>
                </c:pt>
                <c:pt idx="3758">
                  <c:v>9.2369999999999994E-2</c:v>
                </c:pt>
                <c:pt idx="3759">
                  <c:v>9.2310000000000003E-2</c:v>
                </c:pt>
                <c:pt idx="3760">
                  <c:v>9.2200000000000004E-2</c:v>
                </c:pt>
                <c:pt idx="3761">
                  <c:v>9.2090000000000005E-2</c:v>
                </c:pt>
                <c:pt idx="3762">
                  <c:v>9.2039999999999997E-2</c:v>
                </c:pt>
                <c:pt idx="3763">
                  <c:v>9.1929999999999998E-2</c:v>
                </c:pt>
                <c:pt idx="3764">
                  <c:v>9.1819999999999999E-2</c:v>
                </c:pt>
                <c:pt idx="3765">
                  <c:v>9.171E-2</c:v>
                </c:pt>
                <c:pt idx="3766">
                  <c:v>9.1600000000000001E-2</c:v>
                </c:pt>
                <c:pt idx="3767">
                  <c:v>9.1499999999999998E-2</c:v>
                </c:pt>
                <c:pt idx="3768">
                  <c:v>9.1389999999999999E-2</c:v>
                </c:pt>
                <c:pt idx="3769">
                  <c:v>9.1329999999999995E-2</c:v>
                </c:pt>
                <c:pt idx="3770">
                  <c:v>9.1219999999999996E-2</c:v>
                </c:pt>
                <c:pt idx="3771">
                  <c:v>9.1109999999999997E-2</c:v>
                </c:pt>
                <c:pt idx="3772">
                  <c:v>9.1009999999999994E-2</c:v>
                </c:pt>
                <c:pt idx="3773">
                  <c:v>9.0950000000000003E-2</c:v>
                </c:pt>
                <c:pt idx="3774">
                  <c:v>9.0840000000000004E-2</c:v>
                </c:pt>
                <c:pt idx="3775">
                  <c:v>9.0730000000000005E-2</c:v>
                </c:pt>
                <c:pt idx="3776">
                  <c:v>9.0620000000000006E-2</c:v>
                </c:pt>
                <c:pt idx="3777">
                  <c:v>9.0520000000000003E-2</c:v>
                </c:pt>
                <c:pt idx="3778">
                  <c:v>9.0410000000000004E-2</c:v>
                </c:pt>
                <c:pt idx="3779">
                  <c:v>9.0300000000000005E-2</c:v>
                </c:pt>
                <c:pt idx="3780">
                  <c:v>9.0190000000000006E-2</c:v>
                </c:pt>
                <c:pt idx="3781">
                  <c:v>9.0029999999999999E-2</c:v>
                </c:pt>
                <c:pt idx="3782">
                  <c:v>8.992E-2</c:v>
                </c:pt>
                <c:pt idx="3783">
                  <c:v>8.9810000000000001E-2</c:v>
                </c:pt>
                <c:pt idx="3784">
                  <c:v>8.9700000000000002E-2</c:v>
                </c:pt>
                <c:pt idx="3785">
                  <c:v>8.9590000000000003E-2</c:v>
                </c:pt>
                <c:pt idx="3786">
                  <c:v>8.9480000000000004E-2</c:v>
                </c:pt>
                <c:pt idx="3787">
                  <c:v>8.9370000000000005E-2</c:v>
                </c:pt>
                <c:pt idx="3788">
                  <c:v>8.9209999999999998E-2</c:v>
                </c:pt>
                <c:pt idx="3789">
                  <c:v>8.9099999999999999E-2</c:v>
                </c:pt>
                <c:pt idx="3790">
                  <c:v>8.899E-2</c:v>
                </c:pt>
                <c:pt idx="3791">
                  <c:v>8.8880000000000001E-2</c:v>
                </c:pt>
                <c:pt idx="3792">
                  <c:v>8.8770000000000002E-2</c:v>
                </c:pt>
                <c:pt idx="3793">
                  <c:v>8.8660000000000003E-2</c:v>
                </c:pt>
                <c:pt idx="3794">
                  <c:v>8.8499999999999995E-2</c:v>
                </c:pt>
                <c:pt idx="3795">
                  <c:v>8.8389999999999996E-2</c:v>
                </c:pt>
                <c:pt idx="3796">
                  <c:v>8.8230000000000003E-2</c:v>
                </c:pt>
                <c:pt idx="3797">
                  <c:v>8.8120000000000004E-2</c:v>
                </c:pt>
                <c:pt idx="3798">
                  <c:v>8.7959999999999997E-2</c:v>
                </c:pt>
                <c:pt idx="3799">
                  <c:v>8.7849999999999998E-2</c:v>
                </c:pt>
                <c:pt idx="3800">
                  <c:v>8.7679999999999994E-2</c:v>
                </c:pt>
                <c:pt idx="3801">
                  <c:v>8.7580000000000005E-2</c:v>
                </c:pt>
                <c:pt idx="3802">
                  <c:v>8.7470000000000006E-2</c:v>
                </c:pt>
                <c:pt idx="3803">
                  <c:v>8.7300000000000003E-2</c:v>
                </c:pt>
                <c:pt idx="3804">
                  <c:v>8.7190000000000004E-2</c:v>
                </c:pt>
                <c:pt idx="3805">
                  <c:v>8.7080000000000005E-2</c:v>
                </c:pt>
                <c:pt idx="3806">
                  <c:v>8.6919999999999997E-2</c:v>
                </c:pt>
                <c:pt idx="3807">
                  <c:v>8.6809999999999998E-2</c:v>
                </c:pt>
                <c:pt idx="3808">
                  <c:v>8.6699999999999999E-2</c:v>
                </c:pt>
                <c:pt idx="3809">
                  <c:v>8.6540000000000006E-2</c:v>
                </c:pt>
                <c:pt idx="3810">
                  <c:v>8.6430000000000007E-2</c:v>
                </c:pt>
                <c:pt idx="3811">
                  <c:v>8.6269999999999999E-2</c:v>
                </c:pt>
                <c:pt idx="3812">
                  <c:v>8.6099999999999996E-2</c:v>
                </c:pt>
                <c:pt idx="3813">
                  <c:v>8.5940000000000003E-2</c:v>
                </c:pt>
                <c:pt idx="3814">
                  <c:v>8.5830000000000004E-2</c:v>
                </c:pt>
                <c:pt idx="3815">
                  <c:v>8.5669999999999996E-2</c:v>
                </c:pt>
                <c:pt idx="3816">
                  <c:v>8.5510000000000003E-2</c:v>
                </c:pt>
                <c:pt idx="3817">
                  <c:v>8.5400000000000004E-2</c:v>
                </c:pt>
                <c:pt idx="3818">
                  <c:v>8.5290000000000005E-2</c:v>
                </c:pt>
                <c:pt idx="3819">
                  <c:v>8.5120000000000001E-2</c:v>
                </c:pt>
                <c:pt idx="3820">
                  <c:v>8.5019999999999998E-2</c:v>
                </c:pt>
                <c:pt idx="3821">
                  <c:v>8.4849999999999995E-2</c:v>
                </c:pt>
                <c:pt idx="3822">
                  <c:v>8.4739999999999996E-2</c:v>
                </c:pt>
                <c:pt idx="3823">
                  <c:v>8.4580000000000002E-2</c:v>
                </c:pt>
                <c:pt idx="3824">
                  <c:v>8.4470000000000003E-2</c:v>
                </c:pt>
                <c:pt idx="3825">
                  <c:v>8.4309999999999996E-2</c:v>
                </c:pt>
                <c:pt idx="3826">
                  <c:v>8.4199999999999997E-2</c:v>
                </c:pt>
                <c:pt idx="3827">
                  <c:v>8.4040000000000004E-2</c:v>
                </c:pt>
                <c:pt idx="3828">
                  <c:v>8.387E-2</c:v>
                </c:pt>
                <c:pt idx="3829">
                  <c:v>8.3710000000000007E-2</c:v>
                </c:pt>
                <c:pt idx="3830">
                  <c:v>8.3549999999999999E-2</c:v>
                </c:pt>
                <c:pt idx="3831">
                  <c:v>8.344E-2</c:v>
                </c:pt>
                <c:pt idx="3832">
                  <c:v>8.3269999999999997E-2</c:v>
                </c:pt>
                <c:pt idx="3833">
                  <c:v>8.3110000000000003E-2</c:v>
                </c:pt>
                <c:pt idx="3834">
                  <c:v>8.3000000000000004E-2</c:v>
                </c:pt>
                <c:pt idx="3835">
                  <c:v>8.2839999999999997E-2</c:v>
                </c:pt>
                <c:pt idx="3836">
                  <c:v>8.2729999999999998E-2</c:v>
                </c:pt>
                <c:pt idx="3837">
                  <c:v>8.2570000000000005E-2</c:v>
                </c:pt>
                <c:pt idx="3838">
                  <c:v>8.2460000000000006E-2</c:v>
                </c:pt>
                <c:pt idx="3839">
                  <c:v>8.2350000000000007E-2</c:v>
                </c:pt>
                <c:pt idx="3840">
                  <c:v>8.2180000000000003E-2</c:v>
                </c:pt>
                <c:pt idx="3841">
                  <c:v>8.2019999999999996E-2</c:v>
                </c:pt>
                <c:pt idx="3842">
                  <c:v>8.1909999999999997E-2</c:v>
                </c:pt>
                <c:pt idx="3843">
                  <c:v>8.1750000000000003E-2</c:v>
                </c:pt>
                <c:pt idx="3844">
                  <c:v>8.1589999999999996E-2</c:v>
                </c:pt>
                <c:pt idx="3845">
                  <c:v>8.1420000000000006E-2</c:v>
                </c:pt>
                <c:pt idx="3846">
                  <c:v>8.1259999999999999E-2</c:v>
                </c:pt>
                <c:pt idx="3847">
                  <c:v>8.115E-2</c:v>
                </c:pt>
                <c:pt idx="3848">
                  <c:v>8.0990000000000006E-2</c:v>
                </c:pt>
                <c:pt idx="3849">
                  <c:v>8.0820000000000003E-2</c:v>
                </c:pt>
                <c:pt idx="3850">
                  <c:v>8.0710000000000004E-2</c:v>
                </c:pt>
                <c:pt idx="3851">
                  <c:v>8.0600000000000005E-2</c:v>
                </c:pt>
                <c:pt idx="3852">
                  <c:v>8.0439999999999998E-2</c:v>
                </c:pt>
                <c:pt idx="3853">
                  <c:v>8.0329999999999999E-2</c:v>
                </c:pt>
                <c:pt idx="3854">
                  <c:v>8.0170000000000005E-2</c:v>
                </c:pt>
                <c:pt idx="3855">
                  <c:v>8.0060000000000006E-2</c:v>
                </c:pt>
                <c:pt idx="3856">
                  <c:v>7.9899999999999999E-2</c:v>
                </c:pt>
                <c:pt idx="3857">
                  <c:v>7.979E-2</c:v>
                </c:pt>
                <c:pt idx="3858">
                  <c:v>7.9619999999999996E-2</c:v>
                </c:pt>
                <c:pt idx="3859">
                  <c:v>7.9460000000000003E-2</c:v>
                </c:pt>
                <c:pt idx="3860">
                  <c:v>7.9299999999999995E-2</c:v>
                </c:pt>
                <c:pt idx="3861">
                  <c:v>7.9130000000000006E-2</c:v>
                </c:pt>
                <c:pt idx="3862">
                  <c:v>7.9030000000000003E-2</c:v>
                </c:pt>
                <c:pt idx="3863">
                  <c:v>7.886E-2</c:v>
                </c:pt>
                <c:pt idx="3864">
                  <c:v>7.8700000000000006E-2</c:v>
                </c:pt>
                <c:pt idx="3865">
                  <c:v>7.8589999999999993E-2</c:v>
                </c:pt>
                <c:pt idx="3866">
                  <c:v>7.843E-2</c:v>
                </c:pt>
                <c:pt idx="3867">
                  <c:v>7.8320000000000001E-2</c:v>
                </c:pt>
                <c:pt idx="3868">
                  <c:v>7.8149999999999997E-2</c:v>
                </c:pt>
                <c:pt idx="3869">
                  <c:v>7.8049999999999994E-2</c:v>
                </c:pt>
                <c:pt idx="3870">
                  <c:v>7.7939999999999995E-2</c:v>
                </c:pt>
                <c:pt idx="3871">
                  <c:v>7.7770000000000006E-2</c:v>
                </c:pt>
                <c:pt idx="3872">
                  <c:v>7.7660000000000007E-2</c:v>
                </c:pt>
                <c:pt idx="3873">
                  <c:v>7.7499999999999999E-2</c:v>
                </c:pt>
                <c:pt idx="3874">
                  <c:v>7.7340000000000006E-2</c:v>
                </c:pt>
                <c:pt idx="3875">
                  <c:v>7.7229999999999993E-2</c:v>
                </c:pt>
                <c:pt idx="3876">
                  <c:v>7.707E-2</c:v>
                </c:pt>
                <c:pt idx="3877">
                  <c:v>7.6899999999999996E-2</c:v>
                </c:pt>
                <c:pt idx="3878">
                  <c:v>7.6740000000000003E-2</c:v>
                </c:pt>
                <c:pt idx="3879">
                  <c:v>7.6579999999999995E-2</c:v>
                </c:pt>
                <c:pt idx="3880">
                  <c:v>7.6469999999999996E-2</c:v>
                </c:pt>
                <c:pt idx="3881">
                  <c:v>7.6300000000000007E-2</c:v>
                </c:pt>
                <c:pt idx="3882">
                  <c:v>7.6189999999999994E-2</c:v>
                </c:pt>
                <c:pt idx="3883">
                  <c:v>7.6090000000000005E-2</c:v>
                </c:pt>
                <c:pt idx="3884">
                  <c:v>7.5920000000000001E-2</c:v>
                </c:pt>
                <c:pt idx="3885">
                  <c:v>7.5810000000000002E-2</c:v>
                </c:pt>
                <c:pt idx="3886">
                  <c:v>7.5649999999999995E-2</c:v>
                </c:pt>
                <c:pt idx="3887">
                  <c:v>7.5539999999999996E-2</c:v>
                </c:pt>
                <c:pt idx="3888">
                  <c:v>7.5380000000000003E-2</c:v>
                </c:pt>
                <c:pt idx="3889">
                  <c:v>7.5270000000000004E-2</c:v>
                </c:pt>
                <c:pt idx="3890">
                  <c:v>7.5109999999999996E-2</c:v>
                </c:pt>
                <c:pt idx="3891">
                  <c:v>7.4940000000000007E-2</c:v>
                </c:pt>
                <c:pt idx="3892">
                  <c:v>7.4829999999999994E-2</c:v>
                </c:pt>
                <c:pt idx="3893">
                  <c:v>7.467E-2</c:v>
                </c:pt>
                <c:pt idx="3894">
                  <c:v>7.4510000000000007E-2</c:v>
                </c:pt>
                <c:pt idx="3895">
                  <c:v>7.4340000000000003E-2</c:v>
                </c:pt>
                <c:pt idx="3896">
                  <c:v>7.4230000000000004E-2</c:v>
                </c:pt>
                <c:pt idx="3897">
                  <c:v>7.4069999999999997E-2</c:v>
                </c:pt>
                <c:pt idx="3898">
                  <c:v>7.3959999999999998E-2</c:v>
                </c:pt>
                <c:pt idx="3899">
                  <c:v>7.3849999999999999E-2</c:v>
                </c:pt>
                <c:pt idx="3900">
                  <c:v>7.3690000000000005E-2</c:v>
                </c:pt>
                <c:pt idx="3901">
                  <c:v>7.3580000000000007E-2</c:v>
                </c:pt>
                <c:pt idx="3902">
                  <c:v>7.3419999999999999E-2</c:v>
                </c:pt>
                <c:pt idx="3903">
                  <c:v>7.331E-2</c:v>
                </c:pt>
                <c:pt idx="3904">
                  <c:v>7.3200000000000001E-2</c:v>
                </c:pt>
                <c:pt idx="3905">
                  <c:v>7.3039999999999994E-2</c:v>
                </c:pt>
                <c:pt idx="3906">
                  <c:v>7.2870000000000004E-2</c:v>
                </c:pt>
                <c:pt idx="3907">
                  <c:v>7.2760000000000005E-2</c:v>
                </c:pt>
                <c:pt idx="3908">
                  <c:v>7.2599999999999998E-2</c:v>
                </c:pt>
                <c:pt idx="3909">
                  <c:v>7.2440000000000004E-2</c:v>
                </c:pt>
                <c:pt idx="3910">
                  <c:v>7.2270000000000001E-2</c:v>
                </c:pt>
                <c:pt idx="3911">
                  <c:v>7.2160000000000002E-2</c:v>
                </c:pt>
                <c:pt idx="3912">
                  <c:v>7.1999999999999995E-2</c:v>
                </c:pt>
                <c:pt idx="3913">
                  <c:v>7.1889999999999996E-2</c:v>
                </c:pt>
                <c:pt idx="3914">
                  <c:v>7.1730000000000002E-2</c:v>
                </c:pt>
                <c:pt idx="3915">
                  <c:v>7.1620000000000003E-2</c:v>
                </c:pt>
                <c:pt idx="3916">
                  <c:v>7.1510000000000004E-2</c:v>
                </c:pt>
                <c:pt idx="3917">
                  <c:v>7.1349999999999997E-2</c:v>
                </c:pt>
                <c:pt idx="3918">
                  <c:v>7.1239999999999998E-2</c:v>
                </c:pt>
                <c:pt idx="3919">
                  <c:v>7.1129999999999999E-2</c:v>
                </c:pt>
                <c:pt idx="3920">
                  <c:v>7.0970000000000005E-2</c:v>
                </c:pt>
                <c:pt idx="3921">
                  <c:v>7.0860000000000006E-2</c:v>
                </c:pt>
                <c:pt idx="3922">
                  <c:v>7.0690000000000003E-2</c:v>
                </c:pt>
                <c:pt idx="3923">
                  <c:v>7.0529999999999995E-2</c:v>
                </c:pt>
                <c:pt idx="3924">
                  <c:v>7.0419999999999996E-2</c:v>
                </c:pt>
                <c:pt idx="3925">
                  <c:v>7.0260000000000003E-2</c:v>
                </c:pt>
                <c:pt idx="3926">
                  <c:v>7.0099999999999996E-2</c:v>
                </c:pt>
                <c:pt idx="3927">
                  <c:v>6.9989999999999997E-2</c:v>
                </c:pt>
                <c:pt idx="3928">
                  <c:v>6.9819999999999993E-2</c:v>
                </c:pt>
                <c:pt idx="3929">
                  <c:v>6.9709999999999994E-2</c:v>
                </c:pt>
                <c:pt idx="3930">
                  <c:v>6.9610000000000005E-2</c:v>
                </c:pt>
                <c:pt idx="3931">
                  <c:v>6.9500000000000006E-2</c:v>
                </c:pt>
                <c:pt idx="3932">
                  <c:v>6.9330000000000003E-2</c:v>
                </c:pt>
                <c:pt idx="3933">
                  <c:v>6.9220000000000004E-2</c:v>
                </c:pt>
                <c:pt idx="3934">
                  <c:v>6.9120000000000001E-2</c:v>
                </c:pt>
                <c:pt idx="3935">
                  <c:v>6.9010000000000002E-2</c:v>
                </c:pt>
                <c:pt idx="3936">
                  <c:v>6.8839999999999998E-2</c:v>
                </c:pt>
                <c:pt idx="3937">
                  <c:v>6.8729999999999999E-2</c:v>
                </c:pt>
                <c:pt idx="3938">
                  <c:v>6.8570000000000006E-2</c:v>
                </c:pt>
                <c:pt idx="3939">
                  <c:v>6.8459999999999993E-2</c:v>
                </c:pt>
                <c:pt idx="3940">
                  <c:v>6.83E-2</c:v>
                </c:pt>
                <c:pt idx="3941">
                  <c:v>6.8190000000000001E-2</c:v>
                </c:pt>
                <c:pt idx="3942">
                  <c:v>6.8029999999999993E-2</c:v>
                </c:pt>
                <c:pt idx="3943">
                  <c:v>6.7919999999999994E-2</c:v>
                </c:pt>
                <c:pt idx="3944">
                  <c:v>6.7809999999999995E-2</c:v>
                </c:pt>
                <c:pt idx="3945">
                  <c:v>6.7650000000000002E-2</c:v>
                </c:pt>
                <c:pt idx="3946">
                  <c:v>6.7540000000000003E-2</c:v>
                </c:pt>
                <c:pt idx="3947">
                  <c:v>6.7430000000000004E-2</c:v>
                </c:pt>
                <c:pt idx="3948">
                  <c:v>6.7320000000000005E-2</c:v>
                </c:pt>
                <c:pt idx="3949">
                  <c:v>6.7210000000000006E-2</c:v>
                </c:pt>
                <c:pt idx="3950">
                  <c:v>6.7100000000000007E-2</c:v>
                </c:pt>
                <c:pt idx="3951">
                  <c:v>6.6989999999999994E-2</c:v>
                </c:pt>
                <c:pt idx="3952">
                  <c:v>6.6879999999999995E-2</c:v>
                </c:pt>
                <c:pt idx="3953">
                  <c:v>6.6720000000000002E-2</c:v>
                </c:pt>
                <c:pt idx="3954">
                  <c:v>6.6610000000000003E-2</c:v>
                </c:pt>
                <c:pt idx="3955">
                  <c:v>6.6500000000000004E-2</c:v>
                </c:pt>
                <c:pt idx="3956">
                  <c:v>6.6390000000000005E-2</c:v>
                </c:pt>
                <c:pt idx="3957">
                  <c:v>6.6229999999999997E-2</c:v>
                </c:pt>
                <c:pt idx="3958">
                  <c:v>6.6119999999999998E-2</c:v>
                </c:pt>
                <c:pt idx="3959">
                  <c:v>6.6009999999999999E-2</c:v>
                </c:pt>
                <c:pt idx="3960">
                  <c:v>6.59E-2</c:v>
                </c:pt>
                <c:pt idx="3961">
                  <c:v>6.5790000000000001E-2</c:v>
                </c:pt>
                <c:pt idx="3962">
                  <c:v>6.5680000000000002E-2</c:v>
                </c:pt>
                <c:pt idx="3963">
                  <c:v>6.5579999999999999E-2</c:v>
                </c:pt>
                <c:pt idx="3964">
                  <c:v>6.547E-2</c:v>
                </c:pt>
                <c:pt idx="3965">
                  <c:v>6.5360000000000001E-2</c:v>
                </c:pt>
                <c:pt idx="3966">
                  <c:v>6.5250000000000002E-2</c:v>
                </c:pt>
                <c:pt idx="3967">
                  <c:v>6.5140000000000003E-2</c:v>
                </c:pt>
                <c:pt idx="3968">
                  <c:v>6.5089999999999995E-2</c:v>
                </c:pt>
                <c:pt idx="3969">
                  <c:v>6.4979999999999996E-2</c:v>
                </c:pt>
                <c:pt idx="3970">
                  <c:v>6.4869999999999997E-2</c:v>
                </c:pt>
                <c:pt idx="3971">
                  <c:v>6.4759999999999998E-2</c:v>
                </c:pt>
                <c:pt idx="3972">
                  <c:v>6.4600000000000005E-2</c:v>
                </c:pt>
                <c:pt idx="3973">
                  <c:v>6.4490000000000006E-2</c:v>
                </c:pt>
                <c:pt idx="3974">
                  <c:v>6.4380000000000007E-2</c:v>
                </c:pt>
                <c:pt idx="3975">
                  <c:v>6.4269999999999994E-2</c:v>
                </c:pt>
                <c:pt idx="3976">
                  <c:v>6.4210000000000003E-2</c:v>
                </c:pt>
                <c:pt idx="3977">
                  <c:v>6.411E-2</c:v>
                </c:pt>
                <c:pt idx="3978">
                  <c:v>6.4000000000000001E-2</c:v>
                </c:pt>
                <c:pt idx="3979">
                  <c:v>6.3939999999999997E-2</c:v>
                </c:pt>
                <c:pt idx="3980">
                  <c:v>6.3829999999999998E-2</c:v>
                </c:pt>
                <c:pt idx="3981">
                  <c:v>6.3719999999999999E-2</c:v>
                </c:pt>
                <c:pt idx="3982">
                  <c:v>6.3670000000000004E-2</c:v>
                </c:pt>
                <c:pt idx="3983">
                  <c:v>6.3560000000000005E-2</c:v>
                </c:pt>
                <c:pt idx="3984">
                  <c:v>6.3509999999999997E-2</c:v>
                </c:pt>
                <c:pt idx="3985">
                  <c:v>6.3399999999999998E-2</c:v>
                </c:pt>
                <c:pt idx="3986">
                  <c:v>6.3289999999999999E-2</c:v>
                </c:pt>
                <c:pt idx="3987">
                  <c:v>6.318E-2</c:v>
                </c:pt>
                <c:pt idx="3988">
                  <c:v>6.3130000000000006E-2</c:v>
                </c:pt>
                <c:pt idx="3989">
                  <c:v>6.3020000000000007E-2</c:v>
                </c:pt>
                <c:pt idx="3990">
                  <c:v>6.2909999999999994E-2</c:v>
                </c:pt>
                <c:pt idx="3991">
                  <c:v>6.2850000000000003E-2</c:v>
                </c:pt>
                <c:pt idx="3992">
                  <c:v>6.2740000000000004E-2</c:v>
                </c:pt>
                <c:pt idx="3993">
                  <c:v>6.2689999999999996E-2</c:v>
                </c:pt>
                <c:pt idx="3994">
                  <c:v>6.2579999999999997E-2</c:v>
                </c:pt>
                <c:pt idx="3995">
                  <c:v>6.2530000000000002E-2</c:v>
                </c:pt>
                <c:pt idx="3996">
                  <c:v>6.2469999999999998E-2</c:v>
                </c:pt>
                <c:pt idx="3997">
                  <c:v>6.2359999999999999E-2</c:v>
                </c:pt>
                <c:pt idx="3998">
                  <c:v>6.2309999999999997E-2</c:v>
                </c:pt>
                <c:pt idx="3999">
                  <c:v>6.2199999999999998E-2</c:v>
                </c:pt>
                <c:pt idx="4000">
                  <c:v>6.2149999999999997E-2</c:v>
                </c:pt>
                <c:pt idx="4001">
                  <c:v>6.2089999999999999E-2</c:v>
                </c:pt>
                <c:pt idx="4002">
                  <c:v>6.198E-2</c:v>
                </c:pt>
                <c:pt idx="4003">
                  <c:v>6.1929999999999999E-2</c:v>
                </c:pt>
                <c:pt idx="4004">
                  <c:v>6.182E-2</c:v>
                </c:pt>
                <c:pt idx="4005">
                  <c:v>6.1760000000000002E-2</c:v>
                </c:pt>
                <c:pt idx="4006">
                  <c:v>6.166E-2</c:v>
                </c:pt>
                <c:pt idx="4007">
                  <c:v>6.1600000000000002E-2</c:v>
                </c:pt>
                <c:pt idx="4008">
                  <c:v>6.1490000000000003E-2</c:v>
                </c:pt>
                <c:pt idx="4009">
                  <c:v>6.1440000000000002E-2</c:v>
                </c:pt>
                <c:pt idx="4010">
                  <c:v>6.1379999999999997E-2</c:v>
                </c:pt>
                <c:pt idx="4011">
                  <c:v>6.1330000000000003E-2</c:v>
                </c:pt>
                <c:pt idx="4012">
                  <c:v>6.1269999999999998E-2</c:v>
                </c:pt>
                <c:pt idx="4013">
                  <c:v>6.1219999999999997E-2</c:v>
                </c:pt>
                <c:pt idx="4014">
                  <c:v>6.1109999999999998E-2</c:v>
                </c:pt>
                <c:pt idx="4015">
                  <c:v>6.1060000000000003E-2</c:v>
                </c:pt>
                <c:pt idx="4016">
                  <c:v>6.0999999999999999E-2</c:v>
                </c:pt>
                <c:pt idx="4017">
                  <c:v>6.0949999999999997E-2</c:v>
                </c:pt>
                <c:pt idx="4018">
                  <c:v>6.089E-2</c:v>
                </c:pt>
                <c:pt idx="4019">
                  <c:v>6.0780000000000001E-2</c:v>
                </c:pt>
                <c:pt idx="4020">
                  <c:v>6.0729999999999999E-2</c:v>
                </c:pt>
                <c:pt idx="4021">
                  <c:v>6.0670000000000002E-2</c:v>
                </c:pt>
                <c:pt idx="4022">
                  <c:v>6.0569999999999999E-2</c:v>
                </c:pt>
                <c:pt idx="4023">
                  <c:v>6.0510000000000001E-2</c:v>
                </c:pt>
                <c:pt idx="4024">
                  <c:v>6.046E-2</c:v>
                </c:pt>
                <c:pt idx="4025">
                  <c:v>6.0400000000000002E-2</c:v>
                </c:pt>
                <c:pt idx="4026">
                  <c:v>6.0350000000000001E-2</c:v>
                </c:pt>
                <c:pt idx="4027">
                  <c:v>6.0290000000000003E-2</c:v>
                </c:pt>
                <c:pt idx="4028">
                  <c:v>6.0240000000000002E-2</c:v>
                </c:pt>
                <c:pt idx="4029">
                  <c:v>6.0179999999999997E-2</c:v>
                </c:pt>
                <c:pt idx="4030">
                  <c:v>6.0130000000000003E-2</c:v>
                </c:pt>
                <c:pt idx="4031">
                  <c:v>6.0080000000000001E-2</c:v>
                </c:pt>
                <c:pt idx="4032">
                  <c:v>6.0019999999999997E-2</c:v>
                </c:pt>
                <c:pt idx="4033">
                  <c:v>5.9970000000000002E-2</c:v>
                </c:pt>
                <c:pt idx="4034">
                  <c:v>5.9859999999999997E-2</c:v>
                </c:pt>
                <c:pt idx="4035">
                  <c:v>5.9799999999999999E-2</c:v>
                </c:pt>
                <c:pt idx="4036">
                  <c:v>5.9749999999999998E-2</c:v>
                </c:pt>
                <c:pt idx="4037">
                  <c:v>5.969E-2</c:v>
                </c:pt>
                <c:pt idx="4038">
                  <c:v>5.9589999999999997E-2</c:v>
                </c:pt>
                <c:pt idx="4039">
                  <c:v>5.953E-2</c:v>
                </c:pt>
                <c:pt idx="4040">
                  <c:v>5.9479999999999998E-2</c:v>
                </c:pt>
                <c:pt idx="4041">
                  <c:v>5.9420000000000001E-2</c:v>
                </c:pt>
                <c:pt idx="4042">
                  <c:v>5.9369999999999999E-2</c:v>
                </c:pt>
                <c:pt idx="4043">
                  <c:v>5.9310000000000002E-2</c:v>
                </c:pt>
                <c:pt idx="4044">
                  <c:v>5.926E-2</c:v>
                </c:pt>
                <c:pt idx="4045">
                  <c:v>5.9200000000000003E-2</c:v>
                </c:pt>
                <c:pt idx="4046">
                  <c:v>5.9150000000000001E-2</c:v>
                </c:pt>
                <c:pt idx="4047">
                  <c:v>5.91E-2</c:v>
                </c:pt>
                <c:pt idx="4048">
                  <c:v>5.9040000000000002E-2</c:v>
                </c:pt>
                <c:pt idx="4049">
                  <c:v>5.8990000000000001E-2</c:v>
                </c:pt>
                <c:pt idx="4050">
                  <c:v>5.8930000000000003E-2</c:v>
                </c:pt>
                <c:pt idx="4051">
                  <c:v>5.8819999999999997E-2</c:v>
                </c:pt>
                <c:pt idx="4052">
                  <c:v>5.8770000000000003E-2</c:v>
                </c:pt>
                <c:pt idx="4053">
                  <c:v>5.8709999999999998E-2</c:v>
                </c:pt>
                <c:pt idx="4054">
                  <c:v>5.8610000000000002E-2</c:v>
                </c:pt>
                <c:pt idx="4055">
                  <c:v>5.8549999999999998E-2</c:v>
                </c:pt>
                <c:pt idx="4056">
                  <c:v>5.8500000000000003E-2</c:v>
                </c:pt>
                <c:pt idx="4057">
                  <c:v>5.8439999999999999E-2</c:v>
                </c:pt>
                <c:pt idx="4058">
                  <c:v>5.8389999999999997E-2</c:v>
                </c:pt>
                <c:pt idx="4059">
                  <c:v>5.833E-2</c:v>
                </c:pt>
                <c:pt idx="4060">
                  <c:v>5.8279999999999998E-2</c:v>
                </c:pt>
                <c:pt idx="4061">
                  <c:v>5.8220000000000001E-2</c:v>
                </c:pt>
                <c:pt idx="4062">
                  <c:v>5.8169999999999999E-2</c:v>
                </c:pt>
                <c:pt idx="4063">
                  <c:v>5.8119999999999998E-2</c:v>
                </c:pt>
                <c:pt idx="4064">
                  <c:v>5.806E-2</c:v>
                </c:pt>
                <c:pt idx="4065">
                  <c:v>5.7950000000000002E-2</c:v>
                </c:pt>
                <c:pt idx="4066">
                  <c:v>5.79E-2</c:v>
                </c:pt>
                <c:pt idx="4067">
                  <c:v>5.7840000000000003E-2</c:v>
                </c:pt>
                <c:pt idx="4068">
                  <c:v>5.7729999999999997E-2</c:v>
                </c:pt>
                <c:pt idx="4069">
                  <c:v>5.7680000000000002E-2</c:v>
                </c:pt>
                <c:pt idx="4070">
                  <c:v>5.7630000000000001E-2</c:v>
                </c:pt>
                <c:pt idx="4071">
                  <c:v>5.7520000000000002E-2</c:v>
                </c:pt>
                <c:pt idx="4072">
                  <c:v>5.7459999999999997E-2</c:v>
                </c:pt>
                <c:pt idx="4073">
                  <c:v>5.7410000000000003E-2</c:v>
                </c:pt>
                <c:pt idx="4074">
                  <c:v>5.7349999999999998E-2</c:v>
                </c:pt>
                <c:pt idx="4075">
                  <c:v>5.7299999999999997E-2</c:v>
                </c:pt>
                <c:pt idx="4076">
                  <c:v>5.7239999999999999E-2</c:v>
                </c:pt>
                <c:pt idx="4077">
                  <c:v>5.7140000000000003E-2</c:v>
                </c:pt>
                <c:pt idx="4078">
                  <c:v>5.7079999999999999E-2</c:v>
                </c:pt>
                <c:pt idx="4079">
                  <c:v>5.7029999999999997E-2</c:v>
                </c:pt>
                <c:pt idx="4080">
                  <c:v>5.697E-2</c:v>
                </c:pt>
                <c:pt idx="4081">
                  <c:v>5.6919999999999998E-2</c:v>
                </c:pt>
                <c:pt idx="4082">
                  <c:v>5.6809999999999999E-2</c:v>
                </c:pt>
                <c:pt idx="4083">
                  <c:v>5.6750000000000002E-2</c:v>
                </c:pt>
                <c:pt idx="4084">
                  <c:v>5.6649999999999999E-2</c:v>
                </c:pt>
                <c:pt idx="4085">
                  <c:v>5.6590000000000001E-2</c:v>
                </c:pt>
                <c:pt idx="4086">
                  <c:v>5.654E-2</c:v>
                </c:pt>
                <c:pt idx="4087">
                  <c:v>5.6430000000000001E-2</c:v>
                </c:pt>
                <c:pt idx="4088">
                  <c:v>5.6370000000000003E-2</c:v>
                </c:pt>
                <c:pt idx="4089">
                  <c:v>5.6320000000000002E-2</c:v>
                </c:pt>
                <c:pt idx="4090">
                  <c:v>5.6210000000000003E-2</c:v>
                </c:pt>
                <c:pt idx="4091">
                  <c:v>5.6160000000000002E-2</c:v>
                </c:pt>
                <c:pt idx="4092">
                  <c:v>5.6099999999999997E-2</c:v>
                </c:pt>
                <c:pt idx="4093">
                  <c:v>5.6050000000000003E-2</c:v>
                </c:pt>
                <c:pt idx="4094">
                  <c:v>5.5939999999999997E-2</c:v>
                </c:pt>
                <c:pt idx="4095">
                  <c:v>5.5879999999999999E-2</c:v>
                </c:pt>
                <c:pt idx="4096">
                  <c:v>5.5829999999999998E-2</c:v>
                </c:pt>
                <c:pt idx="4097">
                  <c:v>5.5719999999999999E-2</c:v>
                </c:pt>
                <c:pt idx="4098">
                  <c:v>5.5669999999999997E-2</c:v>
                </c:pt>
                <c:pt idx="4099">
                  <c:v>5.561E-2</c:v>
                </c:pt>
                <c:pt idx="4100">
                  <c:v>5.5500000000000001E-2</c:v>
                </c:pt>
                <c:pt idx="4101">
                  <c:v>5.5449999999999999E-2</c:v>
                </c:pt>
                <c:pt idx="4102">
                  <c:v>5.534E-2</c:v>
                </c:pt>
                <c:pt idx="4103">
                  <c:v>5.5280000000000003E-2</c:v>
                </c:pt>
                <c:pt idx="4104">
                  <c:v>5.5230000000000001E-2</c:v>
                </c:pt>
                <c:pt idx="4105">
                  <c:v>5.5120000000000002E-2</c:v>
                </c:pt>
                <c:pt idx="4106">
                  <c:v>5.5070000000000001E-2</c:v>
                </c:pt>
                <c:pt idx="4107">
                  <c:v>5.5010000000000003E-2</c:v>
                </c:pt>
                <c:pt idx="4108">
                  <c:v>5.4899999999999997E-2</c:v>
                </c:pt>
                <c:pt idx="4109">
                  <c:v>5.4850000000000003E-2</c:v>
                </c:pt>
                <c:pt idx="4110">
                  <c:v>5.4789999999999998E-2</c:v>
                </c:pt>
                <c:pt idx="4111">
                  <c:v>5.4739999999999997E-2</c:v>
                </c:pt>
                <c:pt idx="4112">
                  <c:v>5.4629999999999998E-2</c:v>
                </c:pt>
                <c:pt idx="4113">
                  <c:v>5.4579999999999997E-2</c:v>
                </c:pt>
                <c:pt idx="4114">
                  <c:v>5.4519999999999999E-2</c:v>
                </c:pt>
                <c:pt idx="4115">
                  <c:v>5.441E-2</c:v>
                </c:pt>
                <c:pt idx="4116">
                  <c:v>5.4359999999999999E-2</c:v>
                </c:pt>
                <c:pt idx="4117">
                  <c:v>5.425E-2</c:v>
                </c:pt>
                <c:pt idx="4118">
                  <c:v>5.4199999999999998E-2</c:v>
                </c:pt>
                <c:pt idx="4119">
                  <c:v>5.4140000000000001E-2</c:v>
                </c:pt>
                <c:pt idx="4120">
                  <c:v>5.4030000000000002E-2</c:v>
                </c:pt>
                <c:pt idx="4121">
                  <c:v>5.398E-2</c:v>
                </c:pt>
                <c:pt idx="4122">
                  <c:v>5.3920000000000003E-2</c:v>
                </c:pt>
                <c:pt idx="4123">
                  <c:v>5.3870000000000001E-2</c:v>
                </c:pt>
                <c:pt idx="4124">
                  <c:v>5.3809999999999997E-2</c:v>
                </c:pt>
                <c:pt idx="4125">
                  <c:v>5.3699999999999998E-2</c:v>
                </c:pt>
                <c:pt idx="4126">
                  <c:v>5.3650000000000003E-2</c:v>
                </c:pt>
                <c:pt idx="4127">
                  <c:v>5.3600000000000002E-2</c:v>
                </c:pt>
                <c:pt idx="4128">
                  <c:v>5.3539999999999997E-2</c:v>
                </c:pt>
                <c:pt idx="4129">
                  <c:v>5.3429999999999998E-2</c:v>
                </c:pt>
                <c:pt idx="4130">
                  <c:v>5.3379999999999997E-2</c:v>
                </c:pt>
                <c:pt idx="4131">
                  <c:v>5.3319999999999999E-2</c:v>
                </c:pt>
                <c:pt idx="4132">
                  <c:v>5.3269999999999998E-2</c:v>
                </c:pt>
                <c:pt idx="4133">
                  <c:v>5.3159999999999999E-2</c:v>
                </c:pt>
                <c:pt idx="4134">
                  <c:v>5.3109999999999997E-2</c:v>
                </c:pt>
                <c:pt idx="4135">
                  <c:v>5.305E-2</c:v>
                </c:pt>
                <c:pt idx="4136">
                  <c:v>5.2999999999999999E-2</c:v>
                </c:pt>
                <c:pt idx="4137">
                  <c:v>5.2940000000000001E-2</c:v>
                </c:pt>
                <c:pt idx="4138">
                  <c:v>5.289E-2</c:v>
                </c:pt>
                <c:pt idx="4139">
                  <c:v>5.2830000000000002E-2</c:v>
                </c:pt>
                <c:pt idx="4140">
                  <c:v>5.2720000000000003E-2</c:v>
                </c:pt>
                <c:pt idx="4141">
                  <c:v>5.2670000000000002E-2</c:v>
                </c:pt>
                <c:pt idx="4142">
                  <c:v>5.262E-2</c:v>
                </c:pt>
                <c:pt idx="4143">
                  <c:v>5.2560000000000003E-2</c:v>
                </c:pt>
                <c:pt idx="4144">
                  <c:v>5.2510000000000001E-2</c:v>
                </c:pt>
                <c:pt idx="4145">
                  <c:v>5.2449999999999997E-2</c:v>
                </c:pt>
                <c:pt idx="4146">
                  <c:v>5.2400000000000002E-2</c:v>
                </c:pt>
                <c:pt idx="4147">
                  <c:v>5.2339999999999998E-2</c:v>
                </c:pt>
                <c:pt idx="4148">
                  <c:v>5.2290000000000003E-2</c:v>
                </c:pt>
                <c:pt idx="4149">
                  <c:v>5.2229999999999999E-2</c:v>
                </c:pt>
                <c:pt idx="4150">
                  <c:v>5.2179999999999997E-2</c:v>
                </c:pt>
                <c:pt idx="4151">
                  <c:v>5.2130000000000003E-2</c:v>
                </c:pt>
                <c:pt idx="4152">
                  <c:v>5.2069999999999998E-2</c:v>
                </c:pt>
                <c:pt idx="4153">
                  <c:v>5.2019999999999997E-2</c:v>
                </c:pt>
                <c:pt idx="4154">
                  <c:v>5.1959999999999999E-2</c:v>
                </c:pt>
                <c:pt idx="4155">
                  <c:v>5.1909999999999998E-2</c:v>
                </c:pt>
                <c:pt idx="4156">
                  <c:v>5.185E-2</c:v>
                </c:pt>
                <c:pt idx="4157">
                  <c:v>5.185E-2</c:v>
                </c:pt>
                <c:pt idx="4158">
                  <c:v>5.1799999999999999E-2</c:v>
                </c:pt>
                <c:pt idx="4159">
                  <c:v>5.1740000000000001E-2</c:v>
                </c:pt>
                <c:pt idx="4160">
                  <c:v>5.169E-2</c:v>
                </c:pt>
                <c:pt idx="4161">
                  <c:v>5.1639999999999998E-2</c:v>
                </c:pt>
                <c:pt idx="4162">
                  <c:v>5.1580000000000001E-2</c:v>
                </c:pt>
                <c:pt idx="4163">
                  <c:v>5.1580000000000001E-2</c:v>
                </c:pt>
                <c:pt idx="4164">
                  <c:v>5.1529999999999999E-2</c:v>
                </c:pt>
                <c:pt idx="4165">
                  <c:v>5.1470000000000002E-2</c:v>
                </c:pt>
                <c:pt idx="4166">
                  <c:v>5.142E-2</c:v>
                </c:pt>
                <c:pt idx="4167">
                  <c:v>5.1360000000000003E-2</c:v>
                </c:pt>
                <c:pt idx="4168">
                  <c:v>5.1360000000000003E-2</c:v>
                </c:pt>
                <c:pt idx="4169">
                  <c:v>5.1310000000000001E-2</c:v>
                </c:pt>
                <c:pt idx="4170">
                  <c:v>5.1249999999999997E-2</c:v>
                </c:pt>
                <c:pt idx="4171">
                  <c:v>5.1249999999999997E-2</c:v>
                </c:pt>
                <c:pt idx="4172">
                  <c:v>5.1200000000000002E-2</c:v>
                </c:pt>
                <c:pt idx="4173">
                  <c:v>5.1150000000000001E-2</c:v>
                </c:pt>
                <c:pt idx="4174">
                  <c:v>5.1150000000000001E-2</c:v>
                </c:pt>
                <c:pt idx="4175">
                  <c:v>5.1090000000000003E-2</c:v>
                </c:pt>
                <c:pt idx="4176">
                  <c:v>5.1090000000000003E-2</c:v>
                </c:pt>
                <c:pt idx="4177">
                  <c:v>5.1040000000000002E-2</c:v>
                </c:pt>
                <c:pt idx="4178">
                  <c:v>5.0979999999999998E-2</c:v>
                </c:pt>
                <c:pt idx="4179">
                  <c:v>5.0979999999999998E-2</c:v>
                </c:pt>
                <c:pt idx="4180">
                  <c:v>5.0930000000000003E-2</c:v>
                </c:pt>
                <c:pt idx="4181">
                  <c:v>5.0869999999999999E-2</c:v>
                </c:pt>
                <c:pt idx="4182">
                  <c:v>5.0869999999999999E-2</c:v>
                </c:pt>
                <c:pt idx="4183">
                  <c:v>5.0819999999999997E-2</c:v>
                </c:pt>
                <c:pt idx="4184">
                  <c:v>5.0819999999999997E-2</c:v>
                </c:pt>
                <c:pt idx="4185">
                  <c:v>5.076E-2</c:v>
                </c:pt>
                <c:pt idx="4186">
                  <c:v>5.076E-2</c:v>
                </c:pt>
                <c:pt idx="4187">
                  <c:v>5.076E-2</c:v>
                </c:pt>
                <c:pt idx="4188">
                  <c:v>5.0709999999999998E-2</c:v>
                </c:pt>
                <c:pt idx="4189">
                  <c:v>5.0709999999999998E-2</c:v>
                </c:pt>
                <c:pt idx="4190">
                  <c:v>5.0659999999999997E-2</c:v>
                </c:pt>
                <c:pt idx="4191">
                  <c:v>5.0659999999999997E-2</c:v>
                </c:pt>
                <c:pt idx="4192">
                  <c:v>5.0659999999999997E-2</c:v>
                </c:pt>
                <c:pt idx="4193">
                  <c:v>5.0599999999999999E-2</c:v>
                </c:pt>
                <c:pt idx="4194">
                  <c:v>5.0599999999999999E-2</c:v>
                </c:pt>
                <c:pt idx="4195">
                  <c:v>5.0549999999999998E-2</c:v>
                </c:pt>
                <c:pt idx="4196">
                  <c:v>5.0549999999999998E-2</c:v>
                </c:pt>
                <c:pt idx="4197">
                  <c:v>5.049E-2</c:v>
                </c:pt>
                <c:pt idx="4198">
                  <c:v>5.049E-2</c:v>
                </c:pt>
                <c:pt idx="4199">
                  <c:v>5.049E-2</c:v>
                </c:pt>
                <c:pt idx="4200">
                  <c:v>5.0439999999999999E-2</c:v>
                </c:pt>
                <c:pt idx="4201">
                  <c:v>5.0439999999999999E-2</c:v>
                </c:pt>
                <c:pt idx="4202">
                  <c:v>5.0439999999999999E-2</c:v>
                </c:pt>
                <c:pt idx="4203">
                  <c:v>5.0380000000000001E-2</c:v>
                </c:pt>
                <c:pt idx="4204">
                  <c:v>5.0380000000000001E-2</c:v>
                </c:pt>
                <c:pt idx="4205">
                  <c:v>5.0380000000000001E-2</c:v>
                </c:pt>
                <c:pt idx="4206">
                  <c:v>5.0380000000000001E-2</c:v>
                </c:pt>
                <c:pt idx="4207">
                  <c:v>5.033E-2</c:v>
                </c:pt>
                <c:pt idx="4208">
                  <c:v>5.033E-2</c:v>
                </c:pt>
                <c:pt idx="4209">
                  <c:v>5.033E-2</c:v>
                </c:pt>
                <c:pt idx="4210">
                  <c:v>5.0270000000000002E-2</c:v>
                </c:pt>
                <c:pt idx="4211">
                  <c:v>5.0270000000000002E-2</c:v>
                </c:pt>
                <c:pt idx="4212">
                  <c:v>5.0270000000000002E-2</c:v>
                </c:pt>
                <c:pt idx="4213">
                  <c:v>5.0270000000000002E-2</c:v>
                </c:pt>
                <c:pt idx="4214">
                  <c:v>5.0220000000000001E-2</c:v>
                </c:pt>
                <c:pt idx="4215">
                  <c:v>5.0220000000000001E-2</c:v>
                </c:pt>
                <c:pt idx="4216">
                  <c:v>5.0220000000000001E-2</c:v>
                </c:pt>
                <c:pt idx="4217">
                  <c:v>5.0169999999999999E-2</c:v>
                </c:pt>
                <c:pt idx="4218">
                  <c:v>5.0169999999999999E-2</c:v>
                </c:pt>
                <c:pt idx="4219">
                  <c:v>5.0169999999999999E-2</c:v>
                </c:pt>
                <c:pt idx="4220">
                  <c:v>5.0169999999999999E-2</c:v>
                </c:pt>
                <c:pt idx="4221">
                  <c:v>5.0169999999999999E-2</c:v>
                </c:pt>
                <c:pt idx="4222">
                  <c:v>5.0169999999999999E-2</c:v>
                </c:pt>
                <c:pt idx="4223">
                  <c:v>5.0110000000000002E-2</c:v>
                </c:pt>
                <c:pt idx="4224">
                  <c:v>5.0110000000000002E-2</c:v>
                </c:pt>
                <c:pt idx="4225">
                  <c:v>5.0110000000000002E-2</c:v>
                </c:pt>
                <c:pt idx="4226">
                  <c:v>5.0110000000000002E-2</c:v>
                </c:pt>
                <c:pt idx="4227">
                  <c:v>5.006E-2</c:v>
                </c:pt>
                <c:pt idx="4228">
                  <c:v>5.006E-2</c:v>
                </c:pt>
                <c:pt idx="4229">
                  <c:v>5.006E-2</c:v>
                </c:pt>
                <c:pt idx="4230">
                  <c:v>5.006E-2</c:v>
                </c:pt>
                <c:pt idx="4231">
                  <c:v>0.05</c:v>
                </c:pt>
                <c:pt idx="4232">
                  <c:v>0.05</c:v>
                </c:pt>
                <c:pt idx="4233">
                  <c:v>0.05</c:v>
                </c:pt>
                <c:pt idx="4234">
                  <c:v>0.05</c:v>
                </c:pt>
                <c:pt idx="4235">
                  <c:v>0.05</c:v>
                </c:pt>
                <c:pt idx="4236">
                  <c:v>4.9950000000000001E-2</c:v>
                </c:pt>
                <c:pt idx="4237">
                  <c:v>4.9950000000000001E-2</c:v>
                </c:pt>
                <c:pt idx="4238">
                  <c:v>4.9950000000000001E-2</c:v>
                </c:pt>
                <c:pt idx="4239">
                  <c:v>4.9950000000000001E-2</c:v>
                </c:pt>
                <c:pt idx="4240">
                  <c:v>4.9950000000000001E-2</c:v>
                </c:pt>
                <c:pt idx="4241">
                  <c:v>4.9950000000000001E-2</c:v>
                </c:pt>
                <c:pt idx="4242">
                  <c:v>4.9889999999999997E-2</c:v>
                </c:pt>
                <c:pt idx="4243">
                  <c:v>4.9889999999999997E-2</c:v>
                </c:pt>
                <c:pt idx="4244">
                  <c:v>4.9889999999999997E-2</c:v>
                </c:pt>
                <c:pt idx="4245">
                  <c:v>4.9840000000000002E-2</c:v>
                </c:pt>
                <c:pt idx="4246">
                  <c:v>4.9840000000000002E-2</c:v>
                </c:pt>
                <c:pt idx="4247">
                  <c:v>4.9840000000000002E-2</c:v>
                </c:pt>
                <c:pt idx="4248">
                  <c:v>4.9840000000000002E-2</c:v>
                </c:pt>
                <c:pt idx="4249">
                  <c:v>4.9779999999999998E-2</c:v>
                </c:pt>
                <c:pt idx="4250">
                  <c:v>4.9779999999999998E-2</c:v>
                </c:pt>
                <c:pt idx="4251">
                  <c:v>4.9779999999999998E-2</c:v>
                </c:pt>
                <c:pt idx="4252">
                  <c:v>4.9779999999999998E-2</c:v>
                </c:pt>
                <c:pt idx="4253">
                  <c:v>4.9730000000000003E-2</c:v>
                </c:pt>
                <c:pt idx="4254">
                  <c:v>4.9730000000000003E-2</c:v>
                </c:pt>
                <c:pt idx="4255">
                  <c:v>4.9730000000000003E-2</c:v>
                </c:pt>
                <c:pt idx="4256">
                  <c:v>4.9730000000000003E-2</c:v>
                </c:pt>
                <c:pt idx="4257">
                  <c:v>4.9680000000000002E-2</c:v>
                </c:pt>
                <c:pt idx="4258">
                  <c:v>4.9680000000000002E-2</c:v>
                </c:pt>
                <c:pt idx="4259">
                  <c:v>4.9680000000000002E-2</c:v>
                </c:pt>
                <c:pt idx="4260">
                  <c:v>4.9619999999999997E-2</c:v>
                </c:pt>
                <c:pt idx="4261">
                  <c:v>4.9619999999999997E-2</c:v>
                </c:pt>
                <c:pt idx="4262">
                  <c:v>4.9619999999999997E-2</c:v>
                </c:pt>
                <c:pt idx="4263">
                  <c:v>4.9570000000000003E-2</c:v>
                </c:pt>
                <c:pt idx="4264">
                  <c:v>4.9570000000000003E-2</c:v>
                </c:pt>
                <c:pt idx="4265">
                  <c:v>4.9570000000000003E-2</c:v>
                </c:pt>
                <c:pt idx="4266">
                  <c:v>4.9509999999999998E-2</c:v>
                </c:pt>
                <c:pt idx="4267">
                  <c:v>4.9509999999999998E-2</c:v>
                </c:pt>
                <c:pt idx="4268">
                  <c:v>4.9509999999999998E-2</c:v>
                </c:pt>
                <c:pt idx="4269">
                  <c:v>4.9459999999999997E-2</c:v>
                </c:pt>
                <c:pt idx="4270">
                  <c:v>4.9459999999999997E-2</c:v>
                </c:pt>
                <c:pt idx="4271">
                  <c:v>4.9459999999999997E-2</c:v>
                </c:pt>
                <c:pt idx="4272">
                  <c:v>4.9399999999999999E-2</c:v>
                </c:pt>
                <c:pt idx="4273">
                  <c:v>4.9399999999999999E-2</c:v>
                </c:pt>
                <c:pt idx="4274">
                  <c:v>4.9399999999999999E-2</c:v>
                </c:pt>
                <c:pt idx="4275">
                  <c:v>4.9349999999999998E-2</c:v>
                </c:pt>
                <c:pt idx="4276">
                  <c:v>4.9349999999999998E-2</c:v>
                </c:pt>
                <c:pt idx="4277">
                  <c:v>4.929E-2</c:v>
                </c:pt>
                <c:pt idx="4278">
                  <c:v>4.929E-2</c:v>
                </c:pt>
                <c:pt idx="4279">
                  <c:v>4.9239999999999999E-2</c:v>
                </c:pt>
                <c:pt idx="4280">
                  <c:v>4.9239999999999999E-2</c:v>
                </c:pt>
                <c:pt idx="4281">
                  <c:v>4.9189999999999998E-2</c:v>
                </c:pt>
                <c:pt idx="4282">
                  <c:v>4.9189999999999998E-2</c:v>
                </c:pt>
                <c:pt idx="4283">
                  <c:v>4.9189999999999998E-2</c:v>
                </c:pt>
                <c:pt idx="4284">
                  <c:v>4.913E-2</c:v>
                </c:pt>
                <c:pt idx="4285">
                  <c:v>4.913E-2</c:v>
                </c:pt>
                <c:pt idx="4286">
                  <c:v>4.9079999999999999E-2</c:v>
                </c:pt>
                <c:pt idx="4287">
                  <c:v>4.9079999999999999E-2</c:v>
                </c:pt>
                <c:pt idx="4288">
                  <c:v>4.9020000000000001E-2</c:v>
                </c:pt>
                <c:pt idx="4289">
                  <c:v>4.9020000000000001E-2</c:v>
                </c:pt>
                <c:pt idx="4290">
                  <c:v>4.897E-2</c:v>
                </c:pt>
                <c:pt idx="4291">
                  <c:v>4.897E-2</c:v>
                </c:pt>
                <c:pt idx="4292">
                  <c:v>4.8910000000000002E-2</c:v>
                </c:pt>
                <c:pt idx="4293">
                  <c:v>4.8910000000000002E-2</c:v>
                </c:pt>
                <c:pt idx="4294">
                  <c:v>4.8860000000000001E-2</c:v>
                </c:pt>
                <c:pt idx="4295">
                  <c:v>4.8800000000000003E-2</c:v>
                </c:pt>
                <c:pt idx="4296">
                  <c:v>4.8800000000000003E-2</c:v>
                </c:pt>
                <c:pt idx="4297">
                  <c:v>4.8750000000000002E-2</c:v>
                </c:pt>
                <c:pt idx="4298">
                  <c:v>4.8750000000000002E-2</c:v>
                </c:pt>
                <c:pt idx="4299">
                  <c:v>4.87E-2</c:v>
                </c:pt>
                <c:pt idx="4300">
                  <c:v>4.87E-2</c:v>
                </c:pt>
                <c:pt idx="4301">
                  <c:v>4.8640000000000003E-2</c:v>
                </c:pt>
                <c:pt idx="4302">
                  <c:v>4.8640000000000003E-2</c:v>
                </c:pt>
                <c:pt idx="4303">
                  <c:v>4.8590000000000001E-2</c:v>
                </c:pt>
                <c:pt idx="4304">
                  <c:v>4.8590000000000001E-2</c:v>
                </c:pt>
                <c:pt idx="4305">
                  <c:v>4.8529999999999997E-2</c:v>
                </c:pt>
                <c:pt idx="4306">
                  <c:v>4.8480000000000002E-2</c:v>
                </c:pt>
                <c:pt idx="4307">
                  <c:v>4.8480000000000002E-2</c:v>
                </c:pt>
                <c:pt idx="4308">
                  <c:v>4.8419999999999998E-2</c:v>
                </c:pt>
                <c:pt idx="4309">
                  <c:v>4.8370000000000003E-2</c:v>
                </c:pt>
                <c:pt idx="4310">
                  <c:v>4.8309999999999999E-2</c:v>
                </c:pt>
                <c:pt idx="4311">
                  <c:v>4.8309999999999999E-2</c:v>
                </c:pt>
                <c:pt idx="4312">
                  <c:v>4.8259999999999997E-2</c:v>
                </c:pt>
                <c:pt idx="4313">
                  <c:v>4.8210000000000003E-2</c:v>
                </c:pt>
                <c:pt idx="4314">
                  <c:v>4.8210000000000003E-2</c:v>
                </c:pt>
                <c:pt idx="4315">
                  <c:v>4.8149999999999998E-2</c:v>
                </c:pt>
                <c:pt idx="4316">
                  <c:v>4.8099999999999997E-2</c:v>
                </c:pt>
                <c:pt idx="4317">
                  <c:v>4.8099999999999997E-2</c:v>
                </c:pt>
                <c:pt idx="4318">
                  <c:v>4.8039999999999999E-2</c:v>
                </c:pt>
                <c:pt idx="4319">
                  <c:v>4.7989999999999998E-2</c:v>
                </c:pt>
                <c:pt idx="4320">
                  <c:v>4.7989999999999998E-2</c:v>
                </c:pt>
                <c:pt idx="4321">
                  <c:v>4.793E-2</c:v>
                </c:pt>
                <c:pt idx="4322">
                  <c:v>4.7879999999999999E-2</c:v>
                </c:pt>
                <c:pt idx="4323">
                  <c:v>4.7820000000000001E-2</c:v>
                </c:pt>
                <c:pt idx="4324">
                  <c:v>4.777E-2</c:v>
                </c:pt>
                <c:pt idx="4325">
                  <c:v>4.7719999999999999E-2</c:v>
                </c:pt>
                <c:pt idx="4326">
                  <c:v>4.7719999999999999E-2</c:v>
                </c:pt>
                <c:pt idx="4327">
                  <c:v>4.7660000000000001E-2</c:v>
                </c:pt>
                <c:pt idx="4328">
                  <c:v>4.761E-2</c:v>
                </c:pt>
                <c:pt idx="4329">
                  <c:v>4.7550000000000002E-2</c:v>
                </c:pt>
                <c:pt idx="4330">
                  <c:v>4.7500000000000001E-2</c:v>
                </c:pt>
                <c:pt idx="4331">
                  <c:v>4.7440000000000003E-2</c:v>
                </c:pt>
                <c:pt idx="4332">
                  <c:v>4.7440000000000003E-2</c:v>
                </c:pt>
                <c:pt idx="4333">
                  <c:v>4.7390000000000002E-2</c:v>
                </c:pt>
                <c:pt idx="4334">
                  <c:v>4.7329999999999997E-2</c:v>
                </c:pt>
                <c:pt idx="4335">
                  <c:v>4.7280000000000003E-2</c:v>
                </c:pt>
                <c:pt idx="4336">
                  <c:v>4.7219999999999998E-2</c:v>
                </c:pt>
                <c:pt idx="4337">
                  <c:v>4.7169999999999997E-2</c:v>
                </c:pt>
                <c:pt idx="4338">
                  <c:v>4.7120000000000002E-2</c:v>
                </c:pt>
                <c:pt idx="4339">
                  <c:v>4.7059999999999998E-2</c:v>
                </c:pt>
                <c:pt idx="4340">
                  <c:v>4.7010000000000003E-2</c:v>
                </c:pt>
                <c:pt idx="4341">
                  <c:v>4.6949999999999999E-2</c:v>
                </c:pt>
                <c:pt idx="4342">
                  <c:v>4.6899999999999997E-2</c:v>
                </c:pt>
                <c:pt idx="4343">
                  <c:v>4.684E-2</c:v>
                </c:pt>
                <c:pt idx="4344">
                  <c:v>4.6789999999999998E-2</c:v>
                </c:pt>
                <c:pt idx="4345">
                  <c:v>4.6730000000000001E-2</c:v>
                </c:pt>
                <c:pt idx="4346">
                  <c:v>4.6679999999999999E-2</c:v>
                </c:pt>
                <c:pt idx="4347">
                  <c:v>4.6629999999999998E-2</c:v>
                </c:pt>
                <c:pt idx="4348">
                  <c:v>4.657E-2</c:v>
                </c:pt>
                <c:pt idx="4349">
                  <c:v>4.6519999999999999E-2</c:v>
                </c:pt>
                <c:pt idx="4350">
                  <c:v>4.6460000000000001E-2</c:v>
                </c:pt>
                <c:pt idx="4351">
                  <c:v>4.641E-2</c:v>
                </c:pt>
                <c:pt idx="4352">
                  <c:v>4.6350000000000002E-2</c:v>
                </c:pt>
                <c:pt idx="4353">
                  <c:v>4.6300000000000001E-2</c:v>
                </c:pt>
                <c:pt idx="4354">
                  <c:v>4.6240000000000003E-2</c:v>
                </c:pt>
                <c:pt idx="4355">
                  <c:v>4.6190000000000002E-2</c:v>
                </c:pt>
                <c:pt idx="4356">
                  <c:v>4.614E-2</c:v>
                </c:pt>
                <c:pt idx="4357">
                  <c:v>4.6080000000000003E-2</c:v>
                </c:pt>
                <c:pt idx="4358">
                  <c:v>4.5969999999999997E-2</c:v>
                </c:pt>
                <c:pt idx="4359">
                  <c:v>4.5920000000000002E-2</c:v>
                </c:pt>
                <c:pt idx="4360">
                  <c:v>4.5859999999999998E-2</c:v>
                </c:pt>
                <c:pt idx="4361">
                  <c:v>4.5809999999999997E-2</c:v>
                </c:pt>
                <c:pt idx="4362">
                  <c:v>4.5749999999999999E-2</c:v>
                </c:pt>
                <c:pt idx="4363">
                  <c:v>4.5699999999999998E-2</c:v>
                </c:pt>
                <c:pt idx="4364">
                  <c:v>4.5589999999999999E-2</c:v>
                </c:pt>
                <c:pt idx="4365">
                  <c:v>4.5539999999999997E-2</c:v>
                </c:pt>
                <c:pt idx="4366">
                  <c:v>4.548E-2</c:v>
                </c:pt>
                <c:pt idx="4367">
                  <c:v>4.5429999999999998E-2</c:v>
                </c:pt>
                <c:pt idx="4368">
                  <c:v>4.5370000000000001E-2</c:v>
                </c:pt>
                <c:pt idx="4369">
                  <c:v>4.5319999999999999E-2</c:v>
                </c:pt>
                <c:pt idx="4370">
                  <c:v>4.521E-2</c:v>
                </c:pt>
                <c:pt idx="4371">
                  <c:v>4.5159999999999999E-2</c:v>
                </c:pt>
                <c:pt idx="4372">
                  <c:v>4.505E-2</c:v>
                </c:pt>
                <c:pt idx="4373">
                  <c:v>4.4990000000000002E-2</c:v>
                </c:pt>
                <c:pt idx="4374">
                  <c:v>4.4940000000000001E-2</c:v>
                </c:pt>
                <c:pt idx="4375">
                  <c:v>4.4830000000000002E-2</c:v>
                </c:pt>
                <c:pt idx="4376">
                  <c:v>4.4769999999999997E-2</c:v>
                </c:pt>
                <c:pt idx="4377">
                  <c:v>4.4720000000000003E-2</c:v>
                </c:pt>
                <c:pt idx="4378">
                  <c:v>4.4609999999999997E-2</c:v>
                </c:pt>
                <c:pt idx="4379">
                  <c:v>4.4560000000000002E-2</c:v>
                </c:pt>
                <c:pt idx="4380">
                  <c:v>4.4499999999999998E-2</c:v>
                </c:pt>
                <c:pt idx="4381">
                  <c:v>4.4389999999999999E-2</c:v>
                </c:pt>
                <c:pt idx="4382">
                  <c:v>4.4339999999999997E-2</c:v>
                </c:pt>
                <c:pt idx="4383">
                  <c:v>4.428E-2</c:v>
                </c:pt>
                <c:pt idx="4384">
                  <c:v>4.4229999999999998E-2</c:v>
                </c:pt>
                <c:pt idx="4385">
                  <c:v>4.4119999999999999E-2</c:v>
                </c:pt>
                <c:pt idx="4386">
                  <c:v>4.4069999999999998E-2</c:v>
                </c:pt>
                <c:pt idx="4387">
                  <c:v>4.3959999999999999E-2</c:v>
                </c:pt>
                <c:pt idx="4388">
                  <c:v>4.3900000000000002E-2</c:v>
                </c:pt>
                <c:pt idx="4389">
                  <c:v>4.3790000000000003E-2</c:v>
                </c:pt>
                <c:pt idx="4390">
                  <c:v>4.369E-2</c:v>
                </c:pt>
                <c:pt idx="4391">
                  <c:v>4.3630000000000002E-2</c:v>
                </c:pt>
                <c:pt idx="4392">
                  <c:v>4.3520000000000003E-2</c:v>
                </c:pt>
                <c:pt idx="4393">
                  <c:v>4.3470000000000002E-2</c:v>
                </c:pt>
                <c:pt idx="4394">
                  <c:v>4.3409999999999997E-2</c:v>
                </c:pt>
                <c:pt idx="4395">
                  <c:v>4.3299999999999998E-2</c:v>
                </c:pt>
                <c:pt idx="4396">
                  <c:v>4.3249999999999997E-2</c:v>
                </c:pt>
                <c:pt idx="4397">
                  <c:v>4.3139999999999998E-2</c:v>
                </c:pt>
                <c:pt idx="4398">
                  <c:v>4.3090000000000003E-2</c:v>
                </c:pt>
                <c:pt idx="4399">
                  <c:v>4.2979999999999997E-2</c:v>
                </c:pt>
                <c:pt idx="4400">
                  <c:v>4.292E-2</c:v>
                </c:pt>
                <c:pt idx="4401">
                  <c:v>4.2810000000000001E-2</c:v>
                </c:pt>
                <c:pt idx="4402">
                  <c:v>4.2759999999999999E-2</c:v>
                </c:pt>
                <c:pt idx="4403">
                  <c:v>4.265E-2</c:v>
                </c:pt>
                <c:pt idx="4404">
                  <c:v>4.2540000000000001E-2</c:v>
                </c:pt>
                <c:pt idx="4405">
                  <c:v>4.249E-2</c:v>
                </c:pt>
                <c:pt idx="4406">
                  <c:v>4.2380000000000001E-2</c:v>
                </c:pt>
                <c:pt idx="4407">
                  <c:v>4.2270000000000002E-2</c:v>
                </c:pt>
                <c:pt idx="4408">
                  <c:v>4.2220000000000001E-2</c:v>
                </c:pt>
                <c:pt idx="4409">
                  <c:v>4.2110000000000002E-2</c:v>
                </c:pt>
                <c:pt idx="4410">
                  <c:v>4.2049999999999997E-2</c:v>
                </c:pt>
                <c:pt idx="4411">
                  <c:v>4.1939999999999998E-2</c:v>
                </c:pt>
                <c:pt idx="4412">
                  <c:v>4.1889999999999997E-2</c:v>
                </c:pt>
                <c:pt idx="4413">
                  <c:v>4.1779999999999998E-2</c:v>
                </c:pt>
                <c:pt idx="4414">
                  <c:v>4.1730000000000003E-2</c:v>
                </c:pt>
                <c:pt idx="4415">
                  <c:v>4.1619999999999997E-2</c:v>
                </c:pt>
                <c:pt idx="4416">
                  <c:v>4.156E-2</c:v>
                </c:pt>
                <c:pt idx="4417">
                  <c:v>4.1450000000000001E-2</c:v>
                </c:pt>
                <c:pt idx="4418">
                  <c:v>4.1340000000000002E-2</c:v>
                </c:pt>
                <c:pt idx="4419">
                  <c:v>4.129E-2</c:v>
                </c:pt>
                <c:pt idx="4420">
                  <c:v>4.1180000000000001E-2</c:v>
                </c:pt>
                <c:pt idx="4421">
                  <c:v>4.1070000000000002E-2</c:v>
                </c:pt>
                <c:pt idx="4422">
                  <c:v>4.0960000000000003E-2</c:v>
                </c:pt>
                <c:pt idx="4423">
                  <c:v>4.0910000000000002E-2</c:v>
                </c:pt>
                <c:pt idx="4424">
                  <c:v>4.0800000000000003E-2</c:v>
                </c:pt>
                <c:pt idx="4425">
                  <c:v>4.0689999999999997E-2</c:v>
                </c:pt>
                <c:pt idx="4426">
                  <c:v>4.0640000000000003E-2</c:v>
                </c:pt>
                <c:pt idx="4427">
                  <c:v>4.0529999999999997E-2</c:v>
                </c:pt>
                <c:pt idx="4428">
                  <c:v>4.0469999999999999E-2</c:v>
                </c:pt>
                <c:pt idx="4429">
                  <c:v>4.036E-2</c:v>
                </c:pt>
                <c:pt idx="4430">
                  <c:v>4.0309999999999999E-2</c:v>
                </c:pt>
                <c:pt idx="4431">
                  <c:v>4.02E-2</c:v>
                </c:pt>
                <c:pt idx="4432">
                  <c:v>4.0090000000000001E-2</c:v>
                </c:pt>
                <c:pt idx="4433">
                  <c:v>4.0039999999999999E-2</c:v>
                </c:pt>
                <c:pt idx="4434">
                  <c:v>3.993E-2</c:v>
                </c:pt>
                <c:pt idx="4435">
                  <c:v>3.9820000000000001E-2</c:v>
                </c:pt>
                <c:pt idx="4436">
                  <c:v>3.9759999999999997E-2</c:v>
                </c:pt>
                <c:pt idx="4437">
                  <c:v>3.9660000000000001E-2</c:v>
                </c:pt>
                <c:pt idx="4438">
                  <c:v>3.9550000000000002E-2</c:v>
                </c:pt>
                <c:pt idx="4439">
                  <c:v>3.9489999999999997E-2</c:v>
                </c:pt>
                <c:pt idx="4440">
                  <c:v>3.9379999999999998E-2</c:v>
                </c:pt>
                <c:pt idx="4441">
                  <c:v>3.9269999999999999E-2</c:v>
                </c:pt>
                <c:pt idx="4442">
                  <c:v>3.9219999999999998E-2</c:v>
                </c:pt>
                <c:pt idx="4443">
                  <c:v>3.9109999999999999E-2</c:v>
                </c:pt>
                <c:pt idx="4444">
                  <c:v>3.9059999999999997E-2</c:v>
                </c:pt>
                <c:pt idx="4445">
                  <c:v>3.8949999999999999E-2</c:v>
                </c:pt>
                <c:pt idx="4446">
                  <c:v>3.8890000000000001E-2</c:v>
                </c:pt>
                <c:pt idx="4447">
                  <c:v>3.8780000000000002E-2</c:v>
                </c:pt>
                <c:pt idx="4448">
                  <c:v>3.8730000000000001E-2</c:v>
                </c:pt>
                <c:pt idx="4449">
                  <c:v>3.8620000000000002E-2</c:v>
                </c:pt>
                <c:pt idx="4450">
                  <c:v>3.857E-2</c:v>
                </c:pt>
                <c:pt idx="4451">
                  <c:v>3.8460000000000001E-2</c:v>
                </c:pt>
                <c:pt idx="4452">
                  <c:v>3.8350000000000002E-2</c:v>
                </c:pt>
                <c:pt idx="4453">
                  <c:v>3.8240000000000003E-2</c:v>
                </c:pt>
                <c:pt idx="4454">
                  <c:v>3.8190000000000002E-2</c:v>
                </c:pt>
                <c:pt idx="4455">
                  <c:v>3.8080000000000003E-2</c:v>
                </c:pt>
                <c:pt idx="4456">
                  <c:v>3.8019999999999998E-2</c:v>
                </c:pt>
                <c:pt idx="4457">
                  <c:v>3.7909999999999999E-2</c:v>
                </c:pt>
                <c:pt idx="4458">
                  <c:v>3.7859999999999998E-2</c:v>
                </c:pt>
                <c:pt idx="4459">
                  <c:v>3.7749999999999999E-2</c:v>
                </c:pt>
                <c:pt idx="4460">
                  <c:v>3.7699999999999997E-2</c:v>
                </c:pt>
                <c:pt idx="4461">
                  <c:v>3.7589999999999998E-2</c:v>
                </c:pt>
                <c:pt idx="4462">
                  <c:v>3.7530000000000001E-2</c:v>
                </c:pt>
                <c:pt idx="4463">
                  <c:v>3.7479999999999999E-2</c:v>
                </c:pt>
                <c:pt idx="4464">
                  <c:v>3.737E-2</c:v>
                </c:pt>
                <c:pt idx="4465">
                  <c:v>3.7310000000000003E-2</c:v>
                </c:pt>
                <c:pt idx="4466">
                  <c:v>3.721E-2</c:v>
                </c:pt>
                <c:pt idx="4467">
                  <c:v>3.7150000000000002E-2</c:v>
                </c:pt>
                <c:pt idx="4468">
                  <c:v>3.7039999999999997E-2</c:v>
                </c:pt>
                <c:pt idx="4469">
                  <c:v>3.6990000000000002E-2</c:v>
                </c:pt>
                <c:pt idx="4470">
                  <c:v>3.6880000000000003E-2</c:v>
                </c:pt>
                <c:pt idx="4471">
                  <c:v>3.6769999999999997E-2</c:v>
                </c:pt>
                <c:pt idx="4472">
                  <c:v>3.6720000000000003E-2</c:v>
                </c:pt>
                <c:pt idx="4473">
                  <c:v>3.6659999999999998E-2</c:v>
                </c:pt>
                <c:pt idx="4474">
                  <c:v>3.6549999999999999E-2</c:v>
                </c:pt>
                <c:pt idx="4475">
                  <c:v>3.6499999999999998E-2</c:v>
                </c:pt>
                <c:pt idx="4476">
                  <c:v>3.644E-2</c:v>
                </c:pt>
                <c:pt idx="4477">
                  <c:v>3.6330000000000001E-2</c:v>
                </c:pt>
                <c:pt idx="4478">
                  <c:v>3.628E-2</c:v>
                </c:pt>
                <c:pt idx="4479">
                  <c:v>3.6229999999999998E-2</c:v>
                </c:pt>
                <c:pt idx="4480">
                  <c:v>3.6170000000000001E-2</c:v>
                </c:pt>
                <c:pt idx="4481">
                  <c:v>3.6060000000000002E-2</c:v>
                </c:pt>
                <c:pt idx="4482">
                  <c:v>3.601E-2</c:v>
                </c:pt>
                <c:pt idx="4483">
                  <c:v>3.5900000000000001E-2</c:v>
                </c:pt>
                <c:pt idx="4484">
                  <c:v>3.5839999999999997E-2</c:v>
                </c:pt>
                <c:pt idx="4485">
                  <c:v>3.5740000000000001E-2</c:v>
                </c:pt>
                <c:pt idx="4486">
                  <c:v>3.5680000000000003E-2</c:v>
                </c:pt>
                <c:pt idx="4487">
                  <c:v>3.5630000000000002E-2</c:v>
                </c:pt>
                <c:pt idx="4488">
                  <c:v>3.5520000000000003E-2</c:v>
                </c:pt>
                <c:pt idx="4489">
                  <c:v>3.5459999999999998E-2</c:v>
                </c:pt>
                <c:pt idx="4490">
                  <c:v>3.5409999999999997E-2</c:v>
                </c:pt>
                <c:pt idx="4491">
                  <c:v>3.5349999999999999E-2</c:v>
                </c:pt>
                <c:pt idx="4492">
                  <c:v>3.5299999999999998E-2</c:v>
                </c:pt>
                <c:pt idx="4493">
                  <c:v>3.5189999999999999E-2</c:v>
                </c:pt>
                <c:pt idx="4494">
                  <c:v>3.5139999999999998E-2</c:v>
                </c:pt>
                <c:pt idx="4495">
                  <c:v>3.508E-2</c:v>
                </c:pt>
                <c:pt idx="4496">
                  <c:v>3.5029999999999999E-2</c:v>
                </c:pt>
                <c:pt idx="4497">
                  <c:v>3.4970000000000001E-2</c:v>
                </c:pt>
                <c:pt idx="4498">
                  <c:v>3.4860000000000002E-2</c:v>
                </c:pt>
                <c:pt idx="4499">
                  <c:v>3.4810000000000001E-2</c:v>
                </c:pt>
                <c:pt idx="4500">
                  <c:v>3.4759999999999999E-2</c:v>
                </c:pt>
                <c:pt idx="4501">
                  <c:v>3.4700000000000002E-2</c:v>
                </c:pt>
                <c:pt idx="4502">
                  <c:v>3.4590000000000003E-2</c:v>
                </c:pt>
                <c:pt idx="4503">
                  <c:v>3.4540000000000001E-2</c:v>
                </c:pt>
                <c:pt idx="4504">
                  <c:v>3.4479999999999997E-2</c:v>
                </c:pt>
                <c:pt idx="4505">
                  <c:v>3.4430000000000002E-2</c:v>
                </c:pt>
                <c:pt idx="4506">
                  <c:v>3.4369999999999998E-2</c:v>
                </c:pt>
                <c:pt idx="4507">
                  <c:v>3.4320000000000003E-2</c:v>
                </c:pt>
                <c:pt idx="4508">
                  <c:v>3.4270000000000002E-2</c:v>
                </c:pt>
                <c:pt idx="4509">
                  <c:v>3.4160000000000003E-2</c:v>
                </c:pt>
                <c:pt idx="4510">
                  <c:v>3.4099999999999998E-2</c:v>
                </c:pt>
                <c:pt idx="4511">
                  <c:v>3.4049999999999997E-2</c:v>
                </c:pt>
                <c:pt idx="4512">
                  <c:v>3.3989999999999999E-2</c:v>
                </c:pt>
                <c:pt idx="4513">
                  <c:v>3.3939999999999998E-2</c:v>
                </c:pt>
                <c:pt idx="4514">
                  <c:v>3.388E-2</c:v>
                </c:pt>
                <c:pt idx="4515">
                  <c:v>3.3829999999999999E-2</c:v>
                </c:pt>
                <c:pt idx="4516">
                  <c:v>3.3770000000000001E-2</c:v>
                </c:pt>
                <c:pt idx="4517">
                  <c:v>3.3669999999999999E-2</c:v>
                </c:pt>
                <c:pt idx="4518">
                  <c:v>3.3610000000000001E-2</c:v>
                </c:pt>
                <c:pt idx="4519">
                  <c:v>3.356E-2</c:v>
                </c:pt>
                <c:pt idx="4520">
                  <c:v>3.3500000000000002E-2</c:v>
                </c:pt>
                <c:pt idx="4521">
                  <c:v>3.3450000000000001E-2</c:v>
                </c:pt>
                <c:pt idx="4522">
                  <c:v>3.3390000000000003E-2</c:v>
                </c:pt>
                <c:pt idx="4523">
                  <c:v>3.3340000000000002E-2</c:v>
                </c:pt>
                <c:pt idx="4524">
                  <c:v>3.3279999999999997E-2</c:v>
                </c:pt>
                <c:pt idx="4525">
                  <c:v>3.3230000000000003E-2</c:v>
                </c:pt>
                <c:pt idx="4526">
                  <c:v>3.3180000000000001E-2</c:v>
                </c:pt>
                <c:pt idx="4527">
                  <c:v>3.3119999999999997E-2</c:v>
                </c:pt>
                <c:pt idx="4528">
                  <c:v>3.3070000000000002E-2</c:v>
                </c:pt>
                <c:pt idx="4529">
                  <c:v>3.3009999999999998E-2</c:v>
                </c:pt>
                <c:pt idx="4530">
                  <c:v>3.2960000000000003E-2</c:v>
                </c:pt>
                <c:pt idx="4531">
                  <c:v>3.2899999999999999E-2</c:v>
                </c:pt>
                <c:pt idx="4532">
                  <c:v>3.2849999999999997E-2</c:v>
                </c:pt>
                <c:pt idx="4533">
                  <c:v>3.2739999999999998E-2</c:v>
                </c:pt>
                <c:pt idx="4534">
                  <c:v>3.2689999999999997E-2</c:v>
                </c:pt>
                <c:pt idx="4535">
                  <c:v>3.2629999999999999E-2</c:v>
                </c:pt>
                <c:pt idx="4536">
                  <c:v>3.2579999999999998E-2</c:v>
                </c:pt>
                <c:pt idx="4537">
                  <c:v>3.252E-2</c:v>
                </c:pt>
                <c:pt idx="4538">
                  <c:v>3.2469999999999999E-2</c:v>
                </c:pt>
                <c:pt idx="4539">
                  <c:v>3.2410000000000001E-2</c:v>
                </c:pt>
                <c:pt idx="4540">
                  <c:v>3.236E-2</c:v>
                </c:pt>
                <c:pt idx="4541">
                  <c:v>3.236E-2</c:v>
                </c:pt>
                <c:pt idx="4542">
                  <c:v>3.2300000000000002E-2</c:v>
                </c:pt>
                <c:pt idx="4543">
                  <c:v>3.2250000000000001E-2</c:v>
                </c:pt>
                <c:pt idx="4544">
                  <c:v>3.2199999999999999E-2</c:v>
                </c:pt>
                <c:pt idx="4545">
                  <c:v>3.2140000000000002E-2</c:v>
                </c:pt>
                <c:pt idx="4546">
                  <c:v>3.209E-2</c:v>
                </c:pt>
                <c:pt idx="4547">
                  <c:v>3.2030000000000003E-2</c:v>
                </c:pt>
                <c:pt idx="4548">
                  <c:v>3.1919999999999997E-2</c:v>
                </c:pt>
                <c:pt idx="4549">
                  <c:v>3.1870000000000002E-2</c:v>
                </c:pt>
                <c:pt idx="4550">
                  <c:v>3.1809999999999998E-2</c:v>
                </c:pt>
                <c:pt idx="4551">
                  <c:v>3.1759999999999997E-2</c:v>
                </c:pt>
                <c:pt idx="4552">
                  <c:v>3.1710000000000002E-2</c:v>
                </c:pt>
                <c:pt idx="4553">
                  <c:v>3.1649999999999998E-2</c:v>
                </c:pt>
                <c:pt idx="4554">
                  <c:v>3.1600000000000003E-2</c:v>
                </c:pt>
                <c:pt idx="4555">
                  <c:v>3.1539999999999999E-2</c:v>
                </c:pt>
                <c:pt idx="4556">
                  <c:v>3.1539999999999999E-2</c:v>
                </c:pt>
                <c:pt idx="4557">
                  <c:v>3.1489999999999997E-2</c:v>
                </c:pt>
                <c:pt idx="4558">
                  <c:v>3.143E-2</c:v>
                </c:pt>
                <c:pt idx="4559">
                  <c:v>3.1379999999999998E-2</c:v>
                </c:pt>
                <c:pt idx="4560">
                  <c:v>3.1320000000000001E-2</c:v>
                </c:pt>
                <c:pt idx="4561">
                  <c:v>3.1269999999999999E-2</c:v>
                </c:pt>
                <c:pt idx="4562">
                  <c:v>3.1220000000000001E-2</c:v>
                </c:pt>
                <c:pt idx="4563">
                  <c:v>3.116E-2</c:v>
                </c:pt>
                <c:pt idx="4564">
                  <c:v>3.1109999999999999E-2</c:v>
                </c:pt>
                <c:pt idx="4565">
                  <c:v>3.1050000000000001E-2</c:v>
                </c:pt>
                <c:pt idx="4566">
                  <c:v>3.0939999999999999E-2</c:v>
                </c:pt>
                <c:pt idx="4567">
                  <c:v>3.0890000000000001E-2</c:v>
                </c:pt>
                <c:pt idx="4568">
                  <c:v>3.083E-2</c:v>
                </c:pt>
                <c:pt idx="4569">
                  <c:v>3.0779999999999998E-2</c:v>
                </c:pt>
                <c:pt idx="4570">
                  <c:v>3.0779999999999998E-2</c:v>
                </c:pt>
                <c:pt idx="4571">
                  <c:v>3.073E-2</c:v>
                </c:pt>
                <c:pt idx="4572">
                  <c:v>3.0669999999999999E-2</c:v>
                </c:pt>
                <c:pt idx="4573">
                  <c:v>3.0620000000000001E-2</c:v>
                </c:pt>
                <c:pt idx="4574">
                  <c:v>3.056E-2</c:v>
                </c:pt>
                <c:pt idx="4575">
                  <c:v>3.0509999999999999E-2</c:v>
                </c:pt>
                <c:pt idx="4576">
                  <c:v>3.0450000000000001E-2</c:v>
                </c:pt>
                <c:pt idx="4577">
                  <c:v>3.04E-2</c:v>
                </c:pt>
                <c:pt idx="4578">
                  <c:v>3.0339999999999999E-2</c:v>
                </c:pt>
                <c:pt idx="4579">
                  <c:v>3.0290000000000001E-2</c:v>
                </c:pt>
                <c:pt idx="4580">
                  <c:v>3.024E-2</c:v>
                </c:pt>
                <c:pt idx="4581">
                  <c:v>3.0179999999999998E-2</c:v>
                </c:pt>
                <c:pt idx="4582">
                  <c:v>3.0130000000000001E-2</c:v>
                </c:pt>
                <c:pt idx="4583">
                  <c:v>3.007E-2</c:v>
                </c:pt>
                <c:pt idx="4584">
                  <c:v>3.0020000000000002E-2</c:v>
                </c:pt>
                <c:pt idx="4585">
                  <c:v>2.9960000000000001E-2</c:v>
                </c:pt>
                <c:pt idx="4586">
                  <c:v>2.9909999999999999E-2</c:v>
                </c:pt>
                <c:pt idx="4587">
                  <c:v>2.9850000000000002E-2</c:v>
                </c:pt>
                <c:pt idx="4588">
                  <c:v>2.98E-2</c:v>
                </c:pt>
                <c:pt idx="4589">
                  <c:v>2.9749999999999999E-2</c:v>
                </c:pt>
                <c:pt idx="4590">
                  <c:v>2.9690000000000001E-2</c:v>
                </c:pt>
                <c:pt idx="4591">
                  <c:v>2.964E-2</c:v>
                </c:pt>
                <c:pt idx="4592">
                  <c:v>2.9579999999999999E-2</c:v>
                </c:pt>
                <c:pt idx="4593">
                  <c:v>2.9530000000000001E-2</c:v>
                </c:pt>
                <c:pt idx="4594">
                  <c:v>2.947E-2</c:v>
                </c:pt>
                <c:pt idx="4595">
                  <c:v>2.9420000000000002E-2</c:v>
                </c:pt>
                <c:pt idx="4596">
                  <c:v>2.9360000000000001E-2</c:v>
                </c:pt>
                <c:pt idx="4597">
                  <c:v>2.9309999999999999E-2</c:v>
                </c:pt>
                <c:pt idx="4598">
                  <c:v>2.9260000000000001E-2</c:v>
                </c:pt>
                <c:pt idx="4599">
                  <c:v>2.9149999999999999E-2</c:v>
                </c:pt>
                <c:pt idx="4600">
                  <c:v>2.9090000000000001E-2</c:v>
                </c:pt>
                <c:pt idx="4601">
                  <c:v>2.904E-2</c:v>
                </c:pt>
                <c:pt idx="4602">
                  <c:v>2.8979999999999999E-2</c:v>
                </c:pt>
                <c:pt idx="4603">
                  <c:v>2.8979999999999999E-2</c:v>
                </c:pt>
                <c:pt idx="4604">
                  <c:v>2.8930000000000001E-2</c:v>
                </c:pt>
                <c:pt idx="4605">
                  <c:v>2.887E-2</c:v>
                </c:pt>
                <c:pt idx="4606">
                  <c:v>2.8819999999999998E-2</c:v>
                </c:pt>
                <c:pt idx="4607">
                  <c:v>2.877E-2</c:v>
                </c:pt>
                <c:pt idx="4608">
                  <c:v>2.8709999999999999E-2</c:v>
                </c:pt>
                <c:pt idx="4609">
                  <c:v>2.8660000000000001E-2</c:v>
                </c:pt>
                <c:pt idx="4610">
                  <c:v>2.86E-2</c:v>
                </c:pt>
                <c:pt idx="4611">
                  <c:v>2.8490000000000001E-2</c:v>
                </c:pt>
                <c:pt idx="4612">
                  <c:v>2.844E-2</c:v>
                </c:pt>
                <c:pt idx="4613">
                  <c:v>2.8379999999999999E-2</c:v>
                </c:pt>
                <c:pt idx="4614">
                  <c:v>2.8330000000000001E-2</c:v>
                </c:pt>
                <c:pt idx="4615">
                  <c:v>2.828E-2</c:v>
                </c:pt>
                <c:pt idx="4616">
                  <c:v>2.8219999999999999E-2</c:v>
                </c:pt>
                <c:pt idx="4617">
                  <c:v>2.8170000000000001E-2</c:v>
                </c:pt>
                <c:pt idx="4618">
                  <c:v>2.811E-2</c:v>
                </c:pt>
                <c:pt idx="4619">
                  <c:v>2.8060000000000002E-2</c:v>
                </c:pt>
                <c:pt idx="4620">
                  <c:v>2.8000000000000001E-2</c:v>
                </c:pt>
                <c:pt idx="4621">
                  <c:v>2.7949999999999999E-2</c:v>
                </c:pt>
                <c:pt idx="4622">
                  <c:v>2.7890000000000002E-2</c:v>
                </c:pt>
                <c:pt idx="4623">
                  <c:v>2.784E-2</c:v>
                </c:pt>
                <c:pt idx="4624">
                  <c:v>2.7789999999999999E-2</c:v>
                </c:pt>
                <c:pt idx="4625">
                  <c:v>2.7730000000000001E-2</c:v>
                </c:pt>
                <c:pt idx="4626">
                  <c:v>2.768E-2</c:v>
                </c:pt>
                <c:pt idx="4627">
                  <c:v>2.7570000000000001E-2</c:v>
                </c:pt>
                <c:pt idx="4628">
                  <c:v>2.751E-2</c:v>
                </c:pt>
                <c:pt idx="4629">
                  <c:v>2.7459999999999998E-2</c:v>
                </c:pt>
                <c:pt idx="4630">
                  <c:v>2.7400000000000001E-2</c:v>
                </c:pt>
                <c:pt idx="4631">
                  <c:v>2.7349999999999999E-2</c:v>
                </c:pt>
                <c:pt idx="4632">
                  <c:v>2.7300000000000001E-2</c:v>
                </c:pt>
                <c:pt idx="4633">
                  <c:v>2.724E-2</c:v>
                </c:pt>
                <c:pt idx="4634">
                  <c:v>2.7189999999999999E-2</c:v>
                </c:pt>
                <c:pt idx="4635">
                  <c:v>2.7130000000000001E-2</c:v>
                </c:pt>
                <c:pt idx="4636">
                  <c:v>2.708E-2</c:v>
                </c:pt>
                <c:pt idx="4637">
                  <c:v>2.7019999999999999E-2</c:v>
                </c:pt>
                <c:pt idx="4638">
                  <c:v>2.6970000000000001E-2</c:v>
                </c:pt>
                <c:pt idx="4639">
                  <c:v>2.6859999999999998E-2</c:v>
                </c:pt>
                <c:pt idx="4640">
                  <c:v>2.6800000000000001E-2</c:v>
                </c:pt>
                <c:pt idx="4641">
                  <c:v>2.6749999999999999E-2</c:v>
                </c:pt>
                <c:pt idx="4642">
                  <c:v>2.6700000000000002E-2</c:v>
                </c:pt>
                <c:pt idx="4643">
                  <c:v>2.664E-2</c:v>
                </c:pt>
                <c:pt idx="4644">
                  <c:v>2.6589999999999999E-2</c:v>
                </c:pt>
                <c:pt idx="4645">
                  <c:v>2.6530000000000001E-2</c:v>
                </c:pt>
                <c:pt idx="4646">
                  <c:v>2.6419999999999999E-2</c:v>
                </c:pt>
                <c:pt idx="4647">
                  <c:v>2.6370000000000001E-2</c:v>
                </c:pt>
                <c:pt idx="4648">
                  <c:v>2.631E-2</c:v>
                </c:pt>
                <c:pt idx="4649">
                  <c:v>2.6259999999999999E-2</c:v>
                </c:pt>
                <c:pt idx="4650">
                  <c:v>2.6210000000000001E-2</c:v>
                </c:pt>
                <c:pt idx="4651">
                  <c:v>2.615E-2</c:v>
                </c:pt>
                <c:pt idx="4652">
                  <c:v>2.6100000000000002E-2</c:v>
                </c:pt>
                <c:pt idx="4653">
                  <c:v>2.6040000000000001E-2</c:v>
                </c:pt>
                <c:pt idx="4654">
                  <c:v>2.5989999999999999E-2</c:v>
                </c:pt>
                <c:pt idx="4655">
                  <c:v>2.5930000000000002E-2</c:v>
                </c:pt>
                <c:pt idx="4656">
                  <c:v>2.588E-2</c:v>
                </c:pt>
                <c:pt idx="4657">
                  <c:v>2.5770000000000001E-2</c:v>
                </c:pt>
                <c:pt idx="4658">
                  <c:v>2.572E-2</c:v>
                </c:pt>
                <c:pt idx="4659">
                  <c:v>2.5659999999999999E-2</c:v>
                </c:pt>
                <c:pt idx="4660">
                  <c:v>2.5610000000000001E-2</c:v>
                </c:pt>
                <c:pt idx="4661">
                  <c:v>2.555E-2</c:v>
                </c:pt>
                <c:pt idx="4662">
                  <c:v>2.5440000000000001E-2</c:v>
                </c:pt>
                <c:pt idx="4663">
                  <c:v>2.5389999999999999E-2</c:v>
                </c:pt>
                <c:pt idx="4664">
                  <c:v>2.5329999999999998E-2</c:v>
                </c:pt>
                <c:pt idx="4665">
                  <c:v>2.528E-2</c:v>
                </c:pt>
                <c:pt idx="4666">
                  <c:v>2.5229999999999999E-2</c:v>
                </c:pt>
                <c:pt idx="4667">
                  <c:v>2.5170000000000001E-2</c:v>
                </c:pt>
                <c:pt idx="4668">
                  <c:v>2.512E-2</c:v>
                </c:pt>
                <c:pt idx="4669">
                  <c:v>2.5059999999999999E-2</c:v>
                </c:pt>
                <c:pt idx="4670">
                  <c:v>2.5010000000000001E-2</c:v>
                </c:pt>
                <c:pt idx="4671">
                  <c:v>2.495E-2</c:v>
                </c:pt>
                <c:pt idx="4672">
                  <c:v>2.4899999999999999E-2</c:v>
                </c:pt>
                <c:pt idx="4673">
                  <c:v>2.4840000000000001E-2</c:v>
                </c:pt>
                <c:pt idx="4674">
                  <c:v>2.4740000000000002E-2</c:v>
                </c:pt>
                <c:pt idx="4675">
                  <c:v>2.4680000000000001E-2</c:v>
                </c:pt>
                <c:pt idx="4676">
                  <c:v>2.4629999999999999E-2</c:v>
                </c:pt>
                <c:pt idx="4677">
                  <c:v>2.4570000000000002E-2</c:v>
                </c:pt>
                <c:pt idx="4678">
                  <c:v>2.452E-2</c:v>
                </c:pt>
                <c:pt idx="4679">
                  <c:v>2.4459999999999999E-2</c:v>
                </c:pt>
                <c:pt idx="4680">
                  <c:v>2.435E-2</c:v>
                </c:pt>
                <c:pt idx="4681">
                  <c:v>2.4299999999999999E-2</c:v>
                </c:pt>
                <c:pt idx="4682">
                  <c:v>2.4250000000000001E-2</c:v>
                </c:pt>
                <c:pt idx="4683">
                  <c:v>2.419E-2</c:v>
                </c:pt>
                <c:pt idx="4684">
                  <c:v>2.4140000000000002E-2</c:v>
                </c:pt>
                <c:pt idx="4685">
                  <c:v>2.4080000000000001E-2</c:v>
                </c:pt>
                <c:pt idx="4686">
                  <c:v>2.4029999999999999E-2</c:v>
                </c:pt>
                <c:pt idx="4687">
                  <c:v>2.3970000000000002E-2</c:v>
                </c:pt>
                <c:pt idx="4688">
                  <c:v>2.392E-2</c:v>
                </c:pt>
                <c:pt idx="4689">
                  <c:v>2.3859999999999999E-2</c:v>
                </c:pt>
                <c:pt idx="4690">
                  <c:v>2.3810000000000001E-2</c:v>
                </c:pt>
                <c:pt idx="4691">
                  <c:v>2.376E-2</c:v>
                </c:pt>
                <c:pt idx="4692">
                  <c:v>2.3699999999999999E-2</c:v>
                </c:pt>
                <c:pt idx="4693">
                  <c:v>2.3650000000000001E-2</c:v>
                </c:pt>
                <c:pt idx="4694">
                  <c:v>2.359E-2</c:v>
                </c:pt>
                <c:pt idx="4695">
                  <c:v>2.3480000000000001E-2</c:v>
                </c:pt>
                <c:pt idx="4696">
                  <c:v>2.3429999999999999E-2</c:v>
                </c:pt>
                <c:pt idx="4697">
                  <c:v>2.3369999999999998E-2</c:v>
                </c:pt>
                <c:pt idx="4698">
                  <c:v>2.3369999999999998E-2</c:v>
                </c:pt>
                <c:pt idx="4699">
                  <c:v>2.332E-2</c:v>
                </c:pt>
                <c:pt idx="4700">
                  <c:v>2.3269999999999999E-2</c:v>
                </c:pt>
                <c:pt idx="4701">
                  <c:v>2.3210000000000001E-2</c:v>
                </c:pt>
                <c:pt idx="4702">
                  <c:v>2.316E-2</c:v>
                </c:pt>
                <c:pt idx="4703">
                  <c:v>2.3099999999999999E-2</c:v>
                </c:pt>
                <c:pt idx="4704">
                  <c:v>2.3050000000000001E-2</c:v>
                </c:pt>
                <c:pt idx="4705">
                  <c:v>2.299E-2</c:v>
                </c:pt>
                <c:pt idx="4706">
                  <c:v>2.2939999999999999E-2</c:v>
                </c:pt>
                <c:pt idx="4707">
                  <c:v>2.2880000000000001E-2</c:v>
                </c:pt>
                <c:pt idx="4708">
                  <c:v>2.283E-2</c:v>
                </c:pt>
                <c:pt idx="4709">
                  <c:v>2.2780000000000002E-2</c:v>
                </c:pt>
                <c:pt idx="4710">
                  <c:v>2.2720000000000001E-2</c:v>
                </c:pt>
                <c:pt idx="4711">
                  <c:v>2.2669999999999999E-2</c:v>
                </c:pt>
                <c:pt idx="4712">
                  <c:v>2.2610000000000002E-2</c:v>
                </c:pt>
                <c:pt idx="4713">
                  <c:v>2.256E-2</c:v>
                </c:pt>
                <c:pt idx="4714">
                  <c:v>2.2499999999999999E-2</c:v>
                </c:pt>
                <c:pt idx="4715">
                  <c:v>2.2450000000000001E-2</c:v>
                </c:pt>
                <c:pt idx="4716">
                  <c:v>2.2450000000000001E-2</c:v>
                </c:pt>
                <c:pt idx="4717">
                  <c:v>2.239E-2</c:v>
                </c:pt>
                <c:pt idx="4718">
                  <c:v>2.2339999999999999E-2</c:v>
                </c:pt>
                <c:pt idx="4719">
                  <c:v>2.2290000000000001E-2</c:v>
                </c:pt>
                <c:pt idx="4720">
                  <c:v>2.223E-2</c:v>
                </c:pt>
                <c:pt idx="4721">
                  <c:v>2.223E-2</c:v>
                </c:pt>
                <c:pt idx="4722">
                  <c:v>2.2179999999999998E-2</c:v>
                </c:pt>
                <c:pt idx="4723">
                  <c:v>2.2120000000000001E-2</c:v>
                </c:pt>
                <c:pt idx="4724">
                  <c:v>2.2069999999999999E-2</c:v>
                </c:pt>
                <c:pt idx="4725">
                  <c:v>2.2009999999999998E-2</c:v>
                </c:pt>
                <c:pt idx="4726">
                  <c:v>2.196E-2</c:v>
                </c:pt>
                <c:pt idx="4727">
                  <c:v>2.1899999999999999E-2</c:v>
                </c:pt>
                <c:pt idx="4728">
                  <c:v>2.1899999999999999E-2</c:v>
                </c:pt>
                <c:pt idx="4729">
                  <c:v>2.1850000000000001E-2</c:v>
                </c:pt>
                <c:pt idx="4730">
                  <c:v>2.18E-2</c:v>
                </c:pt>
                <c:pt idx="4731">
                  <c:v>2.18E-2</c:v>
                </c:pt>
                <c:pt idx="4732">
                  <c:v>2.1739999999999999E-2</c:v>
                </c:pt>
                <c:pt idx="4733">
                  <c:v>2.1690000000000001E-2</c:v>
                </c:pt>
                <c:pt idx="4734">
                  <c:v>2.1690000000000001E-2</c:v>
                </c:pt>
                <c:pt idx="4735">
                  <c:v>2.163E-2</c:v>
                </c:pt>
                <c:pt idx="4736">
                  <c:v>2.1579999999999998E-2</c:v>
                </c:pt>
                <c:pt idx="4737">
                  <c:v>2.1579999999999998E-2</c:v>
                </c:pt>
                <c:pt idx="4738">
                  <c:v>2.1520000000000001E-2</c:v>
                </c:pt>
                <c:pt idx="4739">
                  <c:v>2.147E-2</c:v>
                </c:pt>
                <c:pt idx="4740">
                  <c:v>2.147E-2</c:v>
                </c:pt>
                <c:pt idx="4741">
                  <c:v>2.1409999999999998E-2</c:v>
                </c:pt>
                <c:pt idx="4742">
                  <c:v>2.1360000000000001E-2</c:v>
                </c:pt>
                <c:pt idx="4743">
                  <c:v>2.1360000000000001E-2</c:v>
                </c:pt>
                <c:pt idx="4744">
                  <c:v>2.1309999999999999E-2</c:v>
                </c:pt>
                <c:pt idx="4745">
                  <c:v>2.1309999999999999E-2</c:v>
                </c:pt>
                <c:pt idx="4746">
                  <c:v>2.1250000000000002E-2</c:v>
                </c:pt>
                <c:pt idx="4747">
                  <c:v>2.1250000000000002E-2</c:v>
                </c:pt>
                <c:pt idx="4748">
                  <c:v>2.12E-2</c:v>
                </c:pt>
                <c:pt idx="4749">
                  <c:v>2.12E-2</c:v>
                </c:pt>
                <c:pt idx="4750">
                  <c:v>2.1139999999999999E-2</c:v>
                </c:pt>
                <c:pt idx="4751">
                  <c:v>2.1139999999999999E-2</c:v>
                </c:pt>
                <c:pt idx="4752">
                  <c:v>2.1090000000000001E-2</c:v>
                </c:pt>
                <c:pt idx="4753">
                  <c:v>2.1090000000000001E-2</c:v>
                </c:pt>
                <c:pt idx="4754">
                  <c:v>2.103E-2</c:v>
                </c:pt>
                <c:pt idx="4755">
                  <c:v>2.103E-2</c:v>
                </c:pt>
                <c:pt idx="4756">
                  <c:v>2.0979999999999999E-2</c:v>
                </c:pt>
                <c:pt idx="4757">
                  <c:v>2.0979999999999999E-2</c:v>
                </c:pt>
                <c:pt idx="4758">
                  <c:v>2.0920000000000001E-2</c:v>
                </c:pt>
                <c:pt idx="4759">
                  <c:v>2.0920000000000001E-2</c:v>
                </c:pt>
                <c:pt idx="4760">
                  <c:v>2.0920000000000001E-2</c:v>
                </c:pt>
                <c:pt idx="4761">
                  <c:v>2.087E-2</c:v>
                </c:pt>
                <c:pt idx="4762">
                  <c:v>2.087E-2</c:v>
                </c:pt>
                <c:pt idx="4763">
                  <c:v>2.087E-2</c:v>
                </c:pt>
                <c:pt idx="4764">
                  <c:v>2.0820000000000002E-2</c:v>
                </c:pt>
                <c:pt idx="4765">
                  <c:v>2.0820000000000002E-2</c:v>
                </c:pt>
                <c:pt idx="4766">
                  <c:v>2.0820000000000002E-2</c:v>
                </c:pt>
                <c:pt idx="4767">
                  <c:v>2.0760000000000001E-2</c:v>
                </c:pt>
                <c:pt idx="4768">
                  <c:v>2.0760000000000001E-2</c:v>
                </c:pt>
                <c:pt idx="4769">
                  <c:v>2.0760000000000001E-2</c:v>
                </c:pt>
                <c:pt idx="4770">
                  <c:v>2.0709999999999999E-2</c:v>
                </c:pt>
                <c:pt idx="4771">
                  <c:v>2.0709999999999999E-2</c:v>
                </c:pt>
                <c:pt idx="4772">
                  <c:v>2.0709999999999999E-2</c:v>
                </c:pt>
                <c:pt idx="4773">
                  <c:v>2.0650000000000002E-2</c:v>
                </c:pt>
                <c:pt idx="4774">
                  <c:v>2.0650000000000002E-2</c:v>
                </c:pt>
                <c:pt idx="4775">
                  <c:v>2.0650000000000002E-2</c:v>
                </c:pt>
                <c:pt idx="4776">
                  <c:v>2.0650000000000002E-2</c:v>
                </c:pt>
                <c:pt idx="4777">
                  <c:v>2.06E-2</c:v>
                </c:pt>
                <c:pt idx="4778">
                  <c:v>2.06E-2</c:v>
                </c:pt>
                <c:pt idx="4779">
                  <c:v>2.06E-2</c:v>
                </c:pt>
                <c:pt idx="4780">
                  <c:v>2.06E-2</c:v>
                </c:pt>
                <c:pt idx="4781">
                  <c:v>2.06E-2</c:v>
                </c:pt>
                <c:pt idx="4782">
                  <c:v>2.06E-2</c:v>
                </c:pt>
                <c:pt idx="4783">
                  <c:v>2.0539999999999999E-2</c:v>
                </c:pt>
                <c:pt idx="4784">
                  <c:v>2.0539999999999999E-2</c:v>
                </c:pt>
                <c:pt idx="4785">
                  <c:v>2.0539999999999999E-2</c:v>
                </c:pt>
                <c:pt idx="4786">
                  <c:v>2.0539999999999999E-2</c:v>
                </c:pt>
                <c:pt idx="4787">
                  <c:v>2.0539999999999999E-2</c:v>
                </c:pt>
                <c:pt idx="4788">
                  <c:v>2.0490000000000001E-2</c:v>
                </c:pt>
                <c:pt idx="4789">
                  <c:v>2.0490000000000001E-2</c:v>
                </c:pt>
                <c:pt idx="4790">
                  <c:v>2.0490000000000001E-2</c:v>
                </c:pt>
                <c:pt idx="4791">
                  <c:v>2.0490000000000001E-2</c:v>
                </c:pt>
                <c:pt idx="4792">
                  <c:v>2.0490000000000001E-2</c:v>
                </c:pt>
                <c:pt idx="4793">
                  <c:v>2.0490000000000001E-2</c:v>
                </c:pt>
                <c:pt idx="4794">
                  <c:v>2.0490000000000001E-2</c:v>
                </c:pt>
                <c:pt idx="4795">
                  <c:v>2.0490000000000001E-2</c:v>
                </c:pt>
                <c:pt idx="4796">
                  <c:v>2.043E-2</c:v>
                </c:pt>
                <c:pt idx="4797">
                  <c:v>2.043E-2</c:v>
                </c:pt>
                <c:pt idx="4798">
                  <c:v>2.043E-2</c:v>
                </c:pt>
                <c:pt idx="4799">
                  <c:v>2.043E-2</c:v>
                </c:pt>
                <c:pt idx="4800">
                  <c:v>2.043E-2</c:v>
                </c:pt>
                <c:pt idx="4801">
                  <c:v>2.043E-2</c:v>
                </c:pt>
                <c:pt idx="4802">
                  <c:v>2.043E-2</c:v>
                </c:pt>
                <c:pt idx="4803">
                  <c:v>2.043E-2</c:v>
                </c:pt>
                <c:pt idx="4804">
                  <c:v>2.043E-2</c:v>
                </c:pt>
                <c:pt idx="4805">
                  <c:v>2.0379999999999999E-2</c:v>
                </c:pt>
                <c:pt idx="4806">
                  <c:v>2.0379999999999999E-2</c:v>
                </c:pt>
                <c:pt idx="4807">
                  <c:v>2.0379999999999999E-2</c:v>
                </c:pt>
                <c:pt idx="4808">
                  <c:v>2.0379999999999999E-2</c:v>
                </c:pt>
                <c:pt idx="4809">
                  <c:v>2.0379999999999999E-2</c:v>
                </c:pt>
                <c:pt idx="4810">
                  <c:v>2.0379999999999999E-2</c:v>
                </c:pt>
                <c:pt idx="4811">
                  <c:v>2.0379999999999999E-2</c:v>
                </c:pt>
                <c:pt idx="4812">
                  <c:v>2.0379999999999999E-2</c:v>
                </c:pt>
                <c:pt idx="4813">
                  <c:v>2.0379999999999999E-2</c:v>
                </c:pt>
                <c:pt idx="4814">
                  <c:v>2.0379999999999999E-2</c:v>
                </c:pt>
                <c:pt idx="4815">
                  <c:v>2.0379999999999999E-2</c:v>
                </c:pt>
                <c:pt idx="4816">
                  <c:v>2.0379999999999999E-2</c:v>
                </c:pt>
                <c:pt idx="4817">
                  <c:v>2.0379999999999999E-2</c:v>
                </c:pt>
                <c:pt idx="4818">
                  <c:v>2.0320000000000001E-2</c:v>
                </c:pt>
                <c:pt idx="4819">
                  <c:v>2.0320000000000001E-2</c:v>
                </c:pt>
                <c:pt idx="4820">
                  <c:v>2.0320000000000001E-2</c:v>
                </c:pt>
                <c:pt idx="4821">
                  <c:v>2.0320000000000001E-2</c:v>
                </c:pt>
                <c:pt idx="4822">
                  <c:v>2.0320000000000001E-2</c:v>
                </c:pt>
                <c:pt idx="4823">
                  <c:v>2.0320000000000001E-2</c:v>
                </c:pt>
                <c:pt idx="4824">
                  <c:v>2.0320000000000001E-2</c:v>
                </c:pt>
                <c:pt idx="4825">
                  <c:v>2.027E-2</c:v>
                </c:pt>
                <c:pt idx="4826">
                  <c:v>2.027E-2</c:v>
                </c:pt>
                <c:pt idx="4827">
                  <c:v>2.027E-2</c:v>
                </c:pt>
                <c:pt idx="4828">
                  <c:v>2.027E-2</c:v>
                </c:pt>
                <c:pt idx="4829">
                  <c:v>2.027E-2</c:v>
                </c:pt>
                <c:pt idx="4830">
                  <c:v>2.027E-2</c:v>
                </c:pt>
                <c:pt idx="4831">
                  <c:v>2.027E-2</c:v>
                </c:pt>
                <c:pt idx="4832">
                  <c:v>2.027E-2</c:v>
                </c:pt>
                <c:pt idx="4833">
                  <c:v>2.027E-2</c:v>
                </c:pt>
                <c:pt idx="4834">
                  <c:v>2.0219999999999998E-2</c:v>
                </c:pt>
                <c:pt idx="4835">
                  <c:v>2.0219999999999998E-2</c:v>
                </c:pt>
                <c:pt idx="4836">
                  <c:v>2.0219999999999998E-2</c:v>
                </c:pt>
                <c:pt idx="4837">
                  <c:v>2.0219999999999998E-2</c:v>
                </c:pt>
                <c:pt idx="4838">
                  <c:v>2.0160000000000001E-2</c:v>
                </c:pt>
                <c:pt idx="4839">
                  <c:v>2.0160000000000001E-2</c:v>
                </c:pt>
                <c:pt idx="4840">
                  <c:v>2.0160000000000001E-2</c:v>
                </c:pt>
                <c:pt idx="4841">
                  <c:v>2.0160000000000001E-2</c:v>
                </c:pt>
                <c:pt idx="4842">
                  <c:v>2.0160000000000001E-2</c:v>
                </c:pt>
                <c:pt idx="4843">
                  <c:v>2.0109999999999999E-2</c:v>
                </c:pt>
                <c:pt idx="4844">
                  <c:v>2.0109999999999999E-2</c:v>
                </c:pt>
                <c:pt idx="4845">
                  <c:v>2.0109999999999999E-2</c:v>
                </c:pt>
                <c:pt idx="4846">
                  <c:v>2.0109999999999999E-2</c:v>
                </c:pt>
                <c:pt idx="4847">
                  <c:v>2.0109999999999999E-2</c:v>
                </c:pt>
                <c:pt idx="4848">
                  <c:v>2.0049999999999998E-2</c:v>
                </c:pt>
                <c:pt idx="4849">
                  <c:v>2.0049999999999998E-2</c:v>
                </c:pt>
                <c:pt idx="4850">
                  <c:v>2.0049999999999998E-2</c:v>
                </c:pt>
                <c:pt idx="4851">
                  <c:v>0.02</c:v>
                </c:pt>
                <c:pt idx="4852">
                  <c:v>0.02</c:v>
                </c:pt>
                <c:pt idx="4853">
                  <c:v>0.02</c:v>
                </c:pt>
                <c:pt idx="4854">
                  <c:v>1.9939999999999999E-2</c:v>
                </c:pt>
                <c:pt idx="4855">
                  <c:v>1.9939999999999999E-2</c:v>
                </c:pt>
                <c:pt idx="4856">
                  <c:v>1.9939999999999999E-2</c:v>
                </c:pt>
                <c:pt idx="4857">
                  <c:v>1.9890000000000001E-2</c:v>
                </c:pt>
                <c:pt idx="4858">
                  <c:v>1.9890000000000001E-2</c:v>
                </c:pt>
                <c:pt idx="4859">
                  <c:v>1.9890000000000001E-2</c:v>
                </c:pt>
                <c:pt idx="4860">
                  <c:v>1.983E-2</c:v>
                </c:pt>
                <c:pt idx="4861">
                  <c:v>1.983E-2</c:v>
                </c:pt>
                <c:pt idx="4862">
                  <c:v>1.983E-2</c:v>
                </c:pt>
                <c:pt idx="4863">
                  <c:v>1.9779999999999999E-2</c:v>
                </c:pt>
                <c:pt idx="4864">
                  <c:v>1.9779999999999999E-2</c:v>
                </c:pt>
                <c:pt idx="4865">
                  <c:v>1.9730000000000001E-2</c:v>
                </c:pt>
                <c:pt idx="4866">
                  <c:v>1.9730000000000001E-2</c:v>
                </c:pt>
                <c:pt idx="4867">
                  <c:v>1.967E-2</c:v>
                </c:pt>
                <c:pt idx="4868">
                  <c:v>1.967E-2</c:v>
                </c:pt>
                <c:pt idx="4869">
                  <c:v>1.9619999999999999E-2</c:v>
                </c:pt>
                <c:pt idx="4870">
                  <c:v>1.9619999999999999E-2</c:v>
                </c:pt>
                <c:pt idx="4871">
                  <c:v>1.9560000000000001E-2</c:v>
                </c:pt>
                <c:pt idx="4872">
                  <c:v>1.9560000000000001E-2</c:v>
                </c:pt>
                <c:pt idx="4873">
                  <c:v>1.951E-2</c:v>
                </c:pt>
                <c:pt idx="4874">
                  <c:v>1.951E-2</c:v>
                </c:pt>
                <c:pt idx="4875">
                  <c:v>1.9449999999999999E-2</c:v>
                </c:pt>
                <c:pt idx="4876">
                  <c:v>1.9449999999999999E-2</c:v>
                </c:pt>
                <c:pt idx="4877">
                  <c:v>1.9400000000000001E-2</c:v>
                </c:pt>
                <c:pt idx="4878">
                  <c:v>1.9400000000000001E-2</c:v>
                </c:pt>
                <c:pt idx="4879">
                  <c:v>1.934E-2</c:v>
                </c:pt>
                <c:pt idx="4880">
                  <c:v>1.934E-2</c:v>
                </c:pt>
                <c:pt idx="4881">
                  <c:v>1.9290000000000002E-2</c:v>
                </c:pt>
                <c:pt idx="4882">
                  <c:v>1.9290000000000002E-2</c:v>
                </c:pt>
                <c:pt idx="4883">
                  <c:v>1.924E-2</c:v>
                </c:pt>
                <c:pt idx="4884">
                  <c:v>1.9179999999999999E-2</c:v>
                </c:pt>
                <c:pt idx="4885">
                  <c:v>1.9179999999999999E-2</c:v>
                </c:pt>
                <c:pt idx="4886">
                  <c:v>1.9130000000000001E-2</c:v>
                </c:pt>
                <c:pt idx="4887">
                  <c:v>1.907E-2</c:v>
                </c:pt>
                <c:pt idx="4888">
                  <c:v>1.907E-2</c:v>
                </c:pt>
                <c:pt idx="4889">
                  <c:v>1.9019999999999999E-2</c:v>
                </c:pt>
                <c:pt idx="4890">
                  <c:v>1.8960000000000001E-2</c:v>
                </c:pt>
                <c:pt idx="4891">
                  <c:v>1.8960000000000001E-2</c:v>
                </c:pt>
                <c:pt idx="4892">
                  <c:v>1.891E-2</c:v>
                </c:pt>
                <c:pt idx="4893">
                  <c:v>1.8849999999999999E-2</c:v>
                </c:pt>
                <c:pt idx="4894">
                  <c:v>1.8849999999999999E-2</c:v>
                </c:pt>
                <c:pt idx="4895">
                  <c:v>1.8800000000000001E-2</c:v>
                </c:pt>
                <c:pt idx="4896">
                  <c:v>1.8749999999999999E-2</c:v>
                </c:pt>
                <c:pt idx="4897">
                  <c:v>1.8749999999999999E-2</c:v>
                </c:pt>
                <c:pt idx="4898">
                  <c:v>1.8689999999999998E-2</c:v>
                </c:pt>
                <c:pt idx="4899">
                  <c:v>1.864E-2</c:v>
                </c:pt>
                <c:pt idx="4900">
                  <c:v>1.8579999999999999E-2</c:v>
                </c:pt>
                <c:pt idx="4901">
                  <c:v>1.8579999999999999E-2</c:v>
                </c:pt>
                <c:pt idx="4902">
                  <c:v>1.8530000000000001E-2</c:v>
                </c:pt>
                <c:pt idx="4903">
                  <c:v>1.847E-2</c:v>
                </c:pt>
                <c:pt idx="4904">
                  <c:v>1.8419999999999999E-2</c:v>
                </c:pt>
                <c:pt idx="4905">
                  <c:v>1.8360000000000001E-2</c:v>
                </c:pt>
                <c:pt idx="4906">
                  <c:v>1.8360000000000001E-2</c:v>
                </c:pt>
                <c:pt idx="4907">
                  <c:v>1.831E-2</c:v>
                </c:pt>
                <c:pt idx="4908">
                  <c:v>1.8259999999999998E-2</c:v>
                </c:pt>
                <c:pt idx="4909">
                  <c:v>1.8200000000000001E-2</c:v>
                </c:pt>
                <c:pt idx="4910">
                  <c:v>1.8200000000000001E-2</c:v>
                </c:pt>
                <c:pt idx="4911">
                  <c:v>1.8149999999999999E-2</c:v>
                </c:pt>
                <c:pt idx="4912">
                  <c:v>1.8089999999999998E-2</c:v>
                </c:pt>
                <c:pt idx="4913">
                  <c:v>1.804E-2</c:v>
                </c:pt>
                <c:pt idx="4914">
                  <c:v>1.804E-2</c:v>
                </c:pt>
                <c:pt idx="4915">
                  <c:v>1.7979999999999999E-2</c:v>
                </c:pt>
                <c:pt idx="4916">
                  <c:v>1.7930000000000001E-2</c:v>
                </c:pt>
                <c:pt idx="4917">
                  <c:v>1.787E-2</c:v>
                </c:pt>
                <c:pt idx="4918">
                  <c:v>1.7819999999999999E-2</c:v>
                </c:pt>
                <c:pt idx="4919">
                  <c:v>1.7770000000000001E-2</c:v>
                </c:pt>
                <c:pt idx="4920">
                  <c:v>1.771E-2</c:v>
                </c:pt>
                <c:pt idx="4921">
                  <c:v>1.771E-2</c:v>
                </c:pt>
                <c:pt idx="4922">
                  <c:v>1.7659999999999999E-2</c:v>
                </c:pt>
                <c:pt idx="4923">
                  <c:v>1.7600000000000001E-2</c:v>
                </c:pt>
                <c:pt idx="4924">
                  <c:v>1.755E-2</c:v>
                </c:pt>
                <c:pt idx="4925">
                  <c:v>1.7489999999999999E-2</c:v>
                </c:pt>
                <c:pt idx="4926">
                  <c:v>1.7489999999999999E-2</c:v>
                </c:pt>
                <c:pt idx="4927">
                  <c:v>1.7440000000000001E-2</c:v>
                </c:pt>
                <c:pt idx="4928">
                  <c:v>1.738E-2</c:v>
                </c:pt>
                <c:pt idx="4929">
                  <c:v>1.7330000000000002E-2</c:v>
                </c:pt>
                <c:pt idx="4930">
                  <c:v>1.728E-2</c:v>
                </c:pt>
                <c:pt idx="4931">
                  <c:v>1.7219999999999999E-2</c:v>
                </c:pt>
                <c:pt idx="4932">
                  <c:v>1.7219999999999999E-2</c:v>
                </c:pt>
                <c:pt idx="4933">
                  <c:v>1.7170000000000001E-2</c:v>
                </c:pt>
                <c:pt idx="4934">
                  <c:v>1.711E-2</c:v>
                </c:pt>
                <c:pt idx="4935">
                  <c:v>1.7059999999999999E-2</c:v>
                </c:pt>
                <c:pt idx="4936">
                  <c:v>1.7000000000000001E-2</c:v>
                </c:pt>
                <c:pt idx="4937">
                  <c:v>1.695E-2</c:v>
                </c:pt>
                <c:pt idx="4938">
                  <c:v>1.695E-2</c:v>
                </c:pt>
                <c:pt idx="4939">
                  <c:v>1.6889999999999999E-2</c:v>
                </c:pt>
                <c:pt idx="4940">
                  <c:v>1.6840000000000001E-2</c:v>
                </c:pt>
                <c:pt idx="4941">
                  <c:v>1.6789999999999999E-2</c:v>
                </c:pt>
                <c:pt idx="4942">
                  <c:v>1.6729999999999998E-2</c:v>
                </c:pt>
                <c:pt idx="4943">
                  <c:v>1.6729999999999998E-2</c:v>
                </c:pt>
                <c:pt idx="4944">
                  <c:v>1.668E-2</c:v>
                </c:pt>
                <c:pt idx="4945">
                  <c:v>1.6619999999999999E-2</c:v>
                </c:pt>
                <c:pt idx="4946">
                  <c:v>1.6570000000000001E-2</c:v>
                </c:pt>
                <c:pt idx="4947">
                  <c:v>1.651E-2</c:v>
                </c:pt>
                <c:pt idx="4948">
                  <c:v>1.651E-2</c:v>
                </c:pt>
                <c:pt idx="4949">
                  <c:v>1.6459999999999999E-2</c:v>
                </c:pt>
                <c:pt idx="4950">
                  <c:v>1.6400000000000001E-2</c:v>
                </c:pt>
                <c:pt idx="4951">
                  <c:v>1.635E-2</c:v>
                </c:pt>
                <c:pt idx="4952">
                  <c:v>1.6299999999999999E-2</c:v>
                </c:pt>
                <c:pt idx="4953">
                  <c:v>1.6299999999999999E-2</c:v>
                </c:pt>
                <c:pt idx="4954">
                  <c:v>1.6240000000000001E-2</c:v>
                </c:pt>
                <c:pt idx="4955">
                  <c:v>1.619E-2</c:v>
                </c:pt>
                <c:pt idx="4956">
                  <c:v>1.6129999999999999E-2</c:v>
                </c:pt>
                <c:pt idx="4957">
                  <c:v>1.6129999999999999E-2</c:v>
                </c:pt>
                <c:pt idx="4958">
                  <c:v>1.6080000000000001E-2</c:v>
                </c:pt>
                <c:pt idx="4959">
                  <c:v>1.602E-2</c:v>
                </c:pt>
                <c:pt idx="4960">
                  <c:v>1.602E-2</c:v>
                </c:pt>
                <c:pt idx="4961">
                  <c:v>1.5970000000000002E-2</c:v>
                </c:pt>
                <c:pt idx="4962">
                  <c:v>1.5910000000000001E-2</c:v>
                </c:pt>
                <c:pt idx="4963">
                  <c:v>1.5859999999999999E-2</c:v>
                </c:pt>
                <c:pt idx="4964">
                  <c:v>1.5859999999999999E-2</c:v>
                </c:pt>
                <c:pt idx="4965">
                  <c:v>1.5810000000000001E-2</c:v>
                </c:pt>
                <c:pt idx="4966">
                  <c:v>1.575E-2</c:v>
                </c:pt>
                <c:pt idx="4967">
                  <c:v>1.575E-2</c:v>
                </c:pt>
                <c:pt idx="4968">
                  <c:v>1.5699999999999999E-2</c:v>
                </c:pt>
                <c:pt idx="4969">
                  <c:v>1.5640000000000001E-2</c:v>
                </c:pt>
                <c:pt idx="4970">
                  <c:v>1.5640000000000001E-2</c:v>
                </c:pt>
                <c:pt idx="4971">
                  <c:v>1.559E-2</c:v>
                </c:pt>
                <c:pt idx="4972">
                  <c:v>1.553E-2</c:v>
                </c:pt>
                <c:pt idx="4973">
                  <c:v>1.553E-2</c:v>
                </c:pt>
                <c:pt idx="4974">
                  <c:v>1.5480000000000001E-2</c:v>
                </c:pt>
                <c:pt idx="4975">
                  <c:v>1.5480000000000001E-2</c:v>
                </c:pt>
                <c:pt idx="4976">
                  <c:v>1.542E-2</c:v>
                </c:pt>
                <c:pt idx="4977">
                  <c:v>1.537E-2</c:v>
                </c:pt>
                <c:pt idx="4978">
                  <c:v>1.537E-2</c:v>
                </c:pt>
                <c:pt idx="4979">
                  <c:v>1.532E-2</c:v>
                </c:pt>
                <c:pt idx="4980">
                  <c:v>1.532E-2</c:v>
                </c:pt>
                <c:pt idx="4981">
                  <c:v>1.5259999999999999E-2</c:v>
                </c:pt>
                <c:pt idx="4982">
                  <c:v>1.521E-2</c:v>
                </c:pt>
                <c:pt idx="4983">
                  <c:v>1.521E-2</c:v>
                </c:pt>
                <c:pt idx="4984">
                  <c:v>1.515E-2</c:v>
                </c:pt>
                <c:pt idx="4985">
                  <c:v>1.515E-2</c:v>
                </c:pt>
                <c:pt idx="4986">
                  <c:v>1.5100000000000001E-2</c:v>
                </c:pt>
                <c:pt idx="4987">
                  <c:v>1.5100000000000001E-2</c:v>
                </c:pt>
                <c:pt idx="4988">
                  <c:v>1.504E-2</c:v>
                </c:pt>
                <c:pt idx="4989">
                  <c:v>1.504E-2</c:v>
                </c:pt>
                <c:pt idx="4990">
                  <c:v>1.499E-2</c:v>
                </c:pt>
                <c:pt idx="4991">
                  <c:v>1.499E-2</c:v>
                </c:pt>
                <c:pt idx="4992">
                  <c:v>1.4930000000000001E-2</c:v>
                </c:pt>
                <c:pt idx="4993">
                  <c:v>1.4930000000000001E-2</c:v>
                </c:pt>
                <c:pt idx="4994">
                  <c:v>1.4880000000000001E-2</c:v>
                </c:pt>
                <c:pt idx="4995">
                  <c:v>1.4880000000000001E-2</c:v>
                </c:pt>
                <c:pt idx="4996">
                  <c:v>1.4829999999999999E-2</c:v>
                </c:pt>
                <c:pt idx="4997">
                  <c:v>1.4829999999999999E-2</c:v>
                </c:pt>
                <c:pt idx="4998">
                  <c:v>1.477E-2</c:v>
                </c:pt>
                <c:pt idx="4999">
                  <c:v>1.477E-2</c:v>
                </c:pt>
                <c:pt idx="5000">
                  <c:v>1.477E-2</c:v>
                </c:pt>
                <c:pt idx="5001">
                  <c:v>1.472E-2</c:v>
                </c:pt>
                <c:pt idx="5002">
                  <c:v>1.472E-2</c:v>
                </c:pt>
                <c:pt idx="5003">
                  <c:v>1.472E-2</c:v>
                </c:pt>
                <c:pt idx="5004">
                  <c:v>1.4659999999999999E-2</c:v>
                </c:pt>
                <c:pt idx="5005">
                  <c:v>1.4659999999999999E-2</c:v>
                </c:pt>
                <c:pt idx="5006">
                  <c:v>1.461E-2</c:v>
                </c:pt>
                <c:pt idx="5007">
                  <c:v>1.461E-2</c:v>
                </c:pt>
                <c:pt idx="5008">
                  <c:v>1.461E-2</c:v>
                </c:pt>
                <c:pt idx="5009">
                  <c:v>1.455E-2</c:v>
                </c:pt>
                <c:pt idx="5010">
                  <c:v>1.455E-2</c:v>
                </c:pt>
                <c:pt idx="5011">
                  <c:v>1.455E-2</c:v>
                </c:pt>
                <c:pt idx="5012">
                  <c:v>1.4500000000000001E-2</c:v>
                </c:pt>
                <c:pt idx="5013">
                  <c:v>1.4500000000000001E-2</c:v>
                </c:pt>
                <c:pt idx="5014">
                  <c:v>1.444E-2</c:v>
                </c:pt>
                <c:pt idx="5015">
                  <c:v>1.444E-2</c:v>
                </c:pt>
                <c:pt idx="5016">
                  <c:v>1.444E-2</c:v>
                </c:pt>
                <c:pt idx="5017">
                  <c:v>1.439E-2</c:v>
                </c:pt>
                <c:pt idx="5018">
                  <c:v>1.439E-2</c:v>
                </c:pt>
                <c:pt idx="5019">
                  <c:v>1.439E-2</c:v>
                </c:pt>
                <c:pt idx="5020">
                  <c:v>1.439E-2</c:v>
                </c:pt>
                <c:pt idx="5021">
                  <c:v>1.434E-2</c:v>
                </c:pt>
                <c:pt idx="5022">
                  <c:v>1.434E-2</c:v>
                </c:pt>
                <c:pt idx="5023">
                  <c:v>1.434E-2</c:v>
                </c:pt>
                <c:pt idx="5024">
                  <c:v>1.434E-2</c:v>
                </c:pt>
                <c:pt idx="5025">
                  <c:v>1.4279999999999999E-2</c:v>
                </c:pt>
                <c:pt idx="5026">
                  <c:v>1.4279999999999999E-2</c:v>
                </c:pt>
                <c:pt idx="5027">
                  <c:v>1.4279999999999999E-2</c:v>
                </c:pt>
                <c:pt idx="5028">
                  <c:v>1.423E-2</c:v>
                </c:pt>
                <c:pt idx="5029">
                  <c:v>1.423E-2</c:v>
                </c:pt>
                <c:pt idx="5030">
                  <c:v>1.423E-2</c:v>
                </c:pt>
                <c:pt idx="5031">
                  <c:v>1.417E-2</c:v>
                </c:pt>
                <c:pt idx="5032">
                  <c:v>1.417E-2</c:v>
                </c:pt>
                <c:pt idx="5033">
                  <c:v>1.417E-2</c:v>
                </c:pt>
                <c:pt idx="5034">
                  <c:v>1.4120000000000001E-2</c:v>
                </c:pt>
                <c:pt idx="5035">
                  <c:v>1.4120000000000001E-2</c:v>
                </c:pt>
                <c:pt idx="5036">
                  <c:v>1.4120000000000001E-2</c:v>
                </c:pt>
                <c:pt idx="5037">
                  <c:v>1.4120000000000001E-2</c:v>
                </c:pt>
                <c:pt idx="5038">
                  <c:v>1.4120000000000001E-2</c:v>
                </c:pt>
                <c:pt idx="5039">
                  <c:v>1.406E-2</c:v>
                </c:pt>
                <c:pt idx="5040">
                  <c:v>1.406E-2</c:v>
                </c:pt>
                <c:pt idx="5041">
                  <c:v>1.406E-2</c:v>
                </c:pt>
                <c:pt idx="5042">
                  <c:v>1.401E-2</c:v>
                </c:pt>
                <c:pt idx="5043">
                  <c:v>1.401E-2</c:v>
                </c:pt>
                <c:pt idx="5044">
                  <c:v>1.401E-2</c:v>
                </c:pt>
                <c:pt idx="5045">
                  <c:v>1.3950000000000001E-2</c:v>
                </c:pt>
                <c:pt idx="5046">
                  <c:v>1.3950000000000001E-2</c:v>
                </c:pt>
                <c:pt idx="5047">
                  <c:v>1.3950000000000001E-2</c:v>
                </c:pt>
                <c:pt idx="5048">
                  <c:v>1.3899999999999999E-2</c:v>
                </c:pt>
                <c:pt idx="5049">
                  <c:v>1.3899999999999999E-2</c:v>
                </c:pt>
                <c:pt idx="5050">
                  <c:v>1.3899999999999999E-2</c:v>
                </c:pt>
                <c:pt idx="5051">
                  <c:v>1.3899999999999999E-2</c:v>
                </c:pt>
                <c:pt idx="5052">
                  <c:v>1.3849999999999999E-2</c:v>
                </c:pt>
                <c:pt idx="5053">
                  <c:v>1.3849999999999999E-2</c:v>
                </c:pt>
                <c:pt idx="5054">
                  <c:v>1.3849999999999999E-2</c:v>
                </c:pt>
                <c:pt idx="5055">
                  <c:v>1.3849999999999999E-2</c:v>
                </c:pt>
                <c:pt idx="5056">
                  <c:v>1.379E-2</c:v>
                </c:pt>
                <c:pt idx="5057">
                  <c:v>1.379E-2</c:v>
                </c:pt>
                <c:pt idx="5058">
                  <c:v>1.379E-2</c:v>
                </c:pt>
                <c:pt idx="5059">
                  <c:v>1.374E-2</c:v>
                </c:pt>
                <c:pt idx="5060">
                  <c:v>1.374E-2</c:v>
                </c:pt>
                <c:pt idx="5061">
                  <c:v>1.3679999999999999E-2</c:v>
                </c:pt>
                <c:pt idx="5062">
                  <c:v>1.3679999999999999E-2</c:v>
                </c:pt>
                <c:pt idx="5063">
                  <c:v>1.363E-2</c:v>
                </c:pt>
                <c:pt idx="5064">
                  <c:v>1.363E-2</c:v>
                </c:pt>
                <c:pt idx="5065">
                  <c:v>1.363E-2</c:v>
                </c:pt>
                <c:pt idx="5066">
                  <c:v>1.357E-2</c:v>
                </c:pt>
                <c:pt idx="5067">
                  <c:v>1.357E-2</c:v>
                </c:pt>
                <c:pt idx="5068">
                  <c:v>1.357E-2</c:v>
                </c:pt>
                <c:pt idx="5069">
                  <c:v>1.3520000000000001E-2</c:v>
                </c:pt>
                <c:pt idx="5070">
                  <c:v>1.3520000000000001E-2</c:v>
                </c:pt>
                <c:pt idx="5071">
                  <c:v>1.346E-2</c:v>
                </c:pt>
                <c:pt idx="5072">
                  <c:v>1.346E-2</c:v>
                </c:pt>
                <c:pt idx="5073">
                  <c:v>1.346E-2</c:v>
                </c:pt>
                <c:pt idx="5074">
                  <c:v>1.341E-2</c:v>
                </c:pt>
                <c:pt idx="5075">
                  <c:v>1.341E-2</c:v>
                </c:pt>
                <c:pt idx="5076">
                  <c:v>1.3350000000000001E-2</c:v>
                </c:pt>
                <c:pt idx="5077">
                  <c:v>1.3350000000000001E-2</c:v>
                </c:pt>
                <c:pt idx="5078">
                  <c:v>1.3299999999999999E-2</c:v>
                </c:pt>
                <c:pt idx="5079">
                  <c:v>1.325E-2</c:v>
                </c:pt>
                <c:pt idx="5080">
                  <c:v>1.325E-2</c:v>
                </c:pt>
                <c:pt idx="5081">
                  <c:v>1.319E-2</c:v>
                </c:pt>
                <c:pt idx="5082">
                  <c:v>1.319E-2</c:v>
                </c:pt>
                <c:pt idx="5083">
                  <c:v>1.3140000000000001E-2</c:v>
                </c:pt>
                <c:pt idx="5084">
                  <c:v>1.3140000000000001E-2</c:v>
                </c:pt>
                <c:pt idx="5085">
                  <c:v>1.308E-2</c:v>
                </c:pt>
                <c:pt idx="5086">
                  <c:v>1.308E-2</c:v>
                </c:pt>
                <c:pt idx="5087">
                  <c:v>1.303E-2</c:v>
                </c:pt>
                <c:pt idx="5088">
                  <c:v>1.303E-2</c:v>
                </c:pt>
                <c:pt idx="5089">
                  <c:v>1.2970000000000001E-2</c:v>
                </c:pt>
                <c:pt idx="5090">
                  <c:v>1.2919999999999999E-2</c:v>
                </c:pt>
                <c:pt idx="5091">
                  <c:v>1.2919999999999999E-2</c:v>
                </c:pt>
                <c:pt idx="5092">
                  <c:v>1.286E-2</c:v>
                </c:pt>
                <c:pt idx="5093">
                  <c:v>1.281E-2</c:v>
                </c:pt>
                <c:pt idx="5094">
                  <c:v>1.281E-2</c:v>
                </c:pt>
                <c:pt idx="5095">
                  <c:v>1.2760000000000001E-2</c:v>
                </c:pt>
                <c:pt idx="5096">
                  <c:v>1.2699999999999999E-2</c:v>
                </c:pt>
                <c:pt idx="5097">
                  <c:v>1.2699999999999999E-2</c:v>
                </c:pt>
                <c:pt idx="5098">
                  <c:v>1.265E-2</c:v>
                </c:pt>
                <c:pt idx="5099">
                  <c:v>1.259E-2</c:v>
                </c:pt>
                <c:pt idx="5100">
                  <c:v>1.259E-2</c:v>
                </c:pt>
                <c:pt idx="5101">
                  <c:v>1.2540000000000001E-2</c:v>
                </c:pt>
                <c:pt idx="5102">
                  <c:v>1.248E-2</c:v>
                </c:pt>
                <c:pt idx="5103">
                  <c:v>1.243E-2</c:v>
                </c:pt>
                <c:pt idx="5104">
                  <c:v>1.243E-2</c:v>
                </c:pt>
                <c:pt idx="5105">
                  <c:v>1.2370000000000001E-2</c:v>
                </c:pt>
                <c:pt idx="5106">
                  <c:v>1.2319999999999999E-2</c:v>
                </c:pt>
                <c:pt idx="5107">
                  <c:v>1.227E-2</c:v>
                </c:pt>
                <c:pt idx="5108">
                  <c:v>1.221E-2</c:v>
                </c:pt>
                <c:pt idx="5109">
                  <c:v>1.2160000000000001E-2</c:v>
                </c:pt>
                <c:pt idx="5110">
                  <c:v>1.2160000000000001E-2</c:v>
                </c:pt>
                <c:pt idx="5111">
                  <c:v>1.21E-2</c:v>
                </c:pt>
                <c:pt idx="5112">
                  <c:v>1.205E-2</c:v>
                </c:pt>
                <c:pt idx="5113">
                  <c:v>1.1990000000000001E-2</c:v>
                </c:pt>
                <c:pt idx="5114">
                  <c:v>1.1939999999999999E-2</c:v>
                </c:pt>
                <c:pt idx="5115">
                  <c:v>1.188E-2</c:v>
                </c:pt>
                <c:pt idx="5116">
                  <c:v>1.183E-2</c:v>
                </c:pt>
                <c:pt idx="5117">
                  <c:v>1.183E-2</c:v>
                </c:pt>
                <c:pt idx="5118">
                  <c:v>1.1780000000000001E-2</c:v>
                </c:pt>
                <c:pt idx="5119">
                  <c:v>1.172E-2</c:v>
                </c:pt>
                <c:pt idx="5120">
                  <c:v>1.167E-2</c:v>
                </c:pt>
                <c:pt idx="5121">
                  <c:v>1.1610000000000001E-2</c:v>
                </c:pt>
                <c:pt idx="5122">
                  <c:v>1.1560000000000001E-2</c:v>
                </c:pt>
                <c:pt idx="5123">
                  <c:v>1.15E-2</c:v>
                </c:pt>
                <c:pt idx="5124">
                  <c:v>1.145E-2</c:v>
                </c:pt>
                <c:pt idx="5125">
                  <c:v>1.1390000000000001E-2</c:v>
                </c:pt>
                <c:pt idx="5126">
                  <c:v>1.1339999999999999E-2</c:v>
                </c:pt>
                <c:pt idx="5127">
                  <c:v>1.129E-2</c:v>
                </c:pt>
                <c:pt idx="5128">
                  <c:v>1.123E-2</c:v>
                </c:pt>
                <c:pt idx="5129">
                  <c:v>1.1180000000000001E-2</c:v>
                </c:pt>
                <c:pt idx="5130">
                  <c:v>1.112E-2</c:v>
                </c:pt>
                <c:pt idx="5131">
                  <c:v>1.107E-2</c:v>
                </c:pt>
                <c:pt idx="5132">
                  <c:v>1.1010000000000001E-2</c:v>
                </c:pt>
                <c:pt idx="5133">
                  <c:v>1.0959999999999999E-2</c:v>
                </c:pt>
                <c:pt idx="5134">
                  <c:v>1.09E-2</c:v>
                </c:pt>
                <c:pt idx="5135">
                  <c:v>1.085E-2</c:v>
                </c:pt>
                <c:pt idx="5136">
                  <c:v>1.0800000000000001E-2</c:v>
                </c:pt>
                <c:pt idx="5137">
                  <c:v>1.074E-2</c:v>
                </c:pt>
                <c:pt idx="5138">
                  <c:v>1.069E-2</c:v>
                </c:pt>
                <c:pt idx="5139">
                  <c:v>1.0630000000000001E-2</c:v>
                </c:pt>
                <c:pt idx="5140">
                  <c:v>1.0580000000000001E-2</c:v>
                </c:pt>
                <c:pt idx="5141">
                  <c:v>1.047E-2</c:v>
                </c:pt>
                <c:pt idx="5142">
                  <c:v>1.0410000000000001E-2</c:v>
                </c:pt>
                <c:pt idx="5143">
                  <c:v>1.0359999999999999E-2</c:v>
                </c:pt>
                <c:pt idx="5144">
                  <c:v>1.031E-2</c:v>
                </c:pt>
                <c:pt idx="5145">
                  <c:v>1.025E-2</c:v>
                </c:pt>
                <c:pt idx="5146">
                  <c:v>1.0200000000000001E-2</c:v>
                </c:pt>
                <c:pt idx="5147">
                  <c:v>1.014E-2</c:v>
                </c:pt>
                <c:pt idx="5148">
                  <c:v>1.009E-2</c:v>
                </c:pt>
                <c:pt idx="5149">
                  <c:v>1.0030000000000001E-2</c:v>
                </c:pt>
                <c:pt idx="5150">
                  <c:v>9.9799999999999993E-3</c:v>
                </c:pt>
                <c:pt idx="5151">
                  <c:v>9.92E-3</c:v>
                </c:pt>
                <c:pt idx="5152">
                  <c:v>9.8700000000000003E-3</c:v>
                </c:pt>
                <c:pt idx="5153">
                  <c:v>9.7599999999999996E-3</c:v>
                </c:pt>
                <c:pt idx="5154">
                  <c:v>9.7099999999999999E-3</c:v>
                </c:pt>
                <c:pt idx="5155">
                  <c:v>9.6500000000000006E-3</c:v>
                </c:pt>
                <c:pt idx="5156">
                  <c:v>9.5999999999999992E-3</c:v>
                </c:pt>
                <c:pt idx="5157">
                  <c:v>9.5399999999999999E-3</c:v>
                </c:pt>
                <c:pt idx="5158">
                  <c:v>9.4900000000000002E-3</c:v>
                </c:pt>
                <c:pt idx="5159">
                  <c:v>9.4299999999999991E-3</c:v>
                </c:pt>
                <c:pt idx="5160">
                  <c:v>9.3299999999999998E-3</c:v>
                </c:pt>
                <c:pt idx="5161">
                  <c:v>9.2700000000000005E-3</c:v>
                </c:pt>
                <c:pt idx="5162">
                  <c:v>9.2200000000000008E-3</c:v>
                </c:pt>
                <c:pt idx="5163">
                  <c:v>9.1599999999999997E-3</c:v>
                </c:pt>
                <c:pt idx="5164">
                  <c:v>9.11E-3</c:v>
                </c:pt>
                <c:pt idx="5165">
                  <c:v>9.0500000000000008E-3</c:v>
                </c:pt>
                <c:pt idx="5166">
                  <c:v>8.9999999999999993E-3</c:v>
                </c:pt>
                <c:pt idx="5167">
                  <c:v>8.94E-3</c:v>
                </c:pt>
                <c:pt idx="5168">
                  <c:v>8.8900000000000003E-3</c:v>
                </c:pt>
                <c:pt idx="5169">
                  <c:v>8.8400000000000006E-3</c:v>
                </c:pt>
                <c:pt idx="5170">
                  <c:v>8.7799999999999996E-3</c:v>
                </c:pt>
                <c:pt idx="5171">
                  <c:v>8.7299999999999999E-3</c:v>
                </c:pt>
                <c:pt idx="5172">
                  <c:v>8.6700000000000006E-3</c:v>
                </c:pt>
                <c:pt idx="5173">
                  <c:v>8.5599999999999999E-3</c:v>
                </c:pt>
                <c:pt idx="5174">
                  <c:v>8.5100000000000002E-3</c:v>
                </c:pt>
                <c:pt idx="5175">
                  <c:v>8.4499999999999992E-3</c:v>
                </c:pt>
                <c:pt idx="5176">
                  <c:v>8.3999999999999995E-3</c:v>
                </c:pt>
                <c:pt idx="5177">
                  <c:v>8.3499999999999998E-3</c:v>
                </c:pt>
                <c:pt idx="5178">
                  <c:v>8.2900000000000005E-3</c:v>
                </c:pt>
                <c:pt idx="5179">
                  <c:v>8.2400000000000008E-3</c:v>
                </c:pt>
                <c:pt idx="5180">
                  <c:v>8.1799999999999998E-3</c:v>
                </c:pt>
                <c:pt idx="5181">
                  <c:v>8.1300000000000001E-3</c:v>
                </c:pt>
                <c:pt idx="5182">
                  <c:v>8.0700000000000008E-3</c:v>
                </c:pt>
                <c:pt idx="5183">
                  <c:v>8.0199999999999994E-3</c:v>
                </c:pt>
                <c:pt idx="5184">
                  <c:v>7.9600000000000001E-3</c:v>
                </c:pt>
                <c:pt idx="5185">
                  <c:v>7.9100000000000004E-3</c:v>
                </c:pt>
                <c:pt idx="5186">
                  <c:v>7.8600000000000007E-3</c:v>
                </c:pt>
                <c:pt idx="5187">
                  <c:v>7.7999999999999996E-3</c:v>
                </c:pt>
                <c:pt idx="5188">
                  <c:v>7.7499999999999999E-3</c:v>
                </c:pt>
                <c:pt idx="5189">
                  <c:v>7.6899999999999998E-3</c:v>
                </c:pt>
                <c:pt idx="5190">
                  <c:v>7.6400000000000001E-3</c:v>
                </c:pt>
                <c:pt idx="5191">
                  <c:v>7.5799999999999999E-3</c:v>
                </c:pt>
                <c:pt idx="5192">
                  <c:v>7.5300000000000002E-3</c:v>
                </c:pt>
                <c:pt idx="5193">
                  <c:v>7.5300000000000002E-3</c:v>
                </c:pt>
                <c:pt idx="5194">
                  <c:v>7.4700000000000001E-3</c:v>
                </c:pt>
                <c:pt idx="5195">
                  <c:v>7.4200000000000004E-3</c:v>
                </c:pt>
                <c:pt idx="5196">
                  <c:v>7.3699999999999998E-3</c:v>
                </c:pt>
                <c:pt idx="5197">
                  <c:v>7.3099999999999997E-3</c:v>
                </c:pt>
                <c:pt idx="5198">
                  <c:v>7.26E-3</c:v>
                </c:pt>
                <c:pt idx="5199">
                  <c:v>7.26E-3</c:v>
                </c:pt>
                <c:pt idx="5200">
                  <c:v>7.1999999999999998E-3</c:v>
                </c:pt>
                <c:pt idx="5201">
                  <c:v>7.1500000000000001E-3</c:v>
                </c:pt>
                <c:pt idx="5202">
                  <c:v>7.0899999999999999E-3</c:v>
                </c:pt>
                <c:pt idx="5203">
                  <c:v>7.0400000000000003E-3</c:v>
                </c:pt>
                <c:pt idx="5204">
                  <c:v>6.9800000000000001E-3</c:v>
                </c:pt>
                <c:pt idx="5205">
                  <c:v>6.9300000000000004E-3</c:v>
                </c:pt>
                <c:pt idx="5206">
                  <c:v>6.9300000000000004E-3</c:v>
                </c:pt>
                <c:pt idx="5207">
                  <c:v>6.8700000000000002E-3</c:v>
                </c:pt>
                <c:pt idx="5208">
                  <c:v>6.8199999999999997E-3</c:v>
                </c:pt>
                <c:pt idx="5209">
                  <c:v>6.77E-3</c:v>
                </c:pt>
                <c:pt idx="5210">
                  <c:v>6.77E-3</c:v>
                </c:pt>
                <c:pt idx="5211">
                  <c:v>6.7099999999999998E-3</c:v>
                </c:pt>
                <c:pt idx="5212">
                  <c:v>6.6600000000000001E-3</c:v>
                </c:pt>
                <c:pt idx="5213">
                  <c:v>6.6600000000000001E-3</c:v>
                </c:pt>
                <c:pt idx="5214">
                  <c:v>6.6E-3</c:v>
                </c:pt>
                <c:pt idx="5215">
                  <c:v>6.5500000000000003E-3</c:v>
                </c:pt>
                <c:pt idx="5216">
                  <c:v>6.5500000000000003E-3</c:v>
                </c:pt>
                <c:pt idx="5217">
                  <c:v>6.4900000000000001E-3</c:v>
                </c:pt>
                <c:pt idx="5218">
                  <c:v>6.4900000000000001E-3</c:v>
                </c:pt>
                <c:pt idx="5219">
                  <c:v>6.4400000000000004E-3</c:v>
                </c:pt>
                <c:pt idx="5220">
                  <c:v>6.3800000000000003E-3</c:v>
                </c:pt>
                <c:pt idx="5221">
                  <c:v>6.3800000000000003E-3</c:v>
                </c:pt>
                <c:pt idx="5222">
                  <c:v>6.3299999999999997E-3</c:v>
                </c:pt>
                <c:pt idx="5223">
                  <c:v>6.28E-3</c:v>
                </c:pt>
                <c:pt idx="5224">
                  <c:v>6.28E-3</c:v>
                </c:pt>
                <c:pt idx="5225">
                  <c:v>6.2199999999999998E-3</c:v>
                </c:pt>
                <c:pt idx="5226">
                  <c:v>6.2199999999999998E-3</c:v>
                </c:pt>
                <c:pt idx="5227">
                  <c:v>6.1700000000000001E-3</c:v>
                </c:pt>
                <c:pt idx="5228">
                  <c:v>6.1700000000000001E-3</c:v>
                </c:pt>
                <c:pt idx="5229">
                  <c:v>6.11E-3</c:v>
                </c:pt>
                <c:pt idx="5230">
                  <c:v>6.11E-3</c:v>
                </c:pt>
                <c:pt idx="5231">
                  <c:v>6.0600000000000003E-3</c:v>
                </c:pt>
                <c:pt idx="5232">
                  <c:v>6.0600000000000003E-3</c:v>
                </c:pt>
                <c:pt idx="5233">
                  <c:v>6.0000000000000001E-3</c:v>
                </c:pt>
                <c:pt idx="5234">
                  <c:v>6.0000000000000001E-3</c:v>
                </c:pt>
                <c:pt idx="5235">
                  <c:v>6.0000000000000001E-3</c:v>
                </c:pt>
                <c:pt idx="5236">
                  <c:v>5.9500000000000004E-3</c:v>
                </c:pt>
                <c:pt idx="5237">
                  <c:v>5.9500000000000004E-3</c:v>
                </c:pt>
                <c:pt idx="5238">
                  <c:v>5.8900000000000003E-3</c:v>
                </c:pt>
                <c:pt idx="5239">
                  <c:v>5.8900000000000003E-3</c:v>
                </c:pt>
                <c:pt idx="5240">
                  <c:v>5.8399999999999997E-3</c:v>
                </c:pt>
                <c:pt idx="5241">
                  <c:v>5.8399999999999997E-3</c:v>
                </c:pt>
                <c:pt idx="5242">
                  <c:v>5.8399999999999997E-3</c:v>
                </c:pt>
                <c:pt idx="5243">
                  <c:v>5.79E-3</c:v>
                </c:pt>
                <c:pt idx="5244">
                  <c:v>5.79E-3</c:v>
                </c:pt>
                <c:pt idx="5245">
                  <c:v>5.79E-3</c:v>
                </c:pt>
                <c:pt idx="5246">
                  <c:v>5.7299999999999999E-3</c:v>
                </c:pt>
                <c:pt idx="5247">
                  <c:v>5.7299999999999999E-3</c:v>
                </c:pt>
                <c:pt idx="5248">
                  <c:v>5.7299999999999999E-3</c:v>
                </c:pt>
                <c:pt idx="5249">
                  <c:v>5.7299999999999999E-3</c:v>
                </c:pt>
                <c:pt idx="5250">
                  <c:v>5.6800000000000002E-3</c:v>
                </c:pt>
                <c:pt idx="5251">
                  <c:v>5.6800000000000002E-3</c:v>
                </c:pt>
                <c:pt idx="5252">
                  <c:v>5.6800000000000002E-3</c:v>
                </c:pt>
                <c:pt idx="5253">
                  <c:v>5.62E-3</c:v>
                </c:pt>
                <c:pt idx="5254">
                  <c:v>5.62E-3</c:v>
                </c:pt>
                <c:pt idx="5255">
                  <c:v>5.62E-3</c:v>
                </c:pt>
                <c:pt idx="5256">
                  <c:v>5.5700000000000003E-3</c:v>
                </c:pt>
                <c:pt idx="5257">
                  <c:v>5.5700000000000003E-3</c:v>
                </c:pt>
                <c:pt idx="5258">
                  <c:v>5.5700000000000003E-3</c:v>
                </c:pt>
                <c:pt idx="5259">
                  <c:v>5.5700000000000003E-3</c:v>
                </c:pt>
                <c:pt idx="5260">
                  <c:v>5.5700000000000003E-3</c:v>
                </c:pt>
                <c:pt idx="5261">
                  <c:v>5.5700000000000003E-3</c:v>
                </c:pt>
                <c:pt idx="5262">
                  <c:v>5.5100000000000001E-3</c:v>
                </c:pt>
                <c:pt idx="5263">
                  <c:v>5.5100000000000001E-3</c:v>
                </c:pt>
                <c:pt idx="5264">
                  <c:v>5.5100000000000001E-3</c:v>
                </c:pt>
                <c:pt idx="5265">
                  <c:v>5.5100000000000001E-3</c:v>
                </c:pt>
                <c:pt idx="5266">
                  <c:v>5.5100000000000001E-3</c:v>
                </c:pt>
                <c:pt idx="5267">
                  <c:v>5.5100000000000001E-3</c:v>
                </c:pt>
                <c:pt idx="5268">
                  <c:v>5.4599999999999996E-3</c:v>
                </c:pt>
                <c:pt idx="5269">
                  <c:v>5.4599999999999996E-3</c:v>
                </c:pt>
                <c:pt idx="5270">
                  <c:v>5.4599999999999996E-3</c:v>
                </c:pt>
                <c:pt idx="5271">
                  <c:v>5.4599999999999996E-3</c:v>
                </c:pt>
                <c:pt idx="5272">
                  <c:v>5.4599999999999996E-3</c:v>
                </c:pt>
                <c:pt idx="5273">
                  <c:v>5.4599999999999996E-3</c:v>
                </c:pt>
                <c:pt idx="5274">
                  <c:v>5.4599999999999996E-3</c:v>
                </c:pt>
                <c:pt idx="5275">
                  <c:v>5.4000000000000003E-3</c:v>
                </c:pt>
                <c:pt idx="5276">
                  <c:v>5.4000000000000003E-3</c:v>
                </c:pt>
                <c:pt idx="5277">
                  <c:v>5.4000000000000003E-3</c:v>
                </c:pt>
                <c:pt idx="5278">
                  <c:v>5.4000000000000003E-3</c:v>
                </c:pt>
                <c:pt idx="5279">
                  <c:v>5.4000000000000003E-3</c:v>
                </c:pt>
                <c:pt idx="5280">
                  <c:v>5.4000000000000003E-3</c:v>
                </c:pt>
                <c:pt idx="5281">
                  <c:v>5.4000000000000003E-3</c:v>
                </c:pt>
                <c:pt idx="5282">
                  <c:v>5.4000000000000003E-3</c:v>
                </c:pt>
                <c:pt idx="5283">
                  <c:v>5.4000000000000003E-3</c:v>
                </c:pt>
                <c:pt idx="5284">
                  <c:v>5.4000000000000003E-3</c:v>
                </c:pt>
                <c:pt idx="5285">
                  <c:v>5.4000000000000003E-3</c:v>
                </c:pt>
                <c:pt idx="5286">
                  <c:v>5.3499999999999997E-3</c:v>
                </c:pt>
                <c:pt idx="5287">
                  <c:v>5.3499999999999997E-3</c:v>
                </c:pt>
                <c:pt idx="5288">
                  <c:v>5.3499999999999997E-3</c:v>
                </c:pt>
                <c:pt idx="5289">
                  <c:v>5.3499999999999997E-3</c:v>
                </c:pt>
                <c:pt idx="5290">
                  <c:v>5.3499999999999997E-3</c:v>
                </c:pt>
                <c:pt idx="5291">
                  <c:v>5.3499999999999997E-3</c:v>
                </c:pt>
                <c:pt idx="5292">
                  <c:v>5.3499999999999997E-3</c:v>
                </c:pt>
                <c:pt idx="5293">
                  <c:v>5.3499999999999997E-3</c:v>
                </c:pt>
                <c:pt idx="5294">
                  <c:v>5.3499999999999997E-3</c:v>
                </c:pt>
                <c:pt idx="5295">
                  <c:v>5.3499999999999997E-3</c:v>
                </c:pt>
                <c:pt idx="5296">
                  <c:v>5.3499999999999997E-3</c:v>
                </c:pt>
                <c:pt idx="5297">
                  <c:v>5.3499999999999997E-3</c:v>
                </c:pt>
                <c:pt idx="5298">
                  <c:v>5.3499999999999997E-3</c:v>
                </c:pt>
                <c:pt idx="5299">
                  <c:v>5.3499999999999997E-3</c:v>
                </c:pt>
                <c:pt idx="5300">
                  <c:v>5.3499999999999997E-3</c:v>
                </c:pt>
                <c:pt idx="5301">
                  <c:v>5.3499999999999997E-3</c:v>
                </c:pt>
                <c:pt idx="5302">
                  <c:v>5.3499999999999997E-3</c:v>
                </c:pt>
                <c:pt idx="5303">
                  <c:v>5.3E-3</c:v>
                </c:pt>
                <c:pt idx="5304">
                  <c:v>5.3E-3</c:v>
                </c:pt>
                <c:pt idx="5305">
                  <c:v>5.3E-3</c:v>
                </c:pt>
                <c:pt idx="5306">
                  <c:v>5.3E-3</c:v>
                </c:pt>
                <c:pt idx="5307">
                  <c:v>5.3E-3</c:v>
                </c:pt>
                <c:pt idx="5308">
                  <c:v>5.3E-3</c:v>
                </c:pt>
                <c:pt idx="5309">
                  <c:v>5.3E-3</c:v>
                </c:pt>
                <c:pt idx="5310">
                  <c:v>5.3E-3</c:v>
                </c:pt>
                <c:pt idx="5311">
                  <c:v>5.3E-3</c:v>
                </c:pt>
                <c:pt idx="5312">
                  <c:v>5.3E-3</c:v>
                </c:pt>
                <c:pt idx="5313">
                  <c:v>5.3E-3</c:v>
                </c:pt>
                <c:pt idx="5314">
                  <c:v>5.3E-3</c:v>
                </c:pt>
                <c:pt idx="5315">
                  <c:v>5.3E-3</c:v>
                </c:pt>
                <c:pt idx="5316">
                  <c:v>5.3E-3</c:v>
                </c:pt>
                <c:pt idx="5317">
                  <c:v>5.3E-3</c:v>
                </c:pt>
                <c:pt idx="5318">
                  <c:v>5.3E-3</c:v>
                </c:pt>
                <c:pt idx="5319">
                  <c:v>5.3E-3</c:v>
                </c:pt>
                <c:pt idx="5320">
                  <c:v>5.3E-3</c:v>
                </c:pt>
                <c:pt idx="5321">
                  <c:v>5.3E-3</c:v>
                </c:pt>
                <c:pt idx="5322">
                  <c:v>5.3E-3</c:v>
                </c:pt>
                <c:pt idx="5323">
                  <c:v>5.3E-3</c:v>
                </c:pt>
                <c:pt idx="5324">
                  <c:v>5.3E-3</c:v>
                </c:pt>
                <c:pt idx="5325">
                  <c:v>5.2399999999999999E-3</c:v>
                </c:pt>
                <c:pt idx="5326">
                  <c:v>5.2399999999999999E-3</c:v>
                </c:pt>
                <c:pt idx="5327">
                  <c:v>5.2399999999999999E-3</c:v>
                </c:pt>
                <c:pt idx="5328">
                  <c:v>5.2399999999999999E-3</c:v>
                </c:pt>
                <c:pt idx="5329">
                  <c:v>5.2399999999999999E-3</c:v>
                </c:pt>
                <c:pt idx="5330">
                  <c:v>5.2399999999999999E-3</c:v>
                </c:pt>
                <c:pt idx="5331">
                  <c:v>5.2399999999999999E-3</c:v>
                </c:pt>
                <c:pt idx="5332">
                  <c:v>5.2399999999999999E-3</c:v>
                </c:pt>
                <c:pt idx="5333">
                  <c:v>5.2399999999999999E-3</c:v>
                </c:pt>
                <c:pt idx="5334">
                  <c:v>5.2399999999999999E-3</c:v>
                </c:pt>
                <c:pt idx="5335">
                  <c:v>5.2399999999999999E-3</c:v>
                </c:pt>
                <c:pt idx="5336">
                  <c:v>5.1900000000000002E-3</c:v>
                </c:pt>
                <c:pt idx="5337">
                  <c:v>5.1900000000000002E-3</c:v>
                </c:pt>
                <c:pt idx="5338">
                  <c:v>5.1900000000000002E-3</c:v>
                </c:pt>
                <c:pt idx="5339">
                  <c:v>5.1900000000000002E-3</c:v>
                </c:pt>
                <c:pt idx="5340">
                  <c:v>5.1900000000000002E-3</c:v>
                </c:pt>
                <c:pt idx="5341">
                  <c:v>5.1900000000000002E-3</c:v>
                </c:pt>
                <c:pt idx="5342">
                  <c:v>5.1900000000000002E-3</c:v>
                </c:pt>
                <c:pt idx="5343">
                  <c:v>5.1900000000000002E-3</c:v>
                </c:pt>
                <c:pt idx="5344">
                  <c:v>5.1900000000000002E-3</c:v>
                </c:pt>
                <c:pt idx="5345">
                  <c:v>5.1900000000000002E-3</c:v>
                </c:pt>
                <c:pt idx="5346">
                  <c:v>5.13E-3</c:v>
                </c:pt>
                <c:pt idx="5347">
                  <c:v>5.13E-3</c:v>
                </c:pt>
                <c:pt idx="5348">
                  <c:v>5.13E-3</c:v>
                </c:pt>
                <c:pt idx="5349">
                  <c:v>5.13E-3</c:v>
                </c:pt>
                <c:pt idx="5350">
                  <c:v>5.13E-3</c:v>
                </c:pt>
                <c:pt idx="5351">
                  <c:v>5.13E-3</c:v>
                </c:pt>
                <c:pt idx="5352">
                  <c:v>5.0800000000000003E-3</c:v>
                </c:pt>
                <c:pt idx="5353">
                  <c:v>5.0800000000000003E-3</c:v>
                </c:pt>
                <c:pt idx="5354">
                  <c:v>5.0800000000000003E-3</c:v>
                </c:pt>
                <c:pt idx="5355">
                  <c:v>5.0800000000000003E-3</c:v>
                </c:pt>
                <c:pt idx="5356">
                  <c:v>5.0800000000000003E-3</c:v>
                </c:pt>
                <c:pt idx="5357">
                  <c:v>5.0800000000000003E-3</c:v>
                </c:pt>
                <c:pt idx="5358">
                  <c:v>5.0200000000000002E-3</c:v>
                </c:pt>
                <c:pt idx="5359">
                  <c:v>5.0200000000000002E-3</c:v>
                </c:pt>
                <c:pt idx="5360">
                  <c:v>5.0200000000000002E-3</c:v>
                </c:pt>
                <c:pt idx="5361">
                  <c:v>5.0200000000000002E-3</c:v>
                </c:pt>
                <c:pt idx="5362">
                  <c:v>5.0200000000000002E-3</c:v>
                </c:pt>
                <c:pt idx="5363">
                  <c:v>4.9699999999999996E-3</c:v>
                </c:pt>
                <c:pt idx="5364">
                  <c:v>4.9699999999999996E-3</c:v>
                </c:pt>
                <c:pt idx="5365">
                  <c:v>4.9699999999999996E-3</c:v>
                </c:pt>
                <c:pt idx="5366">
                  <c:v>4.9100000000000003E-3</c:v>
                </c:pt>
                <c:pt idx="5367">
                  <c:v>4.9100000000000003E-3</c:v>
                </c:pt>
                <c:pt idx="5368">
                  <c:v>4.9100000000000003E-3</c:v>
                </c:pt>
                <c:pt idx="5369">
                  <c:v>4.9100000000000003E-3</c:v>
                </c:pt>
                <c:pt idx="5370">
                  <c:v>4.8599999999999997E-3</c:v>
                </c:pt>
                <c:pt idx="5371">
                  <c:v>4.8599999999999997E-3</c:v>
                </c:pt>
                <c:pt idx="5372">
                  <c:v>4.8599999999999997E-3</c:v>
                </c:pt>
                <c:pt idx="5373">
                  <c:v>4.8599999999999997E-3</c:v>
                </c:pt>
                <c:pt idx="5374">
                  <c:v>4.81E-3</c:v>
                </c:pt>
                <c:pt idx="5375">
                  <c:v>4.81E-3</c:v>
                </c:pt>
                <c:pt idx="5376">
                  <c:v>4.81E-3</c:v>
                </c:pt>
                <c:pt idx="5377">
                  <c:v>4.81E-3</c:v>
                </c:pt>
                <c:pt idx="5378">
                  <c:v>4.7499999999999999E-3</c:v>
                </c:pt>
                <c:pt idx="5379">
                  <c:v>4.7499999999999999E-3</c:v>
                </c:pt>
                <c:pt idx="5380">
                  <c:v>4.7499999999999999E-3</c:v>
                </c:pt>
                <c:pt idx="5381">
                  <c:v>4.7000000000000002E-3</c:v>
                </c:pt>
                <c:pt idx="5382">
                  <c:v>4.7000000000000002E-3</c:v>
                </c:pt>
                <c:pt idx="5383">
                  <c:v>4.64E-3</c:v>
                </c:pt>
                <c:pt idx="5384">
                  <c:v>4.64E-3</c:v>
                </c:pt>
                <c:pt idx="5385">
                  <c:v>4.64E-3</c:v>
                </c:pt>
                <c:pt idx="5386">
                  <c:v>4.5900000000000003E-3</c:v>
                </c:pt>
                <c:pt idx="5387">
                  <c:v>4.5900000000000003E-3</c:v>
                </c:pt>
                <c:pt idx="5388">
                  <c:v>4.5900000000000003E-3</c:v>
                </c:pt>
                <c:pt idx="5389">
                  <c:v>4.5300000000000002E-3</c:v>
                </c:pt>
                <c:pt idx="5390">
                  <c:v>4.5300000000000002E-3</c:v>
                </c:pt>
                <c:pt idx="5391">
                  <c:v>4.4799999999999996E-3</c:v>
                </c:pt>
                <c:pt idx="5392">
                  <c:v>4.4799999999999996E-3</c:v>
                </c:pt>
                <c:pt idx="5393">
                  <c:v>4.4799999999999996E-3</c:v>
                </c:pt>
                <c:pt idx="5394">
                  <c:v>4.4200000000000003E-3</c:v>
                </c:pt>
                <c:pt idx="5395">
                  <c:v>4.4200000000000003E-3</c:v>
                </c:pt>
                <c:pt idx="5396">
                  <c:v>4.3699999999999998E-3</c:v>
                </c:pt>
                <c:pt idx="5397">
                  <c:v>4.3699999999999998E-3</c:v>
                </c:pt>
                <c:pt idx="5398">
                  <c:v>4.3200000000000001E-3</c:v>
                </c:pt>
                <c:pt idx="5399">
                  <c:v>4.3200000000000001E-3</c:v>
                </c:pt>
                <c:pt idx="5400">
                  <c:v>4.2599999999999999E-3</c:v>
                </c:pt>
                <c:pt idx="5401">
                  <c:v>4.2599999999999999E-3</c:v>
                </c:pt>
                <c:pt idx="5402">
                  <c:v>4.2599999999999999E-3</c:v>
                </c:pt>
                <c:pt idx="5403">
                  <c:v>4.2100000000000002E-3</c:v>
                </c:pt>
                <c:pt idx="5404">
                  <c:v>4.2100000000000002E-3</c:v>
                </c:pt>
                <c:pt idx="5405">
                  <c:v>4.15E-3</c:v>
                </c:pt>
                <c:pt idx="5406">
                  <c:v>4.15E-3</c:v>
                </c:pt>
                <c:pt idx="5407">
                  <c:v>4.1000000000000003E-3</c:v>
                </c:pt>
                <c:pt idx="5408">
                  <c:v>4.1000000000000003E-3</c:v>
                </c:pt>
                <c:pt idx="5409">
                  <c:v>4.0400000000000002E-3</c:v>
                </c:pt>
                <c:pt idx="5410">
                  <c:v>4.0400000000000002E-3</c:v>
                </c:pt>
                <c:pt idx="5411">
                  <c:v>3.9899999999999996E-3</c:v>
                </c:pt>
                <c:pt idx="5412">
                  <c:v>3.9300000000000003E-3</c:v>
                </c:pt>
                <c:pt idx="5413">
                  <c:v>3.9300000000000003E-3</c:v>
                </c:pt>
                <c:pt idx="5414">
                  <c:v>3.8800000000000002E-3</c:v>
                </c:pt>
                <c:pt idx="5415">
                  <c:v>3.8800000000000002E-3</c:v>
                </c:pt>
                <c:pt idx="5416">
                  <c:v>3.8300000000000001E-3</c:v>
                </c:pt>
                <c:pt idx="5417">
                  <c:v>3.8300000000000001E-3</c:v>
                </c:pt>
                <c:pt idx="5418">
                  <c:v>3.7699999999999999E-3</c:v>
                </c:pt>
                <c:pt idx="5419">
                  <c:v>3.7699999999999999E-3</c:v>
                </c:pt>
                <c:pt idx="5420">
                  <c:v>3.7200000000000002E-3</c:v>
                </c:pt>
                <c:pt idx="5421">
                  <c:v>3.6600000000000001E-3</c:v>
                </c:pt>
                <c:pt idx="5422">
                  <c:v>3.6600000000000001E-3</c:v>
                </c:pt>
                <c:pt idx="5423">
                  <c:v>3.6099999999999999E-3</c:v>
                </c:pt>
                <c:pt idx="5424">
                  <c:v>3.6099999999999999E-3</c:v>
                </c:pt>
                <c:pt idx="5425">
                  <c:v>3.5500000000000002E-3</c:v>
                </c:pt>
                <c:pt idx="5426">
                  <c:v>3.5000000000000001E-3</c:v>
                </c:pt>
                <c:pt idx="5427">
                  <c:v>3.5000000000000001E-3</c:v>
                </c:pt>
                <c:pt idx="5428">
                  <c:v>3.4399999999999999E-3</c:v>
                </c:pt>
                <c:pt idx="5429">
                  <c:v>3.4399999999999999E-3</c:v>
                </c:pt>
                <c:pt idx="5430">
                  <c:v>3.3899999999999998E-3</c:v>
                </c:pt>
                <c:pt idx="5431">
                  <c:v>3.3400000000000001E-3</c:v>
                </c:pt>
                <c:pt idx="5432">
                  <c:v>3.3400000000000001E-3</c:v>
                </c:pt>
                <c:pt idx="5433">
                  <c:v>3.2799999999999999E-3</c:v>
                </c:pt>
                <c:pt idx="5434">
                  <c:v>3.2299999999999998E-3</c:v>
                </c:pt>
                <c:pt idx="5435">
                  <c:v>3.2299999999999998E-3</c:v>
                </c:pt>
                <c:pt idx="5436">
                  <c:v>3.1700000000000001E-3</c:v>
                </c:pt>
                <c:pt idx="5437">
                  <c:v>3.1700000000000001E-3</c:v>
                </c:pt>
                <c:pt idx="5438">
                  <c:v>3.1199999999999999E-3</c:v>
                </c:pt>
                <c:pt idx="5439">
                  <c:v>3.0599999999999998E-3</c:v>
                </c:pt>
                <c:pt idx="5440">
                  <c:v>3.0599999999999998E-3</c:v>
                </c:pt>
                <c:pt idx="5441">
                  <c:v>3.0100000000000001E-3</c:v>
                </c:pt>
                <c:pt idx="5442">
                  <c:v>3.0100000000000001E-3</c:v>
                </c:pt>
                <c:pt idx="5443">
                  <c:v>2.9499999999999999E-3</c:v>
                </c:pt>
                <c:pt idx="5444">
                  <c:v>2.8999999999999998E-3</c:v>
                </c:pt>
                <c:pt idx="5445">
                  <c:v>2.8999999999999998E-3</c:v>
                </c:pt>
                <c:pt idx="5446">
                  <c:v>2.8500000000000001E-3</c:v>
                </c:pt>
                <c:pt idx="5447">
                  <c:v>2.7899999999999999E-3</c:v>
                </c:pt>
                <c:pt idx="5448">
                  <c:v>2.7899999999999999E-3</c:v>
                </c:pt>
                <c:pt idx="5449">
                  <c:v>2.7399999999999998E-3</c:v>
                </c:pt>
                <c:pt idx="5450">
                  <c:v>2.6800000000000001E-3</c:v>
                </c:pt>
                <c:pt idx="5451">
                  <c:v>2.6800000000000001E-3</c:v>
                </c:pt>
                <c:pt idx="5452">
                  <c:v>2.63E-3</c:v>
                </c:pt>
                <c:pt idx="5453">
                  <c:v>2.63E-3</c:v>
                </c:pt>
                <c:pt idx="5454">
                  <c:v>2.5699999999999998E-3</c:v>
                </c:pt>
                <c:pt idx="5455">
                  <c:v>2.5200000000000001E-3</c:v>
                </c:pt>
                <c:pt idx="5456">
                  <c:v>2.5200000000000001E-3</c:v>
                </c:pt>
                <c:pt idx="5457">
                  <c:v>2.4599999999999999E-3</c:v>
                </c:pt>
                <c:pt idx="5458">
                  <c:v>2.4599999999999999E-3</c:v>
                </c:pt>
                <c:pt idx="5459">
                  <c:v>2.4099999999999998E-3</c:v>
                </c:pt>
                <c:pt idx="5460">
                  <c:v>2.3600000000000001E-3</c:v>
                </c:pt>
                <c:pt idx="5461">
                  <c:v>2.3600000000000001E-3</c:v>
                </c:pt>
                <c:pt idx="5462">
                  <c:v>2.3E-3</c:v>
                </c:pt>
                <c:pt idx="5463">
                  <c:v>2.2499999999999998E-3</c:v>
                </c:pt>
                <c:pt idx="5464">
                  <c:v>2.2499999999999998E-3</c:v>
                </c:pt>
                <c:pt idx="5465">
                  <c:v>2.1900000000000001E-3</c:v>
                </c:pt>
                <c:pt idx="5466">
                  <c:v>2.1900000000000001E-3</c:v>
                </c:pt>
                <c:pt idx="5467">
                  <c:v>2.14E-3</c:v>
                </c:pt>
                <c:pt idx="5468">
                  <c:v>2.14E-3</c:v>
                </c:pt>
                <c:pt idx="5469">
                  <c:v>2.0799999999999998E-3</c:v>
                </c:pt>
                <c:pt idx="5470">
                  <c:v>2.0799999999999998E-3</c:v>
                </c:pt>
                <c:pt idx="5471">
                  <c:v>2.0300000000000001E-3</c:v>
                </c:pt>
                <c:pt idx="5472">
                  <c:v>2.0300000000000001E-3</c:v>
                </c:pt>
                <c:pt idx="5473">
                  <c:v>1.97E-3</c:v>
                </c:pt>
                <c:pt idx="5474">
                  <c:v>1.92E-3</c:v>
                </c:pt>
                <c:pt idx="5475">
                  <c:v>1.92E-3</c:v>
                </c:pt>
                <c:pt idx="5476">
                  <c:v>1.8699999999999999E-3</c:v>
                </c:pt>
                <c:pt idx="5477">
                  <c:v>1.8699999999999999E-3</c:v>
                </c:pt>
                <c:pt idx="5478">
                  <c:v>1.81E-3</c:v>
                </c:pt>
                <c:pt idx="5479">
                  <c:v>1.81E-3</c:v>
                </c:pt>
                <c:pt idx="5480">
                  <c:v>1.7600000000000001E-3</c:v>
                </c:pt>
                <c:pt idx="5481">
                  <c:v>1.7600000000000001E-3</c:v>
                </c:pt>
                <c:pt idx="5482">
                  <c:v>1.7600000000000001E-3</c:v>
                </c:pt>
                <c:pt idx="5483">
                  <c:v>1.6999999999999999E-3</c:v>
                </c:pt>
                <c:pt idx="5484">
                  <c:v>1.6999999999999999E-3</c:v>
                </c:pt>
                <c:pt idx="5485">
                  <c:v>1.65E-3</c:v>
                </c:pt>
                <c:pt idx="5486">
                  <c:v>1.65E-3</c:v>
                </c:pt>
                <c:pt idx="5487">
                  <c:v>1.5900000000000001E-3</c:v>
                </c:pt>
                <c:pt idx="5488">
                  <c:v>1.5900000000000001E-3</c:v>
                </c:pt>
                <c:pt idx="5489">
                  <c:v>1.5900000000000001E-3</c:v>
                </c:pt>
                <c:pt idx="5490">
                  <c:v>1.5399999999999999E-3</c:v>
                </c:pt>
                <c:pt idx="5491">
                  <c:v>1.5399999999999999E-3</c:v>
                </c:pt>
                <c:pt idx="5492">
                  <c:v>1.48E-3</c:v>
                </c:pt>
                <c:pt idx="5493">
                  <c:v>1.48E-3</c:v>
                </c:pt>
                <c:pt idx="5494">
                  <c:v>1.48E-3</c:v>
                </c:pt>
                <c:pt idx="5495">
                  <c:v>1.4300000000000001E-3</c:v>
                </c:pt>
                <c:pt idx="5496">
                  <c:v>1.4300000000000001E-3</c:v>
                </c:pt>
                <c:pt idx="5497">
                  <c:v>1.4300000000000001E-3</c:v>
                </c:pt>
                <c:pt idx="5498">
                  <c:v>1.3799999999999999E-3</c:v>
                </c:pt>
                <c:pt idx="5499">
                  <c:v>1.3799999999999999E-3</c:v>
                </c:pt>
                <c:pt idx="5500">
                  <c:v>1.3799999999999999E-3</c:v>
                </c:pt>
                <c:pt idx="5501">
                  <c:v>1.3799999999999999E-3</c:v>
                </c:pt>
                <c:pt idx="5502">
                  <c:v>1.32E-3</c:v>
                </c:pt>
                <c:pt idx="5503">
                  <c:v>1.32E-3</c:v>
                </c:pt>
                <c:pt idx="5504">
                  <c:v>1.32E-3</c:v>
                </c:pt>
                <c:pt idx="5505">
                  <c:v>1.32E-3</c:v>
                </c:pt>
                <c:pt idx="5506">
                  <c:v>1.2700000000000001E-3</c:v>
                </c:pt>
                <c:pt idx="5507">
                  <c:v>1.2700000000000001E-3</c:v>
                </c:pt>
                <c:pt idx="5508">
                  <c:v>1.2700000000000001E-3</c:v>
                </c:pt>
                <c:pt idx="5509">
                  <c:v>1.2700000000000001E-3</c:v>
                </c:pt>
                <c:pt idx="5510">
                  <c:v>1.2099999999999999E-3</c:v>
                </c:pt>
                <c:pt idx="5511">
                  <c:v>1.2099999999999999E-3</c:v>
                </c:pt>
                <c:pt idx="5512">
                  <c:v>1.2099999999999999E-3</c:v>
                </c:pt>
                <c:pt idx="5513">
                  <c:v>1.2099999999999999E-3</c:v>
                </c:pt>
                <c:pt idx="5514">
                  <c:v>1.2099999999999999E-3</c:v>
                </c:pt>
                <c:pt idx="5515">
                  <c:v>1.2099999999999999E-3</c:v>
                </c:pt>
                <c:pt idx="5516">
                  <c:v>1.16E-3</c:v>
                </c:pt>
                <c:pt idx="5517">
                  <c:v>1.16E-3</c:v>
                </c:pt>
                <c:pt idx="5518">
                  <c:v>1.16E-3</c:v>
                </c:pt>
                <c:pt idx="5519">
                  <c:v>1.16E-3</c:v>
                </c:pt>
                <c:pt idx="5520">
                  <c:v>1.16E-3</c:v>
                </c:pt>
                <c:pt idx="5521">
                  <c:v>1.16E-3</c:v>
                </c:pt>
                <c:pt idx="5522">
                  <c:v>1.16E-3</c:v>
                </c:pt>
                <c:pt idx="5523">
                  <c:v>1.16E-3</c:v>
                </c:pt>
                <c:pt idx="5524">
                  <c:v>1.16E-3</c:v>
                </c:pt>
                <c:pt idx="5525">
                  <c:v>1.16E-3</c:v>
                </c:pt>
                <c:pt idx="5526">
                  <c:v>1.16E-3</c:v>
                </c:pt>
                <c:pt idx="5527">
                  <c:v>1.1000000000000001E-3</c:v>
                </c:pt>
                <c:pt idx="5528">
                  <c:v>1.1000000000000001E-3</c:v>
                </c:pt>
                <c:pt idx="5529">
                  <c:v>1.1000000000000001E-3</c:v>
                </c:pt>
                <c:pt idx="5530">
                  <c:v>1.1000000000000001E-3</c:v>
                </c:pt>
                <c:pt idx="5531">
                  <c:v>1.1000000000000001E-3</c:v>
                </c:pt>
                <c:pt idx="5532">
                  <c:v>1.1000000000000001E-3</c:v>
                </c:pt>
                <c:pt idx="5533">
                  <c:v>1.1000000000000001E-3</c:v>
                </c:pt>
                <c:pt idx="5534">
                  <c:v>1.16E-3</c:v>
                </c:pt>
                <c:pt idx="5535">
                  <c:v>1.16E-3</c:v>
                </c:pt>
                <c:pt idx="5536">
                  <c:v>1.16E-3</c:v>
                </c:pt>
                <c:pt idx="5537">
                  <c:v>1.16E-3</c:v>
                </c:pt>
                <c:pt idx="5538">
                  <c:v>1.16E-3</c:v>
                </c:pt>
                <c:pt idx="5539">
                  <c:v>1.16E-3</c:v>
                </c:pt>
                <c:pt idx="5540">
                  <c:v>1.16E-3</c:v>
                </c:pt>
                <c:pt idx="5541">
                  <c:v>1.16E-3</c:v>
                </c:pt>
                <c:pt idx="5542">
                  <c:v>1.16E-3</c:v>
                </c:pt>
                <c:pt idx="5543">
                  <c:v>1.16E-3</c:v>
                </c:pt>
                <c:pt idx="5544">
                  <c:v>1.16E-3</c:v>
                </c:pt>
                <c:pt idx="5545">
                  <c:v>1.16E-3</c:v>
                </c:pt>
                <c:pt idx="5546">
                  <c:v>1.16E-3</c:v>
                </c:pt>
                <c:pt idx="5547">
                  <c:v>1.16E-3</c:v>
                </c:pt>
                <c:pt idx="5548">
                  <c:v>1.16E-3</c:v>
                </c:pt>
                <c:pt idx="5549">
                  <c:v>1.16E-3</c:v>
                </c:pt>
                <c:pt idx="5550">
                  <c:v>1.16E-3</c:v>
                </c:pt>
                <c:pt idx="5551">
                  <c:v>1.2099999999999999E-3</c:v>
                </c:pt>
                <c:pt idx="5552">
                  <c:v>1.2099999999999999E-3</c:v>
                </c:pt>
                <c:pt idx="5553">
                  <c:v>1.2099999999999999E-3</c:v>
                </c:pt>
                <c:pt idx="5554">
                  <c:v>1.2099999999999999E-3</c:v>
                </c:pt>
                <c:pt idx="5555">
                  <c:v>1.2099999999999999E-3</c:v>
                </c:pt>
                <c:pt idx="5556">
                  <c:v>1.2099999999999999E-3</c:v>
                </c:pt>
                <c:pt idx="5557">
                  <c:v>1.2099999999999999E-3</c:v>
                </c:pt>
                <c:pt idx="5558">
                  <c:v>1.2099999999999999E-3</c:v>
                </c:pt>
                <c:pt idx="5559">
                  <c:v>1.2099999999999999E-3</c:v>
                </c:pt>
                <c:pt idx="5560">
                  <c:v>1.2099999999999999E-3</c:v>
                </c:pt>
                <c:pt idx="5561">
                  <c:v>1.2099999999999999E-3</c:v>
                </c:pt>
                <c:pt idx="5562">
                  <c:v>1.2700000000000001E-3</c:v>
                </c:pt>
                <c:pt idx="5563">
                  <c:v>1.2700000000000001E-3</c:v>
                </c:pt>
                <c:pt idx="5564">
                  <c:v>1.2700000000000001E-3</c:v>
                </c:pt>
                <c:pt idx="5565">
                  <c:v>1.2700000000000001E-3</c:v>
                </c:pt>
                <c:pt idx="5566">
                  <c:v>1.2700000000000001E-3</c:v>
                </c:pt>
                <c:pt idx="5567">
                  <c:v>1.2700000000000001E-3</c:v>
                </c:pt>
                <c:pt idx="5568">
                  <c:v>1.2700000000000001E-3</c:v>
                </c:pt>
                <c:pt idx="5569">
                  <c:v>1.2700000000000001E-3</c:v>
                </c:pt>
                <c:pt idx="5570">
                  <c:v>1.2700000000000001E-3</c:v>
                </c:pt>
                <c:pt idx="5571">
                  <c:v>1.2700000000000001E-3</c:v>
                </c:pt>
                <c:pt idx="5572">
                  <c:v>1.32E-3</c:v>
                </c:pt>
                <c:pt idx="5573">
                  <c:v>1.32E-3</c:v>
                </c:pt>
                <c:pt idx="5574">
                  <c:v>1.32E-3</c:v>
                </c:pt>
                <c:pt idx="5575">
                  <c:v>1.32E-3</c:v>
                </c:pt>
                <c:pt idx="5576">
                  <c:v>1.32E-3</c:v>
                </c:pt>
                <c:pt idx="5577">
                  <c:v>1.32E-3</c:v>
                </c:pt>
                <c:pt idx="5578">
                  <c:v>1.32E-3</c:v>
                </c:pt>
                <c:pt idx="5579">
                  <c:v>1.32E-3</c:v>
                </c:pt>
                <c:pt idx="5580">
                  <c:v>1.32E-3</c:v>
                </c:pt>
                <c:pt idx="5581">
                  <c:v>1.32E-3</c:v>
                </c:pt>
                <c:pt idx="5582">
                  <c:v>1.32E-3</c:v>
                </c:pt>
                <c:pt idx="5583">
                  <c:v>1.32E-3</c:v>
                </c:pt>
                <c:pt idx="5584">
                  <c:v>1.32E-3</c:v>
                </c:pt>
                <c:pt idx="5585">
                  <c:v>1.32E-3</c:v>
                </c:pt>
                <c:pt idx="5586">
                  <c:v>1.32E-3</c:v>
                </c:pt>
                <c:pt idx="5587">
                  <c:v>1.32E-3</c:v>
                </c:pt>
                <c:pt idx="5588">
                  <c:v>1.32E-3</c:v>
                </c:pt>
                <c:pt idx="5589">
                  <c:v>1.32E-3</c:v>
                </c:pt>
                <c:pt idx="5590">
                  <c:v>1.32E-3</c:v>
                </c:pt>
                <c:pt idx="5591">
                  <c:v>1.32E-3</c:v>
                </c:pt>
                <c:pt idx="5592">
                  <c:v>1.32E-3</c:v>
                </c:pt>
                <c:pt idx="5593">
                  <c:v>1.32E-3</c:v>
                </c:pt>
                <c:pt idx="5594">
                  <c:v>1.32E-3</c:v>
                </c:pt>
                <c:pt idx="5595">
                  <c:v>1.32E-3</c:v>
                </c:pt>
                <c:pt idx="5596">
                  <c:v>1.32E-3</c:v>
                </c:pt>
                <c:pt idx="5597">
                  <c:v>1.32E-3</c:v>
                </c:pt>
                <c:pt idx="5598">
                  <c:v>1.32E-3</c:v>
                </c:pt>
                <c:pt idx="5599">
                  <c:v>1.32E-3</c:v>
                </c:pt>
                <c:pt idx="5600">
                  <c:v>1.32E-3</c:v>
                </c:pt>
                <c:pt idx="5601">
                  <c:v>1.2700000000000001E-3</c:v>
                </c:pt>
                <c:pt idx="5602">
                  <c:v>1.2700000000000001E-3</c:v>
                </c:pt>
                <c:pt idx="5603">
                  <c:v>1.2700000000000001E-3</c:v>
                </c:pt>
                <c:pt idx="5604">
                  <c:v>1.2700000000000001E-3</c:v>
                </c:pt>
                <c:pt idx="5605">
                  <c:v>1.2700000000000001E-3</c:v>
                </c:pt>
                <c:pt idx="5606">
                  <c:v>1.2700000000000001E-3</c:v>
                </c:pt>
                <c:pt idx="5607">
                  <c:v>1.2700000000000001E-3</c:v>
                </c:pt>
                <c:pt idx="5608">
                  <c:v>1.2099999999999999E-3</c:v>
                </c:pt>
                <c:pt idx="5609">
                  <c:v>1.2099999999999999E-3</c:v>
                </c:pt>
                <c:pt idx="5610">
                  <c:v>1.2099999999999999E-3</c:v>
                </c:pt>
                <c:pt idx="5611">
                  <c:v>1.2099999999999999E-3</c:v>
                </c:pt>
                <c:pt idx="5612">
                  <c:v>1.2099999999999999E-3</c:v>
                </c:pt>
                <c:pt idx="5613">
                  <c:v>1.16E-3</c:v>
                </c:pt>
                <c:pt idx="5614">
                  <c:v>1.16E-3</c:v>
                </c:pt>
                <c:pt idx="5615">
                  <c:v>1.16E-3</c:v>
                </c:pt>
                <c:pt idx="5616">
                  <c:v>1.16E-3</c:v>
                </c:pt>
                <c:pt idx="5617">
                  <c:v>1.16E-3</c:v>
                </c:pt>
                <c:pt idx="5618">
                  <c:v>1.1000000000000001E-3</c:v>
                </c:pt>
                <c:pt idx="5619">
                  <c:v>1.1000000000000001E-3</c:v>
                </c:pt>
                <c:pt idx="5620">
                  <c:v>1.1000000000000001E-3</c:v>
                </c:pt>
                <c:pt idx="5621">
                  <c:v>1.0499999999999999E-3</c:v>
                </c:pt>
                <c:pt idx="5622">
                  <c:v>1.0499999999999999E-3</c:v>
                </c:pt>
                <c:pt idx="5623">
                  <c:v>1.0499999999999999E-3</c:v>
                </c:pt>
                <c:pt idx="5624">
                  <c:v>9.8999999999999999E-4</c:v>
                </c:pt>
                <c:pt idx="5625">
                  <c:v>9.8999999999999999E-4</c:v>
                </c:pt>
                <c:pt idx="5626">
                  <c:v>9.8999999999999999E-4</c:v>
                </c:pt>
                <c:pt idx="5627">
                  <c:v>9.8999999999999999E-4</c:v>
                </c:pt>
                <c:pt idx="5628">
                  <c:v>9.3999999999999997E-4</c:v>
                </c:pt>
                <c:pt idx="5629">
                  <c:v>9.3999999999999997E-4</c:v>
                </c:pt>
                <c:pt idx="5630">
                  <c:v>9.3999999999999997E-4</c:v>
                </c:pt>
                <c:pt idx="5631">
                  <c:v>8.8999999999999995E-4</c:v>
                </c:pt>
                <c:pt idx="5632">
                  <c:v>8.8999999999999995E-4</c:v>
                </c:pt>
                <c:pt idx="5633">
                  <c:v>8.3000000000000001E-4</c:v>
                </c:pt>
                <c:pt idx="5634">
                  <c:v>8.3000000000000001E-4</c:v>
                </c:pt>
                <c:pt idx="5635">
                  <c:v>8.3000000000000001E-4</c:v>
                </c:pt>
                <c:pt idx="5636">
                  <c:v>7.7999999999999999E-4</c:v>
                </c:pt>
                <c:pt idx="5637">
                  <c:v>7.7999999999999999E-4</c:v>
                </c:pt>
                <c:pt idx="5638">
                  <c:v>7.2000000000000005E-4</c:v>
                </c:pt>
                <c:pt idx="5639">
                  <c:v>7.2000000000000005E-4</c:v>
                </c:pt>
                <c:pt idx="5640">
                  <c:v>6.7000000000000002E-4</c:v>
                </c:pt>
                <c:pt idx="5641">
                  <c:v>6.7000000000000002E-4</c:v>
                </c:pt>
                <c:pt idx="5642">
                  <c:v>6.7000000000000002E-4</c:v>
                </c:pt>
                <c:pt idx="5643">
                  <c:v>6.0999999999999997E-4</c:v>
                </c:pt>
                <c:pt idx="5644">
                  <c:v>6.0999999999999997E-4</c:v>
                </c:pt>
                <c:pt idx="5645">
                  <c:v>5.5999999999999995E-4</c:v>
                </c:pt>
                <c:pt idx="5646">
                  <c:v>5.5999999999999995E-4</c:v>
                </c:pt>
                <c:pt idx="5647">
                  <c:v>5.0000000000000001E-4</c:v>
                </c:pt>
                <c:pt idx="5648">
                  <c:v>5.0000000000000001E-4</c:v>
                </c:pt>
                <c:pt idx="5649">
                  <c:v>5.0000000000000001E-4</c:v>
                </c:pt>
                <c:pt idx="5650">
                  <c:v>4.4999999999999999E-4</c:v>
                </c:pt>
                <c:pt idx="5651">
                  <c:v>4.4999999999999999E-4</c:v>
                </c:pt>
                <c:pt idx="5652">
                  <c:v>4.0000000000000002E-4</c:v>
                </c:pt>
                <c:pt idx="5653">
                  <c:v>3.4000000000000002E-4</c:v>
                </c:pt>
                <c:pt idx="5654">
                  <c:v>3.4000000000000002E-4</c:v>
                </c:pt>
                <c:pt idx="5655">
                  <c:v>2.9E-4</c:v>
                </c:pt>
                <c:pt idx="5656">
                  <c:v>2.9E-4</c:v>
                </c:pt>
                <c:pt idx="5657">
                  <c:v>2.3000000000000001E-4</c:v>
                </c:pt>
                <c:pt idx="5658">
                  <c:v>2.3000000000000001E-4</c:v>
                </c:pt>
                <c:pt idx="5659">
                  <c:v>1.8000000000000001E-4</c:v>
                </c:pt>
                <c:pt idx="5660">
                  <c:v>1.8000000000000001E-4</c:v>
                </c:pt>
                <c:pt idx="5661">
                  <c:v>1.2E-4</c:v>
                </c:pt>
                <c:pt idx="5662">
                  <c:v>1.2E-4</c:v>
                </c:pt>
                <c:pt idx="5663">
                  <c:v>6.9999999999999994E-5</c:v>
                </c:pt>
                <c:pt idx="5664">
                  <c:v>6.9999999999999994E-5</c:v>
                </c:pt>
                <c:pt idx="5665">
                  <c:v>1.0000000000000001E-5</c:v>
                </c:pt>
                <c:pt idx="5666">
                  <c:v>1.0000000000000001E-5</c:v>
                </c:pt>
                <c:pt idx="5667">
                  <c:v>-4.0000000000000003E-5</c:v>
                </c:pt>
                <c:pt idx="5668">
                  <c:v>-4.0000000000000003E-5</c:v>
                </c:pt>
                <c:pt idx="5669">
                  <c:v>-1E-4</c:v>
                </c:pt>
                <c:pt idx="5670">
                  <c:v>-1E-4</c:v>
                </c:pt>
                <c:pt idx="5671">
                  <c:v>-1.4999999999999999E-4</c:v>
                </c:pt>
                <c:pt idx="5672">
                  <c:v>-1.4999999999999999E-4</c:v>
                </c:pt>
                <c:pt idx="5673">
                  <c:v>-2.0000000000000001E-4</c:v>
                </c:pt>
                <c:pt idx="5674">
                  <c:v>-2.0000000000000001E-4</c:v>
                </c:pt>
                <c:pt idx="5675">
                  <c:v>-2.5999999999999998E-4</c:v>
                </c:pt>
                <c:pt idx="5676">
                  <c:v>-2.5999999999999998E-4</c:v>
                </c:pt>
                <c:pt idx="5677">
                  <c:v>-3.1E-4</c:v>
                </c:pt>
                <c:pt idx="5678">
                  <c:v>-3.1E-4</c:v>
                </c:pt>
                <c:pt idx="5679">
                  <c:v>-3.6999999999999999E-4</c:v>
                </c:pt>
                <c:pt idx="5680">
                  <c:v>-3.6999999999999999E-4</c:v>
                </c:pt>
                <c:pt idx="5681">
                  <c:v>-4.2000000000000002E-4</c:v>
                </c:pt>
                <c:pt idx="5682">
                  <c:v>-4.8000000000000001E-4</c:v>
                </c:pt>
                <c:pt idx="5683">
                  <c:v>-4.8000000000000001E-4</c:v>
                </c:pt>
                <c:pt idx="5684">
                  <c:v>-5.2999999999999998E-4</c:v>
                </c:pt>
                <c:pt idx="5685">
                  <c:v>-5.2999999999999998E-4</c:v>
                </c:pt>
                <c:pt idx="5686">
                  <c:v>-5.9000000000000003E-4</c:v>
                </c:pt>
                <c:pt idx="5687">
                  <c:v>-5.9000000000000003E-4</c:v>
                </c:pt>
                <c:pt idx="5688">
                  <c:v>-6.4000000000000005E-4</c:v>
                </c:pt>
                <c:pt idx="5689">
                  <c:v>-6.4000000000000005E-4</c:v>
                </c:pt>
                <c:pt idx="5690">
                  <c:v>-6.8999999999999997E-4</c:v>
                </c:pt>
                <c:pt idx="5691">
                  <c:v>-6.8999999999999997E-4</c:v>
                </c:pt>
                <c:pt idx="5692">
                  <c:v>-7.5000000000000002E-4</c:v>
                </c:pt>
                <c:pt idx="5693">
                  <c:v>-7.5000000000000002E-4</c:v>
                </c:pt>
                <c:pt idx="5694">
                  <c:v>-8.0000000000000004E-4</c:v>
                </c:pt>
                <c:pt idx="5695">
                  <c:v>-8.0000000000000004E-4</c:v>
                </c:pt>
                <c:pt idx="5696">
                  <c:v>-8.5999999999999998E-4</c:v>
                </c:pt>
                <c:pt idx="5697">
                  <c:v>-8.5999999999999998E-4</c:v>
                </c:pt>
                <c:pt idx="5698">
                  <c:v>-9.1E-4</c:v>
                </c:pt>
                <c:pt idx="5699">
                  <c:v>-9.1E-4</c:v>
                </c:pt>
                <c:pt idx="5700">
                  <c:v>-9.7000000000000005E-4</c:v>
                </c:pt>
                <c:pt idx="5701">
                  <c:v>-9.7000000000000005E-4</c:v>
                </c:pt>
                <c:pt idx="5702">
                  <c:v>-1.0200000000000001E-3</c:v>
                </c:pt>
                <c:pt idx="5703">
                  <c:v>-1.0200000000000001E-3</c:v>
                </c:pt>
                <c:pt idx="5704">
                  <c:v>-1.08E-3</c:v>
                </c:pt>
                <c:pt idx="5705">
                  <c:v>-1.08E-3</c:v>
                </c:pt>
                <c:pt idx="5706">
                  <c:v>-1.1299999999999999E-3</c:v>
                </c:pt>
                <c:pt idx="5707">
                  <c:v>-1.1299999999999999E-3</c:v>
                </c:pt>
                <c:pt idx="5708">
                  <c:v>-1.1800000000000001E-3</c:v>
                </c:pt>
                <c:pt idx="5709">
                  <c:v>-1.1800000000000001E-3</c:v>
                </c:pt>
                <c:pt idx="5710">
                  <c:v>-1.1800000000000001E-3</c:v>
                </c:pt>
                <c:pt idx="5711">
                  <c:v>-1.24E-3</c:v>
                </c:pt>
                <c:pt idx="5712">
                  <c:v>-1.24E-3</c:v>
                </c:pt>
                <c:pt idx="5713">
                  <c:v>-1.2899999999999999E-3</c:v>
                </c:pt>
                <c:pt idx="5714">
                  <c:v>-1.2899999999999999E-3</c:v>
                </c:pt>
                <c:pt idx="5715">
                  <c:v>-1.3500000000000001E-3</c:v>
                </c:pt>
                <c:pt idx="5716">
                  <c:v>-1.3500000000000001E-3</c:v>
                </c:pt>
                <c:pt idx="5717">
                  <c:v>-1.4E-3</c:v>
                </c:pt>
                <c:pt idx="5718">
                  <c:v>-1.4E-3</c:v>
                </c:pt>
                <c:pt idx="5719">
                  <c:v>-1.4599999999999999E-3</c:v>
                </c:pt>
                <c:pt idx="5720">
                  <c:v>-1.4599999999999999E-3</c:v>
                </c:pt>
                <c:pt idx="5721">
                  <c:v>-1.4599999999999999E-3</c:v>
                </c:pt>
                <c:pt idx="5722">
                  <c:v>-1.5100000000000001E-3</c:v>
                </c:pt>
                <c:pt idx="5723">
                  <c:v>-1.5100000000000001E-3</c:v>
                </c:pt>
                <c:pt idx="5724">
                  <c:v>-1.57E-3</c:v>
                </c:pt>
                <c:pt idx="5725">
                  <c:v>-1.57E-3</c:v>
                </c:pt>
                <c:pt idx="5726">
                  <c:v>-1.57E-3</c:v>
                </c:pt>
                <c:pt idx="5727">
                  <c:v>-1.6199999999999999E-3</c:v>
                </c:pt>
                <c:pt idx="5728">
                  <c:v>-1.6199999999999999E-3</c:v>
                </c:pt>
                <c:pt idx="5729">
                  <c:v>-1.67E-3</c:v>
                </c:pt>
                <c:pt idx="5730">
                  <c:v>-1.67E-3</c:v>
                </c:pt>
                <c:pt idx="5731">
                  <c:v>-1.67E-3</c:v>
                </c:pt>
                <c:pt idx="5732">
                  <c:v>-1.73E-3</c:v>
                </c:pt>
                <c:pt idx="5733">
                  <c:v>-1.73E-3</c:v>
                </c:pt>
                <c:pt idx="5734">
                  <c:v>-1.7799999999999999E-3</c:v>
                </c:pt>
                <c:pt idx="5735">
                  <c:v>-1.7799999999999999E-3</c:v>
                </c:pt>
                <c:pt idx="5736">
                  <c:v>-1.7799999999999999E-3</c:v>
                </c:pt>
                <c:pt idx="5737">
                  <c:v>-1.8400000000000001E-3</c:v>
                </c:pt>
                <c:pt idx="5738">
                  <c:v>-1.8400000000000001E-3</c:v>
                </c:pt>
                <c:pt idx="5739">
                  <c:v>-1.89E-3</c:v>
                </c:pt>
                <c:pt idx="5740">
                  <c:v>-1.89E-3</c:v>
                </c:pt>
                <c:pt idx="5741">
                  <c:v>-1.89E-3</c:v>
                </c:pt>
                <c:pt idx="5742">
                  <c:v>-1.9499999999999999E-3</c:v>
                </c:pt>
                <c:pt idx="5743">
                  <c:v>-1.9499999999999999E-3</c:v>
                </c:pt>
                <c:pt idx="5744">
                  <c:v>-1.9499999999999999E-3</c:v>
                </c:pt>
                <c:pt idx="5745">
                  <c:v>-2E-3</c:v>
                </c:pt>
                <c:pt idx="5746">
                  <c:v>-2E-3</c:v>
                </c:pt>
                <c:pt idx="5747">
                  <c:v>-2E-3</c:v>
                </c:pt>
                <c:pt idx="5748">
                  <c:v>-2.0600000000000002E-3</c:v>
                </c:pt>
                <c:pt idx="5749">
                  <c:v>-2.0600000000000002E-3</c:v>
                </c:pt>
                <c:pt idx="5750">
                  <c:v>-2.1099999999999999E-3</c:v>
                </c:pt>
                <c:pt idx="5751">
                  <c:v>-2.1099999999999999E-3</c:v>
                </c:pt>
                <c:pt idx="5752">
                  <c:v>-2.1099999999999999E-3</c:v>
                </c:pt>
                <c:pt idx="5753">
                  <c:v>-2.16E-3</c:v>
                </c:pt>
                <c:pt idx="5754">
                  <c:v>-2.16E-3</c:v>
                </c:pt>
                <c:pt idx="5755">
                  <c:v>-2.16E-3</c:v>
                </c:pt>
                <c:pt idx="5756">
                  <c:v>-2.2200000000000002E-3</c:v>
                </c:pt>
                <c:pt idx="5757">
                  <c:v>-2.2200000000000002E-3</c:v>
                </c:pt>
                <c:pt idx="5758">
                  <c:v>-2.2200000000000002E-3</c:v>
                </c:pt>
                <c:pt idx="5759">
                  <c:v>-2.2699999999999999E-3</c:v>
                </c:pt>
                <c:pt idx="5760">
                  <c:v>-2.2699999999999999E-3</c:v>
                </c:pt>
                <c:pt idx="5761">
                  <c:v>-2.2699999999999999E-3</c:v>
                </c:pt>
                <c:pt idx="5762">
                  <c:v>-2.33E-3</c:v>
                </c:pt>
                <c:pt idx="5763">
                  <c:v>-2.33E-3</c:v>
                </c:pt>
                <c:pt idx="5764">
                  <c:v>-2.33E-3</c:v>
                </c:pt>
                <c:pt idx="5765">
                  <c:v>-2.3800000000000002E-3</c:v>
                </c:pt>
                <c:pt idx="5766">
                  <c:v>-2.3800000000000002E-3</c:v>
                </c:pt>
                <c:pt idx="5767">
                  <c:v>-2.4399999999999999E-3</c:v>
                </c:pt>
                <c:pt idx="5768">
                  <c:v>-2.4399999999999999E-3</c:v>
                </c:pt>
                <c:pt idx="5769">
                  <c:v>-2.4399999999999999E-3</c:v>
                </c:pt>
                <c:pt idx="5770">
                  <c:v>-2.49E-3</c:v>
                </c:pt>
                <c:pt idx="5771">
                  <c:v>-2.49E-3</c:v>
                </c:pt>
                <c:pt idx="5772">
                  <c:v>-2.49E-3</c:v>
                </c:pt>
                <c:pt idx="5773">
                  <c:v>-2.5500000000000002E-3</c:v>
                </c:pt>
                <c:pt idx="5774">
                  <c:v>-2.5500000000000002E-3</c:v>
                </c:pt>
                <c:pt idx="5775">
                  <c:v>-2.5500000000000002E-3</c:v>
                </c:pt>
                <c:pt idx="5776">
                  <c:v>-2.5500000000000002E-3</c:v>
                </c:pt>
                <c:pt idx="5777">
                  <c:v>-2.5999999999999999E-3</c:v>
                </c:pt>
                <c:pt idx="5778">
                  <c:v>-2.5999999999999999E-3</c:v>
                </c:pt>
                <c:pt idx="5779">
                  <c:v>-2.65E-3</c:v>
                </c:pt>
                <c:pt idx="5780">
                  <c:v>-2.65E-3</c:v>
                </c:pt>
                <c:pt idx="5781">
                  <c:v>-2.65E-3</c:v>
                </c:pt>
                <c:pt idx="5782">
                  <c:v>-2.7100000000000002E-3</c:v>
                </c:pt>
                <c:pt idx="5783">
                  <c:v>-2.7100000000000002E-3</c:v>
                </c:pt>
                <c:pt idx="5784">
                  <c:v>-2.7100000000000002E-3</c:v>
                </c:pt>
                <c:pt idx="5785">
                  <c:v>-2.7599999999999999E-3</c:v>
                </c:pt>
                <c:pt idx="5786">
                  <c:v>-2.7599999999999999E-3</c:v>
                </c:pt>
                <c:pt idx="5787">
                  <c:v>-2.7599999999999999E-3</c:v>
                </c:pt>
                <c:pt idx="5788">
                  <c:v>-2.82E-3</c:v>
                </c:pt>
                <c:pt idx="5789">
                  <c:v>-2.82E-3</c:v>
                </c:pt>
                <c:pt idx="5790">
                  <c:v>-2.82E-3</c:v>
                </c:pt>
                <c:pt idx="5791">
                  <c:v>-2.82E-3</c:v>
                </c:pt>
                <c:pt idx="5792">
                  <c:v>-2.8700000000000002E-3</c:v>
                </c:pt>
                <c:pt idx="5793">
                  <c:v>-2.8700000000000002E-3</c:v>
                </c:pt>
                <c:pt idx="5794">
                  <c:v>-2.8700000000000002E-3</c:v>
                </c:pt>
                <c:pt idx="5795">
                  <c:v>-2.9299999999999999E-3</c:v>
                </c:pt>
                <c:pt idx="5796">
                  <c:v>-2.9299999999999999E-3</c:v>
                </c:pt>
                <c:pt idx="5797">
                  <c:v>-2.98E-3</c:v>
                </c:pt>
                <c:pt idx="5798">
                  <c:v>-2.98E-3</c:v>
                </c:pt>
                <c:pt idx="5799">
                  <c:v>-2.98E-3</c:v>
                </c:pt>
                <c:pt idx="5800">
                  <c:v>-3.0400000000000002E-3</c:v>
                </c:pt>
                <c:pt idx="5801">
                  <c:v>-3.0400000000000002E-3</c:v>
                </c:pt>
                <c:pt idx="5802">
                  <c:v>-3.0400000000000002E-3</c:v>
                </c:pt>
                <c:pt idx="5803">
                  <c:v>-3.0400000000000002E-3</c:v>
                </c:pt>
                <c:pt idx="5804">
                  <c:v>-3.0899999999999999E-3</c:v>
                </c:pt>
                <c:pt idx="5805">
                  <c:v>-3.0899999999999999E-3</c:v>
                </c:pt>
                <c:pt idx="5806">
                  <c:v>-3.0899999999999999E-3</c:v>
                </c:pt>
                <c:pt idx="5807">
                  <c:v>-3.14E-3</c:v>
                </c:pt>
                <c:pt idx="5808">
                  <c:v>-3.14E-3</c:v>
                </c:pt>
                <c:pt idx="5809">
                  <c:v>-3.14E-3</c:v>
                </c:pt>
                <c:pt idx="5810">
                  <c:v>-3.2000000000000002E-3</c:v>
                </c:pt>
                <c:pt idx="5811">
                  <c:v>-3.2000000000000002E-3</c:v>
                </c:pt>
                <c:pt idx="5812">
                  <c:v>-3.2000000000000002E-3</c:v>
                </c:pt>
                <c:pt idx="5813">
                  <c:v>-3.2499999999999999E-3</c:v>
                </c:pt>
                <c:pt idx="5814">
                  <c:v>-3.2499999999999999E-3</c:v>
                </c:pt>
                <c:pt idx="5815">
                  <c:v>-3.2499999999999999E-3</c:v>
                </c:pt>
                <c:pt idx="5816">
                  <c:v>-3.31E-3</c:v>
                </c:pt>
                <c:pt idx="5817">
                  <c:v>-3.31E-3</c:v>
                </c:pt>
                <c:pt idx="5818">
                  <c:v>-3.31E-3</c:v>
                </c:pt>
                <c:pt idx="5819">
                  <c:v>-3.31E-3</c:v>
                </c:pt>
                <c:pt idx="5820">
                  <c:v>-3.3600000000000001E-3</c:v>
                </c:pt>
                <c:pt idx="5821">
                  <c:v>-3.3600000000000001E-3</c:v>
                </c:pt>
                <c:pt idx="5822">
                  <c:v>-3.3600000000000001E-3</c:v>
                </c:pt>
                <c:pt idx="5823">
                  <c:v>-3.4199999999999999E-3</c:v>
                </c:pt>
                <c:pt idx="5824">
                  <c:v>-3.4199999999999999E-3</c:v>
                </c:pt>
                <c:pt idx="5825">
                  <c:v>-3.4199999999999999E-3</c:v>
                </c:pt>
                <c:pt idx="5826">
                  <c:v>-3.47E-3</c:v>
                </c:pt>
                <c:pt idx="5827">
                  <c:v>-3.47E-3</c:v>
                </c:pt>
                <c:pt idx="5828">
                  <c:v>-3.47E-3</c:v>
                </c:pt>
                <c:pt idx="5829">
                  <c:v>-3.5300000000000002E-3</c:v>
                </c:pt>
                <c:pt idx="5830">
                  <c:v>-3.5300000000000002E-3</c:v>
                </c:pt>
                <c:pt idx="5831">
                  <c:v>-3.5300000000000002E-3</c:v>
                </c:pt>
                <c:pt idx="5832">
                  <c:v>-3.5799999999999998E-3</c:v>
                </c:pt>
                <c:pt idx="5833">
                  <c:v>-3.5799999999999998E-3</c:v>
                </c:pt>
                <c:pt idx="5834">
                  <c:v>-3.5799999999999998E-3</c:v>
                </c:pt>
                <c:pt idx="5835">
                  <c:v>-3.5799999999999998E-3</c:v>
                </c:pt>
                <c:pt idx="5836">
                  <c:v>-3.63E-3</c:v>
                </c:pt>
                <c:pt idx="5837">
                  <c:v>-3.63E-3</c:v>
                </c:pt>
                <c:pt idx="5838">
                  <c:v>-3.63E-3</c:v>
                </c:pt>
                <c:pt idx="5839">
                  <c:v>-3.6900000000000001E-3</c:v>
                </c:pt>
                <c:pt idx="5840">
                  <c:v>-3.6900000000000001E-3</c:v>
                </c:pt>
                <c:pt idx="5841">
                  <c:v>-3.6900000000000001E-3</c:v>
                </c:pt>
                <c:pt idx="5842">
                  <c:v>-3.6900000000000001E-3</c:v>
                </c:pt>
                <c:pt idx="5843">
                  <c:v>-3.7399999999999998E-3</c:v>
                </c:pt>
                <c:pt idx="5844">
                  <c:v>-3.7399999999999998E-3</c:v>
                </c:pt>
                <c:pt idx="5845">
                  <c:v>-3.7399999999999998E-3</c:v>
                </c:pt>
                <c:pt idx="5846">
                  <c:v>-3.8E-3</c:v>
                </c:pt>
                <c:pt idx="5847">
                  <c:v>-3.8E-3</c:v>
                </c:pt>
                <c:pt idx="5848">
                  <c:v>-3.8E-3</c:v>
                </c:pt>
                <c:pt idx="5849">
                  <c:v>-3.8500000000000001E-3</c:v>
                </c:pt>
                <c:pt idx="5850">
                  <c:v>-3.8500000000000001E-3</c:v>
                </c:pt>
                <c:pt idx="5851">
                  <c:v>-3.8500000000000001E-3</c:v>
                </c:pt>
                <c:pt idx="5852">
                  <c:v>-3.9100000000000003E-3</c:v>
                </c:pt>
                <c:pt idx="5853">
                  <c:v>-3.9100000000000003E-3</c:v>
                </c:pt>
                <c:pt idx="5854">
                  <c:v>-3.9100000000000003E-3</c:v>
                </c:pt>
                <c:pt idx="5855">
                  <c:v>-3.9100000000000003E-3</c:v>
                </c:pt>
                <c:pt idx="5856">
                  <c:v>-3.96E-3</c:v>
                </c:pt>
                <c:pt idx="5857">
                  <c:v>-3.96E-3</c:v>
                </c:pt>
                <c:pt idx="5858">
                  <c:v>-3.96E-3</c:v>
                </c:pt>
                <c:pt idx="5859">
                  <c:v>-4.0200000000000001E-3</c:v>
                </c:pt>
                <c:pt idx="5860">
                  <c:v>-4.0200000000000001E-3</c:v>
                </c:pt>
                <c:pt idx="5861">
                  <c:v>-4.0200000000000001E-3</c:v>
                </c:pt>
                <c:pt idx="5862">
                  <c:v>-4.0699999999999998E-3</c:v>
                </c:pt>
                <c:pt idx="5863">
                  <c:v>-4.0699999999999998E-3</c:v>
                </c:pt>
                <c:pt idx="5864">
                  <c:v>-4.0699999999999998E-3</c:v>
                </c:pt>
                <c:pt idx="5865">
                  <c:v>-4.1200000000000004E-3</c:v>
                </c:pt>
                <c:pt idx="5866">
                  <c:v>-4.1200000000000004E-3</c:v>
                </c:pt>
                <c:pt idx="5867">
                  <c:v>-4.1200000000000004E-3</c:v>
                </c:pt>
                <c:pt idx="5868">
                  <c:v>-4.1200000000000004E-3</c:v>
                </c:pt>
                <c:pt idx="5869">
                  <c:v>-4.1799999999999997E-3</c:v>
                </c:pt>
                <c:pt idx="5870">
                  <c:v>-4.1799999999999997E-3</c:v>
                </c:pt>
                <c:pt idx="5871">
                  <c:v>-4.1799999999999997E-3</c:v>
                </c:pt>
                <c:pt idx="5872">
                  <c:v>-4.2300000000000003E-3</c:v>
                </c:pt>
                <c:pt idx="5873">
                  <c:v>-4.2300000000000003E-3</c:v>
                </c:pt>
                <c:pt idx="5874">
                  <c:v>-4.2300000000000003E-3</c:v>
                </c:pt>
                <c:pt idx="5875">
                  <c:v>-4.2900000000000004E-3</c:v>
                </c:pt>
                <c:pt idx="5876">
                  <c:v>-4.2900000000000004E-3</c:v>
                </c:pt>
                <c:pt idx="5877">
                  <c:v>-4.2900000000000004E-3</c:v>
                </c:pt>
                <c:pt idx="5878">
                  <c:v>-4.3400000000000001E-3</c:v>
                </c:pt>
                <c:pt idx="5879">
                  <c:v>-4.3400000000000001E-3</c:v>
                </c:pt>
                <c:pt idx="5880">
                  <c:v>-4.3400000000000001E-3</c:v>
                </c:pt>
                <c:pt idx="5881">
                  <c:v>-4.4000000000000003E-3</c:v>
                </c:pt>
                <c:pt idx="5882">
                  <c:v>-4.4000000000000003E-3</c:v>
                </c:pt>
                <c:pt idx="5883">
                  <c:v>-4.4000000000000003E-3</c:v>
                </c:pt>
                <c:pt idx="5884">
                  <c:v>-4.45E-3</c:v>
                </c:pt>
                <c:pt idx="5885">
                  <c:v>-4.45E-3</c:v>
                </c:pt>
                <c:pt idx="5886">
                  <c:v>-4.45E-3</c:v>
                </c:pt>
                <c:pt idx="5887">
                  <c:v>-4.5100000000000001E-3</c:v>
                </c:pt>
                <c:pt idx="5888">
                  <c:v>-4.5100000000000001E-3</c:v>
                </c:pt>
                <c:pt idx="5889">
                  <c:v>-4.5100000000000001E-3</c:v>
                </c:pt>
                <c:pt idx="5890">
                  <c:v>-4.5599999999999998E-3</c:v>
                </c:pt>
                <c:pt idx="5891">
                  <c:v>-4.5599999999999998E-3</c:v>
                </c:pt>
                <c:pt idx="5892">
                  <c:v>-4.5599999999999998E-3</c:v>
                </c:pt>
                <c:pt idx="5893">
                  <c:v>-4.6100000000000004E-3</c:v>
                </c:pt>
                <c:pt idx="5894">
                  <c:v>-4.6100000000000004E-3</c:v>
                </c:pt>
                <c:pt idx="5895">
                  <c:v>-4.6699999999999997E-3</c:v>
                </c:pt>
                <c:pt idx="5896">
                  <c:v>-4.6699999999999997E-3</c:v>
                </c:pt>
                <c:pt idx="5897">
                  <c:v>-4.6699999999999997E-3</c:v>
                </c:pt>
                <c:pt idx="5898">
                  <c:v>-4.7200000000000002E-3</c:v>
                </c:pt>
                <c:pt idx="5899">
                  <c:v>-4.7200000000000002E-3</c:v>
                </c:pt>
                <c:pt idx="5900">
                  <c:v>-4.7200000000000002E-3</c:v>
                </c:pt>
                <c:pt idx="5901">
                  <c:v>-4.7800000000000004E-3</c:v>
                </c:pt>
                <c:pt idx="5902">
                  <c:v>-4.7800000000000004E-3</c:v>
                </c:pt>
                <c:pt idx="5903">
                  <c:v>-4.7800000000000004E-3</c:v>
                </c:pt>
                <c:pt idx="5904">
                  <c:v>-4.8300000000000001E-3</c:v>
                </c:pt>
                <c:pt idx="5905">
                  <c:v>-4.8300000000000001E-3</c:v>
                </c:pt>
                <c:pt idx="5906">
                  <c:v>-4.8300000000000001E-3</c:v>
                </c:pt>
                <c:pt idx="5907">
                  <c:v>-4.8900000000000002E-3</c:v>
                </c:pt>
                <c:pt idx="5908">
                  <c:v>-4.8900000000000002E-3</c:v>
                </c:pt>
                <c:pt idx="5909">
                  <c:v>-4.9399999999999999E-3</c:v>
                </c:pt>
                <c:pt idx="5910">
                  <c:v>-4.9399999999999999E-3</c:v>
                </c:pt>
                <c:pt idx="5911">
                  <c:v>-5.0000000000000001E-3</c:v>
                </c:pt>
                <c:pt idx="5912">
                  <c:v>-5.0000000000000001E-3</c:v>
                </c:pt>
                <c:pt idx="5913">
                  <c:v>-5.0000000000000001E-3</c:v>
                </c:pt>
                <c:pt idx="5914">
                  <c:v>-5.0499999999999998E-3</c:v>
                </c:pt>
                <c:pt idx="5915">
                  <c:v>-5.0499999999999998E-3</c:v>
                </c:pt>
                <c:pt idx="5916">
                  <c:v>-5.0499999999999998E-3</c:v>
                </c:pt>
                <c:pt idx="5917">
                  <c:v>-5.1000000000000004E-3</c:v>
                </c:pt>
                <c:pt idx="5918">
                  <c:v>-5.1000000000000004E-3</c:v>
                </c:pt>
                <c:pt idx="5919">
                  <c:v>-5.1599999999999997E-3</c:v>
                </c:pt>
                <c:pt idx="5920">
                  <c:v>-5.1599999999999997E-3</c:v>
                </c:pt>
                <c:pt idx="5921">
                  <c:v>-5.1599999999999997E-3</c:v>
                </c:pt>
                <c:pt idx="5922">
                  <c:v>-5.2100000000000002E-3</c:v>
                </c:pt>
                <c:pt idx="5923">
                  <c:v>-5.2100000000000002E-3</c:v>
                </c:pt>
                <c:pt idx="5924">
                  <c:v>-5.2700000000000004E-3</c:v>
                </c:pt>
                <c:pt idx="5925">
                  <c:v>-5.2700000000000004E-3</c:v>
                </c:pt>
                <c:pt idx="5926">
                  <c:v>-5.2700000000000004E-3</c:v>
                </c:pt>
                <c:pt idx="5927">
                  <c:v>-5.3200000000000001E-3</c:v>
                </c:pt>
                <c:pt idx="5928">
                  <c:v>-5.3200000000000001E-3</c:v>
                </c:pt>
                <c:pt idx="5929">
                  <c:v>-5.3800000000000002E-3</c:v>
                </c:pt>
                <c:pt idx="5930">
                  <c:v>-5.3800000000000002E-3</c:v>
                </c:pt>
                <c:pt idx="5931">
                  <c:v>-5.3800000000000002E-3</c:v>
                </c:pt>
                <c:pt idx="5932">
                  <c:v>-5.4299999999999999E-3</c:v>
                </c:pt>
                <c:pt idx="5933">
                  <c:v>-5.4299999999999999E-3</c:v>
                </c:pt>
                <c:pt idx="5934">
                  <c:v>-5.4900000000000001E-3</c:v>
                </c:pt>
                <c:pt idx="5935">
                  <c:v>-5.4900000000000001E-3</c:v>
                </c:pt>
                <c:pt idx="5936">
                  <c:v>-5.4900000000000001E-3</c:v>
                </c:pt>
                <c:pt idx="5937">
                  <c:v>-5.5399999999999998E-3</c:v>
                </c:pt>
                <c:pt idx="5938">
                  <c:v>-5.5399999999999998E-3</c:v>
                </c:pt>
                <c:pt idx="5939">
                  <c:v>-5.5900000000000004E-3</c:v>
                </c:pt>
                <c:pt idx="5940">
                  <c:v>-5.5900000000000004E-3</c:v>
                </c:pt>
                <c:pt idx="5941">
                  <c:v>-5.6499999999999996E-3</c:v>
                </c:pt>
                <c:pt idx="5942">
                  <c:v>-5.6499999999999996E-3</c:v>
                </c:pt>
                <c:pt idx="5943">
                  <c:v>-5.6499999999999996E-3</c:v>
                </c:pt>
                <c:pt idx="5944">
                  <c:v>-5.7000000000000002E-3</c:v>
                </c:pt>
                <c:pt idx="5945">
                  <c:v>-5.7000000000000002E-3</c:v>
                </c:pt>
                <c:pt idx="5946">
                  <c:v>-5.7600000000000004E-3</c:v>
                </c:pt>
                <c:pt idx="5947">
                  <c:v>-5.7600000000000004E-3</c:v>
                </c:pt>
                <c:pt idx="5948">
                  <c:v>-5.7600000000000004E-3</c:v>
                </c:pt>
                <c:pt idx="5949">
                  <c:v>-5.8100000000000001E-3</c:v>
                </c:pt>
                <c:pt idx="5950">
                  <c:v>-5.8100000000000001E-3</c:v>
                </c:pt>
                <c:pt idx="5951">
                  <c:v>-5.8100000000000001E-3</c:v>
                </c:pt>
                <c:pt idx="5952">
                  <c:v>-5.8700000000000002E-3</c:v>
                </c:pt>
                <c:pt idx="5953">
                  <c:v>-5.8700000000000002E-3</c:v>
                </c:pt>
                <c:pt idx="5954">
                  <c:v>-5.9199999999999999E-3</c:v>
                </c:pt>
                <c:pt idx="5955">
                  <c:v>-5.9199999999999999E-3</c:v>
                </c:pt>
                <c:pt idx="5956">
                  <c:v>-5.9199999999999999E-3</c:v>
                </c:pt>
                <c:pt idx="5957">
                  <c:v>-5.9800000000000001E-3</c:v>
                </c:pt>
                <c:pt idx="5958">
                  <c:v>-5.9800000000000001E-3</c:v>
                </c:pt>
                <c:pt idx="5959">
                  <c:v>-6.0299999999999998E-3</c:v>
                </c:pt>
                <c:pt idx="5960">
                  <c:v>-6.0299999999999998E-3</c:v>
                </c:pt>
                <c:pt idx="5961">
                  <c:v>-6.0299999999999998E-3</c:v>
                </c:pt>
                <c:pt idx="5962">
                  <c:v>-6.0800000000000003E-3</c:v>
                </c:pt>
                <c:pt idx="5963">
                  <c:v>-6.0800000000000003E-3</c:v>
                </c:pt>
                <c:pt idx="5964">
                  <c:v>-6.0800000000000003E-3</c:v>
                </c:pt>
                <c:pt idx="5965">
                  <c:v>-6.1399999999999996E-3</c:v>
                </c:pt>
                <c:pt idx="5966">
                  <c:v>-6.1399999999999996E-3</c:v>
                </c:pt>
                <c:pt idx="5967">
                  <c:v>-6.1399999999999996E-3</c:v>
                </c:pt>
                <c:pt idx="5968">
                  <c:v>-6.1900000000000002E-3</c:v>
                </c:pt>
                <c:pt idx="5969">
                  <c:v>-6.1900000000000002E-3</c:v>
                </c:pt>
                <c:pt idx="5970">
                  <c:v>-6.1900000000000002E-3</c:v>
                </c:pt>
                <c:pt idx="5971">
                  <c:v>-6.2500000000000003E-3</c:v>
                </c:pt>
                <c:pt idx="5972">
                  <c:v>-6.2500000000000003E-3</c:v>
                </c:pt>
                <c:pt idx="5973">
                  <c:v>-6.2500000000000003E-3</c:v>
                </c:pt>
                <c:pt idx="5974">
                  <c:v>-6.3E-3</c:v>
                </c:pt>
                <c:pt idx="5975">
                  <c:v>-6.3E-3</c:v>
                </c:pt>
                <c:pt idx="5976">
                  <c:v>-6.3E-3</c:v>
                </c:pt>
                <c:pt idx="5977">
                  <c:v>-6.3600000000000002E-3</c:v>
                </c:pt>
                <c:pt idx="5978">
                  <c:v>-6.3600000000000002E-3</c:v>
                </c:pt>
                <c:pt idx="5979">
                  <c:v>-6.3600000000000002E-3</c:v>
                </c:pt>
                <c:pt idx="5980">
                  <c:v>-6.4099999999999999E-3</c:v>
                </c:pt>
                <c:pt idx="5981">
                  <c:v>-6.4099999999999999E-3</c:v>
                </c:pt>
                <c:pt idx="5982">
                  <c:v>-6.4099999999999999E-3</c:v>
                </c:pt>
                <c:pt idx="5983">
                  <c:v>-6.4099999999999999E-3</c:v>
                </c:pt>
                <c:pt idx="5984">
                  <c:v>-6.4700000000000001E-3</c:v>
                </c:pt>
                <c:pt idx="5985">
                  <c:v>-6.4700000000000001E-3</c:v>
                </c:pt>
                <c:pt idx="5986">
                  <c:v>-6.4700000000000001E-3</c:v>
                </c:pt>
                <c:pt idx="5987">
                  <c:v>-6.5199999999999998E-3</c:v>
                </c:pt>
                <c:pt idx="5988">
                  <c:v>-6.5199999999999998E-3</c:v>
                </c:pt>
                <c:pt idx="5989">
                  <c:v>-6.5199999999999998E-3</c:v>
                </c:pt>
                <c:pt idx="5990">
                  <c:v>-6.5199999999999998E-3</c:v>
                </c:pt>
                <c:pt idx="5991">
                  <c:v>-6.5799999999999999E-3</c:v>
                </c:pt>
                <c:pt idx="5992">
                  <c:v>-6.5799999999999999E-3</c:v>
                </c:pt>
                <c:pt idx="5993">
                  <c:v>-6.5799999999999999E-3</c:v>
                </c:pt>
                <c:pt idx="5994">
                  <c:v>-6.5799999999999999E-3</c:v>
                </c:pt>
                <c:pt idx="5995">
                  <c:v>-6.5799999999999999E-3</c:v>
                </c:pt>
                <c:pt idx="5996">
                  <c:v>-6.6299999999999996E-3</c:v>
                </c:pt>
                <c:pt idx="5997">
                  <c:v>-6.6299999999999996E-3</c:v>
                </c:pt>
                <c:pt idx="5998">
                  <c:v>-6.6299999999999996E-3</c:v>
                </c:pt>
                <c:pt idx="5999">
                  <c:v>-6.6299999999999996E-3</c:v>
                </c:pt>
                <c:pt idx="6000">
                  <c:v>-6.6299999999999996E-3</c:v>
                </c:pt>
                <c:pt idx="6001">
                  <c:v>-6.6800000000000002E-3</c:v>
                </c:pt>
                <c:pt idx="6002">
                  <c:v>-6.6800000000000002E-3</c:v>
                </c:pt>
                <c:pt idx="6003">
                  <c:v>-6.6800000000000002E-3</c:v>
                </c:pt>
                <c:pt idx="6004">
                  <c:v>-6.6800000000000002E-3</c:v>
                </c:pt>
                <c:pt idx="6005">
                  <c:v>-6.6800000000000002E-3</c:v>
                </c:pt>
                <c:pt idx="6006">
                  <c:v>-6.7400000000000003E-3</c:v>
                </c:pt>
                <c:pt idx="6007">
                  <c:v>-6.7400000000000003E-3</c:v>
                </c:pt>
                <c:pt idx="6008">
                  <c:v>-6.7400000000000003E-3</c:v>
                </c:pt>
                <c:pt idx="6009">
                  <c:v>-6.7400000000000003E-3</c:v>
                </c:pt>
                <c:pt idx="6010">
                  <c:v>-6.7400000000000003E-3</c:v>
                </c:pt>
                <c:pt idx="6011">
                  <c:v>-6.7400000000000003E-3</c:v>
                </c:pt>
                <c:pt idx="6012">
                  <c:v>-6.7400000000000003E-3</c:v>
                </c:pt>
                <c:pt idx="6013">
                  <c:v>-6.79E-3</c:v>
                </c:pt>
                <c:pt idx="6014">
                  <c:v>-6.79E-3</c:v>
                </c:pt>
                <c:pt idx="6015">
                  <c:v>-6.79E-3</c:v>
                </c:pt>
                <c:pt idx="6016">
                  <c:v>-6.79E-3</c:v>
                </c:pt>
                <c:pt idx="6017">
                  <c:v>-6.79E-3</c:v>
                </c:pt>
                <c:pt idx="6018">
                  <c:v>-6.79E-3</c:v>
                </c:pt>
                <c:pt idx="6019">
                  <c:v>-6.79E-3</c:v>
                </c:pt>
                <c:pt idx="6020">
                  <c:v>-6.79E-3</c:v>
                </c:pt>
                <c:pt idx="6021">
                  <c:v>-6.79E-3</c:v>
                </c:pt>
                <c:pt idx="6022">
                  <c:v>-6.8500000000000002E-3</c:v>
                </c:pt>
                <c:pt idx="6023">
                  <c:v>-6.8500000000000002E-3</c:v>
                </c:pt>
                <c:pt idx="6024">
                  <c:v>-6.8500000000000002E-3</c:v>
                </c:pt>
                <c:pt idx="6025">
                  <c:v>-6.8500000000000002E-3</c:v>
                </c:pt>
                <c:pt idx="6026">
                  <c:v>-6.8500000000000002E-3</c:v>
                </c:pt>
                <c:pt idx="6027">
                  <c:v>-6.8500000000000002E-3</c:v>
                </c:pt>
                <c:pt idx="6028">
                  <c:v>-6.8500000000000002E-3</c:v>
                </c:pt>
                <c:pt idx="6029">
                  <c:v>-6.8500000000000002E-3</c:v>
                </c:pt>
                <c:pt idx="6030">
                  <c:v>-6.8500000000000002E-3</c:v>
                </c:pt>
                <c:pt idx="6031">
                  <c:v>-6.8500000000000002E-3</c:v>
                </c:pt>
                <c:pt idx="6032">
                  <c:v>-6.8500000000000002E-3</c:v>
                </c:pt>
                <c:pt idx="6033">
                  <c:v>-6.8500000000000002E-3</c:v>
                </c:pt>
                <c:pt idx="6034">
                  <c:v>-6.8500000000000002E-3</c:v>
                </c:pt>
                <c:pt idx="6035">
                  <c:v>-6.8500000000000002E-3</c:v>
                </c:pt>
                <c:pt idx="6036">
                  <c:v>-6.8500000000000002E-3</c:v>
                </c:pt>
                <c:pt idx="6037">
                  <c:v>-6.8500000000000002E-3</c:v>
                </c:pt>
                <c:pt idx="6038">
                  <c:v>-6.8500000000000002E-3</c:v>
                </c:pt>
                <c:pt idx="6039">
                  <c:v>-6.8500000000000002E-3</c:v>
                </c:pt>
                <c:pt idx="6040">
                  <c:v>-6.8500000000000002E-3</c:v>
                </c:pt>
                <c:pt idx="6041">
                  <c:v>-6.8500000000000002E-3</c:v>
                </c:pt>
                <c:pt idx="6042">
                  <c:v>-6.8500000000000002E-3</c:v>
                </c:pt>
                <c:pt idx="6043">
                  <c:v>-6.8500000000000002E-3</c:v>
                </c:pt>
                <c:pt idx="6044">
                  <c:v>-6.8500000000000002E-3</c:v>
                </c:pt>
                <c:pt idx="6045">
                  <c:v>-6.8500000000000002E-3</c:v>
                </c:pt>
                <c:pt idx="6046">
                  <c:v>-6.8500000000000002E-3</c:v>
                </c:pt>
                <c:pt idx="6047">
                  <c:v>-6.8500000000000002E-3</c:v>
                </c:pt>
                <c:pt idx="6048">
                  <c:v>-6.8500000000000002E-3</c:v>
                </c:pt>
                <c:pt idx="6049">
                  <c:v>-6.8500000000000002E-3</c:v>
                </c:pt>
                <c:pt idx="6050">
                  <c:v>-6.8500000000000002E-3</c:v>
                </c:pt>
                <c:pt idx="6051">
                  <c:v>-6.8500000000000002E-3</c:v>
                </c:pt>
                <c:pt idx="6052">
                  <c:v>-6.8500000000000002E-3</c:v>
                </c:pt>
                <c:pt idx="6053">
                  <c:v>-6.8500000000000002E-3</c:v>
                </c:pt>
                <c:pt idx="6054">
                  <c:v>-6.8500000000000002E-3</c:v>
                </c:pt>
                <c:pt idx="6055">
                  <c:v>-6.8500000000000002E-3</c:v>
                </c:pt>
                <c:pt idx="6056">
                  <c:v>-6.8500000000000002E-3</c:v>
                </c:pt>
                <c:pt idx="6057">
                  <c:v>-6.8500000000000002E-3</c:v>
                </c:pt>
                <c:pt idx="6058">
                  <c:v>-6.8500000000000002E-3</c:v>
                </c:pt>
                <c:pt idx="6059">
                  <c:v>-6.8500000000000002E-3</c:v>
                </c:pt>
                <c:pt idx="6060">
                  <c:v>-6.79E-3</c:v>
                </c:pt>
                <c:pt idx="6061">
                  <c:v>-6.79E-3</c:v>
                </c:pt>
                <c:pt idx="6062">
                  <c:v>-6.79E-3</c:v>
                </c:pt>
                <c:pt idx="6063">
                  <c:v>-6.79E-3</c:v>
                </c:pt>
                <c:pt idx="6064">
                  <c:v>-6.79E-3</c:v>
                </c:pt>
                <c:pt idx="6065">
                  <c:v>-6.79E-3</c:v>
                </c:pt>
                <c:pt idx="6066">
                  <c:v>-6.79E-3</c:v>
                </c:pt>
                <c:pt idx="6067">
                  <c:v>-6.79E-3</c:v>
                </c:pt>
                <c:pt idx="6068">
                  <c:v>-6.79E-3</c:v>
                </c:pt>
                <c:pt idx="6069">
                  <c:v>-6.79E-3</c:v>
                </c:pt>
                <c:pt idx="6070">
                  <c:v>-6.79E-3</c:v>
                </c:pt>
                <c:pt idx="6071">
                  <c:v>-6.79E-3</c:v>
                </c:pt>
                <c:pt idx="6072">
                  <c:v>-6.79E-3</c:v>
                </c:pt>
                <c:pt idx="6073">
                  <c:v>-6.7400000000000003E-3</c:v>
                </c:pt>
                <c:pt idx="6074">
                  <c:v>-6.7400000000000003E-3</c:v>
                </c:pt>
                <c:pt idx="6075">
                  <c:v>-6.7400000000000003E-3</c:v>
                </c:pt>
                <c:pt idx="6076">
                  <c:v>-6.7400000000000003E-3</c:v>
                </c:pt>
                <c:pt idx="6077">
                  <c:v>-6.7400000000000003E-3</c:v>
                </c:pt>
                <c:pt idx="6078">
                  <c:v>-6.7400000000000003E-3</c:v>
                </c:pt>
                <c:pt idx="6079">
                  <c:v>-6.7400000000000003E-3</c:v>
                </c:pt>
                <c:pt idx="6080">
                  <c:v>-6.7400000000000003E-3</c:v>
                </c:pt>
                <c:pt idx="6081">
                  <c:v>-6.7400000000000003E-3</c:v>
                </c:pt>
                <c:pt idx="6082">
                  <c:v>-6.6800000000000002E-3</c:v>
                </c:pt>
                <c:pt idx="6083">
                  <c:v>-6.6800000000000002E-3</c:v>
                </c:pt>
                <c:pt idx="6084">
                  <c:v>-6.6800000000000002E-3</c:v>
                </c:pt>
                <c:pt idx="6085">
                  <c:v>-6.6800000000000002E-3</c:v>
                </c:pt>
                <c:pt idx="6086">
                  <c:v>-6.6800000000000002E-3</c:v>
                </c:pt>
                <c:pt idx="6087">
                  <c:v>-6.6800000000000002E-3</c:v>
                </c:pt>
                <c:pt idx="6088">
                  <c:v>-6.6800000000000002E-3</c:v>
                </c:pt>
                <c:pt idx="6089">
                  <c:v>-6.6800000000000002E-3</c:v>
                </c:pt>
                <c:pt idx="6090">
                  <c:v>-6.6800000000000002E-3</c:v>
                </c:pt>
                <c:pt idx="6091">
                  <c:v>-6.6299999999999996E-3</c:v>
                </c:pt>
                <c:pt idx="6092">
                  <c:v>-6.6299999999999996E-3</c:v>
                </c:pt>
                <c:pt idx="6093">
                  <c:v>-6.6299999999999996E-3</c:v>
                </c:pt>
                <c:pt idx="6094">
                  <c:v>-6.6299999999999996E-3</c:v>
                </c:pt>
                <c:pt idx="6095">
                  <c:v>-6.6299999999999996E-3</c:v>
                </c:pt>
                <c:pt idx="6096">
                  <c:v>-6.6299999999999996E-3</c:v>
                </c:pt>
                <c:pt idx="6097">
                  <c:v>-6.6299999999999996E-3</c:v>
                </c:pt>
                <c:pt idx="6098">
                  <c:v>-6.6299999999999996E-3</c:v>
                </c:pt>
                <c:pt idx="6099">
                  <c:v>-6.6299999999999996E-3</c:v>
                </c:pt>
                <c:pt idx="6100">
                  <c:v>-6.5799999999999999E-3</c:v>
                </c:pt>
                <c:pt idx="6101">
                  <c:v>-6.5799999999999999E-3</c:v>
                </c:pt>
                <c:pt idx="6102">
                  <c:v>-6.5799999999999999E-3</c:v>
                </c:pt>
                <c:pt idx="6103">
                  <c:v>-6.5799999999999999E-3</c:v>
                </c:pt>
                <c:pt idx="6104">
                  <c:v>-6.5799999999999999E-3</c:v>
                </c:pt>
                <c:pt idx="6105">
                  <c:v>-6.5799999999999999E-3</c:v>
                </c:pt>
                <c:pt idx="6106">
                  <c:v>-6.5799999999999999E-3</c:v>
                </c:pt>
                <c:pt idx="6107">
                  <c:v>-6.5799999999999999E-3</c:v>
                </c:pt>
                <c:pt idx="6108">
                  <c:v>-6.5199999999999998E-3</c:v>
                </c:pt>
                <c:pt idx="6109">
                  <c:v>-6.5199999999999998E-3</c:v>
                </c:pt>
                <c:pt idx="6110">
                  <c:v>-6.5199999999999998E-3</c:v>
                </c:pt>
                <c:pt idx="6111">
                  <c:v>-6.5199999999999998E-3</c:v>
                </c:pt>
                <c:pt idx="6112">
                  <c:v>-6.5199999999999998E-3</c:v>
                </c:pt>
                <c:pt idx="6113">
                  <c:v>-6.5199999999999998E-3</c:v>
                </c:pt>
                <c:pt idx="6114">
                  <c:v>-6.5199999999999998E-3</c:v>
                </c:pt>
                <c:pt idx="6115">
                  <c:v>-6.5199999999999998E-3</c:v>
                </c:pt>
                <c:pt idx="6116">
                  <c:v>-6.5199999999999998E-3</c:v>
                </c:pt>
                <c:pt idx="6117">
                  <c:v>-6.4700000000000001E-3</c:v>
                </c:pt>
                <c:pt idx="6118">
                  <c:v>-6.4700000000000001E-3</c:v>
                </c:pt>
                <c:pt idx="6119">
                  <c:v>-6.4700000000000001E-3</c:v>
                </c:pt>
                <c:pt idx="6120">
                  <c:v>-6.4700000000000001E-3</c:v>
                </c:pt>
                <c:pt idx="6121">
                  <c:v>-6.4700000000000001E-3</c:v>
                </c:pt>
                <c:pt idx="6122">
                  <c:v>-6.4700000000000001E-3</c:v>
                </c:pt>
                <c:pt idx="6123">
                  <c:v>-6.4700000000000001E-3</c:v>
                </c:pt>
                <c:pt idx="6124">
                  <c:v>-6.4700000000000001E-3</c:v>
                </c:pt>
                <c:pt idx="6125">
                  <c:v>-6.4700000000000001E-3</c:v>
                </c:pt>
                <c:pt idx="6126">
                  <c:v>-6.4700000000000001E-3</c:v>
                </c:pt>
                <c:pt idx="6127">
                  <c:v>-6.4700000000000001E-3</c:v>
                </c:pt>
                <c:pt idx="6128">
                  <c:v>-6.4099999999999999E-3</c:v>
                </c:pt>
                <c:pt idx="6129">
                  <c:v>-6.4099999999999999E-3</c:v>
                </c:pt>
                <c:pt idx="6130">
                  <c:v>-6.4099999999999999E-3</c:v>
                </c:pt>
                <c:pt idx="6131">
                  <c:v>-6.4099999999999999E-3</c:v>
                </c:pt>
                <c:pt idx="6132">
                  <c:v>-6.4099999999999999E-3</c:v>
                </c:pt>
                <c:pt idx="6133">
                  <c:v>-6.4099999999999999E-3</c:v>
                </c:pt>
                <c:pt idx="6134">
                  <c:v>-6.4099999999999999E-3</c:v>
                </c:pt>
                <c:pt idx="6135">
                  <c:v>-6.4099999999999999E-3</c:v>
                </c:pt>
                <c:pt idx="6136">
                  <c:v>-6.4099999999999999E-3</c:v>
                </c:pt>
                <c:pt idx="6137">
                  <c:v>-6.4099999999999999E-3</c:v>
                </c:pt>
                <c:pt idx="6138">
                  <c:v>-6.4099999999999999E-3</c:v>
                </c:pt>
                <c:pt idx="6139">
                  <c:v>-6.4099999999999999E-3</c:v>
                </c:pt>
                <c:pt idx="6140">
                  <c:v>-6.4099999999999999E-3</c:v>
                </c:pt>
                <c:pt idx="6141">
                  <c:v>-6.4099999999999999E-3</c:v>
                </c:pt>
                <c:pt idx="6142">
                  <c:v>-6.4099999999999999E-3</c:v>
                </c:pt>
                <c:pt idx="6143">
                  <c:v>-6.4099999999999999E-3</c:v>
                </c:pt>
                <c:pt idx="6144">
                  <c:v>-6.4099999999999999E-3</c:v>
                </c:pt>
                <c:pt idx="6145">
                  <c:v>-6.4099999999999999E-3</c:v>
                </c:pt>
                <c:pt idx="6146">
                  <c:v>-6.4099999999999999E-3</c:v>
                </c:pt>
                <c:pt idx="6147">
                  <c:v>-6.4099999999999999E-3</c:v>
                </c:pt>
                <c:pt idx="6148">
                  <c:v>-6.4099999999999999E-3</c:v>
                </c:pt>
                <c:pt idx="6149">
                  <c:v>-6.4099999999999999E-3</c:v>
                </c:pt>
                <c:pt idx="6150">
                  <c:v>-6.4099999999999999E-3</c:v>
                </c:pt>
                <c:pt idx="6151">
                  <c:v>-6.4099999999999999E-3</c:v>
                </c:pt>
                <c:pt idx="6152">
                  <c:v>-6.4099999999999999E-3</c:v>
                </c:pt>
                <c:pt idx="6153">
                  <c:v>-6.4099999999999999E-3</c:v>
                </c:pt>
                <c:pt idx="6154">
                  <c:v>-6.4099999999999999E-3</c:v>
                </c:pt>
                <c:pt idx="6155">
                  <c:v>-6.4099999999999999E-3</c:v>
                </c:pt>
                <c:pt idx="6156">
                  <c:v>-6.4099999999999999E-3</c:v>
                </c:pt>
                <c:pt idx="6157">
                  <c:v>-6.4099999999999999E-3</c:v>
                </c:pt>
                <c:pt idx="6158">
                  <c:v>-6.4099999999999999E-3</c:v>
                </c:pt>
                <c:pt idx="6159">
                  <c:v>-6.4099999999999999E-3</c:v>
                </c:pt>
                <c:pt idx="6160">
                  <c:v>-6.4099999999999999E-3</c:v>
                </c:pt>
                <c:pt idx="6161">
                  <c:v>-6.4099999999999999E-3</c:v>
                </c:pt>
                <c:pt idx="6162">
                  <c:v>-6.4700000000000001E-3</c:v>
                </c:pt>
                <c:pt idx="6163">
                  <c:v>-6.4700000000000001E-3</c:v>
                </c:pt>
                <c:pt idx="6164">
                  <c:v>-6.4700000000000001E-3</c:v>
                </c:pt>
                <c:pt idx="6165">
                  <c:v>-6.4700000000000001E-3</c:v>
                </c:pt>
                <c:pt idx="6166">
                  <c:v>-6.4700000000000001E-3</c:v>
                </c:pt>
                <c:pt idx="6167">
                  <c:v>-6.4700000000000001E-3</c:v>
                </c:pt>
                <c:pt idx="6168">
                  <c:v>-6.4700000000000001E-3</c:v>
                </c:pt>
                <c:pt idx="6169">
                  <c:v>-6.5199999999999998E-3</c:v>
                </c:pt>
                <c:pt idx="6170">
                  <c:v>-6.5199999999999998E-3</c:v>
                </c:pt>
                <c:pt idx="6171">
                  <c:v>-6.5199999999999998E-3</c:v>
                </c:pt>
                <c:pt idx="6172">
                  <c:v>-6.5199999999999998E-3</c:v>
                </c:pt>
                <c:pt idx="6173">
                  <c:v>-6.5199999999999998E-3</c:v>
                </c:pt>
                <c:pt idx="6174">
                  <c:v>-6.5199999999999998E-3</c:v>
                </c:pt>
                <c:pt idx="6175">
                  <c:v>-6.5199999999999998E-3</c:v>
                </c:pt>
                <c:pt idx="6176">
                  <c:v>-6.5799999999999999E-3</c:v>
                </c:pt>
                <c:pt idx="6177">
                  <c:v>-6.5799999999999999E-3</c:v>
                </c:pt>
                <c:pt idx="6178">
                  <c:v>-6.5799999999999999E-3</c:v>
                </c:pt>
                <c:pt idx="6179">
                  <c:v>-6.5799999999999999E-3</c:v>
                </c:pt>
                <c:pt idx="6180">
                  <c:v>-6.6299999999999996E-3</c:v>
                </c:pt>
                <c:pt idx="6181">
                  <c:v>-6.6299999999999996E-3</c:v>
                </c:pt>
                <c:pt idx="6182">
                  <c:v>-6.6299999999999996E-3</c:v>
                </c:pt>
                <c:pt idx="6183">
                  <c:v>-6.6299999999999996E-3</c:v>
                </c:pt>
                <c:pt idx="6184">
                  <c:v>-6.6800000000000002E-3</c:v>
                </c:pt>
                <c:pt idx="6185">
                  <c:v>-6.6800000000000002E-3</c:v>
                </c:pt>
                <c:pt idx="6186">
                  <c:v>-6.6800000000000002E-3</c:v>
                </c:pt>
                <c:pt idx="6187">
                  <c:v>-6.6800000000000002E-3</c:v>
                </c:pt>
                <c:pt idx="6188">
                  <c:v>-6.7400000000000003E-3</c:v>
                </c:pt>
                <c:pt idx="6189">
                  <c:v>-6.7400000000000003E-3</c:v>
                </c:pt>
                <c:pt idx="6190">
                  <c:v>-6.7400000000000003E-3</c:v>
                </c:pt>
                <c:pt idx="6191">
                  <c:v>-6.79E-3</c:v>
                </c:pt>
                <c:pt idx="6192">
                  <c:v>-6.79E-3</c:v>
                </c:pt>
                <c:pt idx="6193">
                  <c:v>-6.79E-3</c:v>
                </c:pt>
                <c:pt idx="6194">
                  <c:v>-6.8500000000000002E-3</c:v>
                </c:pt>
                <c:pt idx="6195">
                  <c:v>-6.8500000000000002E-3</c:v>
                </c:pt>
                <c:pt idx="6196">
                  <c:v>-6.8500000000000002E-3</c:v>
                </c:pt>
                <c:pt idx="6197">
                  <c:v>-6.8999999999999999E-3</c:v>
                </c:pt>
                <c:pt idx="6198">
                  <c:v>-6.8999999999999999E-3</c:v>
                </c:pt>
                <c:pt idx="6199">
                  <c:v>-6.8999999999999999E-3</c:v>
                </c:pt>
                <c:pt idx="6200">
                  <c:v>-6.96E-3</c:v>
                </c:pt>
                <c:pt idx="6201">
                  <c:v>-6.96E-3</c:v>
                </c:pt>
                <c:pt idx="6202">
                  <c:v>-7.0099999999999997E-3</c:v>
                </c:pt>
                <c:pt idx="6203">
                  <c:v>-7.0099999999999997E-3</c:v>
                </c:pt>
                <c:pt idx="6204">
                  <c:v>-7.0099999999999997E-3</c:v>
                </c:pt>
                <c:pt idx="6205">
                  <c:v>-7.0699999999999999E-3</c:v>
                </c:pt>
                <c:pt idx="6206">
                  <c:v>-7.0699999999999999E-3</c:v>
                </c:pt>
                <c:pt idx="6207">
                  <c:v>-7.1199999999999996E-3</c:v>
                </c:pt>
                <c:pt idx="6208">
                  <c:v>-7.1199999999999996E-3</c:v>
                </c:pt>
                <c:pt idx="6209">
                  <c:v>-7.1199999999999996E-3</c:v>
                </c:pt>
                <c:pt idx="6210">
                  <c:v>-7.1700000000000002E-3</c:v>
                </c:pt>
                <c:pt idx="6211">
                  <c:v>-7.1700000000000002E-3</c:v>
                </c:pt>
                <c:pt idx="6212">
                  <c:v>-7.2300000000000003E-3</c:v>
                </c:pt>
                <c:pt idx="6213">
                  <c:v>-7.2300000000000003E-3</c:v>
                </c:pt>
                <c:pt idx="6214">
                  <c:v>-7.28E-3</c:v>
                </c:pt>
                <c:pt idx="6215">
                  <c:v>-7.28E-3</c:v>
                </c:pt>
                <c:pt idx="6216">
                  <c:v>-7.3400000000000002E-3</c:v>
                </c:pt>
                <c:pt idx="6217">
                  <c:v>-7.3400000000000002E-3</c:v>
                </c:pt>
                <c:pt idx="6218">
                  <c:v>-7.3899999999999999E-3</c:v>
                </c:pt>
                <c:pt idx="6219">
                  <c:v>-7.3899999999999999E-3</c:v>
                </c:pt>
                <c:pt idx="6220">
                  <c:v>-7.45E-3</c:v>
                </c:pt>
                <c:pt idx="6221">
                  <c:v>-7.45E-3</c:v>
                </c:pt>
                <c:pt idx="6222">
                  <c:v>-7.4999999999999997E-3</c:v>
                </c:pt>
                <c:pt idx="6223">
                  <c:v>-7.4999999999999997E-3</c:v>
                </c:pt>
                <c:pt idx="6224">
                  <c:v>-7.5599999999999999E-3</c:v>
                </c:pt>
                <c:pt idx="6225">
                  <c:v>-7.5599999999999999E-3</c:v>
                </c:pt>
                <c:pt idx="6226">
                  <c:v>-7.6099999999999996E-3</c:v>
                </c:pt>
                <c:pt idx="6227">
                  <c:v>-7.6099999999999996E-3</c:v>
                </c:pt>
                <c:pt idx="6228">
                  <c:v>-7.6600000000000001E-3</c:v>
                </c:pt>
                <c:pt idx="6229">
                  <c:v>-7.6600000000000001E-3</c:v>
                </c:pt>
                <c:pt idx="6230">
                  <c:v>-7.7200000000000003E-3</c:v>
                </c:pt>
                <c:pt idx="6231">
                  <c:v>-7.7200000000000003E-3</c:v>
                </c:pt>
                <c:pt idx="6232">
                  <c:v>-7.77E-3</c:v>
                </c:pt>
                <c:pt idx="6233">
                  <c:v>-7.8300000000000002E-3</c:v>
                </c:pt>
                <c:pt idx="6234">
                  <c:v>-7.8300000000000002E-3</c:v>
                </c:pt>
                <c:pt idx="6235">
                  <c:v>-7.8799999999999999E-3</c:v>
                </c:pt>
                <c:pt idx="6236">
                  <c:v>-7.8799999999999999E-3</c:v>
                </c:pt>
                <c:pt idx="6237">
                  <c:v>-7.9399999999999991E-3</c:v>
                </c:pt>
                <c:pt idx="6238">
                  <c:v>-7.9399999999999991E-3</c:v>
                </c:pt>
                <c:pt idx="6239">
                  <c:v>-7.9900000000000006E-3</c:v>
                </c:pt>
                <c:pt idx="6240">
                  <c:v>-7.9900000000000006E-3</c:v>
                </c:pt>
                <c:pt idx="6241">
                  <c:v>-8.0499999999999999E-3</c:v>
                </c:pt>
                <c:pt idx="6242">
                  <c:v>-8.0499999999999999E-3</c:v>
                </c:pt>
                <c:pt idx="6243">
                  <c:v>-8.0999999999999996E-3</c:v>
                </c:pt>
                <c:pt idx="6244">
                  <c:v>-8.1499999999999993E-3</c:v>
                </c:pt>
                <c:pt idx="6245">
                  <c:v>-8.1499999999999993E-3</c:v>
                </c:pt>
                <c:pt idx="6246">
                  <c:v>-8.2100000000000003E-3</c:v>
                </c:pt>
                <c:pt idx="6247">
                  <c:v>-8.2100000000000003E-3</c:v>
                </c:pt>
                <c:pt idx="6248">
                  <c:v>-8.26E-3</c:v>
                </c:pt>
                <c:pt idx="6249">
                  <c:v>-8.26E-3</c:v>
                </c:pt>
                <c:pt idx="6250">
                  <c:v>-8.3199999999999993E-3</c:v>
                </c:pt>
                <c:pt idx="6251">
                  <c:v>-8.3199999999999993E-3</c:v>
                </c:pt>
                <c:pt idx="6252">
                  <c:v>-8.3700000000000007E-3</c:v>
                </c:pt>
                <c:pt idx="6253">
                  <c:v>-8.3700000000000007E-3</c:v>
                </c:pt>
                <c:pt idx="6254">
                  <c:v>-8.43E-3</c:v>
                </c:pt>
                <c:pt idx="6255">
                  <c:v>-8.43E-3</c:v>
                </c:pt>
                <c:pt idx="6256">
                  <c:v>-8.4799999999999997E-3</c:v>
                </c:pt>
                <c:pt idx="6257">
                  <c:v>-8.4799999999999997E-3</c:v>
                </c:pt>
                <c:pt idx="6258">
                  <c:v>-8.5400000000000007E-3</c:v>
                </c:pt>
                <c:pt idx="6259">
                  <c:v>-8.5400000000000007E-3</c:v>
                </c:pt>
                <c:pt idx="6260">
                  <c:v>-8.5900000000000004E-3</c:v>
                </c:pt>
                <c:pt idx="6261">
                  <c:v>-8.5900000000000004E-3</c:v>
                </c:pt>
                <c:pt idx="6262">
                  <c:v>-8.6400000000000001E-3</c:v>
                </c:pt>
                <c:pt idx="6263">
                  <c:v>-8.6400000000000001E-3</c:v>
                </c:pt>
                <c:pt idx="6264">
                  <c:v>-8.6999999999999994E-3</c:v>
                </c:pt>
                <c:pt idx="6265">
                  <c:v>-8.6999999999999994E-3</c:v>
                </c:pt>
                <c:pt idx="6266">
                  <c:v>-8.7500000000000008E-3</c:v>
                </c:pt>
                <c:pt idx="6267">
                  <c:v>-8.7500000000000008E-3</c:v>
                </c:pt>
                <c:pt idx="6268">
                  <c:v>-8.8100000000000001E-3</c:v>
                </c:pt>
                <c:pt idx="6269">
                  <c:v>-8.8100000000000001E-3</c:v>
                </c:pt>
                <c:pt idx="6270">
                  <c:v>-8.8599999999999998E-3</c:v>
                </c:pt>
                <c:pt idx="6271">
                  <c:v>-8.8599999999999998E-3</c:v>
                </c:pt>
                <c:pt idx="6272">
                  <c:v>-8.8599999999999998E-3</c:v>
                </c:pt>
                <c:pt idx="6273">
                  <c:v>-8.9200000000000008E-3</c:v>
                </c:pt>
                <c:pt idx="6274">
                  <c:v>-8.9200000000000008E-3</c:v>
                </c:pt>
                <c:pt idx="6275">
                  <c:v>-8.9700000000000005E-3</c:v>
                </c:pt>
                <c:pt idx="6276">
                  <c:v>-8.9700000000000005E-3</c:v>
                </c:pt>
                <c:pt idx="6277">
                  <c:v>-9.0299999999999998E-3</c:v>
                </c:pt>
                <c:pt idx="6278">
                  <c:v>-9.0299999999999998E-3</c:v>
                </c:pt>
                <c:pt idx="6279">
                  <c:v>-9.0299999999999998E-3</c:v>
                </c:pt>
                <c:pt idx="6280">
                  <c:v>-9.0799999999999995E-3</c:v>
                </c:pt>
                <c:pt idx="6281">
                  <c:v>-9.0799999999999995E-3</c:v>
                </c:pt>
                <c:pt idx="6282">
                  <c:v>-9.0799999999999995E-3</c:v>
                </c:pt>
                <c:pt idx="6283">
                  <c:v>-9.1299999999999992E-3</c:v>
                </c:pt>
                <c:pt idx="6284">
                  <c:v>-9.1299999999999992E-3</c:v>
                </c:pt>
                <c:pt idx="6285">
                  <c:v>-9.1299999999999992E-3</c:v>
                </c:pt>
                <c:pt idx="6286">
                  <c:v>-9.1900000000000003E-3</c:v>
                </c:pt>
                <c:pt idx="6287">
                  <c:v>-9.1900000000000003E-3</c:v>
                </c:pt>
                <c:pt idx="6288">
                  <c:v>-9.1900000000000003E-3</c:v>
                </c:pt>
                <c:pt idx="6289">
                  <c:v>-9.2399999999999999E-3</c:v>
                </c:pt>
                <c:pt idx="6290">
                  <c:v>-9.2399999999999999E-3</c:v>
                </c:pt>
                <c:pt idx="6291">
                  <c:v>-9.2399999999999999E-3</c:v>
                </c:pt>
                <c:pt idx="6292">
                  <c:v>-9.2399999999999999E-3</c:v>
                </c:pt>
                <c:pt idx="6293">
                  <c:v>-9.2999999999999992E-3</c:v>
                </c:pt>
                <c:pt idx="6294">
                  <c:v>-9.2999999999999992E-3</c:v>
                </c:pt>
                <c:pt idx="6295">
                  <c:v>-9.2999999999999992E-3</c:v>
                </c:pt>
                <c:pt idx="6296">
                  <c:v>-9.2999999999999992E-3</c:v>
                </c:pt>
                <c:pt idx="6297">
                  <c:v>-9.3500000000000007E-3</c:v>
                </c:pt>
                <c:pt idx="6298">
                  <c:v>-9.3500000000000007E-3</c:v>
                </c:pt>
                <c:pt idx="6299">
                  <c:v>-9.3500000000000007E-3</c:v>
                </c:pt>
                <c:pt idx="6300">
                  <c:v>-9.3500000000000007E-3</c:v>
                </c:pt>
                <c:pt idx="6301">
                  <c:v>-9.3500000000000007E-3</c:v>
                </c:pt>
                <c:pt idx="6302">
                  <c:v>-9.3500000000000007E-3</c:v>
                </c:pt>
                <c:pt idx="6303">
                  <c:v>-9.41E-3</c:v>
                </c:pt>
                <c:pt idx="6304">
                  <c:v>-9.41E-3</c:v>
                </c:pt>
                <c:pt idx="6305">
                  <c:v>-9.41E-3</c:v>
                </c:pt>
                <c:pt idx="6306">
                  <c:v>-9.41E-3</c:v>
                </c:pt>
                <c:pt idx="6307">
                  <c:v>-9.41E-3</c:v>
                </c:pt>
                <c:pt idx="6308">
                  <c:v>-9.41E-3</c:v>
                </c:pt>
                <c:pt idx="6309">
                  <c:v>-9.41E-3</c:v>
                </c:pt>
                <c:pt idx="6310">
                  <c:v>-9.41E-3</c:v>
                </c:pt>
                <c:pt idx="6311">
                  <c:v>-9.41E-3</c:v>
                </c:pt>
                <c:pt idx="6312">
                  <c:v>-9.4599999999999997E-3</c:v>
                </c:pt>
                <c:pt idx="6313">
                  <c:v>-9.4599999999999997E-3</c:v>
                </c:pt>
                <c:pt idx="6314">
                  <c:v>-9.4599999999999997E-3</c:v>
                </c:pt>
                <c:pt idx="6315">
                  <c:v>-9.4599999999999997E-3</c:v>
                </c:pt>
                <c:pt idx="6316">
                  <c:v>-9.4599999999999997E-3</c:v>
                </c:pt>
                <c:pt idx="6317">
                  <c:v>-9.4599999999999997E-3</c:v>
                </c:pt>
                <c:pt idx="6318">
                  <c:v>-9.4599999999999997E-3</c:v>
                </c:pt>
                <c:pt idx="6319">
                  <c:v>-9.4599999999999997E-3</c:v>
                </c:pt>
                <c:pt idx="6320">
                  <c:v>-9.4599999999999997E-3</c:v>
                </c:pt>
                <c:pt idx="6321">
                  <c:v>-9.4599999999999997E-3</c:v>
                </c:pt>
                <c:pt idx="6322">
                  <c:v>-9.4599999999999997E-3</c:v>
                </c:pt>
                <c:pt idx="6323">
                  <c:v>-9.4599999999999997E-3</c:v>
                </c:pt>
                <c:pt idx="6324">
                  <c:v>-9.4599999999999997E-3</c:v>
                </c:pt>
                <c:pt idx="6325">
                  <c:v>-9.4599999999999997E-3</c:v>
                </c:pt>
                <c:pt idx="6326">
                  <c:v>-9.4599999999999997E-3</c:v>
                </c:pt>
                <c:pt idx="6327">
                  <c:v>-9.41E-3</c:v>
                </c:pt>
                <c:pt idx="6328">
                  <c:v>-9.41E-3</c:v>
                </c:pt>
                <c:pt idx="6329">
                  <c:v>-9.41E-3</c:v>
                </c:pt>
                <c:pt idx="6330">
                  <c:v>-9.41E-3</c:v>
                </c:pt>
                <c:pt idx="6331">
                  <c:v>-9.41E-3</c:v>
                </c:pt>
                <c:pt idx="6332">
                  <c:v>-9.41E-3</c:v>
                </c:pt>
                <c:pt idx="6333">
                  <c:v>-9.41E-3</c:v>
                </c:pt>
                <c:pt idx="6334">
                  <c:v>-9.41E-3</c:v>
                </c:pt>
                <c:pt idx="6335">
                  <c:v>-9.41E-3</c:v>
                </c:pt>
                <c:pt idx="6336">
                  <c:v>-9.41E-3</c:v>
                </c:pt>
                <c:pt idx="6337">
                  <c:v>-9.3500000000000007E-3</c:v>
                </c:pt>
                <c:pt idx="6338">
                  <c:v>-9.3500000000000007E-3</c:v>
                </c:pt>
                <c:pt idx="6339">
                  <c:v>-9.3500000000000007E-3</c:v>
                </c:pt>
                <c:pt idx="6340">
                  <c:v>-9.3500000000000007E-3</c:v>
                </c:pt>
                <c:pt idx="6341">
                  <c:v>-9.3500000000000007E-3</c:v>
                </c:pt>
                <c:pt idx="6342">
                  <c:v>-9.3500000000000007E-3</c:v>
                </c:pt>
                <c:pt idx="6343">
                  <c:v>-9.3500000000000007E-3</c:v>
                </c:pt>
                <c:pt idx="6344">
                  <c:v>-9.3500000000000007E-3</c:v>
                </c:pt>
                <c:pt idx="6345">
                  <c:v>-9.2999999999999992E-3</c:v>
                </c:pt>
                <c:pt idx="6346">
                  <c:v>-9.2999999999999992E-3</c:v>
                </c:pt>
                <c:pt idx="6347">
                  <c:v>-9.2999999999999992E-3</c:v>
                </c:pt>
                <c:pt idx="6348">
                  <c:v>-9.2999999999999992E-3</c:v>
                </c:pt>
                <c:pt idx="6349">
                  <c:v>-9.2999999999999992E-3</c:v>
                </c:pt>
                <c:pt idx="6350">
                  <c:v>-9.2999999999999992E-3</c:v>
                </c:pt>
                <c:pt idx="6351">
                  <c:v>-9.2399999999999999E-3</c:v>
                </c:pt>
                <c:pt idx="6352">
                  <c:v>-9.2399999999999999E-3</c:v>
                </c:pt>
                <c:pt idx="6353">
                  <c:v>-9.2399999999999999E-3</c:v>
                </c:pt>
                <c:pt idx="6354">
                  <c:v>-9.2399999999999999E-3</c:v>
                </c:pt>
                <c:pt idx="6355">
                  <c:v>-9.2399999999999999E-3</c:v>
                </c:pt>
                <c:pt idx="6356">
                  <c:v>-9.2399999999999999E-3</c:v>
                </c:pt>
                <c:pt idx="6357">
                  <c:v>-9.1900000000000003E-3</c:v>
                </c:pt>
                <c:pt idx="6358">
                  <c:v>-9.1900000000000003E-3</c:v>
                </c:pt>
                <c:pt idx="6359">
                  <c:v>-9.1900000000000003E-3</c:v>
                </c:pt>
                <c:pt idx="6360">
                  <c:v>-9.1900000000000003E-3</c:v>
                </c:pt>
                <c:pt idx="6361">
                  <c:v>-9.1900000000000003E-3</c:v>
                </c:pt>
                <c:pt idx="6362">
                  <c:v>-9.1900000000000003E-3</c:v>
                </c:pt>
                <c:pt idx="6363">
                  <c:v>-9.1299999999999992E-3</c:v>
                </c:pt>
                <c:pt idx="6364">
                  <c:v>-9.1299999999999992E-3</c:v>
                </c:pt>
                <c:pt idx="6365">
                  <c:v>-9.1299999999999992E-3</c:v>
                </c:pt>
                <c:pt idx="6366">
                  <c:v>-9.1299999999999992E-3</c:v>
                </c:pt>
                <c:pt idx="6367">
                  <c:v>-9.1299999999999992E-3</c:v>
                </c:pt>
                <c:pt idx="6368">
                  <c:v>-9.1299999999999992E-3</c:v>
                </c:pt>
                <c:pt idx="6369">
                  <c:v>-9.0799999999999995E-3</c:v>
                </c:pt>
                <c:pt idx="6370">
                  <c:v>-9.0799999999999995E-3</c:v>
                </c:pt>
                <c:pt idx="6371">
                  <c:v>-9.0799999999999995E-3</c:v>
                </c:pt>
                <c:pt idx="6372">
                  <c:v>-9.0799999999999995E-3</c:v>
                </c:pt>
                <c:pt idx="6373">
                  <c:v>-9.0799999999999995E-3</c:v>
                </c:pt>
                <c:pt idx="6374">
                  <c:v>-9.0799999999999995E-3</c:v>
                </c:pt>
                <c:pt idx="6375">
                  <c:v>-9.0799999999999995E-3</c:v>
                </c:pt>
                <c:pt idx="6376">
                  <c:v>-9.0799999999999995E-3</c:v>
                </c:pt>
                <c:pt idx="6377">
                  <c:v>-9.0299999999999998E-3</c:v>
                </c:pt>
                <c:pt idx="6378">
                  <c:v>-9.0299999999999998E-3</c:v>
                </c:pt>
                <c:pt idx="6379">
                  <c:v>-9.0299999999999998E-3</c:v>
                </c:pt>
                <c:pt idx="6380">
                  <c:v>-9.0299999999999998E-3</c:v>
                </c:pt>
                <c:pt idx="6381">
                  <c:v>-9.0299999999999998E-3</c:v>
                </c:pt>
                <c:pt idx="6382">
                  <c:v>-9.0299999999999998E-3</c:v>
                </c:pt>
                <c:pt idx="6383">
                  <c:v>-9.0299999999999998E-3</c:v>
                </c:pt>
                <c:pt idx="6384">
                  <c:v>-9.0299999999999998E-3</c:v>
                </c:pt>
                <c:pt idx="6385">
                  <c:v>-9.0299999999999998E-3</c:v>
                </c:pt>
                <c:pt idx="6386">
                  <c:v>-9.0299999999999998E-3</c:v>
                </c:pt>
                <c:pt idx="6387">
                  <c:v>-9.0299999999999998E-3</c:v>
                </c:pt>
                <c:pt idx="6388">
                  <c:v>-8.9700000000000005E-3</c:v>
                </c:pt>
                <c:pt idx="6389">
                  <c:v>-8.9700000000000005E-3</c:v>
                </c:pt>
                <c:pt idx="6390">
                  <c:v>-8.9700000000000005E-3</c:v>
                </c:pt>
                <c:pt idx="6391">
                  <c:v>-8.9700000000000005E-3</c:v>
                </c:pt>
                <c:pt idx="6392">
                  <c:v>-8.9700000000000005E-3</c:v>
                </c:pt>
                <c:pt idx="6393">
                  <c:v>-8.9700000000000005E-3</c:v>
                </c:pt>
                <c:pt idx="6394">
                  <c:v>-8.9700000000000005E-3</c:v>
                </c:pt>
                <c:pt idx="6395">
                  <c:v>-8.9700000000000005E-3</c:v>
                </c:pt>
                <c:pt idx="6396">
                  <c:v>-8.9700000000000005E-3</c:v>
                </c:pt>
                <c:pt idx="6397">
                  <c:v>-8.9700000000000005E-3</c:v>
                </c:pt>
                <c:pt idx="6398">
                  <c:v>-8.9700000000000005E-3</c:v>
                </c:pt>
                <c:pt idx="6399">
                  <c:v>-8.9700000000000005E-3</c:v>
                </c:pt>
                <c:pt idx="6400">
                  <c:v>-8.9700000000000005E-3</c:v>
                </c:pt>
                <c:pt idx="6401">
                  <c:v>-8.9700000000000005E-3</c:v>
                </c:pt>
                <c:pt idx="6402">
                  <c:v>-8.9700000000000005E-3</c:v>
                </c:pt>
                <c:pt idx="6403">
                  <c:v>-9.0299999999999998E-3</c:v>
                </c:pt>
                <c:pt idx="6404">
                  <c:v>-9.0299999999999998E-3</c:v>
                </c:pt>
                <c:pt idx="6405">
                  <c:v>-9.0299999999999998E-3</c:v>
                </c:pt>
                <c:pt idx="6406">
                  <c:v>-9.0299999999999998E-3</c:v>
                </c:pt>
                <c:pt idx="6407">
                  <c:v>-9.0299999999999998E-3</c:v>
                </c:pt>
                <c:pt idx="6408">
                  <c:v>-9.0299999999999998E-3</c:v>
                </c:pt>
                <c:pt idx="6409">
                  <c:v>-9.0299999999999998E-3</c:v>
                </c:pt>
                <c:pt idx="6410">
                  <c:v>-9.0299999999999998E-3</c:v>
                </c:pt>
                <c:pt idx="6411">
                  <c:v>-9.0299999999999998E-3</c:v>
                </c:pt>
                <c:pt idx="6412">
                  <c:v>-9.0299999999999998E-3</c:v>
                </c:pt>
                <c:pt idx="6413">
                  <c:v>-9.0799999999999995E-3</c:v>
                </c:pt>
                <c:pt idx="6414">
                  <c:v>-9.0799999999999995E-3</c:v>
                </c:pt>
                <c:pt idx="6415">
                  <c:v>-9.0799999999999995E-3</c:v>
                </c:pt>
                <c:pt idx="6416">
                  <c:v>-9.0799999999999995E-3</c:v>
                </c:pt>
                <c:pt idx="6417">
                  <c:v>-9.0799999999999995E-3</c:v>
                </c:pt>
                <c:pt idx="6418">
                  <c:v>-9.0799999999999995E-3</c:v>
                </c:pt>
                <c:pt idx="6419">
                  <c:v>-9.1299999999999992E-3</c:v>
                </c:pt>
                <c:pt idx="6420">
                  <c:v>-9.1299999999999992E-3</c:v>
                </c:pt>
                <c:pt idx="6421">
                  <c:v>-9.1299999999999992E-3</c:v>
                </c:pt>
                <c:pt idx="6422">
                  <c:v>-9.1299999999999992E-3</c:v>
                </c:pt>
                <c:pt idx="6423">
                  <c:v>-9.1299999999999992E-3</c:v>
                </c:pt>
                <c:pt idx="6424">
                  <c:v>-9.1900000000000003E-3</c:v>
                </c:pt>
                <c:pt idx="6425">
                  <c:v>-9.1900000000000003E-3</c:v>
                </c:pt>
                <c:pt idx="6426">
                  <c:v>-9.1900000000000003E-3</c:v>
                </c:pt>
                <c:pt idx="6427">
                  <c:v>-9.1900000000000003E-3</c:v>
                </c:pt>
                <c:pt idx="6428">
                  <c:v>-9.2399999999999999E-3</c:v>
                </c:pt>
                <c:pt idx="6429">
                  <c:v>-9.2399999999999999E-3</c:v>
                </c:pt>
                <c:pt idx="6430">
                  <c:v>-9.2399999999999999E-3</c:v>
                </c:pt>
                <c:pt idx="6431">
                  <c:v>-9.2399999999999999E-3</c:v>
                </c:pt>
                <c:pt idx="6432">
                  <c:v>-9.2999999999999992E-3</c:v>
                </c:pt>
                <c:pt idx="6433">
                  <c:v>-9.2999999999999992E-3</c:v>
                </c:pt>
                <c:pt idx="6434">
                  <c:v>-9.2999999999999992E-3</c:v>
                </c:pt>
                <c:pt idx="6435">
                  <c:v>-9.2999999999999992E-3</c:v>
                </c:pt>
                <c:pt idx="6436">
                  <c:v>-9.3500000000000007E-3</c:v>
                </c:pt>
                <c:pt idx="6437">
                  <c:v>-9.3500000000000007E-3</c:v>
                </c:pt>
                <c:pt idx="6438">
                  <c:v>-9.3500000000000007E-3</c:v>
                </c:pt>
                <c:pt idx="6439">
                  <c:v>-9.41E-3</c:v>
                </c:pt>
                <c:pt idx="6440">
                  <c:v>-9.41E-3</c:v>
                </c:pt>
                <c:pt idx="6441">
                  <c:v>-9.41E-3</c:v>
                </c:pt>
                <c:pt idx="6442">
                  <c:v>-9.4599999999999997E-3</c:v>
                </c:pt>
                <c:pt idx="6443">
                  <c:v>-9.4599999999999997E-3</c:v>
                </c:pt>
                <c:pt idx="6444">
                  <c:v>-9.4599999999999997E-3</c:v>
                </c:pt>
                <c:pt idx="6445">
                  <c:v>-9.5200000000000007E-3</c:v>
                </c:pt>
                <c:pt idx="6446">
                  <c:v>-9.5200000000000007E-3</c:v>
                </c:pt>
                <c:pt idx="6447">
                  <c:v>-9.5200000000000007E-3</c:v>
                </c:pt>
                <c:pt idx="6448">
                  <c:v>-9.5700000000000004E-3</c:v>
                </c:pt>
                <c:pt idx="6449">
                  <c:v>-9.5700000000000004E-3</c:v>
                </c:pt>
                <c:pt idx="6450">
                  <c:v>-9.5700000000000004E-3</c:v>
                </c:pt>
                <c:pt idx="6451">
                  <c:v>-9.6200000000000001E-3</c:v>
                </c:pt>
                <c:pt idx="6452">
                  <c:v>-9.6200000000000001E-3</c:v>
                </c:pt>
                <c:pt idx="6453">
                  <c:v>-9.6799999999999994E-3</c:v>
                </c:pt>
                <c:pt idx="6454">
                  <c:v>-9.6799999999999994E-3</c:v>
                </c:pt>
                <c:pt idx="6455">
                  <c:v>-9.6799999999999994E-3</c:v>
                </c:pt>
                <c:pt idx="6456">
                  <c:v>-9.7300000000000008E-3</c:v>
                </c:pt>
                <c:pt idx="6457">
                  <c:v>-9.7300000000000008E-3</c:v>
                </c:pt>
                <c:pt idx="6458">
                  <c:v>-9.7300000000000008E-3</c:v>
                </c:pt>
                <c:pt idx="6459">
                  <c:v>-9.7900000000000001E-3</c:v>
                </c:pt>
                <c:pt idx="6460">
                  <c:v>-9.7900000000000001E-3</c:v>
                </c:pt>
                <c:pt idx="6461">
                  <c:v>-9.8399999999999998E-3</c:v>
                </c:pt>
                <c:pt idx="6462">
                  <c:v>-9.8399999999999998E-3</c:v>
                </c:pt>
                <c:pt idx="6463">
                  <c:v>-9.8399999999999998E-3</c:v>
                </c:pt>
                <c:pt idx="6464">
                  <c:v>-9.9000000000000008E-3</c:v>
                </c:pt>
                <c:pt idx="6465">
                  <c:v>-9.9000000000000008E-3</c:v>
                </c:pt>
                <c:pt idx="6466">
                  <c:v>-9.9500000000000005E-3</c:v>
                </c:pt>
                <c:pt idx="6467">
                  <c:v>-9.9500000000000005E-3</c:v>
                </c:pt>
                <c:pt idx="6468">
                  <c:v>-9.9500000000000005E-3</c:v>
                </c:pt>
                <c:pt idx="6469">
                  <c:v>-1.001E-2</c:v>
                </c:pt>
                <c:pt idx="6470">
                  <c:v>-1.001E-2</c:v>
                </c:pt>
                <c:pt idx="6471">
                  <c:v>-1.0059999999999999E-2</c:v>
                </c:pt>
                <c:pt idx="6472">
                  <c:v>-1.0059999999999999E-2</c:v>
                </c:pt>
                <c:pt idx="6473">
                  <c:v>-1.0109999999999999E-2</c:v>
                </c:pt>
                <c:pt idx="6474">
                  <c:v>-1.0109999999999999E-2</c:v>
                </c:pt>
                <c:pt idx="6475">
                  <c:v>-1.0109999999999999E-2</c:v>
                </c:pt>
                <c:pt idx="6476">
                  <c:v>-1.017E-2</c:v>
                </c:pt>
                <c:pt idx="6477">
                  <c:v>-1.017E-2</c:v>
                </c:pt>
                <c:pt idx="6478">
                  <c:v>-1.022E-2</c:v>
                </c:pt>
                <c:pt idx="6479">
                  <c:v>-1.022E-2</c:v>
                </c:pt>
                <c:pt idx="6480">
                  <c:v>-1.022E-2</c:v>
                </c:pt>
                <c:pt idx="6481">
                  <c:v>-1.0279999999999999E-2</c:v>
                </c:pt>
                <c:pt idx="6482">
                  <c:v>-1.0279999999999999E-2</c:v>
                </c:pt>
                <c:pt idx="6483">
                  <c:v>-1.0330000000000001E-2</c:v>
                </c:pt>
                <c:pt idx="6484">
                  <c:v>-1.0330000000000001E-2</c:v>
                </c:pt>
                <c:pt idx="6485">
                  <c:v>-1.0330000000000001E-2</c:v>
                </c:pt>
                <c:pt idx="6486">
                  <c:v>-1.039E-2</c:v>
                </c:pt>
                <c:pt idx="6487">
                  <c:v>-1.039E-2</c:v>
                </c:pt>
                <c:pt idx="6488">
                  <c:v>-1.044E-2</c:v>
                </c:pt>
                <c:pt idx="6489">
                  <c:v>-1.044E-2</c:v>
                </c:pt>
                <c:pt idx="6490">
                  <c:v>-1.044E-2</c:v>
                </c:pt>
                <c:pt idx="6491">
                  <c:v>-1.0500000000000001E-2</c:v>
                </c:pt>
                <c:pt idx="6492">
                  <c:v>-1.0500000000000001E-2</c:v>
                </c:pt>
                <c:pt idx="6493">
                  <c:v>-1.0500000000000001E-2</c:v>
                </c:pt>
                <c:pt idx="6494">
                  <c:v>-1.055E-2</c:v>
                </c:pt>
                <c:pt idx="6495">
                  <c:v>-1.055E-2</c:v>
                </c:pt>
                <c:pt idx="6496">
                  <c:v>-1.06E-2</c:v>
                </c:pt>
                <c:pt idx="6497">
                  <c:v>-1.06E-2</c:v>
                </c:pt>
                <c:pt idx="6498">
                  <c:v>-1.06E-2</c:v>
                </c:pt>
                <c:pt idx="6499">
                  <c:v>-1.0659999999999999E-2</c:v>
                </c:pt>
                <c:pt idx="6500">
                  <c:v>-1.0659999999999999E-2</c:v>
                </c:pt>
                <c:pt idx="6501">
                  <c:v>-1.0659999999999999E-2</c:v>
                </c:pt>
                <c:pt idx="6502">
                  <c:v>-1.0710000000000001E-2</c:v>
                </c:pt>
                <c:pt idx="6503">
                  <c:v>-1.0710000000000001E-2</c:v>
                </c:pt>
                <c:pt idx="6504">
                  <c:v>-1.077E-2</c:v>
                </c:pt>
                <c:pt idx="6505">
                  <c:v>-1.077E-2</c:v>
                </c:pt>
                <c:pt idx="6506">
                  <c:v>-1.077E-2</c:v>
                </c:pt>
                <c:pt idx="6507">
                  <c:v>-1.082E-2</c:v>
                </c:pt>
                <c:pt idx="6508">
                  <c:v>-1.082E-2</c:v>
                </c:pt>
                <c:pt idx="6509">
                  <c:v>-1.082E-2</c:v>
                </c:pt>
                <c:pt idx="6510">
                  <c:v>-1.0880000000000001E-2</c:v>
                </c:pt>
                <c:pt idx="6511">
                  <c:v>-1.0880000000000001E-2</c:v>
                </c:pt>
                <c:pt idx="6512">
                  <c:v>-1.0880000000000001E-2</c:v>
                </c:pt>
                <c:pt idx="6513">
                  <c:v>-1.093E-2</c:v>
                </c:pt>
                <c:pt idx="6514">
                  <c:v>-1.093E-2</c:v>
                </c:pt>
                <c:pt idx="6515">
                  <c:v>-1.093E-2</c:v>
                </c:pt>
                <c:pt idx="6516">
                  <c:v>-1.093E-2</c:v>
                </c:pt>
                <c:pt idx="6517">
                  <c:v>-1.099E-2</c:v>
                </c:pt>
                <c:pt idx="6518">
                  <c:v>-1.099E-2</c:v>
                </c:pt>
                <c:pt idx="6519">
                  <c:v>-1.099E-2</c:v>
                </c:pt>
                <c:pt idx="6520">
                  <c:v>-1.1039999999999999E-2</c:v>
                </c:pt>
                <c:pt idx="6521">
                  <c:v>-1.1039999999999999E-2</c:v>
                </c:pt>
                <c:pt idx="6522">
                  <c:v>-1.1039999999999999E-2</c:v>
                </c:pt>
                <c:pt idx="6523">
                  <c:v>-1.1039999999999999E-2</c:v>
                </c:pt>
                <c:pt idx="6524">
                  <c:v>-1.1089999999999999E-2</c:v>
                </c:pt>
                <c:pt idx="6525">
                  <c:v>-1.1089999999999999E-2</c:v>
                </c:pt>
                <c:pt idx="6526">
                  <c:v>-1.1089999999999999E-2</c:v>
                </c:pt>
                <c:pt idx="6527">
                  <c:v>-1.1089999999999999E-2</c:v>
                </c:pt>
                <c:pt idx="6528">
                  <c:v>-1.115E-2</c:v>
                </c:pt>
                <c:pt idx="6529">
                  <c:v>-1.115E-2</c:v>
                </c:pt>
                <c:pt idx="6530">
                  <c:v>-1.115E-2</c:v>
                </c:pt>
                <c:pt idx="6531">
                  <c:v>-1.115E-2</c:v>
                </c:pt>
                <c:pt idx="6532">
                  <c:v>-1.12E-2</c:v>
                </c:pt>
                <c:pt idx="6533">
                  <c:v>-1.12E-2</c:v>
                </c:pt>
                <c:pt idx="6534">
                  <c:v>-1.12E-2</c:v>
                </c:pt>
                <c:pt idx="6535">
                  <c:v>-1.12E-2</c:v>
                </c:pt>
                <c:pt idx="6536">
                  <c:v>-1.1259999999999999E-2</c:v>
                </c:pt>
                <c:pt idx="6537">
                  <c:v>-1.1259999999999999E-2</c:v>
                </c:pt>
                <c:pt idx="6538">
                  <c:v>-1.1259999999999999E-2</c:v>
                </c:pt>
                <c:pt idx="6539">
                  <c:v>-1.1259999999999999E-2</c:v>
                </c:pt>
                <c:pt idx="6540">
                  <c:v>-1.1259999999999999E-2</c:v>
                </c:pt>
                <c:pt idx="6541">
                  <c:v>-1.1259999999999999E-2</c:v>
                </c:pt>
                <c:pt idx="6542">
                  <c:v>-1.1310000000000001E-2</c:v>
                </c:pt>
                <c:pt idx="6543">
                  <c:v>-1.1310000000000001E-2</c:v>
                </c:pt>
                <c:pt idx="6544">
                  <c:v>-1.1310000000000001E-2</c:v>
                </c:pt>
                <c:pt idx="6545">
                  <c:v>-1.1310000000000001E-2</c:v>
                </c:pt>
                <c:pt idx="6546">
                  <c:v>-1.1310000000000001E-2</c:v>
                </c:pt>
                <c:pt idx="6547">
                  <c:v>-1.1310000000000001E-2</c:v>
                </c:pt>
                <c:pt idx="6548">
                  <c:v>-1.1310000000000001E-2</c:v>
                </c:pt>
                <c:pt idx="6549">
                  <c:v>-1.137E-2</c:v>
                </c:pt>
                <c:pt idx="6550">
                  <c:v>-1.137E-2</c:v>
                </c:pt>
                <c:pt idx="6551">
                  <c:v>-1.137E-2</c:v>
                </c:pt>
                <c:pt idx="6552">
                  <c:v>-1.137E-2</c:v>
                </c:pt>
                <c:pt idx="6553">
                  <c:v>-1.137E-2</c:v>
                </c:pt>
                <c:pt idx="6554">
                  <c:v>-1.137E-2</c:v>
                </c:pt>
                <c:pt idx="6555">
                  <c:v>-1.137E-2</c:v>
                </c:pt>
                <c:pt idx="6556">
                  <c:v>-1.137E-2</c:v>
                </c:pt>
                <c:pt idx="6557">
                  <c:v>-1.137E-2</c:v>
                </c:pt>
                <c:pt idx="6558">
                  <c:v>-1.137E-2</c:v>
                </c:pt>
                <c:pt idx="6559">
                  <c:v>-1.137E-2</c:v>
                </c:pt>
                <c:pt idx="6560">
                  <c:v>-1.142E-2</c:v>
                </c:pt>
                <c:pt idx="6561">
                  <c:v>-1.142E-2</c:v>
                </c:pt>
                <c:pt idx="6562">
                  <c:v>-1.142E-2</c:v>
                </c:pt>
                <c:pt idx="6563">
                  <c:v>-1.142E-2</c:v>
                </c:pt>
                <c:pt idx="6564">
                  <c:v>-1.142E-2</c:v>
                </c:pt>
                <c:pt idx="6565">
                  <c:v>-1.142E-2</c:v>
                </c:pt>
                <c:pt idx="6566">
                  <c:v>-1.142E-2</c:v>
                </c:pt>
                <c:pt idx="6567">
                  <c:v>-1.142E-2</c:v>
                </c:pt>
                <c:pt idx="6568">
                  <c:v>-1.142E-2</c:v>
                </c:pt>
                <c:pt idx="6569">
                  <c:v>-1.142E-2</c:v>
                </c:pt>
                <c:pt idx="6570">
                  <c:v>-1.142E-2</c:v>
                </c:pt>
                <c:pt idx="6571">
                  <c:v>-1.142E-2</c:v>
                </c:pt>
                <c:pt idx="6572">
                  <c:v>-1.142E-2</c:v>
                </c:pt>
                <c:pt idx="6573">
                  <c:v>-1.142E-2</c:v>
                </c:pt>
                <c:pt idx="6574">
                  <c:v>-1.142E-2</c:v>
                </c:pt>
                <c:pt idx="6575">
                  <c:v>-1.142E-2</c:v>
                </c:pt>
                <c:pt idx="6576">
                  <c:v>-1.142E-2</c:v>
                </c:pt>
                <c:pt idx="6577">
                  <c:v>-1.142E-2</c:v>
                </c:pt>
                <c:pt idx="6578">
                  <c:v>-1.142E-2</c:v>
                </c:pt>
                <c:pt idx="6579">
                  <c:v>-1.142E-2</c:v>
                </c:pt>
                <c:pt idx="6580">
                  <c:v>-1.142E-2</c:v>
                </c:pt>
                <c:pt idx="6581">
                  <c:v>-1.137E-2</c:v>
                </c:pt>
                <c:pt idx="6582">
                  <c:v>-1.137E-2</c:v>
                </c:pt>
                <c:pt idx="6583">
                  <c:v>-1.137E-2</c:v>
                </c:pt>
                <c:pt idx="6584">
                  <c:v>-1.137E-2</c:v>
                </c:pt>
                <c:pt idx="6585">
                  <c:v>-1.137E-2</c:v>
                </c:pt>
                <c:pt idx="6586">
                  <c:v>-1.137E-2</c:v>
                </c:pt>
                <c:pt idx="6587">
                  <c:v>-1.137E-2</c:v>
                </c:pt>
                <c:pt idx="6588">
                  <c:v>-1.137E-2</c:v>
                </c:pt>
                <c:pt idx="6589">
                  <c:v>-1.137E-2</c:v>
                </c:pt>
                <c:pt idx="6590">
                  <c:v>-1.137E-2</c:v>
                </c:pt>
                <c:pt idx="6591">
                  <c:v>-1.137E-2</c:v>
                </c:pt>
                <c:pt idx="6592">
                  <c:v>-1.1310000000000001E-2</c:v>
                </c:pt>
                <c:pt idx="6593">
                  <c:v>-1.1310000000000001E-2</c:v>
                </c:pt>
                <c:pt idx="6594">
                  <c:v>-1.1310000000000001E-2</c:v>
                </c:pt>
                <c:pt idx="6595">
                  <c:v>-1.1310000000000001E-2</c:v>
                </c:pt>
                <c:pt idx="6596">
                  <c:v>-1.1310000000000001E-2</c:v>
                </c:pt>
                <c:pt idx="6597">
                  <c:v>-1.1310000000000001E-2</c:v>
                </c:pt>
                <c:pt idx="6598">
                  <c:v>-1.1310000000000001E-2</c:v>
                </c:pt>
                <c:pt idx="6599">
                  <c:v>-1.1259999999999999E-2</c:v>
                </c:pt>
                <c:pt idx="6600">
                  <c:v>-1.1259999999999999E-2</c:v>
                </c:pt>
                <c:pt idx="6601">
                  <c:v>-1.1259999999999999E-2</c:v>
                </c:pt>
                <c:pt idx="6602">
                  <c:v>-1.1259999999999999E-2</c:v>
                </c:pt>
                <c:pt idx="6603">
                  <c:v>-1.1259999999999999E-2</c:v>
                </c:pt>
                <c:pt idx="6604">
                  <c:v>-1.1259999999999999E-2</c:v>
                </c:pt>
                <c:pt idx="6605">
                  <c:v>-1.12E-2</c:v>
                </c:pt>
                <c:pt idx="6606">
                  <c:v>-1.12E-2</c:v>
                </c:pt>
                <c:pt idx="6607">
                  <c:v>-1.12E-2</c:v>
                </c:pt>
                <c:pt idx="6608">
                  <c:v>-1.12E-2</c:v>
                </c:pt>
                <c:pt idx="6609">
                  <c:v>-1.12E-2</c:v>
                </c:pt>
                <c:pt idx="6610">
                  <c:v>-1.12E-2</c:v>
                </c:pt>
                <c:pt idx="6611">
                  <c:v>-1.115E-2</c:v>
                </c:pt>
                <c:pt idx="6612">
                  <c:v>-1.115E-2</c:v>
                </c:pt>
                <c:pt idx="6613">
                  <c:v>-1.115E-2</c:v>
                </c:pt>
                <c:pt idx="6614">
                  <c:v>-1.115E-2</c:v>
                </c:pt>
                <c:pt idx="6615">
                  <c:v>-1.115E-2</c:v>
                </c:pt>
                <c:pt idx="6616">
                  <c:v>-1.1089999999999999E-2</c:v>
                </c:pt>
                <c:pt idx="6617">
                  <c:v>-1.1089999999999999E-2</c:v>
                </c:pt>
                <c:pt idx="6618">
                  <c:v>-1.1089999999999999E-2</c:v>
                </c:pt>
                <c:pt idx="6619">
                  <c:v>-1.1089999999999999E-2</c:v>
                </c:pt>
                <c:pt idx="6620">
                  <c:v>-1.1089999999999999E-2</c:v>
                </c:pt>
                <c:pt idx="6621">
                  <c:v>-1.1039999999999999E-2</c:v>
                </c:pt>
                <c:pt idx="6622">
                  <c:v>-1.1039999999999999E-2</c:v>
                </c:pt>
                <c:pt idx="6623">
                  <c:v>-1.1039999999999999E-2</c:v>
                </c:pt>
                <c:pt idx="6624">
                  <c:v>-1.1039999999999999E-2</c:v>
                </c:pt>
                <c:pt idx="6625">
                  <c:v>-1.099E-2</c:v>
                </c:pt>
                <c:pt idx="6626">
                  <c:v>-1.099E-2</c:v>
                </c:pt>
                <c:pt idx="6627">
                  <c:v>-1.099E-2</c:v>
                </c:pt>
                <c:pt idx="6628">
                  <c:v>-1.099E-2</c:v>
                </c:pt>
                <c:pt idx="6629">
                  <c:v>-1.099E-2</c:v>
                </c:pt>
                <c:pt idx="6630">
                  <c:v>-1.093E-2</c:v>
                </c:pt>
                <c:pt idx="6631">
                  <c:v>-1.093E-2</c:v>
                </c:pt>
                <c:pt idx="6632">
                  <c:v>-1.093E-2</c:v>
                </c:pt>
                <c:pt idx="6633">
                  <c:v>-1.093E-2</c:v>
                </c:pt>
                <c:pt idx="6634">
                  <c:v>-1.093E-2</c:v>
                </c:pt>
                <c:pt idx="6635">
                  <c:v>-1.0880000000000001E-2</c:v>
                </c:pt>
                <c:pt idx="6636">
                  <c:v>-1.0880000000000001E-2</c:v>
                </c:pt>
                <c:pt idx="6637">
                  <c:v>-1.0880000000000001E-2</c:v>
                </c:pt>
                <c:pt idx="6638">
                  <c:v>-1.0880000000000001E-2</c:v>
                </c:pt>
                <c:pt idx="6639">
                  <c:v>-1.082E-2</c:v>
                </c:pt>
                <c:pt idx="6640">
                  <c:v>-1.082E-2</c:v>
                </c:pt>
                <c:pt idx="6641">
                  <c:v>-1.082E-2</c:v>
                </c:pt>
                <c:pt idx="6642">
                  <c:v>-1.082E-2</c:v>
                </c:pt>
                <c:pt idx="6643">
                  <c:v>-1.082E-2</c:v>
                </c:pt>
                <c:pt idx="6644">
                  <c:v>-1.077E-2</c:v>
                </c:pt>
                <c:pt idx="6645">
                  <c:v>-1.077E-2</c:v>
                </c:pt>
                <c:pt idx="6646">
                  <c:v>-1.077E-2</c:v>
                </c:pt>
                <c:pt idx="6647">
                  <c:v>-1.077E-2</c:v>
                </c:pt>
                <c:pt idx="6648">
                  <c:v>-1.077E-2</c:v>
                </c:pt>
                <c:pt idx="6649">
                  <c:v>-1.077E-2</c:v>
                </c:pt>
                <c:pt idx="6650">
                  <c:v>-1.0710000000000001E-2</c:v>
                </c:pt>
                <c:pt idx="6651">
                  <c:v>-1.0710000000000001E-2</c:v>
                </c:pt>
                <c:pt idx="6652">
                  <c:v>-1.0710000000000001E-2</c:v>
                </c:pt>
                <c:pt idx="6653">
                  <c:v>-1.0710000000000001E-2</c:v>
                </c:pt>
                <c:pt idx="6654">
                  <c:v>-1.0710000000000001E-2</c:v>
                </c:pt>
                <c:pt idx="6655">
                  <c:v>-1.0710000000000001E-2</c:v>
                </c:pt>
                <c:pt idx="6656">
                  <c:v>-1.0659999999999999E-2</c:v>
                </c:pt>
                <c:pt idx="6657">
                  <c:v>-1.0659999999999999E-2</c:v>
                </c:pt>
                <c:pt idx="6658">
                  <c:v>-1.0659999999999999E-2</c:v>
                </c:pt>
                <c:pt idx="6659">
                  <c:v>-1.0659999999999999E-2</c:v>
                </c:pt>
                <c:pt idx="6660">
                  <c:v>-1.0659999999999999E-2</c:v>
                </c:pt>
                <c:pt idx="6661">
                  <c:v>-1.0659999999999999E-2</c:v>
                </c:pt>
                <c:pt idx="6662">
                  <c:v>-1.0659999999999999E-2</c:v>
                </c:pt>
                <c:pt idx="6663">
                  <c:v>-1.0659999999999999E-2</c:v>
                </c:pt>
                <c:pt idx="6664">
                  <c:v>-1.06E-2</c:v>
                </c:pt>
                <c:pt idx="6665">
                  <c:v>-1.06E-2</c:v>
                </c:pt>
                <c:pt idx="6666">
                  <c:v>-1.06E-2</c:v>
                </c:pt>
                <c:pt idx="6667">
                  <c:v>-1.06E-2</c:v>
                </c:pt>
                <c:pt idx="6668">
                  <c:v>-1.06E-2</c:v>
                </c:pt>
                <c:pt idx="6669">
                  <c:v>-1.06E-2</c:v>
                </c:pt>
                <c:pt idx="6670">
                  <c:v>-1.06E-2</c:v>
                </c:pt>
                <c:pt idx="6671">
                  <c:v>-1.06E-2</c:v>
                </c:pt>
                <c:pt idx="6672">
                  <c:v>-1.06E-2</c:v>
                </c:pt>
                <c:pt idx="6673">
                  <c:v>-1.06E-2</c:v>
                </c:pt>
                <c:pt idx="6674">
                  <c:v>-1.06E-2</c:v>
                </c:pt>
                <c:pt idx="6675">
                  <c:v>-1.06E-2</c:v>
                </c:pt>
                <c:pt idx="6676">
                  <c:v>-1.06E-2</c:v>
                </c:pt>
                <c:pt idx="6677">
                  <c:v>-1.06E-2</c:v>
                </c:pt>
                <c:pt idx="6678">
                  <c:v>-1.06E-2</c:v>
                </c:pt>
                <c:pt idx="6679">
                  <c:v>-1.06E-2</c:v>
                </c:pt>
                <c:pt idx="6680">
                  <c:v>-1.06E-2</c:v>
                </c:pt>
                <c:pt idx="6681">
                  <c:v>-1.06E-2</c:v>
                </c:pt>
                <c:pt idx="6682">
                  <c:v>-1.06E-2</c:v>
                </c:pt>
                <c:pt idx="6683">
                  <c:v>-1.06E-2</c:v>
                </c:pt>
                <c:pt idx="6684">
                  <c:v>-1.06E-2</c:v>
                </c:pt>
                <c:pt idx="6685">
                  <c:v>-1.06E-2</c:v>
                </c:pt>
                <c:pt idx="6686">
                  <c:v>-1.06E-2</c:v>
                </c:pt>
                <c:pt idx="6687">
                  <c:v>-1.06E-2</c:v>
                </c:pt>
                <c:pt idx="6688">
                  <c:v>-1.06E-2</c:v>
                </c:pt>
                <c:pt idx="6689">
                  <c:v>-1.06E-2</c:v>
                </c:pt>
                <c:pt idx="6690">
                  <c:v>-1.06E-2</c:v>
                </c:pt>
                <c:pt idx="6691">
                  <c:v>-1.06E-2</c:v>
                </c:pt>
                <c:pt idx="6692">
                  <c:v>-1.06E-2</c:v>
                </c:pt>
                <c:pt idx="6693">
                  <c:v>-1.06E-2</c:v>
                </c:pt>
                <c:pt idx="6694">
                  <c:v>-1.0659999999999999E-2</c:v>
                </c:pt>
                <c:pt idx="6695">
                  <c:v>-1.0659999999999999E-2</c:v>
                </c:pt>
                <c:pt idx="6696">
                  <c:v>-1.0659999999999999E-2</c:v>
                </c:pt>
                <c:pt idx="6697">
                  <c:v>-1.0659999999999999E-2</c:v>
                </c:pt>
                <c:pt idx="6698">
                  <c:v>-1.0659999999999999E-2</c:v>
                </c:pt>
                <c:pt idx="6699">
                  <c:v>-1.0659999999999999E-2</c:v>
                </c:pt>
                <c:pt idx="6700">
                  <c:v>-1.0710000000000001E-2</c:v>
                </c:pt>
                <c:pt idx="6701">
                  <c:v>-1.0710000000000001E-2</c:v>
                </c:pt>
                <c:pt idx="6702">
                  <c:v>-1.0710000000000001E-2</c:v>
                </c:pt>
                <c:pt idx="6703">
                  <c:v>-1.0710000000000001E-2</c:v>
                </c:pt>
                <c:pt idx="6704">
                  <c:v>-1.0710000000000001E-2</c:v>
                </c:pt>
                <c:pt idx="6705">
                  <c:v>-1.0710000000000001E-2</c:v>
                </c:pt>
                <c:pt idx="6706">
                  <c:v>-1.077E-2</c:v>
                </c:pt>
                <c:pt idx="6707">
                  <c:v>-1.077E-2</c:v>
                </c:pt>
                <c:pt idx="6708">
                  <c:v>-1.077E-2</c:v>
                </c:pt>
                <c:pt idx="6709">
                  <c:v>-1.077E-2</c:v>
                </c:pt>
                <c:pt idx="6710">
                  <c:v>-1.082E-2</c:v>
                </c:pt>
                <c:pt idx="6711">
                  <c:v>-1.082E-2</c:v>
                </c:pt>
                <c:pt idx="6712">
                  <c:v>-1.082E-2</c:v>
                </c:pt>
                <c:pt idx="6713">
                  <c:v>-1.082E-2</c:v>
                </c:pt>
                <c:pt idx="6714">
                  <c:v>-1.0880000000000001E-2</c:v>
                </c:pt>
                <c:pt idx="6715">
                  <c:v>-1.0880000000000001E-2</c:v>
                </c:pt>
                <c:pt idx="6716">
                  <c:v>-1.0880000000000001E-2</c:v>
                </c:pt>
                <c:pt idx="6717">
                  <c:v>-1.093E-2</c:v>
                </c:pt>
                <c:pt idx="6718">
                  <c:v>-1.093E-2</c:v>
                </c:pt>
                <c:pt idx="6719">
                  <c:v>-1.093E-2</c:v>
                </c:pt>
                <c:pt idx="6720">
                  <c:v>-1.093E-2</c:v>
                </c:pt>
                <c:pt idx="6721">
                  <c:v>-1.099E-2</c:v>
                </c:pt>
                <c:pt idx="6722">
                  <c:v>-1.099E-2</c:v>
                </c:pt>
                <c:pt idx="6723">
                  <c:v>-1.099E-2</c:v>
                </c:pt>
                <c:pt idx="6724">
                  <c:v>-1.1039999999999999E-2</c:v>
                </c:pt>
                <c:pt idx="6725">
                  <c:v>-1.1039999999999999E-2</c:v>
                </c:pt>
                <c:pt idx="6726">
                  <c:v>-1.1039999999999999E-2</c:v>
                </c:pt>
                <c:pt idx="6727">
                  <c:v>-1.1089999999999999E-2</c:v>
                </c:pt>
                <c:pt idx="6728">
                  <c:v>-1.1089999999999999E-2</c:v>
                </c:pt>
                <c:pt idx="6729">
                  <c:v>-1.115E-2</c:v>
                </c:pt>
                <c:pt idx="6730">
                  <c:v>-1.115E-2</c:v>
                </c:pt>
                <c:pt idx="6731">
                  <c:v>-1.115E-2</c:v>
                </c:pt>
                <c:pt idx="6732">
                  <c:v>-1.12E-2</c:v>
                </c:pt>
                <c:pt idx="6733">
                  <c:v>-1.12E-2</c:v>
                </c:pt>
                <c:pt idx="6734">
                  <c:v>-1.12E-2</c:v>
                </c:pt>
                <c:pt idx="6735">
                  <c:v>-1.1259999999999999E-2</c:v>
                </c:pt>
                <c:pt idx="6736">
                  <c:v>-1.1259999999999999E-2</c:v>
                </c:pt>
                <c:pt idx="6737">
                  <c:v>-1.1310000000000001E-2</c:v>
                </c:pt>
                <c:pt idx="6738">
                  <c:v>-1.1310000000000001E-2</c:v>
                </c:pt>
                <c:pt idx="6739">
                  <c:v>-1.1310000000000001E-2</c:v>
                </c:pt>
                <c:pt idx="6740">
                  <c:v>-1.137E-2</c:v>
                </c:pt>
                <c:pt idx="6741">
                  <c:v>-1.137E-2</c:v>
                </c:pt>
                <c:pt idx="6742">
                  <c:v>-1.142E-2</c:v>
                </c:pt>
                <c:pt idx="6743">
                  <c:v>-1.142E-2</c:v>
                </c:pt>
                <c:pt idx="6744">
                  <c:v>-1.142E-2</c:v>
                </c:pt>
                <c:pt idx="6745">
                  <c:v>-1.1480000000000001E-2</c:v>
                </c:pt>
                <c:pt idx="6746">
                  <c:v>-1.1480000000000001E-2</c:v>
                </c:pt>
                <c:pt idx="6747">
                  <c:v>-1.153E-2</c:v>
                </c:pt>
                <c:pt idx="6748">
                  <c:v>-1.153E-2</c:v>
                </c:pt>
                <c:pt idx="6749">
                  <c:v>-1.153E-2</c:v>
                </c:pt>
                <c:pt idx="6750">
                  <c:v>-1.158E-2</c:v>
                </c:pt>
                <c:pt idx="6751">
                  <c:v>-1.158E-2</c:v>
                </c:pt>
                <c:pt idx="6752">
                  <c:v>-1.1639999999999999E-2</c:v>
                </c:pt>
                <c:pt idx="6753">
                  <c:v>-1.1639999999999999E-2</c:v>
                </c:pt>
                <c:pt idx="6754">
                  <c:v>-1.1639999999999999E-2</c:v>
                </c:pt>
                <c:pt idx="6755">
                  <c:v>-1.1690000000000001E-2</c:v>
                </c:pt>
                <c:pt idx="6756">
                  <c:v>-1.1690000000000001E-2</c:v>
                </c:pt>
                <c:pt idx="6757">
                  <c:v>-1.175E-2</c:v>
                </c:pt>
                <c:pt idx="6758">
                  <c:v>-1.175E-2</c:v>
                </c:pt>
                <c:pt idx="6759">
                  <c:v>-1.175E-2</c:v>
                </c:pt>
                <c:pt idx="6760">
                  <c:v>-1.18E-2</c:v>
                </c:pt>
                <c:pt idx="6761">
                  <c:v>-1.18E-2</c:v>
                </c:pt>
                <c:pt idx="6762">
                  <c:v>-1.1860000000000001E-2</c:v>
                </c:pt>
                <c:pt idx="6763">
                  <c:v>-1.1860000000000001E-2</c:v>
                </c:pt>
                <c:pt idx="6764">
                  <c:v>-1.1860000000000001E-2</c:v>
                </c:pt>
                <c:pt idx="6765">
                  <c:v>-1.191E-2</c:v>
                </c:pt>
                <c:pt idx="6766">
                  <c:v>-1.191E-2</c:v>
                </c:pt>
                <c:pt idx="6767">
                  <c:v>-1.197E-2</c:v>
                </c:pt>
                <c:pt idx="6768">
                  <c:v>-1.197E-2</c:v>
                </c:pt>
                <c:pt idx="6769">
                  <c:v>-1.197E-2</c:v>
                </c:pt>
                <c:pt idx="6770">
                  <c:v>-1.2019999999999999E-2</c:v>
                </c:pt>
                <c:pt idx="6771">
                  <c:v>-1.2019999999999999E-2</c:v>
                </c:pt>
                <c:pt idx="6772">
                  <c:v>-1.2019999999999999E-2</c:v>
                </c:pt>
                <c:pt idx="6773">
                  <c:v>-1.2070000000000001E-2</c:v>
                </c:pt>
                <c:pt idx="6774">
                  <c:v>-1.2070000000000001E-2</c:v>
                </c:pt>
                <c:pt idx="6775">
                  <c:v>-1.2070000000000001E-2</c:v>
                </c:pt>
                <c:pt idx="6776">
                  <c:v>-1.213E-2</c:v>
                </c:pt>
                <c:pt idx="6777">
                  <c:v>-1.213E-2</c:v>
                </c:pt>
                <c:pt idx="6778">
                  <c:v>-1.213E-2</c:v>
                </c:pt>
                <c:pt idx="6779">
                  <c:v>-1.218E-2</c:v>
                </c:pt>
                <c:pt idx="6780">
                  <c:v>-1.218E-2</c:v>
                </c:pt>
                <c:pt idx="6781">
                  <c:v>-1.218E-2</c:v>
                </c:pt>
                <c:pt idx="6782">
                  <c:v>-1.2239999999999999E-2</c:v>
                </c:pt>
                <c:pt idx="6783">
                  <c:v>-1.2239999999999999E-2</c:v>
                </c:pt>
                <c:pt idx="6784">
                  <c:v>-1.2239999999999999E-2</c:v>
                </c:pt>
                <c:pt idx="6785">
                  <c:v>-1.2239999999999999E-2</c:v>
                </c:pt>
                <c:pt idx="6786">
                  <c:v>-1.2290000000000001E-2</c:v>
                </c:pt>
                <c:pt idx="6787">
                  <c:v>-1.2290000000000001E-2</c:v>
                </c:pt>
                <c:pt idx="6788">
                  <c:v>-1.2290000000000001E-2</c:v>
                </c:pt>
                <c:pt idx="6789">
                  <c:v>-1.235E-2</c:v>
                </c:pt>
                <c:pt idx="6790">
                  <c:v>-1.235E-2</c:v>
                </c:pt>
                <c:pt idx="6791">
                  <c:v>-1.235E-2</c:v>
                </c:pt>
                <c:pt idx="6792">
                  <c:v>-1.235E-2</c:v>
                </c:pt>
                <c:pt idx="6793">
                  <c:v>-1.235E-2</c:v>
                </c:pt>
                <c:pt idx="6794">
                  <c:v>-1.24E-2</c:v>
                </c:pt>
                <c:pt idx="6795">
                  <c:v>-1.24E-2</c:v>
                </c:pt>
                <c:pt idx="6796">
                  <c:v>-1.24E-2</c:v>
                </c:pt>
                <c:pt idx="6797">
                  <c:v>-1.24E-2</c:v>
                </c:pt>
                <c:pt idx="6798">
                  <c:v>-1.24E-2</c:v>
                </c:pt>
                <c:pt idx="6799">
                  <c:v>-1.2460000000000001E-2</c:v>
                </c:pt>
                <c:pt idx="6800">
                  <c:v>-1.2460000000000001E-2</c:v>
                </c:pt>
                <c:pt idx="6801">
                  <c:v>-1.2460000000000001E-2</c:v>
                </c:pt>
                <c:pt idx="6802">
                  <c:v>-1.2460000000000001E-2</c:v>
                </c:pt>
                <c:pt idx="6803">
                  <c:v>-1.2460000000000001E-2</c:v>
                </c:pt>
                <c:pt idx="6804">
                  <c:v>-1.2460000000000001E-2</c:v>
                </c:pt>
                <c:pt idx="6805">
                  <c:v>-1.251E-2</c:v>
                </c:pt>
                <c:pt idx="6806">
                  <c:v>-1.251E-2</c:v>
                </c:pt>
                <c:pt idx="6807">
                  <c:v>-1.251E-2</c:v>
                </c:pt>
                <c:pt idx="6808">
                  <c:v>-1.251E-2</c:v>
                </c:pt>
                <c:pt idx="6809">
                  <c:v>-1.251E-2</c:v>
                </c:pt>
                <c:pt idx="6810">
                  <c:v>-1.251E-2</c:v>
                </c:pt>
                <c:pt idx="6811">
                  <c:v>-1.251E-2</c:v>
                </c:pt>
                <c:pt idx="6812">
                  <c:v>-1.251E-2</c:v>
                </c:pt>
                <c:pt idx="6813">
                  <c:v>-1.251E-2</c:v>
                </c:pt>
                <c:pt idx="6814">
                  <c:v>-1.251E-2</c:v>
                </c:pt>
                <c:pt idx="6815">
                  <c:v>-1.251E-2</c:v>
                </c:pt>
                <c:pt idx="6816">
                  <c:v>-1.251E-2</c:v>
                </c:pt>
                <c:pt idx="6817">
                  <c:v>-1.251E-2</c:v>
                </c:pt>
                <c:pt idx="6818">
                  <c:v>-1.251E-2</c:v>
                </c:pt>
                <c:pt idx="6819">
                  <c:v>-1.251E-2</c:v>
                </c:pt>
                <c:pt idx="6820">
                  <c:v>-1.251E-2</c:v>
                </c:pt>
                <c:pt idx="6821">
                  <c:v>-1.251E-2</c:v>
                </c:pt>
                <c:pt idx="6822">
                  <c:v>-1.251E-2</c:v>
                </c:pt>
                <c:pt idx="6823">
                  <c:v>-1.251E-2</c:v>
                </c:pt>
                <c:pt idx="6824">
                  <c:v>-1.251E-2</c:v>
                </c:pt>
                <c:pt idx="6825">
                  <c:v>-1.251E-2</c:v>
                </c:pt>
                <c:pt idx="6826">
                  <c:v>-1.251E-2</c:v>
                </c:pt>
                <c:pt idx="6827">
                  <c:v>-1.251E-2</c:v>
                </c:pt>
                <c:pt idx="6828">
                  <c:v>-1.251E-2</c:v>
                </c:pt>
                <c:pt idx="6829">
                  <c:v>-1.251E-2</c:v>
                </c:pt>
                <c:pt idx="6830">
                  <c:v>-1.251E-2</c:v>
                </c:pt>
                <c:pt idx="6831">
                  <c:v>-1.251E-2</c:v>
                </c:pt>
                <c:pt idx="6832">
                  <c:v>-1.251E-2</c:v>
                </c:pt>
                <c:pt idx="6833">
                  <c:v>-1.251E-2</c:v>
                </c:pt>
                <c:pt idx="6834">
                  <c:v>-1.2460000000000001E-2</c:v>
                </c:pt>
                <c:pt idx="6835">
                  <c:v>-1.2460000000000001E-2</c:v>
                </c:pt>
                <c:pt idx="6836">
                  <c:v>-1.2460000000000001E-2</c:v>
                </c:pt>
                <c:pt idx="6837">
                  <c:v>-1.2460000000000001E-2</c:v>
                </c:pt>
                <c:pt idx="6838">
                  <c:v>-1.2460000000000001E-2</c:v>
                </c:pt>
                <c:pt idx="6839">
                  <c:v>-1.2460000000000001E-2</c:v>
                </c:pt>
                <c:pt idx="6840">
                  <c:v>-1.2460000000000001E-2</c:v>
                </c:pt>
                <c:pt idx="6841">
                  <c:v>-1.2460000000000001E-2</c:v>
                </c:pt>
                <c:pt idx="6842">
                  <c:v>-1.24E-2</c:v>
                </c:pt>
                <c:pt idx="6843">
                  <c:v>-1.24E-2</c:v>
                </c:pt>
                <c:pt idx="6844">
                  <c:v>-1.24E-2</c:v>
                </c:pt>
                <c:pt idx="6845">
                  <c:v>-1.24E-2</c:v>
                </c:pt>
                <c:pt idx="6846">
                  <c:v>-1.24E-2</c:v>
                </c:pt>
                <c:pt idx="6847">
                  <c:v>-1.235E-2</c:v>
                </c:pt>
                <c:pt idx="6848">
                  <c:v>-1.235E-2</c:v>
                </c:pt>
                <c:pt idx="6849">
                  <c:v>-1.235E-2</c:v>
                </c:pt>
                <c:pt idx="6850">
                  <c:v>-1.235E-2</c:v>
                </c:pt>
                <c:pt idx="6851">
                  <c:v>-1.235E-2</c:v>
                </c:pt>
                <c:pt idx="6852">
                  <c:v>-1.2290000000000001E-2</c:v>
                </c:pt>
                <c:pt idx="6853">
                  <c:v>-1.2290000000000001E-2</c:v>
                </c:pt>
                <c:pt idx="6854">
                  <c:v>-1.2290000000000001E-2</c:v>
                </c:pt>
                <c:pt idx="6855">
                  <c:v>-1.2290000000000001E-2</c:v>
                </c:pt>
                <c:pt idx="6856">
                  <c:v>-1.2239999999999999E-2</c:v>
                </c:pt>
                <c:pt idx="6857">
                  <c:v>-1.2239999999999999E-2</c:v>
                </c:pt>
                <c:pt idx="6858">
                  <c:v>-1.2239999999999999E-2</c:v>
                </c:pt>
                <c:pt idx="6859">
                  <c:v>-1.2239999999999999E-2</c:v>
                </c:pt>
                <c:pt idx="6860">
                  <c:v>-1.218E-2</c:v>
                </c:pt>
                <c:pt idx="6861">
                  <c:v>-1.218E-2</c:v>
                </c:pt>
                <c:pt idx="6862">
                  <c:v>-1.218E-2</c:v>
                </c:pt>
                <c:pt idx="6863">
                  <c:v>-1.218E-2</c:v>
                </c:pt>
                <c:pt idx="6864">
                  <c:v>-1.213E-2</c:v>
                </c:pt>
                <c:pt idx="6865">
                  <c:v>-1.213E-2</c:v>
                </c:pt>
                <c:pt idx="6866">
                  <c:v>-1.213E-2</c:v>
                </c:pt>
                <c:pt idx="6867">
                  <c:v>-1.213E-2</c:v>
                </c:pt>
                <c:pt idx="6868">
                  <c:v>-1.2070000000000001E-2</c:v>
                </c:pt>
                <c:pt idx="6869">
                  <c:v>-1.2070000000000001E-2</c:v>
                </c:pt>
                <c:pt idx="6870">
                  <c:v>-1.2070000000000001E-2</c:v>
                </c:pt>
                <c:pt idx="6871">
                  <c:v>-1.2070000000000001E-2</c:v>
                </c:pt>
                <c:pt idx="6872">
                  <c:v>-1.2019999999999999E-2</c:v>
                </c:pt>
                <c:pt idx="6873">
                  <c:v>-1.2019999999999999E-2</c:v>
                </c:pt>
                <c:pt idx="6874">
                  <c:v>-1.2019999999999999E-2</c:v>
                </c:pt>
                <c:pt idx="6875">
                  <c:v>-1.197E-2</c:v>
                </c:pt>
                <c:pt idx="6876">
                  <c:v>-1.197E-2</c:v>
                </c:pt>
                <c:pt idx="6877">
                  <c:v>-1.197E-2</c:v>
                </c:pt>
                <c:pt idx="6878">
                  <c:v>-1.197E-2</c:v>
                </c:pt>
                <c:pt idx="6879">
                  <c:v>-1.191E-2</c:v>
                </c:pt>
                <c:pt idx="6880">
                  <c:v>-1.191E-2</c:v>
                </c:pt>
                <c:pt idx="6881">
                  <c:v>-1.191E-2</c:v>
                </c:pt>
                <c:pt idx="6882">
                  <c:v>-1.191E-2</c:v>
                </c:pt>
                <c:pt idx="6883">
                  <c:v>-1.1860000000000001E-2</c:v>
                </c:pt>
                <c:pt idx="6884">
                  <c:v>-1.1860000000000001E-2</c:v>
                </c:pt>
                <c:pt idx="6885">
                  <c:v>-1.1860000000000001E-2</c:v>
                </c:pt>
                <c:pt idx="6886">
                  <c:v>-1.18E-2</c:v>
                </c:pt>
                <c:pt idx="6887">
                  <c:v>-1.18E-2</c:v>
                </c:pt>
                <c:pt idx="6888">
                  <c:v>-1.18E-2</c:v>
                </c:pt>
                <c:pt idx="6889">
                  <c:v>-1.18E-2</c:v>
                </c:pt>
                <c:pt idx="6890">
                  <c:v>-1.175E-2</c:v>
                </c:pt>
                <c:pt idx="6891">
                  <c:v>-1.175E-2</c:v>
                </c:pt>
                <c:pt idx="6892">
                  <c:v>-1.175E-2</c:v>
                </c:pt>
                <c:pt idx="6893">
                  <c:v>-1.175E-2</c:v>
                </c:pt>
                <c:pt idx="6894">
                  <c:v>-1.1690000000000001E-2</c:v>
                </c:pt>
                <c:pt idx="6895">
                  <c:v>-1.1690000000000001E-2</c:v>
                </c:pt>
                <c:pt idx="6896">
                  <c:v>-1.1690000000000001E-2</c:v>
                </c:pt>
                <c:pt idx="6897">
                  <c:v>-1.1690000000000001E-2</c:v>
                </c:pt>
                <c:pt idx="6898">
                  <c:v>-1.1639999999999999E-2</c:v>
                </c:pt>
                <c:pt idx="6899">
                  <c:v>-1.1639999999999999E-2</c:v>
                </c:pt>
                <c:pt idx="6900">
                  <c:v>-1.1639999999999999E-2</c:v>
                </c:pt>
                <c:pt idx="6901">
                  <c:v>-1.1639999999999999E-2</c:v>
                </c:pt>
                <c:pt idx="6902">
                  <c:v>-1.1639999999999999E-2</c:v>
                </c:pt>
                <c:pt idx="6903">
                  <c:v>-1.158E-2</c:v>
                </c:pt>
                <c:pt idx="6904">
                  <c:v>-1.158E-2</c:v>
                </c:pt>
                <c:pt idx="6905">
                  <c:v>-1.158E-2</c:v>
                </c:pt>
                <c:pt idx="6906">
                  <c:v>-1.158E-2</c:v>
                </c:pt>
                <c:pt idx="6907">
                  <c:v>-1.158E-2</c:v>
                </c:pt>
                <c:pt idx="6908">
                  <c:v>-1.153E-2</c:v>
                </c:pt>
                <c:pt idx="6909">
                  <c:v>-1.153E-2</c:v>
                </c:pt>
                <c:pt idx="6910">
                  <c:v>-1.153E-2</c:v>
                </c:pt>
                <c:pt idx="6911">
                  <c:v>-1.153E-2</c:v>
                </c:pt>
                <c:pt idx="6912">
                  <c:v>-1.153E-2</c:v>
                </c:pt>
                <c:pt idx="6913">
                  <c:v>-1.1480000000000001E-2</c:v>
                </c:pt>
                <c:pt idx="6914">
                  <c:v>-1.1480000000000001E-2</c:v>
                </c:pt>
                <c:pt idx="6915">
                  <c:v>-1.1480000000000001E-2</c:v>
                </c:pt>
                <c:pt idx="6916">
                  <c:v>-1.1480000000000001E-2</c:v>
                </c:pt>
                <c:pt idx="6917">
                  <c:v>-1.1480000000000001E-2</c:v>
                </c:pt>
                <c:pt idx="6918">
                  <c:v>-1.1480000000000001E-2</c:v>
                </c:pt>
                <c:pt idx="6919">
                  <c:v>-1.142E-2</c:v>
                </c:pt>
                <c:pt idx="6920">
                  <c:v>-1.142E-2</c:v>
                </c:pt>
                <c:pt idx="6921">
                  <c:v>-1.142E-2</c:v>
                </c:pt>
                <c:pt idx="6922">
                  <c:v>-1.142E-2</c:v>
                </c:pt>
                <c:pt idx="6923">
                  <c:v>-1.142E-2</c:v>
                </c:pt>
                <c:pt idx="6924">
                  <c:v>-1.142E-2</c:v>
                </c:pt>
                <c:pt idx="6925">
                  <c:v>-1.142E-2</c:v>
                </c:pt>
                <c:pt idx="6926">
                  <c:v>-1.142E-2</c:v>
                </c:pt>
                <c:pt idx="6927">
                  <c:v>-1.142E-2</c:v>
                </c:pt>
                <c:pt idx="6928">
                  <c:v>-1.142E-2</c:v>
                </c:pt>
                <c:pt idx="6929">
                  <c:v>-1.137E-2</c:v>
                </c:pt>
                <c:pt idx="6930">
                  <c:v>-1.137E-2</c:v>
                </c:pt>
                <c:pt idx="6931">
                  <c:v>-1.137E-2</c:v>
                </c:pt>
                <c:pt idx="6932">
                  <c:v>-1.137E-2</c:v>
                </c:pt>
                <c:pt idx="6933">
                  <c:v>-1.137E-2</c:v>
                </c:pt>
                <c:pt idx="6934">
                  <c:v>-1.137E-2</c:v>
                </c:pt>
                <c:pt idx="6935">
                  <c:v>-1.137E-2</c:v>
                </c:pt>
                <c:pt idx="6936">
                  <c:v>-1.137E-2</c:v>
                </c:pt>
                <c:pt idx="6937">
                  <c:v>-1.137E-2</c:v>
                </c:pt>
                <c:pt idx="6938">
                  <c:v>-1.137E-2</c:v>
                </c:pt>
                <c:pt idx="6939">
                  <c:v>-1.137E-2</c:v>
                </c:pt>
                <c:pt idx="6940">
                  <c:v>-1.137E-2</c:v>
                </c:pt>
                <c:pt idx="6941">
                  <c:v>-1.137E-2</c:v>
                </c:pt>
                <c:pt idx="6942">
                  <c:v>-1.137E-2</c:v>
                </c:pt>
                <c:pt idx="6943">
                  <c:v>-1.137E-2</c:v>
                </c:pt>
                <c:pt idx="6944">
                  <c:v>-1.137E-2</c:v>
                </c:pt>
                <c:pt idx="6945">
                  <c:v>-1.137E-2</c:v>
                </c:pt>
                <c:pt idx="6946">
                  <c:v>-1.137E-2</c:v>
                </c:pt>
                <c:pt idx="6947">
                  <c:v>-1.137E-2</c:v>
                </c:pt>
                <c:pt idx="6948">
                  <c:v>-1.137E-2</c:v>
                </c:pt>
                <c:pt idx="6949">
                  <c:v>-1.137E-2</c:v>
                </c:pt>
                <c:pt idx="6950">
                  <c:v>-1.142E-2</c:v>
                </c:pt>
                <c:pt idx="6951">
                  <c:v>-1.142E-2</c:v>
                </c:pt>
                <c:pt idx="6952">
                  <c:v>-1.142E-2</c:v>
                </c:pt>
                <c:pt idx="6953">
                  <c:v>-1.142E-2</c:v>
                </c:pt>
                <c:pt idx="6954">
                  <c:v>-1.142E-2</c:v>
                </c:pt>
                <c:pt idx="6955">
                  <c:v>-1.142E-2</c:v>
                </c:pt>
                <c:pt idx="6956">
                  <c:v>-1.142E-2</c:v>
                </c:pt>
                <c:pt idx="6957">
                  <c:v>-1.142E-2</c:v>
                </c:pt>
                <c:pt idx="6958">
                  <c:v>-1.142E-2</c:v>
                </c:pt>
                <c:pt idx="6959">
                  <c:v>-1.1480000000000001E-2</c:v>
                </c:pt>
                <c:pt idx="6960">
                  <c:v>-1.1480000000000001E-2</c:v>
                </c:pt>
                <c:pt idx="6961">
                  <c:v>-1.1480000000000001E-2</c:v>
                </c:pt>
                <c:pt idx="6962">
                  <c:v>-1.1480000000000001E-2</c:v>
                </c:pt>
                <c:pt idx="6963">
                  <c:v>-1.1480000000000001E-2</c:v>
                </c:pt>
                <c:pt idx="6964">
                  <c:v>-1.1480000000000001E-2</c:v>
                </c:pt>
                <c:pt idx="6965">
                  <c:v>-1.1480000000000001E-2</c:v>
                </c:pt>
                <c:pt idx="6966">
                  <c:v>-1.153E-2</c:v>
                </c:pt>
                <c:pt idx="6967">
                  <c:v>-1.153E-2</c:v>
                </c:pt>
                <c:pt idx="6968">
                  <c:v>-1.153E-2</c:v>
                </c:pt>
                <c:pt idx="6969">
                  <c:v>-1.153E-2</c:v>
                </c:pt>
                <c:pt idx="6970">
                  <c:v>-1.158E-2</c:v>
                </c:pt>
                <c:pt idx="6971">
                  <c:v>-1.158E-2</c:v>
                </c:pt>
                <c:pt idx="6972">
                  <c:v>-1.158E-2</c:v>
                </c:pt>
                <c:pt idx="6973">
                  <c:v>-1.158E-2</c:v>
                </c:pt>
                <c:pt idx="6974">
                  <c:v>-1.158E-2</c:v>
                </c:pt>
                <c:pt idx="6975">
                  <c:v>-1.1639999999999999E-2</c:v>
                </c:pt>
                <c:pt idx="6976">
                  <c:v>-1.1639999999999999E-2</c:v>
                </c:pt>
                <c:pt idx="6977">
                  <c:v>-1.1639999999999999E-2</c:v>
                </c:pt>
                <c:pt idx="6978">
                  <c:v>-1.1639999999999999E-2</c:v>
                </c:pt>
                <c:pt idx="6979">
                  <c:v>-1.1690000000000001E-2</c:v>
                </c:pt>
                <c:pt idx="6980">
                  <c:v>-1.1690000000000001E-2</c:v>
                </c:pt>
                <c:pt idx="6981">
                  <c:v>-1.1690000000000001E-2</c:v>
                </c:pt>
                <c:pt idx="6982">
                  <c:v>-1.175E-2</c:v>
                </c:pt>
                <c:pt idx="6983">
                  <c:v>-1.175E-2</c:v>
                </c:pt>
                <c:pt idx="6984">
                  <c:v>-1.175E-2</c:v>
                </c:pt>
                <c:pt idx="6985">
                  <c:v>-1.175E-2</c:v>
                </c:pt>
                <c:pt idx="6986">
                  <c:v>-1.18E-2</c:v>
                </c:pt>
                <c:pt idx="6987">
                  <c:v>-1.18E-2</c:v>
                </c:pt>
                <c:pt idx="6988">
                  <c:v>-1.18E-2</c:v>
                </c:pt>
                <c:pt idx="6989">
                  <c:v>-1.1860000000000001E-2</c:v>
                </c:pt>
                <c:pt idx="6990">
                  <c:v>-1.1860000000000001E-2</c:v>
                </c:pt>
                <c:pt idx="6991">
                  <c:v>-1.1860000000000001E-2</c:v>
                </c:pt>
                <c:pt idx="6992">
                  <c:v>-1.191E-2</c:v>
                </c:pt>
                <c:pt idx="6993">
                  <c:v>-1.191E-2</c:v>
                </c:pt>
                <c:pt idx="6994">
                  <c:v>-1.191E-2</c:v>
                </c:pt>
                <c:pt idx="6995">
                  <c:v>-1.197E-2</c:v>
                </c:pt>
                <c:pt idx="6996">
                  <c:v>-1.197E-2</c:v>
                </c:pt>
                <c:pt idx="6997">
                  <c:v>-1.2019999999999999E-2</c:v>
                </c:pt>
                <c:pt idx="6998">
                  <c:v>-1.2019999999999999E-2</c:v>
                </c:pt>
                <c:pt idx="6999">
                  <c:v>-1.2019999999999999E-2</c:v>
                </c:pt>
                <c:pt idx="7000">
                  <c:v>-1.2070000000000001E-2</c:v>
                </c:pt>
                <c:pt idx="7001">
                  <c:v>-1.2070000000000001E-2</c:v>
                </c:pt>
                <c:pt idx="7002">
                  <c:v>-1.2070000000000001E-2</c:v>
                </c:pt>
                <c:pt idx="7003">
                  <c:v>-1.213E-2</c:v>
                </c:pt>
                <c:pt idx="7004">
                  <c:v>-1.213E-2</c:v>
                </c:pt>
                <c:pt idx="7005">
                  <c:v>-1.218E-2</c:v>
                </c:pt>
                <c:pt idx="7006">
                  <c:v>-1.218E-2</c:v>
                </c:pt>
                <c:pt idx="7007">
                  <c:v>-1.218E-2</c:v>
                </c:pt>
                <c:pt idx="7008">
                  <c:v>-1.2239999999999999E-2</c:v>
                </c:pt>
                <c:pt idx="7009">
                  <c:v>-1.2239999999999999E-2</c:v>
                </c:pt>
                <c:pt idx="7010">
                  <c:v>-1.2290000000000001E-2</c:v>
                </c:pt>
                <c:pt idx="7011">
                  <c:v>-1.2290000000000001E-2</c:v>
                </c:pt>
                <c:pt idx="7012">
                  <c:v>-1.2290000000000001E-2</c:v>
                </c:pt>
                <c:pt idx="7013">
                  <c:v>-1.235E-2</c:v>
                </c:pt>
                <c:pt idx="7014">
                  <c:v>-1.235E-2</c:v>
                </c:pt>
                <c:pt idx="7015">
                  <c:v>-1.24E-2</c:v>
                </c:pt>
                <c:pt idx="7016">
                  <c:v>-1.24E-2</c:v>
                </c:pt>
                <c:pt idx="7017">
                  <c:v>-1.24E-2</c:v>
                </c:pt>
                <c:pt idx="7018">
                  <c:v>-1.2460000000000001E-2</c:v>
                </c:pt>
                <c:pt idx="7019">
                  <c:v>-1.2460000000000001E-2</c:v>
                </c:pt>
                <c:pt idx="7020">
                  <c:v>-1.251E-2</c:v>
                </c:pt>
                <c:pt idx="7021">
                  <c:v>-1.251E-2</c:v>
                </c:pt>
                <c:pt idx="7022">
                  <c:v>-1.251E-2</c:v>
                </c:pt>
                <c:pt idx="7023">
                  <c:v>-1.256E-2</c:v>
                </c:pt>
                <c:pt idx="7024">
                  <c:v>-1.256E-2</c:v>
                </c:pt>
                <c:pt idx="7025">
                  <c:v>-1.2619999999999999E-2</c:v>
                </c:pt>
                <c:pt idx="7026">
                  <c:v>-1.2619999999999999E-2</c:v>
                </c:pt>
                <c:pt idx="7027">
                  <c:v>-1.2670000000000001E-2</c:v>
                </c:pt>
                <c:pt idx="7028">
                  <c:v>-1.2670000000000001E-2</c:v>
                </c:pt>
                <c:pt idx="7029">
                  <c:v>-1.2670000000000001E-2</c:v>
                </c:pt>
                <c:pt idx="7030">
                  <c:v>-1.273E-2</c:v>
                </c:pt>
                <c:pt idx="7031">
                  <c:v>-1.273E-2</c:v>
                </c:pt>
                <c:pt idx="7032">
                  <c:v>-1.278E-2</c:v>
                </c:pt>
                <c:pt idx="7033">
                  <c:v>-1.278E-2</c:v>
                </c:pt>
                <c:pt idx="7034">
                  <c:v>-1.278E-2</c:v>
                </c:pt>
                <c:pt idx="7035">
                  <c:v>-1.2840000000000001E-2</c:v>
                </c:pt>
                <c:pt idx="7036">
                  <c:v>-1.2840000000000001E-2</c:v>
                </c:pt>
                <c:pt idx="7037">
                  <c:v>-1.289E-2</c:v>
                </c:pt>
                <c:pt idx="7038">
                  <c:v>-1.289E-2</c:v>
                </c:pt>
                <c:pt idx="7039">
                  <c:v>-1.289E-2</c:v>
                </c:pt>
                <c:pt idx="7040">
                  <c:v>-1.295E-2</c:v>
                </c:pt>
                <c:pt idx="7041">
                  <c:v>-1.295E-2</c:v>
                </c:pt>
                <c:pt idx="7042">
                  <c:v>-1.295E-2</c:v>
                </c:pt>
                <c:pt idx="7043">
                  <c:v>-1.2999999999999999E-2</c:v>
                </c:pt>
                <c:pt idx="7044">
                  <c:v>-1.2999999999999999E-2</c:v>
                </c:pt>
                <c:pt idx="7045">
                  <c:v>-1.306E-2</c:v>
                </c:pt>
                <c:pt idx="7046">
                  <c:v>-1.306E-2</c:v>
                </c:pt>
                <c:pt idx="7047">
                  <c:v>-1.306E-2</c:v>
                </c:pt>
                <c:pt idx="7048">
                  <c:v>-1.311E-2</c:v>
                </c:pt>
                <c:pt idx="7049">
                  <c:v>-1.311E-2</c:v>
                </c:pt>
                <c:pt idx="7050">
                  <c:v>-1.311E-2</c:v>
                </c:pt>
                <c:pt idx="7051">
                  <c:v>-1.311E-2</c:v>
                </c:pt>
                <c:pt idx="7052">
                  <c:v>-1.316E-2</c:v>
                </c:pt>
                <c:pt idx="7053">
                  <c:v>-1.316E-2</c:v>
                </c:pt>
                <c:pt idx="7054">
                  <c:v>-1.316E-2</c:v>
                </c:pt>
                <c:pt idx="7055">
                  <c:v>-1.3220000000000001E-2</c:v>
                </c:pt>
                <c:pt idx="7056">
                  <c:v>-1.3220000000000001E-2</c:v>
                </c:pt>
                <c:pt idx="7057">
                  <c:v>-1.3220000000000001E-2</c:v>
                </c:pt>
                <c:pt idx="7058">
                  <c:v>-1.3270000000000001E-2</c:v>
                </c:pt>
                <c:pt idx="7059">
                  <c:v>-1.3270000000000001E-2</c:v>
                </c:pt>
                <c:pt idx="7060">
                  <c:v>-1.3270000000000001E-2</c:v>
                </c:pt>
                <c:pt idx="7061">
                  <c:v>-1.3270000000000001E-2</c:v>
                </c:pt>
                <c:pt idx="7062">
                  <c:v>-1.333E-2</c:v>
                </c:pt>
                <c:pt idx="7063">
                  <c:v>-1.333E-2</c:v>
                </c:pt>
                <c:pt idx="7064">
                  <c:v>-1.333E-2</c:v>
                </c:pt>
                <c:pt idx="7065">
                  <c:v>-1.333E-2</c:v>
                </c:pt>
                <c:pt idx="7066">
                  <c:v>-1.333E-2</c:v>
                </c:pt>
                <c:pt idx="7067">
                  <c:v>-1.338E-2</c:v>
                </c:pt>
                <c:pt idx="7068">
                  <c:v>-1.338E-2</c:v>
                </c:pt>
                <c:pt idx="7069">
                  <c:v>-1.338E-2</c:v>
                </c:pt>
                <c:pt idx="7070">
                  <c:v>-1.338E-2</c:v>
                </c:pt>
                <c:pt idx="7071">
                  <c:v>-1.338E-2</c:v>
                </c:pt>
                <c:pt idx="7072">
                  <c:v>-1.3440000000000001E-2</c:v>
                </c:pt>
                <c:pt idx="7073">
                  <c:v>-1.3440000000000001E-2</c:v>
                </c:pt>
                <c:pt idx="7074">
                  <c:v>-1.3440000000000001E-2</c:v>
                </c:pt>
                <c:pt idx="7075">
                  <c:v>-1.3440000000000001E-2</c:v>
                </c:pt>
                <c:pt idx="7076">
                  <c:v>-1.3440000000000001E-2</c:v>
                </c:pt>
                <c:pt idx="7077">
                  <c:v>-1.3440000000000001E-2</c:v>
                </c:pt>
                <c:pt idx="7078">
                  <c:v>-1.3440000000000001E-2</c:v>
                </c:pt>
                <c:pt idx="7079">
                  <c:v>-1.3440000000000001E-2</c:v>
                </c:pt>
                <c:pt idx="7080">
                  <c:v>-1.349E-2</c:v>
                </c:pt>
                <c:pt idx="7081">
                  <c:v>-1.349E-2</c:v>
                </c:pt>
                <c:pt idx="7082">
                  <c:v>-1.349E-2</c:v>
                </c:pt>
                <c:pt idx="7083">
                  <c:v>-1.349E-2</c:v>
                </c:pt>
                <c:pt idx="7084">
                  <c:v>-1.349E-2</c:v>
                </c:pt>
                <c:pt idx="7085">
                  <c:v>-1.349E-2</c:v>
                </c:pt>
                <c:pt idx="7086">
                  <c:v>-1.349E-2</c:v>
                </c:pt>
                <c:pt idx="7087">
                  <c:v>-1.349E-2</c:v>
                </c:pt>
                <c:pt idx="7088">
                  <c:v>-1.349E-2</c:v>
                </c:pt>
                <c:pt idx="7089">
                  <c:v>-1.349E-2</c:v>
                </c:pt>
                <c:pt idx="7090">
                  <c:v>-1.349E-2</c:v>
                </c:pt>
                <c:pt idx="7091">
                  <c:v>-1.349E-2</c:v>
                </c:pt>
                <c:pt idx="7092">
                  <c:v>-1.349E-2</c:v>
                </c:pt>
                <c:pt idx="7093">
                  <c:v>-1.349E-2</c:v>
                </c:pt>
                <c:pt idx="7094">
                  <c:v>-1.349E-2</c:v>
                </c:pt>
                <c:pt idx="7095">
                  <c:v>-1.349E-2</c:v>
                </c:pt>
                <c:pt idx="7096">
                  <c:v>-1.349E-2</c:v>
                </c:pt>
                <c:pt idx="7097">
                  <c:v>-1.349E-2</c:v>
                </c:pt>
                <c:pt idx="7098">
                  <c:v>-1.3440000000000001E-2</c:v>
                </c:pt>
                <c:pt idx="7099">
                  <c:v>-1.3440000000000001E-2</c:v>
                </c:pt>
                <c:pt idx="7100">
                  <c:v>-1.3440000000000001E-2</c:v>
                </c:pt>
                <c:pt idx="7101">
                  <c:v>-1.3440000000000001E-2</c:v>
                </c:pt>
                <c:pt idx="7102">
                  <c:v>-1.3440000000000001E-2</c:v>
                </c:pt>
                <c:pt idx="7103">
                  <c:v>-1.3440000000000001E-2</c:v>
                </c:pt>
                <c:pt idx="7104">
                  <c:v>-1.3440000000000001E-2</c:v>
                </c:pt>
                <c:pt idx="7105">
                  <c:v>-1.3440000000000001E-2</c:v>
                </c:pt>
                <c:pt idx="7106">
                  <c:v>-1.338E-2</c:v>
                </c:pt>
                <c:pt idx="7107">
                  <c:v>-1.338E-2</c:v>
                </c:pt>
                <c:pt idx="7108">
                  <c:v>-1.338E-2</c:v>
                </c:pt>
                <c:pt idx="7109">
                  <c:v>-1.338E-2</c:v>
                </c:pt>
                <c:pt idx="7110">
                  <c:v>-1.338E-2</c:v>
                </c:pt>
                <c:pt idx="7111">
                  <c:v>-1.338E-2</c:v>
                </c:pt>
                <c:pt idx="7112">
                  <c:v>-1.333E-2</c:v>
                </c:pt>
                <c:pt idx="7113">
                  <c:v>-1.333E-2</c:v>
                </c:pt>
                <c:pt idx="7114">
                  <c:v>-1.333E-2</c:v>
                </c:pt>
                <c:pt idx="7115">
                  <c:v>-1.333E-2</c:v>
                </c:pt>
                <c:pt idx="7116">
                  <c:v>-1.3270000000000001E-2</c:v>
                </c:pt>
                <c:pt idx="7117">
                  <c:v>-1.3270000000000001E-2</c:v>
                </c:pt>
                <c:pt idx="7118">
                  <c:v>-1.3270000000000001E-2</c:v>
                </c:pt>
                <c:pt idx="7119">
                  <c:v>-1.3270000000000001E-2</c:v>
                </c:pt>
                <c:pt idx="7120">
                  <c:v>-1.3220000000000001E-2</c:v>
                </c:pt>
                <c:pt idx="7121">
                  <c:v>-1.3220000000000001E-2</c:v>
                </c:pt>
                <c:pt idx="7122">
                  <c:v>-1.3220000000000001E-2</c:v>
                </c:pt>
                <c:pt idx="7123">
                  <c:v>-1.3220000000000001E-2</c:v>
                </c:pt>
                <c:pt idx="7124">
                  <c:v>-1.316E-2</c:v>
                </c:pt>
                <c:pt idx="7125">
                  <c:v>-1.316E-2</c:v>
                </c:pt>
                <c:pt idx="7126">
                  <c:v>-1.316E-2</c:v>
                </c:pt>
                <c:pt idx="7127">
                  <c:v>-1.316E-2</c:v>
                </c:pt>
                <c:pt idx="7128">
                  <c:v>-1.311E-2</c:v>
                </c:pt>
                <c:pt idx="7129">
                  <c:v>-1.311E-2</c:v>
                </c:pt>
                <c:pt idx="7130">
                  <c:v>-1.311E-2</c:v>
                </c:pt>
                <c:pt idx="7131">
                  <c:v>-1.306E-2</c:v>
                </c:pt>
                <c:pt idx="7132">
                  <c:v>-1.306E-2</c:v>
                </c:pt>
                <c:pt idx="7133">
                  <c:v>-1.306E-2</c:v>
                </c:pt>
                <c:pt idx="7134">
                  <c:v>-1.2999999999999999E-2</c:v>
                </c:pt>
                <c:pt idx="7135">
                  <c:v>-1.2999999999999999E-2</c:v>
                </c:pt>
                <c:pt idx="7136">
                  <c:v>-1.2999999999999999E-2</c:v>
                </c:pt>
                <c:pt idx="7137">
                  <c:v>-1.295E-2</c:v>
                </c:pt>
                <c:pt idx="7138">
                  <c:v>-1.295E-2</c:v>
                </c:pt>
                <c:pt idx="7139">
                  <c:v>-1.295E-2</c:v>
                </c:pt>
                <c:pt idx="7140">
                  <c:v>-1.295E-2</c:v>
                </c:pt>
                <c:pt idx="7141">
                  <c:v>-1.289E-2</c:v>
                </c:pt>
                <c:pt idx="7142">
                  <c:v>-1.289E-2</c:v>
                </c:pt>
                <c:pt idx="7143">
                  <c:v>-1.289E-2</c:v>
                </c:pt>
                <c:pt idx="7144">
                  <c:v>-1.2840000000000001E-2</c:v>
                </c:pt>
                <c:pt idx="7145">
                  <c:v>-1.2840000000000001E-2</c:v>
                </c:pt>
                <c:pt idx="7146">
                  <c:v>-1.2840000000000001E-2</c:v>
                </c:pt>
                <c:pt idx="7147">
                  <c:v>-1.278E-2</c:v>
                </c:pt>
                <c:pt idx="7148">
                  <c:v>-1.278E-2</c:v>
                </c:pt>
                <c:pt idx="7149">
                  <c:v>-1.278E-2</c:v>
                </c:pt>
                <c:pt idx="7150">
                  <c:v>-1.273E-2</c:v>
                </c:pt>
                <c:pt idx="7151">
                  <c:v>-1.273E-2</c:v>
                </c:pt>
                <c:pt idx="7152">
                  <c:v>-1.273E-2</c:v>
                </c:pt>
                <c:pt idx="7153">
                  <c:v>-1.2670000000000001E-2</c:v>
                </c:pt>
                <c:pt idx="7154">
                  <c:v>-1.2670000000000001E-2</c:v>
                </c:pt>
                <c:pt idx="7155">
                  <c:v>-1.2670000000000001E-2</c:v>
                </c:pt>
                <c:pt idx="7156">
                  <c:v>-1.2619999999999999E-2</c:v>
                </c:pt>
                <c:pt idx="7157">
                  <c:v>-1.2619999999999999E-2</c:v>
                </c:pt>
                <c:pt idx="7158">
                  <c:v>-1.2619999999999999E-2</c:v>
                </c:pt>
                <c:pt idx="7159">
                  <c:v>-1.256E-2</c:v>
                </c:pt>
                <c:pt idx="7160">
                  <c:v>-1.256E-2</c:v>
                </c:pt>
                <c:pt idx="7161">
                  <c:v>-1.256E-2</c:v>
                </c:pt>
                <c:pt idx="7162">
                  <c:v>-1.256E-2</c:v>
                </c:pt>
                <c:pt idx="7163">
                  <c:v>-1.251E-2</c:v>
                </c:pt>
                <c:pt idx="7164">
                  <c:v>-1.251E-2</c:v>
                </c:pt>
                <c:pt idx="7165">
                  <c:v>-1.251E-2</c:v>
                </c:pt>
                <c:pt idx="7166">
                  <c:v>-1.2460000000000001E-2</c:v>
                </c:pt>
                <c:pt idx="7167">
                  <c:v>-1.2460000000000001E-2</c:v>
                </c:pt>
                <c:pt idx="7168">
                  <c:v>-1.2460000000000001E-2</c:v>
                </c:pt>
                <c:pt idx="7169">
                  <c:v>-1.2460000000000001E-2</c:v>
                </c:pt>
                <c:pt idx="7170">
                  <c:v>-1.24E-2</c:v>
                </c:pt>
                <c:pt idx="7171">
                  <c:v>-1.24E-2</c:v>
                </c:pt>
                <c:pt idx="7172">
                  <c:v>-1.24E-2</c:v>
                </c:pt>
                <c:pt idx="7173">
                  <c:v>-1.24E-2</c:v>
                </c:pt>
                <c:pt idx="7174">
                  <c:v>-1.24E-2</c:v>
                </c:pt>
                <c:pt idx="7175">
                  <c:v>-1.235E-2</c:v>
                </c:pt>
                <c:pt idx="7176">
                  <c:v>-1.235E-2</c:v>
                </c:pt>
                <c:pt idx="7177">
                  <c:v>-1.235E-2</c:v>
                </c:pt>
                <c:pt idx="7178">
                  <c:v>-1.235E-2</c:v>
                </c:pt>
                <c:pt idx="7179">
                  <c:v>-1.235E-2</c:v>
                </c:pt>
                <c:pt idx="7180">
                  <c:v>-1.2290000000000001E-2</c:v>
                </c:pt>
                <c:pt idx="7181">
                  <c:v>-1.2290000000000001E-2</c:v>
                </c:pt>
                <c:pt idx="7182">
                  <c:v>-1.2290000000000001E-2</c:v>
                </c:pt>
                <c:pt idx="7183">
                  <c:v>-1.2290000000000001E-2</c:v>
                </c:pt>
                <c:pt idx="7184">
                  <c:v>-1.2290000000000001E-2</c:v>
                </c:pt>
                <c:pt idx="7185">
                  <c:v>-1.2290000000000001E-2</c:v>
                </c:pt>
                <c:pt idx="7186">
                  <c:v>-1.2239999999999999E-2</c:v>
                </c:pt>
                <c:pt idx="7187">
                  <c:v>-1.2239999999999999E-2</c:v>
                </c:pt>
                <c:pt idx="7188">
                  <c:v>-1.2239999999999999E-2</c:v>
                </c:pt>
                <c:pt idx="7189">
                  <c:v>-1.2239999999999999E-2</c:v>
                </c:pt>
                <c:pt idx="7190">
                  <c:v>-1.2239999999999999E-2</c:v>
                </c:pt>
                <c:pt idx="7191">
                  <c:v>-1.2239999999999999E-2</c:v>
                </c:pt>
                <c:pt idx="7192">
                  <c:v>-1.2239999999999999E-2</c:v>
                </c:pt>
                <c:pt idx="7193">
                  <c:v>-1.2239999999999999E-2</c:v>
                </c:pt>
                <c:pt idx="7194">
                  <c:v>-1.2239999999999999E-2</c:v>
                </c:pt>
                <c:pt idx="7195">
                  <c:v>-1.2239999999999999E-2</c:v>
                </c:pt>
                <c:pt idx="7196">
                  <c:v>-1.2239999999999999E-2</c:v>
                </c:pt>
                <c:pt idx="7197">
                  <c:v>-1.2239999999999999E-2</c:v>
                </c:pt>
                <c:pt idx="7198">
                  <c:v>-1.2239999999999999E-2</c:v>
                </c:pt>
                <c:pt idx="7199">
                  <c:v>-1.2239999999999999E-2</c:v>
                </c:pt>
                <c:pt idx="7200">
                  <c:v>-1.2239999999999999E-2</c:v>
                </c:pt>
                <c:pt idx="7201">
                  <c:v>-1.2239999999999999E-2</c:v>
                </c:pt>
                <c:pt idx="7202">
                  <c:v>-1.2239999999999999E-2</c:v>
                </c:pt>
                <c:pt idx="7203">
                  <c:v>-1.2239999999999999E-2</c:v>
                </c:pt>
                <c:pt idx="7204">
                  <c:v>-1.2239999999999999E-2</c:v>
                </c:pt>
                <c:pt idx="7205">
                  <c:v>-1.2239999999999999E-2</c:v>
                </c:pt>
                <c:pt idx="7206">
                  <c:v>-1.2239999999999999E-2</c:v>
                </c:pt>
                <c:pt idx="7207">
                  <c:v>-1.2239999999999999E-2</c:v>
                </c:pt>
                <c:pt idx="7208">
                  <c:v>-1.2239999999999999E-2</c:v>
                </c:pt>
                <c:pt idx="7209">
                  <c:v>-1.2239999999999999E-2</c:v>
                </c:pt>
                <c:pt idx="7210">
                  <c:v>-1.2239999999999999E-2</c:v>
                </c:pt>
                <c:pt idx="7211">
                  <c:v>-1.2239999999999999E-2</c:v>
                </c:pt>
                <c:pt idx="7212">
                  <c:v>-1.2239999999999999E-2</c:v>
                </c:pt>
                <c:pt idx="7213">
                  <c:v>-1.2239999999999999E-2</c:v>
                </c:pt>
                <c:pt idx="7214">
                  <c:v>-1.2239999999999999E-2</c:v>
                </c:pt>
                <c:pt idx="7215">
                  <c:v>-1.2290000000000001E-2</c:v>
                </c:pt>
                <c:pt idx="7216">
                  <c:v>-1.2290000000000001E-2</c:v>
                </c:pt>
                <c:pt idx="7217">
                  <c:v>-1.2290000000000001E-2</c:v>
                </c:pt>
                <c:pt idx="7218">
                  <c:v>-1.2290000000000001E-2</c:v>
                </c:pt>
                <c:pt idx="7219">
                  <c:v>-1.2290000000000001E-2</c:v>
                </c:pt>
                <c:pt idx="7220">
                  <c:v>-1.2290000000000001E-2</c:v>
                </c:pt>
                <c:pt idx="7221">
                  <c:v>-1.235E-2</c:v>
                </c:pt>
                <c:pt idx="7222">
                  <c:v>-1.235E-2</c:v>
                </c:pt>
                <c:pt idx="7223">
                  <c:v>-1.235E-2</c:v>
                </c:pt>
                <c:pt idx="7224">
                  <c:v>-1.235E-2</c:v>
                </c:pt>
                <c:pt idx="7225">
                  <c:v>-1.235E-2</c:v>
                </c:pt>
                <c:pt idx="7226">
                  <c:v>-1.24E-2</c:v>
                </c:pt>
                <c:pt idx="7227">
                  <c:v>-1.24E-2</c:v>
                </c:pt>
                <c:pt idx="7228">
                  <c:v>-1.24E-2</c:v>
                </c:pt>
                <c:pt idx="7229">
                  <c:v>-1.24E-2</c:v>
                </c:pt>
                <c:pt idx="7230">
                  <c:v>-1.24E-2</c:v>
                </c:pt>
                <c:pt idx="7231">
                  <c:v>-1.2460000000000001E-2</c:v>
                </c:pt>
                <c:pt idx="7232">
                  <c:v>-1.2460000000000001E-2</c:v>
                </c:pt>
                <c:pt idx="7233">
                  <c:v>-1.2460000000000001E-2</c:v>
                </c:pt>
                <c:pt idx="7234">
                  <c:v>-1.251E-2</c:v>
                </c:pt>
                <c:pt idx="7235">
                  <c:v>-1.251E-2</c:v>
                </c:pt>
                <c:pt idx="7236">
                  <c:v>-1.251E-2</c:v>
                </c:pt>
                <c:pt idx="7237">
                  <c:v>-1.251E-2</c:v>
                </c:pt>
                <c:pt idx="7238">
                  <c:v>-1.256E-2</c:v>
                </c:pt>
                <c:pt idx="7239">
                  <c:v>-1.256E-2</c:v>
                </c:pt>
                <c:pt idx="7240">
                  <c:v>-1.256E-2</c:v>
                </c:pt>
                <c:pt idx="7241">
                  <c:v>-1.2619999999999999E-2</c:v>
                </c:pt>
                <c:pt idx="7242">
                  <c:v>-1.2619999999999999E-2</c:v>
                </c:pt>
                <c:pt idx="7243">
                  <c:v>-1.2619999999999999E-2</c:v>
                </c:pt>
                <c:pt idx="7244">
                  <c:v>-1.2619999999999999E-2</c:v>
                </c:pt>
                <c:pt idx="7245">
                  <c:v>-1.2670000000000001E-2</c:v>
                </c:pt>
                <c:pt idx="7246">
                  <c:v>-1.2670000000000001E-2</c:v>
                </c:pt>
                <c:pt idx="7247">
                  <c:v>-1.2670000000000001E-2</c:v>
                </c:pt>
                <c:pt idx="7248">
                  <c:v>-1.273E-2</c:v>
                </c:pt>
                <c:pt idx="7249">
                  <c:v>-1.273E-2</c:v>
                </c:pt>
                <c:pt idx="7250">
                  <c:v>-1.273E-2</c:v>
                </c:pt>
                <c:pt idx="7251">
                  <c:v>-1.278E-2</c:v>
                </c:pt>
                <c:pt idx="7252">
                  <c:v>-1.278E-2</c:v>
                </c:pt>
                <c:pt idx="7253">
                  <c:v>-1.278E-2</c:v>
                </c:pt>
                <c:pt idx="7254">
                  <c:v>-1.2840000000000001E-2</c:v>
                </c:pt>
                <c:pt idx="7255">
                  <c:v>-1.2840000000000001E-2</c:v>
                </c:pt>
                <c:pt idx="7256">
                  <c:v>-1.2840000000000001E-2</c:v>
                </c:pt>
                <c:pt idx="7257">
                  <c:v>-1.289E-2</c:v>
                </c:pt>
                <c:pt idx="7258">
                  <c:v>-1.289E-2</c:v>
                </c:pt>
                <c:pt idx="7259">
                  <c:v>-1.289E-2</c:v>
                </c:pt>
                <c:pt idx="7260">
                  <c:v>-1.295E-2</c:v>
                </c:pt>
                <c:pt idx="7261">
                  <c:v>-1.295E-2</c:v>
                </c:pt>
                <c:pt idx="7262">
                  <c:v>-1.295E-2</c:v>
                </c:pt>
                <c:pt idx="7263">
                  <c:v>-1.2999999999999999E-2</c:v>
                </c:pt>
                <c:pt idx="7264">
                  <c:v>-1.2999999999999999E-2</c:v>
                </c:pt>
                <c:pt idx="7265">
                  <c:v>-1.2999999999999999E-2</c:v>
                </c:pt>
                <c:pt idx="7266">
                  <c:v>-1.306E-2</c:v>
                </c:pt>
                <c:pt idx="7267">
                  <c:v>-1.306E-2</c:v>
                </c:pt>
                <c:pt idx="7268">
                  <c:v>-1.306E-2</c:v>
                </c:pt>
                <c:pt idx="7269">
                  <c:v>-1.311E-2</c:v>
                </c:pt>
                <c:pt idx="7270">
                  <c:v>-1.311E-2</c:v>
                </c:pt>
                <c:pt idx="7271">
                  <c:v>-1.311E-2</c:v>
                </c:pt>
                <c:pt idx="7272">
                  <c:v>-1.316E-2</c:v>
                </c:pt>
                <c:pt idx="7273">
                  <c:v>-1.316E-2</c:v>
                </c:pt>
                <c:pt idx="7274">
                  <c:v>-1.316E-2</c:v>
                </c:pt>
                <c:pt idx="7275">
                  <c:v>-1.3220000000000001E-2</c:v>
                </c:pt>
                <c:pt idx="7276">
                  <c:v>-1.3220000000000001E-2</c:v>
                </c:pt>
                <c:pt idx="7277">
                  <c:v>-1.3220000000000001E-2</c:v>
                </c:pt>
                <c:pt idx="7278">
                  <c:v>-1.3270000000000001E-2</c:v>
                </c:pt>
                <c:pt idx="7279">
                  <c:v>-1.3270000000000001E-2</c:v>
                </c:pt>
                <c:pt idx="7280">
                  <c:v>-1.3270000000000001E-2</c:v>
                </c:pt>
                <c:pt idx="7281">
                  <c:v>-1.3270000000000001E-2</c:v>
                </c:pt>
                <c:pt idx="7282">
                  <c:v>-1.333E-2</c:v>
                </c:pt>
                <c:pt idx="7283">
                  <c:v>-1.333E-2</c:v>
                </c:pt>
                <c:pt idx="7284">
                  <c:v>-1.333E-2</c:v>
                </c:pt>
                <c:pt idx="7285">
                  <c:v>-1.338E-2</c:v>
                </c:pt>
                <c:pt idx="7286">
                  <c:v>-1.338E-2</c:v>
                </c:pt>
                <c:pt idx="7287">
                  <c:v>-1.338E-2</c:v>
                </c:pt>
                <c:pt idx="7288">
                  <c:v>-1.338E-2</c:v>
                </c:pt>
                <c:pt idx="7289">
                  <c:v>-1.3440000000000001E-2</c:v>
                </c:pt>
                <c:pt idx="7290">
                  <c:v>-1.3440000000000001E-2</c:v>
                </c:pt>
                <c:pt idx="7291">
                  <c:v>-1.3440000000000001E-2</c:v>
                </c:pt>
                <c:pt idx="7292">
                  <c:v>-1.3440000000000001E-2</c:v>
                </c:pt>
                <c:pt idx="7293">
                  <c:v>-1.3440000000000001E-2</c:v>
                </c:pt>
                <c:pt idx="7294">
                  <c:v>-1.349E-2</c:v>
                </c:pt>
                <c:pt idx="7295">
                  <c:v>-1.349E-2</c:v>
                </c:pt>
                <c:pt idx="7296">
                  <c:v>-1.349E-2</c:v>
                </c:pt>
                <c:pt idx="7297">
                  <c:v>-1.349E-2</c:v>
                </c:pt>
                <c:pt idx="7298">
                  <c:v>-1.349E-2</c:v>
                </c:pt>
                <c:pt idx="7299">
                  <c:v>-1.355E-2</c:v>
                </c:pt>
                <c:pt idx="7300">
                  <c:v>-1.355E-2</c:v>
                </c:pt>
                <c:pt idx="7301">
                  <c:v>-1.355E-2</c:v>
                </c:pt>
                <c:pt idx="7302">
                  <c:v>-1.355E-2</c:v>
                </c:pt>
                <c:pt idx="7303">
                  <c:v>-1.355E-2</c:v>
                </c:pt>
                <c:pt idx="7304">
                  <c:v>-1.355E-2</c:v>
                </c:pt>
                <c:pt idx="7305">
                  <c:v>-1.355E-2</c:v>
                </c:pt>
                <c:pt idx="7306">
                  <c:v>-1.3599999999999999E-2</c:v>
                </c:pt>
                <c:pt idx="7307">
                  <c:v>-1.3599999999999999E-2</c:v>
                </c:pt>
                <c:pt idx="7308">
                  <c:v>-1.3599999999999999E-2</c:v>
                </c:pt>
                <c:pt idx="7309">
                  <c:v>-1.3599999999999999E-2</c:v>
                </c:pt>
                <c:pt idx="7310">
                  <c:v>-1.3599999999999999E-2</c:v>
                </c:pt>
                <c:pt idx="7311">
                  <c:v>-1.3599999999999999E-2</c:v>
                </c:pt>
                <c:pt idx="7312">
                  <c:v>-1.3599999999999999E-2</c:v>
                </c:pt>
                <c:pt idx="7313">
                  <c:v>-1.3599999999999999E-2</c:v>
                </c:pt>
                <c:pt idx="7314">
                  <c:v>-1.3599999999999999E-2</c:v>
                </c:pt>
                <c:pt idx="7315">
                  <c:v>-1.3599999999999999E-2</c:v>
                </c:pt>
                <c:pt idx="7316">
                  <c:v>-1.3599999999999999E-2</c:v>
                </c:pt>
                <c:pt idx="7317">
                  <c:v>-1.3650000000000001E-2</c:v>
                </c:pt>
                <c:pt idx="7318">
                  <c:v>-1.3650000000000001E-2</c:v>
                </c:pt>
                <c:pt idx="7319">
                  <c:v>-1.3650000000000001E-2</c:v>
                </c:pt>
                <c:pt idx="7320">
                  <c:v>-1.3650000000000001E-2</c:v>
                </c:pt>
                <c:pt idx="7321">
                  <c:v>-1.3650000000000001E-2</c:v>
                </c:pt>
                <c:pt idx="7322">
                  <c:v>-1.3650000000000001E-2</c:v>
                </c:pt>
                <c:pt idx="7323">
                  <c:v>-1.3650000000000001E-2</c:v>
                </c:pt>
                <c:pt idx="7324">
                  <c:v>-1.3650000000000001E-2</c:v>
                </c:pt>
                <c:pt idx="7325">
                  <c:v>-1.3650000000000001E-2</c:v>
                </c:pt>
                <c:pt idx="7326">
                  <c:v>-1.3650000000000001E-2</c:v>
                </c:pt>
                <c:pt idx="7327">
                  <c:v>-1.3650000000000001E-2</c:v>
                </c:pt>
                <c:pt idx="7328">
                  <c:v>-1.3599999999999999E-2</c:v>
                </c:pt>
                <c:pt idx="7329">
                  <c:v>-1.3599999999999999E-2</c:v>
                </c:pt>
                <c:pt idx="7330">
                  <c:v>-1.3599999999999999E-2</c:v>
                </c:pt>
                <c:pt idx="7331">
                  <c:v>-1.3599999999999999E-2</c:v>
                </c:pt>
                <c:pt idx="7332">
                  <c:v>-1.3599999999999999E-2</c:v>
                </c:pt>
                <c:pt idx="7333">
                  <c:v>-1.3599999999999999E-2</c:v>
                </c:pt>
                <c:pt idx="7334">
                  <c:v>-1.3599999999999999E-2</c:v>
                </c:pt>
                <c:pt idx="7335">
                  <c:v>-1.3599999999999999E-2</c:v>
                </c:pt>
                <c:pt idx="7336">
                  <c:v>-1.3599999999999999E-2</c:v>
                </c:pt>
                <c:pt idx="7337">
                  <c:v>-1.3599999999999999E-2</c:v>
                </c:pt>
                <c:pt idx="7338">
                  <c:v>-1.3599999999999999E-2</c:v>
                </c:pt>
                <c:pt idx="7339">
                  <c:v>-1.3599999999999999E-2</c:v>
                </c:pt>
                <c:pt idx="7340">
                  <c:v>-1.3599999999999999E-2</c:v>
                </c:pt>
                <c:pt idx="7341">
                  <c:v>-1.3599999999999999E-2</c:v>
                </c:pt>
                <c:pt idx="7342">
                  <c:v>-1.355E-2</c:v>
                </c:pt>
                <c:pt idx="7343">
                  <c:v>-1.355E-2</c:v>
                </c:pt>
                <c:pt idx="7344">
                  <c:v>-1.355E-2</c:v>
                </c:pt>
                <c:pt idx="7345">
                  <c:v>-1.355E-2</c:v>
                </c:pt>
                <c:pt idx="7346">
                  <c:v>-1.355E-2</c:v>
                </c:pt>
                <c:pt idx="7347">
                  <c:v>-1.355E-2</c:v>
                </c:pt>
                <c:pt idx="7348">
                  <c:v>-1.355E-2</c:v>
                </c:pt>
                <c:pt idx="7349">
                  <c:v>-1.355E-2</c:v>
                </c:pt>
                <c:pt idx="7350">
                  <c:v>-1.349E-2</c:v>
                </c:pt>
                <c:pt idx="7351">
                  <c:v>-1.349E-2</c:v>
                </c:pt>
                <c:pt idx="7352">
                  <c:v>-1.349E-2</c:v>
                </c:pt>
                <c:pt idx="7353">
                  <c:v>-1.349E-2</c:v>
                </c:pt>
                <c:pt idx="7354">
                  <c:v>-1.349E-2</c:v>
                </c:pt>
                <c:pt idx="7355">
                  <c:v>-1.349E-2</c:v>
                </c:pt>
                <c:pt idx="7356">
                  <c:v>-1.3440000000000001E-2</c:v>
                </c:pt>
                <c:pt idx="7357">
                  <c:v>-1.3440000000000001E-2</c:v>
                </c:pt>
                <c:pt idx="7358">
                  <c:v>-1.3440000000000001E-2</c:v>
                </c:pt>
                <c:pt idx="7359">
                  <c:v>-1.3440000000000001E-2</c:v>
                </c:pt>
                <c:pt idx="7360">
                  <c:v>-1.3440000000000001E-2</c:v>
                </c:pt>
                <c:pt idx="7361">
                  <c:v>-1.3440000000000001E-2</c:v>
                </c:pt>
                <c:pt idx="7362">
                  <c:v>-1.338E-2</c:v>
                </c:pt>
                <c:pt idx="7363">
                  <c:v>-1.338E-2</c:v>
                </c:pt>
                <c:pt idx="7364">
                  <c:v>-1.338E-2</c:v>
                </c:pt>
                <c:pt idx="7365">
                  <c:v>-1.338E-2</c:v>
                </c:pt>
                <c:pt idx="7366">
                  <c:v>-1.338E-2</c:v>
                </c:pt>
                <c:pt idx="7367">
                  <c:v>-1.338E-2</c:v>
                </c:pt>
                <c:pt idx="7368">
                  <c:v>-1.333E-2</c:v>
                </c:pt>
                <c:pt idx="7369">
                  <c:v>-1.333E-2</c:v>
                </c:pt>
                <c:pt idx="7370">
                  <c:v>-1.333E-2</c:v>
                </c:pt>
                <c:pt idx="7371">
                  <c:v>-1.333E-2</c:v>
                </c:pt>
                <c:pt idx="7372">
                  <c:v>-1.333E-2</c:v>
                </c:pt>
                <c:pt idx="7373">
                  <c:v>-1.3270000000000001E-2</c:v>
                </c:pt>
                <c:pt idx="7374">
                  <c:v>-1.3270000000000001E-2</c:v>
                </c:pt>
                <c:pt idx="7375">
                  <c:v>-1.3270000000000001E-2</c:v>
                </c:pt>
                <c:pt idx="7376">
                  <c:v>-1.3270000000000001E-2</c:v>
                </c:pt>
                <c:pt idx="7377">
                  <c:v>-1.3270000000000001E-2</c:v>
                </c:pt>
                <c:pt idx="7378">
                  <c:v>-1.3220000000000001E-2</c:v>
                </c:pt>
                <c:pt idx="7379">
                  <c:v>-1.3220000000000001E-2</c:v>
                </c:pt>
                <c:pt idx="7380">
                  <c:v>-1.3220000000000001E-2</c:v>
                </c:pt>
                <c:pt idx="7381">
                  <c:v>-1.3220000000000001E-2</c:v>
                </c:pt>
                <c:pt idx="7382">
                  <c:v>-1.3220000000000001E-2</c:v>
                </c:pt>
                <c:pt idx="7383">
                  <c:v>-1.3220000000000001E-2</c:v>
                </c:pt>
                <c:pt idx="7384">
                  <c:v>-1.316E-2</c:v>
                </c:pt>
                <c:pt idx="7385">
                  <c:v>-1.316E-2</c:v>
                </c:pt>
                <c:pt idx="7386">
                  <c:v>-1.316E-2</c:v>
                </c:pt>
                <c:pt idx="7387">
                  <c:v>-1.316E-2</c:v>
                </c:pt>
                <c:pt idx="7388">
                  <c:v>-1.316E-2</c:v>
                </c:pt>
                <c:pt idx="7389">
                  <c:v>-1.316E-2</c:v>
                </c:pt>
                <c:pt idx="7390">
                  <c:v>-1.311E-2</c:v>
                </c:pt>
                <c:pt idx="7391">
                  <c:v>-1.311E-2</c:v>
                </c:pt>
                <c:pt idx="7392">
                  <c:v>-1.311E-2</c:v>
                </c:pt>
                <c:pt idx="7393">
                  <c:v>-1.311E-2</c:v>
                </c:pt>
                <c:pt idx="7394">
                  <c:v>-1.311E-2</c:v>
                </c:pt>
                <c:pt idx="7395">
                  <c:v>-1.311E-2</c:v>
                </c:pt>
                <c:pt idx="7396">
                  <c:v>-1.311E-2</c:v>
                </c:pt>
                <c:pt idx="7397">
                  <c:v>-1.311E-2</c:v>
                </c:pt>
                <c:pt idx="7398">
                  <c:v>-1.306E-2</c:v>
                </c:pt>
                <c:pt idx="7399">
                  <c:v>-1.306E-2</c:v>
                </c:pt>
                <c:pt idx="7400">
                  <c:v>-1.306E-2</c:v>
                </c:pt>
                <c:pt idx="7401">
                  <c:v>-1.306E-2</c:v>
                </c:pt>
                <c:pt idx="7402">
                  <c:v>-1.306E-2</c:v>
                </c:pt>
                <c:pt idx="7403">
                  <c:v>-1.306E-2</c:v>
                </c:pt>
                <c:pt idx="7404">
                  <c:v>-1.306E-2</c:v>
                </c:pt>
                <c:pt idx="7405">
                  <c:v>-1.306E-2</c:v>
                </c:pt>
                <c:pt idx="7406">
                  <c:v>-1.306E-2</c:v>
                </c:pt>
                <c:pt idx="7407">
                  <c:v>-1.2999999999999999E-2</c:v>
                </c:pt>
                <c:pt idx="7408">
                  <c:v>-1.2999999999999999E-2</c:v>
                </c:pt>
                <c:pt idx="7409">
                  <c:v>-1.2999999999999999E-2</c:v>
                </c:pt>
                <c:pt idx="7410">
                  <c:v>-1.2999999999999999E-2</c:v>
                </c:pt>
                <c:pt idx="7411">
                  <c:v>-1.2999999999999999E-2</c:v>
                </c:pt>
                <c:pt idx="7412">
                  <c:v>-1.2999999999999999E-2</c:v>
                </c:pt>
                <c:pt idx="7413">
                  <c:v>-1.2999999999999999E-2</c:v>
                </c:pt>
                <c:pt idx="7414">
                  <c:v>-1.2999999999999999E-2</c:v>
                </c:pt>
                <c:pt idx="7415">
                  <c:v>-1.2999999999999999E-2</c:v>
                </c:pt>
                <c:pt idx="7416">
                  <c:v>-1.2999999999999999E-2</c:v>
                </c:pt>
                <c:pt idx="7417">
                  <c:v>-1.2999999999999999E-2</c:v>
                </c:pt>
                <c:pt idx="7418">
                  <c:v>-1.2999999999999999E-2</c:v>
                </c:pt>
                <c:pt idx="7419">
                  <c:v>-1.2999999999999999E-2</c:v>
                </c:pt>
                <c:pt idx="7420">
                  <c:v>-1.2999999999999999E-2</c:v>
                </c:pt>
                <c:pt idx="7421">
                  <c:v>-1.2999999999999999E-2</c:v>
                </c:pt>
                <c:pt idx="7422">
                  <c:v>-1.2999999999999999E-2</c:v>
                </c:pt>
                <c:pt idx="7423">
                  <c:v>-1.2999999999999999E-2</c:v>
                </c:pt>
                <c:pt idx="7424">
                  <c:v>-1.2999999999999999E-2</c:v>
                </c:pt>
                <c:pt idx="7425">
                  <c:v>-1.2999999999999999E-2</c:v>
                </c:pt>
                <c:pt idx="7426">
                  <c:v>-1.2999999999999999E-2</c:v>
                </c:pt>
                <c:pt idx="7427">
                  <c:v>-1.2999999999999999E-2</c:v>
                </c:pt>
                <c:pt idx="7428">
                  <c:v>-1.2999999999999999E-2</c:v>
                </c:pt>
                <c:pt idx="7429">
                  <c:v>-1.2999999999999999E-2</c:v>
                </c:pt>
                <c:pt idx="7430">
                  <c:v>-1.2999999999999999E-2</c:v>
                </c:pt>
                <c:pt idx="7431">
                  <c:v>-1.2999999999999999E-2</c:v>
                </c:pt>
                <c:pt idx="7432">
                  <c:v>-1.2999999999999999E-2</c:v>
                </c:pt>
                <c:pt idx="7433">
                  <c:v>-1.2999999999999999E-2</c:v>
                </c:pt>
                <c:pt idx="7434">
                  <c:v>-1.2999999999999999E-2</c:v>
                </c:pt>
                <c:pt idx="7435">
                  <c:v>-1.2999999999999999E-2</c:v>
                </c:pt>
                <c:pt idx="7436">
                  <c:v>-1.2999999999999999E-2</c:v>
                </c:pt>
                <c:pt idx="7437">
                  <c:v>-1.2999999999999999E-2</c:v>
                </c:pt>
                <c:pt idx="7438">
                  <c:v>-1.2999999999999999E-2</c:v>
                </c:pt>
                <c:pt idx="7439">
                  <c:v>-1.2999999999999999E-2</c:v>
                </c:pt>
                <c:pt idx="7440">
                  <c:v>-1.2999999999999999E-2</c:v>
                </c:pt>
                <c:pt idx="7441">
                  <c:v>-1.2999999999999999E-2</c:v>
                </c:pt>
                <c:pt idx="7442">
                  <c:v>-1.2999999999999999E-2</c:v>
                </c:pt>
                <c:pt idx="7443">
                  <c:v>-1.2999999999999999E-2</c:v>
                </c:pt>
                <c:pt idx="7444">
                  <c:v>-1.306E-2</c:v>
                </c:pt>
                <c:pt idx="7445">
                  <c:v>-1.306E-2</c:v>
                </c:pt>
                <c:pt idx="7446">
                  <c:v>-1.306E-2</c:v>
                </c:pt>
                <c:pt idx="7447">
                  <c:v>-1.306E-2</c:v>
                </c:pt>
                <c:pt idx="7448">
                  <c:v>-1.306E-2</c:v>
                </c:pt>
                <c:pt idx="7449">
                  <c:v>-1.306E-2</c:v>
                </c:pt>
                <c:pt idx="7450">
                  <c:v>-1.306E-2</c:v>
                </c:pt>
                <c:pt idx="7451">
                  <c:v>-1.306E-2</c:v>
                </c:pt>
                <c:pt idx="7452">
                  <c:v>-1.311E-2</c:v>
                </c:pt>
                <c:pt idx="7453">
                  <c:v>-1.311E-2</c:v>
                </c:pt>
                <c:pt idx="7454">
                  <c:v>-1.311E-2</c:v>
                </c:pt>
                <c:pt idx="7455">
                  <c:v>-1.311E-2</c:v>
                </c:pt>
                <c:pt idx="7456">
                  <c:v>-1.311E-2</c:v>
                </c:pt>
                <c:pt idx="7457">
                  <c:v>-1.311E-2</c:v>
                </c:pt>
                <c:pt idx="7458">
                  <c:v>-1.311E-2</c:v>
                </c:pt>
                <c:pt idx="7459">
                  <c:v>-1.316E-2</c:v>
                </c:pt>
                <c:pt idx="7460">
                  <c:v>-1.316E-2</c:v>
                </c:pt>
                <c:pt idx="7461">
                  <c:v>-1.316E-2</c:v>
                </c:pt>
                <c:pt idx="7462">
                  <c:v>-1.316E-2</c:v>
                </c:pt>
                <c:pt idx="7463">
                  <c:v>-1.316E-2</c:v>
                </c:pt>
                <c:pt idx="7464">
                  <c:v>-1.316E-2</c:v>
                </c:pt>
                <c:pt idx="7465">
                  <c:v>-1.3220000000000001E-2</c:v>
                </c:pt>
                <c:pt idx="7466">
                  <c:v>-1.3220000000000001E-2</c:v>
                </c:pt>
                <c:pt idx="7467">
                  <c:v>-1.3220000000000001E-2</c:v>
                </c:pt>
                <c:pt idx="7468">
                  <c:v>-1.3220000000000001E-2</c:v>
                </c:pt>
                <c:pt idx="7469">
                  <c:v>-1.3220000000000001E-2</c:v>
                </c:pt>
                <c:pt idx="7470">
                  <c:v>-1.3270000000000001E-2</c:v>
                </c:pt>
                <c:pt idx="7471">
                  <c:v>-1.3270000000000001E-2</c:v>
                </c:pt>
                <c:pt idx="7472">
                  <c:v>-1.3270000000000001E-2</c:v>
                </c:pt>
                <c:pt idx="7473">
                  <c:v>-1.3270000000000001E-2</c:v>
                </c:pt>
                <c:pt idx="7474">
                  <c:v>-1.3270000000000001E-2</c:v>
                </c:pt>
                <c:pt idx="7475">
                  <c:v>-1.333E-2</c:v>
                </c:pt>
                <c:pt idx="7476">
                  <c:v>-1.333E-2</c:v>
                </c:pt>
                <c:pt idx="7477">
                  <c:v>-1.333E-2</c:v>
                </c:pt>
                <c:pt idx="7478">
                  <c:v>-1.333E-2</c:v>
                </c:pt>
                <c:pt idx="7479">
                  <c:v>-1.333E-2</c:v>
                </c:pt>
                <c:pt idx="7480">
                  <c:v>-1.338E-2</c:v>
                </c:pt>
                <c:pt idx="7481">
                  <c:v>-1.338E-2</c:v>
                </c:pt>
                <c:pt idx="7482">
                  <c:v>-1.338E-2</c:v>
                </c:pt>
                <c:pt idx="7483">
                  <c:v>-1.338E-2</c:v>
                </c:pt>
                <c:pt idx="7484">
                  <c:v>-1.3440000000000001E-2</c:v>
                </c:pt>
                <c:pt idx="7485">
                  <c:v>-1.3440000000000001E-2</c:v>
                </c:pt>
                <c:pt idx="7486">
                  <c:v>-1.3440000000000001E-2</c:v>
                </c:pt>
                <c:pt idx="7487">
                  <c:v>-1.3440000000000001E-2</c:v>
                </c:pt>
                <c:pt idx="7488">
                  <c:v>-1.3440000000000001E-2</c:v>
                </c:pt>
                <c:pt idx="7489">
                  <c:v>-1.349E-2</c:v>
                </c:pt>
                <c:pt idx="7490">
                  <c:v>-1.349E-2</c:v>
                </c:pt>
                <c:pt idx="7491">
                  <c:v>-1.349E-2</c:v>
                </c:pt>
                <c:pt idx="7492">
                  <c:v>-1.349E-2</c:v>
                </c:pt>
                <c:pt idx="7493">
                  <c:v>-1.355E-2</c:v>
                </c:pt>
                <c:pt idx="7494">
                  <c:v>-1.355E-2</c:v>
                </c:pt>
                <c:pt idx="7495">
                  <c:v>-1.355E-2</c:v>
                </c:pt>
                <c:pt idx="7496">
                  <c:v>-1.355E-2</c:v>
                </c:pt>
                <c:pt idx="7497">
                  <c:v>-1.3599999999999999E-2</c:v>
                </c:pt>
                <c:pt idx="7498">
                  <c:v>-1.3599999999999999E-2</c:v>
                </c:pt>
                <c:pt idx="7499">
                  <c:v>-1.3599999999999999E-2</c:v>
                </c:pt>
                <c:pt idx="7500">
                  <c:v>-1.3599999999999999E-2</c:v>
                </c:pt>
                <c:pt idx="7501">
                  <c:v>-1.3650000000000001E-2</c:v>
                </c:pt>
                <c:pt idx="7502">
                  <c:v>-1.3650000000000001E-2</c:v>
                </c:pt>
                <c:pt idx="7503">
                  <c:v>-1.3650000000000001E-2</c:v>
                </c:pt>
                <c:pt idx="7504">
                  <c:v>-1.3650000000000001E-2</c:v>
                </c:pt>
                <c:pt idx="7505">
                  <c:v>-1.371E-2</c:v>
                </c:pt>
                <c:pt idx="7506">
                  <c:v>-1.371E-2</c:v>
                </c:pt>
                <c:pt idx="7507">
                  <c:v>-1.371E-2</c:v>
                </c:pt>
                <c:pt idx="7508">
                  <c:v>-1.371E-2</c:v>
                </c:pt>
                <c:pt idx="7509">
                  <c:v>-1.371E-2</c:v>
                </c:pt>
                <c:pt idx="7510">
                  <c:v>-1.376E-2</c:v>
                </c:pt>
                <c:pt idx="7511">
                  <c:v>-1.376E-2</c:v>
                </c:pt>
                <c:pt idx="7512">
                  <c:v>-1.376E-2</c:v>
                </c:pt>
                <c:pt idx="7513">
                  <c:v>-1.376E-2</c:v>
                </c:pt>
                <c:pt idx="7514">
                  <c:v>-1.3820000000000001E-2</c:v>
                </c:pt>
                <c:pt idx="7515">
                  <c:v>-1.3820000000000001E-2</c:v>
                </c:pt>
                <c:pt idx="7516">
                  <c:v>-1.3820000000000001E-2</c:v>
                </c:pt>
                <c:pt idx="7517">
                  <c:v>-1.3820000000000001E-2</c:v>
                </c:pt>
                <c:pt idx="7518">
                  <c:v>-1.387E-2</c:v>
                </c:pt>
                <c:pt idx="7519">
                  <c:v>-1.387E-2</c:v>
                </c:pt>
                <c:pt idx="7520">
                  <c:v>-1.387E-2</c:v>
                </c:pt>
                <c:pt idx="7521">
                  <c:v>-1.387E-2</c:v>
                </c:pt>
                <c:pt idx="7522">
                  <c:v>-1.387E-2</c:v>
                </c:pt>
                <c:pt idx="7523">
                  <c:v>-1.393E-2</c:v>
                </c:pt>
                <c:pt idx="7524">
                  <c:v>-1.393E-2</c:v>
                </c:pt>
                <c:pt idx="7525">
                  <c:v>-1.393E-2</c:v>
                </c:pt>
                <c:pt idx="7526">
                  <c:v>-1.393E-2</c:v>
                </c:pt>
                <c:pt idx="7527">
                  <c:v>-1.3979999999999999E-2</c:v>
                </c:pt>
                <c:pt idx="7528">
                  <c:v>-1.3979999999999999E-2</c:v>
                </c:pt>
                <c:pt idx="7529">
                  <c:v>-1.3979999999999999E-2</c:v>
                </c:pt>
                <c:pt idx="7530">
                  <c:v>-1.3979999999999999E-2</c:v>
                </c:pt>
                <c:pt idx="7531">
                  <c:v>-1.3979999999999999E-2</c:v>
                </c:pt>
                <c:pt idx="7532">
                  <c:v>-1.3979999999999999E-2</c:v>
                </c:pt>
                <c:pt idx="7533">
                  <c:v>-1.404E-2</c:v>
                </c:pt>
                <c:pt idx="7534">
                  <c:v>-1.404E-2</c:v>
                </c:pt>
                <c:pt idx="7535">
                  <c:v>-1.404E-2</c:v>
                </c:pt>
                <c:pt idx="7536">
                  <c:v>-1.404E-2</c:v>
                </c:pt>
                <c:pt idx="7537">
                  <c:v>-1.404E-2</c:v>
                </c:pt>
                <c:pt idx="7538">
                  <c:v>-1.409E-2</c:v>
                </c:pt>
                <c:pt idx="7539">
                  <c:v>-1.409E-2</c:v>
                </c:pt>
                <c:pt idx="7540">
                  <c:v>-1.409E-2</c:v>
                </c:pt>
                <c:pt idx="7541">
                  <c:v>-1.409E-2</c:v>
                </c:pt>
                <c:pt idx="7542">
                  <c:v>-1.409E-2</c:v>
                </c:pt>
                <c:pt idx="7543">
                  <c:v>-1.409E-2</c:v>
                </c:pt>
                <c:pt idx="7544">
                  <c:v>-1.409E-2</c:v>
                </c:pt>
                <c:pt idx="7545">
                  <c:v>-1.414E-2</c:v>
                </c:pt>
                <c:pt idx="7546">
                  <c:v>-1.414E-2</c:v>
                </c:pt>
                <c:pt idx="7547">
                  <c:v>-1.414E-2</c:v>
                </c:pt>
                <c:pt idx="7548">
                  <c:v>-1.414E-2</c:v>
                </c:pt>
                <c:pt idx="7549">
                  <c:v>-1.414E-2</c:v>
                </c:pt>
                <c:pt idx="7550">
                  <c:v>-1.414E-2</c:v>
                </c:pt>
                <c:pt idx="7551">
                  <c:v>-1.414E-2</c:v>
                </c:pt>
                <c:pt idx="7552">
                  <c:v>-1.414E-2</c:v>
                </c:pt>
                <c:pt idx="7553">
                  <c:v>-1.4200000000000001E-2</c:v>
                </c:pt>
                <c:pt idx="7554">
                  <c:v>-1.4200000000000001E-2</c:v>
                </c:pt>
                <c:pt idx="7555">
                  <c:v>-1.4200000000000001E-2</c:v>
                </c:pt>
                <c:pt idx="7556">
                  <c:v>-1.4200000000000001E-2</c:v>
                </c:pt>
                <c:pt idx="7557">
                  <c:v>-1.4200000000000001E-2</c:v>
                </c:pt>
                <c:pt idx="7558">
                  <c:v>-1.4200000000000001E-2</c:v>
                </c:pt>
                <c:pt idx="7559">
                  <c:v>-1.4200000000000001E-2</c:v>
                </c:pt>
                <c:pt idx="7560">
                  <c:v>-1.4200000000000001E-2</c:v>
                </c:pt>
                <c:pt idx="7561">
                  <c:v>-1.4200000000000001E-2</c:v>
                </c:pt>
                <c:pt idx="7562">
                  <c:v>-1.4200000000000001E-2</c:v>
                </c:pt>
                <c:pt idx="7563">
                  <c:v>-1.4200000000000001E-2</c:v>
                </c:pt>
                <c:pt idx="7564">
                  <c:v>-1.4200000000000001E-2</c:v>
                </c:pt>
                <c:pt idx="7565">
                  <c:v>-1.4200000000000001E-2</c:v>
                </c:pt>
                <c:pt idx="7566">
                  <c:v>-1.4200000000000001E-2</c:v>
                </c:pt>
                <c:pt idx="7567">
                  <c:v>-1.4200000000000001E-2</c:v>
                </c:pt>
                <c:pt idx="7568">
                  <c:v>-1.4250000000000001E-2</c:v>
                </c:pt>
                <c:pt idx="7569">
                  <c:v>-1.4250000000000001E-2</c:v>
                </c:pt>
                <c:pt idx="7570">
                  <c:v>-1.4250000000000001E-2</c:v>
                </c:pt>
                <c:pt idx="7571">
                  <c:v>-1.4250000000000001E-2</c:v>
                </c:pt>
                <c:pt idx="7572">
                  <c:v>-1.4250000000000001E-2</c:v>
                </c:pt>
                <c:pt idx="7573">
                  <c:v>-1.4250000000000001E-2</c:v>
                </c:pt>
                <c:pt idx="7574">
                  <c:v>-1.4250000000000001E-2</c:v>
                </c:pt>
                <c:pt idx="7575">
                  <c:v>-1.4250000000000001E-2</c:v>
                </c:pt>
                <c:pt idx="7576">
                  <c:v>-1.4250000000000001E-2</c:v>
                </c:pt>
                <c:pt idx="7577">
                  <c:v>-1.4250000000000001E-2</c:v>
                </c:pt>
                <c:pt idx="7578">
                  <c:v>-1.4200000000000001E-2</c:v>
                </c:pt>
                <c:pt idx="7579">
                  <c:v>-1.4200000000000001E-2</c:v>
                </c:pt>
                <c:pt idx="7580">
                  <c:v>-1.4200000000000001E-2</c:v>
                </c:pt>
                <c:pt idx="7581">
                  <c:v>-1.4200000000000001E-2</c:v>
                </c:pt>
                <c:pt idx="7582">
                  <c:v>-1.4200000000000001E-2</c:v>
                </c:pt>
                <c:pt idx="7583">
                  <c:v>-1.4200000000000001E-2</c:v>
                </c:pt>
                <c:pt idx="7584">
                  <c:v>-1.4200000000000001E-2</c:v>
                </c:pt>
                <c:pt idx="7585">
                  <c:v>-1.4200000000000001E-2</c:v>
                </c:pt>
                <c:pt idx="7586">
                  <c:v>-1.4200000000000001E-2</c:v>
                </c:pt>
                <c:pt idx="7587">
                  <c:v>-1.4200000000000001E-2</c:v>
                </c:pt>
                <c:pt idx="7588">
                  <c:v>-1.4200000000000001E-2</c:v>
                </c:pt>
                <c:pt idx="7589">
                  <c:v>-1.4200000000000001E-2</c:v>
                </c:pt>
                <c:pt idx="7590">
                  <c:v>-1.4200000000000001E-2</c:v>
                </c:pt>
                <c:pt idx="7591">
                  <c:v>-1.4200000000000001E-2</c:v>
                </c:pt>
                <c:pt idx="7592">
                  <c:v>-1.4200000000000001E-2</c:v>
                </c:pt>
                <c:pt idx="7593">
                  <c:v>-1.414E-2</c:v>
                </c:pt>
                <c:pt idx="7594">
                  <c:v>-1.414E-2</c:v>
                </c:pt>
                <c:pt idx="7595">
                  <c:v>-1.414E-2</c:v>
                </c:pt>
                <c:pt idx="7596">
                  <c:v>-1.414E-2</c:v>
                </c:pt>
                <c:pt idx="7597">
                  <c:v>-1.414E-2</c:v>
                </c:pt>
                <c:pt idx="7598">
                  <c:v>-1.414E-2</c:v>
                </c:pt>
                <c:pt idx="7599">
                  <c:v>-1.414E-2</c:v>
                </c:pt>
                <c:pt idx="7600">
                  <c:v>-1.414E-2</c:v>
                </c:pt>
                <c:pt idx="7601">
                  <c:v>-1.409E-2</c:v>
                </c:pt>
                <c:pt idx="7602">
                  <c:v>-1.409E-2</c:v>
                </c:pt>
                <c:pt idx="7603">
                  <c:v>-1.409E-2</c:v>
                </c:pt>
                <c:pt idx="7604">
                  <c:v>-1.409E-2</c:v>
                </c:pt>
                <c:pt idx="7605">
                  <c:v>-1.409E-2</c:v>
                </c:pt>
                <c:pt idx="7606">
                  <c:v>-1.409E-2</c:v>
                </c:pt>
                <c:pt idx="7607">
                  <c:v>-1.404E-2</c:v>
                </c:pt>
                <c:pt idx="7608">
                  <c:v>-1.404E-2</c:v>
                </c:pt>
                <c:pt idx="7609">
                  <c:v>-1.404E-2</c:v>
                </c:pt>
                <c:pt idx="7610">
                  <c:v>-1.404E-2</c:v>
                </c:pt>
                <c:pt idx="7611">
                  <c:v>-1.404E-2</c:v>
                </c:pt>
                <c:pt idx="7612">
                  <c:v>-1.3979999999999999E-2</c:v>
                </c:pt>
                <c:pt idx="7613">
                  <c:v>-1.3979999999999999E-2</c:v>
                </c:pt>
                <c:pt idx="7614">
                  <c:v>-1.3979999999999999E-2</c:v>
                </c:pt>
                <c:pt idx="7615">
                  <c:v>-1.3979999999999999E-2</c:v>
                </c:pt>
                <c:pt idx="7616">
                  <c:v>-1.3979999999999999E-2</c:v>
                </c:pt>
                <c:pt idx="7617">
                  <c:v>-1.3979999999999999E-2</c:v>
                </c:pt>
                <c:pt idx="7618">
                  <c:v>-1.393E-2</c:v>
                </c:pt>
                <c:pt idx="7619">
                  <c:v>-1.393E-2</c:v>
                </c:pt>
                <c:pt idx="7620">
                  <c:v>-1.393E-2</c:v>
                </c:pt>
                <c:pt idx="7621">
                  <c:v>-1.393E-2</c:v>
                </c:pt>
                <c:pt idx="7622">
                  <c:v>-1.387E-2</c:v>
                </c:pt>
                <c:pt idx="7623">
                  <c:v>-1.387E-2</c:v>
                </c:pt>
                <c:pt idx="7624">
                  <c:v>-1.387E-2</c:v>
                </c:pt>
                <c:pt idx="7625">
                  <c:v>-1.387E-2</c:v>
                </c:pt>
                <c:pt idx="7626">
                  <c:v>-1.387E-2</c:v>
                </c:pt>
                <c:pt idx="7627">
                  <c:v>-1.3820000000000001E-2</c:v>
                </c:pt>
                <c:pt idx="7628">
                  <c:v>-1.3820000000000001E-2</c:v>
                </c:pt>
                <c:pt idx="7629">
                  <c:v>-1.3820000000000001E-2</c:v>
                </c:pt>
                <c:pt idx="7630">
                  <c:v>-1.3820000000000001E-2</c:v>
                </c:pt>
                <c:pt idx="7631">
                  <c:v>-1.376E-2</c:v>
                </c:pt>
                <c:pt idx="7632">
                  <c:v>-1.376E-2</c:v>
                </c:pt>
                <c:pt idx="7633">
                  <c:v>-1.376E-2</c:v>
                </c:pt>
                <c:pt idx="7634">
                  <c:v>-1.376E-2</c:v>
                </c:pt>
                <c:pt idx="7635">
                  <c:v>-1.376E-2</c:v>
                </c:pt>
                <c:pt idx="7636">
                  <c:v>-1.371E-2</c:v>
                </c:pt>
                <c:pt idx="7637">
                  <c:v>-1.371E-2</c:v>
                </c:pt>
                <c:pt idx="7638">
                  <c:v>-1.371E-2</c:v>
                </c:pt>
                <c:pt idx="7639">
                  <c:v>-1.371E-2</c:v>
                </c:pt>
                <c:pt idx="7640">
                  <c:v>-1.3650000000000001E-2</c:v>
                </c:pt>
                <c:pt idx="7641">
                  <c:v>-1.3650000000000001E-2</c:v>
                </c:pt>
                <c:pt idx="7642">
                  <c:v>-1.3650000000000001E-2</c:v>
                </c:pt>
                <c:pt idx="7643">
                  <c:v>-1.3650000000000001E-2</c:v>
                </c:pt>
                <c:pt idx="7644">
                  <c:v>-1.3599999999999999E-2</c:v>
                </c:pt>
                <c:pt idx="7645">
                  <c:v>-1.3599999999999999E-2</c:v>
                </c:pt>
                <c:pt idx="7646">
                  <c:v>-1.3599999999999999E-2</c:v>
                </c:pt>
                <c:pt idx="7647">
                  <c:v>-1.3599999999999999E-2</c:v>
                </c:pt>
                <c:pt idx="7648">
                  <c:v>-1.3599999999999999E-2</c:v>
                </c:pt>
                <c:pt idx="7649">
                  <c:v>-1.355E-2</c:v>
                </c:pt>
                <c:pt idx="7650">
                  <c:v>-1.355E-2</c:v>
                </c:pt>
                <c:pt idx="7651">
                  <c:v>-1.355E-2</c:v>
                </c:pt>
                <c:pt idx="7652">
                  <c:v>-1.355E-2</c:v>
                </c:pt>
                <c:pt idx="7653">
                  <c:v>-1.355E-2</c:v>
                </c:pt>
                <c:pt idx="7654">
                  <c:v>-1.349E-2</c:v>
                </c:pt>
                <c:pt idx="7655">
                  <c:v>-1.349E-2</c:v>
                </c:pt>
                <c:pt idx="7656">
                  <c:v>-1.349E-2</c:v>
                </c:pt>
                <c:pt idx="7657">
                  <c:v>-1.349E-2</c:v>
                </c:pt>
                <c:pt idx="7658">
                  <c:v>-1.349E-2</c:v>
                </c:pt>
                <c:pt idx="7659">
                  <c:v>-1.3440000000000001E-2</c:v>
                </c:pt>
                <c:pt idx="7660">
                  <c:v>-1.3440000000000001E-2</c:v>
                </c:pt>
                <c:pt idx="7661">
                  <c:v>-1.3440000000000001E-2</c:v>
                </c:pt>
                <c:pt idx="7662">
                  <c:v>-1.3440000000000001E-2</c:v>
                </c:pt>
                <c:pt idx="7663">
                  <c:v>-1.3440000000000001E-2</c:v>
                </c:pt>
                <c:pt idx="7664">
                  <c:v>-1.338E-2</c:v>
                </c:pt>
                <c:pt idx="7665">
                  <c:v>-1.338E-2</c:v>
                </c:pt>
                <c:pt idx="7666">
                  <c:v>-1.338E-2</c:v>
                </c:pt>
                <c:pt idx="7667">
                  <c:v>-1.338E-2</c:v>
                </c:pt>
                <c:pt idx="7668">
                  <c:v>-1.338E-2</c:v>
                </c:pt>
                <c:pt idx="7669">
                  <c:v>-1.338E-2</c:v>
                </c:pt>
                <c:pt idx="7670">
                  <c:v>-1.333E-2</c:v>
                </c:pt>
                <c:pt idx="7671">
                  <c:v>-1.333E-2</c:v>
                </c:pt>
                <c:pt idx="7672">
                  <c:v>-1.333E-2</c:v>
                </c:pt>
                <c:pt idx="7673">
                  <c:v>-1.333E-2</c:v>
                </c:pt>
                <c:pt idx="7674">
                  <c:v>-1.333E-2</c:v>
                </c:pt>
                <c:pt idx="7675">
                  <c:v>-1.333E-2</c:v>
                </c:pt>
                <c:pt idx="7676">
                  <c:v>-1.333E-2</c:v>
                </c:pt>
                <c:pt idx="7677">
                  <c:v>-1.333E-2</c:v>
                </c:pt>
                <c:pt idx="7678">
                  <c:v>-1.3270000000000001E-2</c:v>
                </c:pt>
                <c:pt idx="7679">
                  <c:v>-1.3270000000000001E-2</c:v>
                </c:pt>
                <c:pt idx="7680">
                  <c:v>-1.3270000000000001E-2</c:v>
                </c:pt>
                <c:pt idx="7681">
                  <c:v>-1.3270000000000001E-2</c:v>
                </c:pt>
                <c:pt idx="7682">
                  <c:v>-1.3270000000000001E-2</c:v>
                </c:pt>
                <c:pt idx="7683">
                  <c:v>-1.3270000000000001E-2</c:v>
                </c:pt>
                <c:pt idx="7684">
                  <c:v>-1.3270000000000001E-2</c:v>
                </c:pt>
                <c:pt idx="7685">
                  <c:v>-1.3270000000000001E-2</c:v>
                </c:pt>
                <c:pt idx="7686">
                  <c:v>-1.3270000000000001E-2</c:v>
                </c:pt>
                <c:pt idx="7687">
                  <c:v>-1.3270000000000001E-2</c:v>
                </c:pt>
                <c:pt idx="7688">
                  <c:v>-1.3270000000000001E-2</c:v>
                </c:pt>
                <c:pt idx="7689">
                  <c:v>-1.3270000000000001E-2</c:v>
                </c:pt>
                <c:pt idx="7690">
                  <c:v>-1.3220000000000001E-2</c:v>
                </c:pt>
                <c:pt idx="7691">
                  <c:v>-1.3220000000000001E-2</c:v>
                </c:pt>
                <c:pt idx="7692">
                  <c:v>-1.3220000000000001E-2</c:v>
                </c:pt>
                <c:pt idx="7693">
                  <c:v>-1.3220000000000001E-2</c:v>
                </c:pt>
                <c:pt idx="7694">
                  <c:v>-1.3220000000000001E-2</c:v>
                </c:pt>
                <c:pt idx="7695">
                  <c:v>-1.3220000000000001E-2</c:v>
                </c:pt>
                <c:pt idx="7696">
                  <c:v>-1.3220000000000001E-2</c:v>
                </c:pt>
                <c:pt idx="7697">
                  <c:v>-1.3220000000000001E-2</c:v>
                </c:pt>
                <c:pt idx="7698">
                  <c:v>-1.3220000000000001E-2</c:v>
                </c:pt>
                <c:pt idx="7699">
                  <c:v>-1.3220000000000001E-2</c:v>
                </c:pt>
                <c:pt idx="7700">
                  <c:v>-1.3220000000000001E-2</c:v>
                </c:pt>
                <c:pt idx="7701">
                  <c:v>-1.3220000000000001E-2</c:v>
                </c:pt>
                <c:pt idx="7702">
                  <c:v>-1.3220000000000001E-2</c:v>
                </c:pt>
                <c:pt idx="7703">
                  <c:v>-1.3220000000000001E-2</c:v>
                </c:pt>
                <c:pt idx="7704">
                  <c:v>-1.3220000000000001E-2</c:v>
                </c:pt>
                <c:pt idx="7705">
                  <c:v>-1.3270000000000001E-2</c:v>
                </c:pt>
                <c:pt idx="7706">
                  <c:v>-1.3270000000000001E-2</c:v>
                </c:pt>
                <c:pt idx="7707">
                  <c:v>-1.3270000000000001E-2</c:v>
                </c:pt>
                <c:pt idx="7708">
                  <c:v>-1.3270000000000001E-2</c:v>
                </c:pt>
                <c:pt idx="7709">
                  <c:v>-1.3270000000000001E-2</c:v>
                </c:pt>
                <c:pt idx="7710">
                  <c:v>-1.3270000000000001E-2</c:v>
                </c:pt>
                <c:pt idx="7711">
                  <c:v>-1.3270000000000001E-2</c:v>
                </c:pt>
                <c:pt idx="7712">
                  <c:v>-1.3270000000000001E-2</c:v>
                </c:pt>
                <c:pt idx="7713">
                  <c:v>-1.3270000000000001E-2</c:v>
                </c:pt>
                <c:pt idx="7714">
                  <c:v>-1.3270000000000001E-2</c:v>
                </c:pt>
                <c:pt idx="7715">
                  <c:v>-1.3270000000000001E-2</c:v>
                </c:pt>
                <c:pt idx="7716">
                  <c:v>-1.3270000000000001E-2</c:v>
                </c:pt>
                <c:pt idx="7717">
                  <c:v>-1.3270000000000001E-2</c:v>
                </c:pt>
                <c:pt idx="7718">
                  <c:v>-1.333E-2</c:v>
                </c:pt>
                <c:pt idx="7719">
                  <c:v>-1.333E-2</c:v>
                </c:pt>
                <c:pt idx="7720">
                  <c:v>-1.333E-2</c:v>
                </c:pt>
                <c:pt idx="7721">
                  <c:v>-1.333E-2</c:v>
                </c:pt>
                <c:pt idx="7722">
                  <c:v>-1.333E-2</c:v>
                </c:pt>
                <c:pt idx="7723">
                  <c:v>-1.333E-2</c:v>
                </c:pt>
                <c:pt idx="7724">
                  <c:v>-1.333E-2</c:v>
                </c:pt>
                <c:pt idx="7725">
                  <c:v>-1.338E-2</c:v>
                </c:pt>
                <c:pt idx="7726">
                  <c:v>-1.338E-2</c:v>
                </c:pt>
                <c:pt idx="7727">
                  <c:v>-1.338E-2</c:v>
                </c:pt>
                <c:pt idx="7728">
                  <c:v>-1.338E-2</c:v>
                </c:pt>
                <c:pt idx="7729">
                  <c:v>-1.338E-2</c:v>
                </c:pt>
                <c:pt idx="7730">
                  <c:v>-1.338E-2</c:v>
                </c:pt>
                <c:pt idx="7731">
                  <c:v>-1.3440000000000001E-2</c:v>
                </c:pt>
                <c:pt idx="7732">
                  <c:v>-1.3440000000000001E-2</c:v>
                </c:pt>
                <c:pt idx="7733">
                  <c:v>-1.3440000000000001E-2</c:v>
                </c:pt>
                <c:pt idx="7734">
                  <c:v>-1.3440000000000001E-2</c:v>
                </c:pt>
                <c:pt idx="7735">
                  <c:v>-1.3440000000000001E-2</c:v>
                </c:pt>
                <c:pt idx="7736">
                  <c:v>-1.349E-2</c:v>
                </c:pt>
                <c:pt idx="7737">
                  <c:v>-1.349E-2</c:v>
                </c:pt>
                <c:pt idx="7738">
                  <c:v>-1.349E-2</c:v>
                </c:pt>
                <c:pt idx="7739">
                  <c:v>-1.349E-2</c:v>
                </c:pt>
                <c:pt idx="7740">
                  <c:v>-1.349E-2</c:v>
                </c:pt>
                <c:pt idx="7741">
                  <c:v>-1.355E-2</c:v>
                </c:pt>
                <c:pt idx="7742">
                  <c:v>-1.355E-2</c:v>
                </c:pt>
                <c:pt idx="7743">
                  <c:v>-1.355E-2</c:v>
                </c:pt>
                <c:pt idx="7744">
                  <c:v>-1.355E-2</c:v>
                </c:pt>
                <c:pt idx="7745">
                  <c:v>-1.3599999999999999E-2</c:v>
                </c:pt>
                <c:pt idx="7746">
                  <c:v>-1.3599999999999999E-2</c:v>
                </c:pt>
                <c:pt idx="7747">
                  <c:v>-1.3599999999999999E-2</c:v>
                </c:pt>
                <c:pt idx="7748">
                  <c:v>-1.3599999999999999E-2</c:v>
                </c:pt>
                <c:pt idx="7749">
                  <c:v>-1.3599999999999999E-2</c:v>
                </c:pt>
                <c:pt idx="7750">
                  <c:v>-1.3650000000000001E-2</c:v>
                </c:pt>
                <c:pt idx="7751">
                  <c:v>-1.3650000000000001E-2</c:v>
                </c:pt>
                <c:pt idx="7752">
                  <c:v>-1.3650000000000001E-2</c:v>
                </c:pt>
                <c:pt idx="7753">
                  <c:v>-1.3650000000000001E-2</c:v>
                </c:pt>
                <c:pt idx="7754">
                  <c:v>-1.371E-2</c:v>
                </c:pt>
                <c:pt idx="7755">
                  <c:v>-1.371E-2</c:v>
                </c:pt>
                <c:pt idx="7756">
                  <c:v>-1.371E-2</c:v>
                </c:pt>
                <c:pt idx="7757">
                  <c:v>-1.371E-2</c:v>
                </c:pt>
                <c:pt idx="7758">
                  <c:v>-1.376E-2</c:v>
                </c:pt>
                <c:pt idx="7759">
                  <c:v>-1.376E-2</c:v>
                </c:pt>
                <c:pt idx="7760">
                  <c:v>-1.376E-2</c:v>
                </c:pt>
                <c:pt idx="7761">
                  <c:v>-1.376E-2</c:v>
                </c:pt>
                <c:pt idx="7762">
                  <c:v>-1.3820000000000001E-2</c:v>
                </c:pt>
                <c:pt idx="7763">
                  <c:v>-1.3820000000000001E-2</c:v>
                </c:pt>
                <c:pt idx="7764">
                  <c:v>-1.3820000000000001E-2</c:v>
                </c:pt>
                <c:pt idx="7765">
                  <c:v>-1.3820000000000001E-2</c:v>
                </c:pt>
                <c:pt idx="7766">
                  <c:v>-1.387E-2</c:v>
                </c:pt>
                <c:pt idx="7767">
                  <c:v>-1.387E-2</c:v>
                </c:pt>
                <c:pt idx="7768">
                  <c:v>-1.387E-2</c:v>
                </c:pt>
                <c:pt idx="7769">
                  <c:v>-1.387E-2</c:v>
                </c:pt>
                <c:pt idx="7770">
                  <c:v>-1.393E-2</c:v>
                </c:pt>
                <c:pt idx="7771">
                  <c:v>-1.393E-2</c:v>
                </c:pt>
                <c:pt idx="7772">
                  <c:v>-1.393E-2</c:v>
                </c:pt>
                <c:pt idx="7773">
                  <c:v>-1.393E-2</c:v>
                </c:pt>
                <c:pt idx="7774">
                  <c:v>-1.3979999999999999E-2</c:v>
                </c:pt>
                <c:pt idx="7775">
                  <c:v>-1.3979999999999999E-2</c:v>
                </c:pt>
                <c:pt idx="7776">
                  <c:v>-1.3979999999999999E-2</c:v>
                </c:pt>
                <c:pt idx="7777">
                  <c:v>-1.3979999999999999E-2</c:v>
                </c:pt>
                <c:pt idx="7778">
                  <c:v>-1.404E-2</c:v>
                </c:pt>
                <c:pt idx="7779">
                  <c:v>-1.404E-2</c:v>
                </c:pt>
                <c:pt idx="7780">
                  <c:v>-1.404E-2</c:v>
                </c:pt>
                <c:pt idx="7781">
                  <c:v>-1.404E-2</c:v>
                </c:pt>
                <c:pt idx="7782">
                  <c:v>-1.404E-2</c:v>
                </c:pt>
                <c:pt idx="7783">
                  <c:v>-1.409E-2</c:v>
                </c:pt>
                <c:pt idx="7784">
                  <c:v>-1.409E-2</c:v>
                </c:pt>
                <c:pt idx="7785">
                  <c:v>-1.409E-2</c:v>
                </c:pt>
                <c:pt idx="7786">
                  <c:v>-1.409E-2</c:v>
                </c:pt>
                <c:pt idx="7787">
                  <c:v>-1.409E-2</c:v>
                </c:pt>
                <c:pt idx="7788">
                  <c:v>-1.414E-2</c:v>
                </c:pt>
                <c:pt idx="7789">
                  <c:v>-1.414E-2</c:v>
                </c:pt>
                <c:pt idx="7790">
                  <c:v>-1.414E-2</c:v>
                </c:pt>
                <c:pt idx="7791">
                  <c:v>-1.414E-2</c:v>
                </c:pt>
                <c:pt idx="7792">
                  <c:v>-1.414E-2</c:v>
                </c:pt>
                <c:pt idx="7793">
                  <c:v>-1.4200000000000001E-2</c:v>
                </c:pt>
                <c:pt idx="7794">
                  <c:v>-1.4200000000000001E-2</c:v>
                </c:pt>
                <c:pt idx="7795">
                  <c:v>-1.4200000000000001E-2</c:v>
                </c:pt>
                <c:pt idx="7796">
                  <c:v>-1.4200000000000001E-2</c:v>
                </c:pt>
                <c:pt idx="7797">
                  <c:v>-1.4200000000000001E-2</c:v>
                </c:pt>
                <c:pt idx="7798">
                  <c:v>-1.4200000000000001E-2</c:v>
                </c:pt>
                <c:pt idx="7799">
                  <c:v>-1.4250000000000001E-2</c:v>
                </c:pt>
                <c:pt idx="7800">
                  <c:v>-1.4250000000000001E-2</c:v>
                </c:pt>
                <c:pt idx="7801">
                  <c:v>-1.4250000000000001E-2</c:v>
                </c:pt>
                <c:pt idx="7802">
                  <c:v>-1.4250000000000001E-2</c:v>
                </c:pt>
                <c:pt idx="7803">
                  <c:v>-1.4250000000000001E-2</c:v>
                </c:pt>
                <c:pt idx="7804">
                  <c:v>-1.4250000000000001E-2</c:v>
                </c:pt>
                <c:pt idx="7805">
                  <c:v>-1.4250000000000001E-2</c:v>
                </c:pt>
                <c:pt idx="7806">
                  <c:v>-1.431E-2</c:v>
                </c:pt>
                <c:pt idx="7807">
                  <c:v>-1.431E-2</c:v>
                </c:pt>
                <c:pt idx="7808">
                  <c:v>-1.431E-2</c:v>
                </c:pt>
                <c:pt idx="7809">
                  <c:v>-1.431E-2</c:v>
                </c:pt>
                <c:pt idx="7810">
                  <c:v>-1.431E-2</c:v>
                </c:pt>
                <c:pt idx="7811">
                  <c:v>-1.431E-2</c:v>
                </c:pt>
                <c:pt idx="7812">
                  <c:v>-1.431E-2</c:v>
                </c:pt>
                <c:pt idx="7813">
                  <c:v>-1.431E-2</c:v>
                </c:pt>
                <c:pt idx="7814">
                  <c:v>-1.431E-2</c:v>
                </c:pt>
                <c:pt idx="7815">
                  <c:v>-1.436E-2</c:v>
                </c:pt>
                <c:pt idx="7816">
                  <c:v>-1.436E-2</c:v>
                </c:pt>
                <c:pt idx="7817">
                  <c:v>-1.436E-2</c:v>
                </c:pt>
                <c:pt idx="7818">
                  <c:v>-1.436E-2</c:v>
                </c:pt>
                <c:pt idx="7819">
                  <c:v>-1.436E-2</c:v>
                </c:pt>
                <c:pt idx="7820">
                  <c:v>-1.436E-2</c:v>
                </c:pt>
                <c:pt idx="7821">
                  <c:v>-1.436E-2</c:v>
                </c:pt>
                <c:pt idx="7822">
                  <c:v>-1.436E-2</c:v>
                </c:pt>
                <c:pt idx="7823">
                  <c:v>-1.436E-2</c:v>
                </c:pt>
                <c:pt idx="7824">
                  <c:v>-1.436E-2</c:v>
                </c:pt>
                <c:pt idx="7825">
                  <c:v>-1.436E-2</c:v>
                </c:pt>
                <c:pt idx="7826">
                  <c:v>-1.436E-2</c:v>
                </c:pt>
                <c:pt idx="7827">
                  <c:v>-1.436E-2</c:v>
                </c:pt>
                <c:pt idx="7828">
                  <c:v>-1.436E-2</c:v>
                </c:pt>
                <c:pt idx="7829">
                  <c:v>-1.436E-2</c:v>
                </c:pt>
                <c:pt idx="7830">
                  <c:v>-1.436E-2</c:v>
                </c:pt>
                <c:pt idx="7831">
                  <c:v>-1.436E-2</c:v>
                </c:pt>
                <c:pt idx="7832">
                  <c:v>-1.436E-2</c:v>
                </c:pt>
                <c:pt idx="7833">
                  <c:v>-1.436E-2</c:v>
                </c:pt>
                <c:pt idx="7834">
                  <c:v>-1.436E-2</c:v>
                </c:pt>
                <c:pt idx="7835">
                  <c:v>-1.436E-2</c:v>
                </c:pt>
                <c:pt idx="7836">
                  <c:v>-1.436E-2</c:v>
                </c:pt>
                <c:pt idx="7837">
                  <c:v>-1.436E-2</c:v>
                </c:pt>
                <c:pt idx="7838">
                  <c:v>-1.436E-2</c:v>
                </c:pt>
                <c:pt idx="7839">
                  <c:v>-1.436E-2</c:v>
                </c:pt>
                <c:pt idx="7840">
                  <c:v>-1.436E-2</c:v>
                </c:pt>
                <c:pt idx="7841">
                  <c:v>-1.436E-2</c:v>
                </c:pt>
                <c:pt idx="7842">
                  <c:v>-1.436E-2</c:v>
                </c:pt>
                <c:pt idx="7843">
                  <c:v>-1.436E-2</c:v>
                </c:pt>
                <c:pt idx="7844">
                  <c:v>-1.436E-2</c:v>
                </c:pt>
                <c:pt idx="7845">
                  <c:v>-1.436E-2</c:v>
                </c:pt>
                <c:pt idx="7846">
                  <c:v>-1.431E-2</c:v>
                </c:pt>
                <c:pt idx="7847">
                  <c:v>-1.431E-2</c:v>
                </c:pt>
                <c:pt idx="7848">
                  <c:v>-1.431E-2</c:v>
                </c:pt>
                <c:pt idx="7849">
                  <c:v>-1.431E-2</c:v>
                </c:pt>
                <c:pt idx="7850">
                  <c:v>-1.431E-2</c:v>
                </c:pt>
                <c:pt idx="7851">
                  <c:v>-1.431E-2</c:v>
                </c:pt>
                <c:pt idx="7852">
                  <c:v>-1.431E-2</c:v>
                </c:pt>
                <c:pt idx="7853">
                  <c:v>-1.431E-2</c:v>
                </c:pt>
                <c:pt idx="7854">
                  <c:v>-1.431E-2</c:v>
                </c:pt>
                <c:pt idx="7855">
                  <c:v>-1.431E-2</c:v>
                </c:pt>
                <c:pt idx="7856">
                  <c:v>-1.4250000000000001E-2</c:v>
                </c:pt>
                <c:pt idx="7857">
                  <c:v>-1.4250000000000001E-2</c:v>
                </c:pt>
                <c:pt idx="7858">
                  <c:v>-1.4250000000000001E-2</c:v>
                </c:pt>
                <c:pt idx="7859">
                  <c:v>-1.4250000000000001E-2</c:v>
                </c:pt>
                <c:pt idx="7860">
                  <c:v>-1.4250000000000001E-2</c:v>
                </c:pt>
                <c:pt idx="7861">
                  <c:v>-1.4250000000000001E-2</c:v>
                </c:pt>
                <c:pt idx="7862">
                  <c:v>-1.4250000000000001E-2</c:v>
                </c:pt>
                <c:pt idx="7863">
                  <c:v>-1.4250000000000001E-2</c:v>
                </c:pt>
                <c:pt idx="7864">
                  <c:v>-1.4200000000000001E-2</c:v>
                </c:pt>
                <c:pt idx="7865">
                  <c:v>-1.4200000000000001E-2</c:v>
                </c:pt>
                <c:pt idx="7866">
                  <c:v>-1.4200000000000001E-2</c:v>
                </c:pt>
                <c:pt idx="7867">
                  <c:v>-1.4200000000000001E-2</c:v>
                </c:pt>
                <c:pt idx="7868">
                  <c:v>-1.4200000000000001E-2</c:v>
                </c:pt>
                <c:pt idx="7869">
                  <c:v>-1.4200000000000001E-2</c:v>
                </c:pt>
                <c:pt idx="7870">
                  <c:v>-1.414E-2</c:v>
                </c:pt>
                <c:pt idx="7871">
                  <c:v>-1.414E-2</c:v>
                </c:pt>
                <c:pt idx="7872">
                  <c:v>-1.414E-2</c:v>
                </c:pt>
                <c:pt idx="7873">
                  <c:v>-1.414E-2</c:v>
                </c:pt>
                <c:pt idx="7874">
                  <c:v>-1.414E-2</c:v>
                </c:pt>
                <c:pt idx="7875">
                  <c:v>-1.414E-2</c:v>
                </c:pt>
                <c:pt idx="7876">
                  <c:v>-1.409E-2</c:v>
                </c:pt>
                <c:pt idx="7877">
                  <c:v>-1.409E-2</c:v>
                </c:pt>
                <c:pt idx="7878">
                  <c:v>-1.409E-2</c:v>
                </c:pt>
                <c:pt idx="7879">
                  <c:v>-1.409E-2</c:v>
                </c:pt>
                <c:pt idx="7880">
                  <c:v>-1.409E-2</c:v>
                </c:pt>
                <c:pt idx="7881">
                  <c:v>-1.404E-2</c:v>
                </c:pt>
                <c:pt idx="7882">
                  <c:v>-1.404E-2</c:v>
                </c:pt>
                <c:pt idx="7883">
                  <c:v>-1.404E-2</c:v>
                </c:pt>
                <c:pt idx="7884">
                  <c:v>-1.404E-2</c:v>
                </c:pt>
                <c:pt idx="7885">
                  <c:v>-1.404E-2</c:v>
                </c:pt>
                <c:pt idx="7886">
                  <c:v>-1.3979999999999999E-2</c:v>
                </c:pt>
                <c:pt idx="7887">
                  <c:v>-1.3979999999999999E-2</c:v>
                </c:pt>
                <c:pt idx="7888">
                  <c:v>-1.3979999999999999E-2</c:v>
                </c:pt>
                <c:pt idx="7889">
                  <c:v>-1.3979999999999999E-2</c:v>
                </c:pt>
                <c:pt idx="7890">
                  <c:v>-1.3979999999999999E-2</c:v>
                </c:pt>
                <c:pt idx="7891">
                  <c:v>-1.393E-2</c:v>
                </c:pt>
                <c:pt idx="7892">
                  <c:v>-1.393E-2</c:v>
                </c:pt>
                <c:pt idx="7893">
                  <c:v>-1.393E-2</c:v>
                </c:pt>
                <c:pt idx="7894">
                  <c:v>-1.393E-2</c:v>
                </c:pt>
                <c:pt idx="7895">
                  <c:v>-1.393E-2</c:v>
                </c:pt>
                <c:pt idx="7896">
                  <c:v>-1.387E-2</c:v>
                </c:pt>
                <c:pt idx="7897">
                  <c:v>-1.387E-2</c:v>
                </c:pt>
                <c:pt idx="7898">
                  <c:v>-1.387E-2</c:v>
                </c:pt>
                <c:pt idx="7899">
                  <c:v>-1.387E-2</c:v>
                </c:pt>
                <c:pt idx="7900">
                  <c:v>-1.387E-2</c:v>
                </c:pt>
                <c:pt idx="7901">
                  <c:v>-1.387E-2</c:v>
                </c:pt>
                <c:pt idx="7902">
                  <c:v>-1.3820000000000001E-2</c:v>
                </c:pt>
                <c:pt idx="7903">
                  <c:v>-1.3820000000000001E-2</c:v>
                </c:pt>
                <c:pt idx="7904">
                  <c:v>-1.3820000000000001E-2</c:v>
                </c:pt>
                <c:pt idx="7905">
                  <c:v>-1.3820000000000001E-2</c:v>
                </c:pt>
                <c:pt idx="7906">
                  <c:v>-1.3820000000000001E-2</c:v>
                </c:pt>
                <c:pt idx="7907">
                  <c:v>-1.376E-2</c:v>
                </c:pt>
                <c:pt idx="7908">
                  <c:v>-1.376E-2</c:v>
                </c:pt>
                <c:pt idx="7909">
                  <c:v>-1.376E-2</c:v>
                </c:pt>
                <c:pt idx="7910">
                  <c:v>-1.376E-2</c:v>
                </c:pt>
                <c:pt idx="7911">
                  <c:v>-1.376E-2</c:v>
                </c:pt>
                <c:pt idx="7912">
                  <c:v>-1.371E-2</c:v>
                </c:pt>
                <c:pt idx="7913">
                  <c:v>-1.371E-2</c:v>
                </c:pt>
                <c:pt idx="7914">
                  <c:v>-1.371E-2</c:v>
                </c:pt>
                <c:pt idx="7915">
                  <c:v>-1.371E-2</c:v>
                </c:pt>
                <c:pt idx="7916">
                  <c:v>-1.371E-2</c:v>
                </c:pt>
                <c:pt idx="7917">
                  <c:v>-1.371E-2</c:v>
                </c:pt>
                <c:pt idx="7918">
                  <c:v>-1.3650000000000001E-2</c:v>
                </c:pt>
                <c:pt idx="7919">
                  <c:v>-1.3650000000000001E-2</c:v>
                </c:pt>
                <c:pt idx="7920">
                  <c:v>-1.3650000000000001E-2</c:v>
                </c:pt>
                <c:pt idx="7921">
                  <c:v>-1.3650000000000001E-2</c:v>
                </c:pt>
                <c:pt idx="7922">
                  <c:v>-1.3650000000000001E-2</c:v>
                </c:pt>
                <c:pt idx="7923">
                  <c:v>-1.3650000000000001E-2</c:v>
                </c:pt>
                <c:pt idx="7924">
                  <c:v>-1.3650000000000001E-2</c:v>
                </c:pt>
                <c:pt idx="7925">
                  <c:v>-1.3599999999999999E-2</c:v>
                </c:pt>
                <c:pt idx="7926">
                  <c:v>-1.3599999999999999E-2</c:v>
                </c:pt>
                <c:pt idx="7927">
                  <c:v>-1.3599999999999999E-2</c:v>
                </c:pt>
                <c:pt idx="7928">
                  <c:v>-1.3599999999999999E-2</c:v>
                </c:pt>
                <c:pt idx="7929">
                  <c:v>-1.3599999999999999E-2</c:v>
                </c:pt>
                <c:pt idx="7930">
                  <c:v>-1.3599999999999999E-2</c:v>
                </c:pt>
                <c:pt idx="7931">
                  <c:v>-1.3599999999999999E-2</c:v>
                </c:pt>
                <c:pt idx="7932">
                  <c:v>-1.3599999999999999E-2</c:v>
                </c:pt>
                <c:pt idx="7933">
                  <c:v>-1.355E-2</c:v>
                </c:pt>
                <c:pt idx="7934">
                  <c:v>-1.355E-2</c:v>
                </c:pt>
                <c:pt idx="7935">
                  <c:v>-1.355E-2</c:v>
                </c:pt>
                <c:pt idx="7936">
                  <c:v>-1.355E-2</c:v>
                </c:pt>
                <c:pt idx="7937">
                  <c:v>-1.355E-2</c:v>
                </c:pt>
                <c:pt idx="7938">
                  <c:v>-1.355E-2</c:v>
                </c:pt>
                <c:pt idx="7939">
                  <c:v>-1.355E-2</c:v>
                </c:pt>
                <c:pt idx="7940">
                  <c:v>-1.355E-2</c:v>
                </c:pt>
                <c:pt idx="7941">
                  <c:v>-1.355E-2</c:v>
                </c:pt>
                <c:pt idx="7942">
                  <c:v>-1.355E-2</c:v>
                </c:pt>
                <c:pt idx="7943">
                  <c:v>-1.355E-2</c:v>
                </c:pt>
                <c:pt idx="7944">
                  <c:v>-1.349E-2</c:v>
                </c:pt>
                <c:pt idx="7945">
                  <c:v>-1.349E-2</c:v>
                </c:pt>
                <c:pt idx="7946">
                  <c:v>-1.349E-2</c:v>
                </c:pt>
                <c:pt idx="7947">
                  <c:v>-1.349E-2</c:v>
                </c:pt>
                <c:pt idx="7948">
                  <c:v>-1.349E-2</c:v>
                </c:pt>
                <c:pt idx="7949">
                  <c:v>-1.349E-2</c:v>
                </c:pt>
                <c:pt idx="7950">
                  <c:v>-1.349E-2</c:v>
                </c:pt>
                <c:pt idx="7951">
                  <c:v>-1.349E-2</c:v>
                </c:pt>
                <c:pt idx="7952">
                  <c:v>-1.349E-2</c:v>
                </c:pt>
                <c:pt idx="7953">
                  <c:v>-1.349E-2</c:v>
                </c:pt>
                <c:pt idx="7954">
                  <c:v>-1.349E-2</c:v>
                </c:pt>
                <c:pt idx="7955">
                  <c:v>-1.349E-2</c:v>
                </c:pt>
                <c:pt idx="7956">
                  <c:v>-1.349E-2</c:v>
                </c:pt>
                <c:pt idx="7957">
                  <c:v>-1.349E-2</c:v>
                </c:pt>
                <c:pt idx="7958">
                  <c:v>-1.349E-2</c:v>
                </c:pt>
                <c:pt idx="7959">
                  <c:v>-1.349E-2</c:v>
                </c:pt>
                <c:pt idx="7960">
                  <c:v>-1.349E-2</c:v>
                </c:pt>
                <c:pt idx="7961">
                  <c:v>-1.349E-2</c:v>
                </c:pt>
                <c:pt idx="7962">
                  <c:v>-1.349E-2</c:v>
                </c:pt>
                <c:pt idx="7963">
                  <c:v>-1.349E-2</c:v>
                </c:pt>
                <c:pt idx="7964">
                  <c:v>-1.349E-2</c:v>
                </c:pt>
                <c:pt idx="7965">
                  <c:v>-1.349E-2</c:v>
                </c:pt>
                <c:pt idx="7966">
                  <c:v>-1.349E-2</c:v>
                </c:pt>
                <c:pt idx="7967">
                  <c:v>-1.349E-2</c:v>
                </c:pt>
                <c:pt idx="7968">
                  <c:v>-1.355E-2</c:v>
                </c:pt>
                <c:pt idx="7969">
                  <c:v>-1.355E-2</c:v>
                </c:pt>
                <c:pt idx="7970">
                  <c:v>-1.355E-2</c:v>
                </c:pt>
                <c:pt idx="7971">
                  <c:v>-1.355E-2</c:v>
                </c:pt>
                <c:pt idx="7972">
                  <c:v>-1.355E-2</c:v>
                </c:pt>
                <c:pt idx="7973">
                  <c:v>-1.355E-2</c:v>
                </c:pt>
                <c:pt idx="7974">
                  <c:v>-1.355E-2</c:v>
                </c:pt>
                <c:pt idx="7975">
                  <c:v>-1.355E-2</c:v>
                </c:pt>
                <c:pt idx="7976">
                  <c:v>-1.355E-2</c:v>
                </c:pt>
                <c:pt idx="7977">
                  <c:v>-1.355E-2</c:v>
                </c:pt>
                <c:pt idx="7978">
                  <c:v>-1.355E-2</c:v>
                </c:pt>
                <c:pt idx="7979">
                  <c:v>-1.3599999999999999E-2</c:v>
                </c:pt>
                <c:pt idx="7980">
                  <c:v>-1.3599999999999999E-2</c:v>
                </c:pt>
                <c:pt idx="7981">
                  <c:v>-1.3599999999999999E-2</c:v>
                </c:pt>
                <c:pt idx="7982">
                  <c:v>-1.3599999999999999E-2</c:v>
                </c:pt>
                <c:pt idx="7983">
                  <c:v>-1.3599999999999999E-2</c:v>
                </c:pt>
                <c:pt idx="7984">
                  <c:v>-1.3599999999999999E-2</c:v>
                </c:pt>
                <c:pt idx="7985">
                  <c:v>-1.3599999999999999E-2</c:v>
                </c:pt>
                <c:pt idx="7986">
                  <c:v>-1.3599999999999999E-2</c:v>
                </c:pt>
                <c:pt idx="7987">
                  <c:v>-1.3650000000000001E-2</c:v>
                </c:pt>
                <c:pt idx="7988">
                  <c:v>-1.3650000000000001E-2</c:v>
                </c:pt>
                <c:pt idx="7989">
                  <c:v>-1.3650000000000001E-2</c:v>
                </c:pt>
                <c:pt idx="7990">
                  <c:v>-1.3650000000000001E-2</c:v>
                </c:pt>
                <c:pt idx="7991">
                  <c:v>-1.3650000000000001E-2</c:v>
                </c:pt>
                <c:pt idx="7992">
                  <c:v>-1.3650000000000001E-2</c:v>
                </c:pt>
                <c:pt idx="7993">
                  <c:v>-1.371E-2</c:v>
                </c:pt>
                <c:pt idx="7994">
                  <c:v>-1.371E-2</c:v>
                </c:pt>
                <c:pt idx="7995">
                  <c:v>-1.371E-2</c:v>
                </c:pt>
                <c:pt idx="7996">
                  <c:v>-1.371E-2</c:v>
                </c:pt>
                <c:pt idx="7997">
                  <c:v>-1.371E-2</c:v>
                </c:pt>
                <c:pt idx="7998">
                  <c:v>-1.371E-2</c:v>
                </c:pt>
                <c:pt idx="7999">
                  <c:v>-1.376E-2</c:v>
                </c:pt>
                <c:pt idx="8000">
                  <c:v>-1.376E-2</c:v>
                </c:pt>
                <c:pt idx="8001">
                  <c:v>-1.376E-2</c:v>
                </c:pt>
                <c:pt idx="8002">
                  <c:v>-1.376E-2</c:v>
                </c:pt>
                <c:pt idx="8003">
                  <c:v>-1.376E-2</c:v>
                </c:pt>
                <c:pt idx="8004">
                  <c:v>-1.3820000000000001E-2</c:v>
                </c:pt>
                <c:pt idx="8005">
                  <c:v>-1.3820000000000001E-2</c:v>
                </c:pt>
                <c:pt idx="8006">
                  <c:v>-1.3820000000000001E-2</c:v>
                </c:pt>
                <c:pt idx="8007">
                  <c:v>-1.3820000000000001E-2</c:v>
                </c:pt>
                <c:pt idx="8008">
                  <c:v>-1.3820000000000001E-2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mesh!$C$1</c:f>
              <c:strCache>
                <c:ptCount val="1"/>
                <c:pt idx="0">
                  <c:v>direct-anode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mesh!$C$2:$C$8010</c:f>
              <c:numCache>
                <c:formatCode>0.00E+00</c:formatCode>
                <c:ptCount val="8009"/>
                <c:pt idx="0">
                  <c:v>-1.8E-3</c:v>
                </c:pt>
                <c:pt idx="1">
                  <c:v>-1.8E-3</c:v>
                </c:pt>
                <c:pt idx="2">
                  <c:v>-1.8E-3</c:v>
                </c:pt>
                <c:pt idx="3">
                  <c:v>-1.8E-3</c:v>
                </c:pt>
                <c:pt idx="4">
                  <c:v>-1.8E-3</c:v>
                </c:pt>
                <c:pt idx="5">
                  <c:v>-1.8E-3</c:v>
                </c:pt>
                <c:pt idx="6">
                  <c:v>-1.8E-3</c:v>
                </c:pt>
                <c:pt idx="7">
                  <c:v>-1.8E-3</c:v>
                </c:pt>
                <c:pt idx="8">
                  <c:v>-1.8E-3</c:v>
                </c:pt>
                <c:pt idx="9">
                  <c:v>-1.8E-3</c:v>
                </c:pt>
                <c:pt idx="10">
                  <c:v>-1.8E-3</c:v>
                </c:pt>
                <c:pt idx="11">
                  <c:v>-1.8E-3</c:v>
                </c:pt>
                <c:pt idx="12">
                  <c:v>-1.8E-3</c:v>
                </c:pt>
                <c:pt idx="13">
                  <c:v>-1.8E-3</c:v>
                </c:pt>
                <c:pt idx="14">
                  <c:v>-1.8E-3</c:v>
                </c:pt>
                <c:pt idx="15">
                  <c:v>-1.8E-3</c:v>
                </c:pt>
                <c:pt idx="16">
                  <c:v>-1.8E-3</c:v>
                </c:pt>
                <c:pt idx="17">
                  <c:v>-1.8E-3</c:v>
                </c:pt>
                <c:pt idx="18">
                  <c:v>-1.8E-3</c:v>
                </c:pt>
                <c:pt idx="19">
                  <c:v>-1.8E-3</c:v>
                </c:pt>
                <c:pt idx="20">
                  <c:v>-1.8E-3</c:v>
                </c:pt>
                <c:pt idx="21">
                  <c:v>-1.8E-3</c:v>
                </c:pt>
                <c:pt idx="22">
                  <c:v>-1.8E-3</c:v>
                </c:pt>
                <c:pt idx="23">
                  <c:v>-1.8E-3</c:v>
                </c:pt>
                <c:pt idx="24">
                  <c:v>-1.75E-3</c:v>
                </c:pt>
                <c:pt idx="25">
                  <c:v>-1.75E-3</c:v>
                </c:pt>
                <c:pt idx="26">
                  <c:v>-1.75E-3</c:v>
                </c:pt>
                <c:pt idx="27">
                  <c:v>-1.75E-3</c:v>
                </c:pt>
                <c:pt idx="28">
                  <c:v>-1.75E-3</c:v>
                </c:pt>
                <c:pt idx="29">
                  <c:v>-1.75E-3</c:v>
                </c:pt>
                <c:pt idx="30">
                  <c:v>-1.75E-3</c:v>
                </c:pt>
                <c:pt idx="31">
                  <c:v>-1.75E-3</c:v>
                </c:pt>
                <c:pt idx="32">
                  <c:v>-1.75E-3</c:v>
                </c:pt>
                <c:pt idx="33">
                  <c:v>-1.75E-3</c:v>
                </c:pt>
                <c:pt idx="34">
                  <c:v>-1.75E-3</c:v>
                </c:pt>
                <c:pt idx="35">
                  <c:v>-1.75E-3</c:v>
                </c:pt>
                <c:pt idx="36">
                  <c:v>-1.75E-3</c:v>
                </c:pt>
                <c:pt idx="37">
                  <c:v>-1.75E-3</c:v>
                </c:pt>
                <c:pt idx="38">
                  <c:v>-1.75E-3</c:v>
                </c:pt>
                <c:pt idx="39">
                  <c:v>-1.75E-3</c:v>
                </c:pt>
                <c:pt idx="40">
                  <c:v>-1.75E-3</c:v>
                </c:pt>
                <c:pt idx="41">
                  <c:v>-1.75E-3</c:v>
                </c:pt>
                <c:pt idx="42">
                  <c:v>-1.75E-3</c:v>
                </c:pt>
                <c:pt idx="43">
                  <c:v>-1.75E-3</c:v>
                </c:pt>
                <c:pt idx="44">
                  <c:v>-1.75E-3</c:v>
                </c:pt>
                <c:pt idx="45">
                  <c:v>-1.75E-3</c:v>
                </c:pt>
                <c:pt idx="46">
                  <c:v>-1.75E-3</c:v>
                </c:pt>
                <c:pt idx="47">
                  <c:v>-1.75E-3</c:v>
                </c:pt>
                <c:pt idx="48">
                  <c:v>-1.75E-3</c:v>
                </c:pt>
                <c:pt idx="49">
                  <c:v>-1.75E-3</c:v>
                </c:pt>
                <c:pt idx="50">
                  <c:v>-1.75E-3</c:v>
                </c:pt>
                <c:pt idx="51">
                  <c:v>-1.75E-3</c:v>
                </c:pt>
                <c:pt idx="52">
                  <c:v>-1.75E-3</c:v>
                </c:pt>
                <c:pt idx="53">
                  <c:v>-1.75E-3</c:v>
                </c:pt>
                <c:pt idx="54">
                  <c:v>-1.75E-3</c:v>
                </c:pt>
                <c:pt idx="55">
                  <c:v>-1.75E-3</c:v>
                </c:pt>
                <c:pt idx="56">
                  <c:v>-1.75E-3</c:v>
                </c:pt>
                <c:pt idx="57">
                  <c:v>-1.75E-3</c:v>
                </c:pt>
                <c:pt idx="58">
                  <c:v>-1.75E-3</c:v>
                </c:pt>
                <c:pt idx="59">
                  <c:v>-1.75E-3</c:v>
                </c:pt>
                <c:pt idx="60">
                  <c:v>-1.75E-3</c:v>
                </c:pt>
                <c:pt idx="61">
                  <c:v>-1.75E-3</c:v>
                </c:pt>
                <c:pt idx="62">
                  <c:v>-1.75E-3</c:v>
                </c:pt>
                <c:pt idx="63">
                  <c:v>-1.75E-3</c:v>
                </c:pt>
                <c:pt idx="64">
                  <c:v>-1.75E-3</c:v>
                </c:pt>
                <c:pt idx="65">
                  <c:v>-1.75E-3</c:v>
                </c:pt>
                <c:pt idx="66">
                  <c:v>-1.75E-3</c:v>
                </c:pt>
                <c:pt idx="67">
                  <c:v>-1.75E-3</c:v>
                </c:pt>
                <c:pt idx="68">
                  <c:v>-1.75E-3</c:v>
                </c:pt>
                <c:pt idx="69">
                  <c:v>-1.75E-3</c:v>
                </c:pt>
                <c:pt idx="70">
                  <c:v>-1.75E-3</c:v>
                </c:pt>
                <c:pt idx="71">
                  <c:v>-1.75E-3</c:v>
                </c:pt>
                <c:pt idx="72">
                  <c:v>-1.75E-3</c:v>
                </c:pt>
                <c:pt idx="73">
                  <c:v>-1.75E-3</c:v>
                </c:pt>
                <c:pt idx="74">
                  <c:v>-1.75E-3</c:v>
                </c:pt>
                <c:pt idx="75">
                  <c:v>-1.8E-3</c:v>
                </c:pt>
                <c:pt idx="76">
                  <c:v>-1.8E-3</c:v>
                </c:pt>
                <c:pt idx="77">
                  <c:v>-1.8E-3</c:v>
                </c:pt>
                <c:pt idx="78">
                  <c:v>-1.8E-3</c:v>
                </c:pt>
                <c:pt idx="79">
                  <c:v>-1.8E-3</c:v>
                </c:pt>
                <c:pt idx="80">
                  <c:v>-1.8E-3</c:v>
                </c:pt>
                <c:pt idx="81">
                  <c:v>-1.8E-3</c:v>
                </c:pt>
                <c:pt idx="82">
                  <c:v>-1.8E-3</c:v>
                </c:pt>
                <c:pt idx="83">
                  <c:v>-1.8E-3</c:v>
                </c:pt>
                <c:pt idx="84">
                  <c:v>-1.8E-3</c:v>
                </c:pt>
                <c:pt idx="85">
                  <c:v>-1.8E-3</c:v>
                </c:pt>
                <c:pt idx="86">
                  <c:v>-1.8E-3</c:v>
                </c:pt>
                <c:pt idx="87">
                  <c:v>-1.8E-3</c:v>
                </c:pt>
                <c:pt idx="88">
                  <c:v>-1.8E-3</c:v>
                </c:pt>
                <c:pt idx="89">
                  <c:v>-1.8E-3</c:v>
                </c:pt>
                <c:pt idx="90">
                  <c:v>-1.8E-3</c:v>
                </c:pt>
                <c:pt idx="91">
                  <c:v>-1.8E-3</c:v>
                </c:pt>
                <c:pt idx="92">
                  <c:v>-1.8E-3</c:v>
                </c:pt>
                <c:pt idx="93">
                  <c:v>-1.8E-3</c:v>
                </c:pt>
                <c:pt idx="94">
                  <c:v>-1.8E-3</c:v>
                </c:pt>
                <c:pt idx="95">
                  <c:v>-1.8E-3</c:v>
                </c:pt>
                <c:pt idx="96">
                  <c:v>-1.8E-3</c:v>
                </c:pt>
                <c:pt idx="97">
                  <c:v>-1.8E-3</c:v>
                </c:pt>
                <c:pt idx="98">
                  <c:v>-1.8E-3</c:v>
                </c:pt>
                <c:pt idx="99">
                  <c:v>-1.8E-3</c:v>
                </c:pt>
                <c:pt idx="100">
                  <c:v>-1.8E-3</c:v>
                </c:pt>
                <c:pt idx="101">
                  <c:v>-1.8E-3</c:v>
                </c:pt>
                <c:pt idx="102">
                  <c:v>-1.8E-3</c:v>
                </c:pt>
                <c:pt idx="103">
                  <c:v>-1.8E-3</c:v>
                </c:pt>
                <c:pt idx="104">
                  <c:v>-1.8E-3</c:v>
                </c:pt>
                <c:pt idx="105">
                  <c:v>-1.8E-3</c:v>
                </c:pt>
                <c:pt idx="106">
                  <c:v>-1.8600000000000001E-3</c:v>
                </c:pt>
                <c:pt idx="107">
                  <c:v>-1.8600000000000001E-3</c:v>
                </c:pt>
                <c:pt idx="108">
                  <c:v>-1.8600000000000001E-3</c:v>
                </c:pt>
                <c:pt idx="109">
                  <c:v>-1.8600000000000001E-3</c:v>
                </c:pt>
                <c:pt idx="110">
                  <c:v>-1.8600000000000001E-3</c:v>
                </c:pt>
                <c:pt idx="111">
                  <c:v>-1.8600000000000001E-3</c:v>
                </c:pt>
                <c:pt idx="112">
                  <c:v>-1.8600000000000001E-3</c:v>
                </c:pt>
                <c:pt idx="113">
                  <c:v>-1.8600000000000001E-3</c:v>
                </c:pt>
                <c:pt idx="114">
                  <c:v>-1.8600000000000001E-3</c:v>
                </c:pt>
                <c:pt idx="115">
                  <c:v>-1.8600000000000001E-3</c:v>
                </c:pt>
                <c:pt idx="116">
                  <c:v>-1.8600000000000001E-3</c:v>
                </c:pt>
                <c:pt idx="117">
                  <c:v>-1.8600000000000001E-3</c:v>
                </c:pt>
                <c:pt idx="118">
                  <c:v>-1.8600000000000001E-3</c:v>
                </c:pt>
                <c:pt idx="119">
                  <c:v>-1.8600000000000001E-3</c:v>
                </c:pt>
                <c:pt idx="120">
                  <c:v>-1.8600000000000001E-3</c:v>
                </c:pt>
                <c:pt idx="121">
                  <c:v>-1.8600000000000001E-3</c:v>
                </c:pt>
                <c:pt idx="122">
                  <c:v>-1.8600000000000001E-3</c:v>
                </c:pt>
                <c:pt idx="123">
                  <c:v>-1.8600000000000001E-3</c:v>
                </c:pt>
                <c:pt idx="124">
                  <c:v>-1.8600000000000001E-3</c:v>
                </c:pt>
                <c:pt idx="125">
                  <c:v>-1.8600000000000001E-3</c:v>
                </c:pt>
                <c:pt idx="126">
                  <c:v>-1.8600000000000001E-3</c:v>
                </c:pt>
                <c:pt idx="127">
                  <c:v>-1.8600000000000001E-3</c:v>
                </c:pt>
                <c:pt idx="128">
                  <c:v>-1.8600000000000001E-3</c:v>
                </c:pt>
                <c:pt idx="129">
                  <c:v>-1.8600000000000001E-3</c:v>
                </c:pt>
                <c:pt idx="130">
                  <c:v>-1.8600000000000001E-3</c:v>
                </c:pt>
                <c:pt idx="131">
                  <c:v>-1.8600000000000001E-3</c:v>
                </c:pt>
                <c:pt idx="132">
                  <c:v>-1.8600000000000001E-3</c:v>
                </c:pt>
                <c:pt idx="133">
                  <c:v>-1.8600000000000001E-3</c:v>
                </c:pt>
                <c:pt idx="134">
                  <c:v>-1.8600000000000001E-3</c:v>
                </c:pt>
                <c:pt idx="135">
                  <c:v>-1.8600000000000001E-3</c:v>
                </c:pt>
                <c:pt idx="136">
                  <c:v>-1.8600000000000001E-3</c:v>
                </c:pt>
                <c:pt idx="137">
                  <c:v>-1.8600000000000001E-3</c:v>
                </c:pt>
                <c:pt idx="138">
                  <c:v>-1.8600000000000001E-3</c:v>
                </c:pt>
                <c:pt idx="139">
                  <c:v>-1.8600000000000001E-3</c:v>
                </c:pt>
                <c:pt idx="140">
                  <c:v>-1.8600000000000001E-3</c:v>
                </c:pt>
                <c:pt idx="141">
                  <c:v>-1.8600000000000001E-3</c:v>
                </c:pt>
                <c:pt idx="142">
                  <c:v>-1.8600000000000001E-3</c:v>
                </c:pt>
                <c:pt idx="143">
                  <c:v>-1.8600000000000001E-3</c:v>
                </c:pt>
                <c:pt idx="144">
                  <c:v>-1.8600000000000001E-3</c:v>
                </c:pt>
                <c:pt idx="145">
                  <c:v>-1.8600000000000001E-3</c:v>
                </c:pt>
                <c:pt idx="146">
                  <c:v>-1.8600000000000001E-3</c:v>
                </c:pt>
                <c:pt idx="147">
                  <c:v>-1.8600000000000001E-3</c:v>
                </c:pt>
                <c:pt idx="148">
                  <c:v>-1.8600000000000001E-3</c:v>
                </c:pt>
                <c:pt idx="149">
                  <c:v>-1.8600000000000001E-3</c:v>
                </c:pt>
                <c:pt idx="150">
                  <c:v>-1.8600000000000001E-3</c:v>
                </c:pt>
                <c:pt idx="151">
                  <c:v>-1.8600000000000001E-3</c:v>
                </c:pt>
                <c:pt idx="152">
                  <c:v>-1.8600000000000001E-3</c:v>
                </c:pt>
                <c:pt idx="153">
                  <c:v>-1.8600000000000001E-3</c:v>
                </c:pt>
                <c:pt idx="154">
                  <c:v>-1.8600000000000001E-3</c:v>
                </c:pt>
                <c:pt idx="155">
                  <c:v>-1.8600000000000001E-3</c:v>
                </c:pt>
                <c:pt idx="156">
                  <c:v>-1.8600000000000001E-3</c:v>
                </c:pt>
                <c:pt idx="157">
                  <c:v>-1.8600000000000001E-3</c:v>
                </c:pt>
                <c:pt idx="158">
                  <c:v>-1.8600000000000001E-3</c:v>
                </c:pt>
                <c:pt idx="159">
                  <c:v>-1.8600000000000001E-3</c:v>
                </c:pt>
                <c:pt idx="160">
                  <c:v>-1.8600000000000001E-3</c:v>
                </c:pt>
                <c:pt idx="161">
                  <c:v>-1.8600000000000001E-3</c:v>
                </c:pt>
                <c:pt idx="162">
                  <c:v>-1.8600000000000001E-3</c:v>
                </c:pt>
                <c:pt idx="163">
                  <c:v>-1.8600000000000001E-3</c:v>
                </c:pt>
                <c:pt idx="164">
                  <c:v>-1.8E-3</c:v>
                </c:pt>
                <c:pt idx="165">
                  <c:v>-1.8E-3</c:v>
                </c:pt>
                <c:pt idx="166">
                  <c:v>-1.8E-3</c:v>
                </c:pt>
                <c:pt idx="167">
                  <c:v>-1.8E-3</c:v>
                </c:pt>
                <c:pt idx="168">
                  <c:v>-1.8E-3</c:v>
                </c:pt>
                <c:pt idx="169">
                  <c:v>-1.8E-3</c:v>
                </c:pt>
                <c:pt idx="170">
                  <c:v>-1.8E-3</c:v>
                </c:pt>
                <c:pt idx="171">
                  <c:v>-1.8E-3</c:v>
                </c:pt>
                <c:pt idx="172">
                  <c:v>-1.8E-3</c:v>
                </c:pt>
                <c:pt idx="173">
                  <c:v>-1.8E-3</c:v>
                </c:pt>
                <c:pt idx="174">
                  <c:v>-1.8E-3</c:v>
                </c:pt>
                <c:pt idx="175">
                  <c:v>-1.8E-3</c:v>
                </c:pt>
                <c:pt idx="176">
                  <c:v>-1.8E-3</c:v>
                </c:pt>
                <c:pt idx="177">
                  <c:v>-1.8E-3</c:v>
                </c:pt>
                <c:pt idx="178">
                  <c:v>-1.8E-3</c:v>
                </c:pt>
                <c:pt idx="179">
                  <c:v>-1.8E-3</c:v>
                </c:pt>
                <c:pt idx="180">
                  <c:v>-1.8E-3</c:v>
                </c:pt>
                <c:pt idx="181">
                  <c:v>-1.8E-3</c:v>
                </c:pt>
                <c:pt idx="182">
                  <c:v>-1.8E-3</c:v>
                </c:pt>
                <c:pt idx="183">
                  <c:v>-1.8E-3</c:v>
                </c:pt>
                <c:pt idx="184">
                  <c:v>-1.8E-3</c:v>
                </c:pt>
                <c:pt idx="185">
                  <c:v>-1.8E-3</c:v>
                </c:pt>
                <c:pt idx="186">
                  <c:v>-1.8E-3</c:v>
                </c:pt>
                <c:pt idx="187">
                  <c:v>-1.8E-3</c:v>
                </c:pt>
                <c:pt idx="188">
                  <c:v>-1.8E-3</c:v>
                </c:pt>
                <c:pt idx="189">
                  <c:v>-1.8E-3</c:v>
                </c:pt>
                <c:pt idx="190">
                  <c:v>-1.8E-3</c:v>
                </c:pt>
                <c:pt idx="191">
                  <c:v>-1.8E-3</c:v>
                </c:pt>
                <c:pt idx="192">
                  <c:v>-1.8E-3</c:v>
                </c:pt>
                <c:pt idx="193">
                  <c:v>-1.8E-3</c:v>
                </c:pt>
                <c:pt idx="194">
                  <c:v>-1.8E-3</c:v>
                </c:pt>
                <c:pt idx="195">
                  <c:v>-1.8E-3</c:v>
                </c:pt>
                <c:pt idx="196">
                  <c:v>-1.8E-3</c:v>
                </c:pt>
                <c:pt idx="197">
                  <c:v>-1.8E-3</c:v>
                </c:pt>
                <c:pt idx="198">
                  <c:v>-1.8E-3</c:v>
                </c:pt>
                <c:pt idx="199">
                  <c:v>-1.8E-3</c:v>
                </c:pt>
                <c:pt idx="200">
                  <c:v>-1.8E-3</c:v>
                </c:pt>
                <c:pt idx="201">
                  <c:v>-1.8E-3</c:v>
                </c:pt>
                <c:pt idx="202">
                  <c:v>-1.8E-3</c:v>
                </c:pt>
                <c:pt idx="203">
                  <c:v>-1.75E-3</c:v>
                </c:pt>
                <c:pt idx="204">
                  <c:v>-1.75E-3</c:v>
                </c:pt>
                <c:pt idx="205">
                  <c:v>-1.75E-3</c:v>
                </c:pt>
                <c:pt idx="206">
                  <c:v>-1.75E-3</c:v>
                </c:pt>
                <c:pt idx="207">
                  <c:v>-1.75E-3</c:v>
                </c:pt>
                <c:pt idx="208">
                  <c:v>-1.75E-3</c:v>
                </c:pt>
                <c:pt idx="209">
                  <c:v>-1.75E-3</c:v>
                </c:pt>
                <c:pt idx="210">
                  <c:v>-1.75E-3</c:v>
                </c:pt>
                <c:pt idx="211">
                  <c:v>-1.75E-3</c:v>
                </c:pt>
                <c:pt idx="212">
                  <c:v>-1.75E-3</c:v>
                </c:pt>
                <c:pt idx="213">
                  <c:v>-1.75E-3</c:v>
                </c:pt>
                <c:pt idx="214">
                  <c:v>-1.75E-3</c:v>
                </c:pt>
                <c:pt idx="215">
                  <c:v>-1.75E-3</c:v>
                </c:pt>
                <c:pt idx="216">
                  <c:v>-1.75E-3</c:v>
                </c:pt>
                <c:pt idx="217">
                  <c:v>-1.75E-3</c:v>
                </c:pt>
                <c:pt idx="218">
                  <c:v>-1.75E-3</c:v>
                </c:pt>
                <c:pt idx="219">
                  <c:v>-1.75E-3</c:v>
                </c:pt>
                <c:pt idx="220">
                  <c:v>-1.75E-3</c:v>
                </c:pt>
                <c:pt idx="221">
                  <c:v>-1.75E-3</c:v>
                </c:pt>
                <c:pt idx="222">
                  <c:v>-1.75E-3</c:v>
                </c:pt>
                <c:pt idx="223">
                  <c:v>-1.75E-3</c:v>
                </c:pt>
                <c:pt idx="224">
                  <c:v>-1.75E-3</c:v>
                </c:pt>
                <c:pt idx="225">
                  <c:v>-1.75E-3</c:v>
                </c:pt>
                <c:pt idx="226">
                  <c:v>-1.75E-3</c:v>
                </c:pt>
                <c:pt idx="227">
                  <c:v>-1.75E-3</c:v>
                </c:pt>
                <c:pt idx="228">
                  <c:v>-1.75E-3</c:v>
                </c:pt>
                <c:pt idx="229">
                  <c:v>-1.75E-3</c:v>
                </c:pt>
                <c:pt idx="230">
                  <c:v>-1.75E-3</c:v>
                </c:pt>
                <c:pt idx="231">
                  <c:v>-1.75E-3</c:v>
                </c:pt>
                <c:pt idx="232">
                  <c:v>-1.75E-3</c:v>
                </c:pt>
                <c:pt idx="233">
                  <c:v>-1.75E-3</c:v>
                </c:pt>
                <c:pt idx="234">
                  <c:v>-1.75E-3</c:v>
                </c:pt>
                <c:pt idx="235">
                  <c:v>-1.75E-3</c:v>
                </c:pt>
                <c:pt idx="236">
                  <c:v>-1.75E-3</c:v>
                </c:pt>
                <c:pt idx="237">
                  <c:v>-1.75E-3</c:v>
                </c:pt>
                <c:pt idx="238">
                  <c:v>-1.75E-3</c:v>
                </c:pt>
                <c:pt idx="239">
                  <c:v>-1.75E-3</c:v>
                </c:pt>
                <c:pt idx="240">
                  <c:v>-1.75E-3</c:v>
                </c:pt>
                <c:pt idx="241">
                  <c:v>-1.8E-3</c:v>
                </c:pt>
                <c:pt idx="242">
                  <c:v>-1.8E-3</c:v>
                </c:pt>
                <c:pt idx="243">
                  <c:v>-1.8E-3</c:v>
                </c:pt>
                <c:pt idx="244">
                  <c:v>-1.8E-3</c:v>
                </c:pt>
                <c:pt idx="245">
                  <c:v>-1.8E-3</c:v>
                </c:pt>
                <c:pt idx="246">
                  <c:v>-1.8E-3</c:v>
                </c:pt>
                <c:pt idx="247">
                  <c:v>-1.8E-3</c:v>
                </c:pt>
                <c:pt idx="248">
                  <c:v>-1.8E-3</c:v>
                </c:pt>
                <c:pt idx="249">
                  <c:v>-1.8E-3</c:v>
                </c:pt>
                <c:pt idx="250">
                  <c:v>-1.8E-3</c:v>
                </c:pt>
                <c:pt idx="251">
                  <c:v>-1.8E-3</c:v>
                </c:pt>
                <c:pt idx="252">
                  <c:v>-1.8E-3</c:v>
                </c:pt>
                <c:pt idx="253">
                  <c:v>-1.8E-3</c:v>
                </c:pt>
                <c:pt idx="254">
                  <c:v>-1.8E-3</c:v>
                </c:pt>
                <c:pt idx="255">
                  <c:v>-1.8E-3</c:v>
                </c:pt>
                <c:pt idx="256">
                  <c:v>-1.8E-3</c:v>
                </c:pt>
                <c:pt idx="257">
                  <c:v>-1.8E-3</c:v>
                </c:pt>
                <c:pt idx="258">
                  <c:v>-1.8E-3</c:v>
                </c:pt>
                <c:pt idx="259">
                  <c:v>-1.8E-3</c:v>
                </c:pt>
                <c:pt idx="260">
                  <c:v>-1.8E-3</c:v>
                </c:pt>
                <c:pt idx="261">
                  <c:v>-1.8E-3</c:v>
                </c:pt>
                <c:pt idx="262">
                  <c:v>-1.8E-3</c:v>
                </c:pt>
                <c:pt idx="263">
                  <c:v>-1.8E-3</c:v>
                </c:pt>
                <c:pt idx="264">
                  <c:v>-1.8E-3</c:v>
                </c:pt>
                <c:pt idx="265">
                  <c:v>-1.8E-3</c:v>
                </c:pt>
                <c:pt idx="266">
                  <c:v>-1.8E-3</c:v>
                </c:pt>
                <c:pt idx="267">
                  <c:v>-1.8E-3</c:v>
                </c:pt>
                <c:pt idx="268">
                  <c:v>-1.8E-3</c:v>
                </c:pt>
                <c:pt idx="269">
                  <c:v>-1.8E-3</c:v>
                </c:pt>
                <c:pt idx="270">
                  <c:v>-1.8E-3</c:v>
                </c:pt>
                <c:pt idx="271">
                  <c:v>-1.8E-3</c:v>
                </c:pt>
                <c:pt idx="272">
                  <c:v>-1.8E-3</c:v>
                </c:pt>
                <c:pt idx="273">
                  <c:v>-1.8E-3</c:v>
                </c:pt>
                <c:pt idx="274">
                  <c:v>-1.8E-3</c:v>
                </c:pt>
                <c:pt idx="275">
                  <c:v>-1.8E-3</c:v>
                </c:pt>
                <c:pt idx="276">
                  <c:v>-1.8E-3</c:v>
                </c:pt>
                <c:pt idx="277">
                  <c:v>-1.8E-3</c:v>
                </c:pt>
                <c:pt idx="278">
                  <c:v>-1.8E-3</c:v>
                </c:pt>
                <c:pt idx="279">
                  <c:v>-1.8E-3</c:v>
                </c:pt>
                <c:pt idx="280">
                  <c:v>-1.8E-3</c:v>
                </c:pt>
                <c:pt idx="281">
                  <c:v>-1.8E-3</c:v>
                </c:pt>
                <c:pt idx="282">
                  <c:v>-1.8E-3</c:v>
                </c:pt>
                <c:pt idx="283">
                  <c:v>-1.8E-3</c:v>
                </c:pt>
                <c:pt idx="284">
                  <c:v>-1.8E-3</c:v>
                </c:pt>
                <c:pt idx="285">
                  <c:v>-1.8E-3</c:v>
                </c:pt>
                <c:pt idx="286">
                  <c:v>-1.8E-3</c:v>
                </c:pt>
                <c:pt idx="287">
                  <c:v>-1.8E-3</c:v>
                </c:pt>
                <c:pt idx="288">
                  <c:v>-1.8E-3</c:v>
                </c:pt>
                <c:pt idx="289">
                  <c:v>-1.8E-3</c:v>
                </c:pt>
                <c:pt idx="290">
                  <c:v>-1.8E-3</c:v>
                </c:pt>
                <c:pt idx="291">
                  <c:v>-1.8E-3</c:v>
                </c:pt>
                <c:pt idx="292">
                  <c:v>-1.8E-3</c:v>
                </c:pt>
                <c:pt idx="293">
                  <c:v>-1.8E-3</c:v>
                </c:pt>
                <c:pt idx="294">
                  <c:v>-1.8E-3</c:v>
                </c:pt>
                <c:pt idx="295">
                  <c:v>-1.8E-3</c:v>
                </c:pt>
                <c:pt idx="296">
                  <c:v>-1.8E-3</c:v>
                </c:pt>
                <c:pt idx="297">
                  <c:v>-1.8E-3</c:v>
                </c:pt>
                <c:pt idx="298">
                  <c:v>-1.8E-3</c:v>
                </c:pt>
                <c:pt idx="299">
                  <c:v>-1.8E-3</c:v>
                </c:pt>
                <c:pt idx="300">
                  <c:v>-1.8E-3</c:v>
                </c:pt>
                <c:pt idx="301">
                  <c:v>-1.8E-3</c:v>
                </c:pt>
                <c:pt idx="302">
                  <c:v>-1.8E-3</c:v>
                </c:pt>
                <c:pt idx="303">
                  <c:v>-1.8E-3</c:v>
                </c:pt>
                <c:pt idx="304">
                  <c:v>-1.8E-3</c:v>
                </c:pt>
                <c:pt idx="305">
                  <c:v>-1.8E-3</c:v>
                </c:pt>
                <c:pt idx="306">
                  <c:v>-1.8E-3</c:v>
                </c:pt>
                <c:pt idx="307">
                  <c:v>-1.8E-3</c:v>
                </c:pt>
                <c:pt idx="308">
                  <c:v>-1.8E-3</c:v>
                </c:pt>
                <c:pt idx="309">
                  <c:v>-1.8E-3</c:v>
                </c:pt>
                <c:pt idx="310">
                  <c:v>-1.8E-3</c:v>
                </c:pt>
                <c:pt idx="311">
                  <c:v>-1.8E-3</c:v>
                </c:pt>
                <c:pt idx="312">
                  <c:v>-1.8E-3</c:v>
                </c:pt>
                <c:pt idx="313">
                  <c:v>-1.8E-3</c:v>
                </c:pt>
                <c:pt idx="314">
                  <c:v>-1.8E-3</c:v>
                </c:pt>
                <c:pt idx="315">
                  <c:v>-1.8E-3</c:v>
                </c:pt>
                <c:pt idx="316">
                  <c:v>-1.8E-3</c:v>
                </c:pt>
                <c:pt idx="317">
                  <c:v>-1.8E-3</c:v>
                </c:pt>
                <c:pt idx="318">
                  <c:v>-1.8E-3</c:v>
                </c:pt>
                <c:pt idx="319">
                  <c:v>-1.75E-3</c:v>
                </c:pt>
                <c:pt idx="320">
                  <c:v>-1.75E-3</c:v>
                </c:pt>
                <c:pt idx="321">
                  <c:v>-1.75E-3</c:v>
                </c:pt>
                <c:pt idx="322">
                  <c:v>-1.75E-3</c:v>
                </c:pt>
                <c:pt idx="323">
                  <c:v>-1.75E-3</c:v>
                </c:pt>
                <c:pt idx="324">
                  <c:v>-1.75E-3</c:v>
                </c:pt>
                <c:pt idx="325">
                  <c:v>-1.75E-3</c:v>
                </c:pt>
                <c:pt idx="326">
                  <c:v>-1.75E-3</c:v>
                </c:pt>
                <c:pt idx="327">
                  <c:v>-1.75E-3</c:v>
                </c:pt>
                <c:pt idx="328">
                  <c:v>-1.75E-3</c:v>
                </c:pt>
                <c:pt idx="329">
                  <c:v>-1.75E-3</c:v>
                </c:pt>
                <c:pt idx="330">
                  <c:v>-1.75E-3</c:v>
                </c:pt>
                <c:pt idx="331">
                  <c:v>-1.75E-3</c:v>
                </c:pt>
                <c:pt idx="332">
                  <c:v>-1.75E-3</c:v>
                </c:pt>
                <c:pt idx="333">
                  <c:v>-1.75E-3</c:v>
                </c:pt>
                <c:pt idx="334">
                  <c:v>-1.75E-3</c:v>
                </c:pt>
                <c:pt idx="335">
                  <c:v>-1.75E-3</c:v>
                </c:pt>
                <c:pt idx="336">
                  <c:v>-1.75E-3</c:v>
                </c:pt>
                <c:pt idx="337">
                  <c:v>-1.75E-3</c:v>
                </c:pt>
                <c:pt idx="338">
                  <c:v>-1.75E-3</c:v>
                </c:pt>
                <c:pt idx="339">
                  <c:v>-1.75E-3</c:v>
                </c:pt>
                <c:pt idx="340">
                  <c:v>-1.75E-3</c:v>
                </c:pt>
                <c:pt idx="341">
                  <c:v>-1.75E-3</c:v>
                </c:pt>
                <c:pt idx="342">
                  <c:v>-1.75E-3</c:v>
                </c:pt>
                <c:pt idx="343">
                  <c:v>-1.75E-3</c:v>
                </c:pt>
                <c:pt idx="344">
                  <c:v>-1.75E-3</c:v>
                </c:pt>
                <c:pt idx="345">
                  <c:v>-1.75E-3</c:v>
                </c:pt>
                <c:pt idx="346">
                  <c:v>-1.6900000000000001E-3</c:v>
                </c:pt>
                <c:pt idx="347">
                  <c:v>-1.6900000000000001E-3</c:v>
                </c:pt>
                <c:pt idx="348">
                  <c:v>-1.6900000000000001E-3</c:v>
                </c:pt>
                <c:pt idx="349">
                  <c:v>-1.6900000000000001E-3</c:v>
                </c:pt>
                <c:pt idx="350">
                  <c:v>-1.6900000000000001E-3</c:v>
                </c:pt>
                <c:pt idx="351">
                  <c:v>-1.6900000000000001E-3</c:v>
                </c:pt>
                <c:pt idx="352">
                  <c:v>-1.6900000000000001E-3</c:v>
                </c:pt>
                <c:pt idx="353">
                  <c:v>-1.6900000000000001E-3</c:v>
                </c:pt>
                <c:pt idx="354">
                  <c:v>-1.6900000000000001E-3</c:v>
                </c:pt>
                <c:pt idx="355">
                  <c:v>-1.6900000000000001E-3</c:v>
                </c:pt>
                <c:pt idx="356">
                  <c:v>-1.6900000000000001E-3</c:v>
                </c:pt>
                <c:pt idx="357">
                  <c:v>-1.6900000000000001E-3</c:v>
                </c:pt>
                <c:pt idx="358">
                  <c:v>-1.6900000000000001E-3</c:v>
                </c:pt>
                <c:pt idx="359">
                  <c:v>-1.6900000000000001E-3</c:v>
                </c:pt>
                <c:pt idx="360">
                  <c:v>-1.6900000000000001E-3</c:v>
                </c:pt>
                <c:pt idx="361">
                  <c:v>-1.6900000000000001E-3</c:v>
                </c:pt>
                <c:pt idx="362">
                  <c:v>-1.6900000000000001E-3</c:v>
                </c:pt>
                <c:pt idx="363">
                  <c:v>-1.6900000000000001E-3</c:v>
                </c:pt>
                <c:pt idx="364">
                  <c:v>-1.6900000000000001E-3</c:v>
                </c:pt>
                <c:pt idx="365">
                  <c:v>-1.6900000000000001E-3</c:v>
                </c:pt>
                <c:pt idx="366">
                  <c:v>-1.6900000000000001E-3</c:v>
                </c:pt>
                <c:pt idx="367">
                  <c:v>-1.6900000000000001E-3</c:v>
                </c:pt>
                <c:pt idx="368">
                  <c:v>-1.6900000000000001E-3</c:v>
                </c:pt>
                <c:pt idx="369">
                  <c:v>-1.6900000000000001E-3</c:v>
                </c:pt>
                <c:pt idx="370">
                  <c:v>-1.6900000000000001E-3</c:v>
                </c:pt>
                <c:pt idx="371">
                  <c:v>-1.6900000000000001E-3</c:v>
                </c:pt>
                <c:pt idx="372">
                  <c:v>-1.6900000000000001E-3</c:v>
                </c:pt>
                <c:pt idx="373">
                  <c:v>-1.6900000000000001E-3</c:v>
                </c:pt>
                <c:pt idx="374">
                  <c:v>-1.6900000000000001E-3</c:v>
                </c:pt>
                <c:pt idx="375">
                  <c:v>-1.6900000000000001E-3</c:v>
                </c:pt>
                <c:pt idx="376">
                  <c:v>-1.6900000000000001E-3</c:v>
                </c:pt>
                <c:pt idx="377">
                  <c:v>-1.6900000000000001E-3</c:v>
                </c:pt>
                <c:pt idx="378">
                  <c:v>-1.6900000000000001E-3</c:v>
                </c:pt>
                <c:pt idx="379">
                  <c:v>-1.6900000000000001E-3</c:v>
                </c:pt>
                <c:pt idx="380">
                  <c:v>-1.6900000000000001E-3</c:v>
                </c:pt>
                <c:pt idx="381">
                  <c:v>-1.6900000000000001E-3</c:v>
                </c:pt>
                <c:pt idx="382">
                  <c:v>-1.6900000000000001E-3</c:v>
                </c:pt>
                <c:pt idx="383">
                  <c:v>-1.6900000000000001E-3</c:v>
                </c:pt>
                <c:pt idx="384">
                  <c:v>-1.6900000000000001E-3</c:v>
                </c:pt>
                <c:pt idx="385">
                  <c:v>-1.6900000000000001E-3</c:v>
                </c:pt>
                <c:pt idx="386">
                  <c:v>-1.6900000000000001E-3</c:v>
                </c:pt>
                <c:pt idx="387">
                  <c:v>-1.6900000000000001E-3</c:v>
                </c:pt>
                <c:pt idx="388">
                  <c:v>-1.6900000000000001E-3</c:v>
                </c:pt>
                <c:pt idx="389">
                  <c:v>-1.6900000000000001E-3</c:v>
                </c:pt>
                <c:pt idx="390">
                  <c:v>-1.6900000000000001E-3</c:v>
                </c:pt>
                <c:pt idx="391">
                  <c:v>-1.6900000000000001E-3</c:v>
                </c:pt>
                <c:pt idx="392">
                  <c:v>-1.6900000000000001E-3</c:v>
                </c:pt>
                <c:pt idx="393">
                  <c:v>-1.6900000000000001E-3</c:v>
                </c:pt>
                <c:pt idx="394">
                  <c:v>-1.6900000000000001E-3</c:v>
                </c:pt>
                <c:pt idx="395">
                  <c:v>-1.6900000000000001E-3</c:v>
                </c:pt>
                <c:pt idx="396">
                  <c:v>-1.6900000000000001E-3</c:v>
                </c:pt>
                <c:pt idx="397">
                  <c:v>-1.6900000000000001E-3</c:v>
                </c:pt>
                <c:pt idx="398">
                  <c:v>-1.6900000000000001E-3</c:v>
                </c:pt>
                <c:pt idx="399">
                  <c:v>-1.6900000000000001E-3</c:v>
                </c:pt>
                <c:pt idx="400">
                  <c:v>-1.6900000000000001E-3</c:v>
                </c:pt>
                <c:pt idx="401">
                  <c:v>-1.6900000000000001E-3</c:v>
                </c:pt>
                <c:pt idx="402">
                  <c:v>-1.6900000000000001E-3</c:v>
                </c:pt>
                <c:pt idx="403">
                  <c:v>-1.6900000000000001E-3</c:v>
                </c:pt>
                <c:pt idx="404">
                  <c:v>-1.6900000000000001E-3</c:v>
                </c:pt>
                <c:pt idx="405">
                  <c:v>-1.6900000000000001E-3</c:v>
                </c:pt>
                <c:pt idx="406">
                  <c:v>-1.6900000000000001E-3</c:v>
                </c:pt>
                <c:pt idx="407">
                  <c:v>-1.6900000000000001E-3</c:v>
                </c:pt>
                <c:pt idx="408">
                  <c:v>-1.6900000000000001E-3</c:v>
                </c:pt>
                <c:pt idx="409">
                  <c:v>-1.6900000000000001E-3</c:v>
                </c:pt>
                <c:pt idx="410">
                  <c:v>-1.6900000000000001E-3</c:v>
                </c:pt>
                <c:pt idx="411">
                  <c:v>-1.6900000000000001E-3</c:v>
                </c:pt>
                <c:pt idx="412">
                  <c:v>-1.6900000000000001E-3</c:v>
                </c:pt>
                <c:pt idx="413">
                  <c:v>-1.6900000000000001E-3</c:v>
                </c:pt>
                <c:pt idx="414">
                  <c:v>-1.6900000000000001E-3</c:v>
                </c:pt>
                <c:pt idx="415">
                  <c:v>-1.6900000000000001E-3</c:v>
                </c:pt>
                <c:pt idx="416">
                  <c:v>-1.6900000000000001E-3</c:v>
                </c:pt>
                <c:pt idx="417">
                  <c:v>-1.6900000000000001E-3</c:v>
                </c:pt>
                <c:pt idx="418">
                  <c:v>-1.6900000000000001E-3</c:v>
                </c:pt>
                <c:pt idx="419">
                  <c:v>-1.6900000000000001E-3</c:v>
                </c:pt>
                <c:pt idx="420">
                  <c:v>-1.6900000000000001E-3</c:v>
                </c:pt>
                <c:pt idx="421">
                  <c:v>-1.6900000000000001E-3</c:v>
                </c:pt>
                <c:pt idx="422">
                  <c:v>-1.6900000000000001E-3</c:v>
                </c:pt>
                <c:pt idx="423">
                  <c:v>-1.6900000000000001E-3</c:v>
                </c:pt>
                <c:pt idx="424">
                  <c:v>-1.6900000000000001E-3</c:v>
                </c:pt>
                <c:pt idx="425">
                  <c:v>-1.6900000000000001E-3</c:v>
                </c:pt>
                <c:pt idx="426">
                  <c:v>-1.6900000000000001E-3</c:v>
                </c:pt>
                <c:pt idx="427">
                  <c:v>-1.6900000000000001E-3</c:v>
                </c:pt>
                <c:pt idx="428">
                  <c:v>-1.6900000000000001E-3</c:v>
                </c:pt>
                <c:pt idx="429">
                  <c:v>-1.6900000000000001E-3</c:v>
                </c:pt>
                <c:pt idx="430">
                  <c:v>-1.6900000000000001E-3</c:v>
                </c:pt>
                <c:pt idx="431">
                  <c:v>-1.6900000000000001E-3</c:v>
                </c:pt>
                <c:pt idx="432">
                  <c:v>-1.6900000000000001E-3</c:v>
                </c:pt>
                <c:pt idx="433">
                  <c:v>-1.6900000000000001E-3</c:v>
                </c:pt>
                <c:pt idx="434">
                  <c:v>-1.6900000000000001E-3</c:v>
                </c:pt>
                <c:pt idx="435">
                  <c:v>-1.6900000000000001E-3</c:v>
                </c:pt>
                <c:pt idx="436">
                  <c:v>-1.6900000000000001E-3</c:v>
                </c:pt>
                <c:pt idx="437">
                  <c:v>-1.75E-3</c:v>
                </c:pt>
                <c:pt idx="438">
                  <c:v>-1.75E-3</c:v>
                </c:pt>
                <c:pt idx="439">
                  <c:v>-1.75E-3</c:v>
                </c:pt>
                <c:pt idx="440">
                  <c:v>-1.75E-3</c:v>
                </c:pt>
                <c:pt idx="441">
                  <c:v>-1.75E-3</c:v>
                </c:pt>
                <c:pt idx="442">
                  <c:v>-1.75E-3</c:v>
                </c:pt>
                <c:pt idx="443">
                  <c:v>-1.75E-3</c:v>
                </c:pt>
                <c:pt idx="444">
                  <c:v>-1.75E-3</c:v>
                </c:pt>
                <c:pt idx="445">
                  <c:v>-1.75E-3</c:v>
                </c:pt>
                <c:pt idx="446">
                  <c:v>-1.75E-3</c:v>
                </c:pt>
                <c:pt idx="447">
                  <c:v>-1.75E-3</c:v>
                </c:pt>
                <c:pt idx="448">
                  <c:v>-1.75E-3</c:v>
                </c:pt>
                <c:pt idx="449">
                  <c:v>-1.75E-3</c:v>
                </c:pt>
                <c:pt idx="450">
                  <c:v>-1.75E-3</c:v>
                </c:pt>
                <c:pt idx="451">
                  <c:v>-1.75E-3</c:v>
                </c:pt>
                <c:pt idx="452">
                  <c:v>-1.75E-3</c:v>
                </c:pt>
                <c:pt idx="453">
                  <c:v>-1.75E-3</c:v>
                </c:pt>
                <c:pt idx="454">
                  <c:v>-1.75E-3</c:v>
                </c:pt>
                <c:pt idx="455">
                  <c:v>-1.75E-3</c:v>
                </c:pt>
                <c:pt idx="456">
                  <c:v>-1.75E-3</c:v>
                </c:pt>
                <c:pt idx="457">
                  <c:v>-1.75E-3</c:v>
                </c:pt>
                <c:pt idx="458">
                  <c:v>-1.75E-3</c:v>
                </c:pt>
                <c:pt idx="459">
                  <c:v>-1.75E-3</c:v>
                </c:pt>
                <c:pt idx="460">
                  <c:v>-1.75E-3</c:v>
                </c:pt>
                <c:pt idx="461">
                  <c:v>-1.75E-3</c:v>
                </c:pt>
                <c:pt idx="462">
                  <c:v>-1.75E-3</c:v>
                </c:pt>
                <c:pt idx="463">
                  <c:v>-1.75E-3</c:v>
                </c:pt>
                <c:pt idx="464">
                  <c:v>-1.75E-3</c:v>
                </c:pt>
                <c:pt idx="465">
                  <c:v>-1.75E-3</c:v>
                </c:pt>
                <c:pt idx="466">
                  <c:v>-1.75E-3</c:v>
                </c:pt>
                <c:pt idx="467">
                  <c:v>-1.75E-3</c:v>
                </c:pt>
                <c:pt idx="468">
                  <c:v>-1.75E-3</c:v>
                </c:pt>
                <c:pt idx="469">
                  <c:v>-1.75E-3</c:v>
                </c:pt>
                <c:pt idx="470">
                  <c:v>-1.75E-3</c:v>
                </c:pt>
                <c:pt idx="471">
                  <c:v>-1.75E-3</c:v>
                </c:pt>
                <c:pt idx="472">
                  <c:v>-1.75E-3</c:v>
                </c:pt>
                <c:pt idx="473">
                  <c:v>-1.75E-3</c:v>
                </c:pt>
                <c:pt idx="474">
                  <c:v>-1.75E-3</c:v>
                </c:pt>
                <c:pt idx="475">
                  <c:v>-1.75E-3</c:v>
                </c:pt>
                <c:pt idx="476">
                  <c:v>-1.8E-3</c:v>
                </c:pt>
                <c:pt idx="477">
                  <c:v>-1.8E-3</c:v>
                </c:pt>
                <c:pt idx="478">
                  <c:v>-1.8E-3</c:v>
                </c:pt>
                <c:pt idx="479">
                  <c:v>-1.8E-3</c:v>
                </c:pt>
                <c:pt idx="480">
                  <c:v>-1.8E-3</c:v>
                </c:pt>
                <c:pt idx="481">
                  <c:v>-1.8E-3</c:v>
                </c:pt>
                <c:pt idx="482">
                  <c:v>-1.8E-3</c:v>
                </c:pt>
                <c:pt idx="483">
                  <c:v>-1.8E-3</c:v>
                </c:pt>
                <c:pt idx="484">
                  <c:v>-1.8E-3</c:v>
                </c:pt>
                <c:pt idx="485">
                  <c:v>-1.8E-3</c:v>
                </c:pt>
                <c:pt idx="486">
                  <c:v>-1.8E-3</c:v>
                </c:pt>
                <c:pt idx="487">
                  <c:v>-1.8E-3</c:v>
                </c:pt>
                <c:pt idx="488">
                  <c:v>-1.8E-3</c:v>
                </c:pt>
                <c:pt idx="489">
                  <c:v>-1.8E-3</c:v>
                </c:pt>
                <c:pt idx="490">
                  <c:v>-1.8E-3</c:v>
                </c:pt>
                <c:pt idx="491">
                  <c:v>-1.8E-3</c:v>
                </c:pt>
                <c:pt idx="492">
                  <c:v>-1.8E-3</c:v>
                </c:pt>
                <c:pt idx="493">
                  <c:v>-1.8E-3</c:v>
                </c:pt>
                <c:pt idx="494">
                  <c:v>-1.8E-3</c:v>
                </c:pt>
                <c:pt idx="495">
                  <c:v>-1.8E-3</c:v>
                </c:pt>
                <c:pt idx="496">
                  <c:v>-1.8E-3</c:v>
                </c:pt>
                <c:pt idx="497">
                  <c:v>-1.8E-3</c:v>
                </c:pt>
                <c:pt idx="498">
                  <c:v>-1.8E-3</c:v>
                </c:pt>
                <c:pt idx="499">
                  <c:v>-1.8E-3</c:v>
                </c:pt>
                <c:pt idx="500">
                  <c:v>-1.8E-3</c:v>
                </c:pt>
                <c:pt idx="501">
                  <c:v>-1.8E-3</c:v>
                </c:pt>
                <c:pt idx="502">
                  <c:v>-1.8E-3</c:v>
                </c:pt>
                <c:pt idx="503">
                  <c:v>-1.8E-3</c:v>
                </c:pt>
                <c:pt idx="504">
                  <c:v>-1.8E-3</c:v>
                </c:pt>
                <c:pt idx="505">
                  <c:v>-1.8E-3</c:v>
                </c:pt>
                <c:pt idx="506">
                  <c:v>-1.8E-3</c:v>
                </c:pt>
                <c:pt idx="507">
                  <c:v>-1.8E-3</c:v>
                </c:pt>
                <c:pt idx="508">
                  <c:v>-1.8E-3</c:v>
                </c:pt>
                <c:pt idx="509">
                  <c:v>-1.8E-3</c:v>
                </c:pt>
                <c:pt idx="510">
                  <c:v>-1.75E-3</c:v>
                </c:pt>
                <c:pt idx="511">
                  <c:v>-1.75E-3</c:v>
                </c:pt>
                <c:pt idx="512">
                  <c:v>-1.75E-3</c:v>
                </c:pt>
                <c:pt idx="513">
                  <c:v>-1.75E-3</c:v>
                </c:pt>
                <c:pt idx="514">
                  <c:v>-1.75E-3</c:v>
                </c:pt>
                <c:pt idx="515">
                  <c:v>-1.75E-3</c:v>
                </c:pt>
                <c:pt idx="516">
                  <c:v>-1.75E-3</c:v>
                </c:pt>
                <c:pt idx="517">
                  <c:v>-1.75E-3</c:v>
                </c:pt>
                <c:pt idx="518">
                  <c:v>-1.75E-3</c:v>
                </c:pt>
                <c:pt idx="519">
                  <c:v>-1.75E-3</c:v>
                </c:pt>
                <c:pt idx="520">
                  <c:v>-1.75E-3</c:v>
                </c:pt>
                <c:pt idx="521">
                  <c:v>-1.75E-3</c:v>
                </c:pt>
                <c:pt idx="522">
                  <c:v>-1.75E-3</c:v>
                </c:pt>
                <c:pt idx="523">
                  <c:v>-1.75E-3</c:v>
                </c:pt>
                <c:pt idx="524">
                  <c:v>-1.75E-3</c:v>
                </c:pt>
                <c:pt idx="525">
                  <c:v>-1.75E-3</c:v>
                </c:pt>
                <c:pt idx="526">
                  <c:v>-1.75E-3</c:v>
                </c:pt>
                <c:pt idx="527">
                  <c:v>-1.75E-3</c:v>
                </c:pt>
                <c:pt idx="528">
                  <c:v>-1.75E-3</c:v>
                </c:pt>
                <c:pt idx="529">
                  <c:v>-1.75E-3</c:v>
                </c:pt>
                <c:pt idx="530">
                  <c:v>-1.75E-3</c:v>
                </c:pt>
                <c:pt idx="531">
                  <c:v>-1.75E-3</c:v>
                </c:pt>
                <c:pt idx="532">
                  <c:v>-1.75E-3</c:v>
                </c:pt>
                <c:pt idx="533">
                  <c:v>-1.75E-3</c:v>
                </c:pt>
                <c:pt idx="534">
                  <c:v>-1.75E-3</c:v>
                </c:pt>
                <c:pt idx="535">
                  <c:v>-1.75E-3</c:v>
                </c:pt>
                <c:pt idx="536">
                  <c:v>-1.75E-3</c:v>
                </c:pt>
                <c:pt idx="537">
                  <c:v>-1.75E-3</c:v>
                </c:pt>
                <c:pt idx="538">
                  <c:v>-1.75E-3</c:v>
                </c:pt>
                <c:pt idx="539">
                  <c:v>-1.75E-3</c:v>
                </c:pt>
                <c:pt idx="540">
                  <c:v>-1.75E-3</c:v>
                </c:pt>
                <c:pt idx="541">
                  <c:v>-1.75E-3</c:v>
                </c:pt>
                <c:pt idx="542">
                  <c:v>-1.75E-3</c:v>
                </c:pt>
                <c:pt idx="543">
                  <c:v>-1.75E-3</c:v>
                </c:pt>
                <c:pt idx="544">
                  <c:v>-1.75E-3</c:v>
                </c:pt>
                <c:pt idx="545">
                  <c:v>-1.75E-3</c:v>
                </c:pt>
                <c:pt idx="546">
                  <c:v>-1.75E-3</c:v>
                </c:pt>
                <c:pt idx="547">
                  <c:v>-1.8E-3</c:v>
                </c:pt>
                <c:pt idx="548">
                  <c:v>-1.8E-3</c:v>
                </c:pt>
                <c:pt idx="549">
                  <c:v>-1.8E-3</c:v>
                </c:pt>
                <c:pt idx="550">
                  <c:v>-1.8E-3</c:v>
                </c:pt>
                <c:pt idx="551">
                  <c:v>-1.8E-3</c:v>
                </c:pt>
                <c:pt idx="552">
                  <c:v>-1.8E-3</c:v>
                </c:pt>
                <c:pt idx="553">
                  <c:v>-1.8E-3</c:v>
                </c:pt>
                <c:pt idx="554">
                  <c:v>-1.8E-3</c:v>
                </c:pt>
                <c:pt idx="555">
                  <c:v>-1.8E-3</c:v>
                </c:pt>
                <c:pt idx="556">
                  <c:v>-1.8E-3</c:v>
                </c:pt>
                <c:pt idx="557">
                  <c:v>-1.8E-3</c:v>
                </c:pt>
                <c:pt idx="558">
                  <c:v>-1.8E-3</c:v>
                </c:pt>
                <c:pt idx="559">
                  <c:v>-1.8E-3</c:v>
                </c:pt>
                <c:pt idx="560">
                  <c:v>-1.8E-3</c:v>
                </c:pt>
                <c:pt idx="561">
                  <c:v>-1.8E-3</c:v>
                </c:pt>
                <c:pt idx="562">
                  <c:v>-1.8E-3</c:v>
                </c:pt>
                <c:pt idx="563">
                  <c:v>-1.8E-3</c:v>
                </c:pt>
                <c:pt idx="564">
                  <c:v>-1.8E-3</c:v>
                </c:pt>
                <c:pt idx="565">
                  <c:v>-1.8E-3</c:v>
                </c:pt>
                <c:pt idx="566">
                  <c:v>-1.8E-3</c:v>
                </c:pt>
                <c:pt idx="567">
                  <c:v>-1.8E-3</c:v>
                </c:pt>
                <c:pt idx="568">
                  <c:v>-1.8E-3</c:v>
                </c:pt>
                <c:pt idx="569">
                  <c:v>-1.8E-3</c:v>
                </c:pt>
                <c:pt idx="570">
                  <c:v>-1.8E-3</c:v>
                </c:pt>
                <c:pt idx="571">
                  <c:v>-1.8E-3</c:v>
                </c:pt>
                <c:pt idx="572">
                  <c:v>-1.8E-3</c:v>
                </c:pt>
                <c:pt idx="573">
                  <c:v>-1.8E-3</c:v>
                </c:pt>
                <c:pt idx="574">
                  <c:v>-1.8E-3</c:v>
                </c:pt>
                <c:pt idx="575">
                  <c:v>-1.8E-3</c:v>
                </c:pt>
                <c:pt idx="576">
                  <c:v>-1.8E-3</c:v>
                </c:pt>
                <c:pt idx="577">
                  <c:v>-1.8E-3</c:v>
                </c:pt>
                <c:pt idx="578">
                  <c:v>-1.8E-3</c:v>
                </c:pt>
                <c:pt idx="579">
                  <c:v>-1.8E-3</c:v>
                </c:pt>
                <c:pt idx="580">
                  <c:v>-1.8E-3</c:v>
                </c:pt>
                <c:pt idx="581">
                  <c:v>-1.8600000000000001E-3</c:v>
                </c:pt>
                <c:pt idx="582">
                  <c:v>-1.8600000000000001E-3</c:v>
                </c:pt>
                <c:pt idx="583">
                  <c:v>-1.8600000000000001E-3</c:v>
                </c:pt>
                <c:pt idx="584">
                  <c:v>-1.8600000000000001E-3</c:v>
                </c:pt>
                <c:pt idx="585">
                  <c:v>-1.8600000000000001E-3</c:v>
                </c:pt>
                <c:pt idx="586">
                  <c:v>-1.8600000000000001E-3</c:v>
                </c:pt>
                <c:pt idx="587">
                  <c:v>-1.8600000000000001E-3</c:v>
                </c:pt>
                <c:pt idx="588">
                  <c:v>-1.8600000000000001E-3</c:v>
                </c:pt>
                <c:pt idx="589">
                  <c:v>-1.8600000000000001E-3</c:v>
                </c:pt>
                <c:pt idx="590">
                  <c:v>-1.8600000000000001E-3</c:v>
                </c:pt>
                <c:pt idx="591">
                  <c:v>-1.8600000000000001E-3</c:v>
                </c:pt>
                <c:pt idx="592">
                  <c:v>-1.8600000000000001E-3</c:v>
                </c:pt>
                <c:pt idx="593">
                  <c:v>-1.8600000000000001E-3</c:v>
                </c:pt>
                <c:pt idx="594">
                  <c:v>-1.8600000000000001E-3</c:v>
                </c:pt>
                <c:pt idx="595">
                  <c:v>-1.8600000000000001E-3</c:v>
                </c:pt>
                <c:pt idx="596">
                  <c:v>-1.8600000000000001E-3</c:v>
                </c:pt>
                <c:pt idx="597">
                  <c:v>-1.8600000000000001E-3</c:v>
                </c:pt>
                <c:pt idx="598">
                  <c:v>-1.8600000000000001E-3</c:v>
                </c:pt>
                <c:pt idx="599">
                  <c:v>-1.8600000000000001E-3</c:v>
                </c:pt>
                <c:pt idx="600">
                  <c:v>-1.8600000000000001E-3</c:v>
                </c:pt>
                <c:pt idx="601">
                  <c:v>-1.8600000000000001E-3</c:v>
                </c:pt>
                <c:pt idx="602">
                  <c:v>-1.8600000000000001E-3</c:v>
                </c:pt>
                <c:pt idx="603">
                  <c:v>-1.8600000000000001E-3</c:v>
                </c:pt>
                <c:pt idx="604">
                  <c:v>-1.8600000000000001E-3</c:v>
                </c:pt>
                <c:pt idx="605">
                  <c:v>-1.8600000000000001E-3</c:v>
                </c:pt>
                <c:pt idx="606">
                  <c:v>-1.8600000000000001E-3</c:v>
                </c:pt>
                <c:pt idx="607">
                  <c:v>-1.91E-3</c:v>
                </c:pt>
                <c:pt idx="608">
                  <c:v>-1.91E-3</c:v>
                </c:pt>
                <c:pt idx="609">
                  <c:v>-1.91E-3</c:v>
                </c:pt>
                <c:pt idx="610">
                  <c:v>-1.91E-3</c:v>
                </c:pt>
                <c:pt idx="611">
                  <c:v>-1.91E-3</c:v>
                </c:pt>
                <c:pt idx="612">
                  <c:v>-1.91E-3</c:v>
                </c:pt>
                <c:pt idx="613">
                  <c:v>-1.91E-3</c:v>
                </c:pt>
                <c:pt idx="614">
                  <c:v>-1.91E-3</c:v>
                </c:pt>
                <c:pt idx="615">
                  <c:v>-1.91E-3</c:v>
                </c:pt>
                <c:pt idx="616">
                  <c:v>-1.91E-3</c:v>
                </c:pt>
                <c:pt idx="617">
                  <c:v>-1.91E-3</c:v>
                </c:pt>
                <c:pt idx="618">
                  <c:v>-1.91E-3</c:v>
                </c:pt>
                <c:pt idx="619">
                  <c:v>-1.91E-3</c:v>
                </c:pt>
                <c:pt idx="620">
                  <c:v>-1.91E-3</c:v>
                </c:pt>
                <c:pt idx="621">
                  <c:v>-1.91E-3</c:v>
                </c:pt>
                <c:pt idx="622">
                  <c:v>-1.91E-3</c:v>
                </c:pt>
                <c:pt idx="623">
                  <c:v>-1.91E-3</c:v>
                </c:pt>
                <c:pt idx="624">
                  <c:v>-1.91E-3</c:v>
                </c:pt>
                <c:pt idx="625">
                  <c:v>-1.91E-3</c:v>
                </c:pt>
                <c:pt idx="626">
                  <c:v>-1.91E-3</c:v>
                </c:pt>
                <c:pt idx="627">
                  <c:v>-1.91E-3</c:v>
                </c:pt>
                <c:pt idx="628">
                  <c:v>-1.91E-3</c:v>
                </c:pt>
                <c:pt idx="629">
                  <c:v>-1.91E-3</c:v>
                </c:pt>
                <c:pt idx="630">
                  <c:v>-1.91E-3</c:v>
                </c:pt>
                <c:pt idx="631">
                  <c:v>-1.91E-3</c:v>
                </c:pt>
                <c:pt idx="632">
                  <c:v>-1.91E-3</c:v>
                </c:pt>
                <c:pt idx="633">
                  <c:v>-1.91E-3</c:v>
                </c:pt>
                <c:pt idx="634">
                  <c:v>-1.91E-3</c:v>
                </c:pt>
                <c:pt idx="635">
                  <c:v>-1.91E-3</c:v>
                </c:pt>
                <c:pt idx="636">
                  <c:v>-1.91E-3</c:v>
                </c:pt>
                <c:pt idx="637">
                  <c:v>-1.91E-3</c:v>
                </c:pt>
                <c:pt idx="638">
                  <c:v>-1.91E-3</c:v>
                </c:pt>
                <c:pt idx="639">
                  <c:v>-1.91E-3</c:v>
                </c:pt>
                <c:pt idx="640">
                  <c:v>-1.91E-3</c:v>
                </c:pt>
                <c:pt idx="641">
                  <c:v>-1.91E-3</c:v>
                </c:pt>
                <c:pt idx="642">
                  <c:v>-1.8600000000000001E-3</c:v>
                </c:pt>
                <c:pt idx="643">
                  <c:v>-1.8600000000000001E-3</c:v>
                </c:pt>
                <c:pt idx="644">
                  <c:v>-1.8600000000000001E-3</c:v>
                </c:pt>
                <c:pt idx="645">
                  <c:v>-1.8600000000000001E-3</c:v>
                </c:pt>
                <c:pt idx="646">
                  <c:v>-1.8600000000000001E-3</c:v>
                </c:pt>
                <c:pt idx="647">
                  <c:v>-1.8600000000000001E-3</c:v>
                </c:pt>
                <c:pt idx="648">
                  <c:v>-1.8600000000000001E-3</c:v>
                </c:pt>
                <c:pt idx="649">
                  <c:v>-1.8600000000000001E-3</c:v>
                </c:pt>
                <c:pt idx="650">
                  <c:v>-1.8600000000000001E-3</c:v>
                </c:pt>
                <c:pt idx="651">
                  <c:v>-1.8600000000000001E-3</c:v>
                </c:pt>
                <c:pt idx="652">
                  <c:v>-1.8600000000000001E-3</c:v>
                </c:pt>
                <c:pt idx="653">
                  <c:v>-1.8600000000000001E-3</c:v>
                </c:pt>
                <c:pt idx="654">
                  <c:v>-1.8600000000000001E-3</c:v>
                </c:pt>
                <c:pt idx="655">
                  <c:v>-1.8600000000000001E-3</c:v>
                </c:pt>
                <c:pt idx="656">
                  <c:v>-1.8600000000000001E-3</c:v>
                </c:pt>
                <c:pt idx="657">
                  <c:v>-1.8600000000000001E-3</c:v>
                </c:pt>
                <c:pt idx="658">
                  <c:v>-1.8600000000000001E-3</c:v>
                </c:pt>
                <c:pt idx="659">
                  <c:v>-1.8600000000000001E-3</c:v>
                </c:pt>
                <c:pt idx="660">
                  <c:v>-1.8600000000000001E-3</c:v>
                </c:pt>
                <c:pt idx="661">
                  <c:v>-1.8600000000000001E-3</c:v>
                </c:pt>
                <c:pt idx="662">
                  <c:v>-1.8600000000000001E-3</c:v>
                </c:pt>
                <c:pt idx="663">
                  <c:v>-1.8E-3</c:v>
                </c:pt>
                <c:pt idx="664">
                  <c:v>-1.8E-3</c:v>
                </c:pt>
                <c:pt idx="665">
                  <c:v>-1.8E-3</c:v>
                </c:pt>
                <c:pt idx="666">
                  <c:v>-1.8E-3</c:v>
                </c:pt>
                <c:pt idx="667">
                  <c:v>-1.8E-3</c:v>
                </c:pt>
                <c:pt idx="668">
                  <c:v>-1.8E-3</c:v>
                </c:pt>
                <c:pt idx="669">
                  <c:v>-1.8E-3</c:v>
                </c:pt>
                <c:pt idx="670">
                  <c:v>-1.8E-3</c:v>
                </c:pt>
                <c:pt idx="671">
                  <c:v>-1.8E-3</c:v>
                </c:pt>
                <c:pt idx="672">
                  <c:v>-1.8E-3</c:v>
                </c:pt>
                <c:pt idx="673">
                  <c:v>-1.8E-3</c:v>
                </c:pt>
                <c:pt idx="674">
                  <c:v>-1.8E-3</c:v>
                </c:pt>
                <c:pt idx="675">
                  <c:v>-1.8E-3</c:v>
                </c:pt>
                <c:pt idx="676">
                  <c:v>-1.8E-3</c:v>
                </c:pt>
                <c:pt idx="677">
                  <c:v>-1.75E-3</c:v>
                </c:pt>
                <c:pt idx="678">
                  <c:v>-1.75E-3</c:v>
                </c:pt>
                <c:pt idx="679">
                  <c:v>-1.75E-3</c:v>
                </c:pt>
                <c:pt idx="680">
                  <c:v>-1.75E-3</c:v>
                </c:pt>
                <c:pt idx="681">
                  <c:v>-1.75E-3</c:v>
                </c:pt>
                <c:pt idx="682">
                  <c:v>-1.75E-3</c:v>
                </c:pt>
                <c:pt idx="683">
                  <c:v>-1.75E-3</c:v>
                </c:pt>
                <c:pt idx="684">
                  <c:v>-1.75E-3</c:v>
                </c:pt>
                <c:pt idx="685">
                  <c:v>-1.75E-3</c:v>
                </c:pt>
                <c:pt idx="686">
                  <c:v>-1.75E-3</c:v>
                </c:pt>
                <c:pt idx="687">
                  <c:v>-1.75E-3</c:v>
                </c:pt>
                <c:pt idx="688">
                  <c:v>-1.75E-3</c:v>
                </c:pt>
                <c:pt idx="689">
                  <c:v>-1.75E-3</c:v>
                </c:pt>
                <c:pt idx="690">
                  <c:v>-1.6900000000000001E-3</c:v>
                </c:pt>
                <c:pt idx="691">
                  <c:v>-1.6900000000000001E-3</c:v>
                </c:pt>
                <c:pt idx="692">
                  <c:v>-1.6900000000000001E-3</c:v>
                </c:pt>
                <c:pt idx="693">
                  <c:v>-1.6900000000000001E-3</c:v>
                </c:pt>
                <c:pt idx="694">
                  <c:v>-1.6900000000000001E-3</c:v>
                </c:pt>
                <c:pt idx="695">
                  <c:v>-1.6900000000000001E-3</c:v>
                </c:pt>
                <c:pt idx="696">
                  <c:v>-1.6900000000000001E-3</c:v>
                </c:pt>
                <c:pt idx="697">
                  <c:v>-1.6900000000000001E-3</c:v>
                </c:pt>
                <c:pt idx="698">
                  <c:v>-1.6900000000000001E-3</c:v>
                </c:pt>
                <c:pt idx="699">
                  <c:v>-1.6900000000000001E-3</c:v>
                </c:pt>
                <c:pt idx="700">
                  <c:v>-1.6900000000000001E-3</c:v>
                </c:pt>
                <c:pt idx="701">
                  <c:v>-1.6900000000000001E-3</c:v>
                </c:pt>
                <c:pt idx="702">
                  <c:v>-1.6900000000000001E-3</c:v>
                </c:pt>
                <c:pt idx="703">
                  <c:v>-1.6900000000000001E-3</c:v>
                </c:pt>
                <c:pt idx="704">
                  <c:v>-1.6900000000000001E-3</c:v>
                </c:pt>
                <c:pt idx="705">
                  <c:v>-1.64E-3</c:v>
                </c:pt>
                <c:pt idx="706">
                  <c:v>-1.64E-3</c:v>
                </c:pt>
                <c:pt idx="707">
                  <c:v>-1.64E-3</c:v>
                </c:pt>
                <c:pt idx="708">
                  <c:v>-1.64E-3</c:v>
                </c:pt>
                <c:pt idx="709">
                  <c:v>-1.64E-3</c:v>
                </c:pt>
                <c:pt idx="710">
                  <c:v>-1.64E-3</c:v>
                </c:pt>
                <c:pt idx="711">
                  <c:v>-1.64E-3</c:v>
                </c:pt>
                <c:pt idx="712">
                  <c:v>-1.64E-3</c:v>
                </c:pt>
                <c:pt idx="713">
                  <c:v>-1.64E-3</c:v>
                </c:pt>
                <c:pt idx="714">
                  <c:v>-1.64E-3</c:v>
                </c:pt>
                <c:pt idx="715">
                  <c:v>-1.64E-3</c:v>
                </c:pt>
                <c:pt idx="716">
                  <c:v>-1.64E-3</c:v>
                </c:pt>
                <c:pt idx="717">
                  <c:v>-1.64E-3</c:v>
                </c:pt>
                <c:pt idx="718">
                  <c:v>-1.64E-3</c:v>
                </c:pt>
                <c:pt idx="719">
                  <c:v>-1.64E-3</c:v>
                </c:pt>
                <c:pt idx="720">
                  <c:v>-1.64E-3</c:v>
                </c:pt>
                <c:pt idx="721">
                  <c:v>-1.64E-3</c:v>
                </c:pt>
                <c:pt idx="722">
                  <c:v>-1.64E-3</c:v>
                </c:pt>
                <c:pt idx="723">
                  <c:v>-1.64E-3</c:v>
                </c:pt>
                <c:pt idx="724">
                  <c:v>-1.64E-3</c:v>
                </c:pt>
                <c:pt idx="725">
                  <c:v>-1.64E-3</c:v>
                </c:pt>
                <c:pt idx="726">
                  <c:v>-1.64E-3</c:v>
                </c:pt>
                <c:pt idx="727">
                  <c:v>-1.64E-3</c:v>
                </c:pt>
                <c:pt idx="728">
                  <c:v>-1.64E-3</c:v>
                </c:pt>
                <c:pt idx="729">
                  <c:v>-1.64E-3</c:v>
                </c:pt>
                <c:pt idx="730">
                  <c:v>-1.64E-3</c:v>
                </c:pt>
                <c:pt idx="731">
                  <c:v>-1.64E-3</c:v>
                </c:pt>
                <c:pt idx="732">
                  <c:v>-1.64E-3</c:v>
                </c:pt>
                <c:pt idx="733">
                  <c:v>-1.64E-3</c:v>
                </c:pt>
                <c:pt idx="734">
                  <c:v>-1.64E-3</c:v>
                </c:pt>
                <c:pt idx="735">
                  <c:v>-1.64E-3</c:v>
                </c:pt>
                <c:pt idx="736">
                  <c:v>-1.64E-3</c:v>
                </c:pt>
                <c:pt idx="737">
                  <c:v>-1.64E-3</c:v>
                </c:pt>
                <c:pt idx="738">
                  <c:v>-1.64E-3</c:v>
                </c:pt>
                <c:pt idx="739">
                  <c:v>-1.64E-3</c:v>
                </c:pt>
                <c:pt idx="740">
                  <c:v>-1.64E-3</c:v>
                </c:pt>
                <c:pt idx="741">
                  <c:v>-1.64E-3</c:v>
                </c:pt>
                <c:pt idx="742">
                  <c:v>-1.64E-3</c:v>
                </c:pt>
                <c:pt idx="743">
                  <c:v>-1.64E-3</c:v>
                </c:pt>
                <c:pt idx="744">
                  <c:v>-1.64E-3</c:v>
                </c:pt>
                <c:pt idx="745">
                  <c:v>-1.64E-3</c:v>
                </c:pt>
                <c:pt idx="746">
                  <c:v>-1.64E-3</c:v>
                </c:pt>
                <c:pt idx="747">
                  <c:v>-1.64E-3</c:v>
                </c:pt>
                <c:pt idx="748">
                  <c:v>-1.64E-3</c:v>
                </c:pt>
                <c:pt idx="749">
                  <c:v>-1.64E-3</c:v>
                </c:pt>
                <c:pt idx="750">
                  <c:v>-1.64E-3</c:v>
                </c:pt>
                <c:pt idx="751">
                  <c:v>-1.64E-3</c:v>
                </c:pt>
                <c:pt idx="752">
                  <c:v>-1.64E-3</c:v>
                </c:pt>
                <c:pt idx="753">
                  <c:v>-1.64E-3</c:v>
                </c:pt>
                <c:pt idx="754">
                  <c:v>-1.64E-3</c:v>
                </c:pt>
                <c:pt idx="755">
                  <c:v>-1.64E-3</c:v>
                </c:pt>
                <c:pt idx="756">
                  <c:v>-1.64E-3</c:v>
                </c:pt>
                <c:pt idx="757">
                  <c:v>-1.64E-3</c:v>
                </c:pt>
                <c:pt idx="758">
                  <c:v>-1.64E-3</c:v>
                </c:pt>
                <c:pt idx="759">
                  <c:v>-1.64E-3</c:v>
                </c:pt>
                <c:pt idx="760">
                  <c:v>-1.6900000000000001E-3</c:v>
                </c:pt>
                <c:pt idx="761">
                  <c:v>-1.6900000000000001E-3</c:v>
                </c:pt>
                <c:pt idx="762">
                  <c:v>-1.6900000000000001E-3</c:v>
                </c:pt>
                <c:pt idx="763">
                  <c:v>-1.6900000000000001E-3</c:v>
                </c:pt>
                <c:pt idx="764">
                  <c:v>-1.6900000000000001E-3</c:v>
                </c:pt>
                <c:pt idx="765">
                  <c:v>-1.6900000000000001E-3</c:v>
                </c:pt>
                <c:pt idx="766">
                  <c:v>-1.6900000000000001E-3</c:v>
                </c:pt>
                <c:pt idx="767">
                  <c:v>-1.6900000000000001E-3</c:v>
                </c:pt>
                <c:pt idx="768">
                  <c:v>-1.6900000000000001E-3</c:v>
                </c:pt>
                <c:pt idx="769">
                  <c:v>-1.6900000000000001E-3</c:v>
                </c:pt>
                <c:pt idx="770">
                  <c:v>-1.6900000000000001E-3</c:v>
                </c:pt>
                <c:pt idx="771">
                  <c:v>-1.6900000000000001E-3</c:v>
                </c:pt>
                <c:pt idx="772">
                  <c:v>-1.6900000000000001E-3</c:v>
                </c:pt>
                <c:pt idx="773">
                  <c:v>-1.6900000000000001E-3</c:v>
                </c:pt>
                <c:pt idx="774">
                  <c:v>-1.6900000000000001E-3</c:v>
                </c:pt>
                <c:pt idx="775">
                  <c:v>-1.75E-3</c:v>
                </c:pt>
                <c:pt idx="776">
                  <c:v>-1.75E-3</c:v>
                </c:pt>
                <c:pt idx="777">
                  <c:v>-1.75E-3</c:v>
                </c:pt>
                <c:pt idx="778">
                  <c:v>-1.75E-3</c:v>
                </c:pt>
                <c:pt idx="779">
                  <c:v>-1.75E-3</c:v>
                </c:pt>
                <c:pt idx="780">
                  <c:v>-1.75E-3</c:v>
                </c:pt>
                <c:pt idx="781">
                  <c:v>-1.75E-3</c:v>
                </c:pt>
                <c:pt idx="782">
                  <c:v>-1.75E-3</c:v>
                </c:pt>
                <c:pt idx="783">
                  <c:v>-1.75E-3</c:v>
                </c:pt>
                <c:pt idx="784">
                  <c:v>-1.75E-3</c:v>
                </c:pt>
                <c:pt idx="785">
                  <c:v>-1.75E-3</c:v>
                </c:pt>
                <c:pt idx="786">
                  <c:v>-1.75E-3</c:v>
                </c:pt>
                <c:pt idx="787">
                  <c:v>-1.8E-3</c:v>
                </c:pt>
                <c:pt idx="788">
                  <c:v>-1.8E-3</c:v>
                </c:pt>
                <c:pt idx="789">
                  <c:v>-1.8E-3</c:v>
                </c:pt>
                <c:pt idx="790">
                  <c:v>-1.8E-3</c:v>
                </c:pt>
                <c:pt idx="791">
                  <c:v>-1.8E-3</c:v>
                </c:pt>
                <c:pt idx="792">
                  <c:v>-1.8E-3</c:v>
                </c:pt>
                <c:pt idx="793">
                  <c:v>-1.8E-3</c:v>
                </c:pt>
                <c:pt idx="794">
                  <c:v>-1.8E-3</c:v>
                </c:pt>
                <c:pt idx="795">
                  <c:v>-1.8E-3</c:v>
                </c:pt>
                <c:pt idx="796">
                  <c:v>-1.8E-3</c:v>
                </c:pt>
                <c:pt idx="797">
                  <c:v>-1.8E-3</c:v>
                </c:pt>
                <c:pt idx="798">
                  <c:v>-1.8E-3</c:v>
                </c:pt>
                <c:pt idx="799">
                  <c:v>-1.8600000000000001E-3</c:v>
                </c:pt>
                <c:pt idx="800">
                  <c:v>-1.8600000000000001E-3</c:v>
                </c:pt>
                <c:pt idx="801">
                  <c:v>-1.8600000000000001E-3</c:v>
                </c:pt>
                <c:pt idx="802">
                  <c:v>-1.8600000000000001E-3</c:v>
                </c:pt>
                <c:pt idx="803">
                  <c:v>-1.8600000000000001E-3</c:v>
                </c:pt>
                <c:pt idx="804">
                  <c:v>-1.8600000000000001E-3</c:v>
                </c:pt>
                <c:pt idx="805">
                  <c:v>-1.8600000000000001E-3</c:v>
                </c:pt>
                <c:pt idx="806">
                  <c:v>-1.8600000000000001E-3</c:v>
                </c:pt>
                <c:pt idx="807">
                  <c:v>-1.8600000000000001E-3</c:v>
                </c:pt>
                <c:pt idx="808">
                  <c:v>-1.8600000000000001E-3</c:v>
                </c:pt>
                <c:pt idx="809">
                  <c:v>-1.8600000000000001E-3</c:v>
                </c:pt>
                <c:pt idx="810">
                  <c:v>-1.8600000000000001E-3</c:v>
                </c:pt>
                <c:pt idx="811">
                  <c:v>-1.8600000000000001E-3</c:v>
                </c:pt>
                <c:pt idx="812">
                  <c:v>-1.8600000000000001E-3</c:v>
                </c:pt>
                <c:pt idx="813">
                  <c:v>-1.91E-3</c:v>
                </c:pt>
                <c:pt idx="814">
                  <c:v>-1.91E-3</c:v>
                </c:pt>
                <c:pt idx="815">
                  <c:v>-1.91E-3</c:v>
                </c:pt>
                <c:pt idx="816">
                  <c:v>-1.91E-3</c:v>
                </c:pt>
                <c:pt idx="817">
                  <c:v>-1.91E-3</c:v>
                </c:pt>
                <c:pt idx="818">
                  <c:v>-1.91E-3</c:v>
                </c:pt>
                <c:pt idx="819">
                  <c:v>-1.91E-3</c:v>
                </c:pt>
                <c:pt idx="820">
                  <c:v>-1.91E-3</c:v>
                </c:pt>
                <c:pt idx="821">
                  <c:v>-1.91E-3</c:v>
                </c:pt>
                <c:pt idx="822">
                  <c:v>-1.91E-3</c:v>
                </c:pt>
                <c:pt idx="823">
                  <c:v>-1.91E-3</c:v>
                </c:pt>
                <c:pt idx="824">
                  <c:v>-1.91E-3</c:v>
                </c:pt>
                <c:pt idx="825">
                  <c:v>-1.91E-3</c:v>
                </c:pt>
                <c:pt idx="826">
                  <c:v>-1.91E-3</c:v>
                </c:pt>
                <c:pt idx="827">
                  <c:v>-1.91E-3</c:v>
                </c:pt>
                <c:pt idx="828">
                  <c:v>-1.91E-3</c:v>
                </c:pt>
                <c:pt idx="829">
                  <c:v>-1.97E-3</c:v>
                </c:pt>
                <c:pt idx="830">
                  <c:v>-1.97E-3</c:v>
                </c:pt>
                <c:pt idx="831">
                  <c:v>-1.97E-3</c:v>
                </c:pt>
                <c:pt idx="832">
                  <c:v>-1.97E-3</c:v>
                </c:pt>
                <c:pt idx="833">
                  <c:v>-1.97E-3</c:v>
                </c:pt>
                <c:pt idx="834">
                  <c:v>-1.97E-3</c:v>
                </c:pt>
                <c:pt idx="835">
                  <c:v>-1.97E-3</c:v>
                </c:pt>
                <c:pt idx="836">
                  <c:v>-1.97E-3</c:v>
                </c:pt>
                <c:pt idx="837">
                  <c:v>-1.97E-3</c:v>
                </c:pt>
                <c:pt idx="838">
                  <c:v>-1.97E-3</c:v>
                </c:pt>
                <c:pt idx="839">
                  <c:v>-1.97E-3</c:v>
                </c:pt>
                <c:pt idx="840">
                  <c:v>-1.97E-3</c:v>
                </c:pt>
                <c:pt idx="841">
                  <c:v>-1.97E-3</c:v>
                </c:pt>
                <c:pt idx="842">
                  <c:v>-1.97E-3</c:v>
                </c:pt>
                <c:pt idx="843">
                  <c:v>-1.97E-3</c:v>
                </c:pt>
                <c:pt idx="844">
                  <c:v>-1.97E-3</c:v>
                </c:pt>
                <c:pt idx="845">
                  <c:v>-1.97E-3</c:v>
                </c:pt>
                <c:pt idx="846">
                  <c:v>-1.97E-3</c:v>
                </c:pt>
                <c:pt idx="847">
                  <c:v>-1.97E-3</c:v>
                </c:pt>
                <c:pt idx="848">
                  <c:v>-1.97E-3</c:v>
                </c:pt>
                <c:pt idx="849">
                  <c:v>-1.97E-3</c:v>
                </c:pt>
                <c:pt idx="850">
                  <c:v>-1.97E-3</c:v>
                </c:pt>
                <c:pt idx="851">
                  <c:v>-1.97E-3</c:v>
                </c:pt>
                <c:pt idx="852">
                  <c:v>-1.97E-3</c:v>
                </c:pt>
                <c:pt idx="853">
                  <c:v>-1.97E-3</c:v>
                </c:pt>
                <c:pt idx="854">
                  <c:v>-1.97E-3</c:v>
                </c:pt>
                <c:pt idx="855">
                  <c:v>-1.97E-3</c:v>
                </c:pt>
                <c:pt idx="856">
                  <c:v>-1.97E-3</c:v>
                </c:pt>
                <c:pt idx="857">
                  <c:v>-1.97E-3</c:v>
                </c:pt>
                <c:pt idx="858">
                  <c:v>-1.97E-3</c:v>
                </c:pt>
                <c:pt idx="859">
                  <c:v>-1.97E-3</c:v>
                </c:pt>
                <c:pt idx="860">
                  <c:v>-1.97E-3</c:v>
                </c:pt>
                <c:pt idx="861">
                  <c:v>-1.97E-3</c:v>
                </c:pt>
                <c:pt idx="862">
                  <c:v>-1.97E-3</c:v>
                </c:pt>
                <c:pt idx="863">
                  <c:v>-1.97E-3</c:v>
                </c:pt>
                <c:pt idx="864">
                  <c:v>-1.97E-3</c:v>
                </c:pt>
                <c:pt idx="865">
                  <c:v>-1.97E-3</c:v>
                </c:pt>
                <c:pt idx="866">
                  <c:v>-1.97E-3</c:v>
                </c:pt>
                <c:pt idx="867">
                  <c:v>-1.97E-3</c:v>
                </c:pt>
                <c:pt idx="868">
                  <c:v>-1.97E-3</c:v>
                </c:pt>
                <c:pt idx="869">
                  <c:v>-1.97E-3</c:v>
                </c:pt>
                <c:pt idx="870">
                  <c:v>-1.97E-3</c:v>
                </c:pt>
                <c:pt idx="871">
                  <c:v>-1.97E-3</c:v>
                </c:pt>
                <c:pt idx="872">
                  <c:v>-1.97E-3</c:v>
                </c:pt>
                <c:pt idx="873">
                  <c:v>-1.97E-3</c:v>
                </c:pt>
                <c:pt idx="874">
                  <c:v>-1.97E-3</c:v>
                </c:pt>
                <c:pt idx="875">
                  <c:v>-1.97E-3</c:v>
                </c:pt>
                <c:pt idx="876">
                  <c:v>-1.97E-3</c:v>
                </c:pt>
                <c:pt idx="877">
                  <c:v>-1.97E-3</c:v>
                </c:pt>
                <c:pt idx="878">
                  <c:v>-1.97E-3</c:v>
                </c:pt>
                <c:pt idx="879">
                  <c:v>-1.97E-3</c:v>
                </c:pt>
                <c:pt idx="880">
                  <c:v>-1.97E-3</c:v>
                </c:pt>
                <c:pt idx="881">
                  <c:v>-1.97E-3</c:v>
                </c:pt>
                <c:pt idx="882">
                  <c:v>-1.97E-3</c:v>
                </c:pt>
                <c:pt idx="883">
                  <c:v>-1.97E-3</c:v>
                </c:pt>
                <c:pt idx="884">
                  <c:v>-1.97E-3</c:v>
                </c:pt>
                <c:pt idx="885">
                  <c:v>-1.97E-3</c:v>
                </c:pt>
                <c:pt idx="886">
                  <c:v>-1.97E-3</c:v>
                </c:pt>
                <c:pt idx="887">
                  <c:v>-1.97E-3</c:v>
                </c:pt>
                <c:pt idx="888">
                  <c:v>-1.97E-3</c:v>
                </c:pt>
                <c:pt idx="889">
                  <c:v>-1.97E-3</c:v>
                </c:pt>
                <c:pt idx="890">
                  <c:v>-1.97E-3</c:v>
                </c:pt>
                <c:pt idx="891">
                  <c:v>-1.97E-3</c:v>
                </c:pt>
                <c:pt idx="892">
                  <c:v>-1.97E-3</c:v>
                </c:pt>
                <c:pt idx="893">
                  <c:v>-1.97E-3</c:v>
                </c:pt>
                <c:pt idx="894">
                  <c:v>-1.97E-3</c:v>
                </c:pt>
                <c:pt idx="895">
                  <c:v>-1.97E-3</c:v>
                </c:pt>
                <c:pt idx="896">
                  <c:v>-1.91E-3</c:v>
                </c:pt>
                <c:pt idx="897">
                  <c:v>-1.91E-3</c:v>
                </c:pt>
                <c:pt idx="898">
                  <c:v>-1.91E-3</c:v>
                </c:pt>
                <c:pt idx="899">
                  <c:v>-1.91E-3</c:v>
                </c:pt>
                <c:pt idx="900">
                  <c:v>-1.91E-3</c:v>
                </c:pt>
                <c:pt idx="901">
                  <c:v>-1.91E-3</c:v>
                </c:pt>
                <c:pt idx="902">
                  <c:v>-1.91E-3</c:v>
                </c:pt>
                <c:pt idx="903">
                  <c:v>-1.91E-3</c:v>
                </c:pt>
                <c:pt idx="904">
                  <c:v>-1.91E-3</c:v>
                </c:pt>
                <c:pt idx="905">
                  <c:v>-1.91E-3</c:v>
                </c:pt>
                <c:pt idx="906">
                  <c:v>-1.91E-3</c:v>
                </c:pt>
                <c:pt idx="907">
                  <c:v>-1.91E-3</c:v>
                </c:pt>
                <c:pt idx="908">
                  <c:v>-1.91E-3</c:v>
                </c:pt>
                <c:pt idx="909">
                  <c:v>-1.91E-3</c:v>
                </c:pt>
                <c:pt idx="910">
                  <c:v>-1.91E-3</c:v>
                </c:pt>
                <c:pt idx="911">
                  <c:v>-1.91E-3</c:v>
                </c:pt>
                <c:pt idx="912">
                  <c:v>-1.91E-3</c:v>
                </c:pt>
                <c:pt idx="913">
                  <c:v>-1.91E-3</c:v>
                </c:pt>
                <c:pt idx="914">
                  <c:v>-1.91E-3</c:v>
                </c:pt>
                <c:pt idx="915">
                  <c:v>-1.8600000000000001E-3</c:v>
                </c:pt>
                <c:pt idx="916">
                  <c:v>-1.8600000000000001E-3</c:v>
                </c:pt>
                <c:pt idx="917">
                  <c:v>-1.8600000000000001E-3</c:v>
                </c:pt>
                <c:pt idx="918">
                  <c:v>-1.8600000000000001E-3</c:v>
                </c:pt>
                <c:pt idx="919">
                  <c:v>-1.8600000000000001E-3</c:v>
                </c:pt>
                <c:pt idx="920">
                  <c:v>-1.8600000000000001E-3</c:v>
                </c:pt>
                <c:pt idx="921">
                  <c:v>-1.8600000000000001E-3</c:v>
                </c:pt>
                <c:pt idx="922">
                  <c:v>-1.8600000000000001E-3</c:v>
                </c:pt>
                <c:pt idx="923">
                  <c:v>-1.8600000000000001E-3</c:v>
                </c:pt>
                <c:pt idx="924">
                  <c:v>-1.8600000000000001E-3</c:v>
                </c:pt>
                <c:pt idx="925">
                  <c:v>-1.8600000000000001E-3</c:v>
                </c:pt>
                <c:pt idx="926">
                  <c:v>-1.8600000000000001E-3</c:v>
                </c:pt>
                <c:pt idx="927">
                  <c:v>-1.8600000000000001E-3</c:v>
                </c:pt>
                <c:pt idx="928">
                  <c:v>-1.8600000000000001E-3</c:v>
                </c:pt>
                <c:pt idx="929">
                  <c:v>-1.8600000000000001E-3</c:v>
                </c:pt>
                <c:pt idx="930">
                  <c:v>-1.8600000000000001E-3</c:v>
                </c:pt>
                <c:pt idx="931">
                  <c:v>-1.8600000000000001E-3</c:v>
                </c:pt>
                <c:pt idx="932">
                  <c:v>-1.8600000000000001E-3</c:v>
                </c:pt>
                <c:pt idx="933">
                  <c:v>-1.8E-3</c:v>
                </c:pt>
                <c:pt idx="934">
                  <c:v>-1.8E-3</c:v>
                </c:pt>
                <c:pt idx="935">
                  <c:v>-1.8E-3</c:v>
                </c:pt>
                <c:pt idx="936">
                  <c:v>-1.8E-3</c:v>
                </c:pt>
                <c:pt idx="937">
                  <c:v>-1.8E-3</c:v>
                </c:pt>
                <c:pt idx="938">
                  <c:v>-1.8E-3</c:v>
                </c:pt>
                <c:pt idx="939">
                  <c:v>-1.8E-3</c:v>
                </c:pt>
                <c:pt idx="940">
                  <c:v>-1.8E-3</c:v>
                </c:pt>
                <c:pt idx="941">
                  <c:v>-1.8E-3</c:v>
                </c:pt>
                <c:pt idx="942">
                  <c:v>-1.8E-3</c:v>
                </c:pt>
                <c:pt idx="943">
                  <c:v>-1.8E-3</c:v>
                </c:pt>
                <c:pt idx="944">
                  <c:v>-1.8E-3</c:v>
                </c:pt>
                <c:pt idx="945">
                  <c:v>-1.8E-3</c:v>
                </c:pt>
                <c:pt idx="946">
                  <c:v>-1.8E-3</c:v>
                </c:pt>
                <c:pt idx="947">
                  <c:v>-1.8E-3</c:v>
                </c:pt>
                <c:pt idx="948">
                  <c:v>-1.8E-3</c:v>
                </c:pt>
                <c:pt idx="949">
                  <c:v>-1.8E-3</c:v>
                </c:pt>
                <c:pt idx="950">
                  <c:v>-1.8E-3</c:v>
                </c:pt>
                <c:pt idx="951">
                  <c:v>-1.8E-3</c:v>
                </c:pt>
                <c:pt idx="952">
                  <c:v>-1.8E-3</c:v>
                </c:pt>
                <c:pt idx="953">
                  <c:v>-1.75E-3</c:v>
                </c:pt>
                <c:pt idx="954">
                  <c:v>-1.75E-3</c:v>
                </c:pt>
                <c:pt idx="955">
                  <c:v>-1.75E-3</c:v>
                </c:pt>
                <c:pt idx="956">
                  <c:v>-1.75E-3</c:v>
                </c:pt>
                <c:pt idx="957">
                  <c:v>-1.75E-3</c:v>
                </c:pt>
                <c:pt idx="958">
                  <c:v>-1.75E-3</c:v>
                </c:pt>
                <c:pt idx="959">
                  <c:v>-1.75E-3</c:v>
                </c:pt>
                <c:pt idx="960">
                  <c:v>-1.75E-3</c:v>
                </c:pt>
                <c:pt idx="961">
                  <c:v>-1.75E-3</c:v>
                </c:pt>
                <c:pt idx="962">
                  <c:v>-1.75E-3</c:v>
                </c:pt>
                <c:pt idx="963">
                  <c:v>-1.75E-3</c:v>
                </c:pt>
                <c:pt idx="964">
                  <c:v>-1.75E-3</c:v>
                </c:pt>
                <c:pt idx="965">
                  <c:v>-1.75E-3</c:v>
                </c:pt>
                <c:pt idx="966">
                  <c:v>-1.75E-3</c:v>
                </c:pt>
                <c:pt idx="967">
                  <c:v>-1.75E-3</c:v>
                </c:pt>
                <c:pt idx="968">
                  <c:v>-1.75E-3</c:v>
                </c:pt>
                <c:pt idx="969">
                  <c:v>-1.75E-3</c:v>
                </c:pt>
                <c:pt idx="970">
                  <c:v>-1.75E-3</c:v>
                </c:pt>
                <c:pt idx="971">
                  <c:v>-1.75E-3</c:v>
                </c:pt>
                <c:pt idx="972">
                  <c:v>-1.75E-3</c:v>
                </c:pt>
                <c:pt idx="973">
                  <c:v>-1.75E-3</c:v>
                </c:pt>
                <c:pt idx="974">
                  <c:v>-1.75E-3</c:v>
                </c:pt>
                <c:pt idx="975">
                  <c:v>-1.75E-3</c:v>
                </c:pt>
                <c:pt idx="976">
                  <c:v>-1.75E-3</c:v>
                </c:pt>
                <c:pt idx="977">
                  <c:v>-1.75E-3</c:v>
                </c:pt>
                <c:pt idx="978">
                  <c:v>-1.75E-3</c:v>
                </c:pt>
                <c:pt idx="979">
                  <c:v>-1.75E-3</c:v>
                </c:pt>
                <c:pt idx="980">
                  <c:v>-1.75E-3</c:v>
                </c:pt>
                <c:pt idx="981">
                  <c:v>-1.75E-3</c:v>
                </c:pt>
                <c:pt idx="982">
                  <c:v>-1.75E-3</c:v>
                </c:pt>
                <c:pt idx="983">
                  <c:v>-1.75E-3</c:v>
                </c:pt>
                <c:pt idx="984">
                  <c:v>-1.75E-3</c:v>
                </c:pt>
                <c:pt idx="985">
                  <c:v>-1.75E-3</c:v>
                </c:pt>
                <c:pt idx="986">
                  <c:v>-1.75E-3</c:v>
                </c:pt>
                <c:pt idx="987">
                  <c:v>-1.75E-3</c:v>
                </c:pt>
                <c:pt idx="988">
                  <c:v>-1.75E-3</c:v>
                </c:pt>
                <c:pt idx="989">
                  <c:v>-1.75E-3</c:v>
                </c:pt>
                <c:pt idx="990">
                  <c:v>-1.75E-3</c:v>
                </c:pt>
                <c:pt idx="991">
                  <c:v>-1.75E-3</c:v>
                </c:pt>
                <c:pt idx="992">
                  <c:v>-1.75E-3</c:v>
                </c:pt>
                <c:pt idx="993">
                  <c:v>-1.75E-3</c:v>
                </c:pt>
                <c:pt idx="994">
                  <c:v>-1.75E-3</c:v>
                </c:pt>
                <c:pt idx="995">
                  <c:v>-1.75E-3</c:v>
                </c:pt>
                <c:pt idx="996">
                  <c:v>-1.75E-3</c:v>
                </c:pt>
                <c:pt idx="997">
                  <c:v>-1.75E-3</c:v>
                </c:pt>
                <c:pt idx="998">
                  <c:v>-1.75E-3</c:v>
                </c:pt>
                <c:pt idx="999">
                  <c:v>-1.75E-3</c:v>
                </c:pt>
                <c:pt idx="1000">
                  <c:v>-1.75E-3</c:v>
                </c:pt>
                <c:pt idx="1001">
                  <c:v>-1.75E-3</c:v>
                </c:pt>
                <c:pt idx="1002">
                  <c:v>-1.75E-3</c:v>
                </c:pt>
                <c:pt idx="1003">
                  <c:v>-1.75E-3</c:v>
                </c:pt>
                <c:pt idx="1004">
                  <c:v>-1.75E-3</c:v>
                </c:pt>
                <c:pt idx="1005">
                  <c:v>-1.75E-3</c:v>
                </c:pt>
                <c:pt idx="1006">
                  <c:v>-1.75E-3</c:v>
                </c:pt>
                <c:pt idx="1007">
                  <c:v>-1.75E-3</c:v>
                </c:pt>
                <c:pt idx="1008">
                  <c:v>-1.75E-3</c:v>
                </c:pt>
                <c:pt idx="1009">
                  <c:v>-1.75E-3</c:v>
                </c:pt>
                <c:pt idx="1010">
                  <c:v>-1.75E-3</c:v>
                </c:pt>
                <c:pt idx="1011">
                  <c:v>-1.75E-3</c:v>
                </c:pt>
                <c:pt idx="1012">
                  <c:v>-1.8E-3</c:v>
                </c:pt>
                <c:pt idx="1013">
                  <c:v>-1.8E-3</c:v>
                </c:pt>
                <c:pt idx="1014">
                  <c:v>-1.8E-3</c:v>
                </c:pt>
                <c:pt idx="1015">
                  <c:v>-1.8E-3</c:v>
                </c:pt>
                <c:pt idx="1016">
                  <c:v>-1.8E-3</c:v>
                </c:pt>
                <c:pt idx="1017">
                  <c:v>-1.8E-3</c:v>
                </c:pt>
                <c:pt idx="1018">
                  <c:v>-1.8E-3</c:v>
                </c:pt>
                <c:pt idx="1019">
                  <c:v>-1.8E-3</c:v>
                </c:pt>
                <c:pt idx="1020">
                  <c:v>-1.8E-3</c:v>
                </c:pt>
                <c:pt idx="1021">
                  <c:v>-1.8E-3</c:v>
                </c:pt>
                <c:pt idx="1022">
                  <c:v>-1.8E-3</c:v>
                </c:pt>
                <c:pt idx="1023">
                  <c:v>-1.8E-3</c:v>
                </c:pt>
                <c:pt idx="1024">
                  <c:v>-1.8E-3</c:v>
                </c:pt>
                <c:pt idx="1025">
                  <c:v>-1.8E-3</c:v>
                </c:pt>
                <c:pt idx="1026">
                  <c:v>-1.8E-3</c:v>
                </c:pt>
                <c:pt idx="1027">
                  <c:v>-1.8600000000000001E-3</c:v>
                </c:pt>
                <c:pt idx="1028">
                  <c:v>-1.8600000000000001E-3</c:v>
                </c:pt>
                <c:pt idx="1029">
                  <c:v>-1.8600000000000001E-3</c:v>
                </c:pt>
                <c:pt idx="1030">
                  <c:v>-1.8600000000000001E-3</c:v>
                </c:pt>
                <c:pt idx="1031">
                  <c:v>-1.8600000000000001E-3</c:v>
                </c:pt>
                <c:pt idx="1032">
                  <c:v>-1.8600000000000001E-3</c:v>
                </c:pt>
                <c:pt idx="1033">
                  <c:v>-1.8600000000000001E-3</c:v>
                </c:pt>
                <c:pt idx="1034">
                  <c:v>-1.8600000000000001E-3</c:v>
                </c:pt>
                <c:pt idx="1035">
                  <c:v>-1.8600000000000001E-3</c:v>
                </c:pt>
                <c:pt idx="1036">
                  <c:v>-1.8600000000000001E-3</c:v>
                </c:pt>
                <c:pt idx="1037">
                  <c:v>-1.8600000000000001E-3</c:v>
                </c:pt>
                <c:pt idx="1038">
                  <c:v>-1.8600000000000001E-3</c:v>
                </c:pt>
                <c:pt idx="1039">
                  <c:v>-1.8600000000000001E-3</c:v>
                </c:pt>
                <c:pt idx="1040">
                  <c:v>-1.91E-3</c:v>
                </c:pt>
                <c:pt idx="1041">
                  <c:v>-1.91E-3</c:v>
                </c:pt>
                <c:pt idx="1042">
                  <c:v>-1.91E-3</c:v>
                </c:pt>
                <c:pt idx="1043">
                  <c:v>-1.91E-3</c:v>
                </c:pt>
                <c:pt idx="1044">
                  <c:v>-1.91E-3</c:v>
                </c:pt>
                <c:pt idx="1045">
                  <c:v>-1.91E-3</c:v>
                </c:pt>
                <c:pt idx="1046">
                  <c:v>-1.91E-3</c:v>
                </c:pt>
                <c:pt idx="1047">
                  <c:v>-1.91E-3</c:v>
                </c:pt>
                <c:pt idx="1048">
                  <c:v>-1.91E-3</c:v>
                </c:pt>
                <c:pt idx="1049">
                  <c:v>-1.91E-3</c:v>
                </c:pt>
                <c:pt idx="1050">
                  <c:v>-1.91E-3</c:v>
                </c:pt>
                <c:pt idx="1051">
                  <c:v>-1.91E-3</c:v>
                </c:pt>
                <c:pt idx="1052">
                  <c:v>-1.91E-3</c:v>
                </c:pt>
                <c:pt idx="1053">
                  <c:v>-1.97E-3</c:v>
                </c:pt>
                <c:pt idx="1054">
                  <c:v>-1.97E-3</c:v>
                </c:pt>
                <c:pt idx="1055">
                  <c:v>-1.97E-3</c:v>
                </c:pt>
                <c:pt idx="1056">
                  <c:v>-1.97E-3</c:v>
                </c:pt>
                <c:pt idx="1057">
                  <c:v>-1.97E-3</c:v>
                </c:pt>
                <c:pt idx="1058">
                  <c:v>-1.97E-3</c:v>
                </c:pt>
                <c:pt idx="1059">
                  <c:v>-1.97E-3</c:v>
                </c:pt>
                <c:pt idx="1060">
                  <c:v>-1.97E-3</c:v>
                </c:pt>
                <c:pt idx="1061">
                  <c:v>-1.97E-3</c:v>
                </c:pt>
                <c:pt idx="1062">
                  <c:v>-1.97E-3</c:v>
                </c:pt>
                <c:pt idx="1063">
                  <c:v>-1.97E-3</c:v>
                </c:pt>
                <c:pt idx="1064">
                  <c:v>-1.97E-3</c:v>
                </c:pt>
                <c:pt idx="1065">
                  <c:v>-1.97E-3</c:v>
                </c:pt>
                <c:pt idx="1066">
                  <c:v>-1.97E-3</c:v>
                </c:pt>
                <c:pt idx="1067">
                  <c:v>-1.97E-3</c:v>
                </c:pt>
                <c:pt idx="1068">
                  <c:v>-2.0200000000000001E-3</c:v>
                </c:pt>
                <c:pt idx="1069">
                  <c:v>-2.0200000000000001E-3</c:v>
                </c:pt>
                <c:pt idx="1070">
                  <c:v>-2.0200000000000001E-3</c:v>
                </c:pt>
                <c:pt idx="1071">
                  <c:v>-2.0200000000000001E-3</c:v>
                </c:pt>
                <c:pt idx="1072">
                  <c:v>-2.0200000000000001E-3</c:v>
                </c:pt>
                <c:pt idx="1073">
                  <c:v>-2.0200000000000001E-3</c:v>
                </c:pt>
                <c:pt idx="1074">
                  <c:v>-2.0200000000000001E-3</c:v>
                </c:pt>
                <c:pt idx="1075">
                  <c:v>-2.0200000000000001E-3</c:v>
                </c:pt>
                <c:pt idx="1076">
                  <c:v>-2.0200000000000001E-3</c:v>
                </c:pt>
                <c:pt idx="1077">
                  <c:v>-2.0200000000000001E-3</c:v>
                </c:pt>
                <c:pt idx="1078">
                  <c:v>-2.0200000000000001E-3</c:v>
                </c:pt>
                <c:pt idx="1079">
                  <c:v>-2.0200000000000001E-3</c:v>
                </c:pt>
                <c:pt idx="1080">
                  <c:v>-2.0200000000000001E-3</c:v>
                </c:pt>
                <c:pt idx="1081">
                  <c:v>-2.0200000000000001E-3</c:v>
                </c:pt>
                <c:pt idx="1082">
                  <c:v>-2.0200000000000001E-3</c:v>
                </c:pt>
                <c:pt idx="1083">
                  <c:v>-2.0200000000000001E-3</c:v>
                </c:pt>
                <c:pt idx="1084">
                  <c:v>-2.0200000000000001E-3</c:v>
                </c:pt>
                <c:pt idx="1085">
                  <c:v>-2.0200000000000001E-3</c:v>
                </c:pt>
                <c:pt idx="1086">
                  <c:v>-2.0200000000000001E-3</c:v>
                </c:pt>
                <c:pt idx="1087">
                  <c:v>-2.0200000000000001E-3</c:v>
                </c:pt>
                <c:pt idx="1088">
                  <c:v>-2.0200000000000001E-3</c:v>
                </c:pt>
                <c:pt idx="1089">
                  <c:v>-2.0200000000000001E-3</c:v>
                </c:pt>
                <c:pt idx="1090">
                  <c:v>-2.0200000000000001E-3</c:v>
                </c:pt>
                <c:pt idx="1091">
                  <c:v>-2.0200000000000001E-3</c:v>
                </c:pt>
                <c:pt idx="1092">
                  <c:v>-2.0200000000000001E-3</c:v>
                </c:pt>
                <c:pt idx="1093">
                  <c:v>-2.0200000000000001E-3</c:v>
                </c:pt>
                <c:pt idx="1094">
                  <c:v>-2.0200000000000001E-3</c:v>
                </c:pt>
                <c:pt idx="1095">
                  <c:v>-2.0200000000000001E-3</c:v>
                </c:pt>
                <c:pt idx="1096">
                  <c:v>-2.0200000000000001E-3</c:v>
                </c:pt>
                <c:pt idx="1097">
                  <c:v>-2.0200000000000001E-3</c:v>
                </c:pt>
                <c:pt idx="1098">
                  <c:v>-2.0200000000000001E-3</c:v>
                </c:pt>
                <c:pt idx="1099">
                  <c:v>-2.0200000000000001E-3</c:v>
                </c:pt>
                <c:pt idx="1100">
                  <c:v>-2.0200000000000001E-3</c:v>
                </c:pt>
                <c:pt idx="1101">
                  <c:v>-2.0200000000000001E-3</c:v>
                </c:pt>
                <c:pt idx="1102">
                  <c:v>-2.0200000000000001E-3</c:v>
                </c:pt>
                <c:pt idx="1103">
                  <c:v>-2.0200000000000001E-3</c:v>
                </c:pt>
                <c:pt idx="1104">
                  <c:v>-2.0200000000000001E-3</c:v>
                </c:pt>
                <c:pt idx="1105">
                  <c:v>-2.0200000000000001E-3</c:v>
                </c:pt>
                <c:pt idx="1106">
                  <c:v>-2.0200000000000001E-3</c:v>
                </c:pt>
                <c:pt idx="1107">
                  <c:v>-2.0200000000000001E-3</c:v>
                </c:pt>
                <c:pt idx="1108">
                  <c:v>-2.0200000000000001E-3</c:v>
                </c:pt>
                <c:pt idx="1109">
                  <c:v>-2.0200000000000001E-3</c:v>
                </c:pt>
                <c:pt idx="1110">
                  <c:v>-2.0200000000000001E-3</c:v>
                </c:pt>
                <c:pt idx="1111">
                  <c:v>-2.0200000000000001E-3</c:v>
                </c:pt>
                <c:pt idx="1112">
                  <c:v>-2.0200000000000001E-3</c:v>
                </c:pt>
                <c:pt idx="1113">
                  <c:v>-2.0200000000000001E-3</c:v>
                </c:pt>
                <c:pt idx="1114">
                  <c:v>-2.0200000000000001E-3</c:v>
                </c:pt>
                <c:pt idx="1115">
                  <c:v>-1.97E-3</c:v>
                </c:pt>
                <c:pt idx="1116">
                  <c:v>-1.97E-3</c:v>
                </c:pt>
                <c:pt idx="1117">
                  <c:v>-1.97E-3</c:v>
                </c:pt>
                <c:pt idx="1118">
                  <c:v>-1.97E-3</c:v>
                </c:pt>
                <c:pt idx="1119">
                  <c:v>-1.97E-3</c:v>
                </c:pt>
                <c:pt idx="1120">
                  <c:v>-1.97E-3</c:v>
                </c:pt>
                <c:pt idx="1121">
                  <c:v>-1.97E-3</c:v>
                </c:pt>
                <c:pt idx="1122">
                  <c:v>-1.97E-3</c:v>
                </c:pt>
                <c:pt idx="1123">
                  <c:v>-1.97E-3</c:v>
                </c:pt>
                <c:pt idx="1124">
                  <c:v>-1.97E-3</c:v>
                </c:pt>
                <c:pt idx="1125">
                  <c:v>-1.97E-3</c:v>
                </c:pt>
                <c:pt idx="1126">
                  <c:v>-1.97E-3</c:v>
                </c:pt>
                <c:pt idx="1127">
                  <c:v>-1.97E-3</c:v>
                </c:pt>
                <c:pt idx="1128">
                  <c:v>-1.97E-3</c:v>
                </c:pt>
                <c:pt idx="1129">
                  <c:v>-1.97E-3</c:v>
                </c:pt>
                <c:pt idx="1130">
                  <c:v>-1.97E-3</c:v>
                </c:pt>
                <c:pt idx="1131">
                  <c:v>-1.91E-3</c:v>
                </c:pt>
                <c:pt idx="1132">
                  <c:v>-1.91E-3</c:v>
                </c:pt>
                <c:pt idx="1133">
                  <c:v>-1.91E-3</c:v>
                </c:pt>
                <c:pt idx="1134">
                  <c:v>-1.91E-3</c:v>
                </c:pt>
                <c:pt idx="1135">
                  <c:v>-1.91E-3</c:v>
                </c:pt>
                <c:pt idx="1136">
                  <c:v>-1.91E-3</c:v>
                </c:pt>
                <c:pt idx="1137">
                  <c:v>-1.91E-3</c:v>
                </c:pt>
                <c:pt idx="1138">
                  <c:v>-1.91E-3</c:v>
                </c:pt>
                <c:pt idx="1139">
                  <c:v>-1.91E-3</c:v>
                </c:pt>
                <c:pt idx="1140">
                  <c:v>-1.91E-3</c:v>
                </c:pt>
                <c:pt idx="1141">
                  <c:v>-1.91E-3</c:v>
                </c:pt>
                <c:pt idx="1142">
                  <c:v>-1.91E-3</c:v>
                </c:pt>
                <c:pt idx="1143">
                  <c:v>-1.91E-3</c:v>
                </c:pt>
                <c:pt idx="1144">
                  <c:v>-1.91E-3</c:v>
                </c:pt>
                <c:pt idx="1145">
                  <c:v>-1.91E-3</c:v>
                </c:pt>
                <c:pt idx="1146">
                  <c:v>-1.91E-3</c:v>
                </c:pt>
                <c:pt idx="1147">
                  <c:v>-1.8600000000000001E-3</c:v>
                </c:pt>
                <c:pt idx="1148">
                  <c:v>-1.8600000000000001E-3</c:v>
                </c:pt>
                <c:pt idx="1149">
                  <c:v>-1.8600000000000001E-3</c:v>
                </c:pt>
                <c:pt idx="1150">
                  <c:v>-1.8600000000000001E-3</c:v>
                </c:pt>
                <c:pt idx="1151">
                  <c:v>-1.8600000000000001E-3</c:v>
                </c:pt>
                <c:pt idx="1152">
                  <c:v>-1.8600000000000001E-3</c:v>
                </c:pt>
                <c:pt idx="1153">
                  <c:v>-1.8600000000000001E-3</c:v>
                </c:pt>
                <c:pt idx="1154">
                  <c:v>-1.8600000000000001E-3</c:v>
                </c:pt>
                <c:pt idx="1155">
                  <c:v>-1.8600000000000001E-3</c:v>
                </c:pt>
                <c:pt idx="1156">
                  <c:v>-1.8600000000000001E-3</c:v>
                </c:pt>
                <c:pt idx="1157">
                  <c:v>-1.8600000000000001E-3</c:v>
                </c:pt>
                <c:pt idx="1158">
                  <c:v>-1.8600000000000001E-3</c:v>
                </c:pt>
                <c:pt idx="1159">
                  <c:v>-1.8600000000000001E-3</c:v>
                </c:pt>
                <c:pt idx="1160">
                  <c:v>-1.8600000000000001E-3</c:v>
                </c:pt>
                <c:pt idx="1161">
                  <c:v>-1.8600000000000001E-3</c:v>
                </c:pt>
                <c:pt idx="1162">
                  <c:v>-1.8600000000000001E-3</c:v>
                </c:pt>
                <c:pt idx="1163">
                  <c:v>-1.8600000000000001E-3</c:v>
                </c:pt>
                <c:pt idx="1164">
                  <c:v>-1.8600000000000001E-3</c:v>
                </c:pt>
                <c:pt idx="1165">
                  <c:v>-1.8600000000000001E-3</c:v>
                </c:pt>
                <c:pt idx="1166">
                  <c:v>-1.8600000000000001E-3</c:v>
                </c:pt>
                <c:pt idx="1167">
                  <c:v>-1.8600000000000001E-3</c:v>
                </c:pt>
                <c:pt idx="1168">
                  <c:v>-1.8600000000000001E-3</c:v>
                </c:pt>
                <c:pt idx="1169">
                  <c:v>-1.8600000000000001E-3</c:v>
                </c:pt>
                <c:pt idx="1170">
                  <c:v>-1.8600000000000001E-3</c:v>
                </c:pt>
                <c:pt idx="1171">
                  <c:v>-1.8600000000000001E-3</c:v>
                </c:pt>
                <c:pt idx="1172">
                  <c:v>-1.8600000000000001E-3</c:v>
                </c:pt>
                <c:pt idx="1173">
                  <c:v>-1.8600000000000001E-3</c:v>
                </c:pt>
                <c:pt idx="1174">
                  <c:v>-1.8600000000000001E-3</c:v>
                </c:pt>
                <c:pt idx="1175">
                  <c:v>-1.8600000000000001E-3</c:v>
                </c:pt>
                <c:pt idx="1176">
                  <c:v>-1.8600000000000001E-3</c:v>
                </c:pt>
                <c:pt idx="1177">
                  <c:v>-1.8600000000000001E-3</c:v>
                </c:pt>
                <c:pt idx="1178">
                  <c:v>-1.8600000000000001E-3</c:v>
                </c:pt>
                <c:pt idx="1179">
                  <c:v>-1.8600000000000001E-3</c:v>
                </c:pt>
                <c:pt idx="1180">
                  <c:v>-1.8600000000000001E-3</c:v>
                </c:pt>
                <c:pt idx="1181">
                  <c:v>-1.8600000000000001E-3</c:v>
                </c:pt>
                <c:pt idx="1182">
                  <c:v>-1.8600000000000001E-3</c:v>
                </c:pt>
                <c:pt idx="1183">
                  <c:v>-1.8600000000000001E-3</c:v>
                </c:pt>
                <c:pt idx="1184">
                  <c:v>-1.8600000000000001E-3</c:v>
                </c:pt>
                <c:pt idx="1185">
                  <c:v>-1.8600000000000001E-3</c:v>
                </c:pt>
                <c:pt idx="1186">
                  <c:v>-1.8600000000000001E-3</c:v>
                </c:pt>
                <c:pt idx="1187">
                  <c:v>-1.8600000000000001E-3</c:v>
                </c:pt>
                <c:pt idx="1188">
                  <c:v>-1.8600000000000001E-3</c:v>
                </c:pt>
                <c:pt idx="1189">
                  <c:v>-1.8600000000000001E-3</c:v>
                </c:pt>
                <c:pt idx="1190">
                  <c:v>-1.8600000000000001E-3</c:v>
                </c:pt>
                <c:pt idx="1191">
                  <c:v>-1.8600000000000001E-3</c:v>
                </c:pt>
                <c:pt idx="1192">
                  <c:v>-1.8600000000000001E-3</c:v>
                </c:pt>
                <c:pt idx="1193">
                  <c:v>-1.8600000000000001E-3</c:v>
                </c:pt>
                <c:pt idx="1194">
                  <c:v>-1.8600000000000001E-3</c:v>
                </c:pt>
                <c:pt idx="1195">
                  <c:v>-1.8600000000000001E-3</c:v>
                </c:pt>
                <c:pt idx="1196">
                  <c:v>-1.8600000000000001E-3</c:v>
                </c:pt>
                <c:pt idx="1197">
                  <c:v>-1.8600000000000001E-3</c:v>
                </c:pt>
                <c:pt idx="1198">
                  <c:v>-1.91E-3</c:v>
                </c:pt>
                <c:pt idx="1199">
                  <c:v>-1.91E-3</c:v>
                </c:pt>
                <c:pt idx="1200">
                  <c:v>-1.91E-3</c:v>
                </c:pt>
                <c:pt idx="1201">
                  <c:v>-1.91E-3</c:v>
                </c:pt>
                <c:pt idx="1202">
                  <c:v>-1.91E-3</c:v>
                </c:pt>
                <c:pt idx="1203">
                  <c:v>-1.91E-3</c:v>
                </c:pt>
                <c:pt idx="1204">
                  <c:v>-1.91E-3</c:v>
                </c:pt>
                <c:pt idx="1205">
                  <c:v>-1.91E-3</c:v>
                </c:pt>
                <c:pt idx="1206">
                  <c:v>-1.91E-3</c:v>
                </c:pt>
                <c:pt idx="1207">
                  <c:v>-1.91E-3</c:v>
                </c:pt>
                <c:pt idx="1208">
                  <c:v>-1.91E-3</c:v>
                </c:pt>
                <c:pt idx="1209">
                  <c:v>-1.97E-3</c:v>
                </c:pt>
                <c:pt idx="1210">
                  <c:v>-1.97E-3</c:v>
                </c:pt>
                <c:pt idx="1211">
                  <c:v>-1.97E-3</c:v>
                </c:pt>
                <c:pt idx="1212">
                  <c:v>-1.97E-3</c:v>
                </c:pt>
                <c:pt idx="1213">
                  <c:v>-1.97E-3</c:v>
                </c:pt>
                <c:pt idx="1214">
                  <c:v>-1.97E-3</c:v>
                </c:pt>
                <c:pt idx="1215">
                  <c:v>-1.97E-3</c:v>
                </c:pt>
                <c:pt idx="1216">
                  <c:v>-1.97E-3</c:v>
                </c:pt>
                <c:pt idx="1217">
                  <c:v>-1.97E-3</c:v>
                </c:pt>
                <c:pt idx="1218">
                  <c:v>-1.97E-3</c:v>
                </c:pt>
                <c:pt idx="1219">
                  <c:v>-2.0200000000000001E-3</c:v>
                </c:pt>
                <c:pt idx="1220">
                  <c:v>-2.0200000000000001E-3</c:v>
                </c:pt>
                <c:pt idx="1221">
                  <c:v>-2.0200000000000001E-3</c:v>
                </c:pt>
                <c:pt idx="1222">
                  <c:v>-2.0200000000000001E-3</c:v>
                </c:pt>
                <c:pt idx="1223">
                  <c:v>-2.0200000000000001E-3</c:v>
                </c:pt>
                <c:pt idx="1224">
                  <c:v>-2.0200000000000001E-3</c:v>
                </c:pt>
                <c:pt idx="1225">
                  <c:v>-2.0200000000000001E-3</c:v>
                </c:pt>
                <c:pt idx="1226">
                  <c:v>-2.0200000000000001E-3</c:v>
                </c:pt>
                <c:pt idx="1227">
                  <c:v>-2.0799999999999998E-3</c:v>
                </c:pt>
                <c:pt idx="1228">
                  <c:v>-2.0799999999999998E-3</c:v>
                </c:pt>
                <c:pt idx="1229">
                  <c:v>-2.0799999999999998E-3</c:v>
                </c:pt>
                <c:pt idx="1230">
                  <c:v>-2.0799999999999998E-3</c:v>
                </c:pt>
                <c:pt idx="1231">
                  <c:v>-2.0799999999999998E-3</c:v>
                </c:pt>
                <c:pt idx="1232">
                  <c:v>-2.0799999999999998E-3</c:v>
                </c:pt>
                <c:pt idx="1233">
                  <c:v>-2.0799999999999998E-3</c:v>
                </c:pt>
                <c:pt idx="1234">
                  <c:v>-2.0799999999999998E-3</c:v>
                </c:pt>
                <c:pt idx="1235">
                  <c:v>-2.1299999999999999E-3</c:v>
                </c:pt>
                <c:pt idx="1236">
                  <c:v>-2.1299999999999999E-3</c:v>
                </c:pt>
                <c:pt idx="1237">
                  <c:v>-2.1299999999999999E-3</c:v>
                </c:pt>
                <c:pt idx="1238">
                  <c:v>-2.1299999999999999E-3</c:v>
                </c:pt>
                <c:pt idx="1239">
                  <c:v>-2.1299999999999999E-3</c:v>
                </c:pt>
                <c:pt idx="1240">
                  <c:v>-2.1299999999999999E-3</c:v>
                </c:pt>
                <c:pt idx="1241">
                  <c:v>-2.1299999999999999E-3</c:v>
                </c:pt>
                <c:pt idx="1242">
                  <c:v>-2.1299999999999999E-3</c:v>
                </c:pt>
                <c:pt idx="1243">
                  <c:v>-2.1800000000000001E-3</c:v>
                </c:pt>
                <c:pt idx="1244">
                  <c:v>-2.1800000000000001E-3</c:v>
                </c:pt>
                <c:pt idx="1245">
                  <c:v>-2.1800000000000001E-3</c:v>
                </c:pt>
                <c:pt idx="1246">
                  <c:v>-2.1800000000000001E-3</c:v>
                </c:pt>
                <c:pt idx="1247">
                  <c:v>-2.1800000000000001E-3</c:v>
                </c:pt>
                <c:pt idx="1248">
                  <c:v>-2.1800000000000001E-3</c:v>
                </c:pt>
                <c:pt idx="1249">
                  <c:v>-2.1800000000000001E-3</c:v>
                </c:pt>
                <c:pt idx="1250">
                  <c:v>-2.1800000000000001E-3</c:v>
                </c:pt>
                <c:pt idx="1251">
                  <c:v>-2.2399999999999998E-3</c:v>
                </c:pt>
                <c:pt idx="1252">
                  <c:v>-2.2399999999999998E-3</c:v>
                </c:pt>
                <c:pt idx="1253">
                  <c:v>-2.2399999999999998E-3</c:v>
                </c:pt>
                <c:pt idx="1254">
                  <c:v>-2.2399999999999998E-3</c:v>
                </c:pt>
                <c:pt idx="1255">
                  <c:v>-2.2399999999999998E-3</c:v>
                </c:pt>
                <c:pt idx="1256">
                  <c:v>-2.2399999999999998E-3</c:v>
                </c:pt>
                <c:pt idx="1257">
                  <c:v>-2.2399999999999998E-3</c:v>
                </c:pt>
                <c:pt idx="1258">
                  <c:v>-2.2399999999999998E-3</c:v>
                </c:pt>
                <c:pt idx="1259">
                  <c:v>-2.2399999999999998E-3</c:v>
                </c:pt>
                <c:pt idx="1260">
                  <c:v>-2.2899999999999999E-3</c:v>
                </c:pt>
                <c:pt idx="1261">
                  <c:v>-2.2899999999999999E-3</c:v>
                </c:pt>
                <c:pt idx="1262">
                  <c:v>-2.2899999999999999E-3</c:v>
                </c:pt>
                <c:pt idx="1263">
                  <c:v>-2.2899999999999999E-3</c:v>
                </c:pt>
                <c:pt idx="1264">
                  <c:v>-2.2899999999999999E-3</c:v>
                </c:pt>
                <c:pt idx="1265">
                  <c:v>-2.2899999999999999E-3</c:v>
                </c:pt>
                <c:pt idx="1266">
                  <c:v>-2.2899999999999999E-3</c:v>
                </c:pt>
                <c:pt idx="1267">
                  <c:v>-2.2899999999999999E-3</c:v>
                </c:pt>
                <c:pt idx="1268">
                  <c:v>-2.2899999999999999E-3</c:v>
                </c:pt>
                <c:pt idx="1269">
                  <c:v>-2.3500000000000001E-3</c:v>
                </c:pt>
                <c:pt idx="1270">
                  <c:v>-2.3500000000000001E-3</c:v>
                </c:pt>
                <c:pt idx="1271">
                  <c:v>-2.3500000000000001E-3</c:v>
                </c:pt>
                <c:pt idx="1272">
                  <c:v>-2.3500000000000001E-3</c:v>
                </c:pt>
                <c:pt idx="1273">
                  <c:v>-2.3500000000000001E-3</c:v>
                </c:pt>
                <c:pt idx="1274">
                  <c:v>-2.3500000000000001E-3</c:v>
                </c:pt>
                <c:pt idx="1275">
                  <c:v>-2.3500000000000001E-3</c:v>
                </c:pt>
                <c:pt idx="1276">
                  <c:v>-2.3500000000000001E-3</c:v>
                </c:pt>
                <c:pt idx="1277">
                  <c:v>-2.3500000000000001E-3</c:v>
                </c:pt>
                <c:pt idx="1278">
                  <c:v>-2.3500000000000001E-3</c:v>
                </c:pt>
                <c:pt idx="1279">
                  <c:v>-2.3500000000000001E-3</c:v>
                </c:pt>
                <c:pt idx="1280">
                  <c:v>-2.3500000000000001E-3</c:v>
                </c:pt>
                <c:pt idx="1281">
                  <c:v>-2.3999999999999998E-3</c:v>
                </c:pt>
                <c:pt idx="1282">
                  <c:v>-2.3999999999999998E-3</c:v>
                </c:pt>
                <c:pt idx="1283">
                  <c:v>-2.3999999999999998E-3</c:v>
                </c:pt>
                <c:pt idx="1284">
                  <c:v>-2.3999999999999998E-3</c:v>
                </c:pt>
                <c:pt idx="1285">
                  <c:v>-2.3999999999999998E-3</c:v>
                </c:pt>
                <c:pt idx="1286">
                  <c:v>-2.3999999999999998E-3</c:v>
                </c:pt>
                <c:pt idx="1287">
                  <c:v>-2.3999999999999998E-3</c:v>
                </c:pt>
                <c:pt idx="1288">
                  <c:v>-2.3999999999999998E-3</c:v>
                </c:pt>
                <c:pt idx="1289">
                  <c:v>-2.3999999999999998E-3</c:v>
                </c:pt>
                <c:pt idx="1290">
                  <c:v>-2.3999999999999998E-3</c:v>
                </c:pt>
                <c:pt idx="1291">
                  <c:v>-2.3999999999999998E-3</c:v>
                </c:pt>
                <c:pt idx="1292">
                  <c:v>-2.3999999999999998E-3</c:v>
                </c:pt>
                <c:pt idx="1293">
                  <c:v>-2.3999999999999998E-3</c:v>
                </c:pt>
                <c:pt idx="1294">
                  <c:v>-2.3999999999999998E-3</c:v>
                </c:pt>
                <c:pt idx="1295">
                  <c:v>-2.4599999999999999E-3</c:v>
                </c:pt>
                <c:pt idx="1296">
                  <c:v>-2.4599999999999999E-3</c:v>
                </c:pt>
                <c:pt idx="1297">
                  <c:v>-2.4599999999999999E-3</c:v>
                </c:pt>
                <c:pt idx="1298">
                  <c:v>-2.4599999999999999E-3</c:v>
                </c:pt>
                <c:pt idx="1299">
                  <c:v>-2.4599999999999999E-3</c:v>
                </c:pt>
                <c:pt idx="1300">
                  <c:v>-2.4599999999999999E-3</c:v>
                </c:pt>
                <c:pt idx="1301">
                  <c:v>-2.4599999999999999E-3</c:v>
                </c:pt>
                <c:pt idx="1302">
                  <c:v>-2.4599999999999999E-3</c:v>
                </c:pt>
                <c:pt idx="1303">
                  <c:v>-2.4599999999999999E-3</c:v>
                </c:pt>
                <c:pt idx="1304">
                  <c:v>-2.4599999999999999E-3</c:v>
                </c:pt>
                <c:pt idx="1305">
                  <c:v>-2.4599999999999999E-3</c:v>
                </c:pt>
                <c:pt idx="1306">
                  <c:v>-2.4599999999999999E-3</c:v>
                </c:pt>
                <c:pt idx="1307">
                  <c:v>-2.4599999999999999E-3</c:v>
                </c:pt>
                <c:pt idx="1308">
                  <c:v>-2.4599999999999999E-3</c:v>
                </c:pt>
                <c:pt idx="1309">
                  <c:v>-2.4599999999999999E-3</c:v>
                </c:pt>
                <c:pt idx="1310">
                  <c:v>-2.5100000000000001E-3</c:v>
                </c:pt>
                <c:pt idx="1311">
                  <c:v>-2.5100000000000001E-3</c:v>
                </c:pt>
                <c:pt idx="1312">
                  <c:v>-2.5100000000000001E-3</c:v>
                </c:pt>
                <c:pt idx="1313">
                  <c:v>-2.5100000000000001E-3</c:v>
                </c:pt>
                <c:pt idx="1314">
                  <c:v>-2.5100000000000001E-3</c:v>
                </c:pt>
                <c:pt idx="1315">
                  <c:v>-2.5100000000000001E-3</c:v>
                </c:pt>
                <c:pt idx="1316">
                  <c:v>-2.5100000000000001E-3</c:v>
                </c:pt>
                <c:pt idx="1317">
                  <c:v>-2.5100000000000001E-3</c:v>
                </c:pt>
                <c:pt idx="1318">
                  <c:v>-2.5100000000000001E-3</c:v>
                </c:pt>
                <c:pt idx="1319">
                  <c:v>-2.5100000000000001E-3</c:v>
                </c:pt>
                <c:pt idx="1320">
                  <c:v>-2.5100000000000001E-3</c:v>
                </c:pt>
                <c:pt idx="1321">
                  <c:v>-2.5100000000000001E-3</c:v>
                </c:pt>
                <c:pt idx="1322">
                  <c:v>-2.5100000000000001E-3</c:v>
                </c:pt>
                <c:pt idx="1323">
                  <c:v>-2.5100000000000001E-3</c:v>
                </c:pt>
                <c:pt idx="1324">
                  <c:v>-2.5100000000000001E-3</c:v>
                </c:pt>
                <c:pt idx="1325">
                  <c:v>-2.5699999999999998E-3</c:v>
                </c:pt>
                <c:pt idx="1326">
                  <c:v>-2.5699999999999998E-3</c:v>
                </c:pt>
                <c:pt idx="1327">
                  <c:v>-2.5699999999999998E-3</c:v>
                </c:pt>
                <c:pt idx="1328">
                  <c:v>-2.5699999999999998E-3</c:v>
                </c:pt>
                <c:pt idx="1329">
                  <c:v>-2.5699999999999998E-3</c:v>
                </c:pt>
                <c:pt idx="1330">
                  <c:v>-2.5699999999999998E-3</c:v>
                </c:pt>
                <c:pt idx="1331">
                  <c:v>-2.5699999999999998E-3</c:v>
                </c:pt>
                <c:pt idx="1332">
                  <c:v>-2.5699999999999998E-3</c:v>
                </c:pt>
                <c:pt idx="1333">
                  <c:v>-2.5699999999999998E-3</c:v>
                </c:pt>
                <c:pt idx="1334">
                  <c:v>-2.5699999999999998E-3</c:v>
                </c:pt>
                <c:pt idx="1335">
                  <c:v>-2.5699999999999998E-3</c:v>
                </c:pt>
                <c:pt idx="1336">
                  <c:v>-2.5699999999999998E-3</c:v>
                </c:pt>
                <c:pt idx="1337">
                  <c:v>-2.5699999999999998E-3</c:v>
                </c:pt>
                <c:pt idx="1338">
                  <c:v>-2.6199999999999999E-3</c:v>
                </c:pt>
                <c:pt idx="1339">
                  <c:v>-2.6199999999999999E-3</c:v>
                </c:pt>
                <c:pt idx="1340">
                  <c:v>-2.6199999999999999E-3</c:v>
                </c:pt>
                <c:pt idx="1341">
                  <c:v>-2.6199999999999999E-3</c:v>
                </c:pt>
                <c:pt idx="1342">
                  <c:v>-2.6199999999999999E-3</c:v>
                </c:pt>
                <c:pt idx="1343">
                  <c:v>-2.6199999999999999E-3</c:v>
                </c:pt>
                <c:pt idx="1344">
                  <c:v>-2.6199999999999999E-3</c:v>
                </c:pt>
                <c:pt idx="1345">
                  <c:v>-2.6199999999999999E-3</c:v>
                </c:pt>
                <c:pt idx="1346">
                  <c:v>-2.6199999999999999E-3</c:v>
                </c:pt>
                <c:pt idx="1347">
                  <c:v>-2.6199999999999999E-3</c:v>
                </c:pt>
                <c:pt idx="1348">
                  <c:v>-2.6700000000000001E-3</c:v>
                </c:pt>
                <c:pt idx="1349">
                  <c:v>-2.6700000000000001E-3</c:v>
                </c:pt>
                <c:pt idx="1350">
                  <c:v>-2.6700000000000001E-3</c:v>
                </c:pt>
                <c:pt idx="1351">
                  <c:v>-2.6700000000000001E-3</c:v>
                </c:pt>
                <c:pt idx="1352">
                  <c:v>-2.6700000000000001E-3</c:v>
                </c:pt>
                <c:pt idx="1353">
                  <c:v>-2.6700000000000001E-3</c:v>
                </c:pt>
                <c:pt idx="1354">
                  <c:v>-2.6700000000000001E-3</c:v>
                </c:pt>
                <c:pt idx="1355">
                  <c:v>-2.6700000000000001E-3</c:v>
                </c:pt>
                <c:pt idx="1356">
                  <c:v>-2.6700000000000001E-3</c:v>
                </c:pt>
                <c:pt idx="1357">
                  <c:v>-2.6700000000000001E-3</c:v>
                </c:pt>
                <c:pt idx="1358">
                  <c:v>-2.7299999999999998E-3</c:v>
                </c:pt>
                <c:pt idx="1359">
                  <c:v>-2.7299999999999998E-3</c:v>
                </c:pt>
                <c:pt idx="1360">
                  <c:v>-2.7299999999999998E-3</c:v>
                </c:pt>
                <c:pt idx="1361">
                  <c:v>-2.7299999999999998E-3</c:v>
                </c:pt>
                <c:pt idx="1362">
                  <c:v>-2.7299999999999998E-3</c:v>
                </c:pt>
                <c:pt idx="1363">
                  <c:v>-2.7299999999999998E-3</c:v>
                </c:pt>
                <c:pt idx="1364">
                  <c:v>-2.7299999999999998E-3</c:v>
                </c:pt>
                <c:pt idx="1365">
                  <c:v>-2.7299999999999998E-3</c:v>
                </c:pt>
                <c:pt idx="1366">
                  <c:v>-2.7299999999999998E-3</c:v>
                </c:pt>
                <c:pt idx="1367">
                  <c:v>-2.7799999999999999E-3</c:v>
                </c:pt>
                <c:pt idx="1368">
                  <c:v>-2.7799999999999999E-3</c:v>
                </c:pt>
                <c:pt idx="1369">
                  <c:v>-2.7799999999999999E-3</c:v>
                </c:pt>
                <c:pt idx="1370">
                  <c:v>-2.7799999999999999E-3</c:v>
                </c:pt>
                <c:pt idx="1371">
                  <c:v>-2.7799999999999999E-3</c:v>
                </c:pt>
                <c:pt idx="1372">
                  <c:v>-2.7799999999999999E-3</c:v>
                </c:pt>
                <c:pt idx="1373">
                  <c:v>-2.7799999999999999E-3</c:v>
                </c:pt>
                <c:pt idx="1374">
                  <c:v>-2.7799999999999999E-3</c:v>
                </c:pt>
                <c:pt idx="1375">
                  <c:v>-2.7799999999999999E-3</c:v>
                </c:pt>
                <c:pt idx="1376">
                  <c:v>-2.8400000000000001E-3</c:v>
                </c:pt>
                <c:pt idx="1377">
                  <c:v>-2.8400000000000001E-3</c:v>
                </c:pt>
                <c:pt idx="1378">
                  <c:v>-2.8400000000000001E-3</c:v>
                </c:pt>
                <c:pt idx="1379">
                  <c:v>-2.8400000000000001E-3</c:v>
                </c:pt>
                <c:pt idx="1380">
                  <c:v>-2.8400000000000001E-3</c:v>
                </c:pt>
                <c:pt idx="1381">
                  <c:v>-2.8400000000000001E-3</c:v>
                </c:pt>
                <c:pt idx="1382">
                  <c:v>-2.8400000000000001E-3</c:v>
                </c:pt>
                <c:pt idx="1383">
                  <c:v>-2.8400000000000001E-3</c:v>
                </c:pt>
                <c:pt idx="1384">
                  <c:v>-2.8400000000000001E-3</c:v>
                </c:pt>
                <c:pt idx="1385">
                  <c:v>-2.8400000000000001E-3</c:v>
                </c:pt>
                <c:pt idx="1386">
                  <c:v>-2.8900000000000002E-3</c:v>
                </c:pt>
                <c:pt idx="1387">
                  <c:v>-2.8900000000000002E-3</c:v>
                </c:pt>
                <c:pt idx="1388">
                  <c:v>-2.8900000000000002E-3</c:v>
                </c:pt>
                <c:pt idx="1389">
                  <c:v>-2.8900000000000002E-3</c:v>
                </c:pt>
                <c:pt idx="1390">
                  <c:v>-2.8900000000000002E-3</c:v>
                </c:pt>
                <c:pt idx="1391">
                  <c:v>-2.8900000000000002E-3</c:v>
                </c:pt>
                <c:pt idx="1392">
                  <c:v>-2.8900000000000002E-3</c:v>
                </c:pt>
                <c:pt idx="1393">
                  <c:v>-2.8900000000000002E-3</c:v>
                </c:pt>
                <c:pt idx="1394">
                  <c:v>-2.8900000000000002E-3</c:v>
                </c:pt>
                <c:pt idx="1395">
                  <c:v>-2.8900000000000002E-3</c:v>
                </c:pt>
                <c:pt idx="1396">
                  <c:v>-2.8900000000000002E-3</c:v>
                </c:pt>
                <c:pt idx="1397">
                  <c:v>-2.8900000000000002E-3</c:v>
                </c:pt>
                <c:pt idx="1398">
                  <c:v>-2.8900000000000002E-3</c:v>
                </c:pt>
                <c:pt idx="1399">
                  <c:v>-2.8900000000000002E-3</c:v>
                </c:pt>
                <c:pt idx="1400">
                  <c:v>-2.9499999999999999E-3</c:v>
                </c:pt>
                <c:pt idx="1401">
                  <c:v>-2.9499999999999999E-3</c:v>
                </c:pt>
                <c:pt idx="1402">
                  <c:v>-2.9499999999999999E-3</c:v>
                </c:pt>
                <c:pt idx="1403">
                  <c:v>-2.9499999999999999E-3</c:v>
                </c:pt>
                <c:pt idx="1404">
                  <c:v>-2.9499999999999999E-3</c:v>
                </c:pt>
                <c:pt idx="1405">
                  <c:v>-2.9499999999999999E-3</c:v>
                </c:pt>
                <c:pt idx="1406">
                  <c:v>-2.9499999999999999E-3</c:v>
                </c:pt>
                <c:pt idx="1407">
                  <c:v>-2.9499999999999999E-3</c:v>
                </c:pt>
                <c:pt idx="1408">
                  <c:v>-2.9499999999999999E-3</c:v>
                </c:pt>
                <c:pt idx="1409">
                  <c:v>-2.9499999999999999E-3</c:v>
                </c:pt>
                <c:pt idx="1410">
                  <c:v>-2.9499999999999999E-3</c:v>
                </c:pt>
                <c:pt idx="1411">
                  <c:v>-2.9499999999999999E-3</c:v>
                </c:pt>
                <c:pt idx="1412">
                  <c:v>-2.9499999999999999E-3</c:v>
                </c:pt>
                <c:pt idx="1413">
                  <c:v>-2.9499999999999999E-3</c:v>
                </c:pt>
                <c:pt idx="1414">
                  <c:v>-2.9499999999999999E-3</c:v>
                </c:pt>
                <c:pt idx="1415">
                  <c:v>-2.9499999999999999E-3</c:v>
                </c:pt>
                <c:pt idx="1416">
                  <c:v>-2.9499999999999999E-3</c:v>
                </c:pt>
                <c:pt idx="1417">
                  <c:v>-2.9499999999999999E-3</c:v>
                </c:pt>
                <c:pt idx="1418">
                  <c:v>-2.9499999999999999E-3</c:v>
                </c:pt>
                <c:pt idx="1419">
                  <c:v>-2.9499999999999999E-3</c:v>
                </c:pt>
                <c:pt idx="1420">
                  <c:v>-2.9499999999999999E-3</c:v>
                </c:pt>
                <c:pt idx="1421">
                  <c:v>-2.9499999999999999E-3</c:v>
                </c:pt>
                <c:pt idx="1422">
                  <c:v>-2.9499999999999999E-3</c:v>
                </c:pt>
                <c:pt idx="1423">
                  <c:v>-2.9499999999999999E-3</c:v>
                </c:pt>
                <c:pt idx="1424">
                  <c:v>-2.9499999999999999E-3</c:v>
                </c:pt>
                <c:pt idx="1425">
                  <c:v>-2.8900000000000002E-3</c:v>
                </c:pt>
                <c:pt idx="1426">
                  <c:v>-2.8900000000000002E-3</c:v>
                </c:pt>
                <c:pt idx="1427">
                  <c:v>-2.8900000000000002E-3</c:v>
                </c:pt>
                <c:pt idx="1428">
                  <c:v>-2.8900000000000002E-3</c:v>
                </c:pt>
                <c:pt idx="1429">
                  <c:v>-2.8900000000000002E-3</c:v>
                </c:pt>
                <c:pt idx="1430">
                  <c:v>-2.8900000000000002E-3</c:v>
                </c:pt>
                <c:pt idx="1431">
                  <c:v>-2.8900000000000002E-3</c:v>
                </c:pt>
                <c:pt idx="1432">
                  <c:v>-2.8900000000000002E-3</c:v>
                </c:pt>
                <c:pt idx="1433">
                  <c:v>-2.8900000000000002E-3</c:v>
                </c:pt>
                <c:pt idx="1434">
                  <c:v>-2.8900000000000002E-3</c:v>
                </c:pt>
                <c:pt idx="1435">
                  <c:v>-2.8900000000000002E-3</c:v>
                </c:pt>
                <c:pt idx="1436">
                  <c:v>-2.8900000000000002E-3</c:v>
                </c:pt>
                <c:pt idx="1437">
                  <c:v>-2.8900000000000002E-3</c:v>
                </c:pt>
                <c:pt idx="1438">
                  <c:v>-2.8400000000000001E-3</c:v>
                </c:pt>
                <c:pt idx="1439">
                  <c:v>-2.8400000000000001E-3</c:v>
                </c:pt>
                <c:pt idx="1440">
                  <c:v>-2.8400000000000001E-3</c:v>
                </c:pt>
                <c:pt idx="1441">
                  <c:v>-2.8400000000000001E-3</c:v>
                </c:pt>
                <c:pt idx="1442">
                  <c:v>-2.8400000000000001E-3</c:v>
                </c:pt>
                <c:pt idx="1443">
                  <c:v>-2.8400000000000001E-3</c:v>
                </c:pt>
                <c:pt idx="1444">
                  <c:v>-2.8400000000000001E-3</c:v>
                </c:pt>
                <c:pt idx="1445">
                  <c:v>-2.8400000000000001E-3</c:v>
                </c:pt>
                <c:pt idx="1446">
                  <c:v>-2.7799999999999999E-3</c:v>
                </c:pt>
                <c:pt idx="1447">
                  <c:v>-2.7799999999999999E-3</c:v>
                </c:pt>
                <c:pt idx="1448">
                  <c:v>-2.7799999999999999E-3</c:v>
                </c:pt>
                <c:pt idx="1449">
                  <c:v>-2.7799999999999999E-3</c:v>
                </c:pt>
                <c:pt idx="1450">
                  <c:v>-2.7799999999999999E-3</c:v>
                </c:pt>
                <c:pt idx="1451">
                  <c:v>-2.7799999999999999E-3</c:v>
                </c:pt>
                <c:pt idx="1452">
                  <c:v>-2.7799999999999999E-3</c:v>
                </c:pt>
                <c:pt idx="1453">
                  <c:v>-2.7799999999999999E-3</c:v>
                </c:pt>
                <c:pt idx="1454">
                  <c:v>-2.7299999999999998E-3</c:v>
                </c:pt>
                <c:pt idx="1455">
                  <c:v>-2.7299999999999998E-3</c:v>
                </c:pt>
                <c:pt idx="1456">
                  <c:v>-2.7299999999999998E-3</c:v>
                </c:pt>
                <c:pt idx="1457">
                  <c:v>-2.7299999999999998E-3</c:v>
                </c:pt>
                <c:pt idx="1458">
                  <c:v>-2.7299999999999998E-3</c:v>
                </c:pt>
                <c:pt idx="1459">
                  <c:v>-2.7299999999999998E-3</c:v>
                </c:pt>
                <c:pt idx="1460">
                  <c:v>-2.7299999999999998E-3</c:v>
                </c:pt>
                <c:pt idx="1461">
                  <c:v>-2.6700000000000001E-3</c:v>
                </c:pt>
                <c:pt idx="1462">
                  <c:v>-2.6700000000000001E-3</c:v>
                </c:pt>
                <c:pt idx="1463">
                  <c:v>-2.6700000000000001E-3</c:v>
                </c:pt>
                <c:pt idx="1464">
                  <c:v>-2.6700000000000001E-3</c:v>
                </c:pt>
                <c:pt idx="1465">
                  <c:v>-2.6700000000000001E-3</c:v>
                </c:pt>
                <c:pt idx="1466">
                  <c:v>-2.6700000000000001E-3</c:v>
                </c:pt>
                <c:pt idx="1467">
                  <c:v>-2.6700000000000001E-3</c:v>
                </c:pt>
                <c:pt idx="1468">
                  <c:v>-2.6199999999999999E-3</c:v>
                </c:pt>
                <c:pt idx="1469">
                  <c:v>-2.6199999999999999E-3</c:v>
                </c:pt>
                <c:pt idx="1470">
                  <c:v>-2.6199999999999999E-3</c:v>
                </c:pt>
                <c:pt idx="1471">
                  <c:v>-2.6199999999999999E-3</c:v>
                </c:pt>
                <c:pt idx="1472">
                  <c:v>-2.6199999999999999E-3</c:v>
                </c:pt>
                <c:pt idx="1473">
                  <c:v>-2.6199999999999999E-3</c:v>
                </c:pt>
                <c:pt idx="1474">
                  <c:v>-2.6199999999999999E-3</c:v>
                </c:pt>
                <c:pt idx="1475">
                  <c:v>-2.5699999999999998E-3</c:v>
                </c:pt>
                <c:pt idx="1476">
                  <c:v>-2.5699999999999998E-3</c:v>
                </c:pt>
                <c:pt idx="1477">
                  <c:v>-2.5699999999999998E-3</c:v>
                </c:pt>
                <c:pt idx="1478">
                  <c:v>-2.5699999999999998E-3</c:v>
                </c:pt>
                <c:pt idx="1479">
                  <c:v>-2.5699999999999998E-3</c:v>
                </c:pt>
                <c:pt idx="1480">
                  <c:v>-2.5699999999999998E-3</c:v>
                </c:pt>
                <c:pt idx="1481">
                  <c:v>-2.5699999999999998E-3</c:v>
                </c:pt>
                <c:pt idx="1482">
                  <c:v>-2.5699999999999998E-3</c:v>
                </c:pt>
                <c:pt idx="1483">
                  <c:v>-2.5699999999999998E-3</c:v>
                </c:pt>
                <c:pt idx="1484">
                  <c:v>-2.5100000000000001E-3</c:v>
                </c:pt>
                <c:pt idx="1485">
                  <c:v>-2.5100000000000001E-3</c:v>
                </c:pt>
                <c:pt idx="1486">
                  <c:v>-2.5100000000000001E-3</c:v>
                </c:pt>
                <c:pt idx="1487">
                  <c:v>-2.5100000000000001E-3</c:v>
                </c:pt>
                <c:pt idx="1488">
                  <c:v>-2.5100000000000001E-3</c:v>
                </c:pt>
                <c:pt idx="1489">
                  <c:v>-2.5100000000000001E-3</c:v>
                </c:pt>
                <c:pt idx="1490">
                  <c:v>-2.5100000000000001E-3</c:v>
                </c:pt>
                <c:pt idx="1491">
                  <c:v>-2.5100000000000001E-3</c:v>
                </c:pt>
                <c:pt idx="1492">
                  <c:v>-2.5100000000000001E-3</c:v>
                </c:pt>
                <c:pt idx="1493">
                  <c:v>-2.5100000000000001E-3</c:v>
                </c:pt>
                <c:pt idx="1494">
                  <c:v>-2.5100000000000001E-3</c:v>
                </c:pt>
                <c:pt idx="1495">
                  <c:v>-2.5100000000000001E-3</c:v>
                </c:pt>
                <c:pt idx="1496">
                  <c:v>-2.5100000000000001E-3</c:v>
                </c:pt>
                <c:pt idx="1497">
                  <c:v>-2.4599999999999999E-3</c:v>
                </c:pt>
                <c:pt idx="1498">
                  <c:v>-2.4599999999999999E-3</c:v>
                </c:pt>
                <c:pt idx="1499">
                  <c:v>-2.4599999999999999E-3</c:v>
                </c:pt>
                <c:pt idx="1500">
                  <c:v>-2.4599999999999999E-3</c:v>
                </c:pt>
                <c:pt idx="1501">
                  <c:v>-2.4599999999999999E-3</c:v>
                </c:pt>
                <c:pt idx="1502">
                  <c:v>-2.4599999999999999E-3</c:v>
                </c:pt>
                <c:pt idx="1503">
                  <c:v>-2.4599999999999999E-3</c:v>
                </c:pt>
                <c:pt idx="1504">
                  <c:v>-2.4599999999999999E-3</c:v>
                </c:pt>
                <c:pt idx="1505">
                  <c:v>-2.4599999999999999E-3</c:v>
                </c:pt>
                <c:pt idx="1506">
                  <c:v>-2.4599999999999999E-3</c:v>
                </c:pt>
                <c:pt idx="1507">
                  <c:v>-2.4599999999999999E-3</c:v>
                </c:pt>
                <c:pt idx="1508">
                  <c:v>-2.4599999999999999E-3</c:v>
                </c:pt>
                <c:pt idx="1509">
                  <c:v>-2.4599999999999999E-3</c:v>
                </c:pt>
                <c:pt idx="1510">
                  <c:v>-2.4599999999999999E-3</c:v>
                </c:pt>
                <c:pt idx="1511">
                  <c:v>-2.4599999999999999E-3</c:v>
                </c:pt>
                <c:pt idx="1512">
                  <c:v>-2.4599999999999999E-3</c:v>
                </c:pt>
                <c:pt idx="1513">
                  <c:v>-2.4599999999999999E-3</c:v>
                </c:pt>
                <c:pt idx="1514">
                  <c:v>-2.4599999999999999E-3</c:v>
                </c:pt>
                <c:pt idx="1515">
                  <c:v>-2.4599999999999999E-3</c:v>
                </c:pt>
                <c:pt idx="1516">
                  <c:v>-2.5100000000000001E-3</c:v>
                </c:pt>
                <c:pt idx="1517">
                  <c:v>-2.5100000000000001E-3</c:v>
                </c:pt>
                <c:pt idx="1518">
                  <c:v>-2.5100000000000001E-3</c:v>
                </c:pt>
                <c:pt idx="1519">
                  <c:v>-2.5100000000000001E-3</c:v>
                </c:pt>
                <c:pt idx="1520">
                  <c:v>-2.5100000000000001E-3</c:v>
                </c:pt>
                <c:pt idx="1521">
                  <c:v>-2.5100000000000001E-3</c:v>
                </c:pt>
                <c:pt idx="1522">
                  <c:v>-2.5100000000000001E-3</c:v>
                </c:pt>
                <c:pt idx="1523">
                  <c:v>-2.5100000000000001E-3</c:v>
                </c:pt>
                <c:pt idx="1524">
                  <c:v>-2.5100000000000001E-3</c:v>
                </c:pt>
                <c:pt idx="1525">
                  <c:v>-2.5100000000000001E-3</c:v>
                </c:pt>
                <c:pt idx="1526">
                  <c:v>-2.5100000000000001E-3</c:v>
                </c:pt>
                <c:pt idx="1527">
                  <c:v>-2.5100000000000001E-3</c:v>
                </c:pt>
                <c:pt idx="1528">
                  <c:v>-2.5100000000000001E-3</c:v>
                </c:pt>
                <c:pt idx="1529">
                  <c:v>-2.5100000000000001E-3</c:v>
                </c:pt>
                <c:pt idx="1530">
                  <c:v>-2.5100000000000001E-3</c:v>
                </c:pt>
                <c:pt idx="1531">
                  <c:v>-2.5699999999999998E-3</c:v>
                </c:pt>
                <c:pt idx="1532">
                  <c:v>-2.5699999999999998E-3</c:v>
                </c:pt>
                <c:pt idx="1533">
                  <c:v>-2.5699999999999998E-3</c:v>
                </c:pt>
                <c:pt idx="1534">
                  <c:v>-2.5699999999999998E-3</c:v>
                </c:pt>
                <c:pt idx="1535">
                  <c:v>-2.5699999999999998E-3</c:v>
                </c:pt>
                <c:pt idx="1536">
                  <c:v>-2.5699999999999998E-3</c:v>
                </c:pt>
                <c:pt idx="1537">
                  <c:v>-2.5699999999999998E-3</c:v>
                </c:pt>
                <c:pt idx="1538">
                  <c:v>-2.5699999999999998E-3</c:v>
                </c:pt>
                <c:pt idx="1539">
                  <c:v>-2.5699999999999998E-3</c:v>
                </c:pt>
                <c:pt idx="1540">
                  <c:v>-2.5699999999999998E-3</c:v>
                </c:pt>
                <c:pt idx="1541">
                  <c:v>-2.6199999999999999E-3</c:v>
                </c:pt>
                <c:pt idx="1542">
                  <c:v>-2.6199999999999999E-3</c:v>
                </c:pt>
                <c:pt idx="1543">
                  <c:v>-2.6199999999999999E-3</c:v>
                </c:pt>
                <c:pt idx="1544">
                  <c:v>-2.6199999999999999E-3</c:v>
                </c:pt>
                <c:pt idx="1545">
                  <c:v>-2.6199999999999999E-3</c:v>
                </c:pt>
                <c:pt idx="1546">
                  <c:v>-2.6199999999999999E-3</c:v>
                </c:pt>
                <c:pt idx="1547">
                  <c:v>-2.6199999999999999E-3</c:v>
                </c:pt>
                <c:pt idx="1548">
                  <c:v>-2.6199999999999999E-3</c:v>
                </c:pt>
                <c:pt idx="1549">
                  <c:v>-2.6199999999999999E-3</c:v>
                </c:pt>
                <c:pt idx="1550">
                  <c:v>-2.6199999999999999E-3</c:v>
                </c:pt>
                <c:pt idx="1551">
                  <c:v>-2.6700000000000001E-3</c:v>
                </c:pt>
                <c:pt idx="1552">
                  <c:v>-2.6700000000000001E-3</c:v>
                </c:pt>
                <c:pt idx="1553">
                  <c:v>-2.6700000000000001E-3</c:v>
                </c:pt>
                <c:pt idx="1554">
                  <c:v>-2.6700000000000001E-3</c:v>
                </c:pt>
                <c:pt idx="1555">
                  <c:v>-2.6700000000000001E-3</c:v>
                </c:pt>
                <c:pt idx="1556">
                  <c:v>-2.6700000000000001E-3</c:v>
                </c:pt>
                <c:pt idx="1557">
                  <c:v>-2.6700000000000001E-3</c:v>
                </c:pt>
                <c:pt idx="1558">
                  <c:v>-2.6700000000000001E-3</c:v>
                </c:pt>
                <c:pt idx="1559">
                  <c:v>-2.6700000000000001E-3</c:v>
                </c:pt>
                <c:pt idx="1560">
                  <c:v>-2.6700000000000001E-3</c:v>
                </c:pt>
                <c:pt idx="1561">
                  <c:v>-2.6700000000000001E-3</c:v>
                </c:pt>
                <c:pt idx="1562">
                  <c:v>-2.6700000000000001E-3</c:v>
                </c:pt>
                <c:pt idx="1563">
                  <c:v>-2.6700000000000001E-3</c:v>
                </c:pt>
                <c:pt idx="1564">
                  <c:v>-2.6700000000000001E-3</c:v>
                </c:pt>
                <c:pt idx="1565">
                  <c:v>-2.7299999999999998E-3</c:v>
                </c:pt>
                <c:pt idx="1566">
                  <c:v>-2.7299999999999998E-3</c:v>
                </c:pt>
                <c:pt idx="1567">
                  <c:v>-2.7299999999999998E-3</c:v>
                </c:pt>
                <c:pt idx="1568">
                  <c:v>-2.7299999999999998E-3</c:v>
                </c:pt>
                <c:pt idx="1569">
                  <c:v>-2.7299999999999998E-3</c:v>
                </c:pt>
                <c:pt idx="1570">
                  <c:v>-2.7299999999999998E-3</c:v>
                </c:pt>
                <c:pt idx="1571">
                  <c:v>-2.7299999999999998E-3</c:v>
                </c:pt>
                <c:pt idx="1572">
                  <c:v>-2.7299999999999998E-3</c:v>
                </c:pt>
                <c:pt idx="1573">
                  <c:v>-2.7299999999999998E-3</c:v>
                </c:pt>
                <c:pt idx="1574">
                  <c:v>-2.7299999999999998E-3</c:v>
                </c:pt>
                <c:pt idx="1575">
                  <c:v>-2.7299999999999998E-3</c:v>
                </c:pt>
                <c:pt idx="1576">
                  <c:v>-2.7299999999999998E-3</c:v>
                </c:pt>
                <c:pt idx="1577">
                  <c:v>-2.7299999999999998E-3</c:v>
                </c:pt>
                <c:pt idx="1578">
                  <c:v>-2.7299999999999998E-3</c:v>
                </c:pt>
                <c:pt idx="1579">
                  <c:v>-2.7299999999999998E-3</c:v>
                </c:pt>
                <c:pt idx="1580">
                  <c:v>-2.6700000000000001E-3</c:v>
                </c:pt>
                <c:pt idx="1581">
                  <c:v>-2.6700000000000001E-3</c:v>
                </c:pt>
                <c:pt idx="1582">
                  <c:v>-2.6700000000000001E-3</c:v>
                </c:pt>
                <c:pt idx="1583">
                  <c:v>-2.6700000000000001E-3</c:v>
                </c:pt>
                <c:pt idx="1584">
                  <c:v>-2.6700000000000001E-3</c:v>
                </c:pt>
                <c:pt idx="1585">
                  <c:v>-2.6700000000000001E-3</c:v>
                </c:pt>
                <c:pt idx="1586">
                  <c:v>-2.6700000000000001E-3</c:v>
                </c:pt>
                <c:pt idx="1587">
                  <c:v>-2.6700000000000001E-3</c:v>
                </c:pt>
                <c:pt idx="1588">
                  <c:v>-2.6700000000000001E-3</c:v>
                </c:pt>
                <c:pt idx="1589">
                  <c:v>-2.6700000000000001E-3</c:v>
                </c:pt>
                <c:pt idx="1590">
                  <c:v>-2.6700000000000001E-3</c:v>
                </c:pt>
                <c:pt idx="1591">
                  <c:v>-2.6700000000000001E-3</c:v>
                </c:pt>
                <c:pt idx="1592">
                  <c:v>-2.6199999999999999E-3</c:v>
                </c:pt>
                <c:pt idx="1593">
                  <c:v>-2.6199999999999999E-3</c:v>
                </c:pt>
                <c:pt idx="1594">
                  <c:v>-2.6199999999999999E-3</c:v>
                </c:pt>
                <c:pt idx="1595">
                  <c:v>-2.6199999999999999E-3</c:v>
                </c:pt>
                <c:pt idx="1596">
                  <c:v>-2.6199999999999999E-3</c:v>
                </c:pt>
                <c:pt idx="1597">
                  <c:v>-2.6199999999999999E-3</c:v>
                </c:pt>
                <c:pt idx="1598">
                  <c:v>-2.6199999999999999E-3</c:v>
                </c:pt>
                <c:pt idx="1599">
                  <c:v>-2.6199999999999999E-3</c:v>
                </c:pt>
                <c:pt idx="1600">
                  <c:v>-2.5699999999999998E-3</c:v>
                </c:pt>
                <c:pt idx="1601">
                  <c:v>-2.5699999999999998E-3</c:v>
                </c:pt>
                <c:pt idx="1602">
                  <c:v>-2.5699999999999998E-3</c:v>
                </c:pt>
                <c:pt idx="1603">
                  <c:v>-2.5699999999999998E-3</c:v>
                </c:pt>
                <c:pt idx="1604">
                  <c:v>-2.5699999999999998E-3</c:v>
                </c:pt>
                <c:pt idx="1605">
                  <c:v>-2.5100000000000001E-3</c:v>
                </c:pt>
                <c:pt idx="1606">
                  <c:v>-2.5100000000000001E-3</c:v>
                </c:pt>
                <c:pt idx="1607">
                  <c:v>-2.5100000000000001E-3</c:v>
                </c:pt>
                <c:pt idx="1608">
                  <c:v>-2.5100000000000001E-3</c:v>
                </c:pt>
                <c:pt idx="1609">
                  <c:v>-2.5100000000000001E-3</c:v>
                </c:pt>
                <c:pt idx="1610">
                  <c:v>-2.5100000000000001E-3</c:v>
                </c:pt>
                <c:pt idx="1611">
                  <c:v>-2.4599999999999999E-3</c:v>
                </c:pt>
                <c:pt idx="1612">
                  <c:v>-2.4599999999999999E-3</c:v>
                </c:pt>
                <c:pt idx="1613">
                  <c:v>-2.4599999999999999E-3</c:v>
                </c:pt>
                <c:pt idx="1614">
                  <c:v>-2.4599999999999999E-3</c:v>
                </c:pt>
                <c:pt idx="1615">
                  <c:v>-2.3999999999999998E-3</c:v>
                </c:pt>
                <c:pt idx="1616">
                  <c:v>-2.3999999999999998E-3</c:v>
                </c:pt>
                <c:pt idx="1617">
                  <c:v>-2.3999999999999998E-3</c:v>
                </c:pt>
                <c:pt idx="1618">
                  <c:v>-2.3999999999999998E-3</c:v>
                </c:pt>
                <c:pt idx="1619">
                  <c:v>-2.3999999999999998E-3</c:v>
                </c:pt>
                <c:pt idx="1620">
                  <c:v>-2.3500000000000001E-3</c:v>
                </c:pt>
                <c:pt idx="1621">
                  <c:v>-2.3500000000000001E-3</c:v>
                </c:pt>
                <c:pt idx="1622">
                  <c:v>-2.3500000000000001E-3</c:v>
                </c:pt>
                <c:pt idx="1623">
                  <c:v>-2.3500000000000001E-3</c:v>
                </c:pt>
                <c:pt idx="1624">
                  <c:v>-2.3500000000000001E-3</c:v>
                </c:pt>
                <c:pt idx="1625">
                  <c:v>-2.2899999999999999E-3</c:v>
                </c:pt>
                <c:pt idx="1626">
                  <c:v>-2.2899999999999999E-3</c:v>
                </c:pt>
                <c:pt idx="1627">
                  <c:v>-2.2899999999999999E-3</c:v>
                </c:pt>
                <c:pt idx="1628">
                  <c:v>-2.2899999999999999E-3</c:v>
                </c:pt>
                <c:pt idx="1629">
                  <c:v>-2.2399999999999998E-3</c:v>
                </c:pt>
                <c:pt idx="1630">
                  <c:v>-2.2399999999999998E-3</c:v>
                </c:pt>
                <c:pt idx="1631">
                  <c:v>-2.2399999999999998E-3</c:v>
                </c:pt>
                <c:pt idx="1632">
                  <c:v>-2.2399999999999998E-3</c:v>
                </c:pt>
                <c:pt idx="1633">
                  <c:v>-2.2399999999999998E-3</c:v>
                </c:pt>
                <c:pt idx="1634">
                  <c:v>-2.1800000000000001E-3</c:v>
                </c:pt>
                <c:pt idx="1635">
                  <c:v>-2.1800000000000001E-3</c:v>
                </c:pt>
                <c:pt idx="1636">
                  <c:v>-2.1800000000000001E-3</c:v>
                </c:pt>
                <c:pt idx="1637">
                  <c:v>-2.1800000000000001E-3</c:v>
                </c:pt>
                <c:pt idx="1638">
                  <c:v>-2.1800000000000001E-3</c:v>
                </c:pt>
                <c:pt idx="1639">
                  <c:v>-2.1299999999999999E-3</c:v>
                </c:pt>
                <c:pt idx="1640">
                  <c:v>-2.1299999999999999E-3</c:v>
                </c:pt>
                <c:pt idx="1641">
                  <c:v>-2.1299999999999999E-3</c:v>
                </c:pt>
                <c:pt idx="1642">
                  <c:v>-2.1299999999999999E-3</c:v>
                </c:pt>
                <c:pt idx="1643">
                  <c:v>-2.1299999999999999E-3</c:v>
                </c:pt>
                <c:pt idx="1644">
                  <c:v>-2.1299999999999999E-3</c:v>
                </c:pt>
                <c:pt idx="1645">
                  <c:v>-2.1299999999999999E-3</c:v>
                </c:pt>
                <c:pt idx="1646">
                  <c:v>-2.0799999999999998E-3</c:v>
                </c:pt>
                <c:pt idx="1647">
                  <c:v>-2.0799999999999998E-3</c:v>
                </c:pt>
                <c:pt idx="1648">
                  <c:v>-2.0799999999999998E-3</c:v>
                </c:pt>
                <c:pt idx="1649">
                  <c:v>-2.0799999999999998E-3</c:v>
                </c:pt>
                <c:pt idx="1650">
                  <c:v>-2.0799999999999998E-3</c:v>
                </c:pt>
                <c:pt idx="1651">
                  <c:v>-2.0799999999999998E-3</c:v>
                </c:pt>
                <c:pt idx="1652">
                  <c:v>-2.0799999999999998E-3</c:v>
                </c:pt>
                <c:pt idx="1653">
                  <c:v>-2.0799999999999998E-3</c:v>
                </c:pt>
                <c:pt idx="1654">
                  <c:v>-2.0799999999999998E-3</c:v>
                </c:pt>
                <c:pt idx="1655">
                  <c:v>-2.0200000000000001E-3</c:v>
                </c:pt>
                <c:pt idx="1656">
                  <c:v>-2.0200000000000001E-3</c:v>
                </c:pt>
                <c:pt idx="1657">
                  <c:v>-2.0200000000000001E-3</c:v>
                </c:pt>
                <c:pt idx="1658">
                  <c:v>-2.0200000000000001E-3</c:v>
                </c:pt>
                <c:pt idx="1659">
                  <c:v>-2.0200000000000001E-3</c:v>
                </c:pt>
                <c:pt idx="1660">
                  <c:v>-2.0200000000000001E-3</c:v>
                </c:pt>
                <c:pt idx="1661">
                  <c:v>-2.0200000000000001E-3</c:v>
                </c:pt>
                <c:pt idx="1662">
                  <c:v>-2.0200000000000001E-3</c:v>
                </c:pt>
                <c:pt idx="1663">
                  <c:v>-2.0200000000000001E-3</c:v>
                </c:pt>
                <c:pt idx="1664">
                  <c:v>-2.0200000000000001E-3</c:v>
                </c:pt>
                <c:pt idx="1665">
                  <c:v>-2.0200000000000001E-3</c:v>
                </c:pt>
                <c:pt idx="1666">
                  <c:v>-2.0200000000000001E-3</c:v>
                </c:pt>
                <c:pt idx="1667">
                  <c:v>-2.0200000000000001E-3</c:v>
                </c:pt>
                <c:pt idx="1668">
                  <c:v>-2.0200000000000001E-3</c:v>
                </c:pt>
                <c:pt idx="1669">
                  <c:v>-2.0200000000000001E-3</c:v>
                </c:pt>
                <c:pt idx="1670">
                  <c:v>-2.0200000000000001E-3</c:v>
                </c:pt>
                <c:pt idx="1671">
                  <c:v>-2.0200000000000001E-3</c:v>
                </c:pt>
                <c:pt idx="1672">
                  <c:v>-2.0200000000000001E-3</c:v>
                </c:pt>
                <c:pt idx="1673">
                  <c:v>-2.0799999999999998E-3</c:v>
                </c:pt>
                <c:pt idx="1674">
                  <c:v>-2.0799999999999998E-3</c:v>
                </c:pt>
                <c:pt idx="1675">
                  <c:v>-2.0799999999999998E-3</c:v>
                </c:pt>
                <c:pt idx="1676">
                  <c:v>-2.0799999999999998E-3</c:v>
                </c:pt>
                <c:pt idx="1677">
                  <c:v>-2.0799999999999998E-3</c:v>
                </c:pt>
                <c:pt idx="1678">
                  <c:v>-2.0799999999999998E-3</c:v>
                </c:pt>
                <c:pt idx="1679">
                  <c:v>-2.0799999999999998E-3</c:v>
                </c:pt>
                <c:pt idx="1680">
                  <c:v>-2.0799999999999998E-3</c:v>
                </c:pt>
                <c:pt idx="1681">
                  <c:v>-2.1299999999999999E-3</c:v>
                </c:pt>
                <c:pt idx="1682">
                  <c:v>-2.1299999999999999E-3</c:v>
                </c:pt>
                <c:pt idx="1683">
                  <c:v>-2.1299999999999999E-3</c:v>
                </c:pt>
                <c:pt idx="1684">
                  <c:v>-2.1299999999999999E-3</c:v>
                </c:pt>
                <c:pt idx="1685">
                  <c:v>-2.1299999999999999E-3</c:v>
                </c:pt>
                <c:pt idx="1686">
                  <c:v>-2.1299999999999999E-3</c:v>
                </c:pt>
                <c:pt idx="1687">
                  <c:v>-2.1800000000000001E-3</c:v>
                </c:pt>
                <c:pt idx="1688">
                  <c:v>-2.1800000000000001E-3</c:v>
                </c:pt>
                <c:pt idx="1689">
                  <c:v>-2.1800000000000001E-3</c:v>
                </c:pt>
                <c:pt idx="1690">
                  <c:v>-2.1800000000000001E-3</c:v>
                </c:pt>
                <c:pt idx="1691">
                  <c:v>-2.1800000000000001E-3</c:v>
                </c:pt>
                <c:pt idx="1692">
                  <c:v>-2.2399999999999998E-3</c:v>
                </c:pt>
                <c:pt idx="1693">
                  <c:v>-2.2399999999999998E-3</c:v>
                </c:pt>
                <c:pt idx="1694">
                  <c:v>-2.2399999999999998E-3</c:v>
                </c:pt>
                <c:pt idx="1695">
                  <c:v>-2.2399999999999998E-3</c:v>
                </c:pt>
                <c:pt idx="1696">
                  <c:v>-2.2899999999999999E-3</c:v>
                </c:pt>
                <c:pt idx="1697">
                  <c:v>-2.2899999999999999E-3</c:v>
                </c:pt>
                <c:pt idx="1698">
                  <c:v>-2.2899999999999999E-3</c:v>
                </c:pt>
                <c:pt idx="1699">
                  <c:v>-2.2899999999999999E-3</c:v>
                </c:pt>
                <c:pt idx="1700">
                  <c:v>-2.3500000000000001E-3</c:v>
                </c:pt>
                <c:pt idx="1701">
                  <c:v>-2.3500000000000001E-3</c:v>
                </c:pt>
                <c:pt idx="1702">
                  <c:v>-2.3500000000000001E-3</c:v>
                </c:pt>
                <c:pt idx="1703">
                  <c:v>-2.3500000000000001E-3</c:v>
                </c:pt>
                <c:pt idx="1704">
                  <c:v>-2.3999999999999998E-3</c:v>
                </c:pt>
                <c:pt idx="1705">
                  <c:v>-2.3999999999999998E-3</c:v>
                </c:pt>
                <c:pt idx="1706">
                  <c:v>-2.3999999999999998E-3</c:v>
                </c:pt>
                <c:pt idx="1707">
                  <c:v>-2.3999999999999998E-3</c:v>
                </c:pt>
                <c:pt idx="1708">
                  <c:v>-2.4599999999999999E-3</c:v>
                </c:pt>
                <c:pt idx="1709">
                  <c:v>-2.4599999999999999E-3</c:v>
                </c:pt>
                <c:pt idx="1710">
                  <c:v>-2.4599999999999999E-3</c:v>
                </c:pt>
                <c:pt idx="1711">
                  <c:v>-2.5100000000000001E-3</c:v>
                </c:pt>
                <c:pt idx="1712">
                  <c:v>-2.5100000000000001E-3</c:v>
                </c:pt>
                <c:pt idx="1713">
                  <c:v>-2.5100000000000001E-3</c:v>
                </c:pt>
                <c:pt idx="1714">
                  <c:v>-2.5100000000000001E-3</c:v>
                </c:pt>
                <c:pt idx="1715">
                  <c:v>-2.5699999999999998E-3</c:v>
                </c:pt>
                <c:pt idx="1716">
                  <c:v>-2.5699999999999998E-3</c:v>
                </c:pt>
                <c:pt idx="1717">
                  <c:v>-2.5699999999999998E-3</c:v>
                </c:pt>
                <c:pt idx="1718">
                  <c:v>-2.5699999999999998E-3</c:v>
                </c:pt>
                <c:pt idx="1719">
                  <c:v>-2.6199999999999999E-3</c:v>
                </c:pt>
                <c:pt idx="1720">
                  <c:v>-2.6199999999999999E-3</c:v>
                </c:pt>
                <c:pt idx="1721">
                  <c:v>-2.6199999999999999E-3</c:v>
                </c:pt>
                <c:pt idx="1722">
                  <c:v>-2.6199999999999999E-3</c:v>
                </c:pt>
                <c:pt idx="1723">
                  <c:v>-2.6700000000000001E-3</c:v>
                </c:pt>
                <c:pt idx="1724">
                  <c:v>-2.6700000000000001E-3</c:v>
                </c:pt>
                <c:pt idx="1725">
                  <c:v>-2.6700000000000001E-3</c:v>
                </c:pt>
                <c:pt idx="1726">
                  <c:v>-2.6700000000000001E-3</c:v>
                </c:pt>
                <c:pt idx="1727">
                  <c:v>-2.6700000000000001E-3</c:v>
                </c:pt>
                <c:pt idx="1728">
                  <c:v>-2.7299999999999998E-3</c:v>
                </c:pt>
                <c:pt idx="1729">
                  <c:v>-2.7299999999999998E-3</c:v>
                </c:pt>
                <c:pt idx="1730">
                  <c:v>-2.7299999999999998E-3</c:v>
                </c:pt>
                <c:pt idx="1731">
                  <c:v>-2.7299999999999998E-3</c:v>
                </c:pt>
                <c:pt idx="1732">
                  <c:v>-2.7299999999999998E-3</c:v>
                </c:pt>
                <c:pt idx="1733">
                  <c:v>-2.7299999999999998E-3</c:v>
                </c:pt>
                <c:pt idx="1734">
                  <c:v>-2.7799999999999999E-3</c:v>
                </c:pt>
                <c:pt idx="1735">
                  <c:v>-2.7799999999999999E-3</c:v>
                </c:pt>
                <c:pt idx="1736">
                  <c:v>-2.7799999999999999E-3</c:v>
                </c:pt>
                <c:pt idx="1737">
                  <c:v>-2.7799999999999999E-3</c:v>
                </c:pt>
                <c:pt idx="1738">
                  <c:v>-2.7799999999999999E-3</c:v>
                </c:pt>
                <c:pt idx="1739">
                  <c:v>-2.7799999999999999E-3</c:v>
                </c:pt>
                <c:pt idx="1740">
                  <c:v>-2.7799999999999999E-3</c:v>
                </c:pt>
                <c:pt idx="1741">
                  <c:v>-2.7799999999999999E-3</c:v>
                </c:pt>
                <c:pt idx="1742">
                  <c:v>-2.8400000000000001E-3</c:v>
                </c:pt>
                <c:pt idx="1743">
                  <c:v>-2.8400000000000001E-3</c:v>
                </c:pt>
                <c:pt idx="1744">
                  <c:v>-2.8400000000000001E-3</c:v>
                </c:pt>
                <c:pt idx="1745">
                  <c:v>-2.8400000000000001E-3</c:v>
                </c:pt>
                <c:pt idx="1746">
                  <c:v>-2.8400000000000001E-3</c:v>
                </c:pt>
                <c:pt idx="1747">
                  <c:v>-2.8400000000000001E-3</c:v>
                </c:pt>
                <c:pt idx="1748">
                  <c:v>-2.8400000000000001E-3</c:v>
                </c:pt>
                <c:pt idx="1749">
                  <c:v>-2.8400000000000001E-3</c:v>
                </c:pt>
                <c:pt idx="1750">
                  <c:v>-2.8400000000000001E-3</c:v>
                </c:pt>
                <c:pt idx="1751">
                  <c:v>-2.8400000000000001E-3</c:v>
                </c:pt>
                <c:pt idx="1752">
                  <c:v>-2.8400000000000001E-3</c:v>
                </c:pt>
                <c:pt idx="1753">
                  <c:v>-2.8400000000000001E-3</c:v>
                </c:pt>
                <c:pt idx="1754">
                  <c:v>-2.8400000000000001E-3</c:v>
                </c:pt>
                <c:pt idx="1755">
                  <c:v>-2.8400000000000001E-3</c:v>
                </c:pt>
                <c:pt idx="1756">
                  <c:v>-2.8400000000000001E-3</c:v>
                </c:pt>
                <c:pt idx="1757">
                  <c:v>-2.7799999999999999E-3</c:v>
                </c:pt>
                <c:pt idx="1758">
                  <c:v>-2.7799999999999999E-3</c:v>
                </c:pt>
                <c:pt idx="1759">
                  <c:v>-2.7799999999999999E-3</c:v>
                </c:pt>
                <c:pt idx="1760">
                  <c:v>-2.7799999999999999E-3</c:v>
                </c:pt>
                <c:pt idx="1761">
                  <c:v>-2.7799999999999999E-3</c:v>
                </c:pt>
                <c:pt idx="1762">
                  <c:v>-2.7799999999999999E-3</c:v>
                </c:pt>
                <c:pt idx="1763">
                  <c:v>-2.7799999999999999E-3</c:v>
                </c:pt>
                <c:pt idx="1764">
                  <c:v>-2.7799999999999999E-3</c:v>
                </c:pt>
                <c:pt idx="1765">
                  <c:v>-2.7299999999999998E-3</c:v>
                </c:pt>
                <c:pt idx="1766">
                  <c:v>-2.7299999999999998E-3</c:v>
                </c:pt>
                <c:pt idx="1767">
                  <c:v>-2.7299999999999998E-3</c:v>
                </c:pt>
                <c:pt idx="1768">
                  <c:v>-2.7299999999999998E-3</c:v>
                </c:pt>
                <c:pt idx="1769">
                  <c:v>-2.7299999999999998E-3</c:v>
                </c:pt>
                <c:pt idx="1770">
                  <c:v>-2.6700000000000001E-3</c:v>
                </c:pt>
                <c:pt idx="1771">
                  <c:v>-2.6700000000000001E-3</c:v>
                </c:pt>
                <c:pt idx="1772">
                  <c:v>-2.6700000000000001E-3</c:v>
                </c:pt>
                <c:pt idx="1773">
                  <c:v>-2.6700000000000001E-3</c:v>
                </c:pt>
                <c:pt idx="1774">
                  <c:v>-2.6700000000000001E-3</c:v>
                </c:pt>
                <c:pt idx="1775">
                  <c:v>-2.6199999999999999E-3</c:v>
                </c:pt>
                <c:pt idx="1776">
                  <c:v>-2.6199999999999999E-3</c:v>
                </c:pt>
                <c:pt idx="1777">
                  <c:v>-2.6199999999999999E-3</c:v>
                </c:pt>
                <c:pt idx="1778">
                  <c:v>-2.5699999999999998E-3</c:v>
                </c:pt>
                <c:pt idx="1779">
                  <c:v>-2.5699999999999998E-3</c:v>
                </c:pt>
                <c:pt idx="1780">
                  <c:v>-2.5699999999999998E-3</c:v>
                </c:pt>
                <c:pt idx="1781">
                  <c:v>-2.5699999999999998E-3</c:v>
                </c:pt>
                <c:pt idx="1782">
                  <c:v>-2.5100000000000001E-3</c:v>
                </c:pt>
                <c:pt idx="1783">
                  <c:v>-2.5100000000000001E-3</c:v>
                </c:pt>
                <c:pt idx="1784">
                  <c:v>-2.5100000000000001E-3</c:v>
                </c:pt>
                <c:pt idx="1785">
                  <c:v>-2.4599999999999999E-3</c:v>
                </c:pt>
                <c:pt idx="1786">
                  <c:v>-2.4599999999999999E-3</c:v>
                </c:pt>
                <c:pt idx="1787">
                  <c:v>-2.4599999999999999E-3</c:v>
                </c:pt>
                <c:pt idx="1788">
                  <c:v>-2.4599999999999999E-3</c:v>
                </c:pt>
                <c:pt idx="1789">
                  <c:v>-2.3999999999999998E-3</c:v>
                </c:pt>
                <c:pt idx="1790">
                  <c:v>-2.3999999999999998E-3</c:v>
                </c:pt>
                <c:pt idx="1791">
                  <c:v>-2.3999999999999998E-3</c:v>
                </c:pt>
                <c:pt idx="1792">
                  <c:v>-2.3500000000000001E-3</c:v>
                </c:pt>
                <c:pt idx="1793">
                  <c:v>-2.3500000000000001E-3</c:v>
                </c:pt>
                <c:pt idx="1794">
                  <c:v>-2.3500000000000001E-3</c:v>
                </c:pt>
                <c:pt idx="1795">
                  <c:v>-2.2899999999999999E-3</c:v>
                </c:pt>
                <c:pt idx="1796">
                  <c:v>-2.2899999999999999E-3</c:v>
                </c:pt>
                <c:pt idx="1797">
                  <c:v>-2.2899999999999999E-3</c:v>
                </c:pt>
                <c:pt idx="1798">
                  <c:v>-2.2399999999999998E-3</c:v>
                </c:pt>
                <c:pt idx="1799">
                  <c:v>-2.2399999999999998E-3</c:v>
                </c:pt>
                <c:pt idx="1800">
                  <c:v>-2.2399999999999998E-3</c:v>
                </c:pt>
                <c:pt idx="1801">
                  <c:v>-2.1800000000000001E-3</c:v>
                </c:pt>
                <c:pt idx="1802">
                  <c:v>-2.1800000000000001E-3</c:v>
                </c:pt>
                <c:pt idx="1803">
                  <c:v>-2.1800000000000001E-3</c:v>
                </c:pt>
                <c:pt idx="1804">
                  <c:v>-2.1800000000000001E-3</c:v>
                </c:pt>
                <c:pt idx="1805">
                  <c:v>-2.1299999999999999E-3</c:v>
                </c:pt>
                <c:pt idx="1806">
                  <c:v>-2.1299999999999999E-3</c:v>
                </c:pt>
                <c:pt idx="1807">
                  <c:v>-2.1299999999999999E-3</c:v>
                </c:pt>
                <c:pt idx="1808">
                  <c:v>-2.0799999999999998E-3</c:v>
                </c:pt>
                <c:pt idx="1809">
                  <c:v>-2.0799999999999998E-3</c:v>
                </c:pt>
                <c:pt idx="1810">
                  <c:v>-2.0799999999999998E-3</c:v>
                </c:pt>
                <c:pt idx="1811">
                  <c:v>-2.0799999999999998E-3</c:v>
                </c:pt>
                <c:pt idx="1812">
                  <c:v>-2.0200000000000001E-3</c:v>
                </c:pt>
                <c:pt idx="1813">
                  <c:v>-2.0200000000000001E-3</c:v>
                </c:pt>
                <c:pt idx="1814">
                  <c:v>-2.0200000000000001E-3</c:v>
                </c:pt>
                <c:pt idx="1815">
                  <c:v>-2.0200000000000001E-3</c:v>
                </c:pt>
                <c:pt idx="1816">
                  <c:v>-1.97E-3</c:v>
                </c:pt>
                <c:pt idx="1817">
                  <c:v>-1.97E-3</c:v>
                </c:pt>
                <c:pt idx="1818">
                  <c:v>-1.97E-3</c:v>
                </c:pt>
                <c:pt idx="1819">
                  <c:v>-1.97E-3</c:v>
                </c:pt>
                <c:pt idx="1820">
                  <c:v>-1.97E-3</c:v>
                </c:pt>
                <c:pt idx="1821">
                  <c:v>-1.91E-3</c:v>
                </c:pt>
                <c:pt idx="1822">
                  <c:v>-1.91E-3</c:v>
                </c:pt>
                <c:pt idx="1823">
                  <c:v>-1.91E-3</c:v>
                </c:pt>
                <c:pt idx="1824">
                  <c:v>-1.91E-3</c:v>
                </c:pt>
                <c:pt idx="1825">
                  <c:v>-1.91E-3</c:v>
                </c:pt>
                <c:pt idx="1826">
                  <c:v>-1.91E-3</c:v>
                </c:pt>
                <c:pt idx="1827">
                  <c:v>-1.91E-3</c:v>
                </c:pt>
                <c:pt idx="1828">
                  <c:v>-1.91E-3</c:v>
                </c:pt>
                <c:pt idx="1829">
                  <c:v>-1.91E-3</c:v>
                </c:pt>
                <c:pt idx="1830">
                  <c:v>-1.8600000000000001E-3</c:v>
                </c:pt>
                <c:pt idx="1831">
                  <c:v>-1.8600000000000001E-3</c:v>
                </c:pt>
                <c:pt idx="1832">
                  <c:v>-1.8600000000000001E-3</c:v>
                </c:pt>
                <c:pt idx="1833">
                  <c:v>-1.8600000000000001E-3</c:v>
                </c:pt>
                <c:pt idx="1834">
                  <c:v>-1.8600000000000001E-3</c:v>
                </c:pt>
                <c:pt idx="1835">
                  <c:v>-1.8600000000000001E-3</c:v>
                </c:pt>
                <c:pt idx="1836">
                  <c:v>-1.8600000000000001E-3</c:v>
                </c:pt>
                <c:pt idx="1837">
                  <c:v>-1.8600000000000001E-3</c:v>
                </c:pt>
                <c:pt idx="1838">
                  <c:v>-1.8600000000000001E-3</c:v>
                </c:pt>
                <c:pt idx="1839">
                  <c:v>-1.8600000000000001E-3</c:v>
                </c:pt>
                <c:pt idx="1840">
                  <c:v>-1.8600000000000001E-3</c:v>
                </c:pt>
                <c:pt idx="1841">
                  <c:v>-1.8600000000000001E-3</c:v>
                </c:pt>
                <c:pt idx="1842">
                  <c:v>-1.91E-3</c:v>
                </c:pt>
                <c:pt idx="1843">
                  <c:v>-1.91E-3</c:v>
                </c:pt>
                <c:pt idx="1844">
                  <c:v>-1.91E-3</c:v>
                </c:pt>
                <c:pt idx="1845">
                  <c:v>-1.91E-3</c:v>
                </c:pt>
                <c:pt idx="1846">
                  <c:v>-1.91E-3</c:v>
                </c:pt>
                <c:pt idx="1847">
                  <c:v>-1.91E-3</c:v>
                </c:pt>
                <c:pt idx="1848">
                  <c:v>-1.91E-3</c:v>
                </c:pt>
                <c:pt idx="1849">
                  <c:v>-1.91E-3</c:v>
                </c:pt>
                <c:pt idx="1850">
                  <c:v>-1.91E-3</c:v>
                </c:pt>
                <c:pt idx="1851">
                  <c:v>-1.97E-3</c:v>
                </c:pt>
                <c:pt idx="1852">
                  <c:v>-1.97E-3</c:v>
                </c:pt>
                <c:pt idx="1853">
                  <c:v>-1.97E-3</c:v>
                </c:pt>
                <c:pt idx="1854">
                  <c:v>-1.97E-3</c:v>
                </c:pt>
                <c:pt idx="1855">
                  <c:v>-1.97E-3</c:v>
                </c:pt>
                <c:pt idx="1856">
                  <c:v>-2.0200000000000001E-3</c:v>
                </c:pt>
                <c:pt idx="1857">
                  <c:v>-2.0200000000000001E-3</c:v>
                </c:pt>
                <c:pt idx="1858">
                  <c:v>-2.0200000000000001E-3</c:v>
                </c:pt>
                <c:pt idx="1859">
                  <c:v>-2.0200000000000001E-3</c:v>
                </c:pt>
                <c:pt idx="1860">
                  <c:v>-2.0799999999999998E-3</c:v>
                </c:pt>
                <c:pt idx="1861">
                  <c:v>-2.0799999999999998E-3</c:v>
                </c:pt>
                <c:pt idx="1862">
                  <c:v>-2.0799999999999998E-3</c:v>
                </c:pt>
                <c:pt idx="1863">
                  <c:v>-2.0799999999999998E-3</c:v>
                </c:pt>
                <c:pt idx="1864">
                  <c:v>-2.1299999999999999E-3</c:v>
                </c:pt>
                <c:pt idx="1865">
                  <c:v>-2.1299999999999999E-3</c:v>
                </c:pt>
                <c:pt idx="1866">
                  <c:v>-2.1299999999999999E-3</c:v>
                </c:pt>
                <c:pt idx="1867">
                  <c:v>-2.1299999999999999E-3</c:v>
                </c:pt>
                <c:pt idx="1868">
                  <c:v>-2.1800000000000001E-3</c:v>
                </c:pt>
                <c:pt idx="1869">
                  <c:v>-2.1800000000000001E-3</c:v>
                </c:pt>
                <c:pt idx="1870">
                  <c:v>-2.1800000000000001E-3</c:v>
                </c:pt>
                <c:pt idx="1871">
                  <c:v>-2.2399999999999998E-3</c:v>
                </c:pt>
                <c:pt idx="1872">
                  <c:v>-2.2399999999999998E-3</c:v>
                </c:pt>
                <c:pt idx="1873">
                  <c:v>-2.2399999999999998E-3</c:v>
                </c:pt>
                <c:pt idx="1874">
                  <c:v>-2.2399999999999998E-3</c:v>
                </c:pt>
                <c:pt idx="1875">
                  <c:v>-2.2899999999999999E-3</c:v>
                </c:pt>
                <c:pt idx="1876">
                  <c:v>-2.2899999999999999E-3</c:v>
                </c:pt>
                <c:pt idx="1877">
                  <c:v>-2.2899999999999999E-3</c:v>
                </c:pt>
                <c:pt idx="1878">
                  <c:v>-2.3500000000000001E-3</c:v>
                </c:pt>
                <c:pt idx="1879">
                  <c:v>-2.3500000000000001E-3</c:v>
                </c:pt>
                <c:pt idx="1880">
                  <c:v>-2.3500000000000001E-3</c:v>
                </c:pt>
                <c:pt idx="1881">
                  <c:v>-2.3500000000000001E-3</c:v>
                </c:pt>
                <c:pt idx="1882">
                  <c:v>-2.3999999999999998E-3</c:v>
                </c:pt>
                <c:pt idx="1883">
                  <c:v>-2.3999999999999998E-3</c:v>
                </c:pt>
                <c:pt idx="1884">
                  <c:v>-2.3999999999999998E-3</c:v>
                </c:pt>
                <c:pt idx="1885">
                  <c:v>-2.3999999999999998E-3</c:v>
                </c:pt>
                <c:pt idx="1886">
                  <c:v>-2.4599999999999999E-3</c:v>
                </c:pt>
                <c:pt idx="1887">
                  <c:v>-2.4599999999999999E-3</c:v>
                </c:pt>
                <c:pt idx="1888">
                  <c:v>-2.4599999999999999E-3</c:v>
                </c:pt>
                <c:pt idx="1889">
                  <c:v>-2.4599999999999999E-3</c:v>
                </c:pt>
                <c:pt idx="1890">
                  <c:v>-2.5100000000000001E-3</c:v>
                </c:pt>
                <c:pt idx="1891">
                  <c:v>-2.5100000000000001E-3</c:v>
                </c:pt>
                <c:pt idx="1892">
                  <c:v>-2.5100000000000001E-3</c:v>
                </c:pt>
                <c:pt idx="1893">
                  <c:v>-2.5100000000000001E-3</c:v>
                </c:pt>
                <c:pt idx="1894">
                  <c:v>-2.5100000000000001E-3</c:v>
                </c:pt>
                <c:pt idx="1895">
                  <c:v>-2.5699999999999998E-3</c:v>
                </c:pt>
                <c:pt idx="1896">
                  <c:v>-2.5699999999999998E-3</c:v>
                </c:pt>
                <c:pt idx="1897">
                  <c:v>-2.5699999999999998E-3</c:v>
                </c:pt>
                <c:pt idx="1898">
                  <c:v>-2.5699999999999998E-3</c:v>
                </c:pt>
                <c:pt idx="1899">
                  <c:v>-2.5699999999999998E-3</c:v>
                </c:pt>
                <c:pt idx="1900">
                  <c:v>-2.5699999999999998E-3</c:v>
                </c:pt>
                <c:pt idx="1901">
                  <c:v>-2.6199999999999999E-3</c:v>
                </c:pt>
                <c:pt idx="1902">
                  <c:v>-2.6199999999999999E-3</c:v>
                </c:pt>
                <c:pt idx="1903">
                  <c:v>-2.6199999999999999E-3</c:v>
                </c:pt>
                <c:pt idx="1904">
                  <c:v>-2.6199999999999999E-3</c:v>
                </c:pt>
                <c:pt idx="1905">
                  <c:v>-2.6199999999999999E-3</c:v>
                </c:pt>
                <c:pt idx="1906">
                  <c:v>-2.6199999999999999E-3</c:v>
                </c:pt>
                <c:pt idx="1907">
                  <c:v>-2.6199999999999999E-3</c:v>
                </c:pt>
                <c:pt idx="1908">
                  <c:v>-2.6199999999999999E-3</c:v>
                </c:pt>
                <c:pt idx="1909">
                  <c:v>-2.6199999999999999E-3</c:v>
                </c:pt>
                <c:pt idx="1910">
                  <c:v>-2.6199999999999999E-3</c:v>
                </c:pt>
                <c:pt idx="1911">
                  <c:v>-2.6199999999999999E-3</c:v>
                </c:pt>
                <c:pt idx="1912">
                  <c:v>-2.6199999999999999E-3</c:v>
                </c:pt>
                <c:pt idx="1913">
                  <c:v>-2.6199999999999999E-3</c:v>
                </c:pt>
                <c:pt idx="1914">
                  <c:v>-2.6199999999999999E-3</c:v>
                </c:pt>
                <c:pt idx="1915">
                  <c:v>-2.6199999999999999E-3</c:v>
                </c:pt>
                <c:pt idx="1916">
                  <c:v>-2.6199999999999999E-3</c:v>
                </c:pt>
                <c:pt idx="1917">
                  <c:v>-2.6199999999999999E-3</c:v>
                </c:pt>
                <c:pt idx="1918">
                  <c:v>-2.6199999999999999E-3</c:v>
                </c:pt>
                <c:pt idx="1919">
                  <c:v>-2.5699999999999998E-3</c:v>
                </c:pt>
                <c:pt idx="1920">
                  <c:v>-2.5699999999999998E-3</c:v>
                </c:pt>
                <c:pt idx="1921">
                  <c:v>-2.5699999999999998E-3</c:v>
                </c:pt>
                <c:pt idx="1922">
                  <c:v>-2.5699999999999998E-3</c:v>
                </c:pt>
                <c:pt idx="1923">
                  <c:v>-2.5699999999999998E-3</c:v>
                </c:pt>
                <c:pt idx="1924">
                  <c:v>-2.5699999999999998E-3</c:v>
                </c:pt>
                <c:pt idx="1925">
                  <c:v>-2.5100000000000001E-3</c:v>
                </c:pt>
                <c:pt idx="1926">
                  <c:v>-2.5100000000000001E-3</c:v>
                </c:pt>
                <c:pt idx="1927">
                  <c:v>-2.5100000000000001E-3</c:v>
                </c:pt>
                <c:pt idx="1928">
                  <c:v>-2.5100000000000001E-3</c:v>
                </c:pt>
                <c:pt idx="1929">
                  <c:v>-2.4599999999999999E-3</c:v>
                </c:pt>
                <c:pt idx="1930">
                  <c:v>-2.4599999999999999E-3</c:v>
                </c:pt>
                <c:pt idx="1931">
                  <c:v>-2.4599999999999999E-3</c:v>
                </c:pt>
                <c:pt idx="1932">
                  <c:v>-2.4599999999999999E-3</c:v>
                </c:pt>
                <c:pt idx="1933">
                  <c:v>-2.3999999999999998E-3</c:v>
                </c:pt>
                <c:pt idx="1934">
                  <c:v>-2.3999999999999998E-3</c:v>
                </c:pt>
                <c:pt idx="1935">
                  <c:v>-2.3999999999999998E-3</c:v>
                </c:pt>
                <c:pt idx="1936">
                  <c:v>-2.3500000000000001E-3</c:v>
                </c:pt>
                <c:pt idx="1937">
                  <c:v>-2.3500000000000001E-3</c:v>
                </c:pt>
                <c:pt idx="1938">
                  <c:v>-2.3500000000000001E-3</c:v>
                </c:pt>
                <c:pt idx="1939">
                  <c:v>-2.2899999999999999E-3</c:v>
                </c:pt>
                <c:pt idx="1940">
                  <c:v>-2.2899999999999999E-3</c:v>
                </c:pt>
                <c:pt idx="1941">
                  <c:v>-2.2399999999999998E-3</c:v>
                </c:pt>
                <c:pt idx="1942">
                  <c:v>-2.2399999999999998E-3</c:v>
                </c:pt>
                <c:pt idx="1943">
                  <c:v>-2.2399999999999998E-3</c:v>
                </c:pt>
                <c:pt idx="1944">
                  <c:v>-2.1800000000000001E-3</c:v>
                </c:pt>
                <c:pt idx="1945">
                  <c:v>-2.1800000000000001E-3</c:v>
                </c:pt>
                <c:pt idx="1946">
                  <c:v>-2.1299999999999999E-3</c:v>
                </c:pt>
                <c:pt idx="1947">
                  <c:v>-2.1299999999999999E-3</c:v>
                </c:pt>
                <c:pt idx="1948">
                  <c:v>-2.0799999999999998E-3</c:v>
                </c:pt>
                <c:pt idx="1949">
                  <c:v>-2.0799999999999998E-3</c:v>
                </c:pt>
                <c:pt idx="1950">
                  <c:v>-2.0799999999999998E-3</c:v>
                </c:pt>
                <c:pt idx="1951">
                  <c:v>-2.0200000000000001E-3</c:v>
                </c:pt>
                <c:pt idx="1952">
                  <c:v>-2.0200000000000001E-3</c:v>
                </c:pt>
                <c:pt idx="1953">
                  <c:v>-1.97E-3</c:v>
                </c:pt>
                <c:pt idx="1954">
                  <c:v>-1.97E-3</c:v>
                </c:pt>
                <c:pt idx="1955">
                  <c:v>-1.91E-3</c:v>
                </c:pt>
                <c:pt idx="1956">
                  <c:v>-1.91E-3</c:v>
                </c:pt>
                <c:pt idx="1957">
                  <c:v>-1.8600000000000001E-3</c:v>
                </c:pt>
                <c:pt idx="1958">
                  <c:v>-1.8600000000000001E-3</c:v>
                </c:pt>
                <c:pt idx="1959">
                  <c:v>-1.8E-3</c:v>
                </c:pt>
                <c:pt idx="1960">
                  <c:v>-1.8E-3</c:v>
                </c:pt>
                <c:pt idx="1961">
                  <c:v>-1.8E-3</c:v>
                </c:pt>
                <c:pt idx="1962">
                  <c:v>-1.75E-3</c:v>
                </c:pt>
                <c:pt idx="1963">
                  <c:v>-1.75E-3</c:v>
                </c:pt>
                <c:pt idx="1964">
                  <c:v>-1.6900000000000001E-3</c:v>
                </c:pt>
                <c:pt idx="1965">
                  <c:v>-1.6900000000000001E-3</c:v>
                </c:pt>
                <c:pt idx="1966">
                  <c:v>-1.64E-3</c:v>
                </c:pt>
                <c:pt idx="1967">
                  <c:v>-1.64E-3</c:v>
                </c:pt>
                <c:pt idx="1968">
                  <c:v>-1.5900000000000001E-3</c:v>
                </c:pt>
                <c:pt idx="1969">
                  <c:v>-1.5900000000000001E-3</c:v>
                </c:pt>
                <c:pt idx="1970">
                  <c:v>-1.5900000000000001E-3</c:v>
                </c:pt>
                <c:pt idx="1971">
                  <c:v>-1.5299999999999999E-3</c:v>
                </c:pt>
                <c:pt idx="1972">
                  <c:v>-1.5299999999999999E-3</c:v>
                </c:pt>
                <c:pt idx="1973">
                  <c:v>-1.48E-3</c:v>
                </c:pt>
                <c:pt idx="1974">
                  <c:v>-1.48E-3</c:v>
                </c:pt>
                <c:pt idx="1975">
                  <c:v>-1.48E-3</c:v>
                </c:pt>
                <c:pt idx="1976">
                  <c:v>-1.42E-3</c:v>
                </c:pt>
                <c:pt idx="1977">
                  <c:v>-1.42E-3</c:v>
                </c:pt>
                <c:pt idx="1978">
                  <c:v>-1.42E-3</c:v>
                </c:pt>
                <c:pt idx="1979">
                  <c:v>-1.3699999999999999E-3</c:v>
                </c:pt>
                <c:pt idx="1980">
                  <c:v>-1.3699999999999999E-3</c:v>
                </c:pt>
                <c:pt idx="1981">
                  <c:v>-1.3699999999999999E-3</c:v>
                </c:pt>
                <c:pt idx="1982">
                  <c:v>-1.31E-3</c:v>
                </c:pt>
                <c:pt idx="1983">
                  <c:v>-1.31E-3</c:v>
                </c:pt>
                <c:pt idx="1984">
                  <c:v>-1.31E-3</c:v>
                </c:pt>
                <c:pt idx="1985">
                  <c:v>-1.31E-3</c:v>
                </c:pt>
                <c:pt idx="1986">
                  <c:v>-1.2600000000000001E-3</c:v>
                </c:pt>
                <c:pt idx="1987">
                  <c:v>-1.2600000000000001E-3</c:v>
                </c:pt>
                <c:pt idx="1988">
                  <c:v>-1.2600000000000001E-3</c:v>
                </c:pt>
                <c:pt idx="1989">
                  <c:v>-1.2600000000000001E-3</c:v>
                </c:pt>
                <c:pt idx="1990">
                  <c:v>-1.2600000000000001E-3</c:v>
                </c:pt>
                <c:pt idx="1991">
                  <c:v>-1.2600000000000001E-3</c:v>
                </c:pt>
                <c:pt idx="1992">
                  <c:v>-1.2600000000000001E-3</c:v>
                </c:pt>
                <c:pt idx="1993">
                  <c:v>-1.1999999999999999E-3</c:v>
                </c:pt>
                <c:pt idx="1994">
                  <c:v>-1.1999999999999999E-3</c:v>
                </c:pt>
                <c:pt idx="1995">
                  <c:v>-1.1999999999999999E-3</c:v>
                </c:pt>
                <c:pt idx="1996">
                  <c:v>-1.1999999999999999E-3</c:v>
                </c:pt>
                <c:pt idx="1997">
                  <c:v>-1.1999999999999999E-3</c:v>
                </c:pt>
                <c:pt idx="1998">
                  <c:v>-1.1999999999999999E-3</c:v>
                </c:pt>
                <c:pt idx="1999">
                  <c:v>-1.1999999999999999E-3</c:v>
                </c:pt>
                <c:pt idx="2000">
                  <c:v>-1.1999999999999999E-3</c:v>
                </c:pt>
                <c:pt idx="2001">
                  <c:v>-1.1999999999999999E-3</c:v>
                </c:pt>
                <c:pt idx="2002">
                  <c:v>-1.1999999999999999E-3</c:v>
                </c:pt>
                <c:pt idx="2003">
                  <c:v>-1.1999999999999999E-3</c:v>
                </c:pt>
                <c:pt idx="2004">
                  <c:v>-1.1999999999999999E-3</c:v>
                </c:pt>
                <c:pt idx="2005">
                  <c:v>-1.2600000000000001E-3</c:v>
                </c:pt>
                <c:pt idx="2006">
                  <c:v>-1.2600000000000001E-3</c:v>
                </c:pt>
                <c:pt idx="2007">
                  <c:v>-1.2600000000000001E-3</c:v>
                </c:pt>
                <c:pt idx="2008">
                  <c:v>-1.2600000000000001E-3</c:v>
                </c:pt>
                <c:pt idx="2009">
                  <c:v>-1.2600000000000001E-3</c:v>
                </c:pt>
                <c:pt idx="2010">
                  <c:v>-1.2600000000000001E-3</c:v>
                </c:pt>
                <c:pt idx="2011">
                  <c:v>-1.31E-3</c:v>
                </c:pt>
                <c:pt idx="2012">
                  <c:v>-1.31E-3</c:v>
                </c:pt>
                <c:pt idx="2013">
                  <c:v>-1.31E-3</c:v>
                </c:pt>
                <c:pt idx="2014">
                  <c:v>-1.31E-3</c:v>
                </c:pt>
                <c:pt idx="2015">
                  <c:v>-1.3699999999999999E-3</c:v>
                </c:pt>
                <c:pt idx="2016">
                  <c:v>-1.3699999999999999E-3</c:v>
                </c:pt>
                <c:pt idx="2017">
                  <c:v>-1.3699999999999999E-3</c:v>
                </c:pt>
                <c:pt idx="2018">
                  <c:v>-1.42E-3</c:v>
                </c:pt>
                <c:pt idx="2019">
                  <c:v>-1.42E-3</c:v>
                </c:pt>
                <c:pt idx="2020">
                  <c:v>-1.42E-3</c:v>
                </c:pt>
                <c:pt idx="2021">
                  <c:v>-1.48E-3</c:v>
                </c:pt>
                <c:pt idx="2022">
                  <c:v>-1.48E-3</c:v>
                </c:pt>
                <c:pt idx="2023">
                  <c:v>-1.48E-3</c:v>
                </c:pt>
                <c:pt idx="2024">
                  <c:v>-1.5299999999999999E-3</c:v>
                </c:pt>
                <c:pt idx="2025">
                  <c:v>-1.5299999999999999E-3</c:v>
                </c:pt>
                <c:pt idx="2026">
                  <c:v>-1.5900000000000001E-3</c:v>
                </c:pt>
                <c:pt idx="2027">
                  <c:v>-1.5900000000000001E-3</c:v>
                </c:pt>
                <c:pt idx="2028">
                  <c:v>-1.5900000000000001E-3</c:v>
                </c:pt>
                <c:pt idx="2029">
                  <c:v>-1.64E-3</c:v>
                </c:pt>
                <c:pt idx="2030">
                  <c:v>-1.64E-3</c:v>
                </c:pt>
                <c:pt idx="2031">
                  <c:v>-1.6900000000000001E-3</c:v>
                </c:pt>
                <c:pt idx="2032">
                  <c:v>-1.6900000000000001E-3</c:v>
                </c:pt>
                <c:pt idx="2033">
                  <c:v>-1.75E-3</c:v>
                </c:pt>
                <c:pt idx="2034">
                  <c:v>-1.75E-3</c:v>
                </c:pt>
                <c:pt idx="2035">
                  <c:v>-1.8E-3</c:v>
                </c:pt>
                <c:pt idx="2036">
                  <c:v>-1.8E-3</c:v>
                </c:pt>
                <c:pt idx="2037">
                  <c:v>-1.8600000000000001E-3</c:v>
                </c:pt>
                <c:pt idx="2038">
                  <c:v>-1.8600000000000001E-3</c:v>
                </c:pt>
                <c:pt idx="2039">
                  <c:v>-1.91E-3</c:v>
                </c:pt>
                <c:pt idx="2040">
                  <c:v>-1.91E-3</c:v>
                </c:pt>
                <c:pt idx="2041">
                  <c:v>-1.97E-3</c:v>
                </c:pt>
                <c:pt idx="2042">
                  <c:v>-1.97E-3</c:v>
                </c:pt>
                <c:pt idx="2043">
                  <c:v>-2.0200000000000001E-3</c:v>
                </c:pt>
                <c:pt idx="2044">
                  <c:v>-2.0200000000000001E-3</c:v>
                </c:pt>
                <c:pt idx="2045">
                  <c:v>-2.0799999999999998E-3</c:v>
                </c:pt>
                <c:pt idx="2046">
                  <c:v>-2.0799999999999998E-3</c:v>
                </c:pt>
                <c:pt idx="2047">
                  <c:v>-2.1299999999999999E-3</c:v>
                </c:pt>
                <c:pt idx="2048">
                  <c:v>-2.1299999999999999E-3</c:v>
                </c:pt>
                <c:pt idx="2049">
                  <c:v>-2.1800000000000001E-3</c:v>
                </c:pt>
                <c:pt idx="2050">
                  <c:v>-2.1800000000000001E-3</c:v>
                </c:pt>
                <c:pt idx="2051">
                  <c:v>-2.2399999999999998E-3</c:v>
                </c:pt>
                <c:pt idx="2052">
                  <c:v>-2.2399999999999998E-3</c:v>
                </c:pt>
                <c:pt idx="2053">
                  <c:v>-2.2899999999999999E-3</c:v>
                </c:pt>
                <c:pt idx="2054">
                  <c:v>-2.2899999999999999E-3</c:v>
                </c:pt>
                <c:pt idx="2055">
                  <c:v>-2.3500000000000001E-3</c:v>
                </c:pt>
                <c:pt idx="2056">
                  <c:v>-2.3500000000000001E-3</c:v>
                </c:pt>
                <c:pt idx="2057">
                  <c:v>-2.3500000000000001E-3</c:v>
                </c:pt>
                <c:pt idx="2058">
                  <c:v>-2.3999999999999998E-3</c:v>
                </c:pt>
                <c:pt idx="2059">
                  <c:v>-2.3999999999999998E-3</c:v>
                </c:pt>
                <c:pt idx="2060">
                  <c:v>-2.4599999999999999E-3</c:v>
                </c:pt>
                <c:pt idx="2061">
                  <c:v>-2.4599999999999999E-3</c:v>
                </c:pt>
                <c:pt idx="2062">
                  <c:v>-2.4599999999999999E-3</c:v>
                </c:pt>
                <c:pt idx="2063">
                  <c:v>-2.5100000000000001E-3</c:v>
                </c:pt>
                <c:pt idx="2064">
                  <c:v>-2.5100000000000001E-3</c:v>
                </c:pt>
                <c:pt idx="2065">
                  <c:v>-2.5699999999999998E-3</c:v>
                </c:pt>
                <c:pt idx="2066">
                  <c:v>-2.5699999999999998E-3</c:v>
                </c:pt>
                <c:pt idx="2067">
                  <c:v>-2.5699999999999998E-3</c:v>
                </c:pt>
                <c:pt idx="2068">
                  <c:v>-2.5699999999999998E-3</c:v>
                </c:pt>
                <c:pt idx="2069">
                  <c:v>-2.6199999999999999E-3</c:v>
                </c:pt>
                <c:pt idx="2070">
                  <c:v>-2.6199999999999999E-3</c:v>
                </c:pt>
                <c:pt idx="2071">
                  <c:v>-2.6199999999999999E-3</c:v>
                </c:pt>
                <c:pt idx="2072">
                  <c:v>-2.6700000000000001E-3</c:v>
                </c:pt>
                <c:pt idx="2073">
                  <c:v>-2.6700000000000001E-3</c:v>
                </c:pt>
                <c:pt idx="2074">
                  <c:v>-2.6700000000000001E-3</c:v>
                </c:pt>
                <c:pt idx="2075">
                  <c:v>-2.6700000000000001E-3</c:v>
                </c:pt>
                <c:pt idx="2076">
                  <c:v>-2.6700000000000001E-3</c:v>
                </c:pt>
                <c:pt idx="2077">
                  <c:v>-2.6700000000000001E-3</c:v>
                </c:pt>
                <c:pt idx="2078">
                  <c:v>-2.7299999999999998E-3</c:v>
                </c:pt>
                <c:pt idx="2079">
                  <c:v>-2.7299999999999998E-3</c:v>
                </c:pt>
                <c:pt idx="2080">
                  <c:v>-2.7299999999999998E-3</c:v>
                </c:pt>
                <c:pt idx="2081">
                  <c:v>-2.7299999999999998E-3</c:v>
                </c:pt>
                <c:pt idx="2082">
                  <c:v>-2.7299999999999998E-3</c:v>
                </c:pt>
                <c:pt idx="2083">
                  <c:v>-2.7299999999999998E-3</c:v>
                </c:pt>
                <c:pt idx="2084">
                  <c:v>-2.7299999999999998E-3</c:v>
                </c:pt>
                <c:pt idx="2085">
                  <c:v>-2.7299999999999998E-3</c:v>
                </c:pt>
                <c:pt idx="2086">
                  <c:v>-2.7299999999999998E-3</c:v>
                </c:pt>
                <c:pt idx="2087">
                  <c:v>-2.7299999999999998E-3</c:v>
                </c:pt>
                <c:pt idx="2088">
                  <c:v>-2.7299999999999998E-3</c:v>
                </c:pt>
                <c:pt idx="2089">
                  <c:v>-2.7299999999999998E-3</c:v>
                </c:pt>
                <c:pt idx="2090">
                  <c:v>-2.7299999999999998E-3</c:v>
                </c:pt>
                <c:pt idx="2091">
                  <c:v>-2.7299999999999998E-3</c:v>
                </c:pt>
                <c:pt idx="2092">
                  <c:v>-2.7299999999999998E-3</c:v>
                </c:pt>
                <c:pt idx="2093">
                  <c:v>-2.6700000000000001E-3</c:v>
                </c:pt>
                <c:pt idx="2094">
                  <c:v>-2.6700000000000001E-3</c:v>
                </c:pt>
                <c:pt idx="2095">
                  <c:v>-2.6700000000000001E-3</c:v>
                </c:pt>
                <c:pt idx="2096">
                  <c:v>-2.6700000000000001E-3</c:v>
                </c:pt>
                <c:pt idx="2097">
                  <c:v>-2.6700000000000001E-3</c:v>
                </c:pt>
                <c:pt idx="2098">
                  <c:v>-2.6199999999999999E-3</c:v>
                </c:pt>
                <c:pt idx="2099">
                  <c:v>-2.6199999999999999E-3</c:v>
                </c:pt>
                <c:pt idx="2100">
                  <c:v>-2.6199999999999999E-3</c:v>
                </c:pt>
                <c:pt idx="2101">
                  <c:v>-2.6199999999999999E-3</c:v>
                </c:pt>
                <c:pt idx="2102">
                  <c:v>-2.5699999999999998E-3</c:v>
                </c:pt>
                <c:pt idx="2103">
                  <c:v>-2.5699999999999998E-3</c:v>
                </c:pt>
                <c:pt idx="2104">
                  <c:v>-2.5699999999999998E-3</c:v>
                </c:pt>
                <c:pt idx="2105">
                  <c:v>-2.5699999999999998E-3</c:v>
                </c:pt>
                <c:pt idx="2106">
                  <c:v>-2.5100000000000001E-3</c:v>
                </c:pt>
                <c:pt idx="2107">
                  <c:v>-2.5100000000000001E-3</c:v>
                </c:pt>
                <c:pt idx="2108">
                  <c:v>-2.5100000000000001E-3</c:v>
                </c:pt>
                <c:pt idx="2109">
                  <c:v>-2.4599999999999999E-3</c:v>
                </c:pt>
                <c:pt idx="2110">
                  <c:v>-2.4599999999999999E-3</c:v>
                </c:pt>
                <c:pt idx="2111">
                  <c:v>-2.3999999999999998E-3</c:v>
                </c:pt>
                <c:pt idx="2112">
                  <c:v>-2.3999999999999998E-3</c:v>
                </c:pt>
                <c:pt idx="2113">
                  <c:v>-2.3999999999999998E-3</c:v>
                </c:pt>
                <c:pt idx="2114">
                  <c:v>-2.3500000000000001E-3</c:v>
                </c:pt>
                <c:pt idx="2115">
                  <c:v>-2.3500000000000001E-3</c:v>
                </c:pt>
                <c:pt idx="2116">
                  <c:v>-2.2899999999999999E-3</c:v>
                </c:pt>
                <c:pt idx="2117">
                  <c:v>-2.2899999999999999E-3</c:v>
                </c:pt>
                <c:pt idx="2118">
                  <c:v>-2.2399999999999998E-3</c:v>
                </c:pt>
                <c:pt idx="2119">
                  <c:v>-2.2399999999999998E-3</c:v>
                </c:pt>
                <c:pt idx="2120">
                  <c:v>-2.2399999999999998E-3</c:v>
                </c:pt>
                <c:pt idx="2121">
                  <c:v>-2.1800000000000001E-3</c:v>
                </c:pt>
                <c:pt idx="2122">
                  <c:v>-2.1800000000000001E-3</c:v>
                </c:pt>
                <c:pt idx="2123">
                  <c:v>-2.1299999999999999E-3</c:v>
                </c:pt>
                <c:pt idx="2124">
                  <c:v>-2.1299999999999999E-3</c:v>
                </c:pt>
                <c:pt idx="2125">
                  <c:v>-2.0799999999999998E-3</c:v>
                </c:pt>
                <c:pt idx="2126">
                  <c:v>-2.0799999999999998E-3</c:v>
                </c:pt>
                <c:pt idx="2127">
                  <c:v>-2.0200000000000001E-3</c:v>
                </c:pt>
                <c:pt idx="2128">
                  <c:v>-2.0200000000000001E-3</c:v>
                </c:pt>
                <c:pt idx="2129">
                  <c:v>-1.97E-3</c:v>
                </c:pt>
                <c:pt idx="2130">
                  <c:v>-1.97E-3</c:v>
                </c:pt>
                <c:pt idx="2131">
                  <c:v>-1.97E-3</c:v>
                </c:pt>
                <c:pt idx="2132">
                  <c:v>-1.91E-3</c:v>
                </c:pt>
                <c:pt idx="2133">
                  <c:v>-1.91E-3</c:v>
                </c:pt>
                <c:pt idx="2134">
                  <c:v>-1.8600000000000001E-3</c:v>
                </c:pt>
                <c:pt idx="2135">
                  <c:v>-1.8600000000000001E-3</c:v>
                </c:pt>
                <c:pt idx="2136">
                  <c:v>-1.8600000000000001E-3</c:v>
                </c:pt>
                <c:pt idx="2137">
                  <c:v>-1.8E-3</c:v>
                </c:pt>
                <c:pt idx="2138">
                  <c:v>-1.8E-3</c:v>
                </c:pt>
                <c:pt idx="2139">
                  <c:v>-1.75E-3</c:v>
                </c:pt>
                <c:pt idx="2140">
                  <c:v>-1.75E-3</c:v>
                </c:pt>
                <c:pt idx="2141">
                  <c:v>-1.75E-3</c:v>
                </c:pt>
                <c:pt idx="2142">
                  <c:v>-1.6900000000000001E-3</c:v>
                </c:pt>
                <c:pt idx="2143">
                  <c:v>-1.6900000000000001E-3</c:v>
                </c:pt>
                <c:pt idx="2144">
                  <c:v>-1.64E-3</c:v>
                </c:pt>
                <c:pt idx="2145">
                  <c:v>-1.64E-3</c:v>
                </c:pt>
                <c:pt idx="2146">
                  <c:v>-1.64E-3</c:v>
                </c:pt>
                <c:pt idx="2147">
                  <c:v>-1.64E-3</c:v>
                </c:pt>
                <c:pt idx="2148">
                  <c:v>-1.5900000000000001E-3</c:v>
                </c:pt>
                <c:pt idx="2149">
                  <c:v>-1.5900000000000001E-3</c:v>
                </c:pt>
                <c:pt idx="2150">
                  <c:v>-1.5900000000000001E-3</c:v>
                </c:pt>
                <c:pt idx="2151">
                  <c:v>-1.5900000000000001E-3</c:v>
                </c:pt>
                <c:pt idx="2152">
                  <c:v>-1.5299999999999999E-3</c:v>
                </c:pt>
                <c:pt idx="2153">
                  <c:v>-1.5299999999999999E-3</c:v>
                </c:pt>
                <c:pt idx="2154">
                  <c:v>-1.5299999999999999E-3</c:v>
                </c:pt>
                <c:pt idx="2155">
                  <c:v>-1.5299999999999999E-3</c:v>
                </c:pt>
                <c:pt idx="2156">
                  <c:v>-1.5299999999999999E-3</c:v>
                </c:pt>
                <c:pt idx="2157">
                  <c:v>-1.5299999999999999E-3</c:v>
                </c:pt>
                <c:pt idx="2158">
                  <c:v>-1.48E-3</c:v>
                </c:pt>
                <c:pt idx="2159">
                  <c:v>-1.48E-3</c:v>
                </c:pt>
                <c:pt idx="2160">
                  <c:v>-1.48E-3</c:v>
                </c:pt>
                <c:pt idx="2161">
                  <c:v>-1.48E-3</c:v>
                </c:pt>
                <c:pt idx="2162">
                  <c:v>-1.48E-3</c:v>
                </c:pt>
                <c:pt idx="2163">
                  <c:v>-1.48E-3</c:v>
                </c:pt>
                <c:pt idx="2164">
                  <c:v>-1.48E-3</c:v>
                </c:pt>
                <c:pt idx="2165">
                  <c:v>-1.48E-3</c:v>
                </c:pt>
                <c:pt idx="2166">
                  <c:v>-1.48E-3</c:v>
                </c:pt>
                <c:pt idx="2167">
                  <c:v>-1.48E-3</c:v>
                </c:pt>
                <c:pt idx="2168">
                  <c:v>-1.48E-3</c:v>
                </c:pt>
                <c:pt idx="2169">
                  <c:v>-1.48E-3</c:v>
                </c:pt>
                <c:pt idx="2170">
                  <c:v>-1.5299999999999999E-3</c:v>
                </c:pt>
                <c:pt idx="2171">
                  <c:v>-1.5299999999999999E-3</c:v>
                </c:pt>
                <c:pt idx="2172">
                  <c:v>-1.5299999999999999E-3</c:v>
                </c:pt>
                <c:pt idx="2173">
                  <c:v>-1.5299999999999999E-3</c:v>
                </c:pt>
                <c:pt idx="2174">
                  <c:v>-1.5299999999999999E-3</c:v>
                </c:pt>
                <c:pt idx="2175">
                  <c:v>-1.5299999999999999E-3</c:v>
                </c:pt>
                <c:pt idx="2176">
                  <c:v>-1.5299999999999999E-3</c:v>
                </c:pt>
                <c:pt idx="2177">
                  <c:v>-1.5900000000000001E-3</c:v>
                </c:pt>
                <c:pt idx="2178">
                  <c:v>-1.5900000000000001E-3</c:v>
                </c:pt>
                <c:pt idx="2179">
                  <c:v>-1.5900000000000001E-3</c:v>
                </c:pt>
                <c:pt idx="2180">
                  <c:v>-1.64E-3</c:v>
                </c:pt>
                <c:pt idx="2181">
                  <c:v>-1.64E-3</c:v>
                </c:pt>
                <c:pt idx="2182">
                  <c:v>-1.64E-3</c:v>
                </c:pt>
                <c:pt idx="2183">
                  <c:v>-1.6900000000000001E-3</c:v>
                </c:pt>
                <c:pt idx="2184">
                  <c:v>-1.6900000000000001E-3</c:v>
                </c:pt>
                <c:pt idx="2185">
                  <c:v>-1.6900000000000001E-3</c:v>
                </c:pt>
                <c:pt idx="2186">
                  <c:v>-1.75E-3</c:v>
                </c:pt>
                <c:pt idx="2187">
                  <c:v>-1.75E-3</c:v>
                </c:pt>
                <c:pt idx="2188">
                  <c:v>-1.75E-3</c:v>
                </c:pt>
                <c:pt idx="2189">
                  <c:v>-1.8E-3</c:v>
                </c:pt>
                <c:pt idx="2190">
                  <c:v>-1.8E-3</c:v>
                </c:pt>
                <c:pt idx="2191">
                  <c:v>-1.8E-3</c:v>
                </c:pt>
                <c:pt idx="2192">
                  <c:v>-1.8600000000000001E-3</c:v>
                </c:pt>
                <c:pt idx="2193">
                  <c:v>-1.8600000000000001E-3</c:v>
                </c:pt>
                <c:pt idx="2194">
                  <c:v>-1.91E-3</c:v>
                </c:pt>
                <c:pt idx="2195">
                  <c:v>-1.91E-3</c:v>
                </c:pt>
                <c:pt idx="2196">
                  <c:v>-1.97E-3</c:v>
                </c:pt>
                <c:pt idx="2197">
                  <c:v>-1.97E-3</c:v>
                </c:pt>
                <c:pt idx="2198">
                  <c:v>-2.0200000000000001E-3</c:v>
                </c:pt>
                <c:pt idx="2199">
                  <c:v>-2.0200000000000001E-3</c:v>
                </c:pt>
                <c:pt idx="2200">
                  <c:v>-2.0799999999999998E-3</c:v>
                </c:pt>
                <c:pt idx="2201">
                  <c:v>-2.0799999999999998E-3</c:v>
                </c:pt>
                <c:pt idx="2202">
                  <c:v>-2.1299999999999999E-3</c:v>
                </c:pt>
                <c:pt idx="2203">
                  <c:v>-2.1299999999999999E-3</c:v>
                </c:pt>
                <c:pt idx="2204">
                  <c:v>-2.1299999999999999E-3</c:v>
                </c:pt>
                <c:pt idx="2205">
                  <c:v>-2.1800000000000001E-3</c:v>
                </c:pt>
                <c:pt idx="2206">
                  <c:v>-2.1800000000000001E-3</c:v>
                </c:pt>
                <c:pt idx="2207">
                  <c:v>-2.2399999999999998E-3</c:v>
                </c:pt>
                <c:pt idx="2208">
                  <c:v>-2.2399999999999998E-3</c:v>
                </c:pt>
                <c:pt idx="2209">
                  <c:v>-2.2399999999999998E-3</c:v>
                </c:pt>
                <c:pt idx="2210">
                  <c:v>-2.2899999999999999E-3</c:v>
                </c:pt>
                <c:pt idx="2211">
                  <c:v>-2.3500000000000001E-3</c:v>
                </c:pt>
                <c:pt idx="2212">
                  <c:v>-2.3500000000000001E-3</c:v>
                </c:pt>
                <c:pt idx="2213">
                  <c:v>-2.3999999999999998E-3</c:v>
                </c:pt>
                <c:pt idx="2214">
                  <c:v>-2.3999999999999998E-3</c:v>
                </c:pt>
                <c:pt idx="2215">
                  <c:v>-2.4599999999999999E-3</c:v>
                </c:pt>
                <c:pt idx="2216">
                  <c:v>-2.4599999999999999E-3</c:v>
                </c:pt>
                <c:pt idx="2217">
                  <c:v>-2.5100000000000001E-3</c:v>
                </c:pt>
                <c:pt idx="2218">
                  <c:v>-2.5100000000000001E-3</c:v>
                </c:pt>
                <c:pt idx="2219">
                  <c:v>-2.5699999999999998E-3</c:v>
                </c:pt>
                <c:pt idx="2220">
                  <c:v>-2.5699999999999998E-3</c:v>
                </c:pt>
                <c:pt idx="2221">
                  <c:v>-2.5699999999999998E-3</c:v>
                </c:pt>
                <c:pt idx="2222">
                  <c:v>-2.5699999999999998E-3</c:v>
                </c:pt>
                <c:pt idx="2223">
                  <c:v>-2.6199999999999999E-3</c:v>
                </c:pt>
                <c:pt idx="2224">
                  <c:v>-2.6199999999999999E-3</c:v>
                </c:pt>
                <c:pt idx="2225">
                  <c:v>-2.6199999999999999E-3</c:v>
                </c:pt>
                <c:pt idx="2226">
                  <c:v>-2.6700000000000001E-3</c:v>
                </c:pt>
                <c:pt idx="2227">
                  <c:v>-2.6700000000000001E-3</c:v>
                </c:pt>
                <c:pt idx="2228">
                  <c:v>-2.7299999999999998E-3</c:v>
                </c:pt>
                <c:pt idx="2229">
                  <c:v>-2.7299999999999998E-3</c:v>
                </c:pt>
                <c:pt idx="2230">
                  <c:v>-2.7799999999999999E-3</c:v>
                </c:pt>
                <c:pt idx="2231">
                  <c:v>-2.7799999999999999E-3</c:v>
                </c:pt>
                <c:pt idx="2232">
                  <c:v>-2.8400000000000001E-3</c:v>
                </c:pt>
                <c:pt idx="2233">
                  <c:v>-2.8400000000000001E-3</c:v>
                </c:pt>
                <c:pt idx="2234">
                  <c:v>-2.8400000000000001E-3</c:v>
                </c:pt>
                <c:pt idx="2235">
                  <c:v>-2.8900000000000002E-3</c:v>
                </c:pt>
                <c:pt idx="2236">
                  <c:v>-2.8900000000000002E-3</c:v>
                </c:pt>
                <c:pt idx="2237">
                  <c:v>-2.8900000000000002E-3</c:v>
                </c:pt>
                <c:pt idx="2238">
                  <c:v>-2.8900000000000002E-3</c:v>
                </c:pt>
                <c:pt idx="2239">
                  <c:v>-2.8900000000000002E-3</c:v>
                </c:pt>
                <c:pt idx="2240">
                  <c:v>-2.8900000000000002E-3</c:v>
                </c:pt>
                <c:pt idx="2241">
                  <c:v>-2.8900000000000002E-3</c:v>
                </c:pt>
                <c:pt idx="2242">
                  <c:v>-2.8900000000000002E-3</c:v>
                </c:pt>
                <c:pt idx="2243">
                  <c:v>-2.9499999999999999E-3</c:v>
                </c:pt>
                <c:pt idx="2244">
                  <c:v>-3.0000000000000001E-3</c:v>
                </c:pt>
                <c:pt idx="2245">
                  <c:v>-3.0000000000000001E-3</c:v>
                </c:pt>
                <c:pt idx="2246">
                  <c:v>-3.0599999999999998E-3</c:v>
                </c:pt>
                <c:pt idx="2247">
                  <c:v>-3.0599999999999998E-3</c:v>
                </c:pt>
                <c:pt idx="2248">
                  <c:v>-3.0599999999999998E-3</c:v>
                </c:pt>
                <c:pt idx="2249">
                  <c:v>-3.1099999999999999E-3</c:v>
                </c:pt>
                <c:pt idx="2250">
                  <c:v>-3.1099999999999999E-3</c:v>
                </c:pt>
                <c:pt idx="2251">
                  <c:v>-3.1099999999999999E-3</c:v>
                </c:pt>
                <c:pt idx="2252">
                  <c:v>-3.1099999999999999E-3</c:v>
                </c:pt>
                <c:pt idx="2253">
                  <c:v>-3.1099999999999999E-3</c:v>
                </c:pt>
                <c:pt idx="2254">
                  <c:v>-3.1099999999999999E-3</c:v>
                </c:pt>
                <c:pt idx="2255">
                  <c:v>-3.1099999999999999E-3</c:v>
                </c:pt>
                <c:pt idx="2256">
                  <c:v>-3.1099999999999999E-3</c:v>
                </c:pt>
                <c:pt idx="2257">
                  <c:v>-3.1099999999999999E-3</c:v>
                </c:pt>
                <c:pt idx="2258">
                  <c:v>-3.1099999999999999E-3</c:v>
                </c:pt>
                <c:pt idx="2259">
                  <c:v>-3.16E-3</c:v>
                </c:pt>
                <c:pt idx="2260">
                  <c:v>-3.2200000000000002E-3</c:v>
                </c:pt>
                <c:pt idx="2261">
                  <c:v>-3.2699999999999999E-3</c:v>
                </c:pt>
                <c:pt idx="2262">
                  <c:v>-3.3300000000000001E-3</c:v>
                </c:pt>
                <c:pt idx="2263">
                  <c:v>-3.3300000000000001E-3</c:v>
                </c:pt>
                <c:pt idx="2264">
                  <c:v>-3.3800000000000002E-3</c:v>
                </c:pt>
                <c:pt idx="2265">
                  <c:v>-3.3800000000000002E-3</c:v>
                </c:pt>
                <c:pt idx="2266">
                  <c:v>-3.4399999999999999E-3</c:v>
                </c:pt>
                <c:pt idx="2267">
                  <c:v>-3.4399999999999999E-3</c:v>
                </c:pt>
                <c:pt idx="2268">
                  <c:v>-3.49E-3</c:v>
                </c:pt>
                <c:pt idx="2269">
                  <c:v>-3.49E-3</c:v>
                </c:pt>
                <c:pt idx="2270">
                  <c:v>-3.49E-3</c:v>
                </c:pt>
                <c:pt idx="2271">
                  <c:v>-3.49E-3</c:v>
                </c:pt>
                <c:pt idx="2272">
                  <c:v>-3.49E-3</c:v>
                </c:pt>
                <c:pt idx="2273">
                  <c:v>-3.5500000000000002E-3</c:v>
                </c:pt>
                <c:pt idx="2274">
                  <c:v>-3.5999999999999999E-3</c:v>
                </c:pt>
                <c:pt idx="2275">
                  <c:v>-3.65E-3</c:v>
                </c:pt>
                <c:pt idx="2276">
                  <c:v>-3.7599999999999999E-3</c:v>
                </c:pt>
                <c:pt idx="2277">
                  <c:v>-3.8700000000000002E-3</c:v>
                </c:pt>
                <c:pt idx="2278">
                  <c:v>-3.9300000000000003E-3</c:v>
                </c:pt>
                <c:pt idx="2279">
                  <c:v>-4.0400000000000002E-3</c:v>
                </c:pt>
                <c:pt idx="2280">
                  <c:v>-4.0899999999999999E-3</c:v>
                </c:pt>
                <c:pt idx="2281">
                  <c:v>-4.1399999999999996E-3</c:v>
                </c:pt>
                <c:pt idx="2282">
                  <c:v>-4.2500000000000003E-3</c:v>
                </c:pt>
                <c:pt idx="2283">
                  <c:v>-4.3099999999999996E-3</c:v>
                </c:pt>
                <c:pt idx="2284">
                  <c:v>-4.3600000000000002E-3</c:v>
                </c:pt>
                <c:pt idx="2285">
                  <c:v>-4.4200000000000003E-3</c:v>
                </c:pt>
                <c:pt idx="2286">
                  <c:v>-4.47E-3</c:v>
                </c:pt>
                <c:pt idx="2287">
                  <c:v>-4.5300000000000002E-3</c:v>
                </c:pt>
                <c:pt idx="2288">
                  <c:v>-4.5799999999999999E-3</c:v>
                </c:pt>
                <c:pt idx="2289">
                  <c:v>-4.6899999999999997E-3</c:v>
                </c:pt>
                <c:pt idx="2290">
                  <c:v>-4.7999999999999996E-3</c:v>
                </c:pt>
                <c:pt idx="2291">
                  <c:v>-4.96E-3</c:v>
                </c:pt>
                <c:pt idx="2292">
                  <c:v>-5.1200000000000004E-3</c:v>
                </c:pt>
                <c:pt idx="2293">
                  <c:v>-5.2900000000000004E-3</c:v>
                </c:pt>
                <c:pt idx="2294">
                  <c:v>-5.45E-3</c:v>
                </c:pt>
                <c:pt idx="2295">
                  <c:v>-5.6100000000000004E-3</c:v>
                </c:pt>
                <c:pt idx="2296">
                  <c:v>-5.7800000000000004E-3</c:v>
                </c:pt>
                <c:pt idx="2297">
                  <c:v>-5.94E-3</c:v>
                </c:pt>
                <c:pt idx="2298">
                  <c:v>-6.1000000000000004E-3</c:v>
                </c:pt>
                <c:pt idx="2299">
                  <c:v>-6.2100000000000002E-3</c:v>
                </c:pt>
                <c:pt idx="2300">
                  <c:v>-6.3800000000000003E-3</c:v>
                </c:pt>
                <c:pt idx="2301">
                  <c:v>-6.5399999999999998E-3</c:v>
                </c:pt>
                <c:pt idx="2302">
                  <c:v>-6.6499999999999997E-3</c:v>
                </c:pt>
                <c:pt idx="2303">
                  <c:v>-6.8100000000000001E-3</c:v>
                </c:pt>
                <c:pt idx="2304">
                  <c:v>-6.9800000000000001E-3</c:v>
                </c:pt>
                <c:pt idx="2305">
                  <c:v>-7.1399999999999996E-3</c:v>
                </c:pt>
                <c:pt idx="2306">
                  <c:v>-7.4099999999999999E-3</c:v>
                </c:pt>
                <c:pt idx="2307">
                  <c:v>-7.6800000000000002E-3</c:v>
                </c:pt>
                <c:pt idx="2308">
                  <c:v>-7.9600000000000001E-3</c:v>
                </c:pt>
                <c:pt idx="2309">
                  <c:v>-8.2799999999999992E-3</c:v>
                </c:pt>
                <c:pt idx="2310">
                  <c:v>-8.5599999999999999E-3</c:v>
                </c:pt>
                <c:pt idx="2311">
                  <c:v>-8.8800000000000007E-3</c:v>
                </c:pt>
                <c:pt idx="2312">
                  <c:v>-9.1500000000000001E-3</c:v>
                </c:pt>
                <c:pt idx="2313">
                  <c:v>-9.4299999999999991E-3</c:v>
                </c:pt>
                <c:pt idx="2314">
                  <c:v>-9.7000000000000003E-3</c:v>
                </c:pt>
                <c:pt idx="2315">
                  <c:v>-9.9699999999999997E-3</c:v>
                </c:pt>
                <c:pt idx="2316">
                  <c:v>-1.0240000000000001E-2</c:v>
                </c:pt>
                <c:pt idx="2317">
                  <c:v>-1.052E-2</c:v>
                </c:pt>
                <c:pt idx="2318">
                  <c:v>-1.0789999999999999E-2</c:v>
                </c:pt>
                <c:pt idx="2319">
                  <c:v>-1.106E-2</c:v>
                </c:pt>
                <c:pt idx="2320">
                  <c:v>-1.1390000000000001E-2</c:v>
                </c:pt>
                <c:pt idx="2321">
                  <c:v>-1.171E-2</c:v>
                </c:pt>
                <c:pt idx="2322">
                  <c:v>-1.2149999999999999E-2</c:v>
                </c:pt>
                <c:pt idx="2323">
                  <c:v>-1.2579999999999999E-2</c:v>
                </c:pt>
                <c:pt idx="2324">
                  <c:v>-1.302E-2</c:v>
                </c:pt>
                <c:pt idx="2325">
                  <c:v>-1.3509999999999999E-2</c:v>
                </c:pt>
                <c:pt idx="2326">
                  <c:v>-1.3950000000000001E-2</c:v>
                </c:pt>
                <c:pt idx="2327">
                  <c:v>-1.444E-2</c:v>
                </c:pt>
                <c:pt idx="2328">
                  <c:v>-1.487E-2</c:v>
                </c:pt>
                <c:pt idx="2329">
                  <c:v>-1.5310000000000001E-2</c:v>
                </c:pt>
                <c:pt idx="2330">
                  <c:v>-1.5740000000000001E-2</c:v>
                </c:pt>
                <c:pt idx="2331">
                  <c:v>-1.6230000000000001E-2</c:v>
                </c:pt>
                <c:pt idx="2332">
                  <c:v>-1.6670000000000001E-2</c:v>
                </c:pt>
                <c:pt idx="2333">
                  <c:v>-1.7100000000000001E-2</c:v>
                </c:pt>
                <c:pt idx="2334">
                  <c:v>-1.7590000000000001E-2</c:v>
                </c:pt>
                <c:pt idx="2335">
                  <c:v>-1.8030000000000001E-2</c:v>
                </c:pt>
                <c:pt idx="2336">
                  <c:v>-1.847E-2</c:v>
                </c:pt>
                <c:pt idx="2337">
                  <c:v>-1.9009999999999999E-2</c:v>
                </c:pt>
                <c:pt idx="2338">
                  <c:v>-1.9609999999999999E-2</c:v>
                </c:pt>
                <c:pt idx="2339">
                  <c:v>-2.026E-2</c:v>
                </c:pt>
                <c:pt idx="2340">
                  <c:v>-2.0920000000000001E-2</c:v>
                </c:pt>
                <c:pt idx="2341">
                  <c:v>-2.162E-2</c:v>
                </c:pt>
                <c:pt idx="2342">
                  <c:v>-2.2280000000000001E-2</c:v>
                </c:pt>
                <c:pt idx="2343">
                  <c:v>-2.2929999999999999E-2</c:v>
                </c:pt>
                <c:pt idx="2344">
                  <c:v>-2.358E-2</c:v>
                </c:pt>
                <c:pt idx="2345">
                  <c:v>-2.4240000000000001E-2</c:v>
                </c:pt>
                <c:pt idx="2346">
                  <c:v>-2.4889999999999999E-2</c:v>
                </c:pt>
                <c:pt idx="2347">
                  <c:v>-2.5489999999999999E-2</c:v>
                </c:pt>
                <c:pt idx="2348">
                  <c:v>-2.614E-2</c:v>
                </c:pt>
                <c:pt idx="2349">
                  <c:v>-2.6849999999999999E-2</c:v>
                </c:pt>
                <c:pt idx="2350">
                  <c:v>-2.7449999999999999E-2</c:v>
                </c:pt>
                <c:pt idx="2351">
                  <c:v>-2.81E-2</c:v>
                </c:pt>
                <c:pt idx="2352">
                  <c:v>-2.8809999999999999E-2</c:v>
                </c:pt>
                <c:pt idx="2353">
                  <c:v>-2.9520000000000001E-2</c:v>
                </c:pt>
                <c:pt idx="2354">
                  <c:v>-3.0339999999999999E-2</c:v>
                </c:pt>
                <c:pt idx="2355">
                  <c:v>-3.1210000000000002E-2</c:v>
                </c:pt>
                <c:pt idx="2356">
                  <c:v>-3.2079999999999997E-2</c:v>
                </c:pt>
                <c:pt idx="2357">
                  <c:v>-3.3000000000000002E-2</c:v>
                </c:pt>
                <c:pt idx="2358">
                  <c:v>-3.388E-2</c:v>
                </c:pt>
                <c:pt idx="2359">
                  <c:v>-3.4750000000000003E-2</c:v>
                </c:pt>
                <c:pt idx="2360">
                  <c:v>-3.5619999999999999E-2</c:v>
                </c:pt>
                <c:pt idx="2361">
                  <c:v>-3.6490000000000002E-2</c:v>
                </c:pt>
                <c:pt idx="2362">
                  <c:v>-3.7310000000000003E-2</c:v>
                </c:pt>
                <c:pt idx="2363">
                  <c:v>-3.8179999999999999E-2</c:v>
                </c:pt>
                <c:pt idx="2364">
                  <c:v>-3.9050000000000001E-2</c:v>
                </c:pt>
                <c:pt idx="2365">
                  <c:v>-3.9919999999999997E-2</c:v>
                </c:pt>
                <c:pt idx="2366">
                  <c:v>-4.0739999999999998E-2</c:v>
                </c:pt>
                <c:pt idx="2367">
                  <c:v>-4.1610000000000001E-2</c:v>
                </c:pt>
                <c:pt idx="2368">
                  <c:v>-4.2479999999999997E-2</c:v>
                </c:pt>
                <c:pt idx="2369">
                  <c:v>-4.3459999999999999E-2</c:v>
                </c:pt>
                <c:pt idx="2370">
                  <c:v>-4.4490000000000002E-2</c:v>
                </c:pt>
                <c:pt idx="2371">
                  <c:v>-4.5580000000000002E-2</c:v>
                </c:pt>
                <c:pt idx="2372">
                  <c:v>-4.6670000000000003E-2</c:v>
                </c:pt>
                <c:pt idx="2373">
                  <c:v>-4.7820000000000001E-2</c:v>
                </c:pt>
                <c:pt idx="2374">
                  <c:v>-4.8910000000000002E-2</c:v>
                </c:pt>
                <c:pt idx="2375">
                  <c:v>-4.999E-2</c:v>
                </c:pt>
                <c:pt idx="2376">
                  <c:v>-5.108E-2</c:v>
                </c:pt>
                <c:pt idx="2377">
                  <c:v>-5.212E-2</c:v>
                </c:pt>
                <c:pt idx="2378">
                  <c:v>-5.3150000000000003E-2</c:v>
                </c:pt>
                <c:pt idx="2379">
                  <c:v>-5.4239999999999997E-2</c:v>
                </c:pt>
                <c:pt idx="2380">
                  <c:v>-5.5280000000000003E-2</c:v>
                </c:pt>
                <c:pt idx="2381">
                  <c:v>-5.6370000000000003E-2</c:v>
                </c:pt>
                <c:pt idx="2382">
                  <c:v>-5.74E-2</c:v>
                </c:pt>
                <c:pt idx="2383">
                  <c:v>-5.8430000000000003E-2</c:v>
                </c:pt>
                <c:pt idx="2384">
                  <c:v>-5.9520000000000003E-2</c:v>
                </c:pt>
                <c:pt idx="2385">
                  <c:v>-6.0720000000000003E-2</c:v>
                </c:pt>
                <c:pt idx="2386">
                  <c:v>-6.1920000000000003E-2</c:v>
                </c:pt>
                <c:pt idx="2387">
                  <c:v>-6.3229999999999995E-2</c:v>
                </c:pt>
                <c:pt idx="2388">
                  <c:v>-6.4530000000000004E-2</c:v>
                </c:pt>
                <c:pt idx="2389">
                  <c:v>-6.5839999999999996E-2</c:v>
                </c:pt>
                <c:pt idx="2390">
                  <c:v>-6.7150000000000001E-2</c:v>
                </c:pt>
                <c:pt idx="2391">
                  <c:v>-6.8400000000000002E-2</c:v>
                </c:pt>
                <c:pt idx="2392">
                  <c:v>-6.9709999999999994E-2</c:v>
                </c:pt>
                <c:pt idx="2393">
                  <c:v>-7.0900000000000005E-2</c:v>
                </c:pt>
                <c:pt idx="2394">
                  <c:v>-7.2099999999999997E-2</c:v>
                </c:pt>
                <c:pt idx="2395">
                  <c:v>-7.3349999999999999E-2</c:v>
                </c:pt>
                <c:pt idx="2396">
                  <c:v>-7.4609999999999996E-2</c:v>
                </c:pt>
                <c:pt idx="2397">
                  <c:v>-7.5810000000000002E-2</c:v>
                </c:pt>
                <c:pt idx="2398">
                  <c:v>-7.7060000000000003E-2</c:v>
                </c:pt>
                <c:pt idx="2399">
                  <c:v>-7.8259999999999996E-2</c:v>
                </c:pt>
                <c:pt idx="2400">
                  <c:v>-7.9509999999999997E-2</c:v>
                </c:pt>
                <c:pt idx="2401">
                  <c:v>-8.0869999999999997E-2</c:v>
                </c:pt>
                <c:pt idx="2402">
                  <c:v>-8.2229999999999998E-2</c:v>
                </c:pt>
                <c:pt idx="2403">
                  <c:v>-8.3699999999999997E-2</c:v>
                </c:pt>
                <c:pt idx="2404">
                  <c:v>-8.5169999999999996E-2</c:v>
                </c:pt>
                <c:pt idx="2405">
                  <c:v>-8.6639999999999995E-2</c:v>
                </c:pt>
                <c:pt idx="2406">
                  <c:v>-8.8109999999999994E-2</c:v>
                </c:pt>
                <c:pt idx="2407">
                  <c:v>-8.9529999999999998E-2</c:v>
                </c:pt>
                <c:pt idx="2408">
                  <c:v>-9.0939999999999993E-2</c:v>
                </c:pt>
                <c:pt idx="2409">
                  <c:v>-9.2299999999999993E-2</c:v>
                </c:pt>
                <c:pt idx="2410">
                  <c:v>-9.3670000000000003E-2</c:v>
                </c:pt>
                <c:pt idx="2411">
                  <c:v>-9.5030000000000003E-2</c:v>
                </c:pt>
                <c:pt idx="2412">
                  <c:v>-9.6390000000000003E-2</c:v>
                </c:pt>
                <c:pt idx="2413">
                  <c:v>-9.7799999999999998E-2</c:v>
                </c:pt>
                <c:pt idx="2414">
                  <c:v>-9.9110000000000004E-2</c:v>
                </c:pt>
                <c:pt idx="2415">
                  <c:v>-0.10047</c:v>
                </c:pt>
                <c:pt idx="2416">
                  <c:v>-0.10188999999999999</c:v>
                </c:pt>
                <c:pt idx="2417">
                  <c:v>-0.1033</c:v>
                </c:pt>
                <c:pt idx="2418">
                  <c:v>-0.10483000000000001</c:v>
                </c:pt>
                <c:pt idx="2419">
                  <c:v>-0.10641</c:v>
                </c:pt>
                <c:pt idx="2420">
                  <c:v>-0.10799</c:v>
                </c:pt>
                <c:pt idx="2421">
                  <c:v>-0.10962</c:v>
                </c:pt>
                <c:pt idx="2422">
                  <c:v>-0.11119999999999999</c:v>
                </c:pt>
                <c:pt idx="2423">
                  <c:v>-0.11272</c:v>
                </c:pt>
                <c:pt idx="2424">
                  <c:v>-0.11425</c:v>
                </c:pt>
                <c:pt idx="2425">
                  <c:v>-0.11572</c:v>
                </c:pt>
                <c:pt idx="2426">
                  <c:v>-0.11713999999999999</c:v>
                </c:pt>
                <c:pt idx="2427">
                  <c:v>-0.11860999999999999</c:v>
                </c:pt>
                <c:pt idx="2428">
                  <c:v>-0.12002</c:v>
                </c:pt>
                <c:pt idx="2429">
                  <c:v>-0.12149</c:v>
                </c:pt>
                <c:pt idx="2430">
                  <c:v>-0.12296</c:v>
                </c:pt>
                <c:pt idx="2431">
                  <c:v>-0.12438</c:v>
                </c:pt>
                <c:pt idx="2432">
                  <c:v>-0.12584999999999999</c:v>
                </c:pt>
                <c:pt idx="2433">
                  <c:v>-0.12737000000000001</c:v>
                </c:pt>
                <c:pt idx="2434">
                  <c:v>-0.12901000000000001</c:v>
                </c:pt>
                <c:pt idx="2435">
                  <c:v>-0.13064000000000001</c:v>
                </c:pt>
                <c:pt idx="2436">
                  <c:v>-0.13227</c:v>
                </c:pt>
                <c:pt idx="2437">
                  <c:v>-0.13396</c:v>
                </c:pt>
                <c:pt idx="2438">
                  <c:v>-0.1356</c:v>
                </c:pt>
                <c:pt idx="2439">
                  <c:v>-0.13722999999999999</c:v>
                </c:pt>
                <c:pt idx="2440">
                  <c:v>-0.13875000000000001</c:v>
                </c:pt>
                <c:pt idx="2441">
                  <c:v>-0.14027999999999999</c:v>
                </c:pt>
                <c:pt idx="2442">
                  <c:v>-0.14174999999999999</c:v>
                </c:pt>
                <c:pt idx="2443">
                  <c:v>-0.14321999999999999</c:v>
                </c:pt>
                <c:pt idx="2444">
                  <c:v>-0.14474000000000001</c:v>
                </c:pt>
                <c:pt idx="2445">
                  <c:v>-0.14621000000000001</c:v>
                </c:pt>
                <c:pt idx="2446">
                  <c:v>-0.14774000000000001</c:v>
                </c:pt>
                <c:pt idx="2447">
                  <c:v>-0.14921000000000001</c:v>
                </c:pt>
                <c:pt idx="2448">
                  <c:v>-0.15068000000000001</c:v>
                </c:pt>
                <c:pt idx="2449">
                  <c:v>-0.15226000000000001</c:v>
                </c:pt>
                <c:pt idx="2450">
                  <c:v>-0.15389</c:v>
                </c:pt>
                <c:pt idx="2451">
                  <c:v>-0.15558</c:v>
                </c:pt>
                <c:pt idx="2452">
                  <c:v>-0.15726999999999999</c:v>
                </c:pt>
                <c:pt idx="2453">
                  <c:v>-0.15890000000000001</c:v>
                </c:pt>
                <c:pt idx="2454">
                  <c:v>-0.16059000000000001</c:v>
                </c:pt>
                <c:pt idx="2455">
                  <c:v>-0.16222</c:v>
                </c:pt>
                <c:pt idx="2456">
                  <c:v>-0.1638</c:v>
                </c:pt>
                <c:pt idx="2457">
                  <c:v>-0.16527</c:v>
                </c:pt>
                <c:pt idx="2458">
                  <c:v>-0.16674</c:v>
                </c:pt>
                <c:pt idx="2459">
                  <c:v>-0.16821</c:v>
                </c:pt>
                <c:pt idx="2460">
                  <c:v>-0.16974</c:v>
                </c:pt>
                <c:pt idx="2461">
                  <c:v>-0.17121</c:v>
                </c:pt>
                <c:pt idx="2462">
                  <c:v>-0.17272999999999999</c:v>
                </c:pt>
                <c:pt idx="2463">
                  <c:v>-0.17419999999999999</c:v>
                </c:pt>
                <c:pt idx="2464">
                  <c:v>-0.17566999999999999</c:v>
                </c:pt>
                <c:pt idx="2465">
                  <c:v>-0.17724999999999999</c:v>
                </c:pt>
                <c:pt idx="2466">
                  <c:v>-0.17882999999999999</c:v>
                </c:pt>
                <c:pt idx="2467">
                  <c:v>-0.18052000000000001</c:v>
                </c:pt>
                <c:pt idx="2468">
                  <c:v>-0.18215000000000001</c:v>
                </c:pt>
                <c:pt idx="2469">
                  <c:v>-0.18379000000000001</c:v>
                </c:pt>
                <c:pt idx="2470">
                  <c:v>-0.18542</c:v>
                </c:pt>
                <c:pt idx="2471">
                  <c:v>-0.187</c:v>
                </c:pt>
                <c:pt idx="2472">
                  <c:v>-0.18858</c:v>
                </c:pt>
                <c:pt idx="2473">
                  <c:v>-0.18998999999999999</c:v>
                </c:pt>
                <c:pt idx="2474">
                  <c:v>-0.19145999999999999</c:v>
                </c:pt>
                <c:pt idx="2475">
                  <c:v>-0.19288</c:v>
                </c:pt>
                <c:pt idx="2476">
                  <c:v>-0.19434999999999999</c:v>
                </c:pt>
                <c:pt idx="2477">
                  <c:v>-0.19577</c:v>
                </c:pt>
                <c:pt idx="2478">
                  <c:v>-0.19724</c:v>
                </c:pt>
                <c:pt idx="2479">
                  <c:v>-0.19864999999999999</c:v>
                </c:pt>
                <c:pt idx="2480">
                  <c:v>-0.20011999999999999</c:v>
                </c:pt>
                <c:pt idx="2481">
                  <c:v>-0.20158999999999999</c:v>
                </c:pt>
                <c:pt idx="2482">
                  <c:v>-0.20316999999999999</c:v>
                </c:pt>
                <c:pt idx="2483">
                  <c:v>-0.20469999999999999</c:v>
                </c:pt>
                <c:pt idx="2484">
                  <c:v>-0.20627999999999999</c:v>
                </c:pt>
                <c:pt idx="2485">
                  <c:v>-0.20785000000000001</c:v>
                </c:pt>
                <c:pt idx="2486">
                  <c:v>-0.20943000000000001</c:v>
                </c:pt>
                <c:pt idx="2487">
                  <c:v>-0.21096000000000001</c:v>
                </c:pt>
                <c:pt idx="2488">
                  <c:v>-0.21237</c:v>
                </c:pt>
                <c:pt idx="2489">
                  <c:v>-0.21379000000000001</c:v>
                </c:pt>
                <c:pt idx="2490">
                  <c:v>-0.21510000000000001</c:v>
                </c:pt>
                <c:pt idx="2491">
                  <c:v>-0.21646000000000001</c:v>
                </c:pt>
                <c:pt idx="2492">
                  <c:v>-0.21782000000000001</c:v>
                </c:pt>
                <c:pt idx="2493">
                  <c:v>-0.21918000000000001</c:v>
                </c:pt>
                <c:pt idx="2494">
                  <c:v>-0.22054000000000001</c:v>
                </c:pt>
                <c:pt idx="2495">
                  <c:v>-0.22189999999999999</c:v>
                </c:pt>
                <c:pt idx="2496">
                  <c:v>-0.22327</c:v>
                </c:pt>
                <c:pt idx="2497">
                  <c:v>-0.22467999999999999</c:v>
                </c:pt>
                <c:pt idx="2498">
                  <c:v>-0.2261</c:v>
                </c:pt>
                <c:pt idx="2499">
                  <c:v>-0.22756999999999999</c:v>
                </c:pt>
                <c:pt idx="2500">
                  <c:v>-0.22903999999999999</c:v>
                </c:pt>
                <c:pt idx="2501">
                  <c:v>-0.23050999999999999</c:v>
                </c:pt>
                <c:pt idx="2502">
                  <c:v>-0.23197999999999999</c:v>
                </c:pt>
                <c:pt idx="2503">
                  <c:v>-0.23333999999999999</c:v>
                </c:pt>
                <c:pt idx="2504">
                  <c:v>-0.23469999999999999</c:v>
                </c:pt>
                <c:pt idx="2505">
                  <c:v>-0.23594999999999999</c:v>
                </c:pt>
                <c:pt idx="2506">
                  <c:v>-0.23715</c:v>
                </c:pt>
                <c:pt idx="2507">
                  <c:v>-0.23835000000000001</c:v>
                </c:pt>
                <c:pt idx="2508">
                  <c:v>-0.23960000000000001</c:v>
                </c:pt>
                <c:pt idx="2509">
                  <c:v>-0.24085000000000001</c:v>
                </c:pt>
                <c:pt idx="2510">
                  <c:v>-0.24210999999999999</c:v>
                </c:pt>
                <c:pt idx="2511">
                  <c:v>-0.24329999999999999</c:v>
                </c:pt>
                <c:pt idx="2512">
                  <c:v>-0.24456</c:v>
                </c:pt>
                <c:pt idx="2513">
                  <c:v>-0.24586</c:v>
                </c:pt>
                <c:pt idx="2514">
                  <c:v>-0.24712000000000001</c:v>
                </c:pt>
                <c:pt idx="2515">
                  <c:v>-0.24842</c:v>
                </c:pt>
                <c:pt idx="2516">
                  <c:v>-0.24973000000000001</c:v>
                </c:pt>
                <c:pt idx="2517">
                  <c:v>-0.25103999999999999</c:v>
                </c:pt>
                <c:pt idx="2518">
                  <c:v>-0.25234000000000001</c:v>
                </c:pt>
                <c:pt idx="2519">
                  <c:v>-0.25359999999999999</c:v>
                </c:pt>
                <c:pt idx="2520">
                  <c:v>-0.25474000000000002</c:v>
                </c:pt>
                <c:pt idx="2521">
                  <c:v>-0.25583</c:v>
                </c:pt>
                <c:pt idx="2522">
                  <c:v>-0.25691999999999998</c:v>
                </c:pt>
                <c:pt idx="2523">
                  <c:v>-0.25795000000000001</c:v>
                </c:pt>
                <c:pt idx="2524">
                  <c:v>-0.25903999999999999</c:v>
                </c:pt>
                <c:pt idx="2525">
                  <c:v>-0.26012999999999997</c:v>
                </c:pt>
                <c:pt idx="2526">
                  <c:v>-0.26122000000000001</c:v>
                </c:pt>
                <c:pt idx="2527">
                  <c:v>-0.26230999999999999</c:v>
                </c:pt>
                <c:pt idx="2528">
                  <c:v>-0.26340000000000002</c:v>
                </c:pt>
                <c:pt idx="2529">
                  <c:v>-0.26449</c:v>
                </c:pt>
                <c:pt idx="2530">
                  <c:v>-0.26557999999999998</c:v>
                </c:pt>
                <c:pt idx="2531">
                  <c:v>-0.26666000000000001</c:v>
                </c:pt>
                <c:pt idx="2532">
                  <c:v>-0.26780999999999999</c:v>
                </c:pt>
                <c:pt idx="2533">
                  <c:v>-0.26889999999999997</c:v>
                </c:pt>
                <c:pt idx="2534">
                  <c:v>-0.26999000000000001</c:v>
                </c:pt>
                <c:pt idx="2535">
                  <c:v>-0.27101999999999998</c:v>
                </c:pt>
                <c:pt idx="2536">
                  <c:v>-0.27200000000000002</c:v>
                </c:pt>
                <c:pt idx="2537">
                  <c:v>-0.27293000000000001</c:v>
                </c:pt>
                <c:pt idx="2538">
                  <c:v>-0.27379999999999999</c:v>
                </c:pt>
                <c:pt idx="2539">
                  <c:v>-0.27467000000000003</c:v>
                </c:pt>
                <c:pt idx="2540">
                  <c:v>-0.27554000000000001</c:v>
                </c:pt>
                <c:pt idx="2541">
                  <c:v>-0.27646999999999999</c:v>
                </c:pt>
                <c:pt idx="2542">
                  <c:v>-0.27733999999999998</c:v>
                </c:pt>
                <c:pt idx="2543">
                  <c:v>-0.27821000000000001</c:v>
                </c:pt>
                <c:pt idx="2544">
                  <c:v>-0.27907999999999999</c:v>
                </c:pt>
                <c:pt idx="2545">
                  <c:v>-0.28000999999999998</c:v>
                </c:pt>
                <c:pt idx="2546">
                  <c:v>-0.28088000000000002</c:v>
                </c:pt>
                <c:pt idx="2547">
                  <c:v>-0.28175</c:v>
                </c:pt>
                <c:pt idx="2548">
                  <c:v>-0.28261999999999998</c:v>
                </c:pt>
                <c:pt idx="2549">
                  <c:v>-0.28349000000000002</c:v>
                </c:pt>
                <c:pt idx="2550">
                  <c:v>-0.28436</c:v>
                </c:pt>
                <c:pt idx="2551">
                  <c:v>-0.28517999999999999</c:v>
                </c:pt>
                <c:pt idx="2552">
                  <c:v>-0.28594000000000003</c:v>
                </c:pt>
                <c:pt idx="2553">
                  <c:v>-0.28665000000000002</c:v>
                </c:pt>
                <c:pt idx="2554">
                  <c:v>-0.28725000000000001</c:v>
                </c:pt>
                <c:pt idx="2555">
                  <c:v>-0.28789999999999999</c:v>
                </c:pt>
                <c:pt idx="2556">
                  <c:v>-0.28860999999999998</c:v>
                </c:pt>
                <c:pt idx="2557">
                  <c:v>-0.28926000000000002</c:v>
                </c:pt>
                <c:pt idx="2558">
                  <c:v>-0.28992000000000001</c:v>
                </c:pt>
                <c:pt idx="2559">
                  <c:v>-0.29056999999999999</c:v>
                </c:pt>
                <c:pt idx="2560">
                  <c:v>-0.29121999999999998</c:v>
                </c:pt>
                <c:pt idx="2561">
                  <c:v>-0.29187999999999997</c:v>
                </c:pt>
                <c:pt idx="2562">
                  <c:v>-0.29253000000000001</c:v>
                </c:pt>
                <c:pt idx="2563">
                  <c:v>-0.29318</c:v>
                </c:pt>
                <c:pt idx="2564">
                  <c:v>-0.29377999999999999</c:v>
                </c:pt>
                <c:pt idx="2565">
                  <c:v>-0.29443999999999998</c:v>
                </c:pt>
                <c:pt idx="2566">
                  <c:v>-0.29503000000000001</c:v>
                </c:pt>
                <c:pt idx="2567">
                  <c:v>-0.29558000000000001</c:v>
                </c:pt>
                <c:pt idx="2568">
                  <c:v>-0.29607</c:v>
                </c:pt>
                <c:pt idx="2569">
                  <c:v>-0.29651</c:v>
                </c:pt>
                <c:pt idx="2570">
                  <c:v>-0.29693999999999998</c:v>
                </c:pt>
                <c:pt idx="2571">
                  <c:v>-0.29731999999999997</c:v>
                </c:pt>
                <c:pt idx="2572">
                  <c:v>-0.29776000000000002</c:v>
                </c:pt>
                <c:pt idx="2573">
                  <c:v>-0.29819000000000001</c:v>
                </c:pt>
                <c:pt idx="2574">
                  <c:v>-0.29863000000000001</c:v>
                </c:pt>
                <c:pt idx="2575">
                  <c:v>-0.29901</c:v>
                </c:pt>
                <c:pt idx="2576">
                  <c:v>-0.29944999999999999</c:v>
                </c:pt>
                <c:pt idx="2577">
                  <c:v>-0.29982999999999999</c:v>
                </c:pt>
                <c:pt idx="2578">
                  <c:v>-0.30020999999999998</c:v>
                </c:pt>
                <c:pt idx="2579">
                  <c:v>-0.30059000000000002</c:v>
                </c:pt>
                <c:pt idx="2580">
                  <c:v>-0.30092000000000002</c:v>
                </c:pt>
                <c:pt idx="2581">
                  <c:v>-0.30130000000000001</c:v>
                </c:pt>
                <c:pt idx="2582">
                  <c:v>-0.30162</c:v>
                </c:pt>
                <c:pt idx="2583">
                  <c:v>-0.3019</c:v>
                </c:pt>
                <c:pt idx="2584">
                  <c:v>-0.30216999999999999</c:v>
                </c:pt>
                <c:pt idx="2585">
                  <c:v>-0.30238999999999999</c:v>
                </c:pt>
                <c:pt idx="2586">
                  <c:v>-0.30254999999999999</c:v>
                </c:pt>
                <c:pt idx="2587">
                  <c:v>-0.30270999999999998</c:v>
                </c:pt>
                <c:pt idx="2588">
                  <c:v>-0.30287999999999998</c:v>
                </c:pt>
                <c:pt idx="2589">
                  <c:v>-0.30303999999999998</c:v>
                </c:pt>
                <c:pt idx="2590">
                  <c:v>-0.30320000000000003</c:v>
                </c:pt>
                <c:pt idx="2591">
                  <c:v>-0.30336999999999997</c:v>
                </c:pt>
                <c:pt idx="2592">
                  <c:v>-0.30353000000000002</c:v>
                </c:pt>
                <c:pt idx="2593">
                  <c:v>-0.30369000000000002</c:v>
                </c:pt>
                <c:pt idx="2594">
                  <c:v>-0.30380000000000001</c:v>
                </c:pt>
                <c:pt idx="2595">
                  <c:v>-0.30391000000000001</c:v>
                </c:pt>
                <c:pt idx="2596">
                  <c:v>-0.30397000000000002</c:v>
                </c:pt>
                <c:pt idx="2597">
                  <c:v>-0.30407000000000001</c:v>
                </c:pt>
                <c:pt idx="2598">
                  <c:v>-0.30413000000000001</c:v>
                </c:pt>
                <c:pt idx="2599">
                  <c:v>-0.30418000000000001</c:v>
                </c:pt>
                <c:pt idx="2600">
                  <c:v>-0.30418000000000001</c:v>
                </c:pt>
                <c:pt idx="2601">
                  <c:v>-0.30413000000000001</c:v>
                </c:pt>
                <c:pt idx="2602">
                  <c:v>-0.30407000000000001</c:v>
                </c:pt>
                <c:pt idx="2603">
                  <c:v>-0.30397000000000002</c:v>
                </c:pt>
                <c:pt idx="2604">
                  <c:v>-0.30391000000000001</c:v>
                </c:pt>
                <c:pt idx="2605">
                  <c:v>-0.30386000000000002</c:v>
                </c:pt>
                <c:pt idx="2606">
                  <c:v>-0.30380000000000001</c:v>
                </c:pt>
                <c:pt idx="2607">
                  <c:v>-0.30375000000000002</c:v>
                </c:pt>
                <c:pt idx="2608">
                  <c:v>-0.30364000000000002</c:v>
                </c:pt>
                <c:pt idx="2609">
                  <c:v>-0.30353000000000002</c:v>
                </c:pt>
                <c:pt idx="2610">
                  <c:v>-0.30342000000000002</c:v>
                </c:pt>
                <c:pt idx="2611">
                  <c:v>-0.30325999999999997</c:v>
                </c:pt>
                <c:pt idx="2612">
                  <c:v>-0.30309000000000003</c:v>
                </c:pt>
                <c:pt idx="2613">
                  <c:v>-0.30292999999999998</c:v>
                </c:pt>
                <c:pt idx="2614">
                  <c:v>-0.30270999999999998</c:v>
                </c:pt>
                <c:pt idx="2615">
                  <c:v>-0.30254999999999999</c:v>
                </c:pt>
                <c:pt idx="2616">
                  <c:v>-0.30227999999999999</c:v>
                </c:pt>
                <c:pt idx="2617">
                  <c:v>-0.30199999999999999</c:v>
                </c:pt>
                <c:pt idx="2618">
                  <c:v>-0.30173</c:v>
                </c:pt>
                <c:pt idx="2619">
                  <c:v>-0.30146000000000001</c:v>
                </c:pt>
                <c:pt idx="2620">
                  <c:v>-0.30119000000000001</c:v>
                </c:pt>
                <c:pt idx="2621">
                  <c:v>-0.30092000000000002</c:v>
                </c:pt>
                <c:pt idx="2622">
                  <c:v>-0.30059000000000002</c:v>
                </c:pt>
                <c:pt idx="2623">
                  <c:v>-0.30031999999999998</c:v>
                </c:pt>
                <c:pt idx="2624">
                  <c:v>-0.30003999999999997</c:v>
                </c:pt>
                <c:pt idx="2625">
                  <c:v>-0.29971999999999999</c:v>
                </c:pt>
                <c:pt idx="2626">
                  <c:v>-0.29938999999999999</c:v>
                </c:pt>
                <c:pt idx="2627">
                  <c:v>-0.29901</c:v>
                </c:pt>
                <c:pt idx="2628">
                  <c:v>-0.29863000000000001</c:v>
                </c:pt>
                <c:pt idx="2629">
                  <c:v>-0.29825000000000002</c:v>
                </c:pt>
                <c:pt idx="2630">
                  <c:v>-0.29781000000000002</c:v>
                </c:pt>
                <c:pt idx="2631">
                  <c:v>-0.29743000000000003</c:v>
                </c:pt>
                <c:pt idx="2632">
                  <c:v>-0.29699999999999999</c:v>
                </c:pt>
                <c:pt idx="2633">
                  <c:v>-0.29651</c:v>
                </c:pt>
                <c:pt idx="2634">
                  <c:v>-0.29607</c:v>
                </c:pt>
                <c:pt idx="2635">
                  <c:v>-0.29558000000000001</c:v>
                </c:pt>
                <c:pt idx="2636">
                  <c:v>-0.29514000000000001</c:v>
                </c:pt>
                <c:pt idx="2637">
                  <c:v>-0.29465000000000002</c:v>
                </c:pt>
                <c:pt idx="2638">
                  <c:v>-0.29421999999999998</c:v>
                </c:pt>
                <c:pt idx="2639">
                  <c:v>-0.29377999999999999</c:v>
                </c:pt>
                <c:pt idx="2640">
                  <c:v>-0.29329</c:v>
                </c:pt>
                <c:pt idx="2641">
                  <c:v>-0.2928</c:v>
                </c:pt>
                <c:pt idx="2642">
                  <c:v>-0.29226000000000002</c:v>
                </c:pt>
                <c:pt idx="2643">
                  <c:v>-0.29171000000000002</c:v>
                </c:pt>
                <c:pt idx="2644">
                  <c:v>-0.29110999999999998</c:v>
                </c:pt>
                <c:pt idx="2645">
                  <c:v>-0.29056999999999999</c:v>
                </c:pt>
                <c:pt idx="2646">
                  <c:v>-0.29003000000000001</c:v>
                </c:pt>
                <c:pt idx="2647">
                  <c:v>-0.28943000000000002</c:v>
                </c:pt>
                <c:pt idx="2648">
                  <c:v>-0.28882999999999998</c:v>
                </c:pt>
                <c:pt idx="2649">
                  <c:v>-0.28822999999999999</c:v>
                </c:pt>
                <c:pt idx="2650">
                  <c:v>-0.28763</c:v>
                </c:pt>
                <c:pt idx="2651">
                  <c:v>-0.28703000000000001</c:v>
                </c:pt>
                <c:pt idx="2652">
                  <c:v>-0.28643000000000002</c:v>
                </c:pt>
                <c:pt idx="2653">
                  <c:v>-0.28582999999999997</c:v>
                </c:pt>
                <c:pt idx="2654">
                  <c:v>-0.28522999999999998</c:v>
                </c:pt>
                <c:pt idx="2655">
                  <c:v>-0.28462999999999999</c:v>
                </c:pt>
                <c:pt idx="2656">
                  <c:v>-0.28404000000000001</c:v>
                </c:pt>
                <c:pt idx="2657">
                  <c:v>-0.28338000000000002</c:v>
                </c:pt>
                <c:pt idx="2658">
                  <c:v>-0.28272999999999998</c:v>
                </c:pt>
                <c:pt idx="2659">
                  <c:v>-0.28206999999999999</c:v>
                </c:pt>
                <c:pt idx="2660">
                  <c:v>-0.28137000000000001</c:v>
                </c:pt>
                <c:pt idx="2661">
                  <c:v>-0.28066000000000002</c:v>
                </c:pt>
                <c:pt idx="2662">
                  <c:v>-0.27994999999999998</c:v>
                </c:pt>
                <c:pt idx="2663">
                  <c:v>-0.27929999999999999</c:v>
                </c:pt>
                <c:pt idx="2664">
                  <c:v>-0.27859</c:v>
                </c:pt>
                <c:pt idx="2665">
                  <c:v>-0.27788000000000002</c:v>
                </c:pt>
                <c:pt idx="2666">
                  <c:v>-0.27717000000000003</c:v>
                </c:pt>
                <c:pt idx="2667">
                  <c:v>-0.27646999999999999</c:v>
                </c:pt>
                <c:pt idx="2668">
                  <c:v>-0.27581</c:v>
                </c:pt>
                <c:pt idx="2669">
                  <c:v>-0.27510000000000001</c:v>
                </c:pt>
                <c:pt idx="2670">
                  <c:v>-0.27439999999999998</c:v>
                </c:pt>
                <c:pt idx="2671">
                  <c:v>-0.27373999999999998</c:v>
                </c:pt>
                <c:pt idx="2672">
                  <c:v>-0.27304</c:v>
                </c:pt>
                <c:pt idx="2673">
                  <c:v>-0.27233000000000002</c:v>
                </c:pt>
                <c:pt idx="2674">
                  <c:v>-0.27156999999999998</c:v>
                </c:pt>
                <c:pt idx="2675">
                  <c:v>-0.27079999999999999</c:v>
                </c:pt>
                <c:pt idx="2676">
                  <c:v>-0.27004</c:v>
                </c:pt>
                <c:pt idx="2677">
                  <c:v>-0.26922000000000001</c:v>
                </c:pt>
                <c:pt idx="2678">
                  <c:v>-0.26845999999999998</c:v>
                </c:pt>
                <c:pt idx="2679">
                  <c:v>-0.26769999999999999</c:v>
                </c:pt>
                <c:pt idx="2680">
                  <c:v>-0.26694000000000001</c:v>
                </c:pt>
                <c:pt idx="2681">
                  <c:v>-0.26617000000000002</c:v>
                </c:pt>
                <c:pt idx="2682">
                  <c:v>-0.26546999999999998</c:v>
                </c:pt>
                <c:pt idx="2683">
                  <c:v>-0.26469999999999999</c:v>
                </c:pt>
                <c:pt idx="2684">
                  <c:v>-0.26394000000000001</c:v>
                </c:pt>
                <c:pt idx="2685">
                  <c:v>-0.26323000000000002</c:v>
                </c:pt>
                <c:pt idx="2686">
                  <c:v>-0.26246999999999998</c:v>
                </c:pt>
                <c:pt idx="2687">
                  <c:v>-0.26175999999999999</c:v>
                </c:pt>
                <c:pt idx="2688">
                  <c:v>-0.26100000000000001</c:v>
                </c:pt>
                <c:pt idx="2689">
                  <c:v>-0.26024000000000003</c:v>
                </c:pt>
                <c:pt idx="2690">
                  <c:v>-0.25941999999999998</c:v>
                </c:pt>
                <c:pt idx="2691">
                  <c:v>-0.25866</c:v>
                </c:pt>
                <c:pt idx="2692">
                  <c:v>-0.25784000000000001</c:v>
                </c:pt>
                <c:pt idx="2693">
                  <c:v>-0.25702999999999998</c:v>
                </c:pt>
                <c:pt idx="2694">
                  <c:v>-0.25620999999999999</c:v>
                </c:pt>
                <c:pt idx="2695">
                  <c:v>-0.25539000000000001</c:v>
                </c:pt>
                <c:pt idx="2696">
                  <c:v>-0.25463000000000002</c:v>
                </c:pt>
                <c:pt idx="2697">
                  <c:v>-0.25386999999999998</c:v>
                </c:pt>
                <c:pt idx="2698">
                  <c:v>-0.25311</c:v>
                </c:pt>
                <c:pt idx="2699">
                  <c:v>-0.25234000000000001</c:v>
                </c:pt>
                <c:pt idx="2700">
                  <c:v>-0.25158000000000003</c:v>
                </c:pt>
                <c:pt idx="2701">
                  <c:v>-0.25081999999999999</c:v>
                </c:pt>
                <c:pt idx="2702">
                  <c:v>-0.25011</c:v>
                </c:pt>
                <c:pt idx="2703">
                  <c:v>-0.24934999999999999</c:v>
                </c:pt>
                <c:pt idx="2704">
                  <c:v>-0.24859000000000001</c:v>
                </c:pt>
                <c:pt idx="2705">
                  <c:v>-0.24782000000000001</c:v>
                </c:pt>
                <c:pt idx="2706">
                  <c:v>-0.24706</c:v>
                </c:pt>
                <c:pt idx="2707">
                  <c:v>-0.24623999999999999</c:v>
                </c:pt>
                <c:pt idx="2708">
                  <c:v>-0.24543000000000001</c:v>
                </c:pt>
                <c:pt idx="2709">
                  <c:v>-0.24460999999999999</c:v>
                </c:pt>
                <c:pt idx="2710">
                  <c:v>-0.24379000000000001</c:v>
                </c:pt>
                <c:pt idx="2711">
                  <c:v>-0.24298</c:v>
                </c:pt>
                <c:pt idx="2712">
                  <c:v>-0.24221999999999999</c:v>
                </c:pt>
                <c:pt idx="2713">
                  <c:v>-0.24151</c:v>
                </c:pt>
                <c:pt idx="2714">
                  <c:v>-0.24074000000000001</c:v>
                </c:pt>
                <c:pt idx="2715">
                  <c:v>-0.24004</c:v>
                </c:pt>
                <c:pt idx="2716">
                  <c:v>-0.23932999999999999</c:v>
                </c:pt>
                <c:pt idx="2717">
                  <c:v>-0.23857</c:v>
                </c:pt>
                <c:pt idx="2718">
                  <c:v>-0.23785999999999999</c:v>
                </c:pt>
                <c:pt idx="2719">
                  <c:v>-0.23715</c:v>
                </c:pt>
                <c:pt idx="2720">
                  <c:v>-0.23638999999999999</c:v>
                </c:pt>
                <c:pt idx="2721">
                  <c:v>-0.23568</c:v>
                </c:pt>
                <c:pt idx="2722">
                  <c:v>-0.23491999999999999</c:v>
                </c:pt>
                <c:pt idx="2723">
                  <c:v>-0.2341</c:v>
                </c:pt>
                <c:pt idx="2724">
                  <c:v>-0.23333999999999999</c:v>
                </c:pt>
                <c:pt idx="2725">
                  <c:v>-0.23258000000000001</c:v>
                </c:pt>
                <c:pt idx="2726">
                  <c:v>-0.23180999999999999</c:v>
                </c:pt>
                <c:pt idx="2727">
                  <c:v>-0.23105000000000001</c:v>
                </c:pt>
                <c:pt idx="2728">
                  <c:v>-0.23033999999999999</c:v>
                </c:pt>
                <c:pt idx="2729">
                  <c:v>-0.22964000000000001</c:v>
                </c:pt>
                <c:pt idx="2730">
                  <c:v>-0.22897999999999999</c:v>
                </c:pt>
                <c:pt idx="2731">
                  <c:v>-0.22827</c:v>
                </c:pt>
                <c:pt idx="2732">
                  <c:v>-0.22761999999999999</c:v>
                </c:pt>
                <c:pt idx="2733">
                  <c:v>-0.22691</c:v>
                </c:pt>
                <c:pt idx="2734">
                  <c:v>-0.22625999999999999</c:v>
                </c:pt>
                <c:pt idx="2735">
                  <c:v>-0.22561</c:v>
                </c:pt>
                <c:pt idx="2736">
                  <c:v>-0.22489999999999999</c:v>
                </c:pt>
                <c:pt idx="2737">
                  <c:v>-0.22425</c:v>
                </c:pt>
                <c:pt idx="2738">
                  <c:v>-0.22353999999999999</c:v>
                </c:pt>
                <c:pt idx="2739">
                  <c:v>-0.22283</c:v>
                </c:pt>
                <c:pt idx="2740">
                  <c:v>-0.22206999999999999</c:v>
                </c:pt>
                <c:pt idx="2741">
                  <c:v>-0.22136</c:v>
                </c:pt>
                <c:pt idx="2742">
                  <c:v>-0.22065000000000001</c:v>
                </c:pt>
                <c:pt idx="2743">
                  <c:v>-0.22</c:v>
                </c:pt>
                <c:pt idx="2744">
                  <c:v>-0.21934000000000001</c:v>
                </c:pt>
                <c:pt idx="2745">
                  <c:v>-0.21875</c:v>
                </c:pt>
                <c:pt idx="2746">
                  <c:v>-0.21815000000000001</c:v>
                </c:pt>
                <c:pt idx="2747">
                  <c:v>-0.21754999999999999</c:v>
                </c:pt>
                <c:pt idx="2748">
                  <c:v>-0.21695</c:v>
                </c:pt>
                <c:pt idx="2749">
                  <c:v>-0.21634999999999999</c:v>
                </c:pt>
                <c:pt idx="2750">
                  <c:v>-0.21575</c:v>
                </c:pt>
                <c:pt idx="2751">
                  <c:v>-0.21515000000000001</c:v>
                </c:pt>
                <c:pt idx="2752">
                  <c:v>-0.21454999999999999</c:v>
                </c:pt>
                <c:pt idx="2753">
                  <c:v>-0.21395</c:v>
                </c:pt>
                <c:pt idx="2754">
                  <c:v>-0.21329999999999999</c:v>
                </c:pt>
                <c:pt idx="2755">
                  <c:v>-0.2127</c:v>
                </c:pt>
                <c:pt idx="2756">
                  <c:v>-0.21204999999999999</c:v>
                </c:pt>
                <c:pt idx="2757">
                  <c:v>-0.21145</c:v>
                </c:pt>
                <c:pt idx="2758">
                  <c:v>-0.21085000000000001</c:v>
                </c:pt>
                <c:pt idx="2759">
                  <c:v>-0.21024999999999999</c:v>
                </c:pt>
                <c:pt idx="2760">
                  <c:v>-0.20971000000000001</c:v>
                </c:pt>
                <c:pt idx="2761">
                  <c:v>-0.20916000000000001</c:v>
                </c:pt>
                <c:pt idx="2762">
                  <c:v>-0.20866999999999999</c:v>
                </c:pt>
                <c:pt idx="2763">
                  <c:v>-0.20818</c:v>
                </c:pt>
                <c:pt idx="2764">
                  <c:v>-0.20763999999999999</c:v>
                </c:pt>
                <c:pt idx="2765">
                  <c:v>-0.20715</c:v>
                </c:pt>
                <c:pt idx="2766">
                  <c:v>-0.20666000000000001</c:v>
                </c:pt>
                <c:pt idx="2767">
                  <c:v>-0.20616999999999999</c:v>
                </c:pt>
                <c:pt idx="2768">
                  <c:v>-0.20568</c:v>
                </c:pt>
                <c:pt idx="2769">
                  <c:v>-0.20513000000000001</c:v>
                </c:pt>
                <c:pt idx="2770">
                  <c:v>-0.20463999999999999</c:v>
                </c:pt>
                <c:pt idx="2771">
                  <c:v>-0.2041</c:v>
                </c:pt>
                <c:pt idx="2772">
                  <c:v>-0.20361000000000001</c:v>
                </c:pt>
                <c:pt idx="2773">
                  <c:v>-0.20305999999999999</c:v>
                </c:pt>
                <c:pt idx="2774">
                  <c:v>-0.20257</c:v>
                </c:pt>
                <c:pt idx="2775">
                  <c:v>-0.20208000000000001</c:v>
                </c:pt>
                <c:pt idx="2776">
                  <c:v>-0.20165</c:v>
                </c:pt>
                <c:pt idx="2777">
                  <c:v>-0.20121</c:v>
                </c:pt>
                <c:pt idx="2778">
                  <c:v>-0.20083000000000001</c:v>
                </c:pt>
                <c:pt idx="2779">
                  <c:v>-0.20044999999999999</c:v>
                </c:pt>
                <c:pt idx="2780">
                  <c:v>-0.20007</c:v>
                </c:pt>
                <c:pt idx="2781">
                  <c:v>-0.19963</c:v>
                </c:pt>
                <c:pt idx="2782">
                  <c:v>-0.19925000000000001</c:v>
                </c:pt>
                <c:pt idx="2783">
                  <c:v>-0.19886999999999999</c:v>
                </c:pt>
                <c:pt idx="2784">
                  <c:v>-0.19849</c:v>
                </c:pt>
                <c:pt idx="2785">
                  <c:v>-0.19811000000000001</c:v>
                </c:pt>
                <c:pt idx="2786">
                  <c:v>-0.19772999999999999</c:v>
                </c:pt>
                <c:pt idx="2787">
                  <c:v>-0.19728999999999999</c:v>
                </c:pt>
                <c:pt idx="2788">
                  <c:v>-0.19691</c:v>
                </c:pt>
                <c:pt idx="2789">
                  <c:v>-0.19653000000000001</c:v>
                </c:pt>
                <c:pt idx="2790">
                  <c:v>-0.19614999999999999</c:v>
                </c:pt>
                <c:pt idx="2791">
                  <c:v>-0.19577</c:v>
                </c:pt>
                <c:pt idx="2792">
                  <c:v>-0.19544</c:v>
                </c:pt>
                <c:pt idx="2793">
                  <c:v>-0.19517000000000001</c:v>
                </c:pt>
                <c:pt idx="2794">
                  <c:v>-0.19484000000000001</c:v>
                </c:pt>
                <c:pt idx="2795">
                  <c:v>-0.19456999999999999</c:v>
                </c:pt>
                <c:pt idx="2796">
                  <c:v>-0.1943</c:v>
                </c:pt>
                <c:pt idx="2797">
                  <c:v>-0.19402</c:v>
                </c:pt>
                <c:pt idx="2798">
                  <c:v>-0.19375000000000001</c:v>
                </c:pt>
                <c:pt idx="2799">
                  <c:v>-0.19348000000000001</c:v>
                </c:pt>
                <c:pt idx="2800">
                  <c:v>-0.19320999999999999</c:v>
                </c:pt>
                <c:pt idx="2801">
                  <c:v>-0.19292999999999999</c:v>
                </c:pt>
                <c:pt idx="2802">
                  <c:v>-0.19266</c:v>
                </c:pt>
                <c:pt idx="2803">
                  <c:v>-0.19239000000000001</c:v>
                </c:pt>
                <c:pt idx="2804">
                  <c:v>-0.19212000000000001</c:v>
                </c:pt>
                <c:pt idx="2805">
                  <c:v>-0.19184999999999999</c:v>
                </c:pt>
                <c:pt idx="2806">
                  <c:v>-0.19156999999999999</c:v>
                </c:pt>
                <c:pt idx="2807">
                  <c:v>-0.19136</c:v>
                </c:pt>
                <c:pt idx="2808">
                  <c:v>-0.19114</c:v>
                </c:pt>
                <c:pt idx="2809">
                  <c:v>-0.19092000000000001</c:v>
                </c:pt>
                <c:pt idx="2810">
                  <c:v>-0.19076000000000001</c:v>
                </c:pt>
                <c:pt idx="2811">
                  <c:v>-0.19059000000000001</c:v>
                </c:pt>
                <c:pt idx="2812">
                  <c:v>-0.19042999999999999</c:v>
                </c:pt>
                <c:pt idx="2813">
                  <c:v>-0.19026999999999999</c:v>
                </c:pt>
                <c:pt idx="2814">
                  <c:v>-0.19009999999999999</c:v>
                </c:pt>
                <c:pt idx="2815">
                  <c:v>-0.18998999999999999</c:v>
                </c:pt>
                <c:pt idx="2816">
                  <c:v>-0.18983</c:v>
                </c:pt>
                <c:pt idx="2817">
                  <c:v>-0.18967000000000001</c:v>
                </c:pt>
                <c:pt idx="2818">
                  <c:v>-0.1895</c:v>
                </c:pt>
                <c:pt idx="2819">
                  <c:v>-0.18934000000000001</c:v>
                </c:pt>
                <c:pt idx="2820">
                  <c:v>-0.18917999999999999</c:v>
                </c:pt>
                <c:pt idx="2821">
                  <c:v>-0.18901000000000001</c:v>
                </c:pt>
                <c:pt idx="2822">
                  <c:v>-0.18884999999999999</c:v>
                </c:pt>
                <c:pt idx="2823">
                  <c:v>-0.18869</c:v>
                </c:pt>
                <c:pt idx="2824">
                  <c:v>-0.18858</c:v>
                </c:pt>
                <c:pt idx="2825">
                  <c:v>-0.18851999999999999</c:v>
                </c:pt>
                <c:pt idx="2826">
                  <c:v>-0.18847</c:v>
                </c:pt>
                <c:pt idx="2827">
                  <c:v>-0.18840999999999999</c:v>
                </c:pt>
                <c:pt idx="2828">
                  <c:v>-0.18831000000000001</c:v>
                </c:pt>
                <c:pt idx="2829">
                  <c:v>-0.18825</c:v>
                </c:pt>
                <c:pt idx="2830">
                  <c:v>-0.18820000000000001</c:v>
                </c:pt>
                <c:pt idx="2831">
                  <c:v>-0.18814</c:v>
                </c:pt>
                <c:pt idx="2832">
                  <c:v>-0.18809000000000001</c:v>
                </c:pt>
                <c:pt idx="2833">
                  <c:v>-0.18803</c:v>
                </c:pt>
                <c:pt idx="2834">
                  <c:v>-0.18792</c:v>
                </c:pt>
                <c:pt idx="2835">
                  <c:v>-0.18787000000000001</c:v>
                </c:pt>
                <c:pt idx="2836">
                  <c:v>-0.18776000000000001</c:v>
                </c:pt>
                <c:pt idx="2837">
                  <c:v>-0.18770999999999999</c:v>
                </c:pt>
                <c:pt idx="2838">
                  <c:v>-0.18765000000000001</c:v>
                </c:pt>
                <c:pt idx="2839">
                  <c:v>-0.18759999999999999</c:v>
                </c:pt>
                <c:pt idx="2840">
                  <c:v>-0.18754000000000001</c:v>
                </c:pt>
                <c:pt idx="2841">
                  <c:v>-0.18754000000000001</c:v>
                </c:pt>
                <c:pt idx="2842">
                  <c:v>-0.18754000000000001</c:v>
                </c:pt>
                <c:pt idx="2843">
                  <c:v>-0.18759999999999999</c:v>
                </c:pt>
                <c:pt idx="2844">
                  <c:v>-0.18759999999999999</c:v>
                </c:pt>
                <c:pt idx="2845">
                  <c:v>-0.18759999999999999</c:v>
                </c:pt>
                <c:pt idx="2846">
                  <c:v>-0.18759999999999999</c:v>
                </c:pt>
                <c:pt idx="2847">
                  <c:v>-0.18759999999999999</c:v>
                </c:pt>
                <c:pt idx="2848">
                  <c:v>-0.18759999999999999</c:v>
                </c:pt>
                <c:pt idx="2849">
                  <c:v>-0.18759999999999999</c:v>
                </c:pt>
                <c:pt idx="2850">
                  <c:v>-0.18759999999999999</c:v>
                </c:pt>
                <c:pt idx="2851">
                  <c:v>-0.18759999999999999</c:v>
                </c:pt>
                <c:pt idx="2852">
                  <c:v>-0.18754000000000001</c:v>
                </c:pt>
                <c:pt idx="2853">
                  <c:v>-0.18754000000000001</c:v>
                </c:pt>
                <c:pt idx="2854">
                  <c:v>-0.18754000000000001</c:v>
                </c:pt>
                <c:pt idx="2855">
                  <c:v>-0.18754000000000001</c:v>
                </c:pt>
                <c:pt idx="2856">
                  <c:v>-0.18754000000000001</c:v>
                </c:pt>
                <c:pt idx="2857">
                  <c:v>-0.18754000000000001</c:v>
                </c:pt>
                <c:pt idx="2858">
                  <c:v>-0.18759999999999999</c:v>
                </c:pt>
                <c:pt idx="2859">
                  <c:v>-0.18765000000000001</c:v>
                </c:pt>
                <c:pt idx="2860">
                  <c:v>-0.18770999999999999</c:v>
                </c:pt>
                <c:pt idx="2861">
                  <c:v>-0.18770999999999999</c:v>
                </c:pt>
                <c:pt idx="2862">
                  <c:v>-0.18776000000000001</c:v>
                </c:pt>
                <c:pt idx="2863">
                  <c:v>-0.18781999999999999</c:v>
                </c:pt>
                <c:pt idx="2864">
                  <c:v>-0.18787000000000001</c:v>
                </c:pt>
                <c:pt idx="2865">
                  <c:v>-0.18787000000000001</c:v>
                </c:pt>
                <c:pt idx="2866">
                  <c:v>-0.18787000000000001</c:v>
                </c:pt>
                <c:pt idx="2867">
                  <c:v>-0.18787000000000001</c:v>
                </c:pt>
                <c:pt idx="2868">
                  <c:v>-0.18787000000000001</c:v>
                </c:pt>
                <c:pt idx="2869">
                  <c:v>-0.18787000000000001</c:v>
                </c:pt>
                <c:pt idx="2870">
                  <c:v>-0.18787000000000001</c:v>
                </c:pt>
                <c:pt idx="2871">
                  <c:v>-0.18787000000000001</c:v>
                </c:pt>
                <c:pt idx="2872">
                  <c:v>-0.18787000000000001</c:v>
                </c:pt>
                <c:pt idx="2873">
                  <c:v>-0.18792</c:v>
                </c:pt>
                <c:pt idx="2874">
                  <c:v>-0.18798000000000001</c:v>
                </c:pt>
                <c:pt idx="2875">
                  <c:v>-0.18798000000000001</c:v>
                </c:pt>
                <c:pt idx="2876">
                  <c:v>-0.18803</c:v>
                </c:pt>
                <c:pt idx="2877">
                  <c:v>-0.18809000000000001</c:v>
                </c:pt>
                <c:pt idx="2878">
                  <c:v>-0.18809000000000001</c:v>
                </c:pt>
                <c:pt idx="2879">
                  <c:v>-0.18814</c:v>
                </c:pt>
                <c:pt idx="2880">
                  <c:v>-0.18814</c:v>
                </c:pt>
                <c:pt idx="2881">
                  <c:v>-0.18814</c:v>
                </c:pt>
                <c:pt idx="2882">
                  <c:v>-0.18814</c:v>
                </c:pt>
                <c:pt idx="2883">
                  <c:v>-0.18814</c:v>
                </c:pt>
                <c:pt idx="2884">
                  <c:v>-0.18809000000000001</c:v>
                </c:pt>
                <c:pt idx="2885">
                  <c:v>-0.18803</c:v>
                </c:pt>
                <c:pt idx="2886">
                  <c:v>-0.18803</c:v>
                </c:pt>
                <c:pt idx="2887">
                  <c:v>-0.18798000000000001</c:v>
                </c:pt>
                <c:pt idx="2888">
                  <c:v>-0.18798000000000001</c:v>
                </c:pt>
                <c:pt idx="2889">
                  <c:v>-0.18798000000000001</c:v>
                </c:pt>
                <c:pt idx="2890">
                  <c:v>-0.18798000000000001</c:v>
                </c:pt>
                <c:pt idx="2891">
                  <c:v>-0.18798000000000001</c:v>
                </c:pt>
                <c:pt idx="2892">
                  <c:v>-0.18792</c:v>
                </c:pt>
                <c:pt idx="2893">
                  <c:v>-0.18792</c:v>
                </c:pt>
                <c:pt idx="2894">
                  <c:v>-0.18792</c:v>
                </c:pt>
                <c:pt idx="2895">
                  <c:v>-0.18792</c:v>
                </c:pt>
                <c:pt idx="2896">
                  <c:v>-0.18787000000000001</c:v>
                </c:pt>
                <c:pt idx="2897">
                  <c:v>-0.18781999999999999</c:v>
                </c:pt>
                <c:pt idx="2898">
                  <c:v>-0.18776000000000001</c:v>
                </c:pt>
                <c:pt idx="2899">
                  <c:v>-0.18765000000000001</c:v>
                </c:pt>
                <c:pt idx="2900">
                  <c:v>-0.18759999999999999</c:v>
                </c:pt>
                <c:pt idx="2901">
                  <c:v>-0.18748999999999999</c:v>
                </c:pt>
                <c:pt idx="2902">
                  <c:v>-0.18737999999999999</c:v>
                </c:pt>
                <c:pt idx="2903">
                  <c:v>-0.18726999999999999</c:v>
                </c:pt>
                <c:pt idx="2904">
                  <c:v>-0.18715999999999999</c:v>
                </c:pt>
                <c:pt idx="2905">
                  <c:v>-0.18711</c:v>
                </c:pt>
                <c:pt idx="2906">
                  <c:v>-0.187</c:v>
                </c:pt>
                <c:pt idx="2907">
                  <c:v>-0.18694</c:v>
                </c:pt>
                <c:pt idx="2908">
                  <c:v>-0.18684000000000001</c:v>
                </c:pt>
                <c:pt idx="2909">
                  <c:v>-0.18673000000000001</c:v>
                </c:pt>
                <c:pt idx="2910">
                  <c:v>-0.18667</c:v>
                </c:pt>
                <c:pt idx="2911">
                  <c:v>-0.18656</c:v>
                </c:pt>
                <c:pt idx="2912">
                  <c:v>-0.18645</c:v>
                </c:pt>
                <c:pt idx="2913">
                  <c:v>-0.18634999999999999</c:v>
                </c:pt>
                <c:pt idx="2914">
                  <c:v>-0.18618000000000001</c:v>
                </c:pt>
                <c:pt idx="2915">
                  <c:v>-0.18595999999999999</c:v>
                </c:pt>
                <c:pt idx="2916">
                  <c:v>-0.18579999999999999</c:v>
                </c:pt>
                <c:pt idx="2917">
                  <c:v>-0.18557999999999999</c:v>
                </c:pt>
                <c:pt idx="2918">
                  <c:v>-0.18542</c:v>
                </c:pt>
                <c:pt idx="2919">
                  <c:v>-0.1852</c:v>
                </c:pt>
                <c:pt idx="2920">
                  <c:v>-0.18504000000000001</c:v>
                </c:pt>
                <c:pt idx="2921">
                  <c:v>-0.18482000000000001</c:v>
                </c:pt>
                <c:pt idx="2922">
                  <c:v>-0.18465999999999999</c:v>
                </c:pt>
                <c:pt idx="2923">
                  <c:v>-0.18448999999999999</c:v>
                </c:pt>
                <c:pt idx="2924">
                  <c:v>-0.18428</c:v>
                </c:pt>
                <c:pt idx="2925">
                  <c:v>-0.18406</c:v>
                </c:pt>
                <c:pt idx="2926">
                  <c:v>-0.18390000000000001</c:v>
                </c:pt>
                <c:pt idx="2927">
                  <c:v>-0.18373</c:v>
                </c:pt>
                <c:pt idx="2928">
                  <c:v>-0.18351000000000001</c:v>
                </c:pt>
                <c:pt idx="2929">
                  <c:v>-0.18323999999999999</c:v>
                </c:pt>
                <c:pt idx="2930">
                  <c:v>-0.18296999999999999</c:v>
                </c:pt>
                <c:pt idx="2931">
                  <c:v>-0.1827</c:v>
                </c:pt>
                <c:pt idx="2932">
                  <c:v>-0.18243000000000001</c:v>
                </c:pt>
                <c:pt idx="2933">
                  <c:v>-0.18210000000000001</c:v>
                </c:pt>
                <c:pt idx="2934">
                  <c:v>-0.18182999999999999</c:v>
                </c:pt>
                <c:pt idx="2935">
                  <c:v>-0.18149999999999999</c:v>
                </c:pt>
                <c:pt idx="2936">
                  <c:v>-0.18117</c:v>
                </c:pt>
                <c:pt idx="2937">
                  <c:v>-0.18090000000000001</c:v>
                </c:pt>
                <c:pt idx="2938">
                  <c:v>-0.18063000000000001</c:v>
                </c:pt>
                <c:pt idx="2939">
                  <c:v>-0.18029999999999999</c:v>
                </c:pt>
                <c:pt idx="2940">
                  <c:v>-0.18003</c:v>
                </c:pt>
                <c:pt idx="2941">
                  <c:v>-0.1797</c:v>
                </c:pt>
                <c:pt idx="2942">
                  <c:v>-0.17943000000000001</c:v>
                </c:pt>
                <c:pt idx="2943">
                  <c:v>-0.17910000000000001</c:v>
                </c:pt>
                <c:pt idx="2944">
                  <c:v>-0.17882999999999999</c:v>
                </c:pt>
                <c:pt idx="2945">
                  <c:v>-0.17845</c:v>
                </c:pt>
                <c:pt idx="2946">
                  <c:v>-0.17807000000000001</c:v>
                </c:pt>
                <c:pt idx="2947">
                  <c:v>-0.17768999999999999</c:v>
                </c:pt>
                <c:pt idx="2948">
                  <c:v>-0.17724999999999999</c:v>
                </c:pt>
                <c:pt idx="2949">
                  <c:v>-0.17687</c:v>
                </c:pt>
                <c:pt idx="2950">
                  <c:v>-0.17644000000000001</c:v>
                </c:pt>
                <c:pt idx="2951">
                  <c:v>-0.17599999999999999</c:v>
                </c:pt>
                <c:pt idx="2952">
                  <c:v>-0.17562</c:v>
                </c:pt>
                <c:pt idx="2953">
                  <c:v>-0.17518</c:v>
                </c:pt>
                <c:pt idx="2954">
                  <c:v>-0.17480000000000001</c:v>
                </c:pt>
                <c:pt idx="2955">
                  <c:v>-0.17441999999999999</c:v>
                </c:pt>
                <c:pt idx="2956">
                  <c:v>-0.17398</c:v>
                </c:pt>
                <c:pt idx="2957">
                  <c:v>-0.1736</c:v>
                </c:pt>
                <c:pt idx="2958">
                  <c:v>-0.17316999999999999</c:v>
                </c:pt>
                <c:pt idx="2959">
                  <c:v>-0.17279</c:v>
                </c:pt>
                <c:pt idx="2960">
                  <c:v>-0.17235</c:v>
                </c:pt>
                <c:pt idx="2961">
                  <c:v>-0.17191999999999999</c:v>
                </c:pt>
                <c:pt idx="2962">
                  <c:v>-0.17143</c:v>
                </c:pt>
                <c:pt idx="2963">
                  <c:v>-0.17094000000000001</c:v>
                </c:pt>
                <c:pt idx="2964">
                  <c:v>-0.17039000000000001</c:v>
                </c:pt>
                <c:pt idx="2965">
                  <c:v>-0.16985</c:v>
                </c:pt>
                <c:pt idx="2966">
                  <c:v>-0.16936000000000001</c:v>
                </c:pt>
                <c:pt idx="2967">
                  <c:v>-0.16880999999999999</c:v>
                </c:pt>
                <c:pt idx="2968">
                  <c:v>-0.16832</c:v>
                </c:pt>
                <c:pt idx="2969">
                  <c:v>-0.16783000000000001</c:v>
                </c:pt>
                <c:pt idx="2970">
                  <c:v>-0.16733999999999999</c:v>
                </c:pt>
                <c:pt idx="2971">
                  <c:v>-0.1668</c:v>
                </c:pt>
                <c:pt idx="2972">
                  <c:v>-0.16631000000000001</c:v>
                </c:pt>
                <c:pt idx="2973">
                  <c:v>-0.16582</c:v>
                </c:pt>
                <c:pt idx="2974">
                  <c:v>-0.16533</c:v>
                </c:pt>
                <c:pt idx="2975">
                  <c:v>-0.16483999999999999</c:v>
                </c:pt>
                <c:pt idx="2976">
                  <c:v>-0.16428999999999999</c:v>
                </c:pt>
                <c:pt idx="2977">
                  <c:v>-0.16375000000000001</c:v>
                </c:pt>
                <c:pt idx="2978">
                  <c:v>-0.16320000000000001</c:v>
                </c:pt>
                <c:pt idx="2979">
                  <c:v>-0.16255</c:v>
                </c:pt>
                <c:pt idx="2980">
                  <c:v>-0.16195000000000001</c:v>
                </c:pt>
                <c:pt idx="2981">
                  <c:v>-0.16134999999999999</c:v>
                </c:pt>
                <c:pt idx="2982">
                  <c:v>-0.16070000000000001</c:v>
                </c:pt>
                <c:pt idx="2983">
                  <c:v>-0.16009999999999999</c:v>
                </c:pt>
                <c:pt idx="2984">
                  <c:v>-0.1595</c:v>
                </c:pt>
                <c:pt idx="2985">
                  <c:v>-0.15890000000000001</c:v>
                </c:pt>
                <c:pt idx="2986">
                  <c:v>-0.15836</c:v>
                </c:pt>
                <c:pt idx="2987">
                  <c:v>-0.15776000000000001</c:v>
                </c:pt>
                <c:pt idx="2988">
                  <c:v>-0.15715999999999999</c:v>
                </c:pt>
                <c:pt idx="2989">
                  <c:v>-0.15661</c:v>
                </c:pt>
                <c:pt idx="2990">
                  <c:v>-0.15601999999999999</c:v>
                </c:pt>
                <c:pt idx="2991">
                  <c:v>-0.15547</c:v>
                </c:pt>
                <c:pt idx="2992">
                  <c:v>-0.15487000000000001</c:v>
                </c:pt>
                <c:pt idx="2993">
                  <c:v>-0.15422</c:v>
                </c:pt>
                <c:pt idx="2994">
                  <c:v>-0.15356</c:v>
                </c:pt>
                <c:pt idx="2995">
                  <c:v>-0.15286</c:v>
                </c:pt>
                <c:pt idx="2996">
                  <c:v>-0.1522</c:v>
                </c:pt>
                <c:pt idx="2997">
                  <c:v>-0.1515</c:v>
                </c:pt>
                <c:pt idx="2998">
                  <c:v>-0.15079000000000001</c:v>
                </c:pt>
                <c:pt idx="2999">
                  <c:v>-0.15007999999999999</c:v>
                </c:pt>
                <c:pt idx="3000">
                  <c:v>-0.14943000000000001</c:v>
                </c:pt>
                <c:pt idx="3001">
                  <c:v>-0.14877000000000001</c:v>
                </c:pt>
                <c:pt idx="3002">
                  <c:v>-0.14812</c:v>
                </c:pt>
                <c:pt idx="3003">
                  <c:v>-0.14746999999999999</c:v>
                </c:pt>
                <c:pt idx="3004">
                  <c:v>-0.14681</c:v>
                </c:pt>
                <c:pt idx="3005">
                  <c:v>-0.14616000000000001</c:v>
                </c:pt>
                <c:pt idx="3006">
                  <c:v>-0.14555999999999999</c:v>
                </c:pt>
                <c:pt idx="3007">
                  <c:v>-0.14491000000000001</c:v>
                </c:pt>
                <c:pt idx="3008">
                  <c:v>-0.14424999999999999</c:v>
                </c:pt>
                <c:pt idx="3009">
                  <c:v>-0.14355000000000001</c:v>
                </c:pt>
                <c:pt idx="3010">
                  <c:v>-0.14283999999999999</c:v>
                </c:pt>
                <c:pt idx="3011">
                  <c:v>-0.14208000000000001</c:v>
                </c:pt>
                <c:pt idx="3012">
                  <c:v>-0.14130999999999999</c:v>
                </c:pt>
                <c:pt idx="3013">
                  <c:v>-0.14055000000000001</c:v>
                </c:pt>
                <c:pt idx="3014">
                  <c:v>-0.13979</c:v>
                </c:pt>
                <c:pt idx="3015">
                  <c:v>-0.13902999999999999</c:v>
                </c:pt>
                <c:pt idx="3016">
                  <c:v>-0.13832</c:v>
                </c:pt>
                <c:pt idx="3017">
                  <c:v>-0.13761000000000001</c:v>
                </c:pt>
                <c:pt idx="3018">
                  <c:v>-0.13689999999999999</c:v>
                </c:pt>
                <c:pt idx="3019">
                  <c:v>-0.13625000000000001</c:v>
                </c:pt>
                <c:pt idx="3020">
                  <c:v>-0.13553999999999999</c:v>
                </c:pt>
                <c:pt idx="3021">
                  <c:v>-0.13483000000000001</c:v>
                </c:pt>
                <c:pt idx="3022">
                  <c:v>-0.13411999999999999</c:v>
                </c:pt>
                <c:pt idx="3023">
                  <c:v>-0.13347000000000001</c:v>
                </c:pt>
                <c:pt idx="3024">
                  <c:v>-0.13275999999999999</c:v>
                </c:pt>
                <c:pt idx="3025">
                  <c:v>-0.13200000000000001</c:v>
                </c:pt>
                <c:pt idx="3026">
                  <c:v>-0.13124</c:v>
                </c:pt>
                <c:pt idx="3027">
                  <c:v>-0.13042000000000001</c:v>
                </c:pt>
                <c:pt idx="3028">
                  <c:v>-0.12961</c:v>
                </c:pt>
                <c:pt idx="3029">
                  <c:v>-0.12878999999999999</c:v>
                </c:pt>
                <c:pt idx="3030">
                  <c:v>-0.12797</c:v>
                </c:pt>
                <c:pt idx="3031">
                  <c:v>-0.12720999999999999</c:v>
                </c:pt>
                <c:pt idx="3032">
                  <c:v>-0.12645000000000001</c:v>
                </c:pt>
                <c:pt idx="3033">
                  <c:v>-0.12567999999999999</c:v>
                </c:pt>
                <c:pt idx="3034">
                  <c:v>-0.12497999999999999</c:v>
                </c:pt>
                <c:pt idx="3035">
                  <c:v>-0.12421</c:v>
                </c:pt>
                <c:pt idx="3036">
                  <c:v>-0.12350999999999999</c:v>
                </c:pt>
                <c:pt idx="3037">
                  <c:v>-0.12274</c:v>
                </c:pt>
                <c:pt idx="3038">
                  <c:v>-0.12204</c:v>
                </c:pt>
                <c:pt idx="3039">
                  <c:v>-0.12132999999999999</c:v>
                </c:pt>
                <c:pt idx="3040">
                  <c:v>-0.12057</c:v>
                </c:pt>
                <c:pt idx="3041">
                  <c:v>-0.1198</c:v>
                </c:pt>
                <c:pt idx="3042">
                  <c:v>-0.11899</c:v>
                </c:pt>
                <c:pt idx="3043">
                  <c:v>-0.11812</c:v>
                </c:pt>
                <c:pt idx="3044">
                  <c:v>-0.1173</c:v>
                </c:pt>
                <c:pt idx="3045">
                  <c:v>-0.11643000000000001</c:v>
                </c:pt>
                <c:pt idx="3046">
                  <c:v>-0.11556</c:v>
                </c:pt>
                <c:pt idx="3047">
                  <c:v>-0.11473999999999999</c:v>
                </c:pt>
                <c:pt idx="3048">
                  <c:v>-0.11391999999999999</c:v>
                </c:pt>
                <c:pt idx="3049">
                  <c:v>-0.11316</c:v>
                </c:pt>
                <c:pt idx="3050">
                  <c:v>-0.11244999999999999</c:v>
                </c:pt>
                <c:pt idx="3051">
                  <c:v>-0.11169</c:v>
                </c:pt>
                <c:pt idx="3052">
                  <c:v>-0.11093</c:v>
                </c:pt>
                <c:pt idx="3053">
                  <c:v>-0.11017</c:v>
                </c:pt>
                <c:pt idx="3054">
                  <c:v>-0.1094</c:v>
                </c:pt>
                <c:pt idx="3055">
                  <c:v>-0.10864</c:v>
                </c:pt>
                <c:pt idx="3056">
                  <c:v>-0.10788</c:v>
                </c:pt>
                <c:pt idx="3057">
                  <c:v>-0.10706</c:v>
                </c:pt>
                <c:pt idx="3058">
                  <c:v>-0.10624</c:v>
                </c:pt>
                <c:pt idx="3059">
                  <c:v>-0.10537000000000001</c:v>
                </c:pt>
                <c:pt idx="3060">
                  <c:v>-0.1045</c:v>
                </c:pt>
                <c:pt idx="3061">
                  <c:v>-0.10363</c:v>
                </c:pt>
                <c:pt idx="3062">
                  <c:v>-0.10276</c:v>
                </c:pt>
                <c:pt idx="3063">
                  <c:v>-0.10188999999999999</c:v>
                </c:pt>
                <c:pt idx="3064">
                  <c:v>-0.10106999999999999</c:v>
                </c:pt>
                <c:pt idx="3065">
                  <c:v>-0.10031</c:v>
                </c:pt>
                <c:pt idx="3066">
                  <c:v>-9.955E-2</c:v>
                </c:pt>
                <c:pt idx="3067">
                  <c:v>-9.8780000000000007E-2</c:v>
                </c:pt>
                <c:pt idx="3068">
                  <c:v>-9.7970000000000002E-2</c:v>
                </c:pt>
                <c:pt idx="3069">
                  <c:v>-9.7210000000000005E-2</c:v>
                </c:pt>
                <c:pt idx="3070">
                  <c:v>-9.6439999999999998E-2</c:v>
                </c:pt>
                <c:pt idx="3071">
                  <c:v>-9.5680000000000001E-2</c:v>
                </c:pt>
                <c:pt idx="3072">
                  <c:v>-9.4920000000000004E-2</c:v>
                </c:pt>
                <c:pt idx="3073">
                  <c:v>-9.4100000000000003E-2</c:v>
                </c:pt>
                <c:pt idx="3074">
                  <c:v>-9.3229999999999993E-2</c:v>
                </c:pt>
                <c:pt idx="3075">
                  <c:v>-9.2359999999999998E-2</c:v>
                </c:pt>
                <c:pt idx="3076">
                  <c:v>-9.1490000000000002E-2</c:v>
                </c:pt>
                <c:pt idx="3077">
                  <c:v>-9.0560000000000002E-2</c:v>
                </c:pt>
                <c:pt idx="3078">
                  <c:v>-8.9690000000000006E-2</c:v>
                </c:pt>
                <c:pt idx="3079">
                  <c:v>-8.8819999999999996E-2</c:v>
                </c:pt>
                <c:pt idx="3080">
                  <c:v>-8.7999999999999995E-2</c:v>
                </c:pt>
                <c:pt idx="3081">
                  <c:v>-8.7239999999999998E-2</c:v>
                </c:pt>
                <c:pt idx="3082">
                  <c:v>-8.6480000000000001E-2</c:v>
                </c:pt>
                <c:pt idx="3083">
                  <c:v>-8.5720000000000005E-2</c:v>
                </c:pt>
                <c:pt idx="3084">
                  <c:v>-8.4900000000000003E-2</c:v>
                </c:pt>
                <c:pt idx="3085">
                  <c:v>-8.4140000000000006E-2</c:v>
                </c:pt>
                <c:pt idx="3086">
                  <c:v>-8.337E-2</c:v>
                </c:pt>
                <c:pt idx="3087">
                  <c:v>-8.2610000000000003E-2</c:v>
                </c:pt>
                <c:pt idx="3088">
                  <c:v>-8.1850000000000006E-2</c:v>
                </c:pt>
                <c:pt idx="3089">
                  <c:v>-8.1030000000000005E-2</c:v>
                </c:pt>
                <c:pt idx="3090">
                  <c:v>-8.0159999999999995E-2</c:v>
                </c:pt>
                <c:pt idx="3091">
                  <c:v>-7.9289999999999999E-2</c:v>
                </c:pt>
                <c:pt idx="3092">
                  <c:v>-7.8359999999999999E-2</c:v>
                </c:pt>
                <c:pt idx="3093">
                  <c:v>-7.7490000000000003E-2</c:v>
                </c:pt>
                <c:pt idx="3094">
                  <c:v>-7.6619999999999994E-2</c:v>
                </c:pt>
                <c:pt idx="3095">
                  <c:v>-7.5749999999999998E-2</c:v>
                </c:pt>
                <c:pt idx="3096">
                  <c:v>-7.4929999999999997E-2</c:v>
                </c:pt>
                <c:pt idx="3097">
                  <c:v>-7.417E-2</c:v>
                </c:pt>
                <c:pt idx="3098">
                  <c:v>-7.3410000000000003E-2</c:v>
                </c:pt>
                <c:pt idx="3099">
                  <c:v>-7.2650000000000006E-2</c:v>
                </c:pt>
                <c:pt idx="3100">
                  <c:v>-7.1879999999999999E-2</c:v>
                </c:pt>
                <c:pt idx="3101">
                  <c:v>-7.1120000000000003E-2</c:v>
                </c:pt>
                <c:pt idx="3102">
                  <c:v>-7.0360000000000006E-2</c:v>
                </c:pt>
                <c:pt idx="3103">
                  <c:v>-6.9599999999999995E-2</c:v>
                </c:pt>
                <c:pt idx="3104">
                  <c:v>-6.8839999999999998E-2</c:v>
                </c:pt>
                <c:pt idx="3105">
                  <c:v>-6.8019999999999997E-2</c:v>
                </c:pt>
                <c:pt idx="3106">
                  <c:v>-6.7150000000000001E-2</c:v>
                </c:pt>
                <c:pt idx="3107">
                  <c:v>-6.633E-2</c:v>
                </c:pt>
                <c:pt idx="3108">
                  <c:v>-6.54E-2</c:v>
                </c:pt>
                <c:pt idx="3109">
                  <c:v>-6.4530000000000004E-2</c:v>
                </c:pt>
                <c:pt idx="3110">
                  <c:v>-6.3659999999999994E-2</c:v>
                </c:pt>
                <c:pt idx="3111">
                  <c:v>-6.2850000000000003E-2</c:v>
                </c:pt>
                <c:pt idx="3112">
                  <c:v>-6.2030000000000002E-2</c:v>
                </c:pt>
                <c:pt idx="3113">
                  <c:v>-6.1269999999999998E-2</c:v>
                </c:pt>
                <c:pt idx="3114">
                  <c:v>-6.0560000000000003E-2</c:v>
                </c:pt>
                <c:pt idx="3115">
                  <c:v>-5.9799999999999999E-2</c:v>
                </c:pt>
                <c:pt idx="3116">
                  <c:v>-5.9029999999999999E-2</c:v>
                </c:pt>
                <c:pt idx="3117">
                  <c:v>-5.833E-2</c:v>
                </c:pt>
                <c:pt idx="3118">
                  <c:v>-5.756E-2</c:v>
                </c:pt>
                <c:pt idx="3119">
                  <c:v>-5.6800000000000003E-2</c:v>
                </c:pt>
                <c:pt idx="3120">
                  <c:v>-5.6090000000000001E-2</c:v>
                </c:pt>
                <c:pt idx="3121">
                  <c:v>-5.5280000000000003E-2</c:v>
                </c:pt>
                <c:pt idx="3122">
                  <c:v>-5.4460000000000001E-2</c:v>
                </c:pt>
                <c:pt idx="3123">
                  <c:v>-5.3589999999999999E-2</c:v>
                </c:pt>
                <c:pt idx="3124">
                  <c:v>-5.2769999999999997E-2</c:v>
                </c:pt>
                <c:pt idx="3125">
                  <c:v>-5.1900000000000002E-2</c:v>
                </c:pt>
                <c:pt idx="3126">
                  <c:v>-5.108E-2</c:v>
                </c:pt>
                <c:pt idx="3127">
                  <c:v>-5.0270000000000002E-2</c:v>
                </c:pt>
                <c:pt idx="3128">
                  <c:v>-4.9450000000000001E-2</c:v>
                </c:pt>
                <c:pt idx="3129">
                  <c:v>-4.8739999999999999E-2</c:v>
                </c:pt>
                <c:pt idx="3130">
                  <c:v>-4.8030000000000003E-2</c:v>
                </c:pt>
                <c:pt idx="3131">
                  <c:v>-4.7329999999999997E-2</c:v>
                </c:pt>
                <c:pt idx="3132">
                  <c:v>-4.6559999999999997E-2</c:v>
                </c:pt>
                <c:pt idx="3133">
                  <c:v>-4.5859999999999998E-2</c:v>
                </c:pt>
                <c:pt idx="3134">
                  <c:v>-4.5150000000000003E-2</c:v>
                </c:pt>
                <c:pt idx="3135">
                  <c:v>-4.4389999999999999E-2</c:v>
                </c:pt>
                <c:pt idx="3136">
                  <c:v>-4.3679999999999997E-2</c:v>
                </c:pt>
                <c:pt idx="3137">
                  <c:v>-4.292E-2</c:v>
                </c:pt>
                <c:pt idx="3138">
                  <c:v>-4.2099999999999999E-2</c:v>
                </c:pt>
                <c:pt idx="3139">
                  <c:v>-4.1279999999999997E-2</c:v>
                </c:pt>
                <c:pt idx="3140">
                  <c:v>-4.0460000000000003E-2</c:v>
                </c:pt>
                <c:pt idx="3141">
                  <c:v>-3.9649999999999998E-2</c:v>
                </c:pt>
                <c:pt idx="3142">
                  <c:v>-3.8830000000000003E-2</c:v>
                </c:pt>
                <c:pt idx="3143">
                  <c:v>-3.807E-2</c:v>
                </c:pt>
                <c:pt idx="3144">
                  <c:v>-3.7310000000000003E-2</c:v>
                </c:pt>
                <c:pt idx="3145">
                  <c:v>-3.6600000000000001E-2</c:v>
                </c:pt>
                <c:pt idx="3146">
                  <c:v>-3.5889999999999998E-2</c:v>
                </c:pt>
                <c:pt idx="3147">
                  <c:v>-3.524E-2</c:v>
                </c:pt>
                <c:pt idx="3148">
                  <c:v>-3.4529999999999998E-2</c:v>
                </c:pt>
                <c:pt idx="3149">
                  <c:v>-3.3820000000000003E-2</c:v>
                </c:pt>
                <c:pt idx="3150">
                  <c:v>-3.3110000000000001E-2</c:v>
                </c:pt>
                <c:pt idx="3151">
                  <c:v>-3.2410000000000001E-2</c:v>
                </c:pt>
                <c:pt idx="3152">
                  <c:v>-3.175E-2</c:v>
                </c:pt>
                <c:pt idx="3153">
                  <c:v>-3.099E-2</c:v>
                </c:pt>
                <c:pt idx="3154">
                  <c:v>-3.023E-2</c:v>
                </c:pt>
                <c:pt idx="3155">
                  <c:v>-2.9409999999999999E-2</c:v>
                </c:pt>
                <c:pt idx="3156">
                  <c:v>-2.8649999999999998E-2</c:v>
                </c:pt>
                <c:pt idx="3157">
                  <c:v>-2.7830000000000001E-2</c:v>
                </c:pt>
                <c:pt idx="3158">
                  <c:v>-2.707E-2</c:v>
                </c:pt>
                <c:pt idx="3159">
                  <c:v>-2.631E-2</c:v>
                </c:pt>
                <c:pt idx="3160">
                  <c:v>-2.5600000000000001E-2</c:v>
                </c:pt>
                <c:pt idx="3161">
                  <c:v>-2.4889999999999999E-2</c:v>
                </c:pt>
                <c:pt idx="3162">
                  <c:v>-2.4240000000000001E-2</c:v>
                </c:pt>
                <c:pt idx="3163">
                  <c:v>-2.358E-2</c:v>
                </c:pt>
                <c:pt idx="3164">
                  <c:v>-2.2929999999999999E-2</c:v>
                </c:pt>
                <c:pt idx="3165">
                  <c:v>-2.222E-2</c:v>
                </c:pt>
                <c:pt idx="3166">
                  <c:v>-2.1569999999999999E-2</c:v>
                </c:pt>
                <c:pt idx="3167">
                  <c:v>-2.0920000000000001E-2</c:v>
                </c:pt>
                <c:pt idx="3168">
                  <c:v>-2.0209999999999999E-2</c:v>
                </c:pt>
                <c:pt idx="3169">
                  <c:v>-1.95E-2</c:v>
                </c:pt>
                <c:pt idx="3170">
                  <c:v>-1.8790000000000001E-2</c:v>
                </c:pt>
                <c:pt idx="3171">
                  <c:v>-1.8030000000000001E-2</c:v>
                </c:pt>
                <c:pt idx="3172">
                  <c:v>-1.7270000000000001E-2</c:v>
                </c:pt>
                <c:pt idx="3173">
                  <c:v>-1.651E-2</c:v>
                </c:pt>
                <c:pt idx="3174">
                  <c:v>-1.5740000000000001E-2</c:v>
                </c:pt>
                <c:pt idx="3175">
                  <c:v>-1.504E-2</c:v>
                </c:pt>
                <c:pt idx="3176">
                  <c:v>-1.4330000000000001E-2</c:v>
                </c:pt>
                <c:pt idx="3177">
                  <c:v>-1.367E-2</c:v>
                </c:pt>
                <c:pt idx="3178">
                  <c:v>-1.307E-2</c:v>
                </c:pt>
                <c:pt idx="3179">
                  <c:v>-1.242E-2</c:v>
                </c:pt>
                <c:pt idx="3180">
                  <c:v>-1.1769999999999999E-2</c:v>
                </c:pt>
                <c:pt idx="3181">
                  <c:v>-1.111E-2</c:v>
                </c:pt>
                <c:pt idx="3182">
                  <c:v>-1.0460000000000001E-2</c:v>
                </c:pt>
                <c:pt idx="3183">
                  <c:v>-9.8600000000000007E-3</c:v>
                </c:pt>
                <c:pt idx="3184">
                  <c:v>-9.2099999999999994E-3</c:v>
                </c:pt>
                <c:pt idx="3185">
                  <c:v>-8.5000000000000006E-3</c:v>
                </c:pt>
                <c:pt idx="3186">
                  <c:v>-7.79E-3</c:v>
                </c:pt>
                <c:pt idx="3187">
                  <c:v>-7.0800000000000004E-3</c:v>
                </c:pt>
                <c:pt idx="3188">
                  <c:v>-6.3200000000000001E-3</c:v>
                </c:pt>
                <c:pt idx="3189">
                  <c:v>-5.6100000000000004E-3</c:v>
                </c:pt>
                <c:pt idx="3190">
                  <c:v>-4.9100000000000003E-3</c:v>
                </c:pt>
                <c:pt idx="3191">
                  <c:v>-4.1999999999999997E-3</c:v>
                </c:pt>
                <c:pt idx="3192">
                  <c:v>-3.5500000000000002E-3</c:v>
                </c:pt>
                <c:pt idx="3193">
                  <c:v>-2.8900000000000002E-3</c:v>
                </c:pt>
                <c:pt idx="3194">
                  <c:v>-2.2899999999999999E-3</c:v>
                </c:pt>
                <c:pt idx="3195">
                  <c:v>-1.6900000000000001E-3</c:v>
                </c:pt>
                <c:pt idx="3196">
                  <c:v>-1.1000000000000001E-3</c:v>
                </c:pt>
                <c:pt idx="3197">
                  <c:v>-4.4000000000000002E-4</c:v>
                </c:pt>
                <c:pt idx="3198">
                  <c:v>1.6000000000000001E-4</c:v>
                </c:pt>
                <c:pt idx="3199">
                  <c:v>7.6000000000000004E-4</c:v>
                </c:pt>
                <c:pt idx="3200">
                  <c:v>1.41E-3</c:v>
                </c:pt>
                <c:pt idx="3201">
                  <c:v>2.0600000000000002E-3</c:v>
                </c:pt>
                <c:pt idx="3202">
                  <c:v>2.7200000000000002E-3</c:v>
                </c:pt>
                <c:pt idx="3203">
                  <c:v>3.4199999999999999E-3</c:v>
                </c:pt>
                <c:pt idx="3204">
                  <c:v>4.13E-3</c:v>
                </c:pt>
                <c:pt idx="3205">
                  <c:v>4.79E-3</c:v>
                </c:pt>
                <c:pt idx="3206">
                  <c:v>5.4900000000000001E-3</c:v>
                </c:pt>
                <c:pt idx="3207">
                  <c:v>6.1500000000000001E-3</c:v>
                </c:pt>
                <c:pt idx="3208">
                  <c:v>6.7499999999999999E-3</c:v>
                </c:pt>
                <c:pt idx="3209">
                  <c:v>7.3499999999999998E-3</c:v>
                </c:pt>
                <c:pt idx="3210">
                  <c:v>7.9399999999999991E-3</c:v>
                </c:pt>
                <c:pt idx="3211">
                  <c:v>8.4899999999999993E-3</c:v>
                </c:pt>
                <c:pt idx="3212">
                  <c:v>9.0900000000000009E-3</c:v>
                </c:pt>
                <c:pt idx="3213">
                  <c:v>9.6900000000000007E-3</c:v>
                </c:pt>
                <c:pt idx="3214">
                  <c:v>1.0290000000000001E-2</c:v>
                </c:pt>
                <c:pt idx="3215">
                  <c:v>1.0880000000000001E-2</c:v>
                </c:pt>
                <c:pt idx="3216">
                  <c:v>1.1429999999999999E-2</c:v>
                </c:pt>
                <c:pt idx="3217">
                  <c:v>1.208E-2</c:v>
                </c:pt>
                <c:pt idx="3218">
                  <c:v>1.268E-2</c:v>
                </c:pt>
                <c:pt idx="3219">
                  <c:v>1.3339999999999999E-2</c:v>
                </c:pt>
                <c:pt idx="3220">
                  <c:v>1.3990000000000001E-2</c:v>
                </c:pt>
                <c:pt idx="3221">
                  <c:v>1.464E-2</c:v>
                </c:pt>
                <c:pt idx="3222">
                  <c:v>1.5299999999999999E-2</c:v>
                </c:pt>
                <c:pt idx="3223">
                  <c:v>1.5890000000000001E-2</c:v>
                </c:pt>
                <c:pt idx="3224">
                  <c:v>1.6490000000000001E-2</c:v>
                </c:pt>
                <c:pt idx="3225">
                  <c:v>1.704E-2</c:v>
                </c:pt>
                <c:pt idx="3226">
                  <c:v>1.7579999999999998E-2</c:v>
                </c:pt>
                <c:pt idx="3227">
                  <c:v>1.8069999999999999E-2</c:v>
                </c:pt>
                <c:pt idx="3228">
                  <c:v>1.8620000000000001E-2</c:v>
                </c:pt>
                <c:pt idx="3229">
                  <c:v>1.916E-2</c:v>
                </c:pt>
                <c:pt idx="3230">
                  <c:v>1.9709999999999998E-2</c:v>
                </c:pt>
                <c:pt idx="3231">
                  <c:v>2.0250000000000001E-2</c:v>
                </c:pt>
                <c:pt idx="3232">
                  <c:v>2.0799999999999999E-2</c:v>
                </c:pt>
                <c:pt idx="3233">
                  <c:v>2.1389999999999999E-2</c:v>
                </c:pt>
                <c:pt idx="3234">
                  <c:v>2.1940000000000001E-2</c:v>
                </c:pt>
                <c:pt idx="3235">
                  <c:v>2.2540000000000001E-2</c:v>
                </c:pt>
                <c:pt idx="3236">
                  <c:v>2.3140000000000001E-2</c:v>
                </c:pt>
                <c:pt idx="3237">
                  <c:v>2.3740000000000001E-2</c:v>
                </c:pt>
                <c:pt idx="3238">
                  <c:v>2.4279999999999999E-2</c:v>
                </c:pt>
                <c:pt idx="3239">
                  <c:v>2.4879999999999999E-2</c:v>
                </c:pt>
                <c:pt idx="3240">
                  <c:v>2.537E-2</c:v>
                </c:pt>
                <c:pt idx="3241">
                  <c:v>2.5860000000000001E-2</c:v>
                </c:pt>
                <c:pt idx="3242">
                  <c:v>2.6349999999999998E-2</c:v>
                </c:pt>
                <c:pt idx="3243">
                  <c:v>2.6839999999999999E-2</c:v>
                </c:pt>
                <c:pt idx="3244">
                  <c:v>2.733E-2</c:v>
                </c:pt>
                <c:pt idx="3245">
                  <c:v>2.7820000000000001E-2</c:v>
                </c:pt>
                <c:pt idx="3246">
                  <c:v>2.8309999999999998E-2</c:v>
                </c:pt>
                <c:pt idx="3247">
                  <c:v>2.8799999999999999E-2</c:v>
                </c:pt>
                <c:pt idx="3248">
                  <c:v>2.929E-2</c:v>
                </c:pt>
                <c:pt idx="3249">
                  <c:v>2.9780000000000001E-2</c:v>
                </c:pt>
                <c:pt idx="3250">
                  <c:v>3.0269999999999998E-2</c:v>
                </c:pt>
                <c:pt idx="3251">
                  <c:v>3.0759999999999999E-2</c:v>
                </c:pt>
                <c:pt idx="3252">
                  <c:v>3.1300000000000001E-2</c:v>
                </c:pt>
                <c:pt idx="3253">
                  <c:v>3.1789999999999999E-2</c:v>
                </c:pt>
                <c:pt idx="3254">
                  <c:v>3.2280000000000003E-2</c:v>
                </c:pt>
                <c:pt idx="3255">
                  <c:v>3.2779999999999997E-2</c:v>
                </c:pt>
                <c:pt idx="3256">
                  <c:v>3.3210000000000003E-2</c:v>
                </c:pt>
                <c:pt idx="3257">
                  <c:v>3.3649999999999999E-2</c:v>
                </c:pt>
                <c:pt idx="3258">
                  <c:v>3.4079999999999999E-2</c:v>
                </c:pt>
                <c:pt idx="3259">
                  <c:v>3.4459999999999998E-2</c:v>
                </c:pt>
                <c:pt idx="3260">
                  <c:v>3.4840000000000003E-2</c:v>
                </c:pt>
                <c:pt idx="3261">
                  <c:v>3.5279999999999999E-2</c:v>
                </c:pt>
                <c:pt idx="3262">
                  <c:v>3.5720000000000002E-2</c:v>
                </c:pt>
                <c:pt idx="3263">
                  <c:v>3.61E-2</c:v>
                </c:pt>
                <c:pt idx="3264">
                  <c:v>3.653E-2</c:v>
                </c:pt>
                <c:pt idx="3265">
                  <c:v>3.6909999999999998E-2</c:v>
                </c:pt>
                <c:pt idx="3266">
                  <c:v>3.7350000000000001E-2</c:v>
                </c:pt>
                <c:pt idx="3267">
                  <c:v>3.773E-2</c:v>
                </c:pt>
                <c:pt idx="3268">
                  <c:v>3.8170000000000003E-2</c:v>
                </c:pt>
                <c:pt idx="3269">
                  <c:v>3.8600000000000002E-2</c:v>
                </c:pt>
                <c:pt idx="3270">
                  <c:v>3.8980000000000001E-2</c:v>
                </c:pt>
                <c:pt idx="3271">
                  <c:v>3.9359999999999999E-2</c:v>
                </c:pt>
                <c:pt idx="3272">
                  <c:v>3.9750000000000001E-2</c:v>
                </c:pt>
                <c:pt idx="3273">
                  <c:v>4.0070000000000001E-2</c:v>
                </c:pt>
                <c:pt idx="3274">
                  <c:v>4.0399999999999998E-2</c:v>
                </c:pt>
                <c:pt idx="3275">
                  <c:v>4.0730000000000002E-2</c:v>
                </c:pt>
                <c:pt idx="3276">
                  <c:v>4.1000000000000002E-2</c:v>
                </c:pt>
                <c:pt idx="3277">
                  <c:v>4.1320000000000003E-2</c:v>
                </c:pt>
                <c:pt idx="3278">
                  <c:v>4.165E-2</c:v>
                </c:pt>
                <c:pt idx="3279">
                  <c:v>4.1980000000000003E-2</c:v>
                </c:pt>
                <c:pt idx="3280">
                  <c:v>4.2299999999999997E-2</c:v>
                </c:pt>
                <c:pt idx="3281">
                  <c:v>4.258E-2</c:v>
                </c:pt>
                <c:pt idx="3282">
                  <c:v>4.2900000000000001E-2</c:v>
                </c:pt>
                <c:pt idx="3283">
                  <c:v>4.3229999999999998E-2</c:v>
                </c:pt>
                <c:pt idx="3284">
                  <c:v>4.3560000000000001E-2</c:v>
                </c:pt>
                <c:pt idx="3285">
                  <c:v>4.3830000000000001E-2</c:v>
                </c:pt>
                <c:pt idx="3286">
                  <c:v>4.4159999999999998E-2</c:v>
                </c:pt>
                <c:pt idx="3287">
                  <c:v>4.4429999999999997E-2</c:v>
                </c:pt>
                <c:pt idx="3288">
                  <c:v>4.4699999999999997E-2</c:v>
                </c:pt>
                <c:pt idx="3289">
                  <c:v>4.4920000000000002E-2</c:v>
                </c:pt>
                <c:pt idx="3290">
                  <c:v>4.514E-2</c:v>
                </c:pt>
                <c:pt idx="3291">
                  <c:v>4.5350000000000001E-2</c:v>
                </c:pt>
                <c:pt idx="3292">
                  <c:v>4.5569999999999999E-2</c:v>
                </c:pt>
                <c:pt idx="3293">
                  <c:v>4.5789999999999997E-2</c:v>
                </c:pt>
                <c:pt idx="3294">
                  <c:v>4.6010000000000002E-2</c:v>
                </c:pt>
                <c:pt idx="3295">
                  <c:v>4.623E-2</c:v>
                </c:pt>
                <c:pt idx="3296">
                  <c:v>4.6440000000000002E-2</c:v>
                </c:pt>
                <c:pt idx="3297">
                  <c:v>4.6609999999999999E-2</c:v>
                </c:pt>
                <c:pt idx="3298">
                  <c:v>4.6820000000000001E-2</c:v>
                </c:pt>
                <c:pt idx="3299">
                  <c:v>4.7039999999999998E-2</c:v>
                </c:pt>
                <c:pt idx="3300">
                  <c:v>4.7260000000000003E-2</c:v>
                </c:pt>
                <c:pt idx="3301">
                  <c:v>4.7419999999999997E-2</c:v>
                </c:pt>
                <c:pt idx="3302">
                  <c:v>4.7640000000000002E-2</c:v>
                </c:pt>
                <c:pt idx="3303">
                  <c:v>4.7800000000000002E-2</c:v>
                </c:pt>
                <c:pt idx="3304">
                  <c:v>4.7969999999999999E-2</c:v>
                </c:pt>
                <c:pt idx="3305">
                  <c:v>4.8079999999999998E-2</c:v>
                </c:pt>
                <c:pt idx="3306">
                  <c:v>4.8189999999999997E-2</c:v>
                </c:pt>
                <c:pt idx="3307">
                  <c:v>4.829E-2</c:v>
                </c:pt>
                <c:pt idx="3308">
                  <c:v>4.8460000000000003E-2</c:v>
                </c:pt>
                <c:pt idx="3309">
                  <c:v>4.8570000000000002E-2</c:v>
                </c:pt>
                <c:pt idx="3310">
                  <c:v>4.8680000000000001E-2</c:v>
                </c:pt>
                <c:pt idx="3311">
                  <c:v>4.8779999999999997E-2</c:v>
                </c:pt>
                <c:pt idx="3312">
                  <c:v>4.8890000000000003E-2</c:v>
                </c:pt>
                <c:pt idx="3313">
                  <c:v>4.9000000000000002E-2</c:v>
                </c:pt>
                <c:pt idx="3314">
                  <c:v>4.9110000000000001E-2</c:v>
                </c:pt>
                <c:pt idx="3315">
                  <c:v>4.922E-2</c:v>
                </c:pt>
                <c:pt idx="3316">
                  <c:v>4.9270000000000001E-2</c:v>
                </c:pt>
                <c:pt idx="3317">
                  <c:v>4.938E-2</c:v>
                </c:pt>
                <c:pt idx="3318">
                  <c:v>4.9489999999999999E-2</c:v>
                </c:pt>
                <c:pt idx="3319">
                  <c:v>4.9549999999999997E-2</c:v>
                </c:pt>
                <c:pt idx="3320">
                  <c:v>4.9599999999999998E-2</c:v>
                </c:pt>
                <c:pt idx="3321">
                  <c:v>4.9660000000000003E-2</c:v>
                </c:pt>
                <c:pt idx="3322">
                  <c:v>4.9660000000000003E-2</c:v>
                </c:pt>
                <c:pt idx="3323">
                  <c:v>4.9709999999999997E-2</c:v>
                </c:pt>
                <c:pt idx="3324">
                  <c:v>4.9709999999999997E-2</c:v>
                </c:pt>
                <c:pt idx="3325">
                  <c:v>4.9709999999999997E-2</c:v>
                </c:pt>
                <c:pt idx="3326">
                  <c:v>4.9759999999999999E-2</c:v>
                </c:pt>
                <c:pt idx="3327">
                  <c:v>4.9759999999999999E-2</c:v>
                </c:pt>
                <c:pt idx="3328">
                  <c:v>4.9820000000000003E-2</c:v>
                </c:pt>
                <c:pt idx="3329">
                  <c:v>4.9820000000000003E-2</c:v>
                </c:pt>
                <c:pt idx="3330">
                  <c:v>4.9820000000000003E-2</c:v>
                </c:pt>
                <c:pt idx="3331">
                  <c:v>4.9869999999999998E-2</c:v>
                </c:pt>
                <c:pt idx="3332">
                  <c:v>4.9869999999999998E-2</c:v>
                </c:pt>
                <c:pt idx="3333">
                  <c:v>4.9869999999999998E-2</c:v>
                </c:pt>
                <c:pt idx="3334">
                  <c:v>4.9869999999999998E-2</c:v>
                </c:pt>
                <c:pt idx="3335">
                  <c:v>4.9869999999999998E-2</c:v>
                </c:pt>
                <c:pt idx="3336">
                  <c:v>4.9820000000000003E-2</c:v>
                </c:pt>
                <c:pt idx="3337">
                  <c:v>4.9759999999999999E-2</c:v>
                </c:pt>
                <c:pt idx="3338">
                  <c:v>4.9759999999999999E-2</c:v>
                </c:pt>
                <c:pt idx="3339">
                  <c:v>4.9709999999999997E-2</c:v>
                </c:pt>
                <c:pt idx="3340">
                  <c:v>4.9660000000000003E-2</c:v>
                </c:pt>
                <c:pt idx="3341">
                  <c:v>4.9599999999999998E-2</c:v>
                </c:pt>
                <c:pt idx="3342">
                  <c:v>4.9549999999999997E-2</c:v>
                </c:pt>
                <c:pt idx="3343">
                  <c:v>4.9489999999999999E-2</c:v>
                </c:pt>
                <c:pt idx="3344">
                  <c:v>4.9439999999999998E-2</c:v>
                </c:pt>
                <c:pt idx="3345">
                  <c:v>4.9439999999999998E-2</c:v>
                </c:pt>
                <c:pt idx="3346">
                  <c:v>4.938E-2</c:v>
                </c:pt>
                <c:pt idx="3347">
                  <c:v>4.9270000000000001E-2</c:v>
                </c:pt>
                <c:pt idx="3348">
                  <c:v>4.922E-2</c:v>
                </c:pt>
                <c:pt idx="3349">
                  <c:v>4.9169999999999998E-2</c:v>
                </c:pt>
                <c:pt idx="3350">
                  <c:v>4.9110000000000001E-2</c:v>
                </c:pt>
                <c:pt idx="3351">
                  <c:v>4.9059999999999999E-2</c:v>
                </c:pt>
                <c:pt idx="3352">
                  <c:v>4.895E-2</c:v>
                </c:pt>
                <c:pt idx="3353">
                  <c:v>4.8890000000000003E-2</c:v>
                </c:pt>
                <c:pt idx="3354">
                  <c:v>4.8779999999999997E-2</c:v>
                </c:pt>
                <c:pt idx="3355">
                  <c:v>4.8680000000000001E-2</c:v>
                </c:pt>
                <c:pt idx="3356">
                  <c:v>4.8570000000000002E-2</c:v>
                </c:pt>
                <c:pt idx="3357">
                  <c:v>4.8460000000000003E-2</c:v>
                </c:pt>
                <c:pt idx="3358">
                  <c:v>4.8399999999999999E-2</c:v>
                </c:pt>
                <c:pt idx="3359">
                  <c:v>4.829E-2</c:v>
                </c:pt>
                <c:pt idx="3360">
                  <c:v>4.8189999999999997E-2</c:v>
                </c:pt>
                <c:pt idx="3361">
                  <c:v>4.8129999999999999E-2</c:v>
                </c:pt>
                <c:pt idx="3362">
                  <c:v>4.802E-2</c:v>
                </c:pt>
                <c:pt idx="3363">
                  <c:v>4.7910000000000001E-2</c:v>
                </c:pt>
                <c:pt idx="3364">
                  <c:v>4.7800000000000002E-2</c:v>
                </c:pt>
                <c:pt idx="3365">
                  <c:v>4.7699999999999999E-2</c:v>
                </c:pt>
                <c:pt idx="3366">
                  <c:v>4.759E-2</c:v>
                </c:pt>
                <c:pt idx="3367">
                  <c:v>4.7480000000000001E-2</c:v>
                </c:pt>
                <c:pt idx="3368">
                  <c:v>4.7370000000000002E-2</c:v>
                </c:pt>
                <c:pt idx="3369">
                  <c:v>4.7260000000000003E-2</c:v>
                </c:pt>
                <c:pt idx="3370">
                  <c:v>4.7100000000000003E-2</c:v>
                </c:pt>
                <c:pt idx="3371">
                  <c:v>4.6989999999999997E-2</c:v>
                </c:pt>
                <c:pt idx="3372">
                  <c:v>4.6879999999999998E-2</c:v>
                </c:pt>
                <c:pt idx="3373">
                  <c:v>4.6769999999999999E-2</c:v>
                </c:pt>
                <c:pt idx="3374">
                  <c:v>4.666E-2</c:v>
                </c:pt>
                <c:pt idx="3375">
                  <c:v>4.65E-2</c:v>
                </c:pt>
                <c:pt idx="3376">
                  <c:v>4.6390000000000001E-2</c:v>
                </c:pt>
                <c:pt idx="3377">
                  <c:v>4.6280000000000002E-2</c:v>
                </c:pt>
                <c:pt idx="3378">
                  <c:v>4.6170000000000003E-2</c:v>
                </c:pt>
                <c:pt idx="3379">
                  <c:v>4.6010000000000002E-2</c:v>
                </c:pt>
                <c:pt idx="3380">
                  <c:v>4.5900000000000003E-2</c:v>
                </c:pt>
                <c:pt idx="3381">
                  <c:v>4.5789999999999997E-2</c:v>
                </c:pt>
                <c:pt idx="3382">
                  <c:v>4.5629999999999997E-2</c:v>
                </c:pt>
                <c:pt idx="3383">
                  <c:v>4.5519999999999998E-2</c:v>
                </c:pt>
                <c:pt idx="3384">
                  <c:v>4.5409999999999999E-2</c:v>
                </c:pt>
                <c:pt idx="3385">
                  <c:v>4.5240000000000002E-2</c:v>
                </c:pt>
                <c:pt idx="3386">
                  <c:v>4.514E-2</c:v>
                </c:pt>
                <c:pt idx="3387">
                  <c:v>4.4970000000000003E-2</c:v>
                </c:pt>
                <c:pt idx="3388">
                  <c:v>4.4859999999999997E-2</c:v>
                </c:pt>
                <c:pt idx="3389">
                  <c:v>4.4749999999999998E-2</c:v>
                </c:pt>
                <c:pt idx="3390">
                  <c:v>4.4589999999999998E-2</c:v>
                </c:pt>
                <c:pt idx="3391">
                  <c:v>4.4479999999999999E-2</c:v>
                </c:pt>
                <c:pt idx="3392">
                  <c:v>4.437E-2</c:v>
                </c:pt>
                <c:pt idx="3393">
                  <c:v>4.4209999999999999E-2</c:v>
                </c:pt>
                <c:pt idx="3394">
                  <c:v>4.41E-2</c:v>
                </c:pt>
                <c:pt idx="3395">
                  <c:v>4.394E-2</c:v>
                </c:pt>
                <c:pt idx="3396">
                  <c:v>4.3830000000000001E-2</c:v>
                </c:pt>
                <c:pt idx="3397">
                  <c:v>4.367E-2</c:v>
                </c:pt>
                <c:pt idx="3398">
                  <c:v>4.3560000000000001E-2</c:v>
                </c:pt>
                <c:pt idx="3399">
                  <c:v>4.3389999999999998E-2</c:v>
                </c:pt>
                <c:pt idx="3400">
                  <c:v>4.3279999999999999E-2</c:v>
                </c:pt>
                <c:pt idx="3401">
                  <c:v>4.3119999999999999E-2</c:v>
                </c:pt>
                <c:pt idx="3402">
                  <c:v>4.301E-2</c:v>
                </c:pt>
                <c:pt idx="3403">
                  <c:v>4.2849999999999999E-2</c:v>
                </c:pt>
                <c:pt idx="3404">
                  <c:v>4.274E-2</c:v>
                </c:pt>
                <c:pt idx="3405">
                  <c:v>4.2630000000000001E-2</c:v>
                </c:pt>
                <c:pt idx="3406">
                  <c:v>4.2470000000000001E-2</c:v>
                </c:pt>
                <c:pt idx="3407">
                  <c:v>4.2360000000000002E-2</c:v>
                </c:pt>
                <c:pt idx="3408">
                  <c:v>4.2250000000000003E-2</c:v>
                </c:pt>
                <c:pt idx="3409">
                  <c:v>4.2090000000000002E-2</c:v>
                </c:pt>
                <c:pt idx="3410">
                  <c:v>4.1980000000000003E-2</c:v>
                </c:pt>
                <c:pt idx="3411">
                  <c:v>4.181E-2</c:v>
                </c:pt>
                <c:pt idx="3412">
                  <c:v>4.1709999999999997E-2</c:v>
                </c:pt>
                <c:pt idx="3413">
                  <c:v>4.1540000000000001E-2</c:v>
                </c:pt>
                <c:pt idx="3414">
                  <c:v>4.1430000000000002E-2</c:v>
                </c:pt>
                <c:pt idx="3415">
                  <c:v>4.1270000000000001E-2</c:v>
                </c:pt>
                <c:pt idx="3416">
                  <c:v>4.1160000000000002E-2</c:v>
                </c:pt>
                <c:pt idx="3417">
                  <c:v>4.1000000000000002E-2</c:v>
                </c:pt>
                <c:pt idx="3418">
                  <c:v>4.0890000000000003E-2</c:v>
                </c:pt>
                <c:pt idx="3419">
                  <c:v>4.0779999999999997E-2</c:v>
                </c:pt>
                <c:pt idx="3420">
                  <c:v>4.0620000000000003E-2</c:v>
                </c:pt>
                <c:pt idx="3421">
                  <c:v>4.0509999999999997E-2</c:v>
                </c:pt>
                <c:pt idx="3422">
                  <c:v>4.0399999999999998E-2</c:v>
                </c:pt>
                <c:pt idx="3423">
                  <c:v>4.0289999999999999E-2</c:v>
                </c:pt>
                <c:pt idx="3424">
                  <c:v>4.0129999999999999E-2</c:v>
                </c:pt>
                <c:pt idx="3425">
                  <c:v>4.002E-2</c:v>
                </c:pt>
                <c:pt idx="3426">
                  <c:v>3.9849999999999997E-2</c:v>
                </c:pt>
                <c:pt idx="3427">
                  <c:v>3.9750000000000001E-2</c:v>
                </c:pt>
                <c:pt idx="3428">
                  <c:v>3.9579999999999997E-2</c:v>
                </c:pt>
                <c:pt idx="3429">
                  <c:v>3.9469999999999998E-2</c:v>
                </c:pt>
                <c:pt idx="3430">
                  <c:v>3.9309999999999998E-2</c:v>
                </c:pt>
                <c:pt idx="3431">
                  <c:v>3.9199999999999999E-2</c:v>
                </c:pt>
                <c:pt idx="3432">
                  <c:v>3.9039999999999998E-2</c:v>
                </c:pt>
                <c:pt idx="3433">
                  <c:v>3.8929999999999999E-2</c:v>
                </c:pt>
                <c:pt idx="3434">
                  <c:v>3.882E-2</c:v>
                </c:pt>
                <c:pt idx="3435">
                  <c:v>3.866E-2</c:v>
                </c:pt>
                <c:pt idx="3436">
                  <c:v>3.8550000000000001E-2</c:v>
                </c:pt>
                <c:pt idx="3437">
                  <c:v>3.8440000000000002E-2</c:v>
                </c:pt>
                <c:pt idx="3438">
                  <c:v>3.8330000000000003E-2</c:v>
                </c:pt>
                <c:pt idx="3439">
                  <c:v>3.8170000000000003E-2</c:v>
                </c:pt>
                <c:pt idx="3440">
                  <c:v>3.8059999999999997E-2</c:v>
                </c:pt>
                <c:pt idx="3441">
                  <c:v>3.7949999999999998E-2</c:v>
                </c:pt>
                <c:pt idx="3442">
                  <c:v>3.7780000000000001E-2</c:v>
                </c:pt>
                <c:pt idx="3443">
                  <c:v>3.7679999999999998E-2</c:v>
                </c:pt>
                <c:pt idx="3444">
                  <c:v>3.7510000000000002E-2</c:v>
                </c:pt>
                <c:pt idx="3445">
                  <c:v>3.7350000000000001E-2</c:v>
                </c:pt>
                <c:pt idx="3446">
                  <c:v>3.7240000000000002E-2</c:v>
                </c:pt>
                <c:pt idx="3447">
                  <c:v>3.7080000000000002E-2</c:v>
                </c:pt>
                <c:pt idx="3448">
                  <c:v>3.6970000000000003E-2</c:v>
                </c:pt>
                <c:pt idx="3449">
                  <c:v>3.6859999999999997E-2</c:v>
                </c:pt>
                <c:pt idx="3450">
                  <c:v>3.6700000000000003E-2</c:v>
                </c:pt>
                <c:pt idx="3451">
                  <c:v>3.6589999999999998E-2</c:v>
                </c:pt>
                <c:pt idx="3452">
                  <c:v>3.6479999999999999E-2</c:v>
                </c:pt>
                <c:pt idx="3453">
                  <c:v>3.637E-2</c:v>
                </c:pt>
                <c:pt idx="3454">
                  <c:v>3.6209999999999999E-2</c:v>
                </c:pt>
                <c:pt idx="3455">
                  <c:v>3.61E-2</c:v>
                </c:pt>
                <c:pt idx="3456">
                  <c:v>3.5990000000000001E-2</c:v>
                </c:pt>
                <c:pt idx="3457">
                  <c:v>3.5819999999999998E-2</c:v>
                </c:pt>
                <c:pt idx="3458">
                  <c:v>3.5720000000000002E-2</c:v>
                </c:pt>
                <c:pt idx="3459">
                  <c:v>3.5549999999999998E-2</c:v>
                </c:pt>
                <c:pt idx="3460">
                  <c:v>3.5439999999999999E-2</c:v>
                </c:pt>
                <c:pt idx="3461">
                  <c:v>3.5279999999999999E-2</c:v>
                </c:pt>
                <c:pt idx="3462">
                  <c:v>3.517E-2</c:v>
                </c:pt>
                <c:pt idx="3463">
                  <c:v>3.5009999999999999E-2</c:v>
                </c:pt>
                <c:pt idx="3464">
                  <c:v>3.49E-2</c:v>
                </c:pt>
                <c:pt idx="3465">
                  <c:v>3.474E-2</c:v>
                </c:pt>
                <c:pt idx="3466">
                  <c:v>3.4630000000000001E-2</c:v>
                </c:pt>
                <c:pt idx="3467">
                  <c:v>3.4520000000000002E-2</c:v>
                </c:pt>
                <c:pt idx="3468">
                  <c:v>3.4410000000000003E-2</c:v>
                </c:pt>
                <c:pt idx="3469">
                  <c:v>3.4250000000000003E-2</c:v>
                </c:pt>
                <c:pt idx="3470">
                  <c:v>3.4139999999999997E-2</c:v>
                </c:pt>
                <c:pt idx="3471">
                  <c:v>3.4029999999999998E-2</c:v>
                </c:pt>
                <c:pt idx="3472">
                  <c:v>3.3860000000000001E-2</c:v>
                </c:pt>
                <c:pt idx="3473">
                  <c:v>3.3759999999999998E-2</c:v>
                </c:pt>
                <c:pt idx="3474">
                  <c:v>3.3649999999999999E-2</c:v>
                </c:pt>
                <c:pt idx="3475">
                  <c:v>3.3480000000000003E-2</c:v>
                </c:pt>
                <c:pt idx="3476">
                  <c:v>3.3369999999999997E-2</c:v>
                </c:pt>
                <c:pt idx="3477">
                  <c:v>3.3210000000000003E-2</c:v>
                </c:pt>
                <c:pt idx="3478">
                  <c:v>3.3099999999999997E-2</c:v>
                </c:pt>
                <c:pt idx="3479">
                  <c:v>3.2939999999999997E-2</c:v>
                </c:pt>
                <c:pt idx="3480">
                  <c:v>3.2829999999999998E-2</c:v>
                </c:pt>
                <c:pt idx="3481">
                  <c:v>3.2719999999999999E-2</c:v>
                </c:pt>
                <c:pt idx="3482">
                  <c:v>3.261E-2</c:v>
                </c:pt>
                <c:pt idx="3483">
                  <c:v>3.2500000000000001E-2</c:v>
                </c:pt>
                <c:pt idx="3484">
                  <c:v>3.2390000000000002E-2</c:v>
                </c:pt>
                <c:pt idx="3485">
                  <c:v>3.2230000000000002E-2</c:v>
                </c:pt>
                <c:pt idx="3486">
                  <c:v>3.2120000000000003E-2</c:v>
                </c:pt>
                <c:pt idx="3487">
                  <c:v>3.2009999999999997E-2</c:v>
                </c:pt>
                <c:pt idx="3488">
                  <c:v>3.1899999999999998E-2</c:v>
                </c:pt>
                <c:pt idx="3489">
                  <c:v>3.1789999999999999E-2</c:v>
                </c:pt>
                <c:pt idx="3490">
                  <c:v>3.1629999999999998E-2</c:v>
                </c:pt>
                <c:pt idx="3491">
                  <c:v>3.1519999999999999E-2</c:v>
                </c:pt>
                <c:pt idx="3492">
                  <c:v>3.141E-2</c:v>
                </c:pt>
                <c:pt idx="3493">
                  <c:v>3.1300000000000001E-2</c:v>
                </c:pt>
                <c:pt idx="3494">
                  <c:v>3.1199999999999999E-2</c:v>
                </c:pt>
                <c:pt idx="3495">
                  <c:v>3.109E-2</c:v>
                </c:pt>
                <c:pt idx="3496">
                  <c:v>3.0980000000000001E-2</c:v>
                </c:pt>
                <c:pt idx="3497">
                  <c:v>3.0870000000000002E-2</c:v>
                </c:pt>
                <c:pt idx="3498">
                  <c:v>3.0759999999999999E-2</c:v>
                </c:pt>
                <c:pt idx="3499">
                  <c:v>3.065E-2</c:v>
                </c:pt>
                <c:pt idx="3500">
                  <c:v>3.0540000000000001E-2</c:v>
                </c:pt>
                <c:pt idx="3501">
                  <c:v>3.0429999999999999E-2</c:v>
                </c:pt>
                <c:pt idx="3502">
                  <c:v>3.032E-2</c:v>
                </c:pt>
                <c:pt idx="3503">
                  <c:v>3.0269999999999998E-2</c:v>
                </c:pt>
                <c:pt idx="3504">
                  <c:v>3.0159999999999999E-2</c:v>
                </c:pt>
                <c:pt idx="3505">
                  <c:v>3.005E-2</c:v>
                </c:pt>
                <c:pt idx="3506">
                  <c:v>2.9940000000000001E-2</c:v>
                </c:pt>
                <c:pt idx="3507">
                  <c:v>2.9829999999999999E-2</c:v>
                </c:pt>
                <c:pt idx="3508">
                  <c:v>2.9780000000000001E-2</c:v>
                </c:pt>
                <c:pt idx="3509">
                  <c:v>2.9669999999999998E-2</c:v>
                </c:pt>
                <c:pt idx="3510">
                  <c:v>2.9559999999999999E-2</c:v>
                </c:pt>
                <c:pt idx="3511">
                  <c:v>2.9510000000000002E-2</c:v>
                </c:pt>
                <c:pt idx="3512">
                  <c:v>2.9399999999999999E-2</c:v>
                </c:pt>
                <c:pt idx="3513">
                  <c:v>2.9340000000000001E-2</c:v>
                </c:pt>
                <c:pt idx="3514">
                  <c:v>2.929E-2</c:v>
                </c:pt>
                <c:pt idx="3515">
                  <c:v>2.9180000000000001E-2</c:v>
                </c:pt>
                <c:pt idx="3516">
                  <c:v>2.913E-2</c:v>
                </c:pt>
                <c:pt idx="3517">
                  <c:v>2.9069999999999999E-2</c:v>
                </c:pt>
                <c:pt idx="3518">
                  <c:v>2.896E-2</c:v>
                </c:pt>
                <c:pt idx="3519">
                  <c:v>2.8910000000000002E-2</c:v>
                </c:pt>
                <c:pt idx="3520">
                  <c:v>2.8850000000000001E-2</c:v>
                </c:pt>
                <c:pt idx="3521">
                  <c:v>2.8750000000000001E-2</c:v>
                </c:pt>
                <c:pt idx="3522">
                  <c:v>2.869E-2</c:v>
                </c:pt>
                <c:pt idx="3523">
                  <c:v>2.8639999999999999E-2</c:v>
                </c:pt>
                <c:pt idx="3524">
                  <c:v>2.8580000000000001E-2</c:v>
                </c:pt>
                <c:pt idx="3525">
                  <c:v>2.853E-2</c:v>
                </c:pt>
                <c:pt idx="3526">
                  <c:v>2.8469999999999999E-2</c:v>
                </c:pt>
                <c:pt idx="3527">
                  <c:v>2.8420000000000001E-2</c:v>
                </c:pt>
                <c:pt idx="3528">
                  <c:v>2.8420000000000001E-2</c:v>
                </c:pt>
                <c:pt idx="3529">
                  <c:v>2.836E-2</c:v>
                </c:pt>
                <c:pt idx="3530">
                  <c:v>2.8309999999999998E-2</c:v>
                </c:pt>
                <c:pt idx="3531">
                  <c:v>2.8309999999999998E-2</c:v>
                </c:pt>
                <c:pt idx="3532">
                  <c:v>2.826E-2</c:v>
                </c:pt>
                <c:pt idx="3533">
                  <c:v>2.8199999999999999E-2</c:v>
                </c:pt>
                <c:pt idx="3534">
                  <c:v>2.8199999999999999E-2</c:v>
                </c:pt>
                <c:pt idx="3535">
                  <c:v>2.8150000000000001E-2</c:v>
                </c:pt>
                <c:pt idx="3536">
                  <c:v>2.8150000000000001E-2</c:v>
                </c:pt>
                <c:pt idx="3537">
                  <c:v>2.809E-2</c:v>
                </c:pt>
                <c:pt idx="3538">
                  <c:v>2.809E-2</c:v>
                </c:pt>
                <c:pt idx="3539">
                  <c:v>2.809E-2</c:v>
                </c:pt>
                <c:pt idx="3540">
                  <c:v>2.809E-2</c:v>
                </c:pt>
                <c:pt idx="3541">
                  <c:v>2.809E-2</c:v>
                </c:pt>
                <c:pt idx="3542">
                  <c:v>2.8039999999999999E-2</c:v>
                </c:pt>
                <c:pt idx="3543">
                  <c:v>2.8039999999999999E-2</c:v>
                </c:pt>
                <c:pt idx="3544">
                  <c:v>2.8039999999999999E-2</c:v>
                </c:pt>
                <c:pt idx="3545">
                  <c:v>2.809E-2</c:v>
                </c:pt>
                <c:pt idx="3546">
                  <c:v>2.809E-2</c:v>
                </c:pt>
                <c:pt idx="3547">
                  <c:v>2.809E-2</c:v>
                </c:pt>
                <c:pt idx="3548">
                  <c:v>2.809E-2</c:v>
                </c:pt>
                <c:pt idx="3549">
                  <c:v>2.8150000000000001E-2</c:v>
                </c:pt>
                <c:pt idx="3550">
                  <c:v>2.8150000000000001E-2</c:v>
                </c:pt>
                <c:pt idx="3551">
                  <c:v>2.8150000000000001E-2</c:v>
                </c:pt>
                <c:pt idx="3552">
                  <c:v>2.8150000000000001E-2</c:v>
                </c:pt>
                <c:pt idx="3553">
                  <c:v>2.8199999999999999E-2</c:v>
                </c:pt>
                <c:pt idx="3554">
                  <c:v>2.8199999999999999E-2</c:v>
                </c:pt>
                <c:pt idx="3555">
                  <c:v>2.826E-2</c:v>
                </c:pt>
                <c:pt idx="3556">
                  <c:v>2.8309999999999998E-2</c:v>
                </c:pt>
                <c:pt idx="3557">
                  <c:v>2.836E-2</c:v>
                </c:pt>
                <c:pt idx="3558">
                  <c:v>2.8420000000000001E-2</c:v>
                </c:pt>
                <c:pt idx="3559">
                  <c:v>2.8420000000000001E-2</c:v>
                </c:pt>
                <c:pt idx="3560">
                  <c:v>2.8469999999999999E-2</c:v>
                </c:pt>
                <c:pt idx="3561">
                  <c:v>2.853E-2</c:v>
                </c:pt>
                <c:pt idx="3562">
                  <c:v>2.8580000000000001E-2</c:v>
                </c:pt>
                <c:pt idx="3563">
                  <c:v>2.869E-2</c:v>
                </c:pt>
                <c:pt idx="3564">
                  <c:v>2.8750000000000001E-2</c:v>
                </c:pt>
                <c:pt idx="3565">
                  <c:v>2.8799999999999999E-2</c:v>
                </c:pt>
                <c:pt idx="3566">
                  <c:v>2.8850000000000001E-2</c:v>
                </c:pt>
                <c:pt idx="3567">
                  <c:v>2.8910000000000002E-2</c:v>
                </c:pt>
                <c:pt idx="3568">
                  <c:v>2.896E-2</c:v>
                </c:pt>
                <c:pt idx="3569">
                  <c:v>2.9020000000000001E-2</c:v>
                </c:pt>
                <c:pt idx="3570">
                  <c:v>2.913E-2</c:v>
                </c:pt>
                <c:pt idx="3571">
                  <c:v>2.9180000000000001E-2</c:v>
                </c:pt>
                <c:pt idx="3572">
                  <c:v>2.929E-2</c:v>
                </c:pt>
                <c:pt idx="3573">
                  <c:v>2.9399999999999999E-2</c:v>
                </c:pt>
                <c:pt idx="3574">
                  <c:v>2.945E-2</c:v>
                </c:pt>
                <c:pt idx="3575">
                  <c:v>2.9559999999999999E-2</c:v>
                </c:pt>
                <c:pt idx="3576">
                  <c:v>2.9669999999999998E-2</c:v>
                </c:pt>
                <c:pt idx="3577">
                  <c:v>2.9780000000000001E-2</c:v>
                </c:pt>
                <c:pt idx="3578">
                  <c:v>2.989E-2</c:v>
                </c:pt>
                <c:pt idx="3579">
                  <c:v>2.9940000000000001E-2</c:v>
                </c:pt>
                <c:pt idx="3580">
                  <c:v>3.005E-2</c:v>
                </c:pt>
                <c:pt idx="3581">
                  <c:v>3.0159999999999999E-2</c:v>
                </c:pt>
                <c:pt idx="3582">
                  <c:v>3.0269999999999998E-2</c:v>
                </c:pt>
                <c:pt idx="3583">
                  <c:v>3.0380000000000001E-2</c:v>
                </c:pt>
                <c:pt idx="3584">
                  <c:v>3.0429999999999999E-2</c:v>
                </c:pt>
                <c:pt idx="3585">
                  <c:v>3.0599999999999999E-2</c:v>
                </c:pt>
                <c:pt idx="3586">
                  <c:v>3.0710000000000001E-2</c:v>
                </c:pt>
                <c:pt idx="3587">
                  <c:v>3.0810000000000001E-2</c:v>
                </c:pt>
                <c:pt idx="3588">
                  <c:v>3.0980000000000001E-2</c:v>
                </c:pt>
                <c:pt idx="3589">
                  <c:v>3.109E-2</c:v>
                </c:pt>
                <c:pt idx="3590">
                  <c:v>3.1199999999999999E-2</c:v>
                </c:pt>
                <c:pt idx="3591">
                  <c:v>3.1359999999999999E-2</c:v>
                </c:pt>
                <c:pt idx="3592">
                  <c:v>3.1469999999999998E-2</c:v>
                </c:pt>
                <c:pt idx="3593">
                  <c:v>3.1629999999999998E-2</c:v>
                </c:pt>
                <c:pt idx="3594">
                  <c:v>3.1739999999999997E-2</c:v>
                </c:pt>
                <c:pt idx="3595">
                  <c:v>3.1899999999999998E-2</c:v>
                </c:pt>
                <c:pt idx="3596">
                  <c:v>3.2009999999999997E-2</c:v>
                </c:pt>
                <c:pt idx="3597">
                  <c:v>3.218E-2</c:v>
                </c:pt>
                <c:pt idx="3598">
                  <c:v>3.2280000000000003E-2</c:v>
                </c:pt>
                <c:pt idx="3599">
                  <c:v>3.2390000000000002E-2</c:v>
                </c:pt>
                <c:pt idx="3600">
                  <c:v>3.2559999999999999E-2</c:v>
                </c:pt>
                <c:pt idx="3601">
                  <c:v>3.2669999999999998E-2</c:v>
                </c:pt>
                <c:pt idx="3602">
                  <c:v>3.2829999999999998E-2</c:v>
                </c:pt>
                <c:pt idx="3603">
                  <c:v>3.2989999999999998E-2</c:v>
                </c:pt>
                <c:pt idx="3604">
                  <c:v>3.3160000000000002E-2</c:v>
                </c:pt>
                <c:pt idx="3605">
                  <c:v>3.3320000000000002E-2</c:v>
                </c:pt>
                <c:pt idx="3606">
                  <c:v>3.3480000000000003E-2</c:v>
                </c:pt>
                <c:pt idx="3607">
                  <c:v>3.3649999999999999E-2</c:v>
                </c:pt>
                <c:pt idx="3608">
                  <c:v>3.381E-2</c:v>
                </c:pt>
                <c:pt idx="3609">
                  <c:v>3.397E-2</c:v>
                </c:pt>
                <c:pt idx="3610">
                  <c:v>3.4139999999999997E-2</c:v>
                </c:pt>
                <c:pt idx="3611">
                  <c:v>3.4299999999999997E-2</c:v>
                </c:pt>
                <c:pt idx="3612">
                  <c:v>3.4459999999999998E-2</c:v>
                </c:pt>
                <c:pt idx="3613">
                  <c:v>3.4630000000000001E-2</c:v>
                </c:pt>
                <c:pt idx="3614">
                  <c:v>3.4790000000000001E-2</c:v>
                </c:pt>
                <c:pt idx="3615">
                  <c:v>3.49E-2</c:v>
                </c:pt>
                <c:pt idx="3616">
                  <c:v>3.5060000000000001E-2</c:v>
                </c:pt>
                <c:pt idx="3617">
                  <c:v>3.5229999999999997E-2</c:v>
                </c:pt>
                <c:pt idx="3618">
                  <c:v>3.5439999999999999E-2</c:v>
                </c:pt>
                <c:pt idx="3619">
                  <c:v>3.5610000000000003E-2</c:v>
                </c:pt>
                <c:pt idx="3620">
                  <c:v>3.5819999999999998E-2</c:v>
                </c:pt>
                <c:pt idx="3621">
                  <c:v>3.5990000000000001E-2</c:v>
                </c:pt>
                <c:pt idx="3622">
                  <c:v>3.6209999999999999E-2</c:v>
                </c:pt>
                <c:pt idx="3623">
                  <c:v>3.637E-2</c:v>
                </c:pt>
                <c:pt idx="3624">
                  <c:v>3.6589999999999998E-2</c:v>
                </c:pt>
                <c:pt idx="3625">
                  <c:v>3.6749999999999998E-2</c:v>
                </c:pt>
                <c:pt idx="3626">
                  <c:v>3.6909999999999998E-2</c:v>
                </c:pt>
                <c:pt idx="3627">
                  <c:v>3.7130000000000003E-2</c:v>
                </c:pt>
                <c:pt idx="3628">
                  <c:v>3.7289999999999997E-2</c:v>
                </c:pt>
                <c:pt idx="3629">
                  <c:v>3.746E-2</c:v>
                </c:pt>
                <c:pt idx="3630">
                  <c:v>3.7620000000000001E-2</c:v>
                </c:pt>
                <c:pt idx="3631">
                  <c:v>3.7780000000000001E-2</c:v>
                </c:pt>
                <c:pt idx="3632">
                  <c:v>3.7999999999999999E-2</c:v>
                </c:pt>
                <c:pt idx="3633">
                  <c:v>3.8170000000000003E-2</c:v>
                </c:pt>
                <c:pt idx="3634">
                  <c:v>3.8379999999999997E-2</c:v>
                </c:pt>
                <c:pt idx="3635">
                  <c:v>3.8600000000000002E-2</c:v>
                </c:pt>
                <c:pt idx="3636">
                  <c:v>3.882E-2</c:v>
                </c:pt>
                <c:pt idx="3637">
                  <c:v>3.9039999999999998E-2</c:v>
                </c:pt>
                <c:pt idx="3638">
                  <c:v>3.9260000000000003E-2</c:v>
                </c:pt>
                <c:pt idx="3639">
                  <c:v>3.9469999999999998E-2</c:v>
                </c:pt>
                <c:pt idx="3640">
                  <c:v>3.9640000000000002E-2</c:v>
                </c:pt>
                <c:pt idx="3641">
                  <c:v>3.9849999999999997E-2</c:v>
                </c:pt>
                <c:pt idx="3642">
                  <c:v>4.0070000000000001E-2</c:v>
                </c:pt>
                <c:pt idx="3643">
                  <c:v>4.0239999999999998E-2</c:v>
                </c:pt>
                <c:pt idx="3644">
                  <c:v>4.045E-2</c:v>
                </c:pt>
                <c:pt idx="3645">
                  <c:v>4.0669999999999998E-2</c:v>
                </c:pt>
                <c:pt idx="3646">
                  <c:v>4.0829999999999998E-2</c:v>
                </c:pt>
                <c:pt idx="3647">
                  <c:v>4.1050000000000003E-2</c:v>
                </c:pt>
                <c:pt idx="3648">
                  <c:v>4.122E-2</c:v>
                </c:pt>
                <c:pt idx="3649">
                  <c:v>4.1430000000000002E-2</c:v>
                </c:pt>
                <c:pt idx="3650">
                  <c:v>4.1709999999999997E-2</c:v>
                </c:pt>
                <c:pt idx="3651">
                  <c:v>4.1919999999999999E-2</c:v>
                </c:pt>
                <c:pt idx="3652">
                  <c:v>4.2139999999999997E-2</c:v>
                </c:pt>
                <c:pt idx="3653">
                  <c:v>4.2410000000000003E-2</c:v>
                </c:pt>
                <c:pt idx="3654">
                  <c:v>4.2630000000000001E-2</c:v>
                </c:pt>
                <c:pt idx="3655">
                  <c:v>4.2900000000000001E-2</c:v>
                </c:pt>
                <c:pt idx="3656">
                  <c:v>4.3119999999999999E-2</c:v>
                </c:pt>
                <c:pt idx="3657">
                  <c:v>4.3339999999999997E-2</c:v>
                </c:pt>
                <c:pt idx="3658">
                  <c:v>4.3560000000000001E-2</c:v>
                </c:pt>
                <c:pt idx="3659">
                  <c:v>4.3770000000000003E-2</c:v>
                </c:pt>
                <c:pt idx="3660">
                  <c:v>4.3990000000000001E-2</c:v>
                </c:pt>
                <c:pt idx="3661">
                  <c:v>4.4209999999999999E-2</c:v>
                </c:pt>
                <c:pt idx="3662">
                  <c:v>4.4429999999999997E-2</c:v>
                </c:pt>
                <c:pt idx="3663">
                  <c:v>4.4650000000000002E-2</c:v>
                </c:pt>
                <c:pt idx="3664">
                  <c:v>4.4859999999999997E-2</c:v>
                </c:pt>
                <c:pt idx="3665">
                  <c:v>4.514E-2</c:v>
                </c:pt>
                <c:pt idx="3666">
                  <c:v>4.5350000000000001E-2</c:v>
                </c:pt>
                <c:pt idx="3667">
                  <c:v>4.5629999999999997E-2</c:v>
                </c:pt>
                <c:pt idx="3668">
                  <c:v>4.5900000000000003E-2</c:v>
                </c:pt>
                <c:pt idx="3669">
                  <c:v>4.6170000000000003E-2</c:v>
                </c:pt>
                <c:pt idx="3670">
                  <c:v>4.6440000000000002E-2</c:v>
                </c:pt>
                <c:pt idx="3671">
                  <c:v>4.6719999999999998E-2</c:v>
                </c:pt>
                <c:pt idx="3672">
                  <c:v>4.6929999999999999E-2</c:v>
                </c:pt>
                <c:pt idx="3673">
                  <c:v>4.7210000000000002E-2</c:v>
                </c:pt>
                <c:pt idx="3674">
                  <c:v>4.7419999999999997E-2</c:v>
                </c:pt>
                <c:pt idx="3675">
                  <c:v>4.7699999999999999E-2</c:v>
                </c:pt>
                <c:pt idx="3676">
                  <c:v>4.7969999999999999E-2</c:v>
                </c:pt>
                <c:pt idx="3677">
                  <c:v>4.8189999999999997E-2</c:v>
                </c:pt>
                <c:pt idx="3678">
                  <c:v>4.8460000000000003E-2</c:v>
                </c:pt>
                <c:pt idx="3679">
                  <c:v>4.8680000000000001E-2</c:v>
                </c:pt>
                <c:pt idx="3680">
                  <c:v>4.895E-2</c:v>
                </c:pt>
                <c:pt idx="3681">
                  <c:v>4.922E-2</c:v>
                </c:pt>
                <c:pt idx="3682">
                  <c:v>4.9489999999999999E-2</c:v>
                </c:pt>
                <c:pt idx="3683">
                  <c:v>4.9759999999999999E-2</c:v>
                </c:pt>
                <c:pt idx="3684">
                  <c:v>5.0090000000000003E-2</c:v>
                </c:pt>
                <c:pt idx="3685">
                  <c:v>5.0360000000000002E-2</c:v>
                </c:pt>
                <c:pt idx="3686">
                  <c:v>5.0689999999999999E-2</c:v>
                </c:pt>
                <c:pt idx="3687">
                  <c:v>5.0959999999999998E-2</c:v>
                </c:pt>
                <c:pt idx="3688">
                  <c:v>5.1229999999999998E-2</c:v>
                </c:pt>
                <c:pt idx="3689">
                  <c:v>5.151E-2</c:v>
                </c:pt>
                <c:pt idx="3690">
                  <c:v>5.178E-2</c:v>
                </c:pt>
                <c:pt idx="3691">
                  <c:v>5.2049999999999999E-2</c:v>
                </c:pt>
                <c:pt idx="3692">
                  <c:v>5.2319999999999998E-2</c:v>
                </c:pt>
                <c:pt idx="3693">
                  <c:v>5.2600000000000001E-2</c:v>
                </c:pt>
                <c:pt idx="3694">
                  <c:v>5.287E-2</c:v>
                </c:pt>
                <c:pt idx="3695">
                  <c:v>5.314E-2</c:v>
                </c:pt>
                <c:pt idx="3696">
                  <c:v>5.3469999999999997E-2</c:v>
                </c:pt>
                <c:pt idx="3697">
                  <c:v>5.3740000000000003E-2</c:v>
                </c:pt>
                <c:pt idx="3698">
                  <c:v>5.407E-2</c:v>
                </c:pt>
                <c:pt idx="3699">
                  <c:v>5.4390000000000001E-2</c:v>
                </c:pt>
                <c:pt idx="3700">
                  <c:v>5.4719999999999998E-2</c:v>
                </c:pt>
                <c:pt idx="3701">
                  <c:v>5.5050000000000002E-2</c:v>
                </c:pt>
                <c:pt idx="3702">
                  <c:v>5.5370000000000003E-2</c:v>
                </c:pt>
                <c:pt idx="3703">
                  <c:v>5.57E-2</c:v>
                </c:pt>
                <c:pt idx="3704">
                  <c:v>5.5969999999999999E-2</c:v>
                </c:pt>
                <c:pt idx="3705">
                  <c:v>5.6300000000000003E-2</c:v>
                </c:pt>
                <c:pt idx="3706">
                  <c:v>5.6570000000000002E-2</c:v>
                </c:pt>
                <c:pt idx="3707">
                  <c:v>5.6899999999999999E-2</c:v>
                </c:pt>
                <c:pt idx="3708">
                  <c:v>5.7169999999999999E-2</c:v>
                </c:pt>
                <c:pt idx="3709">
                  <c:v>5.7500000000000002E-2</c:v>
                </c:pt>
                <c:pt idx="3710">
                  <c:v>5.7770000000000002E-2</c:v>
                </c:pt>
                <c:pt idx="3711">
                  <c:v>5.8099999999999999E-2</c:v>
                </c:pt>
                <c:pt idx="3712">
                  <c:v>5.8369999999999998E-2</c:v>
                </c:pt>
                <c:pt idx="3713">
                  <c:v>5.8689999999999999E-2</c:v>
                </c:pt>
                <c:pt idx="3714">
                  <c:v>5.9020000000000003E-2</c:v>
                </c:pt>
                <c:pt idx="3715">
                  <c:v>5.9400000000000001E-2</c:v>
                </c:pt>
                <c:pt idx="3716">
                  <c:v>5.9729999999999998E-2</c:v>
                </c:pt>
                <c:pt idx="3717">
                  <c:v>6.0060000000000002E-2</c:v>
                </c:pt>
                <c:pt idx="3718">
                  <c:v>6.0440000000000001E-2</c:v>
                </c:pt>
                <c:pt idx="3719">
                  <c:v>6.0760000000000002E-2</c:v>
                </c:pt>
                <c:pt idx="3720">
                  <c:v>6.1089999999999998E-2</c:v>
                </c:pt>
                <c:pt idx="3721">
                  <c:v>6.1420000000000002E-2</c:v>
                </c:pt>
                <c:pt idx="3722">
                  <c:v>6.1690000000000002E-2</c:v>
                </c:pt>
                <c:pt idx="3723">
                  <c:v>6.2019999999999999E-2</c:v>
                </c:pt>
                <c:pt idx="3724">
                  <c:v>6.234E-2</c:v>
                </c:pt>
                <c:pt idx="3725">
                  <c:v>6.2670000000000003E-2</c:v>
                </c:pt>
                <c:pt idx="3726">
                  <c:v>6.3E-2</c:v>
                </c:pt>
                <c:pt idx="3727">
                  <c:v>6.3270000000000007E-2</c:v>
                </c:pt>
                <c:pt idx="3728">
                  <c:v>6.3600000000000004E-2</c:v>
                </c:pt>
                <c:pt idx="3729">
                  <c:v>6.3920000000000005E-2</c:v>
                </c:pt>
                <c:pt idx="3730">
                  <c:v>6.4299999999999996E-2</c:v>
                </c:pt>
                <c:pt idx="3731">
                  <c:v>6.4630000000000007E-2</c:v>
                </c:pt>
                <c:pt idx="3732">
                  <c:v>6.5009999999999998E-2</c:v>
                </c:pt>
                <c:pt idx="3733">
                  <c:v>6.5339999999999995E-2</c:v>
                </c:pt>
                <c:pt idx="3734">
                  <c:v>6.5720000000000001E-2</c:v>
                </c:pt>
                <c:pt idx="3735">
                  <c:v>6.6049999999999998E-2</c:v>
                </c:pt>
                <c:pt idx="3736">
                  <c:v>6.6369999999999998E-2</c:v>
                </c:pt>
                <c:pt idx="3737">
                  <c:v>6.6699999999999995E-2</c:v>
                </c:pt>
                <c:pt idx="3738">
                  <c:v>6.7030000000000006E-2</c:v>
                </c:pt>
                <c:pt idx="3739">
                  <c:v>6.7349999999999993E-2</c:v>
                </c:pt>
                <c:pt idx="3740">
                  <c:v>6.7629999999999996E-2</c:v>
                </c:pt>
                <c:pt idx="3741">
                  <c:v>6.7949999999999997E-2</c:v>
                </c:pt>
                <c:pt idx="3742">
                  <c:v>6.8279999999999993E-2</c:v>
                </c:pt>
                <c:pt idx="3743">
                  <c:v>6.8610000000000004E-2</c:v>
                </c:pt>
                <c:pt idx="3744">
                  <c:v>6.8930000000000005E-2</c:v>
                </c:pt>
                <c:pt idx="3745">
                  <c:v>6.9260000000000002E-2</c:v>
                </c:pt>
                <c:pt idx="3746">
                  <c:v>6.9589999999999999E-2</c:v>
                </c:pt>
                <c:pt idx="3747">
                  <c:v>6.991E-2</c:v>
                </c:pt>
                <c:pt idx="3748">
                  <c:v>7.0290000000000005E-2</c:v>
                </c:pt>
                <c:pt idx="3749">
                  <c:v>7.0620000000000002E-2</c:v>
                </c:pt>
                <c:pt idx="3750">
                  <c:v>7.0999999999999994E-2</c:v>
                </c:pt>
                <c:pt idx="3751">
                  <c:v>7.1330000000000005E-2</c:v>
                </c:pt>
                <c:pt idx="3752">
                  <c:v>7.1650000000000005E-2</c:v>
                </c:pt>
                <c:pt idx="3753">
                  <c:v>7.1980000000000002E-2</c:v>
                </c:pt>
                <c:pt idx="3754">
                  <c:v>7.2249999999999995E-2</c:v>
                </c:pt>
                <c:pt idx="3755">
                  <c:v>7.2580000000000006E-2</c:v>
                </c:pt>
                <c:pt idx="3756">
                  <c:v>7.2849999999999998E-2</c:v>
                </c:pt>
                <c:pt idx="3757">
                  <c:v>7.3179999999999995E-2</c:v>
                </c:pt>
                <c:pt idx="3758">
                  <c:v>7.3510000000000006E-2</c:v>
                </c:pt>
                <c:pt idx="3759">
                  <c:v>7.3779999999999998E-2</c:v>
                </c:pt>
                <c:pt idx="3760">
                  <c:v>7.4109999999999995E-2</c:v>
                </c:pt>
                <c:pt idx="3761">
                  <c:v>7.4380000000000002E-2</c:v>
                </c:pt>
                <c:pt idx="3762">
                  <c:v>7.4700000000000003E-2</c:v>
                </c:pt>
                <c:pt idx="3763">
                  <c:v>7.5029999999999999E-2</c:v>
                </c:pt>
                <c:pt idx="3764">
                  <c:v>7.5410000000000005E-2</c:v>
                </c:pt>
                <c:pt idx="3765">
                  <c:v>7.5740000000000002E-2</c:v>
                </c:pt>
                <c:pt idx="3766">
                  <c:v>7.6069999999999999E-2</c:v>
                </c:pt>
                <c:pt idx="3767">
                  <c:v>7.6340000000000005E-2</c:v>
                </c:pt>
                <c:pt idx="3768">
                  <c:v>7.6660000000000006E-2</c:v>
                </c:pt>
                <c:pt idx="3769">
                  <c:v>7.6939999999999995E-2</c:v>
                </c:pt>
                <c:pt idx="3770">
                  <c:v>7.7210000000000001E-2</c:v>
                </c:pt>
                <c:pt idx="3771">
                  <c:v>7.7479999999999993E-2</c:v>
                </c:pt>
                <c:pt idx="3772">
                  <c:v>7.7810000000000004E-2</c:v>
                </c:pt>
                <c:pt idx="3773">
                  <c:v>7.8079999999999997E-2</c:v>
                </c:pt>
                <c:pt idx="3774">
                  <c:v>7.8350000000000003E-2</c:v>
                </c:pt>
                <c:pt idx="3775">
                  <c:v>7.8619999999999995E-2</c:v>
                </c:pt>
                <c:pt idx="3776">
                  <c:v>7.8899999999999998E-2</c:v>
                </c:pt>
                <c:pt idx="3777">
                  <c:v>7.9170000000000004E-2</c:v>
                </c:pt>
                <c:pt idx="3778">
                  <c:v>7.9500000000000001E-2</c:v>
                </c:pt>
                <c:pt idx="3779">
                  <c:v>7.9769999999999994E-2</c:v>
                </c:pt>
                <c:pt idx="3780">
                  <c:v>8.0100000000000005E-2</c:v>
                </c:pt>
                <c:pt idx="3781">
                  <c:v>8.0369999999999997E-2</c:v>
                </c:pt>
                <c:pt idx="3782">
                  <c:v>8.0689999999999998E-2</c:v>
                </c:pt>
                <c:pt idx="3783">
                  <c:v>8.097E-2</c:v>
                </c:pt>
                <c:pt idx="3784">
                  <c:v>8.1240000000000007E-2</c:v>
                </c:pt>
                <c:pt idx="3785">
                  <c:v>8.1509999999999999E-2</c:v>
                </c:pt>
                <c:pt idx="3786">
                  <c:v>8.1729999999999997E-2</c:v>
                </c:pt>
                <c:pt idx="3787">
                  <c:v>8.2000000000000003E-2</c:v>
                </c:pt>
                <c:pt idx="3788">
                  <c:v>8.2220000000000001E-2</c:v>
                </c:pt>
                <c:pt idx="3789">
                  <c:v>8.2489999999999994E-2</c:v>
                </c:pt>
                <c:pt idx="3790">
                  <c:v>8.2710000000000006E-2</c:v>
                </c:pt>
                <c:pt idx="3791">
                  <c:v>8.2979999999999998E-2</c:v>
                </c:pt>
                <c:pt idx="3792">
                  <c:v>8.3199999999999996E-2</c:v>
                </c:pt>
                <c:pt idx="3793">
                  <c:v>8.3470000000000003E-2</c:v>
                </c:pt>
                <c:pt idx="3794">
                  <c:v>8.3739999999999995E-2</c:v>
                </c:pt>
                <c:pt idx="3795">
                  <c:v>8.4019999999999997E-2</c:v>
                </c:pt>
                <c:pt idx="3796">
                  <c:v>8.4290000000000004E-2</c:v>
                </c:pt>
                <c:pt idx="3797">
                  <c:v>8.4510000000000002E-2</c:v>
                </c:pt>
                <c:pt idx="3798">
                  <c:v>8.4779999999999994E-2</c:v>
                </c:pt>
                <c:pt idx="3799">
                  <c:v>8.5050000000000001E-2</c:v>
                </c:pt>
                <c:pt idx="3800">
                  <c:v>8.5269999999999999E-2</c:v>
                </c:pt>
                <c:pt idx="3801">
                  <c:v>8.5489999999999997E-2</c:v>
                </c:pt>
                <c:pt idx="3802">
                  <c:v>8.5699999999999998E-2</c:v>
                </c:pt>
                <c:pt idx="3803">
                  <c:v>8.5919999999999996E-2</c:v>
                </c:pt>
                <c:pt idx="3804">
                  <c:v>8.6139999999999994E-2</c:v>
                </c:pt>
                <c:pt idx="3805">
                  <c:v>8.6360000000000006E-2</c:v>
                </c:pt>
                <c:pt idx="3806">
                  <c:v>8.6580000000000004E-2</c:v>
                </c:pt>
                <c:pt idx="3807">
                  <c:v>8.6790000000000006E-2</c:v>
                </c:pt>
                <c:pt idx="3808">
                  <c:v>8.7010000000000004E-2</c:v>
                </c:pt>
                <c:pt idx="3809">
                  <c:v>8.7230000000000002E-2</c:v>
                </c:pt>
                <c:pt idx="3810">
                  <c:v>8.745E-2</c:v>
                </c:pt>
                <c:pt idx="3811">
                  <c:v>8.7660000000000002E-2</c:v>
                </c:pt>
                <c:pt idx="3812">
                  <c:v>8.788E-2</c:v>
                </c:pt>
                <c:pt idx="3813">
                  <c:v>8.8150000000000006E-2</c:v>
                </c:pt>
                <c:pt idx="3814">
                  <c:v>8.8370000000000004E-2</c:v>
                </c:pt>
                <c:pt idx="3815">
                  <c:v>8.8590000000000002E-2</c:v>
                </c:pt>
                <c:pt idx="3816">
                  <c:v>8.8749999999999996E-2</c:v>
                </c:pt>
                <c:pt idx="3817">
                  <c:v>8.8969999999999994E-2</c:v>
                </c:pt>
                <c:pt idx="3818">
                  <c:v>8.9130000000000001E-2</c:v>
                </c:pt>
                <c:pt idx="3819">
                  <c:v>8.9349999999999999E-2</c:v>
                </c:pt>
                <c:pt idx="3820">
                  <c:v>8.9520000000000002E-2</c:v>
                </c:pt>
                <c:pt idx="3821">
                  <c:v>8.9679999999999996E-2</c:v>
                </c:pt>
                <c:pt idx="3822">
                  <c:v>8.9899999999999994E-2</c:v>
                </c:pt>
                <c:pt idx="3823">
                  <c:v>9.0060000000000001E-2</c:v>
                </c:pt>
                <c:pt idx="3824">
                  <c:v>9.0279999999999999E-2</c:v>
                </c:pt>
                <c:pt idx="3825">
                  <c:v>9.0440000000000006E-2</c:v>
                </c:pt>
                <c:pt idx="3826">
                  <c:v>9.0660000000000004E-2</c:v>
                </c:pt>
                <c:pt idx="3827">
                  <c:v>9.0819999999999998E-2</c:v>
                </c:pt>
                <c:pt idx="3828">
                  <c:v>9.1039999999999996E-2</c:v>
                </c:pt>
                <c:pt idx="3829">
                  <c:v>9.1259999999999994E-2</c:v>
                </c:pt>
                <c:pt idx="3830">
                  <c:v>9.1480000000000006E-2</c:v>
                </c:pt>
                <c:pt idx="3831">
                  <c:v>9.1639999999999999E-2</c:v>
                </c:pt>
                <c:pt idx="3832">
                  <c:v>9.1800000000000007E-2</c:v>
                </c:pt>
                <c:pt idx="3833">
                  <c:v>9.1969999999999996E-2</c:v>
                </c:pt>
                <c:pt idx="3834">
                  <c:v>9.2130000000000004E-2</c:v>
                </c:pt>
                <c:pt idx="3835">
                  <c:v>9.2289999999999997E-2</c:v>
                </c:pt>
                <c:pt idx="3836">
                  <c:v>9.2460000000000001E-2</c:v>
                </c:pt>
                <c:pt idx="3837">
                  <c:v>9.2619999999999994E-2</c:v>
                </c:pt>
                <c:pt idx="3838">
                  <c:v>9.2780000000000001E-2</c:v>
                </c:pt>
                <c:pt idx="3839">
                  <c:v>9.2950000000000005E-2</c:v>
                </c:pt>
                <c:pt idx="3840">
                  <c:v>9.3109999999999998E-2</c:v>
                </c:pt>
                <c:pt idx="3841">
                  <c:v>9.3270000000000006E-2</c:v>
                </c:pt>
                <c:pt idx="3842">
                  <c:v>9.3439999999999995E-2</c:v>
                </c:pt>
                <c:pt idx="3843">
                  <c:v>9.3649999999999997E-2</c:v>
                </c:pt>
                <c:pt idx="3844">
                  <c:v>9.3820000000000001E-2</c:v>
                </c:pt>
                <c:pt idx="3845">
                  <c:v>9.3979999999999994E-2</c:v>
                </c:pt>
                <c:pt idx="3846">
                  <c:v>9.4200000000000006E-2</c:v>
                </c:pt>
                <c:pt idx="3847">
                  <c:v>9.4359999999999999E-2</c:v>
                </c:pt>
                <c:pt idx="3848">
                  <c:v>9.4530000000000003E-2</c:v>
                </c:pt>
                <c:pt idx="3849">
                  <c:v>9.4630000000000006E-2</c:v>
                </c:pt>
                <c:pt idx="3850">
                  <c:v>9.4799999999999995E-2</c:v>
                </c:pt>
                <c:pt idx="3851">
                  <c:v>9.4909999999999994E-2</c:v>
                </c:pt>
                <c:pt idx="3852">
                  <c:v>9.5070000000000002E-2</c:v>
                </c:pt>
                <c:pt idx="3853">
                  <c:v>9.5229999999999995E-2</c:v>
                </c:pt>
                <c:pt idx="3854">
                  <c:v>9.5339999999999994E-2</c:v>
                </c:pt>
                <c:pt idx="3855">
                  <c:v>9.5509999999999998E-2</c:v>
                </c:pt>
                <c:pt idx="3856">
                  <c:v>9.5670000000000005E-2</c:v>
                </c:pt>
                <c:pt idx="3857">
                  <c:v>9.5829999999999999E-2</c:v>
                </c:pt>
                <c:pt idx="3858">
                  <c:v>9.5939999999999998E-2</c:v>
                </c:pt>
                <c:pt idx="3859">
                  <c:v>9.6100000000000005E-2</c:v>
                </c:pt>
                <c:pt idx="3860">
                  <c:v>9.6269999999999994E-2</c:v>
                </c:pt>
                <c:pt idx="3861">
                  <c:v>9.6430000000000002E-2</c:v>
                </c:pt>
                <c:pt idx="3862">
                  <c:v>9.6589999999999995E-2</c:v>
                </c:pt>
                <c:pt idx="3863">
                  <c:v>9.6759999999999999E-2</c:v>
                </c:pt>
                <c:pt idx="3864">
                  <c:v>9.6869999999999998E-2</c:v>
                </c:pt>
                <c:pt idx="3865">
                  <c:v>9.7030000000000005E-2</c:v>
                </c:pt>
                <c:pt idx="3866">
                  <c:v>9.7140000000000004E-2</c:v>
                </c:pt>
                <c:pt idx="3867">
                  <c:v>9.7250000000000003E-2</c:v>
                </c:pt>
                <c:pt idx="3868">
                  <c:v>9.7409999999999997E-2</c:v>
                </c:pt>
                <c:pt idx="3869">
                  <c:v>9.7519999999999996E-2</c:v>
                </c:pt>
                <c:pt idx="3870">
                  <c:v>9.7680000000000003E-2</c:v>
                </c:pt>
                <c:pt idx="3871">
                  <c:v>9.7790000000000002E-2</c:v>
                </c:pt>
                <c:pt idx="3872">
                  <c:v>9.7960000000000005E-2</c:v>
                </c:pt>
                <c:pt idx="3873">
                  <c:v>9.8059999999999994E-2</c:v>
                </c:pt>
                <c:pt idx="3874">
                  <c:v>9.8229999999999998E-2</c:v>
                </c:pt>
                <c:pt idx="3875">
                  <c:v>9.8339999999999997E-2</c:v>
                </c:pt>
                <c:pt idx="3876">
                  <c:v>9.8500000000000004E-2</c:v>
                </c:pt>
                <c:pt idx="3877">
                  <c:v>9.8610000000000003E-2</c:v>
                </c:pt>
                <c:pt idx="3878">
                  <c:v>9.8769999999999997E-2</c:v>
                </c:pt>
                <c:pt idx="3879">
                  <c:v>9.8879999999999996E-2</c:v>
                </c:pt>
                <c:pt idx="3880">
                  <c:v>9.8989999999999995E-2</c:v>
                </c:pt>
                <c:pt idx="3881">
                  <c:v>9.9099999999999994E-2</c:v>
                </c:pt>
                <c:pt idx="3882">
                  <c:v>9.9210000000000007E-2</c:v>
                </c:pt>
                <c:pt idx="3883">
                  <c:v>9.9320000000000006E-2</c:v>
                </c:pt>
                <c:pt idx="3884">
                  <c:v>9.9430000000000004E-2</c:v>
                </c:pt>
                <c:pt idx="3885">
                  <c:v>9.9589999999999998E-2</c:v>
                </c:pt>
                <c:pt idx="3886">
                  <c:v>9.9699999999999997E-2</c:v>
                </c:pt>
                <c:pt idx="3887">
                  <c:v>9.9809999999999996E-2</c:v>
                </c:pt>
                <c:pt idx="3888">
                  <c:v>9.9919999999999995E-2</c:v>
                </c:pt>
                <c:pt idx="3889">
                  <c:v>0.10002999999999999</c:v>
                </c:pt>
                <c:pt idx="3890">
                  <c:v>0.10013</c:v>
                </c:pt>
                <c:pt idx="3891">
                  <c:v>0.10024</c:v>
                </c:pt>
                <c:pt idx="3892">
                  <c:v>0.10034999999999999</c:v>
                </c:pt>
                <c:pt idx="3893">
                  <c:v>0.10045999999999999</c:v>
                </c:pt>
                <c:pt idx="3894">
                  <c:v>0.10057000000000001</c:v>
                </c:pt>
                <c:pt idx="3895">
                  <c:v>0.10068000000000001</c:v>
                </c:pt>
                <c:pt idx="3896">
                  <c:v>0.10079</c:v>
                </c:pt>
                <c:pt idx="3897">
                  <c:v>0.1009</c:v>
                </c:pt>
                <c:pt idx="3898">
                  <c:v>0.10095</c:v>
                </c:pt>
                <c:pt idx="3899">
                  <c:v>0.10106</c:v>
                </c:pt>
                <c:pt idx="3900">
                  <c:v>0.10111000000000001</c:v>
                </c:pt>
                <c:pt idx="3901">
                  <c:v>0.10122</c:v>
                </c:pt>
                <c:pt idx="3902">
                  <c:v>0.10133</c:v>
                </c:pt>
                <c:pt idx="3903">
                  <c:v>0.10138999999999999</c:v>
                </c:pt>
                <c:pt idx="3904">
                  <c:v>0.10150000000000001</c:v>
                </c:pt>
                <c:pt idx="3905">
                  <c:v>0.10155</c:v>
                </c:pt>
                <c:pt idx="3906">
                  <c:v>0.10166</c:v>
                </c:pt>
                <c:pt idx="3907">
                  <c:v>0.10170999999999999</c:v>
                </c:pt>
                <c:pt idx="3908">
                  <c:v>0.10181999999999999</c:v>
                </c:pt>
                <c:pt idx="3909">
                  <c:v>0.10188</c:v>
                </c:pt>
                <c:pt idx="3910">
                  <c:v>0.10199</c:v>
                </c:pt>
                <c:pt idx="3911">
                  <c:v>0.10204000000000001</c:v>
                </c:pt>
                <c:pt idx="3912">
                  <c:v>0.10209</c:v>
                </c:pt>
                <c:pt idx="3913">
                  <c:v>0.10215</c:v>
                </c:pt>
                <c:pt idx="3914">
                  <c:v>0.1022</c:v>
                </c:pt>
                <c:pt idx="3915">
                  <c:v>0.10226</c:v>
                </c:pt>
                <c:pt idx="3916">
                  <c:v>0.10231</c:v>
                </c:pt>
                <c:pt idx="3917">
                  <c:v>0.10237</c:v>
                </c:pt>
                <c:pt idx="3918">
                  <c:v>0.10242</c:v>
                </c:pt>
                <c:pt idx="3919">
                  <c:v>0.10248</c:v>
                </c:pt>
                <c:pt idx="3920">
                  <c:v>0.10253</c:v>
                </c:pt>
                <c:pt idx="3921">
                  <c:v>0.10258</c:v>
                </c:pt>
                <c:pt idx="3922">
                  <c:v>0.10264</c:v>
                </c:pt>
                <c:pt idx="3923">
                  <c:v>0.10269</c:v>
                </c:pt>
                <c:pt idx="3924">
                  <c:v>0.10274999999999999</c:v>
                </c:pt>
                <c:pt idx="3925">
                  <c:v>0.10274999999999999</c:v>
                </c:pt>
                <c:pt idx="3926">
                  <c:v>0.1028</c:v>
                </c:pt>
                <c:pt idx="3927">
                  <c:v>0.10285999999999999</c:v>
                </c:pt>
                <c:pt idx="3928">
                  <c:v>0.10285999999999999</c:v>
                </c:pt>
                <c:pt idx="3929">
                  <c:v>0.10291</c:v>
                </c:pt>
                <c:pt idx="3930">
                  <c:v>0.10291</c:v>
                </c:pt>
                <c:pt idx="3931">
                  <c:v>0.10291</c:v>
                </c:pt>
                <c:pt idx="3932">
                  <c:v>0.10291</c:v>
                </c:pt>
                <c:pt idx="3933">
                  <c:v>0.10297000000000001</c:v>
                </c:pt>
                <c:pt idx="3934">
                  <c:v>0.10297000000000001</c:v>
                </c:pt>
                <c:pt idx="3935">
                  <c:v>0.10297000000000001</c:v>
                </c:pt>
                <c:pt idx="3936">
                  <c:v>0.10297000000000001</c:v>
                </c:pt>
                <c:pt idx="3937">
                  <c:v>0.10297000000000001</c:v>
                </c:pt>
                <c:pt idx="3938">
                  <c:v>0.10302</c:v>
                </c:pt>
                <c:pt idx="3939">
                  <c:v>0.10302</c:v>
                </c:pt>
                <c:pt idx="3940">
                  <c:v>0.10297000000000001</c:v>
                </c:pt>
                <c:pt idx="3941">
                  <c:v>0.10297000000000001</c:v>
                </c:pt>
                <c:pt idx="3942">
                  <c:v>0.10297000000000001</c:v>
                </c:pt>
                <c:pt idx="3943">
                  <c:v>0.10297000000000001</c:v>
                </c:pt>
                <c:pt idx="3944">
                  <c:v>0.10297000000000001</c:v>
                </c:pt>
                <c:pt idx="3945">
                  <c:v>0.10291</c:v>
                </c:pt>
                <c:pt idx="3946">
                  <c:v>0.10291</c:v>
                </c:pt>
                <c:pt idx="3947">
                  <c:v>0.10285999999999999</c:v>
                </c:pt>
                <c:pt idx="3948">
                  <c:v>0.10285999999999999</c:v>
                </c:pt>
                <c:pt idx="3949">
                  <c:v>0.1028</c:v>
                </c:pt>
                <c:pt idx="3950">
                  <c:v>0.1028</c:v>
                </c:pt>
                <c:pt idx="3951">
                  <c:v>0.1028</c:v>
                </c:pt>
                <c:pt idx="3952">
                  <c:v>0.10274999999999999</c:v>
                </c:pt>
                <c:pt idx="3953">
                  <c:v>0.10269</c:v>
                </c:pt>
                <c:pt idx="3954">
                  <c:v>0.10269</c:v>
                </c:pt>
                <c:pt idx="3955">
                  <c:v>0.10264</c:v>
                </c:pt>
                <c:pt idx="3956">
                  <c:v>0.10258</c:v>
                </c:pt>
                <c:pt idx="3957">
                  <c:v>0.10253</c:v>
                </c:pt>
                <c:pt idx="3958">
                  <c:v>0.10248</c:v>
                </c:pt>
                <c:pt idx="3959">
                  <c:v>0.10242</c:v>
                </c:pt>
                <c:pt idx="3960">
                  <c:v>0.10237</c:v>
                </c:pt>
                <c:pt idx="3961">
                  <c:v>0.10231</c:v>
                </c:pt>
                <c:pt idx="3962">
                  <c:v>0.10226</c:v>
                </c:pt>
                <c:pt idx="3963">
                  <c:v>0.1022</c:v>
                </c:pt>
                <c:pt idx="3964">
                  <c:v>0.10215</c:v>
                </c:pt>
                <c:pt idx="3965">
                  <c:v>0.10209</c:v>
                </c:pt>
                <c:pt idx="3966">
                  <c:v>0.10199</c:v>
                </c:pt>
                <c:pt idx="3967">
                  <c:v>0.10193000000000001</c:v>
                </c:pt>
                <c:pt idx="3968">
                  <c:v>0.10188</c:v>
                </c:pt>
                <c:pt idx="3969">
                  <c:v>0.10181999999999999</c:v>
                </c:pt>
                <c:pt idx="3970">
                  <c:v>0.10170999999999999</c:v>
                </c:pt>
                <c:pt idx="3971">
                  <c:v>0.10166</c:v>
                </c:pt>
                <c:pt idx="3972">
                  <c:v>0.10155</c:v>
                </c:pt>
                <c:pt idx="3973">
                  <c:v>0.10150000000000001</c:v>
                </c:pt>
                <c:pt idx="3974">
                  <c:v>0.10138999999999999</c:v>
                </c:pt>
                <c:pt idx="3975">
                  <c:v>0.10133</c:v>
                </c:pt>
                <c:pt idx="3976">
                  <c:v>0.10122</c:v>
                </c:pt>
                <c:pt idx="3977">
                  <c:v>0.10117</c:v>
                </c:pt>
                <c:pt idx="3978">
                  <c:v>0.10106</c:v>
                </c:pt>
                <c:pt idx="3979">
                  <c:v>0.10095</c:v>
                </c:pt>
                <c:pt idx="3980">
                  <c:v>0.1009</c:v>
                </c:pt>
                <c:pt idx="3981">
                  <c:v>0.10079</c:v>
                </c:pt>
                <c:pt idx="3982">
                  <c:v>0.10068000000000001</c:v>
                </c:pt>
                <c:pt idx="3983">
                  <c:v>0.10062</c:v>
                </c:pt>
                <c:pt idx="3984">
                  <c:v>0.10052</c:v>
                </c:pt>
                <c:pt idx="3985">
                  <c:v>0.10041</c:v>
                </c:pt>
                <c:pt idx="3986">
                  <c:v>0.10034999999999999</c:v>
                </c:pt>
                <c:pt idx="3987">
                  <c:v>0.10024</c:v>
                </c:pt>
                <c:pt idx="3988">
                  <c:v>0.10013</c:v>
                </c:pt>
                <c:pt idx="3989">
                  <c:v>0.10002999999999999</c:v>
                </c:pt>
                <c:pt idx="3990">
                  <c:v>9.9919999999999995E-2</c:v>
                </c:pt>
                <c:pt idx="3991">
                  <c:v>9.9809999999999996E-2</c:v>
                </c:pt>
                <c:pt idx="3992">
                  <c:v>9.9699999999999997E-2</c:v>
                </c:pt>
                <c:pt idx="3993">
                  <c:v>9.9589999999999998E-2</c:v>
                </c:pt>
                <c:pt idx="3994">
                  <c:v>9.9479999999999999E-2</c:v>
                </c:pt>
                <c:pt idx="3995">
                  <c:v>9.937E-2</c:v>
                </c:pt>
                <c:pt idx="3996">
                  <c:v>9.9260000000000001E-2</c:v>
                </c:pt>
                <c:pt idx="3997">
                  <c:v>9.9150000000000002E-2</c:v>
                </c:pt>
                <c:pt idx="3998">
                  <c:v>9.9099999999999994E-2</c:v>
                </c:pt>
                <c:pt idx="3999">
                  <c:v>9.8989999999999995E-2</c:v>
                </c:pt>
                <c:pt idx="4000">
                  <c:v>9.8879999999999996E-2</c:v>
                </c:pt>
                <c:pt idx="4001">
                  <c:v>9.8769999999999997E-2</c:v>
                </c:pt>
                <c:pt idx="4002">
                  <c:v>9.8659999999999998E-2</c:v>
                </c:pt>
                <c:pt idx="4003">
                  <c:v>9.8549999999999999E-2</c:v>
                </c:pt>
                <c:pt idx="4004">
                  <c:v>9.8390000000000005E-2</c:v>
                </c:pt>
                <c:pt idx="4005">
                  <c:v>9.8280000000000006E-2</c:v>
                </c:pt>
                <c:pt idx="4006">
                  <c:v>9.8169999999999993E-2</c:v>
                </c:pt>
                <c:pt idx="4007">
                  <c:v>9.8059999999999994E-2</c:v>
                </c:pt>
                <c:pt idx="4008">
                  <c:v>9.7960000000000005E-2</c:v>
                </c:pt>
                <c:pt idx="4009">
                  <c:v>9.7850000000000006E-2</c:v>
                </c:pt>
                <c:pt idx="4010">
                  <c:v>9.7739999999999994E-2</c:v>
                </c:pt>
                <c:pt idx="4011">
                  <c:v>9.7629999999999995E-2</c:v>
                </c:pt>
                <c:pt idx="4012">
                  <c:v>9.7519999999999996E-2</c:v>
                </c:pt>
                <c:pt idx="4013">
                  <c:v>9.7409999999999997E-2</c:v>
                </c:pt>
                <c:pt idx="4014">
                  <c:v>9.7299999999999998E-2</c:v>
                </c:pt>
                <c:pt idx="4015">
                  <c:v>9.7189999999999999E-2</c:v>
                </c:pt>
                <c:pt idx="4016">
                  <c:v>9.708E-2</c:v>
                </c:pt>
                <c:pt idx="4017">
                  <c:v>9.6979999999999997E-2</c:v>
                </c:pt>
                <c:pt idx="4018">
                  <c:v>9.6869999999999998E-2</c:v>
                </c:pt>
                <c:pt idx="4019">
                  <c:v>9.6759999999999999E-2</c:v>
                </c:pt>
                <c:pt idx="4020">
                  <c:v>9.665E-2</c:v>
                </c:pt>
                <c:pt idx="4021">
                  <c:v>9.6540000000000001E-2</c:v>
                </c:pt>
                <c:pt idx="4022">
                  <c:v>9.6430000000000002E-2</c:v>
                </c:pt>
                <c:pt idx="4023">
                  <c:v>9.6320000000000003E-2</c:v>
                </c:pt>
                <c:pt idx="4024">
                  <c:v>9.6210000000000004E-2</c:v>
                </c:pt>
                <c:pt idx="4025">
                  <c:v>9.6100000000000005E-2</c:v>
                </c:pt>
                <c:pt idx="4026">
                  <c:v>9.6000000000000002E-2</c:v>
                </c:pt>
                <c:pt idx="4027">
                  <c:v>9.5890000000000003E-2</c:v>
                </c:pt>
                <c:pt idx="4028">
                  <c:v>9.5780000000000004E-2</c:v>
                </c:pt>
                <c:pt idx="4029">
                  <c:v>9.5670000000000005E-2</c:v>
                </c:pt>
                <c:pt idx="4030">
                  <c:v>9.5560000000000006E-2</c:v>
                </c:pt>
                <c:pt idx="4031">
                  <c:v>9.5509999999999998E-2</c:v>
                </c:pt>
                <c:pt idx="4032">
                  <c:v>9.5399999999999999E-2</c:v>
                </c:pt>
                <c:pt idx="4033">
                  <c:v>9.529E-2</c:v>
                </c:pt>
                <c:pt idx="4034">
                  <c:v>9.5180000000000001E-2</c:v>
                </c:pt>
                <c:pt idx="4035">
                  <c:v>9.5070000000000002E-2</c:v>
                </c:pt>
                <c:pt idx="4036">
                  <c:v>9.4960000000000003E-2</c:v>
                </c:pt>
                <c:pt idx="4037">
                  <c:v>9.4850000000000004E-2</c:v>
                </c:pt>
                <c:pt idx="4038">
                  <c:v>9.4740000000000005E-2</c:v>
                </c:pt>
                <c:pt idx="4039">
                  <c:v>9.4630000000000006E-2</c:v>
                </c:pt>
                <c:pt idx="4040">
                  <c:v>9.4530000000000003E-2</c:v>
                </c:pt>
                <c:pt idx="4041">
                  <c:v>9.4420000000000004E-2</c:v>
                </c:pt>
                <c:pt idx="4042">
                  <c:v>9.4310000000000005E-2</c:v>
                </c:pt>
                <c:pt idx="4043">
                  <c:v>9.4200000000000006E-2</c:v>
                </c:pt>
                <c:pt idx="4044">
                  <c:v>9.4140000000000001E-2</c:v>
                </c:pt>
                <c:pt idx="4045">
                  <c:v>9.4039999999999999E-2</c:v>
                </c:pt>
                <c:pt idx="4046">
                  <c:v>9.393E-2</c:v>
                </c:pt>
                <c:pt idx="4047">
                  <c:v>9.3820000000000001E-2</c:v>
                </c:pt>
                <c:pt idx="4048">
                  <c:v>9.3759999999999996E-2</c:v>
                </c:pt>
                <c:pt idx="4049">
                  <c:v>9.3649999999999997E-2</c:v>
                </c:pt>
                <c:pt idx="4050">
                  <c:v>9.3549999999999994E-2</c:v>
                </c:pt>
                <c:pt idx="4051">
                  <c:v>9.3439999999999995E-2</c:v>
                </c:pt>
                <c:pt idx="4052">
                  <c:v>9.3329999999999996E-2</c:v>
                </c:pt>
                <c:pt idx="4053">
                  <c:v>9.3219999999999997E-2</c:v>
                </c:pt>
                <c:pt idx="4054">
                  <c:v>9.3109999999999998E-2</c:v>
                </c:pt>
                <c:pt idx="4055">
                  <c:v>9.2999999999999999E-2</c:v>
                </c:pt>
                <c:pt idx="4056">
                  <c:v>9.289E-2</c:v>
                </c:pt>
                <c:pt idx="4057">
                  <c:v>9.2840000000000006E-2</c:v>
                </c:pt>
                <c:pt idx="4058">
                  <c:v>9.2730000000000007E-2</c:v>
                </c:pt>
                <c:pt idx="4059">
                  <c:v>9.2619999999999994E-2</c:v>
                </c:pt>
                <c:pt idx="4060">
                  <c:v>9.2509999999999995E-2</c:v>
                </c:pt>
                <c:pt idx="4061">
                  <c:v>9.2460000000000001E-2</c:v>
                </c:pt>
                <c:pt idx="4062">
                  <c:v>9.2350000000000002E-2</c:v>
                </c:pt>
                <c:pt idx="4063">
                  <c:v>9.2240000000000003E-2</c:v>
                </c:pt>
                <c:pt idx="4064">
                  <c:v>9.2179999999999998E-2</c:v>
                </c:pt>
                <c:pt idx="4065">
                  <c:v>9.2069999999999999E-2</c:v>
                </c:pt>
                <c:pt idx="4066">
                  <c:v>9.1969999999999996E-2</c:v>
                </c:pt>
                <c:pt idx="4067">
                  <c:v>9.1859999999999997E-2</c:v>
                </c:pt>
                <c:pt idx="4068">
                  <c:v>9.1749999999999998E-2</c:v>
                </c:pt>
                <c:pt idx="4069">
                  <c:v>9.1639999999999999E-2</c:v>
                </c:pt>
                <c:pt idx="4070">
                  <c:v>9.153E-2</c:v>
                </c:pt>
                <c:pt idx="4071">
                  <c:v>9.1420000000000001E-2</c:v>
                </c:pt>
                <c:pt idx="4072">
                  <c:v>9.1310000000000002E-2</c:v>
                </c:pt>
                <c:pt idx="4073">
                  <c:v>9.1259999999999994E-2</c:v>
                </c:pt>
                <c:pt idx="4074">
                  <c:v>9.1149999999999995E-2</c:v>
                </c:pt>
                <c:pt idx="4075">
                  <c:v>9.1039999999999996E-2</c:v>
                </c:pt>
                <c:pt idx="4076">
                  <c:v>9.0929999999999997E-2</c:v>
                </c:pt>
                <c:pt idx="4077">
                  <c:v>9.0880000000000002E-2</c:v>
                </c:pt>
                <c:pt idx="4078">
                  <c:v>9.0770000000000003E-2</c:v>
                </c:pt>
                <c:pt idx="4079">
                  <c:v>9.0660000000000004E-2</c:v>
                </c:pt>
                <c:pt idx="4080">
                  <c:v>9.0550000000000005E-2</c:v>
                </c:pt>
                <c:pt idx="4081">
                  <c:v>9.0499999999999997E-2</c:v>
                </c:pt>
                <c:pt idx="4082">
                  <c:v>9.0389999999999998E-2</c:v>
                </c:pt>
                <c:pt idx="4083">
                  <c:v>9.0219999999999995E-2</c:v>
                </c:pt>
                <c:pt idx="4084">
                  <c:v>9.0109999999999996E-2</c:v>
                </c:pt>
                <c:pt idx="4085">
                  <c:v>9.0010000000000007E-2</c:v>
                </c:pt>
                <c:pt idx="4086">
                  <c:v>8.9899999999999994E-2</c:v>
                </c:pt>
                <c:pt idx="4087">
                  <c:v>8.9789999999999995E-2</c:v>
                </c:pt>
                <c:pt idx="4088">
                  <c:v>8.9679999999999996E-2</c:v>
                </c:pt>
                <c:pt idx="4089">
                  <c:v>8.9569999999999997E-2</c:v>
                </c:pt>
                <c:pt idx="4090">
                  <c:v>8.9520000000000002E-2</c:v>
                </c:pt>
                <c:pt idx="4091">
                  <c:v>8.9410000000000003E-2</c:v>
                </c:pt>
                <c:pt idx="4092">
                  <c:v>8.9300000000000004E-2</c:v>
                </c:pt>
                <c:pt idx="4093">
                  <c:v>8.9190000000000005E-2</c:v>
                </c:pt>
                <c:pt idx="4094">
                  <c:v>8.9080000000000006E-2</c:v>
                </c:pt>
                <c:pt idx="4095">
                  <c:v>8.8969999999999994E-2</c:v>
                </c:pt>
                <c:pt idx="4096">
                  <c:v>8.8859999999999995E-2</c:v>
                </c:pt>
                <c:pt idx="4097">
                  <c:v>8.8749999999999996E-2</c:v>
                </c:pt>
                <c:pt idx="4098">
                  <c:v>8.8639999999999997E-2</c:v>
                </c:pt>
                <c:pt idx="4099">
                  <c:v>8.8539999999999994E-2</c:v>
                </c:pt>
                <c:pt idx="4100">
                  <c:v>8.8370000000000004E-2</c:v>
                </c:pt>
                <c:pt idx="4101">
                  <c:v>8.8260000000000005E-2</c:v>
                </c:pt>
                <c:pt idx="4102">
                  <c:v>8.8150000000000006E-2</c:v>
                </c:pt>
                <c:pt idx="4103">
                  <c:v>8.8050000000000003E-2</c:v>
                </c:pt>
                <c:pt idx="4104">
                  <c:v>8.7940000000000004E-2</c:v>
                </c:pt>
                <c:pt idx="4105">
                  <c:v>8.7830000000000005E-2</c:v>
                </c:pt>
                <c:pt idx="4106">
                  <c:v>8.7720000000000006E-2</c:v>
                </c:pt>
                <c:pt idx="4107">
                  <c:v>8.7609999999999993E-2</c:v>
                </c:pt>
                <c:pt idx="4108">
                  <c:v>8.745E-2</c:v>
                </c:pt>
                <c:pt idx="4109">
                  <c:v>8.7340000000000001E-2</c:v>
                </c:pt>
                <c:pt idx="4110">
                  <c:v>8.7230000000000002E-2</c:v>
                </c:pt>
                <c:pt idx="4111">
                  <c:v>8.7120000000000003E-2</c:v>
                </c:pt>
                <c:pt idx="4112">
                  <c:v>8.7010000000000004E-2</c:v>
                </c:pt>
                <c:pt idx="4113">
                  <c:v>8.6900000000000005E-2</c:v>
                </c:pt>
                <c:pt idx="4114">
                  <c:v>8.6790000000000006E-2</c:v>
                </c:pt>
                <c:pt idx="4115">
                  <c:v>8.6629999999999999E-2</c:v>
                </c:pt>
                <c:pt idx="4116">
                  <c:v>8.652E-2</c:v>
                </c:pt>
                <c:pt idx="4117">
                  <c:v>8.6360000000000006E-2</c:v>
                </c:pt>
                <c:pt idx="4118">
                  <c:v>8.6249999999999993E-2</c:v>
                </c:pt>
                <c:pt idx="4119">
                  <c:v>8.6139999999999994E-2</c:v>
                </c:pt>
                <c:pt idx="4120">
                  <c:v>8.6029999999999995E-2</c:v>
                </c:pt>
                <c:pt idx="4121">
                  <c:v>8.5870000000000002E-2</c:v>
                </c:pt>
                <c:pt idx="4122">
                  <c:v>8.5760000000000003E-2</c:v>
                </c:pt>
                <c:pt idx="4123">
                  <c:v>8.5650000000000004E-2</c:v>
                </c:pt>
                <c:pt idx="4124">
                  <c:v>8.5540000000000005E-2</c:v>
                </c:pt>
                <c:pt idx="4125">
                  <c:v>8.5430000000000006E-2</c:v>
                </c:pt>
                <c:pt idx="4126">
                  <c:v>8.5319999999999993E-2</c:v>
                </c:pt>
                <c:pt idx="4127">
                  <c:v>8.516E-2</c:v>
                </c:pt>
                <c:pt idx="4128">
                  <c:v>8.5050000000000001E-2</c:v>
                </c:pt>
                <c:pt idx="4129">
                  <c:v>8.4940000000000002E-2</c:v>
                </c:pt>
                <c:pt idx="4130">
                  <c:v>8.4830000000000003E-2</c:v>
                </c:pt>
                <c:pt idx="4131">
                  <c:v>8.4669999999999995E-2</c:v>
                </c:pt>
                <c:pt idx="4132">
                  <c:v>8.4559999999999996E-2</c:v>
                </c:pt>
                <c:pt idx="4133">
                  <c:v>8.4449999999999997E-2</c:v>
                </c:pt>
                <c:pt idx="4134">
                  <c:v>8.4290000000000004E-2</c:v>
                </c:pt>
                <c:pt idx="4135">
                  <c:v>8.4180000000000005E-2</c:v>
                </c:pt>
                <c:pt idx="4136">
                  <c:v>8.4070000000000006E-2</c:v>
                </c:pt>
                <c:pt idx="4137">
                  <c:v>8.3960000000000007E-2</c:v>
                </c:pt>
                <c:pt idx="4138">
                  <c:v>8.3849999999999994E-2</c:v>
                </c:pt>
                <c:pt idx="4139">
                  <c:v>8.3739999999999995E-2</c:v>
                </c:pt>
                <c:pt idx="4140">
                  <c:v>8.3580000000000002E-2</c:v>
                </c:pt>
                <c:pt idx="4141">
                  <c:v>8.3470000000000003E-2</c:v>
                </c:pt>
                <c:pt idx="4142">
                  <c:v>8.3360000000000004E-2</c:v>
                </c:pt>
                <c:pt idx="4143">
                  <c:v>8.3250000000000005E-2</c:v>
                </c:pt>
                <c:pt idx="4144">
                  <c:v>8.3140000000000006E-2</c:v>
                </c:pt>
                <c:pt idx="4145">
                  <c:v>8.3040000000000003E-2</c:v>
                </c:pt>
                <c:pt idx="4146">
                  <c:v>8.2930000000000004E-2</c:v>
                </c:pt>
                <c:pt idx="4147">
                  <c:v>8.2820000000000005E-2</c:v>
                </c:pt>
                <c:pt idx="4148">
                  <c:v>8.2650000000000001E-2</c:v>
                </c:pt>
                <c:pt idx="4149">
                  <c:v>8.2549999999999998E-2</c:v>
                </c:pt>
                <c:pt idx="4150">
                  <c:v>8.2439999999999999E-2</c:v>
                </c:pt>
                <c:pt idx="4151">
                  <c:v>8.233E-2</c:v>
                </c:pt>
                <c:pt idx="4152">
                  <c:v>8.2220000000000001E-2</c:v>
                </c:pt>
                <c:pt idx="4153">
                  <c:v>8.2110000000000002E-2</c:v>
                </c:pt>
                <c:pt idx="4154">
                  <c:v>8.2059999999999994E-2</c:v>
                </c:pt>
                <c:pt idx="4155">
                  <c:v>8.1949999999999995E-2</c:v>
                </c:pt>
                <c:pt idx="4156">
                  <c:v>8.1839999999999996E-2</c:v>
                </c:pt>
                <c:pt idx="4157">
                  <c:v>8.1729999999999997E-2</c:v>
                </c:pt>
                <c:pt idx="4158">
                  <c:v>8.1619999999999998E-2</c:v>
                </c:pt>
                <c:pt idx="4159">
                  <c:v>8.1570000000000004E-2</c:v>
                </c:pt>
                <c:pt idx="4160">
                  <c:v>8.1460000000000005E-2</c:v>
                </c:pt>
                <c:pt idx="4161">
                  <c:v>8.1350000000000006E-2</c:v>
                </c:pt>
                <c:pt idx="4162">
                  <c:v>8.1240000000000007E-2</c:v>
                </c:pt>
                <c:pt idx="4163">
                  <c:v>8.1129999999999994E-2</c:v>
                </c:pt>
                <c:pt idx="4164">
                  <c:v>8.1079999999999999E-2</c:v>
                </c:pt>
                <c:pt idx="4165">
                  <c:v>8.097E-2</c:v>
                </c:pt>
                <c:pt idx="4166">
                  <c:v>8.0860000000000001E-2</c:v>
                </c:pt>
                <c:pt idx="4167">
                  <c:v>8.0799999999999997E-2</c:v>
                </c:pt>
                <c:pt idx="4168">
                  <c:v>8.0689999999999998E-2</c:v>
                </c:pt>
                <c:pt idx="4169">
                  <c:v>8.0640000000000003E-2</c:v>
                </c:pt>
                <c:pt idx="4170">
                  <c:v>8.0589999999999995E-2</c:v>
                </c:pt>
                <c:pt idx="4171">
                  <c:v>8.0479999999999996E-2</c:v>
                </c:pt>
                <c:pt idx="4172">
                  <c:v>8.0420000000000005E-2</c:v>
                </c:pt>
                <c:pt idx="4173">
                  <c:v>8.0369999999999997E-2</c:v>
                </c:pt>
                <c:pt idx="4174">
                  <c:v>8.0259999999999998E-2</c:v>
                </c:pt>
                <c:pt idx="4175">
                  <c:v>8.0199999999999994E-2</c:v>
                </c:pt>
                <c:pt idx="4176">
                  <c:v>8.0149999999999999E-2</c:v>
                </c:pt>
                <c:pt idx="4177">
                  <c:v>8.0100000000000005E-2</c:v>
                </c:pt>
                <c:pt idx="4178">
                  <c:v>7.9990000000000006E-2</c:v>
                </c:pt>
                <c:pt idx="4179">
                  <c:v>7.9930000000000001E-2</c:v>
                </c:pt>
                <c:pt idx="4180">
                  <c:v>7.9880000000000007E-2</c:v>
                </c:pt>
                <c:pt idx="4181">
                  <c:v>7.9820000000000002E-2</c:v>
                </c:pt>
                <c:pt idx="4182">
                  <c:v>7.9769999999999994E-2</c:v>
                </c:pt>
                <c:pt idx="4183">
                  <c:v>7.9710000000000003E-2</c:v>
                </c:pt>
                <c:pt idx="4184">
                  <c:v>7.9659999999999995E-2</c:v>
                </c:pt>
                <c:pt idx="4185">
                  <c:v>7.961E-2</c:v>
                </c:pt>
                <c:pt idx="4186">
                  <c:v>7.961E-2</c:v>
                </c:pt>
                <c:pt idx="4187">
                  <c:v>7.9549999999999996E-2</c:v>
                </c:pt>
                <c:pt idx="4188">
                  <c:v>7.9500000000000001E-2</c:v>
                </c:pt>
                <c:pt idx="4189">
                  <c:v>7.9439999999999997E-2</c:v>
                </c:pt>
                <c:pt idx="4190">
                  <c:v>7.9439999999999997E-2</c:v>
                </c:pt>
                <c:pt idx="4191">
                  <c:v>7.9390000000000002E-2</c:v>
                </c:pt>
                <c:pt idx="4192">
                  <c:v>7.9329999999999998E-2</c:v>
                </c:pt>
                <c:pt idx="4193">
                  <c:v>7.9329999999999998E-2</c:v>
                </c:pt>
                <c:pt idx="4194">
                  <c:v>7.9280000000000003E-2</c:v>
                </c:pt>
                <c:pt idx="4195">
                  <c:v>7.9280000000000003E-2</c:v>
                </c:pt>
                <c:pt idx="4196">
                  <c:v>7.9219999999999999E-2</c:v>
                </c:pt>
                <c:pt idx="4197">
                  <c:v>7.9219999999999999E-2</c:v>
                </c:pt>
                <c:pt idx="4198">
                  <c:v>7.9219999999999999E-2</c:v>
                </c:pt>
                <c:pt idx="4199">
                  <c:v>7.9170000000000004E-2</c:v>
                </c:pt>
                <c:pt idx="4200">
                  <c:v>7.9170000000000004E-2</c:v>
                </c:pt>
                <c:pt idx="4201">
                  <c:v>7.9170000000000004E-2</c:v>
                </c:pt>
                <c:pt idx="4202">
                  <c:v>7.9170000000000004E-2</c:v>
                </c:pt>
                <c:pt idx="4203">
                  <c:v>7.9170000000000004E-2</c:v>
                </c:pt>
                <c:pt idx="4204">
                  <c:v>7.9170000000000004E-2</c:v>
                </c:pt>
                <c:pt idx="4205">
                  <c:v>7.9170000000000004E-2</c:v>
                </c:pt>
                <c:pt idx="4206">
                  <c:v>7.9170000000000004E-2</c:v>
                </c:pt>
                <c:pt idx="4207">
                  <c:v>7.9170000000000004E-2</c:v>
                </c:pt>
                <c:pt idx="4208">
                  <c:v>7.9170000000000004E-2</c:v>
                </c:pt>
                <c:pt idx="4209">
                  <c:v>7.9170000000000004E-2</c:v>
                </c:pt>
                <c:pt idx="4210">
                  <c:v>7.9170000000000004E-2</c:v>
                </c:pt>
                <c:pt idx="4211">
                  <c:v>7.9170000000000004E-2</c:v>
                </c:pt>
                <c:pt idx="4212">
                  <c:v>7.9170000000000004E-2</c:v>
                </c:pt>
                <c:pt idx="4213">
                  <c:v>7.9170000000000004E-2</c:v>
                </c:pt>
                <c:pt idx="4214">
                  <c:v>7.9219999999999999E-2</c:v>
                </c:pt>
                <c:pt idx="4215">
                  <c:v>7.9219999999999999E-2</c:v>
                </c:pt>
                <c:pt idx="4216">
                  <c:v>7.9219999999999999E-2</c:v>
                </c:pt>
                <c:pt idx="4217">
                  <c:v>7.9280000000000003E-2</c:v>
                </c:pt>
                <c:pt idx="4218">
                  <c:v>7.9280000000000003E-2</c:v>
                </c:pt>
                <c:pt idx="4219">
                  <c:v>7.9329999999999998E-2</c:v>
                </c:pt>
                <c:pt idx="4220">
                  <c:v>7.9329999999999998E-2</c:v>
                </c:pt>
                <c:pt idx="4221">
                  <c:v>7.9390000000000002E-2</c:v>
                </c:pt>
                <c:pt idx="4222">
                  <c:v>7.9390000000000002E-2</c:v>
                </c:pt>
                <c:pt idx="4223">
                  <c:v>7.9439999999999997E-2</c:v>
                </c:pt>
                <c:pt idx="4224">
                  <c:v>7.9439999999999997E-2</c:v>
                </c:pt>
                <c:pt idx="4225">
                  <c:v>7.9500000000000001E-2</c:v>
                </c:pt>
                <c:pt idx="4226">
                  <c:v>7.9549999999999996E-2</c:v>
                </c:pt>
                <c:pt idx="4227">
                  <c:v>7.9549999999999996E-2</c:v>
                </c:pt>
                <c:pt idx="4228">
                  <c:v>7.961E-2</c:v>
                </c:pt>
                <c:pt idx="4229">
                  <c:v>7.9659999999999995E-2</c:v>
                </c:pt>
                <c:pt idx="4230">
                  <c:v>7.9659999999999995E-2</c:v>
                </c:pt>
                <c:pt idx="4231">
                  <c:v>7.9710000000000003E-2</c:v>
                </c:pt>
                <c:pt idx="4232">
                  <c:v>7.9769999999999994E-2</c:v>
                </c:pt>
                <c:pt idx="4233">
                  <c:v>7.9820000000000002E-2</c:v>
                </c:pt>
                <c:pt idx="4234">
                  <c:v>7.9880000000000007E-2</c:v>
                </c:pt>
                <c:pt idx="4235">
                  <c:v>7.9930000000000001E-2</c:v>
                </c:pt>
                <c:pt idx="4236">
                  <c:v>7.9990000000000006E-2</c:v>
                </c:pt>
                <c:pt idx="4237">
                  <c:v>8.004E-2</c:v>
                </c:pt>
                <c:pt idx="4238">
                  <c:v>8.004E-2</c:v>
                </c:pt>
                <c:pt idx="4239">
                  <c:v>8.0100000000000005E-2</c:v>
                </c:pt>
                <c:pt idx="4240">
                  <c:v>8.0149999999999999E-2</c:v>
                </c:pt>
                <c:pt idx="4241">
                  <c:v>8.0199999999999994E-2</c:v>
                </c:pt>
                <c:pt idx="4242">
                  <c:v>8.0259999999999998E-2</c:v>
                </c:pt>
                <c:pt idx="4243">
                  <c:v>8.0310000000000006E-2</c:v>
                </c:pt>
                <c:pt idx="4244">
                  <c:v>8.0369999999999997E-2</c:v>
                </c:pt>
                <c:pt idx="4245">
                  <c:v>8.0420000000000005E-2</c:v>
                </c:pt>
                <c:pt idx="4246">
                  <c:v>8.0479999999999996E-2</c:v>
                </c:pt>
                <c:pt idx="4247">
                  <c:v>8.0530000000000004E-2</c:v>
                </c:pt>
                <c:pt idx="4248">
                  <c:v>8.0589999999999995E-2</c:v>
                </c:pt>
                <c:pt idx="4249">
                  <c:v>8.0689999999999998E-2</c:v>
                </c:pt>
                <c:pt idx="4250">
                  <c:v>8.0750000000000002E-2</c:v>
                </c:pt>
                <c:pt idx="4251">
                  <c:v>8.0799999999999997E-2</c:v>
                </c:pt>
                <c:pt idx="4252">
                  <c:v>8.0860000000000001E-2</c:v>
                </c:pt>
                <c:pt idx="4253">
                  <c:v>8.0909999999999996E-2</c:v>
                </c:pt>
                <c:pt idx="4254">
                  <c:v>8.097E-2</c:v>
                </c:pt>
                <c:pt idx="4255">
                  <c:v>8.1019999999999995E-2</c:v>
                </c:pt>
                <c:pt idx="4256">
                  <c:v>8.1079999999999999E-2</c:v>
                </c:pt>
                <c:pt idx="4257">
                  <c:v>8.1129999999999994E-2</c:v>
                </c:pt>
                <c:pt idx="4258">
                  <c:v>8.1180000000000002E-2</c:v>
                </c:pt>
                <c:pt idx="4259">
                  <c:v>8.1290000000000001E-2</c:v>
                </c:pt>
                <c:pt idx="4260">
                  <c:v>8.1350000000000006E-2</c:v>
                </c:pt>
                <c:pt idx="4261">
                  <c:v>8.14E-2</c:v>
                </c:pt>
                <c:pt idx="4262">
                  <c:v>8.1460000000000005E-2</c:v>
                </c:pt>
                <c:pt idx="4263">
                  <c:v>8.1509999999999999E-2</c:v>
                </c:pt>
                <c:pt idx="4264">
                  <c:v>8.1570000000000004E-2</c:v>
                </c:pt>
                <c:pt idx="4265">
                  <c:v>8.1670000000000006E-2</c:v>
                </c:pt>
                <c:pt idx="4266">
                  <c:v>8.1729999999999997E-2</c:v>
                </c:pt>
                <c:pt idx="4267">
                  <c:v>8.1780000000000005E-2</c:v>
                </c:pt>
                <c:pt idx="4268">
                  <c:v>8.1839999999999996E-2</c:v>
                </c:pt>
                <c:pt idx="4269">
                  <c:v>8.1890000000000004E-2</c:v>
                </c:pt>
                <c:pt idx="4270">
                  <c:v>8.1949999999999995E-2</c:v>
                </c:pt>
                <c:pt idx="4271">
                  <c:v>8.2000000000000003E-2</c:v>
                </c:pt>
                <c:pt idx="4272">
                  <c:v>8.2110000000000002E-2</c:v>
                </c:pt>
                <c:pt idx="4273">
                  <c:v>8.2159999999999997E-2</c:v>
                </c:pt>
                <c:pt idx="4274">
                  <c:v>8.2220000000000001E-2</c:v>
                </c:pt>
                <c:pt idx="4275">
                  <c:v>8.2269999999999996E-2</c:v>
                </c:pt>
                <c:pt idx="4276">
                  <c:v>8.233E-2</c:v>
                </c:pt>
                <c:pt idx="4277">
                  <c:v>8.2439999999999999E-2</c:v>
                </c:pt>
                <c:pt idx="4278">
                  <c:v>8.2489999999999994E-2</c:v>
                </c:pt>
                <c:pt idx="4279">
                  <c:v>8.2549999999999998E-2</c:v>
                </c:pt>
                <c:pt idx="4280">
                  <c:v>8.2600000000000007E-2</c:v>
                </c:pt>
                <c:pt idx="4281">
                  <c:v>8.2650000000000001E-2</c:v>
                </c:pt>
                <c:pt idx="4282">
                  <c:v>8.2710000000000006E-2</c:v>
                </c:pt>
                <c:pt idx="4283">
                  <c:v>8.276E-2</c:v>
                </c:pt>
                <c:pt idx="4284">
                  <c:v>8.2869999999999999E-2</c:v>
                </c:pt>
                <c:pt idx="4285">
                  <c:v>8.2930000000000004E-2</c:v>
                </c:pt>
                <c:pt idx="4286">
                  <c:v>8.2979999999999998E-2</c:v>
                </c:pt>
                <c:pt idx="4287">
                  <c:v>8.3040000000000003E-2</c:v>
                </c:pt>
                <c:pt idx="4288">
                  <c:v>8.3089999999999997E-2</c:v>
                </c:pt>
                <c:pt idx="4289">
                  <c:v>8.3140000000000006E-2</c:v>
                </c:pt>
                <c:pt idx="4290">
                  <c:v>8.3199999999999996E-2</c:v>
                </c:pt>
                <c:pt idx="4291">
                  <c:v>8.3250000000000005E-2</c:v>
                </c:pt>
                <c:pt idx="4292">
                  <c:v>8.3309999999999995E-2</c:v>
                </c:pt>
                <c:pt idx="4293">
                  <c:v>8.3419999999999994E-2</c:v>
                </c:pt>
                <c:pt idx="4294">
                  <c:v>8.3470000000000003E-2</c:v>
                </c:pt>
                <c:pt idx="4295">
                  <c:v>8.3529999999999993E-2</c:v>
                </c:pt>
                <c:pt idx="4296">
                  <c:v>8.3580000000000002E-2</c:v>
                </c:pt>
                <c:pt idx="4297">
                  <c:v>8.3629999999999996E-2</c:v>
                </c:pt>
                <c:pt idx="4298">
                  <c:v>8.3690000000000001E-2</c:v>
                </c:pt>
                <c:pt idx="4299">
                  <c:v>8.3739999999999995E-2</c:v>
                </c:pt>
                <c:pt idx="4300">
                  <c:v>8.3799999999999999E-2</c:v>
                </c:pt>
                <c:pt idx="4301">
                  <c:v>8.3849999999999994E-2</c:v>
                </c:pt>
                <c:pt idx="4302">
                  <c:v>8.3909999999999998E-2</c:v>
                </c:pt>
                <c:pt idx="4303">
                  <c:v>8.3960000000000007E-2</c:v>
                </c:pt>
                <c:pt idx="4304">
                  <c:v>8.4019999999999997E-2</c:v>
                </c:pt>
                <c:pt idx="4305">
                  <c:v>8.4070000000000006E-2</c:v>
                </c:pt>
                <c:pt idx="4306">
                  <c:v>8.412E-2</c:v>
                </c:pt>
                <c:pt idx="4307">
                  <c:v>8.4229999999999999E-2</c:v>
                </c:pt>
                <c:pt idx="4308">
                  <c:v>8.4290000000000004E-2</c:v>
                </c:pt>
                <c:pt idx="4309">
                  <c:v>8.4339999999999998E-2</c:v>
                </c:pt>
                <c:pt idx="4310">
                  <c:v>8.4400000000000003E-2</c:v>
                </c:pt>
                <c:pt idx="4311">
                  <c:v>8.4449999999999997E-2</c:v>
                </c:pt>
                <c:pt idx="4312">
                  <c:v>8.4510000000000002E-2</c:v>
                </c:pt>
                <c:pt idx="4313">
                  <c:v>8.4559999999999996E-2</c:v>
                </c:pt>
                <c:pt idx="4314">
                  <c:v>8.4610000000000005E-2</c:v>
                </c:pt>
                <c:pt idx="4315">
                  <c:v>8.4720000000000004E-2</c:v>
                </c:pt>
                <c:pt idx="4316">
                  <c:v>8.4779999999999994E-2</c:v>
                </c:pt>
                <c:pt idx="4317">
                  <c:v>8.4830000000000003E-2</c:v>
                </c:pt>
                <c:pt idx="4318">
                  <c:v>8.4889999999999993E-2</c:v>
                </c:pt>
                <c:pt idx="4319">
                  <c:v>8.4940000000000002E-2</c:v>
                </c:pt>
                <c:pt idx="4320">
                  <c:v>8.5000000000000006E-2</c:v>
                </c:pt>
                <c:pt idx="4321">
                  <c:v>8.5050000000000001E-2</c:v>
                </c:pt>
                <c:pt idx="4322">
                  <c:v>8.5099999999999995E-2</c:v>
                </c:pt>
                <c:pt idx="4323">
                  <c:v>8.516E-2</c:v>
                </c:pt>
                <c:pt idx="4324">
                  <c:v>8.5209999999999994E-2</c:v>
                </c:pt>
                <c:pt idx="4325">
                  <c:v>8.5319999999999993E-2</c:v>
                </c:pt>
                <c:pt idx="4326">
                  <c:v>8.5379999999999998E-2</c:v>
                </c:pt>
                <c:pt idx="4327">
                  <c:v>8.5430000000000006E-2</c:v>
                </c:pt>
                <c:pt idx="4328">
                  <c:v>8.5489999999999997E-2</c:v>
                </c:pt>
                <c:pt idx="4329">
                  <c:v>8.5540000000000005E-2</c:v>
                </c:pt>
                <c:pt idx="4330">
                  <c:v>8.5589999999999999E-2</c:v>
                </c:pt>
                <c:pt idx="4331">
                  <c:v>8.5699999999999998E-2</c:v>
                </c:pt>
                <c:pt idx="4332">
                  <c:v>8.5760000000000003E-2</c:v>
                </c:pt>
                <c:pt idx="4333">
                  <c:v>8.5809999999999997E-2</c:v>
                </c:pt>
                <c:pt idx="4334">
                  <c:v>8.5870000000000002E-2</c:v>
                </c:pt>
                <c:pt idx="4335">
                  <c:v>8.5919999999999996E-2</c:v>
                </c:pt>
                <c:pt idx="4336">
                  <c:v>8.5980000000000001E-2</c:v>
                </c:pt>
                <c:pt idx="4337">
                  <c:v>8.6029999999999995E-2</c:v>
                </c:pt>
                <c:pt idx="4338">
                  <c:v>8.6139999999999994E-2</c:v>
                </c:pt>
                <c:pt idx="4339">
                  <c:v>8.6190000000000003E-2</c:v>
                </c:pt>
                <c:pt idx="4340">
                  <c:v>8.6249999999999993E-2</c:v>
                </c:pt>
                <c:pt idx="4341">
                  <c:v>8.6360000000000006E-2</c:v>
                </c:pt>
                <c:pt idx="4342">
                  <c:v>8.6410000000000001E-2</c:v>
                </c:pt>
                <c:pt idx="4343">
                  <c:v>8.6470000000000005E-2</c:v>
                </c:pt>
                <c:pt idx="4344">
                  <c:v>8.6580000000000004E-2</c:v>
                </c:pt>
                <c:pt idx="4345">
                  <c:v>8.6629999999999999E-2</c:v>
                </c:pt>
                <c:pt idx="4346">
                  <c:v>8.6679999999999993E-2</c:v>
                </c:pt>
                <c:pt idx="4347">
                  <c:v>8.6739999999999998E-2</c:v>
                </c:pt>
                <c:pt idx="4348">
                  <c:v>8.6849999999999997E-2</c:v>
                </c:pt>
                <c:pt idx="4349">
                  <c:v>8.6900000000000005E-2</c:v>
                </c:pt>
                <c:pt idx="4350">
                  <c:v>8.6959999999999996E-2</c:v>
                </c:pt>
                <c:pt idx="4351">
                  <c:v>8.7010000000000004E-2</c:v>
                </c:pt>
                <c:pt idx="4352">
                  <c:v>8.7120000000000003E-2</c:v>
                </c:pt>
                <c:pt idx="4353">
                  <c:v>8.7169999999999997E-2</c:v>
                </c:pt>
                <c:pt idx="4354">
                  <c:v>8.7230000000000002E-2</c:v>
                </c:pt>
                <c:pt idx="4355">
                  <c:v>8.7340000000000001E-2</c:v>
                </c:pt>
                <c:pt idx="4356">
                  <c:v>8.7389999999999995E-2</c:v>
                </c:pt>
                <c:pt idx="4357">
                  <c:v>8.7499999999999994E-2</c:v>
                </c:pt>
                <c:pt idx="4358">
                  <c:v>8.7559999999999999E-2</c:v>
                </c:pt>
                <c:pt idx="4359">
                  <c:v>8.7660000000000002E-2</c:v>
                </c:pt>
                <c:pt idx="4360">
                  <c:v>8.7720000000000006E-2</c:v>
                </c:pt>
                <c:pt idx="4361">
                  <c:v>8.7830000000000005E-2</c:v>
                </c:pt>
                <c:pt idx="4362">
                  <c:v>8.788E-2</c:v>
                </c:pt>
                <c:pt idx="4363">
                  <c:v>8.7940000000000004E-2</c:v>
                </c:pt>
                <c:pt idx="4364">
                  <c:v>8.8050000000000003E-2</c:v>
                </c:pt>
                <c:pt idx="4365">
                  <c:v>8.8099999999999998E-2</c:v>
                </c:pt>
                <c:pt idx="4366">
                  <c:v>8.8209999999999997E-2</c:v>
                </c:pt>
                <c:pt idx="4367">
                  <c:v>8.8260000000000005E-2</c:v>
                </c:pt>
                <c:pt idx="4368">
                  <c:v>8.8319999999999996E-2</c:v>
                </c:pt>
                <c:pt idx="4369">
                  <c:v>8.8429999999999995E-2</c:v>
                </c:pt>
                <c:pt idx="4370">
                  <c:v>8.8480000000000003E-2</c:v>
                </c:pt>
                <c:pt idx="4371">
                  <c:v>8.8590000000000002E-2</c:v>
                </c:pt>
                <c:pt idx="4372">
                  <c:v>8.8700000000000001E-2</c:v>
                </c:pt>
                <c:pt idx="4373">
                  <c:v>8.8749999999999996E-2</c:v>
                </c:pt>
                <c:pt idx="4374">
                  <c:v>8.8859999999999995E-2</c:v>
                </c:pt>
                <c:pt idx="4375">
                  <c:v>8.8919999999999999E-2</c:v>
                </c:pt>
                <c:pt idx="4376">
                  <c:v>8.9029999999999998E-2</c:v>
                </c:pt>
                <c:pt idx="4377">
                  <c:v>8.9080000000000006E-2</c:v>
                </c:pt>
                <c:pt idx="4378">
                  <c:v>8.9190000000000005E-2</c:v>
                </c:pt>
                <c:pt idx="4379">
                  <c:v>8.924E-2</c:v>
                </c:pt>
                <c:pt idx="4380">
                  <c:v>8.9349999999999999E-2</c:v>
                </c:pt>
                <c:pt idx="4381">
                  <c:v>8.9410000000000003E-2</c:v>
                </c:pt>
                <c:pt idx="4382">
                  <c:v>8.9520000000000002E-2</c:v>
                </c:pt>
                <c:pt idx="4383">
                  <c:v>8.9569999999999997E-2</c:v>
                </c:pt>
                <c:pt idx="4384">
                  <c:v>8.9679999999999996E-2</c:v>
                </c:pt>
                <c:pt idx="4385">
                  <c:v>8.9730000000000004E-2</c:v>
                </c:pt>
                <c:pt idx="4386">
                  <c:v>8.9840000000000003E-2</c:v>
                </c:pt>
                <c:pt idx="4387">
                  <c:v>8.9899999999999994E-2</c:v>
                </c:pt>
                <c:pt idx="4388">
                  <c:v>9.0010000000000007E-2</c:v>
                </c:pt>
                <c:pt idx="4389">
                  <c:v>9.0109999999999996E-2</c:v>
                </c:pt>
                <c:pt idx="4390">
                  <c:v>9.017E-2</c:v>
                </c:pt>
                <c:pt idx="4391">
                  <c:v>9.0279999999999999E-2</c:v>
                </c:pt>
                <c:pt idx="4392">
                  <c:v>9.0389999999999998E-2</c:v>
                </c:pt>
                <c:pt idx="4393">
                  <c:v>9.0440000000000006E-2</c:v>
                </c:pt>
                <c:pt idx="4394">
                  <c:v>9.0499999999999997E-2</c:v>
                </c:pt>
                <c:pt idx="4395">
                  <c:v>9.06E-2</c:v>
                </c:pt>
                <c:pt idx="4396">
                  <c:v>9.0660000000000004E-2</c:v>
                </c:pt>
                <c:pt idx="4397">
                  <c:v>9.0770000000000003E-2</c:v>
                </c:pt>
                <c:pt idx="4398">
                  <c:v>9.0819999999999998E-2</c:v>
                </c:pt>
                <c:pt idx="4399">
                  <c:v>9.0929999999999997E-2</c:v>
                </c:pt>
                <c:pt idx="4400">
                  <c:v>9.0990000000000001E-2</c:v>
                </c:pt>
                <c:pt idx="4401">
                  <c:v>9.1090000000000004E-2</c:v>
                </c:pt>
                <c:pt idx="4402">
                  <c:v>9.1149999999999995E-2</c:v>
                </c:pt>
                <c:pt idx="4403">
                  <c:v>9.1259999999999994E-2</c:v>
                </c:pt>
                <c:pt idx="4404">
                  <c:v>9.1310000000000002E-2</c:v>
                </c:pt>
                <c:pt idx="4405">
                  <c:v>9.1420000000000001E-2</c:v>
                </c:pt>
                <c:pt idx="4406">
                  <c:v>9.1480000000000006E-2</c:v>
                </c:pt>
                <c:pt idx="4407">
                  <c:v>9.1579999999999995E-2</c:v>
                </c:pt>
                <c:pt idx="4408">
                  <c:v>9.1639999999999999E-2</c:v>
                </c:pt>
                <c:pt idx="4409">
                  <c:v>9.1749999999999998E-2</c:v>
                </c:pt>
                <c:pt idx="4410">
                  <c:v>9.1800000000000007E-2</c:v>
                </c:pt>
                <c:pt idx="4411">
                  <c:v>9.1859999999999997E-2</c:v>
                </c:pt>
                <c:pt idx="4412">
                  <c:v>9.1969999999999996E-2</c:v>
                </c:pt>
                <c:pt idx="4413">
                  <c:v>9.2020000000000005E-2</c:v>
                </c:pt>
                <c:pt idx="4414">
                  <c:v>9.2069999999999999E-2</c:v>
                </c:pt>
                <c:pt idx="4415">
                  <c:v>9.2179999999999998E-2</c:v>
                </c:pt>
                <c:pt idx="4416">
                  <c:v>9.2240000000000003E-2</c:v>
                </c:pt>
                <c:pt idx="4417">
                  <c:v>9.2289999999999997E-2</c:v>
                </c:pt>
                <c:pt idx="4418">
                  <c:v>9.2399999999999996E-2</c:v>
                </c:pt>
                <c:pt idx="4419">
                  <c:v>9.2460000000000001E-2</c:v>
                </c:pt>
                <c:pt idx="4420">
                  <c:v>9.2509999999999995E-2</c:v>
                </c:pt>
                <c:pt idx="4421">
                  <c:v>9.2619999999999994E-2</c:v>
                </c:pt>
                <c:pt idx="4422">
                  <c:v>9.2670000000000002E-2</c:v>
                </c:pt>
                <c:pt idx="4423">
                  <c:v>9.2730000000000007E-2</c:v>
                </c:pt>
                <c:pt idx="4424">
                  <c:v>9.2840000000000006E-2</c:v>
                </c:pt>
                <c:pt idx="4425">
                  <c:v>9.289E-2</c:v>
                </c:pt>
                <c:pt idx="4426">
                  <c:v>9.2950000000000005E-2</c:v>
                </c:pt>
                <c:pt idx="4427">
                  <c:v>9.2999999999999999E-2</c:v>
                </c:pt>
                <c:pt idx="4428">
                  <c:v>9.3060000000000004E-2</c:v>
                </c:pt>
                <c:pt idx="4429">
                  <c:v>9.3109999999999998E-2</c:v>
                </c:pt>
                <c:pt idx="4430">
                  <c:v>9.3160000000000007E-2</c:v>
                </c:pt>
                <c:pt idx="4431">
                  <c:v>9.3219999999999997E-2</c:v>
                </c:pt>
                <c:pt idx="4432">
                  <c:v>9.3329999999999996E-2</c:v>
                </c:pt>
                <c:pt idx="4433">
                  <c:v>9.3380000000000005E-2</c:v>
                </c:pt>
                <c:pt idx="4434">
                  <c:v>9.3439999999999995E-2</c:v>
                </c:pt>
                <c:pt idx="4435">
                  <c:v>9.3490000000000004E-2</c:v>
                </c:pt>
                <c:pt idx="4436">
                  <c:v>9.3549999999999994E-2</c:v>
                </c:pt>
                <c:pt idx="4437">
                  <c:v>9.3600000000000003E-2</c:v>
                </c:pt>
                <c:pt idx="4438">
                  <c:v>9.3649999999999997E-2</c:v>
                </c:pt>
                <c:pt idx="4439">
                  <c:v>9.3710000000000002E-2</c:v>
                </c:pt>
                <c:pt idx="4440">
                  <c:v>9.3759999999999996E-2</c:v>
                </c:pt>
                <c:pt idx="4441">
                  <c:v>9.3820000000000001E-2</c:v>
                </c:pt>
                <c:pt idx="4442">
                  <c:v>9.3869999999999995E-2</c:v>
                </c:pt>
                <c:pt idx="4443">
                  <c:v>9.393E-2</c:v>
                </c:pt>
                <c:pt idx="4444">
                  <c:v>9.3979999999999994E-2</c:v>
                </c:pt>
                <c:pt idx="4445">
                  <c:v>9.3979999999999994E-2</c:v>
                </c:pt>
                <c:pt idx="4446">
                  <c:v>9.4039999999999999E-2</c:v>
                </c:pt>
                <c:pt idx="4447">
                  <c:v>9.4089999999999993E-2</c:v>
                </c:pt>
                <c:pt idx="4448">
                  <c:v>9.4140000000000001E-2</c:v>
                </c:pt>
                <c:pt idx="4449">
                  <c:v>9.4200000000000006E-2</c:v>
                </c:pt>
                <c:pt idx="4450">
                  <c:v>9.425E-2</c:v>
                </c:pt>
                <c:pt idx="4451">
                  <c:v>9.425E-2</c:v>
                </c:pt>
                <c:pt idx="4452">
                  <c:v>9.4310000000000005E-2</c:v>
                </c:pt>
                <c:pt idx="4453">
                  <c:v>9.4359999999999999E-2</c:v>
                </c:pt>
                <c:pt idx="4454">
                  <c:v>9.4420000000000004E-2</c:v>
                </c:pt>
                <c:pt idx="4455">
                  <c:v>9.4469999999999998E-2</c:v>
                </c:pt>
                <c:pt idx="4456">
                  <c:v>9.4469999999999998E-2</c:v>
                </c:pt>
                <c:pt idx="4457">
                  <c:v>9.4530000000000003E-2</c:v>
                </c:pt>
                <c:pt idx="4458">
                  <c:v>9.4579999999999997E-2</c:v>
                </c:pt>
                <c:pt idx="4459">
                  <c:v>9.4579999999999997E-2</c:v>
                </c:pt>
                <c:pt idx="4460">
                  <c:v>9.4630000000000006E-2</c:v>
                </c:pt>
                <c:pt idx="4461">
                  <c:v>9.4630000000000006E-2</c:v>
                </c:pt>
                <c:pt idx="4462">
                  <c:v>9.4689999999999996E-2</c:v>
                </c:pt>
                <c:pt idx="4463">
                  <c:v>9.4740000000000005E-2</c:v>
                </c:pt>
                <c:pt idx="4464">
                  <c:v>9.4740000000000005E-2</c:v>
                </c:pt>
                <c:pt idx="4465">
                  <c:v>9.4799999999999995E-2</c:v>
                </c:pt>
                <c:pt idx="4466">
                  <c:v>9.4799999999999995E-2</c:v>
                </c:pt>
                <c:pt idx="4467">
                  <c:v>9.4850000000000004E-2</c:v>
                </c:pt>
                <c:pt idx="4468">
                  <c:v>9.4850000000000004E-2</c:v>
                </c:pt>
                <c:pt idx="4469">
                  <c:v>9.4909999999999994E-2</c:v>
                </c:pt>
                <c:pt idx="4470">
                  <c:v>9.4960000000000003E-2</c:v>
                </c:pt>
                <c:pt idx="4471">
                  <c:v>9.4960000000000003E-2</c:v>
                </c:pt>
                <c:pt idx="4472">
                  <c:v>9.4960000000000003E-2</c:v>
                </c:pt>
                <c:pt idx="4473">
                  <c:v>9.5019999999999993E-2</c:v>
                </c:pt>
                <c:pt idx="4474">
                  <c:v>9.5019999999999993E-2</c:v>
                </c:pt>
                <c:pt idx="4475">
                  <c:v>9.5070000000000002E-2</c:v>
                </c:pt>
                <c:pt idx="4476">
                  <c:v>9.5070000000000002E-2</c:v>
                </c:pt>
                <c:pt idx="4477">
                  <c:v>9.5070000000000002E-2</c:v>
                </c:pt>
                <c:pt idx="4478">
                  <c:v>9.5119999999999996E-2</c:v>
                </c:pt>
                <c:pt idx="4479">
                  <c:v>9.5119999999999996E-2</c:v>
                </c:pt>
                <c:pt idx="4480">
                  <c:v>9.5180000000000001E-2</c:v>
                </c:pt>
                <c:pt idx="4481">
                  <c:v>9.5180000000000001E-2</c:v>
                </c:pt>
                <c:pt idx="4482">
                  <c:v>9.5180000000000001E-2</c:v>
                </c:pt>
                <c:pt idx="4483">
                  <c:v>9.5229999999999995E-2</c:v>
                </c:pt>
                <c:pt idx="4484">
                  <c:v>9.5229999999999995E-2</c:v>
                </c:pt>
                <c:pt idx="4485">
                  <c:v>9.529E-2</c:v>
                </c:pt>
                <c:pt idx="4486">
                  <c:v>9.529E-2</c:v>
                </c:pt>
                <c:pt idx="4487">
                  <c:v>9.529E-2</c:v>
                </c:pt>
                <c:pt idx="4488">
                  <c:v>9.529E-2</c:v>
                </c:pt>
                <c:pt idx="4489">
                  <c:v>9.5339999999999994E-2</c:v>
                </c:pt>
                <c:pt idx="4490">
                  <c:v>9.5339999999999994E-2</c:v>
                </c:pt>
                <c:pt idx="4491">
                  <c:v>9.5339999999999994E-2</c:v>
                </c:pt>
                <c:pt idx="4492">
                  <c:v>9.5339999999999994E-2</c:v>
                </c:pt>
                <c:pt idx="4493">
                  <c:v>9.5399999999999999E-2</c:v>
                </c:pt>
                <c:pt idx="4494">
                  <c:v>9.5399999999999999E-2</c:v>
                </c:pt>
                <c:pt idx="4495">
                  <c:v>9.5399999999999999E-2</c:v>
                </c:pt>
                <c:pt idx="4496">
                  <c:v>9.5399999999999999E-2</c:v>
                </c:pt>
                <c:pt idx="4497">
                  <c:v>9.5449999999999993E-2</c:v>
                </c:pt>
                <c:pt idx="4498">
                  <c:v>9.5449999999999993E-2</c:v>
                </c:pt>
                <c:pt idx="4499">
                  <c:v>9.5449999999999993E-2</c:v>
                </c:pt>
                <c:pt idx="4500">
                  <c:v>9.5449999999999993E-2</c:v>
                </c:pt>
                <c:pt idx="4501">
                  <c:v>9.5509999999999998E-2</c:v>
                </c:pt>
                <c:pt idx="4502">
                  <c:v>9.5509999999999998E-2</c:v>
                </c:pt>
                <c:pt idx="4503">
                  <c:v>9.5509999999999998E-2</c:v>
                </c:pt>
                <c:pt idx="4504">
                  <c:v>9.5509999999999998E-2</c:v>
                </c:pt>
                <c:pt idx="4505">
                  <c:v>9.5509999999999998E-2</c:v>
                </c:pt>
                <c:pt idx="4506">
                  <c:v>9.5509999999999998E-2</c:v>
                </c:pt>
                <c:pt idx="4507">
                  <c:v>9.5509999999999998E-2</c:v>
                </c:pt>
                <c:pt idx="4508">
                  <c:v>9.5560000000000006E-2</c:v>
                </c:pt>
                <c:pt idx="4509">
                  <c:v>9.5560000000000006E-2</c:v>
                </c:pt>
                <c:pt idx="4510">
                  <c:v>9.5560000000000006E-2</c:v>
                </c:pt>
                <c:pt idx="4511">
                  <c:v>9.5560000000000006E-2</c:v>
                </c:pt>
                <c:pt idx="4512">
                  <c:v>9.5560000000000006E-2</c:v>
                </c:pt>
                <c:pt idx="4513">
                  <c:v>9.5560000000000006E-2</c:v>
                </c:pt>
                <c:pt idx="4514">
                  <c:v>9.5560000000000006E-2</c:v>
                </c:pt>
                <c:pt idx="4515">
                  <c:v>9.5560000000000006E-2</c:v>
                </c:pt>
                <c:pt idx="4516">
                  <c:v>9.5560000000000006E-2</c:v>
                </c:pt>
                <c:pt idx="4517">
                  <c:v>9.5610000000000001E-2</c:v>
                </c:pt>
                <c:pt idx="4518">
                  <c:v>9.5610000000000001E-2</c:v>
                </c:pt>
                <c:pt idx="4519">
                  <c:v>9.5610000000000001E-2</c:v>
                </c:pt>
                <c:pt idx="4520">
                  <c:v>9.5610000000000001E-2</c:v>
                </c:pt>
                <c:pt idx="4521">
                  <c:v>9.5610000000000001E-2</c:v>
                </c:pt>
                <c:pt idx="4522">
                  <c:v>9.5610000000000001E-2</c:v>
                </c:pt>
                <c:pt idx="4523">
                  <c:v>9.5610000000000001E-2</c:v>
                </c:pt>
                <c:pt idx="4524">
                  <c:v>9.5610000000000001E-2</c:v>
                </c:pt>
                <c:pt idx="4525">
                  <c:v>9.5610000000000001E-2</c:v>
                </c:pt>
                <c:pt idx="4526">
                  <c:v>9.5610000000000001E-2</c:v>
                </c:pt>
                <c:pt idx="4527">
                  <c:v>9.5610000000000001E-2</c:v>
                </c:pt>
                <c:pt idx="4528">
                  <c:v>9.5610000000000001E-2</c:v>
                </c:pt>
                <c:pt idx="4529">
                  <c:v>9.5610000000000001E-2</c:v>
                </c:pt>
                <c:pt idx="4530">
                  <c:v>9.5610000000000001E-2</c:v>
                </c:pt>
                <c:pt idx="4531">
                  <c:v>9.5560000000000006E-2</c:v>
                </c:pt>
                <c:pt idx="4532">
                  <c:v>9.5560000000000006E-2</c:v>
                </c:pt>
                <c:pt idx="4533">
                  <c:v>9.5560000000000006E-2</c:v>
                </c:pt>
                <c:pt idx="4534">
                  <c:v>9.5560000000000006E-2</c:v>
                </c:pt>
                <c:pt idx="4535">
                  <c:v>9.5560000000000006E-2</c:v>
                </c:pt>
                <c:pt idx="4536">
                  <c:v>9.5560000000000006E-2</c:v>
                </c:pt>
                <c:pt idx="4537">
                  <c:v>9.5560000000000006E-2</c:v>
                </c:pt>
                <c:pt idx="4538">
                  <c:v>9.5509999999999998E-2</c:v>
                </c:pt>
                <c:pt idx="4539">
                  <c:v>9.5509999999999998E-2</c:v>
                </c:pt>
                <c:pt idx="4540">
                  <c:v>9.5509999999999998E-2</c:v>
                </c:pt>
                <c:pt idx="4541">
                  <c:v>9.5509999999999998E-2</c:v>
                </c:pt>
                <c:pt idx="4542">
                  <c:v>9.5509999999999998E-2</c:v>
                </c:pt>
                <c:pt idx="4543">
                  <c:v>9.5449999999999993E-2</c:v>
                </c:pt>
                <c:pt idx="4544">
                  <c:v>9.5449999999999993E-2</c:v>
                </c:pt>
                <c:pt idx="4545">
                  <c:v>9.5449999999999993E-2</c:v>
                </c:pt>
                <c:pt idx="4546">
                  <c:v>9.5449999999999993E-2</c:v>
                </c:pt>
                <c:pt idx="4547">
                  <c:v>9.5399999999999999E-2</c:v>
                </c:pt>
                <c:pt idx="4548">
                  <c:v>9.5399999999999999E-2</c:v>
                </c:pt>
                <c:pt idx="4549">
                  <c:v>9.5399999999999999E-2</c:v>
                </c:pt>
                <c:pt idx="4550">
                  <c:v>9.5339999999999994E-2</c:v>
                </c:pt>
                <c:pt idx="4551">
                  <c:v>9.5339999999999994E-2</c:v>
                </c:pt>
                <c:pt idx="4552">
                  <c:v>9.529E-2</c:v>
                </c:pt>
                <c:pt idx="4553">
                  <c:v>9.529E-2</c:v>
                </c:pt>
                <c:pt idx="4554">
                  <c:v>9.5229999999999995E-2</c:v>
                </c:pt>
                <c:pt idx="4555">
                  <c:v>9.5229999999999995E-2</c:v>
                </c:pt>
                <c:pt idx="4556">
                  <c:v>9.5180000000000001E-2</c:v>
                </c:pt>
                <c:pt idx="4557">
                  <c:v>9.5180000000000001E-2</c:v>
                </c:pt>
                <c:pt idx="4558">
                  <c:v>9.5180000000000001E-2</c:v>
                </c:pt>
                <c:pt idx="4559">
                  <c:v>9.5119999999999996E-2</c:v>
                </c:pt>
                <c:pt idx="4560">
                  <c:v>9.5119999999999996E-2</c:v>
                </c:pt>
                <c:pt idx="4561">
                  <c:v>9.5070000000000002E-2</c:v>
                </c:pt>
                <c:pt idx="4562">
                  <c:v>9.5019999999999993E-2</c:v>
                </c:pt>
                <c:pt idx="4563">
                  <c:v>9.5019999999999993E-2</c:v>
                </c:pt>
                <c:pt idx="4564">
                  <c:v>9.4960000000000003E-2</c:v>
                </c:pt>
                <c:pt idx="4565">
                  <c:v>9.4909999999999994E-2</c:v>
                </c:pt>
                <c:pt idx="4566">
                  <c:v>9.4850000000000004E-2</c:v>
                </c:pt>
                <c:pt idx="4567">
                  <c:v>9.4850000000000004E-2</c:v>
                </c:pt>
                <c:pt idx="4568">
                  <c:v>9.4799999999999995E-2</c:v>
                </c:pt>
                <c:pt idx="4569">
                  <c:v>9.4740000000000005E-2</c:v>
                </c:pt>
                <c:pt idx="4570">
                  <c:v>9.4689999999999996E-2</c:v>
                </c:pt>
                <c:pt idx="4571">
                  <c:v>9.4630000000000006E-2</c:v>
                </c:pt>
                <c:pt idx="4572">
                  <c:v>9.4630000000000006E-2</c:v>
                </c:pt>
                <c:pt idx="4573">
                  <c:v>9.4579999999999997E-2</c:v>
                </c:pt>
                <c:pt idx="4574">
                  <c:v>9.4530000000000003E-2</c:v>
                </c:pt>
                <c:pt idx="4575">
                  <c:v>9.4469999999999998E-2</c:v>
                </c:pt>
                <c:pt idx="4576">
                  <c:v>9.4420000000000004E-2</c:v>
                </c:pt>
                <c:pt idx="4577">
                  <c:v>9.4359999999999999E-2</c:v>
                </c:pt>
                <c:pt idx="4578">
                  <c:v>9.4310000000000005E-2</c:v>
                </c:pt>
                <c:pt idx="4579">
                  <c:v>9.425E-2</c:v>
                </c:pt>
                <c:pt idx="4580">
                  <c:v>9.4200000000000006E-2</c:v>
                </c:pt>
                <c:pt idx="4581">
                  <c:v>9.4140000000000001E-2</c:v>
                </c:pt>
                <c:pt idx="4582">
                  <c:v>9.4089999999999993E-2</c:v>
                </c:pt>
                <c:pt idx="4583">
                  <c:v>9.4039999999999999E-2</c:v>
                </c:pt>
                <c:pt idx="4584">
                  <c:v>9.393E-2</c:v>
                </c:pt>
                <c:pt idx="4585">
                  <c:v>9.3869999999999995E-2</c:v>
                </c:pt>
                <c:pt idx="4586">
                  <c:v>9.3820000000000001E-2</c:v>
                </c:pt>
                <c:pt idx="4587">
                  <c:v>9.3759999999999996E-2</c:v>
                </c:pt>
                <c:pt idx="4588">
                  <c:v>9.3710000000000002E-2</c:v>
                </c:pt>
                <c:pt idx="4589">
                  <c:v>9.3600000000000003E-2</c:v>
                </c:pt>
                <c:pt idx="4590">
                  <c:v>9.3549999999999994E-2</c:v>
                </c:pt>
                <c:pt idx="4591">
                  <c:v>9.3490000000000004E-2</c:v>
                </c:pt>
                <c:pt idx="4592">
                  <c:v>9.3439999999999995E-2</c:v>
                </c:pt>
                <c:pt idx="4593">
                  <c:v>9.3329999999999996E-2</c:v>
                </c:pt>
                <c:pt idx="4594">
                  <c:v>9.3270000000000006E-2</c:v>
                </c:pt>
                <c:pt idx="4595">
                  <c:v>9.3160000000000007E-2</c:v>
                </c:pt>
                <c:pt idx="4596">
                  <c:v>9.3109999999999998E-2</c:v>
                </c:pt>
                <c:pt idx="4597">
                  <c:v>9.2999999999999999E-2</c:v>
                </c:pt>
                <c:pt idx="4598">
                  <c:v>9.2950000000000005E-2</c:v>
                </c:pt>
                <c:pt idx="4599">
                  <c:v>9.2840000000000006E-2</c:v>
                </c:pt>
                <c:pt idx="4600">
                  <c:v>9.2780000000000001E-2</c:v>
                </c:pt>
                <c:pt idx="4601">
                  <c:v>9.2670000000000002E-2</c:v>
                </c:pt>
                <c:pt idx="4602">
                  <c:v>9.2619999999999994E-2</c:v>
                </c:pt>
                <c:pt idx="4603">
                  <c:v>9.2509999999999995E-2</c:v>
                </c:pt>
                <c:pt idx="4604">
                  <c:v>9.2460000000000001E-2</c:v>
                </c:pt>
                <c:pt idx="4605">
                  <c:v>9.2350000000000002E-2</c:v>
                </c:pt>
                <c:pt idx="4606">
                  <c:v>9.2240000000000003E-2</c:v>
                </c:pt>
                <c:pt idx="4607">
                  <c:v>9.2179999999999998E-2</c:v>
                </c:pt>
                <c:pt idx="4608">
                  <c:v>9.2069999999999999E-2</c:v>
                </c:pt>
                <c:pt idx="4609">
                  <c:v>9.1969999999999996E-2</c:v>
                </c:pt>
                <c:pt idx="4610">
                  <c:v>9.1910000000000006E-2</c:v>
                </c:pt>
                <c:pt idx="4611">
                  <c:v>9.1800000000000007E-2</c:v>
                </c:pt>
                <c:pt idx="4612">
                  <c:v>9.1689999999999994E-2</c:v>
                </c:pt>
                <c:pt idx="4613">
                  <c:v>9.1579999999999995E-2</c:v>
                </c:pt>
                <c:pt idx="4614">
                  <c:v>9.1480000000000006E-2</c:v>
                </c:pt>
                <c:pt idx="4615">
                  <c:v>9.1370000000000007E-2</c:v>
                </c:pt>
                <c:pt idx="4616">
                  <c:v>9.1259999999999994E-2</c:v>
                </c:pt>
                <c:pt idx="4617">
                  <c:v>9.1200000000000003E-2</c:v>
                </c:pt>
                <c:pt idx="4618">
                  <c:v>9.1090000000000004E-2</c:v>
                </c:pt>
                <c:pt idx="4619">
                  <c:v>9.0990000000000001E-2</c:v>
                </c:pt>
                <c:pt idx="4620">
                  <c:v>9.0880000000000002E-2</c:v>
                </c:pt>
                <c:pt idx="4621">
                  <c:v>9.0770000000000003E-2</c:v>
                </c:pt>
                <c:pt idx="4622">
                  <c:v>9.0660000000000004E-2</c:v>
                </c:pt>
                <c:pt idx="4623">
                  <c:v>9.06E-2</c:v>
                </c:pt>
                <c:pt idx="4624">
                  <c:v>9.0499999999999997E-2</c:v>
                </c:pt>
                <c:pt idx="4625">
                  <c:v>9.0389999999999998E-2</c:v>
                </c:pt>
                <c:pt idx="4626">
                  <c:v>9.0279999999999999E-2</c:v>
                </c:pt>
                <c:pt idx="4627">
                  <c:v>9.017E-2</c:v>
                </c:pt>
                <c:pt idx="4628">
                  <c:v>9.0060000000000001E-2</c:v>
                </c:pt>
                <c:pt idx="4629">
                  <c:v>8.9899999999999994E-2</c:v>
                </c:pt>
                <c:pt idx="4630">
                  <c:v>8.9789999999999995E-2</c:v>
                </c:pt>
                <c:pt idx="4631">
                  <c:v>8.9679999999999996E-2</c:v>
                </c:pt>
                <c:pt idx="4632">
                  <c:v>8.9569999999999997E-2</c:v>
                </c:pt>
                <c:pt idx="4633">
                  <c:v>8.9459999999999998E-2</c:v>
                </c:pt>
                <c:pt idx="4634">
                  <c:v>8.9349999999999999E-2</c:v>
                </c:pt>
                <c:pt idx="4635">
                  <c:v>8.924E-2</c:v>
                </c:pt>
                <c:pt idx="4636">
                  <c:v>8.9130000000000001E-2</c:v>
                </c:pt>
                <c:pt idx="4637">
                  <c:v>8.9029999999999998E-2</c:v>
                </c:pt>
                <c:pt idx="4638">
                  <c:v>8.8969999999999994E-2</c:v>
                </c:pt>
                <c:pt idx="4639">
                  <c:v>8.8859999999999995E-2</c:v>
                </c:pt>
                <c:pt idx="4640">
                  <c:v>8.8749999999999996E-2</c:v>
                </c:pt>
                <c:pt idx="4641">
                  <c:v>8.8639999999999997E-2</c:v>
                </c:pt>
                <c:pt idx="4642">
                  <c:v>8.8480000000000003E-2</c:v>
                </c:pt>
                <c:pt idx="4643">
                  <c:v>8.8370000000000004E-2</c:v>
                </c:pt>
                <c:pt idx="4644">
                  <c:v>8.8260000000000005E-2</c:v>
                </c:pt>
                <c:pt idx="4645">
                  <c:v>8.8150000000000006E-2</c:v>
                </c:pt>
                <c:pt idx="4646">
                  <c:v>8.8050000000000003E-2</c:v>
                </c:pt>
                <c:pt idx="4647">
                  <c:v>8.7940000000000004E-2</c:v>
                </c:pt>
                <c:pt idx="4648">
                  <c:v>8.7830000000000005E-2</c:v>
                </c:pt>
                <c:pt idx="4649">
                  <c:v>8.7720000000000006E-2</c:v>
                </c:pt>
                <c:pt idx="4650">
                  <c:v>8.7609999999999993E-2</c:v>
                </c:pt>
                <c:pt idx="4651">
                  <c:v>8.7499999999999994E-2</c:v>
                </c:pt>
                <c:pt idx="4652">
                  <c:v>8.7389999999999995E-2</c:v>
                </c:pt>
                <c:pt idx="4653">
                  <c:v>8.7279999999999996E-2</c:v>
                </c:pt>
                <c:pt idx="4654">
                  <c:v>8.7169999999999997E-2</c:v>
                </c:pt>
                <c:pt idx="4655">
                  <c:v>8.7069999999999995E-2</c:v>
                </c:pt>
                <c:pt idx="4656">
                  <c:v>8.6959999999999996E-2</c:v>
                </c:pt>
                <c:pt idx="4657">
                  <c:v>8.6849999999999997E-2</c:v>
                </c:pt>
                <c:pt idx="4658">
                  <c:v>8.6739999999999998E-2</c:v>
                </c:pt>
                <c:pt idx="4659">
                  <c:v>8.6629999999999999E-2</c:v>
                </c:pt>
                <c:pt idx="4660">
                  <c:v>8.652E-2</c:v>
                </c:pt>
                <c:pt idx="4661">
                  <c:v>8.6410000000000001E-2</c:v>
                </c:pt>
                <c:pt idx="4662">
                  <c:v>8.6300000000000002E-2</c:v>
                </c:pt>
                <c:pt idx="4663">
                  <c:v>8.6190000000000003E-2</c:v>
                </c:pt>
                <c:pt idx="4664">
                  <c:v>8.609E-2</c:v>
                </c:pt>
                <c:pt idx="4665">
                  <c:v>8.5980000000000001E-2</c:v>
                </c:pt>
                <c:pt idx="4666">
                  <c:v>8.5870000000000002E-2</c:v>
                </c:pt>
                <c:pt idx="4667">
                  <c:v>8.5760000000000003E-2</c:v>
                </c:pt>
                <c:pt idx="4668">
                  <c:v>8.5650000000000004E-2</c:v>
                </c:pt>
                <c:pt idx="4669">
                  <c:v>8.5540000000000005E-2</c:v>
                </c:pt>
                <c:pt idx="4670">
                  <c:v>8.5489999999999997E-2</c:v>
                </c:pt>
                <c:pt idx="4671">
                  <c:v>8.5379999999999998E-2</c:v>
                </c:pt>
                <c:pt idx="4672">
                  <c:v>8.5269999999999999E-2</c:v>
                </c:pt>
                <c:pt idx="4673">
                  <c:v>8.516E-2</c:v>
                </c:pt>
                <c:pt idx="4674">
                  <c:v>8.5050000000000001E-2</c:v>
                </c:pt>
                <c:pt idx="4675">
                  <c:v>8.4940000000000002E-2</c:v>
                </c:pt>
                <c:pt idx="4676">
                  <c:v>8.4830000000000003E-2</c:v>
                </c:pt>
                <c:pt idx="4677">
                  <c:v>8.4720000000000004E-2</c:v>
                </c:pt>
                <c:pt idx="4678">
                  <c:v>8.4669999999999995E-2</c:v>
                </c:pt>
                <c:pt idx="4679">
                  <c:v>8.4559999999999996E-2</c:v>
                </c:pt>
                <c:pt idx="4680">
                  <c:v>8.4449999999999997E-2</c:v>
                </c:pt>
                <c:pt idx="4681">
                  <c:v>8.4339999999999998E-2</c:v>
                </c:pt>
                <c:pt idx="4682">
                  <c:v>8.4290000000000004E-2</c:v>
                </c:pt>
                <c:pt idx="4683">
                  <c:v>8.4180000000000005E-2</c:v>
                </c:pt>
                <c:pt idx="4684">
                  <c:v>8.4070000000000006E-2</c:v>
                </c:pt>
                <c:pt idx="4685">
                  <c:v>8.4019999999999997E-2</c:v>
                </c:pt>
                <c:pt idx="4686">
                  <c:v>8.3909999999999998E-2</c:v>
                </c:pt>
                <c:pt idx="4687">
                  <c:v>8.3849999999999994E-2</c:v>
                </c:pt>
                <c:pt idx="4688">
                  <c:v>8.3739999999999995E-2</c:v>
                </c:pt>
                <c:pt idx="4689">
                  <c:v>8.3629999999999996E-2</c:v>
                </c:pt>
                <c:pt idx="4690">
                  <c:v>8.3580000000000002E-2</c:v>
                </c:pt>
                <c:pt idx="4691">
                  <c:v>8.3470000000000003E-2</c:v>
                </c:pt>
                <c:pt idx="4692">
                  <c:v>8.3360000000000004E-2</c:v>
                </c:pt>
                <c:pt idx="4693">
                  <c:v>8.3250000000000005E-2</c:v>
                </c:pt>
                <c:pt idx="4694">
                  <c:v>8.3140000000000006E-2</c:v>
                </c:pt>
                <c:pt idx="4695">
                  <c:v>8.3089999999999997E-2</c:v>
                </c:pt>
                <c:pt idx="4696">
                  <c:v>8.2979999999999998E-2</c:v>
                </c:pt>
                <c:pt idx="4697">
                  <c:v>8.2930000000000004E-2</c:v>
                </c:pt>
                <c:pt idx="4698">
                  <c:v>8.2820000000000005E-2</c:v>
                </c:pt>
                <c:pt idx="4699">
                  <c:v>8.276E-2</c:v>
                </c:pt>
                <c:pt idx="4700">
                  <c:v>8.2650000000000001E-2</c:v>
                </c:pt>
                <c:pt idx="4701">
                  <c:v>8.2600000000000007E-2</c:v>
                </c:pt>
                <c:pt idx="4702">
                  <c:v>8.2489999999999994E-2</c:v>
                </c:pt>
                <c:pt idx="4703">
                  <c:v>8.2439999999999999E-2</c:v>
                </c:pt>
                <c:pt idx="4704">
                  <c:v>8.2379999999999995E-2</c:v>
                </c:pt>
                <c:pt idx="4705">
                  <c:v>8.2269999999999996E-2</c:v>
                </c:pt>
                <c:pt idx="4706">
                  <c:v>8.2220000000000001E-2</c:v>
                </c:pt>
                <c:pt idx="4707">
                  <c:v>8.2110000000000002E-2</c:v>
                </c:pt>
                <c:pt idx="4708">
                  <c:v>8.2000000000000003E-2</c:v>
                </c:pt>
                <c:pt idx="4709">
                  <c:v>8.1949999999999995E-2</c:v>
                </c:pt>
                <c:pt idx="4710">
                  <c:v>8.1839999999999996E-2</c:v>
                </c:pt>
                <c:pt idx="4711">
                  <c:v>8.1780000000000005E-2</c:v>
                </c:pt>
                <c:pt idx="4712">
                  <c:v>8.1670000000000006E-2</c:v>
                </c:pt>
                <c:pt idx="4713">
                  <c:v>8.1619999999999998E-2</c:v>
                </c:pt>
                <c:pt idx="4714">
                  <c:v>8.1509999999999999E-2</c:v>
                </c:pt>
                <c:pt idx="4715">
                  <c:v>8.1460000000000005E-2</c:v>
                </c:pt>
                <c:pt idx="4716">
                  <c:v>8.14E-2</c:v>
                </c:pt>
                <c:pt idx="4717">
                  <c:v>8.1350000000000006E-2</c:v>
                </c:pt>
                <c:pt idx="4718">
                  <c:v>8.1240000000000007E-2</c:v>
                </c:pt>
                <c:pt idx="4719">
                  <c:v>8.1180000000000002E-2</c:v>
                </c:pt>
                <c:pt idx="4720">
                  <c:v>8.1129999999999994E-2</c:v>
                </c:pt>
                <c:pt idx="4721">
                  <c:v>8.1019999999999995E-2</c:v>
                </c:pt>
                <c:pt idx="4722">
                  <c:v>8.097E-2</c:v>
                </c:pt>
                <c:pt idx="4723">
                  <c:v>8.0860000000000001E-2</c:v>
                </c:pt>
                <c:pt idx="4724">
                  <c:v>8.0799999999999997E-2</c:v>
                </c:pt>
                <c:pt idx="4725">
                  <c:v>8.0689999999999998E-2</c:v>
                </c:pt>
                <c:pt idx="4726">
                  <c:v>8.0640000000000003E-2</c:v>
                </c:pt>
                <c:pt idx="4727">
                  <c:v>8.0530000000000004E-2</c:v>
                </c:pt>
                <c:pt idx="4728">
                  <c:v>8.0479999999999996E-2</c:v>
                </c:pt>
                <c:pt idx="4729">
                  <c:v>8.0420000000000005E-2</c:v>
                </c:pt>
                <c:pt idx="4730">
                  <c:v>8.0310000000000006E-2</c:v>
                </c:pt>
                <c:pt idx="4731">
                  <c:v>8.0259999999999998E-2</c:v>
                </c:pt>
                <c:pt idx="4732">
                  <c:v>8.0199999999999994E-2</c:v>
                </c:pt>
                <c:pt idx="4733">
                  <c:v>8.0149999999999999E-2</c:v>
                </c:pt>
                <c:pt idx="4734">
                  <c:v>8.004E-2</c:v>
                </c:pt>
                <c:pt idx="4735">
                  <c:v>7.9990000000000006E-2</c:v>
                </c:pt>
                <c:pt idx="4736">
                  <c:v>7.9930000000000001E-2</c:v>
                </c:pt>
                <c:pt idx="4737">
                  <c:v>7.9820000000000002E-2</c:v>
                </c:pt>
                <c:pt idx="4738">
                  <c:v>7.9769999999999994E-2</c:v>
                </c:pt>
                <c:pt idx="4739">
                  <c:v>7.9710000000000003E-2</c:v>
                </c:pt>
                <c:pt idx="4740">
                  <c:v>7.961E-2</c:v>
                </c:pt>
                <c:pt idx="4741">
                  <c:v>7.9549999999999996E-2</c:v>
                </c:pt>
                <c:pt idx="4742">
                  <c:v>7.9439999999999997E-2</c:v>
                </c:pt>
                <c:pt idx="4743">
                  <c:v>7.9390000000000002E-2</c:v>
                </c:pt>
                <c:pt idx="4744">
                  <c:v>7.9280000000000003E-2</c:v>
                </c:pt>
                <c:pt idx="4745">
                  <c:v>7.9219999999999999E-2</c:v>
                </c:pt>
                <c:pt idx="4746">
                  <c:v>7.9170000000000004E-2</c:v>
                </c:pt>
                <c:pt idx="4747">
                  <c:v>7.911E-2</c:v>
                </c:pt>
                <c:pt idx="4748">
                  <c:v>7.9009999999999997E-2</c:v>
                </c:pt>
                <c:pt idx="4749">
                  <c:v>7.8950000000000006E-2</c:v>
                </c:pt>
                <c:pt idx="4750">
                  <c:v>7.8899999999999998E-2</c:v>
                </c:pt>
                <c:pt idx="4751">
                  <c:v>7.8839999999999993E-2</c:v>
                </c:pt>
                <c:pt idx="4752">
                  <c:v>7.8729999999999994E-2</c:v>
                </c:pt>
                <c:pt idx="4753">
                  <c:v>7.868E-2</c:v>
                </c:pt>
                <c:pt idx="4754">
                  <c:v>7.8570000000000001E-2</c:v>
                </c:pt>
                <c:pt idx="4755">
                  <c:v>7.8520000000000006E-2</c:v>
                </c:pt>
                <c:pt idx="4756">
                  <c:v>7.8460000000000002E-2</c:v>
                </c:pt>
                <c:pt idx="4757">
                  <c:v>7.8350000000000003E-2</c:v>
                </c:pt>
                <c:pt idx="4758">
                  <c:v>7.8299999999999995E-2</c:v>
                </c:pt>
                <c:pt idx="4759">
                  <c:v>7.8189999999999996E-2</c:v>
                </c:pt>
                <c:pt idx="4760">
                  <c:v>7.8130000000000005E-2</c:v>
                </c:pt>
                <c:pt idx="4761">
                  <c:v>7.8079999999999997E-2</c:v>
                </c:pt>
                <c:pt idx="4762">
                  <c:v>7.7969999999999998E-2</c:v>
                </c:pt>
                <c:pt idx="4763">
                  <c:v>7.7920000000000003E-2</c:v>
                </c:pt>
                <c:pt idx="4764">
                  <c:v>7.7859999999999999E-2</c:v>
                </c:pt>
                <c:pt idx="4765">
                  <c:v>7.775E-2</c:v>
                </c:pt>
                <c:pt idx="4766">
                  <c:v>7.7700000000000005E-2</c:v>
                </c:pt>
                <c:pt idx="4767">
                  <c:v>7.7640000000000001E-2</c:v>
                </c:pt>
                <c:pt idx="4768">
                  <c:v>7.7590000000000006E-2</c:v>
                </c:pt>
                <c:pt idx="4769">
                  <c:v>7.7479999999999993E-2</c:v>
                </c:pt>
                <c:pt idx="4770">
                  <c:v>7.7429999999999999E-2</c:v>
                </c:pt>
                <c:pt idx="4771">
                  <c:v>7.732E-2</c:v>
                </c:pt>
                <c:pt idx="4772">
                  <c:v>7.7259999999999995E-2</c:v>
                </c:pt>
                <c:pt idx="4773">
                  <c:v>7.7149999999999996E-2</c:v>
                </c:pt>
                <c:pt idx="4774">
                  <c:v>7.7100000000000002E-2</c:v>
                </c:pt>
                <c:pt idx="4775">
                  <c:v>7.6990000000000003E-2</c:v>
                </c:pt>
                <c:pt idx="4776">
                  <c:v>7.6939999999999995E-2</c:v>
                </c:pt>
                <c:pt idx="4777">
                  <c:v>7.6880000000000004E-2</c:v>
                </c:pt>
                <c:pt idx="4778">
                  <c:v>7.6829999999999996E-2</c:v>
                </c:pt>
                <c:pt idx="4779">
                  <c:v>7.6719999999999997E-2</c:v>
                </c:pt>
                <c:pt idx="4780">
                  <c:v>7.6660000000000006E-2</c:v>
                </c:pt>
                <c:pt idx="4781">
                  <c:v>7.6609999999999998E-2</c:v>
                </c:pt>
                <c:pt idx="4782">
                  <c:v>7.6560000000000003E-2</c:v>
                </c:pt>
                <c:pt idx="4783">
                  <c:v>7.6450000000000004E-2</c:v>
                </c:pt>
                <c:pt idx="4784">
                  <c:v>7.639E-2</c:v>
                </c:pt>
                <c:pt idx="4785">
                  <c:v>7.6340000000000005E-2</c:v>
                </c:pt>
                <c:pt idx="4786">
                  <c:v>7.6230000000000006E-2</c:v>
                </c:pt>
                <c:pt idx="4787">
                  <c:v>7.6170000000000002E-2</c:v>
                </c:pt>
                <c:pt idx="4788">
                  <c:v>7.6069999999999999E-2</c:v>
                </c:pt>
                <c:pt idx="4789">
                  <c:v>7.6009999999999994E-2</c:v>
                </c:pt>
                <c:pt idx="4790">
                  <c:v>7.596E-2</c:v>
                </c:pt>
                <c:pt idx="4791">
                  <c:v>7.5850000000000001E-2</c:v>
                </c:pt>
                <c:pt idx="4792">
                  <c:v>7.5789999999999996E-2</c:v>
                </c:pt>
                <c:pt idx="4793">
                  <c:v>7.5740000000000002E-2</c:v>
                </c:pt>
                <c:pt idx="4794">
                  <c:v>7.5679999999999997E-2</c:v>
                </c:pt>
                <c:pt idx="4795">
                  <c:v>7.5579999999999994E-2</c:v>
                </c:pt>
                <c:pt idx="4796">
                  <c:v>7.5520000000000004E-2</c:v>
                </c:pt>
                <c:pt idx="4797">
                  <c:v>7.5469999999999995E-2</c:v>
                </c:pt>
                <c:pt idx="4798">
                  <c:v>7.5410000000000005E-2</c:v>
                </c:pt>
                <c:pt idx="4799">
                  <c:v>7.5359999999999996E-2</c:v>
                </c:pt>
                <c:pt idx="4800">
                  <c:v>7.5249999999999997E-2</c:v>
                </c:pt>
                <c:pt idx="4801">
                  <c:v>7.5190000000000007E-2</c:v>
                </c:pt>
                <c:pt idx="4802">
                  <c:v>7.5139999999999998E-2</c:v>
                </c:pt>
                <c:pt idx="4803">
                  <c:v>7.5090000000000004E-2</c:v>
                </c:pt>
                <c:pt idx="4804">
                  <c:v>7.4980000000000005E-2</c:v>
                </c:pt>
                <c:pt idx="4805">
                  <c:v>7.492E-2</c:v>
                </c:pt>
                <c:pt idx="4806">
                  <c:v>7.4870000000000006E-2</c:v>
                </c:pt>
                <c:pt idx="4807">
                  <c:v>7.4759999999999993E-2</c:v>
                </c:pt>
                <c:pt idx="4808">
                  <c:v>7.4700000000000003E-2</c:v>
                </c:pt>
                <c:pt idx="4809">
                  <c:v>7.4649999999999994E-2</c:v>
                </c:pt>
                <c:pt idx="4810">
                  <c:v>7.46E-2</c:v>
                </c:pt>
                <c:pt idx="4811">
                  <c:v>7.4539999999999995E-2</c:v>
                </c:pt>
                <c:pt idx="4812">
                  <c:v>7.4490000000000001E-2</c:v>
                </c:pt>
                <c:pt idx="4813">
                  <c:v>7.4429999999999996E-2</c:v>
                </c:pt>
                <c:pt idx="4814">
                  <c:v>7.4380000000000002E-2</c:v>
                </c:pt>
                <c:pt idx="4815">
                  <c:v>7.4319999999999997E-2</c:v>
                </c:pt>
                <c:pt idx="4816">
                  <c:v>7.4270000000000003E-2</c:v>
                </c:pt>
                <c:pt idx="4817">
                  <c:v>7.4209999999999998E-2</c:v>
                </c:pt>
                <c:pt idx="4818">
                  <c:v>7.4160000000000004E-2</c:v>
                </c:pt>
                <c:pt idx="4819">
                  <c:v>7.4109999999999995E-2</c:v>
                </c:pt>
                <c:pt idx="4820">
                  <c:v>7.4050000000000005E-2</c:v>
                </c:pt>
                <c:pt idx="4821">
                  <c:v>7.3940000000000006E-2</c:v>
                </c:pt>
                <c:pt idx="4822">
                  <c:v>7.3889999999999997E-2</c:v>
                </c:pt>
                <c:pt idx="4823">
                  <c:v>7.3830000000000007E-2</c:v>
                </c:pt>
                <c:pt idx="4824">
                  <c:v>7.3779999999999998E-2</c:v>
                </c:pt>
                <c:pt idx="4825">
                  <c:v>7.3779999999999998E-2</c:v>
                </c:pt>
                <c:pt idx="4826">
                  <c:v>7.3719999999999994E-2</c:v>
                </c:pt>
                <c:pt idx="4827">
                  <c:v>7.3669999999999999E-2</c:v>
                </c:pt>
                <c:pt idx="4828">
                  <c:v>7.3620000000000005E-2</c:v>
                </c:pt>
                <c:pt idx="4829">
                  <c:v>7.356E-2</c:v>
                </c:pt>
                <c:pt idx="4830">
                  <c:v>7.3510000000000006E-2</c:v>
                </c:pt>
                <c:pt idx="4831">
                  <c:v>7.3450000000000001E-2</c:v>
                </c:pt>
                <c:pt idx="4832">
                  <c:v>7.3450000000000001E-2</c:v>
                </c:pt>
                <c:pt idx="4833">
                  <c:v>7.3400000000000007E-2</c:v>
                </c:pt>
                <c:pt idx="4834">
                  <c:v>7.3340000000000002E-2</c:v>
                </c:pt>
                <c:pt idx="4835">
                  <c:v>7.3289999999999994E-2</c:v>
                </c:pt>
                <c:pt idx="4836">
                  <c:v>7.3230000000000003E-2</c:v>
                </c:pt>
                <c:pt idx="4837">
                  <c:v>7.3179999999999995E-2</c:v>
                </c:pt>
                <c:pt idx="4838">
                  <c:v>7.3179999999999995E-2</c:v>
                </c:pt>
                <c:pt idx="4839">
                  <c:v>7.3130000000000001E-2</c:v>
                </c:pt>
                <c:pt idx="4840">
                  <c:v>7.3069999999999996E-2</c:v>
                </c:pt>
                <c:pt idx="4841">
                  <c:v>7.3069999999999996E-2</c:v>
                </c:pt>
                <c:pt idx="4842">
                  <c:v>7.3020000000000002E-2</c:v>
                </c:pt>
                <c:pt idx="4843">
                  <c:v>7.2959999999999997E-2</c:v>
                </c:pt>
                <c:pt idx="4844">
                  <c:v>7.2959999999999997E-2</c:v>
                </c:pt>
                <c:pt idx="4845">
                  <c:v>7.2910000000000003E-2</c:v>
                </c:pt>
                <c:pt idx="4846">
                  <c:v>7.2910000000000003E-2</c:v>
                </c:pt>
                <c:pt idx="4847">
                  <c:v>7.2849999999999998E-2</c:v>
                </c:pt>
                <c:pt idx="4848">
                  <c:v>7.2800000000000004E-2</c:v>
                </c:pt>
                <c:pt idx="4849">
                  <c:v>7.2800000000000004E-2</c:v>
                </c:pt>
                <c:pt idx="4850">
                  <c:v>7.2739999999999999E-2</c:v>
                </c:pt>
                <c:pt idx="4851">
                  <c:v>7.2739999999999999E-2</c:v>
                </c:pt>
                <c:pt idx="4852">
                  <c:v>7.2690000000000005E-2</c:v>
                </c:pt>
                <c:pt idx="4853">
                  <c:v>7.2690000000000005E-2</c:v>
                </c:pt>
                <c:pt idx="4854">
                  <c:v>7.2639999999999996E-2</c:v>
                </c:pt>
                <c:pt idx="4855">
                  <c:v>7.2639999999999996E-2</c:v>
                </c:pt>
                <c:pt idx="4856">
                  <c:v>7.2580000000000006E-2</c:v>
                </c:pt>
                <c:pt idx="4857">
                  <c:v>7.2580000000000006E-2</c:v>
                </c:pt>
                <c:pt idx="4858">
                  <c:v>7.2529999999999997E-2</c:v>
                </c:pt>
                <c:pt idx="4859">
                  <c:v>7.2529999999999997E-2</c:v>
                </c:pt>
                <c:pt idx="4860">
                  <c:v>7.2529999999999997E-2</c:v>
                </c:pt>
                <c:pt idx="4861">
                  <c:v>7.2470000000000007E-2</c:v>
                </c:pt>
                <c:pt idx="4862">
                  <c:v>7.2470000000000007E-2</c:v>
                </c:pt>
                <c:pt idx="4863">
                  <c:v>7.2470000000000007E-2</c:v>
                </c:pt>
                <c:pt idx="4864">
                  <c:v>7.2419999999999998E-2</c:v>
                </c:pt>
                <c:pt idx="4865">
                  <c:v>7.2419999999999998E-2</c:v>
                </c:pt>
                <c:pt idx="4866">
                  <c:v>7.2419999999999998E-2</c:v>
                </c:pt>
                <c:pt idx="4867">
                  <c:v>7.2359999999999994E-2</c:v>
                </c:pt>
                <c:pt idx="4868">
                  <c:v>7.2359999999999994E-2</c:v>
                </c:pt>
                <c:pt idx="4869">
                  <c:v>7.2359999999999994E-2</c:v>
                </c:pt>
                <c:pt idx="4870">
                  <c:v>7.2309999999999999E-2</c:v>
                </c:pt>
                <c:pt idx="4871">
                  <c:v>7.2309999999999999E-2</c:v>
                </c:pt>
                <c:pt idx="4872">
                  <c:v>7.2309999999999999E-2</c:v>
                </c:pt>
                <c:pt idx="4873">
                  <c:v>7.2309999999999999E-2</c:v>
                </c:pt>
                <c:pt idx="4874">
                  <c:v>7.2249999999999995E-2</c:v>
                </c:pt>
                <c:pt idx="4875">
                  <c:v>7.2249999999999995E-2</c:v>
                </c:pt>
                <c:pt idx="4876">
                  <c:v>7.2249999999999995E-2</c:v>
                </c:pt>
                <c:pt idx="4877">
                  <c:v>7.2249999999999995E-2</c:v>
                </c:pt>
                <c:pt idx="4878">
                  <c:v>7.2249999999999995E-2</c:v>
                </c:pt>
                <c:pt idx="4879">
                  <c:v>7.2249999999999995E-2</c:v>
                </c:pt>
                <c:pt idx="4880">
                  <c:v>7.22E-2</c:v>
                </c:pt>
                <c:pt idx="4881">
                  <c:v>7.22E-2</c:v>
                </c:pt>
                <c:pt idx="4882">
                  <c:v>7.22E-2</c:v>
                </c:pt>
                <c:pt idx="4883">
                  <c:v>7.22E-2</c:v>
                </c:pt>
                <c:pt idx="4884">
                  <c:v>7.22E-2</c:v>
                </c:pt>
                <c:pt idx="4885">
                  <c:v>7.22E-2</c:v>
                </c:pt>
                <c:pt idx="4886">
                  <c:v>7.2139999999999996E-2</c:v>
                </c:pt>
                <c:pt idx="4887">
                  <c:v>7.2139999999999996E-2</c:v>
                </c:pt>
                <c:pt idx="4888">
                  <c:v>7.2139999999999996E-2</c:v>
                </c:pt>
                <c:pt idx="4889">
                  <c:v>7.2139999999999996E-2</c:v>
                </c:pt>
                <c:pt idx="4890">
                  <c:v>7.2139999999999996E-2</c:v>
                </c:pt>
                <c:pt idx="4891">
                  <c:v>7.2139999999999996E-2</c:v>
                </c:pt>
                <c:pt idx="4892">
                  <c:v>7.2139999999999996E-2</c:v>
                </c:pt>
                <c:pt idx="4893">
                  <c:v>7.2139999999999996E-2</c:v>
                </c:pt>
                <c:pt idx="4894">
                  <c:v>7.2139999999999996E-2</c:v>
                </c:pt>
                <c:pt idx="4895">
                  <c:v>7.2139999999999996E-2</c:v>
                </c:pt>
                <c:pt idx="4896">
                  <c:v>7.2139999999999996E-2</c:v>
                </c:pt>
                <c:pt idx="4897">
                  <c:v>7.2139999999999996E-2</c:v>
                </c:pt>
                <c:pt idx="4898">
                  <c:v>7.2139999999999996E-2</c:v>
                </c:pt>
                <c:pt idx="4899">
                  <c:v>7.2139999999999996E-2</c:v>
                </c:pt>
                <c:pt idx="4900">
                  <c:v>7.2090000000000001E-2</c:v>
                </c:pt>
                <c:pt idx="4901">
                  <c:v>7.2090000000000001E-2</c:v>
                </c:pt>
                <c:pt idx="4902">
                  <c:v>7.2090000000000001E-2</c:v>
                </c:pt>
                <c:pt idx="4903">
                  <c:v>7.2090000000000001E-2</c:v>
                </c:pt>
                <c:pt idx="4904">
                  <c:v>7.2090000000000001E-2</c:v>
                </c:pt>
                <c:pt idx="4905">
                  <c:v>7.2090000000000001E-2</c:v>
                </c:pt>
                <c:pt idx="4906">
                  <c:v>7.2090000000000001E-2</c:v>
                </c:pt>
                <c:pt idx="4907">
                  <c:v>7.2090000000000001E-2</c:v>
                </c:pt>
                <c:pt idx="4908">
                  <c:v>7.2090000000000001E-2</c:v>
                </c:pt>
                <c:pt idx="4909">
                  <c:v>7.2090000000000001E-2</c:v>
                </c:pt>
                <c:pt idx="4910">
                  <c:v>7.2090000000000001E-2</c:v>
                </c:pt>
                <c:pt idx="4911">
                  <c:v>7.2090000000000001E-2</c:v>
                </c:pt>
                <c:pt idx="4912">
                  <c:v>7.2090000000000001E-2</c:v>
                </c:pt>
                <c:pt idx="4913">
                  <c:v>7.2090000000000001E-2</c:v>
                </c:pt>
                <c:pt idx="4914">
                  <c:v>7.2090000000000001E-2</c:v>
                </c:pt>
                <c:pt idx="4915">
                  <c:v>7.2090000000000001E-2</c:v>
                </c:pt>
                <c:pt idx="4916">
                  <c:v>7.2090000000000001E-2</c:v>
                </c:pt>
                <c:pt idx="4917">
                  <c:v>7.2090000000000001E-2</c:v>
                </c:pt>
                <c:pt idx="4918">
                  <c:v>7.2090000000000001E-2</c:v>
                </c:pt>
                <c:pt idx="4919">
                  <c:v>7.2090000000000001E-2</c:v>
                </c:pt>
                <c:pt idx="4920">
                  <c:v>7.2040000000000007E-2</c:v>
                </c:pt>
                <c:pt idx="4921">
                  <c:v>7.2040000000000007E-2</c:v>
                </c:pt>
                <c:pt idx="4922">
                  <c:v>7.2040000000000007E-2</c:v>
                </c:pt>
                <c:pt idx="4923">
                  <c:v>7.2040000000000007E-2</c:v>
                </c:pt>
                <c:pt idx="4924">
                  <c:v>7.2040000000000007E-2</c:v>
                </c:pt>
                <c:pt idx="4925">
                  <c:v>7.2040000000000007E-2</c:v>
                </c:pt>
                <c:pt idx="4926">
                  <c:v>7.2040000000000007E-2</c:v>
                </c:pt>
                <c:pt idx="4927">
                  <c:v>7.2040000000000007E-2</c:v>
                </c:pt>
                <c:pt idx="4928">
                  <c:v>7.2040000000000007E-2</c:v>
                </c:pt>
                <c:pt idx="4929">
                  <c:v>7.2040000000000007E-2</c:v>
                </c:pt>
                <c:pt idx="4930">
                  <c:v>7.2040000000000007E-2</c:v>
                </c:pt>
                <c:pt idx="4931">
                  <c:v>7.2040000000000007E-2</c:v>
                </c:pt>
                <c:pt idx="4932">
                  <c:v>7.2040000000000007E-2</c:v>
                </c:pt>
                <c:pt idx="4933">
                  <c:v>7.2040000000000007E-2</c:v>
                </c:pt>
                <c:pt idx="4934">
                  <c:v>7.1980000000000002E-2</c:v>
                </c:pt>
                <c:pt idx="4935">
                  <c:v>7.1980000000000002E-2</c:v>
                </c:pt>
                <c:pt idx="4936">
                  <c:v>7.1980000000000002E-2</c:v>
                </c:pt>
                <c:pt idx="4937">
                  <c:v>7.1980000000000002E-2</c:v>
                </c:pt>
                <c:pt idx="4938">
                  <c:v>7.1980000000000002E-2</c:v>
                </c:pt>
                <c:pt idx="4939">
                  <c:v>7.1980000000000002E-2</c:v>
                </c:pt>
                <c:pt idx="4940">
                  <c:v>7.1980000000000002E-2</c:v>
                </c:pt>
                <c:pt idx="4941">
                  <c:v>7.1980000000000002E-2</c:v>
                </c:pt>
                <c:pt idx="4942">
                  <c:v>7.1980000000000002E-2</c:v>
                </c:pt>
                <c:pt idx="4943">
                  <c:v>7.1980000000000002E-2</c:v>
                </c:pt>
                <c:pt idx="4944">
                  <c:v>7.1980000000000002E-2</c:v>
                </c:pt>
                <c:pt idx="4945">
                  <c:v>7.1929999999999994E-2</c:v>
                </c:pt>
                <c:pt idx="4946">
                  <c:v>7.1929999999999994E-2</c:v>
                </c:pt>
                <c:pt idx="4947">
                  <c:v>7.1929999999999994E-2</c:v>
                </c:pt>
                <c:pt idx="4948">
                  <c:v>7.1929999999999994E-2</c:v>
                </c:pt>
                <c:pt idx="4949">
                  <c:v>7.1929999999999994E-2</c:v>
                </c:pt>
                <c:pt idx="4950">
                  <c:v>7.1929999999999994E-2</c:v>
                </c:pt>
                <c:pt idx="4951">
                  <c:v>7.1929999999999994E-2</c:v>
                </c:pt>
                <c:pt idx="4952">
                  <c:v>7.1870000000000003E-2</c:v>
                </c:pt>
                <c:pt idx="4953">
                  <c:v>7.1870000000000003E-2</c:v>
                </c:pt>
                <c:pt idx="4954">
                  <c:v>7.1870000000000003E-2</c:v>
                </c:pt>
                <c:pt idx="4955">
                  <c:v>7.1870000000000003E-2</c:v>
                </c:pt>
                <c:pt idx="4956">
                  <c:v>7.1870000000000003E-2</c:v>
                </c:pt>
                <c:pt idx="4957">
                  <c:v>7.1870000000000003E-2</c:v>
                </c:pt>
                <c:pt idx="4958">
                  <c:v>7.1870000000000003E-2</c:v>
                </c:pt>
                <c:pt idx="4959">
                  <c:v>7.1819999999999995E-2</c:v>
                </c:pt>
                <c:pt idx="4960">
                  <c:v>7.1819999999999995E-2</c:v>
                </c:pt>
                <c:pt idx="4961">
                  <c:v>7.1819999999999995E-2</c:v>
                </c:pt>
                <c:pt idx="4962">
                  <c:v>7.1819999999999995E-2</c:v>
                </c:pt>
                <c:pt idx="4963">
                  <c:v>7.1819999999999995E-2</c:v>
                </c:pt>
                <c:pt idx="4964">
                  <c:v>7.1819999999999995E-2</c:v>
                </c:pt>
                <c:pt idx="4965">
                  <c:v>7.1819999999999995E-2</c:v>
                </c:pt>
                <c:pt idx="4966">
                  <c:v>7.1760000000000004E-2</c:v>
                </c:pt>
                <c:pt idx="4967">
                  <c:v>7.1760000000000004E-2</c:v>
                </c:pt>
                <c:pt idx="4968">
                  <c:v>7.1760000000000004E-2</c:v>
                </c:pt>
                <c:pt idx="4969">
                  <c:v>7.1760000000000004E-2</c:v>
                </c:pt>
                <c:pt idx="4970">
                  <c:v>7.1760000000000004E-2</c:v>
                </c:pt>
                <c:pt idx="4971">
                  <c:v>7.1760000000000004E-2</c:v>
                </c:pt>
                <c:pt idx="4972">
                  <c:v>7.1709999999999996E-2</c:v>
                </c:pt>
                <c:pt idx="4973">
                  <c:v>7.1709999999999996E-2</c:v>
                </c:pt>
                <c:pt idx="4974">
                  <c:v>7.1709999999999996E-2</c:v>
                </c:pt>
                <c:pt idx="4975">
                  <c:v>7.1709999999999996E-2</c:v>
                </c:pt>
                <c:pt idx="4976">
                  <c:v>7.1709999999999996E-2</c:v>
                </c:pt>
                <c:pt idx="4977">
                  <c:v>7.1709999999999996E-2</c:v>
                </c:pt>
                <c:pt idx="4978">
                  <c:v>7.1709999999999996E-2</c:v>
                </c:pt>
                <c:pt idx="4979">
                  <c:v>7.1709999999999996E-2</c:v>
                </c:pt>
                <c:pt idx="4980">
                  <c:v>7.1650000000000005E-2</c:v>
                </c:pt>
                <c:pt idx="4981">
                  <c:v>7.1650000000000005E-2</c:v>
                </c:pt>
                <c:pt idx="4982">
                  <c:v>7.1650000000000005E-2</c:v>
                </c:pt>
                <c:pt idx="4983">
                  <c:v>7.1650000000000005E-2</c:v>
                </c:pt>
                <c:pt idx="4984">
                  <c:v>7.1650000000000005E-2</c:v>
                </c:pt>
                <c:pt idx="4985">
                  <c:v>7.1650000000000005E-2</c:v>
                </c:pt>
                <c:pt idx="4986">
                  <c:v>7.1650000000000005E-2</c:v>
                </c:pt>
                <c:pt idx="4987">
                  <c:v>7.1650000000000005E-2</c:v>
                </c:pt>
                <c:pt idx="4988">
                  <c:v>7.1599999999999997E-2</c:v>
                </c:pt>
                <c:pt idx="4989">
                  <c:v>7.1599999999999997E-2</c:v>
                </c:pt>
                <c:pt idx="4990">
                  <c:v>7.1599999999999997E-2</c:v>
                </c:pt>
                <c:pt idx="4991">
                  <c:v>7.1599999999999997E-2</c:v>
                </c:pt>
                <c:pt idx="4992">
                  <c:v>7.1599999999999997E-2</c:v>
                </c:pt>
                <c:pt idx="4993">
                  <c:v>7.1599999999999997E-2</c:v>
                </c:pt>
                <c:pt idx="4994">
                  <c:v>7.1599999999999997E-2</c:v>
                </c:pt>
                <c:pt idx="4995">
                  <c:v>7.1599999999999997E-2</c:v>
                </c:pt>
                <c:pt idx="4996">
                  <c:v>7.1599999999999997E-2</c:v>
                </c:pt>
                <c:pt idx="4997">
                  <c:v>7.1599999999999997E-2</c:v>
                </c:pt>
                <c:pt idx="4998">
                  <c:v>7.1599999999999997E-2</c:v>
                </c:pt>
                <c:pt idx="4999">
                  <c:v>7.1599999999999997E-2</c:v>
                </c:pt>
                <c:pt idx="5000">
                  <c:v>7.1550000000000002E-2</c:v>
                </c:pt>
                <c:pt idx="5001">
                  <c:v>7.1550000000000002E-2</c:v>
                </c:pt>
                <c:pt idx="5002">
                  <c:v>7.1550000000000002E-2</c:v>
                </c:pt>
                <c:pt idx="5003">
                  <c:v>7.1550000000000002E-2</c:v>
                </c:pt>
                <c:pt idx="5004">
                  <c:v>7.1550000000000002E-2</c:v>
                </c:pt>
                <c:pt idx="5005">
                  <c:v>7.1550000000000002E-2</c:v>
                </c:pt>
                <c:pt idx="5006">
                  <c:v>7.1550000000000002E-2</c:v>
                </c:pt>
                <c:pt idx="5007">
                  <c:v>7.1550000000000002E-2</c:v>
                </c:pt>
                <c:pt idx="5008">
                  <c:v>7.1550000000000002E-2</c:v>
                </c:pt>
                <c:pt idx="5009">
                  <c:v>7.1550000000000002E-2</c:v>
                </c:pt>
                <c:pt idx="5010">
                  <c:v>7.1550000000000002E-2</c:v>
                </c:pt>
                <c:pt idx="5011">
                  <c:v>7.1550000000000002E-2</c:v>
                </c:pt>
                <c:pt idx="5012">
                  <c:v>7.1550000000000002E-2</c:v>
                </c:pt>
                <c:pt idx="5013">
                  <c:v>7.1550000000000002E-2</c:v>
                </c:pt>
                <c:pt idx="5014">
                  <c:v>7.1550000000000002E-2</c:v>
                </c:pt>
                <c:pt idx="5015">
                  <c:v>7.1550000000000002E-2</c:v>
                </c:pt>
                <c:pt idx="5016">
                  <c:v>7.1550000000000002E-2</c:v>
                </c:pt>
                <c:pt idx="5017">
                  <c:v>7.1550000000000002E-2</c:v>
                </c:pt>
                <c:pt idx="5018">
                  <c:v>7.1599999999999997E-2</c:v>
                </c:pt>
                <c:pt idx="5019">
                  <c:v>7.1599999999999997E-2</c:v>
                </c:pt>
                <c:pt idx="5020">
                  <c:v>7.1599999999999997E-2</c:v>
                </c:pt>
                <c:pt idx="5021">
                  <c:v>7.1599999999999997E-2</c:v>
                </c:pt>
                <c:pt idx="5022">
                  <c:v>7.1599999999999997E-2</c:v>
                </c:pt>
                <c:pt idx="5023">
                  <c:v>7.1599999999999997E-2</c:v>
                </c:pt>
                <c:pt idx="5024">
                  <c:v>7.1599999999999997E-2</c:v>
                </c:pt>
                <c:pt idx="5025">
                  <c:v>7.1599999999999997E-2</c:v>
                </c:pt>
                <c:pt idx="5026">
                  <c:v>7.1599999999999997E-2</c:v>
                </c:pt>
                <c:pt idx="5027">
                  <c:v>7.1599999999999997E-2</c:v>
                </c:pt>
                <c:pt idx="5028">
                  <c:v>7.1599999999999997E-2</c:v>
                </c:pt>
                <c:pt idx="5029">
                  <c:v>7.1599999999999997E-2</c:v>
                </c:pt>
                <c:pt idx="5030">
                  <c:v>7.1599999999999997E-2</c:v>
                </c:pt>
                <c:pt idx="5031">
                  <c:v>7.1650000000000005E-2</c:v>
                </c:pt>
                <c:pt idx="5032">
                  <c:v>7.1650000000000005E-2</c:v>
                </c:pt>
                <c:pt idx="5033">
                  <c:v>7.1650000000000005E-2</c:v>
                </c:pt>
                <c:pt idx="5034">
                  <c:v>7.1650000000000005E-2</c:v>
                </c:pt>
                <c:pt idx="5035">
                  <c:v>7.1650000000000005E-2</c:v>
                </c:pt>
                <c:pt idx="5036">
                  <c:v>7.1650000000000005E-2</c:v>
                </c:pt>
                <c:pt idx="5037">
                  <c:v>7.1650000000000005E-2</c:v>
                </c:pt>
                <c:pt idx="5038">
                  <c:v>7.1650000000000005E-2</c:v>
                </c:pt>
                <c:pt idx="5039">
                  <c:v>7.1650000000000005E-2</c:v>
                </c:pt>
                <c:pt idx="5040">
                  <c:v>7.1709999999999996E-2</c:v>
                </c:pt>
                <c:pt idx="5041">
                  <c:v>7.1709999999999996E-2</c:v>
                </c:pt>
                <c:pt idx="5042">
                  <c:v>7.1709999999999996E-2</c:v>
                </c:pt>
                <c:pt idx="5043">
                  <c:v>7.1709999999999996E-2</c:v>
                </c:pt>
                <c:pt idx="5044">
                  <c:v>7.1709999999999996E-2</c:v>
                </c:pt>
                <c:pt idx="5045">
                  <c:v>7.1709999999999996E-2</c:v>
                </c:pt>
                <c:pt idx="5046">
                  <c:v>7.1709999999999996E-2</c:v>
                </c:pt>
                <c:pt idx="5047">
                  <c:v>7.1709999999999996E-2</c:v>
                </c:pt>
                <c:pt idx="5048">
                  <c:v>7.1709999999999996E-2</c:v>
                </c:pt>
                <c:pt idx="5049">
                  <c:v>7.1709999999999996E-2</c:v>
                </c:pt>
                <c:pt idx="5050">
                  <c:v>7.1760000000000004E-2</c:v>
                </c:pt>
                <c:pt idx="5051">
                  <c:v>7.1760000000000004E-2</c:v>
                </c:pt>
                <c:pt idx="5052">
                  <c:v>7.1760000000000004E-2</c:v>
                </c:pt>
                <c:pt idx="5053">
                  <c:v>7.1760000000000004E-2</c:v>
                </c:pt>
                <c:pt idx="5054">
                  <c:v>7.1760000000000004E-2</c:v>
                </c:pt>
                <c:pt idx="5055">
                  <c:v>7.1760000000000004E-2</c:v>
                </c:pt>
                <c:pt idx="5056">
                  <c:v>7.1760000000000004E-2</c:v>
                </c:pt>
                <c:pt idx="5057">
                  <c:v>7.1760000000000004E-2</c:v>
                </c:pt>
                <c:pt idx="5058">
                  <c:v>7.1760000000000004E-2</c:v>
                </c:pt>
                <c:pt idx="5059">
                  <c:v>7.1760000000000004E-2</c:v>
                </c:pt>
                <c:pt idx="5060">
                  <c:v>7.1760000000000004E-2</c:v>
                </c:pt>
                <c:pt idx="5061">
                  <c:v>7.1819999999999995E-2</c:v>
                </c:pt>
                <c:pt idx="5062">
                  <c:v>7.1819999999999995E-2</c:v>
                </c:pt>
                <c:pt idx="5063">
                  <c:v>7.1819999999999995E-2</c:v>
                </c:pt>
                <c:pt idx="5064">
                  <c:v>7.1819999999999995E-2</c:v>
                </c:pt>
                <c:pt idx="5065">
                  <c:v>7.1819999999999995E-2</c:v>
                </c:pt>
                <c:pt idx="5066">
                  <c:v>7.1819999999999995E-2</c:v>
                </c:pt>
                <c:pt idx="5067">
                  <c:v>7.1819999999999995E-2</c:v>
                </c:pt>
                <c:pt idx="5068">
                  <c:v>7.1819999999999995E-2</c:v>
                </c:pt>
                <c:pt idx="5069">
                  <c:v>7.1819999999999995E-2</c:v>
                </c:pt>
                <c:pt idx="5070">
                  <c:v>7.1819999999999995E-2</c:v>
                </c:pt>
                <c:pt idx="5071">
                  <c:v>7.1819999999999995E-2</c:v>
                </c:pt>
                <c:pt idx="5072">
                  <c:v>7.1819999999999995E-2</c:v>
                </c:pt>
                <c:pt idx="5073">
                  <c:v>7.1819999999999995E-2</c:v>
                </c:pt>
                <c:pt idx="5074">
                  <c:v>7.1819999999999995E-2</c:v>
                </c:pt>
                <c:pt idx="5075">
                  <c:v>7.1819999999999995E-2</c:v>
                </c:pt>
                <c:pt idx="5076">
                  <c:v>7.1819999999999995E-2</c:v>
                </c:pt>
                <c:pt idx="5077">
                  <c:v>7.1760000000000004E-2</c:v>
                </c:pt>
                <c:pt idx="5078">
                  <c:v>7.1760000000000004E-2</c:v>
                </c:pt>
                <c:pt idx="5079">
                  <c:v>7.1760000000000004E-2</c:v>
                </c:pt>
                <c:pt idx="5080">
                  <c:v>7.1760000000000004E-2</c:v>
                </c:pt>
                <c:pt idx="5081">
                  <c:v>7.1760000000000004E-2</c:v>
                </c:pt>
                <c:pt idx="5082">
                  <c:v>7.1760000000000004E-2</c:v>
                </c:pt>
                <c:pt idx="5083">
                  <c:v>7.1760000000000004E-2</c:v>
                </c:pt>
                <c:pt idx="5084">
                  <c:v>7.1760000000000004E-2</c:v>
                </c:pt>
                <c:pt idx="5085">
                  <c:v>7.1760000000000004E-2</c:v>
                </c:pt>
                <c:pt idx="5086">
                  <c:v>7.1709999999999996E-2</c:v>
                </c:pt>
                <c:pt idx="5087">
                  <c:v>7.1709999999999996E-2</c:v>
                </c:pt>
                <c:pt idx="5088">
                  <c:v>7.1709999999999996E-2</c:v>
                </c:pt>
                <c:pt idx="5089">
                  <c:v>7.1709999999999996E-2</c:v>
                </c:pt>
                <c:pt idx="5090">
                  <c:v>7.1709999999999996E-2</c:v>
                </c:pt>
                <c:pt idx="5091">
                  <c:v>7.1650000000000005E-2</c:v>
                </c:pt>
                <c:pt idx="5092">
                  <c:v>7.1650000000000005E-2</c:v>
                </c:pt>
                <c:pt idx="5093">
                  <c:v>7.1650000000000005E-2</c:v>
                </c:pt>
                <c:pt idx="5094">
                  <c:v>7.1599999999999997E-2</c:v>
                </c:pt>
                <c:pt idx="5095">
                  <c:v>7.1599999999999997E-2</c:v>
                </c:pt>
                <c:pt idx="5096">
                  <c:v>7.1599999999999997E-2</c:v>
                </c:pt>
                <c:pt idx="5097">
                  <c:v>7.1599999999999997E-2</c:v>
                </c:pt>
                <c:pt idx="5098">
                  <c:v>7.1550000000000002E-2</c:v>
                </c:pt>
                <c:pt idx="5099">
                  <c:v>7.1550000000000002E-2</c:v>
                </c:pt>
                <c:pt idx="5100">
                  <c:v>7.1550000000000002E-2</c:v>
                </c:pt>
                <c:pt idx="5101">
                  <c:v>7.1489999999999998E-2</c:v>
                </c:pt>
                <c:pt idx="5102">
                  <c:v>7.1489999999999998E-2</c:v>
                </c:pt>
                <c:pt idx="5103">
                  <c:v>7.1489999999999998E-2</c:v>
                </c:pt>
                <c:pt idx="5104">
                  <c:v>7.1440000000000003E-2</c:v>
                </c:pt>
                <c:pt idx="5105">
                  <c:v>7.1440000000000003E-2</c:v>
                </c:pt>
                <c:pt idx="5106">
                  <c:v>7.1379999999999999E-2</c:v>
                </c:pt>
                <c:pt idx="5107">
                  <c:v>7.1379999999999999E-2</c:v>
                </c:pt>
                <c:pt idx="5108">
                  <c:v>7.1330000000000005E-2</c:v>
                </c:pt>
                <c:pt idx="5109">
                  <c:v>7.1330000000000005E-2</c:v>
                </c:pt>
                <c:pt idx="5110">
                  <c:v>7.127E-2</c:v>
                </c:pt>
                <c:pt idx="5111">
                  <c:v>7.127E-2</c:v>
                </c:pt>
                <c:pt idx="5112">
                  <c:v>7.1220000000000006E-2</c:v>
                </c:pt>
                <c:pt idx="5113">
                  <c:v>7.1220000000000006E-2</c:v>
                </c:pt>
                <c:pt idx="5114">
                  <c:v>7.1160000000000001E-2</c:v>
                </c:pt>
                <c:pt idx="5115">
                  <c:v>7.1160000000000001E-2</c:v>
                </c:pt>
                <c:pt idx="5116">
                  <c:v>7.1110000000000007E-2</c:v>
                </c:pt>
                <c:pt idx="5117">
                  <c:v>7.1110000000000007E-2</c:v>
                </c:pt>
                <c:pt idx="5118">
                  <c:v>7.1059999999999998E-2</c:v>
                </c:pt>
                <c:pt idx="5119">
                  <c:v>7.0999999999999994E-2</c:v>
                </c:pt>
                <c:pt idx="5120">
                  <c:v>7.0999999999999994E-2</c:v>
                </c:pt>
                <c:pt idx="5121">
                  <c:v>7.0949999999999999E-2</c:v>
                </c:pt>
                <c:pt idx="5122">
                  <c:v>7.0949999999999999E-2</c:v>
                </c:pt>
                <c:pt idx="5123">
                  <c:v>7.0889999999999995E-2</c:v>
                </c:pt>
                <c:pt idx="5124">
                  <c:v>7.084E-2</c:v>
                </c:pt>
                <c:pt idx="5125">
                  <c:v>7.0779999999999996E-2</c:v>
                </c:pt>
                <c:pt idx="5126">
                  <c:v>7.0779999999999996E-2</c:v>
                </c:pt>
                <c:pt idx="5127">
                  <c:v>7.0730000000000001E-2</c:v>
                </c:pt>
                <c:pt idx="5128">
                  <c:v>7.0669999999999997E-2</c:v>
                </c:pt>
                <c:pt idx="5129">
                  <c:v>7.0620000000000002E-2</c:v>
                </c:pt>
                <c:pt idx="5130">
                  <c:v>7.0620000000000002E-2</c:v>
                </c:pt>
                <c:pt idx="5131">
                  <c:v>7.0569999999999994E-2</c:v>
                </c:pt>
                <c:pt idx="5132">
                  <c:v>7.0510000000000003E-2</c:v>
                </c:pt>
                <c:pt idx="5133">
                  <c:v>7.0459999999999995E-2</c:v>
                </c:pt>
                <c:pt idx="5134">
                  <c:v>7.0459999999999995E-2</c:v>
                </c:pt>
                <c:pt idx="5135">
                  <c:v>7.0400000000000004E-2</c:v>
                </c:pt>
                <c:pt idx="5136">
                  <c:v>7.0349999999999996E-2</c:v>
                </c:pt>
                <c:pt idx="5137">
                  <c:v>7.0290000000000005E-2</c:v>
                </c:pt>
                <c:pt idx="5138">
                  <c:v>7.0290000000000005E-2</c:v>
                </c:pt>
                <c:pt idx="5139">
                  <c:v>7.0239999999999997E-2</c:v>
                </c:pt>
                <c:pt idx="5140">
                  <c:v>7.0180000000000006E-2</c:v>
                </c:pt>
                <c:pt idx="5141">
                  <c:v>7.0129999999999998E-2</c:v>
                </c:pt>
                <c:pt idx="5142">
                  <c:v>7.0080000000000003E-2</c:v>
                </c:pt>
                <c:pt idx="5143">
                  <c:v>7.0019999999999999E-2</c:v>
                </c:pt>
                <c:pt idx="5144">
                  <c:v>6.9970000000000004E-2</c:v>
                </c:pt>
                <c:pt idx="5145">
                  <c:v>6.991E-2</c:v>
                </c:pt>
                <c:pt idx="5146">
                  <c:v>6.9860000000000005E-2</c:v>
                </c:pt>
                <c:pt idx="5147">
                  <c:v>6.9860000000000005E-2</c:v>
                </c:pt>
                <c:pt idx="5148">
                  <c:v>6.9800000000000001E-2</c:v>
                </c:pt>
                <c:pt idx="5149">
                  <c:v>6.9750000000000006E-2</c:v>
                </c:pt>
                <c:pt idx="5150">
                  <c:v>6.9690000000000002E-2</c:v>
                </c:pt>
                <c:pt idx="5151">
                  <c:v>6.9639999999999994E-2</c:v>
                </c:pt>
                <c:pt idx="5152">
                  <c:v>6.9589999999999999E-2</c:v>
                </c:pt>
                <c:pt idx="5153">
                  <c:v>6.9529999999999995E-2</c:v>
                </c:pt>
                <c:pt idx="5154">
                  <c:v>6.948E-2</c:v>
                </c:pt>
                <c:pt idx="5155">
                  <c:v>6.9419999999999996E-2</c:v>
                </c:pt>
                <c:pt idx="5156">
                  <c:v>6.9370000000000001E-2</c:v>
                </c:pt>
                <c:pt idx="5157">
                  <c:v>6.9309999999999997E-2</c:v>
                </c:pt>
                <c:pt idx="5158">
                  <c:v>6.9260000000000002E-2</c:v>
                </c:pt>
                <c:pt idx="5159">
                  <c:v>6.9199999999999998E-2</c:v>
                </c:pt>
                <c:pt idx="5160">
                  <c:v>6.9150000000000003E-2</c:v>
                </c:pt>
                <c:pt idx="5161">
                  <c:v>6.9099999999999995E-2</c:v>
                </c:pt>
                <c:pt idx="5162">
                  <c:v>6.9040000000000004E-2</c:v>
                </c:pt>
                <c:pt idx="5163">
                  <c:v>6.8989999999999996E-2</c:v>
                </c:pt>
                <c:pt idx="5164">
                  <c:v>6.8930000000000005E-2</c:v>
                </c:pt>
                <c:pt idx="5165">
                  <c:v>6.8879999999999997E-2</c:v>
                </c:pt>
                <c:pt idx="5166">
                  <c:v>6.8820000000000006E-2</c:v>
                </c:pt>
                <c:pt idx="5167">
                  <c:v>6.8820000000000006E-2</c:v>
                </c:pt>
                <c:pt idx="5168">
                  <c:v>6.8769999999999998E-2</c:v>
                </c:pt>
                <c:pt idx="5169">
                  <c:v>6.8709999999999993E-2</c:v>
                </c:pt>
                <c:pt idx="5170">
                  <c:v>6.8659999999999999E-2</c:v>
                </c:pt>
                <c:pt idx="5171">
                  <c:v>6.855E-2</c:v>
                </c:pt>
                <c:pt idx="5172">
                  <c:v>6.8500000000000005E-2</c:v>
                </c:pt>
                <c:pt idx="5173">
                  <c:v>6.8440000000000001E-2</c:v>
                </c:pt>
                <c:pt idx="5174">
                  <c:v>6.8390000000000006E-2</c:v>
                </c:pt>
                <c:pt idx="5175">
                  <c:v>6.8330000000000002E-2</c:v>
                </c:pt>
                <c:pt idx="5176">
                  <c:v>6.8279999999999993E-2</c:v>
                </c:pt>
                <c:pt idx="5177">
                  <c:v>6.8220000000000003E-2</c:v>
                </c:pt>
                <c:pt idx="5178">
                  <c:v>6.8169999999999994E-2</c:v>
                </c:pt>
                <c:pt idx="5179">
                  <c:v>6.812E-2</c:v>
                </c:pt>
                <c:pt idx="5180">
                  <c:v>6.8059999999999996E-2</c:v>
                </c:pt>
                <c:pt idx="5181">
                  <c:v>6.8010000000000001E-2</c:v>
                </c:pt>
                <c:pt idx="5182">
                  <c:v>6.7949999999999997E-2</c:v>
                </c:pt>
                <c:pt idx="5183">
                  <c:v>6.7900000000000002E-2</c:v>
                </c:pt>
                <c:pt idx="5184">
                  <c:v>6.7839999999999998E-2</c:v>
                </c:pt>
                <c:pt idx="5185">
                  <c:v>6.7790000000000003E-2</c:v>
                </c:pt>
                <c:pt idx="5186">
                  <c:v>6.7729999999999999E-2</c:v>
                </c:pt>
                <c:pt idx="5187">
                  <c:v>6.7680000000000004E-2</c:v>
                </c:pt>
                <c:pt idx="5188">
                  <c:v>6.7629999999999996E-2</c:v>
                </c:pt>
                <c:pt idx="5189">
                  <c:v>6.7570000000000005E-2</c:v>
                </c:pt>
                <c:pt idx="5190">
                  <c:v>6.7519999999999997E-2</c:v>
                </c:pt>
                <c:pt idx="5191">
                  <c:v>6.7460000000000006E-2</c:v>
                </c:pt>
                <c:pt idx="5192">
                  <c:v>6.7409999999999998E-2</c:v>
                </c:pt>
                <c:pt idx="5193">
                  <c:v>6.7349999999999993E-2</c:v>
                </c:pt>
                <c:pt idx="5194">
                  <c:v>6.7299999999999999E-2</c:v>
                </c:pt>
                <c:pt idx="5195">
                  <c:v>6.7239999999999994E-2</c:v>
                </c:pt>
                <c:pt idx="5196">
                  <c:v>6.719E-2</c:v>
                </c:pt>
                <c:pt idx="5197">
                  <c:v>6.7140000000000005E-2</c:v>
                </c:pt>
                <c:pt idx="5198">
                  <c:v>6.7080000000000001E-2</c:v>
                </c:pt>
                <c:pt idx="5199">
                  <c:v>6.7030000000000006E-2</c:v>
                </c:pt>
                <c:pt idx="5200">
                  <c:v>6.6970000000000002E-2</c:v>
                </c:pt>
                <c:pt idx="5201">
                  <c:v>6.6919999999999993E-2</c:v>
                </c:pt>
                <c:pt idx="5202">
                  <c:v>6.6860000000000003E-2</c:v>
                </c:pt>
                <c:pt idx="5203">
                  <c:v>6.6809999999999994E-2</c:v>
                </c:pt>
                <c:pt idx="5204">
                  <c:v>6.6750000000000004E-2</c:v>
                </c:pt>
                <c:pt idx="5205">
                  <c:v>6.6699999999999995E-2</c:v>
                </c:pt>
                <c:pt idx="5206">
                  <c:v>6.6650000000000001E-2</c:v>
                </c:pt>
                <c:pt idx="5207">
                  <c:v>6.6589999999999996E-2</c:v>
                </c:pt>
                <c:pt idx="5208">
                  <c:v>6.6540000000000002E-2</c:v>
                </c:pt>
                <c:pt idx="5209">
                  <c:v>6.6479999999999997E-2</c:v>
                </c:pt>
                <c:pt idx="5210">
                  <c:v>6.6430000000000003E-2</c:v>
                </c:pt>
                <c:pt idx="5211">
                  <c:v>6.6369999999999998E-2</c:v>
                </c:pt>
                <c:pt idx="5212">
                  <c:v>6.6320000000000004E-2</c:v>
                </c:pt>
                <c:pt idx="5213">
                  <c:v>6.6320000000000004E-2</c:v>
                </c:pt>
                <c:pt idx="5214">
                  <c:v>6.6259999999999999E-2</c:v>
                </c:pt>
                <c:pt idx="5215">
                  <c:v>6.6210000000000005E-2</c:v>
                </c:pt>
                <c:pt idx="5216">
                  <c:v>6.6159999999999997E-2</c:v>
                </c:pt>
                <c:pt idx="5217">
                  <c:v>6.6100000000000006E-2</c:v>
                </c:pt>
                <c:pt idx="5218">
                  <c:v>6.6049999999999998E-2</c:v>
                </c:pt>
                <c:pt idx="5219">
                  <c:v>6.5989999999999993E-2</c:v>
                </c:pt>
                <c:pt idx="5220">
                  <c:v>6.5939999999999999E-2</c:v>
                </c:pt>
                <c:pt idx="5221">
                  <c:v>6.5879999999999994E-2</c:v>
                </c:pt>
                <c:pt idx="5222">
                  <c:v>6.583E-2</c:v>
                </c:pt>
                <c:pt idx="5223">
                  <c:v>6.5769999999999995E-2</c:v>
                </c:pt>
                <c:pt idx="5224">
                  <c:v>6.5720000000000001E-2</c:v>
                </c:pt>
                <c:pt idx="5225">
                  <c:v>6.5659999999999996E-2</c:v>
                </c:pt>
                <c:pt idx="5226">
                  <c:v>6.5610000000000002E-2</c:v>
                </c:pt>
                <c:pt idx="5227">
                  <c:v>6.5559999999999993E-2</c:v>
                </c:pt>
                <c:pt idx="5228">
                  <c:v>6.5500000000000003E-2</c:v>
                </c:pt>
                <c:pt idx="5229">
                  <c:v>6.5449999999999994E-2</c:v>
                </c:pt>
                <c:pt idx="5230">
                  <c:v>6.5449999999999994E-2</c:v>
                </c:pt>
                <c:pt idx="5231">
                  <c:v>6.5390000000000004E-2</c:v>
                </c:pt>
                <c:pt idx="5232">
                  <c:v>6.5339999999999995E-2</c:v>
                </c:pt>
                <c:pt idx="5233">
                  <c:v>6.5280000000000005E-2</c:v>
                </c:pt>
                <c:pt idx="5234">
                  <c:v>6.5229999999999996E-2</c:v>
                </c:pt>
                <c:pt idx="5235">
                  <c:v>6.5170000000000006E-2</c:v>
                </c:pt>
                <c:pt idx="5236">
                  <c:v>6.5119999999999997E-2</c:v>
                </c:pt>
                <c:pt idx="5237">
                  <c:v>6.5070000000000003E-2</c:v>
                </c:pt>
                <c:pt idx="5238">
                  <c:v>6.5009999999999998E-2</c:v>
                </c:pt>
                <c:pt idx="5239">
                  <c:v>6.4960000000000004E-2</c:v>
                </c:pt>
                <c:pt idx="5240">
                  <c:v>6.4899999999999999E-2</c:v>
                </c:pt>
                <c:pt idx="5241">
                  <c:v>6.4850000000000005E-2</c:v>
                </c:pt>
                <c:pt idx="5242">
                  <c:v>6.479E-2</c:v>
                </c:pt>
                <c:pt idx="5243">
                  <c:v>6.4740000000000006E-2</c:v>
                </c:pt>
                <c:pt idx="5244">
                  <c:v>6.4680000000000001E-2</c:v>
                </c:pt>
                <c:pt idx="5245">
                  <c:v>6.4680000000000001E-2</c:v>
                </c:pt>
                <c:pt idx="5246">
                  <c:v>6.4630000000000007E-2</c:v>
                </c:pt>
                <c:pt idx="5247">
                  <c:v>6.4579999999999999E-2</c:v>
                </c:pt>
                <c:pt idx="5248">
                  <c:v>6.4519999999999994E-2</c:v>
                </c:pt>
                <c:pt idx="5249">
                  <c:v>6.447E-2</c:v>
                </c:pt>
                <c:pt idx="5250">
                  <c:v>6.4409999999999995E-2</c:v>
                </c:pt>
                <c:pt idx="5251">
                  <c:v>6.4360000000000001E-2</c:v>
                </c:pt>
                <c:pt idx="5252">
                  <c:v>6.4299999999999996E-2</c:v>
                </c:pt>
                <c:pt idx="5253">
                  <c:v>6.4250000000000002E-2</c:v>
                </c:pt>
                <c:pt idx="5254">
                  <c:v>6.4189999999999997E-2</c:v>
                </c:pt>
                <c:pt idx="5255">
                  <c:v>6.4140000000000003E-2</c:v>
                </c:pt>
                <c:pt idx="5256">
                  <c:v>6.4089999999999994E-2</c:v>
                </c:pt>
                <c:pt idx="5257">
                  <c:v>6.4030000000000004E-2</c:v>
                </c:pt>
                <c:pt idx="5258">
                  <c:v>6.3979999999999995E-2</c:v>
                </c:pt>
                <c:pt idx="5259">
                  <c:v>6.3920000000000005E-2</c:v>
                </c:pt>
                <c:pt idx="5260">
                  <c:v>6.3869999999999996E-2</c:v>
                </c:pt>
                <c:pt idx="5261">
                  <c:v>6.3869999999999996E-2</c:v>
                </c:pt>
                <c:pt idx="5262">
                  <c:v>6.3810000000000006E-2</c:v>
                </c:pt>
                <c:pt idx="5263">
                  <c:v>6.3759999999999997E-2</c:v>
                </c:pt>
                <c:pt idx="5264">
                  <c:v>6.3700000000000007E-2</c:v>
                </c:pt>
                <c:pt idx="5265">
                  <c:v>6.3649999999999998E-2</c:v>
                </c:pt>
                <c:pt idx="5266">
                  <c:v>6.3600000000000004E-2</c:v>
                </c:pt>
                <c:pt idx="5267">
                  <c:v>6.3539999999999999E-2</c:v>
                </c:pt>
                <c:pt idx="5268">
                  <c:v>6.3490000000000005E-2</c:v>
                </c:pt>
                <c:pt idx="5269">
                  <c:v>6.343E-2</c:v>
                </c:pt>
                <c:pt idx="5270">
                  <c:v>6.3380000000000006E-2</c:v>
                </c:pt>
                <c:pt idx="5271">
                  <c:v>6.3270000000000007E-2</c:v>
                </c:pt>
                <c:pt idx="5272">
                  <c:v>6.3210000000000002E-2</c:v>
                </c:pt>
                <c:pt idx="5273">
                  <c:v>6.3210000000000002E-2</c:v>
                </c:pt>
                <c:pt idx="5274">
                  <c:v>6.3159999999999994E-2</c:v>
                </c:pt>
                <c:pt idx="5275">
                  <c:v>6.3109999999999999E-2</c:v>
                </c:pt>
                <c:pt idx="5276">
                  <c:v>6.3049999999999995E-2</c:v>
                </c:pt>
                <c:pt idx="5277">
                  <c:v>6.3E-2</c:v>
                </c:pt>
                <c:pt idx="5278">
                  <c:v>6.2939999999999996E-2</c:v>
                </c:pt>
                <c:pt idx="5279">
                  <c:v>6.2890000000000001E-2</c:v>
                </c:pt>
                <c:pt idx="5280">
                  <c:v>6.2829999999999997E-2</c:v>
                </c:pt>
                <c:pt idx="5281">
                  <c:v>6.2780000000000002E-2</c:v>
                </c:pt>
                <c:pt idx="5282">
                  <c:v>6.2719999999999998E-2</c:v>
                </c:pt>
                <c:pt idx="5283">
                  <c:v>6.2670000000000003E-2</c:v>
                </c:pt>
                <c:pt idx="5284">
                  <c:v>6.2619999999999995E-2</c:v>
                </c:pt>
                <c:pt idx="5285">
                  <c:v>6.2509999999999996E-2</c:v>
                </c:pt>
                <c:pt idx="5286">
                  <c:v>6.2449999999999999E-2</c:v>
                </c:pt>
                <c:pt idx="5287">
                  <c:v>6.2399999999999997E-2</c:v>
                </c:pt>
                <c:pt idx="5288">
                  <c:v>6.234E-2</c:v>
                </c:pt>
                <c:pt idx="5289">
                  <c:v>6.2289999999999998E-2</c:v>
                </c:pt>
                <c:pt idx="5290">
                  <c:v>6.2230000000000001E-2</c:v>
                </c:pt>
                <c:pt idx="5291">
                  <c:v>6.2179999999999999E-2</c:v>
                </c:pt>
                <c:pt idx="5292">
                  <c:v>6.2129999999999998E-2</c:v>
                </c:pt>
                <c:pt idx="5293">
                  <c:v>6.207E-2</c:v>
                </c:pt>
                <c:pt idx="5294">
                  <c:v>6.2019999999999999E-2</c:v>
                </c:pt>
                <c:pt idx="5295">
                  <c:v>6.1960000000000001E-2</c:v>
                </c:pt>
                <c:pt idx="5296">
                  <c:v>6.191E-2</c:v>
                </c:pt>
                <c:pt idx="5297">
                  <c:v>6.1850000000000002E-2</c:v>
                </c:pt>
                <c:pt idx="5298">
                  <c:v>6.1800000000000001E-2</c:v>
                </c:pt>
                <c:pt idx="5299">
                  <c:v>6.1740000000000003E-2</c:v>
                </c:pt>
                <c:pt idx="5300">
                  <c:v>6.164E-2</c:v>
                </c:pt>
                <c:pt idx="5301">
                  <c:v>6.1580000000000003E-2</c:v>
                </c:pt>
                <c:pt idx="5302">
                  <c:v>6.1530000000000001E-2</c:v>
                </c:pt>
                <c:pt idx="5303">
                  <c:v>6.1469999999999997E-2</c:v>
                </c:pt>
                <c:pt idx="5304">
                  <c:v>6.1420000000000002E-2</c:v>
                </c:pt>
                <c:pt idx="5305">
                  <c:v>6.1359999999999998E-2</c:v>
                </c:pt>
                <c:pt idx="5306">
                  <c:v>6.1249999999999999E-2</c:v>
                </c:pt>
                <c:pt idx="5307">
                  <c:v>6.1199999999999997E-2</c:v>
                </c:pt>
                <c:pt idx="5308">
                  <c:v>6.1150000000000003E-2</c:v>
                </c:pt>
                <c:pt idx="5309">
                  <c:v>6.1089999999999998E-2</c:v>
                </c:pt>
                <c:pt idx="5310">
                  <c:v>6.1039999999999997E-2</c:v>
                </c:pt>
                <c:pt idx="5311">
                  <c:v>6.0979999999999999E-2</c:v>
                </c:pt>
                <c:pt idx="5312">
                  <c:v>6.0929999999999998E-2</c:v>
                </c:pt>
                <c:pt idx="5313">
                  <c:v>6.087E-2</c:v>
                </c:pt>
                <c:pt idx="5314">
                  <c:v>6.0819999999999999E-2</c:v>
                </c:pt>
                <c:pt idx="5315">
                  <c:v>6.071E-2</c:v>
                </c:pt>
                <c:pt idx="5316">
                  <c:v>6.0659999999999999E-2</c:v>
                </c:pt>
                <c:pt idx="5317">
                  <c:v>6.0600000000000001E-2</c:v>
                </c:pt>
                <c:pt idx="5318">
                  <c:v>6.055E-2</c:v>
                </c:pt>
                <c:pt idx="5319">
                  <c:v>6.0440000000000001E-2</c:v>
                </c:pt>
                <c:pt idx="5320">
                  <c:v>6.0380000000000003E-2</c:v>
                </c:pt>
                <c:pt idx="5321">
                  <c:v>6.0330000000000002E-2</c:v>
                </c:pt>
                <c:pt idx="5322">
                  <c:v>6.0269999999999997E-2</c:v>
                </c:pt>
                <c:pt idx="5323">
                  <c:v>6.0220000000000003E-2</c:v>
                </c:pt>
                <c:pt idx="5324">
                  <c:v>6.0170000000000001E-2</c:v>
                </c:pt>
                <c:pt idx="5325">
                  <c:v>6.0060000000000002E-2</c:v>
                </c:pt>
                <c:pt idx="5326">
                  <c:v>0.06</c:v>
                </c:pt>
                <c:pt idx="5327">
                  <c:v>5.9950000000000003E-2</c:v>
                </c:pt>
                <c:pt idx="5328">
                  <c:v>5.9889999999999999E-2</c:v>
                </c:pt>
                <c:pt idx="5329">
                  <c:v>5.9839999999999997E-2</c:v>
                </c:pt>
                <c:pt idx="5330">
                  <c:v>5.9729999999999998E-2</c:v>
                </c:pt>
                <c:pt idx="5331">
                  <c:v>5.9679999999999997E-2</c:v>
                </c:pt>
                <c:pt idx="5332">
                  <c:v>5.9619999999999999E-2</c:v>
                </c:pt>
                <c:pt idx="5333">
                  <c:v>5.951E-2</c:v>
                </c:pt>
                <c:pt idx="5334">
                  <c:v>5.9459999999999999E-2</c:v>
                </c:pt>
                <c:pt idx="5335">
                  <c:v>5.9400000000000001E-2</c:v>
                </c:pt>
                <c:pt idx="5336">
                  <c:v>5.935E-2</c:v>
                </c:pt>
                <c:pt idx="5337">
                  <c:v>5.9240000000000001E-2</c:v>
                </c:pt>
                <c:pt idx="5338">
                  <c:v>5.9180000000000003E-2</c:v>
                </c:pt>
                <c:pt idx="5339">
                  <c:v>5.9130000000000002E-2</c:v>
                </c:pt>
                <c:pt idx="5340">
                  <c:v>5.9080000000000001E-2</c:v>
                </c:pt>
                <c:pt idx="5341">
                  <c:v>5.9020000000000003E-2</c:v>
                </c:pt>
                <c:pt idx="5342">
                  <c:v>5.8909999999999997E-2</c:v>
                </c:pt>
                <c:pt idx="5343">
                  <c:v>5.8860000000000003E-2</c:v>
                </c:pt>
                <c:pt idx="5344">
                  <c:v>5.8799999999999998E-2</c:v>
                </c:pt>
                <c:pt idx="5345">
                  <c:v>5.8749999999999997E-2</c:v>
                </c:pt>
                <c:pt idx="5346">
                  <c:v>5.8689999999999999E-2</c:v>
                </c:pt>
                <c:pt idx="5347">
                  <c:v>5.8590000000000003E-2</c:v>
                </c:pt>
                <c:pt idx="5348">
                  <c:v>5.8529999999999999E-2</c:v>
                </c:pt>
                <c:pt idx="5349">
                  <c:v>5.842E-2</c:v>
                </c:pt>
                <c:pt idx="5350">
                  <c:v>5.8369999999999998E-2</c:v>
                </c:pt>
                <c:pt idx="5351">
                  <c:v>5.8310000000000001E-2</c:v>
                </c:pt>
                <c:pt idx="5352">
                  <c:v>5.8200000000000002E-2</c:v>
                </c:pt>
                <c:pt idx="5353">
                  <c:v>5.815E-2</c:v>
                </c:pt>
                <c:pt idx="5354">
                  <c:v>5.8099999999999999E-2</c:v>
                </c:pt>
                <c:pt idx="5355">
                  <c:v>5.8040000000000001E-2</c:v>
                </c:pt>
                <c:pt idx="5356">
                  <c:v>5.799E-2</c:v>
                </c:pt>
                <c:pt idx="5357">
                  <c:v>5.7880000000000001E-2</c:v>
                </c:pt>
                <c:pt idx="5358">
                  <c:v>5.7820000000000003E-2</c:v>
                </c:pt>
                <c:pt idx="5359">
                  <c:v>5.7770000000000002E-2</c:v>
                </c:pt>
                <c:pt idx="5360">
                  <c:v>5.7709999999999997E-2</c:v>
                </c:pt>
                <c:pt idx="5361">
                  <c:v>5.7660000000000003E-2</c:v>
                </c:pt>
                <c:pt idx="5362">
                  <c:v>5.7549999999999997E-2</c:v>
                </c:pt>
                <c:pt idx="5363">
                  <c:v>5.7500000000000002E-2</c:v>
                </c:pt>
                <c:pt idx="5364">
                  <c:v>5.7439999999999998E-2</c:v>
                </c:pt>
                <c:pt idx="5365">
                  <c:v>5.7329999999999999E-2</c:v>
                </c:pt>
                <c:pt idx="5366">
                  <c:v>5.7279999999999998E-2</c:v>
                </c:pt>
                <c:pt idx="5367">
                  <c:v>5.7169999999999999E-2</c:v>
                </c:pt>
                <c:pt idx="5368">
                  <c:v>5.7119999999999997E-2</c:v>
                </c:pt>
                <c:pt idx="5369">
                  <c:v>5.706E-2</c:v>
                </c:pt>
                <c:pt idx="5370">
                  <c:v>5.7009999999999998E-2</c:v>
                </c:pt>
                <c:pt idx="5371">
                  <c:v>5.6950000000000001E-2</c:v>
                </c:pt>
                <c:pt idx="5372">
                  <c:v>5.6840000000000002E-2</c:v>
                </c:pt>
                <c:pt idx="5373">
                  <c:v>5.679E-2</c:v>
                </c:pt>
                <c:pt idx="5374">
                  <c:v>5.6730000000000003E-2</c:v>
                </c:pt>
                <c:pt idx="5375">
                  <c:v>5.6680000000000001E-2</c:v>
                </c:pt>
                <c:pt idx="5376">
                  <c:v>5.663E-2</c:v>
                </c:pt>
                <c:pt idx="5377">
                  <c:v>5.6520000000000001E-2</c:v>
                </c:pt>
                <c:pt idx="5378">
                  <c:v>5.6460000000000003E-2</c:v>
                </c:pt>
                <c:pt idx="5379">
                  <c:v>5.6410000000000002E-2</c:v>
                </c:pt>
                <c:pt idx="5380">
                  <c:v>5.6300000000000003E-2</c:v>
                </c:pt>
                <c:pt idx="5381">
                  <c:v>5.6239999999999998E-2</c:v>
                </c:pt>
                <c:pt idx="5382">
                  <c:v>5.6189999999999997E-2</c:v>
                </c:pt>
                <c:pt idx="5383">
                  <c:v>5.6079999999999998E-2</c:v>
                </c:pt>
                <c:pt idx="5384">
                  <c:v>5.6030000000000003E-2</c:v>
                </c:pt>
                <c:pt idx="5385">
                  <c:v>5.5969999999999999E-2</c:v>
                </c:pt>
                <c:pt idx="5386">
                  <c:v>5.5919999999999997E-2</c:v>
                </c:pt>
                <c:pt idx="5387">
                  <c:v>5.586E-2</c:v>
                </c:pt>
                <c:pt idx="5388">
                  <c:v>5.5750000000000001E-2</c:v>
                </c:pt>
                <c:pt idx="5389">
                  <c:v>5.57E-2</c:v>
                </c:pt>
                <c:pt idx="5390">
                  <c:v>5.5649999999999998E-2</c:v>
                </c:pt>
                <c:pt idx="5391">
                  <c:v>5.5590000000000001E-2</c:v>
                </c:pt>
                <c:pt idx="5392">
                  <c:v>5.5539999999999999E-2</c:v>
                </c:pt>
                <c:pt idx="5393">
                  <c:v>5.5480000000000002E-2</c:v>
                </c:pt>
                <c:pt idx="5394">
                  <c:v>5.5370000000000003E-2</c:v>
                </c:pt>
                <c:pt idx="5395">
                  <c:v>5.5320000000000001E-2</c:v>
                </c:pt>
                <c:pt idx="5396">
                  <c:v>5.5259999999999997E-2</c:v>
                </c:pt>
                <c:pt idx="5397">
                  <c:v>5.5160000000000001E-2</c:v>
                </c:pt>
                <c:pt idx="5398">
                  <c:v>5.5100000000000003E-2</c:v>
                </c:pt>
                <c:pt idx="5399">
                  <c:v>5.5050000000000002E-2</c:v>
                </c:pt>
                <c:pt idx="5400">
                  <c:v>5.4989999999999997E-2</c:v>
                </c:pt>
                <c:pt idx="5401">
                  <c:v>5.4940000000000003E-2</c:v>
                </c:pt>
                <c:pt idx="5402">
                  <c:v>5.4829999999999997E-2</c:v>
                </c:pt>
                <c:pt idx="5403">
                  <c:v>5.4769999999999999E-2</c:v>
                </c:pt>
                <c:pt idx="5404">
                  <c:v>5.4719999999999998E-2</c:v>
                </c:pt>
                <c:pt idx="5405">
                  <c:v>5.4670000000000003E-2</c:v>
                </c:pt>
                <c:pt idx="5406">
                  <c:v>5.4609999999999999E-2</c:v>
                </c:pt>
                <c:pt idx="5407">
                  <c:v>5.4559999999999997E-2</c:v>
                </c:pt>
                <c:pt idx="5408">
                  <c:v>5.45E-2</c:v>
                </c:pt>
                <c:pt idx="5409">
                  <c:v>5.4449999999999998E-2</c:v>
                </c:pt>
                <c:pt idx="5410">
                  <c:v>5.4339999999999999E-2</c:v>
                </c:pt>
                <c:pt idx="5411">
                  <c:v>5.4280000000000002E-2</c:v>
                </c:pt>
                <c:pt idx="5412">
                  <c:v>5.423E-2</c:v>
                </c:pt>
                <c:pt idx="5413">
                  <c:v>5.4179999999999999E-2</c:v>
                </c:pt>
                <c:pt idx="5414">
                  <c:v>5.407E-2</c:v>
                </c:pt>
                <c:pt idx="5415">
                  <c:v>5.4010000000000002E-2</c:v>
                </c:pt>
                <c:pt idx="5416">
                  <c:v>5.3960000000000001E-2</c:v>
                </c:pt>
                <c:pt idx="5417">
                  <c:v>5.3900000000000003E-2</c:v>
                </c:pt>
                <c:pt idx="5418">
                  <c:v>5.3850000000000002E-2</c:v>
                </c:pt>
                <c:pt idx="5419">
                  <c:v>5.3789999999999998E-2</c:v>
                </c:pt>
                <c:pt idx="5420">
                  <c:v>5.3740000000000003E-2</c:v>
                </c:pt>
                <c:pt idx="5421">
                  <c:v>5.3690000000000002E-2</c:v>
                </c:pt>
                <c:pt idx="5422">
                  <c:v>5.3629999999999997E-2</c:v>
                </c:pt>
                <c:pt idx="5423">
                  <c:v>5.3580000000000003E-2</c:v>
                </c:pt>
                <c:pt idx="5424">
                  <c:v>5.3519999999999998E-2</c:v>
                </c:pt>
                <c:pt idx="5425">
                  <c:v>5.3469999999999997E-2</c:v>
                </c:pt>
                <c:pt idx="5426">
                  <c:v>5.3359999999999998E-2</c:v>
                </c:pt>
                <c:pt idx="5427">
                  <c:v>5.33E-2</c:v>
                </c:pt>
                <c:pt idx="5428">
                  <c:v>5.3249999999999999E-2</c:v>
                </c:pt>
                <c:pt idx="5429">
                  <c:v>5.3199999999999997E-2</c:v>
                </c:pt>
                <c:pt idx="5430">
                  <c:v>5.314E-2</c:v>
                </c:pt>
                <c:pt idx="5431">
                  <c:v>5.3089999999999998E-2</c:v>
                </c:pt>
                <c:pt idx="5432">
                  <c:v>5.3030000000000001E-2</c:v>
                </c:pt>
                <c:pt idx="5433">
                  <c:v>5.2979999999999999E-2</c:v>
                </c:pt>
                <c:pt idx="5434">
                  <c:v>5.2920000000000002E-2</c:v>
                </c:pt>
                <c:pt idx="5435">
                  <c:v>5.287E-2</c:v>
                </c:pt>
                <c:pt idx="5436">
                  <c:v>5.2810000000000003E-2</c:v>
                </c:pt>
                <c:pt idx="5437">
                  <c:v>5.2760000000000001E-2</c:v>
                </c:pt>
                <c:pt idx="5438">
                  <c:v>5.271E-2</c:v>
                </c:pt>
                <c:pt idx="5439">
                  <c:v>5.2650000000000002E-2</c:v>
                </c:pt>
                <c:pt idx="5440">
                  <c:v>5.2600000000000001E-2</c:v>
                </c:pt>
                <c:pt idx="5441">
                  <c:v>5.2540000000000003E-2</c:v>
                </c:pt>
                <c:pt idx="5442">
                  <c:v>5.2490000000000002E-2</c:v>
                </c:pt>
                <c:pt idx="5443">
                  <c:v>5.2429999999999997E-2</c:v>
                </c:pt>
                <c:pt idx="5444">
                  <c:v>5.2380000000000003E-2</c:v>
                </c:pt>
                <c:pt idx="5445">
                  <c:v>5.2319999999999998E-2</c:v>
                </c:pt>
                <c:pt idx="5446">
                  <c:v>5.2269999999999997E-2</c:v>
                </c:pt>
                <c:pt idx="5447">
                  <c:v>5.2209999999999999E-2</c:v>
                </c:pt>
                <c:pt idx="5448">
                  <c:v>5.2159999999999998E-2</c:v>
                </c:pt>
                <c:pt idx="5449">
                  <c:v>5.2109999999999997E-2</c:v>
                </c:pt>
                <c:pt idx="5450">
                  <c:v>5.2049999999999999E-2</c:v>
                </c:pt>
                <c:pt idx="5451">
                  <c:v>5.1999999999999998E-2</c:v>
                </c:pt>
                <c:pt idx="5452">
                  <c:v>5.194E-2</c:v>
                </c:pt>
                <c:pt idx="5453">
                  <c:v>5.1889999999999999E-2</c:v>
                </c:pt>
                <c:pt idx="5454">
                  <c:v>5.1889999999999999E-2</c:v>
                </c:pt>
                <c:pt idx="5455">
                  <c:v>5.1830000000000001E-2</c:v>
                </c:pt>
                <c:pt idx="5456">
                  <c:v>5.178E-2</c:v>
                </c:pt>
                <c:pt idx="5457">
                  <c:v>5.1720000000000002E-2</c:v>
                </c:pt>
                <c:pt idx="5458">
                  <c:v>5.1670000000000001E-2</c:v>
                </c:pt>
                <c:pt idx="5459">
                  <c:v>5.1619999999999999E-2</c:v>
                </c:pt>
                <c:pt idx="5460">
                  <c:v>5.1560000000000002E-2</c:v>
                </c:pt>
                <c:pt idx="5461">
                  <c:v>5.151E-2</c:v>
                </c:pt>
                <c:pt idx="5462">
                  <c:v>5.1450000000000003E-2</c:v>
                </c:pt>
                <c:pt idx="5463">
                  <c:v>5.1400000000000001E-2</c:v>
                </c:pt>
                <c:pt idx="5464">
                  <c:v>5.1400000000000001E-2</c:v>
                </c:pt>
                <c:pt idx="5465">
                  <c:v>5.1339999999999997E-2</c:v>
                </c:pt>
                <c:pt idx="5466">
                  <c:v>5.1290000000000002E-2</c:v>
                </c:pt>
                <c:pt idx="5467">
                  <c:v>5.1229999999999998E-2</c:v>
                </c:pt>
                <c:pt idx="5468">
                  <c:v>5.1229999999999998E-2</c:v>
                </c:pt>
                <c:pt idx="5469">
                  <c:v>5.1180000000000003E-2</c:v>
                </c:pt>
                <c:pt idx="5470">
                  <c:v>5.1130000000000002E-2</c:v>
                </c:pt>
                <c:pt idx="5471">
                  <c:v>5.1130000000000002E-2</c:v>
                </c:pt>
                <c:pt idx="5472">
                  <c:v>5.1069999999999997E-2</c:v>
                </c:pt>
                <c:pt idx="5473">
                  <c:v>5.1020000000000003E-2</c:v>
                </c:pt>
                <c:pt idx="5474">
                  <c:v>5.0959999999999998E-2</c:v>
                </c:pt>
                <c:pt idx="5475">
                  <c:v>5.0909999999999997E-2</c:v>
                </c:pt>
                <c:pt idx="5476">
                  <c:v>5.0909999999999997E-2</c:v>
                </c:pt>
                <c:pt idx="5477">
                  <c:v>5.0849999999999999E-2</c:v>
                </c:pt>
                <c:pt idx="5478">
                  <c:v>5.0799999999999998E-2</c:v>
                </c:pt>
                <c:pt idx="5479">
                  <c:v>5.074E-2</c:v>
                </c:pt>
                <c:pt idx="5480">
                  <c:v>5.074E-2</c:v>
                </c:pt>
                <c:pt idx="5481">
                  <c:v>5.0689999999999999E-2</c:v>
                </c:pt>
                <c:pt idx="5482">
                  <c:v>5.0689999999999999E-2</c:v>
                </c:pt>
                <c:pt idx="5483">
                  <c:v>5.0639999999999998E-2</c:v>
                </c:pt>
                <c:pt idx="5484">
                  <c:v>5.058E-2</c:v>
                </c:pt>
                <c:pt idx="5485">
                  <c:v>5.058E-2</c:v>
                </c:pt>
                <c:pt idx="5486">
                  <c:v>5.0529999999999999E-2</c:v>
                </c:pt>
                <c:pt idx="5487">
                  <c:v>5.0529999999999999E-2</c:v>
                </c:pt>
                <c:pt idx="5488">
                  <c:v>5.0470000000000001E-2</c:v>
                </c:pt>
                <c:pt idx="5489">
                  <c:v>5.0470000000000001E-2</c:v>
                </c:pt>
                <c:pt idx="5490">
                  <c:v>5.042E-2</c:v>
                </c:pt>
                <c:pt idx="5491">
                  <c:v>5.0360000000000002E-2</c:v>
                </c:pt>
                <c:pt idx="5492">
                  <c:v>5.0360000000000002E-2</c:v>
                </c:pt>
                <c:pt idx="5493">
                  <c:v>5.0310000000000001E-2</c:v>
                </c:pt>
                <c:pt idx="5494">
                  <c:v>5.0250000000000003E-2</c:v>
                </c:pt>
                <c:pt idx="5495">
                  <c:v>5.0250000000000003E-2</c:v>
                </c:pt>
                <c:pt idx="5496">
                  <c:v>5.0200000000000002E-2</c:v>
                </c:pt>
                <c:pt idx="5497">
                  <c:v>5.0200000000000002E-2</c:v>
                </c:pt>
                <c:pt idx="5498">
                  <c:v>5.0200000000000002E-2</c:v>
                </c:pt>
                <c:pt idx="5499">
                  <c:v>5.015E-2</c:v>
                </c:pt>
                <c:pt idx="5500">
                  <c:v>5.015E-2</c:v>
                </c:pt>
                <c:pt idx="5501">
                  <c:v>5.0090000000000003E-2</c:v>
                </c:pt>
                <c:pt idx="5502">
                  <c:v>5.0090000000000003E-2</c:v>
                </c:pt>
                <c:pt idx="5503">
                  <c:v>5.0040000000000001E-2</c:v>
                </c:pt>
                <c:pt idx="5504">
                  <c:v>5.0040000000000001E-2</c:v>
                </c:pt>
                <c:pt idx="5505">
                  <c:v>5.0040000000000001E-2</c:v>
                </c:pt>
                <c:pt idx="5506">
                  <c:v>4.9979999999999997E-2</c:v>
                </c:pt>
                <c:pt idx="5507">
                  <c:v>4.9979999999999997E-2</c:v>
                </c:pt>
                <c:pt idx="5508">
                  <c:v>4.9930000000000002E-2</c:v>
                </c:pt>
                <c:pt idx="5509">
                  <c:v>4.9930000000000002E-2</c:v>
                </c:pt>
                <c:pt idx="5510">
                  <c:v>4.9869999999999998E-2</c:v>
                </c:pt>
                <c:pt idx="5511">
                  <c:v>4.9869999999999998E-2</c:v>
                </c:pt>
                <c:pt idx="5512">
                  <c:v>4.9869999999999998E-2</c:v>
                </c:pt>
                <c:pt idx="5513">
                  <c:v>4.9820000000000003E-2</c:v>
                </c:pt>
                <c:pt idx="5514">
                  <c:v>4.9820000000000003E-2</c:v>
                </c:pt>
                <c:pt idx="5515">
                  <c:v>4.9820000000000003E-2</c:v>
                </c:pt>
                <c:pt idx="5516">
                  <c:v>4.9820000000000003E-2</c:v>
                </c:pt>
                <c:pt idx="5517">
                  <c:v>4.9759999999999999E-2</c:v>
                </c:pt>
                <c:pt idx="5518">
                  <c:v>4.9759999999999999E-2</c:v>
                </c:pt>
                <c:pt idx="5519">
                  <c:v>4.9759999999999999E-2</c:v>
                </c:pt>
                <c:pt idx="5520">
                  <c:v>4.9759999999999999E-2</c:v>
                </c:pt>
                <c:pt idx="5521">
                  <c:v>4.9709999999999997E-2</c:v>
                </c:pt>
                <c:pt idx="5522">
                  <c:v>4.9709999999999997E-2</c:v>
                </c:pt>
                <c:pt idx="5523">
                  <c:v>4.9709999999999997E-2</c:v>
                </c:pt>
                <c:pt idx="5524">
                  <c:v>4.9709999999999997E-2</c:v>
                </c:pt>
                <c:pt idx="5525">
                  <c:v>4.9660000000000003E-2</c:v>
                </c:pt>
                <c:pt idx="5526">
                  <c:v>4.9660000000000003E-2</c:v>
                </c:pt>
                <c:pt idx="5527">
                  <c:v>4.9660000000000003E-2</c:v>
                </c:pt>
                <c:pt idx="5528">
                  <c:v>4.9660000000000003E-2</c:v>
                </c:pt>
                <c:pt idx="5529">
                  <c:v>4.9599999999999998E-2</c:v>
                </c:pt>
                <c:pt idx="5530">
                  <c:v>4.9599999999999998E-2</c:v>
                </c:pt>
                <c:pt idx="5531">
                  <c:v>4.9599999999999998E-2</c:v>
                </c:pt>
                <c:pt idx="5532">
                  <c:v>4.9599999999999998E-2</c:v>
                </c:pt>
                <c:pt idx="5533">
                  <c:v>4.9599999999999998E-2</c:v>
                </c:pt>
                <c:pt idx="5534">
                  <c:v>4.9599999999999998E-2</c:v>
                </c:pt>
                <c:pt idx="5535">
                  <c:v>4.9599999999999998E-2</c:v>
                </c:pt>
                <c:pt idx="5536">
                  <c:v>4.9599999999999998E-2</c:v>
                </c:pt>
                <c:pt idx="5537">
                  <c:v>4.9549999999999997E-2</c:v>
                </c:pt>
                <c:pt idx="5538">
                  <c:v>4.9549999999999997E-2</c:v>
                </c:pt>
                <c:pt idx="5539">
                  <c:v>4.9549999999999997E-2</c:v>
                </c:pt>
                <c:pt idx="5540">
                  <c:v>4.9549999999999997E-2</c:v>
                </c:pt>
                <c:pt idx="5541">
                  <c:v>4.9549999999999997E-2</c:v>
                </c:pt>
                <c:pt idx="5542">
                  <c:v>4.9549999999999997E-2</c:v>
                </c:pt>
                <c:pt idx="5543">
                  <c:v>4.9489999999999999E-2</c:v>
                </c:pt>
                <c:pt idx="5544">
                  <c:v>4.9489999999999999E-2</c:v>
                </c:pt>
                <c:pt idx="5545">
                  <c:v>4.9489999999999999E-2</c:v>
                </c:pt>
                <c:pt idx="5546">
                  <c:v>4.9489999999999999E-2</c:v>
                </c:pt>
                <c:pt idx="5547">
                  <c:v>4.9489999999999999E-2</c:v>
                </c:pt>
                <c:pt idx="5548">
                  <c:v>4.9489999999999999E-2</c:v>
                </c:pt>
                <c:pt idx="5549">
                  <c:v>4.9489999999999999E-2</c:v>
                </c:pt>
                <c:pt idx="5550">
                  <c:v>4.9489999999999999E-2</c:v>
                </c:pt>
                <c:pt idx="5551">
                  <c:v>4.9489999999999999E-2</c:v>
                </c:pt>
                <c:pt idx="5552">
                  <c:v>4.9489999999999999E-2</c:v>
                </c:pt>
                <c:pt idx="5553">
                  <c:v>4.9489999999999999E-2</c:v>
                </c:pt>
                <c:pt idx="5554">
                  <c:v>4.9489999999999999E-2</c:v>
                </c:pt>
                <c:pt idx="5555">
                  <c:v>4.9489999999999999E-2</c:v>
                </c:pt>
                <c:pt idx="5556">
                  <c:v>4.9489999999999999E-2</c:v>
                </c:pt>
                <c:pt idx="5557">
                  <c:v>4.9439999999999998E-2</c:v>
                </c:pt>
                <c:pt idx="5558">
                  <c:v>4.9439999999999998E-2</c:v>
                </c:pt>
                <c:pt idx="5559">
                  <c:v>4.9439999999999998E-2</c:v>
                </c:pt>
                <c:pt idx="5560">
                  <c:v>4.9439999999999998E-2</c:v>
                </c:pt>
                <c:pt idx="5561">
                  <c:v>4.9439999999999998E-2</c:v>
                </c:pt>
                <c:pt idx="5562">
                  <c:v>4.9439999999999998E-2</c:v>
                </c:pt>
                <c:pt idx="5563">
                  <c:v>4.9439999999999998E-2</c:v>
                </c:pt>
                <c:pt idx="5564">
                  <c:v>4.9439999999999998E-2</c:v>
                </c:pt>
                <c:pt idx="5565">
                  <c:v>4.9439999999999998E-2</c:v>
                </c:pt>
                <c:pt idx="5566">
                  <c:v>4.9439999999999998E-2</c:v>
                </c:pt>
                <c:pt idx="5567">
                  <c:v>4.9439999999999998E-2</c:v>
                </c:pt>
                <c:pt idx="5568">
                  <c:v>4.9439999999999998E-2</c:v>
                </c:pt>
                <c:pt idx="5569">
                  <c:v>4.9439999999999998E-2</c:v>
                </c:pt>
                <c:pt idx="5570">
                  <c:v>4.9439999999999998E-2</c:v>
                </c:pt>
                <c:pt idx="5571">
                  <c:v>4.9439999999999998E-2</c:v>
                </c:pt>
                <c:pt idx="5572">
                  <c:v>4.938E-2</c:v>
                </c:pt>
                <c:pt idx="5573">
                  <c:v>4.938E-2</c:v>
                </c:pt>
                <c:pt idx="5574">
                  <c:v>4.938E-2</c:v>
                </c:pt>
                <c:pt idx="5575">
                  <c:v>4.938E-2</c:v>
                </c:pt>
                <c:pt idx="5576">
                  <c:v>4.938E-2</c:v>
                </c:pt>
                <c:pt idx="5577">
                  <c:v>4.938E-2</c:v>
                </c:pt>
                <c:pt idx="5578">
                  <c:v>4.938E-2</c:v>
                </c:pt>
                <c:pt idx="5579">
                  <c:v>4.938E-2</c:v>
                </c:pt>
                <c:pt idx="5580">
                  <c:v>4.938E-2</c:v>
                </c:pt>
                <c:pt idx="5581">
                  <c:v>4.938E-2</c:v>
                </c:pt>
                <c:pt idx="5582">
                  <c:v>4.9329999999999999E-2</c:v>
                </c:pt>
                <c:pt idx="5583">
                  <c:v>4.9329999999999999E-2</c:v>
                </c:pt>
                <c:pt idx="5584">
                  <c:v>4.9329999999999999E-2</c:v>
                </c:pt>
                <c:pt idx="5585">
                  <c:v>4.9329999999999999E-2</c:v>
                </c:pt>
                <c:pt idx="5586">
                  <c:v>4.9329999999999999E-2</c:v>
                </c:pt>
                <c:pt idx="5587">
                  <c:v>4.9329999999999999E-2</c:v>
                </c:pt>
                <c:pt idx="5588">
                  <c:v>4.9270000000000001E-2</c:v>
                </c:pt>
                <c:pt idx="5589">
                  <c:v>4.9270000000000001E-2</c:v>
                </c:pt>
                <c:pt idx="5590">
                  <c:v>4.9270000000000001E-2</c:v>
                </c:pt>
                <c:pt idx="5591">
                  <c:v>4.9270000000000001E-2</c:v>
                </c:pt>
                <c:pt idx="5592">
                  <c:v>4.922E-2</c:v>
                </c:pt>
                <c:pt idx="5593">
                  <c:v>4.922E-2</c:v>
                </c:pt>
                <c:pt idx="5594">
                  <c:v>4.922E-2</c:v>
                </c:pt>
                <c:pt idx="5595">
                  <c:v>4.922E-2</c:v>
                </c:pt>
                <c:pt idx="5596">
                  <c:v>4.922E-2</c:v>
                </c:pt>
                <c:pt idx="5597">
                  <c:v>4.9169999999999998E-2</c:v>
                </c:pt>
                <c:pt idx="5598">
                  <c:v>4.9169999999999998E-2</c:v>
                </c:pt>
                <c:pt idx="5599">
                  <c:v>4.9169999999999998E-2</c:v>
                </c:pt>
                <c:pt idx="5600">
                  <c:v>4.9169999999999998E-2</c:v>
                </c:pt>
                <c:pt idx="5601">
                  <c:v>4.9110000000000001E-2</c:v>
                </c:pt>
                <c:pt idx="5602">
                  <c:v>4.9110000000000001E-2</c:v>
                </c:pt>
                <c:pt idx="5603">
                  <c:v>4.9110000000000001E-2</c:v>
                </c:pt>
                <c:pt idx="5604">
                  <c:v>4.9059999999999999E-2</c:v>
                </c:pt>
                <c:pt idx="5605">
                  <c:v>4.9059999999999999E-2</c:v>
                </c:pt>
                <c:pt idx="5606">
                  <c:v>4.9059999999999999E-2</c:v>
                </c:pt>
                <c:pt idx="5607">
                  <c:v>4.9000000000000002E-2</c:v>
                </c:pt>
                <c:pt idx="5608">
                  <c:v>4.9000000000000002E-2</c:v>
                </c:pt>
                <c:pt idx="5609">
                  <c:v>4.895E-2</c:v>
                </c:pt>
                <c:pt idx="5610">
                  <c:v>4.895E-2</c:v>
                </c:pt>
                <c:pt idx="5611">
                  <c:v>4.895E-2</c:v>
                </c:pt>
                <c:pt idx="5612">
                  <c:v>4.8890000000000003E-2</c:v>
                </c:pt>
                <c:pt idx="5613">
                  <c:v>4.8890000000000003E-2</c:v>
                </c:pt>
                <c:pt idx="5614">
                  <c:v>4.8840000000000001E-2</c:v>
                </c:pt>
                <c:pt idx="5615">
                  <c:v>4.8840000000000001E-2</c:v>
                </c:pt>
                <c:pt idx="5616">
                  <c:v>4.8840000000000001E-2</c:v>
                </c:pt>
                <c:pt idx="5617">
                  <c:v>4.8779999999999997E-2</c:v>
                </c:pt>
                <c:pt idx="5618">
                  <c:v>4.8779999999999997E-2</c:v>
                </c:pt>
                <c:pt idx="5619">
                  <c:v>4.8730000000000002E-2</c:v>
                </c:pt>
                <c:pt idx="5620">
                  <c:v>4.8730000000000002E-2</c:v>
                </c:pt>
                <c:pt idx="5621">
                  <c:v>4.8680000000000001E-2</c:v>
                </c:pt>
                <c:pt idx="5622">
                  <c:v>4.8619999999999997E-2</c:v>
                </c:pt>
                <c:pt idx="5623">
                  <c:v>4.8619999999999997E-2</c:v>
                </c:pt>
                <c:pt idx="5624">
                  <c:v>4.8570000000000002E-2</c:v>
                </c:pt>
                <c:pt idx="5625">
                  <c:v>4.8570000000000002E-2</c:v>
                </c:pt>
                <c:pt idx="5626">
                  <c:v>4.8509999999999998E-2</c:v>
                </c:pt>
                <c:pt idx="5627">
                  <c:v>4.8509999999999998E-2</c:v>
                </c:pt>
                <c:pt idx="5628">
                  <c:v>4.8460000000000003E-2</c:v>
                </c:pt>
                <c:pt idx="5629">
                  <c:v>4.8460000000000003E-2</c:v>
                </c:pt>
                <c:pt idx="5630">
                  <c:v>4.8399999999999999E-2</c:v>
                </c:pt>
                <c:pt idx="5631">
                  <c:v>4.8349999999999997E-2</c:v>
                </c:pt>
                <c:pt idx="5632">
                  <c:v>4.8349999999999997E-2</c:v>
                </c:pt>
                <c:pt idx="5633">
                  <c:v>4.829E-2</c:v>
                </c:pt>
                <c:pt idx="5634">
                  <c:v>4.8239999999999998E-2</c:v>
                </c:pt>
                <c:pt idx="5635">
                  <c:v>4.8239999999999998E-2</c:v>
                </c:pt>
                <c:pt idx="5636">
                  <c:v>4.8189999999999997E-2</c:v>
                </c:pt>
                <c:pt idx="5637">
                  <c:v>4.8129999999999999E-2</c:v>
                </c:pt>
                <c:pt idx="5638">
                  <c:v>4.8129999999999999E-2</c:v>
                </c:pt>
                <c:pt idx="5639">
                  <c:v>4.8079999999999998E-2</c:v>
                </c:pt>
                <c:pt idx="5640">
                  <c:v>4.802E-2</c:v>
                </c:pt>
                <c:pt idx="5641">
                  <c:v>4.802E-2</c:v>
                </c:pt>
                <c:pt idx="5642">
                  <c:v>4.7969999999999999E-2</c:v>
                </c:pt>
                <c:pt idx="5643">
                  <c:v>4.7910000000000001E-2</c:v>
                </c:pt>
                <c:pt idx="5644">
                  <c:v>4.786E-2</c:v>
                </c:pt>
                <c:pt idx="5645">
                  <c:v>4.786E-2</c:v>
                </c:pt>
                <c:pt idx="5646">
                  <c:v>4.7800000000000002E-2</c:v>
                </c:pt>
                <c:pt idx="5647">
                  <c:v>4.7750000000000001E-2</c:v>
                </c:pt>
                <c:pt idx="5648">
                  <c:v>4.7750000000000001E-2</c:v>
                </c:pt>
                <c:pt idx="5649">
                  <c:v>4.7699999999999999E-2</c:v>
                </c:pt>
                <c:pt idx="5650">
                  <c:v>4.7640000000000002E-2</c:v>
                </c:pt>
                <c:pt idx="5651">
                  <c:v>4.759E-2</c:v>
                </c:pt>
                <c:pt idx="5652">
                  <c:v>4.7530000000000003E-2</c:v>
                </c:pt>
                <c:pt idx="5653">
                  <c:v>4.7530000000000003E-2</c:v>
                </c:pt>
                <c:pt idx="5654">
                  <c:v>4.7480000000000001E-2</c:v>
                </c:pt>
                <c:pt idx="5655">
                  <c:v>4.7419999999999997E-2</c:v>
                </c:pt>
                <c:pt idx="5656">
                  <c:v>4.7370000000000002E-2</c:v>
                </c:pt>
                <c:pt idx="5657">
                  <c:v>4.7309999999999998E-2</c:v>
                </c:pt>
                <c:pt idx="5658">
                  <c:v>4.7309999999999998E-2</c:v>
                </c:pt>
                <c:pt idx="5659">
                  <c:v>4.7260000000000003E-2</c:v>
                </c:pt>
                <c:pt idx="5660">
                  <c:v>4.7210000000000002E-2</c:v>
                </c:pt>
                <c:pt idx="5661">
                  <c:v>4.7149999999999997E-2</c:v>
                </c:pt>
                <c:pt idx="5662">
                  <c:v>4.7100000000000003E-2</c:v>
                </c:pt>
                <c:pt idx="5663">
                  <c:v>4.7100000000000003E-2</c:v>
                </c:pt>
                <c:pt idx="5664">
                  <c:v>4.7039999999999998E-2</c:v>
                </c:pt>
                <c:pt idx="5665">
                  <c:v>4.6989999999999997E-2</c:v>
                </c:pt>
                <c:pt idx="5666">
                  <c:v>4.6929999999999999E-2</c:v>
                </c:pt>
                <c:pt idx="5667">
                  <c:v>4.6879999999999998E-2</c:v>
                </c:pt>
                <c:pt idx="5668">
                  <c:v>4.6820000000000001E-2</c:v>
                </c:pt>
                <c:pt idx="5669">
                  <c:v>4.6820000000000001E-2</c:v>
                </c:pt>
                <c:pt idx="5670">
                  <c:v>4.6769999999999999E-2</c:v>
                </c:pt>
                <c:pt idx="5671">
                  <c:v>4.6719999999999998E-2</c:v>
                </c:pt>
                <c:pt idx="5672">
                  <c:v>4.666E-2</c:v>
                </c:pt>
                <c:pt idx="5673">
                  <c:v>4.6609999999999999E-2</c:v>
                </c:pt>
                <c:pt idx="5674">
                  <c:v>4.6550000000000001E-2</c:v>
                </c:pt>
                <c:pt idx="5675">
                  <c:v>4.6550000000000001E-2</c:v>
                </c:pt>
                <c:pt idx="5676">
                  <c:v>4.65E-2</c:v>
                </c:pt>
                <c:pt idx="5677">
                  <c:v>4.6440000000000002E-2</c:v>
                </c:pt>
                <c:pt idx="5678">
                  <c:v>4.6390000000000001E-2</c:v>
                </c:pt>
                <c:pt idx="5679">
                  <c:v>4.6390000000000001E-2</c:v>
                </c:pt>
                <c:pt idx="5680">
                  <c:v>4.6330000000000003E-2</c:v>
                </c:pt>
                <c:pt idx="5681">
                  <c:v>4.6280000000000002E-2</c:v>
                </c:pt>
                <c:pt idx="5682">
                  <c:v>4.623E-2</c:v>
                </c:pt>
                <c:pt idx="5683">
                  <c:v>4.6170000000000003E-2</c:v>
                </c:pt>
                <c:pt idx="5684">
                  <c:v>4.6120000000000001E-2</c:v>
                </c:pt>
                <c:pt idx="5685">
                  <c:v>4.6120000000000001E-2</c:v>
                </c:pt>
                <c:pt idx="5686">
                  <c:v>4.6059999999999997E-2</c:v>
                </c:pt>
                <c:pt idx="5687">
                  <c:v>4.6010000000000002E-2</c:v>
                </c:pt>
                <c:pt idx="5688">
                  <c:v>4.5949999999999998E-2</c:v>
                </c:pt>
                <c:pt idx="5689">
                  <c:v>4.5900000000000003E-2</c:v>
                </c:pt>
                <c:pt idx="5690">
                  <c:v>4.5900000000000003E-2</c:v>
                </c:pt>
                <c:pt idx="5691">
                  <c:v>4.5839999999999999E-2</c:v>
                </c:pt>
                <c:pt idx="5692">
                  <c:v>4.5789999999999997E-2</c:v>
                </c:pt>
                <c:pt idx="5693">
                  <c:v>4.573E-2</c:v>
                </c:pt>
                <c:pt idx="5694">
                  <c:v>4.573E-2</c:v>
                </c:pt>
                <c:pt idx="5695">
                  <c:v>4.5679999999999998E-2</c:v>
                </c:pt>
                <c:pt idx="5696">
                  <c:v>4.5629999999999997E-2</c:v>
                </c:pt>
                <c:pt idx="5697">
                  <c:v>4.5629999999999997E-2</c:v>
                </c:pt>
                <c:pt idx="5698">
                  <c:v>4.5569999999999999E-2</c:v>
                </c:pt>
                <c:pt idx="5699">
                  <c:v>4.5519999999999998E-2</c:v>
                </c:pt>
                <c:pt idx="5700">
                  <c:v>4.546E-2</c:v>
                </c:pt>
                <c:pt idx="5701">
                  <c:v>4.546E-2</c:v>
                </c:pt>
                <c:pt idx="5702">
                  <c:v>4.5409999999999999E-2</c:v>
                </c:pt>
                <c:pt idx="5703">
                  <c:v>4.5350000000000001E-2</c:v>
                </c:pt>
                <c:pt idx="5704">
                  <c:v>4.53E-2</c:v>
                </c:pt>
                <c:pt idx="5705">
                  <c:v>4.53E-2</c:v>
                </c:pt>
                <c:pt idx="5706">
                  <c:v>4.5240000000000002E-2</c:v>
                </c:pt>
                <c:pt idx="5707">
                  <c:v>4.5190000000000001E-2</c:v>
                </c:pt>
                <c:pt idx="5708">
                  <c:v>4.5190000000000001E-2</c:v>
                </c:pt>
                <c:pt idx="5709">
                  <c:v>4.514E-2</c:v>
                </c:pt>
                <c:pt idx="5710">
                  <c:v>4.514E-2</c:v>
                </c:pt>
                <c:pt idx="5711">
                  <c:v>4.5080000000000002E-2</c:v>
                </c:pt>
                <c:pt idx="5712">
                  <c:v>4.5030000000000001E-2</c:v>
                </c:pt>
                <c:pt idx="5713">
                  <c:v>4.5030000000000001E-2</c:v>
                </c:pt>
                <c:pt idx="5714">
                  <c:v>4.4970000000000003E-2</c:v>
                </c:pt>
                <c:pt idx="5715">
                  <c:v>4.4920000000000002E-2</c:v>
                </c:pt>
                <c:pt idx="5716">
                  <c:v>4.4920000000000002E-2</c:v>
                </c:pt>
                <c:pt idx="5717">
                  <c:v>4.4859999999999997E-2</c:v>
                </c:pt>
                <c:pt idx="5718">
                  <c:v>4.4859999999999997E-2</c:v>
                </c:pt>
                <c:pt idx="5719">
                  <c:v>4.4810000000000003E-2</c:v>
                </c:pt>
                <c:pt idx="5720">
                  <c:v>4.4749999999999998E-2</c:v>
                </c:pt>
                <c:pt idx="5721">
                  <c:v>4.4749999999999998E-2</c:v>
                </c:pt>
                <c:pt idx="5722">
                  <c:v>4.4699999999999997E-2</c:v>
                </c:pt>
                <c:pt idx="5723">
                  <c:v>4.4699999999999997E-2</c:v>
                </c:pt>
                <c:pt idx="5724">
                  <c:v>4.4650000000000002E-2</c:v>
                </c:pt>
                <c:pt idx="5725">
                  <c:v>4.4650000000000002E-2</c:v>
                </c:pt>
                <c:pt idx="5726">
                  <c:v>4.4589999999999998E-2</c:v>
                </c:pt>
                <c:pt idx="5727">
                  <c:v>4.4589999999999998E-2</c:v>
                </c:pt>
                <c:pt idx="5728">
                  <c:v>4.4540000000000003E-2</c:v>
                </c:pt>
                <c:pt idx="5729">
                  <c:v>4.4540000000000003E-2</c:v>
                </c:pt>
                <c:pt idx="5730">
                  <c:v>4.4479999999999999E-2</c:v>
                </c:pt>
                <c:pt idx="5731">
                  <c:v>4.4479999999999999E-2</c:v>
                </c:pt>
                <c:pt idx="5732">
                  <c:v>4.4429999999999997E-2</c:v>
                </c:pt>
                <c:pt idx="5733">
                  <c:v>4.4429999999999997E-2</c:v>
                </c:pt>
                <c:pt idx="5734">
                  <c:v>4.437E-2</c:v>
                </c:pt>
                <c:pt idx="5735">
                  <c:v>4.437E-2</c:v>
                </c:pt>
                <c:pt idx="5736">
                  <c:v>4.4319999999999998E-2</c:v>
                </c:pt>
                <c:pt idx="5737">
                  <c:v>4.4319999999999998E-2</c:v>
                </c:pt>
                <c:pt idx="5738">
                  <c:v>4.4260000000000001E-2</c:v>
                </c:pt>
                <c:pt idx="5739">
                  <c:v>4.4260000000000001E-2</c:v>
                </c:pt>
                <c:pt idx="5740">
                  <c:v>4.4209999999999999E-2</c:v>
                </c:pt>
                <c:pt idx="5741">
                  <c:v>4.4209999999999999E-2</c:v>
                </c:pt>
                <c:pt idx="5742">
                  <c:v>4.4209999999999999E-2</c:v>
                </c:pt>
                <c:pt idx="5743">
                  <c:v>4.4159999999999998E-2</c:v>
                </c:pt>
                <c:pt idx="5744">
                  <c:v>4.4159999999999998E-2</c:v>
                </c:pt>
                <c:pt idx="5745">
                  <c:v>4.41E-2</c:v>
                </c:pt>
                <c:pt idx="5746">
                  <c:v>4.41E-2</c:v>
                </c:pt>
                <c:pt idx="5747">
                  <c:v>4.4049999999999999E-2</c:v>
                </c:pt>
                <c:pt idx="5748">
                  <c:v>4.4049999999999999E-2</c:v>
                </c:pt>
                <c:pt idx="5749">
                  <c:v>4.4049999999999999E-2</c:v>
                </c:pt>
                <c:pt idx="5750">
                  <c:v>4.3990000000000001E-2</c:v>
                </c:pt>
                <c:pt idx="5751">
                  <c:v>4.3990000000000001E-2</c:v>
                </c:pt>
                <c:pt idx="5752">
                  <c:v>4.394E-2</c:v>
                </c:pt>
                <c:pt idx="5753">
                  <c:v>4.394E-2</c:v>
                </c:pt>
                <c:pt idx="5754">
                  <c:v>4.3880000000000002E-2</c:v>
                </c:pt>
                <c:pt idx="5755">
                  <c:v>4.3880000000000002E-2</c:v>
                </c:pt>
                <c:pt idx="5756">
                  <c:v>4.3880000000000002E-2</c:v>
                </c:pt>
                <c:pt idx="5757">
                  <c:v>4.3830000000000001E-2</c:v>
                </c:pt>
                <c:pt idx="5758">
                  <c:v>4.3830000000000001E-2</c:v>
                </c:pt>
                <c:pt idx="5759">
                  <c:v>4.3830000000000001E-2</c:v>
                </c:pt>
                <c:pt idx="5760">
                  <c:v>4.3770000000000003E-2</c:v>
                </c:pt>
                <c:pt idx="5761">
                  <c:v>4.3770000000000003E-2</c:v>
                </c:pt>
                <c:pt idx="5762">
                  <c:v>4.3720000000000002E-2</c:v>
                </c:pt>
                <c:pt idx="5763">
                  <c:v>4.3720000000000002E-2</c:v>
                </c:pt>
                <c:pt idx="5764">
                  <c:v>4.3720000000000002E-2</c:v>
                </c:pt>
                <c:pt idx="5765">
                  <c:v>4.367E-2</c:v>
                </c:pt>
                <c:pt idx="5766">
                  <c:v>4.367E-2</c:v>
                </c:pt>
                <c:pt idx="5767">
                  <c:v>4.3610000000000003E-2</c:v>
                </c:pt>
                <c:pt idx="5768">
                  <c:v>4.3610000000000003E-2</c:v>
                </c:pt>
                <c:pt idx="5769">
                  <c:v>4.3560000000000001E-2</c:v>
                </c:pt>
                <c:pt idx="5770">
                  <c:v>4.3560000000000001E-2</c:v>
                </c:pt>
                <c:pt idx="5771">
                  <c:v>4.3560000000000001E-2</c:v>
                </c:pt>
                <c:pt idx="5772">
                  <c:v>4.3499999999999997E-2</c:v>
                </c:pt>
                <c:pt idx="5773">
                  <c:v>4.3499999999999997E-2</c:v>
                </c:pt>
                <c:pt idx="5774">
                  <c:v>4.3499999999999997E-2</c:v>
                </c:pt>
                <c:pt idx="5775">
                  <c:v>4.3450000000000003E-2</c:v>
                </c:pt>
                <c:pt idx="5776">
                  <c:v>4.3450000000000003E-2</c:v>
                </c:pt>
                <c:pt idx="5777">
                  <c:v>4.3389999999999998E-2</c:v>
                </c:pt>
                <c:pt idx="5778">
                  <c:v>4.3389999999999998E-2</c:v>
                </c:pt>
                <c:pt idx="5779">
                  <c:v>4.3339999999999997E-2</c:v>
                </c:pt>
                <c:pt idx="5780">
                  <c:v>4.3339999999999997E-2</c:v>
                </c:pt>
                <c:pt idx="5781">
                  <c:v>4.3279999999999999E-2</c:v>
                </c:pt>
                <c:pt idx="5782">
                  <c:v>4.3279999999999999E-2</c:v>
                </c:pt>
                <c:pt idx="5783">
                  <c:v>4.3229999999999998E-2</c:v>
                </c:pt>
                <c:pt idx="5784">
                  <c:v>4.3229999999999998E-2</c:v>
                </c:pt>
                <c:pt idx="5785">
                  <c:v>4.3180000000000003E-2</c:v>
                </c:pt>
                <c:pt idx="5786">
                  <c:v>4.3180000000000003E-2</c:v>
                </c:pt>
                <c:pt idx="5787">
                  <c:v>4.3180000000000003E-2</c:v>
                </c:pt>
                <c:pt idx="5788">
                  <c:v>4.3119999999999999E-2</c:v>
                </c:pt>
                <c:pt idx="5789">
                  <c:v>4.3119999999999999E-2</c:v>
                </c:pt>
                <c:pt idx="5790">
                  <c:v>4.3069999999999997E-2</c:v>
                </c:pt>
                <c:pt idx="5791">
                  <c:v>4.3069999999999997E-2</c:v>
                </c:pt>
                <c:pt idx="5792">
                  <c:v>4.301E-2</c:v>
                </c:pt>
                <c:pt idx="5793">
                  <c:v>4.301E-2</c:v>
                </c:pt>
                <c:pt idx="5794">
                  <c:v>4.2959999999999998E-2</c:v>
                </c:pt>
                <c:pt idx="5795">
                  <c:v>4.2959999999999998E-2</c:v>
                </c:pt>
                <c:pt idx="5796">
                  <c:v>4.2900000000000001E-2</c:v>
                </c:pt>
                <c:pt idx="5797">
                  <c:v>4.2900000000000001E-2</c:v>
                </c:pt>
                <c:pt idx="5798">
                  <c:v>4.2849999999999999E-2</c:v>
                </c:pt>
                <c:pt idx="5799">
                  <c:v>4.2790000000000002E-2</c:v>
                </c:pt>
                <c:pt idx="5800">
                  <c:v>4.2790000000000002E-2</c:v>
                </c:pt>
                <c:pt idx="5801">
                  <c:v>4.274E-2</c:v>
                </c:pt>
                <c:pt idx="5802">
                  <c:v>4.274E-2</c:v>
                </c:pt>
                <c:pt idx="5803">
                  <c:v>4.2689999999999999E-2</c:v>
                </c:pt>
                <c:pt idx="5804">
                  <c:v>4.2689999999999999E-2</c:v>
                </c:pt>
                <c:pt idx="5805">
                  <c:v>4.2630000000000001E-2</c:v>
                </c:pt>
                <c:pt idx="5806">
                  <c:v>4.2630000000000001E-2</c:v>
                </c:pt>
                <c:pt idx="5807">
                  <c:v>4.258E-2</c:v>
                </c:pt>
                <c:pt idx="5808">
                  <c:v>4.2520000000000002E-2</c:v>
                </c:pt>
                <c:pt idx="5809">
                  <c:v>4.2520000000000002E-2</c:v>
                </c:pt>
                <c:pt idx="5810">
                  <c:v>4.2470000000000001E-2</c:v>
                </c:pt>
                <c:pt idx="5811">
                  <c:v>4.2410000000000003E-2</c:v>
                </c:pt>
                <c:pt idx="5812">
                  <c:v>4.2410000000000003E-2</c:v>
                </c:pt>
                <c:pt idx="5813">
                  <c:v>4.2360000000000002E-2</c:v>
                </c:pt>
                <c:pt idx="5814">
                  <c:v>4.2299999999999997E-2</c:v>
                </c:pt>
                <c:pt idx="5815">
                  <c:v>4.2299999999999997E-2</c:v>
                </c:pt>
                <c:pt idx="5816">
                  <c:v>4.2250000000000003E-2</c:v>
                </c:pt>
                <c:pt idx="5817">
                  <c:v>4.2200000000000001E-2</c:v>
                </c:pt>
                <c:pt idx="5818">
                  <c:v>4.2200000000000001E-2</c:v>
                </c:pt>
                <c:pt idx="5819">
                  <c:v>4.2139999999999997E-2</c:v>
                </c:pt>
                <c:pt idx="5820">
                  <c:v>4.2090000000000002E-2</c:v>
                </c:pt>
                <c:pt idx="5821">
                  <c:v>4.2090000000000002E-2</c:v>
                </c:pt>
                <c:pt idx="5822">
                  <c:v>4.2029999999999998E-2</c:v>
                </c:pt>
                <c:pt idx="5823">
                  <c:v>4.1980000000000003E-2</c:v>
                </c:pt>
                <c:pt idx="5824">
                  <c:v>4.1980000000000003E-2</c:v>
                </c:pt>
                <c:pt idx="5825">
                  <c:v>4.1919999999999999E-2</c:v>
                </c:pt>
                <c:pt idx="5826">
                  <c:v>4.1869999999999997E-2</c:v>
                </c:pt>
                <c:pt idx="5827">
                  <c:v>4.181E-2</c:v>
                </c:pt>
                <c:pt idx="5828">
                  <c:v>4.1759999999999999E-2</c:v>
                </c:pt>
                <c:pt idx="5829">
                  <c:v>4.1759999999999999E-2</c:v>
                </c:pt>
                <c:pt idx="5830">
                  <c:v>4.1709999999999997E-2</c:v>
                </c:pt>
                <c:pt idx="5831">
                  <c:v>4.165E-2</c:v>
                </c:pt>
                <c:pt idx="5832">
                  <c:v>4.1599999999999998E-2</c:v>
                </c:pt>
                <c:pt idx="5833">
                  <c:v>4.1540000000000001E-2</c:v>
                </c:pt>
                <c:pt idx="5834">
                  <c:v>4.1540000000000001E-2</c:v>
                </c:pt>
                <c:pt idx="5835">
                  <c:v>4.1489999999999999E-2</c:v>
                </c:pt>
                <c:pt idx="5836">
                  <c:v>4.1430000000000002E-2</c:v>
                </c:pt>
                <c:pt idx="5837">
                  <c:v>4.138E-2</c:v>
                </c:pt>
                <c:pt idx="5838">
                  <c:v>4.138E-2</c:v>
                </c:pt>
                <c:pt idx="5839">
                  <c:v>4.1320000000000003E-2</c:v>
                </c:pt>
                <c:pt idx="5840">
                  <c:v>4.1270000000000001E-2</c:v>
                </c:pt>
                <c:pt idx="5841">
                  <c:v>4.122E-2</c:v>
                </c:pt>
                <c:pt idx="5842">
                  <c:v>4.1160000000000002E-2</c:v>
                </c:pt>
                <c:pt idx="5843">
                  <c:v>4.1110000000000001E-2</c:v>
                </c:pt>
                <c:pt idx="5844">
                  <c:v>4.1110000000000001E-2</c:v>
                </c:pt>
                <c:pt idx="5845">
                  <c:v>4.1050000000000003E-2</c:v>
                </c:pt>
                <c:pt idx="5846">
                  <c:v>4.1000000000000002E-2</c:v>
                </c:pt>
                <c:pt idx="5847">
                  <c:v>4.0939999999999997E-2</c:v>
                </c:pt>
                <c:pt idx="5848">
                  <c:v>4.0890000000000003E-2</c:v>
                </c:pt>
                <c:pt idx="5849">
                  <c:v>4.0829999999999998E-2</c:v>
                </c:pt>
                <c:pt idx="5850">
                  <c:v>4.0779999999999997E-2</c:v>
                </c:pt>
                <c:pt idx="5851">
                  <c:v>4.0779999999999997E-2</c:v>
                </c:pt>
                <c:pt idx="5852">
                  <c:v>4.0730000000000002E-2</c:v>
                </c:pt>
                <c:pt idx="5853">
                  <c:v>4.0669999999999998E-2</c:v>
                </c:pt>
                <c:pt idx="5854">
                  <c:v>4.0620000000000003E-2</c:v>
                </c:pt>
                <c:pt idx="5855">
                  <c:v>4.0559999999999999E-2</c:v>
                </c:pt>
                <c:pt idx="5856">
                  <c:v>4.0509999999999997E-2</c:v>
                </c:pt>
                <c:pt idx="5857">
                  <c:v>4.0509999999999997E-2</c:v>
                </c:pt>
                <c:pt idx="5858">
                  <c:v>4.045E-2</c:v>
                </c:pt>
                <c:pt idx="5859">
                  <c:v>4.0399999999999998E-2</c:v>
                </c:pt>
                <c:pt idx="5860">
                  <c:v>4.0340000000000001E-2</c:v>
                </c:pt>
                <c:pt idx="5861">
                  <c:v>4.0289999999999999E-2</c:v>
                </c:pt>
                <c:pt idx="5862">
                  <c:v>4.0239999999999998E-2</c:v>
                </c:pt>
                <c:pt idx="5863">
                  <c:v>4.018E-2</c:v>
                </c:pt>
                <c:pt idx="5864">
                  <c:v>4.0129999999999999E-2</c:v>
                </c:pt>
                <c:pt idx="5865">
                  <c:v>4.0070000000000001E-2</c:v>
                </c:pt>
                <c:pt idx="5866">
                  <c:v>4.002E-2</c:v>
                </c:pt>
                <c:pt idx="5867">
                  <c:v>3.9960000000000002E-2</c:v>
                </c:pt>
                <c:pt idx="5868">
                  <c:v>3.9910000000000001E-2</c:v>
                </c:pt>
                <c:pt idx="5869">
                  <c:v>3.9910000000000001E-2</c:v>
                </c:pt>
                <c:pt idx="5870">
                  <c:v>3.9849999999999997E-2</c:v>
                </c:pt>
                <c:pt idx="5871">
                  <c:v>3.9800000000000002E-2</c:v>
                </c:pt>
                <c:pt idx="5872">
                  <c:v>3.9750000000000001E-2</c:v>
                </c:pt>
                <c:pt idx="5873">
                  <c:v>3.9690000000000003E-2</c:v>
                </c:pt>
                <c:pt idx="5874">
                  <c:v>3.9640000000000002E-2</c:v>
                </c:pt>
                <c:pt idx="5875">
                  <c:v>3.9579999999999997E-2</c:v>
                </c:pt>
                <c:pt idx="5876">
                  <c:v>3.9530000000000003E-2</c:v>
                </c:pt>
                <c:pt idx="5877">
                  <c:v>3.9469999999999998E-2</c:v>
                </c:pt>
                <c:pt idx="5878">
                  <c:v>3.9419999999999997E-2</c:v>
                </c:pt>
                <c:pt idx="5879">
                  <c:v>3.9359999999999999E-2</c:v>
                </c:pt>
                <c:pt idx="5880">
                  <c:v>3.9309999999999998E-2</c:v>
                </c:pt>
                <c:pt idx="5881">
                  <c:v>3.9309999999999998E-2</c:v>
                </c:pt>
                <c:pt idx="5882">
                  <c:v>3.9260000000000003E-2</c:v>
                </c:pt>
                <c:pt idx="5883">
                  <c:v>3.9199999999999999E-2</c:v>
                </c:pt>
                <c:pt idx="5884">
                  <c:v>3.9149999999999997E-2</c:v>
                </c:pt>
                <c:pt idx="5885">
                  <c:v>3.909E-2</c:v>
                </c:pt>
                <c:pt idx="5886">
                  <c:v>3.9039999999999998E-2</c:v>
                </c:pt>
                <c:pt idx="5887">
                  <c:v>3.9039999999999998E-2</c:v>
                </c:pt>
                <c:pt idx="5888">
                  <c:v>3.8980000000000001E-2</c:v>
                </c:pt>
                <c:pt idx="5889">
                  <c:v>3.8929999999999999E-2</c:v>
                </c:pt>
                <c:pt idx="5890">
                  <c:v>3.8870000000000002E-2</c:v>
                </c:pt>
                <c:pt idx="5891">
                  <c:v>3.882E-2</c:v>
                </c:pt>
                <c:pt idx="5892">
                  <c:v>3.8760000000000003E-2</c:v>
                </c:pt>
                <c:pt idx="5893">
                  <c:v>3.8710000000000001E-2</c:v>
                </c:pt>
                <c:pt idx="5894">
                  <c:v>3.866E-2</c:v>
                </c:pt>
                <c:pt idx="5895">
                  <c:v>3.8600000000000002E-2</c:v>
                </c:pt>
                <c:pt idx="5896">
                  <c:v>3.8550000000000001E-2</c:v>
                </c:pt>
                <c:pt idx="5897">
                  <c:v>3.8490000000000003E-2</c:v>
                </c:pt>
                <c:pt idx="5898">
                  <c:v>3.8440000000000002E-2</c:v>
                </c:pt>
                <c:pt idx="5899">
                  <c:v>3.8440000000000002E-2</c:v>
                </c:pt>
                <c:pt idx="5900">
                  <c:v>3.8379999999999997E-2</c:v>
                </c:pt>
                <c:pt idx="5901">
                  <c:v>3.8330000000000003E-2</c:v>
                </c:pt>
                <c:pt idx="5902">
                  <c:v>3.8269999999999998E-2</c:v>
                </c:pt>
                <c:pt idx="5903">
                  <c:v>3.8219999999999997E-2</c:v>
                </c:pt>
                <c:pt idx="5904">
                  <c:v>3.8219999999999997E-2</c:v>
                </c:pt>
                <c:pt idx="5905">
                  <c:v>3.8170000000000003E-2</c:v>
                </c:pt>
                <c:pt idx="5906">
                  <c:v>3.8109999999999998E-2</c:v>
                </c:pt>
                <c:pt idx="5907">
                  <c:v>3.8059999999999997E-2</c:v>
                </c:pt>
                <c:pt idx="5908">
                  <c:v>3.7999999999999999E-2</c:v>
                </c:pt>
                <c:pt idx="5909">
                  <c:v>3.7949999999999998E-2</c:v>
                </c:pt>
                <c:pt idx="5910">
                  <c:v>3.789E-2</c:v>
                </c:pt>
                <c:pt idx="5911">
                  <c:v>3.7839999999999999E-2</c:v>
                </c:pt>
                <c:pt idx="5912">
                  <c:v>3.7780000000000001E-2</c:v>
                </c:pt>
                <c:pt idx="5913">
                  <c:v>3.773E-2</c:v>
                </c:pt>
                <c:pt idx="5914">
                  <c:v>3.773E-2</c:v>
                </c:pt>
                <c:pt idx="5915">
                  <c:v>3.7679999999999998E-2</c:v>
                </c:pt>
                <c:pt idx="5916">
                  <c:v>3.7620000000000001E-2</c:v>
                </c:pt>
                <c:pt idx="5917">
                  <c:v>3.7569999999999999E-2</c:v>
                </c:pt>
                <c:pt idx="5918">
                  <c:v>3.7510000000000002E-2</c:v>
                </c:pt>
                <c:pt idx="5919">
                  <c:v>3.7510000000000002E-2</c:v>
                </c:pt>
                <c:pt idx="5920">
                  <c:v>3.746E-2</c:v>
                </c:pt>
                <c:pt idx="5921">
                  <c:v>3.7400000000000003E-2</c:v>
                </c:pt>
                <c:pt idx="5922">
                  <c:v>3.7350000000000001E-2</c:v>
                </c:pt>
                <c:pt idx="5923">
                  <c:v>3.7289999999999997E-2</c:v>
                </c:pt>
                <c:pt idx="5924">
                  <c:v>3.7240000000000002E-2</c:v>
                </c:pt>
                <c:pt idx="5925">
                  <c:v>3.7190000000000001E-2</c:v>
                </c:pt>
                <c:pt idx="5926">
                  <c:v>3.7130000000000003E-2</c:v>
                </c:pt>
                <c:pt idx="5927">
                  <c:v>3.7080000000000002E-2</c:v>
                </c:pt>
                <c:pt idx="5928">
                  <c:v>3.7080000000000002E-2</c:v>
                </c:pt>
                <c:pt idx="5929">
                  <c:v>3.7019999999999997E-2</c:v>
                </c:pt>
                <c:pt idx="5930">
                  <c:v>3.6970000000000003E-2</c:v>
                </c:pt>
                <c:pt idx="5931">
                  <c:v>3.6909999999999998E-2</c:v>
                </c:pt>
                <c:pt idx="5932">
                  <c:v>3.6859999999999997E-2</c:v>
                </c:pt>
                <c:pt idx="5933">
                  <c:v>3.6859999999999997E-2</c:v>
                </c:pt>
                <c:pt idx="5934">
                  <c:v>3.6799999999999999E-2</c:v>
                </c:pt>
                <c:pt idx="5935">
                  <c:v>3.6749999999999998E-2</c:v>
                </c:pt>
                <c:pt idx="5936">
                  <c:v>3.6700000000000003E-2</c:v>
                </c:pt>
                <c:pt idx="5937">
                  <c:v>3.6639999999999999E-2</c:v>
                </c:pt>
                <c:pt idx="5938">
                  <c:v>3.6589999999999998E-2</c:v>
                </c:pt>
                <c:pt idx="5939">
                  <c:v>3.6589999999999998E-2</c:v>
                </c:pt>
                <c:pt idx="5940">
                  <c:v>3.653E-2</c:v>
                </c:pt>
                <c:pt idx="5941">
                  <c:v>3.6479999999999999E-2</c:v>
                </c:pt>
                <c:pt idx="5942">
                  <c:v>3.6420000000000001E-2</c:v>
                </c:pt>
                <c:pt idx="5943">
                  <c:v>3.637E-2</c:v>
                </c:pt>
                <c:pt idx="5944">
                  <c:v>3.6310000000000002E-2</c:v>
                </c:pt>
                <c:pt idx="5945">
                  <c:v>3.6260000000000001E-2</c:v>
                </c:pt>
                <c:pt idx="5946">
                  <c:v>3.6260000000000001E-2</c:v>
                </c:pt>
                <c:pt idx="5947">
                  <c:v>3.6209999999999999E-2</c:v>
                </c:pt>
                <c:pt idx="5948">
                  <c:v>3.6150000000000002E-2</c:v>
                </c:pt>
                <c:pt idx="5949">
                  <c:v>3.61E-2</c:v>
                </c:pt>
                <c:pt idx="5950">
                  <c:v>3.6040000000000003E-2</c:v>
                </c:pt>
                <c:pt idx="5951">
                  <c:v>3.6040000000000003E-2</c:v>
                </c:pt>
                <c:pt idx="5952">
                  <c:v>3.5990000000000001E-2</c:v>
                </c:pt>
                <c:pt idx="5953">
                  <c:v>3.5929999999999997E-2</c:v>
                </c:pt>
                <c:pt idx="5954">
                  <c:v>3.5880000000000002E-2</c:v>
                </c:pt>
                <c:pt idx="5955">
                  <c:v>3.5819999999999998E-2</c:v>
                </c:pt>
                <c:pt idx="5956">
                  <c:v>3.5770000000000003E-2</c:v>
                </c:pt>
                <c:pt idx="5957">
                  <c:v>3.5720000000000002E-2</c:v>
                </c:pt>
                <c:pt idx="5958">
                  <c:v>3.5720000000000002E-2</c:v>
                </c:pt>
                <c:pt idx="5959">
                  <c:v>3.5659999999999997E-2</c:v>
                </c:pt>
                <c:pt idx="5960">
                  <c:v>3.5610000000000003E-2</c:v>
                </c:pt>
                <c:pt idx="5961">
                  <c:v>3.5549999999999998E-2</c:v>
                </c:pt>
                <c:pt idx="5962">
                  <c:v>3.5499999999999997E-2</c:v>
                </c:pt>
                <c:pt idx="5963">
                  <c:v>3.5499999999999997E-2</c:v>
                </c:pt>
                <c:pt idx="5964">
                  <c:v>3.5439999999999999E-2</c:v>
                </c:pt>
                <c:pt idx="5965">
                  <c:v>3.5389999999999998E-2</c:v>
                </c:pt>
                <c:pt idx="5966">
                  <c:v>3.533E-2</c:v>
                </c:pt>
                <c:pt idx="5967">
                  <c:v>3.5279999999999999E-2</c:v>
                </c:pt>
                <c:pt idx="5968">
                  <c:v>3.5279999999999999E-2</c:v>
                </c:pt>
                <c:pt idx="5969">
                  <c:v>3.5229999999999997E-2</c:v>
                </c:pt>
                <c:pt idx="5970">
                  <c:v>3.517E-2</c:v>
                </c:pt>
                <c:pt idx="5971">
                  <c:v>3.5119999999999998E-2</c:v>
                </c:pt>
                <c:pt idx="5972">
                  <c:v>3.5060000000000001E-2</c:v>
                </c:pt>
                <c:pt idx="5973">
                  <c:v>3.5009999999999999E-2</c:v>
                </c:pt>
                <c:pt idx="5974">
                  <c:v>3.4950000000000002E-2</c:v>
                </c:pt>
                <c:pt idx="5975">
                  <c:v>3.4950000000000002E-2</c:v>
                </c:pt>
                <c:pt idx="5976">
                  <c:v>3.49E-2</c:v>
                </c:pt>
                <c:pt idx="5977">
                  <c:v>3.4840000000000003E-2</c:v>
                </c:pt>
                <c:pt idx="5978">
                  <c:v>3.4790000000000001E-2</c:v>
                </c:pt>
                <c:pt idx="5979">
                  <c:v>3.4790000000000001E-2</c:v>
                </c:pt>
                <c:pt idx="5980">
                  <c:v>3.474E-2</c:v>
                </c:pt>
                <c:pt idx="5981">
                  <c:v>3.4680000000000002E-2</c:v>
                </c:pt>
                <c:pt idx="5982">
                  <c:v>3.4630000000000001E-2</c:v>
                </c:pt>
                <c:pt idx="5983">
                  <c:v>3.4630000000000001E-2</c:v>
                </c:pt>
                <c:pt idx="5984">
                  <c:v>3.4569999999999997E-2</c:v>
                </c:pt>
                <c:pt idx="5985">
                  <c:v>3.4520000000000002E-2</c:v>
                </c:pt>
                <c:pt idx="5986">
                  <c:v>3.4459999999999998E-2</c:v>
                </c:pt>
                <c:pt idx="5987">
                  <c:v>3.4410000000000003E-2</c:v>
                </c:pt>
                <c:pt idx="5988">
                  <c:v>3.4349999999999999E-2</c:v>
                </c:pt>
                <c:pt idx="5989">
                  <c:v>3.4349999999999999E-2</c:v>
                </c:pt>
                <c:pt idx="5990">
                  <c:v>3.4299999999999997E-2</c:v>
                </c:pt>
                <c:pt idx="5991">
                  <c:v>3.4250000000000003E-2</c:v>
                </c:pt>
                <c:pt idx="5992">
                  <c:v>3.4189999999999998E-2</c:v>
                </c:pt>
                <c:pt idx="5993">
                  <c:v>3.4139999999999997E-2</c:v>
                </c:pt>
                <c:pt idx="5994">
                  <c:v>3.4139999999999997E-2</c:v>
                </c:pt>
                <c:pt idx="5995">
                  <c:v>3.4079999999999999E-2</c:v>
                </c:pt>
                <c:pt idx="5996">
                  <c:v>3.4029999999999998E-2</c:v>
                </c:pt>
                <c:pt idx="5997">
                  <c:v>3.397E-2</c:v>
                </c:pt>
                <c:pt idx="5998">
                  <c:v>3.397E-2</c:v>
                </c:pt>
                <c:pt idx="5999">
                  <c:v>3.3919999999999999E-2</c:v>
                </c:pt>
                <c:pt idx="6000">
                  <c:v>3.3860000000000001E-2</c:v>
                </c:pt>
                <c:pt idx="6001">
                  <c:v>3.3860000000000001E-2</c:v>
                </c:pt>
                <c:pt idx="6002">
                  <c:v>3.381E-2</c:v>
                </c:pt>
                <c:pt idx="6003">
                  <c:v>3.3759999999999998E-2</c:v>
                </c:pt>
                <c:pt idx="6004">
                  <c:v>3.3700000000000001E-2</c:v>
                </c:pt>
                <c:pt idx="6005">
                  <c:v>3.3649999999999999E-2</c:v>
                </c:pt>
                <c:pt idx="6006">
                  <c:v>3.3590000000000002E-2</c:v>
                </c:pt>
                <c:pt idx="6007">
                  <c:v>3.3590000000000002E-2</c:v>
                </c:pt>
                <c:pt idx="6008">
                  <c:v>3.354E-2</c:v>
                </c:pt>
                <c:pt idx="6009">
                  <c:v>3.3480000000000003E-2</c:v>
                </c:pt>
                <c:pt idx="6010">
                  <c:v>3.3430000000000001E-2</c:v>
                </c:pt>
                <c:pt idx="6011">
                  <c:v>3.3430000000000001E-2</c:v>
                </c:pt>
                <c:pt idx="6012">
                  <c:v>3.3369999999999997E-2</c:v>
                </c:pt>
                <c:pt idx="6013">
                  <c:v>3.3320000000000002E-2</c:v>
                </c:pt>
                <c:pt idx="6014">
                  <c:v>3.3320000000000002E-2</c:v>
                </c:pt>
                <c:pt idx="6015">
                  <c:v>3.3270000000000001E-2</c:v>
                </c:pt>
                <c:pt idx="6016">
                  <c:v>3.3210000000000003E-2</c:v>
                </c:pt>
                <c:pt idx="6017">
                  <c:v>3.3210000000000003E-2</c:v>
                </c:pt>
                <c:pt idx="6018">
                  <c:v>3.3160000000000002E-2</c:v>
                </c:pt>
                <c:pt idx="6019">
                  <c:v>3.3099999999999997E-2</c:v>
                </c:pt>
                <c:pt idx="6020">
                  <c:v>3.3050000000000003E-2</c:v>
                </c:pt>
                <c:pt idx="6021">
                  <c:v>3.2989999999999998E-2</c:v>
                </c:pt>
                <c:pt idx="6022">
                  <c:v>3.2989999999999998E-2</c:v>
                </c:pt>
                <c:pt idx="6023">
                  <c:v>3.2939999999999997E-2</c:v>
                </c:pt>
                <c:pt idx="6024">
                  <c:v>3.288E-2</c:v>
                </c:pt>
                <c:pt idx="6025">
                  <c:v>3.2829999999999998E-2</c:v>
                </c:pt>
                <c:pt idx="6026">
                  <c:v>3.2829999999999998E-2</c:v>
                </c:pt>
                <c:pt idx="6027">
                  <c:v>3.2779999999999997E-2</c:v>
                </c:pt>
                <c:pt idx="6028">
                  <c:v>3.2779999999999997E-2</c:v>
                </c:pt>
                <c:pt idx="6029">
                  <c:v>3.2719999999999999E-2</c:v>
                </c:pt>
                <c:pt idx="6030">
                  <c:v>3.2669999999999998E-2</c:v>
                </c:pt>
                <c:pt idx="6031">
                  <c:v>3.2669999999999998E-2</c:v>
                </c:pt>
                <c:pt idx="6032">
                  <c:v>3.261E-2</c:v>
                </c:pt>
                <c:pt idx="6033">
                  <c:v>3.2559999999999999E-2</c:v>
                </c:pt>
                <c:pt idx="6034">
                  <c:v>3.2500000000000001E-2</c:v>
                </c:pt>
                <c:pt idx="6035">
                  <c:v>3.2500000000000001E-2</c:v>
                </c:pt>
                <c:pt idx="6036">
                  <c:v>3.245E-2</c:v>
                </c:pt>
                <c:pt idx="6037">
                  <c:v>3.2390000000000002E-2</c:v>
                </c:pt>
                <c:pt idx="6038">
                  <c:v>3.2340000000000001E-2</c:v>
                </c:pt>
                <c:pt idx="6039">
                  <c:v>3.2340000000000001E-2</c:v>
                </c:pt>
                <c:pt idx="6040">
                  <c:v>3.2280000000000003E-2</c:v>
                </c:pt>
                <c:pt idx="6041">
                  <c:v>3.2230000000000002E-2</c:v>
                </c:pt>
                <c:pt idx="6042">
                  <c:v>3.2230000000000002E-2</c:v>
                </c:pt>
                <c:pt idx="6043">
                  <c:v>3.218E-2</c:v>
                </c:pt>
                <c:pt idx="6044">
                  <c:v>3.2120000000000003E-2</c:v>
                </c:pt>
                <c:pt idx="6045">
                  <c:v>3.2120000000000003E-2</c:v>
                </c:pt>
                <c:pt idx="6046">
                  <c:v>3.2070000000000001E-2</c:v>
                </c:pt>
                <c:pt idx="6047">
                  <c:v>3.2070000000000001E-2</c:v>
                </c:pt>
                <c:pt idx="6048">
                  <c:v>3.2009999999999997E-2</c:v>
                </c:pt>
                <c:pt idx="6049">
                  <c:v>3.1960000000000002E-2</c:v>
                </c:pt>
                <c:pt idx="6050">
                  <c:v>3.1960000000000002E-2</c:v>
                </c:pt>
                <c:pt idx="6051">
                  <c:v>3.1899999999999998E-2</c:v>
                </c:pt>
                <c:pt idx="6052">
                  <c:v>3.1850000000000003E-2</c:v>
                </c:pt>
                <c:pt idx="6053">
                  <c:v>3.1789999999999999E-2</c:v>
                </c:pt>
                <c:pt idx="6054">
                  <c:v>3.1789999999999999E-2</c:v>
                </c:pt>
                <c:pt idx="6055">
                  <c:v>3.1739999999999997E-2</c:v>
                </c:pt>
                <c:pt idx="6056">
                  <c:v>3.1690000000000003E-2</c:v>
                </c:pt>
                <c:pt idx="6057">
                  <c:v>3.1690000000000003E-2</c:v>
                </c:pt>
                <c:pt idx="6058">
                  <c:v>3.1629999999999998E-2</c:v>
                </c:pt>
                <c:pt idx="6059">
                  <c:v>3.1579999999999997E-2</c:v>
                </c:pt>
                <c:pt idx="6060">
                  <c:v>3.1579999999999997E-2</c:v>
                </c:pt>
                <c:pt idx="6061">
                  <c:v>3.1519999999999999E-2</c:v>
                </c:pt>
                <c:pt idx="6062">
                  <c:v>3.1469999999999998E-2</c:v>
                </c:pt>
                <c:pt idx="6063">
                  <c:v>3.1469999999999998E-2</c:v>
                </c:pt>
                <c:pt idx="6064">
                  <c:v>3.141E-2</c:v>
                </c:pt>
                <c:pt idx="6065">
                  <c:v>3.141E-2</c:v>
                </c:pt>
                <c:pt idx="6066">
                  <c:v>3.1359999999999999E-2</c:v>
                </c:pt>
                <c:pt idx="6067">
                  <c:v>3.1300000000000001E-2</c:v>
                </c:pt>
                <c:pt idx="6068">
                  <c:v>3.125E-2</c:v>
                </c:pt>
                <c:pt idx="6069">
                  <c:v>3.125E-2</c:v>
                </c:pt>
                <c:pt idx="6070">
                  <c:v>3.1199999999999999E-2</c:v>
                </c:pt>
                <c:pt idx="6071">
                  <c:v>3.1140000000000001E-2</c:v>
                </c:pt>
                <c:pt idx="6072">
                  <c:v>3.1140000000000001E-2</c:v>
                </c:pt>
                <c:pt idx="6073">
                  <c:v>3.109E-2</c:v>
                </c:pt>
                <c:pt idx="6074">
                  <c:v>3.1029999999999999E-2</c:v>
                </c:pt>
                <c:pt idx="6075">
                  <c:v>3.1029999999999999E-2</c:v>
                </c:pt>
                <c:pt idx="6076">
                  <c:v>3.0980000000000001E-2</c:v>
                </c:pt>
                <c:pt idx="6077">
                  <c:v>3.092E-2</c:v>
                </c:pt>
                <c:pt idx="6078">
                  <c:v>3.092E-2</c:v>
                </c:pt>
                <c:pt idx="6079">
                  <c:v>3.0870000000000002E-2</c:v>
                </c:pt>
                <c:pt idx="6080">
                  <c:v>3.0810000000000001E-2</c:v>
                </c:pt>
                <c:pt idx="6081">
                  <c:v>3.0810000000000001E-2</c:v>
                </c:pt>
                <c:pt idx="6082">
                  <c:v>3.0759999999999999E-2</c:v>
                </c:pt>
                <c:pt idx="6083">
                  <c:v>3.0710000000000001E-2</c:v>
                </c:pt>
                <c:pt idx="6084">
                  <c:v>3.0710000000000001E-2</c:v>
                </c:pt>
                <c:pt idx="6085">
                  <c:v>3.065E-2</c:v>
                </c:pt>
                <c:pt idx="6086">
                  <c:v>3.0599999999999999E-2</c:v>
                </c:pt>
                <c:pt idx="6087">
                  <c:v>3.0540000000000001E-2</c:v>
                </c:pt>
                <c:pt idx="6088">
                  <c:v>3.0540000000000001E-2</c:v>
                </c:pt>
                <c:pt idx="6089">
                  <c:v>3.049E-2</c:v>
                </c:pt>
                <c:pt idx="6090">
                  <c:v>3.0429999999999999E-2</c:v>
                </c:pt>
                <c:pt idx="6091">
                  <c:v>3.0429999999999999E-2</c:v>
                </c:pt>
                <c:pt idx="6092">
                  <c:v>3.0380000000000001E-2</c:v>
                </c:pt>
                <c:pt idx="6093">
                  <c:v>3.0380000000000001E-2</c:v>
                </c:pt>
                <c:pt idx="6094">
                  <c:v>3.032E-2</c:v>
                </c:pt>
                <c:pt idx="6095">
                  <c:v>3.0269999999999998E-2</c:v>
                </c:pt>
                <c:pt idx="6096">
                  <c:v>3.0269999999999998E-2</c:v>
                </c:pt>
                <c:pt idx="6097">
                  <c:v>3.022E-2</c:v>
                </c:pt>
                <c:pt idx="6098">
                  <c:v>3.0159999999999999E-2</c:v>
                </c:pt>
                <c:pt idx="6099">
                  <c:v>3.0110000000000001E-2</c:v>
                </c:pt>
                <c:pt idx="6100">
                  <c:v>3.0110000000000001E-2</c:v>
                </c:pt>
                <c:pt idx="6101">
                  <c:v>3.005E-2</c:v>
                </c:pt>
                <c:pt idx="6102">
                  <c:v>0.03</c:v>
                </c:pt>
                <c:pt idx="6103">
                  <c:v>2.9940000000000001E-2</c:v>
                </c:pt>
                <c:pt idx="6104">
                  <c:v>2.9940000000000001E-2</c:v>
                </c:pt>
                <c:pt idx="6105">
                  <c:v>2.989E-2</c:v>
                </c:pt>
                <c:pt idx="6106">
                  <c:v>2.9829999999999999E-2</c:v>
                </c:pt>
                <c:pt idx="6107">
                  <c:v>2.9829999999999999E-2</c:v>
                </c:pt>
                <c:pt idx="6108">
                  <c:v>2.9780000000000001E-2</c:v>
                </c:pt>
                <c:pt idx="6109">
                  <c:v>2.9780000000000001E-2</c:v>
                </c:pt>
                <c:pt idx="6110">
                  <c:v>2.9729999999999999E-2</c:v>
                </c:pt>
                <c:pt idx="6111">
                  <c:v>2.9669999999999998E-2</c:v>
                </c:pt>
                <c:pt idx="6112">
                  <c:v>2.9669999999999998E-2</c:v>
                </c:pt>
                <c:pt idx="6113">
                  <c:v>2.962E-2</c:v>
                </c:pt>
                <c:pt idx="6114">
                  <c:v>2.9559999999999999E-2</c:v>
                </c:pt>
                <c:pt idx="6115">
                  <c:v>2.9510000000000002E-2</c:v>
                </c:pt>
                <c:pt idx="6116">
                  <c:v>2.9510000000000002E-2</c:v>
                </c:pt>
                <c:pt idx="6117">
                  <c:v>2.945E-2</c:v>
                </c:pt>
                <c:pt idx="6118">
                  <c:v>2.9399999999999999E-2</c:v>
                </c:pt>
                <c:pt idx="6119">
                  <c:v>2.9399999999999999E-2</c:v>
                </c:pt>
                <c:pt idx="6120">
                  <c:v>2.9340000000000001E-2</c:v>
                </c:pt>
                <c:pt idx="6121">
                  <c:v>2.929E-2</c:v>
                </c:pt>
                <c:pt idx="6122">
                  <c:v>2.929E-2</c:v>
                </c:pt>
                <c:pt idx="6123">
                  <c:v>2.9239999999999999E-2</c:v>
                </c:pt>
                <c:pt idx="6124">
                  <c:v>2.9180000000000001E-2</c:v>
                </c:pt>
                <c:pt idx="6125">
                  <c:v>2.9180000000000001E-2</c:v>
                </c:pt>
                <c:pt idx="6126">
                  <c:v>2.913E-2</c:v>
                </c:pt>
                <c:pt idx="6127">
                  <c:v>2.9069999999999999E-2</c:v>
                </c:pt>
                <c:pt idx="6128">
                  <c:v>2.9069999999999999E-2</c:v>
                </c:pt>
                <c:pt idx="6129">
                  <c:v>2.9020000000000001E-2</c:v>
                </c:pt>
                <c:pt idx="6130">
                  <c:v>2.896E-2</c:v>
                </c:pt>
                <c:pt idx="6131">
                  <c:v>2.896E-2</c:v>
                </c:pt>
                <c:pt idx="6132">
                  <c:v>2.8910000000000002E-2</c:v>
                </c:pt>
                <c:pt idx="6133">
                  <c:v>2.8850000000000001E-2</c:v>
                </c:pt>
                <c:pt idx="6134">
                  <c:v>2.8850000000000001E-2</c:v>
                </c:pt>
                <c:pt idx="6135">
                  <c:v>2.8799999999999999E-2</c:v>
                </c:pt>
                <c:pt idx="6136">
                  <c:v>2.8750000000000001E-2</c:v>
                </c:pt>
                <c:pt idx="6137">
                  <c:v>2.8750000000000001E-2</c:v>
                </c:pt>
                <c:pt idx="6138">
                  <c:v>2.869E-2</c:v>
                </c:pt>
                <c:pt idx="6139">
                  <c:v>2.8639999999999999E-2</c:v>
                </c:pt>
                <c:pt idx="6140">
                  <c:v>2.8639999999999999E-2</c:v>
                </c:pt>
                <c:pt idx="6141">
                  <c:v>2.8580000000000001E-2</c:v>
                </c:pt>
                <c:pt idx="6142">
                  <c:v>2.8580000000000001E-2</c:v>
                </c:pt>
                <c:pt idx="6143">
                  <c:v>2.853E-2</c:v>
                </c:pt>
                <c:pt idx="6144">
                  <c:v>2.8469999999999999E-2</c:v>
                </c:pt>
                <c:pt idx="6145">
                  <c:v>2.8469999999999999E-2</c:v>
                </c:pt>
                <c:pt idx="6146">
                  <c:v>2.8420000000000001E-2</c:v>
                </c:pt>
                <c:pt idx="6147">
                  <c:v>2.8420000000000001E-2</c:v>
                </c:pt>
                <c:pt idx="6148">
                  <c:v>2.836E-2</c:v>
                </c:pt>
                <c:pt idx="6149">
                  <c:v>2.8309999999999998E-2</c:v>
                </c:pt>
                <c:pt idx="6150">
                  <c:v>2.8309999999999998E-2</c:v>
                </c:pt>
                <c:pt idx="6151">
                  <c:v>2.826E-2</c:v>
                </c:pt>
                <c:pt idx="6152">
                  <c:v>2.8199999999999999E-2</c:v>
                </c:pt>
                <c:pt idx="6153">
                  <c:v>2.8199999999999999E-2</c:v>
                </c:pt>
                <c:pt idx="6154">
                  <c:v>2.8150000000000001E-2</c:v>
                </c:pt>
                <c:pt idx="6155">
                  <c:v>2.8150000000000001E-2</c:v>
                </c:pt>
                <c:pt idx="6156">
                  <c:v>2.809E-2</c:v>
                </c:pt>
                <c:pt idx="6157">
                  <c:v>2.809E-2</c:v>
                </c:pt>
                <c:pt idx="6158">
                  <c:v>2.8039999999999999E-2</c:v>
                </c:pt>
                <c:pt idx="6159">
                  <c:v>2.8039999999999999E-2</c:v>
                </c:pt>
                <c:pt idx="6160">
                  <c:v>2.7980000000000001E-2</c:v>
                </c:pt>
                <c:pt idx="6161">
                  <c:v>2.7980000000000001E-2</c:v>
                </c:pt>
                <c:pt idx="6162">
                  <c:v>2.793E-2</c:v>
                </c:pt>
                <c:pt idx="6163">
                  <c:v>2.7869999999999999E-2</c:v>
                </c:pt>
                <c:pt idx="6164">
                  <c:v>2.7869999999999999E-2</c:v>
                </c:pt>
                <c:pt idx="6165">
                  <c:v>2.7820000000000001E-2</c:v>
                </c:pt>
                <c:pt idx="6166">
                  <c:v>2.7820000000000001E-2</c:v>
                </c:pt>
                <c:pt idx="6167">
                  <c:v>2.777E-2</c:v>
                </c:pt>
                <c:pt idx="6168">
                  <c:v>2.777E-2</c:v>
                </c:pt>
                <c:pt idx="6169">
                  <c:v>2.7709999999999999E-2</c:v>
                </c:pt>
                <c:pt idx="6170">
                  <c:v>2.7709999999999999E-2</c:v>
                </c:pt>
                <c:pt idx="6171">
                  <c:v>2.7660000000000001E-2</c:v>
                </c:pt>
                <c:pt idx="6172">
                  <c:v>2.7660000000000001E-2</c:v>
                </c:pt>
                <c:pt idx="6173">
                  <c:v>2.76E-2</c:v>
                </c:pt>
                <c:pt idx="6174">
                  <c:v>2.76E-2</c:v>
                </c:pt>
                <c:pt idx="6175">
                  <c:v>2.7550000000000002E-2</c:v>
                </c:pt>
                <c:pt idx="6176">
                  <c:v>2.7550000000000002E-2</c:v>
                </c:pt>
                <c:pt idx="6177">
                  <c:v>2.7490000000000001E-2</c:v>
                </c:pt>
                <c:pt idx="6178">
                  <c:v>2.7490000000000001E-2</c:v>
                </c:pt>
                <c:pt idx="6179">
                  <c:v>2.7439999999999999E-2</c:v>
                </c:pt>
                <c:pt idx="6180">
                  <c:v>2.7439999999999999E-2</c:v>
                </c:pt>
                <c:pt idx="6181">
                  <c:v>2.7380000000000002E-2</c:v>
                </c:pt>
                <c:pt idx="6182">
                  <c:v>2.7380000000000002E-2</c:v>
                </c:pt>
                <c:pt idx="6183">
                  <c:v>2.733E-2</c:v>
                </c:pt>
                <c:pt idx="6184">
                  <c:v>2.733E-2</c:v>
                </c:pt>
                <c:pt idx="6185">
                  <c:v>2.7279999999999999E-2</c:v>
                </c:pt>
                <c:pt idx="6186">
                  <c:v>2.7279999999999999E-2</c:v>
                </c:pt>
                <c:pt idx="6187">
                  <c:v>2.7279999999999999E-2</c:v>
                </c:pt>
                <c:pt idx="6188">
                  <c:v>2.7220000000000001E-2</c:v>
                </c:pt>
                <c:pt idx="6189">
                  <c:v>2.7220000000000001E-2</c:v>
                </c:pt>
                <c:pt idx="6190">
                  <c:v>2.717E-2</c:v>
                </c:pt>
                <c:pt idx="6191">
                  <c:v>2.717E-2</c:v>
                </c:pt>
                <c:pt idx="6192">
                  <c:v>2.717E-2</c:v>
                </c:pt>
                <c:pt idx="6193">
                  <c:v>2.7109999999999999E-2</c:v>
                </c:pt>
                <c:pt idx="6194">
                  <c:v>2.7109999999999999E-2</c:v>
                </c:pt>
                <c:pt idx="6195">
                  <c:v>2.7060000000000001E-2</c:v>
                </c:pt>
                <c:pt idx="6196">
                  <c:v>2.7060000000000001E-2</c:v>
                </c:pt>
                <c:pt idx="6197">
                  <c:v>2.7E-2</c:v>
                </c:pt>
                <c:pt idx="6198">
                  <c:v>2.7E-2</c:v>
                </c:pt>
                <c:pt idx="6199">
                  <c:v>2.6950000000000002E-2</c:v>
                </c:pt>
                <c:pt idx="6200">
                  <c:v>2.6950000000000002E-2</c:v>
                </c:pt>
                <c:pt idx="6201">
                  <c:v>2.6950000000000002E-2</c:v>
                </c:pt>
                <c:pt idx="6202">
                  <c:v>2.6890000000000001E-2</c:v>
                </c:pt>
                <c:pt idx="6203">
                  <c:v>2.6890000000000001E-2</c:v>
                </c:pt>
                <c:pt idx="6204">
                  <c:v>2.6839999999999999E-2</c:v>
                </c:pt>
                <c:pt idx="6205">
                  <c:v>2.6839999999999999E-2</c:v>
                </c:pt>
                <c:pt idx="6206">
                  <c:v>2.6839999999999999E-2</c:v>
                </c:pt>
                <c:pt idx="6207">
                  <c:v>2.6790000000000001E-2</c:v>
                </c:pt>
                <c:pt idx="6208">
                  <c:v>2.6790000000000001E-2</c:v>
                </c:pt>
                <c:pt idx="6209">
                  <c:v>2.6790000000000001E-2</c:v>
                </c:pt>
                <c:pt idx="6210">
                  <c:v>2.673E-2</c:v>
                </c:pt>
                <c:pt idx="6211">
                  <c:v>2.673E-2</c:v>
                </c:pt>
                <c:pt idx="6212">
                  <c:v>2.6679999999999999E-2</c:v>
                </c:pt>
                <c:pt idx="6213">
                  <c:v>2.6679999999999999E-2</c:v>
                </c:pt>
                <c:pt idx="6214">
                  <c:v>2.6620000000000001E-2</c:v>
                </c:pt>
                <c:pt idx="6215">
                  <c:v>2.6620000000000001E-2</c:v>
                </c:pt>
                <c:pt idx="6216">
                  <c:v>2.6620000000000001E-2</c:v>
                </c:pt>
                <c:pt idx="6217">
                  <c:v>2.657E-2</c:v>
                </c:pt>
                <c:pt idx="6218">
                  <c:v>2.657E-2</c:v>
                </c:pt>
                <c:pt idx="6219">
                  <c:v>2.6509999999999999E-2</c:v>
                </c:pt>
                <c:pt idx="6220">
                  <c:v>2.6509999999999999E-2</c:v>
                </c:pt>
                <c:pt idx="6221">
                  <c:v>2.6509999999999999E-2</c:v>
                </c:pt>
                <c:pt idx="6222">
                  <c:v>2.6460000000000001E-2</c:v>
                </c:pt>
                <c:pt idx="6223">
                  <c:v>2.6460000000000001E-2</c:v>
                </c:pt>
                <c:pt idx="6224">
                  <c:v>2.6460000000000001E-2</c:v>
                </c:pt>
                <c:pt idx="6225">
                  <c:v>2.64E-2</c:v>
                </c:pt>
                <c:pt idx="6226">
                  <c:v>2.64E-2</c:v>
                </c:pt>
                <c:pt idx="6227">
                  <c:v>2.6349999999999998E-2</c:v>
                </c:pt>
                <c:pt idx="6228">
                  <c:v>2.6349999999999998E-2</c:v>
                </c:pt>
                <c:pt idx="6229">
                  <c:v>2.63E-2</c:v>
                </c:pt>
                <c:pt idx="6230">
                  <c:v>2.63E-2</c:v>
                </c:pt>
                <c:pt idx="6231">
                  <c:v>2.6239999999999999E-2</c:v>
                </c:pt>
                <c:pt idx="6232">
                  <c:v>2.6239999999999999E-2</c:v>
                </c:pt>
                <c:pt idx="6233">
                  <c:v>2.6239999999999999E-2</c:v>
                </c:pt>
                <c:pt idx="6234">
                  <c:v>2.6190000000000001E-2</c:v>
                </c:pt>
                <c:pt idx="6235">
                  <c:v>2.6190000000000001E-2</c:v>
                </c:pt>
                <c:pt idx="6236">
                  <c:v>2.6190000000000001E-2</c:v>
                </c:pt>
                <c:pt idx="6237">
                  <c:v>2.613E-2</c:v>
                </c:pt>
                <c:pt idx="6238">
                  <c:v>2.613E-2</c:v>
                </c:pt>
                <c:pt idx="6239">
                  <c:v>2.6079999999999999E-2</c:v>
                </c:pt>
                <c:pt idx="6240">
                  <c:v>2.6079999999999999E-2</c:v>
                </c:pt>
                <c:pt idx="6241">
                  <c:v>2.6020000000000001E-2</c:v>
                </c:pt>
                <c:pt idx="6242">
                  <c:v>2.6020000000000001E-2</c:v>
                </c:pt>
                <c:pt idx="6243">
                  <c:v>2.6020000000000001E-2</c:v>
                </c:pt>
                <c:pt idx="6244">
                  <c:v>2.597E-2</c:v>
                </c:pt>
                <c:pt idx="6245">
                  <c:v>2.597E-2</c:v>
                </c:pt>
                <c:pt idx="6246">
                  <c:v>2.5909999999999999E-2</c:v>
                </c:pt>
                <c:pt idx="6247">
                  <c:v>2.5909999999999999E-2</c:v>
                </c:pt>
                <c:pt idx="6248">
                  <c:v>2.5860000000000001E-2</c:v>
                </c:pt>
                <c:pt idx="6249">
                  <c:v>2.5860000000000001E-2</c:v>
                </c:pt>
                <c:pt idx="6250">
                  <c:v>2.581E-2</c:v>
                </c:pt>
                <c:pt idx="6251">
                  <c:v>2.581E-2</c:v>
                </c:pt>
                <c:pt idx="6252">
                  <c:v>2.5749999999999999E-2</c:v>
                </c:pt>
                <c:pt idx="6253">
                  <c:v>2.5749999999999999E-2</c:v>
                </c:pt>
                <c:pt idx="6254">
                  <c:v>2.5749999999999999E-2</c:v>
                </c:pt>
                <c:pt idx="6255">
                  <c:v>2.5700000000000001E-2</c:v>
                </c:pt>
                <c:pt idx="6256">
                  <c:v>2.5700000000000001E-2</c:v>
                </c:pt>
                <c:pt idx="6257">
                  <c:v>2.564E-2</c:v>
                </c:pt>
                <c:pt idx="6258">
                  <c:v>2.564E-2</c:v>
                </c:pt>
                <c:pt idx="6259">
                  <c:v>2.5590000000000002E-2</c:v>
                </c:pt>
                <c:pt idx="6260">
                  <c:v>2.5590000000000002E-2</c:v>
                </c:pt>
                <c:pt idx="6261">
                  <c:v>2.5530000000000001E-2</c:v>
                </c:pt>
                <c:pt idx="6262">
                  <c:v>2.5530000000000001E-2</c:v>
                </c:pt>
                <c:pt idx="6263">
                  <c:v>2.5479999999999999E-2</c:v>
                </c:pt>
                <c:pt idx="6264">
                  <c:v>2.5479999999999999E-2</c:v>
                </c:pt>
                <c:pt idx="6265">
                  <c:v>2.5420000000000002E-2</c:v>
                </c:pt>
                <c:pt idx="6266">
                  <c:v>2.5420000000000002E-2</c:v>
                </c:pt>
                <c:pt idx="6267">
                  <c:v>2.537E-2</c:v>
                </c:pt>
                <c:pt idx="6268">
                  <c:v>2.537E-2</c:v>
                </c:pt>
                <c:pt idx="6269">
                  <c:v>2.5309999999999999E-2</c:v>
                </c:pt>
                <c:pt idx="6270">
                  <c:v>2.5309999999999999E-2</c:v>
                </c:pt>
                <c:pt idx="6271">
                  <c:v>2.5309999999999999E-2</c:v>
                </c:pt>
                <c:pt idx="6272">
                  <c:v>2.5260000000000001E-2</c:v>
                </c:pt>
                <c:pt idx="6273">
                  <c:v>2.5260000000000001E-2</c:v>
                </c:pt>
                <c:pt idx="6274">
                  <c:v>2.521E-2</c:v>
                </c:pt>
                <c:pt idx="6275">
                  <c:v>2.521E-2</c:v>
                </c:pt>
                <c:pt idx="6276">
                  <c:v>2.5149999999999999E-2</c:v>
                </c:pt>
                <c:pt idx="6277">
                  <c:v>2.5149999999999999E-2</c:v>
                </c:pt>
                <c:pt idx="6278">
                  <c:v>2.5100000000000001E-2</c:v>
                </c:pt>
                <c:pt idx="6279">
                  <c:v>2.5100000000000001E-2</c:v>
                </c:pt>
                <c:pt idx="6280">
                  <c:v>2.504E-2</c:v>
                </c:pt>
                <c:pt idx="6281">
                  <c:v>2.504E-2</c:v>
                </c:pt>
                <c:pt idx="6282">
                  <c:v>2.4989999999999998E-2</c:v>
                </c:pt>
                <c:pt idx="6283">
                  <c:v>2.4989999999999998E-2</c:v>
                </c:pt>
                <c:pt idx="6284">
                  <c:v>2.4930000000000001E-2</c:v>
                </c:pt>
                <c:pt idx="6285">
                  <c:v>2.4930000000000001E-2</c:v>
                </c:pt>
                <c:pt idx="6286">
                  <c:v>2.4879999999999999E-2</c:v>
                </c:pt>
                <c:pt idx="6287">
                  <c:v>2.4879999999999999E-2</c:v>
                </c:pt>
                <c:pt idx="6288">
                  <c:v>2.4819999999999998E-2</c:v>
                </c:pt>
                <c:pt idx="6289">
                  <c:v>2.4819999999999998E-2</c:v>
                </c:pt>
                <c:pt idx="6290">
                  <c:v>2.477E-2</c:v>
                </c:pt>
                <c:pt idx="6291">
                  <c:v>2.477E-2</c:v>
                </c:pt>
                <c:pt idx="6292">
                  <c:v>2.4719999999999999E-2</c:v>
                </c:pt>
                <c:pt idx="6293">
                  <c:v>2.4719999999999999E-2</c:v>
                </c:pt>
                <c:pt idx="6294">
                  <c:v>2.4660000000000001E-2</c:v>
                </c:pt>
                <c:pt idx="6295">
                  <c:v>2.4660000000000001E-2</c:v>
                </c:pt>
                <c:pt idx="6296">
                  <c:v>2.461E-2</c:v>
                </c:pt>
                <c:pt idx="6297">
                  <c:v>2.461E-2</c:v>
                </c:pt>
                <c:pt idx="6298">
                  <c:v>2.461E-2</c:v>
                </c:pt>
                <c:pt idx="6299">
                  <c:v>2.4549999999999999E-2</c:v>
                </c:pt>
                <c:pt idx="6300">
                  <c:v>2.4549999999999999E-2</c:v>
                </c:pt>
                <c:pt idx="6301">
                  <c:v>2.4500000000000001E-2</c:v>
                </c:pt>
                <c:pt idx="6302">
                  <c:v>2.4500000000000001E-2</c:v>
                </c:pt>
                <c:pt idx="6303">
                  <c:v>2.444E-2</c:v>
                </c:pt>
                <c:pt idx="6304">
                  <c:v>2.444E-2</c:v>
                </c:pt>
                <c:pt idx="6305">
                  <c:v>2.444E-2</c:v>
                </c:pt>
                <c:pt idx="6306">
                  <c:v>2.4389999999999998E-2</c:v>
                </c:pt>
                <c:pt idx="6307">
                  <c:v>2.4389999999999998E-2</c:v>
                </c:pt>
                <c:pt idx="6308">
                  <c:v>2.4330000000000001E-2</c:v>
                </c:pt>
                <c:pt idx="6309">
                  <c:v>2.4330000000000001E-2</c:v>
                </c:pt>
                <c:pt idx="6310">
                  <c:v>2.4279999999999999E-2</c:v>
                </c:pt>
                <c:pt idx="6311">
                  <c:v>2.4279999999999999E-2</c:v>
                </c:pt>
                <c:pt idx="6312">
                  <c:v>2.4230000000000002E-2</c:v>
                </c:pt>
                <c:pt idx="6313">
                  <c:v>2.4230000000000002E-2</c:v>
                </c:pt>
                <c:pt idx="6314">
                  <c:v>2.4230000000000002E-2</c:v>
                </c:pt>
                <c:pt idx="6315">
                  <c:v>2.4170000000000001E-2</c:v>
                </c:pt>
                <c:pt idx="6316">
                  <c:v>2.4170000000000001E-2</c:v>
                </c:pt>
                <c:pt idx="6317">
                  <c:v>2.4170000000000001E-2</c:v>
                </c:pt>
                <c:pt idx="6318">
                  <c:v>2.4119999999999999E-2</c:v>
                </c:pt>
                <c:pt idx="6319">
                  <c:v>2.4119999999999999E-2</c:v>
                </c:pt>
                <c:pt idx="6320">
                  <c:v>2.4119999999999999E-2</c:v>
                </c:pt>
                <c:pt idx="6321">
                  <c:v>2.4060000000000002E-2</c:v>
                </c:pt>
                <c:pt idx="6322">
                  <c:v>2.4060000000000002E-2</c:v>
                </c:pt>
                <c:pt idx="6323">
                  <c:v>2.401E-2</c:v>
                </c:pt>
                <c:pt idx="6324">
                  <c:v>2.401E-2</c:v>
                </c:pt>
                <c:pt idx="6325">
                  <c:v>2.401E-2</c:v>
                </c:pt>
                <c:pt idx="6326">
                  <c:v>2.3949999999999999E-2</c:v>
                </c:pt>
                <c:pt idx="6327">
                  <c:v>2.3949999999999999E-2</c:v>
                </c:pt>
                <c:pt idx="6328">
                  <c:v>2.3949999999999999E-2</c:v>
                </c:pt>
                <c:pt idx="6329">
                  <c:v>2.3900000000000001E-2</c:v>
                </c:pt>
                <c:pt idx="6330">
                  <c:v>2.3900000000000001E-2</c:v>
                </c:pt>
                <c:pt idx="6331">
                  <c:v>2.3900000000000001E-2</c:v>
                </c:pt>
                <c:pt idx="6332">
                  <c:v>2.384E-2</c:v>
                </c:pt>
                <c:pt idx="6333">
                  <c:v>2.384E-2</c:v>
                </c:pt>
                <c:pt idx="6334">
                  <c:v>2.384E-2</c:v>
                </c:pt>
                <c:pt idx="6335">
                  <c:v>2.384E-2</c:v>
                </c:pt>
                <c:pt idx="6336">
                  <c:v>2.3789999999999999E-2</c:v>
                </c:pt>
                <c:pt idx="6337">
                  <c:v>2.3789999999999999E-2</c:v>
                </c:pt>
                <c:pt idx="6338">
                  <c:v>2.3789999999999999E-2</c:v>
                </c:pt>
                <c:pt idx="6339">
                  <c:v>2.3740000000000001E-2</c:v>
                </c:pt>
                <c:pt idx="6340">
                  <c:v>2.3740000000000001E-2</c:v>
                </c:pt>
                <c:pt idx="6341">
                  <c:v>2.3740000000000001E-2</c:v>
                </c:pt>
                <c:pt idx="6342">
                  <c:v>2.368E-2</c:v>
                </c:pt>
                <c:pt idx="6343">
                  <c:v>2.368E-2</c:v>
                </c:pt>
                <c:pt idx="6344">
                  <c:v>2.368E-2</c:v>
                </c:pt>
                <c:pt idx="6345">
                  <c:v>2.368E-2</c:v>
                </c:pt>
                <c:pt idx="6346">
                  <c:v>2.3630000000000002E-2</c:v>
                </c:pt>
                <c:pt idx="6347">
                  <c:v>2.3630000000000002E-2</c:v>
                </c:pt>
                <c:pt idx="6348">
                  <c:v>2.3630000000000002E-2</c:v>
                </c:pt>
                <c:pt idx="6349">
                  <c:v>2.3630000000000002E-2</c:v>
                </c:pt>
                <c:pt idx="6350">
                  <c:v>2.3630000000000002E-2</c:v>
                </c:pt>
                <c:pt idx="6351">
                  <c:v>2.3570000000000001E-2</c:v>
                </c:pt>
                <c:pt idx="6352">
                  <c:v>2.3570000000000001E-2</c:v>
                </c:pt>
                <c:pt idx="6353">
                  <c:v>2.3570000000000001E-2</c:v>
                </c:pt>
                <c:pt idx="6354">
                  <c:v>2.3570000000000001E-2</c:v>
                </c:pt>
                <c:pt idx="6355">
                  <c:v>2.3519999999999999E-2</c:v>
                </c:pt>
                <c:pt idx="6356">
                  <c:v>2.3519999999999999E-2</c:v>
                </c:pt>
                <c:pt idx="6357">
                  <c:v>2.3519999999999999E-2</c:v>
                </c:pt>
                <c:pt idx="6358">
                  <c:v>2.3519999999999999E-2</c:v>
                </c:pt>
                <c:pt idx="6359">
                  <c:v>2.3460000000000002E-2</c:v>
                </c:pt>
                <c:pt idx="6360">
                  <c:v>2.3460000000000002E-2</c:v>
                </c:pt>
                <c:pt idx="6361">
                  <c:v>2.3460000000000002E-2</c:v>
                </c:pt>
                <c:pt idx="6362">
                  <c:v>2.3460000000000002E-2</c:v>
                </c:pt>
                <c:pt idx="6363">
                  <c:v>2.3460000000000002E-2</c:v>
                </c:pt>
                <c:pt idx="6364">
                  <c:v>2.341E-2</c:v>
                </c:pt>
                <c:pt idx="6365">
                  <c:v>2.341E-2</c:v>
                </c:pt>
                <c:pt idx="6366">
                  <c:v>2.341E-2</c:v>
                </c:pt>
                <c:pt idx="6367">
                  <c:v>2.341E-2</c:v>
                </c:pt>
                <c:pt idx="6368">
                  <c:v>2.341E-2</c:v>
                </c:pt>
                <c:pt idx="6369">
                  <c:v>2.3349999999999999E-2</c:v>
                </c:pt>
                <c:pt idx="6370">
                  <c:v>2.3349999999999999E-2</c:v>
                </c:pt>
                <c:pt idx="6371">
                  <c:v>2.3349999999999999E-2</c:v>
                </c:pt>
                <c:pt idx="6372">
                  <c:v>2.3349999999999999E-2</c:v>
                </c:pt>
                <c:pt idx="6373">
                  <c:v>2.3300000000000001E-2</c:v>
                </c:pt>
                <c:pt idx="6374">
                  <c:v>2.3300000000000001E-2</c:v>
                </c:pt>
                <c:pt idx="6375">
                  <c:v>2.3300000000000001E-2</c:v>
                </c:pt>
                <c:pt idx="6376">
                  <c:v>2.3300000000000001E-2</c:v>
                </c:pt>
                <c:pt idx="6377">
                  <c:v>2.3300000000000001E-2</c:v>
                </c:pt>
                <c:pt idx="6378">
                  <c:v>2.325E-2</c:v>
                </c:pt>
                <c:pt idx="6379">
                  <c:v>2.325E-2</c:v>
                </c:pt>
                <c:pt idx="6380">
                  <c:v>2.325E-2</c:v>
                </c:pt>
                <c:pt idx="6381">
                  <c:v>2.325E-2</c:v>
                </c:pt>
                <c:pt idx="6382">
                  <c:v>2.325E-2</c:v>
                </c:pt>
                <c:pt idx="6383">
                  <c:v>2.3189999999999999E-2</c:v>
                </c:pt>
                <c:pt idx="6384">
                  <c:v>2.3189999999999999E-2</c:v>
                </c:pt>
                <c:pt idx="6385">
                  <c:v>2.3189999999999999E-2</c:v>
                </c:pt>
                <c:pt idx="6386">
                  <c:v>2.3189999999999999E-2</c:v>
                </c:pt>
                <c:pt idx="6387">
                  <c:v>2.3140000000000001E-2</c:v>
                </c:pt>
                <c:pt idx="6388">
                  <c:v>2.3140000000000001E-2</c:v>
                </c:pt>
                <c:pt idx="6389">
                  <c:v>2.3140000000000001E-2</c:v>
                </c:pt>
                <c:pt idx="6390">
                  <c:v>2.308E-2</c:v>
                </c:pt>
                <c:pt idx="6391">
                  <c:v>2.308E-2</c:v>
                </c:pt>
                <c:pt idx="6392">
                  <c:v>2.308E-2</c:v>
                </c:pt>
                <c:pt idx="6393">
                  <c:v>2.308E-2</c:v>
                </c:pt>
                <c:pt idx="6394">
                  <c:v>2.3029999999999998E-2</c:v>
                </c:pt>
                <c:pt idx="6395">
                  <c:v>2.3029999999999998E-2</c:v>
                </c:pt>
                <c:pt idx="6396">
                  <c:v>2.3029999999999998E-2</c:v>
                </c:pt>
                <c:pt idx="6397">
                  <c:v>2.2970000000000001E-2</c:v>
                </c:pt>
                <c:pt idx="6398">
                  <c:v>2.2970000000000001E-2</c:v>
                </c:pt>
                <c:pt idx="6399">
                  <c:v>2.2970000000000001E-2</c:v>
                </c:pt>
                <c:pt idx="6400">
                  <c:v>2.2970000000000001E-2</c:v>
                </c:pt>
                <c:pt idx="6401">
                  <c:v>2.2919999999999999E-2</c:v>
                </c:pt>
                <c:pt idx="6402">
                  <c:v>2.2919999999999999E-2</c:v>
                </c:pt>
                <c:pt idx="6403">
                  <c:v>2.2919999999999999E-2</c:v>
                </c:pt>
                <c:pt idx="6404">
                  <c:v>2.2859999999999998E-2</c:v>
                </c:pt>
                <c:pt idx="6405">
                  <c:v>2.2859999999999998E-2</c:v>
                </c:pt>
                <c:pt idx="6406">
                  <c:v>2.281E-2</c:v>
                </c:pt>
                <c:pt idx="6407">
                  <c:v>2.281E-2</c:v>
                </c:pt>
                <c:pt idx="6408">
                  <c:v>2.2759999999999999E-2</c:v>
                </c:pt>
                <c:pt idx="6409">
                  <c:v>2.2759999999999999E-2</c:v>
                </c:pt>
                <c:pt idx="6410">
                  <c:v>2.2759999999999999E-2</c:v>
                </c:pt>
                <c:pt idx="6411">
                  <c:v>2.2700000000000001E-2</c:v>
                </c:pt>
                <c:pt idx="6412">
                  <c:v>2.2700000000000001E-2</c:v>
                </c:pt>
                <c:pt idx="6413">
                  <c:v>2.2700000000000001E-2</c:v>
                </c:pt>
                <c:pt idx="6414">
                  <c:v>2.265E-2</c:v>
                </c:pt>
                <c:pt idx="6415">
                  <c:v>2.265E-2</c:v>
                </c:pt>
                <c:pt idx="6416">
                  <c:v>2.2589999999999999E-2</c:v>
                </c:pt>
                <c:pt idx="6417">
                  <c:v>2.2589999999999999E-2</c:v>
                </c:pt>
                <c:pt idx="6418">
                  <c:v>2.2540000000000001E-2</c:v>
                </c:pt>
                <c:pt idx="6419">
                  <c:v>2.2540000000000001E-2</c:v>
                </c:pt>
                <c:pt idx="6420">
                  <c:v>2.248E-2</c:v>
                </c:pt>
                <c:pt idx="6421">
                  <c:v>2.248E-2</c:v>
                </c:pt>
                <c:pt idx="6422">
                  <c:v>2.2429999999999999E-2</c:v>
                </c:pt>
                <c:pt idx="6423">
                  <c:v>2.2429999999999999E-2</c:v>
                </c:pt>
                <c:pt idx="6424">
                  <c:v>2.2370000000000001E-2</c:v>
                </c:pt>
                <c:pt idx="6425">
                  <c:v>2.2370000000000001E-2</c:v>
                </c:pt>
                <c:pt idx="6426">
                  <c:v>2.232E-2</c:v>
                </c:pt>
                <c:pt idx="6427">
                  <c:v>2.232E-2</c:v>
                </c:pt>
                <c:pt idx="6428">
                  <c:v>2.2270000000000002E-2</c:v>
                </c:pt>
                <c:pt idx="6429">
                  <c:v>2.2270000000000002E-2</c:v>
                </c:pt>
                <c:pt idx="6430">
                  <c:v>2.2210000000000001E-2</c:v>
                </c:pt>
                <c:pt idx="6431">
                  <c:v>2.2159999999999999E-2</c:v>
                </c:pt>
                <c:pt idx="6432">
                  <c:v>2.2159999999999999E-2</c:v>
                </c:pt>
                <c:pt idx="6433">
                  <c:v>2.2100000000000002E-2</c:v>
                </c:pt>
                <c:pt idx="6434">
                  <c:v>2.2100000000000002E-2</c:v>
                </c:pt>
                <c:pt idx="6435">
                  <c:v>2.205E-2</c:v>
                </c:pt>
                <c:pt idx="6436">
                  <c:v>2.1989999999999999E-2</c:v>
                </c:pt>
                <c:pt idx="6437">
                  <c:v>2.1989999999999999E-2</c:v>
                </c:pt>
                <c:pt idx="6438">
                  <c:v>2.1940000000000001E-2</c:v>
                </c:pt>
                <c:pt idx="6439">
                  <c:v>2.188E-2</c:v>
                </c:pt>
                <c:pt idx="6440">
                  <c:v>2.188E-2</c:v>
                </c:pt>
                <c:pt idx="6441">
                  <c:v>2.1829999999999999E-2</c:v>
                </c:pt>
                <c:pt idx="6442">
                  <c:v>2.1780000000000001E-2</c:v>
                </c:pt>
                <c:pt idx="6443">
                  <c:v>2.1780000000000001E-2</c:v>
                </c:pt>
                <c:pt idx="6444">
                  <c:v>2.172E-2</c:v>
                </c:pt>
                <c:pt idx="6445">
                  <c:v>2.1669999999999998E-2</c:v>
                </c:pt>
                <c:pt idx="6446">
                  <c:v>2.1669999999999998E-2</c:v>
                </c:pt>
                <c:pt idx="6447">
                  <c:v>2.1610000000000001E-2</c:v>
                </c:pt>
                <c:pt idx="6448">
                  <c:v>2.1559999999999999E-2</c:v>
                </c:pt>
                <c:pt idx="6449">
                  <c:v>2.1559999999999999E-2</c:v>
                </c:pt>
                <c:pt idx="6450">
                  <c:v>2.1499999999999998E-2</c:v>
                </c:pt>
                <c:pt idx="6451">
                  <c:v>2.145E-2</c:v>
                </c:pt>
                <c:pt idx="6452">
                  <c:v>2.1389999999999999E-2</c:v>
                </c:pt>
                <c:pt idx="6453">
                  <c:v>2.1389999999999999E-2</c:v>
                </c:pt>
                <c:pt idx="6454">
                  <c:v>2.1340000000000001E-2</c:v>
                </c:pt>
                <c:pt idx="6455">
                  <c:v>2.129E-2</c:v>
                </c:pt>
                <c:pt idx="6456">
                  <c:v>2.1229999999999999E-2</c:v>
                </c:pt>
                <c:pt idx="6457">
                  <c:v>2.1180000000000001E-2</c:v>
                </c:pt>
                <c:pt idx="6458">
                  <c:v>2.1180000000000001E-2</c:v>
                </c:pt>
                <c:pt idx="6459">
                  <c:v>2.112E-2</c:v>
                </c:pt>
                <c:pt idx="6460">
                  <c:v>2.1069999999999998E-2</c:v>
                </c:pt>
                <c:pt idx="6461">
                  <c:v>2.1069999999999998E-2</c:v>
                </c:pt>
                <c:pt idx="6462">
                  <c:v>2.1010000000000001E-2</c:v>
                </c:pt>
                <c:pt idx="6463">
                  <c:v>2.0959999999999999E-2</c:v>
                </c:pt>
                <c:pt idx="6464">
                  <c:v>2.0899999999999998E-2</c:v>
                </c:pt>
                <c:pt idx="6465">
                  <c:v>2.085E-2</c:v>
                </c:pt>
                <c:pt idx="6466">
                  <c:v>2.085E-2</c:v>
                </c:pt>
                <c:pt idx="6467">
                  <c:v>2.0799999999999999E-2</c:v>
                </c:pt>
                <c:pt idx="6468">
                  <c:v>2.0740000000000001E-2</c:v>
                </c:pt>
                <c:pt idx="6469">
                  <c:v>2.069E-2</c:v>
                </c:pt>
                <c:pt idx="6470">
                  <c:v>2.0629999999999999E-2</c:v>
                </c:pt>
                <c:pt idx="6471">
                  <c:v>2.0580000000000001E-2</c:v>
                </c:pt>
                <c:pt idx="6472">
                  <c:v>2.0580000000000001E-2</c:v>
                </c:pt>
                <c:pt idx="6473">
                  <c:v>2.052E-2</c:v>
                </c:pt>
                <c:pt idx="6474">
                  <c:v>2.0469999999999999E-2</c:v>
                </c:pt>
                <c:pt idx="6475">
                  <c:v>2.0410000000000001E-2</c:v>
                </c:pt>
                <c:pt idx="6476">
                  <c:v>2.0410000000000001E-2</c:v>
                </c:pt>
                <c:pt idx="6477">
                  <c:v>2.036E-2</c:v>
                </c:pt>
                <c:pt idx="6478">
                  <c:v>2.0310000000000002E-2</c:v>
                </c:pt>
                <c:pt idx="6479">
                  <c:v>2.0250000000000001E-2</c:v>
                </c:pt>
                <c:pt idx="6480">
                  <c:v>2.0250000000000001E-2</c:v>
                </c:pt>
                <c:pt idx="6481">
                  <c:v>2.0199999999999999E-2</c:v>
                </c:pt>
                <c:pt idx="6482">
                  <c:v>2.0140000000000002E-2</c:v>
                </c:pt>
                <c:pt idx="6483">
                  <c:v>2.009E-2</c:v>
                </c:pt>
                <c:pt idx="6484">
                  <c:v>2.0029999999999999E-2</c:v>
                </c:pt>
                <c:pt idx="6485">
                  <c:v>1.9980000000000001E-2</c:v>
                </c:pt>
                <c:pt idx="6486">
                  <c:v>1.9980000000000001E-2</c:v>
                </c:pt>
                <c:pt idx="6487">
                  <c:v>1.992E-2</c:v>
                </c:pt>
                <c:pt idx="6488">
                  <c:v>1.9869999999999999E-2</c:v>
                </c:pt>
                <c:pt idx="6489">
                  <c:v>1.9820000000000001E-2</c:v>
                </c:pt>
                <c:pt idx="6490">
                  <c:v>1.9820000000000001E-2</c:v>
                </c:pt>
                <c:pt idx="6491">
                  <c:v>1.976E-2</c:v>
                </c:pt>
                <c:pt idx="6492">
                  <c:v>1.9709999999999998E-2</c:v>
                </c:pt>
                <c:pt idx="6493">
                  <c:v>1.9650000000000001E-2</c:v>
                </c:pt>
                <c:pt idx="6494">
                  <c:v>1.9650000000000001E-2</c:v>
                </c:pt>
                <c:pt idx="6495">
                  <c:v>1.9599999999999999E-2</c:v>
                </c:pt>
                <c:pt idx="6496">
                  <c:v>1.9539999999999998E-2</c:v>
                </c:pt>
                <c:pt idx="6497">
                  <c:v>1.949E-2</c:v>
                </c:pt>
                <c:pt idx="6498">
                  <c:v>1.949E-2</c:v>
                </c:pt>
                <c:pt idx="6499">
                  <c:v>1.9429999999999999E-2</c:v>
                </c:pt>
                <c:pt idx="6500">
                  <c:v>1.9380000000000001E-2</c:v>
                </c:pt>
                <c:pt idx="6501">
                  <c:v>1.933E-2</c:v>
                </c:pt>
                <c:pt idx="6502">
                  <c:v>1.933E-2</c:v>
                </c:pt>
                <c:pt idx="6503">
                  <c:v>1.9269999999999999E-2</c:v>
                </c:pt>
                <c:pt idx="6504">
                  <c:v>1.9220000000000001E-2</c:v>
                </c:pt>
                <c:pt idx="6505">
                  <c:v>1.916E-2</c:v>
                </c:pt>
                <c:pt idx="6506">
                  <c:v>1.916E-2</c:v>
                </c:pt>
                <c:pt idx="6507">
                  <c:v>1.9109999999999999E-2</c:v>
                </c:pt>
                <c:pt idx="6508">
                  <c:v>1.9050000000000001E-2</c:v>
                </c:pt>
                <c:pt idx="6509">
                  <c:v>1.9050000000000001E-2</c:v>
                </c:pt>
                <c:pt idx="6510">
                  <c:v>1.9E-2</c:v>
                </c:pt>
                <c:pt idx="6511">
                  <c:v>1.9E-2</c:v>
                </c:pt>
                <c:pt idx="6512">
                  <c:v>1.8939999999999999E-2</c:v>
                </c:pt>
                <c:pt idx="6513">
                  <c:v>1.8890000000000001E-2</c:v>
                </c:pt>
                <c:pt idx="6514">
                  <c:v>1.8890000000000001E-2</c:v>
                </c:pt>
                <c:pt idx="6515">
                  <c:v>1.883E-2</c:v>
                </c:pt>
                <c:pt idx="6516">
                  <c:v>1.8780000000000002E-2</c:v>
                </c:pt>
                <c:pt idx="6517">
                  <c:v>1.8780000000000002E-2</c:v>
                </c:pt>
                <c:pt idx="6518">
                  <c:v>1.873E-2</c:v>
                </c:pt>
                <c:pt idx="6519">
                  <c:v>1.8669999999999999E-2</c:v>
                </c:pt>
                <c:pt idx="6520">
                  <c:v>1.8669999999999999E-2</c:v>
                </c:pt>
                <c:pt idx="6521">
                  <c:v>1.8620000000000001E-2</c:v>
                </c:pt>
                <c:pt idx="6522">
                  <c:v>1.8620000000000001E-2</c:v>
                </c:pt>
                <c:pt idx="6523">
                  <c:v>1.856E-2</c:v>
                </c:pt>
                <c:pt idx="6524">
                  <c:v>1.8509999999999999E-2</c:v>
                </c:pt>
                <c:pt idx="6525">
                  <c:v>1.8509999999999999E-2</c:v>
                </c:pt>
                <c:pt idx="6526">
                  <c:v>1.8450000000000001E-2</c:v>
                </c:pt>
                <c:pt idx="6527">
                  <c:v>1.8450000000000001E-2</c:v>
                </c:pt>
                <c:pt idx="6528">
                  <c:v>1.84E-2</c:v>
                </c:pt>
                <c:pt idx="6529">
                  <c:v>1.84E-2</c:v>
                </c:pt>
                <c:pt idx="6530">
                  <c:v>1.8339999999999999E-2</c:v>
                </c:pt>
                <c:pt idx="6531">
                  <c:v>1.8339999999999999E-2</c:v>
                </c:pt>
                <c:pt idx="6532">
                  <c:v>1.8290000000000001E-2</c:v>
                </c:pt>
                <c:pt idx="6533">
                  <c:v>1.8239999999999999E-2</c:v>
                </c:pt>
                <c:pt idx="6534">
                  <c:v>1.8239999999999999E-2</c:v>
                </c:pt>
                <c:pt idx="6535">
                  <c:v>1.8180000000000002E-2</c:v>
                </c:pt>
                <c:pt idx="6536">
                  <c:v>1.8180000000000002E-2</c:v>
                </c:pt>
                <c:pt idx="6537">
                  <c:v>1.813E-2</c:v>
                </c:pt>
                <c:pt idx="6538">
                  <c:v>1.813E-2</c:v>
                </c:pt>
                <c:pt idx="6539">
                  <c:v>1.813E-2</c:v>
                </c:pt>
                <c:pt idx="6540">
                  <c:v>1.8069999999999999E-2</c:v>
                </c:pt>
                <c:pt idx="6541">
                  <c:v>1.8069999999999999E-2</c:v>
                </c:pt>
                <c:pt idx="6542">
                  <c:v>1.8020000000000001E-2</c:v>
                </c:pt>
                <c:pt idx="6543">
                  <c:v>1.8020000000000001E-2</c:v>
                </c:pt>
                <c:pt idx="6544">
                  <c:v>1.796E-2</c:v>
                </c:pt>
                <c:pt idx="6545">
                  <c:v>1.796E-2</c:v>
                </c:pt>
                <c:pt idx="6546">
                  <c:v>1.7909999999999999E-2</c:v>
                </c:pt>
                <c:pt idx="6547">
                  <c:v>1.7909999999999999E-2</c:v>
                </c:pt>
                <c:pt idx="6548">
                  <c:v>1.7850000000000001E-2</c:v>
                </c:pt>
                <c:pt idx="6549">
                  <c:v>1.7850000000000001E-2</c:v>
                </c:pt>
                <c:pt idx="6550">
                  <c:v>1.78E-2</c:v>
                </c:pt>
                <c:pt idx="6551">
                  <c:v>1.78E-2</c:v>
                </c:pt>
                <c:pt idx="6552">
                  <c:v>1.78E-2</c:v>
                </c:pt>
                <c:pt idx="6553">
                  <c:v>1.7749999999999998E-2</c:v>
                </c:pt>
                <c:pt idx="6554">
                  <c:v>1.7749999999999998E-2</c:v>
                </c:pt>
                <c:pt idx="6555">
                  <c:v>1.7690000000000001E-2</c:v>
                </c:pt>
                <c:pt idx="6556">
                  <c:v>1.7690000000000001E-2</c:v>
                </c:pt>
                <c:pt idx="6557">
                  <c:v>1.7690000000000001E-2</c:v>
                </c:pt>
                <c:pt idx="6558">
                  <c:v>1.7639999999999999E-2</c:v>
                </c:pt>
                <c:pt idx="6559">
                  <c:v>1.7639999999999999E-2</c:v>
                </c:pt>
                <c:pt idx="6560">
                  <c:v>1.7639999999999999E-2</c:v>
                </c:pt>
                <c:pt idx="6561">
                  <c:v>1.7579999999999998E-2</c:v>
                </c:pt>
                <c:pt idx="6562">
                  <c:v>1.7579999999999998E-2</c:v>
                </c:pt>
                <c:pt idx="6563">
                  <c:v>1.753E-2</c:v>
                </c:pt>
                <c:pt idx="6564">
                  <c:v>1.753E-2</c:v>
                </c:pt>
                <c:pt idx="6565">
                  <c:v>1.7469999999999999E-2</c:v>
                </c:pt>
                <c:pt idx="6566">
                  <c:v>1.7469999999999999E-2</c:v>
                </c:pt>
                <c:pt idx="6567">
                  <c:v>1.7469999999999999E-2</c:v>
                </c:pt>
                <c:pt idx="6568">
                  <c:v>1.7420000000000001E-2</c:v>
                </c:pt>
                <c:pt idx="6569">
                  <c:v>1.7420000000000001E-2</c:v>
                </c:pt>
                <c:pt idx="6570">
                  <c:v>1.7420000000000001E-2</c:v>
                </c:pt>
                <c:pt idx="6571">
                  <c:v>1.736E-2</c:v>
                </c:pt>
                <c:pt idx="6572">
                  <c:v>1.736E-2</c:v>
                </c:pt>
                <c:pt idx="6573">
                  <c:v>1.736E-2</c:v>
                </c:pt>
                <c:pt idx="6574">
                  <c:v>1.7309999999999999E-2</c:v>
                </c:pt>
                <c:pt idx="6575">
                  <c:v>1.7309999999999999E-2</c:v>
                </c:pt>
                <c:pt idx="6576">
                  <c:v>1.7260000000000001E-2</c:v>
                </c:pt>
                <c:pt idx="6577">
                  <c:v>1.7260000000000001E-2</c:v>
                </c:pt>
                <c:pt idx="6578">
                  <c:v>1.7260000000000001E-2</c:v>
                </c:pt>
                <c:pt idx="6579">
                  <c:v>1.72E-2</c:v>
                </c:pt>
                <c:pt idx="6580">
                  <c:v>1.72E-2</c:v>
                </c:pt>
                <c:pt idx="6581">
                  <c:v>1.7149999999999999E-2</c:v>
                </c:pt>
                <c:pt idx="6582">
                  <c:v>1.7149999999999999E-2</c:v>
                </c:pt>
                <c:pt idx="6583">
                  <c:v>1.7149999999999999E-2</c:v>
                </c:pt>
                <c:pt idx="6584">
                  <c:v>1.7090000000000001E-2</c:v>
                </c:pt>
                <c:pt idx="6585">
                  <c:v>1.7090000000000001E-2</c:v>
                </c:pt>
                <c:pt idx="6586">
                  <c:v>1.7090000000000001E-2</c:v>
                </c:pt>
                <c:pt idx="6587">
                  <c:v>1.704E-2</c:v>
                </c:pt>
                <c:pt idx="6588">
                  <c:v>1.704E-2</c:v>
                </c:pt>
                <c:pt idx="6589">
                  <c:v>1.704E-2</c:v>
                </c:pt>
                <c:pt idx="6590">
                  <c:v>1.6979999999999999E-2</c:v>
                </c:pt>
                <c:pt idx="6591">
                  <c:v>1.6979999999999999E-2</c:v>
                </c:pt>
                <c:pt idx="6592">
                  <c:v>1.6930000000000001E-2</c:v>
                </c:pt>
                <c:pt idx="6593">
                  <c:v>1.6930000000000001E-2</c:v>
                </c:pt>
                <c:pt idx="6594">
                  <c:v>1.6930000000000001E-2</c:v>
                </c:pt>
                <c:pt idx="6595">
                  <c:v>1.687E-2</c:v>
                </c:pt>
                <c:pt idx="6596">
                  <c:v>1.687E-2</c:v>
                </c:pt>
                <c:pt idx="6597">
                  <c:v>1.6820000000000002E-2</c:v>
                </c:pt>
                <c:pt idx="6598">
                  <c:v>1.6820000000000002E-2</c:v>
                </c:pt>
                <c:pt idx="6599">
                  <c:v>1.677E-2</c:v>
                </c:pt>
                <c:pt idx="6600">
                  <c:v>1.677E-2</c:v>
                </c:pt>
                <c:pt idx="6601">
                  <c:v>1.677E-2</c:v>
                </c:pt>
                <c:pt idx="6602">
                  <c:v>1.6709999999999999E-2</c:v>
                </c:pt>
                <c:pt idx="6603">
                  <c:v>1.6709999999999999E-2</c:v>
                </c:pt>
                <c:pt idx="6604">
                  <c:v>1.6709999999999999E-2</c:v>
                </c:pt>
                <c:pt idx="6605">
                  <c:v>1.6660000000000001E-2</c:v>
                </c:pt>
                <c:pt idx="6606">
                  <c:v>1.6660000000000001E-2</c:v>
                </c:pt>
                <c:pt idx="6607">
                  <c:v>1.6660000000000001E-2</c:v>
                </c:pt>
                <c:pt idx="6608">
                  <c:v>1.66E-2</c:v>
                </c:pt>
                <c:pt idx="6609">
                  <c:v>1.66E-2</c:v>
                </c:pt>
                <c:pt idx="6610">
                  <c:v>1.6549999999999999E-2</c:v>
                </c:pt>
                <c:pt idx="6611">
                  <c:v>1.6549999999999999E-2</c:v>
                </c:pt>
                <c:pt idx="6612">
                  <c:v>1.6490000000000001E-2</c:v>
                </c:pt>
                <c:pt idx="6613">
                  <c:v>1.6490000000000001E-2</c:v>
                </c:pt>
                <c:pt idx="6614">
                  <c:v>1.644E-2</c:v>
                </c:pt>
                <c:pt idx="6615">
                  <c:v>1.644E-2</c:v>
                </c:pt>
                <c:pt idx="6616">
                  <c:v>1.644E-2</c:v>
                </c:pt>
                <c:pt idx="6617">
                  <c:v>1.6379999999999999E-2</c:v>
                </c:pt>
                <c:pt idx="6618">
                  <c:v>1.6379999999999999E-2</c:v>
                </c:pt>
                <c:pt idx="6619">
                  <c:v>1.6330000000000001E-2</c:v>
                </c:pt>
                <c:pt idx="6620">
                  <c:v>1.6330000000000001E-2</c:v>
                </c:pt>
                <c:pt idx="6621">
                  <c:v>1.6279999999999999E-2</c:v>
                </c:pt>
                <c:pt idx="6622">
                  <c:v>1.6279999999999999E-2</c:v>
                </c:pt>
                <c:pt idx="6623">
                  <c:v>1.6279999999999999E-2</c:v>
                </c:pt>
                <c:pt idx="6624">
                  <c:v>1.6219999999999998E-2</c:v>
                </c:pt>
                <c:pt idx="6625">
                  <c:v>1.6219999999999998E-2</c:v>
                </c:pt>
                <c:pt idx="6626">
                  <c:v>1.617E-2</c:v>
                </c:pt>
                <c:pt idx="6627">
                  <c:v>1.617E-2</c:v>
                </c:pt>
                <c:pt idx="6628">
                  <c:v>1.6109999999999999E-2</c:v>
                </c:pt>
                <c:pt idx="6629">
                  <c:v>1.6109999999999999E-2</c:v>
                </c:pt>
                <c:pt idx="6630">
                  <c:v>1.6060000000000001E-2</c:v>
                </c:pt>
                <c:pt idx="6631">
                  <c:v>1.6060000000000001E-2</c:v>
                </c:pt>
                <c:pt idx="6632">
                  <c:v>1.6E-2</c:v>
                </c:pt>
                <c:pt idx="6633">
                  <c:v>1.6E-2</c:v>
                </c:pt>
                <c:pt idx="6634">
                  <c:v>1.6E-2</c:v>
                </c:pt>
                <c:pt idx="6635">
                  <c:v>1.5949999999999999E-2</c:v>
                </c:pt>
                <c:pt idx="6636">
                  <c:v>1.5949999999999999E-2</c:v>
                </c:pt>
                <c:pt idx="6637">
                  <c:v>1.5890000000000001E-2</c:v>
                </c:pt>
                <c:pt idx="6638">
                  <c:v>1.5890000000000001E-2</c:v>
                </c:pt>
                <c:pt idx="6639">
                  <c:v>1.584E-2</c:v>
                </c:pt>
                <c:pt idx="6640">
                  <c:v>1.584E-2</c:v>
                </c:pt>
                <c:pt idx="6641">
                  <c:v>1.5789999999999998E-2</c:v>
                </c:pt>
                <c:pt idx="6642">
                  <c:v>1.5789999999999998E-2</c:v>
                </c:pt>
                <c:pt idx="6643">
                  <c:v>1.5730000000000001E-2</c:v>
                </c:pt>
                <c:pt idx="6644">
                  <c:v>1.5730000000000001E-2</c:v>
                </c:pt>
                <c:pt idx="6645">
                  <c:v>1.5679999999999999E-2</c:v>
                </c:pt>
                <c:pt idx="6646">
                  <c:v>1.5679999999999999E-2</c:v>
                </c:pt>
                <c:pt idx="6647">
                  <c:v>1.562E-2</c:v>
                </c:pt>
                <c:pt idx="6648">
                  <c:v>1.562E-2</c:v>
                </c:pt>
                <c:pt idx="6649">
                  <c:v>1.5570000000000001E-2</c:v>
                </c:pt>
                <c:pt idx="6650">
                  <c:v>1.5570000000000001E-2</c:v>
                </c:pt>
                <c:pt idx="6651">
                  <c:v>1.5509999999999999E-2</c:v>
                </c:pt>
                <c:pt idx="6652">
                  <c:v>1.5509999999999999E-2</c:v>
                </c:pt>
                <c:pt idx="6653">
                  <c:v>1.546E-2</c:v>
                </c:pt>
                <c:pt idx="6654">
                  <c:v>1.546E-2</c:v>
                </c:pt>
                <c:pt idx="6655">
                  <c:v>1.546E-2</c:v>
                </c:pt>
                <c:pt idx="6656">
                  <c:v>1.54E-2</c:v>
                </c:pt>
                <c:pt idx="6657">
                  <c:v>1.54E-2</c:v>
                </c:pt>
                <c:pt idx="6658">
                  <c:v>1.5350000000000001E-2</c:v>
                </c:pt>
                <c:pt idx="6659">
                  <c:v>1.5299999999999999E-2</c:v>
                </c:pt>
                <c:pt idx="6660">
                  <c:v>1.5299999999999999E-2</c:v>
                </c:pt>
                <c:pt idx="6661">
                  <c:v>1.524E-2</c:v>
                </c:pt>
                <c:pt idx="6662">
                  <c:v>1.524E-2</c:v>
                </c:pt>
                <c:pt idx="6663">
                  <c:v>1.519E-2</c:v>
                </c:pt>
                <c:pt idx="6664">
                  <c:v>1.519E-2</c:v>
                </c:pt>
                <c:pt idx="6665">
                  <c:v>1.5129999999999999E-2</c:v>
                </c:pt>
                <c:pt idx="6666">
                  <c:v>1.5129999999999999E-2</c:v>
                </c:pt>
                <c:pt idx="6667">
                  <c:v>1.508E-2</c:v>
                </c:pt>
                <c:pt idx="6668">
                  <c:v>1.508E-2</c:v>
                </c:pt>
                <c:pt idx="6669">
                  <c:v>1.502E-2</c:v>
                </c:pt>
                <c:pt idx="6670">
                  <c:v>1.502E-2</c:v>
                </c:pt>
                <c:pt idx="6671">
                  <c:v>1.4970000000000001E-2</c:v>
                </c:pt>
                <c:pt idx="6672">
                  <c:v>1.4970000000000001E-2</c:v>
                </c:pt>
                <c:pt idx="6673">
                  <c:v>1.491E-2</c:v>
                </c:pt>
                <c:pt idx="6674">
                  <c:v>1.491E-2</c:v>
                </c:pt>
                <c:pt idx="6675">
                  <c:v>1.486E-2</c:v>
                </c:pt>
                <c:pt idx="6676">
                  <c:v>1.486E-2</c:v>
                </c:pt>
                <c:pt idx="6677">
                  <c:v>1.481E-2</c:v>
                </c:pt>
                <c:pt idx="6678">
                  <c:v>1.4749999999999999E-2</c:v>
                </c:pt>
                <c:pt idx="6679">
                  <c:v>1.4749999999999999E-2</c:v>
                </c:pt>
                <c:pt idx="6680">
                  <c:v>1.47E-2</c:v>
                </c:pt>
                <c:pt idx="6681">
                  <c:v>1.47E-2</c:v>
                </c:pt>
                <c:pt idx="6682">
                  <c:v>1.464E-2</c:v>
                </c:pt>
                <c:pt idx="6683">
                  <c:v>1.464E-2</c:v>
                </c:pt>
                <c:pt idx="6684">
                  <c:v>1.4590000000000001E-2</c:v>
                </c:pt>
                <c:pt idx="6685">
                  <c:v>1.4590000000000001E-2</c:v>
                </c:pt>
                <c:pt idx="6686">
                  <c:v>1.453E-2</c:v>
                </c:pt>
                <c:pt idx="6687">
                  <c:v>1.453E-2</c:v>
                </c:pt>
                <c:pt idx="6688">
                  <c:v>1.448E-2</c:v>
                </c:pt>
                <c:pt idx="6689">
                  <c:v>1.4420000000000001E-2</c:v>
                </c:pt>
                <c:pt idx="6690">
                  <c:v>1.4420000000000001E-2</c:v>
                </c:pt>
                <c:pt idx="6691">
                  <c:v>1.4370000000000001E-2</c:v>
                </c:pt>
                <c:pt idx="6692">
                  <c:v>1.4370000000000001E-2</c:v>
                </c:pt>
                <c:pt idx="6693">
                  <c:v>1.4319999999999999E-2</c:v>
                </c:pt>
                <c:pt idx="6694">
                  <c:v>1.426E-2</c:v>
                </c:pt>
                <c:pt idx="6695">
                  <c:v>1.426E-2</c:v>
                </c:pt>
                <c:pt idx="6696">
                  <c:v>1.421E-2</c:v>
                </c:pt>
                <c:pt idx="6697">
                  <c:v>1.421E-2</c:v>
                </c:pt>
                <c:pt idx="6698">
                  <c:v>1.4149999999999999E-2</c:v>
                </c:pt>
                <c:pt idx="6699">
                  <c:v>1.41E-2</c:v>
                </c:pt>
                <c:pt idx="6700">
                  <c:v>1.41E-2</c:v>
                </c:pt>
                <c:pt idx="6701">
                  <c:v>1.404E-2</c:v>
                </c:pt>
                <c:pt idx="6702">
                  <c:v>1.404E-2</c:v>
                </c:pt>
                <c:pt idx="6703">
                  <c:v>1.3990000000000001E-2</c:v>
                </c:pt>
                <c:pt idx="6704">
                  <c:v>1.3990000000000001E-2</c:v>
                </c:pt>
                <c:pt idx="6705">
                  <c:v>1.393E-2</c:v>
                </c:pt>
                <c:pt idx="6706">
                  <c:v>1.388E-2</c:v>
                </c:pt>
                <c:pt idx="6707">
                  <c:v>1.388E-2</c:v>
                </c:pt>
                <c:pt idx="6708">
                  <c:v>1.383E-2</c:v>
                </c:pt>
                <c:pt idx="6709">
                  <c:v>1.3769999999999999E-2</c:v>
                </c:pt>
                <c:pt idx="6710">
                  <c:v>1.3769999999999999E-2</c:v>
                </c:pt>
                <c:pt idx="6711">
                  <c:v>1.372E-2</c:v>
                </c:pt>
                <c:pt idx="6712">
                  <c:v>1.366E-2</c:v>
                </c:pt>
                <c:pt idx="6713">
                  <c:v>1.366E-2</c:v>
                </c:pt>
                <c:pt idx="6714">
                  <c:v>1.3610000000000001E-2</c:v>
                </c:pt>
                <c:pt idx="6715">
                  <c:v>1.3610000000000001E-2</c:v>
                </c:pt>
                <c:pt idx="6716">
                  <c:v>1.355E-2</c:v>
                </c:pt>
                <c:pt idx="6717">
                  <c:v>1.35E-2</c:v>
                </c:pt>
                <c:pt idx="6718">
                  <c:v>1.35E-2</c:v>
                </c:pt>
                <c:pt idx="6719">
                  <c:v>1.3440000000000001E-2</c:v>
                </c:pt>
                <c:pt idx="6720">
                  <c:v>1.3440000000000001E-2</c:v>
                </c:pt>
                <c:pt idx="6721">
                  <c:v>1.3390000000000001E-2</c:v>
                </c:pt>
                <c:pt idx="6722">
                  <c:v>1.3339999999999999E-2</c:v>
                </c:pt>
                <c:pt idx="6723">
                  <c:v>1.328E-2</c:v>
                </c:pt>
                <c:pt idx="6724">
                  <c:v>1.328E-2</c:v>
                </c:pt>
                <c:pt idx="6725">
                  <c:v>1.323E-2</c:v>
                </c:pt>
                <c:pt idx="6726">
                  <c:v>1.3169999999999999E-2</c:v>
                </c:pt>
                <c:pt idx="6727">
                  <c:v>1.3169999999999999E-2</c:v>
                </c:pt>
                <c:pt idx="6728">
                  <c:v>1.312E-2</c:v>
                </c:pt>
                <c:pt idx="6729">
                  <c:v>1.306E-2</c:v>
                </c:pt>
                <c:pt idx="6730">
                  <c:v>1.306E-2</c:v>
                </c:pt>
                <c:pt idx="6731">
                  <c:v>1.3010000000000001E-2</c:v>
                </c:pt>
                <c:pt idx="6732">
                  <c:v>1.295E-2</c:v>
                </c:pt>
                <c:pt idx="6733">
                  <c:v>1.295E-2</c:v>
                </c:pt>
                <c:pt idx="6734">
                  <c:v>1.29E-2</c:v>
                </c:pt>
                <c:pt idx="6735">
                  <c:v>1.285E-2</c:v>
                </c:pt>
                <c:pt idx="6736">
                  <c:v>1.285E-2</c:v>
                </c:pt>
                <c:pt idx="6737">
                  <c:v>1.2789999999999999E-2</c:v>
                </c:pt>
                <c:pt idx="6738">
                  <c:v>1.274E-2</c:v>
                </c:pt>
                <c:pt idx="6739">
                  <c:v>1.274E-2</c:v>
                </c:pt>
                <c:pt idx="6740">
                  <c:v>1.268E-2</c:v>
                </c:pt>
                <c:pt idx="6741">
                  <c:v>1.2630000000000001E-2</c:v>
                </c:pt>
                <c:pt idx="6742">
                  <c:v>1.257E-2</c:v>
                </c:pt>
                <c:pt idx="6743">
                  <c:v>1.257E-2</c:v>
                </c:pt>
                <c:pt idx="6744">
                  <c:v>1.252E-2</c:v>
                </c:pt>
                <c:pt idx="6745">
                  <c:v>1.2460000000000001E-2</c:v>
                </c:pt>
                <c:pt idx="6746">
                  <c:v>1.2460000000000001E-2</c:v>
                </c:pt>
                <c:pt idx="6747">
                  <c:v>1.2409999999999999E-2</c:v>
                </c:pt>
                <c:pt idx="6748">
                  <c:v>1.2359999999999999E-2</c:v>
                </c:pt>
                <c:pt idx="6749">
                  <c:v>1.2359999999999999E-2</c:v>
                </c:pt>
                <c:pt idx="6750">
                  <c:v>1.23E-2</c:v>
                </c:pt>
                <c:pt idx="6751">
                  <c:v>1.225E-2</c:v>
                </c:pt>
                <c:pt idx="6752">
                  <c:v>1.225E-2</c:v>
                </c:pt>
                <c:pt idx="6753">
                  <c:v>1.2189999999999999E-2</c:v>
                </c:pt>
                <c:pt idx="6754">
                  <c:v>1.214E-2</c:v>
                </c:pt>
                <c:pt idx="6755">
                  <c:v>1.214E-2</c:v>
                </c:pt>
                <c:pt idx="6756">
                  <c:v>1.208E-2</c:v>
                </c:pt>
                <c:pt idx="6757">
                  <c:v>1.2030000000000001E-2</c:v>
                </c:pt>
                <c:pt idx="6758">
                  <c:v>1.197E-2</c:v>
                </c:pt>
                <c:pt idx="6759">
                  <c:v>1.197E-2</c:v>
                </c:pt>
                <c:pt idx="6760">
                  <c:v>1.192E-2</c:v>
                </c:pt>
                <c:pt idx="6761">
                  <c:v>1.1860000000000001E-2</c:v>
                </c:pt>
                <c:pt idx="6762">
                  <c:v>1.1860000000000001E-2</c:v>
                </c:pt>
                <c:pt idx="6763">
                  <c:v>1.1809999999999999E-2</c:v>
                </c:pt>
                <c:pt idx="6764">
                  <c:v>1.1809999999999999E-2</c:v>
                </c:pt>
                <c:pt idx="6765">
                  <c:v>1.176E-2</c:v>
                </c:pt>
                <c:pt idx="6766">
                  <c:v>1.17E-2</c:v>
                </c:pt>
                <c:pt idx="6767">
                  <c:v>1.17E-2</c:v>
                </c:pt>
                <c:pt idx="6768">
                  <c:v>1.1650000000000001E-2</c:v>
                </c:pt>
                <c:pt idx="6769">
                  <c:v>1.159E-2</c:v>
                </c:pt>
                <c:pt idx="6770">
                  <c:v>1.159E-2</c:v>
                </c:pt>
                <c:pt idx="6771">
                  <c:v>1.154E-2</c:v>
                </c:pt>
                <c:pt idx="6772">
                  <c:v>1.154E-2</c:v>
                </c:pt>
                <c:pt idx="6773">
                  <c:v>1.1480000000000001E-2</c:v>
                </c:pt>
                <c:pt idx="6774">
                  <c:v>1.1429999999999999E-2</c:v>
                </c:pt>
                <c:pt idx="6775">
                  <c:v>1.1429999999999999E-2</c:v>
                </c:pt>
                <c:pt idx="6776">
                  <c:v>1.137E-2</c:v>
                </c:pt>
                <c:pt idx="6777">
                  <c:v>1.132E-2</c:v>
                </c:pt>
                <c:pt idx="6778">
                  <c:v>1.132E-2</c:v>
                </c:pt>
                <c:pt idx="6779">
                  <c:v>1.1270000000000001E-2</c:v>
                </c:pt>
                <c:pt idx="6780">
                  <c:v>1.1270000000000001E-2</c:v>
                </c:pt>
                <c:pt idx="6781">
                  <c:v>1.1209999999999999E-2</c:v>
                </c:pt>
                <c:pt idx="6782">
                  <c:v>1.1209999999999999E-2</c:v>
                </c:pt>
                <c:pt idx="6783">
                  <c:v>1.116E-2</c:v>
                </c:pt>
                <c:pt idx="6784">
                  <c:v>1.116E-2</c:v>
                </c:pt>
                <c:pt idx="6785">
                  <c:v>1.11E-2</c:v>
                </c:pt>
                <c:pt idx="6786">
                  <c:v>1.11E-2</c:v>
                </c:pt>
                <c:pt idx="6787">
                  <c:v>1.1050000000000001E-2</c:v>
                </c:pt>
                <c:pt idx="6788">
                  <c:v>1.099E-2</c:v>
                </c:pt>
                <c:pt idx="6789">
                  <c:v>1.099E-2</c:v>
                </c:pt>
                <c:pt idx="6790">
                  <c:v>1.094E-2</c:v>
                </c:pt>
                <c:pt idx="6791">
                  <c:v>1.094E-2</c:v>
                </c:pt>
                <c:pt idx="6792">
                  <c:v>1.0880000000000001E-2</c:v>
                </c:pt>
                <c:pt idx="6793">
                  <c:v>1.0880000000000001E-2</c:v>
                </c:pt>
                <c:pt idx="6794">
                  <c:v>1.0829999999999999E-2</c:v>
                </c:pt>
                <c:pt idx="6795">
                  <c:v>1.0829999999999999E-2</c:v>
                </c:pt>
                <c:pt idx="6796">
                  <c:v>1.0829999999999999E-2</c:v>
                </c:pt>
                <c:pt idx="6797">
                  <c:v>1.078E-2</c:v>
                </c:pt>
                <c:pt idx="6798">
                  <c:v>1.078E-2</c:v>
                </c:pt>
                <c:pt idx="6799">
                  <c:v>1.072E-2</c:v>
                </c:pt>
                <c:pt idx="6800">
                  <c:v>1.072E-2</c:v>
                </c:pt>
                <c:pt idx="6801">
                  <c:v>1.072E-2</c:v>
                </c:pt>
                <c:pt idx="6802">
                  <c:v>1.0670000000000001E-2</c:v>
                </c:pt>
                <c:pt idx="6803">
                  <c:v>1.0670000000000001E-2</c:v>
                </c:pt>
                <c:pt idx="6804">
                  <c:v>1.061E-2</c:v>
                </c:pt>
                <c:pt idx="6805">
                  <c:v>1.061E-2</c:v>
                </c:pt>
                <c:pt idx="6806">
                  <c:v>1.061E-2</c:v>
                </c:pt>
                <c:pt idx="6807">
                  <c:v>1.056E-2</c:v>
                </c:pt>
                <c:pt idx="6808">
                  <c:v>1.056E-2</c:v>
                </c:pt>
                <c:pt idx="6809">
                  <c:v>1.0500000000000001E-2</c:v>
                </c:pt>
                <c:pt idx="6810">
                  <c:v>1.0500000000000001E-2</c:v>
                </c:pt>
                <c:pt idx="6811">
                  <c:v>1.0500000000000001E-2</c:v>
                </c:pt>
                <c:pt idx="6812">
                  <c:v>1.0500000000000001E-2</c:v>
                </c:pt>
                <c:pt idx="6813">
                  <c:v>1.0449999999999999E-2</c:v>
                </c:pt>
                <c:pt idx="6814">
                  <c:v>1.0449999999999999E-2</c:v>
                </c:pt>
                <c:pt idx="6815">
                  <c:v>1.0449999999999999E-2</c:v>
                </c:pt>
                <c:pt idx="6816">
                  <c:v>1.0449999999999999E-2</c:v>
                </c:pt>
                <c:pt idx="6817">
                  <c:v>1.039E-2</c:v>
                </c:pt>
                <c:pt idx="6818">
                  <c:v>1.039E-2</c:v>
                </c:pt>
                <c:pt idx="6819">
                  <c:v>1.039E-2</c:v>
                </c:pt>
                <c:pt idx="6820">
                  <c:v>1.034E-2</c:v>
                </c:pt>
                <c:pt idx="6821">
                  <c:v>1.034E-2</c:v>
                </c:pt>
                <c:pt idx="6822">
                  <c:v>1.034E-2</c:v>
                </c:pt>
                <c:pt idx="6823">
                  <c:v>1.034E-2</c:v>
                </c:pt>
                <c:pt idx="6824">
                  <c:v>1.0290000000000001E-2</c:v>
                </c:pt>
                <c:pt idx="6825">
                  <c:v>1.0290000000000001E-2</c:v>
                </c:pt>
                <c:pt idx="6826">
                  <c:v>1.0290000000000001E-2</c:v>
                </c:pt>
                <c:pt idx="6827">
                  <c:v>1.0290000000000001E-2</c:v>
                </c:pt>
                <c:pt idx="6828">
                  <c:v>1.0290000000000001E-2</c:v>
                </c:pt>
                <c:pt idx="6829">
                  <c:v>1.0290000000000001E-2</c:v>
                </c:pt>
                <c:pt idx="6830">
                  <c:v>1.0290000000000001E-2</c:v>
                </c:pt>
                <c:pt idx="6831">
                  <c:v>1.023E-2</c:v>
                </c:pt>
                <c:pt idx="6832">
                  <c:v>1.023E-2</c:v>
                </c:pt>
                <c:pt idx="6833">
                  <c:v>1.023E-2</c:v>
                </c:pt>
                <c:pt idx="6834">
                  <c:v>1.023E-2</c:v>
                </c:pt>
                <c:pt idx="6835">
                  <c:v>1.023E-2</c:v>
                </c:pt>
                <c:pt idx="6836">
                  <c:v>1.023E-2</c:v>
                </c:pt>
                <c:pt idx="6837">
                  <c:v>1.023E-2</c:v>
                </c:pt>
                <c:pt idx="6838">
                  <c:v>1.018E-2</c:v>
                </c:pt>
                <c:pt idx="6839">
                  <c:v>1.018E-2</c:v>
                </c:pt>
                <c:pt idx="6840">
                  <c:v>1.018E-2</c:v>
                </c:pt>
                <c:pt idx="6841">
                  <c:v>1.018E-2</c:v>
                </c:pt>
                <c:pt idx="6842">
                  <c:v>1.018E-2</c:v>
                </c:pt>
                <c:pt idx="6843">
                  <c:v>1.018E-2</c:v>
                </c:pt>
                <c:pt idx="6844">
                  <c:v>1.018E-2</c:v>
                </c:pt>
                <c:pt idx="6845">
                  <c:v>1.018E-2</c:v>
                </c:pt>
                <c:pt idx="6846">
                  <c:v>1.018E-2</c:v>
                </c:pt>
                <c:pt idx="6847">
                  <c:v>1.018E-2</c:v>
                </c:pt>
                <c:pt idx="6848">
                  <c:v>1.018E-2</c:v>
                </c:pt>
                <c:pt idx="6849">
                  <c:v>1.018E-2</c:v>
                </c:pt>
                <c:pt idx="6850">
                  <c:v>1.018E-2</c:v>
                </c:pt>
                <c:pt idx="6851">
                  <c:v>1.018E-2</c:v>
                </c:pt>
                <c:pt idx="6852">
                  <c:v>1.0120000000000001E-2</c:v>
                </c:pt>
                <c:pt idx="6853">
                  <c:v>1.0120000000000001E-2</c:v>
                </c:pt>
                <c:pt idx="6854">
                  <c:v>1.0120000000000001E-2</c:v>
                </c:pt>
                <c:pt idx="6855">
                  <c:v>1.0120000000000001E-2</c:v>
                </c:pt>
                <c:pt idx="6856">
                  <c:v>1.0120000000000001E-2</c:v>
                </c:pt>
                <c:pt idx="6857">
                  <c:v>1.0120000000000001E-2</c:v>
                </c:pt>
                <c:pt idx="6858">
                  <c:v>1.0120000000000001E-2</c:v>
                </c:pt>
                <c:pt idx="6859">
                  <c:v>1.0120000000000001E-2</c:v>
                </c:pt>
                <c:pt idx="6860">
                  <c:v>1.0120000000000001E-2</c:v>
                </c:pt>
                <c:pt idx="6861">
                  <c:v>1.0120000000000001E-2</c:v>
                </c:pt>
                <c:pt idx="6862">
                  <c:v>1.0120000000000001E-2</c:v>
                </c:pt>
                <c:pt idx="6863">
                  <c:v>1.0120000000000001E-2</c:v>
                </c:pt>
                <c:pt idx="6864">
                  <c:v>1.0120000000000001E-2</c:v>
                </c:pt>
                <c:pt idx="6865">
                  <c:v>1.0120000000000001E-2</c:v>
                </c:pt>
                <c:pt idx="6866">
                  <c:v>1.0120000000000001E-2</c:v>
                </c:pt>
                <c:pt idx="6867">
                  <c:v>1.0120000000000001E-2</c:v>
                </c:pt>
                <c:pt idx="6868">
                  <c:v>1.0120000000000001E-2</c:v>
                </c:pt>
                <c:pt idx="6869">
                  <c:v>1.0120000000000001E-2</c:v>
                </c:pt>
                <c:pt idx="6870">
                  <c:v>1.0120000000000001E-2</c:v>
                </c:pt>
                <c:pt idx="6871">
                  <c:v>1.0070000000000001E-2</c:v>
                </c:pt>
                <c:pt idx="6872">
                  <c:v>1.0070000000000001E-2</c:v>
                </c:pt>
                <c:pt idx="6873">
                  <c:v>1.0070000000000001E-2</c:v>
                </c:pt>
                <c:pt idx="6874">
                  <c:v>1.0070000000000001E-2</c:v>
                </c:pt>
                <c:pt idx="6875">
                  <c:v>1.0070000000000001E-2</c:v>
                </c:pt>
                <c:pt idx="6876">
                  <c:v>1.0070000000000001E-2</c:v>
                </c:pt>
                <c:pt idx="6877">
                  <c:v>1.0070000000000001E-2</c:v>
                </c:pt>
                <c:pt idx="6878">
                  <c:v>1.0070000000000001E-2</c:v>
                </c:pt>
                <c:pt idx="6879">
                  <c:v>1.0070000000000001E-2</c:v>
                </c:pt>
                <c:pt idx="6880">
                  <c:v>1.0070000000000001E-2</c:v>
                </c:pt>
                <c:pt idx="6881">
                  <c:v>1.0070000000000001E-2</c:v>
                </c:pt>
                <c:pt idx="6882">
                  <c:v>1.0070000000000001E-2</c:v>
                </c:pt>
                <c:pt idx="6883">
                  <c:v>1.0070000000000001E-2</c:v>
                </c:pt>
                <c:pt idx="6884">
                  <c:v>1.001E-2</c:v>
                </c:pt>
                <c:pt idx="6885">
                  <c:v>1.001E-2</c:v>
                </c:pt>
                <c:pt idx="6886">
                  <c:v>1.001E-2</c:v>
                </c:pt>
                <c:pt idx="6887">
                  <c:v>1.001E-2</c:v>
                </c:pt>
                <c:pt idx="6888">
                  <c:v>1.001E-2</c:v>
                </c:pt>
                <c:pt idx="6889">
                  <c:v>1.001E-2</c:v>
                </c:pt>
                <c:pt idx="6890">
                  <c:v>1.001E-2</c:v>
                </c:pt>
                <c:pt idx="6891">
                  <c:v>9.9600000000000001E-3</c:v>
                </c:pt>
                <c:pt idx="6892">
                  <c:v>9.9600000000000001E-3</c:v>
                </c:pt>
                <c:pt idx="6893">
                  <c:v>9.9600000000000001E-3</c:v>
                </c:pt>
                <c:pt idx="6894">
                  <c:v>9.9600000000000001E-3</c:v>
                </c:pt>
                <c:pt idx="6895">
                  <c:v>9.9600000000000001E-3</c:v>
                </c:pt>
                <c:pt idx="6896">
                  <c:v>9.9600000000000001E-3</c:v>
                </c:pt>
                <c:pt idx="6897">
                  <c:v>9.9000000000000008E-3</c:v>
                </c:pt>
                <c:pt idx="6898">
                  <c:v>9.9000000000000008E-3</c:v>
                </c:pt>
                <c:pt idx="6899">
                  <c:v>9.9000000000000008E-3</c:v>
                </c:pt>
                <c:pt idx="6900">
                  <c:v>9.9000000000000008E-3</c:v>
                </c:pt>
                <c:pt idx="6901">
                  <c:v>9.8499999999999994E-3</c:v>
                </c:pt>
                <c:pt idx="6902">
                  <c:v>9.8499999999999994E-3</c:v>
                </c:pt>
                <c:pt idx="6903">
                  <c:v>9.8499999999999994E-3</c:v>
                </c:pt>
                <c:pt idx="6904">
                  <c:v>9.8499999999999994E-3</c:v>
                </c:pt>
                <c:pt idx="6905">
                  <c:v>9.7999999999999997E-3</c:v>
                </c:pt>
                <c:pt idx="6906">
                  <c:v>9.7999999999999997E-3</c:v>
                </c:pt>
                <c:pt idx="6907">
                  <c:v>9.7999999999999997E-3</c:v>
                </c:pt>
                <c:pt idx="6908">
                  <c:v>9.7999999999999997E-3</c:v>
                </c:pt>
                <c:pt idx="6909">
                  <c:v>9.7400000000000004E-3</c:v>
                </c:pt>
                <c:pt idx="6910">
                  <c:v>9.7400000000000004E-3</c:v>
                </c:pt>
                <c:pt idx="6911">
                  <c:v>9.7400000000000004E-3</c:v>
                </c:pt>
                <c:pt idx="6912">
                  <c:v>9.6900000000000007E-3</c:v>
                </c:pt>
                <c:pt idx="6913">
                  <c:v>9.6900000000000007E-3</c:v>
                </c:pt>
                <c:pt idx="6914">
                  <c:v>9.6900000000000007E-3</c:v>
                </c:pt>
                <c:pt idx="6915">
                  <c:v>9.6299999999999997E-3</c:v>
                </c:pt>
                <c:pt idx="6916">
                  <c:v>9.6299999999999997E-3</c:v>
                </c:pt>
                <c:pt idx="6917">
                  <c:v>9.58E-3</c:v>
                </c:pt>
                <c:pt idx="6918">
                  <c:v>9.58E-3</c:v>
                </c:pt>
                <c:pt idx="6919">
                  <c:v>9.58E-3</c:v>
                </c:pt>
                <c:pt idx="6920">
                  <c:v>9.5200000000000007E-3</c:v>
                </c:pt>
                <c:pt idx="6921">
                  <c:v>9.5200000000000007E-3</c:v>
                </c:pt>
                <c:pt idx="6922">
                  <c:v>9.4699999999999993E-3</c:v>
                </c:pt>
                <c:pt idx="6923">
                  <c:v>9.4699999999999993E-3</c:v>
                </c:pt>
                <c:pt idx="6924">
                  <c:v>9.41E-3</c:v>
                </c:pt>
                <c:pt idx="6925">
                  <c:v>9.41E-3</c:v>
                </c:pt>
                <c:pt idx="6926">
                  <c:v>9.41E-3</c:v>
                </c:pt>
                <c:pt idx="6927">
                  <c:v>9.3600000000000003E-3</c:v>
                </c:pt>
                <c:pt idx="6928">
                  <c:v>9.3600000000000003E-3</c:v>
                </c:pt>
                <c:pt idx="6929">
                  <c:v>9.3100000000000006E-3</c:v>
                </c:pt>
                <c:pt idx="6930">
                  <c:v>9.3100000000000006E-3</c:v>
                </c:pt>
                <c:pt idx="6931">
                  <c:v>9.2499999999999995E-3</c:v>
                </c:pt>
                <c:pt idx="6932">
                  <c:v>9.2499999999999995E-3</c:v>
                </c:pt>
                <c:pt idx="6933">
                  <c:v>9.1999999999999998E-3</c:v>
                </c:pt>
                <c:pt idx="6934">
                  <c:v>9.1999999999999998E-3</c:v>
                </c:pt>
                <c:pt idx="6935">
                  <c:v>9.1400000000000006E-3</c:v>
                </c:pt>
                <c:pt idx="6936">
                  <c:v>9.0900000000000009E-3</c:v>
                </c:pt>
                <c:pt idx="6937">
                  <c:v>9.0900000000000009E-3</c:v>
                </c:pt>
                <c:pt idx="6938">
                  <c:v>9.0299999999999998E-3</c:v>
                </c:pt>
                <c:pt idx="6939">
                  <c:v>9.0299999999999998E-3</c:v>
                </c:pt>
                <c:pt idx="6940">
                  <c:v>8.9800000000000001E-3</c:v>
                </c:pt>
                <c:pt idx="6941">
                  <c:v>8.9800000000000001E-3</c:v>
                </c:pt>
                <c:pt idx="6942">
                  <c:v>8.9200000000000008E-3</c:v>
                </c:pt>
                <c:pt idx="6943">
                  <c:v>8.9200000000000008E-3</c:v>
                </c:pt>
                <c:pt idx="6944">
                  <c:v>8.8699999999999994E-3</c:v>
                </c:pt>
                <c:pt idx="6945">
                  <c:v>8.8699999999999994E-3</c:v>
                </c:pt>
                <c:pt idx="6946">
                  <c:v>8.8199999999999997E-3</c:v>
                </c:pt>
                <c:pt idx="6947">
                  <c:v>8.7600000000000004E-3</c:v>
                </c:pt>
                <c:pt idx="6948">
                  <c:v>8.7600000000000004E-3</c:v>
                </c:pt>
                <c:pt idx="6949">
                  <c:v>8.7100000000000007E-3</c:v>
                </c:pt>
                <c:pt idx="6950">
                  <c:v>8.6499999999999997E-3</c:v>
                </c:pt>
                <c:pt idx="6951">
                  <c:v>8.6499999999999997E-3</c:v>
                </c:pt>
                <c:pt idx="6952">
                  <c:v>8.6E-3</c:v>
                </c:pt>
                <c:pt idx="6953">
                  <c:v>8.6E-3</c:v>
                </c:pt>
                <c:pt idx="6954">
                  <c:v>8.5400000000000007E-3</c:v>
                </c:pt>
                <c:pt idx="6955">
                  <c:v>8.4899999999999993E-3</c:v>
                </c:pt>
                <c:pt idx="6956">
                  <c:v>8.4899999999999993E-3</c:v>
                </c:pt>
                <c:pt idx="6957">
                  <c:v>8.43E-3</c:v>
                </c:pt>
                <c:pt idx="6958">
                  <c:v>8.43E-3</c:v>
                </c:pt>
                <c:pt idx="6959">
                  <c:v>8.3800000000000003E-3</c:v>
                </c:pt>
                <c:pt idx="6960">
                  <c:v>8.3300000000000006E-3</c:v>
                </c:pt>
                <c:pt idx="6961">
                  <c:v>8.3300000000000006E-3</c:v>
                </c:pt>
                <c:pt idx="6962">
                  <c:v>8.2699999999999996E-3</c:v>
                </c:pt>
                <c:pt idx="6963">
                  <c:v>8.2199999999999999E-3</c:v>
                </c:pt>
                <c:pt idx="6964">
                  <c:v>8.2199999999999999E-3</c:v>
                </c:pt>
                <c:pt idx="6965">
                  <c:v>8.1600000000000006E-3</c:v>
                </c:pt>
                <c:pt idx="6966">
                  <c:v>8.1099999999999992E-3</c:v>
                </c:pt>
                <c:pt idx="6967">
                  <c:v>8.1099999999999992E-3</c:v>
                </c:pt>
                <c:pt idx="6968">
                  <c:v>8.0499999999999999E-3</c:v>
                </c:pt>
                <c:pt idx="6969">
                  <c:v>8.0000000000000002E-3</c:v>
                </c:pt>
                <c:pt idx="6970">
                  <c:v>8.0000000000000002E-3</c:v>
                </c:pt>
                <c:pt idx="6971">
                  <c:v>7.9399999999999991E-3</c:v>
                </c:pt>
                <c:pt idx="6972">
                  <c:v>7.9399999999999991E-3</c:v>
                </c:pt>
                <c:pt idx="6973">
                  <c:v>7.8899999999999994E-3</c:v>
                </c:pt>
                <c:pt idx="6974">
                  <c:v>7.8399999999999997E-3</c:v>
                </c:pt>
                <c:pt idx="6975">
                  <c:v>7.8399999999999997E-3</c:v>
                </c:pt>
                <c:pt idx="6976">
                  <c:v>7.7799999999999996E-3</c:v>
                </c:pt>
                <c:pt idx="6977">
                  <c:v>7.7799999999999996E-3</c:v>
                </c:pt>
                <c:pt idx="6978">
                  <c:v>7.7299999999999999E-3</c:v>
                </c:pt>
                <c:pt idx="6979">
                  <c:v>7.6699999999999997E-3</c:v>
                </c:pt>
                <c:pt idx="6980">
                  <c:v>7.6699999999999997E-3</c:v>
                </c:pt>
                <c:pt idx="6981">
                  <c:v>7.62E-3</c:v>
                </c:pt>
                <c:pt idx="6982">
                  <c:v>7.5599999999999999E-3</c:v>
                </c:pt>
                <c:pt idx="6983">
                  <c:v>7.5599999999999999E-3</c:v>
                </c:pt>
                <c:pt idx="6984">
                  <c:v>7.5100000000000002E-3</c:v>
                </c:pt>
                <c:pt idx="6985">
                  <c:v>7.5100000000000002E-3</c:v>
                </c:pt>
                <c:pt idx="6986">
                  <c:v>7.45E-3</c:v>
                </c:pt>
                <c:pt idx="6987">
                  <c:v>7.45E-3</c:v>
                </c:pt>
                <c:pt idx="6988">
                  <c:v>7.4000000000000003E-3</c:v>
                </c:pt>
                <c:pt idx="6989">
                  <c:v>7.4000000000000003E-3</c:v>
                </c:pt>
                <c:pt idx="6990">
                  <c:v>7.3499999999999998E-3</c:v>
                </c:pt>
                <c:pt idx="6991">
                  <c:v>7.2899999999999996E-3</c:v>
                </c:pt>
                <c:pt idx="6992">
                  <c:v>7.2899999999999996E-3</c:v>
                </c:pt>
                <c:pt idx="6993">
                  <c:v>7.2399999999999999E-3</c:v>
                </c:pt>
                <c:pt idx="6994">
                  <c:v>7.2399999999999999E-3</c:v>
                </c:pt>
                <c:pt idx="6995">
                  <c:v>7.1799999999999998E-3</c:v>
                </c:pt>
                <c:pt idx="6996">
                  <c:v>7.1799999999999998E-3</c:v>
                </c:pt>
                <c:pt idx="6997">
                  <c:v>7.1300000000000001E-3</c:v>
                </c:pt>
                <c:pt idx="6998">
                  <c:v>7.1300000000000001E-3</c:v>
                </c:pt>
                <c:pt idx="6999">
                  <c:v>7.0699999999999999E-3</c:v>
                </c:pt>
                <c:pt idx="7000">
                  <c:v>7.0699999999999999E-3</c:v>
                </c:pt>
                <c:pt idx="7001">
                  <c:v>7.0200000000000002E-3</c:v>
                </c:pt>
                <c:pt idx="7002">
                  <c:v>7.0200000000000002E-3</c:v>
                </c:pt>
                <c:pt idx="7003">
                  <c:v>6.96E-3</c:v>
                </c:pt>
                <c:pt idx="7004">
                  <c:v>6.96E-3</c:v>
                </c:pt>
                <c:pt idx="7005">
                  <c:v>6.9100000000000003E-3</c:v>
                </c:pt>
                <c:pt idx="7006">
                  <c:v>6.9100000000000003E-3</c:v>
                </c:pt>
                <c:pt idx="7007">
                  <c:v>6.9100000000000003E-3</c:v>
                </c:pt>
                <c:pt idx="7008">
                  <c:v>6.8599999999999998E-3</c:v>
                </c:pt>
                <c:pt idx="7009">
                  <c:v>6.8599999999999998E-3</c:v>
                </c:pt>
                <c:pt idx="7010">
                  <c:v>6.7999999999999996E-3</c:v>
                </c:pt>
                <c:pt idx="7011">
                  <c:v>6.7999999999999996E-3</c:v>
                </c:pt>
                <c:pt idx="7012">
                  <c:v>6.7499999999999999E-3</c:v>
                </c:pt>
                <c:pt idx="7013">
                  <c:v>6.7499999999999999E-3</c:v>
                </c:pt>
                <c:pt idx="7014">
                  <c:v>6.7499999999999999E-3</c:v>
                </c:pt>
                <c:pt idx="7015">
                  <c:v>6.6899999999999998E-3</c:v>
                </c:pt>
                <c:pt idx="7016">
                  <c:v>6.6899999999999998E-3</c:v>
                </c:pt>
                <c:pt idx="7017">
                  <c:v>6.6400000000000001E-3</c:v>
                </c:pt>
                <c:pt idx="7018">
                  <c:v>6.6400000000000001E-3</c:v>
                </c:pt>
                <c:pt idx="7019">
                  <c:v>6.6400000000000001E-3</c:v>
                </c:pt>
                <c:pt idx="7020">
                  <c:v>6.5799999999999999E-3</c:v>
                </c:pt>
                <c:pt idx="7021">
                  <c:v>6.5799999999999999E-3</c:v>
                </c:pt>
                <c:pt idx="7022">
                  <c:v>6.5799999999999999E-3</c:v>
                </c:pt>
                <c:pt idx="7023">
                  <c:v>6.5799999999999999E-3</c:v>
                </c:pt>
                <c:pt idx="7024">
                  <c:v>6.5300000000000002E-3</c:v>
                </c:pt>
                <c:pt idx="7025">
                  <c:v>6.5300000000000002E-3</c:v>
                </c:pt>
                <c:pt idx="7026">
                  <c:v>6.5300000000000002E-3</c:v>
                </c:pt>
                <c:pt idx="7027">
                  <c:v>6.4700000000000001E-3</c:v>
                </c:pt>
                <c:pt idx="7028">
                  <c:v>6.4700000000000001E-3</c:v>
                </c:pt>
                <c:pt idx="7029">
                  <c:v>6.4700000000000001E-3</c:v>
                </c:pt>
                <c:pt idx="7030">
                  <c:v>6.4200000000000004E-3</c:v>
                </c:pt>
                <c:pt idx="7031">
                  <c:v>6.4200000000000004E-3</c:v>
                </c:pt>
                <c:pt idx="7032">
                  <c:v>6.4200000000000004E-3</c:v>
                </c:pt>
                <c:pt idx="7033">
                  <c:v>6.4200000000000004E-3</c:v>
                </c:pt>
                <c:pt idx="7034">
                  <c:v>6.3699999999999998E-3</c:v>
                </c:pt>
                <c:pt idx="7035">
                  <c:v>6.3699999999999998E-3</c:v>
                </c:pt>
                <c:pt idx="7036">
                  <c:v>6.3699999999999998E-3</c:v>
                </c:pt>
                <c:pt idx="7037">
                  <c:v>6.3699999999999998E-3</c:v>
                </c:pt>
                <c:pt idx="7038">
                  <c:v>6.3699999999999998E-3</c:v>
                </c:pt>
                <c:pt idx="7039">
                  <c:v>6.3099999999999996E-3</c:v>
                </c:pt>
                <c:pt idx="7040">
                  <c:v>6.3099999999999996E-3</c:v>
                </c:pt>
                <c:pt idx="7041">
                  <c:v>6.3099999999999996E-3</c:v>
                </c:pt>
                <c:pt idx="7042">
                  <c:v>6.3099999999999996E-3</c:v>
                </c:pt>
                <c:pt idx="7043">
                  <c:v>6.3099999999999996E-3</c:v>
                </c:pt>
                <c:pt idx="7044">
                  <c:v>6.2599999999999999E-3</c:v>
                </c:pt>
                <c:pt idx="7045">
                  <c:v>6.2599999999999999E-3</c:v>
                </c:pt>
                <c:pt idx="7046">
                  <c:v>6.2599999999999999E-3</c:v>
                </c:pt>
                <c:pt idx="7047">
                  <c:v>6.2599999999999999E-3</c:v>
                </c:pt>
                <c:pt idx="7048">
                  <c:v>6.2599999999999999E-3</c:v>
                </c:pt>
                <c:pt idx="7049">
                  <c:v>6.1999999999999998E-3</c:v>
                </c:pt>
                <c:pt idx="7050">
                  <c:v>6.1999999999999998E-3</c:v>
                </c:pt>
                <c:pt idx="7051">
                  <c:v>6.1999999999999998E-3</c:v>
                </c:pt>
                <c:pt idx="7052">
                  <c:v>6.1999999999999998E-3</c:v>
                </c:pt>
                <c:pt idx="7053">
                  <c:v>6.1999999999999998E-3</c:v>
                </c:pt>
                <c:pt idx="7054">
                  <c:v>6.1999999999999998E-3</c:v>
                </c:pt>
                <c:pt idx="7055">
                  <c:v>6.1999999999999998E-3</c:v>
                </c:pt>
                <c:pt idx="7056">
                  <c:v>6.1500000000000001E-3</c:v>
                </c:pt>
                <c:pt idx="7057">
                  <c:v>6.1500000000000001E-3</c:v>
                </c:pt>
                <c:pt idx="7058">
                  <c:v>6.1500000000000001E-3</c:v>
                </c:pt>
                <c:pt idx="7059">
                  <c:v>6.1500000000000001E-3</c:v>
                </c:pt>
                <c:pt idx="7060">
                  <c:v>6.1500000000000001E-3</c:v>
                </c:pt>
                <c:pt idx="7061">
                  <c:v>6.1500000000000001E-3</c:v>
                </c:pt>
                <c:pt idx="7062">
                  <c:v>6.1500000000000001E-3</c:v>
                </c:pt>
                <c:pt idx="7063">
                  <c:v>6.0899999999999999E-3</c:v>
                </c:pt>
                <c:pt idx="7064">
                  <c:v>6.0899999999999999E-3</c:v>
                </c:pt>
                <c:pt idx="7065">
                  <c:v>6.0899999999999999E-3</c:v>
                </c:pt>
                <c:pt idx="7066">
                  <c:v>6.0899999999999999E-3</c:v>
                </c:pt>
                <c:pt idx="7067">
                  <c:v>6.0899999999999999E-3</c:v>
                </c:pt>
                <c:pt idx="7068">
                  <c:v>6.0899999999999999E-3</c:v>
                </c:pt>
                <c:pt idx="7069">
                  <c:v>6.0899999999999999E-3</c:v>
                </c:pt>
                <c:pt idx="7070">
                  <c:v>6.0899999999999999E-3</c:v>
                </c:pt>
                <c:pt idx="7071">
                  <c:v>6.0899999999999999E-3</c:v>
                </c:pt>
                <c:pt idx="7072">
                  <c:v>6.0400000000000002E-3</c:v>
                </c:pt>
                <c:pt idx="7073">
                  <c:v>6.0400000000000002E-3</c:v>
                </c:pt>
                <c:pt idx="7074">
                  <c:v>6.0400000000000002E-3</c:v>
                </c:pt>
                <c:pt idx="7075">
                  <c:v>6.0400000000000002E-3</c:v>
                </c:pt>
                <c:pt idx="7076">
                  <c:v>6.0400000000000002E-3</c:v>
                </c:pt>
                <c:pt idx="7077">
                  <c:v>6.0400000000000002E-3</c:v>
                </c:pt>
                <c:pt idx="7078">
                  <c:v>6.0400000000000002E-3</c:v>
                </c:pt>
                <c:pt idx="7079">
                  <c:v>5.9800000000000001E-3</c:v>
                </c:pt>
                <c:pt idx="7080">
                  <c:v>5.9800000000000001E-3</c:v>
                </c:pt>
                <c:pt idx="7081">
                  <c:v>5.9800000000000001E-3</c:v>
                </c:pt>
                <c:pt idx="7082">
                  <c:v>5.9800000000000001E-3</c:v>
                </c:pt>
                <c:pt idx="7083">
                  <c:v>5.9800000000000001E-3</c:v>
                </c:pt>
                <c:pt idx="7084">
                  <c:v>5.9800000000000001E-3</c:v>
                </c:pt>
                <c:pt idx="7085">
                  <c:v>5.9800000000000001E-3</c:v>
                </c:pt>
                <c:pt idx="7086">
                  <c:v>5.9800000000000001E-3</c:v>
                </c:pt>
                <c:pt idx="7087">
                  <c:v>5.9800000000000001E-3</c:v>
                </c:pt>
                <c:pt idx="7088">
                  <c:v>5.9800000000000001E-3</c:v>
                </c:pt>
                <c:pt idx="7089">
                  <c:v>5.9300000000000004E-3</c:v>
                </c:pt>
                <c:pt idx="7090">
                  <c:v>5.9300000000000004E-3</c:v>
                </c:pt>
                <c:pt idx="7091">
                  <c:v>5.9300000000000004E-3</c:v>
                </c:pt>
                <c:pt idx="7092">
                  <c:v>5.9300000000000004E-3</c:v>
                </c:pt>
                <c:pt idx="7093">
                  <c:v>5.9300000000000004E-3</c:v>
                </c:pt>
                <c:pt idx="7094">
                  <c:v>5.9300000000000004E-3</c:v>
                </c:pt>
                <c:pt idx="7095">
                  <c:v>5.9300000000000004E-3</c:v>
                </c:pt>
                <c:pt idx="7096">
                  <c:v>5.8799999999999998E-3</c:v>
                </c:pt>
                <c:pt idx="7097">
                  <c:v>5.8799999999999998E-3</c:v>
                </c:pt>
                <c:pt idx="7098">
                  <c:v>5.8799999999999998E-3</c:v>
                </c:pt>
                <c:pt idx="7099">
                  <c:v>5.8799999999999998E-3</c:v>
                </c:pt>
                <c:pt idx="7100">
                  <c:v>5.8799999999999998E-3</c:v>
                </c:pt>
                <c:pt idx="7101">
                  <c:v>5.8799999999999998E-3</c:v>
                </c:pt>
                <c:pt idx="7102">
                  <c:v>5.8799999999999998E-3</c:v>
                </c:pt>
                <c:pt idx="7103">
                  <c:v>5.8199999999999997E-3</c:v>
                </c:pt>
                <c:pt idx="7104">
                  <c:v>5.8199999999999997E-3</c:v>
                </c:pt>
                <c:pt idx="7105">
                  <c:v>5.8199999999999997E-3</c:v>
                </c:pt>
                <c:pt idx="7106">
                  <c:v>5.8199999999999997E-3</c:v>
                </c:pt>
                <c:pt idx="7107">
                  <c:v>5.8199999999999997E-3</c:v>
                </c:pt>
                <c:pt idx="7108">
                  <c:v>5.8199999999999997E-3</c:v>
                </c:pt>
                <c:pt idx="7109">
                  <c:v>5.77E-3</c:v>
                </c:pt>
                <c:pt idx="7110">
                  <c:v>5.77E-3</c:v>
                </c:pt>
                <c:pt idx="7111">
                  <c:v>5.77E-3</c:v>
                </c:pt>
                <c:pt idx="7112">
                  <c:v>5.77E-3</c:v>
                </c:pt>
                <c:pt idx="7113">
                  <c:v>5.77E-3</c:v>
                </c:pt>
                <c:pt idx="7114">
                  <c:v>5.7099999999999998E-3</c:v>
                </c:pt>
                <c:pt idx="7115">
                  <c:v>5.7099999999999998E-3</c:v>
                </c:pt>
                <c:pt idx="7116">
                  <c:v>5.7099999999999998E-3</c:v>
                </c:pt>
                <c:pt idx="7117">
                  <c:v>5.7099999999999998E-3</c:v>
                </c:pt>
                <c:pt idx="7118">
                  <c:v>5.7099999999999998E-3</c:v>
                </c:pt>
                <c:pt idx="7119">
                  <c:v>5.7099999999999998E-3</c:v>
                </c:pt>
                <c:pt idx="7120">
                  <c:v>5.6600000000000001E-3</c:v>
                </c:pt>
                <c:pt idx="7121">
                  <c:v>5.6600000000000001E-3</c:v>
                </c:pt>
                <c:pt idx="7122">
                  <c:v>5.6600000000000001E-3</c:v>
                </c:pt>
                <c:pt idx="7123">
                  <c:v>5.6600000000000001E-3</c:v>
                </c:pt>
                <c:pt idx="7124">
                  <c:v>5.6600000000000001E-3</c:v>
                </c:pt>
                <c:pt idx="7125">
                  <c:v>5.5999999999999999E-3</c:v>
                </c:pt>
                <c:pt idx="7126">
                  <c:v>5.5999999999999999E-3</c:v>
                </c:pt>
                <c:pt idx="7127">
                  <c:v>5.5999999999999999E-3</c:v>
                </c:pt>
                <c:pt idx="7128">
                  <c:v>5.5999999999999999E-3</c:v>
                </c:pt>
                <c:pt idx="7129">
                  <c:v>5.5500000000000002E-3</c:v>
                </c:pt>
                <c:pt idx="7130">
                  <c:v>5.5500000000000002E-3</c:v>
                </c:pt>
                <c:pt idx="7131">
                  <c:v>5.5500000000000002E-3</c:v>
                </c:pt>
                <c:pt idx="7132">
                  <c:v>5.5500000000000002E-3</c:v>
                </c:pt>
                <c:pt idx="7133">
                  <c:v>5.5500000000000002E-3</c:v>
                </c:pt>
                <c:pt idx="7134">
                  <c:v>5.4900000000000001E-3</c:v>
                </c:pt>
                <c:pt idx="7135">
                  <c:v>5.4900000000000001E-3</c:v>
                </c:pt>
                <c:pt idx="7136">
                  <c:v>5.4900000000000001E-3</c:v>
                </c:pt>
                <c:pt idx="7137">
                  <c:v>5.4900000000000001E-3</c:v>
                </c:pt>
                <c:pt idx="7138">
                  <c:v>5.4400000000000004E-3</c:v>
                </c:pt>
                <c:pt idx="7139">
                  <c:v>5.4400000000000004E-3</c:v>
                </c:pt>
                <c:pt idx="7140">
                  <c:v>5.4400000000000004E-3</c:v>
                </c:pt>
                <c:pt idx="7141">
                  <c:v>5.4400000000000004E-3</c:v>
                </c:pt>
                <c:pt idx="7142">
                  <c:v>5.3800000000000002E-3</c:v>
                </c:pt>
                <c:pt idx="7143">
                  <c:v>5.3800000000000002E-3</c:v>
                </c:pt>
                <c:pt idx="7144">
                  <c:v>5.3800000000000002E-3</c:v>
                </c:pt>
                <c:pt idx="7145">
                  <c:v>5.3800000000000002E-3</c:v>
                </c:pt>
                <c:pt idx="7146">
                  <c:v>5.3299999999999997E-3</c:v>
                </c:pt>
                <c:pt idx="7147">
                  <c:v>5.3299999999999997E-3</c:v>
                </c:pt>
                <c:pt idx="7148">
                  <c:v>5.3299999999999997E-3</c:v>
                </c:pt>
                <c:pt idx="7149">
                  <c:v>5.3299999999999997E-3</c:v>
                </c:pt>
                <c:pt idx="7150">
                  <c:v>5.28E-3</c:v>
                </c:pt>
                <c:pt idx="7151">
                  <c:v>5.28E-3</c:v>
                </c:pt>
                <c:pt idx="7152">
                  <c:v>5.28E-3</c:v>
                </c:pt>
                <c:pt idx="7153">
                  <c:v>5.28E-3</c:v>
                </c:pt>
                <c:pt idx="7154">
                  <c:v>5.2199999999999998E-3</c:v>
                </c:pt>
                <c:pt idx="7155">
                  <c:v>5.2199999999999998E-3</c:v>
                </c:pt>
                <c:pt idx="7156">
                  <c:v>5.2199999999999998E-3</c:v>
                </c:pt>
                <c:pt idx="7157">
                  <c:v>5.1700000000000001E-3</c:v>
                </c:pt>
                <c:pt idx="7158">
                  <c:v>5.1700000000000001E-3</c:v>
                </c:pt>
                <c:pt idx="7159">
                  <c:v>5.1700000000000001E-3</c:v>
                </c:pt>
                <c:pt idx="7160">
                  <c:v>5.11E-3</c:v>
                </c:pt>
                <c:pt idx="7161">
                  <c:v>5.11E-3</c:v>
                </c:pt>
                <c:pt idx="7162">
                  <c:v>5.11E-3</c:v>
                </c:pt>
                <c:pt idx="7163">
                  <c:v>5.11E-3</c:v>
                </c:pt>
                <c:pt idx="7164">
                  <c:v>5.0600000000000003E-3</c:v>
                </c:pt>
                <c:pt idx="7165">
                  <c:v>5.0600000000000003E-3</c:v>
                </c:pt>
                <c:pt idx="7166">
                  <c:v>5.0600000000000003E-3</c:v>
                </c:pt>
                <c:pt idx="7167">
                  <c:v>5.0000000000000001E-3</c:v>
                </c:pt>
                <c:pt idx="7168">
                  <c:v>5.0000000000000001E-3</c:v>
                </c:pt>
                <c:pt idx="7169">
                  <c:v>5.0000000000000001E-3</c:v>
                </c:pt>
                <c:pt idx="7170">
                  <c:v>5.0000000000000001E-3</c:v>
                </c:pt>
                <c:pt idx="7171">
                  <c:v>4.9500000000000004E-3</c:v>
                </c:pt>
                <c:pt idx="7172">
                  <c:v>4.9500000000000004E-3</c:v>
                </c:pt>
                <c:pt idx="7173">
                  <c:v>4.9500000000000004E-3</c:v>
                </c:pt>
                <c:pt idx="7174">
                  <c:v>4.8900000000000002E-3</c:v>
                </c:pt>
                <c:pt idx="7175">
                  <c:v>4.8900000000000002E-3</c:v>
                </c:pt>
                <c:pt idx="7176">
                  <c:v>4.8900000000000002E-3</c:v>
                </c:pt>
                <c:pt idx="7177">
                  <c:v>4.8399999999999997E-3</c:v>
                </c:pt>
                <c:pt idx="7178">
                  <c:v>4.8399999999999997E-3</c:v>
                </c:pt>
                <c:pt idx="7179">
                  <c:v>4.8399999999999997E-3</c:v>
                </c:pt>
                <c:pt idx="7180">
                  <c:v>4.79E-3</c:v>
                </c:pt>
                <c:pt idx="7181">
                  <c:v>4.79E-3</c:v>
                </c:pt>
                <c:pt idx="7182">
                  <c:v>4.79E-3</c:v>
                </c:pt>
                <c:pt idx="7183">
                  <c:v>4.79E-3</c:v>
                </c:pt>
                <c:pt idx="7184">
                  <c:v>4.7299999999999998E-3</c:v>
                </c:pt>
                <c:pt idx="7185">
                  <c:v>4.7299999999999998E-3</c:v>
                </c:pt>
                <c:pt idx="7186">
                  <c:v>4.7299999999999998E-3</c:v>
                </c:pt>
                <c:pt idx="7187">
                  <c:v>4.6800000000000001E-3</c:v>
                </c:pt>
                <c:pt idx="7188">
                  <c:v>4.6800000000000001E-3</c:v>
                </c:pt>
                <c:pt idx="7189">
                  <c:v>4.62E-3</c:v>
                </c:pt>
                <c:pt idx="7190">
                  <c:v>4.62E-3</c:v>
                </c:pt>
                <c:pt idx="7191">
                  <c:v>4.62E-3</c:v>
                </c:pt>
                <c:pt idx="7192">
                  <c:v>4.5700000000000003E-3</c:v>
                </c:pt>
                <c:pt idx="7193">
                  <c:v>4.5700000000000003E-3</c:v>
                </c:pt>
                <c:pt idx="7194">
                  <c:v>4.5700000000000003E-3</c:v>
                </c:pt>
                <c:pt idx="7195">
                  <c:v>4.5100000000000001E-3</c:v>
                </c:pt>
                <c:pt idx="7196">
                  <c:v>4.5100000000000001E-3</c:v>
                </c:pt>
                <c:pt idx="7197">
                  <c:v>4.5100000000000001E-3</c:v>
                </c:pt>
                <c:pt idx="7198">
                  <c:v>4.4600000000000004E-3</c:v>
                </c:pt>
                <c:pt idx="7199">
                  <c:v>4.4600000000000004E-3</c:v>
                </c:pt>
                <c:pt idx="7200">
                  <c:v>4.4600000000000004E-3</c:v>
                </c:pt>
                <c:pt idx="7201">
                  <c:v>4.4000000000000003E-3</c:v>
                </c:pt>
                <c:pt idx="7202">
                  <c:v>4.4000000000000003E-3</c:v>
                </c:pt>
                <c:pt idx="7203">
                  <c:v>4.4000000000000003E-3</c:v>
                </c:pt>
                <c:pt idx="7204">
                  <c:v>4.3499999999999997E-3</c:v>
                </c:pt>
                <c:pt idx="7205">
                  <c:v>4.3499999999999997E-3</c:v>
                </c:pt>
                <c:pt idx="7206">
                  <c:v>4.3E-3</c:v>
                </c:pt>
                <c:pt idx="7207">
                  <c:v>4.3E-3</c:v>
                </c:pt>
                <c:pt idx="7208">
                  <c:v>4.3E-3</c:v>
                </c:pt>
                <c:pt idx="7209">
                  <c:v>4.2399999999999998E-3</c:v>
                </c:pt>
                <c:pt idx="7210">
                  <c:v>4.2399999999999998E-3</c:v>
                </c:pt>
                <c:pt idx="7211">
                  <c:v>4.2399999999999998E-3</c:v>
                </c:pt>
                <c:pt idx="7212">
                  <c:v>4.1900000000000001E-3</c:v>
                </c:pt>
                <c:pt idx="7213">
                  <c:v>4.1900000000000001E-3</c:v>
                </c:pt>
                <c:pt idx="7214">
                  <c:v>4.1900000000000001E-3</c:v>
                </c:pt>
                <c:pt idx="7215">
                  <c:v>4.13E-3</c:v>
                </c:pt>
                <c:pt idx="7216">
                  <c:v>4.13E-3</c:v>
                </c:pt>
                <c:pt idx="7217">
                  <c:v>4.0800000000000003E-3</c:v>
                </c:pt>
                <c:pt idx="7218">
                  <c:v>4.0800000000000003E-3</c:v>
                </c:pt>
                <c:pt idx="7219">
                  <c:v>4.0800000000000003E-3</c:v>
                </c:pt>
                <c:pt idx="7220">
                  <c:v>4.0200000000000001E-3</c:v>
                </c:pt>
                <c:pt idx="7221">
                  <c:v>4.0200000000000001E-3</c:v>
                </c:pt>
                <c:pt idx="7222">
                  <c:v>3.9699999999999996E-3</c:v>
                </c:pt>
                <c:pt idx="7223">
                  <c:v>3.9699999999999996E-3</c:v>
                </c:pt>
                <c:pt idx="7224">
                  <c:v>3.9100000000000003E-3</c:v>
                </c:pt>
                <c:pt idx="7225">
                  <c:v>3.9100000000000003E-3</c:v>
                </c:pt>
                <c:pt idx="7226">
                  <c:v>3.9100000000000003E-3</c:v>
                </c:pt>
                <c:pt idx="7227">
                  <c:v>3.8600000000000001E-3</c:v>
                </c:pt>
                <c:pt idx="7228">
                  <c:v>3.8600000000000001E-3</c:v>
                </c:pt>
                <c:pt idx="7229">
                  <c:v>3.81E-3</c:v>
                </c:pt>
                <c:pt idx="7230">
                  <c:v>3.81E-3</c:v>
                </c:pt>
                <c:pt idx="7231">
                  <c:v>3.81E-3</c:v>
                </c:pt>
                <c:pt idx="7232">
                  <c:v>3.7499999999999999E-3</c:v>
                </c:pt>
                <c:pt idx="7233">
                  <c:v>3.7499999999999999E-3</c:v>
                </c:pt>
                <c:pt idx="7234">
                  <c:v>3.7000000000000002E-3</c:v>
                </c:pt>
                <c:pt idx="7235">
                  <c:v>3.7000000000000002E-3</c:v>
                </c:pt>
                <c:pt idx="7236">
                  <c:v>3.64E-3</c:v>
                </c:pt>
                <c:pt idx="7237">
                  <c:v>3.64E-3</c:v>
                </c:pt>
                <c:pt idx="7238">
                  <c:v>3.5899999999999999E-3</c:v>
                </c:pt>
                <c:pt idx="7239">
                  <c:v>3.5899999999999999E-3</c:v>
                </c:pt>
                <c:pt idx="7240">
                  <c:v>3.5899999999999999E-3</c:v>
                </c:pt>
                <c:pt idx="7241">
                  <c:v>3.5300000000000002E-3</c:v>
                </c:pt>
                <c:pt idx="7242">
                  <c:v>3.5300000000000002E-3</c:v>
                </c:pt>
                <c:pt idx="7243">
                  <c:v>3.48E-3</c:v>
                </c:pt>
                <c:pt idx="7244">
                  <c:v>3.48E-3</c:v>
                </c:pt>
                <c:pt idx="7245">
                  <c:v>3.4199999999999999E-3</c:v>
                </c:pt>
                <c:pt idx="7246">
                  <c:v>3.4199999999999999E-3</c:v>
                </c:pt>
                <c:pt idx="7247">
                  <c:v>3.3700000000000002E-3</c:v>
                </c:pt>
                <c:pt idx="7248">
                  <c:v>3.3700000000000002E-3</c:v>
                </c:pt>
                <c:pt idx="7249">
                  <c:v>3.3700000000000002E-3</c:v>
                </c:pt>
                <c:pt idx="7250">
                  <c:v>3.32E-3</c:v>
                </c:pt>
                <c:pt idx="7251">
                  <c:v>3.32E-3</c:v>
                </c:pt>
                <c:pt idx="7252">
                  <c:v>3.2599999999999999E-3</c:v>
                </c:pt>
                <c:pt idx="7253">
                  <c:v>3.2599999999999999E-3</c:v>
                </c:pt>
                <c:pt idx="7254">
                  <c:v>3.2100000000000002E-3</c:v>
                </c:pt>
                <c:pt idx="7255">
                  <c:v>3.15E-3</c:v>
                </c:pt>
                <c:pt idx="7256">
                  <c:v>3.15E-3</c:v>
                </c:pt>
                <c:pt idx="7257">
                  <c:v>3.15E-3</c:v>
                </c:pt>
                <c:pt idx="7258">
                  <c:v>3.0999999999999999E-3</c:v>
                </c:pt>
                <c:pt idx="7259">
                  <c:v>3.0999999999999999E-3</c:v>
                </c:pt>
                <c:pt idx="7260">
                  <c:v>3.0400000000000002E-3</c:v>
                </c:pt>
                <c:pt idx="7261">
                  <c:v>3.0400000000000002E-3</c:v>
                </c:pt>
                <c:pt idx="7262">
                  <c:v>2.99E-3</c:v>
                </c:pt>
                <c:pt idx="7263">
                  <c:v>2.99E-3</c:v>
                </c:pt>
                <c:pt idx="7264">
                  <c:v>2.9299999999999999E-3</c:v>
                </c:pt>
                <c:pt idx="7265">
                  <c:v>2.9299999999999999E-3</c:v>
                </c:pt>
                <c:pt idx="7266">
                  <c:v>2.8800000000000002E-3</c:v>
                </c:pt>
                <c:pt idx="7267">
                  <c:v>2.8800000000000002E-3</c:v>
                </c:pt>
                <c:pt idx="7268">
                  <c:v>2.8300000000000001E-3</c:v>
                </c:pt>
                <c:pt idx="7269">
                  <c:v>2.8300000000000001E-3</c:v>
                </c:pt>
                <c:pt idx="7270">
                  <c:v>2.7699999999999999E-3</c:v>
                </c:pt>
                <c:pt idx="7271">
                  <c:v>2.7699999999999999E-3</c:v>
                </c:pt>
                <c:pt idx="7272">
                  <c:v>2.7200000000000002E-3</c:v>
                </c:pt>
                <c:pt idx="7273">
                  <c:v>2.7200000000000002E-3</c:v>
                </c:pt>
                <c:pt idx="7274">
                  <c:v>2.66E-3</c:v>
                </c:pt>
                <c:pt idx="7275">
                  <c:v>2.66E-3</c:v>
                </c:pt>
                <c:pt idx="7276">
                  <c:v>2.6099999999999999E-3</c:v>
                </c:pt>
                <c:pt idx="7277">
                  <c:v>2.6099999999999999E-3</c:v>
                </c:pt>
                <c:pt idx="7278">
                  <c:v>2.5500000000000002E-3</c:v>
                </c:pt>
                <c:pt idx="7279">
                  <c:v>2.5500000000000002E-3</c:v>
                </c:pt>
                <c:pt idx="7280">
                  <c:v>2.5000000000000001E-3</c:v>
                </c:pt>
                <c:pt idx="7281">
                  <c:v>2.5000000000000001E-3</c:v>
                </c:pt>
                <c:pt idx="7282">
                  <c:v>2.4399999999999999E-3</c:v>
                </c:pt>
                <c:pt idx="7283">
                  <c:v>2.4399999999999999E-3</c:v>
                </c:pt>
                <c:pt idx="7284">
                  <c:v>2.3900000000000002E-3</c:v>
                </c:pt>
                <c:pt idx="7285">
                  <c:v>2.3400000000000001E-3</c:v>
                </c:pt>
                <c:pt idx="7286">
                  <c:v>2.3400000000000001E-3</c:v>
                </c:pt>
                <c:pt idx="7287">
                  <c:v>2.2799999999999999E-3</c:v>
                </c:pt>
                <c:pt idx="7288">
                  <c:v>2.2799999999999999E-3</c:v>
                </c:pt>
                <c:pt idx="7289">
                  <c:v>2.2300000000000002E-3</c:v>
                </c:pt>
                <c:pt idx="7290">
                  <c:v>2.2300000000000002E-3</c:v>
                </c:pt>
                <c:pt idx="7291">
                  <c:v>2.1700000000000001E-3</c:v>
                </c:pt>
                <c:pt idx="7292">
                  <c:v>2.1700000000000001E-3</c:v>
                </c:pt>
                <c:pt idx="7293">
                  <c:v>2.1199999999999999E-3</c:v>
                </c:pt>
                <c:pt idx="7294">
                  <c:v>2.1199999999999999E-3</c:v>
                </c:pt>
                <c:pt idx="7295">
                  <c:v>2.0600000000000002E-3</c:v>
                </c:pt>
                <c:pt idx="7296">
                  <c:v>2.0600000000000002E-3</c:v>
                </c:pt>
                <c:pt idx="7297">
                  <c:v>2.0600000000000002E-3</c:v>
                </c:pt>
                <c:pt idx="7298">
                  <c:v>2.0100000000000001E-3</c:v>
                </c:pt>
                <c:pt idx="7299">
                  <c:v>1.9499999999999999E-3</c:v>
                </c:pt>
                <c:pt idx="7300">
                  <c:v>1.9499999999999999E-3</c:v>
                </c:pt>
                <c:pt idx="7301">
                  <c:v>1.9E-3</c:v>
                </c:pt>
                <c:pt idx="7302">
                  <c:v>1.9E-3</c:v>
                </c:pt>
                <c:pt idx="7303">
                  <c:v>1.8500000000000001E-3</c:v>
                </c:pt>
                <c:pt idx="7304">
                  <c:v>1.8500000000000001E-3</c:v>
                </c:pt>
                <c:pt idx="7305">
                  <c:v>1.7899999999999999E-3</c:v>
                </c:pt>
                <c:pt idx="7306">
                  <c:v>1.7899999999999999E-3</c:v>
                </c:pt>
                <c:pt idx="7307">
                  <c:v>1.7899999999999999E-3</c:v>
                </c:pt>
                <c:pt idx="7308">
                  <c:v>1.74E-3</c:v>
                </c:pt>
                <c:pt idx="7309">
                  <c:v>1.74E-3</c:v>
                </c:pt>
                <c:pt idx="7310">
                  <c:v>1.6800000000000001E-3</c:v>
                </c:pt>
                <c:pt idx="7311">
                  <c:v>1.6800000000000001E-3</c:v>
                </c:pt>
                <c:pt idx="7312">
                  <c:v>1.6299999999999999E-3</c:v>
                </c:pt>
                <c:pt idx="7313">
                  <c:v>1.6299999999999999E-3</c:v>
                </c:pt>
                <c:pt idx="7314">
                  <c:v>1.57E-3</c:v>
                </c:pt>
                <c:pt idx="7315">
                  <c:v>1.57E-3</c:v>
                </c:pt>
                <c:pt idx="7316">
                  <c:v>1.5200000000000001E-3</c:v>
                </c:pt>
                <c:pt idx="7317">
                  <c:v>1.5200000000000001E-3</c:v>
                </c:pt>
                <c:pt idx="7318">
                  <c:v>1.4599999999999999E-3</c:v>
                </c:pt>
                <c:pt idx="7319">
                  <c:v>1.4599999999999999E-3</c:v>
                </c:pt>
                <c:pt idx="7320">
                  <c:v>1.4599999999999999E-3</c:v>
                </c:pt>
                <c:pt idx="7321">
                  <c:v>1.41E-3</c:v>
                </c:pt>
                <c:pt idx="7322">
                  <c:v>1.41E-3</c:v>
                </c:pt>
                <c:pt idx="7323">
                  <c:v>1.3600000000000001E-3</c:v>
                </c:pt>
                <c:pt idx="7324">
                  <c:v>1.3600000000000001E-3</c:v>
                </c:pt>
                <c:pt idx="7325">
                  <c:v>1.3600000000000001E-3</c:v>
                </c:pt>
                <c:pt idx="7326">
                  <c:v>1.2999999999999999E-3</c:v>
                </c:pt>
                <c:pt idx="7327">
                  <c:v>1.2999999999999999E-3</c:v>
                </c:pt>
                <c:pt idx="7328">
                  <c:v>1.25E-3</c:v>
                </c:pt>
                <c:pt idx="7329">
                  <c:v>1.25E-3</c:v>
                </c:pt>
                <c:pt idx="7330">
                  <c:v>1.25E-3</c:v>
                </c:pt>
                <c:pt idx="7331">
                  <c:v>1.1900000000000001E-3</c:v>
                </c:pt>
                <c:pt idx="7332">
                  <c:v>1.1900000000000001E-3</c:v>
                </c:pt>
                <c:pt idx="7333">
                  <c:v>1.14E-3</c:v>
                </c:pt>
                <c:pt idx="7334">
                  <c:v>1.14E-3</c:v>
                </c:pt>
                <c:pt idx="7335">
                  <c:v>1.14E-3</c:v>
                </c:pt>
                <c:pt idx="7336">
                  <c:v>1.08E-3</c:v>
                </c:pt>
                <c:pt idx="7337">
                  <c:v>1.08E-3</c:v>
                </c:pt>
                <c:pt idx="7338">
                  <c:v>1.08E-3</c:v>
                </c:pt>
                <c:pt idx="7339">
                  <c:v>1.0300000000000001E-3</c:v>
                </c:pt>
                <c:pt idx="7340">
                  <c:v>1.0300000000000001E-3</c:v>
                </c:pt>
                <c:pt idx="7341">
                  <c:v>1.0300000000000001E-3</c:v>
                </c:pt>
                <c:pt idx="7342">
                  <c:v>9.7000000000000005E-4</c:v>
                </c:pt>
                <c:pt idx="7343">
                  <c:v>9.7000000000000005E-4</c:v>
                </c:pt>
                <c:pt idx="7344">
                  <c:v>9.7000000000000005E-4</c:v>
                </c:pt>
                <c:pt idx="7345">
                  <c:v>9.2000000000000003E-4</c:v>
                </c:pt>
                <c:pt idx="7346">
                  <c:v>9.2000000000000003E-4</c:v>
                </c:pt>
                <c:pt idx="7347">
                  <c:v>9.2000000000000003E-4</c:v>
                </c:pt>
                <c:pt idx="7348">
                  <c:v>8.7000000000000001E-4</c:v>
                </c:pt>
                <c:pt idx="7349">
                  <c:v>8.7000000000000001E-4</c:v>
                </c:pt>
                <c:pt idx="7350">
                  <c:v>8.7000000000000001E-4</c:v>
                </c:pt>
                <c:pt idx="7351">
                  <c:v>8.0999999999999996E-4</c:v>
                </c:pt>
                <c:pt idx="7352">
                  <c:v>8.0999999999999996E-4</c:v>
                </c:pt>
                <c:pt idx="7353">
                  <c:v>8.0999999999999996E-4</c:v>
                </c:pt>
                <c:pt idx="7354">
                  <c:v>7.6000000000000004E-4</c:v>
                </c:pt>
                <c:pt idx="7355">
                  <c:v>7.6000000000000004E-4</c:v>
                </c:pt>
                <c:pt idx="7356">
                  <c:v>7.6000000000000004E-4</c:v>
                </c:pt>
                <c:pt idx="7357">
                  <c:v>7.6000000000000004E-4</c:v>
                </c:pt>
                <c:pt idx="7358">
                  <c:v>6.9999999999999999E-4</c:v>
                </c:pt>
                <c:pt idx="7359">
                  <c:v>6.9999999999999999E-4</c:v>
                </c:pt>
                <c:pt idx="7360">
                  <c:v>6.9999999999999999E-4</c:v>
                </c:pt>
                <c:pt idx="7361">
                  <c:v>6.9999999999999999E-4</c:v>
                </c:pt>
                <c:pt idx="7362">
                  <c:v>6.4999999999999997E-4</c:v>
                </c:pt>
                <c:pt idx="7363">
                  <c:v>6.4999999999999997E-4</c:v>
                </c:pt>
                <c:pt idx="7364">
                  <c:v>6.4999999999999997E-4</c:v>
                </c:pt>
                <c:pt idx="7365">
                  <c:v>6.4999999999999997E-4</c:v>
                </c:pt>
                <c:pt idx="7366">
                  <c:v>5.9000000000000003E-4</c:v>
                </c:pt>
                <c:pt idx="7367">
                  <c:v>5.9000000000000003E-4</c:v>
                </c:pt>
                <c:pt idx="7368">
                  <c:v>5.9000000000000003E-4</c:v>
                </c:pt>
                <c:pt idx="7369">
                  <c:v>5.9000000000000003E-4</c:v>
                </c:pt>
                <c:pt idx="7370">
                  <c:v>5.9000000000000003E-4</c:v>
                </c:pt>
                <c:pt idx="7371">
                  <c:v>5.4000000000000001E-4</c:v>
                </c:pt>
                <c:pt idx="7372">
                  <c:v>5.4000000000000001E-4</c:v>
                </c:pt>
                <c:pt idx="7373">
                  <c:v>5.4000000000000001E-4</c:v>
                </c:pt>
                <c:pt idx="7374">
                  <c:v>5.4000000000000001E-4</c:v>
                </c:pt>
                <c:pt idx="7375">
                  <c:v>5.4000000000000001E-4</c:v>
                </c:pt>
                <c:pt idx="7376">
                  <c:v>5.4000000000000001E-4</c:v>
                </c:pt>
                <c:pt idx="7377">
                  <c:v>4.8000000000000001E-4</c:v>
                </c:pt>
                <c:pt idx="7378">
                  <c:v>4.8000000000000001E-4</c:v>
                </c:pt>
                <c:pt idx="7379">
                  <c:v>4.8000000000000001E-4</c:v>
                </c:pt>
                <c:pt idx="7380">
                  <c:v>4.8000000000000001E-4</c:v>
                </c:pt>
                <c:pt idx="7381">
                  <c:v>4.2999999999999999E-4</c:v>
                </c:pt>
                <c:pt idx="7382">
                  <c:v>4.2999999999999999E-4</c:v>
                </c:pt>
                <c:pt idx="7383">
                  <c:v>4.2999999999999999E-4</c:v>
                </c:pt>
                <c:pt idx="7384">
                  <c:v>4.2999999999999999E-4</c:v>
                </c:pt>
                <c:pt idx="7385">
                  <c:v>4.2999999999999999E-4</c:v>
                </c:pt>
                <c:pt idx="7386">
                  <c:v>4.2999999999999999E-4</c:v>
                </c:pt>
                <c:pt idx="7387">
                  <c:v>4.2999999999999999E-4</c:v>
                </c:pt>
                <c:pt idx="7388">
                  <c:v>3.8000000000000002E-4</c:v>
                </c:pt>
                <c:pt idx="7389">
                  <c:v>3.8000000000000002E-4</c:v>
                </c:pt>
                <c:pt idx="7390">
                  <c:v>3.8000000000000002E-4</c:v>
                </c:pt>
                <c:pt idx="7391">
                  <c:v>3.8000000000000002E-4</c:v>
                </c:pt>
                <c:pt idx="7392">
                  <c:v>3.8000000000000002E-4</c:v>
                </c:pt>
                <c:pt idx="7393">
                  <c:v>3.8000000000000002E-4</c:v>
                </c:pt>
                <c:pt idx="7394">
                  <c:v>3.8000000000000002E-4</c:v>
                </c:pt>
                <c:pt idx="7395">
                  <c:v>3.2000000000000003E-4</c:v>
                </c:pt>
                <c:pt idx="7396">
                  <c:v>3.2000000000000003E-4</c:v>
                </c:pt>
                <c:pt idx="7397">
                  <c:v>3.2000000000000003E-4</c:v>
                </c:pt>
                <c:pt idx="7398">
                  <c:v>3.2000000000000003E-4</c:v>
                </c:pt>
                <c:pt idx="7399">
                  <c:v>3.2000000000000003E-4</c:v>
                </c:pt>
                <c:pt idx="7400">
                  <c:v>3.2000000000000003E-4</c:v>
                </c:pt>
                <c:pt idx="7401">
                  <c:v>3.2000000000000003E-4</c:v>
                </c:pt>
                <c:pt idx="7402">
                  <c:v>2.7E-4</c:v>
                </c:pt>
                <c:pt idx="7403">
                  <c:v>2.7E-4</c:v>
                </c:pt>
                <c:pt idx="7404">
                  <c:v>2.7E-4</c:v>
                </c:pt>
                <c:pt idx="7405">
                  <c:v>2.7E-4</c:v>
                </c:pt>
                <c:pt idx="7406">
                  <c:v>2.7E-4</c:v>
                </c:pt>
                <c:pt idx="7407">
                  <c:v>2.7E-4</c:v>
                </c:pt>
                <c:pt idx="7408">
                  <c:v>2.7E-4</c:v>
                </c:pt>
                <c:pt idx="7409">
                  <c:v>2.7E-4</c:v>
                </c:pt>
                <c:pt idx="7410">
                  <c:v>2.1000000000000001E-4</c:v>
                </c:pt>
                <c:pt idx="7411">
                  <c:v>2.1000000000000001E-4</c:v>
                </c:pt>
                <c:pt idx="7412">
                  <c:v>2.1000000000000001E-4</c:v>
                </c:pt>
                <c:pt idx="7413">
                  <c:v>2.1000000000000001E-4</c:v>
                </c:pt>
                <c:pt idx="7414">
                  <c:v>2.1000000000000001E-4</c:v>
                </c:pt>
                <c:pt idx="7415">
                  <c:v>2.1000000000000001E-4</c:v>
                </c:pt>
                <c:pt idx="7416">
                  <c:v>2.1000000000000001E-4</c:v>
                </c:pt>
                <c:pt idx="7417">
                  <c:v>1.6000000000000001E-4</c:v>
                </c:pt>
                <c:pt idx="7418">
                  <c:v>1.6000000000000001E-4</c:v>
                </c:pt>
                <c:pt idx="7419">
                  <c:v>1.6000000000000001E-4</c:v>
                </c:pt>
                <c:pt idx="7420">
                  <c:v>1.6000000000000001E-4</c:v>
                </c:pt>
                <c:pt idx="7421">
                  <c:v>1.6000000000000001E-4</c:v>
                </c:pt>
                <c:pt idx="7422">
                  <c:v>1.6000000000000001E-4</c:v>
                </c:pt>
                <c:pt idx="7423">
                  <c:v>1.6000000000000001E-4</c:v>
                </c:pt>
                <c:pt idx="7424">
                  <c:v>1.6000000000000001E-4</c:v>
                </c:pt>
                <c:pt idx="7425">
                  <c:v>1.6000000000000001E-4</c:v>
                </c:pt>
                <c:pt idx="7426">
                  <c:v>1E-4</c:v>
                </c:pt>
                <c:pt idx="7427">
                  <c:v>1E-4</c:v>
                </c:pt>
                <c:pt idx="7428">
                  <c:v>1E-4</c:v>
                </c:pt>
                <c:pt idx="7429">
                  <c:v>1E-4</c:v>
                </c:pt>
                <c:pt idx="7430">
                  <c:v>1E-4</c:v>
                </c:pt>
                <c:pt idx="7431">
                  <c:v>5.0000000000000002E-5</c:v>
                </c:pt>
                <c:pt idx="7432">
                  <c:v>5.0000000000000002E-5</c:v>
                </c:pt>
                <c:pt idx="7433">
                  <c:v>5.0000000000000002E-5</c:v>
                </c:pt>
                <c:pt idx="7434">
                  <c:v>5.0000000000000002E-5</c:v>
                </c:pt>
                <c:pt idx="7435">
                  <c:v>5.0000000000000002E-5</c:v>
                </c:pt>
                <c:pt idx="7436">
                  <c:v>5.0000000000000002E-5</c:v>
                </c:pt>
                <c:pt idx="7437">
                  <c:v>5.0000000000000002E-5</c:v>
                </c:pt>
                <c:pt idx="7438">
                  <c:v>-1.0000000000000001E-5</c:v>
                </c:pt>
                <c:pt idx="7439">
                  <c:v>-1.0000000000000001E-5</c:v>
                </c:pt>
                <c:pt idx="7440">
                  <c:v>-1.0000000000000001E-5</c:v>
                </c:pt>
                <c:pt idx="7441">
                  <c:v>-1.0000000000000001E-5</c:v>
                </c:pt>
                <c:pt idx="7442">
                  <c:v>-1.0000000000000001E-5</c:v>
                </c:pt>
                <c:pt idx="7443">
                  <c:v>-1.0000000000000001E-5</c:v>
                </c:pt>
                <c:pt idx="7444">
                  <c:v>-6.0000000000000002E-5</c:v>
                </c:pt>
                <c:pt idx="7445">
                  <c:v>-6.0000000000000002E-5</c:v>
                </c:pt>
                <c:pt idx="7446">
                  <c:v>-6.0000000000000002E-5</c:v>
                </c:pt>
                <c:pt idx="7447">
                  <c:v>-6.0000000000000002E-5</c:v>
                </c:pt>
                <c:pt idx="7448">
                  <c:v>-6.0000000000000002E-5</c:v>
                </c:pt>
                <c:pt idx="7449">
                  <c:v>-1.1E-4</c:v>
                </c:pt>
                <c:pt idx="7450">
                  <c:v>-1.1E-4</c:v>
                </c:pt>
                <c:pt idx="7451">
                  <c:v>-1.1E-4</c:v>
                </c:pt>
                <c:pt idx="7452">
                  <c:v>-1.1E-4</c:v>
                </c:pt>
                <c:pt idx="7453">
                  <c:v>-1.1E-4</c:v>
                </c:pt>
                <c:pt idx="7454">
                  <c:v>-1.7000000000000001E-4</c:v>
                </c:pt>
                <c:pt idx="7455">
                  <c:v>-1.7000000000000001E-4</c:v>
                </c:pt>
                <c:pt idx="7456">
                  <c:v>-1.7000000000000001E-4</c:v>
                </c:pt>
                <c:pt idx="7457">
                  <c:v>-1.7000000000000001E-4</c:v>
                </c:pt>
                <c:pt idx="7458">
                  <c:v>-1.7000000000000001E-4</c:v>
                </c:pt>
                <c:pt idx="7459">
                  <c:v>-2.2000000000000001E-4</c:v>
                </c:pt>
                <c:pt idx="7460">
                  <c:v>-2.2000000000000001E-4</c:v>
                </c:pt>
                <c:pt idx="7461">
                  <c:v>-2.2000000000000001E-4</c:v>
                </c:pt>
                <c:pt idx="7462">
                  <c:v>-2.7999999999999998E-4</c:v>
                </c:pt>
                <c:pt idx="7463">
                  <c:v>-2.7999999999999998E-4</c:v>
                </c:pt>
                <c:pt idx="7464">
                  <c:v>-2.7999999999999998E-4</c:v>
                </c:pt>
                <c:pt idx="7465">
                  <c:v>-2.7999999999999998E-4</c:v>
                </c:pt>
                <c:pt idx="7466">
                  <c:v>-2.7999999999999998E-4</c:v>
                </c:pt>
                <c:pt idx="7467">
                  <c:v>-3.3E-4</c:v>
                </c:pt>
                <c:pt idx="7468">
                  <c:v>-3.3E-4</c:v>
                </c:pt>
                <c:pt idx="7469">
                  <c:v>-3.3E-4</c:v>
                </c:pt>
                <c:pt idx="7470">
                  <c:v>-3.3E-4</c:v>
                </c:pt>
                <c:pt idx="7471">
                  <c:v>-3.8999999999999999E-4</c:v>
                </c:pt>
                <c:pt idx="7472">
                  <c:v>-3.8999999999999999E-4</c:v>
                </c:pt>
                <c:pt idx="7473">
                  <c:v>-3.8999999999999999E-4</c:v>
                </c:pt>
                <c:pt idx="7474">
                  <c:v>-4.4000000000000002E-4</c:v>
                </c:pt>
                <c:pt idx="7475">
                  <c:v>-4.4000000000000002E-4</c:v>
                </c:pt>
                <c:pt idx="7476">
                  <c:v>-4.4000000000000002E-4</c:v>
                </c:pt>
                <c:pt idx="7477">
                  <c:v>-4.4000000000000002E-4</c:v>
                </c:pt>
                <c:pt idx="7478">
                  <c:v>-5.0000000000000001E-4</c:v>
                </c:pt>
                <c:pt idx="7479">
                  <c:v>-5.0000000000000001E-4</c:v>
                </c:pt>
                <c:pt idx="7480">
                  <c:v>-5.0000000000000001E-4</c:v>
                </c:pt>
                <c:pt idx="7481">
                  <c:v>-5.5000000000000003E-4</c:v>
                </c:pt>
                <c:pt idx="7482">
                  <c:v>-5.5000000000000003E-4</c:v>
                </c:pt>
                <c:pt idx="7483">
                  <c:v>-5.5000000000000003E-4</c:v>
                </c:pt>
                <c:pt idx="7484">
                  <c:v>-5.5000000000000003E-4</c:v>
                </c:pt>
                <c:pt idx="7485">
                  <c:v>-5.9999999999999995E-4</c:v>
                </c:pt>
                <c:pt idx="7486">
                  <c:v>-5.9999999999999995E-4</c:v>
                </c:pt>
                <c:pt idx="7487">
                  <c:v>-5.9999999999999995E-4</c:v>
                </c:pt>
                <c:pt idx="7488">
                  <c:v>-6.6E-4</c:v>
                </c:pt>
                <c:pt idx="7489">
                  <c:v>-6.6E-4</c:v>
                </c:pt>
                <c:pt idx="7490">
                  <c:v>-6.6E-4</c:v>
                </c:pt>
                <c:pt idx="7491">
                  <c:v>-7.1000000000000002E-4</c:v>
                </c:pt>
                <c:pt idx="7492">
                  <c:v>-7.1000000000000002E-4</c:v>
                </c:pt>
                <c:pt idx="7493">
                  <c:v>-7.1000000000000002E-4</c:v>
                </c:pt>
                <c:pt idx="7494">
                  <c:v>-7.6999999999999996E-4</c:v>
                </c:pt>
                <c:pt idx="7495">
                  <c:v>-7.6999999999999996E-4</c:v>
                </c:pt>
                <c:pt idx="7496">
                  <c:v>-7.6999999999999996E-4</c:v>
                </c:pt>
                <c:pt idx="7497">
                  <c:v>-8.1999999999999998E-4</c:v>
                </c:pt>
                <c:pt idx="7498">
                  <c:v>-8.1999999999999998E-4</c:v>
                </c:pt>
                <c:pt idx="7499">
                  <c:v>-8.1999999999999998E-4</c:v>
                </c:pt>
                <c:pt idx="7500">
                  <c:v>-8.1999999999999998E-4</c:v>
                </c:pt>
                <c:pt idx="7501">
                  <c:v>-8.8000000000000003E-4</c:v>
                </c:pt>
                <c:pt idx="7502">
                  <c:v>-8.8000000000000003E-4</c:v>
                </c:pt>
                <c:pt idx="7503">
                  <c:v>-8.8000000000000003E-4</c:v>
                </c:pt>
                <c:pt idx="7504">
                  <c:v>-9.3000000000000005E-4</c:v>
                </c:pt>
                <c:pt idx="7505">
                  <c:v>-9.3000000000000005E-4</c:v>
                </c:pt>
                <c:pt idx="7506">
                  <c:v>-9.3000000000000005E-4</c:v>
                </c:pt>
                <c:pt idx="7507">
                  <c:v>-9.8999999999999999E-4</c:v>
                </c:pt>
                <c:pt idx="7508">
                  <c:v>-9.8999999999999999E-4</c:v>
                </c:pt>
                <c:pt idx="7509">
                  <c:v>-9.8999999999999999E-4</c:v>
                </c:pt>
                <c:pt idx="7510">
                  <c:v>-1.0399999999999999E-3</c:v>
                </c:pt>
                <c:pt idx="7511">
                  <c:v>-1.0399999999999999E-3</c:v>
                </c:pt>
                <c:pt idx="7512">
                  <c:v>-1.0399999999999999E-3</c:v>
                </c:pt>
                <c:pt idx="7513">
                  <c:v>-1.1000000000000001E-3</c:v>
                </c:pt>
                <c:pt idx="7514">
                  <c:v>-1.1000000000000001E-3</c:v>
                </c:pt>
                <c:pt idx="7515">
                  <c:v>-1.1000000000000001E-3</c:v>
                </c:pt>
                <c:pt idx="7516">
                  <c:v>-1.15E-3</c:v>
                </c:pt>
                <c:pt idx="7517">
                  <c:v>-1.15E-3</c:v>
                </c:pt>
                <c:pt idx="7518">
                  <c:v>-1.15E-3</c:v>
                </c:pt>
                <c:pt idx="7519">
                  <c:v>-1.1999999999999999E-3</c:v>
                </c:pt>
                <c:pt idx="7520">
                  <c:v>-1.1999999999999999E-3</c:v>
                </c:pt>
                <c:pt idx="7521">
                  <c:v>-1.1999999999999999E-3</c:v>
                </c:pt>
                <c:pt idx="7522">
                  <c:v>-1.1999999999999999E-3</c:v>
                </c:pt>
                <c:pt idx="7523">
                  <c:v>-1.2600000000000001E-3</c:v>
                </c:pt>
                <c:pt idx="7524">
                  <c:v>-1.2600000000000001E-3</c:v>
                </c:pt>
                <c:pt idx="7525">
                  <c:v>-1.2600000000000001E-3</c:v>
                </c:pt>
                <c:pt idx="7526">
                  <c:v>-1.31E-3</c:v>
                </c:pt>
                <c:pt idx="7527">
                  <c:v>-1.31E-3</c:v>
                </c:pt>
                <c:pt idx="7528">
                  <c:v>-1.31E-3</c:v>
                </c:pt>
                <c:pt idx="7529">
                  <c:v>-1.3699999999999999E-3</c:v>
                </c:pt>
                <c:pt idx="7530">
                  <c:v>-1.3699999999999999E-3</c:v>
                </c:pt>
                <c:pt idx="7531">
                  <c:v>-1.3699999999999999E-3</c:v>
                </c:pt>
                <c:pt idx="7532">
                  <c:v>-1.42E-3</c:v>
                </c:pt>
                <c:pt idx="7533">
                  <c:v>-1.42E-3</c:v>
                </c:pt>
                <c:pt idx="7534">
                  <c:v>-1.42E-3</c:v>
                </c:pt>
                <c:pt idx="7535">
                  <c:v>-1.42E-3</c:v>
                </c:pt>
                <c:pt idx="7536">
                  <c:v>-1.48E-3</c:v>
                </c:pt>
                <c:pt idx="7537">
                  <c:v>-1.48E-3</c:v>
                </c:pt>
                <c:pt idx="7538">
                  <c:v>-1.48E-3</c:v>
                </c:pt>
                <c:pt idx="7539">
                  <c:v>-1.5299999999999999E-3</c:v>
                </c:pt>
                <c:pt idx="7540">
                  <c:v>-1.5299999999999999E-3</c:v>
                </c:pt>
                <c:pt idx="7541">
                  <c:v>-1.5299999999999999E-3</c:v>
                </c:pt>
                <c:pt idx="7542">
                  <c:v>-1.5299999999999999E-3</c:v>
                </c:pt>
                <c:pt idx="7543">
                  <c:v>-1.5900000000000001E-3</c:v>
                </c:pt>
                <c:pt idx="7544">
                  <c:v>-1.5900000000000001E-3</c:v>
                </c:pt>
                <c:pt idx="7545">
                  <c:v>-1.5900000000000001E-3</c:v>
                </c:pt>
                <c:pt idx="7546">
                  <c:v>-1.5900000000000001E-3</c:v>
                </c:pt>
                <c:pt idx="7547">
                  <c:v>-1.64E-3</c:v>
                </c:pt>
                <c:pt idx="7548">
                  <c:v>-1.64E-3</c:v>
                </c:pt>
                <c:pt idx="7549">
                  <c:v>-1.64E-3</c:v>
                </c:pt>
                <c:pt idx="7550">
                  <c:v>-1.64E-3</c:v>
                </c:pt>
                <c:pt idx="7551">
                  <c:v>-1.6900000000000001E-3</c:v>
                </c:pt>
                <c:pt idx="7552">
                  <c:v>-1.6900000000000001E-3</c:v>
                </c:pt>
                <c:pt idx="7553">
                  <c:v>-1.6900000000000001E-3</c:v>
                </c:pt>
                <c:pt idx="7554">
                  <c:v>-1.6900000000000001E-3</c:v>
                </c:pt>
                <c:pt idx="7555">
                  <c:v>-1.75E-3</c:v>
                </c:pt>
                <c:pt idx="7556">
                  <c:v>-1.75E-3</c:v>
                </c:pt>
                <c:pt idx="7557">
                  <c:v>-1.75E-3</c:v>
                </c:pt>
                <c:pt idx="7558">
                  <c:v>-1.75E-3</c:v>
                </c:pt>
                <c:pt idx="7559">
                  <c:v>-1.75E-3</c:v>
                </c:pt>
                <c:pt idx="7560">
                  <c:v>-1.8E-3</c:v>
                </c:pt>
                <c:pt idx="7561">
                  <c:v>-1.8E-3</c:v>
                </c:pt>
                <c:pt idx="7562">
                  <c:v>-1.8E-3</c:v>
                </c:pt>
                <c:pt idx="7563">
                  <c:v>-1.8E-3</c:v>
                </c:pt>
                <c:pt idx="7564">
                  <c:v>-1.8E-3</c:v>
                </c:pt>
                <c:pt idx="7565">
                  <c:v>-1.8600000000000001E-3</c:v>
                </c:pt>
                <c:pt idx="7566">
                  <c:v>-1.8600000000000001E-3</c:v>
                </c:pt>
                <c:pt idx="7567">
                  <c:v>-1.8600000000000001E-3</c:v>
                </c:pt>
                <c:pt idx="7568">
                  <c:v>-1.8600000000000001E-3</c:v>
                </c:pt>
                <c:pt idx="7569">
                  <c:v>-1.8600000000000001E-3</c:v>
                </c:pt>
                <c:pt idx="7570">
                  <c:v>-1.91E-3</c:v>
                </c:pt>
                <c:pt idx="7571">
                  <c:v>-1.91E-3</c:v>
                </c:pt>
                <c:pt idx="7572">
                  <c:v>-1.91E-3</c:v>
                </c:pt>
                <c:pt idx="7573">
                  <c:v>-1.91E-3</c:v>
                </c:pt>
                <c:pt idx="7574">
                  <c:v>-1.91E-3</c:v>
                </c:pt>
                <c:pt idx="7575">
                  <c:v>-1.91E-3</c:v>
                </c:pt>
                <c:pt idx="7576">
                  <c:v>-1.97E-3</c:v>
                </c:pt>
                <c:pt idx="7577">
                  <c:v>-1.97E-3</c:v>
                </c:pt>
                <c:pt idx="7578">
                  <c:v>-1.97E-3</c:v>
                </c:pt>
                <c:pt idx="7579">
                  <c:v>-1.97E-3</c:v>
                </c:pt>
                <c:pt idx="7580">
                  <c:v>-1.97E-3</c:v>
                </c:pt>
                <c:pt idx="7581">
                  <c:v>-1.97E-3</c:v>
                </c:pt>
                <c:pt idx="7582">
                  <c:v>-1.97E-3</c:v>
                </c:pt>
                <c:pt idx="7583">
                  <c:v>-2.0200000000000001E-3</c:v>
                </c:pt>
                <c:pt idx="7584">
                  <c:v>-2.0200000000000001E-3</c:v>
                </c:pt>
                <c:pt idx="7585">
                  <c:v>-2.0200000000000001E-3</c:v>
                </c:pt>
                <c:pt idx="7586">
                  <c:v>-2.0200000000000001E-3</c:v>
                </c:pt>
                <c:pt idx="7587">
                  <c:v>-2.0200000000000001E-3</c:v>
                </c:pt>
                <c:pt idx="7588">
                  <c:v>-2.0200000000000001E-3</c:v>
                </c:pt>
                <c:pt idx="7589">
                  <c:v>-2.0200000000000001E-3</c:v>
                </c:pt>
                <c:pt idx="7590">
                  <c:v>-2.0799999999999998E-3</c:v>
                </c:pt>
                <c:pt idx="7591">
                  <c:v>-2.0799999999999998E-3</c:v>
                </c:pt>
                <c:pt idx="7592">
                  <c:v>-2.0799999999999998E-3</c:v>
                </c:pt>
                <c:pt idx="7593">
                  <c:v>-2.0799999999999998E-3</c:v>
                </c:pt>
                <c:pt idx="7594">
                  <c:v>-2.0799999999999998E-3</c:v>
                </c:pt>
                <c:pt idx="7595">
                  <c:v>-2.0799999999999998E-3</c:v>
                </c:pt>
                <c:pt idx="7596">
                  <c:v>-2.0799999999999998E-3</c:v>
                </c:pt>
                <c:pt idx="7597">
                  <c:v>-2.0799999999999998E-3</c:v>
                </c:pt>
                <c:pt idx="7598">
                  <c:v>-2.0799999999999998E-3</c:v>
                </c:pt>
                <c:pt idx="7599">
                  <c:v>-2.0799999999999998E-3</c:v>
                </c:pt>
                <c:pt idx="7600">
                  <c:v>-2.0799999999999998E-3</c:v>
                </c:pt>
                <c:pt idx="7601">
                  <c:v>-2.1299999999999999E-3</c:v>
                </c:pt>
                <c:pt idx="7602">
                  <c:v>-2.1299999999999999E-3</c:v>
                </c:pt>
                <c:pt idx="7603">
                  <c:v>-2.1299999999999999E-3</c:v>
                </c:pt>
                <c:pt idx="7604">
                  <c:v>-2.1299999999999999E-3</c:v>
                </c:pt>
                <c:pt idx="7605">
                  <c:v>-2.1299999999999999E-3</c:v>
                </c:pt>
                <c:pt idx="7606">
                  <c:v>-2.1299999999999999E-3</c:v>
                </c:pt>
                <c:pt idx="7607">
                  <c:v>-2.1299999999999999E-3</c:v>
                </c:pt>
                <c:pt idx="7608">
                  <c:v>-2.1299999999999999E-3</c:v>
                </c:pt>
                <c:pt idx="7609">
                  <c:v>-2.1299999999999999E-3</c:v>
                </c:pt>
                <c:pt idx="7610">
                  <c:v>-2.1299999999999999E-3</c:v>
                </c:pt>
                <c:pt idx="7611">
                  <c:v>-2.1800000000000001E-3</c:v>
                </c:pt>
                <c:pt idx="7612">
                  <c:v>-2.1800000000000001E-3</c:v>
                </c:pt>
                <c:pt idx="7613">
                  <c:v>-2.1800000000000001E-3</c:v>
                </c:pt>
                <c:pt idx="7614">
                  <c:v>-2.1800000000000001E-3</c:v>
                </c:pt>
                <c:pt idx="7615">
                  <c:v>-2.1800000000000001E-3</c:v>
                </c:pt>
                <c:pt idx="7616">
                  <c:v>-2.1800000000000001E-3</c:v>
                </c:pt>
                <c:pt idx="7617">
                  <c:v>-2.1800000000000001E-3</c:v>
                </c:pt>
                <c:pt idx="7618">
                  <c:v>-2.1800000000000001E-3</c:v>
                </c:pt>
                <c:pt idx="7619">
                  <c:v>-2.1800000000000001E-3</c:v>
                </c:pt>
                <c:pt idx="7620">
                  <c:v>-2.1800000000000001E-3</c:v>
                </c:pt>
                <c:pt idx="7621">
                  <c:v>-2.1800000000000001E-3</c:v>
                </c:pt>
                <c:pt idx="7622">
                  <c:v>-2.1800000000000001E-3</c:v>
                </c:pt>
                <c:pt idx="7623">
                  <c:v>-2.2399999999999998E-3</c:v>
                </c:pt>
                <c:pt idx="7624">
                  <c:v>-2.2399999999999998E-3</c:v>
                </c:pt>
                <c:pt idx="7625">
                  <c:v>-2.2399999999999998E-3</c:v>
                </c:pt>
                <c:pt idx="7626">
                  <c:v>-2.2399999999999998E-3</c:v>
                </c:pt>
                <c:pt idx="7627">
                  <c:v>-2.2399999999999998E-3</c:v>
                </c:pt>
                <c:pt idx="7628">
                  <c:v>-2.2399999999999998E-3</c:v>
                </c:pt>
                <c:pt idx="7629">
                  <c:v>-2.2399999999999998E-3</c:v>
                </c:pt>
                <c:pt idx="7630">
                  <c:v>-2.2399999999999998E-3</c:v>
                </c:pt>
                <c:pt idx="7631">
                  <c:v>-2.2399999999999998E-3</c:v>
                </c:pt>
                <c:pt idx="7632">
                  <c:v>-2.2399999999999998E-3</c:v>
                </c:pt>
                <c:pt idx="7633">
                  <c:v>-2.2399999999999998E-3</c:v>
                </c:pt>
                <c:pt idx="7634">
                  <c:v>-2.2399999999999998E-3</c:v>
                </c:pt>
                <c:pt idx="7635">
                  <c:v>-2.2399999999999998E-3</c:v>
                </c:pt>
                <c:pt idx="7636">
                  <c:v>-2.2899999999999999E-3</c:v>
                </c:pt>
                <c:pt idx="7637">
                  <c:v>-2.2899999999999999E-3</c:v>
                </c:pt>
                <c:pt idx="7638">
                  <c:v>-2.2899999999999999E-3</c:v>
                </c:pt>
                <c:pt idx="7639">
                  <c:v>-2.2899999999999999E-3</c:v>
                </c:pt>
                <c:pt idx="7640">
                  <c:v>-2.2899999999999999E-3</c:v>
                </c:pt>
                <c:pt idx="7641">
                  <c:v>-2.2899999999999999E-3</c:v>
                </c:pt>
                <c:pt idx="7642">
                  <c:v>-2.2899999999999999E-3</c:v>
                </c:pt>
                <c:pt idx="7643">
                  <c:v>-2.2899999999999999E-3</c:v>
                </c:pt>
                <c:pt idx="7644">
                  <c:v>-2.2899999999999999E-3</c:v>
                </c:pt>
                <c:pt idx="7645">
                  <c:v>-2.3500000000000001E-3</c:v>
                </c:pt>
                <c:pt idx="7646">
                  <c:v>-2.3500000000000001E-3</c:v>
                </c:pt>
                <c:pt idx="7647">
                  <c:v>-2.3500000000000001E-3</c:v>
                </c:pt>
                <c:pt idx="7648">
                  <c:v>-2.3500000000000001E-3</c:v>
                </c:pt>
                <c:pt idx="7649">
                  <c:v>-2.3500000000000001E-3</c:v>
                </c:pt>
                <c:pt idx="7650">
                  <c:v>-2.3500000000000001E-3</c:v>
                </c:pt>
                <c:pt idx="7651">
                  <c:v>-2.3500000000000001E-3</c:v>
                </c:pt>
                <c:pt idx="7652">
                  <c:v>-2.3500000000000001E-3</c:v>
                </c:pt>
                <c:pt idx="7653">
                  <c:v>-2.3999999999999998E-3</c:v>
                </c:pt>
                <c:pt idx="7654">
                  <c:v>-2.3999999999999998E-3</c:v>
                </c:pt>
                <c:pt idx="7655">
                  <c:v>-2.3999999999999998E-3</c:v>
                </c:pt>
                <c:pt idx="7656">
                  <c:v>-2.3999999999999998E-3</c:v>
                </c:pt>
                <c:pt idx="7657">
                  <c:v>-2.3999999999999998E-3</c:v>
                </c:pt>
                <c:pt idx="7658">
                  <c:v>-2.3999999999999998E-3</c:v>
                </c:pt>
                <c:pt idx="7659">
                  <c:v>-2.3999999999999998E-3</c:v>
                </c:pt>
                <c:pt idx="7660">
                  <c:v>-2.3999999999999998E-3</c:v>
                </c:pt>
                <c:pt idx="7661">
                  <c:v>-2.4599999999999999E-3</c:v>
                </c:pt>
                <c:pt idx="7662">
                  <c:v>-2.4599999999999999E-3</c:v>
                </c:pt>
                <c:pt idx="7663">
                  <c:v>-2.4599999999999999E-3</c:v>
                </c:pt>
                <c:pt idx="7664">
                  <c:v>-2.4599999999999999E-3</c:v>
                </c:pt>
                <c:pt idx="7665">
                  <c:v>-2.4599999999999999E-3</c:v>
                </c:pt>
                <c:pt idx="7666">
                  <c:v>-2.4599999999999999E-3</c:v>
                </c:pt>
                <c:pt idx="7667">
                  <c:v>-2.5100000000000001E-3</c:v>
                </c:pt>
                <c:pt idx="7668">
                  <c:v>-2.5100000000000001E-3</c:v>
                </c:pt>
                <c:pt idx="7669">
                  <c:v>-2.5100000000000001E-3</c:v>
                </c:pt>
                <c:pt idx="7670">
                  <c:v>-2.5100000000000001E-3</c:v>
                </c:pt>
                <c:pt idx="7671">
                  <c:v>-2.5100000000000001E-3</c:v>
                </c:pt>
                <c:pt idx="7672">
                  <c:v>-2.5699999999999998E-3</c:v>
                </c:pt>
                <c:pt idx="7673">
                  <c:v>-2.5699999999999998E-3</c:v>
                </c:pt>
                <c:pt idx="7674">
                  <c:v>-2.5699999999999998E-3</c:v>
                </c:pt>
                <c:pt idx="7675">
                  <c:v>-2.5699999999999998E-3</c:v>
                </c:pt>
                <c:pt idx="7676">
                  <c:v>-2.5699999999999998E-3</c:v>
                </c:pt>
                <c:pt idx="7677">
                  <c:v>-2.6199999999999999E-3</c:v>
                </c:pt>
                <c:pt idx="7678">
                  <c:v>-2.6199999999999999E-3</c:v>
                </c:pt>
                <c:pt idx="7679">
                  <c:v>-2.6199999999999999E-3</c:v>
                </c:pt>
                <c:pt idx="7680">
                  <c:v>-2.6199999999999999E-3</c:v>
                </c:pt>
                <c:pt idx="7681">
                  <c:v>-2.6199999999999999E-3</c:v>
                </c:pt>
                <c:pt idx="7682">
                  <c:v>-2.6700000000000001E-3</c:v>
                </c:pt>
                <c:pt idx="7683">
                  <c:v>-2.6700000000000001E-3</c:v>
                </c:pt>
                <c:pt idx="7684">
                  <c:v>-2.6700000000000001E-3</c:v>
                </c:pt>
                <c:pt idx="7685">
                  <c:v>-2.6700000000000001E-3</c:v>
                </c:pt>
                <c:pt idx="7686">
                  <c:v>-2.7299999999999998E-3</c:v>
                </c:pt>
                <c:pt idx="7687">
                  <c:v>-2.7299999999999998E-3</c:v>
                </c:pt>
                <c:pt idx="7688">
                  <c:v>-2.7299999999999998E-3</c:v>
                </c:pt>
                <c:pt idx="7689">
                  <c:v>-2.7799999999999999E-3</c:v>
                </c:pt>
                <c:pt idx="7690">
                  <c:v>-2.7799999999999999E-3</c:v>
                </c:pt>
                <c:pt idx="7691">
                  <c:v>-2.7799999999999999E-3</c:v>
                </c:pt>
                <c:pt idx="7692">
                  <c:v>-2.7799999999999999E-3</c:v>
                </c:pt>
                <c:pt idx="7693">
                  <c:v>-2.8400000000000001E-3</c:v>
                </c:pt>
                <c:pt idx="7694">
                  <c:v>-2.8400000000000001E-3</c:v>
                </c:pt>
                <c:pt idx="7695">
                  <c:v>-2.8400000000000001E-3</c:v>
                </c:pt>
                <c:pt idx="7696">
                  <c:v>-2.8400000000000001E-3</c:v>
                </c:pt>
                <c:pt idx="7697">
                  <c:v>-2.8900000000000002E-3</c:v>
                </c:pt>
                <c:pt idx="7698">
                  <c:v>-2.8900000000000002E-3</c:v>
                </c:pt>
                <c:pt idx="7699">
                  <c:v>-2.8900000000000002E-3</c:v>
                </c:pt>
                <c:pt idx="7700">
                  <c:v>-2.9499999999999999E-3</c:v>
                </c:pt>
                <c:pt idx="7701">
                  <c:v>-2.9499999999999999E-3</c:v>
                </c:pt>
                <c:pt idx="7702">
                  <c:v>-2.9499999999999999E-3</c:v>
                </c:pt>
                <c:pt idx="7703">
                  <c:v>-3.0000000000000001E-3</c:v>
                </c:pt>
                <c:pt idx="7704">
                  <c:v>-3.0000000000000001E-3</c:v>
                </c:pt>
                <c:pt idx="7705">
                  <c:v>-3.0000000000000001E-3</c:v>
                </c:pt>
                <c:pt idx="7706">
                  <c:v>-3.0000000000000001E-3</c:v>
                </c:pt>
                <c:pt idx="7707">
                  <c:v>-3.0599999999999998E-3</c:v>
                </c:pt>
                <c:pt idx="7708">
                  <c:v>-3.0599999999999998E-3</c:v>
                </c:pt>
                <c:pt idx="7709">
                  <c:v>-3.0599999999999998E-3</c:v>
                </c:pt>
                <c:pt idx="7710">
                  <c:v>-3.1099999999999999E-3</c:v>
                </c:pt>
                <c:pt idx="7711">
                  <c:v>-3.1099999999999999E-3</c:v>
                </c:pt>
                <c:pt idx="7712">
                  <c:v>-3.1099999999999999E-3</c:v>
                </c:pt>
                <c:pt idx="7713">
                  <c:v>-3.16E-3</c:v>
                </c:pt>
                <c:pt idx="7714">
                  <c:v>-3.16E-3</c:v>
                </c:pt>
                <c:pt idx="7715">
                  <c:v>-3.16E-3</c:v>
                </c:pt>
                <c:pt idx="7716">
                  <c:v>-3.2200000000000002E-3</c:v>
                </c:pt>
                <c:pt idx="7717">
                  <c:v>-3.2200000000000002E-3</c:v>
                </c:pt>
                <c:pt idx="7718">
                  <c:v>-3.2699999999999999E-3</c:v>
                </c:pt>
                <c:pt idx="7719">
                  <c:v>-3.2699999999999999E-3</c:v>
                </c:pt>
                <c:pt idx="7720">
                  <c:v>-3.2699999999999999E-3</c:v>
                </c:pt>
                <c:pt idx="7721">
                  <c:v>-3.3300000000000001E-3</c:v>
                </c:pt>
                <c:pt idx="7722">
                  <c:v>-3.3300000000000001E-3</c:v>
                </c:pt>
                <c:pt idx="7723">
                  <c:v>-3.3300000000000001E-3</c:v>
                </c:pt>
                <c:pt idx="7724">
                  <c:v>-3.3800000000000002E-3</c:v>
                </c:pt>
                <c:pt idx="7725">
                  <c:v>-3.3800000000000002E-3</c:v>
                </c:pt>
                <c:pt idx="7726">
                  <c:v>-3.3800000000000002E-3</c:v>
                </c:pt>
                <c:pt idx="7727">
                  <c:v>-3.4399999999999999E-3</c:v>
                </c:pt>
                <c:pt idx="7728">
                  <c:v>-3.4399999999999999E-3</c:v>
                </c:pt>
                <c:pt idx="7729">
                  <c:v>-3.4399999999999999E-3</c:v>
                </c:pt>
                <c:pt idx="7730">
                  <c:v>-3.49E-3</c:v>
                </c:pt>
                <c:pt idx="7731">
                  <c:v>-3.49E-3</c:v>
                </c:pt>
                <c:pt idx="7732">
                  <c:v>-3.5500000000000002E-3</c:v>
                </c:pt>
                <c:pt idx="7733">
                  <c:v>-3.5500000000000002E-3</c:v>
                </c:pt>
                <c:pt idx="7734">
                  <c:v>-3.5500000000000002E-3</c:v>
                </c:pt>
                <c:pt idx="7735">
                  <c:v>-3.5999999999999999E-3</c:v>
                </c:pt>
                <c:pt idx="7736">
                  <c:v>-3.5999999999999999E-3</c:v>
                </c:pt>
                <c:pt idx="7737">
                  <c:v>-3.65E-3</c:v>
                </c:pt>
                <c:pt idx="7738">
                  <c:v>-3.65E-3</c:v>
                </c:pt>
                <c:pt idx="7739">
                  <c:v>-3.65E-3</c:v>
                </c:pt>
                <c:pt idx="7740">
                  <c:v>-3.7100000000000002E-3</c:v>
                </c:pt>
                <c:pt idx="7741">
                  <c:v>-3.7100000000000002E-3</c:v>
                </c:pt>
                <c:pt idx="7742">
                  <c:v>-3.7100000000000002E-3</c:v>
                </c:pt>
                <c:pt idx="7743">
                  <c:v>-3.7599999999999999E-3</c:v>
                </c:pt>
                <c:pt idx="7744">
                  <c:v>-3.7599999999999999E-3</c:v>
                </c:pt>
                <c:pt idx="7745">
                  <c:v>-3.82E-3</c:v>
                </c:pt>
                <c:pt idx="7746">
                  <c:v>-3.82E-3</c:v>
                </c:pt>
                <c:pt idx="7747">
                  <c:v>-3.82E-3</c:v>
                </c:pt>
                <c:pt idx="7748">
                  <c:v>-3.8700000000000002E-3</c:v>
                </c:pt>
                <c:pt idx="7749">
                  <c:v>-3.8700000000000002E-3</c:v>
                </c:pt>
                <c:pt idx="7750">
                  <c:v>-3.9300000000000003E-3</c:v>
                </c:pt>
                <c:pt idx="7751">
                  <c:v>-3.9300000000000003E-3</c:v>
                </c:pt>
                <c:pt idx="7752">
                  <c:v>-3.9300000000000003E-3</c:v>
                </c:pt>
                <c:pt idx="7753">
                  <c:v>-3.98E-3</c:v>
                </c:pt>
                <c:pt idx="7754">
                  <c:v>-3.98E-3</c:v>
                </c:pt>
                <c:pt idx="7755">
                  <c:v>-3.98E-3</c:v>
                </c:pt>
                <c:pt idx="7756">
                  <c:v>-4.0400000000000002E-3</c:v>
                </c:pt>
                <c:pt idx="7757">
                  <c:v>-4.0400000000000002E-3</c:v>
                </c:pt>
                <c:pt idx="7758">
                  <c:v>-4.0400000000000002E-3</c:v>
                </c:pt>
                <c:pt idx="7759">
                  <c:v>-4.0899999999999999E-3</c:v>
                </c:pt>
                <c:pt idx="7760">
                  <c:v>-4.0899999999999999E-3</c:v>
                </c:pt>
                <c:pt idx="7761">
                  <c:v>-4.0899999999999999E-3</c:v>
                </c:pt>
                <c:pt idx="7762">
                  <c:v>-4.1399999999999996E-3</c:v>
                </c:pt>
                <c:pt idx="7763">
                  <c:v>-4.1399999999999996E-3</c:v>
                </c:pt>
                <c:pt idx="7764">
                  <c:v>-4.1999999999999997E-3</c:v>
                </c:pt>
                <c:pt idx="7765">
                  <c:v>-4.1999999999999997E-3</c:v>
                </c:pt>
                <c:pt idx="7766">
                  <c:v>-4.1999999999999997E-3</c:v>
                </c:pt>
                <c:pt idx="7767">
                  <c:v>-4.2500000000000003E-3</c:v>
                </c:pt>
                <c:pt idx="7768">
                  <c:v>-4.2500000000000003E-3</c:v>
                </c:pt>
                <c:pt idx="7769">
                  <c:v>-4.2500000000000003E-3</c:v>
                </c:pt>
                <c:pt idx="7770">
                  <c:v>-4.3099999999999996E-3</c:v>
                </c:pt>
                <c:pt idx="7771">
                  <c:v>-4.3099999999999996E-3</c:v>
                </c:pt>
                <c:pt idx="7772">
                  <c:v>-4.3099999999999996E-3</c:v>
                </c:pt>
                <c:pt idx="7773">
                  <c:v>-4.3600000000000002E-3</c:v>
                </c:pt>
                <c:pt idx="7774">
                  <c:v>-4.3600000000000002E-3</c:v>
                </c:pt>
                <c:pt idx="7775">
                  <c:v>-4.3600000000000002E-3</c:v>
                </c:pt>
                <c:pt idx="7776">
                  <c:v>-4.4200000000000003E-3</c:v>
                </c:pt>
                <c:pt idx="7777">
                  <c:v>-4.4200000000000003E-3</c:v>
                </c:pt>
                <c:pt idx="7778">
                  <c:v>-4.4200000000000003E-3</c:v>
                </c:pt>
                <c:pt idx="7779">
                  <c:v>-4.47E-3</c:v>
                </c:pt>
                <c:pt idx="7780">
                  <c:v>-4.47E-3</c:v>
                </c:pt>
                <c:pt idx="7781">
                  <c:v>-4.47E-3</c:v>
                </c:pt>
                <c:pt idx="7782">
                  <c:v>-4.5300000000000002E-3</c:v>
                </c:pt>
                <c:pt idx="7783">
                  <c:v>-4.5300000000000002E-3</c:v>
                </c:pt>
                <c:pt idx="7784">
                  <c:v>-4.5300000000000002E-3</c:v>
                </c:pt>
                <c:pt idx="7785">
                  <c:v>-4.5300000000000002E-3</c:v>
                </c:pt>
                <c:pt idx="7786">
                  <c:v>-4.5799999999999999E-3</c:v>
                </c:pt>
                <c:pt idx="7787">
                  <c:v>-4.5799999999999999E-3</c:v>
                </c:pt>
                <c:pt idx="7788">
                  <c:v>-4.5799999999999999E-3</c:v>
                </c:pt>
                <c:pt idx="7789">
                  <c:v>-4.5799999999999999E-3</c:v>
                </c:pt>
                <c:pt idx="7790">
                  <c:v>-4.6299999999999996E-3</c:v>
                </c:pt>
                <c:pt idx="7791">
                  <c:v>-4.6299999999999996E-3</c:v>
                </c:pt>
                <c:pt idx="7792">
                  <c:v>-4.6299999999999996E-3</c:v>
                </c:pt>
                <c:pt idx="7793">
                  <c:v>-4.6299999999999996E-3</c:v>
                </c:pt>
                <c:pt idx="7794">
                  <c:v>-4.6899999999999997E-3</c:v>
                </c:pt>
                <c:pt idx="7795">
                  <c:v>-4.6899999999999997E-3</c:v>
                </c:pt>
                <c:pt idx="7796">
                  <c:v>-4.6899999999999997E-3</c:v>
                </c:pt>
                <c:pt idx="7797">
                  <c:v>-4.7400000000000003E-3</c:v>
                </c:pt>
                <c:pt idx="7798">
                  <c:v>-4.7400000000000003E-3</c:v>
                </c:pt>
                <c:pt idx="7799">
                  <c:v>-4.7400000000000003E-3</c:v>
                </c:pt>
                <c:pt idx="7800">
                  <c:v>-4.7400000000000003E-3</c:v>
                </c:pt>
                <c:pt idx="7801">
                  <c:v>-4.7400000000000003E-3</c:v>
                </c:pt>
                <c:pt idx="7802">
                  <c:v>-4.7999999999999996E-3</c:v>
                </c:pt>
                <c:pt idx="7803">
                  <c:v>-4.7999999999999996E-3</c:v>
                </c:pt>
                <c:pt idx="7804">
                  <c:v>-4.7999999999999996E-3</c:v>
                </c:pt>
                <c:pt idx="7805">
                  <c:v>-4.7999999999999996E-3</c:v>
                </c:pt>
                <c:pt idx="7806">
                  <c:v>-4.7999999999999996E-3</c:v>
                </c:pt>
                <c:pt idx="7807">
                  <c:v>-4.8500000000000001E-3</c:v>
                </c:pt>
                <c:pt idx="7808">
                  <c:v>-4.8500000000000001E-3</c:v>
                </c:pt>
                <c:pt idx="7809">
                  <c:v>-4.8500000000000001E-3</c:v>
                </c:pt>
                <c:pt idx="7810">
                  <c:v>-4.8500000000000001E-3</c:v>
                </c:pt>
                <c:pt idx="7811">
                  <c:v>-4.8500000000000001E-3</c:v>
                </c:pt>
                <c:pt idx="7812">
                  <c:v>-4.9100000000000003E-3</c:v>
                </c:pt>
                <c:pt idx="7813">
                  <c:v>-4.9100000000000003E-3</c:v>
                </c:pt>
                <c:pt idx="7814">
                  <c:v>-4.9100000000000003E-3</c:v>
                </c:pt>
                <c:pt idx="7815">
                  <c:v>-4.9100000000000003E-3</c:v>
                </c:pt>
                <c:pt idx="7816">
                  <c:v>-4.9100000000000003E-3</c:v>
                </c:pt>
                <c:pt idx="7817">
                  <c:v>-4.9100000000000003E-3</c:v>
                </c:pt>
                <c:pt idx="7818">
                  <c:v>-4.96E-3</c:v>
                </c:pt>
                <c:pt idx="7819">
                  <c:v>-4.96E-3</c:v>
                </c:pt>
                <c:pt idx="7820">
                  <c:v>-4.96E-3</c:v>
                </c:pt>
                <c:pt idx="7821">
                  <c:v>-4.96E-3</c:v>
                </c:pt>
                <c:pt idx="7822">
                  <c:v>-4.96E-3</c:v>
                </c:pt>
                <c:pt idx="7823">
                  <c:v>-4.96E-3</c:v>
                </c:pt>
                <c:pt idx="7824">
                  <c:v>-4.96E-3</c:v>
                </c:pt>
                <c:pt idx="7825">
                  <c:v>-4.96E-3</c:v>
                </c:pt>
                <c:pt idx="7826">
                  <c:v>-5.0200000000000002E-3</c:v>
                </c:pt>
                <c:pt idx="7827">
                  <c:v>-5.0200000000000002E-3</c:v>
                </c:pt>
                <c:pt idx="7828">
                  <c:v>-5.0200000000000002E-3</c:v>
                </c:pt>
                <c:pt idx="7829">
                  <c:v>-5.0200000000000002E-3</c:v>
                </c:pt>
                <c:pt idx="7830">
                  <c:v>-5.0200000000000002E-3</c:v>
                </c:pt>
                <c:pt idx="7831">
                  <c:v>-5.0200000000000002E-3</c:v>
                </c:pt>
                <c:pt idx="7832">
                  <c:v>-5.0200000000000002E-3</c:v>
                </c:pt>
                <c:pt idx="7833">
                  <c:v>-5.0200000000000002E-3</c:v>
                </c:pt>
                <c:pt idx="7834">
                  <c:v>-5.0200000000000002E-3</c:v>
                </c:pt>
                <c:pt idx="7835">
                  <c:v>-5.0699999999999999E-3</c:v>
                </c:pt>
                <c:pt idx="7836">
                  <c:v>-5.0699999999999999E-3</c:v>
                </c:pt>
                <c:pt idx="7837">
                  <c:v>-5.0699999999999999E-3</c:v>
                </c:pt>
                <c:pt idx="7838">
                  <c:v>-5.0699999999999999E-3</c:v>
                </c:pt>
                <c:pt idx="7839">
                  <c:v>-5.0699999999999999E-3</c:v>
                </c:pt>
                <c:pt idx="7840">
                  <c:v>-5.0699999999999999E-3</c:v>
                </c:pt>
                <c:pt idx="7841">
                  <c:v>-5.0699999999999999E-3</c:v>
                </c:pt>
                <c:pt idx="7842">
                  <c:v>-5.0699999999999999E-3</c:v>
                </c:pt>
                <c:pt idx="7843">
                  <c:v>-5.0699999999999999E-3</c:v>
                </c:pt>
                <c:pt idx="7844">
                  <c:v>-5.0699999999999999E-3</c:v>
                </c:pt>
                <c:pt idx="7845">
                  <c:v>-5.0699999999999999E-3</c:v>
                </c:pt>
                <c:pt idx="7846">
                  <c:v>-5.0699999999999999E-3</c:v>
                </c:pt>
                <c:pt idx="7847">
                  <c:v>-5.0699999999999999E-3</c:v>
                </c:pt>
                <c:pt idx="7848">
                  <c:v>-5.1200000000000004E-3</c:v>
                </c:pt>
                <c:pt idx="7849">
                  <c:v>-5.1200000000000004E-3</c:v>
                </c:pt>
                <c:pt idx="7850">
                  <c:v>-5.1200000000000004E-3</c:v>
                </c:pt>
                <c:pt idx="7851">
                  <c:v>-5.1200000000000004E-3</c:v>
                </c:pt>
                <c:pt idx="7852">
                  <c:v>-5.1200000000000004E-3</c:v>
                </c:pt>
                <c:pt idx="7853">
                  <c:v>-5.1200000000000004E-3</c:v>
                </c:pt>
                <c:pt idx="7854">
                  <c:v>-5.1200000000000004E-3</c:v>
                </c:pt>
                <c:pt idx="7855">
                  <c:v>-5.1200000000000004E-3</c:v>
                </c:pt>
                <c:pt idx="7856">
                  <c:v>-5.1200000000000004E-3</c:v>
                </c:pt>
                <c:pt idx="7857">
                  <c:v>-5.1200000000000004E-3</c:v>
                </c:pt>
                <c:pt idx="7858">
                  <c:v>-5.1200000000000004E-3</c:v>
                </c:pt>
                <c:pt idx="7859">
                  <c:v>-5.1200000000000004E-3</c:v>
                </c:pt>
                <c:pt idx="7860">
                  <c:v>-5.1200000000000004E-3</c:v>
                </c:pt>
                <c:pt idx="7861">
                  <c:v>-5.1200000000000004E-3</c:v>
                </c:pt>
                <c:pt idx="7862">
                  <c:v>-5.1200000000000004E-3</c:v>
                </c:pt>
                <c:pt idx="7863">
                  <c:v>-5.1200000000000004E-3</c:v>
                </c:pt>
                <c:pt idx="7864">
                  <c:v>-5.1200000000000004E-3</c:v>
                </c:pt>
                <c:pt idx="7865">
                  <c:v>-5.1200000000000004E-3</c:v>
                </c:pt>
                <c:pt idx="7866">
                  <c:v>-5.1200000000000004E-3</c:v>
                </c:pt>
                <c:pt idx="7867">
                  <c:v>-5.1200000000000004E-3</c:v>
                </c:pt>
                <c:pt idx="7868">
                  <c:v>-5.1200000000000004E-3</c:v>
                </c:pt>
                <c:pt idx="7869">
                  <c:v>-5.1200000000000004E-3</c:v>
                </c:pt>
                <c:pt idx="7870">
                  <c:v>-5.1200000000000004E-3</c:v>
                </c:pt>
                <c:pt idx="7871">
                  <c:v>-5.1200000000000004E-3</c:v>
                </c:pt>
                <c:pt idx="7872">
                  <c:v>-5.1200000000000004E-3</c:v>
                </c:pt>
                <c:pt idx="7873">
                  <c:v>-5.1200000000000004E-3</c:v>
                </c:pt>
                <c:pt idx="7874">
                  <c:v>-5.1799999999999997E-3</c:v>
                </c:pt>
                <c:pt idx="7875">
                  <c:v>-5.1799999999999997E-3</c:v>
                </c:pt>
                <c:pt idx="7876">
                  <c:v>-5.1799999999999997E-3</c:v>
                </c:pt>
                <c:pt idx="7877">
                  <c:v>-5.1799999999999997E-3</c:v>
                </c:pt>
                <c:pt idx="7878">
                  <c:v>-5.1799999999999997E-3</c:v>
                </c:pt>
                <c:pt idx="7879">
                  <c:v>-5.1799999999999997E-3</c:v>
                </c:pt>
                <c:pt idx="7880">
                  <c:v>-5.1799999999999997E-3</c:v>
                </c:pt>
                <c:pt idx="7881">
                  <c:v>-5.1799999999999997E-3</c:v>
                </c:pt>
                <c:pt idx="7882">
                  <c:v>-5.1799999999999997E-3</c:v>
                </c:pt>
                <c:pt idx="7883">
                  <c:v>-5.1799999999999997E-3</c:v>
                </c:pt>
                <c:pt idx="7884">
                  <c:v>-5.1799999999999997E-3</c:v>
                </c:pt>
                <c:pt idx="7885">
                  <c:v>-5.1799999999999997E-3</c:v>
                </c:pt>
                <c:pt idx="7886">
                  <c:v>-5.1799999999999997E-3</c:v>
                </c:pt>
                <c:pt idx="7887">
                  <c:v>-5.1799999999999997E-3</c:v>
                </c:pt>
                <c:pt idx="7888">
                  <c:v>-5.1799999999999997E-3</c:v>
                </c:pt>
                <c:pt idx="7889">
                  <c:v>-5.1799999999999997E-3</c:v>
                </c:pt>
                <c:pt idx="7890">
                  <c:v>-5.1799999999999997E-3</c:v>
                </c:pt>
                <c:pt idx="7891">
                  <c:v>-5.1799999999999997E-3</c:v>
                </c:pt>
                <c:pt idx="7892">
                  <c:v>-5.1799999999999997E-3</c:v>
                </c:pt>
                <c:pt idx="7893">
                  <c:v>-5.1799999999999997E-3</c:v>
                </c:pt>
                <c:pt idx="7894">
                  <c:v>-5.1799999999999997E-3</c:v>
                </c:pt>
                <c:pt idx="7895">
                  <c:v>-5.1799999999999997E-3</c:v>
                </c:pt>
                <c:pt idx="7896">
                  <c:v>-5.2300000000000003E-3</c:v>
                </c:pt>
                <c:pt idx="7897">
                  <c:v>-5.2300000000000003E-3</c:v>
                </c:pt>
                <c:pt idx="7898">
                  <c:v>-5.2300000000000003E-3</c:v>
                </c:pt>
                <c:pt idx="7899">
                  <c:v>-5.2300000000000003E-3</c:v>
                </c:pt>
                <c:pt idx="7900">
                  <c:v>-5.2300000000000003E-3</c:v>
                </c:pt>
                <c:pt idx="7901">
                  <c:v>-5.2300000000000003E-3</c:v>
                </c:pt>
                <c:pt idx="7902">
                  <c:v>-5.2300000000000003E-3</c:v>
                </c:pt>
                <c:pt idx="7903">
                  <c:v>-5.2300000000000003E-3</c:v>
                </c:pt>
                <c:pt idx="7904">
                  <c:v>-5.2300000000000003E-3</c:v>
                </c:pt>
                <c:pt idx="7905">
                  <c:v>-5.2300000000000003E-3</c:v>
                </c:pt>
                <c:pt idx="7906">
                  <c:v>-5.2300000000000003E-3</c:v>
                </c:pt>
                <c:pt idx="7907">
                  <c:v>-5.2300000000000003E-3</c:v>
                </c:pt>
                <c:pt idx="7908">
                  <c:v>-5.2300000000000003E-3</c:v>
                </c:pt>
                <c:pt idx="7909">
                  <c:v>-5.2300000000000003E-3</c:v>
                </c:pt>
                <c:pt idx="7910">
                  <c:v>-5.2900000000000004E-3</c:v>
                </c:pt>
                <c:pt idx="7911">
                  <c:v>-5.2900000000000004E-3</c:v>
                </c:pt>
                <c:pt idx="7912">
                  <c:v>-5.2900000000000004E-3</c:v>
                </c:pt>
                <c:pt idx="7913">
                  <c:v>-5.2900000000000004E-3</c:v>
                </c:pt>
                <c:pt idx="7914">
                  <c:v>-5.2900000000000004E-3</c:v>
                </c:pt>
                <c:pt idx="7915">
                  <c:v>-5.2900000000000004E-3</c:v>
                </c:pt>
                <c:pt idx="7916">
                  <c:v>-5.2900000000000004E-3</c:v>
                </c:pt>
                <c:pt idx="7917">
                  <c:v>-5.2900000000000004E-3</c:v>
                </c:pt>
                <c:pt idx="7918">
                  <c:v>-5.2900000000000004E-3</c:v>
                </c:pt>
                <c:pt idx="7919">
                  <c:v>-5.2900000000000004E-3</c:v>
                </c:pt>
                <c:pt idx="7920">
                  <c:v>-5.2900000000000004E-3</c:v>
                </c:pt>
                <c:pt idx="7921">
                  <c:v>-5.3400000000000001E-3</c:v>
                </c:pt>
                <c:pt idx="7922">
                  <c:v>-5.3400000000000001E-3</c:v>
                </c:pt>
                <c:pt idx="7923">
                  <c:v>-5.3400000000000001E-3</c:v>
                </c:pt>
                <c:pt idx="7924">
                  <c:v>-5.3400000000000001E-3</c:v>
                </c:pt>
                <c:pt idx="7925">
                  <c:v>-5.3400000000000001E-3</c:v>
                </c:pt>
                <c:pt idx="7926">
                  <c:v>-5.3400000000000001E-3</c:v>
                </c:pt>
                <c:pt idx="7927">
                  <c:v>-5.3400000000000001E-3</c:v>
                </c:pt>
                <c:pt idx="7928">
                  <c:v>-5.4000000000000003E-3</c:v>
                </c:pt>
                <c:pt idx="7929">
                  <c:v>-5.4000000000000003E-3</c:v>
                </c:pt>
                <c:pt idx="7930">
                  <c:v>-5.4000000000000003E-3</c:v>
                </c:pt>
                <c:pt idx="7931">
                  <c:v>-5.4000000000000003E-3</c:v>
                </c:pt>
                <c:pt idx="7932">
                  <c:v>-5.4000000000000003E-3</c:v>
                </c:pt>
                <c:pt idx="7933">
                  <c:v>-5.4000000000000003E-3</c:v>
                </c:pt>
                <c:pt idx="7934">
                  <c:v>-5.45E-3</c:v>
                </c:pt>
                <c:pt idx="7935">
                  <c:v>-5.45E-3</c:v>
                </c:pt>
                <c:pt idx="7936">
                  <c:v>-5.45E-3</c:v>
                </c:pt>
                <c:pt idx="7937">
                  <c:v>-5.45E-3</c:v>
                </c:pt>
                <c:pt idx="7938">
                  <c:v>-5.45E-3</c:v>
                </c:pt>
                <c:pt idx="7939">
                  <c:v>-5.45E-3</c:v>
                </c:pt>
                <c:pt idx="7940">
                  <c:v>-5.5100000000000001E-3</c:v>
                </c:pt>
                <c:pt idx="7941">
                  <c:v>-5.5100000000000001E-3</c:v>
                </c:pt>
                <c:pt idx="7942">
                  <c:v>-5.5100000000000001E-3</c:v>
                </c:pt>
                <c:pt idx="7943">
                  <c:v>-5.5100000000000001E-3</c:v>
                </c:pt>
                <c:pt idx="7944">
                  <c:v>-5.5100000000000001E-3</c:v>
                </c:pt>
                <c:pt idx="7945">
                  <c:v>-5.5599999999999998E-3</c:v>
                </c:pt>
                <c:pt idx="7946">
                  <c:v>-5.5599999999999998E-3</c:v>
                </c:pt>
                <c:pt idx="7947">
                  <c:v>-5.5599999999999998E-3</c:v>
                </c:pt>
                <c:pt idx="7948">
                  <c:v>-5.5599999999999998E-3</c:v>
                </c:pt>
                <c:pt idx="7949">
                  <c:v>-5.5599999999999998E-3</c:v>
                </c:pt>
                <c:pt idx="7950">
                  <c:v>-5.6100000000000004E-3</c:v>
                </c:pt>
                <c:pt idx="7951">
                  <c:v>-5.6100000000000004E-3</c:v>
                </c:pt>
                <c:pt idx="7952">
                  <c:v>-5.6100000000000004E-3</c:v>
                </c:pt>
                <c:pt idx="7953">
                  <c:v>-5.6100000000000004E-3</c:v>
                </c:pt>
                <c:pt idx="7954">
                  <c:v>-5.6699999999999997E-3</c:v>
                </c:pt>
                <c:pt idx="7955">
                  <c:v>-5.6699999999999997E-3</c:v>
                </c:pt>
                <c:pt idx="7956">
                  <c:v>-5.6699999999999997E-3</c:v>
                </c:pt>
                <c:pt idx="7957">
                  <c:v>-5.6699999999999997E-3</c:v>
                </c:pt>
                <c:pt idx="7958">
                  <c:v>-5.7200000000000003E-3</c:v>
                </c:pt>
                <c:pt idx="7959">
                  <c:v>-5.7200000000000003E-3</c:v>
                </c:pt>
                <c:pt idx="7960">
                  <c:v>-5.7200000000000003E-3</c:v>
                </c:pt>
                <c:pt idx="7961">
                  <c:v>-5.7200000000000003E-3</c:v>
                </c:pt>
                <c:pt idx="7962">
                  <c:v>-5.7800000000000004E-3</c:v>
                </c:pt>
                <c:pt idx="7963">
                  <c:v>-5.7800000000000004E-3</c:v>
                </c:pt>
                <c:pt idx="7964">
                  <c:v>-5.7800000000000004E-3</c:v>
                </c:pt>
                <c:pt idx="7965">
                  <c:v>-5.7800000000000004E-3</c:v>
                </c:pt>
                <c:pt idx="7966">
                  <c:v>-5.8300000000000001E-3</c:v>
                </c:pt>
                <c:pt idx="7967">
                  <c:v>-5.8300000000000001E-3</c:v>
                </c:pt>
                <c:pt idx="7968">
                  <c:v>-5.8300000000000001E-3</c:v>
                </c:pt>
                <c:pt idx="7969">
                  <c:v>-5.8300000000000001E-3</c:v>
                </c:pt>
                <c:pt idx="7970">
                  <c:v>-5.8900000000000003E-3</c:v>
                </c:pt>
                <c:pt idx="7971">
                  <c:v>-5.8900000000000003E-3</c:v>
                </c:pt>
                <c:pt idx="7972">
                  <c:v>-5.8900000000000003E-3</c:v>
                </c:pt>
                <c:pt idx="7973">
                  <c:v>-5.94E-3</c:v>
                </c:pt>
                <c:pt idx="7974">
                  <c:v>-5.94E-3</c:v>
                </c:pt>
                <c:pt idx="7975">
                  <c:v>-5.94E-3</c:v>
                </c:pt>
                <c:pt idx="7976">
                  <c:v>-5.94E-3</c:v>
                </c:pt>
                <c:pt idx="7977">
                  <c:v>-6.0000000000000001E-3</c:v>
                </c:pt>
                <c:pt idx="7978">
                  <c:v>-6.0000000000000001E-3</c:v>
                </c:pt>
                <c:pt idx="7979">
                  <c:v>-6.0000000000000001E-3</c:v>
                </c:pt>
                <c:pt idx="7980">
                  <c:v>-6.0499999999999998E-3</c:v>
                </c:pt>
                <c:pt idx="7981">
                  <c:v>-6.0499999999999998E-3</c:v>
                </c:pt>
                <c:pt idx="7982">
                  <c:v>-6.0499999999999998E-3</c:v>
                </c:pt>
                <c:pt idx="7983">
                  <c:v>-6.0499999999999998E-3</c:v>
                </c:pt>
                <c:pt idx="7984">
                  <c:v>-6.1000000000000004E-3</c:v>
                </c:pt>
                <c:pt idx="7985">
                  <c:v>-6.1000000000000004E-3</c:v>
                </c:pt>
                <c:pt idx="7986">
                  <c:v>-6.1000000000000004E-3</c:v>
                </c:pt>
                <c:pt idx="7987">
                  <c:v>-6.1599999999999997E-3</c:v>
                </c:pt>
                <c:pt idx="7988">
                  <c:v>-6.1599999999999997E-3</c:v>
                </c:pt>
                <c:pt idx="7989">
                  <c:v>-6.1599999999999997E-3</c:v>
                </c:pt>
                <c:pt idx="7990">
                  <c:v>-6.2100000000000002E-3</c:v>
                </c:pt>
                <c:pt idx="7991">
                  <c:v>-6.2100000000000002E-3</c:v>
                </c:pt>
                <c:pt idx="7992">
                  <c:v>-6.2100000000000002E-3</c:v>
                </c:pt>
                <c:pt idx="7993">
                  <c:v>-6.2700000000000004E-3</c:v>
                </c:pt>
                <c:pt idx="7994">
                  <c:v>-6.2700000000000004E-3</c:v>
                </c:pt>
                <c:pt idx="7995">
                  <c:v>-6.2700000000000004E-3</c:v>
                </c:pt>
                <c:pt idx="7996">
                  <c:v>-6.2700000000000004E-3</c:v>
                </c:pt>
                <c:pt idx="7997">
                  <c:v>-6.3200000000000001E-3</c:v>
                </c:pt>
                <c:pt idx="7998">
                  <c:v>-6.3200000000000001E-3</c:v>
                </c:pt>
                <c:pt idx="7999">
                  <c:v>-6.3200000000000001E-3</c:v>
                </c:pt>
                <c:pt idx="8000">
                  <c:v>-6.3800000000000003E-3</c:v>
                </c:pt>
                <c:pt idx="8001">
                  <c:v>-6.3800000000000003E-3</c:v>
                </c:pt>
                <c:pt idx="8002">
                  <c:v>-6.3800000000000003E-3</c:v>
                </c:pt>
                <c:pt idx="8003">
                  <c:v>-6.43E-3</c:v>
                </c:pt>
                <c:pt idx="8004">
                  <c:v>-6.43E-3</c:v>
                </c:pt>
                <c:pt idx="8005">
                  <c:v>-6.43E-3</c:v>
                </c:pt>
                <c:pt idx="8006">
                  <c:v>-6.43E-3</c:v>
                </c:pt>
                <c:pt idx="8007">
                  <c:v>-6.4900000000000001E-3</c:v>
                </c:pt>
                <c:pt idx="8008">
                  <c:v>-6.4900000000000001E-3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mesh!$F$1</c:f>
              <c:strCache>
                <c:ptCount val="1"/>
                <c:pt idx="0">
                  <c:v>51ohm-mesh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mesh!$F$2:$F$8010</c:f>
              <c:numCache>
                <c:formatCode>0.00E+00</c:formatCode>
                <c:ptCount val="8009"/>
                <c:pt idx="0">
                  <c:v>-5.8100000000000001E-3</c:v>
                </c:pt>
                <c:pt idx="1">
                  <c:v>-5.8100000000000001E-3</c:v>
                </c:pt>
                <c:pt idx="2">
                  <c:v>-5.8100000000000001E-3</c:v>
                </c:pt>
                <c:pt idx="3">
                  <c:v>-5.8100000000000001E-3</c:v>
                </c:pt>
                <c:pt idx="4">
                  <c:v>-5.8100000000000001E-3</c:v>
                </c:pt>
                <c:pt idx="5">
                  <c:v>-5.8100000000000001E-3</c:v>
                </c:pt>
                <c:pt idx="6">
                  <c:v>-5.8100000000000001E-3</c:v>
                </c:pt>
                <c:pt idx="7">
                  <c:v>-5.8100000000000001E-3</c:v>
                </c:pt>
                <c:pt idx="8">
                  <c:v>-5.8100000000000001E-3</c:v>
                </c:pt>
                <c:pt idx="9">
                  <c:v>-5.8100000000000001E-3</c:v>
                </c:pt>
                <c:pt idx="10">
                  <c:v>-5.8100000000000001E-3</c:v>
                </c:pt>
                <c:pt idx="11">
                  <c:v>-5.8100000000000001E-3</c:v>
                </c:pt>
                <c:pt idx="12">
                  <c:v>-5.8100000000000001E-3</c:v>
                </c:pt>
                <c:pt idx="13">
                  <c:v>-5.8100000000000001E-3</c:v>
                </c:pt>
                <c:pt idx="14">
                  <c:v>-5.8100000000000001E-3</c:v>
                </c:pt>
                <c:pt idx="15">
                  <c:v>-5.8100000000000001E-3</c:v>
                </c:pt>
                <c:pt idx="16">
                  <c:v>-5.8100000000000001E-3</c:v>
                </c:pt>
                <c:pt idx="17">
                  <c:v>-5.8100000000000001E-3</c:v>
                </c:pt>
                <c:pt idx="18">
                  <c:v>-5.8100000000000001E-3</c:v>
                </c:pt>
                <c:pt idx="19">
                  <c:v>-5.8100000000000001E-3</c:v>
                </c:pt>
                <c:pt idx="20">
                  <c:v>-5.8100000000000001E-3</c:v>
                </c:pt>
                <c:pt idx="21">
                  <c:v>-5.8100000000000001E-3</c:v>
                </c:pt>
                <c:pt idx="22">
                  <c:v>-5.8100000000000001E-3</c:v>
                </c:pt>
                <c:pt idx="23">
                  <c:v>-5.8100000000000001E-3</c:v>
                </c:pt>
                <c:pt idx="24">
                  <c:v>-5.8100000000000001E-3</c:v>
                </c:pt>
                <c:pt idx="25">
                  <c:v>-5.8100000000000001E-3</c:v>
                </c:pt>
                <c:pt idx="26">
                  <c:v>-5.8100000000000001E-3</c:v>
                </c:pt>
                <c:pt idx="27">
                  <c:v>-5.8100000000000001E-3</c:v>
                </c:pt>
                <c:pt idx="28">
                  <c:v>-5.8100000000000001E-3</c:v>
                </c:pt>
                <c:pt idx="29">
                  <c:v>-5.8100000000000001E-3</c:v>
                </c:pt>
                <c:pt idx="30">
                  <c:v>-5.8100000000000001E-3</c:v>
                </c:pt>
                <c:pt idx="31">
                  <c:v>-5.8100000000000001E-3</c:v>
                </c:pt>
                <c:pt idx="32">
                  <c:v>-5.8100000000000001E-3</c:v>
                </c:pt>
                <c:pt idx="33">
                  <c:v>-5.8100000000000001E-3</c:v>
                </c:pt>
                <c:pt idx="34">
                  <c:v>-5.8100000000000001E-3</c:v>
                </c:pt>
                <c:pt idx="35">
                  <c:v>-5.8100000000000001E-3</c:v>
                </c:pt>
                <c:pt idx="36">
                  <c:v>-5.8100000000000001E-3</c:v>
                </c:pt>
                <c:pt idx="37">
                  <c:v>-5.8100000000000001E-3</c:v>
                </c:pt>
                <c:pt idx="38">
                  <c:v>-5.8100000000000001E-3</c:v>
                </c:pt>
                <c:pt idx="39">
                  <c:v>-5.8100000000000001E-3</c:v>
                </c:pt>
                <c:pt idx="40">
                  <c:v>-5.8100000000000001E-3</c:v>
                </c:pt>
                <c:pt idx="41">
                  <c:v>-5.8100000000000001E-3</c:v>
                </c:pt>
                <c:pt idx="42">
                  <c:v>-5.8100000000000001E-3</c:v>
                </c:pt>
                <c:pt idx="43">
                  <c:v>-5.8100000000000001E-3</c:v>
                </c:pt>
                <c:pt idx="44">
                  <c:v>-5.8100000000000001E-3</c:v>
                </c:pt>
                <c:pt idx="45">
                  <c:v>-5.8100000000000001E-3</c:v>
                </c:pt>
                <c:pt idx="46">
                  <c:v>-5.8100000000000001E-3</c:v>
                </c:pt>
                <c:pt idx="47">
                  <c:v>-5.8100000000000001E-3</c:v>
                </c:pt>
                <c:pt idx="48">
                  <c:v>-5.8100000000000001E-3</c:v>
                </c:pt>
                <c:pt idx="49">
                  <c:v>-5.8100000000000001E-3</c:v>
                </c:pt>
                <c:pt idx="50">
                  <c:v>-5.8100000000000001E-3</c:v>
                </c:pt>
                <c:pt idx="51">
                  <c:v>-5.8100000000000001E-3</c:v>
                </c:pt>
                <c:pt idx="52">
                  <c:v>-5.8100000000000001E-3</c:v>
                </c:pt>
                <c:pt idx="53">
                  <c:v>-5.8100000000000001E-3</c:v>
                </c:pt>
                <c:pt idx="54">
                  <c:v>-5.8100000000000001E-3</c:v>
                </c:pt>
                <c:pt idx="55">
                  <c:v>-5.8100000000000001E-3</c:v>
                </c:pt>
                <c:pt idx="56">
                  <c:v>-5.8100000000000001E-3</c:v>
                </c:pt>
                <c:pt idx="57">
                  <c:v>-5.7600000000000004E-3</c:v>
                </c:pt>
                <c:pt idx="58">
                  <c:v>-5.7600000000000004E-3</c:v>
                </c:pt>
                <c:pt idx="59">
                  <c:v>-5.7600000000000004E-3</c:v>
                </c:pt>
                <c:pt idx="60">
                  <c:v>-5.7600000000000004E-3</c:v>
                </c:pt>
                <c:pt idx="61">
                  <c:v>-5.7600000000000004E-3</c:v>
                </c:pt>
                <c:pt idx="62">
                  <c:v>-5.7600000000000004E-3</c:v>
                </c:pt>
                <c:pt idx="63">
                  <c:v>-5.7600000000000004E-3</c:v>
                </c:pt>
                <c:pt idx="64">
                  <c:v>-5.7600000000000004E-3</c:v>
                </c:pt>
                <c:pt idx="65">
                  <c:v>-5.7600000000000004E-3</c:v>
                </c:pt>
                <c:pt idx="66">
                  <c:v>-5.7600000000000004E-3</c:v>
                </c:pt>
                <c:pt idx="67">
                  <c:v>-5.7600000000000004E-3</c:v>
                </c:pt>
                <c:pt idx="68">
                  <c:v>-5.7600000000000004E-3</c:v>
                </c:pt>
                <c:pt idx="69">
                  <c:v>-5.7600000000000004E-3</c:v>
                </c:pt>
                <c:pt idx="70">
                  <c:v>-5.7600000000000004E-3</c:v>
                </c:pt>
                <c:pt idx="71">
                  <c:v>-5.7600000000000004E-3</c:v>
                </c:pt>
                <c:pt idx="72">
                  <c:v>-5.7600000000000004E-3</c:v>
                </c:pt>
                <c:pt idx="73">
                  <c:v>-5.7600000000000004E-3</c:v>
                </c:pt>
                <c:pt idx="74">
                  <c:v>-5.7600000000000004E-3</c:v>
                </c:pt>
                <c:pt idx="75">
                  <c:v>-5.7600000000000004E-3</c:v>
                </c:pt>
                <c:pt idx="76">
                  <c:v>-5.7600000000000004E-3</c:v>
                </c:pt>
                <c:pt idx="77">
                  <c:v>-5.7600000000000004E-3</c:v>
                </c:pt>
                <c:pt idx="78">
                  <c:v>-5.7600000000000004E-3</c:v>
                </c:pt>
                <c:pt idx="79">
                  <c:v>-5.7600000000000004E-3</c:v>
                </c:pt>
                <c:pt idx="80">
                  <c:v>-5.7600000000000004E-3</c:v>
                </c:pt>
                <c:pt idx="81">
                  <c:v>-5.7600000000000004E-3</c:v>
                </c:pt>
                <c:pt idx="82">
                  <c:v>-5.7600000000000004E-3</c:v>
                </c:pt>
                <c:pt idx="83">
                  <c:v>-5.7600000000000004E-3</c:v>
                </c:pt>
                <c:pt idx="84">
                  <c:v>-5.7600000000000004E-3</c:v>
                </c:pt>
                <c:pt idx="85">
                  <c:v>-5.7600000000000004E-3</c:v>
                </c:pt>
                <c:pt idx="86">
                  <c:v>-5.7000000000000002E-3</c:v>
                </c:pt>
                <c:pt idx="87">
                  <c:v>-5.7000000000000002E-3</c:v>
                </c:pt>
                <c:pt idx="88">
                  <c:v>-5.7000000000000002E-3</c:v>
                </c:pt>
                <c:pt idx="89">
                  <c:v>-5.7000000000000002E-3</c:v>
                </c:pt>
                <c:pt idx="90">
                  <c:v>-5.7000000000000002E-3</c:v>
                </c:pt>
                <c:pt idx="91">
                  <c:v>-5.7000000000000002E-3</c:v>
                </c:pt>
                <c:pt idx="92">
                  <c:v>-5.7000000000000002E-3</c:v>
                </c:pt>
                <c:pt idx="93">
                  <c:v>-5.7000000000000002E-3</c:v>
                </c:pt>
                <c:pt idx="94">
                  <c:v>-5.7000000000000002E-3</c:v>
                </c:pt>
                <c:pt idx="95">
                  <c:v>-5.7000000000000002E-3</c:v>
                </c:pt>
                <c:pt idx="96">
                  <c:v>-5.7000000000000002E-3</c:v>
                </c:pt>
                <c:pt idx="97">
                  <c:v>-5.7000000000000002E-3</c:v>
                </c:pt>
                <c:pt idx="98">
                  <c:v>-5.7000000000000002E-3</c:v>
                </c:pt>
                <c:pt idx="99">
                  <c:v>-5.7000000000000002E-3</c:v>
                </c:pt>
                <c:pt idx="100">
                  <c:v>-5.7000000000000002E-3</c:v>
                </c:pt>
                <c:pt idx="101">
                  <c:v>-5.7000000000000002E-3</c:v>
                </c:pt>
                <c:pt idx="102">
                  <c:v>-5.7000000000000002E-3</c:v>
                </c:pt>
                <c:pt idx="103">
                  <c:v>-5.7000000000000002E-3</c:v>
                </c:pt>
                <c:pt idx="104">
                  <c:v>-5.7000000000000002E-3</c:v>
                </c:pt>
                <c:pt idx="105">
                  <c:v>-5.7000000000000002E-3</c:v>
                </c:pt>
                <c:pt idx="106">
                  <c:v>-5.7000000000000002E-3</c:v>
                </c:pt>
                <c:pt idx="107">
                  <c:v>-5.7000000000000002E-3</c:v>
                </c:pt>
                <c:pt idx="108">
                  <c:v>-5.7000000000000002E-3</c:v>
                </c:pt>
                <c:pt idx="109">
                  <c:v>-5.7000000000000002E-3</c:v>
                </c:pt>
                <c:pt idx="110">
                  <c:v>-5.7000000000000002E-3</c:v>
                </c:pt>
                <c:pt idx="111">
                  <c:v>-5.7000000000000002E-3</c:v>
                </c:pt>
                <c:pt idx="112">
                  <c:v>-5.7000000000000002E-3</c:v>
                </c:pt>
                <c:pt idx="113">
                  <c:v>-5.7000000000000002E-3</c:v>
                </c:pt>
                <c:pt idx="114">
                  <c:v>-5.6499999999999996E-3</c:v>
                </c:pt>
                <c:pt idx="115">
                  <c:v>-5.6499999999999996E-3</c:v>
                </c:pt>
                <c:pt idx="116">
                  <c:v>-5.6499999999999996E-3</c:v>
                </c:pt>
                <c:pt idx="117">
                  <c:v>-5.6499999999999996E-3</c:v>
                </c:pt>
                <c:pt idx="118">
                  <c:v>-5.6499999999999996E-3</c:v>
                </c:pt>
                <c:pt idx="119">
                  <c:v>-5.6499999999999996E-3</c:v>
                </c:pt>
                <c:pt idx="120">
                  <c:v>-5.6499999999999996E-3</c:v>
                </c:pt>
                <c:pt idx="121">
                  <c:v>-5.6499999999999996E-3</c:v>
                </c:pt>
                <c:pt idx="122">
                  <c:v>-5.6499999999999996E-3</c:v>
                </c:pt>
                <c:pt idx="123">
                  <c:v>-5.6499999999999996E-3</c:v>
                </c:pt>
                <c:pt idx="124">
                  <c:v>-5.6499999999999996E-3</c:v>
                </c:pt>
                <c:pt idx="125">
                  <c:v>-5.6499999999999996E-3</c:v>
                </c:pt>
                <c:pt idx="126">
                  <c:v>-5.6499999999999996E-3</c:v>
                </c:pt>
                <c:pt idx="127">
                  <c:v>-5.6499999999999996E-3</c:v>
                </c:pt>
                <c:pt idx="128">
                  <c:v>-5.6499999999999996E-3</c:v>
                </c:pt>
                <c:pt idx="129">
                  <c:v>-5.6499999999999996E-3</c:v>
                </c:pt>
                <c:pt idx="130">
                  <c:v>-5.6499999999999996E-3</c:v>
                </c:pt>
                <c:pt idx="131">
                  <c:v>-5.6499999999999996E-3</c:v>
                </c:pt>
                <c:pt idx="132">
                  <c:v>-5.6499999999999996E-3</c:v>
                </c:pt>
                <c:pt idx="133">
                  <c:v>-5.6499999999999996E-3</c:v>
                </c:pt>
                <c:pt idx="134">
                  <c:v>-5.6499999999999996E-3</c:v>
                </c:pt>
                <c:pt idx="135">
                  <c:v>-5.6499999999999996E-3</c:v>
                </c:pt>
                <c:pt idx="136">
                  <c:v>-5.6499999999999996E-3</c:v>
                </c:pt>
                <c:pt idx="137">
                  <c:v>-5.6499999999999996E-3</c:v>
                </c:pt>
                <c:pt idx="138">
                  <c:v>-5.6499999999999996E-3</c:v>
                </c:pt>
                <c:pt idx="139">
                  <c:v>-5.6499999999999996E-3</c:v>
                </c:pt>
                <c:pt idx="140">
                  <c:v>-5.6499999999999996E-3</c:v>
                </c:pt>
                <c:pt idx="141">
                  <c:v>-5.6499999999999996E-3</c:v>
                </c:pt>
                <c:pt idx="142">
                  <c:v>-5.6499999999999996E-3</c:v>
                </c:pt>
                <c:pt idx="143">
                  <c:v>-5.6499999999999996E-3</c:v>
                </c:pt>
                <c:pt idx="144">
                  <c:v>-5.6499999999999996E-3</c:v>
                </c:pt>
                <c:pt idx="145">
                  <c:v>-5.6499999999999996E-3</c:v>
                </c:pt>
                <c:pt idx="146">
                  <c:v>-5.6499999999999996E-3</c:v>
                </c:pt>
                <c:pt idx="147">
                  <c:v>-5.6499999999999996E-3</c:v>
                </c:pt>
                <c:pt idx="148">
                  <c:v>-5.6499999999999996E-3</c:v>
                </c:pt>
                <c:pt idx="149">
                  <c:v>-5.6499999999999996E-3</c:v>
                </c:pt>
                <c:pt idx="150">
                  <c:v>-5.6499999999999996E-3</c:v>
                </c:pt>
                <c:pt idx="151">
                  <c:v>-5.6499999999999996E-3</c:v>
                </c:pt>
                <c:pt idx="152">
                  <c:v>-5.6499999999999996E-3</c:v>
                </c:pt>
                <c:pt idx="153">
                  <c:v>-5.6499999999999996E-3</c:v>
                </c:pt>
                <c:pt idx="154">
                  <c:v>-5.6499999999999996E-3</c:v>
                </c:pt>
                <c:pt idx="155">
                  <c:v>-5.7000000000000002E-3</c:v>
                </c:pt>
                <c:pt idx="156">
                  <c:v>-5.7000000000000002E-3</c:v>
                </c:pt>
                <c:pt idx="157">
                  <c:v>-5.7000000000000002E-3</c:v>
                </c:pt>
                <c:pt idx="158">
                  <c:v>-5.7000000000000002E-3</c:v>
                </c:pt>
                <c:pt idx="159">
                  <c:v>-5.7000000000000002E-3</c:v>
                </c:pt>
                <c:pt idx="160">
                  <c:v>-5.7000000000000002E-3</c:v>
                </c:pt>
                <c:pt idx="161">
                  <c:v>-5.7000000000000002E-3</c:v>
                </c:pt>
                <c:pt idx="162">
                  <c:v>-5.7000000000000002E-3</c:v>
                </c:pt>
                <c:pt idx="163">
                  <c:v>-5.7000000000000002E-3</c:v>
                </c:pt>
                <c:pt idx="164">
                  <c:v>-5.7000000000000002E-3</c:v>
                </c:pt>
                <c:pt idx="165">
                  <c:v>-5.7000000000000002E-3</c:v>
                </c:pt>
                <c:pt idx="166">
                  <c:v>-5.7000000000000002E-3</c:v>
                </c:pt>
                <c:pt idx="167">
                  <c:v>-5.7000000000000002E-3</c:v>
                </c:pt>
                <c:pt idx="168">
                  <c:v>-5.7000000000000002E-3</c:v>
                </c:pt>
                <c:pt idx="169">
                  <c:v>-5.7000000000000002E-3</c:v>
                </c:pt>
                <c:pt idx="170">
                  <c:v>-5.7000000000000002E-3</c:v>
                </c:pt>
                <c:pt idx="171">
                  <c:v>-5.7000000000000002E-3</c:v>
                </c:pt>
                <c:pt idx="172">
                  <c:v>-5.7000000000000002E-3</c:v>
                </c:pt>
                <c:pt idx="173">
                  <c:v>-5.7000000000000002E-3</c:v>
                </c:pt>
                <c:pt idx="174">
                  <c:v>-5.7000000000000002E-3</c:v>
                </c:pt>
                <c:pt idx="175">
                  <c:v>-5.7000000000000002E-3</c:v>
                </c:pt>
                <c:pt idx="176">
                  <c:v>-5.7000000000000002E-3</c:v>
                </c:pt>
                <c:pt idx="177">
                  <c:v>-5.7000000000000002E-3</c:v>
                </c:pt>
                <c:pt idx="178">
                  <c:v>-5.7000000000000002E-3</c:v>
                </c:pt>
                <c:pt idx="179">
                  <c:v>-5.7000000000000002E-3</c:v>
                </c:pt>
                <c:pt idx="180">
                  <c:v>-5.7000000000000002E-3</c:v>
                </c:pt>
                <c:pt idx="181">
                  <c:v>-5.7000000000000002E-3</c:v>
                </c:pt>
                <c:pt idx="182">
                  <c:v>-5.7600000000000004E-3</c:v>
                </c:pt>
                <c:pt idx="183">
                  <c:v>-5.7600000000000004E-3</c:v>
                </c:pt>
                <c:pt idx="184">
                  <c:v>-5.7600000000000004E-3</c:v>
                </c:pt>
                <c:pt idx="185">
                  <c:v>-5.7600000000000004E-3</c:v>
                </c:pt>
                <c:pt idx="186">
                  <c:v>-5.7600000000000004E-3</c:v>
                </c:pt>
                <c:pt idx="187">
                  <c:v>-5.7600000000000004E-3</c:v>
                </c:pt>
                <c:pt idx="188">
                  <c:v>-5.7600000000000004E-3</c:v>
                </c:pt>
                <c:pt idx="189">
                  <c:v>-5.7600000000000004E-3</c:v>
                </c:pt>
                <c:pt idx="190">
                  <c:v>-5.7600000000000004E-3</c:v>
                </c:pt>
                <c:pt idx="191">
                  <c:v>-5.7600000000000004E-3</c:v>
                </c:pt>
                <c:pt idx="192">
                  <c:v>-5.7600000000000004E-3</c:v>
                </c:pt>
                <c:pt idx="193">
                  <c:v>-5.7600000000000004E-3</c:v>
                </c:pt>
                <c:pt idx="194">
                  <c:v>-5.7600000000000004E-3</c:v>
                </c:pt>
                <c:pt idx="195">
                  <c:v>-5.7600000000000004E-3</c:v>
                </c:pt>
                <c:pt idx="196">
                  <c:v>-5.7600000000000004E-3</c:v>
                </c:pt>
                <c:pt idx="197">
                  <c:v>-5.7600000000000004E-3</c:v>
                </c:pt>
                <c:pt idx="198">
                  <c:v>-5.7600000000000004E-3</c:v>
                </c:pt>
                <c:pt idx="199">
                  <c:v>-5.7600000000000004E-3</c:v>
                </c:pt>
                <c:pt idx="200">
                  <c:v>-5.7600000000000004E-3</c:v>
                </c:pt>
                <c:pt idx="201">
                  <c:v>-5.7600000000000004E-3</c:v>
                </c:pt>
                <c:pt idx="202">
                  <c:v>-5.7600000000000004E-3</c:v>
                </c:pt>
                <c:pt idx="203">
                  <c:v>-5.7600000000000004E-3</c:v>
                </c:pt>
                <c:pt idx="204">
                  <c:v>-5.7600000000000004E-3</c:v>
                </c:pt>
                <c:pt idx="205">
                  <c:v>-5.7600000000000004E-3</c:v>
                </c:pt>
                <c:pt idx="206">
                  <c:v>-5.7600000000000004E-3</c:v>
                </c:pt>
                <c:pt idx="207">
                  <c:v>-5.8100000000000001E-3</c:v>
                </c:pt>
                <c:pt idx="208">
                  <c:v>-5.8100000000000001E-3</c:v>
                </c:pt>
                <c:pt idx="209">
                  <c:v>-5.8100000000000001E-3</c:v>
                </c:pt>
                <c:pt idx="210">
                  <c:v>-5.8100000000000001E-3</c:v>
                </c:pt>
                <c:pt idx="211">
                  <c:v>-5.8100000000000001E-3</c:v>
                </c:pt>
                <c:pt idx="212">
                  <c:v>-5.8100000000000001E-3</c:v>
                </c:pt>
                <c:pt idx="213">
                  <c:v>-5.8100000000000001E-3</c:v>
                </c:pt>
                <c:pt idx="214">
                  <c:v>-5.8100000000000001E-3</c:v>
                </c:pt>
                <c:pt idx="215">
                  <c:v>-5.8100000000000001E-3</c:v>
                </c:pt>
                <c:pt idx="216">
                  <c:v>-5.8100000000000001E-3</c:v>
                </c:pt>
                <c:pt idx="217">
                  <c:v>-5.8100000000000001E-3</c:v>
                </c:pt>
                <c:pt idx="218">
                  <c:v>-5.8100000000000001E-3</c:v>
                </c:pt>
                <c:pt idx="219">
                  <c:v>-5.8100000000000001E-3</c:v>
                </c:pt>
                <c:pt idx="220">
                  <c:v>-5.8100000000000001E-3</c:v>
                </c:pt>
                <c:pt idx="221">
                  <c:v>-5.8100000000000001E-3</c:v>
                </c:pt>
                <c:pt idx="222">
                  <c:v>-5.8100000000000001E-3</c:v>
                </c:pt>
                <c:pt idx="223">
                  <c:v>-5.8100000000000001E-3</c:v>
                </c:pt>
                <c:pt idx="224">
                  <c:v>-5.8100000000000001E-3</c:v>
                </c:pt>
                <c:pt idx="225">
                  <c:v>-5.8100000000000001E-3</c:v>
                </c:pt>
                <c:pt idx="226">
                  <c:v>-5.8100000000000001E-3</c:v>
                </c:pt>
                <c:pt idx="227">
                  <c:v>-5.8100000000000001E-3</c:v>
                </c:pt>
                <c:pt idx="228">
                  <c:v>-5.8100000000000001E-3</c:v>
                </c:pt>
                <c:pt idx="229">
                  <c:v>-5.8100000000000001E-3</c:v>
                </c:pt>
                <c:pt idx="230">
                  <c:v>-5.8100000000000001E-3</c:v>
                </c:pt>
                <c:pt idx="231">
                  <c:v>-5.8100000000000001E-3</c:v>
                </c:pt>
                <c:pt idx="232">
                  <c:v>-5.8100000000000001E-3</c:v>
                </c:pt>
                <c:pt idx="233">
                  <c:v>-5.8100000000000001E-3</c:v>
                </c:pt>
                <c:pt idx="234">
                  <c:v>-5.8100000000000001E-3</c:v>
                </c:pt>
                <c:pt idx="235">
                  <c:v>-5.8100000000000001E-3</c:v>
                </c:pt>
                <c:pt idx="236">
                  <c:v>-5.8100000000000001E-3</c:v>
                </c:pt>
                <c:pt idx="237">
                  <c:v>-5.8100000000000001E-3</c:v>
                </c:pt>
                <c:pt idx="238">
                  <c:v>-5.8100000000000001E-3</c:v>
                </c:pt>
                <c:pt idx="239">
                  <c:v>-5.8100000000000001E-3</c:v>
                </c:pt>
                <c:pt idx="240">
                  <c:v>-5.8100000000000001E-3</c:v>
                </c:pt>
                <c:pt idx="241">
                  <c:v>-5.8100000000000001E-3</c:v>
                </c:pt>
                <c:pt idx="242">
                  <c:v>-5.8100000000000001E-3</c:v>
                </c:pt>
                <c:pt idx="243">
                  <c:v>-5.7600000000000004E-3</c:v>
                </c:pt>
                <c:pt idx="244">
                  <c:v>-5.7600000000000004E-3</c:v>
                </c:pt>
                <c:pt idx="245">
                  <c:v>-5.7600000000000004E-3</c:v>
                </c:pt>
                <c:pt idx="246">
                  <c:v>-5.7600000000000004E-3</c:v>
                </c:pt>
                <c:pt idx="247">
                  <c:v>-5.7600000000000004E-3</c:v>
                </c:pt>
                <c:pt idx="248">
                  <c:v>-5.7600000000000004E-3</c:v>
                </c:pt>
                <c:pt idx="249">
                  <c:v>-5.7600000000000004E-3</c:v>
                </c:pt>
                <c:pt idx="250">
                  <c:v>-5.7600000000000004E-3</c:v>
                </c:pt>
                <c:pt idx="251">
                  <c:v>-5.7600000000000004E-3</c:v>
                </c:pt>
                <c:pt idx="252">
                  <c:v>-5.7600000000000004E-3</c:v>
                </c:pt>
                <c:pt idx="253">
                  <c:v>-5.7600000000000004E-3</c:v>
                </c:pt>
                <c:pt idx="254">
                  <c:v>-5.7600000000000004E-3</c:v>
                </c:pt>
                <c:pt idx="255">
                  <c:v>-5.7600000000000004E-3</c:v>
                </c:pt>
                <c:pt idx="256">
                  <c:v>-5.7600000000000004E-3</c:v>
                </c:pt>
                <c:pt idx="257">
                  <c:v>-5.7600000000000004E-3</c:v>
                </c:pt>
                <c:pt idx="258">
                  <c:v>-5.7600000000000004E-3</c:v>
                </c:pt>
                <c:pt idx="259">
                  <c:v>-5.7600000000000004E-3</c:v>
                </c:pt>
                <c:pt idx="260">
                  <c:v>-5.7600000000000004E-3</c:v>
                </c:pt>
                <c:pt idx="261">
                  <c:v>-5.7600000000000004E-3</c:v>
                </c:pt>
                <c:pt idx="262">
                  <c:v>-5.7600000000000004E-3</c:v>
                </c:pt>
                <c:pt idx="263">
                  <c:v>-5.7600000000000004E-3</c:v>
                </c:pt>
                <c:pt idx="264">
                  <c:v>-5.7600000000000004E-3</c:v>
                </c:pt>
                <c:pt idx="265">
                  <c:v>-5.7000000000000002E-3</c:v>
                </c:pt>
                <c:pt idx="266">
                  <c:v>-5.7000000000000002E-3</c:v>
                </c:pt>
                <c:pt idx="267">
                  <c:v>-5.7000000000000002E-3</c:v>
                </c:pt>
                <c:pt idx="268">
                  <c:v>-5.7000000000000002E-3</c:v>
                </c:pt>
                <c:pt idx="269">
                  <c:v>-5.7000000000000002E-3</c:v>
                </c:pt>
                <c:pt idx="270">
                  <c:v>-5.7000000000000002E-3</c:v>
                </c:pt>
                <c:pt idx="271">
                  <c:v>-5.7000000000000002E-3</c:v>
                </c:pt>
                <c:pt idx="272">
                  <c:v>-5.7000000000000002E-3</c:v>
                </c:pt>
                <c:pt idx="273">
                  <c:v>-5.7000000000000002E-3</c:v>
                </c:pt>
                <c:pt idx="274">
                  <c:v>-5.7000000000000002E-3</c:v>
                </c:pt>
                <c:pt idx="275">
                  <c:v>-5.7000000000000002E-3</c:v>
                </c:pt>
                <c:pt idx="276">
                  <c:v>-5.7000000000000002E-3</c:v>
                </c:pt>
                <c:pt idx="277">
                  <c:v>-5.7000000000000002E-3</c:v>
                </c:pt>
                <c:pt idx="278">
                  <c:v>-5.7000000000000002E-3</c:v>
                </c:pt>
                <c:pt idx="279">
                  <c:v>-5.7000000000000002E-3</c:v>
                </c:pt>
                <c:pt idx="280">
                  <c:v>-5.7000000000000002E-3</c:v>
                </c:pt>
                <c:pt idx="281">
                  <c:v>-5.6499999999999996E-3</c:v>
                </c:pt>
                <c:pt idx="282">
                  <c:v>-5.6499999999999996E-3</c:v>
                </c:pt>
                <c:pt idx="283">
                  <c:v>-5.6499999999999996E-3</c:v>
                </c:pt>
                <c:pt idx="284">
                  <c:v>-5.6499999999999996E-3</c:v>
                </c:pt>
                <c:pt idx="285">
                  <c:v>-5.6499999999999996E-3</c:v>
                </c:pt>
                <c:pt idx="286">
                  <c:v>-5.6499999999999996E-3</c:v>
                </c:pt>
                <c:pt idx="287">
                  <c:v>-5.6499999999999996E-3</c:v>
                </c:pt>
                <c:pt idx="288">
                  <c:v>-5.6499999999999996E-3</c:v>
                </c:pt>
                <c:pt idx="289">
                  <c:v>-5.6499999999999996E-3</c:v>
                </c:pt>
                <c:pt idx="290">
                  <c:v>-5.6499999999999996E-3</c:v>
                </c:pt>
                <c:pt idx="291">
                  <c:v>-5.6499999999999996E-3</c:v>
                </c:pt>
                <c:pt idx="292">
                  <c:v>-5.6499999999999996E-3</c:v>
                </c:pt>
                <c:pt idx="293">
                  <c:v>-5.6499999999999996E-3</c:v>
                </c:pt>
                <c:pt idx="294">
                  <c:v>-5.6499999999999996E-3</c:v>
                </c:pt>
                <c:pt idx="295">
                  <c:v>-5.6499999999999996E-3</c:v>
                </c:pt>
                <c:pt idx="296">
                  <c:v>-5.6499999999999996E-3</c:v>
                </c:pt>
                <c:pt idx="297">
                  <c:v>-5.6499999999999996E-3</c:v>
                </c:pt>
                <c:pt idx="298">
                  <c:v>-5.5900000000000004E-3</c:v>
                </c:pt>
                <c:pt idx="299">
                  <c:v>-5.5900000000000004E-3</c:v>
                </c:pt>
                <c:pt idx="300">
                  <c:v>-5.5900000000000004E-3</c:v>
                </c:pt>
                <c:pt idx="301">
                  <c:v>-5.5900000000000004E-3</c:v>
                </c:pt>
                <c:pt idx="302">
                  <c:v>-5.5900000000000004E-3</c:v>
                </c:pt>
                <c:pt idx="303">
                  <c:v>-5.5900000000000004E-3</c:v>
                </c:pt>
                <c:pt idx="304">
                  <c:v>-5.5900000000000004E-3</c:v>
                </c:pt>
                <c:pt idx="305">
                  <c:v>-5.5900000000000004E-3</c:v>
                </c:pt>
                <c:pt idx="306">
                  <c:v>-5.5900000000000004E-3</c:v>
                </c:pt>
                <c:pt idx="307">
                  <c:v>-5.5900000000000004E-3</c:v>
                </c:pt>
                <c:pt idx="308">
                  <c:v>-5.5900000000000004E-3</c:v>
                </c:pt>
                <c:pt idx="309">
                  <c:v>-5.5900000000000004E-3</c:v>
                </c:pt>
                <c:pt idx="310">
                  <c:v>-5.5900000000000004E-3</c:v>
                </c:pt>
                <c:pt idx="311">
                  <c:v>-5.5900000000000004E-3</c:v>
                </c:pt>
                <c:pt idx="312">
                  <c:v>-5.5900000000000004E-3</c:v>
                </c:pt>
                <c:pt idx="313">
                  <c:v>-5.5900000000000004E-3</c:v>
                </c:pt>
                <c:pt idx="314">
                  <c:v>-5.5900000000000004E-3</c:v>
                </c:pt>
                <c:pt idx="315">
                  <c:v>-5.5900000000000004E-3</c:v>
                </c:pt>
                <c:pt idx="316">
                  <c:v>-5.5900000000000004E-3</c:v>
                </c:pt>
                <c:pt idx="317">
                  <c:v>-5.5900000000000004E-3</c:v>
                </c:pt>
                <c:pt idx="318">
                  <c:v>-5.5900000000000004E-3</c:v>
                </c:pt>
                <c:pt idx="319">
                  <c:v>-5.5900000000000004E-3</c:v>
                </c:pt>
                <c:pt idx="320">
                  <c:v>-5.5900000000000004E-3</c:v>
                </c:pt>
                <c:pt idx="321">
                  <c:v>-5.5900000000000004E-3</c:v>
                </c:pt>
                <c:pt idx="322">
                  <c:v>-5.5900000000000004E-3</c:v>
                </c:pt>
                <c:pt idx="323">
                  <c:v>-5.5900000000000004E-3</c:v>
                </c:pt>
                <c:pt idx="324">
                  <c:v>-5.5900000000000004E-3</c:v>
                </c:pt>
                <c:pt idx="325">
                  <c:v>-5.5900000000000004E-3</c:v>
                </c:pt>
                <c:pt idx="326">
                  <c:v>-5.5900000000000004E-3</c:v>
                </c:pt>
                <c:pt idx="327">
                  <c:v>-5.5399999999999998E-3</c:v>
                </c:pt>
                <c:pt idx="328">
                  <c:v>-5.5399999999999998E-3</c:v>
                </c:pt>
                <c:pt idx="329">
                  <c:v>-5.5399999999999998E-3</c:v>
                </c:pt>
                <c:pt idx="330">
                  <c:v>-5.5399999999999998E-3</c:v>
                </c:pt>
                <c:pt idx="331">
                  <c:v>-5.5399999999999998E-3</c:v>
                </c:pt>
                <c:pt idx="332">
                  <c:v>-5.5399999999999998E-3</c:v>
                </c:pt>
                <c:pt idx="333">
                  <c:v>-5.5399999999999998E-3</c:v>
                </c:pt>
                <c:pt idx="334">
                  <c:v>-5.5399999999999998E-3</c:v>
                </c:pt>
                <c:pt idx="335">
                  <c:v>-5.5399999999999998E-3</c:v>
                </c:pt>
                <c:pt idx="336">
                  <c:v>-5.5399999999999998E-3</c:v>
                </c:pt>
                <c:pt idx="337">
                  <c:v>-5.5399999999999998E-3</c:v>
                </c:pt>
                <c:pt idx="338">
                  <c:v>-5.5399999999999998E-3</c:v>
                </c:pt>
                <c:pt idx="339">
                  <c:v>-5.5399999999999998E-3</c:v>
                </c:pt>
                <c:pt idx="340">
                  <c:v>-5.5399999999999998E-3</c:v>
                </c:pt>
                <c:pt idx="341">
                  <c:v>-5.5399999999999998E-3</c:v>
                </c:pt>
                <c:pt idx="342">
                  <c:v>-5.5399999999999998E-3</c:v>
                </c:pt>
                <c:pt idx="343">
                  <c:v>-5.5399999999999998E-3</c:v>
                </c:pt>
                <c:pt idx="344">
                  <c:v>-5.5399999999999998E-3</c:v>
                </c:pt>
                <c:pt idx="345">
                  <c:v>-5.5399999999999998E-3</c:v>
                </c:pt>
                <c:pt idx="346">
                  <c:v>-5.5399999999999998E-3</c:v>
                </c:pt>
                <c:pt idx="347">
                  <c:v>-5.5399999999999998E-3</c:v>
                </c:pt>
                <c:pt idx="348">
                  <c:v>-5.5399999999999998E-3</c:v>
                </c:pt>
                <c:pt idx="349">
                  <c:v>-5.5399999999999998E-3</c:v>
                </c:pt>
                <c:pt idx="350">
                  <c:v>-5.5399999999999998E-3</c:v>
                </c:pt>
                <c:pt idx="351">
                  <c:v>-5.5399999999999998E-3</c:v>
                </c:pt>
                <c:pt idx="352">
                  <c:v>-5.5399999999999998E-3</c:v>
                </c:pt>
                <c:pt idx="353">
                  <c:v>-5.5399999999999998E-3</c:v>
                </c:pt>
                <c:pt idx="354">
                  <c:v>-5.5900000000000004E-3</c:v>
                </c:pt>
                <c:pt idx="355">
                  <c:v>-5.5900000000000004E-3</c:v>
                </c:pt>
                <c:pt idx="356">
                  <c:v>-5.5900000000000004E-3</c:v>
                </c:pt>
                <c:pt idx="357">
                  <c:v>-5.5900000000000004E-3</c:v>
                </c:pt>
                <c:pt idx="358">
                  <c:v>-5.5900000000000004E-3</c:v>
                </c:pt>
                <c:pt idx="359">
                  <c:v>-5.5900000000000004E-3</c:v>
                </c:pt>
                <c:pt idx="360">
                  <c:v>-5.5900000000000004E-3</c:v>
                </c:pt>
                <c:pt idx="361">
                  <c:v>-5.5900000000000004E-3</c:v>
                </c:pt>
                <c:pt idx="362">
                  <c:v>-5.5900000000000004E-3</c:v>
                </c:pt>
                <c:pt idx="363">
                  <c:v>-5.5900000000000004E-3</c:v>
                </c:pt>
                <c:pt idx="364">
                  <c:v>-5.5900000000000004E-3</c:v>
                </c:pt>
                <c:pt idx="365">
                  <c:v>-5.5900000000000004E-3</c:v>
                </c:pt>
                <c:pt idx="366">
                  <c:v>-5.5900000000000004E-3</c:v>
                </c:pt>
                <c:pt idx="367">
                  <c:v>-5.5900000000000004E-3</c:v>
                </c:pt>
                <c:pt idx="368">
                  <c:v>-5.5900000000000004E-3</c:v>
                </c:pt>
                <c:pt idx="369">
                  <c:v>-5.5900000000000004E-3</c:v>
                </c:pt>
                <c:pt idx="370">
                  <c:v>-5.5900000000000004E-3</c:v>
                </c:pt>
                <c:pt idx="371">
                  <c:v>-5.5900000000000004E-3</c:v>
                </c:pt>
                <c:pt idx="372">
                  <c:v>-5.5900000000000004E-3</c:v>
                </c:pt>
                <c:pt idx="373">
                  <c:v>-5.5900000000000004E-3</c:v>
                </c:pt>
                <c:pt idx="374">
                  <c:v>-5.5900000000000004E-3</c:v>
                </c:pt>
                <c:pt idx="375">
                  <c:v>-5.5900000000000004E-3</c:v>
                </c:pt>
                <c:pt idx="376">
                  <c:v>-5.5900000000000004E-3</c:v>
                </c:pt>
                <c:pt idx="377">
                  <c:v>-5.5900000000000004E-3</c:v>
                </c:pt>
                <c:pt idx="378">
                  <c:v>-5.5900000000000004E-3</c:v>
                </c:pt>
                <c:pt idx="379">
                  <c:v>-5.5900000000000004E-3</c:v>
                </c:pt>
                <c:pt idx="380">
                  <c:v>-5.5900000000000004E-3</c:v>
                </c:pt>
                <c:pt idx="381">
                  <c:v>-5.5900000000000004E-3</c:v>
                </c:pt>
                <c:pt idx="382">
                  <c:v>-5.5900000000000004E-3</c:v>
                </c:pt>
                <c:pt idx="383">
                  <c:v>-5.5900000000000004E-3</c:v>
                </c:pt>
                <c:pt idx="384">
                  <c:v>-5.5900000000000004E-3</c:v>
                </c:pt>
                <c:pt idx="385">
                  <c:v>-5.5900000000000004E-3</c:v>
                </c:pt>
                <c:pt idx="386">
                  <c:v>-5.5900000000000004E-3</c:v>
                </c:pt>
                <c:pt idx="387">
                  <c:v>-5.5900000000000004E-3</c:v>
                </c:pt>
                <c:pt idx="388">
                  <c:v>-5.5900000000000004E-3</c:v>
                </c:pt>
                <c:pt idx="389">
                  <c:v>-5.5900000000000004E-3</c:v>
                </c:pt>
                <c:pt idx="390">
                  <c:v>-5.5900000000000004E-3</c:v>
                </c:pt>
                <c:pt idx="391">
                  <c:v>-5.5900000000000004E-3</c:v>
                </c:pt>
                <c:pt idx="392">
                  <c:v>-5.5900000000000004E-3</c:v>
                </c:pt>
                <c:pt idx="393">
                  <c:v>-5.5900000000000004E-3</c:v>
                </c:pt>
                <c:pt idx="394">
                  <c:v>-5.5900000000000004E-3</c:v>
                </c:pt>
                <c:pt idx="395">
                  <c:v>-5.5900000000000004E-3</c:v>
                </c:pt>
                <c:pt idx="396">
                  <c:v>-5.5900000000000004E-3</c:v>
                </c:pt>
                <c:pt idx="397">
                  <c:v>-5.5900000000000004E-3</c:v>
                </c:pt>
                <c:pt idx="398">
                  <c:v>-5.5900000000000004E-3</c:v>
                </c:pt>
                <c:pt idx="399">
                  <c:v>-5.5900000000000004E-3</c:v>
                </c:pt>
                <c:pt idx="400">
                  <c:v>-5.5900000000000004E-3</c:v>
                </c:pt>
                <c:pt idx="401">
                  <c:v>-5.5900000000000004E-3</c:v>
                </c:pt>
                <c:pt idx="402">
                  <c:v>-5.5900000000000004E-3</c:v>
                </c:pt>
                <c:pt idx="403">
                  <c:v>-5.5900000000000004E-3</c:v>
                </c:pt>
                <c:pt idx="404">
                  <c:v>-5.5900000000000004E-3</c:v>
                </c:pt>
                <c:pt idx="405">
                  <c:v>-5.5900000000000004E-3</c:v>
                </c:pt>
                <c:pt idx="406">
                  <c:v>-5.5900000000000004E-3</c:v>
                </c:pt>
                <c:pt idx="407">
                  <c:v>-5.5900000000000004E-3</c:v>
                </c:pt>
                <c:pt idx="408">
                  <c:v>-5.5900000000000004E-3</c:v>
                </c:pt>
                <c:pt idx="409">
                  <c:v>-5.5900000000000004E-3</c:v>
                </c:pt>
                <c:pt idx="410">
                  <c:v>-5.5900000000000004E-3</c:v>
                </c:pt>
                <c:pt idx="411">
                  <c:v>-5.5900000000000004E-3</c:v>
                </c:pt>
                <c:pt idx="412">
                  <c:v>-5.5900000000000004E-3</c:v>
                </c:pt>
                <c:pt idx="413">
                  <c:v>-5.5900000000000004E-3</c:v>
                </c:pt>
                <c:pt idx="414">
                  <c:v>-5.5900000000000004E-3</c:v>
                </c:pt>
                <c:pt idx="415">
                  <c:v>-5.5900000000000004E-3</c:v>
                </c:pt>
                <c:pt idx="416">
                  <c:v>-5.5900000000000004E-3</c:v>
                </c:pt>
                <c:pt idx="417">
                  <c:v>-5.5900000000000004E-3</c:v>
                </c:pt>
                <c:pt idx="418">
                  <c:v>-5.5900000000000004E-3</c:v>
                </c:pt>
                <c:pt idx="419">
                  <c:v>-5.5900000000000004E-3</c:v>
                </c:pt>
                <c:pt idx="420">
                  <c:v>-5.5900000000000004E-3</c:v>
                </c:pt>
                <c:pt idx="421">
                  <c:v>-5.5900000000000004E-3</c:v>
                </c:pt>
                <c:pt idx="422">
                  <c:v>-5.5900000000000004E-3</c:v>
                </c:pt>
                <c:pt idx="423">
                  <c:v>-5.5900000000000004E-3</c:v>
                </c:pt>
                <c:pt idx="424">
                  <c:v>-5.5900000000000004E-3</c:v>
                </c:pt>
                <c:pt idx="425">
                  <c:v>-5.5900000000000004E-3</c:v>
                </c:pt>
                <c:pt idx="426">
                  <c:v>-5.5900000000000004E-3</c:v>
                </c:pt>
                <c:pt idx="427">
                  <c:v>-5.5900000000000004E-3</c:v>
                </c:pt>
                <c:pt idx="428">
                  <c:v>-5.5900000000000004E-3</c:v>
                </c:pt>
                <c:pt idx="429">
                  <c:v>-5.5900000000000004E-3</c:v>
                </c:pt>
                <c:pt idx="430">
                  <c:v>-5.5900000000000004E-3</c:v>
                </c:pt>
                <c:pt idx="431">
                  <c:v>-5.5900000000000004E-3</c:v>
                </c:pt>
                <c:pt idx="432">
                  <c:v>-5.5900000000000004E-3</c:v>
                </c:pt>
                <c:pt idx="433">
                  <c:v>-5.5900000000000004E-3</c:v>
                </c:pt>
                <c:pt idx="434">
                  <c:v>-5.5900000000000004E-3</c:v>
                </c:pt>
                <c:pt idx="435">
                  <c:v>-5.5900000000000004E-3</c:v>
                </c:pt>
                <c:pt idx="436">
                  <c:v>-5.5900000000000004E-3</c:v>
                </c:pt>
                <c:pt idx="437">
                  <c:v>-5.5900000000000004E-3</c:v>
                </c:pt>
                <c:pt idx="438">
                  <c:v>-5.5900000000000004E-3</c:v>
                </c:pt>
                <c:pt idx="439">
                  <c:v>-5.5900000000000004E-3</c:v>
                </c:pt>
                <c:pt idx="440">
                  <c:v>-5.5900000000000004E-3</c:v>
                </c:pt>
                <c:pt idx="441">
                  <c:v>-5.5900000000000004E-3</c:v>
                </c:pt>
                <c:pt idx="442">
                  <c:v>-5.5900000000000004E-3</c:v>
                </c:pt>
                <c:pt idx="443">
                  <c:v>-5.5900000000000004E-3</c:v>
                </c:pt>
                <c:pt idx="444">
                  <c:v>-5.5900000000000004E-3</c:v>
                </c:pt>
                <c:pt idx="445">
                  <c:v>-5.5900000000000004E-3</c:v>
                </c:pt>
                <c:pt idx="446">
                  <c:v>-5.5900000000000004E-3</c:v>
                </c:pt>
                <c:pt idx="447">
                  <c:v>-5.5900000000000004E-3</c:v>
                </c:pt>
                <c:pt idx="448">
                  <c:v>-5.5900000000000004E-3</c:v>
                </c:pt>
                <c:pt idx="449">
                  <c:v>-5.5900000000000004E-3</c:v>
                </c:pt>
                <c:pt idx="450">
                  <c:v>-5.5900000000000004E-3</c:v>
                </c:pt>
                <c:pt idx="451">
                  <c:v>-5.5900000000000004E-3</c:v>
                </c:pt>
                <c:pt idx="452">
                  <c:v>-5.5900000000000004E-3</c:v>
                </c:pt>
                <c:pt idx="453">
                  <c:v>-5.5900000000000004E-3</c:v>
                </c:pt>
                <c:pt idx="454">
                  <c:v>-5.5900000000000004E-3</c:v>
                </c:pt>
                <c:pt idx="455">
                  <c:v>-5.5900000000000004E-3</c:v>
                </c:pt>
                <c:pt idx="456">
                  <c:v>-5.5900000000000004E-3</c:v>
                </c:pt>
                <c:pt idx="457">
                  <c:v>-5.5900000000000004E-3</c:v>
                </c:pt>
                <c:pt idx="458">
                  <c:v>-5.5900000000000004E-3</c:v>
                </c:pt>
                <c:pt idx="459">
                  <c:v>-5.5900000000000004E-3</c:v>
                </c:pt>
                <c:pt idx="460">
                  <c:v>-5.5900000000000004E-3</c:v>
                </c:pt>
                <c:pt idx="461">
                  <c:v>-5.5900000000000004E-3</c:v>
                </c:pt>
                <c:pt idx="462">
                  <c:v>-5.5900000000000004E-3</c:v>
                </c:pt>
                <c:pt idx="463">
                  <c:v>-5.5900000000000004E-3</c:v>
                </c:pt>
                <c:pt idx="464">
                  <c:v>-5.5900000000000004E-3</c:v>
                </c:pt>
                <c:pt idx="465">
                  <c:v>-5.5900000000000004E-3</c:v>
                </c:pt>
                <c:pt idx="466">
                  <c:v>-5.5900000000000004E-3</c:v>
                </c:pt>
                <c:pt idx="467">
                  <c:v>-5.5900000000000004E-3</c:v>
                </c:pt>
                <c:pt idx="468">
                  <c:v>-5.5900000000000004E-3</c:v>
                </c:pt>
                <c:pt idx="469">
                  <c:v>-5.5900000000000004E-3</c:v>
                </c:pt>
                <c:pt idx="470">
                  <c:v>-5.5900000000000004E-3</c:v>
                </c:pt>
                <c:pt idx="471">
                  <c:v>-5.6499999999999996E-3</c:v>
                </c:pt>
                <c:pt idx="472">
                  <c:v>-5.6499999999999996E-3</c:v>
                </c:pt>
                <c:pt idx="473">
                  <c:v>-5.6499999999999996E-3</c:v>
                </c:pt>
                <c:pt idx="474">
                  <c:v>-5.6499999999999996E-3</c:v>
                </c:pt>
                <c:pt idx="475">
                  <c:v>-5.6499999999999996E-3</c:v>
                </c:pt>
                <c:pt idx="476">
                  <c:v>-5.6499999999999996E-3</c:v>
                </c:pt>
                <c:pt idx="477">
                  <c:v>-5.6499999999999996E-3</c:v>
                </c:pt>
                <c:pt idx="478">
                  <c:v>-5.6499999999999996E-3</c:v>
                </c:pt>
                <c:pt idx="479">
                  <c:v>-5.6499999999999996E-3</c:v>
                </c:pt>
                <c:pt idx="480">
                  <c:v>-5.6499999999999996E-3</c:v>
                </c:pt>
                <c:pt idx="481">
                  <c:v>-5.6499999999999996E-3</c:v>
                </c:pt>
                <c:pt idx="482">
                  <c:v>-5.6499999999999996E-3</c:v>
                </c:pt>
                <c:pt idx="483">
                  <c:v>-5.6499999999999996E-3</c:v>
                </c:pt>
                <c:pt idx="484">
                  <c:v>-5.6499999999999996E-3</c:v>
                </c:pt>
                <c:pt idx="485">
                  <c:v>-5.6499999999999996E-3</c:v>
                </c:pt>
                <c:pt idx="486">
                  <c:v>-5.6499999999999996E-3</c:v>
                </c:pt>
                <c:pt idx="487">
                  <c:v>-5.6499999999999996E-3</c:v>
                </c:pt>
                <c:pt idx="488">
                  <c:v>-5.6499999999999996E-3</c:v>
                </c:pt>
                <c:pt idx="489">
                  <c:v>-5.6499999999999996E-3</c:v>
                </c:pt>
                <c:pt idx="490">
                  <c:v>-5.6499999999999996E-3</c:v>
                </c:pt>
                <c:pt idx="491">
                  <c:v>-5.6499999999999996E-3</c:v>
                </c:pt>
                <c:pt idx="492">
                  <c:v>-5.6499999999999996E-3</c:v>
                </c:pt>
                <c:pt idx="493">
                  <c:v>-5.7000000000000002E-3</c:v>
                </c:pt>
                <c:pt idx="494">
                  <c:v>-5.7000000000000002E-3</c:v>
                </c:pt>
                <c:pt idx="495">
                  <c:v>-5.7000000000000002E-3</c:v>
                </c:pt>
                <c:pt idx="496">
                  <c:v>-5.7000000000000002E-3</c:v>
                </c:pt>
                <c:pt idx="497">
                  <c:v>-5.7000000000000002E-3</c:v>
                </c:pt>
                <c:pt idx="498">
                  <c:v>-5.7000000000000002E-3</c:v>
                </c:pt>
                <c:pt idx="499">
                  <c:v>-5.7000000000000002E-3</c:v>
                </c:pt>
                <c:pt idx="500">
                  <c:v>-5.7000000000000002E-3</c:v>
                </c:pt>
                <c:pt idx="501">
                  <c:v>-5.7000000000000002E-3</c:v>
                </c:pt>
                <c:pt idx="502">
                  <c:v>-5.7000000000000002E-3</c:v>
                </c:pt>
                <c:pt idx="503">
                  <c:v>-5.7000000000000002E-3</c:v>
                </c:pt>
                <c:pt idx="504">
                  <c:v>-5.7000000000000002E-3</c:v>
                </c:pt>
                <c:pt idx="505">
                  <c:v>-5.7000000000000002E-3</c:v>
                </c:pt>
                <c:pt idx="506">
                  <c:v>-5.7000000000000002E-3</c:v>
                </c:pt>
                <c:pt idx="507">
                  <c:v>-5.7000000000000002E-3</c:v>
                </c:pt>
                <c:pt idx="508">
                  <c:v>-5.7000000000000002E-3</c:v>
                </c:pt>
                <c:pt idx="509">
                  <c:v>-5.7000000000000002E-3</c:v>
                </c:pt>
                <c:pt idx="510">
                  <c:v>-5.7000000000000002E-3</c:v>
                </c:pt>
                <c:pt idx="511">
                  <c:v>-5.7600000000000004E-3</c:v>
                </c:pt>
                <c:pt idx="512">
                  <c:v>-5.7600000000000004E-3</c:v>
                </c:pt>
                <c:pt idx="513">
                  <c:v>-5.7600000000000004E-3</c:v>
                </c:pt>
                <c:pt idx="514">
                  <c:v>-5.7600000000000004E-3</c:v>
                </c:pt>
                <c:pt idx="515">
                  <c:v>-5.7600000000000004E-3</c:v>
                </c:pt>
                <c:pt idx="516">
                  <c:v>-5.7600000000000004E-3</c:v>
                </c:pt>
                <c:pt idx="517">
                  <c:v>-5.7600000000000004E-3</c:v>
                </c:pt>
                <c:pt idx="518">
                  <c:v>-5.7600000000000004E-3</c:v>
                </c:pt>
                <c:pt idx="519">
                  <c:v>-5.7600000000000004E-3</c:v>
                </c:pt>
                <c:pt idx="520">
                  <c:v>-5.7600000000000004E-3</c:v>
                </c:pt>
                <c:pt idx="521">
                  <c:v>-5.7600000000000004E-3</c:v>
                </c:pt>
                <c:pt idx="522">
                  <c:v>-5.7600000000000004E-3</c:v>
                </c:pt>
                <c:pt idx="523">
                  <c:v>-5.7600000000000004E-3</c:v>
                </c:pt>
                <c:pt idx="524">
                  <c:v>-5.7600000000000004E-3</c:v>
                </c:pt>
                <c:pt idx="525">
                  <c:v>-5.7600000000000004E-3</c:v>
                </c:pt>
                <c:pt idx="526">
                  <c:v>-5.7600000000000004E-3</c:v>
                </c:pt>
                <c:pt idx="527">
                  <c:v>-5.7600000000000004E-3</c:v>
                </c:pt>
                <c:pt idx="528">
                  <c:v>-5.7600000000000004E-3</c:v>
                </c:pt>
                <c:pt idx="529">
                  <c:v>-5.7600000000000004E-3</c:v>
                </c:pt>
                <c:pt idx="530">
                  <c:v>-5.7600000000000004E-3</c:v>
                </c:pt>
                <c:pt idx="531">
                  <c:v>-5.8100000000000001E-3</c:v>
                </c:pt>
                <c:pt idx="532">
                  <c:v>-5.8100000000000001E-3</c:v>
                </c:pt>
                <c:pt idx="533">
                  <c:v>-5.8100000000000001E-3</c:v>
                </c:pt>
                <c:pt idx="534">
                  <c:v>-5.8100000000000001E-3</c:v>
                </c:pt>
                <c:pt idx="535">
                  <c:v>-5.8100000000000001E-3</c:v>
                </c:pt>
                <c:pt idx="536">
                  <c:v>-5.8100000000000001E-3</c:v>
                </c:pt>
                <c:pt idx="537">
                  <c:v>-5.8100000000000001E-3</c:v>
                </c:pt>
                <c:pt idx="538">
                  <c:v>-5.8100000000000001E-3</c:v>
                </c:pt>
                <c:pt idx="539">
                  <c:v>-5.8100000000000001E-3</c:v>
                </c:pt>
                <c:pt idx="540">
                  <c:v>-5.8100000000000001E-3</c:v>
                </c:pt>
                <c:pt idx="541">
                  <c:v>-5.8100000000000001E-3</c:v>
                </c:pt>
                <c:pt idx="542">
                  <c:v>-5.8100000000000001E-3</c:v>
                </c:pt>
                <c:pt idx="543">
                  <c:v>-5.8100000000000001E-3</c:v>
                </c:pt>
                <c:pt idx="544">
                  <c:v>-5.8100000000000001E-3</c:v>
                </c:pt>
                <c:pt idx="545">
                  <c:v>-5.8100000000000001E-3</c:v>
                </c:pt>
                <c:pt idx="546">
                  <c:v>-5.8100000000000001E-3</c:v>
                </c:pt>
                <c:pt idx="547">
                  <c:v>-5.8100000000000001E-3</c:v>
                </c:pt>
                <c:pt idx="548">
                  <c:v>-5.8100000000000001E-3</c:v>
                </c:pt>
                <c:pt idx="549">
                  <c:v>-5.8100000000000001E-3</c:v>
                </c:pt>
                <c:pt idx="550">
                  <c:v>-5.8100000000000001E-3</c:v>
                </c:pt>
                <c:pt idx="551">
                  <c:v>-5.8100000000000001E-3</c:v>
                </c:pt>
                <c:pt idx="552">
                  <c:v>-5.8100000000000001E-3</c:v>
                </c:pt>
                <c:pt idx="553">
                  <c:v>-5.8100000000000001E-3</c:v>
                </c:pt>
                <c:pt idx="554">
                  <c:v>-5.8100000000000001E-3</c:v>
                </c:pt>
                <c:pt idx="555">
                  <c:v>-5.8100000000000001E-3</c:v>
                </c:pt>
                <c:pt idx="556">
                  <c:v>-5.8100000000000001E-3</c:v>
                </c:pt>
                <c:pt idx="557">
                  <c:v>-5.8100000000000001E-3</c:v>
                </c:pt>
                <c:pt idx="558">
                  <c:v>-5.8100000000000001E-3</c:v>
                </c:pt>
                <c:pt idx="559">
                  <c:v>-5.8100000000000001E-3</c:v>
                </c:pt>
                <c:pt idx="560">
                  <c:v>-5.8100000000000001E-3</c:v>
                </c:pt>
                <c:pt idx="561">
                  <c:v>-5.8100000000000001E-3</c:v>
                </c:pt>
                <c:pt idx="562">
                  <c:v>-5.8100000000000001E-3</c:v>
                </c:pt>
                <c:pt idx="563">
                  <c:v>-5.8100000000000001E-3</c:v>
                </c:pt>
                <c:pt idx="564">
                  <c:v>-5.8100000000000001E-3</c:v>
                </c:pt>
                <c:pt idx="565">
                  <c:v>-5.8100000000000001E-3</c:v>
                </c:pt>
                <c:pt idx="566">
                  <c:v>-5.8100000000000001E-3</c:v>
                </c:pt>
                <c:pt idx="567">
                  <c:v>-5.8100000000000001E-3</c:v>
                </c:pt>
                <c:pt idx="568">
                  <c:v>-5.8100000000000001E-3</c:v>
                </c:pt>
                <c:pt idx="569">
                  <c:v>-5.8100000000000001E-3</c:v>
                </c:pt>
                <c:pt idx="570">
                  <c:v>-5.8100000000000001E-3</c:v>
                </c:pt>
                <c:pt idx="571">
                  <c:v>-5.8100000000000001E-3</c:v>
                </c:pt>
                <c:pt idx="572">
                  <c:v>-5.8100000000000001E-3</c:v>
                </c:pt>
                <c:pt idx="573">
                  <c:v>-5.8100000000000001E-3</c:v>
                </c:pt>
                <c:pt idx="574">
                  <c:v>-5.8100000000000001E-3</c:v>
                </c:pt>
                <c:pt idx="575">
                  <c:v>-5.8100000000000001E-3</c:v>
                </c:pt>
                <c:pt idx="576">
                  <c:v>-5.8100000000000001E-3</c:v>
                </c:pt>
                <c:pt idx="577">
                  <c:v>-5.8100000000000001E-3</c:v>
                </c:pt>
                <c:pt idx="578">
                  <c:v>-5.8100000000000001E-3</c:v>
                </c:pt>
                <c:pt idx="579">
                  <c:v>-5.8100000000000001E-3</c:v>
                </c:pt>
                <c:pt idx="580">
                  <c:v>-5.8100000000000001E-3</c:v>
                </c:pt>
                <c:pt idx="581">
                  <c:v>-5.7600000000000004E-3</c:v>
                </c:pt>
                <c:pt idx="582">
                  <c:v>-5.7600000000000004E-3</c:v>
                </c:pt>
                <c:pt idx="583">
                  <c:v>-5.7600000000000004E-3</c:v>
                </c:pt>
                <c:pt idx="584">
                  <c:v>-5.7600000000000004E-3</c:v>
                </c:pt>
                <c:pt idx="585">
                  <c:v>-5.7600000000000004E-3</c:v>
                </c:pt>
                <c:pt idx="586">
                  <c:v>-5.7600000000000004E-3</c:v>
                </c:pt>
                <c:pt idx="587">
                  <c:v>-5.7600000000000004E-3</c:v>
                </c:pt>
                <c:pt idx="588">
                  <c:v>-5.7600000000000004E-3</c:v>
                </c:pt>
                <c:pt idx="589">
                  <c:v>-5.7600000000000004E-3</c:v>
                </c:pt>
                <c:pt idx="590">
                  <c:v>-5.7600000000000004E-3</c:v>
                </c:pt>
                <c:pt idx="591">
                  <c:v>-5.7600000000000004E-3</c:v>
                </c:pt>
                <c:pt idx="592">
                  <c:v>-5.7600000000000004E-3</c:v>
                </c:pt>
                <c:pt idx="593">
                  <c:v>-5.7600000000000004E-3</c:v>
                </c:pt>
                <c:pt idx="594">
                  <c:v>-5.7600000000000004E-3</c:v>
                </c:pt>
                <c:pt idx="595">
                  <c:v>-5.7600000000000004E-3</c:v>
                </c:pt>
                <c:pt idx="596">
                  <c:v>-5.7600000000000004E-3</c:v>
                </c:pt>
                <c:pt idx="597">
                  <c:v>-5.7600000000000004E-3</c:v>
                </c:pt>
                <c:pt idx="598">
                  <c:v>-5.7600000000000004E-3</c:v>
                </c:pt>
                <c:pt idx="599">
                  <c:v>-5.7600000000000004E-3</c:v>
                </c:pt>
                <c:pt idx="600">
                  <c:v>-5.7000000000000002E-3</c:v>
                </c:pt>
                <c:pt idx="601">
                  <c:v>-5.7000000000000002E-3</c:v>
                </c:pt>
                <c:pt idx="602">
                  <c:v>-5.7000000000000002E-3</c:v>
                </c:pt>
                <c:pt idx="603">
                  <c:v>-5.7000000000000002E-3</c:v>
                </c:pt>
                <c:pt idx="604">
                  <c:v>-5.7000000000000002E-3</c:v>
                </c:pt>
                <c:pt idx="605">
                  <c:v>-5.7000000000000002E-3</c:v>
                </c:pt>
                <c:pt idx="606">
                  <c:v>-5.7000000000000002E-3</c:v>
                </c:pt>
                <c:pt idx="607">
                  <c:v>-5.7000000000000002E-3</c:v>
                </c:pt>
                <c:pt idx="608">
                  <c:v>-5.7000000000000002E-3</c:v>
                </c:pt>
                <c:pt idx="609">
                  <c:v>-5.7000000000000002E-3</c:v>
                </c:pt>
                <c:pt idx="610">
                  <c:v>-5.7000000000000002E-3</c:v>
                </c:pt>
                <c:pt idx="611">
                  <c:v>-5.7000000000000002E-3</c:v>
                </c:pt>
                <c:pt idx="612">
                  <c:v>-5.7000000000000002E-3</c:v>
                </c:pt>
                <c:pt idx="613">
                  <c:v>-5.7000000000000002E-3</c:v>
                </c:pt>
                <c:pt idx="614">
                  <c:v>-5.7000000000000002E-3</c:v>
                </c:pt>
                <c:pt idx="615">
                  <c:v>-5.6499999999999996E-3</c:v>
                </c:pt>
                <c:pt idx="616">
                  <c:v>-5.6499999999999996E-3</c:v>
                </c:pt>
                <c:pt idx="617">
                  <c:v>-5.6499999999999996E-3</c:v>
                </c:pt>
                <c:pt idx="618">
                  <c:v>-5.6499999999999996E-3</c:v>
                </c:pt>
                <c:pt idx="619">
                  <c:v>-5.6499999999999996E-3</c:v>
                </c:pt>
                <c:pt idx="620">
                  <c:v>-5.6499999999999996E-3</c:v>
                </c:pt>
                <c:pt idx="621">
                  <c:v>-5.6499999999999996E-3</c:v>
                </c:pt>
                <c:pt idx="622">
                  <c:v>-5.6499999999999996E-3</c:v>
                </c:pt>
                <c:pt idx="623">
                  <c:v>-5.6499999999999996E-3</c:v>
                </c:pt>
                <c:pt idx="624">
                  <c:v>-5.6499999999999996E-3</c:v>
                </c:pt>
                <c:pt idx="625">
                  <c:v>-5.6499999999999996E-3</c:v>
                </c:pt>
                <c:pt idx="626">
                  <c:v>-5.6499999999999996E-3</c:v>
                </c:pt>
                <c:pt idx="627">
                  <c:v>-5.6499999999999996E-3</c:v>
                </c:pt>
                <c:pt idx="628">
                  <c:v>-5.6499999999999996E-3</c:v>
                </c:pt>
                <c:pt idx="629">
                  <c:v>-5.6499999999999996E-3</c:v>
                </c:pt>
                <c:pt idx="630">
                  <c:v>-5.6499999999999996E-3</c:v>
                </c:pt>
                <c:pt idx="631">
                  <c:v>-5.5900000000000004E-3</c:v>
                </c:pt>
                <c:pt idx="632">
                  <c:v>-5.5900000000000004E-3</c:v>
                </c:pt>
                <c:pt idx="633">
                  <c:v>-5.5900000000000004E-3</c:v>
                </c:pt>
                <c:pt idx="634">
                  <c:v>-5.5900000000000004E-3</c:v>
                </c:pt>
                <c:pt idx="635">
                  <c:v>-5.5900000000000004E-3</c:v>
                </c:pt>
                <c:pt idx="636">
                  <c:v>-5.5900000000000004E-3</c:v>
                </c:pt>
                <c:pt idx="637">
                  <c:v>-5.5900000000000004E-3</c:v>
                </c:pt>
                <c:pt idx="638">
                  <c:v>-5.5900000000000004E-3</c:v>
                </c:pt>
                <c:pt idx="639">
                  <c:v>-5.5900000000000004E-3</c:v>
                </c:pt>
                <c:pt idx="640">
                  <c:v>-5.5900000000000004E-3</c:v>
                </c:pt>
                <c:pt idx="641">
                  <c:v>-5.5900000000000004E-3</c:v>
                </c:pt>
                <c:pt idx="642">
                  <c:v>-5.5900000000000004E-3</c:v>
                </c:pt>
                <c:pt idx="643">
                  <c:v>-5.5900000000000004E-3</c:v>
                </c:pt>
                <c:pt idx="644">
                  <c:v>-5.5900000000000004E-3</c:v>
                </c:pt>
                <c:pt idx="645">
                  <c:v>-5.5900000000000004E-3</c:v>
                </c:pt>
                <c:pt idx="646">
                  <c:v>-5.5900000000000004E-3</c:v>
                </c:pt>
                <c:pt idx="647">
                  <c:v>-5.5900000000000004E-3</c:v>
                </c:pt>
                <c:pt idx="648">
                  <c:v>-5.5900000000000004E-3</c:v>
                </c:pt>
                <c:pt idx="649">
                  <c:v>-5.5900000000000004E-3</c:v>
                </c:pt>
                <c:pt idx="650">
                  <c:v>-5.5900000000000004E-3</c:v>
                </c:pt>
                <c:pt idx="651">
                  <c:v>-5.5900000000000004E-3</c:v>
                </c:pt>
                <c:pt idx="652">
                  <c:v>-5.5900000000000004E-3</c:v>
                </c:pt>
                <c:pt idx="653">
                  <c:v>-5.5900000000000004E-3</c:v>
                </c:pt>
                <c:pt idx="654">
                  <c:v>-5.5399999999999998E-3</c:v>
                </c:pt>
                <c:pt idx="655">
                  <c:v>-5.5399999999999998E-3</c:v>
                </c:pt>
                <c:pt idx="656">
                  <c:v>-5.5399999999999998E-3</c:v>
                </c:pt>
                <c:pt idx="657">
                  <c:v>-5.5399999999999998E-3</c:v>
                </c:pt>
                <c:pt idx="658">
                  <c:v>-5.5399999999999998E-3</c:v>
                </c:pt>
                <c:pt idx="659">
                  <c:v>-5.5399999999999998E-3</c:v>
                </c:pt>
                <c:pt idx="660">
                  <c:v>-5.5399999999999998E-3</c:v>
                </c:pt>
                <c:pt idx="661">
                  <c:v>-5.5399999999999998E-3</c:v>
                </c:pt>
                <c:pt idx="662">
                  <c:v>-5.5399999999999998E-3</c:v>
                </c:pt>
                <c:pt idx="663">
                  <c:v>-5.5399999999999998E-3</c:v>
                </c:pt>
                <c:pt idx="664">
                  <c:v>-5.5399999999999998E-3</c:v>
                </c:pt>
                <c:pt idx="665">
                  <c:v>-5.5399999999999998E-3</c:v>
                </c:pt>
                <c:pt idx="666">
                  <c:v>-5.5399999999999998E-3</c:v>
                </c:pt>
                <c:pt idx="667">
                  <c:v>-5.5399999999999998E-3</c:v>
                </c:pt>
                <c:pt idx="668">
                  <c:v>-5.5399999999999998E-3</c:v>
                </c:pt>
                <c:pt idx="669">
                  <c:v>-5.5399999999999998E-3</c:v>
                </c:pt>
                <c:pt idx="670">
                  <c:v>-5.5399999999999998E-3</c:v>
                </c:pt>
                <c:pt idx="671">
                  <c:v>-5.5399999999999998E-3</c:v>
                </c:pt>
                <c:pt idx="672">
                  <c:v>-5.5399999999999998E-3</c:v>
                </c:pt>
                <c:pt idx="673">
                  <c:v>-5.5399999999999998E-3</c:v>
                </c:pt>
                <c:pt idx="674">
                  <c:v>-5.5399999999999998E-3</c:v>
                </c:pt>
                <c:pt idx="675">
                  <c:v>-5.5399999999999998E-3</c:v>
                </c:pt>
                <c:pt idx="676">
                  <c:v>-5.5399999999999998E-3</c:v>
                </c:pt>
                <c:pt idx="677">
                  <c:v>-5.5399999999999998E-3</c:v>
                </c:pt>
                <c:pt idx="678">
                  <c:v>-5.5399999999999998E-3</c:v>
                </c:pt>
                <c:pt idx="679">
                  <c:v>-5.5399999999999998E-3</c:v>
                </c:pt>
                <c:pt idx="680">
                  <c:v>-5.5399999999999998E-3</c:v>
                </c:pt>
                <c:pt idx="681">
                  <c:v>-5.5399999999999998E-3</c:v>
                </c:pt>
                <c:pt idx="682">
                  <c:v>-5.5900000000000004E-3</c:v>
                </c:pt>
                <c:pt idx="683">
                  <c:v>-5.5900000000000004E-3</c:v>
                </c:pt>
                <c:pt idx="684">
                  <c:v>-5.5900000000000004E-3</c:v>
                </c:pt>
                <c:pt idx="685">
                  <c:v>-5.5900000000000004E-3</c:v>
                </c:pt>
                <c:pt idx="686">
                  <c:v>-5.5900000000000004E-3</c:v>
                </c:pt>
                <c:pt idx="687">
                  <c:v>-5.5900000000000004E-3</c:v>
                </c:pt>
                <c:pt idx="688">
                  <c:v>-5.5900000000000004E-3</c:v>
                </c:pt>
                <c:pt idx="689">
                  <c:v>-5.5900000000000004E-3</c:v>
                </c:pt>
                <c:pt idx="690">
                  <c:v>-5.5900000000000004E-3</c:v>
                </c:pt>
                <c:pt idx="691">
                  <c:v>-5.5900000000000004E-3</c:v>
                </c:pt>
                <c:pt idx="692">
                  <c:v>-5.5900000000000004E-3</c:v>
                </c:pt>
                <c:pt idx="693">
                  <c:v>-5.5900000000000004E-3</c:v>
                </c:pt>
                <c:pt idx="694">
                  <c:v>-5.5900000000000004E-3</c:v>
                </c:pt>
                <c:pt idx="695">
                  <c:v>-5.5900000000000004E-3</c:v>
                </c:pt>
                <c:pt idx="696">
                  <c:v>-5.5900000000000004E-3</c:v>
                </c:pt>
                <c:pt idx="697">
                  <c:v>-5.5900000000000004E-3</c:v>
                </c:pt>
                <c:pt idx="698">
                  <c:v>-5.5900000000000004E-3</c:v>
                </c:pt>
                <c:pt idx="699">
                  <c:v>-5.5900000000000004E-3</c:v>
                </c:pt>
                <c:pt idx="700">
                  <c:v>-5.5900000000000004E-3</c:v>
                </c:pt>
                <c:pt idx="701">
                  <c:v>-5.5900000000000004E-3</c:v>
                </c:pt>
                <c:pt idx="702">
                  <c:v>-5.5900000000000004E-3</c:v>
                </c:pt>
                <c:pt idx="703">
                  <c:v>-5.5900000000000004E-3</c:v>
                </c:pt>
                <c:pt idx="704">
                  <c:v>-5.5900000000000004E-3</c:v>
                </c:pt>
                <c:pt idx="705">
                  <c:v>-5.5900000000000004E-3</c:v>
                </c:pt>
                <c:pt idx="706">
                  <c:v>-5.5900000000000004E-3</c:v>
                </c:pt>
                <c:pt idx="707">
                  <c:v>-5.5900000000000004E-3</c:v>
                </c:pt>
                <c:pt idx="708">
                  <c:v>-5.5900000000000004E-3</c:v>
                </c:pt>
                <c:pt idx="709">
                  <c:v>-5.5900000000000004E-3</c:v>
                </c:pt>
                <c:pt idx="710">
                  <c:v>-5.5900000000000004E-3</c:v>
                </c:pt>
                <c:pt idx="711">
                  <c:v>-5.5900000000000004E-3</c:v>
                </c:pt>
                <c:pt idx="712">
                  <c:v>-5.5900000000000004E-3</c:v>
                </c:pt>
                <c:pt idx="713">
                  <c:v>-5.5900000000000004E-3</c:v>
                </c:pt>
                <c:pt idx="714">
                  <c:v>-5.5900000000000004E-3</c:v>
                </c:pt>
                <c:pt idx="715">
                  <c:v>-5.5900000000000004E-3</c:v>
                </c:pt>
                <c:pt idx="716">
                  <c:v>-5.5900000000000004E-3</c:v>
                </c:pt>
                <c:pt idx="717">
                  <c:v>-5.5900000000000004E-3</c:v>
                </c:pt>
                <c:pt idx="718">
                  <c:v>-5.6499999999999996E-3</c:v>
                </c:pt>
                <c:pt idx="719">
                  <c:v>-5.6499999999999996E-3</c:v>
                </c:pt>
                <c:pt idx="720">
                  <c:v>-5.6499999999999996E-3</c:v>
                </c:pt>
                <c:pt idx="721">
                  <c:v>-5.6499999999999996E-3</c:v>
                </c:pt>
                <c:pt idx="722">
                  <c:v>-5.6499999999999996E-3</c:v>
                </c:pt>
                <c:pt idx="723">
                  <c:v>-5.6499999999999996E-3</c:v>
                </c:pt>
                <c:pt idx="724">
                  <c:v>-5.6499999999999996E-3</c:v>
                </c:pt>
                <c:pt idx="725">
                  <c:v>-5.6499999999999996E-3</c:v>
                </c:pt>
                <c:pt idx="726">
                  <c:v>-5.6499999999999996E-3</c:v>
                </c:pt>
                <c:pt idx="727">
                  <c:v>-5.6499999999999996E-3</c:v>
                </c:pt>
                <c:pt idx="728">
                  <c:v>-5.6499999999999996E-3</c:v>
                </c:pt>
                <c:pt idx="729">
                  <c:v>-5.6499999999999996E-3</c:v>
                </c:pt>
                <c:pt idx="730">
                  <c:v>-5.6499999999999996E-3</c:v>
                </c:pt>
                <c:pt idx="731">
                  <c:v>-5.6499999999999996E-3</c:v>
                </c:pt>
                <c:pt idx="732">
                  <c:v>-5.6499999999999996E-3</c:v>
                </c:pt>
                <c:pt idx="733">
                  <c:v>-5.6499999999999996E-3</c:v>
                </c:pt>
                <c:pt idx="734">
                  <c:v>-5.6499999999999996E-3</c:v>
                </c:pt>
                <c:pt idx="735">
                  <c:v>-5.6499999999999996E-3</c:v>
                </c:pt>
                <c:pt idx="736">
                  <c:v>-5.6499999999999996E-3</c:v>
                </c:pt>
                <c:pt idx="737">
                  <c:v>-5.6499999999999996E-3</c:v>
                </c:pt>
                <c:pt idx="738">
                  <c:v>-5.6499999999999996E-3</c:v>
                </c:pt>
                <c:pt idx="739">
                  <c:v>-5.6499999999999996E-3</c:v>
                </c:pt>
                <c:pt idx="740">
                  <c:v>-5.6499999999999996E-3</c:v>
                </c:pt>
                <c:pt idx="741">
                  <c:v>-5.6499999999999996E-3</c:v>
                </c:pt>
                <c:pt idx="742">
                  <c:v>-5.6499999999999996E-3</c:v>
                </c:pt>
                <c:pt idx="743">
                  <c:v>-5.6499999999999996E-3</c:v>
                </c:pt>
                <c:pt idx="744">
                  <c:v>-5.5900000000000004E-3</c:v>
                </c:pt>
                <c:pt idx="745">
                  <c:v>-5.5900000000000004E-3</c:v>
                </c:pt>
                <c:pt idx="746">
                  <c:v>-5.5900000000000004E-3</c:v>
                </c:pt>
                <c:pt idx="747">
                  <c:v>-5.5900000000000004E-3</c:v>
                </c:pt>
                <c:pt idx="748">
                  <c:v>-5.5900000000000004E-3</c:v>
                </c:pt>
                <c:pt idx="749">
                  <c:v>-5.5900000000000004E-3</c:v>
                </c:pt>
                <c:pt idx="750">
                  <c:v>-5.5900000000000004E-3</c:v>
                </c:pt>
                <c:pt idx="751">
                  <c:v>-5.5900000000000004E-3</c:v>
                </c:pt>
                <c:pt idx="752">
                  <c:v>-5.5900000000000004E-3</c:v>
                </c:pt>
                <c:pt idx="753">
                  <c:v>-5.5900000000000004E-3</c:v>
                </c:pt>
                <c:pt idx="754">
                  <c:v>-5.5900000000000004E-3</c:v>
                </c:pt>
                <c:pt idx="755">
                  <c:v>-5.5900000000000004E-3</c:v>
                </c:pt>
                <c:pt idx="756">
                  <c:v>-5.5900000000000004E-3</c:v>
                </c:pt>
                <c:pt idx="757">
                  <c:v>-5.5900000000000004E-3</c:v>
                </c:pt>
                <c:pt idx="758">
                  <c:v>-5.5900000000000004E-3</c:v>
                </c:pt>
                <c:pt idx="759">
                  <c:v>-5.5900000000000004E-3</c:v>
                </c:pt>
                <c:pt idx="760">
                  <c:v>-5.5900000000000004E-3</c:v>
                </c:pt>
                <c:pt idx="761">
                  <c:v>-5.5900000000000004E-3</c:v>
                </c:pt>
                <c:pt idx="762">
                  <c:v>-5.5900000000000004E-3</c:v>
                </c:pt>
                <c:pt idx="763">
                  <c:v>-5.5900000000000004E-3</c:v>
                </c:pt>
                <c:pt idx="764">
                  <c:v>-5.5900000000000004E-3</c:v>
                </c:pt>
                <c:pt idx="765">
                  <c:v>-5.5900000000000004E-3</c:v>
                </c:pt>
                <c:pt idx="766">
                  <c:v>-5.5900000000000004E-3</c:v>
                </c:pt>
                <c:pt idx="767">
                  <c:v>-5.5900000000000004E-3</c:v>
                </c:pt>
                <c:pt idx="768">
                  <c:v>-5.5900000000000004E-3</c:v>
                </c:pt>
                <c:pt idx="769">
                  <c:v>-5.5900000000000004E-3</c:v>
                </c:pt>
                <c:pt idx="770">
                  <c:v>-5.5900000000000004E-3</c:v>
                </c:pt>
                <c:pt idx="771">
                  <c:v>-5.5900000000000004E-3</c:v>
                </c:pt>
                <c:pt idx="772">
                  <c:v>-5.5399999999999998E-3</c:v>
                </c:pt>
                <c:pt idx="773">
                  <c:v>-5.5399999999999998E-3</c:v>
                </c:pt>
                <c:pt idx="774">
                  <c:v>-5.5399999999999998E-3</c:v>
                </c:pt>
                <c:pt idx="775">
                  <c:v>-5.5399999999999998E-3</c:v>
                </c:pt>
                <c:pt idx="776">
                  <c:v>-5.5399999999999998E-3</c:v>
                </c:pt>
                <c:pt idx="777">
                  <c:v>-5.5399999999999998E-3</c:v>
                </c:pt>
                <c:pt idx="778">
                  <c:v>-5.5399999999999998E-3</c:v>
                </c:pt>
                <c:pt idx="779">
                  <c:v>-5.5399999999999998E-3</c:v>
                </c:pt>
                <c:pt idx="780">
                  <c:v>-5.5399999999999998E-3</c:v>
                </c:pt>
                <c:pt idx="781">
                  <c:v>-5.5399999999999998E-3</c:v>
                </c:pt>
                <c:pt idx="782">
                  <c:v>-5.5399999999999998E-3</c:v>
                </c:pt>
                <c:pt idx="783">
                  <c:v>-5.5399999999999998E-3</c:v>
                </c:pt>
                <c:pt idx="784">
                  <c:v>-5.5399999999999998E-3</c:v>
                </c:pt>
                <c:pt idx="785">
                  <c:v>-5.5399999999999998E-3</c:v>
                </c:pt>
                <c:pt idx="786">
                  <c:v>-5.5399999999999998E-3</c:v>
                </c:pt>
                <c:pt idx="787">
                  <c:v>-5.5399999999999998E-3</c:v>
                </c:pt>
                <c:pt idx="788">
                  <c:v>-5.5399999999999998E-3</c:v>
                </c:pt>
                <c:pt idx="789">
                  <c:v>-5.5399999999999998E-3</c:v>
                </c:pt>
                <c:pt idx="790">
                  <c:v>-5.5399999999999998E-3</c:v>
                </c:pt>
                <c:pt idx="791">
                  <c:v>-5.5399999999999998E-3</c:v>
                </c:pt>
                <c:pt idx="792">
                  <c:v>-5.5399999999999998E-3</c:v>
                </c:pt>
                <c:pt idx="793">
                  <c:v>-5.5399999999999998E-3</c:v>
                </c:pt>
                <c:pt idx="794">
                  <c:v>-5.5399999999999998E-3</c:v>
                </c:pt>
                <c:pt idx="795">
                  <c:v>-5.5399999999999998E-3</c:v>
                </c:pt>
                <c:pt idx="796">
                  <c:v>-5.5399999999999998E-3</c:v>
                </c:pt>
                <c:pt idx="797">
                  <c:v>-5.5399999999999998E-3</c:v>
                </c:pt>
                <c:pt idx="798">
                  <c:v>-5.5399999999999998E-3</c:v>
                </c:pt>
                <c:pt idx="799">
                  <c:v>-5.4900000000000001E-3</c:v>
                </c:pt>
                <c:pt idx="800">
                  <c:v>-5.4900000000000001E-3</c:v>
                </c:pt>
                <c:pt idx="801">
                  <c:v>-5.4900000000000001E-3</c:v>
                </c:pt>
                <c:pt idx="802">
                  <c:v>-5.4900000000000001E-3</c:v>
                </c:pt>
                <c:pt idx="803">
                  <c:v>-5.4900000000000001E-3</c:v>
                </c:pt>
                <c:pt idx="804">
                  <c:v>-5.4900000000000001E-3</c:v>
                </c:pt>
                <c:pt idx="805">
                  <c:v>-5.4900000000000001E-3</c:v>
                </c:pt>
                <c:pt idx="806">
                  <c:v>-5.4900000000000001E-3</c:v>
                </c:pt>
                <c:pt idx="807">
                  <c:v>-5.4900000000000001E-3</c:v>
                </c:pt>
                <c:pt idx="808">
                  <c:v>-5.4900000000000001E-3</c:v>
                </c:pt>
                <c:pt idx="809">
                  <c:v>-5.4900000000000001E-3</c:v>
                </c:pt>
                <c:pt idx="810">
                  <c:v>-5.4900000000000001E-3</c:v>
                </c:pt>
                <c:pt idx="811">
                  <c:v>-5.4900000000000001E-3</c:v>
                </c:pt>
                <c:pt idx="812">
                  <c:v>-5.4900000000000001E-3</c:v>
                </c:pt>
                <c:pt idx="813">
                  <c:v>-5.4900000000000001E-3</c:v>
                </c:pt>
                <c:pt idx="814">
                  <c:v>-5.4900000000000001E-3</c:v>
                </c:pt>
                <c:pt idx="815">
                  <c:v>-5.4900000000000001E-3</c:v>
                </c:pt>
                <c:pt idx="816">
                  <c:v>-5.4900000000000001E-3</c:v>
                </c:pt>
                <c:pt idx="817">
                  <c:v>-5.4900000000000001E-3</c:v>
                </c:pt>
                <c:pt idx="818">
                  <c:v>-5.4900000000000001E-3</c:v>
                </c:pt>
                <c:pt idx="819">
                  <c:v>-5.4900000000000001E-3</c:v>
                </c:pt>
                <c:pt idx="820">
                  <c:v>-5.4900000000000001E-3</c:v>
                </c:pt>
                <c:pt idx="821">
                  <c:v>-5.4900000000000001E-3</c:v>
                </c:pt>
                <c:pt idx="822">
                  <c:v>-5.5399999999999998E-3</c:v>
                </c:pt>
                <c:pt idx="823">
                  <c:v>-5.5399999999999998E-3</c:v>
                </c:pt>
                <c:pt idx="824">
                  <c:v>-5.5399999999999998E-3</c:v>
                </c:pt>
                <c:pt idx="825">
                  <c:v>-5.5399999999999998E-3</c:v>
                </c:pt>
                <c:pt idx="826">
                  <c:v>-5.5399999999999998E-3</c:v>
                </c:pt>
                <c:pt idx="827">
                  <c:v>-5.5399999999999998E-3</c:v>
                </c:pt>
                <c:pt idx="828">
                  <c:v>-5.5399999999999998E-3</c:v>
                </c:pt>
                <c:pt idx="829">
                  <c:v>-5.5399999999999998E-3</c:v>
                </c:pt>
                <c:pt idx="830">
                  <c:v>-5.5399999999999998E-3</c:v>
                </c:pt>
                <c:pt idx="831">
                  <c:v>-5.5399999999999998E-3</c:v>
                </c:pt>
                <c:pt idx="832">
                  <c:v>-5.5399999999999998E-3</c:v>
                </c:pt>
                <c:pt idx="833">
                  <c:v>-5.5399999999999998E-3</c:v>
                </c:pt>
                <c:pt idx="834">
                  <c:v>-5.5399999999999998E-3</c:v>
                </c:pt>
                <c:pt idx="835">
                  <c:v>-5.5399999999999998E-3</c:v>
                </c:pt>
                <c:pt idx="836">
                  <c:v>-5.5399999999999998E-3</c:v>
                </c:pt>
                <c:pt idx="837">
                  <c:v>-5.5399999999999998E-3</c:v>
                </c:pt>
                <c:pt idx="838">
                  <c:v>-5.5399999999999998E-3</c:v>
                </c:pt>
                <c:pt idx="839">
                  <c:v>-5.5399999999999998E-3</c:v>
                </c:pt>
                <c:pt idx="840">
                  <c:v>-5.5399999999999998E-3</c:v>
                </c:pt>
                <c:pt idx="841">
                  <c:v>-5.5399999999999998E-3</c:v>
                </c:pt>
                <c:pt idx="842">
                  <c:v>-5.5399999999999998E-3</c:v>
                </c:pt>
                <c:pt idx="843">
                  <c:v>-5.5399999999999998E-3</c:v>
                </c:pt>
                <c:pt idx="844">
                  <c:v>-5.5399999999999998E-3</c:v>
                </c:pt>
                <c:pt idx="845">
                  <c:v>-5.5399999999999998E-3</c:v>
                </c:pt>
                <c:pt idx="846">
                  <c:v>-5.5900000000000004E-3</c:v>
                </c:pt>
                <c:pt idx="847">
                  <c:v>-5.5900000000000004E-3</c:v>
                </c:pt>
                <c:pt idx="848">
                  <c:v>-5.5900000000000004E-3</c:v>
                </c:pt>
                <c:pt idx="849">
                  <c:v>-5.5900000000000004E-3</c:v>
                </c:pt>
                <c:pt idx="850">
                  <c:v>-5.5900000000000004E-3</c:v>
                </c:pt>
                <c:pt idx="851">
                  <c:v>-5.5900000000000004E-3</c:v>
                </c:pt>
                <c:pt idx="852">
                  <c:v>-5.5900000000000004E-3</c:v>
                </c:pt>
                <c:pt idx="853">
                  <c:v>-5.5900000000000004E-3</c:v>
                </c:pt>
                <c:pt idx="854">
                  <c:v>-5.5900000000000004E-3</c:v>
                </c:pt>
                <c:pt idx="855">
                  <c:v>-5.5900000000000004E-3</c:v>
                </c:pt>
                <c:pt idx="856">
                  <c:v>-5.5900000000000004E-3</c:v>
                </c:pt>
                <c:pt idx="857">
                  <c:v>-5.5900000000000004E-3</c:v>
                </c:pt>
                <c:pt idx="858">
                  <c:v>-5.5900000000000004E-3</c:v>
                </c:pt>
                <c:pt idx="859">
                  <c:v>-5.5900000000000004E-3</c:v>
                </c:pt>
                <c:pt idx="860">
                  <c:v>-5.5900000000000004E-3</c:v>
                </c:pt>
                <c:pt idx="861">
                  <c:v>-5.5900000000000004E-3</c:v>
                </c:pt>
                <c:pt idx="862">
                  <c:v>-5.6499999999999996E-3</c:v>
                </c:pt>
                <c:pt idx="863">
                  <c:v>-5.6499999999999996E-3</c:v>
                </c:pt>
                <c:pt idx="864">
                  <c:v>-5.6499999999999996E-3</c:v>
                </c:pt>
                <c:pt idx="865">
                  <c:v>-5.6499999999999996E-3</c:v>
                </c:pt>
                <c:pt idx="866">
                  <c:v>-5.6499999999999996E-3</c:v>
                </c:pt>
                <c:pt idx="867">
                  <c:v>-5.6499999999999996E-3</c:v>
                </c:pt>
                <c:pt idx="868">
                  <c:v>-5.6499999999999996E-3</c:v>
                </c:pt>
                <c:pt idx="869">
                  <c:v>-5.6499999999999996E-3</c:v>
                </c:pt>
                <c:pt idx="870">
                  <c:v>-5.6499999999999996E-3</c:v>
                </c:pt>
                <c:pt idx="871">
                  <c:v>-5.6499999999999996E-3</c:v>
                </c:pt>
                <c:pt idx="872">
                  <c:v>-5.6499999999999996E-3</c:v>
                </c:pt>
                <c:pt idx="873">
                  <c:v>-5.6499999999999996E-3</c:v>
                </c:pt>
                <c:pt idx="874">
                  <c:v>-5.6499999999999996E-3</c:v>
                </c:pt>
                <c:pt idx="875">
                  <c:v>-5.6499999999999996E-3</c:v>
                </c:pt>
                <c:pt idx="876">
                  <c:v>-5.6499999999999996E-3</c:v>
                </c:pt>
                <c:pt idx="877">
                  <c:v>-5.7000000000000002E-3</c:v>
                </c:pt>
                <c:pt idx="878">
                  <c:v>-5.7000000000000002E-3</c:v>
                </c:pt>
                <c:pt idx="879">
                  <c:v>-5.7000000000000002E-3</c:v>
                </c:pt>
                <c:pt idx="880">
                  <c:v>-5.7000000000000002E-3</c:v>
                </c:pt>
                <c:pt idx="881">
                  <c:v>-5.7000000000000002E-3</c:v>
                </c:pt>
                <c:pt idx="882">
                  <c:v>-5.7000000000000002E-3</c:v>
                </c:pt>
                <c:pt idx="883">
                  <c:v>-5.7000000000000002E-3</c:v>
                </c:pt>
                <c:pt idx="884">
                  <c:v>-5.7000000000000002E-3</c:v>
                </c:pt>
                <c:pt idx="885">
                  <c:v>-5.7000000000000002E-3</c:v>
                </c:pt>
                <c:pt idx="886">
                  <c:v>-5.7000000000000002E-3</c:v>
                </c:pt>
                <c:pt idx="887">
                  <c:v>-5.7000000000000002E-3</c:v>
                </c:pt>
                <c:pt idx="888">
                  <c:v>-5.7000000000000002E-3</c:v>
                </c:pt>
                <c:pt idx="889">
                  <c:v>-5.7000000000000002E-3</c:v>
                </c:pt>
                <c:pt idx="890">
                  <c:v>-5.7000000000000002E-3</c:v>
                </c:pt>
                <c:pt idx="891">
                  <c:v>-5.7000000000000002E-3</c:v>
                </c:pt>
                <c:pt idx="892">
                  <c:v>-5.7000000000000002E-3</c:v>
                </c:pt>
                <c:pt idx="893">
                  <c:v>-5.7000000000000002E-3</c:v>
                </c:pt>
                <c:pt idx="894">
                  <c:v>-5.7000000000000002E-3</c:v>
                </c:pt>
                <c:pt idx="895">
                  <c:v>-5.7000000000000002E-3</c:v>
                </c:pt>
                <c:pt idx="896">
                  <c:v>-5.7000000000000002E-3</c:v>
                </c:pt>
                <c:pt idx="897">
                  <c:v>-5.7000000000000002E-3</c:v>
                </c:pt>
                <c:pt idx="898">
                  <c:v>-5.7000000000000002E-3</c:v>
                </c:pt>
                <c:pt idx="899">
                  <c:v>-5.7000000000000002E-3</c:v>
                </c:pt>
                <c:pt idx="900">
                  <c:v>-5.7600000000000004E-3</c:v>
                </c:pt>
                <c:pt idx="901">
                  <c:v>-5.7600000000000004E-3</c:v>
                </c:pt>
                <c:pt idx="902">
                  <c:v>-5.7600000000000004E-3</c:v>
                </c:pt>
                <c:pt idx="903">
                  <c:v>-5.7600000000000004E-3</c:v>
                </c:pt>
                <c:pt idx="904">
                  <c:v>-5.7600000000000004E-3</c:v>
                </c:pt>
                <c:pt idx="905">
                  <c:v>-5.7600000000000004E-3</c:v>
                </c:pt>
                <c:pt idx="906">
                  <c:v>-5.7600000000000004E-3</c:v>
                </c:pt>
                <c:pt idx="907">
                  <c:v>-5.7600000000000004E-3</c:v>
                </c:pt>
                <c:pt idx="908">
                  <c:v>-5.7600000000000004E-3</c:v>
                </c:pt>
                <c:pt idx="909">
                  <c:v>-5.7600000000000004E-3</c:v>
                </c:pt>
                <c:pt idx="910">
                  <c:v>-5.7600000000000004E-3</c:v>
                </c:pt>
                <c:pt idx="911">
                  <c:v>-5.7600000000000004E-3</c:v>
                </c:pt>
                <c:pt idx="912">
                  <c:v>-5.7600000000000004E-3</c:v>
                </c:pt>
                <c:pt idx="913">
                  <c:v>-5.7600000000000004E-3</c:v>
                </c:pt>
                <c:pt idx="914">
                  <c:v>-5.7600000000000004E-3</c:v>
                </c:pt>
                <c:pt idx="915">
                  <c:v>-5.7600000000000004E-3</c:v>
                </c:pt>
                <c:pt idx="916">
                  <c:v>-5.7600000000000004E-3</c:v>
                </c:pt>
                <c:pt idx="917">
                  <c:v>-5.7600000000000004E-3</c:v>
                </c:pt>
                <c:pt idx="918">
                  <c:v>-5.7600000000000004E-3</c:v>
                </c:pt>
                <c:pt idx="919">
                  <c:v>-5.7600000000000004E-3</c:v>
                </c:pt>
                <c:pt idx="920">
                  <c:v>-5.7600000000000004E-3</c:v>
                </c:pt>
                <c:pt idx="921">
                  <c:v>-5.7600000000000004E-3</c:v>
                </c:pt>
                <c:pt idx="922">
                  <c:v>-5.7600000000000004E-3</c:v>
                </c:pt>
                <c:pt idx="923">
                  <c:v>-5.7600000000000004E-3</c:v>
                </c:pt>
                <c:pt idx="924">
                  <c:v>-5.7600000000000004E-3</c:v>
                </c:pt>
                <c:pt idx="925">
                  <c:v>-5.7000000000000002E-3</c:v>
                </c:pt>
                <c:pt idx="926">
                  <c:v>-5.7000000000000002E-3</c:v>
                </c:pt>
                <c:pt idx="927">
                  <c:v>-5.7000000000000002E-3</c:v>
                </c:pt>
                <c:pt idx="928">
                  <c:v>-5.7000000000000002E-3</c:v>
                </c:pt>
                <c:pt idx="929">
                  <c:v>-5.7000000000000002E-3</c:v>
                </c:pt>
                <c:pt idx="930">
                  <c:v>-5.7000000000000002E-3</c:v>
                </c:pt>
                <c:pt idx="931">
                  <c:v>-5.7000000000000002E-3</c:v>
                </c:pt>
                <c:pt idx="932">
                  <c:v>-5.7000000000000002E-3</c:v>
                </c:pt>
                <c:pt idx="933">
                  <c:v>-5.7000000000000002E-3</c:v>
                </c:pt>
                <c:pt idx="934">
                  <c:v>-5.7000000000000002E-3</c:v>
                </c:pt>
                <c:pt idx="935">
                  <c:v>-5.7000000000000002E-3</c:v>
                </c:pt>
                <c:pt idx="936">
                  <c:v>-5.7000000000000002E-3</c:v>
                </c:pt>
                <c:pt idx="937">
                  <c:v>-5.7000000000000002E-3</c:v>
                </c:pt>
                <c:pt idx="938">
                  <c:v>-5.7000000000000002E-3</c:v>
                </c:pt>
                <c:pt idx="939">
                  <c:v>-5.7000000000000002E-3</c:v>
                </c:pt>
                <c:pt idx="940">
                  <c:v>-5.7000000000000002E-3</c:v>
                </c:pt>
                <c:pt idx="941">
                  <c:v>-5.7000000000000002E-3</c:v>
                </c:pt>
                <c:pt idx="942">
                  <c:v>-5.7000000000000002E-3</c:v>
                </c:pt>
                <c:pt idx="943">
                  <c:v>-5.7000000000000002E-3</c:v>
                </c:pt>
                <c:pt idx="944">
                  <c:v>-5.7000000000000002E-3</c:v>
                </c:pt>
                <c:pt idx="945">
                  <c:v>-5.7000000000000002E-3</c:v>
                </c:pt>
                <c:pt idx="946">
                  <c:v>-5.7000000000000002E-3</c:v>
                </c:pt>
                <c:pt idx="947">
                  <c:v>-5.6499999999999996E-3</c:v>
                </c:pt>
                <c:pt idx="948">
                  <c:v>-5.6499999999999996E-3</c:v>
                </c:pt>
                <c:pt idx="949">
                  <c:v>-5.6499999999999996E-3</c:v>
                </c:pt>
                <c:pt idx="950">
                  <c:v>-5.6499999999999996E-3</c:v>
                </c:pt>
                <c:pt idx="951">
                  <c:v>-5.6499999999999996E-3</c:v>
                </c:pt>
                <c:pt idx="952">
                  <c:v>-5.6499999999999996E-3</c:v>
                </c:pt>
                <c:pt idx="953">
                  <c:v>-5.6499999999999996E-3</c:v>
                </c:pt>
                <c:pt idx="954">
                  <c:v>-5.6499999999999996E-3</c:v>
                </c:pt>
                <c:pt idx="955">
                  <c:v>-5.6499999999999996E-3</c:v>
                </c:pt>
                <c:pt idx="956">
                  <c:v>-5.6499999999999996E-3</c:v>
                </c:pt>
                <c:pt idx="957">
                  <c:v>-5.6499999999999996E-3</c:v>
                </c:pt>
                <c:pt idx="958">
                  <c:v>-5.6499999999999996E-3</c:v>
                </c:pt>
                <c:pt idx="959">
                  <c:v>-5.6499999999999996E-3</c:v>
                </c:pt>
                <c:pt idx="960">
                  <c:v>-5.6499999999999996E-3</c:v>
                </c:pt>
                <c:pt idx="961">
                  <c:v>-5.6499999999999996E-3</c:v>
                </c:pt>
                <c:pt idx="962">
                  <c:v>-5.5900000000000004E-3</c:v>
                </c:pt>
                <c:pt idx="963">
                  <c:v>-5.5900000000000004E-3</c:v>
                </c:pt>
                <c:pt idx="964">
                  <c:v>-5.5900000000000004E-3</c:v>
                </c:pt>
                <c:pt idx="965">
                  <c:v>-5.5900000000000004E-3</c:v>
                </c:pt>
                <c:pt idx="966">
                  <c:v>-5.5900000000000004E-3</c:v>
                </c:pt>
                <c:pt idx="967">
                  <c:v>-5.5900000000000004E-3</c:v>
                </c:pt>
                <c:pt idx="968">
                  <c:v>-5.5900000000000004E-3</c:v>
                </c:pt>
                <c:pt idx="969">
                  <c:v>-5.5900000000000004E-3</c:v>
                </c:pt>
                <c:pt idx="970">
                  <c:v>-5.5900000000000004E-3</c:v>
                </c:pt>
                <c:pt idx="971">
                  <c:v>-5.5900000000000004E-3</c:v>
                </c:pt>
                <c:pt idx="972">
                  <c:v>-5.5900000000000004E-3</c:v>
                </c:pt>
                <c:pt idx="973">
                  <c:v>-5.5900000000000004E-3</c:v>
                </c:pt>
                <c:pt idx="974">
                  <c:v>-5.5900000000000004E-3</c:v>
                </c:pt>
                <c:pt idx="975">
                  <c:v>-5.5399999999999998E-3</c:v>
                </c:pt>
                <c:pt idx="976">
                  <c:v>-5.5399999999999998E-3</c:v>
                </c:pt>
                <c:pt idx="977">
                  <c:v>-5.5399999999999998E-3</c:v>
                </c:pt>
                <c:pt idx="978">
                  <c:v>-5.5399999999999998E-3</c:v>
                </c:pt>
                <c:pt idx="979">
                  <c:v>-5.5399999999999998E-3</c:v>
                </c:pt>
                <c:pt idx="980">
                  <c:v>-5.5399999999999998E-3</c:v>
                </c:pt>
                <c:pt idx="981">
                  <c:v>-5.5399999999999998E-3</c:v>
                </c:pt>
                <c:pt idx="982">
                  <c:v>-5.5399999999999998E-3</c:v>
                </c:pt>
                <c:pt idx="983">
                  <c:v>-5.5399999999999998E-3</c:v>
                </c:pt>
                <c:pt idx="984">
                  <c:v>-5.5399999999999998E-3</c:v>
                </c:pt>
                <c:pt idx="985">
                  <c:v>-5.5399999999999998E-3</c:v>
                </c:pt>
                <c:pt idx="986">
                  <c:v>-5.5399999999999998E-3</c:v>
                </c:pt>
                <c:pt idx="987">
                  <c:v>-5.5399999999999998E-3</c:v>
                </c:pt>
                <c:pt idx="988">
                  <c:v>-5.5399999999999998E-3</c:v>
                </c:pt>
                <c:pt idx="989">
                  <c:v>-5.5399999999999998E-3</c:v>
                </c:pt>
                <c:pt idx="990">
                  <c:v>-5.5399999999999998E-3</c:v>
                </c:pt>
                <c:pt idx="991">
                  <c:v>-5.4900000000000001E-3</c:v>
                </c:pt>
                <c:pt idx="992">
                  <c:v>-5.4900000000000001E-3</c:v>
                </c:pt>
                <c:pt idx="993">
                  <c:v>-5.4900000000000001E-3</c:v>
                </c:pt>
                <c:pt idx="994">
                  <c:v>-5.4900000000000001E-3</c:v>
                </c:pt>
                <c:pt idx="995">
                  <c:v>-5.4900000000000001E-3</c:v>
                </c:pt>
                <c:pt idx="996">
                  <c:v>-5.4900000000000001E-3</c:v>
                </c:pt>
                <c:pt idx="997">
                  <c:v>-5.4900000000000001E-3</c:v>
                </c:pt>
                <c:pt idx="998">
                  <c:v>-5.4900000000000001E-3</c:v>
                </c:pt>
                <c:pt idx="999">
                  <c:v>-5.4900000000000001E-3</c:v>
                </c:pt>
                <c:pt idx="1000">
                  <c:v>-5.4900000000000001E-3</c:v>
                </c:pt>
                <c:pt idx="1001">
                  <c:v>-5.4900000000000001E-3</c:v>
                </c:pt>
                <c:pt idx="1002">
                  <c:v>-5.4900000000000001E-3</c:v>
                </c:pt>
                <c:pt idx="1003">
                  <c:v>-5.4900000000000001E-3</c:v>
                </c:pt>
                <c:pt idx="1004">
                  <c:v>-5.4900000000000001E-3</c:v>
                </c:pt>
                <c:pt idx="1005">
                  <c:v>-5.4900000000000001E-3</c:v>
                </c:pt>
                <c:pt idx="1006">
                  <c:v>-5.4900000000000001E-3</c:v>
                </c:pt>
                <c:pt idx="1007">
                  <c:v>-5.4900000000000001E-3</c:v>
                </c:pt>
                <c:pt idx="1008">
                  <c:v>-5.4900000000000001E-3</c:v>
                </c:pt>
                <c:pt idx="1009">
                  <c:v>-5.4900000000000001E-3</c:v>
                </c:pt>
                <c:pt idx="1010">
                  <c:v>-5.4900000000000001E-3</c:v>
                </c:pt>
                <c:pt idx="1011">
                  <c:v>-5.4900000000000001E-3</c:v>
                </c:pt>
                <c:pt idx="1012">
                  <c:v>-5.4900000000000001E-3</c:v>
                </c:pt>
                <c:pt idx="1013">
                  <c:v>-5.4900000000000001E-3</c:v>
                </c:pt>
                <c:pt idx="1014">
                  <c:v>-5.4900000000000001E-3</c:v>
                </c:pt>
                <c:pt idx="1015">
                  <c:v>-5.4900000000000001E-3</c:v>
                </c:pt>
                <c:pt idx="1016">
                  <c:v>-5.4900000000000001E-3</c:v>
                </c:pt>
                <c:pt idx="1017">
                  <c:v>-5.4900000000000001E-3</c:v>
                </c:pt>
                <c:pt idx="1018">
                  <c:v>-5.4900000000000001E-3</c:v>
                </c:pt>
                <c:pt idx="1019">
                  <c:v>-5.4900000000000001E-3</c:v>
                </c:pt>
                <c:pt idx="1020">
                  <c:v>-5.4900000000000001E-3</c:v>
                </c:pt>
                <c:pt idx="1021">
                  <c:v>-5.4900000000000001E-3</c:v>
                </c:pt>
                <c:pt idx="1022">
                  <c:v>-5.4900000000000001E-3</c:v>
                </c:pt>
                <c:pt idx="1023">
                  <c:v>-5.4900000000000001E-3</c:v>
                </c:pt>
                <c:pt idx="1024">
                  <c:v>-5.4900000000000001E-3</c:v>
                </c:pt>
                <c:pt idx="1025">
                  <c:v>-5.4900000000000001E-3</c:v>
                </c:pt>
                <c:pt idx="1026">
                  <c:v>-5.4900000000000001E-3</c:v>
                </c:pt>
                <c:pt idx="1027">
                  <c:v>-5.4900000000000001E-3</c:v>
                </c:pt>
                <c:pt idx="1028">
                  <c:v>-5.4900000000000001E-3</c:v>
                </c:pt>
                <c:pt idx="1029">
                  <c:v>-5.4900000000000001E-3</c:v>
                </c:pt>
                <c:pt idx="1030">
                  <c:v>-5.4900000000000001E-3</c:v>
                </c:pt>
                <c:pt idx="1031">
                  <c:v>-5.4900000000000001E-3</c:v>
                </c:pt>
                <c:pt idx="1032">
                  <c:v>-5.4900000000000001E-3</c:v>
                </c:pt>
                <c:pt idx="1033">
                  <c:v>-5.4900000000000001E-3</c:v>
                </c:pt>
                <c:pt idx="1034">
                  <c:v>-5.4900000000000001E-3</c:v>
                </c:pt>
                <c:pt idx="1035">
                  <c:v>-5.4900000000000001E-3</c:v>
                </c:pt>
                <c:pt idx="1036">
                  <c:v>-5.4900000000000001E-3</c:v>
                </c:pt>
                <c:pt idx="1037">
                  <c:v>-5.4900000000000001E-3</c:v>
                </c:pt>
                <c:pt idx="1038">
                  <c:v>-5.4900000000000001E-3</c:v>
                </c:pt>
                <c:pt idx="1039">
                  <c:v>-5.4900000000000001E-3</c:v>
                </c:pt>
                <c:pt idx="1040">
                  <c:v>-5.4900000000000001E-3</c:v>
                </c:pt>
                <c:pt idx="1041">
                  <c:v>-5.4900000000000001E-3</c:v>
                </c:pt>
                <c:pt idx="1042">
                  <c:v>-5.4900000000000001E-3</c:v>
                </c:pt>
                <c:pt idx="1043">
                  <c:v>-5.4900000000000001E-3</c:v>
                </c:pt>
                <c:pt idx="1044">
                  <c:v>-5.4900000000000001E-3</c:v>
                </c:pt>
                <c:pt idx="1045">
                  <c:v>-5.4900000000000001E-3</c:v>
                </c:pt>
                <c:pt idx="1046">
                  <c:v>-5.4900000000000001E-3</c:v>
                </c:pt>
                <c:pt idx="1047">
                  <c:v>-5.4900000000000001E-3</c:v>
                </c:pt>
                <c:pt idx="1048">
                  <c:v>-5.4900000000000001E-3</c:v>
                </c:pt>
                <c:pt idx="1049">
                  <c:v>-5.4900000000000001E-3</c:v>
                </c:pt>
                <c:pt idx="1050">
                  <c:v>-5.4900000000000001E-3</c:v>
                </c:pt>
                <c:pt idx="1051">
                  <c:v>-5.4900000000000001E-3</c:v>
                </c:pt>
                <c:pt idx="1052">
                  <c:v>-5.4900000000000001E-3</c:v>
                </c:pt>
                <c:pt idx="1053">
                  <c:v>-5.5399999999999998E-3</c:v>
                </c:pt>
                <c:pt idx="1054">
                  <c:v>-5.5399999999999998E-3</c:v>
                </c:pt>
                <c:pt idx="1055">
                  <c:v>-5.5399999999999998E-3</c:v>
                </c:pt>
                <c:pt idx="1056">
                  <c:v>-5.5399999999999998E-3</c:v>
                </c:pt>
                <c:pt idx="1057">
                  <c:v>-5.5399999999999998E-3</c:v>
                </c:pt>
                <c:pt idx="1058">
                  <c:v>-5.5399999999999998E-3</c:v>
                </c:pt>
                <c:pt idx="1059">
                  <c:v>-5.5399999999999998E-3</c:v>
                </c:pt>
                <c:pt idx="1060">
                  <c:v>-5.5399999999999998E-3</c:v>
                </c:pt>
                <c:pt idx="1061">
                  <c:v>-5.5399999999999998E-3</c:v>
                </c:pt>
                <c:pt idx="1062">
                  <c:v>-5.5399999999999998E-3</c:v>
                </c:pt>
                <c:pt idx="1063">
                  <c:v>-5.5399999999999998E-3</c:v>
                </c:pt>
                <c:pt idx="1064">
                  <c:v>-5.5399999999999998E-3</c:v>
                </c:pt>
                <c:pt idx="1065">
                  <c:v>-5.5399999999999998E-3</c:v>
                </c:pt>
                <c:pt idx="1066">
                  <c:v>-5.5399999999999998E-3</c:v>
                </c:pt>
                <c:pt idx="1067">
                  <c:v>-5.5399999999999998E-3</c:v>
                </c:pt>
                <c:pt idx="1068">
                  <c:v>-5.5399999999999998E-3</c:v>
                </c:pt>
                <c:pt idx="1069">
                  <c:v>-5.5399999999999998E-3</c:v>
                </c:pt>
                <c:pt idx="1070">
                  <c:v>-5.5399999999999998E-3</c:v>
                </c:pt>
                <c:pt idx="1071">
                  <c:v>-5.5399999999999998E-3</c:v>
                </c:pt>
                <c:pt idx="1072">
                  <c:v>-5.5399999999999998E-3</c:v>
                </c:pt>
                <c:pt idx="1073">
                  <c:v>-5.5399999999999998E-3</c:v>
                </c:pt>
                <c:pt idx="1074">
                  <c:v>-5.5399999999999998E-3</c:v>
                </c:pt>
                <c:pt idx="1075">
                  <c:v>-5.5900000000000004E-3</c:v>
                </c:pt>
                <c:pt idx="1076">
                  <c:v>-5.5900000000000004E-3</c:v>
                </c:pt>
                <c:pt idx="1077">
                  <c:v>-5.5900000000000004E-3</c:v>
                </c:pt>
                <c:pt idx="1078">
                  <c:v>-5.5900000000000004E-3</c:v>
                </c:pt>
                <c:pt idx="1079">
                  <c:v>-5.5900000000000004E-3</c:v>
                </c:pt>
                <c:pt idx="1080">
                  <c:v>-5.5900000000000004E-3</c:v>
                </c:pt>
                <c:pt idx="1081">
                  <c:v>-5.5900000000000004E-3</c:v>
                </c:pt>
                <c:pt idx="1082">
                  <c:v>-5.5900000000000004E-3</c:v>
                </c:pt>
                <c:pt idx="1083">
                  <c:v>-5.5900000000000004E-3</c:v>
                </c:pt>
                <c:pt idx="1084">
                  <c:v>-5.5900000000000004E-3</c:v>
                </c:pt>
                <c:pt idx="1085">
                  <c:v>-5.5900000000000004E-3</c:v>
                </c:pt>
                <c:pt idx="1086">
                  <c:v>-5.5900000000000004E-3</c:v>
                </c:pt>
                <c:pt idx="1087">
                  <c:v>-5.5900000000000004E-3</c:v>
                </c:pt>
                <c:pt idx="1088">
                  <c:v>-5.5900000000000004E-3</c:v>
                </c:pt>
                <c:pt idx="1089">
                  <c:v>-5.5900000000000004E-3</c:v>
                </c:pt>
                <c:pt idx="1090">
                  <c:v>-5.5900000000000004E-3</c:v>
                </c:pt>
                <c:pt idx="1091">
                  <c:v>-5.5900000000000004E-3</c:v>
                </c:pt>
                <c:pt idx="1092">
                  <c:v>-5.5900000000000004E-3</c:v>
                </c:pt>
                <c:pt idx="1093">
                  <c:v>-5.5900000000000004E-3</c:v>
                </c:pt>
                <c:pt idx="1094">
                  <c:v>-5.5900000000000004E-3</c:v>
                </c:pt>
                <c:pt idx="1095">
                  <c:v>-5.5900000000000004E-3</c:v>
                </c:pt>
                <c:pt idx="1096">
                  <c:v>-5.5900000000000004E-3</c:v>
                </c:pt>
                <c:pt idx="1097">
                  <c:v>-5.5900000000000004E-3</c:v>
                </c:pt>
                <c:pt idx="1098">
                  <c:v>-5.5900000000000004E-3</c:v>
                </c:pt>
                <c:pt idx="1099">
                  <c:v>-5.5900000000000004E-3</c:v>
                </c:pt>
                <c:pt idx="1100">
                  <c:v>-5.5900000000000004E-3</c:v>
                </c:pt>
                <c:pt idx="1101">
                  <c:v>-5.5900000000000004E-3</c:v>
                </c:pt>
                <c:pt idx="1102">
                  <c:v>-5.5900000000000004E-3</c:v>
                </c:pt>
                <c:pt idx="1103">
                  <c:v>-5.5900000000000004E-3</c:v>
                </c:pt>
                <c:pt idx="1104">
                  <c:v>-5.5900000000000004E-3</c:v>
                </c:pt>
                <c:pt idx="1105">
                  <c:v>-5.6499999999999996E-3</c:v>
                </c:pt>
                <c:pt idx="1106">
                  <c:v>-5.6499999999999996E-3</c:v>
                </c:pt>
                <c:pt idx="1107">
                  <c:v>-5.6499999999999996E-3</c:v>
                </c:pt>
                <c:pt idx="1108">
                  <c:v>-5.6499999999999996E-3</c:v>
                </c:pt>
                <c:pt idx="1109">
                  <c:v>-5.6499999999999996E-3</c:v>
                </c:pt>
                <c:pt idx="1110">
                  <c:v>-5.6499999999999996E-3</c:v>
                </c:pt>
                <c:pt idx="1111">
                  <c:v>-5.6499999999999996E-3</c:v>
                </c:pt>
                <c:pt idx="1112">
                  <c:v>-5.6499999999999996E-3</c:v>
                </c:pt>
                <c:pt idx="1113">
                  <c:v>-5.6499999999999996E-3</c:v>
                </c:pt>
                <c:pt idx="1114">
                  <c:v>-5.6499999999999996E-3</c:v>
                </c:pt>
                <c:pt idx="1115">
                  <c:v>-5.6499999999999996E-3</c:v>
                </c:pt>
                <c:pt idx="1116">
                  <c:v>-5.6499999999999996E-3</c:v>
                </c:pt>
                <c:pt idx="1117">
                  <c:v>-5.6499999999999996E-3</c:v>
                </c:pt>
                <c:pt idx="1118">
                  <c:v>-5.6499999999999996E-3</c:v>
                </c:pt>
                <c:pt idx="1119">
                  <c:v>-5.6499999999999996E-3</c:v>
                </c:pt>
                <c:pt idx="1120">
                  <c:v>-5.6499999999999996E-3</c:v>
                </c:pt>
                <c:pt idx="1121">
                  <c:v>-5.6499999999999996E-3</c:v>
                </c:pt>
                <c:pt idx="1122">
                  <c:v>-5.6499999999999996E-3</c:v>
                </c:pt>
                <c:pt idx="1123">
                  <c:v>-5.6499999999999996E-3</c:v>
                </c:pt>
                <c:pt idx="1124">
                  <c:v>-5.6499999999999996E-3</c:v>
                </c:pt>
                <c:pt idx="1125">
                  <c:v>-5.6499999999999996E-3</c:v>
                </c:pt>
                <c:pt idx="1126">
                  <c:v>-5.6499999999999996E-3</c:v>
                </c:pt>
                <c:pt idx="1127">
                  <c:v>-5.6499999999999996E-3</c:v>
                </c:pt>
                <c:pt idx="1128">
                  <c:v>-5.6499999999999996E-3</c:v>
                </c:pt>
                <c:pt idx="1129">
                  <c:v>-5.6499999999999996E-3</c:v>
                </c:pt>
                <c:pt idx="1130">
                  <c:v>-5.6499999999999996E-3</c:v>
                </c:pt>
                <c:pt idx="1131">
                  <c:v>-5.6499999999999996E-3</c:v>
                </c:pt>
                <c:pt idx="1132">
                  <c:v>-5.6499999999999996E-3</c:v>
                </c:pt>
                <c:pt idx="1133">
                  <c:v>-5.6499999999999996E-3</c:v>
                </c:pt>
                <c:pt idx="1134">
                  <c:v>-5.6499999999999996E-3</c:v>
                </c:pt>
                <c:pt idx="1135">
                  <c:v>-5.6499999999999996E-3</c:v>
                </c:pt>
                <c:pt idx="1136">
                  <c:v>-5.6499999999999996E-3</c:v>
                </c:pt>
                <c:pt idx="1137">
                  <c:v>-5.6499999999999996E-3</c:v>
                </c:pt>
                <c:pt idx="1138">
                  <c:v>-5.6499999999999996E-3</c:v>
                </c:pt>
                <c:pt idx="1139">
                  <c:v>-5.6499999999999996E-3</c:v>
                </c:pt>
                <c:pt idx="1140">
                  <c:v>-5.6499999999999996E-3</c:v>
                </c:pt>
                <c:pt idx="1141">
                  <c:v>-5.6499999999999996E-3</c:v>
                </c:pt>
                <c:pt idx="1142">
                  <c:v>-5.6499999999999996E-3</c:v>
                </c:pt>
                <c:pt idx="1143">
                  <c:v>-5.6499999999999996E-3</c:v>
                </c:pt>
                <c:pt idx="1144">
                  <c:v>-5.6499999999999996E-3</c:v>
                </c:pt>
                <c:pt idx="1145">
                  <c:v>-5.6499999999999996E-3</c:v>
                </c:pt>
                <c:pt idx="1146">
                  <c:v>-5.6499999999999996E-3</c:v>
                </c:pt>
                <c:pt idx="1147">
                  <c:v>-5.6499999999999996E-3</c:v>
                </c:pt>
                <c:pt idx="1148">
                  <c:v>-5.6499999999999996E-3</c:v>
                </c:pt>
                <c:pt idx="1149">
                  <c:v>-5.6499999999999996E-3</c:v>
                </c:pt>
                <c:pt idx="1150">
                  <c:v>-5.6499999999999996E-3</c:v>
                </c:pt>
                <c:pt idx="1151">
                  <c:v>-5.6499999999999996E-3</c:v>
                </c:pt>
                <c:pt idx="1152">
                  <c:v>-5.6499999999999996E-3</c:v>
                </c:pt>
                <c:pt idx="1153">
                  <c:v>-5.6499999999999996E-3</c:v>
                </c:pt>
                <c:pt idx="1154">
                  <c:v>-5.6499999999999996E-3</c:v>
                </c:pt>
                <c:pt idx="1155">
                  <c:v>-5.6499999999999996E-3</c:v>
                </c:pt>
                <c:pt idx="1156">
                  <c:v>-5.6499999999999996E-3</c:v>
                </c:pt>
                <c:pt idx="1157">
                  <c:v>-5.6499999999999996E-3</c:v>
                </c:pt>
                <c:pt idx="1158">
                  <c:v>-5.6499999999999996E-3</c:v>
                </c:pt>
                <c:pt idx="1159">
                  <c:v>-5.6499999999999996E-3</c:v>
                </c:pt>
                <c:pt idx="1160">
                  <c:v>-5.6499999999999996E-3</c:v>
                </c:pt>
                <c:pt idx="1161">
                  <c:v>-5.6499999999999996E-3</c:v>
                </c:pt>
                <c:pt idx="1162">
                  <c:v>-5.6499999999999996E-3</c:v>
                </c:pt>
                <c:pt idx="1163">
                  <c:v>-5.6499999999999996E-3</c:v>
                </c:pt>
                <c:pt idx="1164">
                  <c:v>-5.6499999999999996E-3</c:v>
                </c:pt>
                <c:pt idx="1165">
                  <c:v>-5.6499999999999996E-3</c:v>
                </c:pt>
                <c:pt idx="1166">
                  <c:v>-5.6499999999999996E-3</c:v>
                </c:pt>
                <c:pt idx="1167">
                  <c:v>-5.6499999999999996E-3</c:v>
                </c:pt>
                <c:pt idx="1168">
                  <c:v>-5.6499999999999996E-3</c:v>
                </c:pt>
                <c:pt idx="1169">
                  <c:v>-5.6499999999999996E-3</c:v>
                </c:pt>
                <c:pt idx="1170">
                  <c:v>-5.6499999999999996E-3</c:v>
                </c:pt>
                <c:pt idx="1171">
                  <c:v>-5.6499999999999996E-3</c:v>
                </c:pt>
                <c:pt idx="1172">
                  <c:v>-5.6499999999999996E-3</c:v>
                </c:pt>
                <c:pt idx="1173">
                  <c:v>-5.6499999999999996E-3</c:v>
                </c:pt>
                <c:pt idx="1174">
                  <c:v>-5.6499999999999996E-3</c:v>
                </c:pt>
                <c:pt idx="1175">
                  <c:v>-5.6499999999999996E-3</c:v>
                </c:pt>
                <c:pt idx="1176">
                  <c:v>-5.6499999999999996E-3</c:v>
                </c:pt>
                <c:pt idx="1177">
                  <c:v>-5.6499999999999996E-3</c:v>
                </c:pt>
                <c:pt idx="1178">
                  <c:v>-5.6499999999999996E-3</c:v>
                </c:pt>
                <c:pt idx="1179">
                  <c:v>-5.6499999999999996E-3</c:v>
                </c:pt>
                <c:pt idx="1180">
                  <c:v>-5.6499999999999996E-3</c:v>
                </c:pt>
                <c:pt idx="1181">
                  <c:v>-5.6499999999999996E-3</c:v>
                </c:pt>
                <c:pt idx="1182">
                  <c:v>-5.6499999999999996E-3</c:v>
                </c:pt>
                <c:pt idx="1183">
                  <c:v>-5.6499999999999996E-3</c:v>
                </c:pt>
                <c:pt idx="1184">
                  <c:v>-5.6499999999999996E-3</c:v>
                </c:pt>
                <c:pt idx="1185">
                  <c:v>-5.6499999999999996E-3</c:v>
                </c:pt>
                <c:pt idx="1186">
                  <c:v>-5.7000000000000002E-3</c:v>
                </c:pt>
                <c:pt idx="1187">
                  <c:v>-5.7000000000000002E-3</c:v>
                </c:pt>
                <c:pt idx="1188">
                  <c:v>-5.7000000000000002E-3</c:v>
                </c:pt>
                <c:pt idx="1189">
                  <c:v>-5.7000000000000002E-3</c:v>
                </c:pt>
                <c:pt idx="1190">
                  <c:v>-5.7000000000000002E-3</c:v>
                </c:pt>
                <c:pt idx="1191">
                  <c:v>-5.7000000000000002E-3</c:v>
                </c:pt>
                <c:pt idx="1192">
                  <c:v>-5.7000000000000002E-3</c:v>
                </c:pt>
                <c:pt idx="1193">
                  <c:v>-5.7000000000000002E-3</c:v>
                </c:pt>
                <c:pt idx="1194">
                  <c:v>-5.7000000000000002E-3</c:v>
                </c:pt>
                <c:pt idx="1195">
                  <c:v>-5.7000000000000002E-3</c:v>
                </c:pt>
                <c:pt idx="1196">
                  <c:v>-5.7000000000000002E-3</c:v>
                </c:pt>
                <c:pt idx="1197">
                  <c:v>-5.7000000000000002E-3</c:v>
                </c:pt>
                <c:pt idx="1198">
                  <c:v>-5.7000000000000002E-3</c:v>
                </c:pt>
                <c:pt idx="1199">
                  <c:v>-5.7000000000000002E-3</c:v>
                </c:pt>
                <c:pt idx="1200">
                  <c:v>-5.7000000000000002E-3</c:v>
                </c:pt>
                <c:pt idx="1201">
                  <c:v>-5.7000000000000002E-3</c:v>
                </c:pt>
                <c:pt idx="1202">
                  <c:v>-5.7000000000000002E-3</c:v>
                </c:pt>
                <c:pt idx="1203">
                  <c:v>-5.7600000000000004E-3</c:v>
                </c:pt>
                <c:pt idx="1204">
                  <c:v>-5.7600000000000004E-3</c:v>
                </c:pt>
                <c:pt idx="1205">
                  <c:v>-5.7600000000000004E-3</c:v>
                </c:pt>
                <c:pt idx="1206">
                  <c:v>-5.7600000000000004E-3</c:v>
                </c:pt>
                <c:pt idx="1207">
                  <c:v>-5.7600000000000004E-3</c:v>
                </c:pt>
                <c:pt idx="1208">
                  <c:v>-5.7600000000000004E-3</c:v>
                </c:pt>
                <c:pt idx="1209">
                  <c:v>-5.7600000000000004E-3</c:v>
                </c:pt>
                <c:pt idx="1210">
                  <c:v>-5.7600000000000004E-3</c:v>
                </c:pt>
                <c:pt idx="1211">
                  <c:v>-5.7600000000000004E-3</c:v>
                </c:pt>
                <c:pt idx="1212">
                  <c:v>-5.7600000000000004E-3</c:v>
                </c:pt>
                <c:pt idx="1213">
                  <c:v>-5.7600000000000004E-3</c:v>
                </c:pt>
                <c:pt idx="1214">
                  <c:v>-5.8100000000000001E-3</c:v>
                </c:pt>
                <c:pt idx="1215">
                  <c:v>-5.8100000000000001E-3</c:v>
                </c:pt>
                <c:pt idx="1216">
                  <c:v>-5.8100000000000001E-3</c:v>
                </c:pt>
                <c:pt idx="1217">
                  <c:v>-5.8100000000000001E-3</c:v>
                </c:pt>
                <c:pt idx="1218">
                  <c:v>-5.8100000000000001E-3</c:v>
                </c:pt>
                <c:pt idx="1219">
                  <c:v>-5.8100000000000001E-3</c:v>
                </c:pt>
                <c:pt idx="1220">
                  <c:v>-5.8100000000000001E-3</c:v>
                </c:pt>
                <c:pt idx="1221">
                  <c:v>-5.8100000000000001E-3</c:v>
                </c:pt>
                <c:pt idx="1222">
                  <c:v>-5.8100000000000001E-3</c:v>
                </c:pt>
                <c:pt idx="1223">
                  <c:v>-5.8700000000000002E-3</c:v>
                </c:pt>
                <c:pt idx="1224">
                  <c:v>-5.8700000000000002E-3</c:v>
                </c:pt>
                <c:pt idx="1225">
                  <c:v>-5.8700000000000002E-3</c:v>
                </c:pt>
                <c:pt idx="1226">
                  <c:v>-5.8700000000000002E-3</c:v>
                </c:pt>
                <c:pt idx="1227">
                  <c:v>-5.8700000000000002E-3</c:v>
                </c:pt>
                <c:pt idx="1228">
                  <c:v>-5.8700000000000002E-3</c:v>
                </c:pt>
                <c:pt idx="1229">
                  <c:v>-5.8700000000000002E-3</c:v>
                </c:pt>
                <c:pt idx="1230">
                  <c:v>-5.8700000000000002E-3</c:v>
                </c:pt>
                <c:pt idx="1231">
                  <c:v>-5.9199999999999999E-3</c:v>
                </c:pt>
                <c:pt idx="1232">
                  <c:v>-5.9199999999999999E-3</c:v>
                </c:pt>
                <c:pt idx="1233">
                  <c:v>-5.9199999999999999E-3</c:v>
                </c:pt>
                <c:pt idx="1234">
                  <c:v>-5.9199999999999999E-3</c:v>
                </c:pt>
                <c:pt idx="1235">
                  <c:v>-5.9199999999999999E-3</c:v>
                </c:pt>
                <c:pt idx="1236">
                  <c:v>-5.9199999999999999E-3</c:v>
                </c:pt>
                <c:pt idx="1237">
                  <c:v>-5.9199999999999999E-3</c:v>
                </c:pt>
                <c:pt idx="1238">
                  <c:v>-5.9199999999999999E-3</c:v>
                </c:pt>
                <c:pt idx="1239">
                  <c:v>-5.9800000000000001E-3</c:v>
                </c:pt>
                <c:pt idx="1240">
                  <c:v>-5.9800000000000001E-3</c:v>
                </c:pt>
                <c:pt idx="1241">
                  <c:v>-5.9800000000000001E-3</c:v>
                </c:pt>
                <c:pt idx="1242">
                  <c:v>-5.9800000000000001E-3</c:v>
                </c:pt>
                <c:pt idx="1243">
                  <c:v>-5.9800000000000001E-3</c:v>
                </c:pt>
                <c:pt idx="1244">
                  <c:v>-5.9800000000000001E-3</c:v>
                </c:pt>
                <c:pt idx="1245">
                  <c:v>-5.9800000000000001E-3</c:v>
                </c:pt>
                <c:pt idx="1246">
                  <c:v>-6.0299999999999998E-3</c:v>
                </c:pt>
                <c:pt idx="1247">
                  <c:v>-6.0299999999999998E-3</c:v>
                </c:pt>
                <c:pt idx="1248">
                  <c:v>-6.0299999999999998E-3</c:v>
                </c:pt>
                <c:pt idx="1249">
                  <c:v>-6.0299999999999998E-3</c:v>
                </c:pt>
                <c:pt idx="1250">
                  <c:v>-6.0299999999999998E-3</c:v>
                </c:pt>
                <c:pt idx="1251">
                  <c:v>-6.0299999999999998E-3</c:v>
                </c:pt>
                <c:pt idx="1252">
                  <c:v>-6.0800000000000003E-3</c:v>
                </c:pt>
                <c:pt idx="1253">
                  <c:v>-6.0800000000000003E-3</c:v>
                </c:pt>
                <c:pt idx="1254">
                  <c:v>-6.0800000000000003E-3</c:v>
                </c:pt>
                <c:pt idx="1255">
                  <c:v>-6.0800000000000003E-3</c:v>
                </c:pt>
                <c:pt idx="1256">
                  <c:v>-6.0800000000000003E-3</c:v>
                </c:pt>
                <c:pt idx="1257">
                  <c:v>-6.0800000000000003E-3</c:v>
                </c:pt>
                <c:pt idx="1258">
                  <c:v>-6.0800000000000003E-3</c:v>
                </c:pt>
                <c:pt idx="1259">
                  <c:v>-6.1399999999999996E-3</c:v>
                </c:pt>
                <c:pt idx="1260">
                  <c:v>-6.1399999999999996E-3</c:v>
                </c:pt>
                <c:pt idx="1261">
                  <c:v>-6.1399999999999996E-3</c:v>
                </c:pt>
                <c:pt idx="1262">
                  <c:v>-6.1399999999999996E-3</c:v>
                </c:pt>
                <c:pt idx="1263">
                  <c:v>-6.1399999999999996E-3</c:v>
                </c:pt>
                <c:pt idx="1264">
                  <c:v>-6.1399999999999996E-3</c:v>
                </c:pt>
                <c:pt idx="1265">
                  <c:v>-6.1399999999999996E-3</c:v>
                </c:pt>
                <c:pt idx="1266">
                  <c:v>-6.1900000000000002E-3</c:v>
                </c:pt>
                <c:pt idx="1267">
                  <c:v>-6.1900000000000002E-3</c:v>
                </c:pt>
                <c:pt idx="1268">
                  <c:v>-6.1900000000000002E-3</c:v>
                </c:pt>
                <c:pt idx="1269">
                  <c:v>-6.1900000000000002E-3</c:v>
                </c:pt>
                <c:pt idx="1270">
                  <c:v>-6.1900000000000002E-3</c:v>
                </c:pt>
                <c:pt idx="1271">
                  <c:v>-6.1900000000000002E-3</c:v>
                </c:pt>
                <c:pt idx="1272">
                  <c:v>-6.2500000000000003E-3</c:v>
                </c:pt>
                <c:pt idx="1273">
                  <c:v>-6.2500000000000003E-3</c:v>
                </c:pt>
                <c:pt idx="1274">
                  <c:v>-6.2500000000000003E-3</c:v>
                </c:pt>
                <c:pt idx="1275">
                  <c:v>-6.2500000000000003E-3</c:v>
                </c:pt>
                <c:pt idx="1276">
                  <c:v>-6.2500000000000003E-3</c:v>
                </c:pt>
                <c:pt idx="1277">
                  <c:v>-6.2500000000000003E-3</c:v>
                </c:pt>
                <c:pt idx="1278">
                  <c:v>-6.2500000000000003E-3</c:v>
                </c:pt>
                <c:pt idx="1279">
                  <c:v>-6.2500000000000003E-3</c:v>
                </c:pt>
                <c:pt idx="1280">
                  <c:v>-6.3E-3</c:v>
                </c:pt>
                <c:pt idx="1281">
                  <c:v>-6.3E-3</c:v>
                </c:pt>
                <c:pt idx="1282">
                  <c:v>-6.3E-3</c:v>
                </c:pt>
                <c:pt idx="1283">
                  <c:v>-6.3E-3</c:v>
                </c:pt>
                <c:pt idx="1284">
                  <c:v>-6.3E-3</c:v>
                </c:pt>
                <c:pt idx="1285">
                  <c:v>-6.3E-3</c:v>
                </c:pt>
                <c:pt idx="1286">
                  <c:v>-6.3E-3</c:v>
                </c:pt>
                <c:pt idx="1287">
                  <c:v>-6.3E-3</c:v>
                </c:pt>
                <c:pt idx="1288">
                  <c:v>-6.3600000000000002E-3</c:v>
                </c:pt>
                <c:pt idx="1289">
                  <c:v>-6.3600000000000002E-3</c:v>
                </c:pt>
                <c:pt idx="1290">
                  <c:v>-6.3600000000000002E-3</c:v>
                </c:pt>
                <c:pt idx="1291">
                  <c:v>-6.3600000000000002E-3</c:v>
                </c:pt>
                <c:pt idx="1292">
                  <c:v>-6.3600000000000002E-3</c:v>
                </c:pt>
                <c:pt idx="1293">
                  <c:v>-6.3600000000000002E-3</c:v>
                </c:pt>
                <c:pt idx="1294">
                  <c:v>-6.3600000000000002E-3</c:v>
                </c:pt>
                <c:pt idx="1295">
                  <c:v>-6.3600000000000002E-3</c:v>
                </c:pt>
                <c:pt idx="1296">
                  <c:v>-6.3600000000000002E-3</c:v>
                </c:pt>
                <c:pt idx="1297">
                  <c:v>-6.3600000000000002E-3</c:v>
                </c:pt>
                <c:pt idx="1298">
                  <c:v>-6.4099999999999999E-3</c:v>
                </c:pt>
                <c:pt idx="1299">
                  <c:v>-6.4099999999999999E-3</c:v>
                </c:pt>
                <c:pt idx="1300">
                  <c:v>-6.4099999999999999E-3</c:v>
                </c:pt>
                <c:pt idx="1301">
                  <c:v>-6.4099999999999999E-3</c:v>
                </c:pt>
                <c:pt idx="1302">
                  <c:v>-6.4099999999999999E-3</c:v>
                </c:pt>
                <c:pt idx="1303">
                  <c:v>-6.4099999999999999E-3</c:v>
                </c:pt>
                <c:pt idx="1304">
                  <c:v>-6.4099999999999999E-3</c:v>
                </c:pt>
                <c:pt idx="1305">
                  <c:v>-6.4099999999999999E-3</c:v>
                </c:pt>
                <c:pt idx="1306">
                  <c:v>-6.4099999999999999E-3</c:v>
                </c:pt>
                <c:pt idx="1307">
                  <c:v>-6.4099999999999999E-3</c:v>
                </c:pt>
                <c:pt idx="1308">
                  <c:v>-6.4099999999999999E-3</c:v>
                </c:pt>
                <c:pt idx="1309">
                  <c:v>-6.4099999999999999E-3</c:v>
                </c:pt>
                <c:pt idx="1310">
                  <c:v>-6.4099999999999999E-3</c:v>
                </c:pt>
                <c:pt idx="1311">
                  <c:v>-6.4099999999999999E-3</c:v>
                </c:pt>
                <c:pt idx="1312">
                  <c:v>-6.4700000000000001E-3</c:v>
                </c:pt>
                <c:pt idx="1313">
                  <c:v>-6.4700000000000001E-3</c:v>
                </c:pt>
                <c:pt idx="1314">
                  <c:v>-6.4700000000000001E-3</c:v>
                </c:pt>
                <c:pt idx="1315">
                  <c:v>-6.4700000000000001E-3</c:v>
                </c:pt>
                <c:pt idx="1316">
                  <c:v>-6.4700000000000001E-3</c:v>
                </c:pt>
                <c:pt idx="1317">
                  <c:v>-6.4700000000000001E-3</c:v>
                </c:pt>
                <c:pt idx="1318">
                  <c:v>-6.4700000000000001E-3</c:v>
                </c:pt>
                <c:pt idx="1319">
                  <c:v>-6.4700000000000001E-3</c:v>
                </c:pt>
                <c:pt idx="1320">
                  <c:v>-6.4700000000000001E-3</c:v>
                </c:pt>
                <c:pt idx="1321">
                  <c:v>-6.4700000000000001E-3</c:v>
                </c:pt>
                <c:pt idx="1322">
                  <c:v>-6.4700000000000001E-3</c:v>
                </c:pt>
                <c:pt idx="1323">
                  <c:v>-6.4700000000000001E-3</c:v>
                </c:pt>
                <c:pt idx="1324">
                  <c:v>-6.4700000000000001E-3</c:v>
                </c:pt>
                <c:pt idx="1325">
                  <c:v>-6.4700000000000001E-3</c:v>
                </c:pt>
                <c:pt idx="1326">
                  <c:v>-6.4700000000000001E-3</c:v>
                </c:pt>
                <c:pt idx="1327">
                  <c:v>-6.4700000000000001E-3</c:v>
                </c:pt>
                <c:pt idx="1328">
                  <c:v>-6.4700000000000001E-3</c:v>
                </c:pt>
                <c:pt idx="1329">
                  <c:v>-6.4700000000000001E-3</c:v>
                </c:pt>
                <c:pt idx="1330">
                  <c:v>-6.4700000000000001E-3</c:v>
                </c:pt>
                <c:pt idx="1331">
                  <c:v>-6.4700000000000001E-3</c:v>
                </c:pt>
                <c:pt idx="1332">
                  <c:v>-6.4700000000000001E-3</c:v>
                </c:pt>
                <c:pt idx="1333">
                  <c:v>-6.4700000000000001E-3</c:v>
                </c:pt>
                <c:pt idx="1334">
                  <c:v>-6.4700000000000001E-3</c:v>
                </c:pt>
                <c:pt idx="1335">
                  <c:v>-6.4700000000000001E-3</c:v>
                </c:pt>
                <c:pt idx="1336">
                  <c:v>-6.4700000000000001E-3</c:v>
                </c:pt>
                <c:pt idx="1337">
                  <c:v>-6.4700000000000001E-3</c:v>
                </c:pt>
                <c:pt idx="1338">
                  <c:v>-6.4700000000000001E-3</c:v>
                </c:pt>
                <c:pt idx="1339">
                  <c:v>-6.4700000000000001E-3</c:v>
                </c:pt>
                <c:pt idx="1340">
                  <c:v>-6.4700000000000001E-3</c:v>
                </c:pt>
                <c:pt idx="1341">
                  <c:v>-6.4700000000000001E-3</c:v>
                </c:pt>
                <c:pt idx="1342">
                  <c:v>-6.4700000000000001E-3</c:v>
                </c:pt>
                <c:pt idx="1343">
                  <c:v>-6.4700000000000001E-3</c:v>
                </c:pt>
                <c:pt idx="1344">
                  <c:v>-6.4700000000000001E-3</c:v>
                </c:pt>
                <c:pt idx="1345">
                  <c:v>-6.4700000000000001E-3</c:v>
                </c:pt>
                <c:pt idx="1346">
                  <c:v>-6.4700000000000001E-3</c:v>
                </c:pt>
                <c:pt idx="1347">
                  <c:v>-6.4700000000000001E-3</c:v>
                </c:pt>
                <c:pt idx="1348">
                  <c:v>-6.4700000000000001E-3</c:v>
                </c:pt>
                <c:pt idx="1349">
                  <c:v>-6.4700000000000001E-3</c:v>
                </c:pt>
                <c:pt idx="1350">
                  <c:v>-6.4700000000000001E-3</c:v>
                </c:pt>
                <c:pt idx="1351">
                  <c:v>-6.4700000000000001E-3</c:v>
                </c:pt>
                <c:pt idx="1352">
                  <c:v>-6.4700000000000001E-3</c:v>
                </c:pt>
                <c:pt idx="1353">
                  <c:v>-6.4700000000000001E-3</c:v>
                </c:pt>
                <c:pt idx="1354">
                  <c:v>-6.4099999999999999E-3</c:v>
                </c:pt>
                <c:pt idx="1355">
                  <c:v>-6.4099999999999999E-3</c:v>
                </c:pt>
                <c:pt idx="1356">
                  <c:v>-6.4099999999999999E-3</c:v>
                </c:pt>
                <c:pt idx="1357">
                  <c:v>-6.4099999999999999E-3</c:v>
                </c:pt>
                <c:pt idx="1358">
                  <c:v>-6.4099999999999999E-3</c:v>
                </c:pt>
                <c:pt idx="1359">
                  <c:v>-6.4099999999999999E-3</c:v>
                </c:pt>
                <c:pt idx="1360">
                  <c:v>-6.4099999999999999E-3</c:v>
                </c:pt>
                <c:pt idx="1361">
                  <c:v>-6.4099999999999999E-3</c:v>
                </c:pt>
                <c:pt idx="1362">
                  <c:v>-6.4099999999999999E-3</c:v>
                </c:pt>
                <c:pt idx="1363">
                  <c:v>-6.4099999999999999E-3</c:v>
                </c:pt>
                <c:pt idx="1364">
                  <c:v>-6.4099999999999999E-3</c:v>
                </c:pt>
                <c:pt idx="1365">
                  <c:v>-6.4099999999999999E-3</c:v>
                </c:pt>
                <c:pt idx="1366">
                  <c:v>-6.4099999999999999E-3</c:v>
                </c:pt>
                <c:pt idx="1367">
                  <c:v>-6.4099999999999999E-3</c:v>
                </c:pt>
                <c:pt idx="1368">
                  <c:v>-6.4099999999999999E-3</c:v>
                </c:pt>
                <c:pt idx="1369">
                  <c:v>-6.4099999999999999E-3</c:v>
                </c:pt>
                <c:pt idx="1370">
                  <c:v>-6.4099999999999999E-3</c:v>
                </c:pt>
                <c:pt idx="1371">
                  <c:v>-6.4099999999999999E-3</c:v>
                </c:pt>
                <c:pt idx="1372">
                  <c:v>-6.4099999999999999E-3</c:v>
                </c:pt>
                <c:pt idx="1373">
                  <c:v>-6.4099999999999999E-3</c:v>
                </c:pt>
                <c:pt idx="1374">
                  <c:v>-6.4099999999999999E-3</c:v>
                </c:pt>
                <c:pt idx="1375">
                  <c:v>-6.4099999999999999E-3</c:v>
                </c:pt>
                <c:pt idx="1376">
                  <c:v>-6.4099999999999999E-3</c:v>
                </c:pt>
                <c:pt idx="1377">
                  <c:v>-6.4099999999999999E-3</c:v>
                </c:pt>
                <c:pt idx="1378">
                  <c:v>-6.4099999999999999E-3</c:v>
                </c:pt>
                <c:pt idx="1379">
                  <c:v>-6.4099999999999999E-3</c:v>
                </c:pt>
                <c:pt idx="1380">
                  <c:v>-6.4099999999999999E-3</c:v>
                </c:pt>
                <c:pt idx="1381">
                  <c:v>-6.4099999999999999E-3</c:v>
                </c:pt>
                <c:pt idx="1382">
                  <c:v>-6.4099999999999999E-3</c:v>
                </c:pt>
                <c:pt idx="1383">
                  <c:v>-6.4099999999999999E-3</c:v>
                </c:pt>
                <c:pt idx="1384">
                  <c:v>-6.4099999999999999E-3</c:v>
                </c:pt>
                <c:pt idx="1385">
                  <c:v>-6.4099999999999999E-3</c:v>
                </c:pt>
                <c:pt idx="1386">
                  <c:v>-6.4099999999999999E-3</c:v>
                </c:pt>
                <c:pt idx="1387">
                  <c:v>-6.3600000000000002E-3</c:v>
                </c:pt>
                <c:pt idx="1388">
                  <c:v>-6.3600000000000002E-3</c:v>
                </c:pt>
                <c:pt idx="1389">
                  <c:v>-6.3600000000000002E-3</c:v>
                </c:pt>
                <c:pt idx="1390">
                  <c:v>-6.3600000000000002E-3</c:v>
                </c:pt>
                <c:pt idx="1391">
                  <c:v>-6.3600000000000002E-3</c:v>
                </c:pt>
                <c:pt idx="1392">
                  <c:v>-6.3600000000000002E-3</c:v>
                </c:pt>
                <c:pt idx="1393">
                  <c:v>-6.3600000000000002E-3</c:v>
                </c:pt>
                <c:pt idx="1394">
                  <c:v>-6.3600000000000002E-3</c:v>
                </c:pt>
                <c:pt idx="1395">
                  <c:v>-6.3600000000000002E-3</c:v>
                </c:pt>
                <c:pt idx="1396">
                  <c:v>-6.3600000000000002E-3</c:v>
                </c:pt>
                <c:pt idx="1397">
                  <c:v>-6.3600000000000002E-3</c:v>
                </c:pt>
                <c:pt idx="1398">
                  <c:v>-6.3600000000000002E-3</c:v>
                </c:pt>
                <c:pt idx="1399">
                  <c:v>-6.3600000000000002E-3</c:v>
                </c:pt>
                <c:pt idx="1400">
                  <c:v>-6.3600000000000002E-3</c:v>
                </c:pt>
                <c:pt idx="1401">
                  <c:v>-6.3600000000000002E-3</c:v>
                </c:pt>
                <c:pt idx="1402">
                  <c:v>-6.3600000000000002E-3</c:v>
                </c:pt>
                <c:pt idx="1403">
                  <c:v>-6.3600000000000002E-3</c:v>
                </c:pt>
                <c:pt idx="1404">
                  <c:v>-6.4099999999999999E-3</c:v>
                </c:pt>
                <c:pt idx="1405">
                  <c:v>-6.4099999999999999E-3</c:v>
                </c:pt>
                <c:pt idx="1406">
                  <c:v>-6.4099999999999999E-3</c:v>
                </c:pt>
                <c:pt idx="1407">
                  <c:v>-6.4099999999999999E-3</c:v>
                </c:pt>
                <c:pt idx="1408">
                  <c:v>-6.4099999999999999E-3</c:v>
                </c:pt>
                <c:pt idx="1409">
                  <c:v>-6.4099999999999999E-3</c:v>
                </c:pt>
                <c:pt idx="1410">
                  <c:v>-6.4099999999999999E-3</c:v>
                </c:pt>
                <c:pt idx="1411">
                  <c:v>-6.4099999999999999E-3</c:v>
                </c:pt>
                <c:pt idx="1412">
                  <c:v>-6.4099999999999999E-3</c:v>
                </c:pt>
                <c:pt idx="1413">
                  <c:v>-6.4099999999999999E-3</c:v>
                </c:pt>
                <c:pt idx="1414">
                  <c:v>-6.4099999999999999E-3</c:v>
                </c:pt>
                <c:pt idx="1415">
                  <c:v>-6.4099999999999999E-3</c:v>
                </c:pt>
                <c:pt idx="1416">
                  <c:v>-6.4099999999999999E-3</c:v>
                </c:pt>
                <c:pt idx="1417">
                  <c:v>-6.4099999999999999E-3</c:v>
                </c:pt>
                <c:pt idx="1418">
                  <c:v>-6.4099999999999999E-3</c:v>
                </c:pt>
                <c:pt idx="1419">
                  <c:v>-6.4099999999999999E-3</c:v>
                </c:pt>
                <c:pt idx="1420">
                  <c:v>-6.4099999999999999E-3</c:v>
                </c:pt>
                <c:pt idx="1421">
                  <c:v>-6.4099999999999999E-3</c:v>
                </c:pt>
                <c:pt idx="1422">
                  <c:v>-6.4099999999999999E-3</c:v>
                </c:pt>
                <c:pt idx="1423">
                  <c:v>-6.4099999999999999E-3</c:v>
                </c:pt>
                <c:pt idx="1424">
                  <c:v>-6.4099999999999999E-3</c:v>
                </c:pt>
                <c:pt idx="1425">
                  <c:v>-6.4099999999999999E-3</c:v>
                </c:pt>
                <c:pt idx="1426">
                  <c:v>-6.4099999999999999E-3</c:v>
                </c:pt>
                <c:pt idx="1427">
                  <c:v>-6.4099999999999999E-3</c:v>
                </c:pt>
                <c:pt idx="1428">
                  <c:v>-6.4099999999999999E-3</c:v>
                </c:pt>
                <c:pt idx="1429">
                  <c:v>-6.4099999999999999E-3</c:v>
                </c:pt>
                <c:pt idx="1430">
                  <c:v>-6.4099999999999999E-3</c:v>
                </c:pt>
                <c:pt idx="1431">
                  <c:v>-6.4099999999999999E-3</c:v>
                </c:pt>
                <c:pt idx="1432">
                  <c:v>-6.4099999999999999E-3</c:v>
                </c:pt>
                <c:pt idx="1433">
                  <c:v>-6.4099999999999999E-3</c:v>
                </c:pt>
                <c:pt idx="1434">
                  <c:v>-6.4099999999999999E-3</c:v>
                </c:pt>
                <c:pt idx="1435">
                  <c:v>-6.4099999999999999E-3</c:v>
                </c:pt>
                <c:pt idx="1436">
                  <c:v>-6.4099999999999999E-3</c:v>
                </c:pt>
                <c:pt idx="1437">
                  <c:v>-6.4099999999999999E-3</c:v>
                </c:pt>
                <c:pt idx="1438">
                  <c:v>-6.4700000000000001E-3</c:v>
                </c:pt>
                <c:pt idx="1439">
                  <c:v>-6.4700000000000001E-3</c:v>
                </c:pt>
                <c:pt idx="1440">
                  <c:v>-6.4700000000000001E-3</c:v>
                </c:pt>
                <c:pt idx="1441">
                  <c:v>-6.4700000000000001E-3</c:v>
                </c:pt>
                <c:pt idx="1442">
                  <c:v>-6.4700000000000001E-3</c:v>
                </c:pt>
                <c:pt idx="1443">
                  <c:v>-6.4700000000000001E-3</c:v>
                </c:pt>
                <c:pt idx="1444">
                  <c:v>-6.4700000000000001E-3</c:v>
                </c:pt>
                <c:pt idx="1445">
                  <c:v>-6.4700000000000001E-3</c:v>
                </c:pt>
                <c:pt idx="1446">
                  <c:v>-6.4700000000000001E-3</c:v>
                </c:pt>
                <c:pt idx="1447">
                  <c:v>-6.4700000000000001E-3</c:v>
                </c:pt>
                <c:pt idx="1448">
                  <c:v>-6.4700000000000001E-3</c:v>
                </c:pt>
                <c:pt idx="1449">
                  <c:v>-6.4700000000000001E-3</c:v>
                </c:pt>
                <c:pt idx="1450">
                  <c:v>-6.4700000000000001E-3</c:v>
                </c:pt>
                <c:pt idx="1451">
                  <c:v>-6.4700000000000001E-3</c:v>
                </c:pt>
                <c:pt idx="1452">
                  <c:v>-6.4700000000000001E-3</c:v>
                </c:pt>
                <c:pt idx="1453">
                  <c:v>-6.4700000000000001E-3</c:v>
                </c:pt>
                <c:pt idx="1454">
                  <c:v>-6.4700000000000001E-3</c:v>
                </c:pt>
                <c:pt idx="1455">
                  <c:v>-6.4700000000000001E-3</c:v>
                </c:pt>
                <c:pt idx="1456">
                  <c:v>-6.4700000000000001E-3</c:v>
                </c:pt>
                <c:pt idx="1457">
                  <c:v>-6.4700000000000001E-3</c:v>
                </c:pt>
                <c:pt idx="1458">
                  <c:v>-6.4700000000000001E-3</c:v>
                </c:pt>
                <c:pt idx="1459">
                  <c:v>-6.4700000000000001E-3</c:v>
                </c:pt>
                <c:pt idx="1460">
                  <c:v>-6.4700000000000001E-3</c:v>
                </c:pt>
                <c:pt idx="1461">
                  <c:v>-6.4700000000000001E-3</c:v>
                </c:pt>
                <c:pt idx="1462">
                  <c:v>-6.4700000000000001E-3</c:v>
                </c:pt>
                <c:pt idx="1463">
                  <c:v>-6.4700000000000001E-3</c:v>
                </c:pt>
                <c:pt idx="1464">
                  <c:v>-6.4700000000000001E-3</c:v>
                </c:pt>
                <c:pt idx="1465">
                  <c:v>-6.4700000000000001E-3</c:v>
                </c:pt>
                <c:pt idx="1466">
                  <c:v>-6.4700000000000001E-3</c:v>
                </c:pt>
                <c:pt idx="1467">
                  <c:v>-6.4700000000000001E-3</c:v>
                </c:pt>
                <c:pt idx="1468">
                  <c:v>-6.4700000000000001E-3</c:v>
                </c:pt>
                <c:pt idx="1469">
                  <c:v>-6.4700000000000001E-3</c:v>
                </c:pt>
                <c:pt idx="1470">
                  <c:v>-6.4700000000000001E-3</c:v>
                </c:pt>
                <c:pt idx="1471">
                  <c:v>-6.4700000000000001E-3</c:v>
                </c:pt>
                <c:pt idx="1472">
                  <c:v>-6.4700000000000001E-3</c:v>
                </c:pt>
                <c:pt idx="1473">
                  <c:v>-6.4700000000000001E-3</c:v>
                </c:pt>
                <c:pt idx="1474">
                  <c:v>-6.4700000000000001E-3</c:v>
                </c:pt>
                <c:pt idx="1475">
                  <c:v>-6.4700000000000001E-3</c:v>
                </c:pt>
                <c:pt idx="1476">
                  <c:v>-6.4700000000000001E-3</c:v>
                </c:pt>
                <c:pt idx="1477">
                  <c:v>-6.4700000000000001E-3</c:v>
                </c:pt>
                <c:pt idx="1478">
                  <c:v>-6.4700000000000001E-3</c:v>
                </c:pt>
                <c:pt idx="1479">
                  <c:v>-6.4700000000000001E-3</c:v>
                </c:pt>
                <c:pt idx="1480">
                  <c:v>-6.4700000000000001E-3</c:v>
                </c:pt>
                <c:pt idx="1481">
                  <c:v>-6.4700000000000001E-3</c:v>
                </c:pt>
                <c:pt idx="1482">
                  <c:v>-6.4700000000000001E-3</c:v>
                </c:pt>
                <c:pt idx="1483">
                  <c:v>-6.4700000000000001E-3</c:v>
                </c:pt>
                <c:pt idx="1484">
                  <c:v>-6.4700000000000001E-3</c:v>
                </c:pt>
                <c:pt idx="1485">
                  <c:v>-6.4700000000000001E-3</c:v>
                </c:pt>
                <c:pt idx="1486">
                  <c:v>-6.4700000000000001E-3</c:v>
                </c:pt>
                <c:pt idx="1487">
                  <c:v>-6.4700000000000001E-3</c:v>
                </c:pt>
                <c:pt idx="1488">
                  <c:v>-6.4700000000000001E-3</c:v>
                </c:pt>
                <c:pt idx="1489">
                  <c:v>-6.4700000000000001E-3</c:v>
                </c:pt>
                <c:pt idx="1490">
                  <c:v>-6.4700000000000001E-3</c:v>
                </c:pt>
                <c:pt idx="1491">
                  <c:v>-6.4700000000000001E-3</c:v>
                </c:pt>
                <c:pt idx="1492">
                  <c:v>-6.4700000000000001E-3</c:v>
                </c:pt>
                <c:pt idx="1493">
                  <c:v>-6.4700000000000001E-3</c:v>
                </c:pt>
                <c:pt idx="1494">
                  <c:v>-6.4700000000000001E-3</c:v>
                </c:pt>
                <c:pt idx="1495">
                  <c:v>-6.4700000000000001E-3</c:v>
                </c:pt>
                <c:pt idx="1496">
                  <c:v>-6.4700000000000001E-3</c:v>
                </c:pt>
                <c:pt idx="1497">
                  <c:v>-6.4700000000000001E-3</c:v>
                </c:pt>
                <c:pt idx="1498">
                  <c:v>-6.4700000000000001E-3</c:v>
                </c:pt>
                <c:pt idx="1499">
                  <c:v>-6.4700000000000001E-3</c:v>
                </c:pt>
                <c:pt idx="1500">
                  <c:v>-6.4700000000000001E-3</c:v>
                </c:pt>
                <c:pt idx="1501">
                  <c:v>-6.4700000000000001E-3</c:v>
                </c:pt>
                <c:pt idx="1502">
                  <c:v>-6.4700000000000001E-3</c:v>
                </c:pt>
                <c:pt idx="1503">
                  <c:v>-6.4700000000000001E-3</c:v>
                </c:pt>
                <c:pt idx="1504">
                  <c:v>-6.4700000000000001E-3</c:v>
                </c:pt>
                <c:pt idx="1505">
                  <c:v>-6.4700000000000001E-3</c:v>
                </c:pt>
                <c:pt idx="1506">
                  <c:v>-6.4700000000000001E-3</c:v>
                </c:pt>
                <c:pt idx="1507">
                  <c:v>-6.4700000000000001E-3</c:v>
                </c:pt>
                <c:pt idx="1508">
                  <c:v>-6.4700000000000001E-3</c:v>
                </c:pt>
                <c:pt idx="1509">
                  <c:v>-6.4700000000000001E-3</c:v>
                </c:pt>
                <c:pt idx="1510">
                  <c:v>-6.4700000000000001E-3</c:v>
                </c:pt>
                <c:pt idx="1511">
                  <c:v>-6.4099999999999999E-3</c:v>
                </c:pt>
                <c:pt idx="1512">
                  <c:v>-6.4099999999999999E-3</c:v>
                </c:pt>
                <c:pt idx="1513">
                  <c:v>-6.4099999999999999E-3</c:v>
                </c:pt>
                <c:pt idx="1514">
                  <c:v>-6.4099999999999999E-3</c:v>
                </c:pt>
                <c:pt idx="1515">
                  <c:v>-6.4099999999999999E-3</c:v>
                </c:pt>
                <c:pt idx="1516">
                  <c:v>-6.4099999999999999E-3</c:v>
                </c:pt>
                <c:pt idx="1517">
                  <c:v>-6.4099999999999999E-3</c:v>
                </c:pt>
                <c:pt idx="1518">
                  <c:v>-6.4099999999999999E-3</c:v>
                </c:pt>
                <c:pt idx="1519">
                  <c:v>-6.4099999999999999E-3</c:v>
                </c:pt>
                <c:pt idx="1520">
                  <c:v>-6.4099999999999999E-3</c:v>
                </c:pt>
                <c:pt idx="1521">
                  <c:v>-6.4099999999999999E-3</c:v>
                </c:pt>
                <c:pt idx="1522">
                  <c:v>-6.4099999999999999E-3</c:v>
                </c:pt>
                <c:pt idx="1523">
                  <c:v>-6.4099999999999999E-3</c:v>
                </c:pt>
                <c:pt idx="1524">
                  <c:v>-6.4099999999999999E-3</c:v>
                </c:pt>
                <c:pt idx="1525">
                  <c:v>-6.4099999999999999E-3</c:v>
                </c:pt>
                <c:pt idx="1526">
                  <c:v>-6.4099999999999999E-3</c:v>
                </c:pt>
                <c:pt idx="1527">
                  <c:v>-6.4099999999999999E-3</c:v>
                </c:pt>
                <c:pt idx="1528">
                  <c:v>-6.4099999999999999E-3</c:v>
                </c:pt>
                <c:pt idx="1529">
                  <c:v>-6.4099999999999999E-3</c:v>
                </c:pt>
                <c:pt idx="1530">
                  <c:v>-6.4099999999999999E-3</c:v>
                </c:pt>
                <c:pt idx="1531">
                  <c:v>-6.4099999999999999E-3</c:v>
                </c:pt>
                <c:pt idx="1532">
                  <c:v>-6.4099999999999999E-3</c:v>
                </c:pt>
                <c:pt idx="1533">
                  <c:v>-6.4099999999999999E-3</c:v>
                </c:pt>
                <c:pt idx="1534">
                  <c:v>-6.4099999999999999E-3</c:v>
                </c:pt>
                <c:pt idx="1535">
                  <c:v>-6.4099999999999999E-3</c:v>
                </c:pt>
                <c:pt idx="1536">
                  <c:v>-6.4099999999999999E-3</c:v>
                </c:pt>
                <c:pt idx="1537">
                  <c:v>-6.4099999999999999E-3</c:v>
                </c:pt>
                <c:pt idx="1538">
                  <c:v>-6.4099999999999999E-3</c:v>
                </c:pt>
                <c:pt idx="1539">
                  <c:v>-6.4099999999999999E-3</c:v>
                </c:pt>
                <c:pt idx="1540">
                  <c:v>-6.4099999999999999E-3</c:v>
                </c:pt>
                <c:pt idx="1541">
                  <c:v>-6.4099999999999999E-3</c:v>
                </c:pt>
                <c:pt idx="1542">
                  <c:v>-6.4099999999999999E-3</c:v>
                </c:pt>
                <c:pt idx="1543">
                  <c:v>-6.3600000000000002E-3</c:v>
                </c:pt>
                <c:pt idx="1544">
                  <c:v>-6.3600000000000002E-3</c:v>
                </c:pt>
                <c:pt idx="1545">
                  <c:v>-6.3600000000000002E-3</c:v>
                </c:pt>
                <c:pt idx="1546">
                  <c:v>-6.3600000000000002E-3</c:v>
                </c:pt>
                <c:pt idx="1547">
                  <c:v>-6.3600000000000002E-3</c:v>
                </c:pt>
                <c:pt idx="1548">
                  <c:v>-6.3600000000000002E-3</c:v>
                </c:pt>
                <c:pt idx="1549">
                  <c:v>-6.3600000000000002E-3</c:v>
                </c:pt>
                <c:pt idx="1550">
                  <c:v>-6.3600000000000002E-3</c:v>
                </c:pt>
                <c:pt idx="1551">
                  <c:v>-6.3600000000000002E-3</c:v>
                </c:pt>
                <c:pt idx="1552">
                  <c:v>-6.3600000000000002E-3</c:v>
                </c:pt>
                <c:pt idx="1553">
                  <c:v>-6.3600000000000002E-3</c:v>
                </c:pt>
                <c:pt idx="1554">
                  <c:v>-6.3600000000000002E-3</c:v>
                </c:pt>
                <c:pt idx="1555">
                  <c:v>-6.3600000000000002E-3</c:v>
                </c:pt>
                <c:pt idx="1556">
                  <c:v>-6.3600000000000002E-3</c:v>
                </c:pt>
                <c:pt idx="1557">
                  <c:v>-6.3600000000000002E-3</c:v>
                </c:pt>
                <c:pt idx="1558">
                  <c:v>-6.3600000000000002E-3</c:v>
                </c:pt>
                <c:pt idx="1559">
                  <c:v>-6.3600000000000002E-3</c:v>
                </c:pt>
                <c:pt idx="1560">
                  <c:v>-6.3600000000000002E-3</c:v>
                </c:pt>
                <c:pt idx="1561">
                  <c:v>-6.3600000000000002E-3</c:v>
                </c:pt>
                <c:pt idx="1562">
                  <c:v>-6.3600000000000002E-3</c:v>
                </c:pt>
                <c:pt idx="1563">
                  <c:v>-6.3600000000000002E-3</c:v>
                </c:pt>
                <c:pt idx="1564">
                  <c:v>-6.3600000000000002E-3</c:v>
                </c:pt>
                <c:pt idx="1565">
                  <c:v>-6.3600000000000002E-3</c:v>
                </c:pt>
                <c:pt idx="1566">
                  <c:v>-6.3600000000000002E-3</c:v>
                </c:pt>
                <c:pt idx="1567">
                  <c:v>-6.3600000000000002E-3</c:v>
                </c:pt>
                <c:pt idx="1568">
                  <c:v>-6.3600000000000002E-3</c:v>
                </c:pt>
                <c:pt idx="1569">
                  <c:v>-6.3600000000000002E-3</c:v>
                </c:pt>
                <c:pt idx="1570">
                  <c:v>-6.3600000000000002E-3</c:v>
                </c:pt>
                <c:pt idx="1571">
                  <c:v>-6.3600000000000002E-3</c:v>
                </c:pt>
                <c:pt idx="1572">
                  <c:v>-6.3600000000000002E-3</c:v>
                </c:pt>
                <c:pt idx="1573">
                  <c:v>-6.3600000000000002E-3</c:v>
                </c:pt>
                <c:pt idx="1574">
                  <c:v>-6.3600000000000002E-3</c:v>
                </c:pt>
                <c:pt idx="1575">
                  <c:v>-6.3600000000000002E-3</c:v>
                </c:pt>
                <c:pt idx="1576">
                  <c:v>-6.3600000000000002E-3</c:v>
                </c:pt>
                <c:pt idx="1577">
                  <c:v>-6.3600000000000002E-3</c:v>
                </c:pt>
                <c:pt idx="1578">
                  <c:v>-6.3600000000000002E-3</c:v>
                </c:pt>
                <c:pt idx="1579">
                  <c:v>-6.3600000000000002E-3</c:v>
                </c:pt>
                <c:pt idx="1580">
                  <c:v>-6.3600000000000002E-3</c:v>
                </c:pt>
                <c:pt idx="1581">
                  <c:v>-6.3600000000000002E-3</c:v>
                </c:pt>
                <c:pt idx="1582">
                  <c:v>-6.3600000000000002E-3</c:v>
                </c:pt>
                <c:pt idx="1583">
                  <c:v>-6.3600000000000002E-3</c:v>
                </c:pt>
                <c:pt idx="1584">
                  <c:v>-6.3600000000000002E-3</c:v>
                </c:pt>
                <c:pt idx="1585">
                  <c:v>-6.3600000000000002E-3</c:v>
                </c:pt>
                <c:pt idx="1586">
                  <c:v>-6.3600000000000002E-3</c:v>
                </c:pt>
                <c:pt idx="1587">
                  <c:v>-6.3600000000000002E-3</c:v>
                </c:pt>
                <c:pt idx="1588">
                  <c:v>-6.3600000000000002E-3</c:v>
                </c:pt>
                <c:pt idx="1589">
                  <c:v>-6.3600000000000002E-3</c:v>
                </c:pt>
                <c:pt idx="1590">
                  <c:v>-6.3600000000000002E-3</c:v>
                </c:pt>
                <c:pt idx="1591">
                  <c:v>-6.3600000000000002E-3</c:v>
                </c:pt>
                <c:pt idx="1592">
                  <c:v>-6.3600000000000002E-3</c:v>
                </c:pt>
                <c:pt idx="1593">
                  <c:v>-6.3600000000000002E-3</c:v>
                </c:pt>
                <c:pt idx="1594">
                  <c:v>-6.3600000000000002E-3</c:v>
                </c:pt>
                <c:pt idx="1595">
                  <c:v>-6.3600000000000002E-3</c:v>
                </c:pt>
                <c:pt idx="1596">
                  <c:v>-6.3600000000000002E-3</c:v>
                </c:pt>
                <c:pt idx="1597">
                  <c:v>-6.3600000000000002E-3</c:v>
                </c:pt>
                <c:pt idx="1598">
                  <c:v>-6.3600000000000002E-3</c:v>
                </c:pt>
                <c:pt idx="1599">
                  <c:v>-6.3600000000000002E-3</c:v>
                </c:pt>
                <c:pt idx="1600">
                  <c:v>-6.3600000000000002E-3</c:v>
                </c:pt>
                <c:pt idx="1601">
                  <c:v>-6.3600000000000002E-3</c:v>
                </c:pt>
                <c:pt idx="1602">
                  <c:v>-6.3E-3</c:v>
                </c:pt>
                <c:pt idx="1603">
                  <c:v>-6.3E-3</c:v>
                </c:pt>
                <c:pt idx="1604">
                  <c:v>-6.3E-3</c:v>
                </c:pt>
                <c:pt idx="1605">
                  <c:v>-6.3E-3</c:v>
                </c:pt>
                <c:pt idx="1606">
                  <c:v>-6.3E-3</c:v>
                </c:pt>
                <c:pt idx="1607">
                  <c:v>-6.3E-3</c:v>
                </c:pt>
                <c:pt idx="1608">
                  <c:v>-6.3E-3</c:v>
                </c:pt>
                <c:pt idx="1609">
                  <c:v>-6.3E-3</c:v>
                </c:pt>
                <c:pt idx="1610">
                  <c:v>-6.3E-3</c:v>
                </c:pt>
                <c:pt idx="1611">
                  <c:v>-6.3E-3</c:v>
                </c:pt>
                <c:pt idx="1612">
                  <c:v>-6.3E-3</c:v>
                </c:pt>
                <c:pt idx="1613">
                  <c:v>-6.3E-3</c:v>
                </c:pt>
                <c:pt idx="1614">
                  <c:v>-6.3E-3</c:v>
                </c:pt>
                <c:pt idx="1615">
                  <c:v>-6.3E-3</c:v>
                </c:pt>
                <c:pt idx="1616">
                  <c:v>-6.3E-3</c:v>
                </c:pt>
                <c:pt idx="1617">
                  <c:v>-6.2500000000000003E-3</c:v>
                </c:pt>
                <c:pt idx="1618">
                  <c:v>-6.2500000000000003E-3</c:v>
                </c:pt>
                <c:pt idx="1619">
                  <c:v>-6.2500000000000003E-3</c:v>
                </c:pt>
                <c:pt idx="1620">
                  <c:v>-6.2500000000000003E-3</c:v>
                </c:pt>
                <c:pt idx="1621">
                  <c:v>-6.2500000000000003E-3</c:v>
                </c:pt>
                <c:pt idx="1622">
                  <c:v>-6.2500000000000003E-3</c:v>
                </c:pt>
                <c:pt idx="1623">
                  <c:v>-6.2500000000000003E-3</c:v>
                </c:pt>
                <c:pt idx="1624">
                  <c:v>-6.2500000000000003E-3</c:v>
                </c:pt>
                <c:pt idx="1625">
                  <c:v>-6.2500000000000003E-3</c:v>
                </c:pt>
                <c:pt idx="1626">
                  <c:v>-6.1900000000000002E-3</c:v>
                </c:pt>
                <c:pt idx="1627">
                  <c:v>-6.1900000000000002E-3</c:v>
                </c:pt>
                <c:pt idx="1628">
                  <c:v>-6.1900000000000002E-3</c:v>
                </c:pt>
                <c:pt idx="1629">
                  <c:v>-6.1900000000000002E-3</c:v>
                </c:pt>
                <c:pt idx="1630">
                  <c:v>-6.1900000000000002E-3</c:v>
                </c:pt>
                <c:pt idx="1631">
                  <c:v>-6.1900000000000002E-3</c:v>
                </c:pt>
                <c:pt idx="1632">
                  <c:v>-6.1900000000000002E-3</c:v>
                </c:pt>
                <c:pt idx="1633">
                  <c:v>-6.1900000000000002E-3</c:v>
                </c:pt>
                <c:pt idx="1634">
                  <c:v>-6.1399999999999996E-3</c:v>
                </c:pt>
                <c:pt idx="1635">
                  <c:v>-6.1399999999999996E-3</c:v>
                </c:pt>
                <c:pt idx="1636">
                  <c:v>-6.1399999999999996E-3</c:v>
                </c:pt>
                <c:pt idx="1637">
                  <c:v>-6.1399999999999996E-3</c:v>
                </c:pt>
                <c:pt idx="1638">
                  <c:v>-6.1399999999999996E-3</c:v>
                </c:pt>
                <c:pt idx="1639">
                  <c:v>-6.1399999999999996E-3</c:v>
                </c:pt>
                <c:pt idx="1640">
                  <c:v>-6.1399999999999996E-3</c:v>
                </c:pt>
                <c:pt idx="1641">
                  <c:v>-6.0800000000000003E-3</c:v>
                </c:pt>
                <c:pt idx="1642">
                  <c:v>-6.0800000000000003E-3</c:v>
                </c:pt>
                <c:pt idx="1643">
                  <c:v>-6.0800000000000003E-3</c:v>
                </c:pt>
                <c:pt idx="1644">
                  <c:v>-6.0800000000000003E-3</c:v>
                </c:pt>
                <c:pt idx="1645">
                  <c:v>-6.0800000000000003E-3</c:v>
                </c:pt>
                <c:pt idx="1646">
                  <c:v>-6.0800000000000003E-3</c:v>
                </c:pt>
                <c:pt idx="1647">
                  <c:v>-6.0299999999999998E-3</c:v>
                </c:pt>
                <c:pt idx="1648">
                  <c:v>-6.0299999999999998E-3</c:v>
                </c:pt>
                <c:pt idx="1649">
                  <c:v>-6.0299999999999998E-3</c:v>
                </c:pt>
                <c:pt idx="1650">
                  <c:v>-6.0299999999999998E-3</c:v>
                </c:pt>
                <c:pt idx="1651">
                  <c:v>-6.0299999999999998E-3</c:v>
                </c:pt>
                <c:pt idx="1652">
                  <c:v>-5.9800000000000001E-3</c:v>
                </c:pt>
                <c:pt idx="1653">
                  <c:v>-5.9800000000000001E-3</c:v>
                </c:pt>
                <c:pt idx="1654">
                  <c:v>-5.9800000000000001E-3</c:v>
                </c:pt>
                <c:pt idx="1655">
                  <c:v>-5.9800000000000001E-3</c:v>
                </c:pt>
                <c:pt idx="1656">
                  <c:v>-5.9800000000000001E-3</c:v>
                </c:pt>
                <c:pt idx="1657">
                  <c:v>-5.9800000000000001E-3</c:v>
                </c:pt>
                <c:pt idx="1658">
                  <c:v>-5.9199999999999999E-3</c:v>
                </c:pt>
                <c:pt idx="1659">
                  <c:v>-5.9199999999999999E-3</c:v>
                </c:pt>
                <c:pt idx="1660">
                  <c:v>-5.9199999999999999E-3</c:v>
                </c:pt>
                <c:pt idx="1661">
                  <c:v>-5.9199999999999999E-3</c:v>
                </c:pt>
                <c:pt idx="1662">
                  <c:v>-5.9199999999999999E-3</c:v>
                </c:pt>
                <c:pt idx="1663">
                  <c:v>-5.8700000000000002E-3</c:v>
                </c:pt>
                <c:pt idx="1664">
                  <c:v>-5.8700000000000002E-3</c:v>
                </c:pt>
                <c:pt idx="1665">
                  <c:v>-5.8700000000000002E-3</c:v>
                </c:pt>
                <c:pt idx="1666">
                  <c:v>-5.8700000000000002E-3</c:v>
                </c:pt>
                <c:pt idx="1667">
                  <c:v>-5.8700000000000002E-3</c:v>
                </c:pt>
                <c:pt idx="1668">
                  <c:v>-5.8100000000000001E-3</c:v>
                </c:pt>
                <c:pt idx="1669">
                  <c:v>-5.8100000000000001E-3</c:v>
                </c:pt>
                <c:pt idx="1670">
                  <c:v>-5.8100000000000001E-3</c:v>
                </c:pt>
                <c:pt idx="1671">
                  <c:v>-5.8100000000000001E-3</c:v>
                </c:pt>
                <c:pt idx="1672">
                  <c:v>-5.8100000000000001E-3</c:v>
                </c:pt>
                <c:pt idx="1673">
                  <c:v>-5.8100000000000001E-3</c:v>
                </c:pt>
                <c:pt idx="1674">
                  <c:v>-5.7600000000000004E-3</c:v>
                </c:pt>
                <c:pt idx="1675">
                  <c:v>-5.7600000000000004E-3</c:v>
                </c:pt>
                <c:pt idx="1676">
                  <c:v>-5.7600000000000004E-3</c:v>
                </c:pt>
                <c:pt idx="1677">
                  <c:v>-5.7600000000000004E-3</c:v>
                </c:pt>
                <c:pt idx="1678">
                  <c:v>-5.7600000000000004E-3</c:v>
                </c:pt>
                <c:pt idx="1679">
                  <c:v>-5.7000000000000002E-3</c:v>
                </c:pt>
                <c:pt idx="1680">
                  <c:v>-5.7000000000000002E-3</c:v>
                </c:pt>
                <c:pt idx="1681">
                  <c:v>-5.7000000000000002E-3</c:v>
                </c:pt>
                <c:pt idx="1682">
                  <c:v>-5.7000000000000002E-3</c:v>
                </c:pt>
                <c:pt idx="1683">
                  <c:v>-5.7000000000000002E-3</c:v>
                </c:pt>
                <c:pt idx="1684">
                  <c:v>-5.7000000000000002E-3</c:v>
                </c:pt>
                <c:pt idx="1685">
                  <c:v>-5.6499999999999996E-3</c:v>
                </c:pt>
                <c:pt idx="1686">
                  <c:v>-5.6499999999999996E-3</c:v>
                </c:pt>
                <c:pt idx="1687">
                  <c:v>-5.6499999999999996E-3</c:v>
                </c:pt>
                <c:pt idx="1688">
                  <c:v>-5.6499999999999996E-3</c:v>
                </c:pt>
                <c:pt idx="1689">
                  <c:v>-5.6499999999999996E-3</c:v>
                </c:pt>
                <c:pt idx="1690">
                  <c:v>-5.6499999999999996E-3</c:v>
                </c:pt>
                <c:pt idx="1691">
                  <c:v>-5.5900000000000004E-3</c:v>
                </c:pt>
                <c:pt idx="1692">
                  <c:v>-5.5900000000000004E-3</c:v>
                </c:pt>
                <c:pt idx="1693">
                  <c:v>-5.5900000000000004E-3</c:v>
                </c:pt>
                <c:pt idx="1694">
                  <c:v>-5.5900000000000004E-3</c:v>
                </c:pt>
                <c:pt idx="1695">
                  <c:v>-5.5900000000000004E-3</c:v>
                </c:pt>
                <c:pt idx="1696">
                  <c:v>-5.5900000000000004E-3</c:v>
                </c:pt>
                <c:pt idx="1697">
                  <c:v>-5.5900000000000004E-3</c:v>
                </c:pt>
                <c:pt idx="1698">
                  <c:v>-5.5399999999999998E-3</c:v>
                </c:pt>
                <c:pt idx="1699">
                  <c:v>-5.5399999999999998E-3</c:v>
                </c:pt>
                <c:pt idx="1700">
                  <c:v>-5.5399999999999998E-3</c:v>
                </c:pt>
                <c:pt idx="1701">
                  <c:v>-5.5399999999999998E-3</c:v>
                </c:pt>
                <c:pt idx="1702">
                  <c:v>-5.5399999999999998E-3</c:v>
                </c:pt>
                <c:pt idx="1703">
                  <c:v>-5.5399999999999998E-3</c:v>
                </c:pt>
                <c:pt idx="1704">
                  <c:v>-5.5399999999999998E-3</c:v>
                </c:pt>
                <c:pt idx="1705">
                  <c:v>-5.5399999999999998E-3</c:v>
                </c:pt>
                <c:pt idx="1706">
                  <c:v>-5.5399999999999998E-3</c:v>
                </c:pt>
                <c:pt idx="1707">
                  <c:v>-5.5399999999999998E-3</c:v>
                </c:pt>
                <c:pt idx="1708">
                  <c:v>-5.4900000000000001E-3</c:v>
                </c:pt>
                <c:pt idx="1709">
                  <c:v>-5.4900000000000001E-3</c:v>
                </c:pt>
                <c:pt idx="1710">
                  <c:v>-5.4900000000000001E-3</c:v>
                </c:pt>
                <c:pt idx="1711">
                  <c:v>-5.4900000000000001E-3</c:v>
                </c:pt>
                <c:pt idx="1712">
                  <c:v>-5.4900000000000001E-3</c:v>
                </c:pt>
                <c:pt idx="1713">
                  <c:v>-5.4900000000000001E-3</c:v>
                </c:pt>
                <c:pt idx="1714">
                  <c:v>-5.4900000000000001E-3</c:v>
                </c:pt>
                <c:pt idx="1715">
                  <c:v>-5.4900000000000001E-3</c:v>
                </c:pt>
                <c:pt idx="1716">
                  <c:v>-5.4900000000000001E-3</c:v>
                </c:pt>
                <c:pt idx="1717">
                  <c:v>-5.4900000000000001E-3</c:v>
                </c:pt>
                <c:pt idx="1718">
                  <c:v>-5.4900000000000001E-3</c:v>
                </c:pt>
                <c:pt idx="1719">
                  <c:v>-5.4900000000000001E-3</c:v>
                </c:pt>
                <c:pt idx="1720">
                  <c:v>-5.4900000000000001E-3</c:v>
                </c:pt>
                <c:pt idx="1721">
                  <c:v>-5.4900000000000001E-3</c:v>
                </c:pt>
                <c:pt idx="1722">
                  <c:v>-5.4900000000000001E-3</c:v>
                </c:pt>
                <c:pt idx="1723">
                  <c:v>-5.4900000000000001E-3</c:v>
                </c:pt>
                <c:pt idx="1724">
                  <c:v>-5.4900000000000001E-3</c:v>
                </c:pt>
                <c:pt idx="1725">
                  <c:v>-5.4900000000000001E-3</c:v>
                </c:pt>
                <c:pt idx="1726">
                  <c:v>-5.4900000000000001E-3</c:v>
                </c:pt>
                <c:pt idx="1727">
                  <c:v>-5.4900000000000001E-3</c:v>
                </c:pt>
                <c:pt idx="1728">
                  <c:v>-5.4900000000000001E-3</c:v>
                </c:pt>
                <c:pt idx="1729">
                  <c:v>-5.4900000000000001E-3</c:v>
                </c:pt>
                <c:pt idx="1730">
                  <c:v>-5.4900000000000001E-3</c:v>
                </c:pt>
                <c:pt idx="1731">
                  <c:v>-5.4900000000000001E-3</c:v>
                </c:pt>
                <c:pt idx="1732">
                  <c:v>-5.4900000000000001E-3</c:v>
                </c:pt>
                <c:pt idx="1733">
                  <c:v>-5.4900000000000001E-3</c:v>
                </c:pt>
                <c:pt idx="1734">
                  <c:v>-5.4900000000000001E-3</c:v>
                </c:pt>
                <c:pt idx="1735">
                  <c:v>-5.4900000000000001E-3</c:v>
                </c:pt>
                <c:pt idx="1736">
                  <c:v>-5.4900000000000001E-3</c:v>
                </c:pt>
                <c:pt idx="1737">
                  <c:v>-5.4900000000000001E-3</c:v>
                </c:pt>
                <c:pt idx="1738">
                  <c:v>-5.4900000000000001E-3</c:v>
                </c:pt>
                <c:pt idx="1739">
                  <c:v>-5.4900000000000001E-3</c:v>
                </c:pt>
                <c:pt idx="1740">
                  <c:v>-5.4900000000000001E-3</c:v>
                </c:pt>
                <c:pt idx="1741">
                  <c:v>-5.4900000000000001E-3</c:v>
                </c:pt>
                <c:pt idx="1742">
                  <c:v>-5.4900000000000001E-3</c:v>
                </c:pt>
                <c:pt idx="1743">
                  <c:v>-5.4900000000000001E-3</c:v>
                </c:pt>
                <c:pt idx="1744">
                  <c:v>-5.4900000000000001E-3</c:v>
                </c:pt>
                <c:pt idx="1745">
                  <c:v>-5.4900000000000001E-3</c:v>
                </c:pt>
                <c:pt idx="1746">
                  <c:v>-5.4900000000000001E-3</c:v>
                </c:pt>
                <c:pt idx="1747">
                  <c:v>-5.4900000000000001E-3</c:v>
                </c:pt>
                <c:pt idx="1748">
                  <c:v>-5.4900000000000001E-3</c:v>
                </c:pt>
                <c:pt idx="1749">
                  <c:v>-5.4900000000000001E-3</c:v>
                </c:pt>
                <c:pt idx="1750">
                  <c:v>-5.4900000000000001E-3</c:v>
                </c:pt>
                <c:pt idx="1751">
                  <c:v>-5.4900000000000001E-3</c:v>
                </c:pt>
                <c:pt idx="1752">
                  <c:v>-5.5399999999999998E-3</c:v>
                </c:pt>
                <c:pt idx="1753">
                  <c:v>-5.5399999999999998E-3</c:v>
                </c:pt>
                <c:pt idx="1754">
                  <c:v>-5.5399999999999998E-3</c:v>
                </c:pt>
                <c:pt idx="1755">
                  <c:v>-5.5399999999999998E-3</c:v>
                </c:pt>
                <c:pt idx="1756">
                  <c:v>-5.5399999999999998E-3</c:v>
                </c:pt>
                <c:pt idx="1757">
                  <c:v>-5.5399999999999998E-3</c:v>
                </c:pt>
                <c:pt idx="1758">
                  <c:v>-5.5399999999999998E-3</c:v>
                </c:pt>
                <c:pt idx="1759">
                  <c:v>-5.5399999999999998E-3</c:v>
                </c:pt>
                <c:pt idx="1760">
                  <c:v>-5.5399999999999998E-3</c:v>
                </c:pt>
                <c:pt idx="1761">
                  <c:v>-5.5399999999999998E-3</c:v>
                </c:pt>
                <c:pt idx="1762">
                  <c:v>-5.5399999999999998E-3</c:v>
                </c:pt>
                <c:pt idx="1763">
                  <c:v>-5.5399999999999998E-3</c:v>
                </c:pt>
                <c:pt idx="1764">
                  <c:v>-5.5399999999999998E-3</c:v>
                </c:pt>
                <c:pt idx="1765">
                  <c:v>-5.5399999999999998E-3</c:v>
                </c:pt>
                <c:pt idx="1766">
                  <c:v>-5.5900000000000004E-3</c:v>
                </c:pt>
                <c:pt idx="1767">
                  <c:v>-5.5900000000000004E-3</c:v>
                </c:pt>
                <c:pt idx="1768">
                  <c:v>-5.5900000000000004E-3</c:v>
                </c:pt>
                <c:pt idx="1769">
                  <c:v>-5.5900000000000004E-3</c:v>
                </c:pt>
                <c:pt idx="1770">
                  <c:v>-5.5900000000000004E-3</c:v>
                </c:pt>
                <c:pt idx="1771">
                  <c:v>-5.5900000000000004E-3</c:v>
                </c:pt>
                <c:pt idx="1772">
                  <c:v>-5.5900000000000004E-3</c:v>
                </c:pt>
                <c:pt idx="1773">
                  <c:v>-5.5900000000000004E-3</c:v>
                </c:pt>
                <c:pt idx="1774">
                  <c:v>-5.5900000000000004E-3</c:v>
                </c:pt>
                <c:pt idx="1775">
                  <c:v>-5.5900000000000004E-3</c:v>
                </c:pt>
                <c:pt idx="1776">
                  <c:v>-5.5900000000000004E-3</c:v>
                </c:pt>
                <c:pt idx="1777">
                  <c:v>-5.5900000000000004E-3</c:v>
                </c:pt>
                <c:pt idx="1778">
                  <c:v>-5.5900000000000004E-3</c:v>
                </c:pt>
                <c:pt idx="1779">
                  <c:v>-5.5900000000000004E-3</c:v>
                </c:pt>
                <c:pt idx="1780">
                  <c:v>-5.5900000000000004E-3</c:v>
                </c:pt>
                <c:pt idx="1781">
                  <c:v>-5.6499999999999996E-3</c:v>
                </c:pt>
                <c:pt idx="1782">
                  <c:v>-5.6499999999999996E-3</c:v>
                </c:pt>
                <c:pt idx="1783">
                  <c:v>-5.6499999999999996E-3</c:v>
                </c:pt>
                <c:pt idx="1784">
                  <c:v>-5.6499999999999996E-3</c:v>
                </c:pt>
                <c:pt idx="1785">
                  <c:v>-5.6499999999999996E-3</c:v>
                </c:pt>
                <c:pt idx="1786">
                  <c:v>-5.6499999999999996E-3</c:v>
                </c:pt>
                <c:pt idx="1787">
                  <c:v>-5.6499999999999996E-3</c:v>
                </c:pt>
                <c:pt idx="1788">
                  <c:v>-5.6499999999999996E-3</c:v>
                </c:pt>
                <c:pt idx="1789">
                  <c:v>-5.6499999999999996E-3</c:v>
                </c:pt>
                <c:pt idx="1790">
                  <c:v>-5.6499999999999996E-3</c:v>
                </c:pt>
                <c:pt idx="1791">
                  <c:v>-5.6499999999999996E-3</c:v>
                </c:pt>
                <c:pt idx="1792">
                  <c:v>-5.6499999999999996E-3</c:v>
                </c:pt>
                <c:pt idx="1793">
                  <c:v>-5.6499999999999996E-3</c:v>
                </c:pt>
                <c:pt idx="1794">
                  <c:v>-5.6499999999999996E-3</c:v>
                </c:pt>
                <c:pt idx="1795">
                  <c:v>-5.6499999999999996E-3</c:v>
                </c:pt>
                <c:pt idx="1796">
                  <c:v>-5.6499999999999996E-3</c:v>
                </c:pt>
                <c:pt idx="1797">
                  <c:v>-5.6499999999999996E-3</c:v>
                </c:pt>
                <c:pt idx="1798">
                  <c:v>-5.6499999999999996E-3</c:v>
                </c:pt>
                <c:pt idx="1799">
                  <c:v>-5.6499999999999996E-3</c:v>
                </c:pt>
                <c:pt idx="1800">
                  <c:v>-5.6499999999999996E-3</c:v>
                </c:pt>
                <c:pt idx="1801">
                  <c:v>-5.6499999999999996E-3</c:v>
                </c:pt>
                <c:pt idx="1802">
                  <c:v>-5.6499999999999996E-3</c:v>
                </c:pt>
                <c:pt idx="1803">
                  <c:v>-5.6499999999999996E-3</c:v>
                </c:pt>
                <c:pt idx="1804">
                  <c:v>-5.6499999999999996E-3</c:v>
                </c:pt>
                <c:pt idx="1805">
                  <c:v>-5.6499999999999996E-3</c:v>
                </c:pt>
                <c:pt idx="1806">
                  <c:v>-5.6499999999999996E-3</c:v>
                </c:pt>
                <c:pt idx="1807">
                  <c:v>-5.6499999999999996E-3</c:v>
                </c:pt>
                <c:pt idx="1808">
                  <c:v>-5.6499999999999996E-3</c:v>
                </c:pt>
                <c:pt idx="1809">
                  <c:v>-5.6499999999999996E-3</c:v>
                </c:pt>
                <c:pt idx="1810">
                  <c:v>-5.6499999999999996E-3</c:v>
                </c:pt>
                <c:pt idx="1811">
                  <c:v>-5.6499999999999996E-3</c:v>
                </c:pt>
                <c:pt idx="1812">
                  <c:v>-5.6499999999999996E-3</c:v>
                </c:pt>
                <c:pt idx="1813">
                  <c:v>-5.7000000000000002E-3</c:v>
                </c:pt>
                <c:pt idx="1814">
                  <c:v>-5.7000000000000002E-3</c:v>
                </c:pt>
                <c:pt idx="1815">
                  <c:v>-5.7000000000000002E-3</c:v>
                </c:pt>
                <c:pt idx="1816">
                  <c:v>-5.7000000000000002E-3</c:v>
                </c:pt>
                <c:pt idx="1817">
                  <c:v>-5.7000000000000002E-3</c:v>
                </c:pt>
                <c:pt idx="1818">
                  <c:v>-5.7000000000000002E-3</c:v>
                </c:pt>
                <c:pt idx="1819">
                  <c:v>-5.7000000000000002E-3</c:v>
                </c:pt>
                <c:pt idx="1820">
                  <c:v>-5.7000000000000002E-3</c:v>
                </c:pt>
                <c:pt idx="1821">
                  <c:v>-5.7000000000000002E-3</c:v>
                </c:pt>
                <c:pt idx="1822">
                  <c:v>-5.7000000000000002E-3</c:v>
                </c:pt>
                <c:pt idx="1823">
                  <c:v>-5.7000000000000002E-3</c:v>
                </c:pt>
                <c:pt idx="1824">
                  <c:v>-5.7000000000000002E-3</c:v>
                </c:pt>
                <c:pt idx="1825">
                  <c:v>-5.7000000000000002E-3</c:v>
                </c:pt>
                <c:pt idx="1826">
                  <c:v>-5.7000000000000002E-3</c:v>
                </c:pt>
                <c:pt idx="1827">
                  <c:v>-5.7000000000000002E-3</c:v>
                </c:pt>
                <c:pt idx="1828">
                  <c:v>-5.7000000000000002E-3</c:v>
                </c:pt>
                <c:pt idx="1829">
                  <c:v>-5.7000000000000002E-3</c:v>
                </c:pt>
                <c:pt idx="1830">
                  <c:v>-5.7000000000000002E-3</c:v>
                </c:pt>
                <c:pt idx="1831">
                  <c:v>-5.7000000000000002E-3</c:v>
                </c:pt>
                <c:pt idx="1832">
                  <c:v>-5.7000000000000002E-3</c:v>
                </c:pt>
                <c:pt idx="1833">
                  <c:v>-5.7000000000000002E-3</c:v>
                </c:pt>
                <c:pt idx="1834">
                  <c:v>-5.7000000000000002E-3</c:v>
                </c:pt>
                <c:pt idx="1835">
                  <c:v>-5.7000000000000002E-3</c:v>
                </c:pt>
                <c:pt idx="1836">
                  <c:v>-5.7000000000000002E-3</c:v>
                </c:pt>
                <c:pt idx="1837">
                  <c:v>-5.7000000000000002E-3</c:v>
                </c:pt>
                <c:pt idx="1838">
                  <c:v>-5.7000000000000002E-3</c:v>
                </c:pt>
                <c:pt idx="1839">
                  <c:v>-5.7000000000000002E-3</c:v>
                </c:pt>
                <c:pt idx="1840">
                  <c:v>-5.7000000000000002E-3</c:v>
                </c:pt>
                <c:pt idx="1841">
                  <c:v>-5.7000000000000002E-3</c:v>
                </c:pt>
                <c:pt idx="1842">
                  <c:v>-5.7000000000000002E-3</c:v>
                </c:pt>
                <c:pt idx="1843">
                  <c:v>-5.7000000000000002E-3</c:v>
                </c:pt>
                <c:pt idx="1844">
                  <c:v>-5.7000000000000002E-3</c:v>
                </c:pt>
                <c:pt idx="1845">
                  <c:v>-5.7000000000000002E-3</c:v>
                </c:pt>
                <c:pt idx="1846">
                  <c:v>-5.7000000000000002E-3</c:v>
                </c:pt>
                <c:pt idx="1847">
                  <c:v>-5.7000000000000002E-3</c:v>
                </c:pt>
                <c:pt idx="1848">
                  <c:v>-5.7000000000000002E-3</c:v>
                </c:pt>
                <c:pt idx="1849">
                  <c:v>-5.7000000000000002E-3</c:v>
                </c:pt>
                <c:pt idx="1850">
                  <c:v>-5.7000000000000002E-3</c:v>
                </c:pt>
                <c:pt idx="1851">
                  <c:v>-5.7000000000000002E-3</c:v>
                </c:pt>
                <c:pt idx="1852">
                  <c:v>-5.7000000000000002E-3</c:v>
                </c:pt>
                <c:pt idx="1853">
                  <c:v>-5.7000000000000002E-3</c:v>
                </c:pt>
                <c:pt idx="1854">
                  <c:v>-5.7000000000000002E-3</c:v>
                </c:pt>
                <c:pt idx="1855">
                  <c:v>-5.7000000000000002E-3</c:v>
                </c:pt>
                <c:pt idx="1856">
                  <c:v>-5.7000000000000002E-3</c:v>
                </c:pt>
                <c:pt idx="1857">
                  <c:v>-5.7000000000000002E-3</c:v>
                </c:pt>
                <c:pt idx="1858">
                  <c:v>-5.7000000000000002E-3</c:v>
                </c:pt>
                <c:pt idx="1859">
                  <c:v>-5.7000000000000002E-3</c:v>
                </c:pt>
                <c:pt idx="1860">
                  <c:v>-5.7000000000000002E-3</c:v>
                </c:pt>
                <c:pt idx="1861">
                  <c:v>-5.7000000000000002E-3</c:v>
                </c:pt>
                <c:pt idx="1862">
                  <c:v>-5.7000000000000002E-3</c:v>
                </c:pt>
                <c:pt idx="1863">
                  <c:v>-5.7000000000000002E-3</c:v>
                </c:pt>
                <c:pt idx="1864">
                  <c:v>-5.7000000000000002E-3</c:v>
                </c:pt>
                <c:pt idx="1865">
                  <c:v>-5.7000000000000002E-3</c:v>
                </c:pt>
                <c:pt idx="1866">
                  <c:v>-5.7000000000000002E-3</c:v>
                </c:pt>
                <c:pt idx="1867">
                  <c:v>-5.7000000000000002E-3</c:v>
                </c:pt>
                <c:pt idx="1868">
                  <c:v>-5.7600000000000004E-3</c:v>
                </c:pt>
                <c:pt idx="1869">
                  <c:v>-5.7600000000000004E-3</c:v>
                </c:pt>
                <c:pt idx="1870">
                  <c:v>-5.7600000000000004E-3</c:v>
                </c:pt>
                <c:pt idx="1871">
                  <c:v>-5.7600000000000004E-3</c:v>
                </c:pt>
                <c:pt idx="1872">
                  <c:v>-5.7600000000000004E-3</c:v>
                </c:pt>
                <c:pt idx="1873">
                  <c:v>-5.7600000000000004E-3</c:v>
                </c:pt>
                <c:pt idx="1874">
                  <c:v>-5.7600000000000004E-3</c:v>
                </c:pt>
                <c:pt idx="1875">
                  <c:v>-5.7600000000000004E-3</c:v>
                </c:pt>
                <c:pt idx="1876">
                  <c:v>-5.7600000000000004E-3</c:v>
                </c:pt>
                <c:pt idx="1877">
                  <c:v>-5.7600000000000004E-3</c:v>
                </c:pt>
                <c:pt idx="1878">
                  <c:v>-5.7600000000000004E-3</c:v>
                </c:pt>
                <c:pt idx="1879">
                  <c:v>-5.7600000000000004E-3</c:v>
                </c:pt>
                <c:pt idx="1880">
                  <c:v>-5.7600000000000004E-3</c:v>
                </c:pt>
                <c:pt idx="1881">
                  <c:v>-5.7600000000000004E-3</c:v>
                </c:pt>
                <c:pt idx="1882">
                  <c:v>-5.8100000000000001E-3</c:v>
                </c:pt>
                <c:pt idx="1883">
                  <c:v>-5.8100000000000001E-3</c:v>
                </c:pt>
                <c:pt idx="1884">
                  <c:v>-5.8100000000000001E-3</c:v>
                </c:pt>
                <c:pt idx="1885">
                  <c:v>-5.8100000000000001E-3</c:v>
                </c:pt>
                <c:pt idx="1886">
                  <c:v>-5.8100000000000001E-3</c:v>
                </c:pt>
                <c:pt idx="1887">
                  <c:v>-5.8100000000000001E-3</c:v>
                </c:pt>
                <c:pt idx="1888">
                  <c:v>-5.8100000000000001E-3</c:v>
                </c:pt>
                <c:pt idx="1889">
                  <c:v>-5.8100000000000001E-3</c:v>
                </c:pt>
                <c:pt idx="1890">
                  <c:v>-5.8100000000000001E-3</c:v>
                </c:pt>
                <c:pt idx="1891">
                  <c:v>-5.8100000000000001E-3</c:v>
                </c:pt>
                <c:pt idx="1892">
                  <c:v>-5.8100000000000001E-3</c:v>
                </c:pt>
                <c:pt idx="1893">
                  <c:v>-5.8100000000000001E-3</c:v>
                </c:pt>
                <c:pt idx="1894">
                  <c:v>-5.8100000000000001E-3</c:v>
                </c:pt>
                <c:pt idx="1895">
                  <c:v>-5.8700000000000002E-3</c:v>
                </c:pt>
                <c:pt idx="1896">
                  <c:v>-5.8700000000000002E-3</c:v>
                </c:pt>
                <c:pt idx="1897">
                  <c:v>-5.8700000000000002E-3</c:v>
                </c:pt>
                <c:pt idx="1898">
                  <c:v>-5.8700000000000002E-3</c:v>
                </c:pt>
                <c:pt idx="1899">
                  <c:v>-5.8700000000000002E-3</c:v>
                </c:pt>
                <c:pt idx="1900">
                  <c:v>-5.8700000000000002E-3</c:v>
                </c:pt>
                <c:pt idx="1901">
                  <c:v>-5.8700000000000002E-3</c:v>
                </c:pt>
                <c:pt idx="1902">
                  <c:v>-5.8700000000000002E-3</c:v>
                </c:pt>
                <c:pt idx="1903">
                  <c:v>-5.8700000000000002E-3</c:v>
                </c:pt>
                <c:pt idx="1904">
                  <c:v>-5.8700000000000002E-3</c:v>
                </c:pt>
                <c:pt idx="1905">
                  <c:v>-5.8700000000000002E-3</c:v>
                </c:pt>
                <c:pt idx="1906">
                  <c:v>-5.8700000000000002E-3</c:v>
                </c:pt>
                <c:pt idx="1907">
                  <c:v>-5.8700000000000002E-3</c:v>
                </c:pt>
                <c:pt idx="1908">
                  <c:v>-5.8700000000000002E-3</c:v>
                </c:pt>
                <c:pt idx="1909">
                  <c:v>-5.8700000000000002E-3</c:v>
                </c:pt>
                <c:pt idx="1910">
                  <c:v>-5.8700000000000002E-3</c:v>
                </c:pt>
                <c:pt idx="1911">
                  <c:v>-5.8700000000000002E-3</c:v>
                </c:pt>
                <c:pt idx="1912">
                  <c:v>-5.8700000000000002E-3</c:v>
                </c:pt>
                <c:pt idx="1913">
                  <c:v>-5.9199999999999999E-3</c:v>
                </c:pt>
                <c:pt idx="1914">
                  <c:v>-5.9199999999999999E-3</c:v>
                </c:pt>
                <c:pt idx="1915">
                  <c:v>-5.9199999999999999E-3</c:v>
                </c:pt>
                <c:pt idx="1916">
                  <c:v>-5.9199999999999999E-3</c:v>
                </c:pt>
                <c:pt idx="1917">
                  <c:v>-5.9199999999999999E-3</c:v>
                </c:pt>
                <c:pt idx="1918">
                  <c:v>-5.9199999999999999E-3</c:v>
                </c:pt>
                <c:pt idx="1919">
                  <c:v>-5.9199999999999999E-3</c:v>
                </c:pt>
                <c:pt idx="1920">
                  <c:v>-5.9199999999999999E-3</c:v>
                </c:pt>
                <c:pt idx="1921">
                  <c:v>-5.9199999999999999E-3</c:v>
                </c:pt>
                <c:pt idx="1922">
                  <c:v>-5.9199999999999999E-3</c:v>
                </c:pt>
                <c:pt idx="1923">
                  <c:v>-5.9199999999999999E-3</c:v>
                </c:pt>
                <c:pt idx="1924">
                  <c:v>-5.9199999999999999E-3</c:v>
                </c:pt>
                <c:pt idx="1925">
                  <c:v>-5.9199999999999999E-3</c:v>
                </c:pt>
                <c:pt idx="1926">
                  <c:v>-5.9199999999999999E-3</c:v>
                </c:pt>
                <c:pt idx="1927">
                  <c:v>-5.8700000000000002E-3</c:v>
                </c:pt>
                <c:pt idx="1928">
                  <c:v>-5.8700000000000002E-3</c:v>
                </c:pt>
                <c:pt idx="1929">
                  <c:v>-5.8700000000000002E-3</c:v>
                </c:pt>
                <c:pt idx="1930">
                  <c:v>-5.8700000000000002E-3</c:v>
                </c:pt>
                <c:pt idx="1931">
                  <c:v>-5.8700000000000002E-3</c:v>
                </c:pt>
                <c:pt idx="1932">
                  <c:v>-5.8700000000000002E-3</c:v>
                </c:pt>
                <c:pt idx="1933">
                  <c:v>-5.8700000000000002E-3</c:v>
                </c:pt>
                <c:pt idx="1934">
                  <c:v>-5.8700000000000002E-3</c:v>
                </c:pt>
                <c:pt idx="1935">
                  <c:v>-5.8700000000000002E-3</c:v>
                </c:pt>
                <c:pt idx="1936">
                  <c:v>-5.8700000000000002E-3</c:v>
                </c:pt>
                <c:pt idx="1937">
                  <c:v>-5.8700000000000002E-3</c:v>
                </c:pt>
                <c:pt idx="1938">
                  <c:v>-5.8700000000000002E-3</c:v>
                </c:pt>
                <c:pt idx="1939">
                  <c:v>-5.8700000000000002E-3</c:v>
                </c:pt>
                <c:pt idx="1940">
                  <c:v>-5.8700000000000002E-3</c:v>
                </c:pt>
                <c:pt idx="1941">
                  <c:v>-5.8700000000000002E-3</c:v>
                </c:pt>
                <c:pt idx="1942">
                  <c:v>-5.8100000000000001E-3</c:v>
                </c:pt>
                <c:pt idx="1943">
                  <c:v>-5.8100000000000001E-3</c:v>
                </c:pt>
                <c:pt idx="1944">
                  <c:v>-5.8100000000000001E-3</c:v>
                </c:pt>
                <c:pt idx="1945">
                  <c:v>-5.8100000000000001E-3</c:v>
                </c:pt>
                <c:pt idx="1946">
                  <c:v>-5.8100000000000001E-3</c:v>
                </c:pt>
                <c:pt idx="1947">
                  <c:v>-5.8100000000000001E-3</c:v>
                </c:pt>
                <c:pt idx="1948">
                  <c:v>-5.8100000000000001E-3</c:v>
                </c:pt>
                <c:pt idx="1949">
                  <c:v>-5.8100000000000001E-3</c:v>
                </c:pt>
                <c:pt idx="1950">
                  <c:v>-5.7600000000000004E-3</c:v>
                </c:pt>
                <c:pt idx="1951">
                  <c:v>-5.7600000000000004E-3</c:v>
                </c:pt>
                <c:pt idx="1952">
                  <c:v>-5.7600000000000004E-3</c:v>
                </c:pt>
                <c:pt idx="1953">
                  <c:v>-5.7600000000000004E-3</c:v>
                </c:pt>
                <c:pt idx="1954">
                  <c:v>-5.7600000000000004E-3</c:v>
                </c:pt>
                <c:pt idx="1955">
                  <c:v>-5.7600000000000004E-3</c:v>
                </c:pt>
                <c:pt idx="1956">
                  <c:v>-5.7600000000000004E-3</c:v>
                </c:pt>
                <c:pt idx="1957">
                  <c:v>-5.7000000000000002E-3</c:v>
                </c:pt>
                <c:pt idx="1958">
                  <c:v>-5.7000000000000002E-3</c:v>
                </c:pt>
                <c:pt idx="1959">
                  <c:v>-5.7000000000000002E-3</c:v>
                </c:pt>
                <c:pt idx="1960">
                  <c:v>-5.7000000000000002E-3</c:v>
                </c:pt>
                <c:pt idx="1961">
                  <c:v>-5.7000000000000002E-3</c:v>
                </c:pt>
                <c:pt idx="1962">
                  <c:v>-5.7000000000000002E-3</c:v>
                </c:pt>
                <c:pt idx="1963">
                  <c:v>-5.6499999999999996E-3</c:v>
                </c:pt>
                <c:pt idx="1964">
                  <c:v>-5.6499999999999996E-3</c:v>
                </c:pt>
                <c:pt idx="1965">
                  <c:v>-5.6499999999999996E-3</c:v>
                </c:pt>
                <c:pt idx="1966">
                  <c:v>-5.6499999999999996E-3</c:v>
                </c:pt>
                <c:pt idx="1967">
                  <c:v>-5.6499999999999996E-3</c:v>
                </c:pt>
                <c:pt idx="1968">
                  <c:v>-5.5900000000000004E-3</c:v>
                </c:pt>
                <c:pt idx="1969">
                  <c:v>-5.5900000000000004E-3</c:v>
                </c:pt>
                <c:pt idx="1970">
                  <c:v>-5.5900000000000004E-3</c:v>
                </c:pt>
                <c:pt idx="1971">
                  <c:v>-5.5900000000000004E-3</c:v>
                </c:pt>
                <c:pt idx="1972">
                  <c:v>-5.5900000000000004E-3</c:v>
                </c:pt>
                <c:pt idx="1973">
                  <c:v>-5.5900000000000004E-3</c:v>
                </c:pt>
                <c:pt idx="1974">
                  <c:v>-5.5399999999999998E-3</c:v>
                </c:pt>
                <c:pt idx="1975">
                  <c:v>-5.5399999999999998E-3</c:v>
                </c:pt>
                <c:pt idx="1976">
                  <c:v>-5.5399999999999998E-3</c:v>
                </c:pt>
                <c:pt idx="1977">
                  <c:v>-5.5399999999999998E-3</c:v>
                </c:pt>
                <c:pt idx="1978">
                  <c:v>-5.5399999999999998E-3</c:v>
                </c:pt>
                <c:pt idx="1979">
                  <c:v>-5.4900000000000001E-3</c:v>
                </c:pt>
                <c:pt idx="1980">
                  <c:v>-5.4900000000000001E-3</c:v>
                </c:pt>
                <c:pt idx="1981">
                  <c:v>-5.4900000000000001E-3</c:v>
                </c:pt>
                <c:pt idx="1982">
                  <c:v>-5.4900000000000001E-3</c:v>
                </c:pt>
                <c:pt idx="1983">
                  <c:v>-5.4900000000000001E-3</c:v>
                </c:pt>
                <c:pt idx="1984">
                  <c:v>-5.4900000000000001E-3</c:v>
                </c:pt>
                <c:pt idx="1985">
                  <c:v>-5.4299999999999999E-3</c:v>
                </c:pt>
                <c:pt idx="1986">
                  <c:v>-5.4299999999999999E-3</c:v>
                </c:pt>
                <c:pt idx="1987">
                  <c:v>-5.4299999999999999E-3</c:v>
                </c:pt>
                <c:pt idx="1988">
                  <c:v>-5.4299999999999999E-3</c:v>
                </c:pt>
                <c:pt idx="1989">
                  <c:v>-5.4299999999999999E-3</c:v>
                </c:pt>
                <c:pt idx="1990">
                  <c:v>-5.4299999999999999E-3</c:v>
                </c:pt>
                <c:pt idx="1991">
                  <c:v>-5.4299999999999999E-3</c:v>
                </c:pt>
                <c:pt idx="1992">
                  <c:v>-5.3800000000000002E-3</c:v>
                </c:pt>
                <c:pt idx="1993">
                  <c:v>-5.3800000000000002E-3</c:v>
                </c:pt>
                <c:pt idx="1994">
                  <c:v>-5.3800000000000002E-3</c:v>
                </c:pt>
                <c:pt idx="1995">
                  <c:v>-5.3800000000000002E-3</c:v>
                </c:pt>
                <c:pt idx="1996">
                  <c:v>-5.3800000000000002E-3</c:v>
                </c:pt>
                <c:pt idx="1997">
                  <c:v>-5.3800000000000002E-3</c:v>
                </c:pt>
                <c:pt idx="1998">
                  <c:v>-5.3800000000000002E-3</c:v>
                </c:pt>
                <c:pt idx="1999">
                  <c:v>-5.3800000000000002E-3</c:v>
                </c:pt>
                <c:pt idx="2000">
                  <c:v>-5.3800000000000002E-3</c:v>
                </c:pt>
                <c:pt idx="2001">
                  <c:v>-5.3800000000000002E-3</c:v>
                </c:pt>
                <c:pt idx="2002">
                  <c:v>-5.3200000000000001E-3</c:v>
                </c:pt>
                <c:pt idx="2003">
                  <c:v>-5.3200000000000001E-3</c:v>
                </c:pt>
                <c:pt idx="2004">
                  <c:v>-5.3200000000000001E-3</c:v>
                </c:pt>
                <c:pt idx="2005">
                  <c:v>-5.3200000000000001E-3</c:v>
                </c:pt>
                <c:pt idx="2006">
                  <c:v>-5.3200000000000001E-3</c:v>
                </c:pt>
                <c:pt idx="2007">
                  <c:v>-5.3200000000000001E-3</c:v>
                </c:pt>
                <c:pt idx="2008">
                  <c:v>-5.3200000000000001E-3</c:v>
                </c:pt>
                <c:pt idx="2009">
                  <c:v>-5.3200000000000001E-3</c:v>
                </c:pt>
                <c:pt idx="2010">
                  <c:v>-5.3200000000000001E-3</c:v>
                </c:pt>
                <c:pt idx="2011">
                  <c:v>-5.3200000000000001E-3</c:v>
                </c:pt>
                <c:pt idx="2012">
                  <c:v>-5.3200000000000001E-3</c:v>
                </c:pt>
                <c:pt idx="2013">
                  <c:v>-5.3200000000000001E-3</c:v>
                </c:pt>
                <c:pt idx="2014">
                  <c:v>-5.3200000000000001E-3</c:v>
                </c:pt>
                <c:pt idx="2015">
                  <c:v>-5.3200000000000001E-3</c:v>
                </c:pt>
                <c:pt idx="2016">
                  <c:v>-5.3200000000000001E-3</c:v>
                </c:pt>
                <c:pt idx="2017">
                  <c:v>-5.3200000000000001E-3</c:v>
                </c:pt>
                <c:pt idx="2018">
                  <c:v>-5.3200000000000001E-3</c:v>
                </c:pt>
                <c:pt idx="2019">
                  <c:v>-5.3200000000000001E-3</c:v>
                </c:pt>
                <c:pt idx="2020">
                  <c:v>-5.3200000000000001E-3</c:v>
                </c:pt>
                <c:pt idx="2021">
                  <c:v>-5.3200000000000001E-3</c:v>
                </c:pt>
                <c:pt idx="2022">
                  <c:v>-5.3800000000000002E-3</c:v>
                </c:pt>
                <c:pt idx="2023">
                  <c:v>-5.3800000000000002E-3</c:v>
                </c:pt>
                <c:pt idx="2024">
                  <c:v>-5.3800000000000002E-3</c:v>
                </c:pt>
                <c:pt idx="2025">
                  <c:v>-5.3800000000000002E-3</c:v>
                </c:pt>
                <c:pt idx="2026">
                  <c:v>-5.3800000000000002E-3</c:v>
                </c:pt>
                <c:pt idx="2027">
                  <c:v>-5.3800000000000002E-3</c:v>
                </c:pt>
                <c:pt idx="2028">
                  <c:v>-5.3800000000000002E-3</c:v>
                </c:pt>
                <c:pt idx="2029">
                  <c:v>-5.3800000000000002E-3</c:v>
                </c:pt>
                <c:pt idx="2030">
                  <c:v>-5.4299999999999999E-3</c:v>
                </c:pt>
                <c:pt idx="2031">
                  <c:v>-5.4299999999999999E-3</c:v>
                </c:pt>
                <c:pt idx="2032">
                  <c:v>-5.4299999999999999E-3</c:v>
                </c:pt>
                <c:pt idx="2033">
                  <c:v>-5.4299999999999999E-3</c:v>
                </c:pt>
                <c:pt idx="2034">
                  <c:v>-5.4299999999999999E-3</c:v>
                </c:pt>
                <c:pt idx="2035">
                  <c:v>-5.4299999999999999E-3</c:v>
                </c:pt>
                <c:pt idx="2036">
                  <c:v>-5.4299999999999999E-3</c:v>
                </c:pt>
                <c:pt idx="2037">
                  <c:v>-5.4900000000000001E-3</c:v>
                </c:pt>
                <c:pt idx="2038">
                  <c:v>-5.4900000000000001E-3</c:v>
                </c:pt>
                <c:pt idx="2039">
                  <c:v>-5.4900000000000001E-3</c:v>
                </c:pt>
                <c:pt idx="2040">
                  <c:v>-5.4900000000000001E-3</c:v>
                </c:pt>
                <c:pt idx="2041">
                  <c:v>-5.4900000000000001E-3</c:v>
                </c:pt>
                <c:pt idx="2042">
                  <c:v>-5.5399999999999998E-3</c:v>
                </c:pt>
                <c:pt idx="2043">
                  <c:v>-5.5399999999999998E-3</c:v>
                </c:pt>
                <c:pt idx="2044">
                  <c:v>-5.5399999999999998E-3</c:v>
                </c:pt>
                <c:pt idx="2045">
                  <c:v>-5.5399999999999998E-3</c:v>
                </c:pt>
                <c:pt idx="2046">
                  <c:v>-5.5900000000000004E-3</c:v>
                </c:pt>
                <c:pt idx="2047">
                  <c:v>-5.5900000000000004E-3</c:v>
                </c:pt>
                <c:pt idx="2048">
                  <c:v>-5.5900000000000004E-3</c:v>
                </c:pt>
                <c:pt idx="2049">
                  <c:v>-5.5900000000000004E-3</c:v>
                </c:pt>
                <c:pt idx="2050">
                  <c:v>-5.5900000000000004E-3</c:v>
                </c:pt>
                <c:pt idx="2051">
                  <c:v>-5.6499999999999996E-3</c:v>
                </c:pt>
                <c:pt idx="2052">
                  <c:v>-5.6499999999999996E-3</c:v>
                </c:pt>
                <c:pt idx="2053">
                  <c:v>-5.6499999999999996E-3</c:v>
                </c:pt>
                <c:pt idx="2054">
                  <c:v>-5.6499999999999996E-3</c:v>
                </c:pt>
                <c:pt idx="2055">
                  <c:v>-5.7000000000000002E-3</c:v>
                </c:pt>
                <c:pt idx="2056">
                  <c:v>-5.7000000000000002E-3</c:v>
                </c:pt>
                <c:pt idx="2057">
                  <c:v>-5.7000000000000002E-3</c:v>
                </c:pt>
                <c:pt idx="2058">
                  <c:v>-5.7000000000000002E-3</c:v>
                </c:pt>
                <c:pt idx="2059">
                  <c:v>-5.7600000000000004E-3</c:v>
                </c:pt>
                <c:pt idx="2060">
                  <c:v>-5.7600000000000004E-3</c:v>
                </c:pt>
                <c:pt idx="2061">
                  <c:v>-5.7600000000000004E-3</c:v>
                </c:pt>
                <c:pt idx="2062">
                  <c:v>-5.7600000000000004E-3</c:v>
                </c:pt>
                <c:pt idx="2063">
                  <c:v>-5.8100000000000001E-3</c:v>
                </c:pt>
                <c:pt idx="2064">
                  <c:v>-5.8100000000000001E-3</c:v>
                </c:pt>
                <c:pt idx="2065">
                  <c:v>-5.8100000000000001E-3</c:v>
                </c:pt>
                <c:pt idx="2066">
                  <c:v>-5.8100000000000001E-3</c:v>
                </c:pt>
                <c:pt idx="2067">
                  <c:v>-5.8700000000000002E-3</c:v>
                </c:pt>
                <c:pt idx="2068">
                  <c:v>-5.8700000000000002E-3</c:v>
                </c:pt>
                <c:pt idx="2069">
                  <c:v>-5.8700000000000002E-3</c:v>
                </c:pt>
                <c:pt idx="2070">
                  <c:v>-5.8700000000000002E-3</c:v>
                </c:pt>
                <c:pt idx="2071">
                  <c:v>-5.8700000000000002E-3</c:v>
                </c:pt>
                <c:pt idx="2072">
                  <c:v>-5.9199999999999999E-3</c:v>
                </c:pt>
                <c:pt idx="2073">
                  <c:v>-5.9199999999999999E-3</c:v>
                </c:pt>
                <c:pt idx="2074">
                  <c:v>-5.9199999999999999E-3</c:v>
                </c:pt>
                <c:pt idx="2075">
                  <c:v>-5.9199999999999999E-3</c:v>
                </c:pt>
                <c:pt idx="2076">
                  <c:v>-5.9199999999999999E-3</c:v>
                </c:pt>
                <c:pt idx="2077">
                  <c:v>-5.9800000000000001E-3</c:v>
                </c:pt>
                <c:pt idx="2078">
                  <c:v>-5.9800000000000001E-3</c:v>
                </c:pt>
                <c:pt idx="2079">
                  <c:v>-5.9800000000000001E-3</c:v>
                </c:pt>
                <c:pt idx="2080">
                  <c:v>-5.9800000000000001E-3</c:v>
                </c:pt>
                <c:pt idx="2081">
                  <c:v>-5.9800000000000001E-3</c:v>
                </c:pt>
                <c:pt idx="2082">
                  <c:v>-5.9800000000000001E-3</c:v>
                </c:pt>
                <c:pt idx="2083">
                  <c:v>-5.9800000000000001E-3</c:v>
                </c:pt>
                <c:pt idx="2084">
                  <c:v>-6.0299999999999998E-3</c:v>
                </c:pt>
                <c:pt idx="2085">
                  <c:v>-6.0299999999999998E-3</c:v>
                </c:pt>
                <c:pt idx="2086">
                  <c:v>-6.0299999999999998E-3</c:v>
                </c:pt>
                <c:pt idx="2087">
                  <c:v>-6.0299999999999998E-3</c:v>
                </c:pt>
                <c:pt idx="2088">
                  <c:v>-6.0299999999999998E-3</c:v>
                </c:pt>
                <c:pt idx="2089">
                  <c:v>-6.0299999999999998E-3</c:v>
                </c:pt>
                <c:pt idx="2090">
                  <c:v>-6.0299999999999998E-3</c:v>
                </c:pt>
                <c:pt idx="2091">
                  <c:v>-6.0299999999999998E-3</c:v>
                </c:pt>
                <c:pt idx="2092">
                  <c:v>-6.0299999999999998E-3</c:v>
                </c:pt>
                <c:pt idx="2093">
                  <c:v>-6.0299999999999998E-3</c:v>
                </c:pt>
                <c:pt idx="2094">
                  <c:v>-6.0299999999999998E-3</c:v>
                </c:pt>
                <c:pt idx="2095">
                  <c:v>-6.0299999999999998E-3</c:v>
                </c:pt>
                <c:pt idx="2096">
                  <c:v>-6.0299999999999998E-3</c:v>
                </c:pt>
                <c:pt idx="2097">
                  <c:v>-6.0299999999999998E-3</c:v>
                </c:pt>
                <c:pt idx="2098">
                  <c:v>-6.0299999999999998E-3</c:v>
                </c:pt>
                <c:pt idx="2099">
                  <c:v>-6.0299999999999998E-3</c:v>
                </c:pt>
                <c:pt idx="2100">
                  <c:v>-6.0299999999999998E-3</c:v>
                </c:pt>
                <c:pt idx="2101">
                  <c:v>-6.0299999999999998E-3</c:v>
                </c:pt>
                <c:pt idx="2102">
                  <c:v>-6.0299999999999998E-3</c:v>
                </c:pt>
                <c:pt idx="2103">
                  <c:v>-6.0299999999999998E-3</c:v>
                </c:pt>
                <c:pt idx="2104">
                  <c:v>-6.0299999999999998E-3</c:v>
                </c:pt>
                <c:pt idx="2105">
                  <c:v>-6.0299999999999998E-3</c:v>
                </c:pt>
                <c:pt idx="2106">
                  <c:v>-6.0299999999999998E-3</c:v>
                </c:pt>
                <c:pt idx="2107">
                  <c:v>-6.0299999999999998E-3</c:v>
                </c:pt>
                <c:pt idx="2108">
                  <c:v>-6.0299999999999998E-3</c:v>
                </c:pt>
                <c:pt idx="2109">
                  <c:v>-6.0299999999999998E-3</c:v>
                </c:pt>
                <c:pt idx="2110">
                  <c:v>-6.0299999999999998E-3</c:v>
                </c:pt>
                <c:pt idx="2111">
                  <c:v>-5.9800000000000001E-3</c:v>
                </c:pt>
                <c:pt idx="2112">
                  <c:v>-5.9800000000000001E-3</c:v>
                </c:pt>
                <c:pt idx="2113">
                  <c:v>-5.9800000000000001E-3</c:v>
                </c:pt>
                <c:pt idx="2114">
                  <c:v>-5.9800000000000001E-3</c:v>
                </c:pt>
                <c:pt idx="2115">
                  <c:v>-5.9800000000000001E-3</c:v>
                </c:pt>
                <c:pt idx="2116">
                  <c:v>-5.9800000000000001E-3</c:v>
                </c:pt>
                <c:pt idx="2117">
                  <c:v>-5.9800000000000001E-3</c:v>
                </c:pt>
                <c:pt idx="2118">
                  <c:v>-5.9199999999999999E-3</c:v>
                </c:pt>
                <c:pt idx="2119">
                  <c:v>-5.9199999999999999E-3</c:v>
                </c:pt>
                <c:pt idx="2120">
                  <c:v>-5.9199999999999999E-3</c:v>
                </c:pt>
                <c:pt idx="2121">
                  <c:v>-5.9199999999999999E-3</c:v>
                </c:pt>
                <c:pt idx="2122">
                  <c:v>-5.9199999999999999E-3</c:v>
                </c:pt>
                <c:pt idx="2123">
                  <c:v>-5.8700000000000002E-3</c:v>
                </c:pt>
                <c:pt idx="2124">
                  <c:v>-5.8700000000000002E-3</c:v>
                </c:pt>
                <c:pt idx="2125">
                  <c:v>-5.8700000000000002E-3</c:v>
                </c:pt>
                <c:pt idx="2126">
                  <c:v>-5.8700000000000002E-3</c:v>
                </c:pt>
                <c:pt idx="2127">
                  <c:v>-5.8100000000000001E-3</c:v>
                </c:pt>
                <c:pt idx="2128">
                  <c:v>-5.8100000000000001E-3</c:v>
                </c:pt>
                <c:pt idx="2129">
                  <c:v>-5.8100000000000001E-3</c:v>
                </c:pt>
                <c:pt idx="2130">
                  <c:v>-5.8100000000000001E-3</c:v>
                </c:pt>
                <c:pt idx="2131">
                  <c:v>-5.8100000000000001E-3</c:v>
                </c:pt>
                <c:pt idx="2132">
                  <c:v>-5.7600000000000004E-3</c:v>
                </c:pt>
                <c:pt idx="2133">
                  <c:v>-5.7600000000000004E-3</c:v>
                </c:pt>
                <c:pt idx="2134">
                  <c:v>-5.7600000000000004E-3</c:v>
                </c:pt>
                <c:pt idx="2135">
                  <c:v>-5.7600000000000004E-3</c:v>
                </c:pt>
                <c:pt idx="2136">
                  <c:v>-5.7000000000000002E-3</c:v>
                </c:pt>
                <c:pt idx="2137">
                  <c:v>-5.7000000000000002E-3</c:v>
                </c:pt>
                <c:pt idx="2138">
                  <c:v>-5.7000000000000002E-3</c:v>
                </c:pt>
                <c:pt idx="2139">
                  <c:v>-5.7000000000000002E-3</c:v>
                </c:pt>
                <c:pt idx="2140">
                  <c:v>-5.6499999999999996E-3</c:v>
                </c:pt>
                <c:pt idx="2141">
                  <c:v>-5.6499999999999996E-3</c:v>
                </c:pt>
                <c:pt idx="2142">
                  <c:v>-5.6499999999999996E-3</c:v>
                </c:pt>
                <c:pt idx="2143">
                  <c:v>-5.6499999999999996E-3</c:v>
                </c:pt>
                <c:pt idx="2144">
                  <c:v>-5.5900000000000004E-3</c:v>
                </c:pt>
                <c:pt idx="2145">
                  <c:v>-5.5900000000000004E-3</c:v>
                </c:pt>
                <c:pt idx="2146">
                  <c:v>-5.5900000000000004E-3</c:v>
                </c:pt>
                <c:pt idx="2147">
                  <c:v>-5.5900000000000004E-3</c:v>
                </c:pt>
                <c:pt idx="2148">
                  <c:v>-5.5900000000000004E-3</c:v>
                </c:pt>
                <c:pt idx="2149">
                  <c:v>-5.5399999999999998E-3</c:v>
                </c:pt>
                <c:pt idx="2150">
                  <c:v>-5.5399999999999998E-3</c:v>
                </c:pt>
                <c:pt idx="2151">
                  <c:v>-5.5399999999999998E-3</c:v>
                </c:pt>
                <c:pt idx="2152">
                  <c:v>-5.5399999999999998E-3</c:v>
                </c:pt>
                <c:pt idx="2153">
                  <c:v>-5.5399999999999998E-3</c:v>
                </c:pt>
                <c:pt idx="2154">
                  <c:v>-5.4900000000000001E-3</c:v>
                </c:pt>
                <c:pt idx="2155">
                  <c:v>-5.4900000000000001E-3</c:v>
                </c:pt>
                <c:pt idx="2156">
                  <c:v>-5.4900000000000001E-3</c:v>
                </c:pt>
                <c:pt idx="2157">
                  <c:v>-5.4900000000000001E-3</c:v>
                </c:pt>
                <c:pt idx="2158">
                  <c:v>-5.4900000000000001E-3</c:v>
                </c:pt>
                <c:pt idx="2159">
                  <c:v>-5.4900000000000001E-3</c:v>
                </c:pt>
                <c:pt idx="2160">
                  <c:v>-5.4900000000000001E-3</c:v>
                </c:pt>
                <c:pt idx="2161">
                  <c:v>-5.4299999999999999E-3</c:v>
                </c:pt>
                <c:pt idx="2162">
                  <c:v>-5.4299999999999999E-3</c:v>
                </c:pt>
                <c:pt idx="2163">
                  <c:v>-5.4299999999999999E-3</c:v>
                </c:pt>
                <c:pt idx="2164">
                  <c:v>-5.4299999999999999E-3</c:v>
                </c:pt>
                <c:pt idx="2165">
                  <c:v>-5.4299999999999999E-3</c:v>
                </c:pt>
                <c:pt idx="2166">
                  <c:v>-5.4299999999999999E-3</c:v>
                </c:pt>
                <c:pt idx="2167">
                  <c:v>-5.4299999999999999E-3</c:v>
                </c:pt>
                <c:pt idx="2168">
                  <c:v>-5.4299999999999999E-3</c:v>
                </c:pt>
                <c:pt idx="2169">
                  <c:v>-5.4299999999999999E-3</c:v>
                </c:pt>
                <c:pt idx="2170">
                  <c:v>-5.4299999999999999E-3</c:v>
                </c:pt>
                <c:pt idx="2171">
                  <c:v>-5.4299999999999999E-3</c:v>
                </c:pt>
                <c:pt idx="2172">
                  <c:v>-5.4299999999999999E-3</c:v>
                </c:pt>
                <c:pt idx="2173">
                  <c:v>-5.4299999999999999E-3</c:v>
                </c:pt>
                <c:pt idx="2174">
                  <c:v>-5.4299999999999999E-3</c:v>
                </c:pt>
                <c:pt idx="2175">
                  <c:v>-5.4299999999999999E-3</c:v>
                </c:pt>
                <c:pt idx="2176">
                  <c:v>-5.4299999999999999E-3</c:v>
                </c:pt>
                <c:pt idx="2177">
                  <c:v>-5.4299999999999999E-3</c:v>
                </c:pt>
                <c:pt idx="2178">
                  <c:v>-5.4299999999999999E-3</c:v>
                </c:pt>
                <c:pt idx="2179">
                  <c:v>-5.4299999999999999E-3</c:v>
                </c:pt>
                <c:pt idx="2180">
                  <c:v>-5.4900000000000001E-3</c:v>
                </c:pt>
                <c:pt idx="2181">
                  <c:v>-5.4900000000000001E-3</c:v>
                </c:pt>
                <c:pt idx="2182">
                  <c:v>-5.4900000000000001E-3</c:v>
                </c:pt>
                <c:pt idx="2183">
                  <c:v>-5.4900000000000001E-3</c:v>
                </c:pt>
                <c:pt idx="2184">
                  <c:v>-5.4900000000000001E-3</c:v>
                </c:pt>
                <c:pt idx="2185">
                  <c:v>-5.4900000000000001E-3</c:v>
                </c:pt>
                <c:pt idx="2186">
                  <c:v>-5.4900000000000001E-3</c:v>
                </c:pt>
                <c:pt idx="2187">
                  <c:v>-5.5399999999999998E-3</c:v>
                </c:pt>
                <c:pt idx="2188">
                  <c:v>-5.5399999999999998E-3</c:v>
                </c:pt>
                <c:pt idx="2189">
                  <c:v>-5.5399999999999998E-3</c:v>
                </c:pt>
                <c:pt idx="2190">
                  <c:v>-5.5399999999999998E-3</c:v>
                </c:pt>
                <c:pt idx="2191">
                  <c:v>-5.5399999999999998E-3</c:v>
                </c:pt>
                <c:pt idx="2192">
                  <c:v>-5.5900000000000004E-3</c:v>
                </c:pt>
                <c:pt idx="2193">
                  <c:v>-5.5900000000000004E-3</c:v>
                </c:pt>
                <c:pt idx="2194">
                  <c:v>-5.5900000000000004E-3</c:v>
                </c:pt>
                <c:pt idx="2195">
                  <c:v>-5.5900000000000004E-3</c:v>
                </c:pt>
                <c:pt idx="2196">
                  <c:v>-5.6499999999999996E-3</c:v>
                </c:pt>
                <c:pt idx="2197">
                  <c:v>-5.6499999999999996E-3</c:v>
                </c:pt>
                <c:pt idx="2198">
                  <c:v>-5.6499999999999996E-3</c:v>
                </c:pt>
                <c:pt idx="2199">
                  <c:v>-5.7000000000000002E-3</c:v>
                </c:pt>
                <c:pt idx="2200">
                  <c:v>-5.7000000000000002E-3</c:v>
                </c:pt>
                <c:pt idx="2201">
                  <c:v>-5.7000000000000002E-3</c:v>
                </c:pt>
                <c:pt idx="2202">
                  <c:v>-5.7000000000000002E-3</c:v>
                </c:pt>
                <c:pt idx="2203">
                  <c:v>-5.7600000000000004E-3</c:v>
                </c:pt>
                <c:pt idx="2204">
                  <c:v>-5.7600000000000004E-3</c:v>
                </c:pt>
                <c:pt idx="2205">
                  <c:v>-5.7600000000000004E-3</c:v>
                </c:pt>
                <c:pt idx="2206">
                  <c:v>-5.8100000000000001E-3</c:v>
                </c:pt>
                <c:pt idx="2207">
                  <c:v>-5.8100000000000001E-3</c:v>
                </c:pt>
                <c:pt idx="2208">
                  <c:v>-5.8100000000000001E-3</c:v>
                </c:pt>
                <c:pt idx="2209">
                  <c:v>-5.8100000000000001E-3</c:v>
                </c:pt>
                <c:pt idx="2210">
                  <c:v>-5.8700000000000002E-3</c:v>
                </c:pt>
                <c:pt idx="2211">
                  <c:v>-5.8700000000000002E-3</c:v>
                </c:pt>
                <c:pt idx="2212">
                  <c:v>-5.9199999999999999E-3</c:v>
                </c:pt>
                <c:pt idx="2213">
                  <c:v>-5.9199999999999999E-3</c:v>
                </c:pt>
                <c:pt idx="2214">
                  <c:v>-5.9199999999999999E-3</c:v>
                </c:pt>
                <c:pt idx="2215">
                  <c:v>-5.9800000000000001E-3</c:v>
                </c:pt>
                <c:pt idx="2216">
                  <c:v>-5.9800000000000001E-3</c:v>
                </c:pt>
                <c:pt idx="2217">
                  <c:v>-5.9800000000000001E-3</c:v>
                </c:pt>
                <c:pt idx="2218">
                  <c:v>-6.0299999999999998E-3</c:v>
                </c:pt>
                <c:pt idx="2219">
                  <c:v>-6.0299999999999998E-3</c:v>
                </c:pt>
                <c:pt idx="2220">
                  <c:v>-6.0299999999999998E-3</c:v>
                </c:pt>
                <c:pt idx="2221">
                  <c:v>-6.0299999999999998E-3</c:v>
                </c:pt>
                <c:pt idx="2222">
                  <c:v>-6.0299999999999998E-3</c:v>
                </c:pt>
                <c:pt idx="2223">
                  <c:v>-6.0800000000000003E-3</c:v>
                </c:pt>
                <c:pt idx="2224">
                  <c:v>-6.0800000000000003E-3</c:v>
                </c:pt>
                <c:pt idx="2225">
                  <c:v>-6.0800000000000003E-3</c:v>
                </c:pt>
                <c:pt idx="2226">
                  <c:v>-6.0800000000000003E-3</c:v>
                </c:pt>
                <c:pt idx="2227">
                  <c:v>-6.1399999999999996E-3</c:v>
                </c:pt>
                <c:pt idx="2228">
                  <c:v>-6.1399999999999996E-3</c:v>
                </c:pt>
                <c:pt idx="2229">
                  <c:v>-6.1399999999999996E-3</c:v>
                </c:pt>
                <c:pt idx="2230">
                  <c:v>-6.1900000000000002E-3</c:v>
                </c:pt>
                <c:pt idx="2231">
                  <c:v>-6.1900000000000002E-3</c:v>
                </c:pt>
                <c:pt idx="2232">
                  <c:v>-6.1900000000000002E-3</c:v>
                </c:pt>
                <c:pt idx="2233">
                  <c:v>-6.1900000000000002E-3</c:v>
                </c:pt>
                <c:pt idx="2234">
                  <c:v>-6.2500000000000003E-3</c:v>
                </c:pt>
                <c:pt idx="2235">
                  <c:v>-6.2500000000000003E-3</c:v>
                </c:pt>
                <c:pt idx="2236">
                  <c:v>-6.2500000000000003E-3</c:v>
                </c:pt>
                <c:pt idx="2237">
                  <c:v>-6.2500000000000003E-3</c:v>
                </c:pt>
                <c:pt idx="2238">
                  <c:v>-6.2500000000000003E-3</c:v>
                </c:pt>
                <c:pt idx="2239">
                  <c:v>-6.2500000000000003E-3</c:v>
                </c:pt>
                <c:pt idx="2240">
                  <c:v>-6.1900000000000002E-3</c:v>
                </c:pt>
                <c:pt idx="2241">
                  <c:v>-6.1900000000000002E-3</c:v>
                </c:pt>
                <c:pt idx="2242">
                  <c:v>-6.2500000000000003E-3</c:v>
                </c:pt>
                <c:pt idx="2243">
                  <c:v>-6.2500000000000003E-3</c:v>
                </c:pt>
                <c:pt idx="2244">
                  <c:v>-6.2500000000000003E-3</c:v>
                </c:pt>
                <c:pt idx="2245">
                  <c:v>-6.3E-3</c:v>
                </c:pt>
                <c:pt idx="2246">
                  <c:v>-6.3E-3</c:v>
                </c:pt>
                <c:pt idx="2247">
                  <c:v>-6.3E-3</c:v>
                </c:pt>
                <c:pt idx="2248">
                  <c:v>-6.3E-3</c:v>
                </c:pt>
                <c:pt idx="2249">
                  <c:v>-6.3E-3</c:v>
                </c:pt>
                <c:pt idx="2250">
                  <c:v>-6.3E-3</c:v>
                </c:pt>
                <c:pt idx="2251">
                  <c:v>-6.3E-3</c:v>
                </c:pt>
                <c:pt idx="2252">
                  <c:v>-6.3E-3</c:v>
                </c:pt>
                <c:pt idx="2253">
                  <c:v>-6.3E-3</c:v>
                </c:pt>
                <c:pt idx="2254">
                  <c:v>-6.2500000000000003E-3</c:v>
                </c:pt>
                <c:pt idx="2255">
                  <c:v>-6.2500000000000003E-3</c:v>
                </c:pt>
                <c:pt idx="2256">
                  <c:v>-6.2500000000000003E-3</c:v>
                </c:pt>
                <c:pt idx="2257">
                  <c:v>-6.1900000000000002E-3</c:v>
                </c:pt>
                <c:pt idx="2258">
                  <c:v>-6.2500000000000003E-3</c:v>
                </c:pt>
                <c:pt idx="2259">
                  <c:v>-6.2500000000000003E-3</c:v>
                </c:pt>
                <c:pt idx="2260">
                  <c:v>-6.2500000000000003E-3</c:v>
                </c:pt>
                <c:pt idx="2261">
                  <c:v>-6.3E-3</c:v>
                </c:pt>
                <c:pt idx="2262">
                  <c:v>-6.3E-3</c:v>
                </c:pt>
                <c:pt idx="2263">
                  <c:v>-6.3E-3</c:v>
                </c:pt>
                <c:pt idx="2264">
                  <c:v>-6.3E-3</c:v>
                </c:pt>
                <c:pt idx="2265">
                  <c:v>-6.3E-3</c:v>
                </c:pt>
                <c:pt idx="2266">
                  <c:v>-6.3E-3</c:v>
                </c:pt>
                <c:pt idx="2267">
                  <c:v>-6.3E-3</c:v>
                </c:pt>
                <c:pt idx="2268">
                  <c:v>-6.3E-3</c:v>
                </c:pt>
                <c:pt idx="2269">
                  <c:v>-6.3E-3</c:v>
                </c:pt>
                <c:pt idx="2270">
                  <c:v>-6.2500000000000003E-3</c:v>
                </c:pt>
                <c:pt idx="2271">
                  <c:v>-6.2500000000000003E-3</c:v>
                </c:pt>
                <c:pt idx="2272">
                  <c:v>-6.1900000000000002E-3</c:v>
                </c:pt>
                <c:pt idx="2273">
                  <c:v>-6.1900000000000002E-3</c:v>
                </c:pt>
                <c:pt idx="2274">
                  <c:v>-6.2500000000000003E-3</c:v>
                </c:pt>
                <c:pt idx="2275">
                  <c:v>-6.2500000000000003E-3</c:v>
                </c:pt>
                <c:pt idx="2276">
                  <c:v>-6.3E-3</c:v>
                </c:pt>
                <c:pt idx="2277">
                  <c:v>-6.3600000000000002E-3</c:v>
                </c:pt>
                <c:pt idx="2278">
                  <c:v>-6.4099999999999999E-3</c:v>
                </c:pt>
                <c:pt idx="2279">
                  <c:v>-6.4099999999999999E-3</c:v>
                </c:pt>
                <c:pt idx="2280">
                  <c:v>-6.4700000000000001E-3</c:v>
                </c:pt>
                <c:pt idx="2281">
                  <c:v>-6.4700000000000001E-3</c:v>
                </c:pt>
                <c:pt idx="2282">
                  <c:v>-6.4700000000000001E-3</c:v>
                </c:pt>
                <c:pt idx="2283">
                  <c:v>-6.5199999999999998E-3</c:v>
                </c:pt>
                <c:pt idx="2284">
                  <c:v>-6.5199999999999998E-3</c:v>
                </c:pt>
                <c:pt idx="2285">
                  <c:v>-6.5199999999999998E-3</c:v>
                </c:pt>
                <c:pt idx="2286">
                  <c:v>-6.5199999999999998E-3</c:v>
                </c:pt>
                <c:pt idx="2287">
                  <c:v>-6.5199999999999998E-3</c:v>
                </c:pt>
                <c:pt idx="2288">
                  <c:v>-6.5199999999999998E-3</c:v>
                </c:pt>
                <c:pt idx="2289">
                  <c:v>-6.5199999999999998E-3</c:v>
                </c:pt>
                <c:pt idx="2290">
                  <c:v>-6.6299999999999996E-3</c:v>
                </c:pt>
                <c:pt idx="2291">
                  <c:v>-6.6800000000000002E-3</c:v>
                </c:pt>
                <c:pt idx="2292">
                  <c:v>-6.79E-3</c:v>
                </c:pt>
                <c:pt idx="2293">
                  <c:v>-6.8999999999999999E-3</c:v>
                </c:pt>
                <c:pt idx="2294">
                  <c:v>-7.0099999999999997E-3</c:v>
                </c:pt>
                <c:pt idx="2295">
                  <c:v>-7.0699999999999999E-3</c:v>
                </c:pt>
                <c:pt idx="2296">
                  <c:v>-7.1700000000000002E-3</c:v>
                </c:pt>
                <c:pt idx="2297">
                  <c:v>-7.2300000000000003E-3</c:v>
                </c:pt>
                <c:pt idx="2298">
                  <c:v>-7.28E-3</c:v>
                </c:pt>
                <c:pt idx="2299">
                  <c:v>-7.3899999999999999E-3</c:v>
                </c:pt>
                <c:pt idx="2300">
                  <c:v>-7.45E-3</c:v>
                </c:pt>
                <c:pt idx="2301">
                  <c:v>-7.4999999999999997E-3</c:v>
                </c:pt>
                <c:pt idx="2302">
                  <c:v>-7.5599999999999999E-3</c:v>
                </c:pt>
                <c:pt idx="2303">
                  <c:v>-7.6099999999999996E-3</c:v>
                </c:pt>
                <c:pt idx="2304">
                  <c:v>-7.6600000000000001E-3</c:v>
                </c:pt>
                <c:pt idx="2305">
                  <c:v>-7.77E-3</c:v>
                </c:pt>
                <c:pt idx="2306">
                  <c:v>-7.9399999999999991E-3</c:v>
                </c:pt>
                <c:pt idx="2307">
                  <c:v>-8.1499999999999993E-3</c:v>
                </c:pt>
                <c:pt idx="2308">
                  <c:v>-8.3199999999999993E-3</c:v>
                </c:pt>
                <c:pt idx="2309">
                  <c:v>-8.5400000000000007E-3</c:v>
                </c:pt>
                <c:pt idx="2310">
                  <c:v>-8.7500000000000008E-3</c:v>
                </c:pt>
                <c:pt idx="2311">
                  <c:v>-8.9200000000000008E-3</c:v>
                </c:pt>
                <c:pt idx="2312">
                  <c:v>-9.1299999999999992E-3</c:v>
                </c:pt>
                <c:pt idx="2313">
                  <c:v>-9.2999999999999992E-3</c:v>
                </c:pt>
                <c:pt idx="2314">
                  <c:v>-9.4599999999999997E-3</c:v>
                </c:pt>
                <c:pt idx="2315">
                  <c:v>-9.6799999999999994E-3</c:v>
                </c:pt>
                <c:pt idx="2316">
                  <c:v>-9.8399999999999998E-3</c:v>
                </c:pt>
                <c:pt idx="2317">
                  <c:v>-1.001E-2</c:v>
                </c:pt>
                <c:pt idx="2318">
                  <c:v>-1.017E-2</c:v>
                </c:pt>
                <c:pt idx="2319">
                  <c:v>-1.0330000000000001E-2</c:v>
                </c:pt>
                <c:pt idx="2320">
                  <c:v>-1.055E-2</c:v>
                </c:pt>
                <c:pt idx="2321">
                  <c:v>-1.077E-2</c:v>
                </c:pt>
                <c:pt idx="2322">
                  <c:v>-1.1089999999999999E-2</c:v>
                </c:pt>
                <c:pt idx="2323">
                  <c:v>-1.142E-2</c:v>
                </c:pt>
                <c:pt idx="2324">
                  <c:v>-1.175E-2</c:v>
                </c:pt>
                <c:pt idx="2325">
                  <c:v>-1.213E-2</c:v>
                </c:pt>
                <c:pt idx="2326">
                  <c:v>-1.2460000000000001E-2</c:v>
                </c:pt>
                <c:pt idx="2327">
                  <c:v>-1.2840000000000001E-2</c:v>
                </c:pt>
                <c:pt idx="2328">
                  <c:v>-1.316E-2</c:v>
                </c:pt>
                <c:pt idx="2329">
                  <c:v>-1.349E-2</c:v>
                </c:pt>
                <c:pt idx="2330">
                  <c:v>-1.387E-2</c:v>
                </c:pt>
                <c:pt idx="2331">
                  <c:v>-1.4200000000000001E-2</c:v>
                </c:pt>
                <c:pt idx="2332">
                  <c:v>-1.453E-2</c:v>
                </c:pt>
                <c:pt idx="2333">
                  <c:v>-1.491E-2</c:v>
                </c:pt>
                <c:pt idx="2334">
                  <c:v>-1.523E-2</c:v>
                </c:pt>
                <c:pt idx="2335">
                  <c:v>-1.5559999999999999E-2</c:v>
                </c:pt>
                <c:pt idx="2336">
                  <c:v>-1.5890000000000001E-2</c:v>
                </c:pt>
                <c:pt idx="2337">
                  <c:v>-1.6320000000000001E-2</c:v>
                </c:pt>
                <c:pt idx="2338">
                  <c:v>-1.6809999999999999E-2</c:v>
                </c:pt>
                <c:pt idx="2339">
                  <c:v>-1.736E-2</c:v>
                </c:pt>
                <c:pt idx="2340">
                  <c:v>-1.796E-2</c:v>
                </c:pt>
                <c:pt idx="2341">
                  <c:v>-1.8499999999999999E-2</c:v>
                </c:pt>
                <c:pt idx="2342">
                  <c:v>-1.9099999999999999E-2</c:v>
                </c:pt>
                <c:pt idx="2343">
                  <c:v>-1.9640000000000001E-2</c:v>
                </c:pt>
                <c:pt idx="2344">
                  <c:v>-2.019E-2</c:v>
                </c:pt>
                <c:pt idx="2345">
                  <c:v>-2.0729999999999998E-2</c:v>
                </c:pt>
                <c:pt idx="2346">
                  <c:v>-2.128E-2</c:v>
                </c:pt>
                <c:pt idx="2347">
                  <c:v>-2.1819999999999999E-2</c:v>
                </c:pt>
                <c:pt idx="2348">
                  <c:v>-2.2419999999999999E-2</c:v>
                </c:pt>
                <c:pt idx="2349">
                  <c:v>-2.2970000000000001E-2</c:v>
                </c:pt>
                <c:pt idx="2350">
                  <c:v>-2.351E-2</c:v>
                </c:pt>
                <c:pt idx="2351">
                  <c:v>-2.4049999999999998E-2</c:v>
                </c:pt>
                <c:pt idx="2352">
                  <c:v>-2.4649999999999998E-2</c:v>
                </c:pt>
                <c:pt idx="2353">
                  <c:v>-2.5309999999999999E-2</c:v>
                </c:pt>
                <c:pt idx="2354">
                  <c:v>-2.6069999999999999E-2</c:v>
                </c:pt>
                <c:pt idx="2355">
                  <c:v>-2.683E-2</c:v>
                </c:pt>
                <c:pt idx="2356">
                  <c:v>-2.7650000000000001E-2</c:v>
                </c:pt>
                <c:pt idx="2357">
                  <c:v>-2.8469999999999999E-2</c:v>
                </c:pt>
                <c:pt idx="2358">
                  <c:v>-2.928E-2</c:v>
                </c:pt>
                <c:pt idx="2359">
                  <c:v>-3.0099999999999998E-2</c:v>
                </c:pt>
                <c:pt idx="2360">
                  <c:v>-3.092E-2</c:v>
                </c:pt>
                <c:pt idx="2361">
                  <c:v>-3.168E-2</c:v>
                </c:pt>
                <c:pt idx="2362">
                  <c:v>-3.2489999999999998E-2</c:v>
                </c:pt>
                <c:pt idx="2363">
                  <c:v>-3.3259999999999998E-2</c:v>
                </c:pt>
                <c:pt idx="2364">
                  <c:v>-3.4070000000000003E-2</c:v>
                </c:pt>
                <c:pt idx="2365">
                  <c:v>-3.4889999999999997E-2</c:v>
                </c:pt>
                <c:pt idx="2366">
                  <c:v>-3.5709999999999999E-2</c:v>
                </c:pt>
                <c:pt idx="2367">
                  <c:v>-3.6519999999999997E-2</c:v>
                </c:pt>
                <c:pt idx="2368">
                  <c:v>-3.7339999999999998E-2</c:v>
                </c:pt>
                <c:pt idx="2369">
                  <c:v>-3.8269999999999998E-2</c:v>
                </c:pt>
                <c:pt idx="2370">
                  <c:v>-3.925E-2</c:v>
                </c:pt>
                <c:pt idx="2371">
                  <c:v>-4.0340000000000001E-2</c:v>
                </c:pt>
                <c:pt idx="2372">
                  <c:v>-4.1369999999999997E-2</c:v>
                </c:pt>
                <c:pt idx="2373">
                  <c:v>-4.2509999999999999E-2</c:v>
                </c:pt>
                <c:pt idx="2374">
                  <c:v>-4.36E-2</c:v>
                </c:pt>
                <c:pt idx="2375">
                  <c:v>-4.4639999999999999E-2</c:v>
                </c:pt>
                <c:pt idx="2376">
                  <c:v>-4.573E-2</c:v>
                </c:pt>
                <c:pt idx="2377">
                  <c:v>-4.6760000000000003E-2</c:v>
                </c:pt>
                <c:pt idx="2378">
                  <c:v>-4.7800000000000002E-2</c:v>
                </c:pt>
                <c:pt idx="2379">
                  <c:v>-4.8890000000000003E-2</c:v>
                </c:pt>
                <c:pt idx="2380">
                  <c:v>-4.9919999999999999E-2</c:v>
                </c:pt>
                <c:pt idx="2381">
                  <c:v>-5.101E-2</c:v>
                </c:pt>
                <c:pt idx="2382">
                  <c:v>-5.21E-2</c:v>
                </c:pt>
                <c:pt idx="2383">
                  <c:v>-5.3129999999999997E-2</c:v>
                </c:pt>
                <c:pt idx="2384">
                  <c:v>-5.4219999999999997E-2</c:v>
                </c:pt>
                <c:pt idx="2385">
                  <c:v>-5.5419999999999997E-2</c:v>
                </c:pt>
                <c:pt idx="2386">
                  <c:v>-5.6669999999999998E-2</c:v>
                </c:pt>
                <c:pt idx="2387">
                  <c:v>-5.7979999999999997E-2</c:v>
                </c:pt>
                <c:pt idx="2388">
                  <c:v>-5.9339999999999997E-2</c:v>
                </c:pt>
                <c:pt idx="2389">
                  <c:v>-6.0699999999999997E-2</c:v>
                </c:pt>
                <c:pt idx="2390">
                  <c:v>-6.2059999999999997E-2</c:v>
                </c:pt>
                <c:pt idx="2391">
                  <c:v>-6.3420000000000004E-2</c:v>
                </c:pt>
                <c:pt idx="2392">
                  <c:v>-6.4729999999999996E-2</c:v>
                </c:pt>
                <c:pt idx="2393">
                  <c:v>-6.5979999999999997E-2</c:v>
                </c:pt>
                <c:pt idx="2394">
                  <c:v>-6.7290000000000003E-2</c:v>
                </c:pt>
                <c:pt idx="2395">
                  <c:v>-6.8599999999999994E-2</c:v>
                </c:pt>
                <c:pt idx="2396">
                  <c:v>-6.9900000000000004E-2</c:v>
                </c:pt>
                <c:pt idx="2397">
                  <c:v>-7.1209999999999996E-2</c:v>
                </c:pt>
                <c:pt idx="2398">
                  <c:v>-7.2520000000000001E-2</c:v>
                </c:pt>
                <c:pt idx="2399">
                  <c:v>-7.3770000000000002E-2</c:v>
                </c:pt>
                <c:pt idx="2400">
                  <c:v>-7.5130000000000002E-2</c:v>
                </c:pt>
                <c:pt idx="2401">
                  <c:v>-7.6550000000000007E-2</c:v>
                </c:pt>
                <c:pt idx="2402">
                  <c:v>-7.8070000000000001E-2</c:v>
                </c:pt>
                <c:pt idx="2403">
                  <c:v>-7.9600000000000004E-2</c:v>
                </c:pt>
                <c:pt idx="2404">
                  <c:v>-8.1180000000000002E-2</c:v>
                </c:pt>
                <c:pt idx="2405">
                  <c:v>-8.276E-2</c:v>
                </c:pt>
                <c:pt idx="2406">
                  <c:v>-8.4330000000000002E-2</c:v>
                </c:pt>
                <c:pt idx="2407">
                  <c:v>-8.591E-2</c:v>
                </c:pt>
                <c:pt idx="2408">
                  <c:v>-8.7440000000000004E-2</c:v>
                </c:pt>
                <c:pt idx="2409">
                  <c:v>-8.8959999999999997E-2</c:v>
                </c:pt>
                <c:pt idx="2410">
                  <c:v>-9.0429999999999996E-2</c:v>
                </c:pt>
                <c:pt idx="2411">
                  <c:v>-9.1899999999999996E-2</c:v>
                </c:pt>
                <c:pt idx="2412">
                  <c:v>-9.3429999999999999E-2</c:v>
                </c:pt>
                <c:pt idx="2413">
                  <c:v>-9.4950000000000007E-2</c:v>
                </c:pt>
                <c:pt idx="2414">
                  <c:v>-9.6420000000000006E-2</c:v>
                </c:pt>
                <c:pt idx="2415">
                  <c:v>-9.7890000000000005E-2</c:v>
                </c:pt>
                <c:pt idx="2416">
                  <c:v>-9.9419999999999994E-2</c:v>
                </c:pt>
                <c:pt idx="2417">
                  <c:v>-0.10105</c:v>
                </c:pt>
                <c:pt idx="2418">
                  <c:v>-0.10274</c:v>
                </c:pt>
                <c:pt idx="2419">
                  <c:v>-0.10448</c:v>
                </c:pt>
                <c:pt idx="2420">
                  <c:v>-0.10621999999999999</c:v>
                </c:pt>
                <c:pt idx="2421">
                  <c:v>-0.10797</c:v>
                </c:pt>
                <c:pt idx="2422">
                  <c:v>-0.10971</c:v>
                </c:pt>
                <c:pt idx="2423">
                  <c:v>-0.11144999999999999</c:v>
                </c:pt>
                <c:pt idx="2424">
                  <c:v>-0.11314</c:v>
                </c:pt>
                <c:pt idx="2425">
                  <c:v>-0.11477</c:v>
                </c:pt>
                <c:pt idx="2426">
                  <c:v>-0.11635</c:v>
                </c:pt>
                <c:pt idx="2427">
                  <c:v>-0.11799</c:v>
                </c:pt>
                <c:pt idx="2428">
                  <c:v>-0.11962</c:v>
                </c:pt>
                <c:pt idx="2429">
                  <c:v>-0.12125</c:v>
                </c:pt>
                <c:pt idx="2430">
                  <c:v>-0.12289</c:v>
                </c:pt>
                <c:pt idx="2431">
                  <c:v>-0.12452000000000001</c:v>
                </c:pt>
                <c:pt idx="2432">
                  <c:v>-0.12615000000000001</c:v>
                </c:pt>
                <c:pt idx="2433">
                  <c:v>-0.12790000000000001</c:v>
                </c:pt>
                <c:pt idx="2434">
                  <c:v>-0.12969</c:v>
                </c:pt>
                <c:pt idx="2435">
                  <c:v>-0.13149</c:v>
                </c:pt>
                <c:pt idx="2436">
                  <c:v>-0.13333999999999999</c:v>
                </c:pt>
                <c:pt idx="2437">
                  <c:v>-0.13525000000000001</c:v>
                </c:pt>
                <c:pt idx="2438">
                  <c:v>-0.13705000000000001</c:v>
                </c:pt>
                <c:pt idx="2439">
                  <c:v>-0.1389</c:v>
                </c:pt>
                <c:pt idx="2440">
                  <c:v>-0.14063999999999999</c:v>
                </c:pt>
                <c:pt idx="2441">
                  <c:v>-0.14233000000000001</c:v>
                </c:pt>
                <c:pt idx="2442">
                  <c:v>-0.14402000000000001</c:v>
                </c:pt>
                <c:pt idx="2443">
                  <c:v>-0.1457</c:v>
                </c:pt>
                <c:pt idx="2444">
                  <c:v>-0.14738999999999999</c:v>
                </c:pt>
                <c:pt idx="2445">
                  <c:v>-0.14907999999999999</c:v>
                </c:pt>
                <c:pt idx="2446">
                  <c:v>-0.15076999999999999</c:v>
                </c:pt>
                <c:pt idx="2447">
                  <c:v>-0.15240000000000001</c:v>
                </c:pt>
                <c:pt idx="2448">
                  <c:v>-0.15409</c:v>
                </c:pt>
                <c:pt idx="2449">
                  <c:v>-0.15589</c:v>
                </c:pt>
                <c:pt idx="2450">
                  <c:v>-0.15767999999999999</c:v>
                </c:pt>
                <c:pt idx="2451">
                  <c:v>-0.15959000000000001</c:v>
                </c:pt>
                <c:pt idx="2452">
                  <c:v>-0.16144</c:v>
                </c:pt>
                <c:pt idx="2453">
                  <c:v>-0.16335</c:v>
                </c:pt>
                <c:pt idx="2454">
                  <c:v>-0.16520000000000001</c:v>
                </c:pt>
                <c:pt idx="2455">
                  <c:v>-0.16699</c:v>
                </c:pt>
                <c:pt idx="2456">
                  <c:v>-0.16874</c:v>
                </c:pt>
                <c:pt idx="2457">
                  <c:v>-0.17043</c:v>
                </c:pt>
                <c:pt idx="2458">
                  <c:v>-0.17211000000000001</c:v>
                </c:pt>
                <c:pt idx="2459">
                  <c:v>-0.17374999999999999</c:v>
                </c:pt>
                <c:pt idx="2460">
                  <c:v>-0.17544000000000001</c:v>
                </c:pt>
                <c:pt idx="2461">
                  <c:v>-0.17712</c:v>
                </c:pt>
                <c:pt idx="2462">
                  <c:v>-0.17876</c:v>
                </c:pt>
                <c:pt idx="2463">
                  <c:v>-0.18038999999999999</c:v>
                </c:pt>
                <c:pt idx="2464">
                  <c:v>-0.18207999999999999</c:v>
                </c:pt>
                <c:pt idx="2465">
                  <c:v>-0.18382000000000001</c:v>
                </c:pt>
                <c:pt idx="2466">
                  <c:v>-0.18556</c:v>
                </c:pt>
                <c:pt idx="2467">
                  <c:v>-0.18742</c:v>
                </c:pt>
                <c:pt idx="2468">
                  <c:v>-0.18920999999999999</c:v>
                </c:pt>
                <c:pt idx="2469">
                  <c:v>-0.19106000000000001</c:v>
                </c:pt>
                <c:pt idx="2470">
                  <c:v>-0.19286</c:v>
                </c:pt>
                <c:pt idx="2471">
                  <c:v>-0.1946</c:v>
                </c:pt>
                <c:pt idx="2472">
                  <c:v>-0.19628999999999999</c:v>
                </c:pt>
                <c:pt idx="2473">
                  <c:v>-0.19792000000000001</c:v>
                </c:pt>
                <c:pt idx="2474">
                  <c:v>-0.19950000000000001</c:v>
                </c:pt>
                <c:pt idx="2475">
                  <c:v>-0.20108000000000001</c:v>
                </c:pt>
                <c:pt idx="2476">
                  <c:v>-0.20266000000000001</c:v>
                </c:pt>
                <c:pt idx="2477">
                  <c:v>-0.20424</c:v>
                </c:pt>
                <c:pt idx="2478">
                  <c:v>-0.20582</c:v>
                </c:pt>
                <c:pt idx="2479">
                  <c:v>-0.20735000000000001</c:v>
                </c:pt>
                <c:pt idx="2480">
                  <c:v>-0.20891999999999999</c:v>
                </c:pt>
                <c:pt idx="2481">
                  <c:v>-0.21056</c:v>
                </c:pt>
                <c:pt idx="2482">
                  <c:v>-0.21224999999999999</c:v>
                </c:pt>
                <c:pt idx="2483">
                  <c:v>-0.21393000000000001</c:v>
                </c:pt>
                <c:pt idx="2484">
                  <c:v>-0.21568000000000001</c:v>
                </c:pt>
                <c:pt idx="2485">
                  <c:v>-0.21736</c:v>
                </c:pt>
                <c:pt idx="2486">
                  <c:v>-0.21904999999999999</c:v>
                </c:pt>
                <c:pt idx="2487">
                  <c:v>-0.22069</c:v>
                </c:pt>
                <c:pt idx="2488">
                  <c:v>-0.22227</c:v>
                </c:pt>
                <c:pt idx="2489">
                  <c:v>-0.22373999999999999</c:v>
                </c:pt>
                <c:pt idx="2490">
                  <c:v>-0.22514999999999999</c:v>
                </c:pt>
                <c:pt idx="2491">
                  <c:v>-0.22661999999999999</c:v>
                </c:pt>
                <c:pt idx="2492">
                  <c:v>-0.22808999999999999</c:v>
                </c:pt>
                <c:pt idx="2493">
                  <c:v>-0.22950999999999999</c:v>
                </c:pt>
                <c:pt idx="2494">
                  <c:v>-0.23097999999999999</c:v>
                </c:pt>
                <c:pt idx="2495">
                  <c:v>-0.23239000000000001</c:v>
                </c:pt>
                <c:pt idx="2496">
                  <c:v>-0.23380999999999999</c:v>
                </c:pt>
                <c:pt idx="2497">
                  <c:v>-0.23533000000000001</c:v>
                </c:pt>
                <c:pt idx="2498">
                  <c:v>-0.23685999999999999</c:v>
                </c:pt>
                <c:pt idx="2499">
                  <c:v>-0.23838000000000001</c:v>
                </c:pt>
                <c:pt idx="2500">
                  <c:v>-0.23996000000000001</c:v>
                </c:pt>
                <c:pt idx="2501">
                  <c:v>-0.24149000000000001</c:v>
                </c:pt>
                <c:pt idx="2502">
                  <c:v>-0.24301</c:v>
                </c:pt>
                <c:pt idx="2503">
                  <c:v>-0.24448</c:v>
                </c:pt>
                <c:pt idx="2504">
                  <c:v>-0.24590000000000001</c:v>
                </c:pt>
                <c:pt idx="2505">
                  <c:v>-0.2472</c:v>
                </c:pt>
                <c:pt idx="2506">
                  <c:v>-0.24845999999999999</c:v>
                </c:pt>
                <c:pt idx="2507">
                  <c:v>-0.24976000000000001</c:v>
                </c:pt>
                <c:pt idx="2508">
                  <c:v>-0.25102000000000002</c:v>
                </c:pt>
                <c:pt idx="2509">
                  <c:v>-0.25231999999999999</c:v>
                </c:pt>
                <c:pt idx="2510">
                  <c:v>-0.25363000000000002</c:v>
                </c:pt>
                <c:pt idx="2511">
                  <c:v>-0.25488</c:v>
                </c:pt>
                <c:pt idx="2512">
                  <c:v>-0.25613999999999998</c:v>
                </c:pt>
                <c:pt idx="2513">
                  <c:v>-0.25750000000000001</c:v>
                </c:pt>
                <c:pt idx="2514">
                  <c:v>-0.25879999999999997</c:v>
                </c:pt>
                <c:pt idx="2515">
                  <c:v>-0.26022000000000001</c:v>
                </c:pt>
                <c:pt idx="2516">
                  <c:v>-0.26157999999999998</c:v>
                </c:pt>
                <c:pt idx="2517">
                  <c:v>-0.26294000000000001</c:v>
                </c:pt>
                <c:pt idx="2518">
                  <c:v>-0.26429999999999998</c:v>
                </c:pt>
                <c:pt idx="2519">
                  <c:v>-0.26556000000000002</c:v>
                </c:pt>
                <c:pt idx="2520">
                  <c:v>-0.26680999999999999</c:v>
                </c:pt>
                <c:pt idx="2521">
                  <c:v>-0.26790000000000003</c:v>
                </c:pt>
                <c:pt idx="2522">
                  <c:v>-0.26899000000000001</c:v>
                </c:pt>
                <c:pt idx="2523">
                  <c:v>-0.27007999999999999</c:v>
                </c:pt>
                <c:pt idx="2524">
                  <c:v>-0.27122000000000002</c:v>
                </c:pt>
                <c:pt idx="2525">
                  <c:v>-0.27231</c:v>
                </c:pt>
                <c:pt idx="2526">
                  <c:v>-0.27345000000000003</c:v>
                </c:pt>
                <c:pt idx="2527">
                  <c:v>-0.27454000000000001</c:v>
                </c:pt>
                <c:pt idx="2528">
                  <c:v>-0.27562999999999999</c:v>
                </c:pt>
                <c:pt idx="2529">
                  <c:v>-0.27677000000000002</c:v>
                </c:pt>
                <c:pt idx="2530">
                  <c:v>-0.27792</c:v>
                </c:pt>
                <c:pt idx="2531">
                  <c:v>-0.27911000000000002</c:v>
                </c:pt>
                <c:pt idx="2532">
                  <c:v>-0.28031</c:v>
                </c:pt>
                <c:pt idx="2533">
                  <c:v>-0.28145999999999999</c:v>
                </c:pt>
                <c:pt idx="2534">
                  <c:v>-0.28260000000000002</c:v>
                </c:pt>
                <c:pt idx="2535">
                  <c:v>-0.28373999999999999</c:v>
                </c:pt>
                <c:pt idx="2536">
                  <c:v>-0.28477999999999998</c:v>
                </c:pt>
                <c:pt idx="2537">
                  <c:v>-0.28570000000000001</c:v>
                </c:pt>
                <c:pt idx="2538">
                  <c:v>-0.28663</c:v>
                </c:pt>
                <c:pt idx="2539">
                  <c:v>-0.28754999999999997</c:v>
                </c:pt>
                <c:pt idx="2540">
                  <c:v>-0.28848000000000001</c:v>
                </c:pt>
                <c:pt idx="2541">
                  <c:v>-0.28941</c:v>
                </c:pt>
                <c:pt idx="2542">
                  <c:v>-0.29032999999999998</c:v>
                </c:pt>
                <c:pt idx="2543">
                  <c:v>-0.29126000000000002</c:v>
                </c:pt>
                <c:pt idx="2544">
                  <c:v>-0.29218</c:v>
                </c:pt>
                <c:pt idx="2545">
                  <c:v>-0.29315999999999998</c:v>
                </c:pt>
                <c:pt idx="2546">
                  <c:v>-0.29414000000000001</c:v>
                </c:pt>
                <c:pt idx="2547">
                  <c:v>-0.29511999999999999</c:v>
                </c:pt>
                <c:pt idx="2548">
                  <c:v>-0.29609999999999997</c:v>
                </c:pt>
                <c:pt idx="2549">
                  <c:v>-0.29708000000000001</c:v>
                </c:pt>
                <c:pt idx="2550">
                  <c:v>-0.29805999999999999</c:v>
                </c:pt>
                <c:pt idx="2551">
                  <c:v>-0.29893999999999998</c:v>
                </c:pt>
                <c:pt idx="2552">
                  <c:v>-0.29981000000000002</c:v>
                </c:pt>
                <c:pt idx="2553">
                  <c:v>-0.30057</c:v>
                </c:pt>
                <c:pt idx="2554">
                  <c:v>-0.30132999999999999</c:v>
                </c:pt>
                <c:pt idx="2555">
                  <c:v>-0.30203999999999998</c:v>
                </c:pt>
                <c:pt idx="2556">
                  <c:v>-0.30280000000000001</c:v>
                </c:pt>
                <c:pt idx="2557">
                  <c:v>-0.30362</c:v>
                </c:pt>
                <c:pt idx="2558">
                  <c:v>-0.30437999999999998</c:v>
                </c:pt>
                <c:pt idx="2559">
                  <c:v>-0.30514000000000002</c:v>
                </c:pt>
                <c:pt idx="2560">
                  <c:v>-0.30591000000000002</c:v>
                </c:pt>
                <c:pt idx="2561">
                  <c:v>-0.30667</c:v>
                </c:pt>
                <c:pt idx="2562">
                  <c:v>-0.30747999999999998</c:v>
                </c:pt>
                <c:pt idx="2563">
                  <c:v>-0.30825000000000002</c:v>
                </c:pt>
                <c:pt idx="2564">
                  <c:v>-0.30906</c:v>
                </c:pt>
                <c:pt idx="2565">
                  <c:v>-0.30982999999999999</c:v>
                </c:pt>
                <c:pt idx="2566">
                  <c:v>-0.31058999999999998</c:v>
                </c:pt>
                <c:pt idx="2567">
                  <c:v>-0.31135000000000002</c:v>
                </c:pt>
                <c:pt idx="2568">
                  <c:v>-0.312</c:v>
                </c:pt>
                <c:pt idx="2569">
                  <c:v>-0.31259999999999999</c:v>
                </c:pt>
                <c:pt idx="2570">
                  <c:v>-0.31319999999999998</c:v>
                </c:pt>
                <c:pt idx="2571">
                  <c:v>-0.31374999999999997</c:v>
                </c:pt>
                <c:pt idx="2572">
                  <c:v>-0.31435000000000002</c:v>
                </c:pt>
                <c:pt idx="2573">
                  <c:v>-0.315</c:v>
                </c:pt>
                <c:pt idx="2574">
                  <c:v>-0.31559999999999999</c:v>
                </c:pt>
                <c:pt idx="2575">
                  <c:v>-0.31619999999999998</c:v>
                </c:pt>
                <c:pt idx="2576">
                  <c:v>-0.31680000000000003</c:v>
                </c:pt>
                <c:pt idx="2577">
                  <c:v>-0.31740000000000002</c:v>
                </c:pt>
                <c:pt idx="2578">
                  <c:v>-0.31798999999999999</c:v>
                </c:pt>
                <c:pt idx="2579">
                  <c:v>-0.31858999999999998</c:v>
                </c:pt>
                <c:pt idx="2580">
                  <c:v>-0.31918999999999997</c:v>
                </c:pt>
                <c:pt idx="2581">
                  <c:v>-0.31979000000000002</c:v>
                </c:pt>
                <c:pt idx="2582">
                  <c:v>-0.32039000000000001</c:v>
                </c:pt>
                <c:pt idx="2583">
                  <c:v>-0.32092999999999999</c:v>
                </c:pt>
                <c:pt idx="2584">
                  <c:v>-0.32142999999999999</c:v>
                </c:pt>
                <c:pt idx="2585">
                  <c:v>-0.32185999999999998</c:v>
                </c:pt>
                <c:pt idx="2586">
                  <c:v>-0.32229999999999998</c:v>
                </c:pt>
                <c:pt idx="2587">
                  <c:v>-0.32273000000000002</c:v>
                </c:pt>
                <c:pt idx="2588">
                  <c:v>-0.32317000000000001</c:v>
                </c:pt>
                <c:pt idx="2589">
                  <c:v>-0.3236</c:v>
                </c:pt>
                <c:pt idx="2590">
                  <c:v>-0.32403999999999999</c:v>
                </c:pt>
                <c:pt idx="2591">
                  <c:v>-0.32446999999999998</c:v>
                </c:pt>
                <c:pt idx="2592">
                  <c:v>-0.32490999999999998</c:v>
                </c:pt>
                <c:pt idx="2593">
                  <c:v>-0.32534999999999997</c:v>
                </c:pt>
                <c:pt idx="2594">
                  <c:v>-0.32578000000000001</c:v>
                </c:pt>
                <c:pt idx="2595">
                  <c:v>-0.32616000000000001</c:v>
                </c:pt>
                <c:pt idx="2596">
                  <c:v>-0.3266</c:v>
                </c:pt>
                <c:pt idx="2597">
                  <c:v>-0.32697999999999999</c:v>
                </c:pt>
                <c:pt idx="2598">
                  <c:v>-0.32735999999999998</c:v>
                </c:pt>
                <c:pt idx="2599">
                  <c:v>-0.32773999999999998</c:v>
                </c:pt>
                <c:pt idx="2600">
                  <c:v>-0.32806999999999997</c:v>
                </c:pt>
                <c:pt idx="2601">
                  <c:v>-0.32834000000000002</c:v>
                </c:pt>
                <c:pt idx="2602">
                  <c:v>-0.32856000000000002</c:v>
                </c:pt>
                <c:pt idx="2603">
                  <c:v>-0.32883000000000001</c:v>
                </c:pt>
                <c:pt idx="2604">
                  <c:v>-0.3291</c:v>
                </c:pt>
                <c:pt idx="2605">
                  <c:v>-0.32938000000000001</c:v>
                </c:pt>
                <c:pt idx="2606">
                  <c:v>-0.32965</c:v>
                </c:pt>
                <c:pt idx="2607">
                  <c:v>-0.32991999999999999</c:v>
                </c:pt>
                <c:pt idx="2608">
                  <c:v>-0.33018999999999998</c:v>
                </c:pt>
                <c:pt idx="2609">
                  <c:v>-0.33045999999999998</c:v>
                </c:pt>
                <c:pt idx="2610">
                  <c:v>-0.33067999999999997</c:v>
                </c:pt>
                <c:pt idx="2611">
                  <c:v>-0.33090000000000003</c:v>
                </c:pt>
                <c:pt idx="2612">
                  <c:v>-0.33112000000000003</c:v>
                </c:pt>
                <c:pt idx="2613">
                  <c:v>-0.33128000000000002</c:v>
                </c:pt>
                <c:pt idx="2614">
                  <c:v>-0.33150000000000002</c:v>
                </c:pt>
                <c:pt idx="2615">
                  <c:v>-0.33166000000000001</c:v>
                </c:pt>
                <c:pt idx="2616">
                  <c:v>-0.33177000000000001</c:v>
                </c:pt>
                <c:pt idx="2617">
                  <c:v>-0.33188000000000001</c:v>
                </c:pt>
                <c:pt idx="2618">
                  <c:v>-0.33193</c:v>
                </c:pt>
                <c:pt idx="2619">
                  <c:v>-0.33199000000000001</c:v>
                </c:pt>
                <c:pt idx="2620">
                  <c:v>-0.33210000000000001</c:v>
                </c:pt>
                <c:pt idx="2621">
                  <c:v>-0.33221000000000001</c:v>
                </c:pt>
                <c:pt idx="2622">
                  <c:v>-0.33232</c:v>
                </c:pt>
                <c:pt idx="2623">
                  <c:v>-0.33241999999999999</c:v>
                </c:pt>
                <c:pt idx="2624">
                  <c:v>-0.33248</c:v>
                </c:pt>
                <c:pt idx="2625">
                  <c:v>-0.33252999999999999</c:v>
                </c:pt>
                <c:pt idx="2626">
                  <c:v>-0.33259</c:v>
                </c:pt>
                <c:pt idx="2627">
                  <c:v>-0.33252999999999999</c:v>
                </c:pt>
                <c:pt idx="2628">
                  <c:v>-0.33252999999999999</c:v>
                </c:pt>
                <c:pt idx="2629">
                  <c:v>-0.33252999999999999</c:v>
                </c:pt>
                <c:pt idx="2630">
                  <c:v>-0.33248</c:v>
                </c:pt>
                <c:pt idx="2631">
                  <c:v>-0.33241999999999999</c:v>
                </c:pt>
                <c:pt idx="2632">
                  <c:v>-0.33237</c:v>
                </c:pt>
                <c:pt idx="2633">
                  <c:v>-0.33226</c:v>
                </c:pt>
                <c:pt idx="2634">
                  <c:v>-0.33215</c:v>
                </c:pt>
                <c:pt idx="2635">
                  <c:v>-0.33204</c:v>
                </c:pt>
                <c:pt idx="2636">
                  <c:v>-0.33193</c:v>
                </c:pt>
                <c:pt idx="2637">
                  <c:v>-0.33183000000000001</c:v>
                </c:pt>
                <c:pt idx="2638">
                  <c:v>-0.33172000000000001</c:v>
                </c:pt>
                <c:pt idx="2639">
                  <c:v>-0.33166000000000001</c:v>
                </c:pt>
                <c:pt idx="2640">
                  <c:v>-0.33155000000000001</c:v>
                </c:pt>
                <c:pt idx="2641">
                  <c:v>-0.33139000000000002</c:v>
                </c:pt>
                <c:pt idx="2642">
                  <c:v>-0.33117000000000002</c:v>
                </c:pt>
                <c:pt idx="2643">
                  <c:v>-0.33095000000000002</c:v>
                </c:pt>
                <c:pt idx="2644">
                  <c:v>-0.33067999999999997</c:v>
                </c:pt>
                <c:pt idx="2645">
                  <c:v>-0.33045999999999998</c:v>
                </c:pt>
                <c:pt idx="2646">
                  <c:v>-0.33018999999999998</c:v>
                </c:pt>
                <c:pt idx="2647">
                  <c:v>-0.32991999999999999</c:v>
                </c:pt>
                <c:pt idx="2648">
                  <c:v>-0.32965</c:v>
                </c:pt>
                <c:pt idx="2649">
                  <c:v>-0.32932</c:v>
                </c:pt>
                <c:pt idx="2650">
                  <c:v>-0.32899</c:v>
                </c:pt>
                <c:pt idx="2651">
                  <c:v>-0.32867000000000002</c:v>
                </c:pt>
                <c:pt idx="2652">
                  <c:v>-0.32834000000000002</c:v>
                </c:pt>
                <c:pt idx="2653">
                  <c:v>-0.32806999999999997</c:v>
                </c:pt>
                <c:pt idx="2654">
                  <c:v>-0.32773999999999998</c:v>
                </c:pt>
                <c:pt idx="2655">
                  <c:v>-0.32746999999999998</c:v>
                </c:pt>
                <c:pt idx="2656">
                  <c:v>-0.32713999999999999</c:v>
                </c:pt>
                <c:pt idx="2657">
                  <c:v>-0.32675999999999999</c:v>
                </c:pt>
                <c:pt idx="2658">
                  <c:v>-0.32633000000000001</c:v>
                </c:pt>
                <c:pt idx="2659">
                  <c:v>-0.32584000000000002</c:v>
                </c:pt>
                <c:pt idx="2660">
                  <c:v>-0.32534999999999997</c:v>
                </c:pt>
                <c:pt idx="2661">
                  <c:v>-0.32485999999999998</c:v>
                </c:pt>
                <c:pt idx="2662">
                  <c:v>-0.32436999999999999</c:v>
                </c:pt>
                <c:pt idx="2663">
                  <c:v>-0.32382</c:v>
                </c:pt>
                <c:pt idx="2664">
                  <c:v>-0.32333000000000001</c:v>
                </c:pt>
                <c:pt idx="2665">
                  <c:v>-0.32279000000000002</c:v>
                </c:pt>
                <c:pt idx="2666">
                  <c:v>-0.32229999999999998</c:v>
                </c:pt>
                <c:pt idx="2667">
                  <c:v>-0.32174999999999998</c:v>
                </c:pt>
                <c:pt idx="2668">
                  <c:v>-0.32121</c:v>
                </c:pt>
                <c:pt idx="2669">
                  <c:v>-0.32066</c:v>
                </c:pt>
                <c:pt idx="2670">
                  <c:v>-0.32012000000000002</c:v>
                </c:pt>
                <c:pt idx="2671">
                  <c:v>-0.31963000000000003</c:v>
                </c:pt>
                <c:pt idx="2672">
                  <c:v>-0.31907999999999997</c:v>
                </c:pt>
                <c:pt idx="2673">
                  <c:v>-0.31847999999999999</c:v>
                </c:pt>
                <c:pt idx="2674">
                  <c:v>-0.31778000000000001</c:v>
                </c:pt>
                <c:pt idx="2675">
                  <c:v>-0.31707000000000002</c:v>
                </c:pt>
                <c:pt idx="2676">
                  <c:v>-0.31635999999999997</c:v>
                </c:pt>
                <c:pt idx="2677">
                  <c:v>-0.31559999999999999</c:v>
                </c:pt>
                <c:pt idx="2678">
                  <c:v>-0.31484000000000001</c:v>
                </c:pt>
                <c:pt idx="2679">
                  <c:v>-0.31413000000000002</c:v>
                </c:pt>
                <c:pt idx="2680">
                  <c:v>-0.31336999999999998</c:v>
                </c:pt>
                <c:pt idx="2681">
                  <c:v>-0.31259999999999999</c:v>
                </c:pt>
                <c:pt idx="2682">
                  <c:v>-0.31184000000000001</c:v>
                </c:pt>
                <c:pt idx="2683">
                  <c:v>-0.31108000000000002</c:v>
                </c:pt>
                <c:pt idx="2684">
                  <c:v>-0.31031999999999998</c:v>
                </c:pt>
                <c:pt idx="2685">
                  <c:v>-0.30961</c:v>
                </c:pt>
                <c:pt idx="2686">
                  <c:v>-0.30885000000000001</c:v>
                </c:pt>
                <c:pt idx="2687">
                  <c:v>-0.30808000000000002</c:v>
                </c:pt>
                <c:pt idx="2688">
                  <c:v>-0.30731999999999998</c:v>
                </c:pt>
                <c:pt idx="2689">
                  <c:v>-0.30649999999999999</c:v>
                </c:pt>
                <c:pt idx="2690">
                  <c:v>-0.30558000000000002</c:v>
                </c:pt>
                <c:pt idx="2691">
                  <c:v>-0.30459999999999998</c:v>
                </c:pt>
                <c:pt idx="2692">
                  <c:v>-0.30362</c:v>
                </c:pt>
                <c:pt idx="2693">
                  <c:v>-0.30264000000000002</c:v>
                </c:pt>
                <c:pt idx="2694">
                  <c:v>-0.30165999999999998</c:v>
                </c:pt>
                <c:pt idx="2695">
                  <c:v>-0.30068</c:v>
                </c:pt>
                <c:pt idx="2696">
                  <c:v>-0.29970000000000002</c:v>
                </c:pt>
                <c:pt idx="2697">
                  <c:v>-0.29876999999999998</c:v>
                </c:pt>
                <c:pt idx="2698">
                  <c:v>-0.29779</c:v>
                </c:pt>
                <c:pt idx="2699">
                  <c:v>-0.29681000000000002</c:v>
                </c:pt>
                <c:pt idx="2700">
                  <c:v>-0.29588999999999999</c:v>
                </c:pt>
                <c:pt idx="2701">
                  <c:v>-0.29491000000000001</c:v>
                </c:pt>
                <c:pt idx="2702">
                  <c:v>-0.29393000000000002</c:v>
                </c:pt>
                <c:pt idx="2703">
                  <c:v>-0.29299999999999998</c:v>
                </c:pt>
                <c:pt idx="2704">
                  <c:v>-0.29202</c:v>
                </c:pt>
                <c:pt idx="2705">
                  <c:v>-0.29093000000000002</c:v>
                </c:pt>
                <c:pt idx="2706">
                  <c:v>-0.28978999999999999</c:v>
                </c:pt>
                <c:pt idx="2707">
                  <c:v>-0.28864000000000001</c:v>
                </c:pt>
                <c:pt idx="2708">
                  <c:v>-0.28744999999999998</c:v>
                </c:pt>
                <c:pt idx="2709">
                  <c:v>-0.28619</c:v>
                </c:pt>
                <c:pt idx="2710">
                  <c:v>-0.28499999999999998</c:v>
                </c:pt>
                <c:pt idx="2711">
                  <c:v>-0.2838</c:v>
                </c:pt>
                <c:pt idx="2712">
                  <c:v>-0.28265000000000001</c:v>
                </c:pt>
                <c:pt idx="2713">
                  <c:v>-0.28145999999999999</c:v>
                </c:pt>
                <c:pt idx="2714">
                  <c:v>-0.28031</c:v>
                </c:pt>
                <c:pt idx="2715">
                  <c:v>-0.27916999999999997</c:v>
                </c:pt>
                <c:pt idx="2716">
                  <c:v>-0.27803</c:v>
                </c:pt>
                <c:pt idx="2717">
                  <c:v>-0.27683000000000002</c:v>
                </c:pt>
                <c:pt idx="2718">
                  <c:v>-0.27567999999999998</c:v>
                </c:pt>
                <c:pt idx="2719">
                  <c:v>-0.27454000000000001</c:v>
                </c:pt>
                <c:pt idx="2720">
                  <c:v>-0.27339999999999998</c:v>
                </c:pt>
                <c:pt idx="2721">
                  <c:v>-0.27213999999999999</c:v>
                </c:pt>
                <c:pt idx="2722">
                  <c:v>-0.27078000000000002</c:v>
                </c:pt>
                <c:pt idx="2723">
                  <c:v>-0.26941999999999999</c:v>
                </c:pt>
                <c:pt idx="2724">
                  <c:v>-0.26801000000000003</c:v>
                </c:pt>
                <c:pt idx="2725">
                  <c:v>-0.26663999999999999</c:v>
                </c:pt>
                <c:pt idx="2726">
                  <c:v>-0.26523000000000002</c:v>
                </c:pt>
                <c:pt idx="2727">
                  <c:v>-0.26386999999999999</c:v>
                </c:pt>
                <c:pt idx="2728">
                  <c:v>-0.26251000000000002</c:v>
                </c:pt>
                <c:pt idx="2729">
                  <c:v>-0.26114999999999999</c:v>
                </c:pt>
                <c:pt idx="2730">
                  <c:v>-0.25984000000000002</c:v>
                </c:pt>
                <c:pt idx="2731">
                  <c:v>-0.25852999999999998</c:v>
                </c:pt>
                <c:pt idx="2732">
                  <c:v>-0.25722</c:v>
                </c:pt>
                <c:pt idx="2733">
                  <c:v>-0.25591999999999998</c:v>
                </c:pt>
                <c:pt idx="2734">
                  <c:v>-0.25461</c:v>
                </c:pt>
                <c:pt idx="2735">
                  <c:v>-0.25330000000000003</c:v>
                </c:pt>
                <c:pt idx="2736">
                  <c:v>-0.25194</c:v>
                </c:pt>
                <c:pt idx="2737">
                  <c:v>-0.25052999999999997</c:v>
                </c:pt>
                <c:pt idx="2738">
                  <c:v>-0.24906</c:v>
                </c:pt>
                <c:pt idx="2739">
                  <c:v>-0.24753</c:v>
                </c:pt>
                <c:pt idx="2740">
                  <c:v>-0.24595</c:v>
                </c:pt>
                <c:pt idx="2741">
                  <c:v>-0.24443000000000001</c:v>
                </c:pt>
                <c:pt idx="2742">
                  <c:v>-0.24285000000000001</c:v>
                </c:pt>
                <c:pt idx="2743">
                  <c:v>-0.24138000000000001</c:v>
                </c:pt>
                <c:pt idx="2744">
                  <c:v>-0.23985000000000001</c:v>
                </c:pt>
                <c:pt idx="2745">
                  <c:v>-0.23844000000000001</c:v>
                </c:pt>
                <c:pt idx="2746">
                  <c:v>-0.23702000000000001</c:v>
                </c:pt>
                <c:pt idx="2747">
                  <c:v>-0.23555000000000001</c:v>
                </c:pt>
                <c:pt idx="2748">
                  <c:v>-0.23413999999999999</c:v>
                </c:pt>
                <c:pt idx="2749">
                  <c:v>-0.23266999999999999</c:v>
                </c:pt>
                <c:pt idx="2750">
                  <c:v>-0.23125000000000001</c:v>
                </c:pt>
                <c:pt idx="2751">
                  <c:v>-0.22983000000000001</c:v>
                </c:pt>
                <c:pt idx="2752">
                  <c:v>-0.22842000000000001</c:v>
                </c:pt>
                <c:pt idx="2753">
                  <c:v>-0.22689000000000001</c:v>
                </c:pt>
                <c:pt idx="2754">
                  <c:v>-0.22525999999999999</c:v>
                </c:pt>
                <c:pt idx="2755">
                  <c:v>-0.22363</c:v>
                </c:pt>
                <c:pt idx="2756">
                  <c:v>-0.22198999999999999</c:v>
                </c:pt>
                <c:pt idx="2757">
                  <c:v>-0.2203</c:v>
                </c:pt>
                <c:pt idx="2758">
                  <c:v>-0.21867</c:v>
                </c:pt>
                <c:pt idx="2759">
                  <c:v>-0.21704000000000001</c:v>
                </c:pt>
                <c:pt idx="2760">
                  <c:v>-0.21551000000000001</c:v>
                </c:pt>
                <c:pt idx="2761">
                  <c:v>-0.21399000000000001</c:v>
                </c:pt>
                <c:pt idx="2762">
                  <c:v>-0.21246000000000001</c:v>
                </c:pt>
                <c:pt idx="2763">
                  <c:v>-0.21099000000000001</c:v>
                </c:pt>
                <c:pt idx="2764">
                  <c:v>-0.20946999999999999</c:v>
                </c:pt>
                <c:pt idx="2765">
                  <c:v>-0.20794000000000001</c:v>
                </c:pt>
                <c:pt idx="2766">
                  <c:v>-0.20646999999999999</c:v>
                </c:pt>
                <c:pt idx="2767">
                  <c:v>-0.20499999999999999</c:v>
                </c:pt>
                <c:pt idx="2768">
                  <c:v>-0.20347999999999999</c:v>
                </c:pt>
                <c:pt idx="2769">
                  <c:v>-0.2019</c:v>
                </c:pt>
                <c:pt idx="2770">
                  <c:v>-0.20021</c:v>
                </c:pt>
                <c:pt idx="2771">
                  <c:v>-0.19852</c:v>
                </c:pt>
                <c:pt idx="2772">
                  <c:v>-0.19683999999999999</c:v>
                </c:pt>
                <c:pt idx="2773">
                  <c:v>-0.19514999999999999</c:v>
                </c:pt>
                <c:pt idx="2774">
                  <c:v>-0.19345999999999999</c:v>
                </c:pt>
                <c:pt idx="2775">
                  <c:v>-0.19177</c:v>
                </c:pt>
                <c:pt idx="2776">
                  <c:v>-0.19019</c:v>
                </c:pt>
                <c:pt idx="2777">
                  <c:v>-0.18867</c:v>
                </c:pt>
                <c:pt idx="2778">
                  <c:v>-0.18714</c:v>
                </c:pt>
                <c:pt idx="2779">
                  <c:v>-0.18562000000000001</c:v>
                </c:pt>
                <c:pt idx="2780">
                  <c:v>-0.18409</c:v>
                </c:pt>
                <c:pt idx="2781">
                  <c:v>-0.18257000000000001</c:v>
                </c:pt>
                <c:pt idx="2782">
                  <c:v>-0.18104000000000001</c:v>
                </c:pt>
                <c:pt idx="2783">
                  <c:v>-0.17957000000000001</c:v>
                </c:pt>
                <c:pt idx="2784">
                  <c:v>-0.17805000000000001</c:v>
                </c:pt>
                <c:pt idx="2785">
                  <c:v>-0.17641999999999999</c:v>
                </c:pt>
                <c:pt idx="2786">
                  <c:v>-0.17477999999999999</c:v>
                </c:pt>
                <c:pt idx="2787">
                  <c:v>-0.17308999999999999</c:v>
                </c:pt>
                <c:pt idx="2788">
                  <c:v>-0.17141000000000001</c:v>
                </c:pt>
                <c:pt idx="2789">
                  <c:v>-0.16972000000000001</c:v>
                </c:pt>
                <c:pt idx="2790">
                  <c:v>-0.16803000000000001</c:v>
                </c:pt>
                <c:pt idx="2791">
                  <c:v>-0.16639999999999999</c:v>
                </c:pt>
                <c:pt idx="2792">
                  <c:v>-0.16481999999999999</c:v>
                </c:pt>
                <c:pt idx="2793">
                  <c:v>-0.16328999999999999</c:v>
                </c:pt>
                <c:pt idx="2794">
                  <c:v>-0.16181999999999999</c:v>
                </c:pt>
                <c:pt idx="2795">
                  <c:v>-0.16034999999999999</c:v>
                </c:pt>
                <c:pt idx="2796">
                  <c:v>-0.15883</c:v>
                </c:pt>
                <c:pt idx="2797">
                  <c:v>-0.15736</c:v>
                </c:pt>
                <c:pt idx="2798">
                  <c:v>-0.15589</c:v>
                </c:pt>
                <c:pt idx="2799">
                  <c:v>-0.15442</c:v>
                </c:pt>
                <c:pt idx="2800">
                  <c:v>-0.15289</c:v>
                </c:pt>
                <c:pt idx="2801">
                  <c:v>-0.15137</c:v>
                </c:pt>
                <c:pt idx="2802">
                  <c:v>-0.14973</c:v>
                </c:pt>
                <c:pt idx="2803">
                  <c:v>-0.14810000000000001</c:v>
                </c:pt>
                <c:pt idx="2804">
                  <c:v>-0.14646999999999999</c:v>
                </c:pt>
                <c:pt idx="2805">
                  <c:v>-0.14482999999999999</c:v>
                </c:pt>
                <c:pt idx="2806">
                  <c:v>-0.14319999999999999</c:v>
                </c:pt>
                <c:pt idx="2807">
                  <c:v>-0.14162</c:v>
                </c:pt>
                <c:pt idx="2808">
                  <c:v>-0.14008999999999999</c:v>
                </c:pt>
                <c:pt idx="2809">
                  <c:v>-0.13868</c:v>
                </c:pt>
                <c:pt idx="2810">
                  <c:v>-0.13725999999999999</c:v>
                </c:pt>
                <c:pt idx="2811">
                  <c:v>-0.13589999999999999</c:v>
                </c:pt>
                <c:pt idx="2812">
                  <c:v>-0.13442999999999999</c:v>
                </c:pt>
                <c:pt idx="2813">
                  <c:v>-0.13302</c:v>
                </c:pt>
                <c:pt idx="2814">
                  <c:v>-0.13164999999999999</c:v>
                </c:pt>
                <c:pt idx="2815">
                  <c:v>-0.13023999999999999</c:v>
                </c:pt>
                <c:pt idx="2816">
                  <c:v>-0.12881999999999999</c:v>
                </c:pt>
                <c:pt idx="2817">
                  <c:v>-0.12741</c:v>
                </c:pt>
                <c:pt idx="2818">
                  <c:v>-0.12587999999999999</c:v>
                </c:pt>
                <c:pt idx="2819">
                  <c:v>-0.12429999999999999</c:v>
                </c:pt>
                <c:pt idx="2820">
                  <c:v>-0.12278</c:v>
                </c:pt>
                <c:pt idx="2821">
                  <c:v>-0.12125</c:v>
                </c:pt>
                <c:pt idx="2822">
                  <c:v>-0.11973</c:v>
                </c:pt>
                <c:pt idx="2823">
                  <c:v>-0.1182</c:v>
                </c:pt>
                <c:pt idx="2824">
                  <c:v>-0.11684</c:v>
                </c:pt>
                <c:pt idx="2825">
                  <c:v>-0.11548</c:v>
                </c:pt>
                <c:pt idx="2826">
                  <c:v>-0.11423</c:v>
                </c:pt>
                <c:pt idx="2827">
                  <c:v>-0.11292000000000001</c:v>
                </c:pt>
                <c:pt idx="2828">
                  <c:v>-0.11162</c:v>
                </c:pt>
                <c:pt idx="2829">
                  <c:v>-0.11031000000000001</c:v>
                </c:pt>
                <c:pt idx="2830">
                  <c:v>-0.109</c:v>
                </c:pt>
                <c:pt idx="2831">
                  <c:v>-0.10775</c:v>
                </c:pt>
                <c:pt idx="2832">
                  <c:v>-0.10644000000000001</c:v>
                </c:pt>
                <c:pt idx="2833">
                  <c:v>-0.10508000000000001</c:v>
                </c:pt>
                <c:pt idx="2834">
                  <c:v>-0.10372000000000001</c:v>
                </c:pt>
                <c:pt idx="2835">
                  <c:v>-0.1023</c:v>
                </c:pt>
                <c:pt idx="2836">
                  <c:v>-0.10088999999999999</c:v>
                </c:pt>
                <c:pt idx="2837">
                  <c:v>-9.9470000000000003E-2</c:v>
                </c:pt>
                <c:pt idx="2838">
                  <c:v>-9.8059999999999994E-2</c:v>
                </c:pt>
                <c:pt idx="2839">
                  <c:v>-9.6699999999999994E-2</c:v>
                </c:pt>
                <c:pt idx="2840">
                  <c:v>-9.5439999999999997E-2</c:v>
                </c:pt>
                <c:pt idx="2841">
                  <c:v>-9.425E-2</c:v>
                </c:pt>
                <c:pt idx="2842">
                  <c:v>-9.3100000000000002E-2</c:v>
                </c:pt>
                <c:pt idx="2843">
                  <c:v>-9.196E-2</c:v>
                </c:pt>
                <c:pt idx="2844">
                  <c:v>-9.0759999999999993E-2</c:v>
                </c:pt>
                <c:pt idx="2845">
                  <c:v>-8.9560000000000001E-2</c:v>
                </c:pt>
                <c:pt idx="2846">
                  <c:v>-8.8419999999999999E-2</c:v>
                </c:pt>
                <c:pt idx="2847">
                  <c:v>-8.7279999999999996E-2</c:v>
                </c:pt>
                <c:pt idx="2848">
                  <c:v>-8.6129999999999998E-2</c:v>
                </c:pt>
                <c:pt idx="2849">
                  <c:v>-8.4930000000000005E-2</c:v>
                </c:pt>
                <c:pt idx="2850">
                  <c:v>-8.3680000000000004E-2</c:v>
                </c:pt>
                <c:pt idx="2851">
                  <c:v>-8.2369999999999999E-2</c:v>
                </c:pt>
                <c:pt idx="2852">
                  <c:v>-8.1119999999999998E-2</c:v>
                </c:pt>
                <c:pt idx="2853">
                  <c:v>-7.9810000000000006E-2</c:v>
                </c:pt>
                <c:pt idx="2854">
                  <c:v>-7.8560000000000005E-2</c:v>
                </c:pt>
                <c:pt idx="2855">
                  <c:v>-7.7359999999999998E-2</c:v>
                </c:pt>
                <c:pt idx="2856">
                  <c:v>-7.6280000000000001E-2</c:v>
                </c:pt>
                <c:pt idx="2857">
                  <c:v>-7.5190000000000007E-2</c:v>
                </c:pt>
                <c:pt idx="2858">
                  <c:v>-7.4209999999999998E-2</c:v>
                </c:pt>
                <c:pt idx="2859">
                  <c:v>-7.3169999999999999E-2</c:v>
                </c:pt>
                <c:pt idx="2860">
                  <c:v>-7.2139999999999996E-2</c:v>
                </c:pt>
                <c:pt idx="2861">
                  <c:v>-7.1099999999999997E-2</c:v>
                </c:pt>
                <c:pt idx="2862">
                  <c:v>-7.0069999999999993E-2</c:v>
                </c:pt>
                <c:pt idx="2863">
                  <c:v>-6.9089999999999999E-2</c:v>
                </c:pt>
                <c:pt idx="2864">
                  <c:v>-6.8049999999999999E-2</c:v>
                </c:pt>
                <c:pt idx="2865">
                  <c:v>-6.6960000000000006E-2</c:v>
                </c:pt>
                <c:pt idx="2866">
                  <c:v>-6.5869999999999998E-2</c:v>
                </c:pt>
                <c:pt idx="2867">
                  <c:v>-6.4729999999999996E-2</c:v>
                </c:pt>
                <c:pt idx="2868">
                  <c:v>-6.3589999999999994E-2</c:v>
                </c:pt>
                <c:pt idx="2869">
                  <c:v>-6.25E-2</c:v>
                </c:pt>
                <c:pt idx="2870">
                  <c:v>-6.1359999999999998E-2</c:v>
                </c:pt>
                <c:pt idx="2871">
                  <c:v>-6.0319999999999999E-2</c:v>
                </c:pt>
                <c:pt idx="2872">
                  <c:v>-5.9339999999999997E-2</c:v>
                </c:pt>
                <c:pt idx="2873">
                  <c:v>-5.8409999999999997E-2</c:v>
                </c:pt>
                <c:pt idx="2874">
                  <c:v>-5.7540000000000001E-2</c:v>
                </c:pt>
                <c:pt idx="2875">
                  <c:v>-5.6669999999999998E-2</c:v>
                </c:pt>
                <c:pt idx="2876">
                  <c:v>-5.5750000000000001E-2</c:v>
                </c:pt>
                <c:pt idx="2877">
                  <c:v>-5.4879999999999998E-2</c:v>
                </c:pt>
                <c:pt idx="2878">
                  <c:v>-5.3949999999999998E-2</c:v>
                </c:pt>
                <c:pt idx="2879">
                  <c:v>-5.3080000000000002E-2</c:v>
                </c:pt>
                <c:pt idx="2880">
                  <c:v>-5.2209999999999999E-2</c:v>
                </c:pt>
                <c:pt idx="2881">
                  <c:v>-5.1279999999999999E-2</c:v>
                </c:pt>
                <c:pt idx="2882">
                  <c:v>-5.0299999999999997E-2</c:v>
                </c:pt>
                <c:pt idx="2883">
                  <c:v>-4.9320000000000003E-2</c:v>
                </c:pt>
                <c:pt idx="2884">
                  <c:v>-4.829E-2</c:v>
                </c:pt>
                <c:pt idx="2885">
                  <c:v>-4.7309999999999998E-2</c:v>
                </c:pt>
                <c:pt idx="2886">
                  <c:v>-4.6330000000000003E-2</c:v>
                </c:pt>
                <c:pt idx="2887">
                  <c:v>-4.5400000000000003E-2</c:v>
                </c:pt>
                <c:pt idx="2888">
                  <c:v>-4.4580000000000002E-2</c:v>
                </c:pt>
                <c:pt idx="2889">
                  <c:v>-4.3770000000000003E-2</c:v>
                </c:pt>
                <c:pt idx="2890">
                  <c:v>-4.2999999999999997E-2</c:v>
                </c:pt>
                <c:pt idx="2891">
                  <c:v>-4.224E-2</c:v>
                </c:pt>
                <c:pt idx="2892">
                  <c:v>-4.1480000000000003E-2</c:v>
                </c:pt>
                <c:pt idx="2893">
                  <c:v>-4.0719999999999999E-2</c:v>
                </c:pt>
                <c:pt idx="2894">
                  <c:v>-3.9899999999999998E-2</c:v>
                </c:pt>
                <c:pt idx="2895">
                  <c:v>-3.9140000000000001E-2</c:v>
                </c:pt>
                <c:pt idx="2896">
                  <c:v>-3.8379999999999997E-2</c:v>
                </c:pt>
                <c:pt idx="2897">
                  <c:v>-3.7560000000000003E-2</c:v>
                </c:pt>
                <c:pt idx="2898">
                  <c:v>-3.6740000000000002E-2</c:v>
                </c:pt>
                <c:pt idx="2899">
                  <c:v>-3.5869999999999999E-2</c:v>
                </c:pt>
                <c:pt idx="2900">
                  <c:v>-3.5000000000000003E-2</c:v>
                </c:pt>
                <c:pt idx="2901">
                  <c:v>-3.4130000000000001E-2</c:v>
                </c:pt>
                <c:pt idx="2902">
                  <c:v>-3.3259999999999998E-2</c:v>
                </c:pt>
                <c:pt idx="2903">
                  <c:v>-3.2439999999999997E-2</c:v>
                </c:pt>
                <c:pt idx="2904">
                  <c:v>-3.168E-2</c:v>
                </c:pt>
                <c:pt idx="2905">
                  <c:v>-3.1019999999999999E-2</c:v>
                </c:pt>
                <c:pt idx="2906">
                  <c:v>-3.0370000000000001E-2</c:v>
                </c:pt>
                <c:pt idx="2907">
                  <c:v>-2.972E-2</c:v>
                </c:pt>
                <c:pt idx="2908">
                  <c:v>-2.9010000000000001E-2</c:v>
                </c:pt>
                <c:pt idx="2909">
                  <c:v>-2.836E-2</c:v>
                </c:pt>
                <c:pt idx="2910">
                  <c:v>-2.7650000000000001E-2</c:v>
                </c:pt>
                <c:pt idx="2911">
                  <c:v>-2.7E-2</c:v>
                </c:pt>
                <c:pt idx="2912">
                  <c:v>-2.6290000000000001E-2</c:v>
                </c:pt>
                <c:pt idx="2913">
                  <c:v>-2.5579999999999999E-2</c:v>
                </c:pt>
                <c:pt idx="2914">
                  <c:v>-2.487E-2</c:v>
                </c:pt>
                <c:pt idx="2915">
                  <c:v>-2.4109999999999999E-2</c:v>
                </c:pt>
                <c:pt idx="2916">
                  <c:v>-2.3349999999999999E-2</c:v>
                </c:pt>
                <c:pt idx="2917">
                  <c:v>-2.2530000000000001E-2</c:v>
                </c:pt>
                <c:pt idx="2918">
                  <c:v>-2.1819999999999999E-2</c:v>
                </c:pt>
                <c:pt idx="2919">
                  <c:v>-2.1059999999999999E-2</c:v>
                </c:pt>
                <c:pt idx="2920">
                  <c:v>-2.0410000000000001E-2</c:v>
                </c:pt>
                <c:pt idx="2921">
                  <c:v>-1.9810000000000001E-2</c:v>
                </c:pt>
                <c:pt idx="2922">
                  <c:v>-1.9210000000000001E-2</c:v>
                </c:pt>
                <c:pt idx="2923">
                  <c:v>-1.866E-2</c:v>
                </c:pt>
                <c:pt idx="2924">
                  <c:v>-1.806E-2</c:v>
                </c:pt>
                <c:pt idx="2925">
                  <c:v>-1.7469999999999999E-2</c:v>
                </c:pt>
                <c:pt idx="2926">
                  <c:v>-1.687E-2</c:v>
                </c:pt>
                <c:pt idx="2927">
                  <c:v>-1.627E-2</c:v>
                </c:pt>
                <c:pt idx="2928">
                  <c:v>-1.567E-2</c:v>
                </c:pt>
                <c:pt idx="2929">
                  <c:v>-1.502E-2</c:v>
                </c:pt>
                <c:pt idx="2930">
                  <c:v>-1.436E-2</c:v>
                </c:pt>
                <c:pt idx="2931">
                  <c:v>-1.3650000000000001E-2</c:v>
                </c:pt>
                <c:pt idx="2932">
                  <c:v>-1.295E-2</c:v>
                </c:pt>
                <c:pt idx="2933">
                  <c:v>-1.2290000000000001E-2</c:v>
                </c:pt>
                <c:pt idx="2934">
                  <c:v>-1.158E-2</c:v>
                </c:pt>
                <c:pt idx="2935">
                  <c:v>-1.099E-2</c:v>
                </c:pt>
                <c:pt idx="2936">
                  <c:v>-1.039E-2</c:v>
                </c:pt>
                <c:pt idx="2937">
                  <c:v>-9.8399999999999998E-3</c:v>
                </c:pt>
                <c:pt idx="2938">
                  <c:v>-9.2999999999999992E-3</c:v>
                </c:pt>
                <c:pt idx="2939">
                  <c:v>-8.7500000000000008E-3</c:v>
                </c:pt>
                <c:pt idx="2940">
                  <c:v>-8.26E-3</c:v>
                </c:pt>
                <c:pt idx="2941">
                  <c:v>-7.6600000000000001E-3</c:v>
                </c:pt>
                <c:pt idx="2942">
                  <c:v>-7.1700000000000002E-3</c:v>
                </c:pt>
                <c:pt idx="2943">
                  <c:v>-6.6299999999999996E-3</c:v>
                </c:pt>
                <c:pt idx="2944">
                  <c:v>-6.0800000000000003E-3</c:v>
                </c:pt>
                <c:pt idx="2945">
                  <c:v>-5.4900000000000001E-3</c:v>
                </c:pt>
                <c:pt idx="2946">
                  <c:v>-4.8900000000000002E-3</c:v>
                </c:pt>
                <c:pt idx="2947">
                  <c:v>-4.2900000000000004E-3</c:v>
                </c:pt>
                <c:pt idx="2948">
                  <c:v>-3.63E-3</c:v>
                </c:pt>
                <c:pt idx="2949">
                  <c:v>-3.0400000000000002E-3</c:v>
                </c:pt>
                <c:pt idx="2950">
                  <c:v>-2.3800000000000002E-3</c:v>
                </c:pt>
                <c:pt idx="2951">
                  <c:v>-1.7799999999999999E-3</c:v>
                </c:pt>
                <c:pt idx="2952">
                  <c:v>-1.24E-3</c:v>
                </c:pt>
                <c:pt idx="2953">
                  <c:v>-7.5000000000000002E-4</c:v>
                </c:pt>
                <c:pt idx="2954">
                  <c:v>-3.1E-4</c:v>
                </c:pt>
                <c:pt idx="2955">
                  <c:v>1.8000000000000001E-4</c:v>
                </c:pt>
                <c:pt idx="2956">
                  <c:v>6.7000000000000002E-4</c:v>
                </c:pt>
                <c:pt idx="2957">
                  <c:v>1.2099999999999999E-3</c:v>
                </c:pt>
                <c:pt idx="2958">
                  <c:v>1.6999999999999999E-3</c:v>
                </c:pt>
                <c:pt idx="2959">
                  <c:v>2.1900000000000001E-3</c:v>
                </c:pt>
                <c:pt idx="2960">
                  <c:v>2.6800000000000001E-3</c:v>
                </c:pt>
                <c:pt idx="2961">
                  <c:v>3.2299999999999998E-3</c:v>
                </c:pt>
                <c:pt idx="2962">
                  <c:v>3.7699999999999999E-3</c:v>
                </c:pt>
                <c:pt idx="2963">
                  <c:v>4.3699999999999998E-3</c:v>
                </c:pt>
                <c:pt idx="2964">
                  <c:v>4.9100000000000003E-3</c:v>
                </c:pt>
                <c:pt idx="2965">
                  <c:v>5.5100000000000001E-3</c:v>
                </c:pt>
                <c:pt idx="2966">
                  <c:v>6.0600000000000003E-3</c:v>
                </c:pt>
                <c:pt idx="2967">
                  <c:v>6.6E-3</c:v>
                </c:pt>
                <c:pt idx="2968">
                  <c:v>7.0899999999999999E-3</c:v>
                </c:pt>
                <c:pt idx="2969">
                  <c:v>7.5799999999999999E-3</c:v>
                </c:pt>
                <c:pt idx="2970">
                  <c:v>8.0199999999999994E-3</c:v>
                </c:pt>
                <c:pt idx="2971">
                  <c:v>8.4499999999999992E-3</c:v>
                </c:pt>
                <c:pt idx="2972">
                  <c:v>8.94E-3</c:v>
                </c:pt>
                <c:pt idx="2973">
                  <c:v>9.3799999999999994E-3</c:v>
                </c:pt>
                <c:pt idx="2974">
                  <c:v>9.8700000000000003E-3</c:v>
                </c:pt>
                <c:pt idx="2975">
                  <c:v>1.031E-2</c:v>
                </c:pt>
                <c:pt idx="2976">
                  <c:v>1.0800000000000001E-2</c:v>
                </c:pt>
                <c:pt idx="2977">
                  <c:v>1.129E-2</c:v>
                </c:pt>
                <c:pt idx="2978">
                  <c:v>1.1780000000000001E-2</c:v>
                </c:pt>
                <c:pt idx="2979">
                  <c:v>1.2319999999999999E-2</c:v>
                </c:pt>
                <c:pt idx="2980">
                  <c:v>1.286E-2</c:v>
                </c:pt>
                <c:pt idx="2981">
                  <c:v>1.341E-2</c:v>
                </c:pt>
                <c:pt idx="2982">
                  <c:v>1.3899999999999999E-2</c:v>
                </c:pt>
                <c:pt idx="2983">
                  <c:v>1.439E-2</c:v>
                </c:pt>
                <c:pt idx="2984">
                  <c:v>1.4880000000000001E-2</c:v>
                </c:pt>
                <c:pt idx="2985">
                  <c:v>1.532E-2</c:v>
                </c:pt>
                <c:pt idx="2986">
                  <c:v>1.5699999999999999E-2</c:v>
                </c:pt>
                <c:pt idx="2987">
                  <c:v>1.6129999999999999E-2</c:v>
                </c:pt>
                <c:pt idx="2988">
                  <c:v>1.6570000000000001E-2</c:v>
                </c:pt>
                <c:pt idx="2989">
                  <c:v>1.7000000000000001E-2</c:v>
                </c:pt>
                <c:pt idx="2990">
                  <c:v>1.7440000000000001E-2</c:v>
                </c:pt>
                <c:pt idx="2991">
                  <c:v>1.787E-2</c:v>
                </c:pt>
                <c:pt idx="2992">
                  <c:v>1.831E-2</c:v>
                </c:pt>
                <c:pt idx="2993">
                  <c:v>1.8749999999999999E-2</c:v>
                </c:pt>
                <c:pt idx="2994">
                  <c:v>1.924E-2</c:v>
                </c:pt>
                <c:pt idx="2995">
                  <c:v>1.9730000000000001E-2</c:v>
                </c:pt>
                <c:pt idx="2996">
                  <c:v>2.0219999999999998E-2</c:v>
                </c:pt>
                <c:pt idx="2997">
                  <c:v>2.0709999999999999E-2</c:v>
                </c:pt>
                <c:pt idx="2998">
                  <c:v>2.12E-2</c:v>
                </c:pt>
                <c:pt idx="2999">
                  <c:v>2.163E-2</c:v>
                </c:pt>
                <c:pt idx="3000">
                  <c:v>2.2069999999999999E-2</c:v>
                </c:pt>
                <c:pt idx="3001">
                  <c:v>2.2450000000000001E-2</c:v>
                </c:pt>
                <c:pt idx="3002">
                  <c:v>2.2880000000000001E-2</c:v>
                </c:pt>
                <c:pt idx="3003">
                  <c:v>2.3269999999999999E-2</c:v>
                </c:pt>
                <c:pt idx="3004">
                  <c:v>2.3650000000000001E-2</c:v>
                </c:pt>
                <c:pt idx="3005">
                  <c:v>2.4029999999999999E-2</c:v>
                </c:pt>
                <c:pt idx="3006">
                  <c:v>2.4459999999999999E-2</c:v>
                </c:pt>
                <c:pt idx="3007">
                  <c:v>2.4840000000000001E-2</c:v>
                </c:pt>
                <c:pt idx="3008">
                  <c:v>2.5229999999999999E-2</c:v>
                </c:pt>
                <c:pt idx="3009">
                  <c:v>2.5659999999999999E-2</c:v>
                </c:pt>
                <c:pt idx="3010">
                  <c:v>2.6100000000000002E-2</c:v>
                </c:pt>
                <c:pt idx="3011">
                  <c:v>2.6530000000000001E-2</c:v>
                </c:pt>
                <c:pt idx="3012">
                  <c:v>2.6970000000000001E-2</c:v>
                </c:pt>
                <c:pt idx="3013">
                  <c:v>2.7400000000000001E-2</c:v>
                </c:pt>
                <c:pt idx="3014">
                  <c:v>2.784E-2</c:v>
                </c:pt>
                <c:pt idx="3015">
                  <c:v>2.828E-2</c:v>
                </c:pt>
                <c:pt idx="3016">
                  <c:v>2.8660000000000001E-2</c:v>
                </c:pt>
                <c:pt idx="3017">
                  <c:v>2.904E-2</c:v>
                </c:pt>
                <c:pt idx="3018">
                  <c:v>2.9420000000000002E-2</c:v>
                </c:pt>
                <c:pt idx="3019">
                  <c:v>2.9749999999999999E-2</c:v>
                </c:pt>
                <c:pt idx="3020">
                  <c:v>3.0130000000000001E-2</c:v>
                </c:pt>
                <c:pt idx="3021">
                  <c:v>3.0450000000000001E-2</c:v>
                </c:pt>
                <c:pt idx="3022">
                  <c:v>3.083E-2</c:v>
                </c:pt>
                <c:pt idx="3023">
                  <c:v>3.116E-2</c:v>
                </c:pt>
                <c:pt idx="3024">
                  <c:v>3.1539999999999999E-2</c:v>
                </c:pt>
                <c:pt idx="3025">
                  <c:v>3.1919999999999997E-2</c:v>
                </c:pt>
                <c:pt idx="3026">
                  <c:v>3.2300000000000002E-2</c:v>
                </c:pt>
                <c:pt idx="3027">
                  <c:v>3.2689999999999997E-2</c:v>
                </c:pt>
                <c:pt idx="3028">
                  <c:v>3.3119999999999997E-2</c:v>
                </c:pt>
                <c:pt idx="3029">
                  <c:v>3.3500000000000002E-2</c:v>
                </c:pt>
                <c:pt idx="3030">
                  <c:v>3.388E-2</c:v>
                </c:pt>
                <c:pt idx="3031">
                  <c:v>3.4270000000000002E-2</c:v>
                </c:pt>
                <c:pt idx="3032">
                  <c:v>3.465E-2</c:v>
                </c:pt>
                <c:pt idx="3033">
                  <c:v>3.4970000000000001E-2</c:v>
                </c:pt>
                <c:pt idx="3034">
                  <c:v>3.5249999999999997E-2</c:v>
                </c:pt>
                <c:pt idx="3035">
                  <c:v>3.5569999999999997E-2</c:v>
                </c:pt>
                <c:pt idx="3036">
                  <c:v>3.5900000000000001E-2</c:v>
                </c:pt>
                <c:pt idx="3037">
                  <c:v>3.6229999999999998E-2</c:v>
                </c:pt>
                <c:pt idx="3038">
                  <c:v>3.6549999999999999E-2</c:v>
                </c:pt>
                <c:pt idx="3039">
                  <c:v>3.6819999999999999E-2</c:v>
                </c:pt>
                <c:pt idx="3040">
                  <c:v>3.7150000000000002E-2</c:v>
                </c:pt>
                <c:pt idx="3041">
                  <c:v>3.7479999999999999E-2</c:v>
                </c:pt>
                <c:pt idx="3042">
                  <c:v>3.7859999999999998E-2</c:v>
                </c:pt>
                <c:pt idx="3043">
                  <c:v>3.8190000000000002E-2</c:v>
                </c:pt>
                <c:pt idx="3044">
                  <c:v>3.8510000000000003E-2</c:v>
                </c:pt>
                <c:pt idx="3045">
                  <c:v>3.8890000000000001E-2</c:v>
                </c:pt>
                <c:pt idx="3046">
                  <c:v>3.9219999999999998E-2</c:v>
                </c:pt>
                <c:pt idx="3047">
                  <c:v>3.9550000000000002E-2</c:v>
                </c:pt>
                <c:pt idx="3048">
                  <c:v>3.9870000000000003E-2</c:v>
                </c:pt>
                <c:pt idx="3049">
                  <c:v>4.0149999999999998E-2</c:v>
                </c:pt>
                <c:pt idx="3050">
                  <c:v>4.0419999999999998E-2</c:v>
                </c:pt>
                <c:pt idx="3051">
                  <c:v>4.0689999999999997E-2</c:v>
                </c:pt>
                <c:pt idx="3052">
                  <c:v>4.0960000000000003E-2</c:v>
                </c:pt>
                <c:pt idx="3053">
                  <c:v>4.1239999999999999E-2</c:v>
                </c:pt>
                <c:pt idx="3054">
                  <c:v>4.1509999999999998E-2</c:v>
                </c:pt>
                <c:pt idx="3055">
                  <c:v>4.1779999999999998E-2</c:v>
                </c:pt>
                <c:pt idx="3056">
                  <c:v>4.2049999999999997E-2</c:v>
                </c:pt>
                <c:pt idx="3057">
                  <c:v>4.2320000000000003E-2</c:v>
                </c:pt>
                <c:pt idx="3058">
                  <c:v>4.2599999999999999E-2</c:v>
                </c:pt>
                <c:pt idx="3059">
                  <c:v>4.292E-2</c:v>
                </c:pt>
                <c:pt idx="3060">
                  <c:v>4.3200000000000002E-2</c:v>
                </c:pt>
                <c:pt idx="3061">
                  <c:v>4.3520000000000003E-2</c:v>
                </c:pt>
                <c:pt idx="3062">
                  <c:v>4.3790000000000003E-2</c:v>
                </c:pt>
                <c:pt idx="3063">
                  <c:v>4.4069999999999998E-2</c:v>
                </c:pt>
                <c:pt idx="3064">
                  <c:v>4.4339999999999997E-2</c:v>
                </c:pt>
                <c:pt idx="3065">
                  <c:v>4.4560000000000002E-2</c:v>
                </c:pt>
                <c:pt idx="3066">
                  <c:v>4.4769999999999997E-2</c:v>
                </c:pt>
                <c:pt idx="3067">
                  <c:v>4.4990000000000002E-2</c:v>
                </c:pt>
                <c:pt idx="3068">
                  <c:v>4.5260000000000002E-2</c:v>
                </c:pt>
                <c:pt idx="3069">
                  <c:v>4.548E-2</c:v>
                </c:pt>
                <c:pt idx="3070">
                  <c:v>4.5699999999999998E-2</c:v>
                </c:pt>
                <c:pt idx="3071">
                  <c:v>4.5920000000000002E-2</c:v>
                </c:pt>
                <c:pt idx="3072">
                  <c:v>4.614E-2</c:v>
                </c:pt>
                <c:pt idx="3073">
                  <c:v>4.641E-2</c:v>
                </c:pt>
                <c:pt idx="3074">
                  <c:v>4.6629999999999998E-2</c:v>
                </c:pt>
                <c:pt idx="3075">
                  <c:v>4.6899999999999997E-2</c:v>
                </c:pt>
                <c:pt idx="3076">
                  <c:v>4.7120000000000002E-2</c:v>
                </c:pt>
                <c:pt idx="3077">
                  <c:v>4.7390000000000002E-2</c:v>
                </c:pt>
                <c:pt idx="3078">
                  <c:v>4.761E-2</c:v>
                </c:pt>
                <c:pt idx="3079">
                  <c:v>4.7820000000000001E-2</c:v>
                </c:pt>
                <c:pt idx="3080">
                  <c:v>4.8039999999999999E-2</c:v>
                </c:pt>
                <c:pt idx="3081">
                  <c:v>4.8259999999999997E-2</c:v>
                </c:pt>
                <c:pt idx="3082">
                  <c:v>4.8419999999999998E-2</c:v>
                </c:pt>
                <c:pt idx="3083">
                  <c:v>4.8590000000000001E-2</c:v>
                </c:pt>
                <c:pt idx="3084">
                  <c:v>4.8800000000000003E-2</c:v>
                </c:pt>
                <c:pt idx="3085">
                  <c:v>4.897E-2</c:v>
                </c:pt>
                <c:pt idx="3086">
                  <c:v>4.913E-2</c:v>
                </c:pt>
                <c:pt idx="3087">
                  <c:v>4.9349999999999998E-2</c:v>
                </c:pt>
                <c:pt idx="3088">
                  <c:v>4.9509999999999998E-2</c:v>
                </c:pt>
                <c:pt idx="3089">
                  <c:v>4.9730000000000003E-2</c:v>
                </c:pt>
                <c:pt idx="3090">
                  <c:v>4.9889999999999997E-2</c:v>
                </c:pt>
                <c:pt idx="3091">
                  <c:v>5.0110000000000002E-2</c:v>
                </c:pt>
                <c:pt idx="3092">
                  <c:v>5.033E-2</c:v>
                </c:pt>
                <c:pt idx="3093">
                  <c:v>5.049E-2</c:v>
                </c:pt>
                <c:pt idx="3094">
                  <c:v>5.0709999999999998E-2</c:v>
                </c:pt>
                <c:pt idx="3095">
                  <c:v>5.0869999999999999E-2</c:v>
                </c:pt>
                <c:pt idx="3096">
                  <c:v>5.1040000000000002E-2</c:v>
                </c:pt>
                <c:pt idx="3097">
                  <c:v>5.1200000000000002E-2</c:v>
                </c:pt>
                <c:pt idx="3098">
                  <c:v>5.1360000000000003E-2</c:v>
                </c:pt>
                <c:pt idx="3099">
                  <c:v>5.1470000000000002E-2</c:v>
                </c:pt>
                <c:pt idx="3100">
                  <c:v>5.1639999999999998E-2</c:v>
                </c:pt>
                <c:pt idx="3101">
                  <c:v>5.1740000000000001E-2</c:v>
                </c:pt>
                <c:pt idx="3102">
                  <c:v>5.1909999999999998E-2</c:v>
                </c:pt>
                <c:pt idx="3103">
                  <c:v>5.2069999999999998E-2</c:v>
                </c:pt>
                <c:pt idx="3104">
                  <c:v>5.2179999999999997E-2</c:v>
                </c:pt>
                <c:pt idx="3105">
                  <c:v>5.2339999999999998E-2</c:v>
                </c:pt>
                <c:pt idx="3106">
                  <c:v>5.2510000000000001E-2</c:v>
                </c:pt>
                <c:pt idx="3107">
                  <c:v>5.2670000000000002E-2</c:v>
                </c:pt>
                <c:pt idx="3108">
                  <c:v>5.2830000000000002E-2</c:v>
                </c:pt>
                <c:pt idx="3109">
                  <c:v>5.2999999999999999E-2</c:v>
                </c:pt>
                <c:pt idx="3110">
                  <c:v>5.3159999999999999E-2</c:v>
                </c:pt>
                <c:pt idx="3111">
                  <c:v>5.3269999999999998E-2</c:v>
                </c:pt>
                <c:pt idx="3112">
                  <c:v>5.3429999999999998E-2</c:v>
                </c:pt>
                <c:pt idx="3113">
                  <c:v>5.3539999999999997E-2</c:v>
                </c:pt>
                <c:pt idx="3114">
                  <c:v>5.3650000000000003E-2</c:v>
                </c:pt>
                <c:pt idx="3115">
                  <c:v>5.3760000000000002E-2</c:v>
                </c:pt>
                <c:pt idx="3116">
                  <c:v>5.3870000000000001E-2</c:v>
                </c:pt>
                <c:pt idx="3117">
                  <c:v>5.398E-2</c:v>
                </c:pt>
                <c:pt idx="3118">
                  <c:v>5.4089999999999999E-2</c:v>
                </c:pt>
                <c:pt idx="3119">
                  <c:v>5.4199999999999998E-2</c:v>
                </c:pt>
                <c:pt idx="3120">
                  <c:v>5.4300000000000001E-2</c:v>
                </c:pt>
                <c:pt idx="3121">
                  <c:v>5.441E-2</c:v>
                </c:pt>
                <c:pt idx="3122">
                  <c:v>5.4519999999999999E-2</c:v>
                </c:pt>
                <c:pt idx="3123">
                  <c:v>5.4690000000000003E-2</c:v>
                </c:pt>
                <c:pt idx="3124">
                  <c:v>5.4789999999999998E-2</c:v>
                </c:pt>
                <c:pt idx="3125">
                  <c:v>5.4899999999999997E-2</c:v>
                </c:pt>
                <c:pt idx="3126">
                  <c:v>5.5010000000000003E-2</c:v>
                </c:pt>
                <c:pt idx="3127">
                  <c:v>5.518E-2</c:v>
                </c:pt>
                <c:pt idx="3128">
                  <c:v>5.5230000000000001E-2</c:v>
                </c:pt>
                <c:pt idx="3129">
                  <c:v>5.534E-2</c:v>
                </c:pt>
                <c:pt idx="3130">
                  <c:v>5.5449999999999999E-2</c:v>
                </c:pt>
                <c:pt idx="3131">
                  <c:v>5.5500000000000001E-2</c:v>
                </c:pt>
                <c:pt idx="3132">
                  <c:v>5.561E-2</c:v>
                </c:pt>
                <c:pt idx="3133">
                  <c:v>5.5669999999999997E-2</c:v>
                </c:pt>
                <c:pt idx="3134">
                  <c:v>5.577E-2</c:v>
                </c:pt>
                <c:pt idx="3135">
                  <c:v>5.5879999999999999E-2</c:v>
                </c:pt>
                <c:pt idx="3136">
                  <c:v>5.5939999999999997E-2</c:v>
                </c:pt>
                <c:pt idx="3137">
                  <c:v>5.6050000000000003E-2</c:v>
                </c:pt>
                <c:pt idx="3138">
                  <c:v>5.6160000000000002E-2</c:v>
                </c:pt>
                <c:pt idx="3139">
                  <c:v>5.6259999999999998E-2</c:v>
                </c:pt>
                <c:pt idx="3140">
                  <c:v>5.6320000000000002E-2</c:v>
                </c:pt>
                <c:pt idx="3141">
                  <c:v>5.6430000000000001E-2</c:v>
                </c:pt>
                <c:pt idx="3142">
                  <c:v>5.654E-2</c:v>
                </c:pt>
                <c:pt idx="3143">
                  <c:v>5.6649999999999999E-2</c:v>
                </c:pt>
                <c:pt idx="3144">
                  <c:v>5.6750000000000002E-2</c:v>
                </c:pt>
                <c:pt idx="3145">
                  <c:v>5.6809999999999999E-2</c:v>
                </c:pt>
                <c:pt idx="3146">
                  <c:v>5.6860000000000001E-2</c:v>
                </c:pt>
                <c:pt idx="3147">
                  <c:v>5.6919999999999998E-2</c:v>
                </c:pt>
                <c:pt idx="3148">
                  <c:v>5.7029999999999997E-2</c:v>
                </c:pt>
                <c:pt idx="3149">
                  <c:v>5.7079999999999999E-2</c:v>
                </c:pt>
                <c:pt idx="3150">
                  <c:v>5.7140000000000003E-2</c:v>
                </c:pt>
                <c:pt idx="3151">
                  <c:v>5.7239999999999999E-2</c:v>
                </c:pt>
                <c:pt idx="3152">
                  <c:v>5.7299999999999997E-2</c:v>
                </c:pt>
                <c:pt idx="3153">
                  <c:v>5.7410000000000003E-2</c:v>
                </c:pt>
                <c:pt idx="3154">
                  <c:v>5.7459999999999997E-2</c:v>
                </c:pt>
                <c:pt idx="3155">
                  <c:v>5.7570000000000003E-2</c:v>
                </c:pt>
                <c:pt idx="3156">
                  <c:v>5.7630000000000001E-2</c:v>
                </c:pt>
                <c:pt idx="3157">
                  <c:v>5.7729999999999997E-2</c:v>
                </c:pt>
                <c:pt idx="3158">
                  <c:v>5.7840000000000003E-2</c:v>
                </c:pt>
                <c:pt idx="3159">
                  <c:v>5.79E-2</c:v>
                </c:pt>
                <c:pt idx="3160">
                  <c:v>5.8009999999999999E-2</c:v>
                </c:pt>
                <c:pt idx="3161">
                  <c:v>5.806E-2</c:v>
                </c:pt>
                <c:pt idx="3162">
                  <c:v>5.8119999999999998E-2</c:v>
                </c:pt>
                <c:pt idx="3163">
                  <c:v>5.8169999999999999E-2</c:v>
                </c:pt>
                <c:pt idx="3164">
                  <c:v>5.8220000000000001E-2</c:v>
                </c:pt>
                <c:pt idx="3165">
                  <c:v>5.833E-2</c:v>
                </c:pt>
                <c:pt idx="3166">
                  <c:v>5.8389999999999997E-2</c:v>
                </c:pt>
                <c:pt idx="3167">
                  <c:v>5.8439999999999999E-2</c:v>
                </c:pt>
                <c:pt idx="3168">
                  <c:v>5.8549999999999998E-2</c:v>
                </c:pt>
                <c:pt idx="3169">
                  <c:v>5.8610000000000002E-2</c:v>
                </c:pt>
                <c:pt idx="3170">
                  <c:v>5.8659999999999997E-2</c:v>
                </c:pt>
                <c:pt idx="3171">
                  <c:v>5.8770000000000003E-2</c:v>
                </c:pt>
                <c:pt idx="3172">
                  <c:v>5.8880000000000002E-2</c:v>
                </c:pt>
                <c:pt idx="3173">
                  <c:v>5.8930000000000003E-2</c:v>
                </c:pt>
                <c:pt idx="3174">
                  <c:v>5.9040000000000002E-2</c:v>
                </c:pt>
                <c:pt idx="3175">
                  <c:v>5.91E-2</c:v>
                </c:pt>
                <c:pt idx="3176">
                  <c:v>5.9200000000000003E-2</c:v>
                </c:pt>
                <c:pt idx="3177">
                  <c:v>5.926E-2</c:v>
                </c:pt>
                <c:pt idx="3178">
                  <c:v>5.9310000000000002E-2</c:v>
                </c:pt>
                <c:pt idx="3179">
                  <c:v>5.9369999999999999E-2</c:v>
                </c:pt>
                <c:pt idx="3180">
                  <c:v>5.9479999999999998E-2</c:v>
                </c:pt>
                <c:pt idx="3181">
                  <c:v>5.953E-2</c:v>
                </c:pt>
                <c:pt idx="3182">
                  <c:v>5.9589999999999997E-2</c:v>
                </c:pt>
                <c:pt idx="3183">
                  <c:v>5.969E-2</c:v>
                </c:pt>
                <c:pt idx="3184">
                  <c:v>5.9749999999999998E-2</c:v>
                </c:pt>
                <c:pt idx="3185">
                  <c:v>5.9859999999999997E-2</c:v>
                </c:pt>
                <c:pt idx="3186">
                  <c:v>5.9909999999999998E-2</c:v>
                </c:pt>
                <c:pt idx="3187">
                  <c:v>6.0019999999999997E-2</c:v>
                </c:pt>
                <c:pt idx="3188">
                  <c:v>6.0130000000000003E-2</c:v>
                </c:pt>
                <c:pt idx="3189">
                  <c:v>6.0179999999999997E-2</c:v>
                </c:pt>
                <c:pt idx="3190">
                  <c:v>6.0290000000000003E-2</c:v>
                </c:pt>
                <c:pt idx="3191">
                  <c:v>6.0400000000000002E-2</c:v>
                </c:pt>
                <c:pt idx="3192">
                  <c:v>6.046E-2</c:v>
                </c:pt>
                <c:pt idx="3193">
                  <c:v>6.0569999999999999E-2</c:v>
                </c:pt>
                <c:pt idx="3194">
                  <c:v>6.062E-2</c:v>
                </c:pt>
                <c:pt idx="3195">
                  <c:v>6.0670000000000002E-2</c:v>
                </c:pt>
                <c:pt idx="3196">
                  <c:v>6.0780000000000001E-2</c:v>
                </c:pt>
                <c:pt idx="3197">
                  <c:v>6.0839999999999998E-2</c:v>
                </c:pt>
                <c:pt idx="3198">
                  <c:v>6.0949999999999997E-2</c:v>
                </c:pt>
                <c:pt idx="3199">
                  <c:v>6.0999999999999999E-2</c:v>
                </c:pt>
                <c:pt idx="3200">
                  <c:v>6.1109999999999998E-2</c:v>
                </c:pt>
                <c:pt idx="3201">
                  <c:v>6.1170000000000002E-2</c:v>
                </c:pt>
                <c:pt idx="3202">
                  <c:v>6.1269999999999998E-2</c:v>
                </c:pt>
                <c:pt idx="3203">
                  <c:v>6.1379999999999997E-2</c:v>
                </c:pt>
                <c:pt idx="3204">
                  <c:v>6.1490000000000003E-2</c:v>
                </c:pt>
                <c:pt idx="3205">
                  <c:v>6.1600000000000002E-2</c:v>
                </c:pt>
                <c:pt idx="3206">
                  <c:v>6.1710000000000001E-2</c:v>
                </c:pt>
                <c:pt idx="3207">
                  <c:v>6.1760000000000002E-2</c:v>
                </c:pt>
                <c:pt idx="3208">
                  <c:v>6.1870000000000001E-2</c:v>
                </c:pt>
                <c:pt idx="3209">
                  <c:v>6.198E-2</c:v>
                </c:pt>
                <c:pt idx="3210">
                  <c:v>6.2039999999999998E-2</c:v>
                </c:pt>
                <c:pt idx="3211">
                  <c:v>6.2149999999999997E-2</c:v>
                </c:pt>
                <c:pt idx="3212">
                  <c:v>6.225E-2</c:v>
                </c:pt>
                <c:pt idx="3213">
                  <c:v>6.2309999999999997E-2</c:v>
                </c:pt>
                <c:pt idx="3214">
                  <c:v>6.2420000000000003E-2</c:v>
                </c:pt>
                <c:pt idx="3215">
                  <c:v>6.2530000000000002E-2</c:v>
                </c:pt>
                <c:pt idx="3216">
                  <c:v>6.2579999999999997E-2</c:v>
                </c:pt>
                <c:pt idx="3217">
                  <c:v>6.2689999999999996E-2</c:v>
                </c:pt>
                <c:pt idx="3218">
                  <c:v>6.2799999999999995E-2</c:v>
                </c:pt>
                <c:pt idx="3219">
                  <c:v>6.2909999999999994E-2</c:v>
                </c:pt>
                <c:pt idx="3220">
                  <c:v>6.3020000000000007E-2</c:v>
                </c:pt>
                <c:pt idx="3221">
                  <c:v>6.3130000000000006E-2</c:v>
                </c:pt>
                <c:pt idx="3222">
                  <c:v>6.3229999999999995E-2</c:v>
                </c:pt>
                <c:pt idx="3223">
                  <c:v>6.3339999999999994E-2</c:v>
                </c:pt>
                <c:pt idx="3224">
                  <c:v>6.3450000000000006E-2</c:v>
                </c:pt>
                <c:pt idx="3225">
                  <c:v>6.3560000000000005E-2</c:v>
                </c:pt>
                <c:pt idx="3226">
                  <c:v>6.3619999999999996E-2</c:v>
                </c:pt>
                <c:pt idx="3227">
                  <c:v>6.3719999999999999E-2</c:v>
                </c:pt>
                <c:pt idx="3228">
                  <c:v>6.3829999999999998E-2</c:v>
                </c:pt>
                <c:pt idx="3229">
                  <c:v>6.3939999999999997E-2</c:v>
                </c:pt>
                <c:pt idx="3230">
                  <c:v>6.4049999999999996E-2</c:v>
                </c:pt>
                <c:pt idx="3231">
                  <c:v>6.4159999999999995E-2</c:v>
                </c:pt>
                <c:pt idx="3232">
                  <c:v>6.4269999999999994E-2</c:v>
                </c:pt>
                <c:pt idx="3233">
                  <c:v>6.4320000000000002E-2</c:v>
                </c:pt>
                <c:pt idx="3234">
                  <c:v>6.4490000000000006E-2</c:v>
                </c:pt>
                <c:pt idx="3235">
                  <c:v>6.4600000000000005E-2</c:v>
                </c:pt>
                <c:pt idx="3236">
                  <c:v>6.4699999999999994E-2</c:v>
                </c:pt>
                <c:pt idx="3237">
                  <c:v>6.4810000000000006E-2</c:v>
                </c:pt>
                <c:pt idx="3238">
                  <c:v>6.4920000000000005E-2</c:v>
                </c:pt>
                <c:pt idx="3239">
                  <c:v>6.5030000000000004E-2</c:v>
                </c:pt>
                <c:pt idx="3240">
                  <c:v>6.5140000000000003E-2</c:v>
                </c:pt>
                <c:pt idx="3241">
                  <c:v>6.5250000000000002E-2</c:v>
                </c:pt>
                <c:pt idx="3242">
                  <c:v>6.5360000000000001E-2</c:v>
                </c:pt>
                <c:pt idx="3243">
                  <c:v>6.5409999999999996E-2</c:v>
                </c:pt>
                <c:pt idx="3244">
                  <c:v>6.5519999999999995E-2</c:v>
                </c:pt>
                <c:pt idx="3245">
                  <c:v>6.5629999999999994E-2</c:v>
                </c:pt>
                <c:pt idx="3246">
                  <c:v>6.5740000000000007E-2</c:v>
                </c:pt>
                <c:pt idx="3247">
                  <c:v>6.5850000000000006E-2</c:v>
                </c:pt>
                <c:pt idx="3248">
                  <c:v>6.5960000000000005E-2</c:v>
                </c:pt>
                <c:pt idx="3249">
                  <c:v>6.6070000000000004E-2</c:v>
                </c:pt>
                <c:pt idx="3250">
                  <c:v>6.6170000000000007E-2</c:v>
                </c:pt>
                <c:pt idx="3251">
                  <c:v>6.6280000000000006E-2</c:v>
                </c:pt>
                <c:pt idx="3252">
                  <c:v>6.6390000000000005E-2</c:v>
                </c:pt>
                <c:pt idx="3253">
                  <c:v>6.6500000000000004E-2</c:v>
                </c:pt>
                <c:pt idx="3254">
                  <c:v>6.6610000000000003E-2</c:v>
                </c:pt>
                <c:pt idx="3255">
                  <c:v>6.6720000000000002E-2</c:v>
                </c:pt>
                <c:pt idx="3256">
                  <c:v>6.6830000000000001E-2</c:v>
                </c:pt>
                <c:pt idx="3257">
                  <c:v>6.694E-2</c:v>
                </c:pt>
                <c:pt idx="3258">
                  <c:v>6.7049999999999998E-2</c:v>
                </c:pt>
                <c:pt idx="3259">
                  <c:v>6.7100000000000007E-2</c:v>
                </c:pt>
                <c:pt idx="3260">
                  <c:v>6.7210000000000006E-2</c:v>
                </c:pt>
                <c:pt idx="3261">
                  <c:v>6.7320000000000005E-2</c:v>
                </c:pt>
                <c:pt idx="3262">
                  <c:v>6.7430000000000004E-2</c:v>
                </c:pt>
                <c:pt idx="3263">
                  <c:v>6.7540000000000003E-2</c:v>
                </c:pt>
                <c:pt idx="3264">
                  <c:v>6.7589999999999997E-2</c:v>
                </c:pt>
                <c:pt idx="3265">
                  <c:v>6.7699999999999996E-2</c:v>
                </c:pt>
                <c:pt idx="3266">
                  <c:v>6.7809999999999995E-2</c:v>
                </c:pt>
                <c:pt idx="3267">
                  <c:v>6.7919999999999994E-2</c:v>
                </c:pt>
                <c:pt idx="3268">
                  <c:v>6.8029999999999993E-2</c:v>
                </c:pt>
                <c:pt idx="3269">
                  <c:v>6.8140000000000006E-2</c:v>
                </c:pt>
                <c:pt idx="3270">
                  <c:v>6.8239999999999995E-2</c:v>
                </c:pt>
                <c:pt idx="3271">
                  <c:v>6.83E-2</c:v>
                </c:pt>
                <c:pt idx="3272">
                  <c:v>6.8409999999999999E-2</c:v>
                </c:pt>
                <c:pt idx="3273">
                  <c:v>6.8519999999999998E-2</c:v>
                </c:pt>
                <c:pt idx="3274">
                  <c:v>6.8570000000000006E-2</c:v>
                </c:pt>
                <c:pt idx="3275">
                  <c:v>6.8680000000000005E-2</c:v>
                </c:pt>
                <c:pt idx="3276">
                  <c:v>6.8729999999999999E-2</c:v>
                </c:pt>
                <c:pt idx="3277">
                  <c:v>6.8839999999999998E-2</c:v>
                </c:pt>
                <c:pt idx="3278">
                  <c:v>6.8949999999999997E-2</c:v>
                </c:pt>
                <c:pt idx="3279">
                  <c:v>6.9010000000000002E-2</c:v>
                </c:pt>
                <c:pt idx="3280">
                  <c:v>6.9120000000000001E-2</c:v>
                </c:pt>
                <c:pt idx="3281">
                  <c:v>6.9169999999999995E-2</c:v>
                </c:pt>
                <c:pt idx="3282">
                  <c:v>6.9279999999999994E-2</c:v>
                </c:pt>
                <c:pt idx="3283">
                  <c:v>6.9330000000000003E-2</c:v>
                </c:pt>
                <c:pt idx="3284">
                  <c:v>6.9440000000000002E-2</c:v>
                </c:pt>
                <c:pt idx="3285">
                  <c:v>6.9550000000000001E-2</c:v>
                </c:pt>
                <c:pt idx="3286">
                  <c:v>6.9610000000000005E-2</c:v>
                </c:pt>
                <c:pt idx="3287">
                  <c:v>6.9709999999999994E-2</c:v>
                </c:pt>
                <c:pt idx="3288">
                  <c:v>6.9769999999999999E-2</c:v>
                </c:pt>
                <c:pt idx="3289">
                  <c:v>6.9819999999999993E-2</c:v>
                </c:pt>
                <c:pt idx="3290">
                  <c:v>6.9930000000000006E-2</c:v>
                </c:pt>
                <c:pt idx="3291">
                  <c:v>6.9989999999999997E-2</c:v>
                </c:pt>
                <c:pt idx="3292">
                  <c:v>7.0040000000000005E-2</c:v>
                </c:pt>
                <c:pt idx="3293">
                  <c:v>7.0099999999999996E-2</c:v>
                </c:pt>
                <c:pt idx="3294">
                  <c:v>7.0150000000000004E-2</c:v>
                </c:pt>
                <c:pt idx="3295">
                  <c:v>7.0260000000000003E-2</c:v>
                </c:pt>
                <c:pt idx="3296">
                  <c:v>7.0309999999999997E-2</c:v>
                </c:pt>
                <c:pt idx="3297">
                  <c:v>7.0370000000000002E-2</c:v>
                </c:pt>
                <c:pt idx="3298">
                  <c:v>7.0419999999999996E-2</c:v>
                </c:pt>
                <c:pt idx="3299">
                  <c:v>7.0480000000000001E-2</c:v>
                </c:pt>
                <c:pt idx="3300">
                  <c:v>7.059E-2</c:v>
                </c:pt>
                <c:pt idx="3301">
                  <c:v>7.0639999999999994E-2</c:v>
                </c:pt>
                <c:pt idx="3302">
                  <c:v>7.0690000000000003E-2</c:v>
                </c:pt>
                <c:pt idx="3303">
                  <c:v>7.0749999999999993E-2</c:v>
                </c:pt>
                <c:pt idx="3304">
                  <c:v>7.0800000000000002E-2</c:v>
                </c:pt>
                <c:pt idx="3305">
                  <c:v>7.0860000000000006E-2</c:v>
                </c:pt>
                <c:pt idx="3306">
                  <c:v>7.0910000000000001E-2</c:v>
                </c:pt>
                <c:pt idx="3307">
                  <c:v>7.0970000000000005E-2</c:v>
                </c:pt>
                <c:pt idx="3308">
                  <c:v>7.102E-2</c:v>
                </c:pt>
                <c:pt idx="3309">
                  <c:v>7.1080000000000004E-2</c:v>
                </c:pt>
                <c:pt idx="3310">
                  <c:v>7.1080000000000004E-2</c:v>
                </c:pt>
                <c:pt idx="3311">
                  <c:v>7.1129999999999999E-2</c:v>
                </c:pt>
                <c:pt idx="3312">
                  <c:v>7.1179999999999993E-2</c:v>
                </c:pt>
                <c:pt idx="3313">
                  <c:v>7.1239999999999998E-2</c:v>
                </c:pt>
                <c:pt idx="3314">
                  <c:v>7.1290000000000006E-2</c:v>
                </c:pt>
                <c:pt idx="3315">
                  <c:v>7.1349999999999997E-2</c:v>
                </c:pt>
                <c:pt idx="3316">
                  <c:v>7.1349999999999997E-2</c:v>
                </c:pt>
                <c:pt idx="3317">
                  <c:v>7.1400000000000005E-2</c:v>
                </c:pt>
                <c:pt idx="3318">
                  <c:v>7.1459999999999996E-2</c:v>
                </c:pt>
                <c:pt idx="3319">
                  <c:v>7.1510000000000004E-2</c:v>
                </c:pt>
                <c:pt idx="3320">
                  <c:v>7.1510000000000004E-2</c:v>
                </c:pt>
                <c:pt idx="3321">
                  <c:v>7.1569999999999995E-2</c:v>
                </c:pt>
                <c:pt idx="3322">
                  <c:v>7.1620000000000003E-2</c:v>
                </c:pt>
                <c:pt idx="3323">
                  <c:v>7.1620000000000003E-2</c:v>
                </c:pt>
                <c:pt idx="3324">
                  <c:v>7.1669999999999998E-2</c:v>
                </c:pt>
                <c:pt idx="3325">
                  <c:v>7.1669999999999998E-2</c:v>
                </c:pt>
                <c:pt idx="3326">
                  <c:v>7.1730000000000002E-2</c:v>
                </c:pt>
                <c:pt idx="3327">
                  <c:v>7.1730000000000002E-2</c:v>
                </c:pt>
                <c:pt idx="3328">
                  <c:v>7.1779999999999997E-2</c:v>
                </c:pt>
                <c:pt idx="3329">
                  <c:v>7.1779999999999997E-2</c:v>
                </c:pt>
                <c:pt idx="3330">
                  <c:v>7.1840000000000001E-2</c:v>
                </c:pt>
                <c:pt idx="3331">
                  <c:v>7.1840000000000001E-2</c:v>
                </c:pt>
                <c:pt idx="3332">
                  <c:v>7.1889999999999996E-2</c:v>
                </c:pt>
                <c:pt idx="3333">
                  <c:v>7.1889999999999996E-2</c:v>
                </c:pt>
                <c:pt idx="3334">
                  <c:v>7.195E-2</c:v>
                </c:pt>
                <c:pt idx="3335">
                  <c:v>7.195E-2</c:v>
                </c:pt>
                <c:pt idx="3336">
                  <c:v>7.1999999999999995E-2</c:v>
                </c:pt>
                <c:pt idx="3337">
                  <c:v>7.1999999999999995E-2</c:v>
                </c:pt>
                <c:pt idx="3338">
                  <c:v>7.1999999999999995E-2</c:v>
                </c:pt>
                <c:pt idx="3339">
                  <c:v>7.2059999999999999E-2</c:v>
                </c:pt>
                <c:pt idx="3340">
                  <c:v>7.2059999999999999E-2</c:v>
                </c:pt>
                <c:pt idx="3341">
                  <c:v>7.2059999999999999E-2</c:v>
                </c:pt>
                <c:pt idx="3342">
                  <c:v>7.2059999999999999E-2</c:v>
                </c:pt>
                <c:pt idx="3343">
                  <c:v>7.2109999999999994E-2</c:v>
                </c:pt>
                <c:pt idx="3344">
                  <c:v>7.2109999999999994E-2</c:v>
                </c:pt>
                <c:pt idx="3345">
                  <c:v>7.2109999999999994E-2</c:v>
                </c:pt>
                <c:pt idx="3346">
                  <c:v>7.2160000000000002E-2</c:v>
                </c:pt>
                <c:pt idx="3347">
                  <c:v>7.2160000000000002E-2</c:v>
                </c:pt>
                <c:pt idx="3348">
                  <c:v>7.2160000000000002E-2</c:v>
                </c:pt>
                <c:pt idx="3349">
                  <c:v>7.2220000000000006E-2</c:v>
                </c:pt>
                <c:pt idx="3350">
                  <c:v>7.2220000000000006E-2</c:v>
                </c:pt>
                <c:pt idx="3351">
                  <c:v>7.2220000000000006E-2</c:v>
                </c:pt>
                <c:pt idx="3352">
                  <c:v>7.2270000000000001E-2</c:v>
                </c:pt>
                <c:pt idx="3353">
                  <c:v>7.2270000000000001E-2</c:v>
                </c:pt>
                <c:pt idx="3354">
                  <c:v>7.2270000000000001E-2</c:v>
                </c:pt>
                <c:pt idx="3355">
                  <c:v>7.2270000000000001E-2</c:v>
                </c:pt>
                <c:pt idx="3356">
                  <c:v>7.2270000000000001E-2</c:v>
                </c:pt>
                <c:pt idx="3357">
                  <c:v>7.2330000000000005E-2</c:v>
                </c:pt>
                <c:pt idx="3358">
                  <c:v>7.2330000000000005E-2</c:v>
                </c:pt>
                <c:pt idx="3359">
                  <c:v>7.2330000000000005E-2</c:v>
                </c:pt>
                <c:pt idx="3360">
                  <c:v>7.2330000000000005E-2</c:v>
                </c:pt>
                <c:pt idx="3361">
                  <c:v>7.2330000000000005E-2</c:v>
                </c:pt>
                <c:pt idx="3362">
                  <c:v>7.238E-2</c:v>
                </c:pt>
                <c:pt idx="3363">
                  <c:v>7.238E-2</c:v>
                </c:pt>
                <c:pt idx="3364">
                  <c:v>7.238E-2</c:v>
                </c:pt>
                <c:pt idx="3365">
                  <c:v>7.2440000000000004E-2</c:v>
                </c:pt>
                <c:pt idx="3366">
                  <c:v>7.2440000000000004E-2</c:v>
                </c:pt>
                <c:pt idx="3367">
                  <c:v>7.2440000000000004E-2</c:v>
                </c:pt>
                <c:pt idx="3368">
                  <c:v>7.2489999999999999E-2</c:v>
                </c:pt>
                <c:pt idx="3369">
                  <c:v>7.2489999999999999E-2</c:v>
                </c:pt>
                <c:pt idx="3370">
                  <c:v>7.2489999999999999E-2</c:v>
                </c:pt>
                <c:pt idx="3371">
                  <c:v>7.2489999999999999E-2</c:v>
                </c:pt>
                <c:pt idx="3372">
                  <c:v>7.2550000000000003E-2</c:v>
                </c:pt>
                <c:pt idx="3373">
                  <c:v>7.2550000000000003E-2</c:v>
                </c:pt>
                <c:pt idx="3374">
                  <c:v>7.2550000000000003E-2</c:v>
                </c:pt>
                <c:pt idx="3375">
                  <c:v>7.2550000000000003E-2</c:v>
                </c:pt>
                <c:pt idx="3376">
                  <c:v>7.2599999999999998E-2</c:v>
                </c:pt>
                <c:pt idx="3377">
                  <c:v>7.2599999999999998E-2</c:v>
                </c:pt>
                <c:pt idx="3378">
                  <c:v>7.2599999999999998E-2</c:v>
                </c:pt>
                <c:pt idx="3379">
                  <c:v>7.2650000000000006E-2</c:v>
                </c:pt>
                <c:pt idx="3380">
                  <c:v>7.2650000000000006E-2</c:v>
                </c:pt>
                <c:pt idx="3381">
                  <c:v>7.2709999999999997E-2</c:v>
                </c:pt>
                <c:pt idx="3382">
                  <c:v>7.2709999999999997E-2</c:v>
                </c:pt>
                <c:pt idx="3383">
                  <c:v>7.2760000000000005E-2</c:v>
                </c:pt>
                <c:pt idx="3384">
                  <c:v>7.2760000000000005E-2</c:v>
                </c:pt>
                <c:pt idx="3385">
                  <c:v>7.2760000000000005E-2</c:v>
                </c:pt>
                <c:pt idx="3386">
                  <c:v>7.2819999999999996E-2</c:v>
                </c:pt>
                <c:pt idx="3387">
                  <c:v>7.2819999999999996E-2</c:v>
                </c:pt>
                <c:pt idx="3388">
                  <c:v>7.2819999999999996E-2</c:v>
                </c:pt>
                <c:pt idx="3389">
                  <c:v>7.2870000000000004E-2</c:v>
                </c:pt>
                <c:pt idx="3390">
                  <c:v>7.2870000000000004E-2</c:v>
                </c:pt>
                <c:pt idx="3391">
                  <c:v>7.2929999999999995E-2</c:v>
                </c:pt>
                <c:pt idx="3392">
                  <c:v>7.2929999999999995E-2</c:v>
                </c:pt>
                <c:pt idx="3393">
                  <c:v>7.2980000000000003E-2</c:v>
                </c:pt>
                <c:pt idx="3394">
                  <c:v>7.2980000000000003E-2</c:v>
                </c:pt>
                <c:pt idx="3395">
                  <c:v>7.3039999999999994E-2</c:v>
                </c:pt>
                <c:pt idx="3396">
                  <c:v>7.3039999999999994E-2</c:v>
                </c:pt>
                <c:pt idx="3397">
                  <c:v>7.3090000000000002E-2</c:v>
                </c:pt>
                <c:pt idx="3398">
                  <c:v>7.3139999999999997E-2</c:v>
                </c:pt>
                <c:pt idx="3399">
                  <c:v>7.3139999999999997E-2</c:v>
                </c:pt>
                <c:pt idx="3400">
                  <c:v>7.3200000000000001E-2</c:v>
                </c:pt>
                <c:pt idx="3401">
                  <c:v>7.3249999999999996E-2</c:v>
                </c:pt>
                <c:pt idx="3402">
                  <c:v>7.3249999999999996E-2</c:v>
                </c:pt>
                <c:pt idx="3403">
                  <c:v>7.331E-2</c:v>
                </c:pt>
                <c:pt idx="3404">
                  <c:v>7.331E-2</c:v>
                </c:pt>
                <c:pt idx="3405">
                  <c:v>7.3359999999999995E-2</c:v>
                </c:pt>
                <c:pt idx="3406">
                  <c:v>7.3359999999999995E-2</c:v>
                </c:pt>
                <c:pt idx="3407">
                  <c:v>7.3419999999999999E-2</c:v>
                </c:pt>
                <c:pt idx="3408">
                  <c:v>7.3469999999999994E-2</c:v>
                </c:pt>
                <c:pt idx="3409">
                  <c:v>7.3469999999999994E-2</c:v>
                </c:pt>
                <c:pt idx="3410">
                  <c:v>7.3529999999999998E-2</c:v>
                </c:pt>
                <c:pt idx="3411">
                  <c:v>7.3580000000000007E-2</c:v>
                </c:pt>
                <c:pt idx="3412">
                  <c:v>7.3630000000000001E-2</c:v>
                </c:pt>
                <c:pt idx="3413">
                  <c:v>7.3690000000000005E-2</c:v>
                </c:pt>
                <c:pt idx="3414">
                  <c:v>7.374E-2</c:v>
                </c:pt>
                <c:pt idx="3415">
                  <c:v>7.374E-2</c:v>
                </c:pt>
                <c:pt idx="3416">
                  <c:v>7.3800000000000004E-2</c:v>
                </c:pt>
                <c:pt idx="3417">
                  <c:v>7.3849999999999999E-2</c:v>
                </c:pt>
                <c:pt idx="3418">
                  <c:v>7.3910000000000003E-2</c:v>
                </c:pt>
                <c:pt idx="3419">
                  <c:v>7.3959999999999998E-2</c:v>
                </c:pt>
                <c:pt idx="3420">
                  <c:v>7.3959999999999998E-2</c:v>
                </c:pt>
                <c:pt idx="3421">
                  <c:v>7.4020000000000002E-2</c:v>
                </c:pt>
                <c:pt idx="3422">
                  <c:v>7.4069999999999997E-2</c:v>
                </c:pt>
                <c:pt idx="3423">
                  <c:v>7.4130000000000001E-2</c:v>
                </c:pt>
                <c:pt idx="3424">
                  <c:v>7.4179999999999996E-2</c:v>
                </c:pt>
                <c:pt idx="3425">
                  <c:v>7.4230000000000004E-2</c:v>
                </c:pt>
                <c:pt idx="3426">
                  <c:v>7.4289999999999995E-2</c:v>
                </c:pt>
                <c:pt idx="3427">
                  <c:v>7.4340000000000003E-2</c:v>
                </c:pt>
                <c:pt idx="3428">
                  <c:v>7.4399999999999994E-2</c:v>
                </c:pt>
                <c:pt idx="3429">
                  <c:v>7.4450000000000002E-2</c:v>
                </c:pt>
                <c:pt idx="3430">
                  <c:v>7.4510000000000007E-2</c:v>
                </c:pt>
                <c:pt idx="3431">
                  <c:v>7.4560000000000001E-2</c:v>
                </c:pt>
                <c:pt idx="3432">
                  <c:v>7.4620000000000006E-2</c:v>
                </c:pt>
                <c:pt idx="3433">
                  <c:v>7.467E-2</c:v>
                </c:pt>
                <c:pt idx="3434">
                  <c:v>7.4719999999999995E-2</c:v>
                </c:pt>
                <c:pt idx="3435">
                  <c:v>7.4779999999999999E-2</c:v>
                </c:pt>
                <c:pt idx="3436">
                  <c:v>7.4829999999999994E-2</c:v>
                </c:pt>
                <c:pt idx="3437">
                  <c:v>7.4889999999999998E-2</c:v>
                </c:pt>
                <c:pt idx="3438">
                  <c:v>7.4940000000000007E-2</c:v>
                </c:pt>
                <c:pt idx="3439">
                  <c:v>7.4999999999999997E-2</c:v>
                </c:pt>
                <c:pt idx="3440">
                  <c:v>7.5050000000000006E-2</c:v>
                </c:pt>
                <c:pt idx="3441">
                  <c:v>7.5109999999999996E-2</c:v>
                </c:pt>
                <c:pt idx="3442">
                  <c:v>7.5160000000000005E-2</c:v>
                </c:pt>
                <c:pt idx="3443">
                  <c:v>7.5209999999999999E-2</c:v>
                </c:pt>
                <c:pt idx="3444">
                  <c:v>7.5270000000000004E-2</c:v>
                </c:pt>
                <c:pt idx="3445">
                  <c:v>7.5319999999999998E-2</c:v>
                </c:pt>
                <c:pt idx="3446">
                  <c:v>7.5380000000000003E-2</c:v>
                </c:pt>
                <c:pt idx="3447">
                  <c:v>7.5490000000000002E-2</c:v>
                </c:pt>
                <c:pt idx="3448">
                  <c:v>7.5539999999999996E-2</c:v>
                </c:pt>
                <c:pt idx="3449">
                  <c:v>7.5600000000000001E-2</c:v>
                </c:pt>
                <c:pt idx="3450">
                  <c:v>7.5649999999999995E-2</c:v>
                </c:pt>
                <c:pt idx="3451">
                  <c:v>7.5700000000000003E-2</c:v>
                </c:pt>
                <c:pt idx="3452">
                  <c:v>7.5759999999999994E-2</c:v>
                </c:pt>
                <c:pt idx="3453">
                  <c:v>7.5810000000000002E-2</c:v>
                </c:pt>
                <c:pt idx="3454">
                  <c:v>7.5870000000000007E-2</c:v>
                </c:pt>
                <c:pt idx="3455">
                  <c:v>7.5920000000000001E-2</c:v>
                </c:pt>
                <c:pt idx="3456">
                  <c:v>7.5980000000000006E-2</c:v>
                </c:pt>
                <c:pt idx="3457">
                  <c:v>7.603E-2</c:v>
                </c:pt>
                <c:pt idx="3458">
                  <c:v>7.6139999999999999E-2</c:v>
                </c:pt>
                <c:pt idx="3459">
                  <c:v>7.6189999999999994E-2</c:v>
                </c:pt>
                <c:pt idx="3460">
                  <c:v>7.6249999999999998E-2</c:v>
                </c:pt>
                <c:pt idx="3461">
                  <c:v>7.6300000000000007E-2</c:v>
                </c:pt>
                <c:pt idx="3462">
                  <c:v>7.6359999999999997E-2</c:v>
                </c:pt>
                <c:pt idx="3463">
                  <c:v>7.6469999999999996E-2</c:v>
                </c:pt>
                <c:pt idx="3464">
                  <c:v>7.6520000000000005E-2</c:v>
                </c:pt>
                <c:pt idx="3465">
                  <c:v>7.6579999999999995E-2</c:v>
                </c:pt>
                <c:pt idx="3466">
                  <c:v>7.6630000000000004E-2</c:v>
                </c:pt>
                <c:pt idx="3467">
                  <c:v>7.6679999999999998E-2</c:v>
                </c:pt>
                <c:pt idx="3468">
                  <c:v>7.6740000000000003E-2</c:v>
                </c:pt>
                <c:pt idx="3469">
                  <c:v>7.6789999999999997E-2</c:v>
                </c:pt>
                <c:pt idx="3470">
                  <c:v>7.6850000000000002E-2</c:v>
                </c:pt>
                <c:pt idx="3471">
                  <c:v>7.6899999999999996E-2</c:v>
                </c:pt>
                <c:pt idx="3472">
                  <c:v>7.7009999999999995E-2</c:v>
                </c:pt>
                <c:pt idx="3473">
                  <c:v>7.707E-2</c:v>
                </c:pt>
                <c:pt idx="3474">
                  <c:v>7.7119999999999994E-2</c:v>
                </c:pt>
                <c:pt idx="3475">
                  <c:v>7.7170000000000002E-2</c:v>
                </c:pt>
                <c:pt idx="3476">
                  <c:v>7.7229999999999993E-2</c:v>
                </c:pt>
                <c:pt idx="3477">
                  <c:v>7.7340000000000006E-2</c:v>
                </c:pt>
                <c:pt idx="3478">
                  <c:v>7.739E-2</c:v>
                </c:pt>
                <c:pt idx="3479">
                  <c:v>7.7450000000000005E-2</c:v>
                </c:pt>
                <c:pt idx="3480">
                  <c:v>7.7499999999999999E-2</c:v>
                </c:pt>
                <c:pt idx="3481">
                  <c:v>7.7560000000000004E-2</c:v>
                </c:pt>
                <c:pt idx="3482">
                  <c:v>7.7609999999999998E-2</c:v>
                </c:pt>
                <c:pt idx="3483">
                  <c:v>7.7660000000000007E-2</c:v>
                </c:pt>
                <c:pt idx="3484">
                  <c:v>7.7719999999999997E-2</c:v>
                </c:pt>
                <c:pt idx="3485">
                  <c:v>7.7770000000000006E-2</c:v>
                </c:pt>
                <c:pt idx="3486">
                  <c:v>7.7880000000000005E-2</c:v>
                </c:pt>
                <c:pt idx="3487">
                  <c:v>7.7939999999999995E-2</c:v>
                </c:pt>
                <c:pt idx="3488">
                  <c:v>7.7990000000000004E-2</c:v>
                </c:pt>
                <c:pt idx="3489">
                  <c:v>7.8049999999999994E-2</c:v>
                </c:pt>
                <c:pt idx="3490">
                  <c:v>7.8100000000000003E-2</c:v>
                </c:pt>
                <c:pt idx="3491">
                  <c:v>7.8149999999999997E-2</c:v>
                </c:pt>
                <c:pt idx="3492">
                  <c:v>7.8210000000000002E-2</c:v>
                </c:pt>
                <c:pt idx="3493">
                  <c:v>7.8320000000000001E-2</c:v>
                </c:pt>
                <c:pt idx="3494">
                  <c:v>7.8369999999999995E-2</c:v>
                </c:pt>
                <c:pt idx="3495">
                  <c:v>7.843E-2</c:v>
                </c:pt>
                <c:pt idx="3496">
                  <c:v>7.8479999999999994E-2</c:v>
                </c:pt>
                <c:pt idx="3497">
                  <c:v>7.8539999999999999E-2</c:v>
                </c:pt>
                <c:pt idx="3498">
                  <c:v>7.8589999999999993E-2</c:v>
                </c:pt>
                <c:pt idx="3499">
                  <c:v>7.8640000000000002E-2</c:v>
                </c:pt>
                <c:pt idx="3500">
                  <c:v>7.8700000000000006E-2</c:v>
                </c:pt>
                <c:pt idx="3501">
                  <c:v>7.8750000000000001E-2</c:v>
                </c:pt>
                <c:pt idx="3502">
                  <c:v>7.8810000000000005E-2</c:v>
                </c:pt>
                <c:pt idx="3503">
                  <c:v>7.886E-2</c:v>
                </c:pt>
                <c:pt idx="3504">
                  <c:v>7.8920000000000004E-2</c:v>
                </c:pt>
                <c:pt idx="3505">
                  <c:v>7.8969999999999999E-2</c:v>
                </c:pt>
                <c:pt idx="3506">
                  <c:v>7.9079999999999998E-2</c:v>
                </c:pt>
                <c:pt idx="3507">
                  <c:v>7.9130000000000006E-2</c:v>
                </c:pt>
                <c:pt idx="3508">
                  <c:v>7.9189999999999997E-2</c:v>
                </c:pt>
                <c:pt idx="3509">
                  <c:v>7.9240000000000005E-2</c:v>
                </c:pt>
                <c:pt idx="3510">
                  <c:v>7.9299999999999995E-2</c:v>
                </c:pt>
                <c:pt idx="3511">
                  <c:v>7.9350000000000004E-2</c:v>
                </c:pt>
                <c:pt idx="3512">
                  <c:v>7.9409999999999994E-2</c:v>
                </c:pt>
                <c:pt idx="3513">
                  <c:v>7.9460000000000003E-2</c:v>
                </c:pt>
                <c:pt idx="3514">
                  <c:v>7.9519999999999993E-2</c:v>
                </c:pt>
                <c:pt idx="3515">
                  <c:v>7.9570000000000002E-2</c:v>
                </c:pt>
                <c:pt idx="3516">
                  <c:v>7.9619999999999996E-2</c:v>
                </c:pt>
                <c:pt idx="3517">
                  <c:v>7.9680000000000001E-2</c:v>
                </c:pt>
                <c:pt idx="3518">
                  <c:v>7.9729999999999995E-2</c:v>
                </c:pt>
                <c:pt idx="3519">
                  <c:v>7.979E-2</c:v>
                </c:pt>
                <c:pt idx="3520">
                  <c:v>7.9839999999999994E-2</c:v>
                </c:pt>
                <c:pt idx="3521">
                  <c:v>7.9949999999999993E-2</c:v>
                </c:pt>
                <c:pt idx="3522">
                  <c:v>8.0009999999999998E-2</c:v>
                </c:pt>
                <c:pt idx="3523">
                  <c:v>8.0060000000000006E-2</c:v>
                </c:pt>
                <c:pt idx="3524">
                  <c:v>8.0110000000000001E-2</c:v>
                </c:pt>
                <c:pt idx="3525">
                  <c:v>8.0170000000000005E-2</c:v>
                </c:pt>
                <c:pt idx="3526">
                  <c:v>8.022E-2</c:v>
                </c:pt>
                <c:pt idx="3527">
                  <c:v>8.0280000000000004E-2</c:v>
                </c:pt>
                <c:pt idx="3528">
                  <c:v>8.0329999999999999E-2</c:v>
                </c:pt>
                <c:pt idx="3529">
                  <c:v>8.0390000000000003E-2</c:v>
                </c:pt>
                <c:pt idx="3530">
                  <c:v>8.0439999999999998E-2</c:v>
                </c:pt>
                <c:pt idx="3531">
                  <c:v>8.0500000000000002E-2</c:v>
                </c:pt>
                <c:pt idx="3532">
                  <c:v>8.0549999999999997E-2</c:v>
                </c:pt>
                <c:pt idx="3533">
                  <c:v>8.0600000000000005E-2</c:v>
                </c:pt>
                <c:pt idx="3534">
                  <c:v>8.0659999999999996E-2</c:v>
                </c:pt>
                <c:pt idx="3535">
                  <c:v>8.0710000000000004E-2</c:v>
                </c:pt>
                <c:pt idx="3536">
                  <c:v>8.0769999999999995E-2</c:v>
                </c:pt>
                <c:pt idx="3537">
                  <c:v>8.0879999999999994E-2</c:v>
                </c:pt>
                <c:pt idx="3538">
                  <c:v>8.0930000000000002E-2</c:v>
                </c:pt>
                <c:pt idx="3539">
                  <c:v>8.0990000000000006E-2</c:v>
                </c:pt>
                <c:pt idx="3540">
                  <c:v>8.1040000000000001E-2</c:v>
                </c:pt>
                <c:pt idx="3541">
                  <c:v>8.1100000000000005E-2</c:v>
                </c:pt>
                <c:pt idx="3542">
                  <c:v>8.115E-2</c:v>
                </c:pt>
                <c:pt idx="3543">
                  <c:v>8.1199999999999994E-2</c:v>
                </c:pt>
                <c:pt idx="3544">
                  <c:v>8.1259999999999999E-2</c:v>
                </c:pt>
                <c:pt idx="3545">
                  <c:v>8.1309999999999993E-2</c:v>
                </c:pt>
                <c:pt idx="3546">
                  <c:v>8.1369999999999998E-2</c:v>
                </c:pt>
                <c:pt idx="3547">
                  <c:v>8.1420000000000006E-2</c:v>
                </c:pt>
                <c:pt idx="3548">
                  <c:v>8.1479999999999997E-2</c:v>
                </c:pt>
                <c:pt idx="3549">
                  <c:v>8.1530000000000005E-2</c:v>
                </c:pt>
                <c:pt idx="3550">
                  <c:v>8.1589999999999996E-2</c:v>
                </c:pt>
                <c:pt idx="3551">
                  <c:v>8.1640000000000004E-2</c:v>
                </c:pt>
                <c:pt idx="3552">
                  <c:v>8.1689999999999999E-2</c:v>
                </c:pt>
                <c:pt idx="3553">
                  <c:v>8.1799999999999998E-2</c:v>
                </c:pt>
                <c:pt idx="3554">
                  <c:v>8.1860000000000002E-2</c:v>
                </c:pt>
                <c:pt idx="3555">
                  <c:v>8.1909999999999997E-2</c:v>
                </c:pt>
                <c:pt idx="3556">
                  <c:v>8.1970000000000001E-2</c:v>
                </c:pt>
                <c:pt idx="3557">
                  <c:v>8.2019999999999996E-2</c:v>
                </c:pt>
                <c:pt idx="3558">
                  <c:v>8.208E-2</c:v>
                </c:pt>
                <c:pt idx="3559">
                  <c:v>8.2129999999999995E-2</c:v>
                </c:pt>
                <c:pt idx="3560">
                  <c:v>8.2180000000000003E-2</c:v>
                </c:pt>
                <c:pt idx="3561">
                  <c:v>8.2239999999999994E-2</c:v>
                </c:pt>
                <c:pt idx="3562">
                  <c:v>8.2290000000000002E-2</c:v>
                </c:pt>
                <c:pt idx="3563">
                  <c:v>8.2350000000000007E-2</c:v>
                </c:pt>
                <c:pt idx="3564">
                  <c:v>8.2400000000000001E-2</c:v>
                </c:pt>
                <c:pt idx="3565">
                  <c:v>8.2460000000000006E-2</c:v>
                </c:pt>
                <c:pt idx="3566">
                  <c:v>8.251E-2</c:v>
                </c:pt>
                <c:pt idx="3567">
                  <c:v>8.2570000000000005E-2</c:v>
                </c:pt>
                <c:pt idx="3568">
                  <c:v>8.2619999999999999E-2</c:v>
                </c:pt>
                <c:pt idx="3569">
                  <c:v>8.2729999999999998E-2</c:v>
                </c:pt>
                <c:pt idx="3570">
                  <c:v>8.2780000000000006E-2</c:v>
                </c:pt>
                <c:pt idx="3571">
                  <c:v>8.2839999999999997E-2</c:v>
                </c:pt>
                <c:pt idx="3572">
                  <c:v>8.2890000000000005E-2</c:v>
                </c:pt>
                <c:pt idx="3573">
                  <c:v>8.2949999999999996E-2</c:v>
                </c:pt>
                <c:pt idx="3574">
                  <c:v>8.3000000000000004E-2</c:v>
                </c:pt>
                <c:pt idx="3575">
                  <c:v>8.3059999999999995E-2</c:v>
                </c:pt>
                <c:pt idx="3576">
                  <c:v>8.3110000000000003E-2</c:v>
                </c:pt>
                <c:pt idx="3577">
                  <c:v>8.3159999999999998E-2</c:v>
                </c:pt>
                <c:pt idx="3578">
                  <c:v>8.3220000000000002E-2</c:v>
                </c:pt>
                <c:pt idx="3579">
                  <c:v>8.3269999999999997E-2</c:v>
                </c:pt>
                <c:pt idx="3580">
                  <c:v>8.3330000000000001E-2</c:v>
                </c:pt>
                <c:pt idx="3581">
                  <c:v>8.3379999999999996E-2</c:v>
                </c:pt>
                <c:pt idx="3582">
                  <c:v>8.344E-2</c:v>
                </c:pt>
                <c:pt idx="3583">
                  <c:v>8.3489999999999995E-2</c:v>
                </c:pt>
                <c:pt idx="3584">
                  <c:v>8.3549999999999999E-2</c:v>
                </c:pt>
                <c:pt idx="3585">
                  <c:v>8.3599999999999994E-2</c:v>
                </c:pt>
                <c:pt idx="3586">
                  <c:v>8.3650000000000002E-2</c:v>
                </c:pt>
                <c:pt idx="3587">
                  <c:v>8.3710000000000007E-2</c:v>
                </c:pt>
                <c:pt idx="3588">
                  <c:v>8.3760000000000001E-2</c:v>
                </c:pt>
                <c:pt idx="3589">
                  <c:v>8.3820000000000006E-2</c:v>
                </c:pt>
                <c:pt idx="3590">
                  <c:v>8.387E-2</c:v>
                </c:pt>
                <c:pt idx="3591">
                  <c:v>8.3930000000000005E-2</c:v>
                </c:pt>
                <c:pt idx="3592">
                  <c:v>8.3979999999999999E-2</c:v>
                </c:pt>
                <c:pt idx="3593">
                  <c:v>8.4040000000000004E-2</c:v>
                </c:pt>
                <c:pt idx="3594">
                  <c:v>8.4089999999999998E-2</c:v>
                </c:pt>
                <c:pt idx="3595">
                  <c:v>8.4140000000000006E-2</c:v>
                </c:pt>
                <c:pt idx="3596">
                  <c:v>8.4199999999999997E-2</c:v>
                </c:pt>
                <c:pt idx="3597">
                  <c:v>8.4250000000000005E-2</c:v>
                </c:pt>
                <c:pt idx="3598">
                  <c:v>8.4309999999999996E-2</c:v>
                </c:pt>
                <c:pt idx="3599">
                  <c:v>8.4309999999999996E-2</c:v>
                </c:pt>
                <c:pt idx="3600">
                  <c:v>8.4360000000000004E-2</c:v>
                </c:pt>
                <c:pt idx="3601">
                  <c:v>8.4419999999999995E-2</c:v>
                </c:pt>
                <c:pt idx="3602">
                  <c:v>8.4470000000000003E-2</c:v>
                </c:pt>
                <c:pt idx="3603">
                  <c:v>8.4529999999999994E-2</c:v>
                </c:pt>
                <c:pt idx="3604">
                  <c:v>8.4580000000000002E-2</c:v>
                </c:pt>
                <c:pt idx="3605">
                  <c:v>8.4629999999999997E-2</c:v>
                </c:pt>
                <c:pt idx="3606">
                  <c:v>8.4690000000000001E-2</c:v>
                </c:pt>
                <c:pt idx="3607">
                  <c:v>8.4739999999999996E-2</c:v>
                </c:pt>
                <c:pt idx="3608">
                  <c:v>8.48E-2</c:v>
                </c:pt>
                <c:pt idx="3609">
                  <c:v>8.4849999999999995E-2</c:v>
                </c:pt>
                <c:pt idx="3610">
                  <c:v>8.4849999999999995E-2</c:v>
                </c:pt>
                <c:pt idx="3611">
                  <c:v>8.4909999999999999E-2</c:v>
                </c:pt>
                <c:pt idx="3612">
                  <c:v>8.4959999999999994E-2</c:v>
                </c:pt>
                <c:pt idx="3613">
                  <c:v>8.5019999999999998E-2</c:v>
                </c:pt>
                <c:pt idx="3614">
                  <c:v>8.5070000000000007E-2</c:v>
                </c:pt>
                <c:pt idx="3615">
                  <c:v>8.5070000000000007E-2</c:v>
                </c:pt>
                <c:pt idx="3616">
                  <c:v>8.5120000000000001E-2</c:v>
                </c:pt>
                <c:pt idx="3617">
                  <c:v>8.5180000000000006E-2</c:v>
                </c:pt>
                <c:pt idx="3618">
                  <c:v>8.523E-2</c:v>
                </c:pt>
                <c:pt idx="3619">
                  <c:v>8.5290000000000005E-2</c:v>
                </c:pt>
                <c:pt idx="3620">
                  <c:v>8.5290000000000005E-2</c:v>
                </c:pt>
                <c:pt idx="3621">
                  <c:v>8.5339999999999999E-2</c:v>
                </c:pt>
                <c:pt idx="3622">
                  <c:v>8.5400000000000004E-2</c:v>
                </c:pt>
                <c:pt idx="3623">
                  <c:v>8.5449999999999998E-2</c:v>
                </c:pt>
                <c:pt idx="3624">
                  <c:v>8.5510000000000003E-2</c:v>
                </c:pt>
                <c:pt idx="3625">
                  <c:v>8.5510000000000003E-2</c:v>
                </c:pt>
                <c:pt idx="3626">
                  <c:v>8.5559999999999997E-2</c:v>
                </c:pt>
                <c:pt idx="3627">
                  <c:v>8.5610000000000006E-2</c:v>
                </c:pt>
                <c:pt idx="3628">
                  <c:v>8.5610000000000006E-2</c:v>
                </c:pt>
                <c:pt idx="3629">
                  <c:v>8.5669999999999996E-2</c:v>
                </c:pt>
                <c:pt idx="3630">
                  <c:v>8.5720000000000005E-2</c:v>
                </c:pt>
                <c:pt idx="3631">
                  <c:v>8.5720000000000005E-2</c:v>
                </c:pt>
                <c:pt idx="3632">
                  <c:v>8.5779999999999995E-2</c:v>
                </c:pt>
                <c:pt idx="3633">
                  <c:v>8.5830000000000004E-2</c:v>
                </c:pt>
                <c:pt idx="3634">
                  <c:v>8.5830000000000004E-2</c:v>
                </c:pt>
                <c:pt idx="3635">
                  <c:v>8.5889999999999994E-2</c:v>
                </c:pt>
                <c:pt idx="3636">
                  <c:v>8.5940000000000003E-2</c:v>
                </c:pt>
                <c:pt idx="3637">
                  <c:v>8.5940000000000003E-2</c:v>
                </c:pt>
                <c:pt idx="3638">
                  <c:v>8.5999999999999993E-2</c:v>
                </c:pt>
                <c:pt idx="3639">
                  <c:v>8.6050000000000001E-2</c:v>
                </c:pt>
                <c:pt idx="3640">
                  <c:v>8.6050000000000001E-2</c:v>
                </c:pt>
                <c:pt idx="3641">
                  <c:v>8.6099999999999996E-2</c:v>
                </c:pt>
                <c:pt idx="3642">
                  <c:v>8.616E-2</c:v>
                </c:pt>
                <c:pt idx="3643">
                  <c:v>8.616E-2</c:v>
                </c:pt>
                <c:pt idx="3644">
                  <c:v>8.6209999999999995E-2</c:v>
                </c:pt>
                <c:pt idx="3645">
                  <c:v>8.6209999999999995E-2</c:v>
                </c:pt>
                <c:pt idx="3646">
                  <c:v>8.6269999999999999E-2</c:v>
                </c:pt>
                <c:pt idx="3647">
                  <c:v>8.6269999999999999E-2</c:v>
                </c:pt>
                <c:pt idx="3648">
                  <c:v>8.6319999999999994E-2</c:v>
                </c:pt>
                <c:pt idx="3649">
                  <c:v>8.6379999999999998E-2</c:v>
                </c:pt>
                <c:pt idx="3650">
                  <c:v>8.6379999999999998E-2</c:v>
                </c:pt>
                <c:pt idx="3651">
                  <c:v>8.6430000000000007E-2</c:v>
                </c:pt>
                <c:pt idx="3652">
                  <c:v>8.6430000000000007E-2</c:v>
                </c:pt>
                <c:pt idx="3653">
                  <c:v>8.6489999999999997E-2</c:v>
                </c:pt>
                <c:pt idx="3654">
                  <c:v>8.6540000000000006E-2</c:v>
                </c:pt>
                <c:pt idx="3655">
                  <c:v>8.6540000000000006E-2</c:v>
                </c:pt>
                <c:pt idx="3656">
                  <c:v>8.659E-2</c:v>
                </c:pt>
                <c:pt idx="3657">
                  <c:v>8.659E-2</c:v>
                </c:pt>
                <c:pt idx="3658">
                  <c:v>8.6650000000000005E-2</c:v>
                </c:pt>
                <c:pt idx="3659">
                  <c:v>8.6650000000000005E-2</c:v>
                </c:pt>
                <c:pt idx="3660">
                  <c:v>8.6699999999999999E-2</c:v>
                </c:pt>
                <c:pt idx="3661">
                  <c:v>8.6699999999999999E-2</c:v>
                </c:pt>
                <c:pt idx="3662">
                  <c:v>8.6760000000000004E-2</c:v>
                </c:pt>
                <c:pt idx="3663">
                  <c:v>8.6760000000000004E-2</c:v>
                </c:pt>
                <c:pt idx="3664">
                  <c:v>8.6809999999999998E-2</c:v>
                </c:pt>
                <c:pt idx="3665">
                  <c:v>8.6809999999999998E-2</c:v>
                </c:pt>
                <c:pt idx="3666">
                  <c:v>8.6870000000000003E-2</c:v>
                </c:pt>
                <c:pt idx="3667">
                  <c:v>8.6870000000000003E-2</c:v>
                </c:pt>
                <c:pt idx="3668">
                  <c:v>8.6919999999999997E-2</c:v>
                </c:pt>
                <c:pt idx="3669">
                  <c:v>8.6919999999999997E-2</c:v>
                </c:pt>
                <c:pt idx="3670">
                  <c:v>8.6980000000000002E-2</c:v>
                </c:pt>
                <c:pt idx="3671">
                  <c:v>8.6980000000000002E-2</c:v>
                </c:pt>
                <c:pt idx="3672">
                  <c:v>8.7029999999999996E-2</c:v>
                </c:pt>
                <c:pt idx="3673">
                  <c:v>8.7029999999999996E-2</c:v>
                </c:pt>
                <c:pt idx="3674">
                  <c:v>8.7080000000000005E-2</c:v>
                </c:pt>
                <c:pt idx="3675">
                  <c:v>8.7080000000000005E-2</c:v>
                </c:pt>
                <c:pt idx="3676">
                  <c:v>8.7139999999999995E-2</c:v>
                </c:pt>
                <c:pt idx="3677">
                  <c:v>8.7139999999999995E-2</c:v>
                </c:pt>
                <c:pt idx="3678">
                  <c:v>8.7190000000000004E-2</c:v>
                </c:pt>
                <c:pt idx="3679">
                  <c:v>8.7190000000000004E-2</c:v>
                </c:pt>
                <c:pt idx="3680">
                  <c:v>8.7190000000000004E-2</c:v>
                </c:pt>
                <c:pt idx="3681">
                  <c:v>8.7249999999999994E-2</c:v>
                </c:pt>
                <c:pt idx="3682">
                  <c:v>8.7249999999999994E-2</c:v>
                </c:pt>
                <c:pt idx="3683">
                  <c:v>8.7300000000000003E-2</c:v>
                </c:pt>
                <c:pt idx="3684">
                  <c:v>8.7300000000000003E-2</c:v>
                </c:pt>
                <c:pt idx="3685">
                  <c:v>8.7359999999999993E-2</c:v>
                </c:pt>
                <c:pt idx="3686">
                  <c:v>8.7359999999999993E-2</c:v>
                </c:pt>
                <c:pt idx="3687">
                  <c:v>8.7410000000000002E-2</c:v>
                </c:pt>
                <c:pt idx="3688">
                  <c:v>8.7410000000000002E-2</c:v>
                </c:pt>
                <c:pt idx="3689">
                  <c:v>8.7470000000000006E-2</c:v>
                </c:pt>
                <c:pt idx="3690">
                  <c:v>8.7470000000000006E-2</c:v>
                </c:pt>
                <c:pt idx="3691">
                  <c:v>8.7520000000000001E-2</c:v>
                </c:pt>
                <c:pt idx="3692">
                  <c:v>8.7520000000000001E-2</c:v>
                </c:pt>
                <c:pt idx="3693">
                  <c:v>8.7580000000000005E-2</c:v>
                </c:pt>
                <c:pt idx="3694">
                  <c:v>8.7580000000000005E-2</c:v>
                </c:pt>
                <c:pt idx="3695">
                  <c:v>8.763E-2</c:v>
                </c:pt>
                <c:pt idx="3696">
                  <c:v>8.763E-2</c:v>
                </c:pt>
                <c:pt idx="3697">
                  <c:v>8.763E-2</c:v>
                </c:pt>
                <c:pt idx="3698">
                  <c:v>8.7679999999999994E-2</c:v>
                </c:pt>
                <c:pt idx="3699">
                  <c:v>8.7679999999999994E-2</c:v>
                </c:pt>
                <c:pt idx="3700">
                  <c:v>8.7739999999999999E-2</c:v>
                </c:pt>
                <c:pt idx="3701">
                  <c:v>8.7739999999999999E-2</c:v>
                </c:pt>
                <c:pt idx="3702">
                  <c:v>8.7790000000000007E-2</c:v>
                </c:pt>
                <c:pt idx="3703">
                  <c:v>8.7790000000000007E-2</c:v>
                </c:pt>
                <c:pt idx="3704">
                  <c:v>8.7849999999999998E-2</c:v>
                </c:pt>
                <c:pt idx="3705">
                  <c:v>8.7849999999999998E-2</c:v>
                </c:pt>
                <c:pt idx="3706">
                  <c:v>8.7849999999999998E-2</c:v>
                </c:pt>
                <c:pt idx="3707">
                  <c:v>8.7900000000000006E-2</c:v>
                </c:pt>
                <c:pt idx="3708">
                  <c:v>8.7900000000000006E-2</c:v>
                </c:pt>
                <c:pt idx="3709">
                  <c:v>8.7959999999999997E-2</c:v>
                </c:pt>
                <c:pt idx="3710">
                  <c:v>8.7959999999999997E-2</c:v>
                </c:pt>
                <c:pt idx="3711">
                  <c:v>8.8010000000000005E-2</c:v>
                </c:pt>
                <c:pt idx="3712">
                  <c:v>8.8010000000000005E-2</c:v>
                </c:pt>
                <c:pt idx="3713">
                  <c:v>8.8010000000000005E-2</c:v>
                </c:pt>
                <c:pt idx="3714">
                  <c:v>8.8069999999999996E-2</c:v>
                </c:pt>
                <c:pt idx="3715">
                  <c:v>8.8069999999999996E-2</c:v>
                </c:pt>
                <c:pt idx="3716">
                  <c:v>8.8120000000000004E-2</c:v>
                </c:pt>
                <c:pt idx="3717">
                  <c:v>8.8120000000000004E-2</c:v>
                </c:pt>
                <c:pt idx="3718">
                  <c:v>8.8120000000000004E-2</c:v>
                </c:pt>
                <c:pt idx="3719">
                  <c:v>8.8169999999999998E-2</c:v>
                </c:pt>
                <c:pt idx="3720">
                  <c:v>8.8169999999999998E-2</c:v>
                </c:pt>
                <c:pt idx="3721">
                  <c:v>8.8169999999999998E-2</c:v>
                </c:pt>
                <c:pt idx="3722">
                  <c:v>8.8230000000000003E-2</c:v>
                </c:pt>
                <c:pt idx="3723">
                  <c:v>8.8230000000000003E-2</c:v>
                </c:pt>
                <c:pt idx="3724">
                  <c:v>8.8230000000000003E-2</c:v>
                </c:pt>
                <c:pt idx="3725">
                  <c:v>8.8279999999999997E-2</c:v>
                </c:pt>
                <c:pt idx="3726">
                  <c:v>8.8279999999999997E-2</c:v>
                </c:pt>
                <c:pt idx="3727">
                  <c:v>8.8279999999999997E-2</c:v>
                </c:pt>
                <c:pt idx="3728">
                  <c:v>8.8340000000000002E-2</c:v>
                </c:pt>
                <c:pt idx="3729">
                  <c:v>8.8340000000000002E-2</c:v>
                </c:pt>
                <c:pt idx="3730">
                  <c:v>8.8340000000000002E-2</c:v>
                </c:pt>
                <c:pt idx="3731">
                  <c:v>8.8389999999999996E-2</c:v>
                </c:pt>
                <c:pt idx="3732">
                  <c:v>8.8389999999999996E-2</c:v>
                </c:pt>
                <c:pt idx="3733">
                  <c:v>8.8389999999999996E-2</c:v>
                </c:pt>
                <c:pt idx="3734">
                  <c:v>8.8389999999999996E-2</c:v>
                </c:pt>
                <c:pt idx="3735">
                  <c:v>8.8450000000000001E-2</c:v>
                </c:pt>
                <c:pt idx="3736">
                  <c:v>8.8450000000000001E-2</c:v>
                </c:pt>
                <c:pt idx="3737">
                  <c:v>8.8450000000000001E-2</c:v>
                </c:pt>
                <c:pt idx="3738">
                  <c:v>8.8450000000000001E-2</c:v>
                </c:pt>
                <c:pt idx="3739">
                  <c:v>8.8450000000000001E-2</c:v>
                </c:pt>
                <c:pt idx="3740">
                  <c:v>8.8450000000000001E-2</c:v>
                </c:pt>
                <c:pt idx="3741">
                  <c:v>8.8499999999999995E-2</c:v>
                </c:pt>
                <c:pt idx="3742">
                  <c:v>8.8499999999999995E-2</c:v>
                </c:pt>
                <c:pt idx="3743">
                  <c:v>8.8499999999999995E-2</c:v>
                </c:pt>
                <c:pt idx="3744">
                  <c:v>8.8499999999999995E-2</c:v>
                </c:pt>
                <c:pt idx="3745">
                  <c:v>8.8499999999999995E-2</c:v>
                </c:pt>
                <c:pt idx="3746">
                  <c:v>8.8499999999999995E-2</c:v>
                </c:pt>
                <c:pt idx="3747">
                  <c:v>8.8499999999999995E-2</c:v>
                </c:pt>
                <c:pt idx="3748">
                  <c:v>8.8499999999999995E-2</c:v>
                </c:pt>
                <c:pt idx="3749">
                  <c:v>8.8499999999999995E-2</c:v>
                </c:pt>
                <c:pt idx="3750">
                  <c:v>8.8499999999999995E-2</c:v>
                </c:pt>
                <c:pt idx="3751">
                  <c:v>8.8499999999999995E-2</c:v>
                </c:pt>
                <c:pt idx="3752">
                  <c:v>8.8499999999999995E-2</c:v>
                </c:pt>
                <c:pt idx="3753">
                  <c:v>8.8499999999999995E-2</c:v>
                </c:pt>
                <c:pt idx="3754">
                  <c:v>8.8499999999999995E-2</c:v>
                </c:pt>
                <c:pt idx="3755">
                  <c:v>8.8499999999999995E-2</c:v>
                </c:pt>
                <c:pt idx="3756">
                  <c:v>8.8499999999999995E-2</c:v>
                </c:pt>
                <c:pt idx="3757">
                  <c:v>8.8450000000000001E-2</c:v>
                </c:pt>
                <c:pt idx="3758">
                  <c:v>8.8450000000000001E-2</c:v>
                </c:pt>
                <c:pt idx="3759">
                  <c:v>8.8450000000000001E-2</c:v>
                </c:pt>
                <c:pt idx="3760">
                  <c:v>8.8450000000000001E-2</c:v>
                </c:pt>
                <c:pt idx="3761">
                  <c:v>8.8450000000000001E-2</c:v>
                </c:pt>
                <c:pt idx="3762">
                  <c:v>8.8450000000000001E-2</c:v>
                </c:pt>
                <c:pt idx="3763">
                  <c:v>8.8389999999999996E-2</c:v>
                </c:pt>
                <c:pt idx="3764">
                  <c:v>8.8389999999999996E-2</c:v>
                </c:pt>
                <c:pt idx="3765">
                  <c:v>8.8389999999999996E-2</c:v>
                </c:pt>
                <c:pt idx="3766">
                  <c:v>8.8340000000000002E-2</c:v>
                </c:pt>
                <c:pt idx="3767">
                  <c:v>8.8340000000000002E-2</c:v>
                </c:pt>
                <c:pt idx="3768">
                  <c:v>8.8279999999999997E-2</c:v>
                </c:pt>
                <c:pt idx="3769">
                  <c:v>8.8279999999999997E-2</c:v>
                </c:pt>
                <c:pt idx="3770">
                  <c:v>8.8279999999999997E-2</c:v>
                </c:pt>
                <c:pt idx="3771">
                  <c:v>8.8230000000000003E-2</c:v>
                </c:pt>
                <c:pt idx="3772">
                  <c:v>8.8230000000000003E-2</c:v>
                </c:pt>
                <c:pt idx="3773">
                  <c:v>8.8169999999999998E-2</c:v>
                </c:pt>
                <c:pt idx="3774">
                  <c:v>8.8169999999999998E-2</c:v>
                </c:pt>
                <c:pt idx="3775">
                  <c:v>8.8120000000000004E-2</c:v>
                </c:pt>
                <c:pt idx="3776">
                  <c:v>8.8120000000000004E-2</c:v>
                </c:pt>
                <c:pt idx="3777">
                  <c:v>8.8069999999999996E-2</c:v>
                </c:pt>
                <c:pt idx="3778">
                  <c:v>8.8069999999999996E-2</c:v>
                </c:pt>
                <c:pt idx="3779">
                  <c:v>8.8010000000000005E-2</c:v>
                </c:pt>
                <c:pt idx="3780">
                  <c:v>8.7959999999999997E-2</c:v>
                </c:pt>
                <c:pt idx="3781">
                  <c:v>8.7900000000000006E-2</c:v>
                </c:pt>
                <c:pt idx="3782">
                  <c:v>8.7900000000000006E-2</c:v>
                </c:pt>
                <c:pt idx="3783">
                  <c:v>8.7849999999999998E-2</c:v>
                </c:pt>
                <c:pt idx="3784">
                  <c:v>8.7790000000000007E-2</c:v>
                </c:pt>
                <c:pt idx="3785">
                  <c:v>8.7739999999999999E-2</c:v>
                </c:pt>
                <c:pt idx="3786">
                  <c:v>8.7679999999999994E-2</c:v>
                </c:pt>
                <c:pt idx="3787">
                  <c:v>8.7679999999999994E-2</c:v>
                </c:pt>
                <c:pt idx="3788">
                  <c:v>8.763E-2</c:v>
                </c:pt>
                <c:pt idx="3789">
                  <c:v>8.7580000000000005E-2</c:v>
                </c:pt>
                <c:pt idx="3790">
                  <c:v>8.7520000000000001E-2</c:v>
                </c:pt>
                <c:pt idx="3791">
                  <c:v>8.7470000000000006E-2</c:v>
                </c:pt>
                <c:pt idx="3792">
                  <c:v>8.7410000000000002E-2</c:v>
                </c:pt>
                <c:pt idx="3793">
                  <c:v>8.7359999999999993E-2</c:v>
                </c:pt>
                <c:pt idx="3794">
                  <c:v>8.7300000000000003E-2</c:v>
                </c:pt>
                <c:pt idx="3795">
                  <c:v>8.7249999999999994E-2</c:v>
                </c:pt>
                <c:pt idx="3796">
                  <c:v>8.7190000000000004E-2</c:v>
                </c:pt>
                <c:pt idx="3797">
                  <c:v>8.7139999999999995E-2</c:v>
                </c:pt>
                <c:pt idx="3798">
                  <c:v>8.7080000000000005E-2</c:v>
                </c:pt>
                <c:pt idx="3799">
                  <c:v>8.6980000000000002E-2</c:v>
                </c:pt>
                <c:pt idx="3800">
                  <c:v>8.6919999999999997E-2</c:v>
                </c:pt>
                <c:pt idx="3801">
                  <c:v>8.6870000000000003E-2</c:v>
                </c:pt>
                <c:pt idx="3802">
                  <c:v>8.6809999999999998E-2</c:v>
                </c:pt>
                <c:pt idx="3803">
                  <c:v>8.6760000000000004E-2</c:v>
                </c:pt>
                <c:pt idx="3804">
                  <c:v>8.6699999999999999E-2</c:v>
                </c:pt>
                <c:pt idx="3805">
                  <c:v>8.659E-2</c:v>
                </c:pt>
                <c:pt idx="3806">
                  <c:v>8.6540000000000006E-2</c:v>
                </c:pt>
                <c:pt idx="3807">
                  <c:v>8.6489999999999997E-2</c:v>
                </c:pt>
                <c:pt idx="3808">
                  <c:v>8.6430000000000007E-2</c:v>
                </c:pt>
                <c:pt idx="3809">
                  <c:v>8.6319999999999994E-2</c:v>
                </c:pt>
                <c:pt idx="3810">
                  <c:v>8.6269999999999999E-2</c:v>
                </c:pt>
                <c:pt idx="3811">
                  <c:v>8.6209999999999995E-2</c:v>
                </c:pt>
                <c:pt idx="3812">
                  <c:v>8.6099999999999996E-2</c:v>
                </c:pt>
                <c:pt idx="3813">
                  <c:v>8.5999999999999993E-2</c:v>
                </c:pt>
                <c:pt idx="3814">
                  <c:v>8.5940000000000003E-2</c:v>
                </c:pt>
                <c:pt idx="3815">
                  <c:v>8.5830000000000004E-2</c:v>
                </c:pt>
                <c:pt idx="3816">
                  <c:v>8.5779999999999995E-2</c:v>
                </c:pt>
                <c:pt idx="3817">
                  <c:v>8.5669999999999996E-2</c:v>
                </c:pt>
                <c:pt idx="3818">
                  <c:v>8.5610000000000006E-2</c:v>
                </c:pt>
                <c:pt idx="3819">
                  <c:v>8.5510000000000003E-2</c:v>
                </c:pt>
                <c:pt idx="3820">
                  <c:v>8.5449999999999998E-2</c:v>
                </c:pt>
                <c:pt idx="3821">
                  <c:v>8.5339999999999999E-2</c:v>
                </c:pt>
                <c:pt idx="3822">
                  <c:v>8.5290000000000005E-2</c:v>
                </c:pt>
                <c:pt idx="3823">
                  <c:v>8.5180000000000006E-2</c:v>
                </c:pt>
                <c:pt idx="3824">
                  <c:v>8.5120000000000001E-2</c:v>
                </c:pt>
                <c:pt idx="3825">
                  <c:v>8.5019999999999998E-2</c:v>
                </c:pt>
                <c:pt idx="3826">
                  <c:v>8.4959999999999994E-2</c:v>
                </c:pt>
                <c:pt idx="3827">
                  <c:v>8.4849999999999995E-2</c:v>
                </c:pt>
                <c:pt idx="3828">
                  <c:v>8.4739999999999996E-2</c:v>
                </c:pt>
                <c:pt idx="3829">
                  <c:v>8.4629999999999997E-2</c:v>
                </c:pt>
                <c:pt idx="3830">
                  <c:v>8.4580000000000002E-2</c:v>
                </c:pt>
                <c:pt idx="3831">
                  <c:v>8.4470000000000003E-2</c:v>
                </c:pt>
                <c:pt idx="3832">
                  <c:v>8.4360000000000004E-2</c:v>
                </c:pt>
                <c:pt idx="3833">
                  <c:v>8.4250000000000005E-2</c:v>
                </c:pt>
                <c:pt idx="3834">
                  <c:v>8.4199999999999997E-2</c:v>
                </c:pt>
                <c:pt idx="3835">
                  <c:v>8.4089999999999998E-2</c:v>
                </c:pt>
                <c:pt idx="3836">
                  <c:v>8.3979999999999999E-2</c:v>
                </c:pt>
                <c:pt idx="3837">
                  <c:v>8.3930000000000005E-2</c:v>
                </c:pt>
                <c:pt idx="3838">
                  <c:v>8.3820000000000006E-2</c:v>
                </c:pt>
                <c:pt idx="3839">
                  <c:v>8.3710000000000007E-2</c:v>
                </c:pt>
                <c:pt idx="3840">
                  <c:v>8.3650000000000002E-2</c:v>
                </c:pt>
                <c:pt idx="3841">
                  <c:v>8.3549999999999999E-2</c:v>
                </c:pt>
                <c:pt idx="3842">
                  <c:v>8.344E-2</c:v>
                </c:pt>
                <c:pt idx="3843">
                  <c:v>8.3330000000000001E-2</c:v>
                </c:pt>
                <c:pt idx="3844">
                  <c:v>8.3220000000000002E-2</c:v>
                </c:pt>
                <c:pt idx="3845">
                  <c:v>8.3110000000000003E-2</c:v>
                </c:pt>
                <c:pt idx="3846">
                  <c:v>8.3000000000000004E-2</c:v>
                </c:pt>
                <c:pt idx="3847">
                  <c:v>8.2890000000000005E-2</c:v>
                </c:pt>
                <c:pt idx="3848">
                  <c:v>8.2780000000000006E-2</c:v>
                </c:pt>
                <c:pt idx="3849">
                  <c:v>8.2729999999999998E-2</c:v>
                </c:pt>
                <c:pt idx="3850">
                  <c:v>8.2619999999999999E-2</c:v>
                </c:pt>
                <c:pt idx="3851">
                  <c:v>8.251E-2</c:v>
                </c:pt>
                <c:pt idx="3852">
                  <c:v>8.2400000000000001E-2</c:v>
                </c:pt>
                <c:pt idx="3853">
                  <c:v>8.2290000000000002E-2</c:v>
                </c:pt>
                <c:pt idx="3854">
                  <c:v>8.2239999999999994E-2</c:v>
                </c:pt>
                <c:pt idx="3855">
                  <c:v>8.2129999999999995E-2</c:v>
                </c:pt>
                <c:pt idx="3856">
                  <c:v>8.2019999999999996E-2</c:v>
                </c:pt>
                <c:pt idx="3857">
                  <c:v>8.1909999999999997E-2</c:v>
                </c:pt>
                <c:pt idx="3858">
                  <c:v>8.1799999999999998E-2</c:v>
                </c:pt>
                <c:pt idx="3859">
                  <c:v>8.1689999999999999E-2</c:v>
                </c:pt>
                <c:pt idx="3860">
                  <c:v>8.1589999999999996E-2</c:v>
                </c:pt>
                <c:pt idx="3861">
                  <c:v>8.1479999999999997E-2</c:v>
                </c:pt>
                <c:pt idx="3862">
                  <c:v>8.1420000000000006E-2</c:v>
                </c:pt>
                <c:pt idx="3863">
                  <c:v>8.1309999999999993E-2</c:v>
                </c:pt>
                <c:pt idx="3864">
                  <c:v>8.1199999999999994E-2</c:v>
                </c:pt>
                <c:pt idx="3865">
                  <c:v>8.1100000000000005E-2</c:v>
                </c:pt>
                <c:pt idx="3866">
                  <c:v>8.0990000000000006E-2</c:v>
                </c:pt>
                <c:pt idx="3867">
                  <c:v>8.0879999999999994E-2</c:v>
                </c:pt>
                <c:pt idx="3868">
                  <c:v>8.0820000000000003E-2</c:v>
                </c:pt>
                <c:pt idx="3869">
                  <c:v>8.0710000000000004E-2</c:v>
                </c:pt>
                <c:pt idx="3870">
                  <c:v>8.0600000000000005E-2</c:v>
                </c:pt>
                <c:pt idx="3871">
                  <c:v>8.0500000000000002E-2</c:v>
                </c:pt>
                <c:pt idx="3872">
                  <c:v>8.0439999999999998E-2</c:v>
                </c:pt>
                <c:pt idx="3873">
                  <c:v>8.0329999999999999E-2</c:v>
                </c:pt>
                <c:pt idx="3874">
                  <c:v>8.022E-2</c:v>
                </c:pt>
                <c:pt idx="3875">
                  <c:v>8.0110000000000001E-2</c:v>
                </c:pt>
                <c:pt idx="3876">
                  <c:v>8.0009999999999998E-2</c:v>
                </c:pt>
                <c:pt idx="3877">
                  <c:v>7.9899999999999999E-2</c:v>
                </c:pt>
                <c:pt idx="3878">
                  <c:v>7.979E-2</c:v>
                </c:pt>
                <c:pt idx="3879">
                  <c:v>7.9680000000000001E-2</c:v>
                </c:pt>
                <c:pt idx="3880">
                  <c:v>7.9570000000000002E-2</c:v>
                </c:pt>
                <c:pt idx="3881">
                  <c:v>7.9519999999999993E-2</c:v>
                </c:pt>
                <c:pt idx="3882">
                  <c:v>7.9409999999999994E-2</c:v>
                </c:pt>
                <c:pt idx="3883">
                  <c:v>7.9299999999999995E-2</c:v>
                </c:pt>
                <c:pt idx="3884">
                  <c:v>7.9240000000000005E-2</c:v>
                </c:pt>
                <c:pt idx="3885">
                  <c:v>7.9130000000000006E-2</c:v>
                </c:pt>
                <c:pt idx="3886">
                  <c:v>7.9030000000000003E-2</c:v>
                </c:pt>
                <c:pt idx="3887">
                  <c:v>7.8969999999999999E-2</c:v>
                </c:pt>
                <c:pt idx="3888">
                  <c:v>7.886E-2</c:v>
                </c:pt>
                <c:pt idx="3889">
                  <c:v>7.8750000000000001E-2</c:v>
                </c:pt>
                <c:pt idx="3890">
                  <c:v>7.8640000000000002E-2</c:v>
                </c:pt>
                <c:pt idx="3891">
                  <c:v>7.8589999999999993E-2</c:v>
                </c:pt>
                <c:pt idx="3892">
                  <c:v>7.8479999999999994E-2</c:v>
                </c:pt>
                <c:pt idx="3893">
                  <c:v>7.8369999999999995E-2</c:v>
                </c:pt>
                <c:pt idx="3894">
                  <c:v>7.8259999999999996E-2</c:v>
                </c:pt>
                <c:pt idx="3895">
                  <c:v>7.8149999999999997E-2</c:v>
                </c:pt>
                <c:pt idx="3896">
                  <c:v>7.8100000000000003E-2</c:v>
                </c:pt>
                <c:pt idx="3897">
                  <c:v>7.7990000000000004E-2</c:v>
                </c:pt>
                <c:pt idx="3898">
                  <c:v>7.7880000000000005E-2</c:v>
                </c:pt>
                <c:pt idx="3899">
                  <c:v>7.7829999999999996E-2</c:v>
                </c:pt>
                <c:pt idx="3900">
                  <c:v>7.7719999999999997E-2</c:v>
                </c:pt>
                <c:pt idx="3901">
                  <c:v>7.7660000000000007E-2</c:v>
                </c:pt>
                <c:pt idx="3902">
                  <c:v>7.7560000000000004E-2</c:v>
                </c:pt>
                <c:pt idx="3903">
                  <c:v>7.7450000000000005E-2</c:v>
                </c:pt>
                <c:pt idx="3904">
                  <c:v>7.739E-2</c:v>
                </c:pt>
                <c:pt idx="3905">
                  <c:v>7.7280000000000001E-2</c:v>
                </c:pt>
                <c:pt idx="3906">
                  <c:v>7.7229999999999993E-2</c:v>
                </c:pt>
                <c:pt idx="3907">
                  <c:v>7.7119999999999994E-2</c:v>
                </c:pt>
                <c:pt idx="3908">
                  <c:v>7.7009999999999995E-2</c:v>
                </c:pt>
                <c:pt idx="3909">
                  <c:v>7.6899999999999996E-2</c:v>
                </c:pt>
                <c:pt idx="3910">
                  <c:v>7.6789999999999997E-2</c:v>
                </c:pt>
                <c:pt idx="3911">
                  <c:v>7.6740000000000003E-2</c:v>
                </c:pt>
                <c:pt idx="3912">
                  <c:v>7.6630000000000004E-2</c:v>
                </c:pt>
                <c:pt idx="3913">
                  <c:v>7.6579999999999995E-2</c:v>
                </c:pt>
                <c:pt idx="3914">
                  <c:v>7.6469999999999996E-2</c:v>
                </c:pt>
                <c:pt idx="3915">
                  <c:v>7.6410000000000006E-2</c:v>
                </c:pt>
                <c:pt idx="3916">
                  <c:v>7.6300000000000007E-2</c:v>
                </c:pt>
                <c:pt idx="3917">
                  <c:v>7.6249999999999998E-2</c:v>
                </c:pt>
                <c:pt idx="3918">
                  <c:v>7.6139999999999999E-2</c:v>
                </c:pt>
                <c:pt idx="3919">
                  <c:v>7.6090000000000005E-2</c:v>
                </c:pt>
                <c:pt idx="3920">
                  <c:v>7.5980000000000006E-2</c:v>
                </c:pt>
                <c:pt idx="3921">
                  <c:v>7.5920000000000001E-2</c:v>
                </c:pt>
                <c:pt idx="3922">
                  <c:v>7.5810000000000002E-2</c:v>
                </c:pt>
                <c:pt idx="3923">
                  <c:v>7.5700000000000003E-2</c:v>
                </c:pt>
                <c:pt idx="3924">
                  <c:v>7.5649999999999995E-2</c:v>
                </c:pt>
                <c:pt idx="3925">
                  <c:v>7.5539999999999996E-2</c:v>
                </c:pt>
                <c:pt idx="3926">
                  <c:v>7.5429999999999997E-2</c:v>
                </c:pt>
                <c:pt idx="3927">
                  <c:v>7.5380000000000003E-2</c:v>
                </c:pt>
                <c:pt idx="3928">
                  <c:v>7.5270000000000004E-2</c:v>
                </c:pt>
                <c:pt idx="3929">
                  <c:v>7.5209999999999999E-2</c:v>
                </c:pt>
                <c:pt idx="3930">
                  <c:v>7.5109999999999996E-2</c:v>
                </c:pt>
                <c:pt idx="3931">
                  <c:v>7.5050000000000006E-2</c:v>
                </c:pt>
                <c:pt idx="3932">
                  <c:v>7.4999999999999997E-2</c:v>
                </c:pt>
                <c:pt idx="3933">
                  <c:v>7.4889999999999998E-2</c:v>
                </c:pt>
                <c:pt idx="3934">
                  <c:v>7.4829999999999994E-2</c:v>
                </c:pt>
                <c:pt idx="3935">
                  <c:v>7.4719999999999995E-2</c:v>
                </c:pt>
                <c:pt idx="3936">
                  <c:v>7.467E-2</c:v>
                </c:pt>
                <c:pt idx="3937">
                  <c:v>7.4560000000000001E-2</c:v>
                </c:pt>
                <c:pt idx="3938">
                  <c:v>7.4510000000000007E-2</c:v>
                </c:pt>
                <c:pt idx="3939">
                  <c:v>7.4399999999999994E-2</c:v>
                </c:pt>
                <c:pt idx="3940">
                  <c:v>7.4340000000000003E-2</c:v>
                </c:pt>
                <c:pt idx="3941">
                  <c:v>7.4230000000000004E-2</c:v>
                </c:pt>
                <c:pt idx="3942">
                  <c:v>7.4130000000000001E-2</c:v>
                </c:pt>
                <c:pt idx="3943">
                  <c:v>7.4069999999999997E-2</c:v>
                </c:pt>
                <c:pt idx="3944">
                  <c:v>7.3959999999999998E-2</c:v>
                </c:pt>
                <c:pt idx="3945">
                  <c:v>7.3910000000000003E-2</c:v>
                </c:pt>
                <c:pt idx="3946">
                  <c:v>7.3849999999999999E-2</c:v>
                </c:pt>
                <c:pt idx="3947">
                  <c:v>7.374E-2</c:v>
                </c:pt>
                <c:pt idx="3948">
                  <c:v>7.3690000000000005E-2</c:v>
                </c:pt>
                <c:pt idx="3949">
                  <c:v>7.3580000000000007E-2</c:v>
                </c:pt>
                <c:pt idx="3950">
                  <c:v>7.3529999999999998E-2</c:v>
                </c:pt>
                <c:pt idx="3951">
                  <c:v>7.3469999999999994E-2</c:v>
                </c:pt>
                <c:pt idx="3952">
                  <c:v>7.3359999999999995E-2</c:v>
                </c:pt>
                <c:pt idx="3953">
                  <c:v>7.331E-2</c:v>
                </c:pt>
                <c:pt idx="3954">
                  <c:v>7.3200000000000001E-2</c:v>
                </c:pt>
                <c:pt idx="3955">
                  <c:v>7.3139999999999997E-2</c:v>
                </c:pt>
                <c:pt idx="3956">
                  <c:v>7.3039999999999994E-2</c:v>
                </c:pt>
                <c:pt idx="3957">
                  <c:v>7.2980000000000003E-2</c:v>
                </c:pt>
                <c:pt idx="3958">
                  <c:v>7.2870000000000004E-2</c:v>
                </c:pt>
                <c:pt idx="3959">
                  <c:v>7.2760000000000005E-2</c:v>
                </c:pt>
                <c:pt idx="3960">
                  <c:v>7.2709999999999997E-2</c:v>
                </c:pt>
                <c:pt idx="3961">
                  <c:v>7.2650000000000006E-2</c:v>
                </c:pt>
                <c:pt idx="3962">
                  <c:v>7.2550000000000003E-2</c:v>
                </c:pt>
                <c:pt idx="3963">
                  <c:v>7.2489999999999999E-2</c:v>
                </c:pt>
                <c:pt idx="3964">
                  <c:v>7.2440000000000004E-2</c:v>
                </c:pt>
                <c:pt idx="3965">
                  <c:v>7.2330000000000005E-2</c:v>
                </c:pt>
                <c:pt idx="3966">
                  <c:v>7.2270000000000001E-2</c:v>
                </c:pt>
                <c:pt idx="3967">
                  <c:v>7.2220000000000006E-2</c:v>
                </c:pt>
                <c:pt idx="3968">
                  <c:v>7.2109999999999994E-2</c:v>
                </c:pt>
                <c:pt idx="3969">
                  <c:v>7.2059999999999999E-2</c:v>
                </c:pt>
                <c:pt idx="3970">
                  <c:v>7.195E-2</c:v>
                </c:pt>
                <c:pt idx="3971">
                  <c:v>7.1889999999999996E-2</c:v>
                </c:pt>
                <c:pt idx="3972">
                  <c:v>7.1779999999999997E-2</c:v>
                </c:pt>
                <c:pt idx="3973">
                  <c:v>7.1730000000000002E-2</c:v>
                </c:pt>
                <c:pt idx="3974">
                  <c:v>7.1620000000000003E-2</c:v>
                </c:pt>
                <c:pt idx="3975">
                  <c:v>7.1569999999999995E-2</c:v>
                </c:pt>
                <c:pt idx="3976">
                  <c:v>7.1459999999999996E-2</c:v>
                </c:pt>
                <c:pt idx="3977">
                  <c:v>7.1400000000000005E-2</c:v>
                </c:pt>
                <c:pt idx="3978">
                  <c:v>7.1349999999999997E-2</c:v>
                </c:pt>
                <c:pt idx="3979">
                  <c:v>7.1239999999999998E-2</c:v>
                </c:pt>
                <c:pt idx="3980">
                  <c:v>7.1179999999999993E-2</c:v>
                </c:pt>
                <c:pt idx="3981">
                  <c:v>7.1129999999999999E-2</c:v>
                </c:pt>
                <c:pt idx="3982">
                  <c:v>7.102E-2</c:v>
                </c:pt>
                <c:pt idx="3983">
                  <c:v>7.0970000000000005E-2</c:v>
                </c:pt>
                <c:pt idx="3984">
                  <c:v>7.0910000000000001E-2</c:v>
                </c:pt>
                <c:pt idx="3985">
                  <c:v>7.0800000000000002E-2</c:v>
                </c:pt>
                <c:pt idx="3986">
                  <c:v>7.0749999999999993E-2</c:v>
                </c:pt>
                <c:pt idx="3987">
                  <c:v>7.0639999999999994E-2</c:v>
                </c:pt>
                <c:pt idx="3988">
                  <c:v>7.059E-2</c:v>
                </c:pt>
                <c:pt idx="3989">
                  <c:v>7.0480000000000001E-2</c:v>
                </c:pt>
                <c:pt idx="3990">
                  <c:v>7.0419999999999996E-2</c:v>
                </c:pt>
                <c:pt idx="3991">
                  <c:v>7.0309999999999997E-2</c:v>
                </c:pt>
                <c:pt idx="3992">
                  <c:v>7.0260000000000003E-2</c:v>
                </c:pt>
                <c:pt idx="3993">
                  <c:v>7.0199999999999999E-2</c:v>
                </c:pt>
                <c:pt idx="3994">
                  <c:v>7.0150000000000004E-2</c:v>
                </c:pt>
                <c:pt idx="3995">
                  <c:v>7.0040000000000005E-2</c:v>
                </c:pt>
                <c:pt idx="3996">
                  <c:v>6.9989999999999997E-2</c:v>
                </c:pt>
                <c:pt idx="3997">
                  <c:v>6.9930000000000006E-2</c:v>
                </c:pt>
                <c:pt idx="3998">
                  <c:v>6.9879999999999998E-2</c:v>
                </c:pt>
                <c:pt idx="3999">
                  <c:v>6.9769999999999999E-2</c:v>
                </c:pt>
                <c:pt idx="4000">
                  <c:v>6.9709999999999994E-2</c:v>
                </c:pt>
                <c:pt idx="4001">
                  <c:v>6.966E-2</c:v>
                </c:pt>
                <c:pt idx="4002">
                  <c:v>6.9550000000000001E-2</c:v>
                </c:pt>
                <c:pt idx="4003">
                  <c:v>6.9500000000000006E-2</c:v>
                </c:pt>
                <c:pt idx="4004">
                  <c:v>6.9440000000000002E-2</c:v>
                </c:pt>
                <c:pt idx="4005">
                  <c:v>6.9330000000000003E-2</c:v>
                </c:pt>
                <c:pt idx="4006">
                  <c:v>6.9279999999999994E-2</c:v>
                </c:pt>
                <c:pt idx="4007">
                  <c:v>6.9169999999999995E-2</c:v>
                </c:pt>
                <c:pt idx="4008">
                  <c:v>6.9120000000000001E-2</c:v>
                </c:pt>
                <c:pt idx="4009">
                  <c:v>6.9059999999999996E-2</c:v>
                </c:pt>
                <c:pt idx="4010">
                  <c:v>6.9010000000000002E-2</c:v>
                </c:pt>
                <c:pt idx="4011">
                  <c:v>6.8949999999999997E-2</c:v>
                </c:pt>
                <c:pt idx="4012">
                  <c:v>6.8839999999999998E-2</c:v>
                </c:pt>
                <c:pt idx="4013">
                  <c:v>6.8790000000000004E-2</c:v>
                </c:pt>
                <c:pt idx="4014">
                  <c:v>6.8729999999999999E-2</c:v>
                </c:pt>
                <c:pt idx="4015">
                  <c:v>6.8680000000000005E-2</c:v>
                </c:pt>
                <c:pt idx="4016">
                  <c:v>6.8629999999999997E-2</c:v>
                </c:pt>
                <c:pt idx="4017">
                  <c:v>6.8570000000000006E-2</c:v>
                </c:pt>
                <c:pt idx="4018">
                  <c:v>6.8459999999999993E-2</c:v>
                </c:pt>
                <c:pt idx="4019">
                  <c:v>6.8409999999999999E-2</c:v>
                </c:pt>
                <c:pt idx="4020">
                  <c:v>6.8349999999999994E-2</c:v>
                </c:pt>
                <c:pt idx="4021">
                  <c:v>6.8239999999999995E-2</c:v>
                </c:pt>
                <c:pt idx="4022">
                  <c:v>6.8190000000000001E-2</c:v>
                </c:pt>
                <c:pt idx="4023">
                  <c:v>6.8140000000000006E-2</c:v>
                </c:pt>
                <c:pt idx="4024">
                  <c:v>6.8080000000000002E-2</c:v>
                </c:pt>
                <c:pt idx="4025">
                  <c:v>6.8029999999999993E-2</c:v>
                </c:pt>
                <c:pt idx="4026">
                  <c:v>6.7919999999999994E-2</c:v>
                </c:pt>
                <c:pt idx="4027">
                  <c:v>6.7860000000000004E-2</c:v>
                </c:pt>
                <c:pt idx="4028">
                  <c:v>6.7809999999999995E-2</c:v>
                </c:pt>
                <c:pt idx="4029">
                  <c:v>6.7750000000000005E-2</c:v>
                </c:pt>
                <c:pt idx="4030">
                  <c:v>6.7699999999999996E-2</c:v>
                </c:pt>
                <c:pt idx="4031">
                  <c:v>6.7650000000000002E-2</c:v>
                </c:pt>
                <c:pt idx="4032">
                  <c:v>6.7589999999999997E-2</c:v>
                </c:pt>
                <c:pt idx="4033">
                  <c:v>6.7540000000000003E-2</c:v>
                </c:pt>
                <c:pt idx="4034">
                  <c:v>6.7479999999999998E-2</c:v>
                </c:pt>
                <c:pt idx="4035">
                  <c:v>6.7430000000000004E-2</c:v>
                </c:pt>
                <c:pt idx="4036">
                  <c:v>6.7320000000000005E-2</c:v>
                </c:pt>
                <c:pt idx="4037">
                  <c:v>6.726E-2</c:v>
                </c:pt>
                <c:pt idx="4038">
                  <c:v>6.7210000000000006E-2</c:v>
                </c:pt>
                <c:pt idx="4039">
                  <c:v>6.7150000000000001E-2</c:v>
                </c:pt>
                <c:pt idx="4040">
                  <c:v>6.7100000000000007E-2</c:v>
                </c:pt>
                <c:pt idx="4041">
                  <c:v>6.7049999999999998E-2</c:v>
                </c:pt>
                <c:pt idx="4042">
                  <c:v>6.6989999999999994E-2</c:v>
                </c:pt>
                <c:pt idx="4043">
                  <c:v>6.694E-2</c:v>
                </c:pt>
                <c:pt idx="4044">
                  <c:v>6.6879999999999995E-2</c:v>
                </c:pt>
                <c:pt idx="4045">
                  <c:v>6.6830000000000001E-2</c:v>
                </c:pt>
                <c:pt idx="4046">
                  <c:v>6.6769999999999996E-2</c:v>
                </c:pt>
                <c:pt idx="4047">
                  <c:v>6.6720000000000002E-2</c:v>
                </c:pt>
                <c:pt idx="4048">
                  <c:v>6.6659999999999997E-2</c:v>
                </c:pt>
                <c:pt idx="4049">
                  <c:v>6.6610000000000003E-2</c:v>
                </c:pt>
                <c:pt idx="4050">
                  <c:v>6.6559999999999994E-2</c:v>
                </c:pt>
                <c:pt idx="4051">
                  <c:v>6.6500000000000004E-2</c:v>
                </c:pt>
                <c:pt idx="4052">
                  <c:v>6.6449999999999995E-2</c:v>
                </c:pt>
                <c:pt idx="4053">
                  <c:v>6.6390000000000005E-2</c:v>
                </c:pt>
                <c:pt idx="4054">
                  <c:v>6.6339999999999996E-2</c:v>
                </c:pt>
                <c:pt idx="4055">
                  <c:v>6.6280000000000006E-2</c:v>
                </c:pt>
                <c:pt idx="4056">
                  <c:v>6.6229999999999997E-2</c:v>
                </c:pt>
                <c:pt idx="4057">
                  <c:v>6.6170000000000007E-2</c:v>
                </c:pt>
                <c:pt idx="4058">
                  <c:v>6.6119999999999998E-2</c:v>
                </c:pt>
                <c:pt idx="4059">
                  <c:v>6.6070000000000004E-2</c:v>
                </c:pt>
                <c:pt idx="4060">
                  <c:v>6.6009999999999999E-2</c:v>
                </c:pt>
                <c:pt idx="4061">
                  <c:v>6.6009999999999999E-2</c:v>
                </c:pt>
                <c:pt idx="4062">
                  <c:v>6.5960000000000005E-2</c:v>
                </c:pt>
                <c:pt idx="4063">
                  <c:v>6.59E-2</c:v>
                </c:pt>
                <c:pt idx="4064">
                  <c:v>6.5850000000000006E-2</c:v>
                </c:pt>
                <c:pt idx="4065">
                  <c:v>6.5790000000000001E-2</c:v>
                </c:pt>
                <c:pt idx="4066">
                  <c:v>6.5740000000000007E-2</c:v>
                </c:pt>
                <c:pt idx="4067">
                  <c:v>6.5680000000000002E-2</c:v>
                </c:pt>
                <c:pt idx="4068">
                  <c:v>6.5629999999999994E-2</c:v>
                </c:pt>
                <c:pt idx="4069">
                  <c:v>6.5579999999999999E-2</c:v>
                </c:pt>
                <c:pt idx="4070">
                  <c:v>6.5519999999999995E-2</c:v>
                </c:pt>
                <c:pt idx="4071">
                  <c:v>6.547E-2</c:v>
                </c:pt>
                <c:pt idx="4072">
                  <c:v>6.5409999999999996E-2</c:v>
                </c:pt>
                <c:pt idx="4073">
                  <c:v>6.5409999999999996E-2</c:v>
                </c:pt>
                <c:pt idx="4074">
                  <c:v>6.5360000000000001E-2</c:v>
                </c:pt>
                <c:pt idx="4075">
                  <c:v>6.5299999999999997E-2</c:v>
                </c:pt>
                <c:pt idx="4076">
                  <c:v>6.5250000000000002E-2</c:v>
                </c:pt>
                <c:pt idx="4077">
                  <c:v>6.5189999999999998E-2</c:v>
                </c:pt>
                <c:pt idx="4078">
                  <c:v>6.5189999999999998E-2</c:v>
                </c:pt>
                <c:pt idx="4079">
                  <c:v>6.5140000000000003E-2</c:v>
                </c:pt>
                <c:pt idx="4080">
                  <c:v>6.5089999999999995E-2</c:v>
                </c:pt>
                <c:pt idx="4081">
                  <c:v>6.5030000000000004E-2</c:v>
                </c:pt>
                <c:pt idx="4082">
                  <c:v>6.4979999999999996E-2</c:v>
                </c:pt>
                <c:pt idx="4083">
                  <c:v>6.4920000000000005E-2</c:v>
                </c:pt>
                <c:pt idx="4084">
                  <c:v>6.4869999999999997E-2</c:v>
                </c:pt>
                <c:pt idx="4085">
                  <c:v>6.4810000000000006E-2</c:v>
                </c:pt>
                <c:pt idx="4086">
                  <c:v>6.4759999999999998E-2</c:v>
                </c:pt>
                <c:pt idx="4087">
                  <c:v>6.4759999999999998E-2</c:v>
                </c:pt>
                <c:pt idx="4088">
                  <c:v>6.4699999999999994E-2</c:v>
                </c:pt>
                <c:pt idx="4089">
                  <c:v>6.4649999999999999E-2</c:v>
                </c:pt>
                <c:pt idx="4090">
                  <c:v>6.4600000000000005E-2</c:v>
                </c:pt>
                <c:pt idx="4091">
                  <c:v>6.4600000000000005E-2</c:v>
                </c:pt>
                <c:pt idx="4092">
                  <c:v>6.454E-2</c:v>
                </c:pt>
                <c:pt idx="4093">
                  <c:v>6.4490000000000006E-2</c:v>
                </c:pt>
                <c:pt idx="4094">
                  <c:v>6.4430000000000001E-2</c:v>
                </c:pt>
                <c:pt idx="4095">
                  <c:v>6.4380000000000007E-2</c:v>
                </c:pt>
                <c:pt idx="4096">
                  <c:v>6.4380000000000007E-2</c:v>
                </c:pt>
                <c:pt idx="4097">
                  <c:v>6.4320000000000002E-2</c:v>
                </c:pt>
                <c:pt idx="4098">
                  <c:v>6.4269999999999994E-2</c:v>
                </c:pt>
                <c:pt idx="4099">
                  <c:v>6.4210000000000003E-2</c:v>
                </c:pt>
                <c:pt idx="4100">
                  <c:v>6.4159999999999995E-2</c:v>
                </c:pt>
                <c:pt idx="4101">
                  <c:v>6.411E-2</c:v>
                </c:pt>
                <c:pt idx="4102">
                  <c:v>6.4049999999999996E-2</c:v>
                </c:pt>
                <c:pt idx="4103">
                  <c:v>6.4049999999999996E-2</c:v>
                </c:pt>
                <c:pt idx="4104">
                  <c:v>6.4000000000000001E-2</c:v>
                </c:pt>
                <c:pt idx="4105">
                  <c:v>6.3939999999999997E-2</c:v>
                </c:pt>
                <c:pt idx="4106">
                  <c:v>6.3890000000000002E-2</c:v>
                </c:pt>
                <c:pt idx="4107">
                  <c:v>6.3890000000000002E-2</c:v>
                </c:pt>
                <c:pt idx="4108">
                  <c:v>6.3829999999999998E-2</c:v>
                </c:pt>
                <c:pt idx="4109">
                  <c:v>6.3780000000000003E-2</c:v>
                </c:pt>
                <c:pt idx="4110">
                  <c:v>6.3719999999999999E-2</c:v>
                </c:pt>
                <c:pt idx="4111">
                  <c:v>6.3719999999999999E-2</c:v>
                </c:pt>
                <c:pt idx="4112">
                  <c:v>6.3670000000000004E-2</c:v>
                </c:pt>
                <c:pt idx="4113">
                  <c:v>6.3619999999999996E-2</c:v>
                </c:pt>
                <c:pt idx="4114">
                  <c:v>6.3560000000000005E-2</c:v>
                </c:pt>
                <c:pt idx="4115">
                  <c:v>6.3509999999999997E-2</c:v>
                </c:pt>
                <c:pt idx="4116">
                  <c:v>6.3450000000000006E-2</c:v>
                </c:pt>
                <c:pt idx="4117">
                  <c:v>6.3450000000000006E-2</c:v>
                </c:pt>
                <c:pt idx="4118">
                  <c:v>6.3399999999999998E-2</c:v>
                </c:pt>
                <c:pt idx="4119">
                  <c:v>6.3339999999999994E-2</c:v>
                </c:pt>
                <c:pt idx="4120">
                  <c:v>6.3289999999999999E-2</c:v>
                </c:pt>
                <c:pt idx="4121">
                  <c:v>6.3229999999999995E-2</c:v>
                </c:pt>
                <c:pt idx="4122">
                  <c:v>6.3229999999999995E-2</c:v>
                </c:pt>
                <c:pt idx="4123">
                  <c:v>6.318E-2</c:v>
                </c:pt>
                <c:pt idx="4124">
                  <c:v>6.3130000000000006E-2</c:v>
                </c:pt>
                <c:pt idx="4125">
                  <c:v>6.3070000000000001E-2</c:v>
                </c:pt>
                <c:pt idx="4126">
                  <c:v>6.3070000000000001E-2</c:v>
                </c:pt>
                <c:pt idx="4127">
                  <c:v>6.3020000000000007E-2</c:v>
                </c:pt>
                <c:pt idx="4128">
                  <c:v>6.2960000000000002E-2</c:v>
                </c:pt>
                <c:pt idx="4129">
                  <c:v>6.2960000000000002E-2</c:v>
                </c:pt>
                <c:pt idx="4130">
                  <c:v>6.2909999999999994E-2</c:v>
                </c:pt>
                <c:pt idx="4131">
                  <c:v>6.2850000000000003E-2</c:v>
                </c:pt>
                <c:pt idx="4132">
                  <c:v>6.2799999999999995E-2</c:v>
                </c:pt>
                <c:pt idx="4133">
                  <c:v>6.2740000000000004E-2</c:v>
                </c:pt>
                <c:pt idx="4134">
                  <c:v>6.2689999999999996E-2</c:v>
                </c:pt>
                <c:pt idx="4135">
                  <c:v>6.2689999999999996E-2</c:v>
                </c:pt>
                <c:pt idx="4136">
                  <c:v>6.2640000000000001E-2</c:v>
                </c:pt>
                <c:pt idx="4137">
                  <c:v>6.2579999999999997E-2</c:v>
                </c:pt>
                <c:pt idx="4138">
                  <c:v>6.2579999999999997E-2</c:v>
                </c:pt>
                <c:pt idx="4139">
                  <c:v>6.2530000000000002E-2</c:v>
                </c:pt>
                <c:pt idx="4140">
                  <c:v>6.2469999999999998E-2</c:v>
                </c:pt>
                <c:pt idx="4141">
                  <c:v>6.2469999999999998E-2</c:v>
                </c:pt>
                <c:pt idx="4142">
                  <c:v>6.2420000000000003E-2</c:v>
                </c:pt>
                <c:pt idx="4143">
                  <c:v>6.2359999999999999E-2</c:v>
                </c:pt>
                <c:pt idx="4144">
                  <c:v>6.2309999999999997E-2</c:v>
                </c:pt>
                <c:pt idx="4145">
                  <c:v>6.2309999999999997E-2</c:v>
                </c:pt>
                <c:pt idx="4146">
                  <c:v>6.225E-2</c:v>
                </c:pt>
                <c:pt idx="4147">
                  <c:v>6.2199999999999998E-2</c:v>
                </c:pt>
                <c:pt idx="4148">
                  <c:v>6.2199999999999998E-2</c:v>
                </c:pt>
                <c:pt idx="4149">
                  <c:v>6.2149999999999997E-2</c:v>
                </c:pt>
                <c:pt idx="4150">
                  <c:v>6.2089999999999999E-2</c:v>
                </c:pt>
                <c:pt idx="4151">
                  <c:v>6.2039999999999998E-2</c:v>
                </c:pt>
                <c:pt idx="4152">
                  <c:v>6.2039999999999998E-2</c:v>
                </c:pt>
                <c:pt idx="4153">
                  <c:v>6.198E-2</c:v>
                </c:pt>
                <c:pt idx="4154">
                  <c:v>6.1929999999999999E-2</c:v>
                </c:pt>
                <c:pt idx="4155">
                  <c:v>6.1929999999999999E-2</c:v>
                </c:pt>
                <c:pt idx="4156">
                  <c:v>6.1870000000000001E-2</c:v>
                </c:pt>
                <c:pt idx="4157">
                  <c:v>6.1870000000000001E-2</c:v>
                </c:pt>
                <c:pt idx="4158">
                  <c:v>6.182E-2</c:v>
                </c:pt>
                <c:pt idx="4159">
                  <c:v>6.1760000000000002E-2</c:v>
                </c:pt>
                <c:pt idx="4160">
                  <c:v>6.1760000000000002E-2</c:v>
                </c:pt>
                <c:pt idx="4161">
                  <c:v>6.1710000000000001E-2</c:v>
                </c:pt>
                <c:pt idx="4162">
                  <c:v>6.166E-2</c:v>
                </c:pt>
                <c:pt idx="4163">
                  <c:v>6.166E-2</c:v>
                </c:pt>
                <c:pt idx="4164">
                  <c:v>6.1600000000000002E-2</c:v>
                </c:pt>
                <c:pt idx="4165">
                  <c:v>6.1600000000000002E-2</c:v>
                </c:pt>
                <c:pt idx="4166">
                  <c:v>6.1550000000000001E-2</c:v>
                </c:pt>
                <c:pt idx="4167">
                  <c:v>6.1490000000000003E-2</c:v>
                </c:pt>
                <c:pt idx="4168">
                  <c:v>6.1490000000000003E-2</c:v>
                </c:pt>
                <c:pt idx="4169">
                  <c:v>6.1440000000000002E-2</c:v>
                </c:pt>
                <c:pt idx="4170">
                  <c:v>6.1440000000000002E-2</c:v>
                </c:pt>
                <c:pt idx="4171">
                  <c:v>6.1379999999999997E-2</c:v>
                </c:pt>
                <c:pt idx="4172">
                  <c:v>6.1379999999999997E-2</c:v>
                </c:pt>
                <c:pt idx="4173">
                  <c:v>6.1330000000000003E-2</c:v>
                </c:pt>
                <c:pt idx="4174">
                  <c:v>6.1330000000000003E-2</c:v>
                </c:pt>
                <c:pt idx="4175">
                  <c:v>6.1269999999999998E-2</c:v>
                </c:pt>
                <c:pt idx="4176">
                  <c:v>6.1269999999999998E-2</c:v>
                </c:pt>
                <c:pt idx="4177">
                  <c:v>6.1219999999999997E-2</c:v>
                </c:pt>
                <c:pt idx="4178">
                  <c:v>6.1219999999999997E-2</c:v>
                </c:pt>
                <c:pt idx="4179">
                  <c:v>6.1170000000000002E-2</c:v>
                </c:pt>
                <c:pt idx="4180">
                  <c:v>6.1109999999999998E-2</c:v>
                </c:pt>
                <c:pt idx="4181">
                  <c:v>6.1109999999999998E-2</c:v>
                </c:pt>
                <c:pt idx="4182">
                  <c:v>6.1060000000000003E-2</c:v>
                </c:pt>
                <c:pt idx="4183">
                  <c:v>6.1060000000000003E-2</c:v>
                </c:pt>
                <c:pt idx="4184">
                  <c:v>6.0999999999999999E-2</c:v>
                </c:pt>
                <c:pt idx="4185">
                  <c:v>6.0999999999999999E-2</c:v>
                </c:pt>
                <c:pt idx="4186">
                  <c:v>6.0999999999999999E-2</c:v>
                </c:pt>
                <c:pt idx="4187">
                  <c:v>6.0949999999999997E-2</c:v>
                </c:pt>
                <c:pt idx="4188">
                  <c:v>6.0949999999999997E-2</c:v>
                </c:pt>
                <c:pt idx="4189">
                  <c:v>6.089E-2</c:v>
                </c:pt>
                <c:pt idx="4190">
                  <c:v>6.089E-2</c:v>
                </c:pt>
                <c:pt idx="4191">
                  <c:v>6.089E-2</c:v>
                </c:pt>
                <c:pt idx="4192">
                  <c:v>6.0839999999999998E-2</c:v>
                </c:pt>
                <c:pt idx="4193">
                  <c:v>6.0839999999999998E-2</c:v>
                </c:pt>
                <c:pt idx="4194">
                  <c:v>6.0780000000000001E-2</c:v>
                </c:pt>
                <c:pt idx="4195">
                  <c:v>6.0780000000000001E-2</c:v>
                </c:pt>
                <c:pt idx="4196">
                  <c:v>6.0780000000000001E-2</c:v>
                </c:pt>
                <c:pt idx="4197">
                  <c:v>6.0729999999999999E-2</c:v>
                </c:pt>
                <c:pt idx="4198">
                  <c:v>6.0729999999999999E-2</c:v>
                </c:pt>
                <c:pt idx="4199">
                  <c:v>6.0670000000000002E-2</c:v>
                </c:pt>
                <c:pt idx="4200">
                  <c:v>6.0670000000000002E-2</c:v>
                </c:pt>
                <c:pt idx="4201">
                  <c:v>6.0670000000000002E-2</c:v>
                </c:pt>
                <c:pt idx="4202">
                  <c:v>6.062E-2</c:v>
                </c:pt>
                <c:pt idx="4203">
                  <c:v>6.062E-2</c:v>
                </c:pt>
                <c:pt idx="4204">
                  <c:v>6.062E-2</c:v>
                </c:pt>
                <c:pt idx="4205">
                  <c:v>6.062E-2</c:v>
                </c:pt>
                <c:pt idx="4206">
                  <c:v>6.0569999999999999E-2</c:v>
                </c:pt>
                <c:pt idx="4207">
                  <c:v>6.0569999999999999E-2</c:v>
                </c:pt>
                <c:pt idx="4208">
                  <c:v>6.0569999999999999E-2</c:v>
                </c:pt>
                <c:pt idx="4209">
                  <c:v>6.0510000000000001E-2</c:v>
                </c:pt>
                <c:pt idx="4210">
                  <c:v>6.0510000000000001E-2</c:v>
                </c:pt>
                <c:pt idx="4211">
                  <c:v>6.0510000000000001E-2</c:v>
                </c:pt>
                <c:pt idx="4212">
                  <c:v>6.046E-2</c:v>
                </c:pt>
                <c:pt idx="4213">
                  <c:v>6.046E-2</c:v>
                </c:pt>
                <c:pt idx="4214">
                  <c:v>6.046E-2</c:v>
                </c:pt>
                <c:pt idx="4215">
                  <c:v>6.0400000000000002E-2</c:v>
                </c:pt>
                <c:pt idx="4216">
                  <c:v>6.0400000000000002E-2</c:v>
                </c:pt>
                <c:pt idx="4217">
                  <c:v>6.0400000000000002E-2</c:v>
                </c:pt>
                <c:pt idx="4218">
                  <c:v>6.0400000000000002E-2</c:v>
                </c:pt>
                <c:pt idx="4219">
                  <c:v>6.0400000000000002E-2</c:v>
                </c:pt>
                <c:pt idx="4220">
                  <c:v>6.0350000000000001E-2</c:v>
                </c:pt>
                <c:pt idx="4221">
                  <c:v>6.0350000000000001E-2</c:v>
                </c:pt>
                <c:pt idx="4222">
                  <c:v>6.0350000000000001E-2</c:v>
                </c:pt>
                <c:pt idx="4223">
                  <c:v>6.0350000000000001E-2</c:v>
                </c:pt>
                <c:pt idx="4224">
                  <c:v>6.0290000000000003E-2</c:v>
                </c:pt>
                <c:pt idx="4225">
                  <c:v>6.0290000000000003E-2</c:v>
                </c:pt>
                <c:pt idx="4226">
                  <c:v>6.0290000000000003E-2</c:v>
                </c:pt>
                <c:pt idx="4227">
                  <c:v>6.0290000000000003E-2</c:v>
                </c:pt>
                <c:pt idx="4228">
                  <c:v>6.0240000000000002E-2</c:v>
                </c:pt>
                <c:pt idx="4229">
                  <c:v>6.0240000000000002E-2</c:v>
                </c:pt>
                <c:pt idx="4230">
                  <c:v>6.0240000000000002E-2</c:v>
                </c:pt>
                <c:pt idx="4231">
                  <c:v>6.0240000000000002E-2</c:v>
                </c:pt>
                <c:pt idx="4232">
                  <c:v>6.0179999999999997E-2</c:v>
                </c:pt>
                <c:pt idx="4233">
                  <c:v>6.0179999999999997E-2</c:v>
                </c:pt>
                <c:pt idx="4234">
                  <c:v>6.0179999999999997E-2</c:v>
                </c:pt>
                <c:pt idx="4235">
                  <c:v>6.0179999999999997E-2</c:v>
                </c:pt>
                <c:pt idx="4236">
                  <c:v>6.0179999999999997E-2</c:v>
                </c:pt>
                <c:pt idx="4237">
                  <c:v>6.0130000000000003E-2</c:v>
                </c:pt>
                <c:pt idx="4238">
                  <c:v>6.0130000000000003E-2</c:v>
                </c:pt>
                <c:pt idx="4239">
                  <c:v>6.0130000000000003E-2</c:v>
                </c:pt>
                <c:pt idx="4240">
                  <c:v>6.0130000000000003E-2</c:v>
                </c:pt>
                <c:pt idx="4241">
                  <c:v>6.0130000000000003E-2</c:v>
                </c:pt>
                <c:pt idx="4242">
                  <c:v>6.0080000000000001E-2</c:v>
                </c:pt>
                <c:pt idx="4243">
                  <c:v>6.0080000000000001E-2</c:v>
                </c:pt>
                <c:pt idx="4244">
                  <c:v>6.0080000000000001E-2</c:v>
                </c:pt>
                <c:pt idx="4245">
                  <c:v>6.0019999999999997E-2</c:v>
                </c:pt>
                <c:pt idx="4246">
                  <c:v>6.0019999999999997E-2</c:v>
                </c:pt>
                <c:pt idx="4247">
                  <c:v>6.0019999999999997E-2</c:v>
                </c:pt>
                <c:pt idx="4248">
                  <c:v>6.0019999999999997E-2</c:v>
                </c:pt>
                <c:pt idx="4249">
                  <c:v>5.9970000000000002E-2</c:v>
                </c:pt>
                <c:pt idx="4250">
                  <c:v>5.9970000000000002E-2</c:v>
                </c:pt>
                <c:pt idx="4251">
                  <c:v>5.9970000000000002E-2</c:v>
                </c:pt>
                <c:pt idx="4252">
                  <c:v>5.9970000000000002E-2</c:v>
                </c:pt>
                <c:pt idx="4253">
                  <c:v>5.9909999999999998E-2</c:v>
                </c:pt>
                <c:pt idx="4254">
                  <c:v>5.9909999999999998E-2</c:v>
                </c:pt>
                <c:pt idx="4255">
                  <c:v>5.9909999999999998E-2</c:v>
                </c:pt>
                <c:pt idx="4256">
                  <c:v>5.9909999999999998E-2</c:v>
                </c:pt>
                <c:pt idx="4257">
                  <c:v>5.9909999999999998E-2</c:v>
                </c:pt>
                <c:pt idx="4258">
                  <c:v>5.9859999999999997E-2</c:v>
                </c:pt>
                <c:pt idx="4259">
                  <c:v>5.9859999999999997E-2</c:v>
                </c:pt>
                <c:pt idx="4260">
                  <c:v>5.9859999999999997E-2</c:v>
                </c:pt>
                <c:pt idx="4261">
                  <c:v>5.9799999999999999E-2</c:v>
                </c:pt>
                <c:pt idx="4262">
                  <c:v>5.9799999999999999E-2</c:v>
                </c:pt>
                <c:pt idx="4263">
                  <c:v>5.9799999999999999E-2</c:v>
                </c:pt>
                <c:pt idx="4264">
                  <c:v>5.9749999999999998E-2</c:v>
                </c:pt>
                <c:pt idx="4265">
                  <c:v>5.9749999999999998E-2</c:v>
                </c:pt>
                <c:pt idx="4266">
                  <c:v>5.9749999999999998E-2</c:v>
                </c:pt>
                <c:pt idx="4267">
                  <c:v>5.969E-2</c:v>
                </c:pt>
                <c:pt idx="4268">
                  <c:v>5.969E-2</c:v>
                </c:pt>
                <c:pt idx="4269">
                  <c:v>5.969E-2</c:v>
                </c:pt>
                <c:pt idx="4270">
                  <c:v>5.9639999999999999E-2</c:v>
                </c:pt>
                <c:pt idx="4271">
                  <c:v>5.9639999999999999E-2</c:v>
                </c:pt>
                <c:pt idx="4272">
                  <c:v>5.9639999999999999E-2</c:v>
                </c:pt>
                <c:pt idx="4273">
                  <c:v>5.9589999999999997E-2</c:v>
                </c:pt>
                <c:pt idx="4274">
                  <c:v>5.9589999999999997E-2</c:v>
                </c:pt>
                <c:pt idx="4275">
                  <c:v>5.9589999999999997E-2</c:v>
                </c:pt>
                <c:pt idx="4276">
                  <c:v>5.953E-2</c:v>
                </c:pt>
                <c:pt idx="4277">
                  <c:v>5.953E-2</c:v>
                </c:pt>
                <c:pt idx="4278">
                  <c:v>5.9479999999999998E-2</c:v>
                </c:pt>
                <c:pt idx="4279">
                  <c:v>5.9479999999999998E-2</c:v>
                </c:pt>
                <c:pt idx="4280">
                  <c:v>5.9479999999999998E-2</c:v>
                </c:pt>
                <c:pt idx="4281">
                  <c:v>5.9420000000000001E-2</c:v>
                </c:pt>
                <c:pt idx="4282">
                  <c:v>5.9420000000000001E-2</c:v>
                </c:pt>
                <c:pt idx="4283">
                  <c:v>5.9369999999999999E-2</c:v>
                </c:pt>
                <c:pt idx="4284">
                  <c:v>5.9369999999999999E-2</c:v>
                </c:pt>
                <c:pt idx="4285">
                  <c:v>5.9369999999999999E-2</c:v>
                </c:pt>
                <c:pt idx="4286">
                  <c:v>5.9310000000000002E-2</c:v>
                </c:pt>
                <c:pt idx="4287">
                  <c:v>5.9310000000000002E-2</c:v>
                </c:pt>
                <c:pt idx="4288">
                  <c:v>5.926E-2</c:v>
                </c:pt>
                <c:pt idx="4289">
                  <c:v>5.926E-2</c:v>
                </c:pt>
                <c:pt idx="4290">
                  <c:v>5.9200000000000003E-2</c:v>
                </c:pt>
                <c:pt idx="4291">
                  <c:v>5.9200000000000003E-2</c:v>
                </c:pt>
                <c:pt idx="4292">
                  <c:v>5.9150000000000001E-2</c:v>
                </c:pt>
                <c:pt idx="4293">
                  <c:v>5.9150000000000001E-2</c:v>
                </c:pt>
                <c:pt idx="4294">
                  <c:v>5.91E-2</c:v>
                </c:pt>
                <c:pt idx="4295">
                  <c:v>5.91E-2</c:v>
                </c:pt>
                <c:pt idx="4296">
                  <c:v>5.9040000000000002E-2</c:v>
                </c:pt>
                <c:pt idx="4297">
                  <c:v>5.9040000000000002E-2</c:v>
                </c:pt>
                <c:pt idx="4298">
                  <c:v>5.8990000000000001E-2</c:v>
                </c:pt>
                <c:pt idx="4299">
                  <c:v>5.8990000000000001E-2</c:v>
                </c:pt>
                <c:pt idx="4300">
                  <c:v>5.8930000000000003E-2</c:v>
                </c:pt>
                <c:pt idx="4301">
                  <c:v>5.8930000000000003E-2</c:v>
                </c:pt>
                <c:pt idx="4302">
                  <c:v>5.8880000000000002E-2</c:v>
                </c:pt>
                <c:pt idx="4303">
                  <c:v>5.8880000000000002E-2</c:v>
                </c:pt>
                <c:pt idx="4304">
                  <c:v>5.8819999999999997E-2</c:v>
                </c:pt>
                <c:pt idx="4305">
                  <c:v>5.8819999999999997E-2</c:v>
                </c:pt>
                <c:pt idx="4306">
                  <c:v>5.8770000000000003E-2</c:v>
                </c:pt>
                <c:pt idx="4307">
                  <c:v>5.8770000000000003E-2</c:v>
                </c:pt>
                <c:pt idx="4308">
                  <c:v>5.8709999999999998E-2</c:v>
                </c:pt>
                <c:pt idx="4309">
                  <c:v>5.8659999999999997E-2</c:v>
                </c:pt>
                <c:pt idx="4310">
                  <c:v>5.8659999999999997E-2</c:v>
                </c:pt>
                <c:pt idx="4311">
                  <c:v>5.8610000000000002E-2</c:v>
                </c:pt>
                <c:pt idx="4312">
                  <c:v>5.8549999999999998E-2</c:v>
                </c:pt>
                <c:pt idx="4313">
                  <c:v>5.8549999999999998E-2</c:v>
                </c:pt>
                <c:pt idx="4314">
                  <c:v>5.8500000000000003E-2</c:v>
                </c:pt>
                <c:pt idx="4315">
                  <c:v>5.8500000000000003E-2</c:v>
                </c:pt>
                <c:pt idx="4316">
                  <c:v>5.8439999999999999E-2</c:v>
                </c:pt>
                <c:pt idx="4317">
                  <c:v>5.8389999999999997E-2</c:v>
                </c:pt>
                <c:pt idx="4318">
                  <c:v>5.8389999999999997E-2</c:v>
                </c:pt>
                <c:pt idx="4319">
                  <c:v>5.833E-2</c:v>
                </c:pt>
                <c:pt idx="4320">
                  <c:v>5.833E-2</c:v>
                </c:pt>
                <c:pt idx="4321">
                  <c:v>5.8279999999999998E-2</c:v>
                </c:pt>
                <c:pt idx="4322">
                  <c:v>5.8220000000000001E-2</c:v>
                </c:pt>
                <c:pt idx="4323">
                  <c:v>5.8220000000000001E-2</c:v>
                </c:pt>
                <c:pt idx="4324">
                  <c:v>5.8169999999999999E-2</c:v>
                </c:pt>
                <c:pt idx="4325">
                  <c:v>5.8119999999999998E-2</c:v>
                </c:pt>
                <c:pt idx="4326">
                  <c:v>5.8119999999999998E-2</c:v>
                </c:pt>
                <c:pt idx="4327">
                  <c:v>5.806E-2</c:v>
                </c:pt>
                <c:pt idx="4328">
                  <c:v>5.8009999999999999E-2</c:v>
                </c:pt>
                <c:pt idx="4329">
                  <c:v>5.8009999999999999E-2</c:v>
                </c:pt>
                <c:pt idx="4330">
                  <c:v>5.7950000000000002E-2</c:v>
                </c:pt>
                <c:pt idx="4331">
                  <c:v>5.79E-2</c:v>
                </c:pt>
                <c:pt idx="4332">
                  <c:v>5.79E-2</c:v>
                </c:pt>
                <c:pt idx="4333">
                  <c:v>5.7840000000000003E-2</c:v>
                </c:pt>
                <c:pt idx="4334">
                  <c:v>5.7790000000000001E-2</c:v>
                </c:pt>
                <c:pt idx="4335">
                  <c:v>5.7790000000000001E-2</c:v>
                </c:pt>
                <c:pt idx="4336">
                  <c:v>5.7729999999999997E-2</c:v>
                </c:pt>
                <c:pt idx="4337">
                  <c:v>5.7729999999999997E-2</c:v>
                </c:pt>
                <c:pt idx="4338">
                  <c:v>5.7680000000000002E-2</c:v>
                </c:pt>
                <c:pt idx="4339">
                  <c:v>5.7630000000000001E-2</c:v>
                </c:pt>
                <c:pt idx="4340">
                  <c:v>5.7570000000000003E-2</c:v>
                </c:pt>
                <c:pt idx="4341">
                  <c:v>5.7570000000000003E-2</c:v>
                </c:pt>
                <c:pt idx="4342">
                  <c:v>5.7520000000000002E-2</c:v>
                </c:pt>
                <c:pt idx="4343">
                  <c:v>5.7459999999999997E-2</c:v>
                </c:pt>
                <c:pt idx="4344">
                  <c:v>5.7410000000000003E-2</c:v>
                </c:pt>
                <c:pt idx="4345">
                  <c:v>5.7410000000000003E-2</c:v>
                </c:pt>
                <c:pt idx="4346">
                  <c:v>5.7349999999999998E-2</c:v>
                </c:pt>
                <c:pt idx="4347">
                  <c:v>5.7299999999999997E-2</c:v>
                </c:pt>
                <c:pt idx="4348">
                  <c:v>5.7299999999999997E-2</c:v>
                </c:pt>
                <c:pt idx="4349">
                  <c:v>5.7239999999999999E-2</c:v>
                </c:pt>
                <c:pt idx="4350">
                  <c:v>5.7189999999999998E-2</c:v>
                </c:pt>
                <c:pt idx="4351">
                  <c:v>5.7189999999999998E-2</c:v>
                </c:pt>
                <c:pt idx="4352">
                  <c:v>5.7140000000000003E-2</c:v>
                </c:pt>
                <c:pt idx="4353">
                  <c:v>5.7079999999999999E-2</c:v>
                </c:pt>
                <c:pt idx="4354">
                  <c:v>5.7079999999999999E-2</c:v>
                </c:pt>
                <c:pt idx="4355">
                  <c:v>5.7029999999999997E-2</c:v>
                </c:pt>
                <c:pt idx="4356">
                  <c:v>5.697E-2</c:v>
                </c:pt>
                <c:pt idx="4357">
                  <c:v>5.6919999999999998E-2</c:v>
                </c:pt>
                <c:pt idx="4358">
                  <c:v>5.6860000000000001E-2</c:v>
                </c:pt>
                <c:pt idx="4359">
                  <c:v>5.6860000000000001E-2</c:v>
                </c:pt>
                <c:pt idx="4360">
                  <c:v>5.6809999999999999E-2</c:v>
                </c:pt>
                <c:pt idx="4361">
                  <c:v>5.6750000000000002E-2</c:v>
                </c:pt>
                <c:pt idx="4362">
                  <c:v>5.6750000000000002E-2</c:v>
                </c:pt>
                <c:pt idx="4363">
                  <c:v>5.67E-2</c:v>
                </c:pt>
                <c:pt idx="4364">
                  <c:v>5.6649999999999999E-2</c:v>
                </c:pt>
                <c:pt idx="4365">
                  <c:v>5.6649999999999999E-2</c:v>
                </c:pt>
                <c:pt idx="4366">
                  <c:v>5.6590000000000001E-2</c:v>
                </c:pt>
                <c:pt idx="4367">
                  <c:v>5.654E-2</c:v>
                </c:pt>
                <c:pt idx="4368">
                  <c:v>5.654E-2</c:v>
                </c:pt>
                <c:pt idx="4369">
                  <c:v>5.6480000000000002E-2</c:v>
                </c:pt>
                <c:pt idx="4370">
                  <c:v>5.6430000000000001E-2</c:v>
                </c:pt>
                <c:pt idx="4371">
                  <c:v>5.6370000000000003E-2</c:v>
                </c:pt>
                <c:pt idx="4372">
                  <c:v>5.6320000000000002E-2</c:v>
                </c:pt>
                <c:pt idx="4373">
                  <c:v>5.6320000000000002E-2</c:v>
                </c:pt>
                <c:pt idx="4374">
                  <c:v>5.6259999999999998E-2</c:v>
                </c:pt>
                <c:pt idx="4375">
                  <c:v>5.6210000000000003E-2</c:v>
                </c:pt>
                <c:pt idx="4376">
                  <c:v>5.6160000000000002E-2</c:v>
                </c:pt>
                <c:pt idx="4377">
                  <c:v>5.6099999999999997E-2</c:v>
                </c:pt>
                <c:pt idx="4378">
                  <c:v>5.6099999999999997E-2</c:v>
                </c:pt>
                <c:pt idx="4379">
                  <c:v>5.6050000000000003E-2</c:v>
                </c:pt>
                <c:pt idx="4380">
                  <c:v>5.5989999999999998E-2</c:v>
                </c:pt>
                <c:pt idx="4381">
                  <c:v>5.5989999999999998E-2</c:v>
                </c:pt>
                <c:pt idx="4382">
                  <c:v>5.5939999999999997E-2</c:v>
                </c:pt>
                <c:pt idx="4383">
                  <c:v>5.5879999999999999E-2</c:v>
                </c:pt>
                <c:pt idx="4384">
                  <c:v>5.5829999999999998E-2</c:v>
                </c:pt>
                <c:pt idx="4385">
                  <c:v>5.5829999999999998E-2</c:v>
                </c:pt>
                <c:pt idx="4386">
                  <c:v>5.577E-2</c:v>
                </c:pt>
                <c:pt idx="4387">
                  <c:v>5.5719999999999999E-2</c:v>
                </c:pt>
                <c:pt idx="4388">
                  <c:v>5.5669999999999997E-2</c:v>
                </c:pt>
                <c:pt idx="4389">
                  <c:v>5.561E-2</c:v>
                </c:pt>
                <c:pt idx="4390">
                  <c:v>5.5559999999999998E-2</c:v>
                </c:pt>
                <c:pt idx="4391">
                  <c:v>5.5500000000000001E-2</c:v>
                </c:pt>
                <c:pt idx="4392">
                  <c:v>5.5500000000000001E-2</c:v>
                </c:pt>
                <c:pt idx="4393">
                  <c:v>5.5449999999999999E-2</c:v>
                </c:pt>
                <c:pt idx="4394">
                  <c:v>5.5390000000000002E-2</c:v>
                </c:pt>
                <c:pt idx="4395">
                  <c:v>5.534E-2</c:v>
                </c:pt>
                <c:pt idx="4396">
                  <c:v>5.534E-2</c:v>
                </c:pt>
                <c:pt idx="4397">
                  <c:v>5.5280000000000003E-2</c:v>
                </c:pt>
                <c:pt idx="4398">
                  <c:v>5.5230000000000001E-2</c:v>
                </c:pt>
                <c:pt idx="4399">
                  <c:v>5.518E-2</c:v>
                </c:pt>
                <c:pt idx="4400">
                  <c:v>5.518E-2</c:v>
                </c:pt>
                <c:pt idx="4401">
                  <c:v>5.5120000000000002E-2</c:v>
                </c:pt>
                <c:pt idx="4402">
                  <c:v>5.5070000000000001E-2</c:v>
                </c:pt>
                <c:pt idx="4403">
                  <c:v>5.5010000000000003E-2</c:v>
                </c:pt>
                <c:pt idx="4404">
                  <c:v>5.4960000000000002E-2</c:v>
                </c:pt>
                <c:pt idx="4405">
                  <c:v>5.4899999999999997E-2</c:v>
                </c:pt>
                <c:pt idx="4406">
                  <c:v>5.4850000000000003E-2</c:v>
                </c:pt>
                <c:pt idx="4407">
                  <c:v>5.4789999999999998E-2</c:v>
                </c:pt>
                <c:pt idx="4408">
                  <c:v>5.4739999999999997E-2</c:v>
                </c:pt>
                <c:pt idx="4409">
                  <c:v>5.4690000000000003E-2</c:v>
                </c:pt>
                <c:pt idx="4410">
                  <c:v>5.4629999999999998E-2</c:v>
                </c:pt>
                <c:pt idx="4411">
                  <c:v>5.4579999999999997E-2</c:v>
                </c:pt>
                <c:pt idx="4412">
                  <c:v>5.4519999999999999E-2</c:v>
                </c:pt>
                <c:pt idx="4413">
                  <c:v>5.4519999999999999E-2</c:v>
                </c:pt>
                <c:pt idx="4414">
                  <c:v>5.4469999999999998E-2</c:v>
                </c:pt>
                <c:pt idx="4415">
                  <c:v>5.441E-2</c:v>
                </c:pt>
                <c:pt idx="4416">
                  <c:v>5.4359999999999999E-2</c:v>
                </c:pt>
                <c:pt idx="4417">
                  <c:v>5.4300000000000001E-2</c:v>
                </c:pt>
                <c:pt idx="4418">
                  <c:v>5.425E-2</c:v>
                </c:pt>
                <c:pt idx="4419">
                  <c:v>5.4199999999999998E-2</c:v>
                </c:pt>
                <c:pt idx="4420">
                  <c:v>5.4140000000000001E-2</c:v>
                </c:pt>
                <c:pt idx="4421">
                  <c:v>5.4089999999999999E-2</c:v>
                </c:pt>
                <c:pt idx="4422">
                  <c:v>5.398E-2</c:v>
                </c:pt>
                <c:pt idx="4423">
                  <c:v>5.3920000000000003E-2</c:v>
                </c:pt>
                <c:pt idx="4424">
                  <c:v>5.3870000000000001E-2</c:v>
                </c:pt>
                <c:pt idx="4425">
                  <c:v>5.3809999999999997E-2</c:v>
                </c:pt>
                <c:pt idx="4426">
                  <c:v>5.3760000000000002E-2</c:v>
                </c:pt>
                <c:pt idx="4427">
                  <c:v>5.3699999999999998E-2</c:v>
                </c:pt>
                <c:pt idx="4428">
                  <c:v>5.3650000000000003E-2</c:v>
                </c:pt>
                <c:pt idx="4429">
                  <c:v>5.3600000000000002E-2</c:v>
                </c:pt>
                <c:pt idx="4430">
                  <c:v>5.3539999999999997E-2</c:v>
                </c:pt>
                <c:pt idx="4431">
                  <c:v>5.3490000000000003E-2</c:v>
                </c:pt>
                <c:pt idx="4432">
                  <c:v>5.3429999999999998E-2</c:v>
                </c:pt>
                <c:pt idx="4433">
                  <c:v>5.3379999999999997E-2</c:v>
                </c:pt>
                <c:pt idx="4434">
                  <c:v>5.3319999999999999E-2</c:v>
                </c:pt>
                <c:pt idx="4435">
                  <c:v>5.3269999999999998E-2</c:v>
                </c:pt>
                <c:pt idx="4436">
                  <c:v>5.3159999999999999E-2</c:v>
                </c:pt>
                <c:pt idx="4437">
                  <c:v>5.3109999999999997E-2</c:v>
                </c:pt>
                <c:pt idx="4438">
                  <c:v>5.305E-2</c:v>
                </c:pt>
                <c:pt idx="4439">
                  <c:v>5.2940000000000001E-2</c:v>
                </c:pt>
                <c:pt idx="4440">
                  <c:v>5.289E-2</c:v>
                </c:pt>
                <c:pt idx="4441">
                  <c:v>5.2830000000000002E-2</c:v>
                </c:pt>
                <c:pt idx="4442">
                  <c:v>5.2780000000000001E-2</c:v>
                </c:pt>
                <c:pt idx="4443">
                  <c:v>5.2720000000000003E-2</c:v>
                </c:pt>
                <c:pt idx="4444">
                  <c:v>5.262E-2</c:v>
                </c:pt>
                <c:pt idx="4445">
                  <c:v>5.2560000000000003E-2</c:v>
                </c:pt>
                <c:pt idx="4446">
                  <c:v>5.2510000000000001E-2</c:v>
                </c:pt>
                <c:pt idx="4447">
                  <c:v>5.2449999999999997E-2</c:v>
                </c:pt>
                <c:pt idx="4448">
                  <c:v>5.2339999999999998E-2</c:v>
                </c:pt>
                <c:pt idx="4449">
                  <c:v>5.2290000000000003E-2</c:v>
                </c:pt>
                <c:pt idx="4450">
                  <c:v>5.2229999999999999E-2</c:v>
                </c:pt>
                <c:pt idx="4451">
                  <c:v>5.2130000000000003E-2</c:v>
                </c:pt>
                <c:pt idx="4452">
                  <c:v>5.2069999999999998E-2</c:v>
                </c:pt>
                <c:pt idx="4453">
                  <c:v>5.1959999999999999E-2</c:v>
                </c:pt>
                <c:pt idx="4454">
                  <c:v>5.1909999999999998E-2</c:v>
                </c:pt>
                <c:pt idx="4455">
                  <c:v>5.1799999999999999E-2</c:v>
                </c:pt>
                <c:pt idx="4456">
                  <c:v>5.1740000000000001E-2</c:v>
                </c:pt>
                <c:pt idx="4457">
                  <c:v>5.169E-2</c:v>
                </c:pt>
                <c:pt idx="4458">
                  <c:v>5.1580000000000001E-2</c:v>
                </c:pt>
                <c:pt idx="4459">
                  <c:v>5.1529999999999999E-2</c:v>
                </c:pt>
                <c:pt idx="4460">
                  <c:v>5.142E-2</c:v>
                </c:pt>
                <c:pt idx="4461">
                  <c:v>5.1360000000000003E-2</c:v>
                </c:pt>
                <c:pt idx="4462">
                  <c:v>5.1310000000000001E-2</c:v>
                </c:pt>
                <c:pt idx="4463">
                  <c:v>5.1200000000000002E-2</c:v>
                </c:pt>
                <c:pt idx="4464">
                  <c:v>5.1150000000000001E-2</c:v>
                </c:pt>
                <c:pt idx="4465">
                  <c:v>5.1040000000000002E-2</c:v>
                </c:pt>
                <c:pt idx="4466">
                  <c:v>5.0979999999999998E-2</c:v>
                </c:pt>
                <c:pt idx="4467">
                  <c:v>5.0869999999999999E-2</c:v>
                </c:pt>
                <c:pt idx="4468">
                  <c:v>5.076E-2</c:v>
                </c:pt>
                <c:pt idx="4469">
                  <c:v>5.0709999999999998E-2</c:v>
                </c:pt>
                <c:pt idx="4470">
                  <c:v>5.0599999999999999E-2</c:v>
                </c:pt>
                <c:pt idx="4471">
                  <c:v>5.0549999999999998E-2</c:v>
                </c:pt>
                <c:pt idx="4472">
                  <c:v>5.0439999999999999E-2</c:v>
                </c:pt>
                <c:pt idx="4473">
                  <c:v>5.033E-2</c:v>
                </c:pt>
                <c:pt idx="4474">
                  <c:v>5.0270000000000002E-2</c:v>
                </c:pt>
                <c:pt idx="4475">
                  <c:v>5.0169999999999999E-2</c:v>
                </c:pt>
                <c:pt idx="4476">
                  <c:v>5.0110000000000002E-2</c:v>
                </c:pt>
                <c:pt idx="4477">
                  <c:v>0.05</c:v>
                </c:pt>
                <c:pt idx="4478">
                  <c:v>4.9950000000000001E-2</c:v>
                </c:pt>
                <c:pt idx="4479">
                  <c:v>4.9840000000000002E-2</c:v>
                </c:pt>
                <c:pt idx="4480">
                  <c:v>4.9779999999999998E-2</c:v>
                </c:pt>
                <c:pt idx="4481">
                  <c:v>4.9680000000000002E-2</c:v>
                </c:pt>
                <c:pt idx="4482">
                  <c:v>4.9570000000000003E-2</c:v>
                </c:pt>
                <c:pt idx="4483">
                  <c:v>4.9509999999999998E-2</c:v>
                </c:pt>
                <c:pt idx="4484">
                  <c:v>4.9399999999999999E-2</c:v>
                </c:pt>
                <c:pt idx="4485">
                  <c:v>4.929E-2</c:v>
                </c:pt>
                <c:pt idx="4486">
                  <c:v>4.9189999999999998E-2</c:v>
                </c:pt>
                <c:pt idx="4487">
                  <c:v>4.9079999999999999E-2</c:v>
                </c:pt>
                <c:pt idx="4488">
                  <c:v>4.9020000000000001E-2</c:v>
                </c:pt>
                <c:pt idx="4489">
                  <c:v>4.8910000000000002E-2</c:v>
                </c:pt>
                <c:pt idx="4490">
                  <c:v>4.8800000000000003E-2</c:v>
                </c:pt>
                <c:pt idx="4491">
                  <c:v>4.8750000000000002E-2</c:v>
                </c:pt>
                <c:pt idx="4492">
                  <c:v>4.8640000000000003E-2</c:v>
                </c:pt>
                <c:pt idx="4493">
                  <c:v>4.8590000000000001E-2</c:v>
                </c:pt>
                <c:pt idx="4494">
                  <c:v>4.8480000000000002E-2</c:v>
                </c:pt>
                <c:pt idx="4495">
                  <c:v>4.8370000000000003E-2</c:v>
                </c:pt>
                <c:pt idx="4496">
                  <c:v>4.8309999999999999E-2</c:v>
                </c:pt>
                <c:pt idx="4497">
                  <c:v>4.8210000000000003E-2</c:v>
                </c:pt>
                <c:pt idx="4498">
                  <c:v>4.8099999999999997E-2</c:v>
                </c:pt>
                <c:pt idx="4499">
                  <c:v>4.7989999999999998E-2</c:v>
                </c:pt>
                <c:pt idx="4500">
                  <c:v>4.7879999999999999E-2</c:v>
                </c:pt>
                <c:pt idx="4501">
                  <c:v>4.7820000000000001E-2</c:v>
                </c:pt>
                <c:pt idx="4502">
                  <c:v>4.7719999999999999E-2</c:v>
                </c:pt>
                <c:pt idx="4503">
                  <c:v>4.761E-2</c:v>
                </c:pt>
                <c:pt idx="4504">
                  <c:v>4.7500000000000001E-2</c:v>
                </c:pt>
                <c:pt idx="4505">
                  <c:v>4.7440000000000003E-2</c:v>
                </c:pt>
                <c:pt idx="4506">
                  <c:v>4.7329999999999997E-2</c:v>
                </c:pt>
                <c:pt idx="4507">
                  <c:v>4.7219999999999998E-2</c:v>
                </c:pt>
                <c:pt idx="4508">
                  <c:v>4.7169999999999997E-2</c:v>
                </c:pt>
                <c:pt idx="4509">
                  <c:v>4.7059999999999998E-2</c:v>
                </c:pt>
                <c:pt idx="4510">
                  <c:v>4.6949999999999999E-2</c:v>
                </c:pt>
                <c:pt idx="4511">
                  <c:v>4.6899999999999997E-2</c:v>
                </c:pt>
                <c:pt idx="4512">
                  <c:v>4.6789999999999998E-2</c:v>
                </c:pt>
                <c:pt idx="4513">
                  <c:v>4.6679999999999999E-2</c:v>
                </c:pt>
                <c:pt idx="4514">
                  <c:v>4.6629999999999998E-2</c:v>
                </c:pt>
                <c:pt idx="4515">
                  <c:v>4.6519999999999999E-2</c:v>
                </c:pt>
                <c:pt idx="4516">
                  <c:v>4.641E-2</c:v>
                </c:pt>
                <c:pt idx="4517">
                  <c:v>4.6300000000000001E-2</c:v>
                </c:pt>
                <c:pt idx="4518">
                  <c:v>4.6190000000000002E-2</c:v>
                </c:pt>
                <c:pt idx="4519">
                  <c:v>4.6080000000000003E-2</c:v>
                </c:pt>
                <c:pt idx="4520">
                  <c:v>4.6030000000000001E-2</c:v>
                </c:pt>
                <c:pt idx="4521">
                  <c:v>4.5920000000000002E-2</c:v>
                </c:pt>
                <c:pt idx="4522">
                  <c:v>4.5809999999999997E-2</c:v>
                </c:pt>
                <c:pt idx="4523">
                  <c:v>4.5749999999999999E-2</c:v>
                </c:pt>
                <c:pt idx="4524">
                  <c:v>4.5650000000000003E-2</c:v>
                </c:pt>
                <c:pt idx="4525">
                  <c:v>4.5589999999999999E-2</c:v>
                </c:pt>
                <c:pt idx="4526">
                  <c:v>4.548E-2</c:v>
                </c:pt>
                <c:pt idx="4527">
                  <c:v>4.5429999999999998E-2</c:v>
                </c:pt>
                <c:pt idx="4528">
                  <c:v>4.5319999999999999E-2</c:v>
                </c:pt>
                <c:pt idx="4529">
                  <c:v>4.521E-2</c:v>
                </c:pt>
                <c:pt idx="4530">
                  <c:v>4.5159999999999999E-2</c:v>
                </c:pt>
                <c:pt idx="4531">
                  <c:v>4.505E-2</c:v>
                </c:pt>
                <c:pt idx="4532">
                  <c:v>4.4940000000000001E-2</c:v>
                </c:pt>
                <c:pt idx="4533">
                  <c:v>4.4830000000000002E-2</c:v>
                </c:pt>
                <c:pt idx="4534">
                  <c:v>4.4769999999999997E-2</c:v>
                </c:pt>
                <c:pt idx="4535">
                  <c:v>4.4670000000000001E-2</c:v>
                </c:pt>
                <c:pt idx="4536">
                  <c:v>4.4560000000000002E-2</c:v>
                </c:pt>
                <c:pt idx="4537">
                  <c:v>4.4499999999999998E-2</c:v>
                </c:pt>
                <c:pt idx="4538">
                  <c:v>4.4389999999999999E-2</c:v>
                </c:pt>
                <c:pt idx="4539">
                  <c:v>4.4339999999999997E-2</c:v>
                </c:pt>
                <c:pt idx="4540">
                  <c:v>4.4229999999999998E-2</c:v>
                </c:pt>
                <c:pt idx="4541">
                  <c:v>4.4179999999999997E-2</c:v>
                </c:pt>
                <c:pt idx="4542">
                  <c:v>4.4069999999999998E-2</c:v>
                </c:pt>
                <c:pt idx="4543">
                  <c:v>4.4010000000000001E-2</c:v>
                </c:pt>
                <c:pt idx="4544">
                  <c:v>4.3900000000000002E-2</c:v>
                </c:pt>
                <c:pt idx="4545">
                  <c:v>4.385E-2</c:v>
                </c:pt>
                <c:pt idx="4546">
                  <c:v>4.3740000000000001E-2</c:v>
                </c:pt>
                <c:pt idx="4547">
                  <c:v>4.369E-2</c:v>
                </c:pt>
                <c:pt idx="4548">
                  <c:v>4.3580000000000001E-2</c:v>
                </c:pt>
                <c:pt idx="4549">
                  <c:v>4.3520000000000003E-2</c:v>
                </c:pt>
                <c:pt idx="4550">
                  <c:v>4.3409999999999997E-2</c:v>
                </c:pt>
                <c:pt idx="4551">
                  <c:v>4.3299999999999998E-2</c:v>
                </c:pt>
                <c:pt idx="4552">
                  <c:v>4.3249999999999997E-2</c:v>
                </c:pt>
                <c:pt idx="4553">
                  <c:v>4.3200000000000002E-2</c:v>
                </c:pt>
                <c:pt idx="4554">
                  <c:v>4.3090000000000003E-2</c:v>
                </c:pt>
                <c:pt idx="4555">
                  <c:v>4.3029999999999999E-2</c:v>
                </c:pt>
                <c:pt idx="4556">
                  <c:v>4.2979999999999997E-2</c:v>
                </c:pt>
                <c:pt idx="4557">
                  <c:v>4.2869999999999998E-2</c:v>
                </c:pt>
                <c:pt idx="4558">
                  <c:v>4.2810000000000001E-2</c:v>
                </c:pt>
                <c:pt idx="4559">
                  <c:v>4.2759999999999999E-2</c:v>
                </c:pt>
                <c:pt idx="4560">
                  <c:v>4.265E-2</c:v>
                </c:pt>
                <c:pt idx="4561">
                  <c:v>4.2599999999999999E-2</c:v>
                </c:pt>
                <c:pt idx="4562">
                  <c:v>4.2540000000000001E-2</c:v>
                </c:pt>
                <c:pt idx="4563">
                  <c:v>4.2430000000000002E-2</c:v>
                </c:pt>
                <c:pt idx="4564">
                  <c:v>4.2380000000000001E-2</c:v>
                </c:pt>
                <c:pt idx="4565">
                  <c:v>4.2270000000000002E-2</c:v>
                </c:pt>
                <c:pt idx="4566">
                  <c:v>4.2220000000000001E-2</c:v>
                </c:pt>
                <c:pt idx="4567">
                  <c:v>4.2160000000000003E-2</c:v>
                </c:pt>
                <c:pt idx="4568">
                  <c:v>4.2049999999999997E-2</c:v>
                </c:pt>
                <c:pt idx="4569">
                  <c:v>4.2000000000000003E-2</c:v>
                </c:pt>
                <c:pt idx="4570">
                  <c:v>4.1939999999999998E-2</c:v>
                </c:pt>
                <c:pt idx="4571">
                  <c:v>4.1889999999999997E-2</c:v>
                </c:pt>
                <c:pt idx="4572">
                  <c:v>4.1829999999999999E-2</c:v>
                </c:pt>
                <c:pt idx="4573">
                  <c:v>4.1730000000000003E-2</c:v>
                </c:pt>
                <c:pt idx="4574">
                  <c:v>4.1669999999999999E-2</c:v>
                </c:pt>
                <c:pt idx="4575">
                  <c:v>4.1619999999999997E-2</c:v>
                </c:pt>
                <c:pt idx="4576">
                  <c:v>4.156E-2</c:v>
                </c:pt>
                <c:pt idx="4577">
                  <c:v>4.1509999999999998E-2</c:v>
                </c:pt>
                <c:pt idx="4578">
                  <c:v>4.1450000000000001E-2</c:v>
                </c:pt>
                <c:pt idx="4579">
                  <c:v>4.1340000000000002E-2</c:v>
                </c:pt>
                <c:pt idx="4580">
                  <c:v>4.129E-2</c:v>
                </c:pt>
                <c:pt idx="4581">
                  <c:v>4.1239999999999999E-2</c:v>
                </c:pt>
                <c:pt idx="4582">
                  <c:v>4.1180000000000001E-2</c:v>
                </c:pt>
                <c:pt idx="4583">
                  <c:v>4.1070000000000002E-2</c:v>
                </c:pt>
                <c:pt idx="4584">
                  <c:v>4.1020000000000001E-2</c:v>
                </c:pt>
                <c:pt idx="4585">
                  <c:v>4.0960000000000003E-2</c:v>
                </c:pt>
                <c:pt idx="4586">
                  <c:v>4.0910000000000002E-2</c:v>
                </c:pt>
                <c:pt idx="4587">
                  <c:v>4.0849999999999997E-2</c:v>
                </c:pt>
                <c:pt idx="4588">
                  <c:v>4.0800000000000003E-2</c:v>
                </c:pt>
                <c:pt idx="4589">
                  <c:v>4.0750000000000001E-2</c:v>
                </c:pt>
                <c:pt idx="4590">
                  <c:v>4.0689999999999997E-2</c:v>
                </c:pt>
                <c:pt idx="4591">
                  <c:v>4.0640000000000003E-2</c:v>
                </c:pt>
                <c:pt idx="4592">
                  <c:v>4.0579999999999998E-2</c:v>
                </c:pt>
                <c:pt idx="4593">
                  <c:v>4.0529999999999997E-2</c:v>
                </c:pt>
                <c:pt idx="4594">
                  <c:v>4.0469999999999999E-2</c:v>
                </c:pt>
                <c:pt idx="4595">
                  <c:v>4.0419999999999998E-2</c:v>
                </c:pt>
                <c:pt idx="4596">
                  <c:v>4.036E-2</c:v>
                </c:pt>
                <c:pt idx="4597">
                  <c:v>4.0309999999999999E-2</c:v>
                </c:pt>
                <c:pt idx="4598">
                  <c:v>4.0250000000000001E-2</c:v>
                </c:pt>
                <c:pt idx="4599">
                  <c:v>4.02E-2</c:v>
                </c:pt>
                <c:pt idx="4600">
                  <c:v>4.0149999999999998E-2</c:v>
                </c:pt>
                <c:pt idx="4601">
                  <c:v>4.0090000000000001E-2</c:v>
                </c:pt>
                <c:pt idx="4602">
                  <c:v>4.0039999999999999E-2</c:v>
                </c:pt>
                <c:pt idx="4603">
                  <c:v>3.9980000000000002E-2</c:v>
                </c:pt>
                <c:pt idx="4604">
                  <c:v>3.993E-2</c:v>
                </c:pt>
                <c:pt idx="4605">
                  <c:v>3.9870000000000003E-2</c:v>
                </c:pt>
                <c:pt idx="4606">
                  <c:v>3.9870000000000003E-2</c:v>
                </c:pt>
                <c:pt idx="4607">
                  <c:v>3.9820000000000001E-2</c:v>
                </c:pt>
                <c:pt idx="4608">
                  <c:v>3.9759999999999997E-2</c:v>
                </c:pt>
                <c:pt idx="4609">
                  <c:v>3.9710000000000002E-2</c:v>
                </c:pt>
                <c:pt idx="4610">
                  <c:v>3.9660000000000001E-2</c:v>
                </c:pt>
                <c:pt idx="4611">
                  <c:v>3.9600000000000003E-2</c:v>
                </c:pt>
                <c:pt idx="4612">
                  <c:v>3.9550000000000002E-2</c:v>
                </c:pt>
                <c:pt idx="4613">
                  <c:v>3.9489999999999997E-2</c:v>
                </c:pt>
                <c:pt idx="4614">
                  <c:v>3.9440000000000003E-2</c:v>
                </c:pt>
                <c:pt idx="4615">
                  <c:v>3.9379999999999998E-2</c:v>
                </c:pt>
                <c:pt idx="4616">
                  <c:v>3.9329999999999997E-2</c:v>
                </c:pt>
                <c:pt idx="4617">
                  <c:v>3.9269999999999999E-2</c:v>
                </c:pt>
                <c:pt idx="4618">
                  <c:v>3.9219999999999998E-2</c:v>
                </c:pt>
                <c:pt idx="4619">
                  <c:v>3.9219999999999998E-2</c:v>
                </c:pt>
                <c:pt idx="4620">
                  <c:v>3.9170000000000003E-2</c:v>
                </c:pt>
                <c:pt idx="4621">
                  <c:v>3.9109999999999999E-2</c:v>
                </c:pt>
                <c:pt idx="4622">
                  <c:v>3.9059999999999997E-2</c:v>
                </c:pt>
                <c:pt idx="4623">
                  <c:v>3.9E-2</c:v>
                </c:pt>
                <c:pt idx="4624">
                  <c:v>3.9E-2</c:v>
                </c:pt>
                <c:pt idx="4625">
                  <c:v>3.8949999999999999E-2</c:v>
                </c:pt>
                <c:pt idx="4626">
                  <c:v>3.8890000000000001E-2</c:v>
                </c:pt>
                <c:pt idx="4627">
                  <c:v>3.884E-2</c:v>
                </c:pt>
                <c:pt idx="4628">
                  <c:v>3.8780000000000002E-2</c:v>
                </c:pt>
                <c:pt idx="4629">
                  <c:v>3.8730000000000001E-2</c:v>
                </c:pt>
                <c:pt idx="4630">
                  <c:v>3.8679999999999999E-2</c:v>
                </c:pt>
                <c:pt idx="4631">
                  <c:v>3.8620000000000002E-2</c:v>
                </c:pt>
                <c:pt idx="4632">
                  <c:v>3.857E-2</c:v>
                </c:pt>
                <c:pt idx="4633">
                  <c:v>3.8510000000000003E-2</c:v>
                </c:pt>
                <c:pt idx="4634">
                  <c:v>3.8510000000000003E-2</c:v>
                </c:pt>
                <c:pt idx="4635">
                  <c:v>3.8460000000000001E-2</c:v>
                </c:pt>
                <c:pt idx="4636">
                  <c:v>3.8399999999999997E-2</c:v>
                </c:pt>
                <c:pt idx="4637">
                  <c:v>3.8350000000000002E-2</c:v>
                </c:pt>
                <c:pt idx="4638">
                  <c:v>3.8350000000000002E-2</c:v>
                </c:pt>
                <c:pt idx="4639">
                  <c:v>3.8289999999999998E-2</c:v>
                </c:pt>
                <c:pt idx="4640">
                  <c:v>3.8240000000000003E-2</c:v>
                </c:pt>
                <c:pt idx="4641">
                  <c:v>3.8190000000000002E-2</c:v>
                </c:pt>
                <c:pt idx="4642">
                  <c:v>3.8129999999999997E-2</c:v>
                </c:pt>
                <c:pt idx="4643">
                  <c:v>3.8080000000000003E-2</c:v>
                </c:pt>
                <c:pt idx="4644">
                  <c:v>3.8019999999999998E-2</c:v>
                </c:pt>
                <c:pt idx="4645">
                  <c:v>3.7969999999999997E-2</c:v>
                </c:pt>
                <c:pt idx="4646">
                  <c:v>3.7909999999999999E-2</c:v>
                </c:pt>
                <c:pt idx="4647">
                  <c:v>3.7859999999999998E-2</c:v>
                </c:pt>
                <c:pt idx="4648">
                  <c:v>3.7859999999999998E-2</c:v>
                </c:pt>
                <c:pt idx="4649">
                  <c:v>3.78E-2</c:v>
                </c:pt>
                <c:pt idx="4650">
                  <c:v>3.7749999999999999E-2</c:v>
                </c:pt>
                <c:pt idx="4651">
                  <c:v>3.7699999999999997E-2</c:v>
                </c:pt>
                <c:pt idx="4652">
                  <c:v>3.764E-2</c:v>
                </c:pt>
                <c:pt idx="4653">
                  <c:v>3.764E-2</c:v>
                </c:pt>
                <c:pt idx="4654">
                  <c:v>3.7589999999999998E-2</c:v>
                </c:pt>
                <c:pt idx="4655">
                  <c:v>3.7530000000000001E-2</c:v>
                </c:pt>
                <c:pt idx="4656">
                  <c:v>3.7479999999999999E-2</c:v>
                </c:pt>
                <c:pt idx="4657">
                  <c:v>3.7420000000000002E-2</c:v>
                </c:pt>
                <c:pt idx="4658">
                  <c:v>3.737E-2</c:v>
                </c:pt>
                <c:pt idx="4659">
                  <c:v>3.7310000000000003E-2</c:v>
                </c:pt>
                <c:pt idx="4660">
                  <c:v>3.7260000000000001E-2</c:v>
                </c:pt>
                <c:pt idx="4661">
                  <c:v>3.721E-2</c:v>
                </c:pt>
                <c:pt idx="4662">
                  <c:v>3.7150000000000002E-2</c:v>
                </c:pt>
                <c:pt idx="4663">
                  <c:v>3.7150000000000002E-2</c:v>
                </c:pt>
                <c:pt idx="4664">
                  <c:v>3.7100000000000001E-2</c:v>
                </c:pt>
                <c:pt idx="4665">
                  <c:v>3.7039999999999997E-2</c:v>
                </c:pt>
                <c:pt idx="4666">
                  <c:v>3.6990000000000002E-2</c:v>
                </c:pt>
                <c:pt idx="4667">
                  <c:v>3.6929999999999998E-2</c:v>
                </c:pt>
                <c:pt idx="4668">
                  <c:v>3.6880000000000003E-2</c:v>
                </c:pt>
                <c:pt idx="4669">
                  <c:v>3.6819999999999999E-2</c:v>
                </c:pt>
                <c:pt idx="4670">
                  <c:v>3.6819999999999999E-2</c:v>
                </c:pt>
                <c:pt idx="4671">
                  <c:v>3.6769999999999997E-2</c:v>
                </c:pt>
                <c:pt idx="4672">
                  <c:v>3.6720000000000003E-2</c:v>
                </c:pt>
                <c:pt idx="4673">
                  <c:v>3.6659999999999998E-2</c:v>
                </c:pt>
                <c:pt idx="4674">
                  <c:v>3.6609999999999997E-2</c:v>
                </c:pt>
                <c:pt idx="4675">
                  <c:v>3.6549999999999999E-2</c:v>
                </c:pt>
                <c:pt idx="4676">
                  <c:v>3.6499999999999998E-2</c:v>
                </c:pt>
                <c:pt idx="4677">
                  <c:v>3.644E-2</c:v>
                </c:pt>
                <c:pt idx="4678">
                  <c:v>3.6389999999999999E-2</c:v>
                </c:pt>
                <c:pt idx="4679">
                  <c:v>3.6330000000000001E-2</c:v>
                </c:pt>
                <c:pt idx="4680">
                  <c:v>3.628E-2</c:v>
                </c:pt>
                <c:pt idx="4681">
                  <c:v>3.6229999999999998E-2</c:v>
                </c:pt>
                <c:pt idx="4682">
                  <c:v>3.6170000000000001E-2</c:v>
                </c:pt>
                <c:pt idx="4683">
                  <c:v>3.6170000000000001E-2</c:v>
                </c:pt>
                <c:pt idx="4684">
                  <c:v>3.6119999999999999E-2</c:v>
                </c:pt>
                <c:pt idx="4685">
                  <c:v>3.6060000000000002E-2</c:v>
                </c:pt>
                <c:pt idx="4686">
                  <c:v>3.601E-2</c:v>
                </c:pt>
                <c:pt idx="4687">
                  <c:v>3.5950000000000003E-2</c:v>
                </c:pt>
                <c:pt idx="4688">
                  <c:v>3.5900000000000001E-2</c:v>
                </c:pt>
                <c:pt idx="4689">
                  <c:v>3.5839999999999997E-2</c:v>
                </c:pt>
                <c:pt idx="4690">
                  <c:v>3.5790000000000002E-2</c:v>
                </c:pt>
                <c:pt idx="4691">
                  <c:v>3.5740000000000001E-2</c:v>
                </c:pt>
                <c:pt idx="4692">
                  <c:v>3.5680000000000003E-2</c:v>
                </c:pt>
                <c:pt idx="4693">
                  <c:v>3.5630000000000002E-2</c:v>
                </c:pt>
                <c:pt idx="4694">
                  <c:v>3.5569999999999997E-2</c:v>
                </c:pt>
                <c:pt idx="4695">
                  <c:v>3.5520000000000003E-2</c:v>
                </c:pt>
                <c:pt idx="4696">
                  <c:v>3.5459999999999998E-2</c:v>
                </c:pt>
                <c:pt idx="4697">
                  <c:v>3.5409999999999997E-2</c:v>
                </c:pt>
                <c:pt idx="4698">
                  <c:v>3.5409999999999997E-2</c:v>
                </c:pt>
                <c:pt idx="4699">
                  <c:v>3.5349999999999999E-2</c:v>
                </c:pt>
                <c:pt idx="4700">
                  <c:v>3.5299999999999998E-2</c:v>
                </c:pt>
                <c:pt idx="4701">
                  <c:v>3.5249999999999997E-2</c:v>
                </c:pt>
                <c:pt idx="4702">
                  <c:v>3.5189999999999999E-2</c:v>
                </c:pt>
                <c:pt idx="4703">
                  <c:v>3.5139999999999998E-2</c:v>
                </c:pt>
                <c:pt idx="4704">
                  <c:v>3.508E-2</c:v>
                </c:pt>
                <c:pt idx="4705">
                  <c:v>3.5029999999999999E-2</c:v>
                </c:pt>
                <c:pt idx="4706">
                  <c:v>3.4970000000000001E-2</c:v>
                </c:pt>
                <c:pt idx="4707">
                  <c:v>3.492E-2</c:v>
                </c:pt>
                <c:pt idx="4708">
                  <c:v>3.4860000000000002E-2</c:v>
                </c:pt>
                <c:pt idx="4709">
                  <c:v>3.4810000000000001E-2</c:v>
                </c:pt>
                <c:pt idx="4710">
                  <c:v>3.4759999999999999E-2</c:v>
                </c:pt>
                <c:pt idx="4711">
                  <c:v>3.4700000000000002E-2</c:v>
                </c:pt>
                <c:pt idx="4712">
                  <c:v>3.4700000000000002E-2</c:v>
                </c:pt>
                <c:pt idx="4713">
                  <c:v>3.465E-2</c:v>
                </c:pt>
                <c:pt idx="4714">
                  <c:v>3.4590000000000003E-2</c:v>
                </c:pt>
                <c:pt idx="4715">
                  <c:v>3.4540000000000001E-2</c:v>
                </c:pt>
                <c:pt idx="4716">
                  <c:v>3.4479999999999997E-2</c:v>
                </c:pt>
                <c:pt idx="4717">
                  <c:v>3.4430000000000002E-2</c:v>
                </c:pt>
                <c:pt idx="4718">
                  <c:v>3.4369999999999998E-2</c:v>
                </c:pt>
                <c:pt idx="4719">
                  <c:v>3.4369999999999998E-2</c:v>
                </c:pt>
                <c:pt idx="4720">
                  <c:v>3.4320000000000003E-2</c:v>
                </c:pt>
                <c:pt idx="4721">
                  <c:v>3.4270000000000002E-2</c:v>
                </c:pt>
                <c:pt idx="4722">
                  <c:v>3.4209999999999997E-2</c:v>
                </c:pt>
                <c:pt idx="4723">
                  <c:v>3.4160000000000003E-2</c:v>
                </c:pt>
                <c:pt idx="4724">
                  <c:v>3.4099999999999998E-2</c:v>
                </c:pt>
                <c:pt idx="4725">
                  <c:v>3.4049999999999997E-2</c:v>
                </c:pt>
                <c:pt idx="4726">
                  <c:v>3.3989999999999999E-2</c:v>
                </c:pt>
                <c:pt idx="4727">
                  <c:v>3.3939999999999998E-2</c:v>
                </c:pt>
                <c:pt idx="4728">
                  <c:v>3.388E-2</c:v>
                </c:pt>
                <c:pt idx="4729">
                  <c:v>3.388E-2</c:v>
                </c:pt>
                <c:pt idx="4730">
                  <c:v>3.3829999999999999E-2</c:v>
                </c:pt>
                <c:pt idx="4731">
                  <c:v>3.3770000000000001E-2</c:v>
                </c:pt>
                <c:pt idx="4732">
                  <c:v>3.372E-2</c:v>
                </c:pt>
                <c:pt idx="4733">
                  <c:v>3.3669999999999999E-2</c:v>
                </c:pt>
                <c:pt idx="4734">
                  <c:v>3.3669999999999999E-2</c:v>
                </c:pt>
                <c:pt idx="4735">
                  <c:v>3.3610000000000001E-2</c:v>
                </c:pt>
                <c:pt idx="4736">
                  <c:v>3.356E-2</c:v>
                </c:pt>
                <c:pt idx="4737">
                  <c:v>3.3500000000000002E-2</c:v>
                </c:pt>
                <c:pt idx="4738">
                  <c:v>3.3450000000000001E-2</c:v>
                </c:pt>
                <c:pt idx="4739">
                  <c:v>3.3390000000000003E-2</c:v>
                </c:pt>
                <c:pt idx="4740">
                  <c:v>3.3390000000000003E-2</c:v>
                </c:pt>
                <c:pt idx="4741">
                  <c:v>3.3340000000000002E-2</c:v>
                </c:pt>
                <c:pt idx="4742">
                  <c:v>3.3279999999999997E-2</c:v>
                </c:pt>
                <c:pt idx="4743">
                  <c:v>3.3230000000000003E-2</c:v>
                </c:pt>
                <c:pt idx="4744">
                  <c:v>3.3180000000000001E-2</c:v>
                </c:pt>
                <c:pt idx="4745">
                  <c:v>3.3180000000000001E-2</c:v>
                </c:pt>
                <c:pt idx="4746">
                  <c:v>3.3119999999999997E-2</c:v>
                </c:pt>
                <c:pt idx="4747">
                  <c:v>3.3070000000000002E-2</c:v>
                </c:pt>
                <c:pt idx="4748">
                  <c:v>3.3009999999999998E-2</c:v>
                </c:pt>
                <c:pt idx="4749">
                  <c:v>3.3009999999999998E-2</c:v>
                </c:pt>
                <c:pt idx="4750">
                  <c:v>3.2960000000000003E-2</c:v>
                </c:pt>
                <c:pt idx="4751">
                  <c:v>3.2899999999999999E-2</c:v>
                </c:pt>
                <c:pt idx="4752">
                  <c:v>3.2899999999999999E-2</c:v>
                </c:pt>
                <c:pt idx="4753">
                  <c:v>3.2849999999999997E-2</c:v>
                </c:pt>
                <c:pt idx="4754">
                  <c:v>3.279E-2</c:v>
                </c:pt>
                <c:pt idx="4755">
                  <c:v>3.2739999999999998E-2</c:v>
                </c:pt>
                <c:pt idx="4756">
                  <c:v>3.2739999999999998E-2</c:v>
                </c:pt>
                <c:pt idx="4757">
                  <c:v>3.2689999999999997E-2</c:v>
                </c:pt>
                <c:pt idx="4758">
                  <c:v>3.2629999999999999E-2</c:v>
                </c:pt>
                <c:pt idx="4759">
                  <c:v>3.2579999999999998E-2</c:v>
                </c:pt>
                <c:pt idx="4760">
                  <c:v>3.2579999999999998E-2</c:v>
                </c:pt>
                <c:pt idx="4761">
                  <c:v>3.252E-2</c:v>
                </c:pt>
                <c:pt idx="4762">
                  <c:v>3.2469999999999999E-2</c:v>
                </c:pt>
                <c:pt idx="4763">
                  <c:v>3.2469999999999999E-2</c:v>
                </c:pt>
                <c:pt idx="4764">
                  <c:v>3.2410000000000001E-2</c:v>
                </c:pt>
                <c:pt idx="4765">
                  <c:v>3.2410000000000001E-2</c:v>
                </c:pt>
                <c:pt idx="4766">
                  <c:v>3.236E-2</c:v>
                </c:pt>
                <c:pt idx="4767">
                  <c:v>3.2300000000000002E-2</c:v>
                </c:pt>
                <c:pt idx="4768">
                  <c:v>3.2300000000000002E-2</c:v>
                </c:pt>
                <c:pt idx="4769">
                  <c:v>3.2250000000000001E-2</c:v>
                </c:pt>
                <c:pt idx="4770">
                  <c:v>3.2199999999999999E-2</c:v>
                </c:pt>
                <c:pt idx="4771">
                  <c:v>3.2199999999999999E-2</c:v>
                </c:pt>
                <c:pt idx="4772">
                  <c:v>3.2140000000000002E-2</c:v>
                </c:pt>
                <c:pt idx="4773">
                  <c:v>3.209E-2</c:v>
                </c:pt>
                <c:pt idx="4774">
                  <c:v>3.209E-2</c:v>
                </c:pt>
                <c:pt idx="4775">
                  <c:v>3.2030000000000003E-2</c:v>
                </c:pt>
                <c:pt idx="4776">
                  <c:v>3.2030000000000003E-2</c:v>
                </c:pt>
                <c:pt idx="4777">
                  <c:v>3.1980000000000001E-2</c:v>
                </c:pt>
                <c:pt idx="4778">
                  <c:v>3.1919999999999997E-2</c:v>
                </c:pt>
                <c:pt idx="4779">
                  <c:v>3.1919999999999997E-2</c:v>
                </c:pt>
                <c:pt idx="4780">
                  <c:v>3.1870000000000002E-2</c:v>
                </c:pt>
                <c:pt idx="4781">
                  <c:v>3.1870000000000002E-2</c:v>
                </c:pt>
                <c:pt idx="4782">
                  <c:v>3.1809999999999998E-2</c:v>
                </c:pt>
                <c:pt idx="4783">
                  <c:v>3.1809999999999998E-2</c:v>
                </c:pt>
                <c:pt idx="4784">
                  <c:v>3.1759999999999997E-2</c:v>
                </c:pt>
                <c:pt idx="4785">
                  <c:v>3.1759999999999997E-2</c:v>
                </c:pt>
                <c:pt idx="4786">
                  <c:v>3.1710000000000002E-2</c:v>
                </c:pt>
                <c:pt idx="4787">
                  <c:v>3.1710000000000002E-2</c:v>
                </c:pt>
                <c:pt idx="4788">
                  <c:v>3.1649999999999998E-2</c:v>
                </c:pt>
                <c:pt idx="4789">
                  <c:v>3.1600000000000003E-2</c:v>
                </c:pt>
                <c:pt idx="4790">
                  <c:v>3.1600000000000003E-2</c:v>
                </c:pt>
                <c:pt idx="4791">
                  <c:v>3.1539999999999999E-2</c:v>
                </c:pt>
                <c:pt idx="4792">
                  <c:v>3.1539999999999999E-2</c:v>
                </c:pt>
                <c:pt idx="4793">
                  <c:v>3.1489999999999997E-2</c:v>
                </c:pt>
                <c:pt idx="4794">
                  <c:v>3.1489999999999997E-2</c:v>
                </c:pt>
                <c:pt idx="4795">
                  <c:v>3.143E-2</c:v>
                </c:pt>
                <c:pt idx="4796">
                  <c:v>3.143E-2</c:v>
                </c:pt>
                <c:pt idx="4797">
                  <c:v>3.1379999999999998E-2</c:v>
                </c:pt>
                <c:pt idx="4798">
                  <c:v>3.1379999999999998E-2</c:v>
                </c:pt>
                <c:pt idx="4799">
                  <c:v>3.1320000000000001E-2</c:v>
                </c:pt>
                <c:pt idx="4800">
                  <c:v>3.1320000000000001E-2</c:v>
                </c:pt>
                <c:pt idx="4801">
                  <c:v>3.1269999999999999E-2</c:v>
                </c:pt>
                <c:pt idx="4802">
                  <c:v>3.1269999999999999E-2</c:v>
                </c:pt>
                <c:pt idx="4803">
                  <c:v>3.1220000000000001E-2</c:v>
                </c:pt>
                <c:pt idx="4804">
                  <c:v>3.1220000000000001E-2</c:v>
                </c:pt>
                <c:pt idx="4805">
                  <c:v>3.116E-2</c:v>
                </c:pt>
                <c:pt idx="4806">
                  <c:v>3.116E-2</c:v>
                </c:pt>
                <c:pt idx="4807">
                  <c:v>3.1109999999999999E-2</c:v>
                </c:pt>
                <c:pt idx="4808">
                  <c:v>3.1109999999999999E-2</c:v>
                </c:pt>
                <c:pt idx="4809">
                  <c:v>3.1050000000000001E-2</c:v>
                </c:pt>
                <c:pt idx="4810">
                  <c:v>3.1050000000000001E-2</c:v>
                </c:pt>
                <c:pt idx="4811">
                  <c:v>3.1E-2</c:v>
                </c:pt>
                <c:pt idx="4812">
                  <c:v>3.1E-2</c:v>
                </c:pt>
                <c:pt idx="4813">
                  <c:v>3.0939999999999999E-2</c:v>
                </c:pt>
                <c:pt idx="4814">
                  <c:v>3.0939999999999999E-2</c:v>
                </c:pt>
                <c:pt idx="4815">
                  <c:v>3.0939999999999999E-2</c:v>
                </c:pt>
                <c:pt idx="4816">
                  <c:v>3.0890000000000001E-2</c:v>
                </c:pt>
                <c:pt idx="4817">
                  <c:v>3.0890000000000001E-2</c:v>
                </c:pt>
                <c:pt idx="4818">
                  <c:v>3.083E-2</c:v>
                </c:pt>
                <c:pt idx="4819">
                  <c:v>3.083E-2</c:v>
                </c:pt>
                <c:pt idx="4820">
                  <c:v>3.0779999999999998E-2</c:v>
                </c:pt>
                <c:pt idx="4821">
                  <c:v>3.0779999999999998E-2</c:v>
                </c:pt>
                <c:pt idx="4822">
                  <c:v>3.073E-2</c:v>
                </c:pt>
                <c:pt idx="4823">
                  <c:v>3.073E-2</c:v>
                </c:pt>
                <c:pt idx="4824">
                  <c:v>3.0669999999999999E-2</c:v>
                </c:pt>
                <c:pt idx="4825">
                  <c:v>3.0669999999999999E-2</c:v>
                </c:pt>
                <c:pt idx="4826">
                  <c:v>3.0620000000000001E-2</c:v>
                </c:pt>
                <c:pt idx="4827">
                  <c:v>3.0620000000000001E-2</c:v>
                </c:pt>
                <c:pt idx="4828">
                  <c:v>3.0620000000000001E-2</c:v>
                </c:pt>
                <c:pt idx="4829">
                  <c:v>3.056E-2</c:v>
                </c:pt>
                <c:pt idx="4830">
                  <c:v>3.056E-2</c:v>
                </c:pt>
                <c:pt idx="4831">
                  <c:v>3.0509999999999999E-2</c:v>
                </c:pt>
                <c:pt idx="4832">
                  <c:v>3.0509999999999999E-2</c:v>
                </c:pt>
                <c:pt idx="4833">
                  <c:v>3.0450000000000001E-2</c:v>
                </c:pt>
                <c:pt idx="4834">
                  <c:v>3.0450000000000001E-2</c:v>
                </c:pt>
                <c:pt idx="4835">
                  <c:v>3.04E-2</c:v>
                </c:pt>
                <c:pt idx="4836">
                  <c:v>3.04E-2</c:v>
                </c:pt>
                <c:pt idx="4837">
                  <c:v>3.0339999999999999E-2</c:v>
                </c:pt>
                <c:pt idx="4838">
                  <c:v>3.0339999999999999E-2</c:v>
                </c:pt>
                <c:pt idx="4839">
                  <c:v>3.0290000000000001E-2</c:v>
                </c:pt>
                <c:pt idx="4840">
                  <c:v>3.0290000000000001E-2</c:v>
                </c:pt>
                <c:pt idx="4841">
                  <c:v>3.0290000000000001E-2</c:v>
                </c:pt>
                <c:pt idx="4842">
                  <c:v>3.024E-2</c:v>
                </c:pt>
                <c:pt idx="4843">
                  <c:v>3.024E-2</c:v>
                </c:pt>
                <c:pt idx="4844">
                  <c:v>3.0179999999999998E-2</c:v>
                </c:pt>
                <c:pt idx="4845">
                  <c:v>3.0179999999999998E-2</c:v>
                </c:pt>
                <c:pt idx="4846">
                  <c:v>3.0130000000000001E-2</c:v>
                </c:pt>
                <c:pt idx="4847">
                  <c:v>3.0130000000000001E-2</c:v>
                </c:pt>
                <c:pt idx="4848">
                  <c:v>3.0130000000000001E-2</c:v>
                </c:pt>
                <c:pt idx="4849">
                  <c:v>3.007E-2</c:v>
                </c:pt>
                <c:pt idx="4850">
                  <c:v>3.007E-2</c:v>
                </c:pt>
                <c:pt idx="4851">
                  <c:v>3.0020000000000002E-2</c:v>
                </c:pt>
                <c:pt idx="4852">
                  <c:v>3.0020000000000002E-2</c:v>
                </c:pt>
                <c:pt idx="4853">
                  <c:v>2.9960000000000001E-2</c:v>
                </c:pt>
                <c:pt idx="4854">
                  <c:v>2.9960000000000001E-2</c:v>
                </c:pt>
                <c:pt idx="4855">
                  <c:v>2.9909999999999999E-2</c:v>
                </c:pt>
                <c:pt idx="4856">
                  <c:v>2.9909999999999999E-2</c:v>
                </c:pt>
                <c:pt idx="4857">
                  <c:v>2.9850000000000002E-2</c:v>
                </c:pt>
                <c:pt idx="4858">
                  <c:v>2.9850000000000002E-2</c:v>
                </c:pt>
                <c:pt idx="4859">
                  <c:v>2.98E-2</c:v>
                </c:pt>
                <c:pt idx="4860">
                  <c:v>2.98E-2</c:v>
                </c:pt>
                <c:pt idx="4861">
                  <c:v>2.9749999999999999E-2</c:v>
                </c:pt>
                <c:pt idx="4862">
                  <c:v>2.9749999999999999E-2</c:v>
                </c:pt>
                <c:pt idx="4863">
                  <c:v>2.9749999999999999E-2</c:v>
                </c:pt>
                <c:pt idx="4864">
                  <c:v>2.9690000000000001E-2</c:v>
                </c:pt>
                <c:pt idx="4865">
                  <c:v>2.9690000000000001E-2</c:v>
                </c:pt>
                <c:pt idx="4866">
                  <c:v>2.964E-2</c:v>
                </c:pt>
                <c:pt idx="4867">
                  <c:v>2.964E-2</c:v>
                </c:pt>
                <c:pt idx="4868">
                  <c:v>2.9579999999999999E-2</c:v>
                </c:pt>
                <c:pt idx="4869">
                  <c:v>2.9530000000000001E-2</c:v>
                </c:pt>
                <c:pt idx="4870">
                  <c:v>2.9530000000000001E-2</c:v>
                </c:pt>
                <c:pt idx="4871">
                  <c:v>2.947E-2</c:v>
                </c:pt>
                <c:pt idx="4872">
                  <c:v>2.947E-2</c:v>
                </c:pt>
                <c:pt idx="4873">
                  <c:v>2.9420000000000002E-2</c:v>
                </c:pt>
                <c:pt idx="4874">
                  <c:v>2.9420000000000002E-2</c:v>
                </c:pt>
                <c:pt idx="4875">
                  <c:v>2.9420000000000002E-2</c:v>
                </c:pt>
                <c:pt idx="4876">
                  <c:v>2.9360000000000001E-2</c:v>
                </c:pt>
                <c:pt idx="4877">
                  <c:v>2.9360000000000001E-2</c:v>
                </c:pt>
                <c:pt idx="4878">
                  <c:v>2.9309999999999999E-2</c:v>
                </c:pt>
                <c:pt idx="4879">
                  <c:v>2.9309999999999999E-2</c:v>
                </c:pt>
                <c:pt idx="4880">
                  <c:v>2.9260000000000001E-2</c:v>
                </c:pt>
                <c:pt idx="4881">
                  <c:v>2.9260000000000001E-2</c:v>
                </c:pt>
                <c:pt idx="4882">
                  <c:v>2.92E-2</c:v>
                </c:pt>
                <c:pt idx="4883">
                  <c:v>2.92E-2</c:v>
                </c:pt>
                <c:pt idx="4884">
                  <c:v>2.9149999999999999E-2</c:v>
                </c:pt>
                <c:pt idx="4885">
                  <c:v>2.9090000000000001E-2</c:v>
                </c:pt>
                <c:pt idx="4886">
                  <c:v>2.9090000000000001E-2</c:v>
                </c:pt>
                <c:pt idx="4887">
                  <c:v>2.904E-2</c:v>
                </c:pt>
                <c:pt idx="4888">
                  <c:v>2.904E-2</c:v>
                </c:pt>
                <c:pt idx="4889">
                  <c:v>2.8979999999999999E-2</c:v>
                </c:pt>
                <c:pt idx="4890">
                  <c:v>2.8979999999999999E-2</c:v>
                </c:pt>
                <c:pt idx="4891">
                  <c:v>2.8930000000000001E-2</c:v>
                </c:pt>
                <c:pt idx="4892">
                  <c:v>2.8930000000000001E-2</c:v>
                </c:pt>
                <c:pt idx="4893">
                  <c:v>2.887E-2</c:v>
                </c:pt>
                <c:pt idx="4894">
                  <c:v>2.887E-2</c:v>
                </c:pt>
                <c:pt idx="4895">
                  <c:v>2.8819999999999998E-2</c:v>
                </c:pt>
                <c:pt idx="4896">
                  <c:v>2.8819999999999998E-2</c:v>
                </c:pt>
                <c:pt idx="4897">
                  <c:v>2.877E-2</c:v>
                </c:pt>
                <c:pt idx="4898">
                  <c:v>2.877E-2</c:v>
                </c:pt>
                <c:pt idx="4899">
                  <c:v>2.8709999999999999E-2</c:v>
                </c:pt>
                <c:pt idx="4900">
                  <c:v>2.8660000000000001E-2</c:v>
                </c:pt>
                <c:pt idx="4901">
                  <c:v>2.8660000000000001E-2</c:v>
                </c:pt>
                <c:pt idx="4902">
                  <c:v>2.86E-2</c:v>
                </c:pt>
                <c:pt idx="4903">
                  <c:v>2.86E-2</c:v>
                </c:pt>
                <c:pt idx="4904">
                  <c:v>2.8549999999999999E-2</c:v>
                </c:pt>
                <c:pt idx="4905">
                  <c:v>2.8490000000000001E-2</c:v>
                </c:pt>
                <c:pt idx="4906">
                  <c:v>2.8490000000000001E-2</c:v>
                </c:pt>
                <c:pt idx="4907">
                  <c:v>2.844E-2</c:v>
                </c:pt>
                <c:pt idx="4908">
                  <c:v>2.844E-2</c:v>
                </c:pt>
                <c:pt idx="4909">
                  <c:v>2.8379999999999999E-2</c:v>
                </c:pt>
                <c:pt idx="4910">
                  <c:v>2.8379999999999999E-2</c:v>
                </c:pt>
                <c:pt idx="4911">
                  <c:v>2.8330000000000001E-2</c:v>
                </c:pt>
                <c:pt idx="4912">
                  <c:v>2.8330000000000001E-2</c:v>
                </c:pt>
                <c:pt idx="4913">
                  <c:v>2.828E-2</c:v>
                </c:pt>
                <c:pt idx="4914">
                  <c:v>2.8219999999999999E-2</c:v>
                </c:pt>
                <c:pt idx="4915">
                  <c:v>2.8219999999999999E-2</c:v>
                </c:pt>
                <c:pt idx="4916">
                  <c:v>2.8170000000000001E-2</c:v>
                </c:pt>
                <c:pt idx="4917">
                  <c:v>2.8170000000000001E-2</c:v>
                </c:pt>
                <c:pt idx="4918">
                  <c:v>2.811E-2</c:v>
                </c:pt>
                <c:pt idx="4919">
                  <c:v>2.8060000000000002E-2</c:v>
                </c:pt>
                <c:pt idx="4920">
                  <c:v>2.8060000000000002E-2</c:v>
                </c:pt>
                <c:pt idx="4921">
                  <c:v>2.8000000000000001E-2</c:v>
                </c:pt>
                <c:pt idx="4922">
                  <c:v>2.7949999999999999E-2</c:v>
                </c:pt>
                <c:pt idx="4923">
                  <c:v>2.7949999999999999E-2</c:v>
                </c:pt>
                <c:pt idx="4924">
                  <c:v>2.7890000000000002E-2</c:v>
                </c:pt>
                <c:pt idx="4925">
                  <c:v>2.7890000000000002E-2</c:v>
                </c:pt>
                <c:pt idx="4926">
                  <c:v>2.784E-2</c:v>
                </c:pt>
                <c:pt idx="4927">
                  <c:v>2.7789999999999999E-2</c:v>
                </c:pt>
                <c:pt idx="4928">
                  <c:v>2.7789999999999999E-2</c:v>
                </c:pt>
                <c:pt idx="4929">
                  <c:v>2.7730000000000001E-2</c:v>
                </c:pt>
                <c:pt idx="4930">
                  <c:v>2.7730000000000001E-2</c:v>
                </c:pt>
                <c:pt idx="4931">
                  <c:v>2.768E-2</c:v>
                </c:pt>
                <c:pt idx="4932">
                  <c:v>2.7619999999999999E-2</c:v>
                </c:pt>
                <c:pt idx="4933">
                  <c:v>2.7570000000000001E-2</c:v>
                </c:pt>
                <c:pt idx="4934">
                  <c:v>2.7570000000000001E-2</c:v>
                </c:pt>
                <c:pt idx="4935">
                  <c:v>2.751E-2</c:v>
                </c:pt>
                <c:pt idx="4936">
                  <c:v>2.7459999999999998E-2</c:v>
                </c:pt>
                <c:pt idx="4937">
                  <c:v>2.7459999999999998E-2</c:v>
                </c:pt>
                <c:pt idx="4938">
                  <c:v>2.7400000000000001E-2</c:v>
                </c:pt>
                <c:pt idx="4939">
                  <c:v>2.7349999999999999E-2</c:v>
                </c:pt>
                <c:pt idx="4940">
                  <c:v>2.7349999999999999E-2</c:v>
                </c:pt>
                <c:pt idx="4941">
                  <c:v>2.7300000000000001E-2</c:v>
                </c:pt>
                <c:pt idx="4942">
                  <c:v>2.7300000000000001E-2</c:v>
                </c:pt>
                <c:pt idx="4943">
                  <c:v>2.724E-2</c:v>
                </c:pt>
                <c:pt idx="4944">
                  <c:v>2.7189999999999999E-2</c:v>
                </c:pt>
                <c:pt idx="4945">
                  <c:v>2.7189999999999999E-2</c:v>
                </c:pt>
                <c:pt idx="4946">
                  <c:v>2.7130000000000001E-2</c:v>
                </c:pt>
                <c:pt idx="4947">
                  <c:v>2.708E-2</c:v>
                </c:pt>
                <c:pt idx="4948">
                  <c:v>2.7019999999999999E-2</c:v>
                </c:pt>
                <c:pt idx="4949">
                  <c:v>2.7019999999999999E-2</c:v>
                </c:pt>
                <c:pt idx="4950">
                  <c:v>2.6970000000000001E-2</c:v>
                </c:pt>
                <c:pt idx="4951">
                  <c:v>2.691E-2</c:v>
                </c:pt>
                <c:pt idx="4952">
                  <c:v>2.6859999999999998E-2</c:v>
                </c:pt>
                <c:pt idx="4953">
                  <c:v>2.6859999999999998E-2</c:v>
                </c:pt>
                <c:pt idx="4954">
                  <c:v>2.6800000000000001E-2</c:v>
                </c:pt>
                <c:pt idx="4955">
                  <c:v>2.6749999999999999E-2</c:v>
                </c:pt>
                <c:pt idx="4956">
                  <c:v>2.6749999999999999E-2</c:v>
                </c:pt>
                <c:pt idx="4957">
                  <c:v>2.6700000000000002E-2</c:v>
                </c:pt>
                <c:pt idx="4958">
                  <c:v>2.664E-2</c:v>
                </c:pt>
                <c:pt idx="4959">
                  <c:v>2.664E-2</c:v>
                </c:pt>
                <c:pt idx="4960">
                  <c:v>2.6589999999999999E-2</c:v>
                </c:pt>
                <c:pt idx="4961">
                  <c:v>2.6530000000000001E-2</c:v>
                </c:pt>
                <c:pt idx="4962">
                  <c:v>2.648E-2</c:v>
                </c:pt>
                <c:pt idx="4963">
                  <c:v>2.648E-2</c:v>
                </c:pt>
                <c:pt idx="4964">
                  <c:v>2.6419999999999999E-2</c:v>
                </c:pt>
                <c:pt idx="4965">
                  <c:v>2.6370000000000001E-2</c:v>
                </c:pt>
                <c:pt idx="4966">
                  <c:v>2.631E-2</c:v>
                </c:pt>
                <c:pt idx="4967">
                  <c:v>2.631E-2</c:v>
                </c:pt>
                <c:pt idx="4968">
                  <c:v>2.6259999999999999E-2</c:v>
                </c:pt>
                <c:pt idx="4969">
                  <c:v>2.6210000000000001E-2</c:v>
                </c:pt>
                <c:pt idx="4970">
                  <c:v>2.615E-2</c:v>
                </c:pt>
                <c:pt idx="4971">
                  <c:v>2.615E-2</c:v>
                </c:pt>
                <c:pt idx="4972">
                  <c:v>2.6100000000000002E-2</c:v>
                </c:pt>
                <c:pt idx="4973">
                  <c:v>2.6040000000000001E-2</c:v>
                </c:pt>
                <c:pt idx="4974">
                  <c:v>2.6040000000000001E-2</c:v>
                </c:pt>
                <c:pt idx="4975">
                  <c:v>2.5989999999999999E-2</c:v>
                </c:pt>
                <c:pt idx="4976">
                  <c:v>2.5930000000000002E-2</c:v>
                </c:pt>
                <c:pt idx="4977">
                  <c:v>2.588E-2</c:v>
                </c:pt>
                <c:pt idx="4978">
                  <c:v>2.588E-2</c:v>
                </c:pt>
                <c:pt idx="4979">
                  <c:v>2.5819999999999999E-2</c:v>
                </c:pt>
                <c:pt idx="4980">
                  <c:v>2.5770000000000001E-2</c:v>
                </c:pt>
                <c:pt idx="4981">
                  <c:v>2.572E-2</c:v>
                </c:pt>
                <c:pt idx="4982">
                  <c:v>2.572E-2</c:v>
                </c:pt>
                <c:pt idx="4983">
                  <c:v>2.5659999999999999E-2</c:v>
                </c:pt>
                <c:pt idx="4984">
                  <c:v>2.5610000000000001E-2</c:v>
                </c:pt>
                <c:pt idx="4985">
                  <c:v>2.555E-2</c:v>
                </c:pt>
                <c:pt idx="4986">
                  <c:v>2.555E-2</c:v>
                </c:pt>
                <c:pt idx="4987">
                  <c:v>2.5499999999999998E-2</c:v>
                </c:pt>
                <c:pt idx="4988">
                  <c:v>2.5440000000000001E-2</c:v>
                </c:pt>
                <c:pt idx="4989">
                  <c:v>2.5389999999999999E-2</c:v>
                </c:pt>
                <c:pt idx="4990">
                  <c:v>2.5389999999999999E-2</c:v>
                </c:pt>
                <c:pt idx="4991">
                  <c:v>2.5329999999999998E-2</c:v>
                </c:pt>
                <c:pt idx="4992">
                  <c:v>2.528E-2</c:v>
                </c:pt>
                <c:pt idx="4993">
                  <c:v>2.528E-2</c:v>
                </c:pt>
                <c:pt idx="4994">
                  <c:v>2.5229999999999999E-2</c:v>
                </c:pt>
                <c:pt idx="4995">
                  <c:v>2.5170000000000001E-2</c:v>
                </c:pt>
                <c:pt idx="4996">
                  <c:v>2.512E-2</c:v>
                </c:pt>
                <c:pt idx="4997">
                  <c:v>2.512E-2</c:v>
                </c:pt>
                <c:pt idx="4998">
                  <c:v>2.5059999999999999E-2</c:v>
                </c:pt>
                <c:pt idx="4999">
                  <c:v>2.5010000000000001E-2</c:v>
                </c:pt>
                <c:pt idx="5000">
                  <c:v>2.495E-2</c:v>
                </c:pt>
                <c:pt idx="5001">
                  <c:v>2.495E-2</c:v>
                </c:pt>
                <c:pt idx="5002">
                  <c:v>2.4899999999999999E-2</c:v>
                </c:pt>
                <c:pt idx="5003">
                  <c:v>2.4840000000000001E-2</c:v>
                </c:pt>
                <c:pt idx="5004">
                  <c:v>2.4840000000000001E-2</c:v>
                </c:pt>
                <c:pt idx="5005">
                  <c:v>2.479E-2</c:v>
                </c:pt>
                <c:pt idx="5006">
                  <c:v>2.4740000000000002E-2</c:v>
                </c:pt>
                <c:pt idx="5007">
                  <c:v>2.4740000000000002E-2</c:v>
                </c:pt>
                <c:pt idx="5008">
                  <c:v>2.4680000000000001E-2</c:v>
                </c:pt>
                <c:pt idx="5009">
                  <c:v>2.4629999999999999E-2</c:v>
                </c:pt>
                <c:pt idx="5010">
                  <c:v>2.4570000000000002E-2</c:v>
                </c:pt>
                <c:pt idx="5011">
                  <c:v>2.4570000000000002E-2</c:v>
                </c:pt>
                <c:pt idx="5012">
                  <c:v>2.452E-2</c:v>
                </c:pt>
                <c:pt idx="5013">
                  <c:v>2.4459999999999999E-2</c:v>
                </c:pt>
                <c:pt idx="5014">
                  <c:v>2.4410000000000001E-2</c:v>
                </c:pt>
                <c:pt idx="5015">
                  <c:v>2.4410000000000001E-2</c:v>
                </c:pt>
                <c:pt idx="5016">
                  <c:v>2.435E-2</c:v>
                </c:pt>
                <c:pt idx="5017">
                  <c:v>2.4299999999999999E-2</c:v>
                </c:pt>
                <c:pt idx="5018">
                  <c:v>2.4299999999999999E-2</c:v>
                </c:pt>
                <c:pt idx="5019">
                  <c:v>2.4250000000000001E-2</c:v>
                </c:pt>
                <c:pt idx="5020">
                  <c:v>2.4250000000000001E-2</c:v>
                </c:pt>
                <c:pt idx="5021">
                  <c:v>2.419E-2</c:v>
                </c:pt>
                <c:pt idx="5022">
                  <c:v>2.4140000000000002E-2</c:v>
                </c:pt>
                <c:pt idx="5023">
                  <c:v>2.4140000000000002E-2</c:v>
                </c:pt>
                <c:pt idx="5024">
                  <c:v>2.4080000000000001E-2</c:v>
                </c:pt>
                <c:pt idx="5025">
                  <c:v>2.4080000000000001E-2</c:v>
                </c:pt>
                <c:pt idx="5026">
                  <c:v>2.4029999999999999E-2</c:v>
                </c:pt>
                <c:pt idx="5027">
                  <c:v>2.3970000000000002E-2</c:v>
                </c:pt>
                <c:pt idx="5028">
                  <c:v>2.392E-2</c:v>
                </c:pt>
                <c:pt idx="5029">
                  <c:v>2.392E-2</c:v>
                </c:pt>
                <c:pt idx="5030">
                  <c:v>2.3859999999999999E-2</c:v>
                </c:pt>
                <c:pt idx="5031">
                  <c:v>2.3810000000000001E-2</c:v>
                </c:pt>
                <c:pt idx="5032">
                  <c:v>2.3810000000000001E-2</c:v>
                </c:pt>
                <c:pt idx="5033">
                  <c:v>2.376E-2</c:v>
                </c:pt>
                <c:pt idx="5034">
                  <c:v>2.376E-2</c:v>
                </c:pt>
                <c:pt idx="5035">
                  <c:v>2.3699999999999999E-2</c:v>
                </c:pt>
                <c:pt idx="5036">
                  <c:v>2.3699999999999999E-2</c:v>
                </c:pt>
                <c:pt idx="5037">
                  <c:v>2.3650000000000001E-2</c:v>
                </c:pt>
                <c:pt idx="5038">
                  <c:v>2.3650000000000001E-2</c:v>
                </c:pt>
                <c:pt idx="5039">
                  <c:v>2.359E-2</c:v>
                </c:pt>
                <c:pt idx="5040">
                  <c:v>2.359E-2</c:v>
                </c:pt>
                <c:pt idx="5041">
                  <c:v>2.3539999999999998E-2</c:v>
                </c:pt>
                <c:pt idx="5042">
                  <c:v>2.3480000000000001E-2</c:v>
                </c:pt>
                <c:pt idx="5043">
                  <c:v>2.3480000000000001E-2</c:v>
                </c:pt>
                <c:pt idx="5044">
                  <c:v>2.3429999999999999E-2</c:v>
                </c:pt>
                <c:pt idx="5045">
                  <c:v>2.3369999999999998E-2</c:v>
                </c:pt>
                <c:pt idx="5046">
                  <c:v>2.3369999999999998E-2</c:v>
                </c:pt>
                <c:pt idx="5047">
                  <c:v>2.332E-2</c:v>
                </c:pt>
                <c:pt idx="5048">
                  <c:v>2.332E-2</c:v>
                </c:pt>
                <c:pt idx="5049">
                  <c:v>2.3269999999999999E-2</c:v>
                </c:pt>
                <c:pt idx="5050">
                  <c:v>2.3269999999999999E-2</c:v>
                </c:pt>
                <c:pt idx="5051">
                  <c:v>2.3210000000000001E-2</c:v>
                </c:pt>
                <c:pt idx="5052">
                  <c:v>2.3210000000000001E-2</c:v>
                </c:pt>
                <c:pt idx="5053">
                  <c:v>2.316E-2</c:v>
                </c:pt>
                <c:pt idx="5054">
                  <c:v>2.316E-2</c:v>
                </c:pt>
                <c:pt idx="5055">
                  <c:v>2.3099999999999999E-2</c:v>
                </c:pt>
                <c:pt idx="5056">
                  <c:v>2.3099999999999999E-2</c:v>
                </c:pt>
                <c:pt idx="5057">
                  <c:v>2.3050000000000001E-2</c:v>
                </c:pt>
                <c:pt idx="5058">
                  <c:v>2.3050000000000001E-2</c:v>
                </c:pt>
                <c:pt idx="5059">
                  <c:v>2.299E-2</c:v>
                </c:pt>
                <c:pt idx="5060">
                  <c:v>2.299E-2</c:v>
                </c:pt>
                <c:pt idx="5061">
                  <c:v>2.2939999999999999E-2</c:v>
                </c:pt>
                <c:pt idx="5062">
                  <c:v>2.2880000000000001E-2</c:v>
                </c:pt>
                <c:pt idx="5063">
                  <c:v>2.2880000000000001E-2</c:v>
                </c:pt>
                <c:pt idx="5064">
                  <c:v>2.283E-2</c:v>
                </c:pt>
                <c:pt idx="5065">
                  <c:v>2.283E-2</c:v>
                </c:pt>
                <c:pt idx="5066">
                  <c:v>2.2780000000000002E-2</c:v>
                </c:pt>
                <c:pt idx="5067">
                  <c:v>2.2780000000000002E-2</c:v>
                </c:pt>
                <c:pt idx="5068">
                  <c:v>2.2720000000000001E-2</c:v>
                </c:pt>
                <c:pt idx="5069">
                  <c:v>2.2720000000000001E-2</c:v>
                </c:pt>
                <c:pt idx="5070">
                  <c:v>2.2720000000000001E-2</c:v>
                </c:pt>
                <c:pt idx="5071">
                  <c:v>2.2669999999999999E-2</c:v>
                </c:pt>
                <c:pt idx="5072">
                  <c:v>2.2669999999999999E-2</c:v>
                </c:pt>
                <c:pt idx="5073">
                  <c:v>2.2610000000000002E-2</c:v>
                </c:pt>
                <c:pt idx="5074">
                  <c:v>2.2610000000000002E-2</c:v>
                </c:pt>
                <c:pt idx="5075">
                  <c:v>2.256E-2</c:v>
                </c:pt>
                <c:pt idx="5076">
                  <c:v>2.2499999999999999E-2</c:v>
                </c:pt>
                <c:pt idx="5077">
                  <c:v>2.2499999999999999E-2</c:v>
                </c:pt>
                <c:pt idx="5078">
                  <c:v>2.2450000000000001E-2</c:v>
                </c:pt>
                <c:pt idx="5079">
                  <c:v>2.2450000000000001E-2</c:v>
                </c:pt>
                <c:pt idx="5080">
                  <c:v>2.239E-2</c:v>
                </c:pt>
                <c:pt idx="5081">
                  <c:v>2.239E-2</c:v>
                </c:pt>
                <c:pt idx="5082">
                  <c:v>2.2339999999999999E-2</c:v>
                </c:pt>
                <c:pt idx="5083">
                  <c:v>2.2339999999999999E-2</c:v>
                </c:pt>
                <c:pt idx="5084">
                  <c:v>2.2290000000000001E-2</c:v>
                </c:pt>
                <c:pt idx="5085">
                  <c:v>2.2290000000000001E-2</c:v>
                </c:pt>
                <c:pt idx="5086">
                  <c:v>2.223E-2</c:v>
                </c:pt>
                <c:pt idx="5087">
                  <c:v>2.223E-2</c:v>
                </c:pt>
                <c:pt idx="5088">
                  <c:v>2.2179999999999998E-2</c:v>
                </c:pt>
                <c:pt idx="5089">
                  <c:v>2.2179999999999998E-2</c:v>
                </c:pt>
                <c:pt idx="5090">
                  <c:v>2.2120000000000001E-2</c:v>
                </c:pt>
                <c:pt idx="5091">
                  <c:v>2.2120000000000001E-2</c:v>
                </c:pt>
                <c:pt idx="5092">
                  <c:v>2.2069999999999999E-2</c:v>
                </c:pt>
                <c:pt idx="5093">
                  <c:v>2.2009999999999998E-2</c:v>
                </c:pt>
                <c:pt idx="5094">
                  <c:v>2.2009999999999998E-2</c:v>
                </c:pt>
                <c:pt idx="5095">
                  <c:v>2.196E-2</c:v>
                </c:pt>
                <c:pt idx="5096">
                  <c:v>2.196E-2</c:v>
                </c:pt>
                <c:pt idx="5097">
                  <c:v>2.1899999999999999E-2</c:v>
                </c:pt>
                <c:pt idx="5098">
                  <c:v>2.1850000000000001E-2</c:v>
                </c:pt>
                <c:pt idx="5099">
                  <c:v>2.1850000000000001E-2</c:v>
                </c:pt>
                <c:pt idx="5100">
                  <c:v>2.18E-2</c:v>
                </c:pt>
                <c:pt idx="5101">
                  <c:v>2.18E-2</c:v>
                </c:pt>
                <c:pt idx="5102">
                  <c:v>2.1739999999999999E-2</c:v>
                </c:pt>
                <c:pt idx="5103">
                  <c:v>2.1739999999999999E-2</c:v>
                </c:pt>
                <c:pt idx="5104">
                  <c:v>2.1690000000000001E-2</c:v>
                </c:pt>
                <c:pt idx="5105">
                  <c:v>2.163E-2</c:v>
                </c:pt>
                <c:pt idx="5106">
                  <c:v>2.163E-2</c:v>
                </c:pt>
                <c:pt idx="5107">
                  <c:v>2.1579999999999998E-2</c:v>
                </c:pt>
                <c:pt idx="5108">
                  <c:v>2.1520000000000001E-2</c:v>
                </c:pt>
                <c:pt idx="5109">
                  <c:v>2.1520000000000001E-2</c:v>
                </c:pt>
                <c:pt idx="5110">
                  <c:v>2.147E-2</c:v>
                </c:pt>
                <c:pt idx="5111">
                  <c:v>2.1409999999999998E-2</c:v>
                </c:pt>
                <c:pt idx="5112">
                  <c:v>2.1360000000000001E-2</c:v>
                </c:pt>
                <c:pt idx="5113">
                  <c:v>2.1360000000000001E-2</c:v>
                </c:pt>
                <c:pt idx="5114">
                  <c:v>2.1309999999999999E-2</c:v>
                </c:pt>
                <c:pt idx="5115">
                  <c:v>2.1250000000000002E-2</c:v>
                </c:pt>
                <c:pt idx="5116">
                  <c:v>2.1250000000000002E-2</c:v>
                </c:pt>
                <c:pt idx="5117">
                  <c:v>2.12E-2</c:v>
                </c:pt>
                <c:pt idx="5118">
                  <c:v>2.1139999999999999E-2</c:v>
                </c:pt>
                <c:pt idx="5119">
                  <c:v>2.1139999999999999E-2</c:v>
                </c:pt>
                <c:pt idx="5120">
                  <c:v>2.1090000000000001E-2</c:v>
                </c:pt>
                <c:pt idx="5121">
                  <c:v>2.103E-2</c:v>
                </c:pt>
                <c:pt idx="5122">
                  <c:v>2.0979999999999999E-2</c:v>
                </c:pt>
                <c:pt idx="5123">
                  <c:v>2.0920000000000001E-2</c:v>
                </c:pt>
                <c:pt idx="5124">
                  <c:v>2.0920000000000001E-2</c:v>
                </c:pt>
                <c:pt idx="5125">
                  <c:v>2.087E-2</c:v>
                </c:pt>
                <c:pt idx="5126">
                  <c:v>2.0820000000000002E-2</c:v>
                </c:pt>
                <c:pt idx="5127">
                  <c:v>2.0760000000000001E-2</c:v>
                </c:pt>
                <c:pt idx="5128">
                  <c:v>2.0709999999999999E-2</c:v>
                </c:pt>
                <c:pt idx="5129">
                  <c:v>2.0650000000000002E-2</c:v>
                </c:pt>
                <c:pt idx="5130">
                  <c:v>2.06E-2</c:v>
                </c:pt>
                <c:pt idx="5131">
                  <c:v>2.06E-2</c:v>
                </c:pt>
                <c:pt idx="5132">
                  <c:v>2.0539999999999999E-2</c:v>
                </c:pt>
                <c:pt idx="5133">
                  <c:v>2.0490000000000001E-2</c:v>
                </c:pt>
                <c:pt idx="5134">
                  <c:v>2.043E-2</c:v>
                </c:pt>
                <c:pt idx="5135">
                  <c:v>2.0379999999999999E-2</c:v>
                </c:pt>
                <c:pt idx="5136">
                  <c:v>2.0320000000000001E-2</c:v>
                </c:pt>
                <c:pt idx="5137">
                  <c:v>2.027E-2</c:v>
                </c:pt>
                <c:pt idx="5138">
                  <c:v>2.0219999999999998E-2</c:v>
                </c:pt>
                <c:pt idx="5139">
                  <c:v>2.0160000000000001E-2</c:v>
                </c:pt>
                <c:pt idx="5140">
                  <c:v>2.0109999999999999E-2</c:v>
                </c:pt>
                <c:pt idx="5141">
                  <c:v>2.0049999999999998E-2</c:v>
                </c:pt>
                <c:pt idx="5142">
                  <c:v>0.02</c:v>
                </c:pt>
                <c:pt idx="5143">
                  <c:v>1.9939999999999999E-2</c:v>
                </c:pt>
                <c:pt idx="5144">
                  <c:v>1.9890000000000001E-2</c:v>
                </c:pt>
                <c:pt idx="5145">
                  <c:v>1.983E-2</c:v>
                </c:pt>
                <c:pt idx="5146">
                  <c:v>1.9779999999999999E-2</c:v>
                </c:pt>
                <c:pt idx="5147">
                  <c:v>1.9730000000000001E-2</c:v>
                </c:pt>
                <c:pt idx="5148">
                  <c:v>1.967E-2</c:v>
                </c:pt>
                <c:pt idx="5149">
                  <c:v>1.9619999999999999E-2</c:v>
                </c:pt>
                <c:pt idx="5150">
                  <c:v>1.9619999999999999E-2</c:v>
                </c:pt>
                <c:pt idx="5151">
                  <c:v>1.9560000000000001E-2</c:v>
                </c:pt>
                <c:pt idx="5152">
                  <c:v>1.951E-2</c:v>
                </c:pt>
                <c:pt idx="5153">
                  <c:v>1.9400000000000001E-2</c:v>
                </c:pt>
                <c:pt idx="5154">
                  <c:v>1.934E-2</c:v>
                </c:pt>
                <c:pt idx="5155">
                  <c:v>1.9290000000000002E-2</c:v>
                </c:pt>
                <c:pt idx="5156">
                  <c:v>1.924E-2</c:v>
                </c:pt>
                <c:pt idx="5157">
                  <c:v>1.9179999999999999E-2</c:v>
                </c:pt>
                <c:pt idx="5158">
                  <c:v>1.9130000000000001E-2</c:v>
                </c:pt>
                <c:pt idx="5159">
                  <c:v>1.907E-2</c:v>
                </c:pt>
                <c:pt idx="5160">
                  <c:v>1.9019999999999999E-2</c:v>
                </c:pt>
                <c:pt idx="5161">
                  <c:v>1.8960000000000001E-2</c:v>
                </c:pt>
                <c:pt idx="5162">
                  <c:v>1.891E-2</c:v>
                </c:pt>
                <c:pt idx="5163">
                  <c:v>1.8800000000000001E-2</c:v>
                </c:pt>
                <c:pt idx="5164">
                  <c:v>1.8749999999999999E-2</c:v>
                </c:pt>
                <c:pt idx="5165">
                  <c:v>1.8689999999999998E-2</c:v>
                </c:pt>
                <c:pt idx="5166">
                  <c:v>1.864E-2</c:v>
                </c:pt>
                <c:pt idx="5167">
                  <c:v>1.8579999999999999E-2</c:v>
                </c:pt>
                <c:pt idx="5168">
                  <c:v>1.8530000000000001E-2</c:v>
                </c:pt>
                <c:pt idx="5169">
                  <c:v>1.847E-2</c:v>
                </c:pt>
                <c:pt idx="5170">
                  <c:v>1.8419999999999999E-2</c:v>
                </c:pt>
                <c:pt idx="5171">
                  <c:v>1.8360000000000001E-2</c:v>
                </c:pt>
                <c:pt idx="5172">
                  <c:v>1.8259999999999998E-2</c:v>
                </c:pt>
                <c:pt idx="5173">
                  <c:v>1.8200000000000001E-2</c:v>
                </c:pt>
                <c:pt idx="5174">
                  <c:v>1.8149999999999999E-2</c:v>
                </c:pt>
                <c:pt idx="5175">
                  <c:v>1.8089999999999998E-2</c:v>
                </c:pt>
                <c:pt idx="5176">
                  <c:v>1.804E-2</c:v>
                </c:pt>
                <c:pt idx="5177">
                  <c:v>1.7979999999999999E-2</c:v>
                </c:pt>
                <c:pt idx="5178">
                  <c:v>1.7930000000000001E-2</c:v>
                </c:pt>
                <c:pt idx="5179">
                  <c:v>1.7819999999999999E-2</c:v>
                </c:pt>
                <c:pt idx="5180">
                  <c:v>1.7770000000000001E-2</c:v>
                </c:pt>
                <c:pt idx="5181">
                  <c:v>1.771E-2</c:v>
                </c:pt>
                <c:pt idx="5182">
                  <c:v>1.7659999999999999E-2</c:v>
                </c:pt>
                <c:pt idx="5183">
                  <c:v>1.7600000000000001E-2</c:v>
                </c:pt>
                <c:pt idx="5184">
                  <c:v>1.755E-2</c:v>
                </c:pt>
                <c:pt idx="5185">
                  <c:v>1.7489999999999999E-2</c:v>
                </c:pt>
                <c:pt idx="5186">
                  <c:v>1.7440000000000001E-2</c:v>
                </c:pt>
                <c:pt idx="5187">
                  <c:v>1.738E-2</c:v>
                </c:pt>
                <c:pt idx="5188">
                  <c:v>1.728E-2</c:v>
                </c:pt>
                <c:pt idx="5189">
                  <c:v>1.7219999999999999E-2</c:v>
                </c:pt>
                <c:pt idx="5190">
                  <c:v>1.7170000000000001E-2</c:v>
                </c:pt>
                <c:pt idx="5191">
                  <c:v>1.711E-2</c:v>
                </c:pt>
                <c:pt idx="5192">
                  <c:v>1.7059999999999999E-2</c:v>
                </c:pt>
                <c:pt idx="5193">
                  <c:v>1.7000000000000001E-2</c:v>
                </c:pt>
                <c:pt idx="5194">
                  <c:v>1.695E-2</c:v>
                </c:pt>
                <c:pt idx="5195">
                  <c:v>1.6889999999999999E-2</c:v>
                </c:pt>
                <c:pt idx="5196">
                  <c:v>1.6840000000000001E-2</c:v>
                </c:pt>
                <c:pt idx="5197">
                  <c:v>1.6789999999999999E-2</c:v>
                </c:pt>
                <c:pt idx="5198">
                  <c:v>1.6729999999999998E-2</c:v>
                </c:pt>
                <c:pt idx="5199">
                  <c:v>1.668E-2</c:v>
                </c:pt>
                <c:pt idx="5200">
                  <c:v>1.6619999999999999E-2</c:v>
                </c:pt>
                <c:pt idx="5201">
                  <c:v>1.6570000000000001E-2</c:v>
                </c:pt>
                <c:pt idx="5202">
                  <c:v>1.6459999999999999E-2</c:v>
                </c:pt>
                <c:pt idx="5203">
                  <c:v>1.6400000000000001E-2</c:v>
                </c:pt>
                <c:pt idx="5204">
                  <c:v>1.635E-2</c:v>
                </c:pt>
                <c:pt idx="5205">
                  <c:v>1.6299999999999999E-2</c:v>
                </c:pt>
                <c:pt idx="5206">
                  <c:v>1.6240000000000001E-2</c:v>
                </c:pt>
                <c:pt idx="5207">
                  <c:v>1.619E-2</c:v>
                </c:pt>
                <c:pt idx="5208">
                  <c:v>1.6129999999999999E-2</c:v>
                </c:pt>
                <c:pt idx="5209">
                  <c:v>1.6080000000000001E-2</c:v>
                </c:pt>
                <c:pt idx="5210">
                  <c:v>1.602E-2</c:v>
                </c:pt>
                <c:pt idx="5211">
                  <c:v>1.5970000000000002E-2</c:v>
                </c:pt>
                <c:pt idx="5212">
                  <c:v>1.5910000000000001E-2</c:v>
                </c:pt>
                <c:pt idx="5213">
                  <c:v>1.5859999999999999E-2</c:v>
                </c:pt>
                <c:pt idx="5214">
                  <c:v>1.5859999999999999E-2</c:v>
                </c:pt>
                <c:pt idx="5215">
                  <c:v>1.5810000000000001E-2</c:v>
                </c:pt>
                <c:pt idx="5216">
                  <c:v>1.575E-2</c:v>
                </c:pt>
                <c:pt idx="5217">
                  <c:v>1.5699999999999999E-2</c:v>
                </c:pt>
                <c:pt idx="5218">
                  <c:v>1.5640000000000001E-2</c:v>
                </c:pt>
                <c:pt idx="5219">
                  <c:v>1.559E-2</c:v>
                </c:pt>
                <c:pt idx="5220">
                  <c:v>1.553E-2</c:v>
                </c:pt>
                <c:pt idx="5221">
                  <c:v>1.5480000000000001E-2</c:v>
                </c:pt>
                <c:pt idx="5222">
                  <c:v>1.542E-2</c:v>
                </c:pt>
                <c:pt idx="5223">
                  <c:v>1.537E-2</c:v>
                </c:pt>
                <c:pt idx="5224">
                  <c:v>1.537E-2</c:v>
                </c:pt>
                <c:pt idx="5225">
                  <c:v>1.532E-2</c:v>
                </c:pt>
                <c:pt idx="5226">
                  <c:v>1.5259999999999999E-2</c:v>
                </c:pt>
                <c:pt idx="5227">
                  <c:v>1.521E-2</c:v>
                </c:pt>
                <c:pt idx="5228">
                  <c:v>1.521E-2</c:v>
                </c:pt>
                <c:pt idx="5229">
                  <c:v>1.515E-2</c:v>
                </c:pt>
                <c:pt idx="5230">
                  <c:v>1.5100000000000001E-2</c:v>
                </c:pt>
                <c:pt idx="5231">
                  <c:v>1.504E-2</c:v>
                </c:pt>
                <c:pt idx="5232">
                  <c:v>1.504E-2</c:v>
                </c:pt>
                <c:pt idx="5233">
                  <c:v>1.499E-2</c:v>
                </c:pt>
                <c:pt idx="5234">
                  <c:v>1.4930000000000001E-2</c:v>
                </c:pt>
                <c:pt idx="5235">
                  <c:v>1.4880000000000001E-2</c:v>
                </c:pt>
                <c:pt idx="5236">
                  <c:v>1.4880000000000001E-2</c:v>
                </c:pt>
                <c:pt idx="5237">
                  <c:v>1.4829999999999999E-2</c:v>
                </c:pt>
                <c:pt idx="5238">
                  <c:v>1.477E-2</c:v>
                </c:pt>
                <c:pt idx="5239">
                  <c:v>1.472E-2</c:v>
                </c:pt>
                <c:pt idx="5240">
                  <c:v>1.472E-2</c:v>
                </c:pt>
                <c:pt idx="5241">
                  <c:v>1.4659999999999999E-2</c:v>
                </c:pt>
                <c:pt idx="5242">
                  <c:v>1.4659999999999999E-2</c:v>
                </c:pt>
                <c:pt idx="5243">
                  <c:v>1.461E-2</c:v>
                </c:pt>
                <c:pt idx="5244">
                  <c:v>1.455E-2</c:v>
                </c:pt>
                <c:pt idx="5245">
                  <c:v>1.455E-2</c:v>
                </c:pt>
                <c:pt idx="5246">
                  <c:v>1.4500000000000001E-2</c:v>
                </c:pt>
                <c:pt idx="5247">
                  <c:v>1.4500000000000001E-2</c:v>
                </c:pt>
                <c:pt idx="5248">
                  <c:v>1.444E-2</c:v>
                </c:pt>
                <c:pt idx="5249">
                  <c:v>1.444E-2</c:v>
                </c:pt>
                <c:pt idx="5250">
                  <c:v>1.439E-2</c:v>
                </c:pt>
                <c:pt idx="5251">
                  <c:v>1.434E-2</c:v>
                </c:pt>
                <c:pt idx="5252">
                  <c:v>1.434E-2</c:v>
                </c:pt>
                <c:pt idx="5253">
                  <c:v>1.4279999999999999E-2</c:v>
                </c:pt>
                <c:pt idx="5254">
                  <c:v>1.4279999999999999E-2</c:v>
                </c:pt>
                <c:pt idx="5255">
                  <c:v>1.423E-2</c:v>
                </c:pt>
                <c:pt idx="5256">
                  <c:v>1.423E-2</c:v>
                </c:pt>
                <c:pt idx="5257">
                  <c:v>1.417E-2</c:v>
                </c:pt>
                <c:pt idx="5258">
                  <c:v>1.417E-2</c:v>
                </c:pt>
                <c:pt idx="5259">
                  <c:v>1.4120000000000001E-2</c:v>
                </c:pt>
                <c:pt idx="5260">
                  <c:v>1.4120000000000001E-2</c:v>
                </c:pt>
                <c:pt idx="5261">
                  <c:v>1.4120000000000001E-2</c:v>
                </c:pt>
                <c:pt idx="5262">
                  <c:v>1.406E-2</c:v>
                </c:pt>
                <c:pt idx="5263">
                  <c:v>1.406E-2</c:v>
                </c:pt>
                <c:pt idx="5264">
                  <c:v>1.401E-2</c:v>
                </c:pt>
                <c:pt idx="5265">
                  <c:v>1.401E-2</c:v>
                </c:pt>
                <c:pt idx="5266">
                  <c:v>1.3950000000000001E-2</c:v>
                </c:pt>
                <c:pt idx="5267">
                  <c:v>1.3950000000000001E-2</c:v>
                </c:pt>
                <c:pt idx="5268">
                  <c:v>1.3950000000000001E-2</c:v>
                </c:pt>
                <c:pt idx="5269">
                  <c:v>1.3899999999999999E-2</c:v>
                </c:pt>
                <c:pt idx="5270">
                  <c:v>1.3899999999999999E-2</c:v>
                </c:pt>
                <c:pt idx="5271">
                  <c:v>1.3849999999999999E-2</c:v>
                </c:pt>
                <c:pt idx="5272">
                  <c:v>1.3849999999999999E-2</c:v>
                </c:pt>
                <c:pt idx="5273">
                  <c:v>1.3849999999999999E-2</c:v>
                </c:pt>
                <c:pt idx="5274">
                  <c:v>1.379E-2</c:v>
                </c:pt>
                <c:pt idx="5275">
                  <c:v>1.379E-2</c:v>
                </c:pt>
                <c:pt idx="5276">
                  <c:v>1.379E-2</c:v>
                </c:pt>
                <c:pt idx="5277">
                  <c:v>1.374E-2</c:v>
                </c:pt>
                <c:pt idx="5278">
                  <c:v>1.374E-2</c:v>
                </c:pt>
                <c:pt idx="5279">
                  <c:v>1.374E-2</c:v>
                </c:pt>
                <c:pt idx="5280">
                  <c:v>1.3679999999999999E-2</c:v>
                </c:pt>
                <c:pt idx="5281">
                  <c:v>1.3679999999999999E-2</c:v>
                </c:pt>
                <c:pt idx="5282">
                  <c:v>1.3679999999999999E-2</c:v>
                </c:pt>
                <c:pt idx="5283">
                  <c:v>1.363E-2</c:v>
                </c:pt>
                <c:pt idx="5284">
                  <c:v>1.363E-2</c:v>
                </c:pt>
                <c:pt idx="5285">
                  <c:v>1.363E-2</c:v>
                </c:pt>
                <c:pt idx="5286">
                  <c:v>1.357E-2</c:v>
                </c:pt>
                <c:pt idx="5287">
                  <c:v>1.357E-2</c:v>
                </c:pt>
                <c:pt idx="5288">
                  <c:v>1.357E-2</c:v>
                </c:pt>
                <c:pt idx="5289">
                  <c:v>1.3520000000000001E-2</c:v>
                </c:pt>
                <c:pt idx="5290">
                  <c:v>1.3520000000000001E-2</c:v>
                </c:pt>
                <c:pt idx="5291">
                  <c:v>1.3520000000000001E-2</c:v>
                </c:pt>
                <c:pt idx="5292">
                  <c:v>1.3520000000000001E-2</c:v>
                </c:pt>
                <c:pt idx="5293">
                  <c:v>1.346E-2</c:v>
                </c:pt>
                <c:pt idx="5294">
                  <c:v>1.346E-2</c:v>
                </c:pt>
                <c:pt idx="5295">
                  <c:v>1.346E-2</c:v>
                </c:pt>
                <c:pt idx="5296">
                  <c:v>1.346E-2</c:v>
                </c:pt>
                <c:pt idx="5297">
                  <c:v>1.341E-2</c:v>
                </c:pt>
                <c:pt idx="5298">
                  <c:v>1.341E-2</c:v>
                </c:pt>
                <c:pt idx="5299">
                  <c:v>1.341E-2</c:v>
                </c:pt>
                <c:pt idx="5300">
                  <c:v>1.3350000000000001E-2</c:v>
                </c:pt>
                <c:pt idx="5301">
                  <c:v>1.3350000000000001E-2</c:v>
                </c:pt>
                <c:pt idx="5302">
                  <c:v>1.3350000000000001E-2</c:v>
                </c:pt>
                <c:pt idx="5303">
                  <c:v>1.3299999999999999E-2</c:v>
                </c:pt>
                <c:pt idx="5304">
                  <c:v>1.3299999999999999E-2</c:v>
                </c:pt>
                <c:pt idx="5305">
                  <c:v>1.3299999999999999E-2</c:v>
                </c:pt>
                <c:pt idx="5306">
                  <c:v>1.325E-2</c:v>
                </c:pt>
                <c:pt idx="5307">
                  <c:v>1.325E-2</c:v>
                </c:pt>
                <c:pt idx="5308">
                  <c:v>1.325E-2</c:v>
                </c:pt>
                <c:pt idx="5309">
                  <c:v>1.325E-2</c:v>
                </c:pt>
                <c:pt idx="5310">
                  <c:v>1.319E-2</c:v>
                </c:pt>
                <c:pt idx="5311">
                  <c:v>1.319E-2</c:v>
                </c:pt>
                <c:pt idx="5312">
                  <c:v>1.319E-2</c:v>
                </c:pt>
                <c:pt idx="5313">
                  <c:v>1.319E-2</c:v>
                </c:pt>
                <c:pt idx="5314">
                  <c:v>1.3140000000000001E-2</c:v>
                </c:pt>
                <c:pt idx="5315">
                  <c:v>1.3140000000000001E-2</c:v>
                </c:pt>
                <c:pt idx="5316">
                  <c:v>1.3140000000000001E-2</c:v>
                </c:pt>
                <c:pt idx="5317">
                  <c:v>1.308E-2</c:v>
                </c:pt>
                <c:pt idx="5318">
                  <c:v>1.308E-2</c:v>
                </c:pt>
                <c:pt idx="5319">
                  <c:v>1.303E-2</c:v>
                </c:pt>
                <c:pt idx="5320">
                  <c:v>1.303E-2</c:v>
                </c:pt>
                <c:pt idx="5321">
                  <c:v>1.303E-2</c:v>
                </c:pt>
                <c:pt idx="5322">
                  <c:v>1.303E-2</c:v>
                </c:pt>
                <c:pt idx="5323">
                  <c:v>1.2970000000000001E-2</c:v>
                </c:pt>
                <c:pt idx="5324">
                  <c:v>1.2970000000000001E-2</c:v>
                </c:pt>
                <c:pt idx="5325">
                  <c:v>1.2970000000000001E-2</c:v>
                </c:pt>
                <c:pt idx="5326">
                  <c:v>1.2919999999999999E-2</c:v>
                </c:pt>
                <c:pt idx="5327">
                  <c:v>1.2919999999999999E-2</c:v>
                </c:pt>
                <c:pt idx="5328">
                  <c:v>1.2919999999999999E-2</c:v>
                </c:pt>
                <c:pt idx="5329">
                  <c:v>1.286E-2</c:v>
                </c:pt>
                <c:pt idx="5330">
                  <c:v>1.286E-2</c:v>
                </c:pt>
                <c:pt idx="5331">
                  <c:v>1.286E-2</c:v>
                </c:pt>
                <c:pt idx="5332">
                  <c:v>1.281E-2</c:v>
                </c:pt>
                <c:pt idx="5333">
                  <c:v>1.281E-2</c:v>
                </c:pt>
                <c:pt idx="5334">
                  <c:v>1.2760000000000001E-2</c:v>
                </c:pt>
                <c:pt idx="5335">
                  <c:v>1.2760000000000001E-2</c:v>
                </c:pt>
                <c:pt idx="5336">
                  <c:v>1.2760000000000001E-2</c:v>
                </c:pt>
                <c:pt idx="5337">
                  <c:v>1.2699999999999999E-2</c:v>
                </c:pt>
                <c:pt idx="5338">
                  <c:v>1.2699999999999999E-2</c:v>
                </c:pt>
                <c:pt idx="5339">
                  <c:v>1.2699999999999999E-2</c:v>
                </c:pt>
                <c:pt idx="5340">
                  <c:v>1.265E-2</c:v>
                </c:pt>
                <c:pt idx="5341">
                  <c:v>1.265E-2</c:v>
                </c:pt>
                <c:pt idx="5342">
                  <c:v>1.259E-2</c:v>
                </c:pt>
                <c:pt idx="5343">
                  <c:v>1.259E-2</c:v>
                </c:pt>
                <c:pt idx="5344">
                  <c:v>1.259E-2</c:v>
                </c:pt>
                <c:pt idx="5345">
                  <c:v>1.2540000000000001E-2</c:v>
                </c:pt>
                <c:pt idx="5346">
                  <c:v>1.2540000000000001E-2</c:v>
                </c:pt>
                <c:pt idx="5347">
                  <c:v>1.248E-2</c:v>
                </c:pt>
                <c:pt idx="5348">
                  <c:v>1.248E-2</c:v>
                </c:pt>
                <c:pt idx="5349">
                  <c:v>1.248E-2</c:v>
                </c:pt>
                <c:pt idx="5350">
                  <c:v>1.243E-2</c:v>
                </c:pt>
                <c:pt idx="5351">
                  <c:v>1.243E-2</c:v>
                </c:pt>
                <c:pt idx="5352">
                  <c:v>1.2370000000000001E-2</c:v>
                </c:pt>
                <c:pt idx="5353">
                  <c:v>1.2370000000000001E-2</c:v>
                </c:pt>
                <c:pt idx="5354">
                  <c:v>1.2319999999999999E-2</c:v>
                </c:pt>
                <c:pt idx="5355">
                  <c:v>1.2319999999999999E-2</c:v>
                </c:pt>
                <c:pt idx="5356">
                  <c:v>1.2319999999999999E-2</c:v>
                </c:pt>
                <c:pt idx="5357">
                  <c:v>1.227E-2</c:v>
                </c:pt>
                <c:pt idx="5358">
                  <c:v>1.227E-2</c:v>
                </c:pt>
                <c:pt idx="5359">
                  <c:v>1.221E-2</c:v>
                </c:pt>
                <c:pt idx="5360">
                  <c:v>1.221E-2</c:v>
                </c:pt>
                <c:pt idx="5361">
                  <c:v>1.221E-2</c:v>
                </c:pt>
                <c:pt idx="5362">
                  <c:v>1.2160000000000001E-2</c:v>
                </c:pt>
                <c:pt idx="5363">
                  <c:v>1.2160000000000001E-2</c:v>
                </c:pt>
                <c:pt idx="5364">
                  <c:v>1.21E-2</c:v>
                </c:pt>
                <c:pt idx="5365">
                  <c:v>1.21E-2</c:v>
                </c:pt>
                <c:pt idx="5366">
                  <c:v>1.205E-2</c:v>
                </c:pt>
                <c:pt idx="5367">
                  <c:v>1.205E-2</c:v>
                </c:pt>
                <c:pt idx="5368">
                  <c:v>1.1990000000000001E-2</c:v>
                </c:pt>
                <c:pt idx="5369">
                  <c:v>1.1990000000000001E-2</c:v>
                </c:pt>
                <c:pt idx="5370">
                  <c:v>1.1939999999999999E-2</c:v>
                </c:pt>
                <c:pt idx="5371">
                  <c:v>1.1939999999999999E-2</c:v>
                </c:pt>
                <c:pt idx="5372">
                  <c:v>1.188E-2</c:v>
                </c:pt>
                <c:pt idx="5373">
                  <c:v>1.188E-2</c:v>
                </c:pt>
                <c:pt idx="5374">
                  <c:v>1.188E-2</c:v>
                </c:pt>
                <c:pt idx="5375">
                  <c:v>1.183E-2</c:v>
                </c:pt>
                <c:pt idx="5376">
                  <c:v>1.183E-2</c:v>
                </c:pt>
                <c:pt idx="5377">
                  <c:v>1.1780000000000001E-2</c:v>
                </c:pt>
                <c:pt idx="5378">
                  <c:v>1.1780000000000001E-2</c:v>
                </c:pt>
                <c:pt idx="5379">
                  <c:v>1.172E-2</c:v>
                </c:pt>
                <c:pt idx="5380">
                  <c:v>1.172E-2</c:v>
                </c:pt>
                <c:pt idx="5381">
                  <c:v>1.167E-2</c:v>
                </c:pt>
                <c:pt idx="5382">
                  <c:v>1.167E-2</c:v>
                </c:pt>
                <c:pt idx="5383">
                  <c:v>1.1610000000000001E-2</c:v>
                </c:pt>
                <c:pt idx="5384">
                  <c:v>1.1610000000000001E-2</c:v>
                </c:pt>
                <c:pt idx="5385">
                  <c:v>1.1560000000000001E-2</c:v>
                </c:pt>
                <c:pt idx="5386">
                  <c:v>1.1560000000000001E-2</c:v>
                </c:pt>
                <c:pt idx="5387">
                  <c:v>1.1560000000000001E-2</c:v>
                </c:pt>
                <c:pt idx="5388">
                  <c:v>1.15E-2</c:v>
                </c:pt>
                <c:pt idx="5389">
                  <c:v>1.15E-2</c:v>
                </c:pt>
                <c:pt idx="5390">
                  <c:v>1.145E-2</c:v>
                </c:pt>
                <c:pt idx="5391">
                  <c:v>1.145E-2</c:v>
                </c:pt>
                <c:pt idx="5392">
                  <c:v>1.1390000000000001E-2</c:v>
                </c:pt>
                <c:pt idx="5393">
                  <c:v>1.1390000000000001E-2</c:v>
                </c:pt>
                <c:pt idx="5394">
                  <c:v>1.1339999999999999E-2</c:v>
                </c:pt>
                <c:pt idx="5395">
                  <c:v>1.1339999999999999E-2</c:v>
                </c:pt>
                <c:pt idx="5396">
                  <c:v>1.129E-2</c:v>
                </c:pt>
                <c:pt idx="5397">
                  <c:v>1.129E-2</c:v>
                </c:pt>
                <c:pt idx="5398">
                  <c:v>1.123E-2</c:v>
                </c:pt>
                <c:pt idx="5399">
                  <c:v>1.123E-2</c:v>
                </c:pt>
                <c:pt idx="5400">
                  <c:v>1.123E-2</c:v>
                </c:pt>
                <c:pt idx="5401">
                  <c:v>1.1180000000000001E-2</c:v>
                </c:pt>
                <c:pt idx="5402">
                  <c:v>1.1180000000000001E-2</c:v>
                </c:pt>
                <c:pt idx="5403">
                  <c:v>1.112E-2</c:v>
                </c:pt>
                <c:pt idx="5404">
                  <c:v>1.112E-2</c:v>
                </c:pt>
                <c:pt idx="5405">
                  <c:v>1.107E-2</c:v>
                </c:pt>
                <c:pt idx="5406">
                  <c:v>1.107E-2</c:v>
                </c:pt>
                <c:pt idx="5407">
                  <c:v>1.107E-2</c:v>
                </c:pt>
                <c:pt idx="5408">
                  <c:v>1.1010000000000001E-2</c:v>
                </c:pt>
                <c:pt idx="5409">
                  <c:v>1.1010000000000001E-2</c:v>
                </c:pt>
                <c:pt idx="5410">
                  <c:v>1.0959999999999999E-2</c:v>
                </c:pt>
                <c:pt idx="5411">
                  <c:v>1.0959999999999999E-2</c:v>
                </c:pt>
                <c:pt idx="5412">
                  <c:v>1.09E-2</c:v>
                </c:pt>
                <c:pt idx="5413">
                  <c:v>1.09E-2</c:v>
                </c:pt>
                <c:pt idx="5414">
                  <c:v>1.085E-2</c:v>
                </c:pt>
                <c:pt idx="5415">
                  <c:v>1.085E-2</c:v>
                </c:pt>
                <c:pt idx="5416">
                  <c:v>1.085E-2</c:v>
                </c:pt>
                <c:pt idx="5417">
                  <c:v>1.0800000000000001E-2</c:v>
                </c:pt>
                <c:pt idx="5418">
                  <c:v>1.0800000000000001E-2</c:v>
                </c:pt>
                <c:pt idx="5419">
                  <c:v>1.074E-2</c:v>
                </c:pt>
                <c:pt idx="5420">
                  <c:v>1.074E-2</c:v>
                </c:pt>
                <c:pt idx="5421">
                  <c:v>1.074E-2</c:v>
                </c:pt>
                <c:pt idx="5422">
                  <c:v>1.069E-2</c:v>
                </c:pt>
                <c:pt idx="5423">
                  <c:v>1.069E-2</c:v>
                </c:pt>
                <c:pt idx="5424">
                  <c:v>1.0630000000000001E-2</c:v>
                </c:pt>
                <c:pt idx="5425">
                  <c:v>1.0630000000000001E-2</c:v>
                </c:pt>
                <c:pt idx="5426">
                  <c:v>1.0630000000000001E-2</c:v>
                </c:pt>
                <c:pt idx="5427">
                  <c:v>1.0580000000000001E-2</c:v>
                </c:pt>
                <c:pt idx="5428">
                  <c:v>1.0580000000000001E-2</c:v>
                </c:pt>
                <c:pt idx="5429">
                  <c:v>1.052E-2</c:v>
                </c:pt>
                <c:pt idx="5430">
                  <c:v>1.052E-2</c:v>
                </c:pt>
                <c:pt idx="5431">
                  <c:v>1.047E-2</c:v>
                </c:pt>
                <c:pt idx="5432">
                  <c:v>1.047E-2</c:v>
                </c:pt>
                <c:pt idx="5433">
                  <c:v>1.047E-2</c:v>
                </c:pt>
                <c:pt idx="5434">
                  <c:v>1.0410000000000001E-2</c:v>
                </c:pt>
                <c:pt idx="5435">
                  <c:v>1.0410000000000001E-2</c:v>
                </c:pt>
                <c:pt idx="5436">
                  <c:v>1.0359999999999999E-2</c:v>
                </c:pt>
                <c:pt idx="5437">
                  <c:v>1.0359999999999999E-2</c:v>
                </c:pt>
                <c:pt idx="5438">
                  <c:v>1.0359999999999999E-2</c:v>
                </c:pt>
                <c:pt idx="5439">
                  <c:v>1.031E-2</c:v>
                </c:pt>
                <c:pt idx="5440">
                  <c:v>1.031E-2</c:v>
                </c:pt>
                <c:pt idx="5441">
                  <c:v>1.031E-2</c:v>
                </c:pt>
                <c:pt idx="5442">
                  <c:v>1.025E-2</c:v>
                </c:pt>
                <c:pt idx="5443">
                  <c:v>1.025E-2</c:v>
                </c:pt>
                <c:pt idx="5444">
                  <c:v>1.0200000000000001E-2</c:v>
                </c:pt>
                <c:pt idx="5445">
                  <c:v>1.0200000000000001E-2</c:v>
                </c:pt>
                <c:pt idx="5446">
                  <c:v>1.014E-2</c:v>
                </c:pt>
                <c:pt idx="5447">
                  <c:v>1.014E-2</c:v>
                </c:pt>
                <c:pt idx="5448">
                  <c:v>1.014E-2</c:v>
                </c:pt>
                <c:pt idx="5449">
                  <c:v>1.009E-2</c:v>
                </c:pt>
                <c:pt idx="5450">
                  <c:v>1.009E-2</c:v>
                </c:pt>
                <c:pt idx="5451">
                  <c:v>1.0030000000000001E-2</c:v>
                </c:pt>
                <c:pt idx="5452">
                  <c:v>1.0030000000000001E-2</c:v>
                </c:pt>
                <c:pt idx="5453">
                  <c:v>1.0030000000000001E-2</c:v>
                </c:pt>
                <c:pt idx="5454">
                  <c:v>9.9799999999999993E-3</c:v>
                </c:pt>
                <c:pt idx="5455">
                  <c:v>9.9799999999999993E-3</c:v>
                </c:pt>
                <c:pt idx="5456">
                  <c:v>9.9799999999999993E-3</c:v>
                </c:pt>
                <c:pt idx="5457">
                  <c:v>9.92E-3</c:v>
                </c:pt>
                <c:pt idx="5458">
                  <c:v>9.92E-3</c:v>
                </c:pt>
                <c:pt idx="5459">
                  <c:v>9.8700000000000003E-3</c:v>
                </c:pt>
                <c:pt idx="5460">
                  <c:v>9.8700000000000003E-3</c:v>
                </c:pt>
                <c:pt idx="5461">
                  <c:v>9.8200000000000006E-3</c:v>
                </c:pt>
                <c:pt idx="5462">
                  <c:v>9.8200000000000006E-3</c:v>
                </c:pt>
                <c:pt idx="5463">
                  <c:v>9.8200000000000006E-3</c:v>
                </c:pt>
                <c:pt idx="5464">
                  <c:v>9.7599999999999996E-3</c:v>
                </c:pt>
                <c:pt idx="5465">
                  <c:v>9.7599999999999996E-3</c:v>
                </c:pt>
                <c:pt idx="5466">
                  <c:v>9.7099999999999999E-3</c:v>
                </c:pt>
                <c:pt idx="5467">
                  <c:v>9.7099999999999999E-3</c:v>
                </c:pt>
                <c:pt idx="5468">
                  <c:v>9.7099999999999999E-3</c:v>
                </c:pt>
                <c:pt idx="5469">
                  <c:v>9.6500000000000006E-3</c:v>
                </c:pt>
                <c:pt idx="5470">
                  <c:v>9.6500000000000006E-3</c:v>
                </c:pt>
                <c:pt idx="5471">
                  <c:v>9.6500000000000006E-3</c:v>
                </c:pt>
                <c:pt idx="5472">
                  <c:v>9.5999999999999992E-3</c:v>
                </c:pt>
                <c:pt idx="5473">
                  <c:v>9.5999999999999992E-3</c:v>
                </c:pt>
                <c:pt idx="5474">
                  <c:v>9.5399999999999999E-3</c:v>
                </c:pt>
                <c:pt idx="5475">
                  <c:v>9.5399999999999999E-3</c:v>
                </c:pt>
                <c:pt idx="5476">
                  <c:v>9.5399999999999999E-3</c:v>
                </c:pt>
                <c:pt idx="5477">
                  <c:v>9.4900000000000002E-3</c:v>
                </c:pt>
                <c:pt idx="5478">
                  <c:v>9.4900000000000002E-3</c:v>
                </c:pt>
                <c:pt idx="5479">
                  <c:v>9.4299999999999991E-3</c:v>
                </c:pt>
                <c:pt idx="5480">
                  <c:v>9.4299999999999991E-3</c:v>
                </c:pt>
                <c:pt idx="5481">
                  <c:v>9.3799999999999994E-3</c:v>
                </c:pt>
                <c:pt idx="5482">
                  <c:v>9.3799999999999994E-3</c:v>
                </c:pt>
                <c:pt idx="5483">
                  <c:v>9.3799999999999994E-3</c:v>
                </c:pt>
                <c:pt idx="5484">
                  <c:v>9.3299999999999998E-3</c:v>
                </c:pt>
                <c:pt idx="5485">
                  <c:v>9.3299999999999998E-3</c:v>
                </c:pt>
                <c:pt idx="5486">
                  <c:v>9.3299999999999998E-3</c:v>
                </c:pt>
                <c:pt idx="5487">
                  <c:v>9.2700000000000005E-3</c:v>
                </c:pt>
                <c:pt idx="5488">
                  <c:v>9.2700000000000005E-3</c:v>
                </c:pt>
                <c:pt idx="5489">
                  <c:v>9.2200000000000008E-3</c:v>
                </c:pt>
                <c:pt idx="5490">
                  <c:v>9.2200000000000008E-3</c:v>
                </c:pt>
                <c:pt idx="5491">
                  <c:v>9.1599999999999997E-3</c:v>
                </c:pt>
                <c:pt idx="5492">
                  <c:v>9.1599999999999997E-3</c:v>
                </c:pt>
                <c:pt idx="5493">
                  <c:v>9.1599999999999997E-3</c:v>
                </c:pt>
                <c:pt idx="5494">
                  <c:v>9.11E-3</c:v>
                </c:pt>
                <c:pt idx="5495">
                  <c:v>9.11E-3</c:v>
                </c:pt>
                <c:pt idx="5496">
                  <c:v>9.0500000000000008E-3</c:v>
                </c:pt>
                <c:pt idx="5497">
                  <c:v>9.0500000000000008E-3</c:v>
                </c:pt>
                <c:pt idx="5498">
                  <c:v>8.9999999999999993E-3</c:v>
                </c:pt>
                <c:pt idx="5499">
                  <c:v>8.9999999999999993E-3</c:v>
                </c:pt>
                <c:pt idx="5500">
                  <c:v>8.9999999999999993E-3</c:v>
                </c:pt>
                <c:pt idx="5501">
                  <c:v>8.94E-3</c:v>
                </c:pt>
                <c:pt idx="5502">
                  <c:v>8.94E-3</c:v>
                </c:pt>
                <c:pt idx="5503">
                  <c:v>8.94E-3</c:v>
                </c:pt>
                <c:pt idx="5504">
                  <c:v>8.8900000000000003E-3</c:v>
                </c:pt>
                <c:pt idx="5505">
                  <c:v>8.8900000000000003E-3</c:v>
                </c:pt>
                <c:pt idx="5506">
                  <c:v>8.8400000000000006E-3</c:v>
                </c:pt>
                <c:pt idx="5507">
                  <c:v>8.8400000000000006E-3</c:v>
                </c:pt>
                <c:pt idx="5508">
                  <c:v>8.7799999999999996E-3</c:v>
                </c:pt>
                <c:pt idx="5509">
                  <c:v>8.7799999999999996E-3</c:v>
                </c:pt>
                <c:pt idx="5510">
                  <c:v>8.7299999999999999E-3</c:v>
                </c:pt>
                <c:pt idx="5511">
                  <c:v>8.7299999999999999E-3</c:v>
                </c:pt>
                <c:pt idx="5512">
                  <c:v>8.7299999999999999E-3</c:v>
                </c:pt>
                <c:pt idx="5513">
                  <c:v>8.6700000000000006E-3</c:v>
                </c:pt>
                <c:pt idx="5514">
                  <c:v>8.6700000000000006E-3</c:v>
                </c:pt>
                <c:pt idx="5515">
                  <c:v>8.6700000000000006E-3</c:v>
                </c:pt>
                <c:pt idx="5516">
                  <c:v>8.6199999999999992E-3</c:v>
                </c:pt>
                <c:pt idx="5517">
                  <c:v>8.6199999999999992E-3</c:v>
                </c:pt>
                <c:pt idx="5518">
                  <c:v>8.5599999999999999E-3</c:v>
                </c:pt>
                <c:pt idx="5519">
                  <c:v>8.5599999999999999E-3</c:v>
                </c:pt>
                <c:pt idx="5520">
                  <c:v>8.5599999999999999E-3</c:v>
                </c:pt>
                <c:pt idx="5521">
                  <c:v>8.5100000000000002E-3</c:v>
                </c:pt>
                <c:pt idx="5522">
                  <c:v>8.5100000000000002E-3</c:v>
                </c:pt>
                <c:pt idx="5523">
                  <c:v>8.4499999999999992E-3</c:v>
                </c:pt>
                <c:pt idx="5524">
                  <c:v>8.4499999999999992E-3</c:v>
                </c:pt>
                <c:pt idx="5525">
                  <c:v>8.3999999999999995E-3</c:v>
                </c:pt>
                <c:pt idx="5526">
                  <c:v>8.3999999999999995E-3</c:v>
                </c:pt>
                <c:pt idx="5527">
                  <c:v>8.3999999999999995E-3</c:v>
                </c:pt>
                <c:pt idx="5528">
                  <c:v>8.3499999999999998E-3</c:v>
                </c:pt>
                <c:pt idx="5529">
                  <c:v>8.3499999999999998E-3</c:v>
                </c:pt>
                <c:pt idx="5530">
                  <c:v>8.3499999999999998E-3</c:v>
                </c:pt>
                <c:pt idx="5531">
                  <c:v>8.2900000000000005E-3</c:v>
                </c:pt>
                <c:pt idx="5532">
                  <c:v>8.2900000000000005E-3</c:v>
                </c:pt>
                <c:pt idx="5533">
                  <c:v>8.2400000000000008E-3</c:v>
                </c:pt>
                <c:pt idx="5534">
                  <c:v>8.2400000000000008E-3</c:v>
                </c:pt>
                <c:pt idx="5535">
                  <c:v>8.2400000000000008E-3</c:v>
                </c:pt>
                <c:pt idx="5536">
                  <c:v>8.1799999999999998E-3</c:v>
                </c:pt>
                <c:pt idx="5537">
                  <c:v>8.1799999999999998E-3</c:v>
                </c:pt>
                <c:pt idx="5538">
                  <c:v>8.1799999999999998E-3</c:v>
                </c:pt>
                <c:pt idx="5539">
                  <c:v>8.1300000000000001E-3</c:v>
                </c:pt>
                <c:pt idx="5540">
                  <c:v>8.1300000000000001E-3</c:v>
                </c:pt>
                <c:pt idx="5541">
                  <c:v>8.0700000000000008E-3</c:v>
                </c:pt>
                <c:pt idx="5542">
                  <c:v>8.0700000000000008E-3</c:v>
                </c:pt>
                <c:pt idx="5543">
                  <c:v>8.0700000000000008E-3</c:v>
                </c:pt>
                <c:pt idx="5544">
                  <c:v>8.0199999999999994E-3</c:v>
                </c:pt>
                <c:pt idx="5545">
                  <c:v>8.0199999999999994E-3</c:v>
                </c:pt>
                <c:pt idx="5546">
                  <c:v>8.0199999999999994E-3</c:v>
                </c:pt>
                <c:pt idx="5547">
                  <c:v>7.9600000000000001E-3</c:v>
                </c:pt>
                <c:pt idx="5548">
                  <c:v>7.9600000000000001E-3</c:v>
                </c:pt>
                <c:pt idx="5549">
                  <c:v>7.9600000000000001E-3</c:v>
                </c:pt>
                <c:pt idx="5550">
                  <c:v>7.9100000000000004E-3</c:v>
                </c:pt>
                <c:pt idx="5551">
                  <c:v>7.9100000000000004E-3</c:v>
                </c:pt>
                <c:pt idx="5552">
                  <c:v>7.9100000000000004E-3</c:v>
                </c:pt>
                <c:pt idx="5553">
                  <c:v>7.8600000000000007E-3</c:v>
                </c:pt>
                <c:pt idx="5554">
                  <c:v>7.8600000000000007E-3</c:v>
                </c:pt>
                <c:pt idx="5555">
                  <c:v>7.8600000000000007E-3</c:v>
                </c:pt>
                <c:pt idx="5556">
                  <c:v>7.7999999999999996E-3</c:v>
                </c:pt>
                <c:pt idx="5557">
                  <c:v>7.7999999999999996E-3</c:v>
                </c:pt>
                <c:pt idx="5558">
                  <c:v>7.7999999999999996E-3</c:v>
                </c:pt>
                <c:pt idx="5559">
                  <c:v>7.7499999999999999E-3</c:v>
                </c:pt>
                <c:pt idx="5560">
                  <c:v>7.7499999999999999E-3</c:v>
                </c:pt>
                <c:pt idx="5561">
                  <c:v>7.7499999999999999E-3</c:v>
                </c:pt>
                <c:pt idx="5562">
                  <c:v>7.6899999999999998E-3</c:v>
                </c:pt>
                <c:pt idx="5563">
                  <c:v>7.6899999999999998E-3</c:v>
                </c:pt>
                <c:pt idx="5564">
                  <c:v>7.6899999999999998E-3</c:v>
                </c:pt>
                <c:pt idx="5565">
                  <c:v>7.6899999999999998E-3</c:v>
                </c:pt>
                <c:pt idx="5566">
                  <c:v>7.6400000000000001E-3</c:v>
                </c:pt>
                <c:pt idx="5567">
                  <c:v>7.6400000000000001E-3</c:v>
                </c:pt>
                <c:pt idx="5568">
                  <c:v>7.6400000000000001E-3</c:v>
                </c:pt>
                <c:pt idx="5569">
                  <c:v>7.5799999999999999E-3</c:v>
                </c:pt>
                <c:pt idx="5570">
                  <c:v>7.5799999999999999E-3</c:v>
                </c:pt>
                <c:pt idx="5571">
                  <c:v>7.5799999999999999E-3</c:v>
                </c:pt>
                <c:pt idx="5572">
                  <c:v>7.5799999999999999E-3</c:v>
                </c:pt>
                <c:pt idx="5573">
                  <c:v>7.5300000000000002E-3</c:v>
                </c:pt>
                <c:pt idx="5574">
                  <c:v>7.5300000000000002E-3</c:v>
                </c:pt>
                <c:pt idx="5575">
                  <c:v>7.5300000000000002E-3</c:v>
                </c:pt>
                <c:pt idx="5576">
                  <c:v>7.4700000000000001E-3</c:v>
                </c:pt>
                <c:pt idx="5577">
                  <c:v>7.4700000000000001E-3</c:v>
                </c:pt>
                <c:pt idx="5578">
                  <c:v>7.4700000000000001E-3</c:v>
                </c:pt>
                <c:pt idx="5579">
                  <c:v>7.4700000000000001E-3</c:v>
                </c:pt>
                <c:pt idx="5580">
                  <c:v>7.4200000000000004E-3</c:v>
                </c:pt>
                <c:pt idx="5581">
                  <c:v>7.4200000000000004E-3</c:v>
                </c:pt>
                <c:pt idx="5582">
                  <c:v>7.4200000000000004E-3</c:v>
                </c:pt>
                <c:pt idx="5583">
                  <c:v>7.4200000000000004E-3</c:v>
                </c:pt>
                <c:pt idx="5584">
                  <c:v>7.3699999999999998E-3</c:v>
                </c:pt>
                <c:pt idx="5585">
                  <c:v>7.3699999999999998E-3</c:v>
                </c:pt>
                <c:pt idx="5586">
                  <c:v>7.3699999999999998E-3</c:v>
                </c:pt>
                <c:pt idx="5587">
                  <c:v>7.3699999999999998E-3</c:v>
                </c:pt>
                <c:pt idx="5588">
                  <c:v>7.3099999999999997E-3</c:v>
                </c:pt>
                <c:pt idx="5589">
                  <c:v>7.3099999999999997E-3</c:v>
                </c:pt>
                <c:pt idx="5590">
                  <c:v>7.3099999999999997E-3</c:v>
                </c:pt>
                <c:pt idx="5591">
                  <c:v>7.3099999999999997E-3</c:v>
                </c:pt>
                <c:pt idx="5592">
                  <c:v>7.26E-3</c:v>
                </c:pt>
                <c:pt idx="5593">
                  <c:v>7.26E-3</c:v>
                </c:pt>
                <c:pt idx="5594">
                  <c:v>7.26E-3</c:v>
                </c:pt>
                <c:pt idx="5595">
                  <c:v>7.26E-3</c:v>
                </c:pt>
                <c:pt idx="5596">
                  <c:v>7.1999999999999998E-3</c:v>
                </c:pt>
                <c:pt idx="5597">
                  <c:v>7.1999999999999998E-3</c:v>
                </c:pt>
                <c:pt idx="5598">
                  <c:v>7.1999999999999998E-3</c:v>
                </c:pt>
                <c:pt idx="5599">
                  <c:v>7.1999999999999998E-3</c:v>
                </c:pt>
                <c:pt idx="5600">
                  <c:v>7.1999999999999998E-3</c:v>
                </c:pt>
                <c:pt idx="5601">
                  <c:v>7.1500000000000001E-3</c:v>
                </c:pt>
                <c:pt idx="5602">
                  <c:v>7.1500000000000001E-3</c:v>
                </c:pt>
                <c:pt idx="5603">
                  <c:v>7.1500000000000001E-3</c:v>
                </c:pt>
                <c:pt idx="5604">
                  <c:v>7.0899999999999999E-3</c:v>
                </c:pt>
                <c:pt idx="5605">
                  <c:v>7.0899999999999999E-3</c:v>
                </c:pt>
                <c:pt idx="5606">
                  <c:v>7.0899999999999999E-3</c:v>
                </c:pt>
                <c:pt idx="5607">
                  <c:v>7.0899999999999999E-3</c:v>
                </c:pt>
                <c:pt idx="5608">
                  <c:v>7.0400000000000003E-3</c:v>
                </c:pt>
                <c:pt idx="5609">
                  <c:v>7.0400000000000003E-3</c:v>
                </c:pt>
                <c:pt idx="5610">
                  <c:v>7.0400000000000003E-3</c:v>
                </c:pt>
                <c:pt idx="5611">
                  <c:v>7.0400000000000003E-3</c:v>
                </c:pt>
                <c:pt idx="5612">
                  <c:v>6.9800000000000001E-3</c:v>
                </c:pt>
                <c:pt idx="5613">
                  <c:v>6.9800000000000001E-3</c:v>
                </c:pt>
                <c:pt idx="5614">
                  <c:v>6.9800000000000001E-3</c:v>
                </c:pt>
                <c:pt idx="5615">
                  <c:v>6.9800000000000001E-3</c:v>
                </c:pt>
                <c:pt idx="5616">
                  <c:v>6.9800000000000001E-3</c:v>
                </c:pt>
                <c:pt idx="5617">
                  <c:v>6.9300000000000004E-3</c:v>
                </c:pt>
                <c:pt idx="5618">
                  <c:v>6.9300000000000004E-3</c:v>
                </c:pt>
                <c:pt idx="5619">
                  <c:v>6.9300000000000004E-3</c:v>
                </c:pt>
                <c:pt idx="5620">
                  <c:v>6.8700000000000002E-3</c:v>
                </c:pt>
                <c:pt idx="5621">
                  <c:v>6.8700000000000002E-3</c:v>
                </c:pt>
                <c:pt idx="5622">
                  <c:v>6.8700000000000002E-3</c:v>
                </c:pt>
                <c:pt idx="5623">
                  <c:v>6.8199999999999997E-3</c:v>
                </c:pt>
                <c:pt idx="5624">
                  <c:v>6.8199999999999997E-3</c:v>
                </c:pt>
                <c:pt idx="5625">
                  <c:v>6.8199999999999997E-3</c:v>
                </c:pt>
                <c:pt idx="5626">
                  <c:v>6.8199999999999997E-3</c:v>
                </c:pt>
                <c:pt idx="5627">
                  <c:v>6.77E-3</c:v>
                </c:pt>
                <c:pt idx="5628">
                  <c:v>6.77E-3</c:v>
                </c:pt>
                <c:pt idx="5629">
                  <c:v>6.77E-3</c:v>
                </c:pt>
                <c:pt idx="5630">
                  <c:v>6.77E-3</c:v>
                </c:pt>
                <c:pt idx="5631">
                  <c:v>6.7099999999999998E-3</c:v>
                </c:pt>
                <c:pt idx="5632">
                  <c:v>6.7099999999999998E-3</c:v>
                </c:pt>
                <c:pt idx="5633">
                  <c:v>6.7099999999999998E-3</c:v>
                </c:pt>
                <c:pt idx="5634">
                  <c:v>6.6600000000000001E-3</c:v>
                </c:pt>
                <c:pt idx="5635">
                  <c:v>6.6600000000000001E-3</c:v>
                </c:pt>
                <c:pt idx="5636">
                  <c:v>6.6600000000000001E-3</c:v>
                </c:pt>
                <c:pt idx="5637">
                  <c:v>6.6E-3</c:v>
                </c:pt>
                <c:pt idx="5638">
                  <c:v>6.6E-3</c:v>
                </c:pt>
                <c:pt idx="5639">
                  <c:v>6.6E-3</c:v>
                </c:pt>
                <c:pt idx="5640">
                  <c:v>6.5500000000000003E-3</c:v>
                </c:pt>
                <c:pt idx="5641">
                  <c:v>6.5500000000000003E-3</c:v>
                </c:pt>
                <c:pt idx="5642">
                  <c:v>6.5500000000000003E-3</c:v>
                </c:pt>
                <c:pt idx="5643">
                  <c:v>6.4900000000000001E-3</c:v>
                </c:pt>
                <c:pt idx="5644">
                  <c:v>6.4900000000000001E-3</c:v>
                </c:pt>
                <c:pt idx="5645">
                  <c:v>6.4900000000000001E-3</c:v>
                </c:pt>
                <c:pt idx="5646">
                  <c:v>6.4400000000000004E-3</c:v>
                </c:pt>
                <c:pt idx="5647">
                  <c:v>6.4400000000000004E-3</c:v>
                </c:pt>
                <c:pt idx="5648">
                  <c:v>6.4400000000000004E-3</c:v>
                </c:pt>
                <c:pt idx="5649">
                  <c:v>6.3800000000000003E-3</c:v>
                </c:pt>
                <c:pt idx="5650">
                  <c:v>6.3800000000000003E-3</c:v>
                </c:pt>
                <c:pt idx="5651">
                  <c:v>6.3800000000000003E-3</c:v>
                </c:pt>
                <c:pt idx="5652">
                  <c:v>6.3299999999999997E-3</c:v>
                </c:pt>
                <c:pt idx="5653">
                  <c:v>6.3299999999999997E-3</c:v>
                </c:pt>
                <c:pt idx="5654">
                  <c:v>6.28E-3</c:v>
                </c:pt>
                <c:pt idx="5655">
                  <c:v>6.28E-3</c:v>
                </c:pt>
                <c:pt idx="5656">
                  <c:v>6.28E-3</c:v>
                </c:pt>
                <c:pt idx="5657">
                  <c:v>6.2199999999999998E-3</c:v>
                </c:pt>
                <c:pt idx="5658">
                  <c:v>6.2199999999999998E-3</c:v>
                </c:pt>
                <c:pt idx="5659">
                  <c:v>6.1700000000000001E-3</c:v>
                </c:pt>
                <c:pt idx="5660">
                  <c:v>6.1700000000000001E-3</c:v>
                </c:pt>
                <c:pt idx="5661">
                  <c:v>6.1700000000000001E-3</c:v>
                </c:pt>
                <c:pt idx="5662">
                  <c:v>6.11E-3</c:v>
                </c:pt>
                <c:pt idx="5663">
                  <c:v>6.11E-3</c:v>
                </c:pt>
                <c:pt idx="5664">
                  <c:v>6.0600000000000003E-3</c:v>
                </c:pt>
                <c:pt idx="5665">
                  <c:v>6.0600000000000003E-3</c:v>
                </c:pt>
                <c:pt idx="5666">
                  <c:v>6.0000000000000001E-3</c:v>
                </c:pt>
                <c:pt idx="5667">
                  <c:v>6.0000000000000001E-3</c:v>
                </c:pt>
                <c:pt idx="5668">
                  <c:v>5.9500000000000004E-3</c:v>
                </c:pt>
                <c:pt idx="5669">
                  <c:v>5.9500000000000004E-3</c:v>
                </c:pt>
                <c:pt idx="5670">
                  <c:v>5.8900000000000003E-3</c:v>
                </c:pt>
                <c:pt idx="5671">
                  <c:v>5.8900000000000003E-3</c:v>
                </c:pt>
                <c:pt idx="5672">
                  <c:v>5.8900000000000003E-3</c:v>
                </c:pt>
                <c:pt idx="5673">
                  <c:v>5.8399999999999997E-3</c:v>
                </c:pt>
                <c:pt idx="5674">
                  <c:v>5.8399999999999997E-3</c:v>
                </c:pt>
                <c:pt idx="5675">
                  <c:v>5.79E-3</c:v>
                </c:pt>
                <c:pt idx="5676">
                  <c:v>5.79E-3</c:v>
                </c:pt>
                <c:pt idx="5677">
                  <c:v>5.7299999999999999E-3</c:v>
                </c:pt>
                <c:pt idx="5678">
                  <c:v>5.7299999999999999E-3</c:v>
                </c:pt>
                <c:pt idx="5679">
                  <c:v>5.6800000000000002E-3</c:v>
                </c:pt>
                <c:pt idx="5680">
                  <c:v>5.6800000000000002E-3</c:v>
                </c:pt>
                <c:pt idx="5681">
                  <c:v>5.62E-3</c:v>
                </c:pt>
                <c:pt idx="5682">
                  <c:v>5.62E-3</c:v>
                </c:pt>
                <c:pt idx="5683">
                  <c:v>5.5700000000000003E-3</c:v>
                </c:pt>
                <c:pt idx="5684">
                  <c:v>5.5700000000000003E-3</c:v>
                </c:pt>
                <c:pt idx="5685">
                  <c:v>5.5100000000000001E-3</c:v>
                </c:pt>
                <c:pt idx="5686">
                  <c:v>5.5100000000000001E-3</c:v>
                </c:pt>
                <c:pt idx="5687">
                  <c:v>5.4599999999999996E-3</c:v>
                </c:pt>
                <c:pt idx="5688">
                  <c:v>5.4000000000000003E-3</c:v>
                </c:pt>
                <c:pt idx="5689">
                  <c:v>5.4000000000000003E-3</c:v>
                </c:pt>
                <c:pt idx="5690">
                  <c:v>5.3499999999999997E-3</c:v>
                </c:pt>
                <c:pt idx="5691">
                  <c:v>5.3499999999999997E-3</c:v>
                </c:pt>
                <c:pt idx="5692">
                  <c:v>5.3E-3</c:v>
                </c:pt>
                <c:pt idx="5693">
                  <c:v>5.3E-3</c:v>
                </c:pt>
                <c:pt idx="5694">
                  <c:v>5.2399999999999999E-3</c:v>
                </c:pt>
                <c:pt idx="5695">
                  <c:v>5.2399999999999999E-3</c:v>
                </c:pt>
                <c:pt idx="5696">
                  <c:v>5.1900000000000002E-3</c:v>
                </c:pt>
                <c:pt idx="5697">
                  <c:v>5.1900000000000002E-3</c:v>
                </c:pt>
                <c:pt idx="5698">
                  <c:v>5.13E-3</c:v>
                </c:pt>
                <c:pt idx="5699">
                  <c:v>5.0800000000000003E-3</c:v>
                </c:pt>
                <c:pt idx="5700">
                  <c:v>5.0800000000000003E-3</c:v>
                </c:pt>
                <c:pt idx="5701">
                  <c:v>5.0200000000000002E-3</c:v>
                </c:pt>
                <c:pt idx="5702">
                  <c:v>5.0200000000000002E-3</c:v>
                </c:pt>
                <c:pt idx="5703">
                  <c:v>4.9699999999999996E-3</c:v>
                </c:pt>
                <c:pt idx="5704">
                  <c:v>4.9100000000000003E-3</c:v>
                </c:pt>
                <c:pt idx="5705">
                  <c:v>4.9100000000000003E-3</c:v>
                </c:pt>
                <c:pt idx="5706">
                  <c:v>4.8599999999999997E-3</c:v>
                </c:pt>
                <c:pt idx="5707">
                  <c:v>4.8599999999999997E-3</c:v>
                </c:pt>
                <c:pt idx="5708">
                  <c:v>4.81E-3</c:v>
                </c:pt>
                <c:pt idx="5709">
                  <c:v>4.81E-3</c:v>
                </c:pt>
                <c:pt idx="5710">
                  <c:v>4.7499999999999999E-3</c:v>
                </c:pt>
                <c:pt idx="5711">
                  <c:v>4.7499999999999999E-3</c:v>
                </c:pt>
                <c:pt idx="5712">
                  <c:v>4.7000000000000002E-3</c:v>
                </c:pt>
                <c:pt idx="5713">
                  <c:v>4.64E-3</c:v>
                </c:pt>
                <c:pt idx="5714">
                  <c:v>4.64E-3</c:v>
                </c:pt>
                <c:pt idx="5715">
                  <c:v>4.5900000000000003E-3</c:v>
                </c:pt>
                <c:pt idx="5716">
                  <c:v>4.5900000000000003E-3</c:v>
                </c:pt>
                <c:pt idx="5717">
                  <c:v>4.5300000000000002E-3</c:v>
                </c:pt>
                <c:pt idx="5718">
                  <c:v>4.4799999999999996E-3</c:v>
                </c:pt>
                <c:pt idx="5719">
                  <c:v>4.4799999999999996E-3</c:v>
                </c:pt>
                <c:pt idx="5720">
                  <c:v>4.4200000000000003E-3</c:v>
                </c:pt>
                <c:pt idx="5721">
                  <c:v>4.4200000000000003E-3</c:v>
                </c:pt>
                <c:pt idx="5722">
                  <c:v>4.3699999999999998E-3</c:v>
                </c:pt>
                <c:pt idx="5723">
                  <c:v>4.3699999999999998E-3</c:v>
                </c:pt>
                <c:pt idx="5724">
                  <c:v>4.3200000000000001E-3</c:v>
                </c:pt>
                <c:pt idx="5725">
                  <c:v>4.2599999999999999E-3</c:v>
                </c:pt>
                <c:pt idx="5726">
                  <c:v>4.2599999999999999E-3</c:v>
                </c:pt>
                <c:pt idx="5727">
                  <c:v>4.2100000000000002E-3</c:v>
                </c:pt>
                <c:pt idx="5728">
                  <c:v>4.2100000000000002E-3</c:v>
                </c:pt>
                <c:pt idx="5729">
                  <c:v>4.15E-3</c:v>
                </c:pt>
                <c:pt idx="5730">
                  <c:v>4.15E-3</c:v>
                </c:pt>
                <c:pt idx="5731">
                  <c:v>4.1000000000000003E-3</c:v>
                </c:pt>
                <c:pt idx="5732">
                  <c:v>4.0400000000000002E-3</c:v>
                </c:pt>
                <c:pt idx="5733">
                  <c:v>4.0400000000000002E-3</c:v>
                </c:pt>
                <c:pt idx="5734">
                  <c:v>3.9899999999999996E-3</c:v>
                </c:pt>
                <c:pt idx="5735">
                  <c:v>3.9899999999999996E-3</c:v>
                </c:pt>
                <c:pt idx="5736">
                  <c:v>3.9300000000000003E-3</c:v>
                </c:pt>
                <c:pt idx="5737">
                  <c:v>3.8800000000000002E-3</c:v>
                </c:pt>
                <c:pt idx="5738">
                  <c:v>3.8800000000000002E-3</c:v>
                </c:pt>
                <c:pt idx="5739">
                  <c:v>3.8300000000000001E-3</c:v>
                </c:pt>
                <c:pt idx="5740">
                  <c:v>3.8300000000000001E-3</c:v>
                </c:pt>
                <c:pt idx="5741">
                  <c:v>3.7699999999999999E-3</c:v>
                </c:pt>
                <c:pt idx="5742">
                  <c:v>3.7699999999999999E-3</c:v>
                </c:pt>
                <c:pt idx="5743">
                  <c:v>3.7200000000000002E-3</c:v>
                </c:pt>
                <c:pt idx="5744">
                  <c:v>3.7200000000000002E-3</c:v>
                </c:pt>
                <c:pt idx="5745">
                  <c:v>3.6600000000000001E-3</c:v>
                </c:pt>
                <c:pt idx="5746">
                  <c:v>3.6600000000000001E-3</c:v>
                </c:pt>
                <c:pt idx="5747">
                  <c:v>3.6099999999999999E-3</c:v>
                </c:pt>
                <c:pt idx="5748">
                  <c:v>3.5500000000000002E-3</c:v>
                </c:pt>
                <c:pt idx="5749">
                  <c:v>3.5500000000000002E-3</c:v>
                </c:pt>
                <c:pt idx="5750">
                  <c:v>3.5000000000000001E-3</c:v>
                </c:pt>
                <c:pt idx="5751">
                  <c:v>3.5000000000000001E-3</c:v>
                </c:pt>
                <c:pt idx="5752">
                  <c:v>3.4399999999999999E-3</c:v>
                </c:pt>
                <c:pt idx="5753">
                  <c:v>3.4399999999999999E-3</c:v>
                </c:pt>
                <c:pt idx="5754">
                  <c:v>3.3899999999999998E-3</c:v>
                </c:pt>
                <c:pt idx="5755">
                  <c:v>3.3899999999999998E-3</c:v>
                </c:pt>
                <c:pt idx="5756">
                  <c:v>3.3400000000000001E-3</c:v>
                </c:pt>
                <c:pt idx="5757">
                  <c:v>3.3400000000000001E-3</c:v>
                </c:pt>
                <c:pt idx="5758">
                  <c:v>3.2799999999999999E-3</c:v>
                </c:pt>
                <c:pt idx="5759">
                  <c:v>3.2799999999999999E-3</c:v>
                </c:pt>
                <c:pt idx="5760">
                  <c:v>3.2299999999999998E-3</c:v>
                </c:pt>
                <c:pt idx="5761">
                  <c:v>3.2299999999999998E-3</c:v>
                </c:pt>
                <c:pt idx="5762">
                  <c:v>3.1700000000000001E-3</c:v>
                </c:pt>
                <c:pt idx="5763">
                  <c:v>3.1700000000000001E-3</c:v>
                </c:pt>
                <c:pt idx="5764">
                  <c:v>3.1199999999999999E-3</c:v>
                </c:pt>
                <c:pt idx="5765">
                  <c:v>3.1199999999999999E-3</c:v>
                </c:pt>
                <c:pt idx="5766">
                  <c:v>3.0599999999999998E-3</c:v>
                </c:pt>
                <c:pt idx="5767">
                  <c:v>3.0599999999999998E-3</c:v>
                </c:pt>
                <c:pt idx="5768">
                  <c:v>3.0100000000000001E-3</c:v>
                </c:pt>
                <c:pt idx="5769">
                  <c:v>3.0100000000000001E-3</c:v>
                </c:pt>
                <c:pt idx="5770">
                  <c:v>3.0100000000000001E-3</c:v>
                </c:pt>
                <c:pt idx="5771">
                  <c:v>2.9499999999999999E-3</c:v>
                </c:pt>
                <c:pt idx="5772">
                  <c:v>2.9499999999999999E-3</c:v>
                </c:pt>
                <c:pt idx="5773">
                  <c:v>2.8999999999999998E-3</c:v>
                </c:pt>
                <c:pt idx="5774">
                  <c:v>2.8999999999999998E-3</c:v>
                </c:pt>
                <c:pt idx="5775">
                  <c:v>2.8999999999999998E-3</c:v>
                </c:pt>
                <c:pt idx="5776">
                  <c:v>2.8500000000000001E-3</c:v>
                </c:pt>
                <c:pt idx="5777">
                  <c:v>2.8500000000000001E-3</c:v>
                </c:pt>
                <c:pt idx="5778">
                  <c:v>2.7899999999999999E-3</c:v>
                </c:pt>
                <c:pt idx="5779">
                  <c:v>2.7899999999999999E-3</c:v>
                </c:pt>
                <c:pt idx="5780">
                  <c:v>2.7399999999999998E-3</c:v>
                </c:pt>
                <c:pt idx="5781">
                  <c:v>2.7399999999999998E-3</c:v>
                </c:pt>
                <c:pt idx="5782">
                  <c:v>2.6800000000000001E-3</c:v>
                </c:pt>
                <c:pt idx="5783">
                  <c:v>2.6800000000000001E-3</c:v>
                </c:pt>
                <c:pt idx="5784">
                  <c:v>2.6800000000000001E-3</c:v>
                </c:pt>
                <c:pt idx="5785">
                  <c:v>2.63E-3</c:v>
                </c:pt>
                <c:pt idx="5786">
                  <c:v>2.63E-3</c:v>
                </c:pt>
                <c:pt idx="5787">
                  <c:v>2.63E-3</c:v>
                </c:pt>
                <c:pt idx="5788">
                  <c:v>2.5699999999999998E-3</c:v>
                </c:pt>
                <c:pt idx="5789">
                  <c:v>2.5699999999999998E-3</c:v>
                </c:pt>
                <c:pt idx="5790">
                  <c:v>2.5200000000000001E-3</c:v>
                </c:pt>
                <c:pt idx="5791">
                  <c:v>2.5200000000000001E-3</c:v>
                </c:pt>
                <c:pt idx="5792">
                  <c:v>2.5200000000000001E-3</c:v>
                </c:pt>
                <c:pt idx="5793">
                  <c:v>2.4599999999999999E-3</c:v>
                </c:pt>
                <c:pt idx="5794">
                  <c:v>2.4599999999999999E-3</c:v>
                </c:pt>
                <c:pt idx="5795">
                  <c:v>2.4599999999999999E-3</c:v>
                </c:pt>
                <c:pt idx="5796">
                  <c:v>2.4099999999999998E-3</c:v>
                </c:pt>
                <c:pt idx="5797">
                  <c:v>2.4099999999999998E-3</c:v>
                </c:pt>
                <c:pt idx="5798">
                  <c:v>2.3600000000000001E-3</c:v>
                </c:pt>
                <c:pt idx="5799">
                  <c:v>2.3600000000000001E-3</c:v>
                </c:pt>
                <c:pt idx="5800">
                  <c:v>2.3600000000000001E-3</c:v>
                </c:pt>
                <c:pt idx="5801">
                  <c:v>2.3E-3</c:v>
                </c:pt>
                <c:pt idx="5802">
                  <c:v>2.3E-3</c:v>
                </c:pt>
                <c:pt idx="5803">
                  <c:v>2.3E-3</c:v>
                </c:pt>
                <c:pt idx="5804">
                  <c:v>2.2499999999999998E-3</c:v>
                </c:pt>
                <c:pt idx="5805">
                  <c:v>2.2499999999999998E-3</c:v>
                </c:pt>
                <c:pt idx="5806">
                  <c:v>2.2499999999999998E-3</c:v>
                </c:pt>
                <c:pt idx="5807">
                  <c:v>2.1900000000000001E-3</c:v>
                </c:pt>
                <c:pt idx="5808">
                  <c:v>2.1900000000000001E-3</c:v>
                </c:pt>
                <c:pt idx="5809">
                  <c:v>2.1900000000000001E-3</c:v>
                </c:pt>
                <c:pt idx="5810">
                  <c:v>2.14E-3</c:v>
                </c:pt>
                <c:pt idx="5811">
                  <c:v>2.14E-3</c:v>
                </c:pt>
                <c:pt idx="5812">
                  <c:v>2.14E-3</c:v>
                </c:pt>
                <c:pt idx="5813">
                  <c:v>2.0799999999999998E-3</c:v>
                </c:pt>
                <c:pt idx="5814">
                  <c:v>2.0799999999999998E-3</c:v>
                </c:pt>
                <c:pt idx="5815">
                  <c:v>2.0300000000000001E-3</c:v>
                </c:pt>
                <c:pt idx="5816">
                  <c:v>2.0300000000000001E-3</c:v>
                </c:pt>
                <c:pt idx="5817">
                  <c:v>2.0300000000000001E-3</c:v>
                </c:pt>
                <c:pt idx="5818">
                  <c:v>1.97E-3</c:v>
                </c:pt>
                <c:pt idx="5819">
                  <c:v>1.97E-3</c:v>
                </c:pt>
                <c:pt idx="5820">
                  <c:v>1.97E-3</c:v>
                </c:pt>
                <c:pt idx="5821">
                  <c:v>1.97E-3</c:v>
                </c:pt>
                <c:pt idx="5822">
                  <c:v>1.92E-3</c:v>
                </c:pt>
                <c:pt idx="5823">
                  <c:v>1.92E-3</c:v>
                </c:pt>
                <c:pt idx="5824">
                  <c:v>1.92E-3</c:v>
                </c:pt>
                <c:pt idx="5825">
                  <c:v>1.8699999999999999E-3</c:v>
                </c:pt>
                <c:pt idx="5826">
                  <c:v>1.8699999999999999E-3</c:v>
                </c:pt>
                <c:pt idx="5827">
                  <c:v>1.8699999999999999E-3</c:v>
                </c:pt>
                <c:pt idx="5828">
                  <c:v>1.81E-3</c:v>
                </c:pt>
                <c:pt idx="5829">
                  <c:v>1.81E-3</c:v>
                </c:pt>
                <c:pt idx="5830">
                  <c:v>1.7600000000000001E-3</c:v>
                </c:pt>
                <c:pt idx="5831">
                  <c:v>1.7600000000000001E-3</c:v>
                </c:pt>
                <c:pt idx="5832">
                  <c:v>1.7600000000000001E-3</c:v>
                </c:pt>
                <c:pt idx="5833">
                  <c:v>1.6999999999999999E-3</c:v>
                </c:pt>
                <c:pt idx="5834">
                  <c:v>1.6999999999999999E-3</c:v>
                </c:pt>
                <c:pt idx="5835">
                  <c:v>1.6999999999999999E-3</c:v>
                </c:pt>
                <c:pt idx="5836">
                  <c:v>1.65E-3</c:v>
                </c:pt>
                <c:pt idx="5837">
                  <c:v>1.65E-3</c:v>
                </c:pt>
                <c:pt idx="5838">
                  <c:v>1.65E-3</c:v>
                </c:pt>
                <c:pt idx="5839">
                  <c:v>1.5900000000000001E-3</c:v>
                </c:pt>
                <c:pt idx="5840">
                  <c:v>1.5900000000000001E-3</c:v>
                </c:pt>
                <c:pt idx="5841">
                  <c:v>1.5900000000000001E-3</c:v>
                </c:pt>
                <c:pt idx="5842">
                  <c:v>1.5399999999999999E-3</c:v>
                </c:pt>
                <c:pt idx="5843">
                  <c:v>1.5399999999999999E-3</c:v>
                </c:pt>
                <c:pt idx="5844">
                  <c:v>1.48E-3</c:v>
                </c:pt>
                <c:pt idx="5845">
                  <c:v>1.48E-3</c:v>
                </c:pt>
                <c:pt idx="5846">
                  <c:v>1.4300000000000001E-3</c:v>
                </c:pt>
                <c:pt idx="5847">
                  <c:v>1.4300000000000001E-3</c:v>
                </c:pt>
                <c:pt idx="5848">
                  <c:v>1.4300000000000001E-3</c:v>
                </c:pt>
                <c:pt idx="5849">
                  <c:v>1.3799999999999999E-3</c:v>
                </c:pt>
                <c:pt idx="5850">
                  <c:v>1.3799999999999999E-3</c:v>
                </c:pt>
                <c:pt idx="5851">
                  <c:v>1.3799999999999999E-3</c:v>
                </c:pt>
                <c:pt idx="5852">
                  <c:v>1.32E-3</c:v>
                </c:pt>
                <c:pt idx="5853">
                  <c:v>1.32E-3</c:v>
                </c:pt>
                <c:pt idx="5854">
                  <c:v>1.2700000000000001E-3</c:v>
                </c:pt>
                <c:pt idx="5855">
                  <c:v>1.2700000000000001E-3</c:v>
                </c:pt>
                <c:pt idx="5856">
                  <c:v>1.2700000000000001E-3</c:v>
                </c:pt>
                <c:pt idx="5857">
                  <c:v>1.2099999999999999E-3</c:v>
                </c:pt>
                <c:pt idx="5858">
                  <c:v>1.2099999999999999E-3</c:v>
                </c:pt>
                <c:pt idx="5859">
                  <c:v>1.16E-3</c:v>
                </c:pt>
                <c:pt idx="5860">
                  <c:v>1.16E-3</c:v>
                </c:pt>
                <c:pt idx="5861">
                  <c:v>1.1000000000000001E-3</c:v>
                </c:pt>
                <c:pt idx="5862">
                  <c:v>1.1000000000000001E-3</c:v>
                </c:pt>
                <c:pt idx="5863">
                  <c:v>1.0499999999999999E-3</c:v>
                </c:pt>
                <c:pt idx="5864">
                  <c:v>1.0499999999999999E-3</c:v>
                </c:pt>
                <c:pt idx="5865">
                  <c:v>9.8999999999999999E-4</c:v>
                </c:pt>
                <c:pt idx="5866">
                  <c:v>9.8999999999999999E-4</c:v>
                </c:pt>
                <c:pt idx="5867">
                  <c:v>9.8999999999999999E-4</c:v>
                </c:pt>
                <c:pt idx="5868">
                  <c:v>9.3999999999999997E-4</c:v>
                </c:pt>
                <c:pt idx="5869">
                  <c:v>9.3999999999999997E-4</c:v>
                </c:pt>
                <c:pt idx="5870">
                  <c:v>8.8999999999999995E-4</c:v>
                </c:pt>
                <c:pt idx="5871">
                  <c:v>8.8999999999999995E-4</c:v>
                </c:pt>
                <c:pt idx="5872">
                  <c:v>8.3000000000000001E-4</c:v>
                </c:pt>
                <c:pt idx="5873">
                  <c:v>8.3000000000000001E-4</c:v>
                </c:pt>
                <c:pt idx="5874">
                  <c:v>7.7999999999999999E-4</c:v>
                </c:pt>
                <c:pt idx="5875">
                  <c:v>7.7999999999999999E-4</c:v>
                </c:pt>
                <c:pt idx="5876">
                  <c:v>7.2000000000000005E-4</c:v>
                </c:pt>
                <c:pt idx="5877">
                  <c:v>7.2000000000000005E-4</c:v>
                </c:pt>
                <c:pt idx="5878">
                  <c:v>6.7000000000000002E-4</c:v>
                </c:pt>
                <c:pt idx="5879">
                  <c:v>6.0999999999999997E-4</c:v>
                </c:pt>
                <c:pt idx="5880">
                  <c:v>6.0999999999999997E-4</c:v>
                </c:pt>
                <c:pt idx="5881">
                  <c:v>5.5999999999999995E-4</c:v>
                </c:pt>
                <c:pt idx="5882">
                  <c:v>5.5999999999999995E-4</c:v>
                </c:pt>
                <c:pt idx="5883">
                  <c:v>5.0000000000000001E-4</c:v>
                </c:pt>
                <c:pt idx="5884">
                  <c:v>5.0000000000000001E-4</c:v>
                </c:pt>
                <c:pt idx="5885">
                  <c:v>4.4999999999999999E-4</c:v>
                </c:pt>
                <c:pt idx="5886">
                  <c:v>4.4999999999999999E-4</c:v>
                </c:pt>
                <c:pt idx="5887">
                  <c:v>4.0000000000000002E-4</c:v>
                </c:pt>
                <c:pt idx="5888">
                  <c:v>4.0000000000000002E-4</c:v>
                </c:pt>
                <c:pt idx="5889">
                  <c:v>3.4000000000000002E-4</c:v>
                </c:pt>
                <c:pt idx="5890">
                  <c:v>3.4000000000000002E-4</c:v>
                </c:pt>
                <c:pt idx="5891">
                  <c:v>2.9E-4</c:v>
                </c:pt>
                <c:pt idx="5892">
                  <c:v>2.9E-4</c:v>
                </c:pt>
                <c:pt idx="5893">
                  <c:v>2.3000000000000001E-4</c:v>
                </c:pt>
                <c:pt idx="5894">
                  <c:v>1.8000000000000001E-4</c:v>
                </c:pt>
                <c:pt idx="5895">
                  <c:v>1.8000000000000001E-4</c:v>
                </c:pt>
                <c:pt idx="5896">
                  <c:v>1.2E-4</c:v>
                </c:pt>
                <c:pt idx="5897">
                  <c:v>1.2E-4</c:v>
                </c:pt>
                <c:pt idx="5898">
                  <c:v>6.9999999999999994E-5</c:v>
                </c:pt>
                <c:pt idx="5899">
                  <c:v>6.9999999999999994E-5</c:v>
                </c:pt>
                <c:pt idx="5900">
                  <c:v>1.0000000000000001E-5</c:v>
                </c:pt>
                <c:pt idx="5901">
                  <c:v>-4.0000000000000003E-5</c:v>
                </c:pt>
                <c:pt idx="5902">
                  <c:v>-4.0000000000000003E-5</c:v>
                </c:pt>
                <c:pt idx="5903">
                  <c:v>-1E-4</c:v>
                </c:pt>
                <c:pt idx="5904">
                  <c:v>-1E-4</c:v>
                </c:pt>
                <c:pt idx="5905">
                  <c:v>-1.4999999999999999E-4</c:v>
                </c:pt>
                <c:pt idx="5906">
                  <c:v>-1.4999999999999999E-4</c:v>
                </c:pt>
                <c:pt idx="5907">
                  <c:v>-2.0000000000000001E-4</c:v>
                </c:pt>
                <c:pt idx="5908">
                  <c:v>-2.5999999999999998E-4</c:v>
                </c:pt>
                <c:pt idx="5909">
                  <c:v>-2.5999999999999998E-4</c:v>
                </c:pt>
                <c:pt idx="5910">
                  <c:v>-3.1E-4</c:v>
                </c:pt>
                <c:pt idx="5911">
                  <c:v>-3.1E-4</c:v>
                </c:pt>
                <c:pt idx="5912">
                  <c:v>-3.6999999999999999E-4</c:v>
                </c:pt>
                <c:pt idx="5913">
                  <c:v>-4.2000000000000002E-4</c:v>
                </c:pt>
                <c:pt idx="5914">
                  <c:v>-4.2000000000000002E-4</c:v>
                </c:pt>
                <c:pt idx="5915">
                  <c:v>-4.8000000000000001E-4</c:v>
                </c:pt>
                <c:pt idx="5916">
                  <c:v>-4.8000000000000001E-4</c:v>
                </c:pt>
                <c:pt idx="5917">
                  <c:v>-5.2999999999999998E-4</c:v>
                </c:pt>
                <c:pt idx="5918">
                  <c:v>-5.2999999999999998E-4</c:v>
                </c:pt>
                <c:pt idx="5919">
                  <c:v>-5.9000000000000003E-4</c:v>
                </c:pt>
                <c:pt idx="5920">
                  <c:v>-5.9000000000000003E-4</c:v>
                </c:pt>
                <c:pt idx="5921">
                  <c:v>-6.4000000000000005E-4</c:v>
                </c:pt>
                <c:pt idx="5922">
                  <c:v>-6.8999999999999997E-4</c:v>
                </c:pt>
                <c:pt idx="5923">
                  <c:v>-6.8999999999999997E-4</c:v>
                </c:pt>
                <c:pt idx="5924">
                  <c:v>-7.5000000000000002E-4</c:v>
                </c:pt>
                <c:pt idx="5925">
                  <c:v>-7.5000000000000002E-4</c:v>
                </c:pt>
                <c:pt idx="5926">
                  <c:v>-8.0000000000000004E-4</c:v>
                </c:pt>
                <c:pt idx="5927">
                  <c:v>-8.0000000000000004E-4</c:v>
                </c:pt>
                <c:pt idx="5928">
                  <c:v>-8.5999999999999998E-4</c:v>
                </c:pt>
                <c:pt idx="5929">
                  <c:v>-8.5999999999999998E-4</c:v>
                </c:pt>
                <c:pt idx="5930">
                  <c:v>-9.1E-4</c:v>
                </c:pt>
                <c:pt idx="5931">
                  <c:v>-9.1E-4</c:v>
                </c:pt>
                <c:pt idx="5932">
                  <c:v>-9.7000000000000005E-4</c:v>
                </c:pt>
                <c:pt idx="5933">
                  <c:v>-9.7000000000000005E-4</c:v>
                </c:pt>
                <c:pt idx="5934">
                  <c:v>-1.0200000000000001E-3</c:v>
                </c:pt>
                <c:pt idx="5935">
                  <c:v>-1.0200000000000001E-3</c:v>
                </c:pt>
                <c:pt idx="5936">
                  <c:v>-1.08E-3</c:v>
                </c:pt>
                <c:pt idx="5937">
                  <c:v>-1.08E-3</c:v>
                </c:pt>
                <c:pt idx="5938">
                  <c:v>-1.1299999999999999E-3</c:v>
                </c:pt>
                <c:pt idx="5939">
                  <c:v>-1.1299999999999999E-3</c:v>
                </c:pt>
                <c:pt idx="5940">
                  <c:v>-1.1800000000000001E-3</c:v>
                </c:pt>
                <c:pt idx="5941">
                  <c:v>-1.1800000000000001E-3</c:v>
                </c:pt>
                <c:pt idx="5942">
                  <c:v>-1.24E-3</c:v>
                </c:pt>
                <c:pt idx="5943">
                  <c:v>-1.24E-3</c:v>
                </c:pt>
                <c:pt idx="5944">
                  <c:v>-1.2899999999999999E-3</c:v>
                </c:pt>
                <c:pt idx="5945">
                  <c:v>-1.2899999999999999E-3</c:v>
                </c:pt>
                <c:pt idx="5946">
                  <c:v>-1.2899999999999999E-3</c:v>
                </c:pt>
                <c:pt idx="5947">
                  <c:v>-1.3500000000000001E-3</c:v>
                </c:pt>
                <c:pt idx="5948">
                  <c:v>-1.3500000000000001E-3</c:v>
                </c:pt>
                <c:pt idx="5949">
                  <c:v>-1.4E-3</c:v>
                </c:pt>
                <c:pt idx="5950">
                  <c:v>-1.4E-3</c:v>
                </c:pt>
                <c:pt idx="5951">
                  <c:v>-1.4E-3</c:v>
                </c:pt>
                <c:pt idx="5952">
                  <c:v>-1.4599999999999999E-3</c:v>
                </c:pt>
                <c:pt idx="5953">
                  <c:v>-1.4599999999999999E-3</c:v>
                </c:pt>
                <c:pt idx="5954">
                  <c:v>-1.5100000000000001E-3</c:v>
                </c:pt>
                <c:pt idx="5955">
                  <c:v>-1.5100000000000001E-3</c:v>
                </c:pt>
                <c:pt idx="5956">
                  <c:v>-1.5100000000000001E-3</c:v>
                </c:pt>
                <c:pt idx="5957">
                  <c:v>-1.57E-3</c:v>
                </c:pt>
                <c:pt idx="5958">
                  <c:v>-1.57E-3</c:v>
                </c:pt>
                <c:pt idx="5959">
                  <c:v>-1.57E-3</c:v>
                </c:pt>
                <c:pt idx="5960">
                  <c:v>-1.6199999999999999E-3</c:v>
                </c:pt>
                <c:pt idx="5961">
                  <c:v>-1.6199999999999999E-3</c:v>
                </c:pt>
                <c:pt idx="5962">
                  <c:v>-1.6199999999999999E-3</c:v>
                </c:pt>
                <c:pt idx="5963">
                  <c:v>-1.67E-3</c:v>
                </c:pt>
                <c:pt idx="5964">
                  <c:v>-1.67E-3</c:v>
                </c:pt>
                <c:pt idx="5965">
                  <c:v>-1.67E-3</c:v>
                </c:pt>
                <c:pt idx="5966">
                  <c:v>-1.67E-3</c:v>
                </c:pt>
                <c:pt idx="5967">
                  <c:v>-1.73E-3</c:v>
                </c:pt>
                <c:pt idx="5968">
                  <c:v>-1.73E-3</c:v>
                </c:pt>
                <c:pt idx="5969">
                  <c:v>-1.73E-3</c:v>
                </c:pt>
                <c:pt idx="5970">
                  <c:v>-1.73E-3</c:v>
                </c:pt>
                <c:pt idx="5971">
                  <c:v>-1.7799999999999999E-3</c:v>
                </c:pt>
                <c:pt idx="5972">
                  <c:v>-1.7799999999999999E-3</c:v>
                </c:pt>
                <c:pt idx="5973">
                  <c:v>-1.7799999999999999E-3</c:v>
                </c:pt>
                <c:pt idx="5974">
                  <c:v>-1.7799999999999999E-3</c:v>
                </c:pt>
                <c:pt idx="5975">
                  <c:v>-1.8400000000000001E-3</c:v>
                </c:pt>
                <c:pt idx="5976">
                  <c:v>-1.8400000000000001E-3</c:v>
                </c:pt>
                <c:pt idx="5977">
                  <c:v>-1.8400000000000001E-3</c:v>
                </c:pt>
                <c:pt idx="5978">
                  <c:v>-1.8400000000000001E-3</c:v>
                </c:pt>
                <c:pt idx="5979">
                  <c:v>-1.8400000000000001E-3</c:v>
                </c:pt>
                <c:pt idx="5980">
                  <c:v>-1.8400000000000001E-3</c:v>
                </c:pt>
                <c:pt idx="5981">
                  <c:v>-1.8400000000000001E-3</c:v>
                </c:pt>
                <c:pt idx="5982">
                  <c:v>-1.89E-3</c:v>
                </c:pt>
                <c:pt idx="5983">
                  <c:v>-1.89E-3</c:v>
                </c:pt>
                <c:pt idx="5984">
                  <c:v>-1.89E-3</c:v>
                </c:pt>
                <c:pt idx="5985">
                  <c:v>-1.89E-3</c:v>
                </c:pt>
                <c:pt idx="5986">
                  <c:v>-1.89E-3</c:v>
                </c:pt>
                <c:pt idx="5987">
                  <c:v>-1.89E-3</c:v>
                </c:pt>
                <c:pt idx="5988">
                  <c:v>-1.89E-3</c:v>
                </c:pt>
                <c:pt idx="5989">
                  <c:v>-1.9499999999999999E-3</c:v>
                </c:pt>
                <c:pt idx="5990">
                  <c:v>-1.9499999999999999E-3</c:v>
                </c:pt>
                <c:pt idx="5991">
                  <c:v>-1.9499999999999999E-3</c:v>
                </c:pt>
                <c:pt idx="5992">
                  <c:v>-1.9499999999999999E-3</c:v>
                </c:pt>
                <c:pt idx="5993">
                  <c:v>-1.9499999999999999E-3</c:v>
                </c:pt>
                <c:pt idx="5994">
                  <c:v>-1.9499999999999999E-3</c:v>
                </c:pt>
                <c:pt idx="5995">
                  <c:v>-1.9499999999999999E-3</c:v>
                </c:pt>
                <c:pt idx="5996">
                  <c:v>-1.9499999999999999E-3</c:v>
                </c:pt>
                <c:pt idx="5997">
                  <c:v>-1.9499999999999999E-3</c:v>
                </c:pt>
                <c:pt idx="5998">
                  <c:v>-1.9499999999999999E-3</c:v>
                </c:pt>
                <c:pt idx="5999">
                  <c:v>-1.9499999999999999E-3</c:v>
                </c:pt>
                <c:pt idx="6000">
                  <c:v>-1.9499999999999999E-3</c:v>
                </c:pt>
                <c:pt idx="6001">
                  <c:v>-1.9499999999999999E-3</c:v>
                </c:pt>
                <c:pt idx="6002">
                  <c:v>-1.9499999999999999E-3</c:v>
                </c:pt>
                <c:pt idx="6003">
                  <c:v>-2E-3</c:v>
                </c:pt>
                <c:pt idx="6004">
                  <c:v>-2E-3</c:v>
                </c:pt>
                <c:pt idx="6005">
                  <c:v>-2E-3</c:v>
                </c:pt>
                <c:pt idx="6006">
                  <c:v>-2E-3</c:v>
                </c:pt>
                <c:pt idx="6007">
                  <c:v>-2E-3</c:v>
                </c:pt>
                <c:pt idx="6008">
                  <c:v>-2E-3</c:v>
                </c:pt>
                <c:pt idx="6009">
                  <c:v>-2E-3</c:v>
                </c:pt>
                <c:pt idx="6010">
                  <c:v>-2E-3</c:v>
                </c:pt>
                <c:pt idx="6011">
                  <c:v>-2E-3</c:v>
                </c:pt>
                <c:pt idx="6012">
                  <c:v>-2E-3</c:v>
                </c:pt>
                <c:pt idx="6013">
                  <c:v>-2E-3</c:v>
                </c:pt>
                <c:pt idx="6014">
                  <c:v>-2E-3</c:v>
                </c:pt>
                <c:pt idx="6015">
                  <c:v>-2E-3</c:v>
                </c:pt>
                <c:pt idx="6016">
                  <c:v>-2E-3</c:v>
                </c:pt>
                <c:pt idx="6017">
                  <c:v>-2E-3</c:v>
                </c:pt>
                <c:pt idx="6018">
                  <c:v>-2E-3</c:v>
                </c:pt>
                <c:pt idx="6019">
                  <c:v>-2E-3</c:v>
                </c:pt>
                <c:pt idx="6020">
                  <c:v>-2E-3</c:v>
                </c:pt>
                <c:pt idx="6021">
                  <c:v>-2E-3</c:v>
                </c:pt>
                <c:pt idx="6022">
                  <c:v>-2E-3</c:v>
                </c:pt>
                <c:pt idx="6023">
                  <c:v>-2E-3</c:v>
                </c:pt>
                <c:pt idx="6024">
                  <c:v>-2E-3</c:v>
                </c:pt>
                <c:pt idx="6025">
                  <c:v>-2.0600000000000002E-3</c:v>
                </c:pt>
                <c:pt idx="6026">
                  <c:v>-2.0600000000000002E-3</c:v>
                </c:pt>
                <c:pt idx="6027">
                  <c:v>-2.0600000000000002E-3</c:v>
                </c:pt>
                <c:pt idx="6028">
                  <c:v>-2.0600000000000002E-3</c:v>
                </c:pt>
                <c:pt idx="6029">
                  <c:v>-2.0600000000000002E-3</c:v>
                </c:pt>
                <c:pt idx="6030">
                  <c:v>-2.0600000000000002E-3</c:v>
                </c:pt>
                <c:pt idx="6031">
                  <c:v>-2.0600000000000002E-3</c:v>
                </c:pt>
                <c:pt idx="6032">
                  <c:v>-2.0600000000000002E-3</c:v>
                </c:pt>
                <c:pt idx="6033">
                  <c:v>-2.0600000000000002E-3</c:v>
                </c:pt>
                <c:pt idx="6034">
                  <c:v>-2.0600000000000002E-3</c:v>
                </c:pt>
                <c:pt idx="6035">
                  <c:v>-2.0600000000000002E-3</c:v>
                </c:pt>
                <c:pt idx="6036">
                  <c:v>-2.0600000000000002E-3</c:v>
                </c:pt>
                <c:pt idx="6037">
                  <c:v>-2.0600000000000002E-3</c:v>
                </c:pt>
                <c:pt idx="6038">
                  <c:v>-2.1099999999999999E-3</c:v>
                </c:pt>
                <c:pt idx="6039">
                  <c:v>-2.1099999999999999E-3</c:v>
                </c:pt>
                <c:pt idx="6040">
                  <c:v>-2.1099999999999999E-3</c:v>
                </c:pt>
                <c:pt idx="6041">
                  <c:v>-2.1099999999999999E-3</c:v>
                </c:pt>
                <c:pt idx="6042">
                  <c:v>-2.1099999999999999E-3</c:v>
                </c:pt>
                <c:pt idx="6043">
                  <c:v>-2.1099999999999999E-3</c:v>
                </c:pt>
                <c:pt idx="6044">
                  <c:v>-2.1099999999999999E-3</c:v>
                </c:pt>
                <c:pt idx="6045">
                  <c:v>-2.1099999999999999E-3</c:v>
                </c:pt>
                <c:pt idx="6046">
                  <c:v>-2.1099999999999999E-3</c:v>
                </c:pt>
                <c:pt idx="6047">
                  <c:v>-2.16E-3</c:v>
                </c:pt>
                <c:pt idx="6048">
                  <c:v>-2.16E-3</c:v>
                </c:pt>
                <c:pt idx="6049">
                  <c:v>-2.16E-3</c:v>
                </c:pt>
                <c:pt idx="6050">
                  <c:v>-2.16E-3</c:v>
                </c:pt>
                <c:pt idx="6051">
                  <c:v>-2.16E-3</c:v>
                </c:pt>
                <c:pt idx="6052">
                  <c:v>-2.2200000000000002E-3</c:v>
                </c:pt>
                <c:pt idx="6053">
                  <c:v>-2.2200000000000002E-3</c:v>
                </c:pt>
                <c:pt idx="6054">
                  <c:v>-2.2200000000000002E-3</c:v>
                </c:pt>
                <c:pt idx="6055">
                  <c:v>-2.2200000000000002E-3</c:v>
                </c:pt>
                <c:pt idx="6056">
                  <c:v>-2.2200000000000002E-3</c:v>
                </c:pt>
                <c:pt idx="6057">
                  <c:v>-2.2699999999999999E-3</c:v>
                </c:pt>
                <c:pt idx="6058">
                  <c:v>-2.2699999999999999E-3</c:v>
                </c:pt>
                <c:pt idx="6059">
                  <c:v>-2.2699999999999999E-3</c:v>
                </c:pt>
                <c:pt idx="6060">
                  <c:v>-2.2699999999999999E-3</c:v>
                </c:pt>
                <c:pt idx="6061">
                  <c:v>-2.33E-3</c:v>
                </c:pt>
                <c:pt idx="6062">
                  <c:v>-2.33E-3</c:v>
                </c:pt>
                <c:pt idx="6063">
                  <c:v>-2.33E-3</c:v>
                </c:pt>
                <c:pt idx="6064">
                  <c:v>-2.33E-3</c:v>
                </c:pt>
                <c:pt idx="6065">
                  <c:v>-2.3800000000000002E-3</c:v>
                </c:pt>
                <c:pt idx="6066">
                  <c:v>-2.3800000000000002E-3</c:v>
                </c:pt>
                <c:pt idx="6067">
                  <c:v>-2.3800000000000002E-3</c:v>
                </c:pt>
                <c:pt idx="6068">
                  <c:v>-2.4399999999999999E-3</c:v>
                </c:pt>
                <c:pt idx="6069">
                  <c:v>-2.4399999999999999E-3</c:v>
                </c:pt>
                <c:pt idx="6070">
                  <c:v>-2.4399999999999999E-3</c:v>
                </c:pt>
                <c:pt idx="6071">
                  <c:v>-2.49E-3</c:v>
                </c:pt>
                <c:pt idx="6072">
                  <c:v>-2.49E-3</c:v>
                </c:pt>
                <c:pt idx="6073">
                  <c:v>-2.49E-3</c:v>
                </c:pt>
                <c:pt idx="6074">
                  <c:v>-2.5500000000000002E-3</c:v>
                </c:pt>
                <c:pt idx="6075">
                  <c:v>-2.5500000000000002E-3</c:v>
                </c:pt>
                <c:pt idx="6076">
                  <c:v>-2.5500000000000002E-3</c:v>
                </c:pt>
                <c:pt idx="6077">
                  <c:v>-2.5999999999999999E-3</c:v>
                </c:pt>
                <c:pt idx="6078">
                  <c:v>-2.5999999999999999E-3</c:v>
                </c:pt>
                <c:pt idx="6079">
                  <c:v>-2.5999999999999999E-3</c:v>
                </c:pt>
                <c:pt idx="6080">
                  <c:v>-2.65E-3</c:v>
                </c:pt>
                <c:pt idx="6081">
                  <c:v>-2.65E-3</c:v>
                </c:pt>
                <c:pt idx="6082">
                  <c:v>-2.65E-3</c:v>
                </c:pt>
                <c:pt idx="6083">
                  <c:v>-2.7100000000000002E-3</c:v>
                </c:pt>
                <c:pt idx="6084">
                  <c:v>-2.7100000000000002E-3</c:v>
                </c:pt>
                <c:pt idx="6085">
                  <c:v>-2.7599999999999999E-3</c:v>
                </c:pt>
                <c:pt idx="6086">
                  <c:v>-2.7599999999999999E-3</c:v>
                </c:pt>
                <c:pt idx="6087">
                  <c:v>-2.7599999999999999E-3</c:v>
                </c:pt>
                <c:pt idx="6088">
                  <c:v>-2.82E-3</c:v>
                </c:pt>
                <c:pt idx="6089">
                  <c:v>-2.82E-3</c:v>
                </c:pt>
                <c:pt idx="6090">
                  <c:v>-2.8700000000000002E-3</c:v>
                </c:pt>
                <c:pt idx="6091">
                  <c:v>-2.8700000000000002E-3</c:v>
                </c:pt>
                <c:pt idx="6092">
                  <c:v>-2.8700000000000002E-3</c:v>
                </c:pt>
                <c:pt idx="6093">
                  <c:v>-2.9299999999999999E-3</c:v>
                </c:pt>
                <c:pt idx="6094">
                  <c:v>-2.9299999999999999E-3</c:v>
                </c:pt>
                <c:pt idx="6095">
                  <c:v>-2.98E-3</c:v>
                </c:pt>
                <c:pt idx="6096">
                  <c:v>-2.98E-3</c:v>
                </c:pt>
                <c:pt idx="6097">
                  <c:v>-2.98E-3</c:v>
                </c:pt>
                <c:pt idx="6098">
                  <c:v>-3.0400000000000002E-3</c:v>
                </c:pt>
                <c:pt idx="6099">
                  <c:v>-3.0400000000000002E-3</c:v>
                </c:pt>
                <c:pt idx="6100">
                  <c:v>-3.0899999999999999E-3</c:v>
                </c:pt>
                <c:pt idx="6101">
                  <c:v>-3.0899999999999999E-3</c:v>
                </c:pt>
                <c:pt idx="6102">
                  <c:v>-3.14E-3</c:v>
                </c:pt>
                <c:pt idx="6103">
                  <c:v>-3.14E-3</c:v>
                </c:pt>
                <c:pt idx="6104">
                  <c:v>-3.14E-3</c:v>
                </c:pt>
                <c:pt idx="6105">
                  <c:v>-3.2000000000000002E-3</c:v>
                </c:pt>
                <c:pt idx="6106">
                  <c:v>-3.2000000000000002E-3</c:v>
                </c:pt>
                <c:pt idx="6107">
                  <c:v>-3.2499999999999999E-3</c:v>
                </c:pt>
                <c:pt idx="6108">
                  <c:v>-3.2499999999999999E-3</c:v>
                </c:pt>
                <c:pt idx="6109">
                  <c:v>-3.2499999999999999E-3</c:v>
                </c:pt>
                <c:pt idx="6110">
                  <c:v>-3.31E-3</c:v>
                </c:pt>
                <c:pt idx="6111">
                  <c:v>-3.31E-3</c:v>
                </c:pt>
                <c:pt idx="6112">
                  <c:v>-3.3600000000000001E-3</c:v>
                </c:pt>
                <c:pt idx="6113">
                  <c:v>-3.3600000000000001E-3</c:v>
                </c:pt>
                <c:pt idx="6114">
                  <c:v>-3.3600000000000001E-3</c:v>
                </c:pt>
                <c:pt idx="6115">
                  <c:v>-3.4199999999999999E-3</c:v>
                </c:pt>
                <c:pt idx="6116">
                  <c:v>-3.4199999999999999E-3</c:v>
                </c:pt>
                <c:pt idx="6117">
                  <c:v>-3.47E-3</c:v>
                </c:pt>
                <c:pt idx="6118">
                  <c:v>-3.47E-3</c:v>
                </c:pt>
                <c:pt idx="6119">
                  <c:v>-3.47E-3</c:v>
                </c:pt>
                <c:pt idx="6120">
                  <c:v>-3.5300000000000002E-3</c:v>
                </c:pt>
                <c:pt idx="6121">
                  <c:v>-3.5300000000000002E-3</c:v>
                </c:pt>
                <c:pt idx="6122">
                  <c:v>-3.5300000000000002E-3</c:v>
                </c:pt>
                <c:pt idx="6123">
                  <c:v>-3.5799999999999998E-3</c:v>
                </c:pt>
                <c:pt idx="6124">
                  <c:v>-3.5799999999999998E-3</c:v>
                </c:pt>
                <c:pt idx="6125">
                  <c:v>-3.5799999999999998E-3</c:v>
                </c:pt>
                <c:pt idx="6126">
                  <c:v>-3.63E-3</c:v>
                </c:pt>
                <c:pt idx="6127">
                  <c:v>-3.63E-3</c:v>
                </c:pt>
                <c:pt idx="6128">
                  <c:v>-3.63E-3</c:v>
                </c:pt>
                <c:pt idx="6129">
                  <c:v>-3.6900000000000001E-3</c:v>
                </c:pt>
                <c:pt idx="6130">
                  <c:v>-3.6900000000000001E-3</c:v>
                </c:pt>
                <c:pt idx="6131">
                  <c:v>-3.6900000000000001E-3</c:v>
                </c:pt>
                <c:pt idx="6132">
                  <c:v>-3.6900000000000001E-3</c:v>
                </c:pt>
                <c:pt idx="6133">
                  <c:v>-3.7399999999999998E-3</c:v>
                </c:pt>
                <c:pt idx="6134">
                  <c:v>-3.7399999999999998E-3</c:v>
                </c:pt>
                <c:pt idx="6135">
                  <c:v>-3.7399999999999998E-3</c:v>
                </c:pt>
                <c:pt idx="6136">
                  <c:v>-3.8E-3</c:v>
                </c:pt>
                <c:pt idx="6137">
                  <c:v>-3.8E-3</c:v>
                </c:pt>
                <c:pt idx="6138">
                  <c:v>-3.8E-3</c:v>
                </c:pt>
                <c:pt idx="6139">
                  <c:v>-3.8E-3</c:v>
                </c:pt>
                <c:pt idx="6140">
                  <c:v>-3.8E-3</c:v>
                </c:pt>
                <c:pt idx="6141">
                  <c:v>-3.8500000000000001E-3</c:v>
                </c:pt>
                <c:pt idx="6142">
                  <c:v>-3.8500000000000001E-3</c:v>
                </c:pt>
                <c:pt idx="6143">
                  <c:v>-3.8500000000000001E-3</c:v>
                </c:pt>
                <c:pt idx="6144">
                  <c:v>-3.8500000000000001E-3</c:v>
                </c:pt>
                <c:pt idx="6145">
                  <c:v>-3.8500000000000001E-3</c:v>
                </c:pt>
                <c:pt idx="6146">
                  <c:v>-3.8500000000000001E-3</c:v>
                </c:pt>
                <c:pt idx="6147">
                  <c:v>-3.9100000000000003E-3</c:v>
                </c:pt>
                <c:pt idx="6148">
                  <c:v>-3.9100000000000003E-3</c:v>
                </c:pt>
                <c:pt idx="6149">
                  <c:v>-3.9100000000000003E-3</c:v>
                </c:pt>
                <c:pt idx="6150">
                  <c:v>-3.9100000000000003E-3</c:v>
                </c:pt>
                <c:pt idx="6151">
                  <c:v>-3.9100000000000003E-3</c:v>
                </c:pt>
                <c:pt idx="6152">
                  <c:v>-3.9100000000000003E-3</c:v>
                </c:pt>
                <c:pt idx="6153">
                  <c:v>-3.9100000000000003E-3</c:v>
                </c:pt>
                <c:pt idx="6154">
                  <c:v>-3.9100000000000003E-3</c:v>
                </c:pt>
                <c:pt idx="6155">
                  <c:v>-3.96E-3</c:v>
                </c:pt>
                <c:pt idx="6156">
                  <c:v>-3.96E-3</c:v>
                </c:pt>
                <c:pt idx="6157">
                  <c:v>-3.96E-3</c:v>
                </c:pt>
                <c:pt idx="6158">
                  <c:v>-3.96E-3</c:v>
                </c:pt>
                <c:pt idx="6159">
                  <c:v>-3.96E-3</c:v>
                </c:pt>
                <c:pt idx="6160">
                  <c:v>-3.96E-3</c:v>
                </c:pt>
                <c:pt idx="6161">
                  <c:v>-3.96E-3</c:v>
                </c:pt>
                <c:pt idx="6162">
                  <c:v>-3.96E-3</c:v>
                </c:pt>
                <c:pt idx="6163">
                  <c:v>-3.96E-3</c:v>
                </c:pt>
                <c:pt idx="6164">
                  <c:v>-3.96E-3</c:v>
                </c:pt>
                <c:pt idx="6165">
                  <c:v>-3.96E-3</c:v>
                </c:pt>
                <c:pt idx="6166">
                  <c:v>-3.96E-3</c:v>
                </c:pt>
                <c:pt idx="6167">
                  <c:v>-3.96E-3</c:v>
                </c:pt>
                <c:pt idx="6168">
                  <c:v>-3.96E-3</c:v>
                </c:pt>
                <c:pt idx="6169">
                  <c:v>-3.96E-3</c:v>
                </c:pt>
                <c:pt idx="6170">
                  <c:v>-3.96E-3</c:v>
                </c:pt>
                <c:pt idx="6171">
                  <c:v>-3.96E-3</c:v>
                </c:pt>
                <c:pt idx="6172">
                  <c:v>-3.96E-3</c:v>
                </c:pt>
                <c:pt idx="6173">
                  <c:v>-3.96E-3</c:v>
                </c:pt>
                <c:pt idx="6174">
                  <c:v>-3.96E-3</c:v>
                </c:pt>
                <c:pt idx="6175">
                  <c:v>-3.96E-3</c:v>
                </c:pt>
                <c:pt idx="6176">
                  <c:v>-3.9100000000000003E-3</c:v>
                </c:pt>
                <c:pt idx="6177">
                  <c:v>-3.9100000000000003E-3</c:v>
                </c:pt>
                <c:pt idx="6178">
                  <c:v>-3.9100000000000003E-3</c:v>
                </c:pt>
                <c:pt idx="6179">
                  <c:v>-3.9100000000000003E-3</c:v>
                </c:pt>
                <c:pt idx="6180">
                  <c:v>-3.9100000000000003E-3</c:v>
                </c:pt>
                <c:pt idx="6181">
                  <c:v>-3.9100000000000003E-3</c:v>
                </c:pt>
                <c:pt idx="6182">
                  <c:v>-3.9100000000000003E-3</c:v>
                </c:pt>
                <c:pt idx="6183">
                  <c:v>-3.9100000000000003E-3</c:v>
                </c:pt>
                <c:pt idx="6184">
                  <c:v>-3.9100000000000003E-3</c:v>
                </c:pt>
                <c:pt idx="6185">
                  <c:v>-3.9100000000000003E-3</c:v>
                </c:pt>
                <c:pt idx="6186">
                  <c:v>-3.9100000000000003E-3</c:v>
                </c:pt>
                <c:pt idx="6187">
                  <c:v>-3.8500000000000001E-3</c:v>
                </c:pt>
                <c:pt idx="6188">
                  <c:v>-3.8500000000000001E-3</c:v>
                </c:pt>
                <c:pt idx="6189">
                  <c:v>-3.8500000000000001E-3</c:v>
                </c:pt>
                <c:pt idx="6190">
                  <c:v>-3.8500000000000001E-3</c:v>
                </c:pt>
                <c:pt idx="6191">
                  <c:v>-3.8500000000000001E-3</c:v>
                </c:pt>
                <c:pt idx="6192">
                  <c:v>-3.8500000000000001E-3</c:v>
                </c:pt>
                <c:pt idx="6193">
                  <c:v>-3.8500000000000001E-3</c:v>
                </c:pt>
                <c:pt idx="6194">
                  <c:v>-3.8500000000000001E-3</c:v>
                </c:pt>
                <c:pt idx="6195">
                  <c:v>-3.8E-3</c:v>
                </c:pt>
                <c:pt idx="6196">
                  <c:v>-3.8E-3</c:v>
                </c:pt>
                <c:pt idx="6197">
                  <c:v>-3.8E-3</c:v>
                </c:pt>
                <c:pt idx="6198">
                  <c:v>-3.8E-3</c:v>
                </c:pt>
                <c:pt idx="6199">
                  <c:v>-3.8E-3</c:v>
                </c:pt>
                <c:pt idx="6200">
                  <c:v>-3.8E-3</c:v>
                </c:pt>
                <c:pt idx="6201">
                  <c:v>-3.8E-3</c:v>
                </c:pt>
                <c:pt idx="6202">
                  <c:v>-3.8E-3</c:v>
                </c:pt>
                <c:pt idx="6203">
                  <c:v>-3.8E-3</c:v>
                </c:pt>
                <c:pt idx="6204">
                  <c:v>-3.7399999999999998E-3</c:v>
                </c:pt>
                <c:pt idx="6205">
                  <c:v>-3.7399999999999998E-3</c:v>
                </c:pt>
                <c:pt idx="6206">
                  <c:v>-3.7399999999999998E-3</c:v>
                </c:pt>
                <c:pt idx="6207">
                  <c:v>-3.7399999999999998E-3</c:v>
                </c:pt>
                <c:pt idx="6208">
                  <c:v>-3.7399999999999998E-3</c:v>
                </c:pt>
                <c:pt idx="6209">
                  <c:v>-3.7399999999999998E-3</c:v>
                </c:pt>
                <c:pt idx="6210">
                  <c:v>-3.7399999999999998E-3</c:v>
                </c:pt>
                <c:pt idx="6211">
                  <c:v>-3.7399999999999998E-3</c:v>
                </c:pt>
                <c:pt idx="6212">
                  <c:v>-3.7399999999999998E-3</c:v>
                </c:pt>
                <c:pt idx="6213">
                  <c:v>-3.7399999999999998E-3</c:v>
                </c:pt>
                <c:pt idx="6214">
                  <c:v>-3.7399999999999998E-3</c:v>
                </c:pt>
                <c:pt idx="6215">
                  <c:v>-3.6900000000000001E-3</c:v>
                </c:pt>
                <c:pt idx="6216">
                  <c:v>-3.6900000000000001E-3</c:v>
                </c:pt>
                <c:pt idx="6217">
                  <c:v>-3.6900000000000001E-3</c:v>
                </c:pt>
                <c:pt idx="6218">
                  <c:v>-3.6900000000000001E-3</c:v>
                </c:pt>
                <c:pt idx="6219">
                  <c:v>-3.6900000000000001E-3</c:v>
                </c:pt>
                <c:pt idx="6220">
                  <c:v>-3.6900000000000001E-3</c:v>
                </c:pt>
                <c:pt idx="6221">
                  <c:v>-3.6900000000000001E-3</c:v>
                </c:pt>
                <c:pt idx="6222">
                  <c:v>-3.6900000000000001E-3</c:v>
                </c:pt>
                <c:pt idx="6223">
                  <c:v>-3.6900000000000001E-3</c:v>
                </c:pt>
                <c:pt idx="6224">
                  <c:v>-3.6900000000000001E-3</c:v>
                </c:pt>
                <c:pt idx="6225">
                  <c:v>-3.6900000000000001E-3</c:v>
                </c:pt>
                <c:pt idx="6226">
                  <c:v>-3.6900000000000001E-3</c:v>
                </c:pt>
                <c:pt idx="6227">
                  <c:v>-3.6900000000000001E-3</c:v>
                </c:pt>
                <c:pt idx="6228">
                  <c:v>-3.6900000000000001E-3</c:v>
                </c:pt>
                <c:pt idx="6229">
                  <c:v>-3.6900000000000001E-3</c:v>
                </c:pt>
                <c:pt idx="6230">
                  <c:v>-3.6900000000000001E-3</c:v>
                </c:pt>
                <c:pt idx="6231">
                  <c:v>-3.6900000000000001E-3</c:v>
                </c:pt>
                <c:pt idx="6232">
                  <c:v>-3.6900000000000001E-3</c:v>
                </c:pt>
                <c:pt idx="6233">
                  <c:v>-3.6900000000000001E-3</c:v>
                </c:pt>
                <c:pt idx="6234">
                  <c:v>-3.6900000000000001E-3</c:v>
                </c:pt>
                <c:pt idx="6235">
                  <c:v>-3.6900000000000001E-3</c:v>
                </c:pt>
                <c:pt idx="6236">
                  <c:v>-3.6900000000000001E-3</c:v>
                </c:pt>
                <c:pt idx="6237">
                  <c:v>-3.6900000000000001E-3</c:v>
                </c:pt>
                <c:pt idx="6238">
                  <c:v>-3.6900000000000001E-3</c:v>
                </c:pt>
                <c:pt idx="6239">
                  <c:v>-3.7399999999999998E-3</c:v>
                </c:pt>
                <c:pt idx="6240">
                  <c:v>-3.7399999999999998E-3</c:v>
                </c:pt>
                <c:pt idx="6241">
                  <c:v>-3.7399999999999998E-3</c:v>
                </c:pt>
                <c:pt idx="6242">
                  <c:v>-3.7399999999999998E-3</c:v>
                </c:pt>
                <c:pt idx="6243">
                  <c:v>-3.7399999999999998E-3</c:v>
                </c:pt>
                <c:pt idx="6244">
                  <c:v>-3.7399999999999998E-3</c:v>
                </c:pt>
                <c:pt idx="6245">
                  <c:v>-3.7399999999999998E-3</c:v>
                </c:pt>
                <c:pt idx="6246">
                  <c:v>-3.7399999999999998E-3</c:v>
                </c:pt>
                <c:pt idx="6247">
                  <c:v>-3.8E-3</c:v>
                </c:pt>
                <c:pt idx="6248">
                  <c:v>-3.8E-3</c:v>
                </c:pt>
                <c:pt idx="6249">
                  <c:v>-3.8E-3</c:v>
                </c:pt>
                <c:pt idx="6250">
                  <c:v>-3.8E-3</c:v>
                </c:pt>
                <c:pt idx="6251">
                  <c:v>-3.8E-3</c:v>
                </c:pt>
                <c:pt idx="6252">
                  <c:v>-3.8E-3</c:v>
                </c:pt>
                <c:pt idx="6253">
                  <c:v>-3.8500000000000001E-3</c:v>
                </c:pt>
                <c:pt idx="6254">
                  <c:v>-3.8500000000000001E-3</c:v>
                </c:pt>
                <c:pt idx="6255">
                  <c:v>-3.8500000000000001E-3</c:v>
                </c:pt>
                <c:pt idx="6256">
                  <c:v>-3.8500000000000001E-3</c:v>
                </c:pt>
                <c:pt idx="6257">
                  <c:v>-3.8500000000000001E-3</c:v>
                </c:pt>
                <c:pt idx="6258">
                  <c:v>-3.9100000000000003E-3</c:v>
                </c:pt>
                <c:pt idx="6259">
                  <c:v>-3.9100000000000003E-3</c:v>
                </c:pt>
                <c:pt idx="6260">
                  <c:v>-3.9100000000000003E-3</c:v>
                </c:pt>
                <c:pt idx="6261">
                  <c:v>-3.9100000000000003E-3</c:v>
                </c:pt>
                <c:pt idx="6262">
                  <c:v>-3.96E-3</c:v>
                </c:pt>
                <c:pt idx="6263">
                  <c:v>-3.96E-3</c:v>
                </c:pt>
                <c:pt idx="6264">
                  <c:v>-3.96E-3</c:v>
                </c:pt>
                <c:pt idx="6265">
                  <c:v>-4.0200000000000001E-3</c:v>
                </c:pt>
                <c:pt idx="6266">
                  <c:v>-4.0200000000000001E-3</c:v>
                </c:pt>
                <c:pt idx="6267">
                  <c:v>-4.0200000000000001E-3</c:v>
                </c:pt>
                <c:pt idx="6268">
                  <c:v>-4.0200000000000001E-3</c:v>
                </c:pt>
                <c:pt idx="6269">
                  <c:v>-4.0699999999999998E-3</c:v>
                </c:pt>
                <c:pt idx="6270">
                  <c:v>-4.0699999999999998E-3</c:v>
                </c:pt>
                <c:pt idx="6271">
                  <c:v>-4.0699999999999998E-3</c:v>
                </c:pt>
                <c:pt idx="6272">
                  <c:v>-4.1200000000000004E-3</c:v>
                </c:pt>
                <c:pt idx="6273">
                  <c:v>-4.1200000000000004E-3</c:v>
                </c:pt>
                <c:pt idx="6274">
                  <c:v>-4.1200000000000004E-3</c:v>
                </c:pt>
                <c:pt idx="6275">
                  <c:v>-4.1799999999999997E-3</c:v>
                </c:pt>
                <c:pt idx="6276">
                  <c:v>-4.1799999999999997E-3</c:v>
                </c:pt>
                <c:pt idx="6277">
                  <c:v>-4.1799999999999997E-3</c:v>
                </c:pt>
                <c:pt idx="6278">
                  <c:v>-4.2300000000000003E-3</c:v>
                </c:pt>
                <c:pt idx="6279">
                  <c:v>-4.2300000000000003E-3</c:v>
                </c:pt>
                <c:pt idx="6280">
                  <c:v>-4.2300000000000003E-3</c:v>
                </c:pt>
                <c:pt idx="6281">
                  <c:v>-4.2900000000000004E-3</c:v>
                </c:pt>
                <c:pt idx="6282">
                  <c:v>-4.2900000000000004E-3</c:v>
                </c:pt>
                <c:pt idx="6283">
                  <c:v>-4.3400000000000001E-3</c:v>
                </c:pt>
                <c:pt idx="6284">
                  <c:v>-4.3400000000000001E-3</c:v>
                </c:pt>
                <c:pt idx="6285">
                  <c:v>-4.3400000000000001E-3</c:v>
                </c:pt>
                <c:pt idx="6286">
                  <c:v>-4.4000000000000003E-3</c:v>
                </c:pt>
                <c:pt idx="6287">
                  <c:v>-4.4000000000000003E-3</c:v>
                </c:pt>
                <c:pt idx="6288">
                  <c:v>-4.4000000000000003E-3</c:v>
                </c:pt>
                <c:pt idx="6289">
                  <c:v>-4.45E-3</c:v>
                </c:pt>
                <c:pt idx="6290">
                  <c:v>-4.45E-3</c:v>
                </c:pt>
                <c:pt idx="6291">
                  <c:v>-4.5100000000000001E-3</c:v>
                </c:pt>
                <c:pt idx="6292">
                  <c:v>-4.5100000000000001E-3</c:v>
                </c:pt>
                <c:pt idx="6293">
                  <c:v>-4.5100000000000001E-3</c:v>
                </c:pt>
                <c:pt idx="6294">
                  <c:v>-4.5599999999999998E-3</c:v>
                </c:pt>
                <c:pt idx="6295">
                  <c:v>-4.5599999999999998E-3</c:v>
                </c:pt>
                <c:pt idx="6296">
                  <c:v>-4.6100000000000004E-3</c:v>
                </c:pt>
                <c:pt idx="6297">
                  <c:v>-4.6100000000000004E-3</c:v>
                </c:pt>
                <c:pt idx="6298">
                  <c:v>-4.6100000000000004E-3</c:v>
                </c:pt>
                <c:pt idx="6299">
                  <c:v>-4.6699999999999997E-3</c:v>
                </c:pt>
                <c:pt idx="6300">
                  <c:v>-4.6699999999999997E-3</c:v>
                </c:pt>
                <c:pt idx="6301">
                  <c:v>-4.7200000000000002E-3</c:v>
                </c:pt>
                <c:pt idx="6302">
                  <c:v>-4.7200000000000002E-3</c:v>
                </c:pt>
                <c:pt idx="6303">
                  <c:v>-4.7200000000000002E-3</c:v>
                </c:pt>
                <c:pt idx="6304">
                  <c:v>-4.7800000000000004E-3</c:v>
                </c:pt>
                <c:pt idx="6305">
                  <c:v>-4.7800000000000004E-3</c:v>
                </c:pt>
                <c:pt idx="6306">
                  <c:v>-4.8300000000000001E-3</c:v>
                </c:pt>
                <c:pt idx="6307">
                  <c:v>-4.8300000000000001E-3</c:v>
                </c:pt>
                <c:pt idx="6308">
                  <c:v>-4.8300000000000001E-3</c:v>
                </c:pt>
                <c:pt idx="6309">
                  <c:v>-4.8900000000000002E-3</c:v>
                </c:pt>
                <c:pt idx="6310">
                  <c:v>-4.8900000000000002E-3</c:v>
                </c:pt>
                <c:pt idx="6311">
                  <c:v>-4.9399999999999999E-3</c:v>
                </c:pt>
                <c:pt idx="6312">
                  <c:v>-4.9399999999999999E-3</c:v>
                </c:pt>
                <c:pt idx="6313">
                  <c:v>-4.9399999999999999E-3</c:v>
                </c:pt>
                <c:pt idx="6314">
                  <c:v>-5.0000000000000001E-3</c:v>
                </c:pt>
                <c:pt idx="6315">
                  <c:v>-5.0000000000000001E-3</c:v>
                </c:pt>
                <c:pt idx="6316">
                  <c:v>-5.0499999999999998E-3</c:v>
                </c:pt>
                <c:pt idx="6317">
                  <c:v>-5.0499999999999998E-3</c:v>
                </c:pt>
                <c:pt idx="6318">
                  <c:v>-5.0499999999999998E-3</c:v>
                </c:pt>
                <c:pt idx="6319">
                  <c:v>-5.1000000000000004E-3</c:v>
                </c:pt>
                <c:pt idx="6320">
                  <c:v>-5.1000000000000004E-3</c:v>
                </c:pt>
                <c:pt idx="6321">
                  <c:v>-5.1000000000000004E-3</c:v>
                </c:pt>
                <c:pt idx="6322">
                  <c:v>-5.1599999999999997E-3</c:v>
                </c:pt>
                <c:pt idx="6323">
                  <c:v>-5.1599999999999997E-3</c:v>
                </c:pt>
                <c:pt idx="6324">
                  <c:v>-5.2100000000000002E-3</c:v>
                </c:pt>
                <c:pt idx="6325">
                  <c:v>-5.2100000000000002E-3</c:v>
                </c:pt>
                <c:pt idx="6326">
                  <c:v>-5.2100000000000002E-3</c:v>
                </c:pt>
                <c:pt idx="6327">
                  <c:v>-5.2700000000000004E-3</c:v>
                </c:pt>
                <c:pt idx="6328">
                  <c:v>-5.2700000000000004E-3</c:v>
                </c:pt>
                <c:pt idx="6329">
                  <c:v>-5.3200000000000001E-3</c:v>
                </c:pt>
                <c:pt idx="6330">
                  <c:v>-5.3200000000000001E-3</c:v>
                </c:pt>
                <c:pt idx="6331">
                  <c:v>-5.3200000000000001E-3</c:v>
                </c:pt>
                <c:pt idx="6332">
                  <c:v>-5.3800000000000002E-3</c:v>
                </c:pt>
                <c:pt idx="6333">
                  <c:v>-5.3800000000000002E-3</c:v>
                </c:pt>
                <c:pt idx="6334">
                  <c:v>-5.3800000000000002E-3</c:v>
                </c:pt>
                <c:pt idx="6335">
                  <c:v>-5.4299999999999999E-3</c:v>
                </c:pt>
                <c:pt idx="6336">
                  <c:v>-5.4299999999999999E-3</c:v>
                </c:pt>
                <c:pt idx="6337">
                  <c:v>-5.4299999999999999E-3</c:v>
                </c:pt>
                <c:pt idx="6338">
                  <c:v>-5.4900000000000001E-3</c:v>
                </c:pt>
                <c:pt idx="6339">
                  <c:v>-5.4900000000000001E-3</c:v>
                </c:pt>
                <c:pt idx="6340">
                  <c:v>-5.4900000000000001E-3</c:v>
                </c:pt>
                <c:pt idx="6341">
                  <c:v>-5.5399999999999998E-3</c:v>
                </c:pt>
                <c:pt idx="6342">
                  <c:v>-5.5399999999999998E-3</c:v>
                </c:pt>
                <c:pt idx="6343">
                  <c:v>-5.5399999999999998E-3</c:v>
                </c:pt>
                <c:pt idx="6344">
                  <c:v>-5.5900000000000004E-3</c:v>
                </c:pt>
                <c:pt idx="6345">
                  <c:v>-5.5900000000000004E-3</c:v>
                </c:pt>
                <c:pt idx="6346">
                  <c:v>-5.5900000000000004E-3</c:v>
                </c:pt>
                <c:pt idx="6347">
                  <c:v>-5.6499999999999996E-3</c:v>
                </c:pt>
                <c:pt idx="6348">
                  <c:v>-5.6499999999999996E-3</c:v>
                </c:pt>
                <c:pt idx="6349">
                  <c:v>-5.6499999999999996E-3</c:v>
                </c:pt>
                <c:pt idx="6350">
                  <c:v>-5.7000000000000002E-3</c:v>
                </c:pt>
                <c:pt idx="6351">
                  <c:v>-5.7000000000000002E-3</c:v>
                </c:pt>
                <c:pt idx="6352">
                  <c:v>-5.7000000000000002E-3</c:v>
                </c:pt>
                <c:pt idx="6353">
                  <c:v>-5.7600000000000004E-3</c:v>
                </c:pt>
                <c:pt idx="6354">
                  <c:v>-5.7600000000000004E-3</c:v>
                </c:pt>
                <c:pt idx="6355">
                  <c:v>-5.7600000000000004E-3</c:v>
                </c:pt>
                <c:pt idx="6356">
                  <c:v>-5.8100000000000001E-3</c:v>
                </c:pt>
                <c:pt idx="6357">
                  <c:v>-5.8100000000000001E-3</c:v>
                </c:pt>
                <c:pt idx="6358">
                  <c:v>-5.8100000000000001E-3</c:v>
                </c:pt>
                <c:pt idx="6359">
                  <c:v>-5.8700000000000002E-3</c:v>
                </c:pt>
                <c:pt idx="6360">
                  <c:v>-5.8700000000000002E-3</c:v>
                </c:pt>
                <c:pt idx="6361">
                  <c:v>-5.8700000000000002E-3</c:v>
                </c:pt>
                <c:pt idx="6362">
                  <c:v>-5.9199999999999999E-3</c:v>
                </c:pt>
                <c:pt idx="6363">
                  <c:v>-5.9199999999999999E-3</c:v>
                </c:pt>
                <c:pt idx="6364">
                  <c:v>-5.9199999999999999E-3</c:v>
                </c:pt>
                <c:pt idx="6365">
                  <c:v>-5.9199999999999999E-3</c:v>
                </c:pt>
                <c:pt idx="6366">
                  <c:v>-5.9800000000000001E-3</c:v>
                </c:pt>
                <c:pt idx="6367">
                  <c:v>-5.9800000000000001E-3</c:v>
                </c:pt>
                <c:pt idx="6368">
                  <c:v>-5.9800000000000001E-3</c:v>
                </c:pt>
                <c:pt idx="6369">
                  <c:v>-6.0299999999999998E-3</c:v>
                </c:pt>
                <c:pt idx="6370">
                  <c:v>-6.0299999999999998E-3</c:v>
                </c:pt>
                <c:pt idx="6371">
                  <c:v>-6.0299999999999998E-3</c:v>
                </c:pt>
                <c:pt idx="6372">
                  <c:v>-6.0800000000000003E-3</c:v>
                </c:pt>
                <c:pt idx="6373">
                  <c:v>-6.0800000000000003E-3</c:v>
                </c:pt>
                <c:pt idx="6374">
                  <c:v>-6.0800000000000003E-3</c:v>
                </c:pt>
                <c:pt idx="6375">
                  <c:v>-6.1399999999999996E-3</c:v>
                </c:pt>
                <c:pt idx="6376">
                  <c:v>-6.1399999999999996E-3</c:v>
                </c:pt>
                <c:pt idx="6377">
                  <c:v>-6.1399999999999996E-3</c:v>
                </c:pt>
                <c:pt idx="6378">
                  <c:v>-6.1900000000000002E-3</c:v>
                </c:pt>
                <c:pt idx="6379">
                  <c:v>-6.1900000000000002E-3</c:v>
                </c:pt>
                <c:pt idx="6380">
                  <c:v>-6.1900000000000002E-3</c:v>
                </c:pt>
                <c:pt idx="6381">
                  <c:v>-6.2500000000000003E-3</c:v>
                </c:pt>
                <c:pt idx="6382">
                  <c:v>-6.2500000000000003E-3</c:v>
                </c:pt>
                <c:pt idx="6383">
                  <c:v>-6.2500000000000003E-3</c:v>
                </c:pt>
                <c:pt idx="6384">
                  <c:v>-6.3E-3</c:v>
                </c:pt>
                <c:pt idx="6385">
                  <c:v>-6.3E-3</c:v>
                </c:pt>
                <c:pt idx="6386">
                  <c:v>-6.3E-3</c:v>
                </c:pt>
                <c:pt idx="6387">
                  <c:v>-6.3600000000000002E-3</c:v>
                </c:pt>
                <c:pt idx="6388">
                  <c:v>-6.3600000000000002E-3</c:v>
                </c:pt>
                <c:pt idx="6389">
                  <c:v>-6.3600000000000002E-3</c:v>
                </c:pt>
                <c:pt idx="6390">
                  <c:v>-6.4099999999999999E-3</c:v>
                </c:pt>
                <c:pt idx="6391">
                  <c:v>-6.4099999999999999E-3</c:v>
                </c:pt>
                <c:pt idx="6392">
                  <c:v>-6.4099999999999999E-3</c:v>
                </c:pt>
                <c:pt idx="6393">
                  <c:v>-6.4700000000000001E-3</c:v>
                </c:pt>
                <c:pt idx="6394">
                  <c:v>-6.4700000000000001E-3</c:v>
                </c:pt>
                <c:pt idx="6395">
                  <c:v>-6.4700000000000001E-3</c:v>
                </c:pt>
                <c:pt idx="6396">
                  <c:v>-6.5199999999999998E-3</c:v>
                </c:pt>
                <c:pt idx="6397">
                  <c:v>-6.5199999999999998E-3</c:v>
                </c:pt>
                <c:pt idx="6398">
                  <c:v>-6.5199999999999998E-3</c:v>
                </c:pt>
                <c:pt idx="6399">
                  <c:v>-6.5799999999999999E-3</c:v>
                </c:pt>
                <c:pt idx="6400">
                  <c:v>-6.5799999999999999E-3</c:v>
                </c:pt>
                <c:pt idx="6401">
                  <c:v>-6.5799999999999999E-3</c:v>
                </c:pt>
                <c:pt idx="6402">
                  <c:v>-6.6299999999999996E-3</c:v>
                </c:pt>
                <c:pt idx="6403">
                  <c:v>-6.6299999999999996E-3</c:v>
                </c:pt>
                <c:pt idx="6404">
                  <c:v>-6.6800000000000002E-3</c:v>
                </c:pt>
                <c:pt idx="6405">
                  <c:v>-6.6800000000000002E-3</c:v>
                </c:pt>
                <c:pt idx="6406">
                  <c:v>-6.6800000000000002E-3</c:v>
                </c:pt>
                <c:pt idx="6407">
                  <c:v>-6.7400000000000003E-3</c:v>
                </c:pt>
                <c:pt idx="6408">
                  <c:v>-6.7400000000000003E-3</c:v>
                </c:pt>
                <c:pt idx="6409">
                  <c:v>-6.79E-3</c:v>
                </c:pt>
                <c:pt idx="6410">
                  <c:v>-6.79E-3</c:v>
                </c:pt>
                <c:pt idx="6411">
                  <c:v>-6.79E-3</c:v>
                </c:pt>
                <c:pt idx="6412">
                  <c:v>-6.8500000000000002E-3</c:v>
                </c:pt>
                <c:pt idx="6413">
                  <c:v>-6.8500000000000002E-3</c:v>
                </c:pt>
                <c:pt idx="6414">
                  <c:v>-6.8500000000000002E-3</c:v>
                </c:pt>
                <c:pt idx="6415">
                  <c:v>-6.8999999999999999E-3</c:v>
                </c:pt>
                <c:pt idx="6416">
                  <c:v>-6.8999999999999999E-3</c:v>
                </c:pt>
                <c:pt idx="6417">
                  <c:v>-6.8999999999999999E-3</c:v>
                </c:pt>
                <c:pt idx="6418">
                  <c:v>-6.96E-3</c:v>
                </c:pt>
                <c:pt idx="6419">
                  <c:v>-6.96E-3</c:v>
                </c:pt>
                <c:pt idx="6420">
                  <c:v>-7.0099999999999997E-3</c:v>
                </c:pt>
                <c:pt idx="6421">
                  <c:v>-7.0099999999999997E-3</c:v>
                </c:pt>
                <c:pt idx="6422">
                  <c:v>-7.0099999999999997E-3</c:v>
                </c:pt>
                <c:pt idx="6423">
                  <c:v>-7.0699999999999999E-3</c:v>
                </c:pt>
                <c:pt idx="6424">
                  <c:v>-7.0699999999999999E-3</c:v>
                </c:pt>
                <c:pt idx="6425">
                  <c:v>-7.1199999999999996E-3</c:v>
                </c:pt>
                <c:pt idx="6426">
                  <c:v>-7.1199999999999996E-3</c:v>
                </c:pt>
                <c:pt idx="6427">
                  <c:v>-7.1199999999999996E-3</c:v>
                </c:pt>
                <c:pt idx="6428">
                  <c:v>-7.1700000000000002E-3</c:v>
                </c:pt>
                <c:pt idx="6429">
                  <c:v>-7.1700000000000002E-3</c:v>
                </c:pt>
                <c:pt idx="6430">
                  <c:v>-7.1700000000000002E-3</c:v>
                </c:pt>
                <c:pt idx="6431">
                  <c:v>-7.2300000000000003E-3</c:v>
                </c:pt>
                <c:pt idx="6432">
                  <c:v>-7.2300000000000003E-3</c:v>
                </c:pt>
                <c:pt idx="6433">
                  <c:v>-7.28E-3</c:v>
                </c:pt>
                <c:pt idx="6434">
                  <c:v>-7.28E-3</c:v>
                </c:pt>
                <c:pt idx="6435">
                  <c:v>-7.28E-3</c:v>
                </c:pt>
                <c:pt idx="6436">
                  <c:v>-7.3400000000000002E-3</c:v>
                </c:pt>
                <c:pt idx="6437">
                  <c:v>-7.3400000000000002E-3</c:v>
                </c:pt>
                <c:pt idx="6438">
                  <c:v>-7.3899999999999999E-3</c:v>
                </c:pt>
                <c:pt idx="6439">
                  <c:v>-7.3899999999999999E-3</c:v>
                </c:pt>
                <c:pt idx="6440">
                  <c:v>-7.3899999999999999E-3</c:v>
                </c:pt>
                <c:pt idx="6441">
                  <c:v>-7.45E-3</c:v>
                </c:pt>
                <c:pt idx="6442">
                  <c:v>-7.45E-3</c:v>
                </c:pt>
                <c:pt idx="6443">
                  <c:v>-7.45E-3</c:v>
                </c:pt>
                <c:pt idx="6444">
                  <c:v>-7.4999999999999997E-3</c:v>
                </c:pt>
                <c:pt idx="6445">
                  <c:v>-7.4999999999999997E-3</c:v>
                </c:pt>
                <c:pt idx="6446">
                  <c:v>-7.4999999999999997E-3</c:v>
                </c:pt>
                <c:pt idx="6447">
                  <c:v>-7.5599999999999999E-3</c:v>
                </c:pt>
                <c:pt idx="6448">
                  <c:v>-7.5599999999999999E-3</c:v>
                </c:pt>
                <c:pt idx="6449">
                  <c:v>-7.5599999999999999E-3</c:v>
                </c:pt>
                <c:pt idx="6450">
                  <c:v>-7.6099999999999996E-3</c:v>
                </c:pt>
                <c:pt idx="6451">
                  <c:v>-7.6099999999999996E-3</c:v>
                </c:pt>
                <c:pt idx="6452">
                  <c:v>-7.6099999999999996E-3</c:v>
                </c:pt>
                <c:pt idx="6453">
                  <c:v>-7.6600000000000001E-3</c:v>
                </c:pt>
                <c:pt idx="6454">
                  <c:v>-7.6600000000000001E-3</c:v>
                </c:pt>
                <c:pt idx="6455">
                  <c:v>-7.6600000000000001E-3</c:v>
                </c:pt>
                <c:pt idx="6456">
                  <c:v>-7.7200000000000003E-3</c:v>
                </c:pt>
                <c:pt idx="6457">
                  <c:v>-7.7200000000000003E-3</c:v>
                </c:pt>
                <c:pt idx="6458">
                  <c:v>-7.7200000000000003E-3</c:v>
                </c:pt>
                <c:pt idx="6459">
                  <c:v>-7.77E-3</c:v>
                </c:pt>
                <c:pt idx="6460">
                  <c:v>-7.77E-3</c:v>
                </c:pt>
                <c:pt idx="6461">
                  <c:v>-7.77E-3</c:v>
                </c:pt>
                <c:pt idx="6462">
                  <c:v>-7.77E-3</c:v>
                </c:pt>
                <c:pt idx="6463">
                  <c:v>-7.8300000000000002E-3</c:v>
                </c:pt>
                <c:pt idx="6464">
                  <c:v>-7.8300000000000002E-3</c:v>
                </c:pt>
                <c:pt idx="6465">
                  <c:v>-7.8300000000000002E-3</c:v>
                </c:pt>
                <c:pt idx="6466">
                  <c:v>-7.8300000000000002E-3</c:v>
                </c:pt>
                <c:pt idx="6467">
                  <c:v>-7.8799999999999999E-3</c:v>
                </c:pt>
                <c:pt idx="6468">
                  <c:v>-7.8799999999999999E-3</c:v>
                </c:pt>
                <c:pt idx="6469">
                  <c:v>-7.8799999999999999E-3</c:v>
                </c:pt>
                <c:pt idx="6470">
                  <c:v>-7.9399999999999991E-3</c:v>
                </c:pt>
                <c:pt idx="6471">
                  <c:v>-7.9399999999999991E-3</c:v>
                </c:pt>
                <c:pt idx="6472">
                  <c:v>-7.9399999999999991E-3</c:v>
                </c:pt>
                <c:pt idx="6473">
                  <c:v>-7.9399999999999991E-3</c:v>
                </c:pt>
                <c:pt idx="6474">
                  <c:v>-7.9399999999999991E-3</c:v>
                </c:pt>
                <c:pt idx="6475">
                  <c:v>-7.9900000000000006E-3</c:v>
                </c:pt>
                <c:pt idx="6476">
                  <c:v>-7.9900000000000006E-3</c:v>
                </c:pt>
                <c:pt idx="6477">
                  <c:v>-7.9900000000000006E-3</c:v>
                </c:pt>
                <c:pt idx="6478">
                  <c:v>-7.9900000000000006E-3</c:v>
                </c:pt>
                <c:pt idx="6479">
                  <c:v>-7.9900000000000006E-3</c:v>
                </c:pt>
                <c:pt idx="6480">
                  <c:v>-8.0499999999999999E-3</c:v>
                </c:pt>
                <c:pt idx="6481">
                  <c:v>-8.0499999999999999E-3</c:v>
                </c:pt>
                <c:pt idx="6482">
                  <c:v>-8.0499999999999999E-3</c:v>
                </c:pt>
                <c:pt idx="6483">
                  <c:v>-8.0499999999999999E-3</c:v>
                </c:pt>
                <c:pt idx="6484">
                  <c:v>-8.0499999999999999E-3</c:v>
                </c:pt>
                <c:pt idx="6485">
                  <c:v>-8.0999999999999996E-3</c:v>
                </c:pt>
                <c:pt idx="6486">
                  <c:v>-8.0999999999999996E-3</c:v>
                </c:pt>
                <c:pt idx="6487">
                  <c:v>-8.0999999999999996E-3</c:v>
                </c:pt>
                <c:pt idx="6488">
                  <c:v>-8.0999999999999996E-3</c:v>
                </c:pt>
                <c:pt idx="6489">
                  <c:v>-8.0999999999999996E-3</c:v>
                </c:pt>
                <c:pt idx="6490">
                  <c:v>-8.0999999999999996E-3</c:v>
                </c:pt>
                <c:pt idx="6491">
                  <c:v>-8.0999999999999996E-3</c:v>
                </c:pt>
                <c:pt idx="6492">
                  <c:v>-8.1499999999999993E-3</c:v>
                </c:pt>
                <c:pt idx="6493">
                  <c:v>-8.1499999999999993E-3</c:v>
                </c:pt>
                <c:pt idx="6494">
                  <c:v>-8.1499999999999993E-3</c:v>
                </c:pt>
                <c:pt idx="6495">
                  <c:v>-8.1499999999999993E-3</c:v>
                </c:pt>
                <c:pt idx="6496">
                  <c:v>-8.1499999999999993E-3</c:v>
                </c:pt>
                <c:pt idx="6497">
                  <c:v>-8.1499999999999993E-3</c:v>
                </c:pt>
                <c:pt idx="6498">
                  <c:v>-8.1499999999999993E-3</c:v>
                </c:pt>
                <c:pt idx="6499">
                  <c:v>-8.1499999999999993E-3</c:v>
                </c:pt>
                <c:pt idx="6500">
                  <c:v>-8.1499999999999993E-3</c:v>
                </c:pt>
                <c:pt idx="6501">
                  <c:v>-8.2100000000000003E-3</c:v>
                </c:pt>
                <c:pt idx="6502">
                  <c:v>-8.2100000000000003E-3</c:v>
                </c:pt>
                <c:pt idx="6503">
                  <c:v>-8.2100000000000003E-3</c:v>
                </c:pt>
                <c:pt idx="6504">
                  <c:v>-8.2100000000000003E-3</c:v>
                </c:pt>
                <c:pt idx="6505">
                  <c:v>-8.2100000000000003E-3</c:v>
                </c:pt>
                <c:pt idx="6506">
                  <c:v>-8.2100000000000003E-3</c:v>
                </c:pt>
                <c:pt idx="6507">
                  <c:v>-8.2100000000000003E-3</c:v>
                </c:pt>
                <c:pt idx="6508">
                  <c:v>-8.2100000000000003E-3</c:v>
                </c:pt>
                <c:pt idx="6509">
                  <c:v>-8.2100000000000003E-3</c:v>
                </c:pt>
                <c:pt idx="6510">
                  <c:v>-8.2100000000000003E-3</c:v>
                </c:pt>
                <c:pt idx="6511">
                  <c:v>-8.2100000000000003E-3</c:v>
                </c:pt>
                <c:pt idx="6512">
                  <c:v>-8.2100000000000003E-3</c:v>
                </c:pt>
                <c:pt idx="6513">
                  <c:v>-8.2100000000000003E-3</c:v>
                </c:pt>
                <c:pt idx="6514">
                  <c:v>-8.2100000000000003E-3</c:v>
                </c:pt>
                <c:pt idx="6515">
                  <c:v>-8.2100000000000003E-3</c:v>
                </c:pt>
                <c:pt idx="6516">
                  <c:v>-8.26E-3</c:v>
                </c:pt>
                <c:pt idx="6517">
                  <c:v>-8.26E-3</c:v>
                </c:pt>
                <c:pt idx="6518">
                  <c:v>-8.26E-3</c:v>
                </c:pt>
                <c:pt idx="6519">
                  <c:v>-8.26E-3</c:v>
                </c:pt>
                <c:pt idx="6520">
                  <c:v>-8.26E-3</c:v>
                </c:pt>
                <c:pt idx="6521">
                  <c:v>-8.26E-3</c:v>
                </c:pt>
                <c:pt idx="6522">
                  <c:v>-8.26E-3</c:v>
                </c:pt>
                <c:pt idx="6523">
                  <c:v>-8.26E-3</c:v>
                </c:pt>
                <c:pt idx="6524">
                  <c:v>-8.26E-3</c:v>
                </c:pt>
                <c:pt idx="6525">
                  <c:v>-8.26E-3</c:v>
                </c:pt>
                <c:pt idx="6526">
                  <c:v>-8.26E-3</c:v>
                </c:pt>
                <c:pt idx="6527">
                  <c:v>-8.26E-3</c:v>
                </c:pt>
                <c:pt idx="6528">
                  <c:v>-8.26E-3</c:v>
                </c:pt>
                <c:pt idx="6529">
                  <c:v>-8.26E-3</c:v>
                </c:pt>
                <c:pt idx="6530">
                  <c:v>-8.26E-3</c:v>
                </c:pt>
                <c:pt idx="6531">
                  <c:v>-8.26E-3</c:v>
                </c:pt>
                <c:pt idx="6532">
                  <c:v>-8.26E-3</c:v>
                </c:pt>
                <c:pt idx="6533">
                  <c:v>-8.26E-3</c:v>
                </c:pt>
                <c:pt idx="6534">
                  <c:v>-8.26E-3</c:v>
                </c:pt>
                <c:pt idx="6535">
                  <c:v>-8.26E-3</c:v>
                </c:pt>
                <c:pt idx="6536">
                  <c:v>-8.26E-3</c:v>
                </c:pt>
                <c:pt idx="6537">
                  <c:v>-8.26E-3</c:v>
                </c:pt>
                <c:pt idx="6538">
                  <c:v>-8.3199999999999993E-3</c:v>
                </c:pt>
                <c:pt idx="6539">
                  <c:v>-8.3199999999999993E-3</c:v>
                </c:pt>
                <c:pt idx="6540">
                  <c:v>-8.3199999999999993E-3</c:v>
                </c:pt>
                <c:pt idx="6541">
                  <c:v>-8.3199999999999993E-3</c:v>
                </c:pt>
                <c:pt idx="6542">
                  <c:v>-8.3199999999999993E-3</c:v>
                </c:pt>
                <c:pt idx="6543">
                  <c:v>-8.3199999999999993E-3</c:v>
                </c:pt>
                <c:pt idx="6544">
                  <c:v>-8.3199999999999993E-3</c:v>
                </c:pt>
                <c:pt idx="6545">
                  <c:v>-8.3199999999999993E-3</c:v>
                </c:pt>
                <c:pt idx="6546">
                  <c:v>-8.3199999999999993E-3</c:v>
                </c:pt>
                <c:pt idx="6547">
                  <c:v>-8.3199999999999993E-3</c:v>
                </c:pt>
                <c:pt idx="6548">
                  <c:v>-8.3199999999999993E-3</c:v>
                </c:pt>
                <c:pt idx="6549">
                  <c:v>-8.3199999999999993E-3</c:v>
                </c:pt>
                <c:pt idx="6550">
                  <c:v>-8.3199999999999993E-3</c:v>
                </c:pt>
                <c:pt idx="6551">
                  <c:v>-8.3199999999999993E-3</c:v>
                </c:pt>
                <c:pt idx="6552">
                  <c:v>-8.3199999999999993E-3</c:v>
                </c:pt>
                <c:pt idx="6553">
                  <c:v>-8.3700000000000007E-3</c:v>
                </c:pt>
                <c:pt idx="6554">
                  <c:v>-8.3700000000000007E-3</c:v>
                </c:pt>
                <c:pt idx="6555">
                  <c:v>-8.3700000000000007E-3</c:v>
                </c:pt>
                <c:pt idx="6556">
                  <c:v>-8.3700000000000007E-3</c:v>
                </c:pt>
                <c:pt idx="6557">
                  <c:v>-8.3700000000000007E-3</c:v>
                </c:pt>
                <c:pt idx="6558">
                  <c:v>-8.3700000000000007E-3</c:v>
                </c:pt>
                <c:pt idx="6559">
                  <c:v>-8.3700000000000007E-3</c:v>
                </c:pt>
                <c:pt idx="6560">
                  <c:v>-8.3700000000000007E-3</c:v>
                </c:pt>
                <c:pt idx="6561">
                  <c:v>-8.3700000000000007E-3</c:v>
                </c:pt>
                <c:pt idx="6562">
                  <c:v>-8.3700000000000007E-3</c:v>
                </c:pt>
                <c:pt idx="6563">
                  <c:v>-8.3700000000000007E-3</c:v>
                </c:pt>
                <c:pt idx="6564">
                  <c:v>-8.43E-3</c:v>
                </c:pt>
                <c:pt idx="6565">
                  <c:v>-8.43E-3</c:v>
                </c:pt>
                <c:pt idx="6566">
                  <c:v>-8.43E-3</c:v>
                </c:pt>
                <c:pt idx="6567">
                  <c:v>-8.43E-3</c:v>
                </c:pt>
                <c:pt idx="6568">
                  <c:v>-8.43E-3</c:v>
                </c:pt>
                <c:pt idx="6569">
                  <c:v>-8.43E-3</c:v>
                </c:pt>
                <c:pt idx="6570">
                  <c:v>-8.43E-3</c:v>
                </c:pt>
                <c:pt idx="6571">
                  <c:v>-8.4799999999999997E-3</c:v>
                </c:pt>
                <c:pt idx="6572">
                  <c:v>-8.4799999999999997E-3</c:v>
                </c:pt>
                <c:pt idx="6573">
                  <c:v>-8.4799999999999997E-3</c:v>
                </c:pt>
                <c:pt idx="6574">
                  <c:v>-8.4799999999999997E-3</c:v>
                </c:pt>
                <c:pt idx="6575">
                  <c:v>-8.4799999999999997E-3</c:v>
                </c:pt>
                <c:pt idx="6576">
                  <c:v>-8.4799999999999997E-3</c:v>
                </c:pt>
                <c:pt idx="6577">
                  <c:v>-8.4799999999999997E-3</c:v>
                </c:pt>
                <c:pt idx="6578">
                  <c:v>-8.5400000000000007E-3</c:v>
                </c:pt>
                <c:pt idx="6579">
                  <c:v>-8.5400000000000007E-3</c:v>
                </c:pt>
                <c:pt idx="6580">
                  <c:v>-8.5400000000000007E-3</c:v>
                </c:pt>
                <c:pt idx="6581">
                  <c:v>-8.5400000000000007E-3</c:v>
                </c:pt>
                <c:pt idx="6582">
                  <c:v>-8.5400000000000007E-3</c:v>
                </c:pt>
                <c:pt idx="6583">
                  <c:v>-8.5400000000000007E-3</c:v>
                </c:pt>
                <c:pt idx="6584">
                  <c:v>-8.5900000000000004E-3</c:v>
                </c:pt>
                <c:pt idx="6585">
                  <c:v>-8.5900000000000004E-3</c:v>
                </c:pt>
                <c:pt idx="6586">
                  <c:v>-8.5900000000000004E-3</c:v>
                </c:pt>
                <c:pt idx="6587">
                  <c:v>-8.5900000000000004E-3</c:v>
                </c:pt>
                <c:pt idx="6588">
                  <c:v>-8.5900000000000004E-3</c:v>
                </c:pt>
                <c:pt idx="6589">
                  <c:v>-8.5900000000000004E-3</c:v>
                </c:pt>
                <c:pt idx="6590">
                  <c:v>-8.6400000000000001E-3</c:v>
                </c:pt>
                <c:pt idx="6591">
                  <c:v>-8.6400000000000001E-3</c:v>
                </c:pt>
                <c:pt idx="6592">
                  <c:v>-8.6400000000000001E-3</c:v>
                </c:pt>
                <c:pt idx="6593">
                  <c:v>-8.6400000000000001E-3</c:v>
                </c:pt>
                <c:pt idx="6594">
                  <c:v>-8.6400000000000001E-3</c:v>
                </c:pt>
                <c:pt idx="6595">
                  <c:v>-8.6999999999999994E-3</c:v>
                </c:pt>
                <c:pt idx="6596">
                  <c:v>-8.6999999999999994E-3</c:v>
                </c:pt>
                <c:pt idx="6597">
                  <c:v>-8.6999999999999994E-3</c:v>
                </c:pt>
                <c:pt idx="6598">
                  <c:v>-8.6999999999999994E-3</c:v>
                </c:pt>
                <c:pt idx="6599">
                  <c:v>-8.6999999999999994E-3</c:v>
                </c:pt>
                <c:pt idx="6600">
                  <c:v>-8.7500000000000008E-3</c:v>
                </c:pt>
                <c:pt idx="6601">
                  <c:v>-8.7500000000000008E-3</c:v>
                </c:pt>
                <c:pt idx="6602">
                  <c:v>-8.7500000000000008E-3</c:v>
                </c:pt>
                <c:pt idx="6603">
                  <c:v>-8.7500000000000008E-3</c:v>
                </c:pt>
                <c:pt idx="6604">
                  <c:v>-8.7500000000000008E-3</c:v>
                </c:pt>
                <c:pt idx="6605">
                  <c:v>-8.8100000000000001E-3</c:v>
                </c:pt>
                <c:pt idx="6606">
                  <c:v>-8.8100000000000001E-3</c:v>
                </c:pt>
                <c:pt idx="6607">
                  <c:v>-8.8100000000000001E-3</c:v>
                </c:pt>
                <c:pt idx="6608">
                  <c:v>-8.8100000000000001E-3</c:v>
                </c:pt>
                <c:pt idx="6609">
                  <c:v>-8.8100000000000001E-3</c:v>
                </c:pt>
                <c:pt idx="6610">
                  <c:v>-8.8599999999999998E-3</c:v>
                </c:pt>
                <c:pt idx="6611">
                  <c:v>-8.8599999999999998E-3</c:v>
                </c:pt>
                <c:pt idx="6612">
                  <c:v>-8.8599999999999998E-3</c:v>
                </c:pt>
                <c:pt idx="6613">
                  <c:v>-8.8599999999999998E-3</c:v>
                </c:pt>
                <c:pt idx="6614">
                  <c:v>-8.8599999999999998E-3</c:v>
                </c:pt>
                <c:pt idx="6615">
                  <c:v>-8.9200000000000008E-3</c:v>
                </c:pt>
                <c:pt idx="6616">
                  <c:v>-8.9200000000000008E-3</c:v>
                </c:pt>
                <c:pt idx="6617">
                  <c:v>-8.9200000000000008E-3</c:v>
                </c:pt>
                <c:pt idx="6618">
                  <c:v>-8.9200000000000008E-3</c:v>
                </c:pt>
                <c:pt idx="6619">
                  <c:v>-8.9200000000000008E-3</c:v>
                </c:pt>
                <c:pt idx="6620">
                  <c:v>-8.9700000000000005E-3</c:v>
                </c:pt>
                <c:pt idx="6621">
                  <c:v>-8.9700000000000005E-3</c:v>
                </c:pt>
                <c:pt idx="6622">
                  <c:v>-8.9700000000000005E-3</c:v>
                </c:pt>
                <c:pt idx="6623">
                  <c:v>-8.9700000000000005E-3</c:v>
                </c:pt>
                <c:pt idx="6624">
                  <c:v>-8.9700000000000005E-3</c:v>
                </c:pt>
                <c:pt idx="6625">
                  <c:v>-8.9700000000000005E-3</c:v>
                </c:pt>
                <c:pt idx="6626">
                  <c:v>-9.0299999999999998E-3</c:v>
                </c:pt>
                <c:pt idx="6627">
                  <c:v>-9.0299999999999998E-3</c:v>
                </c:pt>
                <c:pt idx="6628">
                  <c:v>-9.0299999999999998E-3</c:v>
                </c:pt>
                <c:pt idx="6629">
                  <c:v>-9.0299999999999998E-3</c:v>
                </c:pt>
                <c:pt idx="6630">
                  <c:v>-9.0299999999999998E-3</c:v>
                </c:pt>
                <c:pt idx="6631">
                  <c:v>-9.0799999999999995E-3</c:v>
                </c:pt>
                <c:pt idx="6632">
                  <c:v>-9.0799999999999995E-3</c:v>
                </c:pt>
                <c:pt idx="6633">
                  <c:v>-9.0799999999999995E-3</c:v>
                </c:pt>
                <c:pt idx="6634">
                  <c:v>-9.0799999999999995E-3</c:v>
                </c:pt>
                <c:pt idx="6635">
                  <c:v>-9.0799999999999995E-3</c:v>
                </c:pt>
                <c:pt idx="6636">
                  <c:v>-9.0799999999999995E-3</c:v>
                </c:pt>
                <c:pt idx="6637">
                  <c:v>-9.0799999999999995E-3</c:v>
                </c:pt>
                <c:pt idx="6638">
                  <c:v>-9.1299999999999992E-3</c:v>
                </c:pt>
                <c:pt idx="6639">
                  <c:v>-9.1299999999999992E-3</c:v>
                </c:pt>
                <c:pt idx="6640">
                  <c:v>-9.1299999999999992E-3</c:v>
                </c:pt>
                <c:pt idx="6641">
                  <c:v>-9.1299999999999992E-3</c:v>
                </c:pt>
                <c:pt idx="6642">
                  <c:v>-9.1299999999999992E-3</c:v>
                </c:pt>
                <c:pt idx="6643">
                  <c:v>-9.1299999999999992E-3</c:v>
                </c:pt>
                <c:pt idx="6644">
                  <c:v>-9.1299999999999992E-3</c:v>
                </c:pt>
                <c:pt idx="6645">
                  <c:v>-9.1900000000000003E-3</c:v>
                </c:pt>
                <c:pt idx="6646">
                  <c:v>-9.1900000000000003E-3</c:v>
                </c:pt>
                <c:pt idx="6647">
                  <c:v>-9.1900000000000003E-3</c:v>
                </c:pt>
                <c:pt idx="6648">
                  <c:v>-9.1900000000000003E-3</c:v>
                </c:pt>
                <c:pt idx="6649">
                  <c:v>-9.1900000000000003E-3</c:v>
                </c:pt>
                <c:pt idx="6650">
                  <c:v>-9.1900000000000003E-3</c:v>
                </c:pt>
                <c:pt idx="6651">
                  <c:v>-9.1900000000000003E-3</c:v>
                </c:pt>
                <c:pt idx="6652">
                  <c:v>-9.1900000000000003E-3</c:v>
                </c:pt>
                <c:pt idx="6653">
                  <c:v>-9.1900000000000003E-3</c:v>
                </c:pt>
                <c:pt idx="6654">
                  <c:v>-9.1900000000000003E-3</c:v>
                </c:pt>
                <c:pt idx="6655">
                  <c:v>-9.1900000000000003E-3</c:v>
                </c:pt>
                <c:pt idx="6656">
                  <c:v>-9.2399999999999999E-3</c:v>
                </c:pt>
                <c:pt idx="6657">
                  <c:v>-9.2399999999999999E-3</c:v>
                </c:pt>
                <c:pt idx="6658">
                  <c:v>-9.2399999999999999E-3</c:v>
                </c:pt>
                <c:pt idx="6659">
                  <c:v>-9.2399999999999999E-3</c:v>
                </c:pt>
                <c:pt idx="6660">
                  <c:v>-9.2399999999999999E-3</c:v>
                </c:pt>
                <c:pt idx="6661">
                  <c:v>-9.2399999999999999E-3</c:v>
                </c:pt>
                <c:pt idx="6662">
                  <c:v>-9.2399999999999999E-3</c:v>
                </c:pt>
                <c:pt idx="6663">
                  <c:v>-9.2399999999999999E-3</c:v>
                </c:pt>
                <c:pt idx="6664">
                  <c:v>-9.2399999999999999E-3</c:v>
                </c:pt>
                <c:pt idx="6665">
                  <c:v>-9.2399999999999999E-3</c:v>
                </c:pt>
                <c:pt idx="6666">
                  <c:v>-9.2399999999999999E-3</c:v>
                </c:pt>
                <c:pt idx="6667">
                  <c:v>-9.2399999999999999E-3</c:v>
                </c:pt>
                <c:pt idx="6668">
                  <c:v>-9.2399999999999999E-3</c:v>
                </c:pt>
                <c:pt idx="6669">
                  <c:v>-9.2399999999999999E-3</c:v>
                </c:pt>
                <c:pt idx="6670">
                  <c:v>-9.2399999999999999E-3</c:v>
                </c:pt>
                <c:pt idx="6671">
                  <c:v>-9.2399999999999999E-3</c:v>
                </c:pt>
                <c:pt idx="6672">
                  <c:v>-9.2399999999999999E-3</c:v>
                </c:pt>
                <c:pt idx="6673">
                  <c:v>-9.2399999999999999E-3</c:v>
                </c:pt>
                <c:pt idx="6674">
                  <c:v>-9.2999999999999992E-3</c:v>
                </c:pt>
                <c:pt idx="6675">
                  <c:v>-9.2999999999999992E-3</c:v>
                </c:pt>
                <c:pt idx="6676">
                  <c:v>-9.2999999999999992E-3</c:v>
                </c:pt>
                <c:pt idx="6677">
                  <c:v>-9.2999999999999992E-3</c:v>
                </c:pt>
                <c:pt idx="6678">
                  <c:v>-9.2999999999999992E-3</c:v>
                </c:pt>
                <c:pt idx="6679">
                  <c:v>-9.2999999999999992E-3</c:v>
                </c:pt>
                <c:pt idx="6680">
                  <c:v>-9.2999999999999992E-3</c:v>
                </c:pt>
                <c:pt idx="6681">
                  <c:v>-9.2999999999999992E-3</c:v>
                </c:pt>
                <c:pt idx="6682">
                  <c:v>-9.2999999999999992E-3</c:v>
                </c:pt>
                <c:pt idx="6683">
                  <c:v>-9.2999999999999992E-3</c:v>
                </c:pt>
                <c:pt idx="6684">
                  <c:v>-9.2999999999999992E-3</c:v>
                </c:pt>
                <c:pt idx="6685">
                  <c:v>-9.2999999999999992E-3</c:v>
                </c:pt>
                <c:pt idx="6686">
                  <c:v>-9.2999999999999992E-3</c:v>
                </c:pt>
                <c:pt idx="6687">
                  <c:v>-9.2999999999999992E-3</c:v>
                </c:pt>
                <c:pt idx="6688">
                  <c:v>-9.2999999999999992E-3</c:v>
                </c:pt>
                <c:pt idx="6689">
                  <c:v>-9.2999999999999992E-3</c:v>
                </c:pt>
                <c:pt idx="6690">
                  <c:v>-9.2999999999999992E-3</c:v>
                </c:pt>
                <c:pt idx="6691">
                  <c:v>-9.2999999999999992E-3</c:v>
                </c:pt>
                <c:pt idx="6692">
                  <c:v>-9.2999999999999992E-3</c:v>
                </c:pt>
                <c:pt idx="6693">
                  <c:v>-9.2999999999999992E-3</c:v>
                </c:pt>
                <c:pt idx="6694">
                  <c:v>-9.2999999999999992E-3</c:v>
                </c:pt>
                <c:pt idx="6695">
                  <c:v>-9.2999999999999992E-3</c:v>
                </c:pt>
                <c:pt idx="6696">
                  <c:v>-9.2999999999999992E-3</c:v>
                </c:pt>
                <c:pt idx="6697">
                  <c:v>-9.2999999999999992E-3</c:v>
                </c:pt>
                <c:pt idx="6698">
                  <c:v>-9.2999999999999992E-3</c:v>
                </c:pt>
                <c:pt idx="6699">
                  <c:v>-9.2999999999999992E-3</c:v>
                </c:pt>
                <c:pt idx="6700">
                  <c:v>-9.2999999999999992E-3</c:v>
                </c:pt>
                <c:pt idx="6701">
                  <c:v>-9.2999999999999992E-3</c:v>
                </c:pt>
                <c:pt idx="6702">
                  <c:v>-9.2999999999999992E-3</c:v>
                </c:pt>
                <c:pt idx="6703">
                  <c:v>-9.2999999999999992E-3</c:v>
                </c:pt>
                <c:pt idx="6704">
                  <c:v>-9.2999999999999992E-3</c:v>
                </c:pt>
                <c:pt idx="6705">
                  <c:v>-9.2999999999999992E-3</c:v>
                </c:pt>
                <c:pt idx="6706">
                  <c:v>-9.2999999999999992E-3</c:v>
                </c:pt>
                <c:pt idx="6707">
                  <c:v>-9.2999999999999992E-3</c:v>
                </c:pt>
                <c:pt idx="6708">
                  <c:v>-9.2999999999999992E-3</c:v>
                </c:pt>
                <c:pt idx="6709">
                  <c:v>-9.2999999999999992E-3</c:v>
                </c:pt>
                <c:pt idx="6710">
                  <c:v>-9.2999999999999992E-3</c:v>
                </c:pt>
                <c:pt idx="6711">
                  <c:v>-9.2999999999999992E-3</c:v>
                </c:pt>
                <c:pt idx="6712">
                  <c:v>-9.2999999999999992E-3</c:v>
                </c:pt>
                <c:pt idx="6713">
                  <c:v>-9.2999999999999992E-3</c:v>
                </c:pt>
                <c:pt idx="6714">
                  <c:v>-9.2999999999999992E-3</c:v>
                </c:pt>
                <c:pt idx="6715">
                  <c:v>-9.2999999999999992E-3</c:v>
                </c:pt>
                <c:pt idx="6716">
                  <c:v>-9.2999999999999992E-3</c:v>
                </c:pt>
                <c:pt idx="6717">
                  <c:v>-9.2999999999999992E-3</c:v>
                </c:pt>
                <c:pt idx="6718">
                  <c:v>-9.2999999999999992E-3</c:v>
                </c:pt>
                <c:pt idx="6719">
                  <c:v>-9.2999999999999992E-3</c:v>
                </c:pt>
                <c:pt idx="6720">
                  <c:v>-9.2999999999999992E-3</c:v>
                </c:pt>
                <c:pt idx="6721">
                  <c:v>-9.2999999999999992E-3</c:v>
                </c:pt>
                <c:pt idx="6722">
                  <c:v>-9.2999999999999992E-3</c:v>
                </c:pt>
                <c:pt idx="6723">
                  <c:v>-9.2999999999999992E-3</c:v>
                </c:pt>
                <c:pt idx="6724">
                  <c:v>-9.2999999999999992E-3</c:v>
                </c:pt>
                <c:pt idx="6725">
                  <c:v>-9.2999999999999992E-3</c:v>
                </c:pt>
                <c:pt idx="6726">
                  <c:v>-9.2999999999999992E-3</c:v>
                </c:pt>
                <c:pt idx="6727">
                  <c:v>-9.2999999999999992E-3</c:v>
                </c:pt>
                <c:pt idx="6728">
                  <c:v>-9.2999999999999992E-3</c:v>
                </c:pt>
                <c:pt idx="6729">
                  <c:v>-9.2999999999999992E-3</c:v>
                </c:pt>
                <c:pt idx="6730">
                  <c:v>-9.2999999999999992E-3</c:v>
                </c:pt>
                <c:pt idx="6731">
                  <c:v>-9.2999999999999992E-3</c:v>
                </c:pt>
                <c:pt idx="6732">
                  <c:v>-9.2999999999999992E-3</c:v>
                </c:pt>
                <c:pt idx="6733">
                  <c:v>-9.2999999999999992E-3</c:v>
                </c:pt>
                <c:pt idx="6734">
                  <c:v>-9.2999999999999992E-3</c:v>
                </c:pt>
                <c:pt idx="6735">
                  <c:v>-9.2999999999999992E-3</c:v>
                </c:pt>
                <c:pt idx="6736">
                  <c:v>-9.2999999999999992E-3</c:v>
                </c:pt>
                <c:pt idx="6737">
                  <c:v>-9.2999999999999992E-3</c:v>
                </c:pt>
                <c:pt idx="6738">
                  <c:v>-9.2999999999999992E-3</c:v>
                </c:pt>
                <c:pt idx="6739">
                  <c:v>-9.2999999999999992E-3</c:v>
                </c:pt>
                <c:pt idx="6740">
                  <c:v>-9.2999999999999992E-3</c:v>
                </c:pt>
                <c:pt idx="6741">
                  <c:v>-9.2999999999999992E-3</c:v>
                </c:pt>
                <c:pt idx="6742">
                  <c:v>-9.3500000000000007E-3</c:v>
                </c:pt>
                <c:pt idx="6743">
                  <c:v>-9.3500000000000007E-3</c:v>
                </c:pt>
                <c:pt idx="6744">
                  <c:v>-9.3500000000000007E-3</c:v>
                </c:pt>
                <c:pt idx="6745">
                  <c:v>-9.3500000000000007E-3</c:v>
                </c:pt>
                <c:pt idx="6746">
                  <c:v>-9.3500000000000007E-3</c:v>
                </c:pt>
                <c:pt idx="6747">
                  <c:v>-9.3500000000000007E-3</c:v>
                </c:pt>
                <c:pt idx="6748">
                  <c:v>-9.3500000000000007E-3</c:v>
                </c:pt>
                <c:pt idx="6749">
                  <c:v>-9.3500000000000007E-3</c:v>
                </c:pt>
                <c:pt idx="6750">
                  <c:v>-9.3500000000000007E-3</c:v>
                </c:pt>
                <c:pt idx="6751">
                  <c:v>-9.3500000000000007E-3</c:v>
                </c:pt>
                <c:pt idx="6752">
                  <c:v>-9.3500000000000007E-3</c:v>
                </c:pt>
                <c:pt idx="6753">
                  <c:v>-9.3500000000000007E-3</c:v>
                </c:pt>
                <c:pt idx="6754">
                  <c:v>-9.3500000000000007E-3</c:v>
                </c:pt>
                <c:pt idx="6755">
                  <c:v>-9.3500000000000007E-3</c:v>
                </c:pt>
                <c:pt idx="6756">
                  <c:v>-9.3500000000000007E-3</c:v>
                </c:pt>
                <c:pt idx="6757">
                  <c:v>-9.41E-3</c:v>
                </c:pt>
                <c:pt idx="6758">
                  <c:v>-9.41E-3</c:v>
                </c:pt>
                <c:pt idx="6759">
                  <c:v>-9.41E-3</c:v>
                </c:pt>
                <c:pt idx="6760">
                  <c:v>-9.41E-3</c:v>
                </c:pt>
                <c:pt idx="6761">
                  <c:v>-9.41E-3</c:v>
                </c:pt>
                <c:pt idx="6762">
                  <c:v>-9.41E-3</c:v>
                </c:pt>
                <c:pt idx="6763">
                  <c:v>-9.41E-3</c:v>
                </c:pt>
                <c:pt idx="6764">
                  <c:v>-9.41E-3</c:v>
                </c:pt>
                <c:pt idx="6765">
                  <c:v>-9.41E-3</c:v>
                </c:pt>
                <c:pt idx="6766">
                  <c:v>-9.41E-3</c:v>
                </c:pt>
                <c:pt idx="6767">
                  <c:v>-9.41E-3</c:v>
                </c:pt>
                <c:pt idx="6768">
                  <c:v>-9.4599999999999997E-3</c:v>
                </c:pt>
                <c:pt idx="6769">
                  <c:v>-9.4599999999999997E-3</c:v>
                </c:pt>
                <c:pt idx="6770">
                  <c:v>-9.4599999999999997E-3</c:v>
                </c:pt>
                <c:pt idx="6771">
                  <c:v>-9.4599999999999997E-3</c:v>
                </c:pt>
                <c:pt idx="6772">
                  <c:v>-9.4599999999999997E-3</c:v>
                </c:pt>
                <c:pt idx="6773">
                  <c:v>-9.4599999999999997E-3</c:v>
                </c:pt>
                <c:pt idx="6774">
                  <c:v>-9.4599999999999997E-3</c:v>
                </c:pt>
                <c:pt idx="6775">
                  <c:v>-9.4599999999999997E-3</c:v>
                </c:pt>
                <c:pt idx="6776">
                  <c:v>-9.4599999999999997E-3</c:v>
                </c:pt>
                <c:pt idx="6777">
                  <c:v>-9.5200000000000007E-3</c:v>
                </c:pt>
                <c:pt idx="6778">
                  <c:v>-9.5200000000000007E-3</c:v>
                </c:pt>
                <c:pt idx="6779">
                  <c:v>-9.5200000000000007E-3</c:v>
                </c:pt>
                <c:pt idx="6780">
                  <c:v>-9.5200000000000007E-3</c:v>
                </c:pt>
                <c:pt idx="6781">
                  <c:v>-9.5200000000000007E-3</c:v>
                </c:pt>
                <c:pt idx="6782">
                  <c:v>-9.5200000000000007E-3</c:v>
                </c:pt>
                <c:pt idx="6783">
                  <c:v>-9.5200000000000007E-3</c:v>
                </c:pt>
                <c:pt idx="6784">
                  <c:v>-9.5200000000000007E-3</c:v>
                </c:pt>
                <c:pt idx="6785">
                  <c:v>-9.5200000000000007E-3</c:v>
                </c:pt>
                <c:pt idx="6786">
                  <c:v>-9.5700000000000004E-3</c:v>
                </c:pt>
                <c:pt idx="6787">
                  <c:v>-9.5700000000000004E-3</c:v>
                </c:pt>
                <c:pt idx="6788">
                  <c:v>-9.5700000000000004E-3</c:v>
                </c:pt>
                <c:pt idx="6789">
                  <c:v>-9.5700000000000004E-3</c:v>
                </c:pt>
                <c:pt idx="6790">
                  <c:v>-9.5700000000000004E-3</c:v>
                </c:pt>
                <c:pt idx="6791">
                  <c:v>-9.5700000000000004E-3</c:v>
                </c:pt>
                <c:pt idx="6792">
                  <c:v>-9.5700000000000004E-3</c:v>
                </c:pt>
                <c:pt idx="6793">
                  <c:v>-9.5700000000000004E-3</c:v>
                </c:pt>
                <c:pt idx="6794">
                  <c:v>-9.6200000000000001E-3</c:v>
                </c:pt>
                <c:pt idx="6795">
                  <c:v>-9.6200000000000001E-3</c:v>
                </c:pt>
                <c:pt idx="6796">
                  <c:v>-9.6200000000000001E-3</c:v>
                </c:pt>
                <c:pt idx="6797">
                  <c:v>-9.6200000000000001E-3</c:v>
                </c:pt>
                <c:pt idx="6798">
                  <c:v>-9.6200000000000001E-3</c:v>
                </c:pt>
                <c:pt idx="6799">
                  <c:v>-9.6200000000000001E-3</c:v>
                </c:pt>
                <c:pt idx="6800">
                  <c:v>-9.6200000000000001E-3</c:v>
                </c:pt>
                <c:pt idx="6801">
                  <c:v>-9.6200000000000001E-3</c:v>
                </c:pt>
                <c:pt idx="6802">
                  <c:v>-9.6799999999999994E-3</c:v>
                </c:pt>
                <c:pt idx="6803">
                  <c:v>-9.6799999999999994E-3</c:v>
                </c:pt>
                <c:pt idx="6804">
                  <c:v>-9.6799999999999994E-3</c:v>
                </c:pt>
                <c:pt idx="6805">
                  <c:v>-9.6799999999999994E-3</c:v>
                </c:pt>
                <c:pt idx="6806">
                  <c:v>-9.6799999999999994E-3</c:v>
                </c:pt>
                <c:pt idx="6807">
                  <c:v>-9.6799999999999994E-3</c:v>
                </c:pt>
                <c:pt idx="6808">
                  <c:v>-9.6799999999999994E-3</c:v>
                </c:pt>
                <c:pt idx="6809">
                  <c:v>-9.7300000000000008E-3</c:v>
                </c:pt>
                <c:pt idx="6810">
                  <c:v>-9.7300000000000008E-3</c:v>
                </c:pt>
                <c:pt idx="6811">
                  <c:v>-9.7300000000000008E-3</c:v>
                </c:pt>
                <c:pt idx="6812">
                  <c:v>-9.7300000000000008E-3</c:v>
                </c:pt>
                <c:pt idx="6813">
                  <c:v>-9.7300000000000008E-3</c:v>
                </c:pt>
                <c:pt idx="6814">
                  <c:v>-9.7300000000000008E-3</c:v>
                </c:pt>
                <c:pt idx="6815">
                  <c:v>-9.7300000000000008E-3</c:v>
                </c:pt>
                <c:pt idx="6816">
                  <c:v>-9.7900000000000001E-3</c:v>
                </c:pt>
                <c:pt idx="6817">
                  <c:v>-9.7900000000000001E-3</c:v>
                </c:pt>
                <c:pt idx="6818">
                  <c:v>-9.7900000000000001E-3</c:v>
                </c:pt>
                <c:pt idx="6819">
                  <c:v>-9.7900000000000001E-3</c:v>
                </c:pt>
                <c:pt idx="6820">
                  <c:v>-9.7900000000000001E-3</c:v>
                </c:pt>
                <c:pt idx="6821">
                  <c:v>-9.7900000000000001E-3</c:v>
                </c:pt>
                <c:pt idx="6822">
                  <c:v>-9.7900000000000001E-3</c:v>
                </c:pt>
                <c:pt idx="6823">
                  <c:v>-9.8399999999999998E-3</c:v>
                </c:pt>
                <c:pt idx="6824">
                  <c:v>-9.8399999999999998E-3</c:v>
                </c:pt>
                <c:pt idx="6825">
                  <c:v>-9.8399999999999998E-3</c:v>
                </c:pt>
                <c:pt idx="6826">
                  <c:v>-9.8399999999999998E-3</c:v>
                </c:pt>
                <c:pt idx="6827">
                  <c:v>-9.8399999999999998E-3</c:v>
                </c:pt>
                <c:pt idx="6828">
                  <c:v>-9.8399999999999998E-3</c:v>
                </c:pt>
                <c:pt idx="6829">
                  <c:v>-9.9000000000000008E-3</c:v>
                </c:pt>
                <c:pt idx="6830">
                  <c:v>-9.9000000000000008E-3</c:v>
                </c:pt>
                <c:pt idx="6831">
                  <c:v>-9.9000000000000008E-3</c:v>
                </c:pt>
                <c:pt idx="6832">
                  <c:v>-9.9000000000000008E-3</c:v>
                </c:pt>
                <c:pt idx="6833">
                  <c:v>-9.9000000000000008E-3</c:v>
                </c:pt>
                <c:pt idx="6834">
                  <c:v>-9.9000000000000008E-3</c:v>
                </c:pt>
                <c:pt idx="6835">
                  <c:v>-9.9500000000000005E-3</c:v>
                </c:pt>
                <c:pt idx="6836">
                  <c:v>-9.9500000000000005E-3</c:v>
                </c:pt>
                <c:pt idx="6837">
                  <c:v>-9.9500000000000005E-3</c:v>
                </c:pt>
                <c:pt idx="6838">
                  <c:v>-9.9500000000000005E-3</c:v>
                </c:pt>
                <c:pt idx="6839">
                  <c:v>-9.9500000000000005E-3</c:v>
                </c:pt>
                <c:pt idx="6840">
                  <c:v>-9.9500000000000005E-3</c:v>
                </c:pt>
                <c:pt idx="6841">
                  <c:v>-1.001E-2</c:v>
                </c:pt>
                <c:pt idx="6842">
                  <c:v>-1.001E-2</c:v>
                </c:pt>
                <c:pt idx="6843">
                  <c:v>-1.001E-2</c:v>
                </c:pt>
                <c:pt idx="6844">
                  <c:v>-1.001E-2</c:v>
                </c:pt>
                <c:pt idx="6845">
                  <c:v>-1.001E-2</c:v>
                </c:pt>
                <c:pt idx="6846">
                  <c:v>-1.001E-2</c:v>
                </c:pt>
                <c:pt idx="6847">
                  <c:v>-1.0059999999999999E-2</c:v>
                </c:pt>
                <c:pt idx="6848">
                  <c:v>-1.0059999999999999E-2</c:v>
                </c:pt>
                <c:pt idx="6849">
                  <c:v>-1.0059999999999999E-2</c:v>
                </c:pt>
                <c:pt idx="6850">
                  <c:v>-1.0059999999999999E-2</c:v>
                </c:pt>
                <c:pt idx="6851">
                  <c:v>-1.0059999999999999E-2</c:v>
                </c:pt>
                <c:pt idx="6852">
                  <c:v>-1.0059999999999999E-2</c:v>
                </c:pt>
                <c:pt idx="6853">
                  <c:v>-1.0109999999999999E-2</c:v>
                </c:pt>
                <c:pt idx="6854">
                  <c:v>-1.0109999999999999E-2</c:v>
                </c:pt>
                <c:pt idx="6855">
                  <c:v>-1.0109999999999999E-2</c:v>
                </c:pt>
                <c:pt idx="6856">
                  <c:v>-1.0109999999999999E-2</c:v>
                </c:pt>
                <c:pt idx="6857">
                  <c:v>-1.0109999999999999E-2</c:v>
                </c:pt>
                <c:pt idx="6858">
                  <c:v>-1.017E-2</c:v>
                </c:pt>
                <c:pt idx="6859">
                  <c:v>-1.017E-2</c:v>
                </c:pt>
                <c:pt idx="6860">
                  <c:v>-1.017E-2</c:v>
                </c:pt>
                <c:pt idx="6861">
                  <c:v>-1.017E-2</c:v>
                </c:pt>
                <c:pt idx="6862">
                  <c:v>-1.017E-2</c:v>
                </c:pt>
                <c:pt idx="6863">
                  <c:v>-1.017E-2</c:v>
                </c:pt>
                <c:pt idx="6864">
                  <c:v>-1.022E-2</c:v>
                </c:pt>
                <c:pt idx="6865">
                  <c:v>-1.022E-2</c:v>
                </c:pt>
                <c:pt idx="6866">
                  <c:v>-1.022E-2</c:v>
                </c:pt>
                <c:pt idx="6867">
                  <c:v>-1.022E-2</c:v>
                </c:pt>
                <c:pt idx="6868">
                  <c:v>-1.022E-2</c:v>
                </c:pt>
                <c:pt idx="6869">
                  <c:v>-1.0279999999999999E-2</c:v>
                </c:pt>
                <c:pt idx="6870">
                  <c:v>-1.0279999999999999E-2</c:v>
                </c:pt>
                <c:pt idx="6871">
                  <c:v>-1.0279999999999999E-2</c:v>
                </c:pt>
                <c:pt idx="6872">
                  <c:v>-1.0279999999999999E-2</c:v>
                </c:pt>
                <c:pt idx="6873">
                  <c:v>-1.0279999999999999E-2</c:v>
                </c:pt>
                <c:pt idx="6874">
                  <c:v>-1.0330000000000001E-2</c:v>
                </c:pt>
                <c:pt idx="6875">
                  <c:v>-1.0330000000000001E-2</c:v>
                </c:pt>
                <c:pt idx="6876">
                  <c:v>-1.0330000000000001E-2</c:v>
                </c:pt>
                <c:pt idx="6877">
                  <c:v>-1.0330000000000001E-2</c:v>
                </c:pt>
                <c:pt idx="6878">
                  <c:v>-1.0330000000000001E-2</c:v>
                </c:pt>
                <c:pt idx="6879">
                  <c:v>-1.0330000000000001E-2</c:v>
                </c:pt>
                <c:pt idx="6880">
                  <c:v>-1.039E-2</c:v>
                </c:pt>
                <c:pt idx="6881">
                  <c:v>-1.039E-2</c:v>
                </c:pt>
                <c:pt idx="6882">
                  <c:v>-1.039E-2</c:v>
                </c:pt>
                <c:pt idx="6883">
                  <c:v>-1.039E-2</c:v>
                </c:pt>
                <c:pt idx="6884">
                  <c:v>-1.039E-2</c:v>
                </c:pt>
                <c:pt idx="6885">
                  <c:v>-1.039E-2</c:v>
                </c:pt>
                <c:pt idx="6886">
                  <c:v>-1.044E-2</c:v>
                </c:pt>
                <c:pt idx="6887">
                  <c:v>-1.044E-2</c:v>
                </c:pt>
                <c:pt idx="6888">
                  <c:v>-1.044E-2</c:v>
                </c:pt>
                <c:pt idx="6889">
                  <c:v>-1.044E-2</c:v>
                </c:pt>
                <c:pt idx="6890">
                  <c:v>-1.044E-2</c:v>
                </c:pt>
                <c:pt idx="6891">
                  <c:v>-1.044E-2</c:v>
                </c:pt>
                <c:pt idx="6892">
                  <c:v>-1.0500000000000001E-2</c:v>
                </c:pt>
                <c:pt idx="6893">
                  <c:v>-1.0500000000000001E-2</c:v>
                </c:pt>
                <c:pt idx="6894">
                  <c:v>-1.0500000000000001E-2</c:v>
                </c:pt>
                <c:pt idx="6895">
                  <c:v>-1.0500000000000001E-2</c:v>
                </c:pt>
                <c:pt idx="6896">
                  <c:v>-1.0500000000000001E-2</c:v>
                </c:pt>
                <c:pt idx="6897">
                  <c:v>-1.0500000000000001E-2</c:v>
                </c:pt>
                <c:pt idx="6898">
                  <c:v>-1.055E-2</c:v>
                </c:pt>
                <c:pt idx="6899">
                  <c:v>-1.055E-2</c:v>
                </c:pt>
                <c:pt idx="6900">
                  <c:v>-1.055E-2</c:v>
                </c:pt>
                <c:pt idx="6901">
                  <c:v>-1.055E-2</c:v>
                </c:pt>
                <c:pt idx="6902">
                  <c:v>-1.055E-2</c:v>
                </c:pt>
                <c:pt idx="6903">
                  <c:v>-1.055E-2</c:v>
                </c:pt>
                <c:pt idx="6904">
                  <c:v>-1.055E-2</c:v>
                </c:pt>
                <c:pt idx="6905">
                  <c:v>-1.06E-2</c:v>
                </c:pt>
                <c:pt idx="6906">
                  <c:v>-1.06E-2</c:v>
                </c:pt>
                <c:pt idx="6907">
                  <c:v>-1.06E-2</c:v>
                </c:pt>
                <c:pt idx="6908">
                  <c:v>-1.06E-2</c:v>
                </c:pt>
                <c:pt idx="6909">
                  <c:v>-1.06E-2</c:v>
                </c:pt>
                <c:pt idx="6910">
                  <c:v>-1.06E-2</c:v>
                </c:pt>
                <c:pt idx="6911">
                  <c:v>-1.06E-2</c:v>
                </c:pt>
                <c:pt idx="6912">
                  <c:v>-1.06E-2</c:v>
                </c:pt>
                <c:pt idx="6913">
                  <c:v>-1.06E-2</c:v>
                </c:pt>
                <c:pt idx="6914">
                  <c:v>-1.06E-2</c:v>
                </c:pt>
                <c:pt idx="6915">
                  <c:v>-1.0659999999999999E-2</c:v>
                </c:pt>
                <c:pt idx="6916">
                  <c:v>-1.0659999999999999E-2</c:v>
                </c:pt>
                <c:pt idx="6917">
                  <c:v>-1.0659999999999999E-2</c:v>
                </c:pt>
                <c:pt idx="6918">
                  <c:v>-1.0659999999999999E-2</c:v>
                </c:pt>
                <c:pt idx="6919">
                  <c:v>-1.0659999999999999E-2</c:v>
                </c:pt>
                <c:pt idx="6920">
                  <c:v>-1.0659999999999999E-2</c:v>
                </c:pt>
                <c:pt idx="6921">
                  <c:v>-1.0659999999999999E-2</c:v>
                </c:pt>
                <c:pt idx="6922">
                  <c:v>-1.0659999999999999E-2</c:v>
                </c:pt>
                <c:pt idx="6923">
                  <c:v>-1.0659999999999999E-2</c:v>
                </c:pt>
                <c:pt idx="6924">
                  <c:v>-1.0659999999999999E-2</c:v>
                </c:pt>
                <c:pt idx="6925">
                  <c:v>-1.0659999999999999E-2</c:v>
                </c:pt>
                <c:pt idx="6926">
                  <c:v>-1.0659999999999999E-2</c:v>
                </c:pt>
                <c:pt idx="6927">
                  <c:v>-1.0659999999999999E-2</c:v>
                </c:pt>
                <c:pt idx="6928">
                  <c:v>-1.0659999999999999E-2</c:v>
                </c:pt>
                <c:pt idx="6929">
                  <c:v>-1.0659999999999999E-2</c:v>
                </c:pt>
                <c:pt idx="6930">
                  <c:v>-1.0659999999999999E-2</c:v>
                </c:pt>
                <c:pt idx="6931">
                  <c:v>-1.0659999999999999E-2</c:v>
                </c:pt>
                <c:pt idx="6932">
                  <c:v>-1.0659999999999999E-2</c:v>
                </c:pt>
                <c:pt idx="6933">
                  <c:v>-1.0659999999999999E-2</c:v>
                </c:pt>
                <c:pt idx="6934">
                  <c:v>-1.0659999999999999E-2</c:v>
                </c:pt>
                <c:pt idx="6935">
                  <c:v>-1.0659999999999999E-2</c:v>
                </c:pt>
                <c:pt idx="6936">
                  <c:v>-1.0659999999999999E-2</c:v>
                </c:pt>
                <c:pt idx="6937">
                  <c:v>-1.0659999999999999E-2</c:v>
                </c:pt>
                <c:pt idx="6938">
                  <c:v>-1.0659999999999999E-2</c:v>
                </c:pt>
                <c:pt idx="6939">
                  <c:v>-1.0659999999999999E-2</c:v>
                </c:pt>
                <c:pt idx="6940">
                  <c:v>-1.0659999999999999E-2</c:v>
                </c:pt>
                <c:pt idx="6941">
                  <c:v>-1.0659999999999999E-2</c:v>
                </c:pt>
                <c:pt idx="6942">
                  <c:v>-1.0659999999999999E-2</c:v>
                </c:pt>
                <c:pt idx="6943">
                  <c:v>-1.0659999999999999E-2</c:v>
                </c:pt>
                <c:pt idx="6944">
                  <c:v>-1.0659999999999999E-2</c:v>
                </c:pt>
                <c:pt idx="6945">
                  <c:v>-1.0659999999999999E-2</c:v>
                </c:pt>
                <c:pt idx="6946">
                  <c:v>-1.06E-2</c:v>
                </c:pt>
                <c:pt idx="6947">
                  <c:v>-1.06E-2</c:v>
                </c:pt>
                <c:pt idx="6948">
                  <c:v>-1.06E-2</c:v>
                </c:pt>
                <c:pt idx="6949">
                  <c:v>-1.06E-2</c:v>
                </c:pt>
                <c:pt idx="6950">
                  <c:v>-1.06E-2</c:v>
                </c:pt>
                <c:pt idx="6951">
                  <c:v>-1.06E-2</c:v>
                </c:pt>
                <c:pt idx="6952">
                  <c:v>-1.06E-2</c:v>
                </c:pt>
                <c:pt idx="6953">
                  <c:v>-1.06E-2</c:v>
                </c:pt>
                <c:pt idx="6954">
                  <c:v>-1.06E-2</c:v>
                </c:pt>
                <c:pt idx="6955">
                  <c:v>-1.06E-2</c:v>
                </c:pt>
                <c:pt idx="6956">
                  <c:v>-1.055E-2</c:v>
                </c:pt>
                <c:pt idx="6957">
                  <c:v>-1.055E-2</c:v>
                </c:pt>
                <c:pt idx="6958">
                  <c:v>-1.055E-2</c:v>
                </c:pt>
                <c:pt idx="6959">
                  <c:v>-1.055E-2</c:v>
                </c:pt>
                <c:pt idx="6960">
                  <c:v>-1.055E-2</c:v>
                </c:pt>
                <c:pt idx="6961">
                  <c:v>-1.055E-2</c:v>
                </c:pt>
                <c:pt idx="6962">
                  <c:v>-1.055E-2</c:v>
                </c:pt>
                <c:pt idx="6963">
                  <c:v>-1.055E-2</c:v>
                </c:pt>
                <c:pt idx="6964">
                  <c:v>-1.0500000000000001E-2</c:v>
                </c:pt>
                <c:pt idx="6965">
                  <c:v>-1.0500000000000001E-2</c:v>
                </c:pt>
                <c:pt idx="6966">
                  <c:v>-1.0500000000000001E-2</c:v>
                </c:pt>
                <c:pt idx="6967">
                  <c:v>-1.0500000000000001E-2</c:v>
                </c:pt>
                <c:pt idx="6968">
                  <c:v>-1.0500000000000001E-2</c:v>
                </c:pt>
                <c:pt idx="6969">
                  <c:v>-1.0500000000000001E-2</c:v>
                </c:pt>
                <c:pt idx="6970">
                  <c:v>-1.044E-2</c:v>
                </c:pt>
                <c:pt idx="6971">
                  <c:v>-1.044E-2</c:v>
                </c:pt>
                <c:pt idx="6972">
                  <c:v>-1.044E-2</c:v>
                </c:pt>
                <c:pt idx="6973">
                  <c:v>-1.044E-2</c:v>
                </c:pt>
                <c:pt idx="6974">
                  <c:v>-1.044E-2</c:v>
                </c:pt>
                <c:pt idx="6975">
                  <c:v>-1.044E-2</c:v>
                </c:pt>
                <c:pt idx="6976">
                  <c:v>-1.039E-2</c:v>
                </c:pt>
                <c:pt idx="6977">
                  <c:v>-1.039E-2</c:v>
                </c:pt>
                <c:pt idx="6978">
                  <c:v>-1.039E-2</c:v>
                </c:pt>
                <c:pt idx="6979">
                  <c:v>-1.039E-2</c:v>
                </c:pt>
                <c:pt idx="6980">
                  <c:v>-1.039E-2</c:v>
                </c:pt>
                <c:pt idx="6981">
                  <c:v>-1.039E-2</c:v>
                </c:pt>
                <c:pt idx="6982">
                  <c:v>-1.0330000000000001E-2</c:v>
                </c:pt>
                <c:pt idx="6983">
                  <c:v>-1.0330000000000001E-2</c:v>
                </c:pt>
                <c:pt idx="6984">
                  <c:v>-1.0330000000000001E-2</c:v>
                </c:pt>
                <c:pt idx="6985">
                  <c:v>-1.0330000000000001E-2</c:v>
                </c:pt>
                <c:pt idx="6986">
                  <c:v>-1.0330000000000001E-2</c:v>
                </c:pt>
                <c:pt idx="6987">
                  <c:v>-1.0330000000000001E-2</c:v>
                </c:pt>
                <c:pt idx="6988">
                  <c:v>-1.0330000000000001E-2</c:v>
                </c:pt>
                <c:pt idx="6989">
                  <c:v>-1.0279999999999999E-2</c:v>
                </c:pt>
                <c:pt idx="6990">
                  <c:v>-1.0279999999999999E-2</c:v>
                </c:pt>
                <c:pt idx="6991">
                  <c:v>-1.0279999999999999E-2</c:v>
                </c:pt>
                <c:pt idx="6992">
                  <c:v>-1.0279999999999999E-2</c:v>
                </c:pt>
                <c:pt idx="6993">
                  <c:v>-1.0279999999999999E-2</c:v>
                </c:pt>
                <c:pt idx="6994">
                  <c:v>-1.0279999999999999E-2</c:v>
                </c:pt>
                <c:pt idx="6995">
                  <c:v>-1.022E-2</c:v>
                </c:pt>
                <c:pt idx="6996">
                  <c:v>-1.022E-2</c:v>
                </c:pt>
                <c:pt idx="6997">
                  <c:v>-1.022E-2</c:v>
                </c:pt>
                <c:pt idx="6998">
                  <c:v>-1.022E-2</c:v>
                </c:pt>
                <c:pt idx="6999">
                  <c:v>-1.022E-2</c:v>
                </c:pt>
                <c:pt idx="7000">
                  <c:v>-1.022E-2</c:v>
                </c:pt>
                <c:pt idx="7001">
                  <c:v>-1.022E-2</c:v>
                </c:pt>
                <c:pt idx="7002">
                  <c:v>-1.022E-2</c:v>
                </c:pt>
                <c:pt idx="7003">
                  <c:v>-1.022E-2</c:v>
                </c:pt>
                <c:pt idx="7004">
                  <c:v>-1.022E-2</c:v>
                </c:pt>
                <c:pt idx="7005">
                  <c:v>-1.017E-2</c:v>
                </c:pt>
                <c:pt idx="7006">
                  <c:v>-1.017E-2</c:v>
                </c:pt>
                <c:pt idx="7007">
                  <c:v>-1.017E-2</c:v>
                </c:pt>
                <c:pt idx="7008">
                  <c:v>-1.017E-2</c:v>
                </c:pt>
                <c:pt idx="7009">
                  <c:v>-1.017E-2</c:v>
                </c:pt>
                <c:pt idx="7010">
                  <c:v>-1.017E-2</c:v>
                </c:pt>
                <c:pt idx="7011">
                  <c:v>-1.017E-2</c:v>
                </c:pt>
                <c:pt idx="7012">
                  <c:v>-1.017E-2</c:v>
                </c:pt>
                <c:pt idx="7013">
                  <c:v>-1.017E-2</c:v>
                </c:pt>
                <c:pt idx="7014">
                  <c:v>-1.017E-2</c:v>
                </c:pt>
                <c:pt idx="7015">
                  <c:v>-1.017E-2</c:v>
                </c:pt>
                <c:pt idx="7016">
                  <c:v>-1.017E-2</c:v>
                </c:pt>
                <c:pt idx="7017">
                  <c:v>-1.017E-2</c:v>
                </c:pt>
                <c:pt idx="7018">
                  <c:v>-1.017E-2</c:v>
                </c:pt>
                <c:pt idx="7019">
                  <c:v>-1.017E-2</c:v>
                </c:pt>
                <c:pt idx="7020">
                  <c:v>-1.017E-2</c:v>
                </c:pt>
                <c:pt idx="7021">
                  <c:v>-1.017E-2</c:v>
                </c:pt>
                <c:pt idx="7022">
                  <c:v>-1.017E-2</c:v>
                </c:pt>
                <c:pt idx="7023">
                  <c:v>-1.017E-2</c:v>
                </c:pt>
                <c:pt idx="7024">
                  <c:v>-1.017E-2</c:v>
                </c:pt>
                <c:pt idx="7025">
                  <c:v>-1.017E-2</c:v>
                </c:pt>
                <c:pt idx="7026">
                  <c:v>-1.017E-2</c:v>
                </c:pt>
                <c:pt idx="7027">
                  <c:v>-1.017E-2</c:v>
                </c:pt>
                <c:pt idx="7028">
                  <c:v>-1.017E-2</c:v>
                </c:pt>
                <c:pt idx="7029">
                  <c:v>-1.022E-2</c:v>
                </c:pt>
                <c:pt idx="7030">
                  <c:v>-1.022E-2</c:v>
                </c:pt>
                <c:pt idx="7031">
                  <c:v>-1.022E-2</c:v>
                </c:pt>
                <c:pt idx="7032">
                  <c:v>-1.022E-2</c:v>
                </c:pt>
                <c:pt idx="7033">
                  <c:v>-1.022E-2</c:v>
                </c:pt>
                <c:pt idx="7034">
                  <c:v>-1.022E-2</c:v>
                </c:pt>
                <c:pt idx="7035">
                  <c:v>-1.022E-2</c:v>
                </c:pt>
                <c:pt idx="7036">
                  <c:v>-1.0279999999999999E-2</c:v>
                </c:pt>
                <c:pt idx="7037">
                  <c:v>-1.0279999999999999E-2</c:v>
                </c:pt>
                <c:pt idx="7038">
                  <c:v>-1.0279999999999999E-2</c:v>
                </c:pt>
                <c:pt idx="7039">
                  <c:v>-1.0279999999999999E-2</c:v>
                </c:pt>
                <c:pt idx="7040">
                  <c:v>-1.0279999999999999E-2</c:v>
                </c:pt>
                <c:pt idx="7041">
                  <c:v>-1.0279999999999999E-2</c:v>
                </c:pt>
                <c:pt idx="7042">
                  <c:v>-1.0330000000000001E-2</c:v>
                </c:pt>
                <c:pt idx="7043">
                  <c:v>-1.0330000000000001E-2</c:v>
                </c:pt>
                <c:pt idx="7044">
                  <c:v>-1.0330000000000001E-2</c:v>
                </c:pt>
                <c:pt idx="7045">
                  <c:v>-1.0330000000000001E-2</c:v>
                </c:pt>
                <c:pt idx="7046">
                  <c:v>-1.039E-2</c:v>
                </c:pt>
                <c:pt idx="7047">
                  <c:v>-1.039E-2</c:v>
                </c:pt>
                <c:pt idx="7048">
                  <c:v>-1.039E-2</c:v>
                </c:pt>
                <c:pt idx="7049">
                  <c:v>-1.039E-2</c:v>
                </c:pt>
                <c:pt idx="7050">
                  <c:v>-1.044E-2</c:v>
                </c:pt>
                <c:pt idx="7051">
                  <c:v>-1.044E-2</c:v>
                </c:pt>
                <c:pt idx="7052">
                  <c:v>-1.044E-2</c:v>
                </c:pt>
                <c:pt idx="7053">
                  <c:v>-1.0500000000000001E-2</c:v>
                </c:pt>
                <c:pt idx="7054">
                  <c:v>-1.0500000000000001E-2</c:v>
                </c:pt>
                <c:pt idx="7055">
                  <c:v>-1.0500000000000001E-2</c:v>
                </c:pt>
                <c:pt idx="7056">
                  <c:v>-1.055E-2</c:v>
                </c:pt>
                <c:pt idx="7057">
                  <c:v>-1.055E-2</c:v>
                </c:pt>
                <c:pt idx="7058">
                  <c:v>-1.055E-2</c:v>
                </c:pt>
                <c:pt idx="7059">
                  <c:v>-1.06E-2</c:v>
                </c:pt>
                <c:pt idx="7060">
                  <c:v>-1.06E-2</c:v>
                </c:pt>
                <c:pt idx="7061">
                  <c:v>-1.06E-2</c:v>
                </c:pt>
                <c:pt idx="7062">
                  <c:v>-1.0659999999999999E-2</c:v>
                </c:pt>
                <c:pt idx="7063">
                  <c:v>-1.0659999999999999E-2</c:v>
                </c:pt>
                <c:pt idx="7064">
                  <c:v>-1.0659999999999999E-2</c:v>
                </c:pt>
                <c:pt idx="7065">
                  <c:v>-1.0710000000000001E-2</c:v>
                </c:pt>
                <c:pt idx="7066">
                  <c:v>-1.0710000000000001E-2</c:v>
                </c:pt>
                <c:pt idx="7067">
                  <c:v>-1.077E-2</c:v>
                </c:pt>
                <c:pt idx="7068">
                  <c:v>-1.077E-2</c:v>
                </c:pt>
                <c:pt idx="7069">
                  <c:v>-1.077E-2</c:v>
                </c:pt>
                <c:pt idx="7070">
                  <c:v>-1.082E-2</c:v>
                </c:pt>
                <c:pt idx="7071">
                  <c:v>-1.082E-2</c:v>
                </c:pt>
                <c:pt idx="7072">
                  <c:v>-1.0880000000000001E-2</c:v>
                </c:pt>
                <c:pt idx="7073">
                  <c:v>-1.0880000000000001E-2</c:v>
                </c:pt>
                <c:pt idx="7074">
                  <c:v>-1.0880000000000001E-2</c:v>
                </c:pt>
                <c:pt idx="7075">
                  <c:v>-1.093E-2</c:v>
                </c:pt>
                <c:pt idx="7076">
                  <c:v>-1.093E-2</c:v>
                </c:pt>
                <c:pt idx="7077">
                  <c:v>-1.099E-2</c:v>
                </c:pt>
                <c:pt idx="7078">
                  <c:v>-1.099E-2</c:v>
                </c:pt>
                <c:pt idx="7079">
                  <c:v>-1.1039999999999999E-2</c:v>
                </c:pt>
                <c:pt idx="7080">
                  <c:v>-1.1039999999999999E-2</c:v>
                </c:pt>
                <c:pt idx="7081">
                  <c:v>-1.1089999999999999E-2</c:v>
                </c:pt>
                <c:pt idx="7082">
                  <c:v>-1.1089999999999999E-2</c:v>
                </c:pt>
                <c:pt idx="7083">
                  <c:v>-1.1089999999999999E-2</c:v>
                </c:pt>
                <c:pt idx="7084">
                  <c:v>-1.115E-2</c:v>
                </c:pt>
                <c:pt idx="7085">
                  <c:v>-1.115E-2</c:v>
                </c:pt>
                <c:pt idx="7086">
                  <c:v>-1.12E-2</c:v>
                </c:pt>
                <c:pt idx="7087">
                  <c:v>-1.12E-2</c:v>
                </c:pt>
                <c:pt idx="7088">
                  <c:v>-1.1259999999999999E-2</c:v>
                </c:pt>
                <c:pt idx="7089">
                  <c:v>-1.1259999999999999E-2</c:v>
                </c:pt>
                <c:pt idx="7090">
                  <c:v>-1.1310000000000001E-2</c:v>
                </c:pt>
                <c:pt idx="7091">
                  <c:v>-1.1310000000000001E-2</c:v>
                </c:pt>
                <c:pt idx="7092">
                  <c:v>-1.137E-2</c:v>
                </c:pt>
                <c:pt idx="7093">
                  <c:v>-1.137E-2</c:v>
                </c:pt>
                <c:pt idx="7094">
                  <c:v>-1.137E-2</c:v>
                </c:pt>
                <c:pt idx="7095">
                  <c:v>-1.142E-2</c:v>
                </c:pt>
                <c:pt idx="7096">
                  <c:v>-1.142E-2</c:v>
                </c:pt>
                <c:pt idx="7097">
                  <c:v>-1.1480000000000001E-2</c:v>
                </c:pt>
                <c:pt idx="7098">
                  <c:v>-1.1480000000000001E-2</c:v>
                </c:pt>
                <c:pt idx="7099">
                  <c:v>-1.153E-2</c:v>
                </c:pt>
                <c:pt idx="7100">
                  <c:v>-1.153E-2</c:v>
                </c:pt>
                <c:pt idx="7101">
                  <c:v>-1.153E-2</c:v>
                </c:pt>
                <c:pt idx="7102">
                  <c:v>-1.158E-2</c:v>
                </c:pt>
                <c:pt idx="7103">
                  <c:v>-1.158E-2</c:v>
                </c:pt>
                <c:pt idx="7104">
                  <c:v>-1.1639999999999999E-2</c:v>
                </c:pt>
                <c:pt idx="7105">
                  <c:v>-1.1639999999999999E-2</c:v>
                </c:pt>
                <c:pt idx="7106">
                  <c:v>-1.1690000000000001E-2</c:v>
                </c:pt>
                <c:pt idx="7107">
                  <c:v>-1.1690000000000001E-2</c:v>
                </c:pt>
                <c:pt idx="7108">
                  <c:v>-1.1690000000000001E-2</c:v>
                </c:pt>
                <c:pt idx="7109">
                  <c:v>-1.175E-2</c:v>
                </c:pt>
                <c:pt idx="7110">
                  <c:v>-1.175E-2</c:v>
                </c:pt>
                <c:pt idx="7111">
                  <c:v>-1.18E-2</c:v>
                </c:pt>
                <c:pt idx="7112">
                  <c:v>-1.18E-2</c:v>
                </c:pt>
                <c:pt idx="7113">
                  <c:v>-1.18E-2</c:v>
                </c:pt>
                <c:pt idx="7114">
                  <c:v>-1.1860000000000001E-2</c:v>
                </c:pt>
                <c:pt idx="7115">
                  <c:v>-1.1860000000000001E-2</c:v>
                </c:pt>
                <c:pt idx="7116">
                  <c:v>-1.191E-2</c:v>
                </c:pt>
                <c:pt idx="7117">
                  <c:v>-1.191E-2</c:v>
                </c:pt>
                <c:pt idx="7118">
                  <c:v>-1.191E-2</c:v>
                </c:pt>
                <c:pt idx="7119">
                  <c:v>-1.197E-2</c:v>
                </c:pt>
                <c:pt idx="7120">
                  <c:v>-1.197E-2</c:v>
                </c:pt>
                <c:pt idx="7121">
                  <c:v>-1.197E-2</c:v>
                </c:pt>
                <c:pt idx="7122">
                  <c:v>-1.2019999999999999E-2</c:v>
                </c:pt>
                <c:pt idx="7123">
                  <c:v>-1.2019999999999999E-2</c:v>
                </c:pt>
                <c:pt idx="7124">
                  <c:v>-1.2019999999999999E-2</c:v>
                </c:pt>
                <c:pt idx="7125">
                  <c:v>-1.2070000000000001E-2</c:v>
                </c:pt>
                <c:pt idx="7126">
                  <c:v>-1.2070000000000001E-2</c:v>
                </c:pt>
                <c:pt idx="7127">
                  <c:v>-1.2070000000000001E-2</c:v>
                </c:pt>
                <c:pt idx="7128">
                  <c:v>-1.213E-2</c:v>
                </c:pt>
                <c:pt idx="7129">
                  <c:v>-1.213E-2</c:v>
                </c:pt>
                <c:pt idx="7130">
                  <c:v>-1.213E-2</c:v>
                </c:pt>
                <c:pt idx="7131">
                  <c:v>-1.213E-2</c:v>
                </c:pt>
                <c:pt idx="7132">
                  <c:v>-1.218E-2</c:v>
                </c:pt>
                <c:pt idx="7133">
                  <c:v>-1.218E-2</c:v>
                </c:pt>
                <c:pt idx="7134">
                  <c:v>-1.218E-2</c:v>
                </c:pt>
                <c:pt idx="7135">
                  <c:v>-1.218E-2</c:v>
                </c:pt>
                <c:pt idx="7136">
                  <c:v>-1.2239999999999999E-2</c:v>
                </c:pt>
                <c:pt idx="7137">
                  <c:v>-1.2239999999999999E-2</c:v>
                </c:pt>
                <c:pt idx="7138">
                  <c:v>-1.2239999999999999E-2</c:v>
                </c:pt>
                <c:pt idx="7139">
                  <c:v>-1.2239999999999999E-2</c:v>
                </c:pt>
                <c:pt idx="7140">
                  <c:v>-1.2290000000000001E-2</c:v>
                </c:pt>
                <c:pt idx="7141">
                  <c:v>-1.2290000000000001E-2</c:v>
                </c:pt>
                <c:pt idx="7142">
                  <c:v>-1.2290000000000001E-2</c:v>
                </c:pt>
                <c:pt idx="7143">
                  <c:v>-1.2290000000000001E-2</c:v>
                </c:pt>
                <c:pt idx="7144">
                  <c:v>-1.2290000000000001E-2</c:v>
                </c:pt>
                <c:pt idx="7145">
                  <c:v>-1.235E-2</c:v>
                </c:pt>
                <c:pt idx="7146">
                  <c:v>-1.235E-2</c:v>
                </c:pt>
                <c:pt idx="7147">
                  <c:v>-1.235E-2</c:v>
                </c:pt>
                <c:pt idx="7148">
                  <c:v>-1.235E-2</c:v>
                </c:pt>
                <c:pt idx="7149">
                  <c:v>-1.235E-2</c:v>
                </c:pt>
                <c:pt idx="7150">
                  <c:v>-1.235E-2</c:v>
                </c:pt>
                <c:pt idx="7151">
                  <c:v>-1.235E-2</c:v>
                </c:pt>
                <c:pt idx="7152">
                  <c:v>-1.24E-2</c:v>
                </c:pt>
                <c:pt idx="7153">
                  <c:v>-1.24E-2</c:v>
                </c:pt>
                <c:pt idx="7154">
                  <c:v>-1.24E-2</c:v>
                </c:pt>
                <c:pt idx="7155">
                  <c:v>-1.24E-2</c:v>
                </c:pt>
                <c:pt idx="7156">
                  <c:v>-1.24E-2</c:v>
                </c:pt>
                <c:pt idx="7157">
                  <c:v>-1.24E-2</c:v>
                </c:pt>
                <c:pt idx="7158">
                  <c:v>-1.24E-2</c:v>
                </c:pt>
                <c:pt idx="7159">
                  <c:v>-1.24E-2</c:v>
                </c:pt>
                <c:pt idx="7160">
                  <c:v>-1.24E-2</c:v>
                </c:pt>
                <c:pt idx="7161">
                  <c:v>-1.24E-2</c:v>
                </c:pt>
                <c:pt idx="7162">
                  <c:v>-1.24E-2</c:v>
                </c:pt>
                <c:pt idx="7163">
                  <c:v>-1.24E-2</c:v>
                </c:pt>
                <c:pt idx="7164">
                  <c:v>-1.2460000000000001E-2</c:v>
                </c:pt>
                <c:pt idx="7165">
                  <c:v>-1.2460000000000001E-2</c:v>
                </c:pt>
                <c:pt idx="7166">
                  <c:v>-1.2460000000000001E-2</c:v>
                </c:pt>
                <c:pt idx="7167">
                  <c:v>-1.2460000000000001E-2</c:v>
                </c:pt>
                <c:pt idx="7168">
                  <c:v>-1.2460000000000001E-2</c:v>
                </c:pt>
                <c:pt idx="7169">
                  <c:v>-1.2460000000000001E-2</c:v>
                </c:pt>
                <c:pt idx="7170">
                  <c:v>-1.2460000000000001E-2</c:v>
                </c:pt>
                <c:pt idx="7171">
                  <c:v>-1.2460000000000001E-2</c:v>
                </c:pt>
                <c:pt idx="7172">
                  <c:v>-1.2460000000000001E-2</c:v>
                </c:pt>
                <c:pt idx="7173">
                  <c:v>-1.2460000000000001E-2</c:v>
                </c:pt>
                <c:pt idx="7174">
                  <c:v>-1.2460000000000001E-2</c:v>
                </c:pt>
                <c:pt idx="7175">
                  <c:v>-1.2460000000000001E-2</c:v>
                </c:pt>
                <c:pt idx="7176">
                  <c:v>-1.2460000000000001E-2</c:v>
                </c:pt>
                <c:pt idx="7177">
                  <c:v>-1.2460000000000001E-2</c:v>
                </c:pt>
                <c:pt idx="7178">
                  <c:v>-1.2460000000000001E-2</c:v>
                </c:pt>
                <c:pt idx="7179">
                  <c:v>-1.2460000000000001E-2</c:v>
                </c:pt>
                <c:pt idx="7180">
                  <c:v>-1.24E-2</c:v>
                </c:pt>
                <c:pt idx="7181">
                  <c:v>-1.24E-2</c:v>
                </c:pt>
                <c:pt idx="7182">
                  <c:v>-1.24E-2</c:v>
                </c:pt>
                <c:pt idx="7183">
                  <c:v>-1.24E-2</c:v>
                </c:pt>
                <c:pt idx="7184">
                  <c:v>-1.24E-2</c:v>
                </c:pt>
                <c:pt idx="7185">
                  <c:v>-1.24E-2</c:v>
                </c:pt>
                <c:pt idx="7186">
                  <c:v>-1.24E-2</c:v>
                </c:pt>
                <c:pt idx="7187">
                  <c:v>-1.24E-2</c:v>
                </c:pt>
                <c:pt idx="7188">
                  <c:v>-1.24E-2</c:v>
                </c:pt>
                <c:pt idx="7189">
                  <c:v>-1.24E-2</c:v>
                </c:pt>
                <c:pt idx="7190">
                  <c:v>-1.24E-2</c:v>
                </c:pt>
                <c:pt idx="7191">
                  <c:v>-1.24E-2</c:v>
                </c:pt>
                <c:pt idx="7192">
                  <c:v>-1.24E-2</c:v>
                </c:pt>
                <c:pt idx="7193">
                  <c:v>-1.24E-2</c:v>
                </c:pt>
                <c:pt idx="7194">
                  <c:v>-1.235E-2</c:v>
                </c:pt>
                <c:pt idx="7195">
                  <c:v>-1.235E-2</c:v>
                </c:pt>
                <c:pt idx="7196">
                  <c:v>-1.235E-2</c:v>
                </c:pt>
                <c:pt idx="7197">
                  <c:v>-1.235E-2</c:v>
                </c:pt>
                <c:pt idx="7198">
                  <c:v>-1.235E-2</c:v>
                </c:pt>
                <c:pt idx="7199">
                  <c:v>-1.235E-2</c:v>
                </c:pt>
                <c:pt idx="7200">
                  <c:v>-1.235E-2</c:v>
                </c:pt>
                <c:pt idx="7201">
                  <c:v>-1.235E-2</c:v>
                </c:pt>
                <c:pt idx="7202">
                  <c:v>-1.235E-2</c:v>
                </c:pt>
                <c:pt idx="7203">
                  <c:v>-1.235E-2</c:v>
                </c:pt>
                <c:pt idx="7204">
                  <c:v>-1.2290000000000001E-2</c:v>
                </c:pt>
                <c:pt idx="7205">
                  <c:v>-1.2290000000000001E-2</c:v>
                </c:pt>
                <c:pt idx="7206">
                  <c:v>-1.2290000000000001E-2</c:v>
                </c:pt>
                <c:pt idx="7207">
                  <c:v>-1.2290000000000001E-2</c:v>
                </c:pt>
                <c:pt idx="7208">
                  <c:v>-1.2290000000000001E-2</c:v>
                </c:pt>
                <c:pt idx="7209">
                  <c:v>-1.2290000000000001E-2</c:v>
                </c:pt>
                <c:pt idx="7210">
                  <c:v>-1.2290000000000001E-2</c:v>
                </c:pt>
                <c:pt idx="7211">
                  <c:v>-1.2290000000000001E-2</c:v>
                </c:pt>
                <c:pt idx="7212">
                  <c:v>-1.2239999999999999E-2</c:v>
                </c:pt>
                <c:pt idx="7213">
                  <c:v>-1.2239999999999999E-2</c:v>
                </c:pt>
                <c:pt idx="7214">
                  <c:v>-1.2239999999999999E-2</c:v>
                </c:pt>
                <c:pt idx="7215">
                  <c:v>-1.2239999999999999E-2</c:v>
                </c:pt>
                <c:pt idx="7216">
                  <c:v>-1.2239999999999999E-2</c:v>
                </c:pt>
                <c:pt idx="7217">
                  <c:v>-1.2239999999999999E-2</c:v>
                </c:pt>
                <c:pt idx="7218">
                  <c:v>-1.2239999999999999E-2</c:v>
                </c:pt>
                <c:pt idx="7219">
                  <c:v>-1.218E-2</c:v>
                </c:pt>
                <c:pt idx="7220">
                  <c:v>-1.218E-2</c:v>
                </c:pt>
                <c:pt idx="7221">
                  <c:v>-1.218E-2</c:v>
                </c:pt>
                <c:pt idx="7222">
                  <c:v>-1.218E-2</c:v>
                </c:pt>
                <c:pt idx="7223">
                  <c:v>-1.218E-2</c:v>
                </c:pt>
                <c:pt idx="7224">
                  <c:v>-1.218E-2</c:v>
                </c:pt>
                <c:pt idx="7225">
                  <c:v>-1.218E-2</c:v>
                </c:pt>
                <c:pt idx="7226">
                  <c:v>-1.218E-2</c:v>
                </c:pt>
                <c:pt idx="7227">
                  <c:v>-1.213E-2</c:v>
                </c:pt>
                <c:pt idx="7228">
                  <c:v>-1.213E-2</c:v>
                </c:pt>
                <c:pt idx="7229">
                  <c:v>-1.213E-2</c:v>
                </c:pt>
                <c:pt idx="7230">
                  <c:v>-1.213E-2</c:v>
                </c:pt>
                <c:pt idx="7231">
                  <c:v>-1.213E-2</c:v>
                </c:pt>
                <c:pt idx="7232">
                  <c:v>-1.213E-2</c:v>
                </c:pt>
                <c:pt idx="7233">
                  <c:v>-1.213E-2</c:v>
                </c:pt>
                <c:pt idx="7234">
                  <c:v>-1.2070000000000001E-2</c:v>
                </c:pt>
                <c:pt idx="7235">
                  <c:v>-1.2070000000000001E-2</c:v>
                </c:pt>
                <c:pt idx="7236">
                  <c:v>-1.2070000000000001E-2</c:v>
                </c:pt>
                <c:pt idx="7237">
                  <c:v>-1.2070000000000001E-2</c:v>
                </c:pt>
                <c:pt idx="7238">
                  <c:v>-1.2070000000000001E-2</c:v>
                </c:pt>
                <c:pt idx="7239">
                  <c:v>-1.2070000000000001E-2</c:v>
                </c:pt>
                <c:pt idx="7240">
                  <c:v>-1.2070000000000001E-2</c:v>
                </c:pt>
                <c:pt idx="7241">
                  <c:v>-1.2019999999999999E-2</c:v>
                </c:pt>
                <c:pt idx="7242">
                  <c:v>-1.2019999999999999E-2</c:v>
                </c:pt>
                <c:pt idx="7243">
                  <c:v>-1.2019999999999999E-2</c:v>
                </c:pt>
                <c:pt idx="7244">
                  <c:v>-1.2019999999999999E-2</c:v>
                </c:pt>
                <c:pt idx="7245">
                  <c:v>-1.2019999999999999E-2</c:v>
                </c:pt>
                <c:pt idx="7246">
                  <c:v>-1.2019999999999999E-2</c:v>
                </c:pt>
                <c:pt idx="7247">
                  <c:v>-1.2019999999999999E-2</c:v>
                </c:pt>
                <c:pt idx="7248">
                  <c:v>-1.2019999999999999E-2</c:v>
                </c:pt>
                <c:pt idx="7249">
                  <c:v>-1.197E-2</c:v>
                </c:pt>
                <c:pt idx="7250">
                  <c:v>-1.197E-2</c:v>
                </c:pt>
                <c:pt idx="7251">
                  <c:v>-1.197E-2</c:v>
                </c:pt>
                <c:pt idx="7252">
                  <c:v>-1.197E-2</c:v>
                </c:pt>
                <c:pt idx="7253">
                  <c:v>-1.197E-2</c:v>
                </c:pt>
                <c:pt idx="7254">
                  <c:v>-1.197E-2</c:v>
                </c:pt>
                <c:pt idx="7255">
                  <c:v>-1.197E-2</c:v>
                </c:pt>
                <c:pt idx="7256">
                  <c:v>-1.191E-2</c:v>
                </c:pt>
                <c:pt idx="7257">
                  <c:v>-1.191E-2</c:v>
                </c:pt>
                <c:pt idx="7258">
                  <c:v>-1.191E-2</c:v>
                </c:pt>
                <c:pt idx="7259">
                  <c:v>-1.191E-2</c:v>
                </c:pt>
                <c:pt idx="7260">
                  <c:v>-1.191E-2</c:v>
                </c:pt>
                <c:pt idx="7261">
                  <c:v>-1.191E-2</c:v>
                </c:pt>
                <c:pt idx="7262">
                  <c:v>-1.191E-2</c:v>
                </c:pt>
                <c:pt idx="7263">
                  <c:v>-1.191E-2</c:v>
                </c:pt>
                <c:pt idx="7264">
                  <c:v>-1.191E-2</c:v>
                </c:pt>
                <c:pt idx="7265">
                  <c:v>-1.1860000000000001E-2</c:v>
                </c:pt>
                <c:pt idx="7266">
                  <c:v>-1.1860000000000001E-2</c:v>
                </c:pt>
                <c:pt idx="7267">
                  <c:v>-1.1860000000000001E-2</c:v>
                </c:pt>
                <c:pt idx="7268">
                  <c:v>-1.1860000000000001E-2</c:v>
                </c:pt>
                <c:pt idx="7269">
                  <c:v>-1.1860000000000001E-2</c:v>
                </c:pt>
                <c:pt idx="7270">
                  <c:v>-1.1860000000000001E-2</c:v>
                </c:pt>
                <c:pt idx="7271">
                  <c:v>-1.1860000000000001E-2</c:v>
                </c:pt>
                <c:pt idx="7272">
                  <c:v>-1.1860000000000001E-2</c:v>
                </c:pt>
                <c:pt idx="7273">
                  <c:v>-1.1860000000000001E-2</c:v>
                </c:pt>
                <c:pt idx="7274">
                  <c:v>-1.18E-2</c:v>
                </c:pt>
                <c:pt idx="7275">
                  <c:v>-1.18E-2</c:v>
                </c:pt>
                <c:pt idx="7276">
                  <c:v>-1.18E-2</c:v>
                </c:pt>
                <c:pt idx="7277">
                  <c:v>-1.18E-2</c:v>
                </c:pt>
                <c:pt idx="7278">
                  <c:v>-1.18E-2</c:v>
                </c:pt>
                <c:pt idx="7279">
                  <c:v>-1.18E-2</c:v>
                </c:pt>
                <c:pt idx="7280">
                  <c:v>-1.18E-2</c:v>
                </c:pt>
                <c:pt idx="7281">
                  <c:v>-1.18E-2</c:v>
                </c:pt>
                <c:pt idx="7282">
                  <c:v>-1.18E-2</c:v>
                </c:pt>
                <c:pt idx="7283">
                  <c:v>-1.18E-2</c:v>
                </c:pt>
                <c:pt idx="7284">
                  <c:v>-1.18E-2</c:v>
                </c:pt>
                <c:pt idx="7285">
                  <c:v>-1.18E-2</c:v>
                </c:pt>
                <c:pt idx="7286">
                  <c:v>-1.175E-2</c:v>
                </c:pt>
                <c:pt idx="7287">
                  <c:v>-1.175E-2</c:v>
                </c:pt>
                <c:pt idx="7288">
                  <c:v>-1.175E-2</c:v>
                </c:pt>
                <c:pt idx="7289">
                  <c:v>-1.175E-2</c:v>
                </c:pt>
                <c:pt idx="7290">
                  <c:v>-1.175E-2</c:v>
                </c:pt>
                <c:pt idx="7291">
                  <c:v>-1.175E-2</c:v>
                </c:pt>
                <c:pt idx="7292">
                  <c:v>-1.175E-2</c:v>
                </c:pt>
                <c:pt idx="7293">
                  <c:v>-1.175E-2</c:v>
                </c:pt>
                <c:pt idx="7294">
                  <c:v>-1.175E-2</c:v>
                </c:pt>
                <c:pt idx="7295">
                  <c:v>-1.175E-2</c:v>
                </c:pt>
                <c:pt idx="7296">
                  <c:v>-1.175E-2</c:v>
                </c:pt>
                <c:pt idx="7297">
                  <c:v>-1.175E-2</c:v>
                </c:pt>
                <c:pt idx="7298">
                  <c:v>-1.175E-2</c:v>
                </c:pt>
                <c:pt idx="7299">
                  <c:v>-1.175E-2</c:v>
                </c:pt>
                <c:pt idx="7300">
                  <c:v>-1.175E-2</c:v>
                </c:pt>
                <c:pt idx="7301">
                  <c:v>-1.175E-2</c:v>
                </c:pt>
                <c:pt idx="7302">
                  <c:v>-1.175E-2</c:v>
                </c:pt>
                <c:pt idx="7303">
                  <c:v>-1.175E-2</c:v>
                </c:pt>
                <c:pt idx="7304">
                  <c:v>-1.175E-2</c:v>
                </c:pt>
                <c:pt idx="7305">
                  <c:v>-1.175E-2</c:v>
                </c:pt>
                <c:pt idx="7306">
                  <c:v>-1.175E-2</c:v>
                </c:pt>
                <c:pt idx="7307">
                  <c:v>-1.175E-2</c:v>
                </c:pt>
                <c:pt idx="7308">
                  <c:v>-1.175E-2</c:v>
                </c:pt>
                <c:pt idx="7309">
                  <c:v>-1.175E-2</c:v>
                </c:pt>
                <c:pt idx="7310">
                  <c:v>-1.175E-2</c:v>
                </c:pt>
                <c:pt idx="7311">
                  <c:v>-1.175E-2</c:v>
                </c:pt>
                <c:pt idx="7312">
                  <c:v>-1.175E-2</c:v>
                </c:pt>
                <c:pt idx="7313">
                  <c:v>-1.175E-2</c:v>
                </c:pt>
                <c:pt idx="7314">
                  <c:v>-1.175E-2</c:v>
                </c:pt>
                <c:pt idx="7315">
                  <c:v>-1.175E-2</c:v>
                </c:pt>
                <c:pt idx="7316">
                  <c:v>-1.175E-2</c:v>
                </c:pt>
                <c:pt idx="7317">
                  <c:v>-1.175E-2</c:v>
                </c:pt>
                <c:pt idx="7318">
                  <c:v>-1.175E-2</c:v>
                </c:pt>
                <c:pt idx="7319">
                  <c:v>-1.175E-2</c:v>
                </c:pt>
                <c:pt idx="7320">
                  <c:v>-1.175E-2</c:v>
                </c:pt>
                <c:pt idx="7321">
                  <c:v>-1.175E-2</c:v>
                </c:pt>
                <c:pt idx="7322">
                  <c:v>-1.175E-2</c:v>
                </c:pt>
                <c:pt idx="7323">
                  <c:v>-1.175E-2</c:v>
                </c:pt>
                <c:pt idx="7324">
                  <c:v>-1.175E-2</c:v>
                </c:pt>
                <c:pt idx="7325">
                  <c:v>-1.175E-2</c:v>
                </c:pt>
                <c:pt idx="7326">
                  <c:v>-1.175E-2</c:v>
                </c:pt>
                <c:pt idx="7327">
                  <c:v>-1.175E-2</c:v>
                </c:pt>
                <c:pt idx="7328">
                  <c:v>-1.175E-2</c:v>
                </c:pt>
                <c:pt idx="7329">
                  <c:v>-1.175E-2</c:v>
                </c:pt>
                <c:pt idx="7330">
                  <c:v>-1.175E-2</c:v>
                </c:pt>
                <c:pt idx="7331">
                  <c:v>-1.175E-2</c:v>
                </c:pt>
                <c:pt idx="7332">
                  <c:v>-1.18E-2</c:v>
                </c:pt>
                <c:pt idx="7333">
                  <c:v>-1.18E-2</c:v>
                </c:pt>
                <c:pt idx="7334">
                  <c:v>-1.18E-2</c:v>
                </c:pt>
                <c:pt idx="7335">
                  <c:v>-1.18E-2</c:v>
                </c:pt>
                <c:pt idx="7336">
                  <c:v>-1.18E-2</c:v>
                </c:pt>
                <c:pt idx="7337">
                  <c:v>-1.18E-2</c:v>
                </c:pt>
                <c:pt idx="7338">
                  <c:v>-1.18E-2</c:v>
                </c:pt>
                <c:pt idx="7339">
                  <c:v>-1.18E-2</c:v>
                </c:pt>
                <c:pt idx="7340">
                  <c:v>-1.18E-2</c:v>
                </c:pt>
                <c:pt idx="7341">
                  <c:v>-1.1860000000000001E-2</c:v>
                </c:pt>
                <c:pt idx="7342">
                  <c:v>-1.1860000000000001E-2</c:v>
                </c:pt>
                <c:pt idx="7343">
                  <c:v>-1.1860000000000001E-2</c:v>
                </c:pt>
                <c:pt idx="7344">
                  <c:v>-1.1860000000000001E-2</c:v>
                </c:pt>
                <c:pt idx="7345">
                  <c:v>-1.1860000000000001E-2</c:v>
                </c:pt>
                <c:pt idx="7346">
                  <c:v>-1.1860000000000001E-2</c:v>
                </c:pt>
                <c:pt idx="7347">
                  <c:v>-1.1860000000000001E-2</c:v>
                </c:pt>
                <c:pt idx="7348">
                  <c:v>-1.1860000000000001E-2</c:v>
                </c:pt>
                <c:pt idx="7349">
                  <c:v>-1.191E-2</c:v>
                </c:pt>
                <c:pt idx="7350">
                  <c:v>-1.191E-2</c:v>
                </c:pt>
                <c:pt idx="7351">
                  <c:v>-1.191E-2</c:v>
                </c:pt>
                <c:pt idx="7352">
                  <c:v>-1.191E-2</c:v>
                </c:pt>
                <c:pt idx="7353">
                  <c:v>-1.191E-2</c:v>
                </c:pt>
                <c:pt idx="7354">
                  <c:v>-1.191E-2</c:v>
                </c:pt>
                <c:pt idx="7355">
                  <c:v>-1.197E-2</c:v>
                </c:pt>
                <c:pt idx="7356">
                  <c:v>-1.197E-2</c:v>
                </c:pt>
                <c:pt idx="7357">
                  <c:v>-1.197E-2</c:v>
                </c:pt>
                <c:pt idx="7358">
                  <c:v>-1.197E-2</c:v>
                </c:pt>
                <c:pt idx="7359">
                  <c:v>-1.197E-2</c:v>
                </c:pt>
                <c:pt idx="7360">
                  <c:v>-1.2019999999999999E-2</c:v>
                </c:pt>
                <c:pt idx="7361">
                  <c:v>-1.2019999999999999E-2</c:v>
                </c:pt>
                <c:pt idx="7362">
                  <c:v>-1.2019999999999999E-2</c:v>
                </c:pt>
                <c:pt idx="7363">
                  <c:v>-1.2019999999999999E-2</c:v>
                </c:pt>
                <c:pt idx="7364">
                  <c:v>-1.2019999999999999E-2</c:v>
                </c:pt>
                <c:pt idx="7365">
                  <c:v>-1.2019999999999999E-2</c:v>
                </c:pt>
                <c:pt idx="7366">
                  <c:v>-1.2070000000000001E-2</c:v>
                </c:pt>
                <c:pt idx="7367">
                  <c:v>-1.2070000000000001E-2</c:v>
                </c:pt>
                <c:pt idx="7368">
                  <c:v>-1.2070000000000001E-2</c:v>
                </c:pt>
                <c:pt idx="7369">
                  <c:v>-1.2070000000000001E-2</c:v>
                </c:pt>
                <c:pt idx="7370">
                  <c:v>-1.213E-2</c:v>
                </c:pt>
                <c:pt idx="7371">
                  <c:v>-1.213E-2</c:v>
                </c:pt>
                <c:pt idx="7372">
                  <c:v>-1.213E-2</c:v>
                </c:pt>
                <c:pt idx="7373">
                  <c:v>-1.213E-2</c:v>
                </c:pt>
                <c:pt idx="7374">
                  <c:v>-1.213E-2</c:v>
                </c:pt>
                <c:pt idx="7375">
                  <c:v>-1.218E-2</c:v>
                </c:pt>
                <c:pt idx="7376">
                  <c:v>-1.218E-2</c:v>
                </c:pt>
                <c:pt idx="7377">
                  <c:v>-1.218E-2</c:v>
                </c:pt>
                <c:pt idx="7378">
                  <c:v>-1.218E-2</c:v>
                </c:pt>
                <c:pt idx="7379">
                  <c:v>-1.218E-2</c:v>
                </c:pt>
                <c:pt idx="7380">
                  <c:v>-1.2239999999999999E-2</c:v>
                </c:pt>
                <c:pt idx="7381">
                  <c:v>-1.2239999999999999E-2</c:v>
                </c:pt>
                <c:pt idx="7382">
                  <c:v>-1.2239999999999999E-2</c:v>
                </c:pt>
                <c:pt idx="7383">
                  <c:v>-1.2239999999999999E-2</c:v>
                </c:pt>
                <c:pt idx="7384">
                  <c:v>-1.2290000000000001E-2</c:v>
                </c:pt>
                <c:pt idx="7385">
                  <c:v>-1.2290000000000001E-2</c:v>
                </c:pt>
                <c:pt idx="7386">
                  <c:v>-1.2290000000000001E-2</c:v>
                </c:pt>
                <c:pt idx="7387">
                  <c:v>-1.2290000000000001E-2</c:v>
                </c:pt>
                <c:pt idx="7388">
                  <c:v>-1.2290000000000001E-2</c:v>
                </c:pt>
                <c:pt idx="7389">
                  <c:v>-1.235E-2</c:v>
                </c:pt>
                <c:pt idx="7390">
                  <c:v>-1.235E-2</c:v>
                </c:pt>
                <c:pt idx="7391">
                  <c:v>-1.235E-2</c:v>
                </c:pt>
                <c:pt idx="7392">
                  <c:v>-1.235E-2</c:v>
                </c:pt>
                <c:pt idx="7393">
                  <c:v>-1.235E-2</c:v>
                </c:pt>
                <c:pt idx="7394">
                  <c:v>-1.24E-2</c:v>
                </c:pt>
                <c:pt idx="7395">
                  <c:v>-1.24E-2</c:v>
                </c:pt>
                <c:pt idx="7396">
                  <c:v>-1.24E-2</c:v>
                </c:pt>
                <c:pt idx="7397">
                  <c:v>-1.24E-2</c:v>
                </c:pt>
                <c:pt idx="7398">
                  <c:v>-1.24E-2</c:v>
                </c:pt>
                <c:pt idx="7399">
                  <c:v>-1.2460000000000001E-2</c:v>
                </c:pt>
                <c:pt idx="7400">
                  <c:v>-1.2460000000000001E-2</c:v>
                </c:pt>
                <c:pt idx="7401">
                  <c:v>-1.2460000000000001E-2</c:v>
                </c:pt>
                <c:pt idx="7402">
                  <c:v>-1.2460000000000001E-2</c:v>
                </c:pt>
                <c:pt idx="7403">
                  <c:v>-1.2460000000000001E-2</c:v>
                </c:pt>
                <c:pt idx="7404">
                  <c:v>-1.251E-2</c:v>
                </c:pt>
                <c:pt idx="7405">
                  <c:v>-1.251E-2</c:v>
                </c:pt>
                <c:pt idx="7406">
                  <c:v>-1.251E-2</c:v>
                </c:pt>
                <c:pt idx="7407">
                  <c:v>-1.251E-2</c:v>
                </c:pt>
                <c:pt idx="7408">
                  <c:v>-1.251E-2</c:v>
                </c:pt>
                <c:pt idx="7409">
                  <c:v>-1.251E-2</c:v>
                </c:pt>
                <c:pt idx="7410">
                  <c:v>-1.256E-2</c:v>
                </c:pt>
                <c:pt idx="7411">
                  <c:v>-1.256E-2</c:v>
                </c:pt>
                <c:pt idx="7412">
                  <c:v>-1.256E-2</c:v>
                </c:pt>
                <c:pt idx="7413">
                  <c:v>-1.256E-2</c:v>
                </c:pt>
                <c:pt idx="7414">
                  <c:v>-1.256E-2</c:v>
                </c:pt>
                <c:pt idx="7415">
                  <c:v>-1.256E-2</c:v>
                </c:pt>
                <c:pt idx="7416">
                  <c:v>-1.256E-2</c:v>
                </c:pt>
                <c:pt idx="7417">
                  <c:v>-1.2619999999999999E-2</c:v>
                </c:pt>
                <c:pt idx="7418">
                  <c:v>-1.2619999999999999E-2</c:v>
                </c:pt>
                <c:pt idx="7419">
                  <c:v>-1.2619999999999999E-2</c:v>
                </c:pt>
                <c:pt idx="7420">
                  <c:v>-1.2619999999999999E-2</c:v>
                </c:pt>
                <c:pt idx="7421">
                  <c:v>-1.2619999999999999E-2</c:v>
                </c:pt>
                <c:pt idx="7422">
                  <c:v>-1.2619999999999999E-2</c:v>
                </c:pt>
                <c:pt idx="7423">
                  <c:v>-1.2619999999999999E-2</c:v>
                </c:pt>
                <c:pt idx="7424">
                  <c:v>-1.2619999999999999E-2</c:v>
                </c:pt>
                <c:pt idx="7425">
                  <c:v>-1.2670000000000001E-2</c:v>
                </c:pt>
                <c:pt idx="7426">
                  <c:v>-1.2670000000000001E-2</c:v>
                </c:pt>
                <c:pt idx="7427">
                  <c:v>-1.2670000000000001E-2</c:v>
                </c:pt>
                <c:pt idx="7428">
                  <c:v>-1.2670000000000001E-2</c:v>
                </c:pt>
                <c:pt idx="7429">
                  <c:v>-1.2670000000000001E-2</c:v>
                </c:pt>
                <c:pt idx="7430">
                  <c:v>-1.2670000000000001E-2</c:v>
                </c:pt>
                <c:pt idx="7431">
                  <c:v>-1.2670000000000001E-2</c:v>
                </c:pt>
                <c:pt idx="7432">
                  <c:v>-1.2670000000000001E-2</c:v>
                </c:pt>
                <c:pt idx="7433">
                  <c:v>-1.2670000000000001E-2</c:v>
                </c:pt>
                <c:pt idx="7434">
                  <c:v>-1.2670000000000001E-2</c:v>
                </c:pt>
                <c:pt idx="7435">
                  <c:v>-1.2670000000000001E-2</c:v>
                </c:pt>
                <c:pt idx="7436">
                  <c:v>-1.2670000000000001E-2</c:v>
                </c:pt>
                <c:pt idx="7437">
                  <c:v>-1.2670000000000001E-2</c:v>
                </c:pt>
                <c:pt idx="7438">
                  <c:v>-1.2670000000000001E-2</c:v>
                </c:pt>
                <c:pt idx="7439">
                  <c:v>-1.2670000000000001E-2</c:v>
                </c:pt>
                <c:pt idx="7440">
                  <c:v>-1.273E-2</c:v>
                </c:pt>
                <c:pt idx="7441">
                  <c:v>-1.273E-2</c:v>
                </c:pt>
                <c:pt idx="7442">
                  <c:v>-1.273E-2</c:v>
                </c:pt>
                <c:pt idx="7443">
                  <c:v>-1.273E-2</c:v>
                </c:pt>
                <c:pt idx="7444">
                  <c:v>-1.273E-2</c:v>
                </c:pt>
                <c:pt idx="7445">
                  <c:v>-1.273E-2</c:v>
                </c:pt>
                <c:pt idx="7446">
                  <c:v>-1.273E-2</c:v>
                </c:pt>
                <c:pt idx="7447">
                  <c:v>-1.273E-2</c:v>
                </c:pt>
                <c:pt idx="7448">
                  <c:v>-1.273E-2</c:v>
                </c:pt>
                <c:pt idx="7449">
                  <c:v>-1.273E-2</c:v>
                </c:pt>
                <c:pt idx="7450">
                  <c:v>-1.273E-2</c:v>
                </c:pt>
                <c:pt idx="7451">
                  <c:v>-1.273E-2</c:v>
                </c:pt>
                <c:pt idx="7452">
                  <c:v>-1.273E-2</c:v>
                </c:pt>
                <c:pt idx="7453">
                  <c:v>-1.273E-2</c:v>
                </c:pt>
                <c:pt idx="7454">
                  <c:v>-1.273E-2</c:v>
                </c:pt>
                <c:pt idx="7455">
                  <c:v>-1.273E-2</c:v>
                </c:pt>
                <c:pt idx="7456">
                  <c:v>-1.273E-2</c:v>
                </c:pt>
                <c:pt idx="7457">
                  <c:v>-1.2670000000000001E-2</c:v>
                </c:pt>
                <c:pt idx="7458">
                  <c:v>-1.2670000000000001E-2</c:v>
                </c:pt>
                <c:pt idx="7459">
                  <c:v>-1.2670000000000001E-2</c:v>
                </c:pt>
                <c:pt idx="7460">
                  <c:v>-1.2670000000000001E-2</c:v>
                </c:pt>
                <c:pt idx="7461">
                  <c:v>-1.2670000000000001E-2</c:v>
                </c:pt>
                <c:pt idx="7462">
                  <c:v>-1.2670000000000001E-2</c:v>
                </c:pt>
                <c:pt idx="7463">
                  <c:v>-1.2670000000000001E-2</c:v>
                </c:pt>
                <c:pt idx="7464">
                  <c:v>-1.2670000000000001E-2</c:v>
                </c:pt>
                <c:pt idx="7465">
                  <c:v>-1.2670000000000001E-2</c:v>
                </c:pt>
                <c:pt idx="7466">
                  <c:v>-1.2670000000000001E-2</c:v>
                </c:pt>
                <c:pt idx="7467">
                  <c:v>-1.2670000000000001E-2</c:v>
                </c:pt>
                <c:pt idx="7468">
                  <c:v>-1.2670000000000001E-2</c:v>
                </c:pt>
                <c:pt idx="7469">
                  <c:v>-1.2670000000000001E-2</c:v>
                </c:pt>
                <c:pt idx="7470">
                  <c:v>-1.2670000000000001E-2</c:v>
                </c:pt>
                <c:pt idx="7471">
                  <c:v>-1.2670000000000001E-2</c:v>
                </c:pt>
                <c:pt idx="7472">
                  <c:v>-1.2670000000000001E-2</c:v>
                </c:pt>
                <c:pt idx="7473">
                  <c:v>-1.2670000000000001E-2</c:v>
                </c:pt>
                <c:pt idx="7474">
                  <c:v>-1.2670000000000001E-2</c:v>
                </c:pt>
                <c:pt idx="7475">
                  <c:v>-1.2670000000000001E-2</c:v>
                </c:pt>
                <c:pt idx="7476">
                  <c:v>-1.2670000000000001E-2</c:v>
                </c:pt>
                <c:pt idx="7477">
                  <c:v>-1.2619999999999999E-2</c:v>
                </c:pt>
                <c:pt idx="7478">
                  <c:v>-1.2619999999999999E-2</c:v>
                </c:pt>
                <c:pt idx="7479">
                  <c:v>-1.2619999999999999E-2</c:v>
                </c:pt>
                <c:pt idx="7480">
                  <c:v>-1.2619999999999999E-2</c:v>
                </c:pt>
                <c:pt idx="7481">
                  <c:v>-1.2619999999999999E-2</c:v>
                </c:pt>
                <c:pt idx="7482">
                  <c:v>-1.2619999999999999E-2</c:v>
                </c:pt>
                <c:pt idx="7483">
                  <c:v>-1.2619999999999999E-2</c:v>
                </c:pt>
                <c:pt idx="7484">
                  <c:v>-1.2619999999999999E-2</c:v>
                </c:pt>
                <c:pt idx="7485">
                  <c:v>-1.2619999999999999E-2</c:v>
                </c:pt>
                <c:pt idx="7486">
                  <c:v>-1.2619999999999999E-2</c:v>
                </c:pt>
                <c:pt idx="7487">
                  <c:v>-1.2619999999999999E-2</c:v>
                </c:pt>
                <c:pt idx="7488">
                  <c:v>-1.2619999999999999E-2</c:v>
                </c:pt>
                <c:pt idx="7489">
                  <c:v>-1.2619999999999999E-2</c:v>
                </c:pt>
                <c:pt idx="7490">
                  <c:v>-1.2619999999999999E-2</c:v>
                </c:pt>
                <c:pt idx="7491">
                  <c:v>-1.2619999999999999E-2</c:v>
                </c:pt>
                <c:pt idx="7492">
                  <c:v>-1.2619999999999999E-2</c:v>
                </c:pt>
                <c:pt idx="7493">
                  <c:v>-1.256E-2</c:v>
                </c:pt>
                <c:pt idx="7494">
                  <c:v>-1.256E-2</c:v>
                </c:pt>
                <c:pt idx="7495">
                  <c:v>-1.256E-2</c:v>
                </c:pt>
                <c:pt idx="7496">
                  <c:v>-1.256E-2</c:v>
                </c:pt>
                <c:pt idx="7497">
                  <c:v>-1.256E-2</c:v>
                </c:pt>
                <c:pt idx="7498">
                  <c:v>-1.256E-2</c:v>
                </c:pt>
                <c:pt idx="7499">
                  <c:v>-1.256E-2</c:v>
                </c:pt>
                <c:pt idx="7500">
                  <c:v>-1.256E-2</c:v>
                </c:pt>
                <c:pt idx="7501">
                  <c:v>-1.256E-2</c:v>
                </c:pt>
                <c:pt idx="7502">
                  <c:v>-1.256E-2</c:v>
                </c:pt>
                <c:pt idx="7503">
                  <c:v>-1.256E-2</c:v>
                </c:pt>
                <c:pt idx="7504">
                  <c:v>-1.256E-2</c:v>
                </c:pt>
                <c:pt idx="7505">
                  <c:v>-1.256E-2</c:v>
                </c:pt>
                <c:pt idx="7506">
                  <c:v>-1.256E-2</c:v>
                </c:pt>
                <c:pt idx="7507">
                  <c:v>-1.256E-2</c:v>
                </c:pt>
                <c:pt idx="7508">
                  <c:v>-1.256E-2</c:v>
                </c:pt>
                <c:pt idx="7509">
                  <c:v>-1.256E-2</c:v>
                </c:pt>
                <c:pt idx="7510">
                  <c:v>-1.256E-2</c:v>
                </c:pt>
                <c:pt idx="7511">
                  <c:v>-1.256E-2</c:v>
                </c:pt>
                <c:pt idx="7512">
                  <c:v>-1.256E-2</c:v>
                </c:pt>
                <c:pt idx="7513">
                  <c:v>-1.256E-2</c:v>
                </c:pt>
                <c:pt idx="7514">
                  <c:v>-1.256E-2</c:v>
                </c:pt>
                <c:pt idx="7515">
                  <c:v>-1.256E-2</c:v>
                </c:pt>
                <c:pt idx="7516">
                  <c:v>-1.256E-2</c:v>
                </c:pt>
                <c:pt idx="7517">
                  <c:v>-1.256E-2</c:v>
                </c:pt>
                <c:pt idx="7518">
                  <c:v>-1.256E-2</c:v>
                </c:pt>
                <c:pt idx="7519">
                  <c:v>-1.256E-2</c:v>
                </c:pt>
                <c:pt idx="7520">
                  <c:v>-1.256E-2</c:v>
                </c:pt>
                <c:pt idx="7521">
                  <c:v>-1.256E-2</c:v>
                </c:pt>
                <c:pt idx="7522">
                  <c:v>-1.256E-2</c:v>
                </c:pt>
                <c:pt idx="7523">
                  <c:v>-1.256E-2</c:v>
                </c:pt>
                <c:pt idx="7524">
                  <c:v>-1.256E-2</c:v>
                </c:pt>
                <c:pt idx="7525">
                  <c:v>-1.256E-2</c:v>
                </c:pt>
                <c:pt idx="7526">
                  <c:v>-1.256E-2</c:v>
                </c:pt>
                <c:pt idx="7527">
                  <c:v>-1.256E-2</c:v>
                </c:pt>
                <c:pt idx="7528">
                  <c:v>-1.256E-2</c:v>
                </c:pt>
                <c:pt idx="7529">
                  <c:v>-1.2619999999999999E-2</c:v>
                </c:pt>
                <c:pt idx="7530">
                  <c:v>-1.2619999999999999E-2</c:v>
                </c:pt>
                <c:pt idx="7531">
                  <c:v>-1.2619999999999999E-2</c:v>
                </c:pt>
                <c:pt idx="7532">
                  <c:v>-1.2619999999999999E-2</c:v>
                </c:pt>
                <c:pt idx="7533">
                  <c:v>-1.2619999999999999E-2</c:v>
                </c:pt>
                <c:pt idx="7534">
                  <c:v>-1.2619999999999999E-2</c:v>
                </c:pt>
                <c:pt idx="7535">
                  <c:v>-1.2619999999999999E-2</c:v>
                </c:pt>
                <c:pt idx="7536">
                  <c:v>-1.2619999999999999E-2</c:v>
                </c:pt>
                <c:pt idx="7537">
                  <c:v>-1.2619999999999999E-2</c:v>
                </c:pt>
                <c:pt idx="7538">
                  <c:v>-1.2619999999999999E-2</c:v>
                </c:pt>
                <c:pt idx="7539">
                  <c:v>-1.2619999999999999E-2</c:v>
                </c:pt>
                <c:pt idx="7540">
                  <c:v>-1.2670000000000001E-2</c:v>
                </c:pt>
                <c:pt idx="7541">
                  <c:v>-1.2670000000000001E-2</c:v>
                </c:pt>
                <c:pt idx="7542">
                  <c:v>-1.2670000000000001E-2</c:v>
                </c:pt>
                <c:pt idx="7543">
                  <c:v>-1.2670000000000001E-2</c:v>
                </c:pt>
                <c:pt idx="7544">
                  <c:v>-1.2670000000000001E-2</c:v>
                </c:pt>
                <c:pt idx="7545">
                  <c:v>-1.2670000000000001E-2</c:v>
                </c:pt>
                <c:pt idx="7546">
                  <c:v>-1.2670000000000001E-2</c:v>
                </c:pt>
                <c:pt idx="7547">
                  <c:v>-1.2670000000000001E-2</c:v>
                </c:pt>
                <c:pt idx="7548">
                  <c:v>-1.2670000000000001E-2</c:v>
                </c:pt>
                <c:pt idx="7549">
                  <c:v>-1.273E-2</c:v>
                </c:pt>
                <c:pt idx="7550">
                  <c:v>-1.273E-2</c:v>
                </c:pt>
                <c:pt idx="7551">
                  <c:v>-1.273E-2</c:v>
                </c:pt>
                <c:pt idx="7552">
                  <c:v>-1.273E-2</c:v>
                </c:pt>
                <c:pt idx="7553">
                  <c:v>-1.273E-2</c:v>
                </c:pt>
                <c:pt idx="7554">
                  <c:v>-1.273E-2</c:v>
                </c:pt>
                <c:pt idx="7555">
                  <c:v>-1.273E-2</c:v>
                </c:pt>
                <c:pt idx="7556">
                  <c:v>-1.278E-2</c:v>
                </c:pt>
                <c:pt idx="7557">
                  <c:v>-1.278E-2</c:v>
                </c:pt>
                <c:pt idx="7558">
                  <c:v>-1.278E-2</c:v>
                </c:pt>
                <c:pt idx="7559">
                  <c:v>-1.278E-2</c:v>
                </c:pt>
                <c:pt idx="7560">
                  <c:v>-1.278E-2</c:v>
                </c:pt>
                <c:pt idx="7561">
                  <c:v>-1.278E-2</c:v>
                </c:pt>
                <c:pt idx="7562">
                  <c:v>-1.2840000000000001E-2</c:v>
                </c:pt>
                <c:pt idx="7563">
                  <c:v>-1.2840000000000001E-2</c:v>
                </c:pt>
                <c:pt idx="7564">
                  <c:v>-1.2840000000000001E-2</c:v>
                </c:pt>
                <c:pt idx="7565">
                  <c:v>-1.2840000000000001E-2</c:v>
                </c:pt>
                <c:pt idx="7566">
                  <c:v>-1.2840000000000001E-2</c:v>
                </c:pt>
                <c:pt idx="7567">
                  <c:v>-1.2840000000000001E-2</c:v>
                </c:pt>
                <c:pt idx="7568">
                  <c:v>-1.289E-2</c:v>
                </c:pt>
                <c:pt idx="7569">
                  <c:v>-1.289E-2</c:v>
                </c:pt>
                <c:pt idx="7570">
                  <c:v>-1.289E-2</c:v>
                </c:pt>
                <c:pt idx="7571">
                  <c:v>-1.289E-2</c:v>
                </c:pt>
                <c:pt idx="7572">
                  <c:v>-1.289E-2</c:v>
                </c:pt>
                <c:pt idx="7573">
                  <c:v>-1.289E-2</c:v>
                </c:pt>
                <c:pt idx="7574">
                  <c:v>-1.295E-2</c:v>
                </c:pt>
                <c:pt idx="7575">
                  <c:v>-1.295E-2</c:v>
                </c:pt>
                <c:pt idx="7576">
                  <c:v>-1.295E-2</c:v>
                </c:pt>
                <c:pt idx="7577">
                  <c:v>-1.295E-2</c:v>
                </c:pt>
                <c:pt idx="7578">
                  <c:v>-1.295E-2</c:v>
                </c:pt>
                <c:pt idx="7579">
                  <c:v>-1.295E-2</c:v>
                </c:pt>
                <c:pt idx="7580">
                  <c:v>-1.2999999999999999E-2</c:v>
                </c:pt>
                <c:pt idx="7581">
                  <c:v>-1.2999999999999999E-2</c:v>
                </c:pt>
                <c:pt idx="7582">
                  <c:v>-1.2999999999999999E-2</c:v>
                </c:pt>
                <c:pt idx="7583">
                  <c:v>-1.2999999999999999E-2</c:v>
                </c:pt>
                <c:pt idx="7584">
                  <c:v>-1.2999999999999999E-2</c:v>
                </c:pt>
                <c:pt idx="7585">
                  <c:v>-1.2999999999999999E-2</c:v>
                </c:pt>
                <c:pt idx="7586">
                  <c:v>-1.2999999999999999E-2</c:v>
                </c:pt>
                <c:pt idx="7587">
                  <c:v>-1.306E-2</c:v>
                </c:pt>
                <c:pt idx="7588">
                  <c:v>-1.306E-2</c:v>
                </c:pt>
                <c:pt idx="7589">
                  <c:v>-1.306E-2</c:v>
                </c:pt>
                <c:pt idx="7590">
                  <c:v>-1.306E-2</c:v>
                </c:pt>
                <c:pt idx="7591">
                  <c:v>-1.306E-2</c:v>
                </c:pt>
                <c:pt idx="7592">
                  <c:v>-1.306E-2</c:v>
                </c:pt>
                <c:pt idx="7593">
                  <c:v>-1.311E-2</c:v>
                </c:pt>
                <c:pt idx="7594">
                  <c:v>-1.311E-2</c:v>
                </c:pt>
                <c:pt idx="7595">
                  <c:v>-1.311E-2</c:v>
                </c:pt>
                <c:pt idx="7596">
                  <c:v>-1.311E-2</c:v>
                </c:pt>
                <c:pt idx="7597">
                  <c:v>-1.311E-2</c:v>
                </c:pt>
                <c:pt idx="7598">
                  <c:v>-1.311E-2</c:v>
                </c:pt>
                <c:pt idx="7599">
                  <c:v>-1.311E-2</c:v>
                </c:pt>
                <c:pt idx="7600">
                  <c:v>-1.311E-2</c:v>
                </c:pt>
                <c:pt idx="7601">
                  <c:v>-1.316E-2</c:v>
                </c:pt>
                <c:pt idx="7602">
                  <c:v>-1.316E-2</c:v>
                </c:pt>
                <c:pt idx="7603">
                  <c:v>-1.316E-2</c:v>
                </c:pt>
                <c:pt idx="7604">
                  <c:v>-1.316E-2</c:v>
                </c:pt>
                <c:pt idx="7605">
                  <c:v>-1.316E-2</c:v>
                </c:pt>
                <c:pt idx="7606">
                  <c:v>-1.316E-2</c:v>
                </c:pt>
                <c:pt idx="7607">
                  <c:v>-1.316E-2</c:v>
                </c:pt>
                <c:pt idx="7608">
                  <c:v>-1.316E-2</c:v>
                </c:pt>
                <c:pt idx="7609">
                  <c:v>-1.3220000000000001E-2</c:v>
                </c:pt>
                <c:pt idx="7610">
                  <c:v>-1.3220000000000001E-2</c:v>
                </c:pt>
                <c:pt idx="7611">
                  <c:v>-1.3220000000000001E-2</c:v>
                </c:pt>
                <c:pt idx="7612">
                  <c:v>-1.3220000000000001E-2</c:v>
                </c:pt>
                <c:pt idx="7613">
                  <c:v>-1.3220000000000001E-2</c:v>
                </c:pt>
                <c:pt idx="7614">
                  <c:v>-1.3220000000000001E-2</c:v>
                </c:pt>
                <c:pt idx="7615">
                  <c:v>-1.3220000000000001E-2</c:v>
                </c:pt>
                <c:pt idx="7616">
                  <c:v>-1.3220000000000001E-2</c:v>
                </c:pt>
                <c:pt idx="7617">
                  <c:v>-1.3220000000000001E-2</c:v>
                </c:pt>
                <c:pt idx="7618">
                  <c:v>-1.3220000000000001E-2</c:v>
                </c:pt>
                <c:pt idx="7619">
                  <c:v>-1.3220000000000001E-2</c:v>
                </c:pt>
                <c:pt idx="7620">
                  <c:v>-1.3220000000000001E-2</c:v>
                </c:pt>
                <c:pt idx="7621">
                  <c:v>-1.3270000000000001E-2</c:v>
                </c:pt>
                <c:pt idx="7622">
                  <c:v>-1.3270000000000001E-2</c:v>
                </c:pt>
                <c:pt idx="7623">
                  <c:v>-1.3270000000000001E-2</c:v>
                </c:pt>
                <c:pt idx="7624">
                  <c:v>-1.3270000000000001E-2</c:v>
                </c:pt>
                <c:pt idx="7625">
                  <c:v>-1.3270000000000001E-2</c:v>
                </c:pt>
                <c:pt idx="7626">
                  <c:v>-1.3270000000000001E-2</c:v>
                </c:pt>
                <c:pt idx="7627">
                  <c:v>-1.3270000000000001E-2</c:v>
                </c:pt>
                <c:pt idx="7628">
                  <c:v>-1.3270000000000001E-2</c:v>
                </c:pt>
                <c:pt idx="7629">
                  <c:v>-1.3270000000000001E-2</c:v>
                </c:pt>
                <c:pt idx="7630">
                  <c:v>-1.3270000000000001E-2</c:v>
                </c:pt>
                <c:pt idx="7631">
                  <c:v>-1.3270000000000001E-2</c:v>
                </c:pt>
                <c:pt idx="7632">
                  <c:v>-1.3270000000000001E-2</c:v>
                </c:pt>
                <c:pt idx="7633">
                  <c:v>-1.3270000000000001E-2</c:v>
                </c:pt>
                <c:pt idx="7634">
                  <c:v>-1.3270000000000001E-2</c:v>
                </c:pt>
                <c:pt idx="7635">
                  <c:v>-1.3270000000000001E-2</c:v>
                </c:pt>
                <c:pt idx="7636">
                  <c:v>-1.3270000000000001E-2</c:v>
                </c:pt>
                <c:pt idx="7637">
                  <c:v>-1.3270000000000001E-2</c:v>
                </c:pt>
                <c:pt idx="7638">
                  <c:v>-1.3270000000000001E-2</c:v>
                </c:pt>
                <c:pt idx="7639">
                  <c:v>-1.3270000000000001E-2</c:v>
                </c:pt>
                <c:pt idx="7640">
                  <c:v>-1.3270000000000001E-2</c:v>
                </c:pt>
                <c:pt idx="7641">
                  <c:v>-1.3270000000000001E-2</c:v>
                </c:pt>
                <c:pt idx="7642">
                  <c:v>-1.3270000000000001E-2</c:v>
                </c:pt>
                <c:pt idx="7643">
                  <c:v>-1.3270000000000001E-2</c:v>
                </c:pt>
                <c:pt idx="7644">
                  <c:v>-1.3270000000000001E-2</c:v>
                </c:pt>
                <c:pt idx="7645">
                  <c:v>-1.3270000000000001E-2</c:v>
                </c:pt>
                <c:pt idx="7646">
                  <c:v>-1.3270000000000001E-2</c:v>
                </c:pt>
                <c:pt idx="7647">
                  <c:v>-1.3270000000000001E-2</c:v>
                </c:pt>
                <c:pt idx="7648">
                  <c:v>-1.3270000000000001E-2</c:v>
                </c:pt>
                <c:pt idx="7649">
                  <c:v>-1.3270000000000001E-2</c:v>
                </c:pt>
                <c:pt idx="7650">
                  <c:v>-1.3270000000000001E-2</c:v>
                </c:pt>
                <c:pt idx="7651">
                  <c:v>-1.3270000000000001E-2</c:v>
                </c:pt>
                <c:pt idx="7652">
                  <c:v>-1.3270000000000001E-2</c:v>
                </c:pt>
                <c:pt idx="7653">
                  <c:v>-1.3270000000000001E-2</c:v>
                </c:pt>
                <c:pt idx="7654">
                  <c:v>-1.3270000000000001E-2</c:v>
                </c:pt>
                <c:pt idx="7655">
                  <c:v>-1.3270000000000001E-2</c:v>
                </c:pt>
                <c:pt idx="7656">
                  <c:v>-1.3270000000000001E-2</c:v>
                </c:pt>
                <c:pt idx="7657">
                  <c:v>-1.3270000000000001E-2</c:v>
                </c:pt>
                <c:pt idx="7658">
                  <c:v>-1.3270000000000001E-2</c:v>
                </c:pt>
                <c:pt idx="7659">
                  <c:v>-1.3270000000000001E-2</c:v>
                </c:pt>
                <c:pt idx="7660">
                  <c:v>-1.3270000000000001E-2</c:v>
                </c:pt>
                <c:pt idx="7661">
                  <c:v>-1.3270000000000001E-2</c:v>
                </c:pt>
                <c:pt idx="7662">
                  <c:v>-1.3270000000000001E-2</c:v>
                </c:pt>
                <c:pt idx="7663">
                  <c:v>-1.3270000000000001E-2</c:v>
                </c:pt>
                <c:pt idx="7664">
                  <c:v>-1.3220000000000001E-2</c:v>
                </c:pt>
                <c:pt idx="7665">
                  <c:v>-1.3220000000000001E-2</c:v>
                </c:pt>
                <c:pt idx="7666">
                  <c:v>-1.3220000000000001E-2</c:v>
                </c:pt>
                <c:pt idx="7667">
                  <c:v>-1.3220000000000001E-2</c:v>
                </c:pt>
                <c:pt idx="7668">
                  <c:v>-1.3220000000000001E-2</c:v>
                </c:pt>
                <c:pt idx="7669">
                  <c:v>-1.3220000000000001E-2</c:v>
                </c:pt>
                <c:pt idx="7670">
                  <c:v>-1.3220000000000001E-2</c:v>
                </c:pt>
                <c:pt idx="7671">
                  <c:v>-1.3220000000000001E-2</c:v>
                </c:pt>
                <c:pt idx="7672">
                  <c:v>-1.3220000000000001E-2</c:v>
                </c:pt>
                <c:pt idx="7673">
                  <c:v>-1.3220000000000001E-2</c:v>
                </c:pt>
                <c:pt idx="7674">
                  <c:v>-1.3220000000000001E-2</c:v>
                </c:pt>
                <c:pt idx="7675">
                  <c:v>-1.3220000000000001E-2</c:v>
                </c:pt>
                <c:pt idx="7676">
                  <c:v>-1.3220000000000001E-2</c:v>
                </c:pt>
                <c:pt idx="7677">
                  <c:v>-1.3220000000000001E-2</c:v>
                </c:pt>
                <c:pt idx="7678">
                  <c:v>-1.3220000000000001E-2</c:v>
                </c:pt>
                <c:pt idx="7679">
                  <c:v>-1.3220000000000001E-2</c:v>
                </c:pt>
                <c:pt idx="7680">
                  <c:v>-1.3220000000000001E-2</c:v>
                </c:pt>
                <c:pt idx="7681">
                  <c:v>-1.3220000000000001E-2</c:v>
                </c:pt>
                <c:pt idx="7682">
                  <c:v>-1.316E-2</c:v>
                </c:pt>
                <c:pt idx="7683">
                  <c:v>-1.316E-2</c:v>
                </c:pt>
                <c:pt idx="7684">
                  <c:v>-1.316E-2</c:v>
                </c:pt>
                <c:pt idx="7685">
                  <c:v>-1.316E-2</c:v>
                </c:pt>
                <c:pt idx="7686">
                  <c:v>-1.316E-2</c:v>
                </c:pt>
                <c:pt idx="7687">
                  <c:v>-1.316E-2</c:v>
                </c:pt>
                <c:pt idx="7688">
                  <c:v>-1.316E-2</c:v>
                </c:pt>
                <c:pt idx="7689">
                  <c:v>-1.316E-2</c:v>
                </c:pt>
                <c:pt idx="7690">
                  <c:v>-1.316E-2</c:v>
                </c:pt>
                <c:pt idx="7691">
                  <c:v>-1.316E-2</c:v>
                </c:pt>
                <c:pt idx="7692">
                  <c:v>-1.316E-2</c:v>
                </c:pt>
                <c:pt idx="7693">
                  <c:v>-1.316E-2</c:v>
                </c:pt>
                <c:pt idx="7694">
                  <c:v>-1.316E-2</c:v>
                </c:pt>
                <c:pt idx="7695">
                  <c:v>-1.316E-2</c:v>
                </c:pt>
                <c:pt idx="7696">
                  <c:v>-1.316E-2</c:v>
                </c:pt>
                <c:pt idx="7697">
                  <c:v>-1.316E-2</c:v>
                </c:pt>
                <c:pt idx="7698">
                  <c:v>-1.316E-2</c:v>
                </c:pt>
                <c:pt idx="7699">
                  <c:v>-1.311E-2</c:v>
                </c:pt>
                <c:pt idx="7700">
                  <c:v>-1.311E-2</c:v>
                </c:pt>
                <c:pt idx="7701">
                  <c:v>-1.311E-2</c:v>
                </c:pt>
                <c:pt idx="7702">
                  <c:v>-1.311E-2</c:v>
                </c:pt>
                <c:pt idx="7703">
                  <c:v>-1.311E-2</c:v>
                </c:pt>
                <c:pt idx="7704">
                  <c:v>-1.311E-2</c:v>
                </c:pt>
                <c:pt idx="7705">
                  <c:v>-1.311E-2</c:v>
                </c:pt>
                <c:pt idx="7706">
                  <c:v>-1.311E-2</c:v>
                </c:pt>
                <c:pt idx="7707">
                  <c:v>-1.311E-2</c:v>
                </c:pt>
                <c:pt idx="7708">
                  <c:v>-1.311E-2</c:v>
                </c:pt>
                <c:pt idx="7709">
                  <c:v>-1.311E-2</c:v>
                </c:pt>
                <c:pt idx="7710">
                  <c:v>-1.311E-2</c:v>
                </c:pt>
                <c:pt idx="7711">
                  <c:v>-1.311E-2</c:v>
                </c:pt>
                <c:pt idx="7712">
                  <c:v>-1.311E-2</c:v>
                </c:pt>
                <c:pt idx="7713">
                  <c:v>-1.311E-2</c:v>
                </c:pt>
                <c:pt idx="7714">
                  <c:v>-1.311E-2</c:v>
                </c:pt>
                <c:pt idx="7715">
                  <c:v>-1.311E-2</c:v>
                </c:pt>
                <c:pt idx="7716">
                  <c:v>-1.311E-2</c:v>
                </c:pt>
                <c:pt idx="7717">
                  <c:v>-1.311E-2</c:v>
                </c:pt>
                <c:pt idx="7718">
                  <c:v>-1.311E-2</c:v>
                </c:pt>
                <c:pt idx="7719">
                  <c:v>-1.311E-2</c:v>
                </c:pt>
                <c:pt idx="7720">
                  <c:v>-1.311E-2</c:v>
                </c:pt>
                <c:pt idx="7721">
                  <c:v>-1.311E-2</c:v>
                </c:pt>
                <c:pt idx="7722">
                  <c:v>-1.306E-2</c:v>
                </c:pt>
                <c:pt idx="7723">
                  <c:v>-1.306E-2</c:v>
                </c:pt>
                <c:pt idx="7724">
                  <c:v>-1.306E-2</c:v>
                </c:pt>
                <c:pt idx="7725">
                  <c:v>-1.306E-2</c:v>
                </c:pt>
                <c:pt idx="7726">
                  <c:v>-1.306E-2</c:v>
                </c:pt>
                <c:pt idx="7727">
                  <c:v>-1.306E-2</c:v>
                </c:pt>
                <c:pt idx="7728">
                  <c:v>-1.306E-2</c:v>
                </c:pt>
                <c:pt idx="7729">
                  <c:v>-1.306E-2</c:v>
                </c:pt>
                <c:pt idx="7730">
                  <c:v>-1.306E-2</c:v>
                </c:pt>
                <c:pt idx="7731">
                  <c:v>-1.306E-2</c:v>
                </c:pt>
                <c:pt idx="7732">
                  <c:v>-1.306E-2</c:v>
                </c:pt>
                <c:pt idx="7733">
                  <c:v>-1.306E-2</c:v>
                </c:pt>
                <c:pt idx="7734">
                  <c:v>-1.306E-2</c:v>
                </c:pt>
                <c:pt idx="7735">
                  <c:v>-1.306E-2</c:v>
                </c:pt>
                <c:pt idx="7736">
                  <c:v>-1.306E-2</c:v>
                </c:pt>
                <c:pt idx="7737">
                  <c:v>-1.306E-2</c:v>
                </c:pt>
                <c:pt idx="7738">
                  <c:v>-1.306E-2</c:v>
                </c:pt>
                <c:pt idx="7739">
                  <c:v>-1.306E-2</c:v>
                </c:pt>
                <c:pt idx="7740">
                  <c:v>-1.306E-2</c:v>
                </c:pt>
                <c:pt idx="7741">
                  <c:v>-1.306E-2</c:v>
                </c:pt>
                <c:pt idx="7742">
                  <c:v>-1.306E-2</c:v>
                </c:pt>
                <c:pt idx="7743">
                  <c:v>-1.306E-2</c:v>
                </c:pt>
                <c:pt idx="7744">
                  <c:v>-1.306E-2</c:v>
                </c:pt>
                <c:pt idx="7745">
                  <c:v>-1.306E-2</c:v>
                </c:pt>
                <c:pt idx="7746">
                  <c:v>-1.306E-2</c:v>
                </c:pt>
                <c:pt idx="7747">
                  <c:v>-1.306E-2</c:v>
                </c:pt>
                <c:pt idx="7748">
                  <c:v>-1.306E-2</c:v>
                </c:pt>
                <c:pt idx="7749">
                  <c:v>-1.306E-2</c:v>
                </c:pt>
                <c:pt idx="7750">
                  <c:v>-1.306E-2</c:v>
                </c:pt>
                <c:pt idx="7751">
                  <c:v>-1.311E-2</c:v>
                </c:pt>
                <c:pt idx="7752">
                  <c:v>-1.311E-2</c:v>
                </c:pt>
                <c:pt idx="7753">
                  <c:v>-1.311E-2</c:v>
                </c:pt>
                <c:pt idx="7754">
                  <c:v>-1.311E-2</c:v>
                </c:pt>
                <c:pt idx="7755">
                  <c:v>-1.311E-2</c:v>
                </c:pt>
                <c:pt idx="7756">
                  <c:v>-1.311E-2</c:v>
                </c:pt>
                <c:pt idx="7757">
                  <c:v>-1.311E-2</c:v>
                </c:pt>
                <c:pt idx="7758">
                  <c:v>-1.311E-2</c:v>
                </c:pt>
                <c:pt idx="7759">
                  <c:v>-1.311E-2</c:v>
                </c:pt>
                <c:pt idx="7760">
                  <c:v>-1.311E-2</c:v>
                </c:pt>
                <c:pt idx="7761">
                  <c:v>-1.311E-2</c:v>
                </c:pt>
                <c:pt idx="7762">
                  <c:v>-1.311E-2</c:v>
                </c:pt>
                <c:pt idx="7763">
                  <c:v>-1.311E-2</c:v>
                </c:pt>
                <c:pt idx="7764">
                  <c:v>-1.311E-2</c:v>
                </c:pt>
                <c:pt idx="7765">
                  <c:v>-1.311E-2</c:v>
                </c:pt>
                <c:pt idx="7766">
                  <c:v>-1.311E-2</c:v>
                </c:pt>
                <c:pt idx="7767">
                  <c:v>-1.311E-2</c:v>
                </c:pt>
                <c:pt idx="7768">
                  <c:v>-1.311E-2</c:v>
                </c:pt>
                <c:pt idx="7769">
                  <c:v>-1.311E-2</c:v>
                </c:pt>
                <c:pt idx="7770">
                  <c:v>-1.316E-2</c:v>
                </c:pt>
                <c:pt idx="7771">
                  <c:v>-1.316E-2</c:v>
                </c:pt>
                <c:pt idx="7772">
                  <c:v>-1.316E-2</c:v>
                </c:pt>
                <c:pt idx="7773">
                  <c:v>-1.316E-2</c:v>
                </c:pt>
                <c:pt idx="7774">
                  <c:v>-1.316E-2</c:v>
                </c:pt>
                <c:pt idx="7775">
                  <c:v>-1.316E-2</c:v>
                </c:pt>
                <c:pt idx="7776">
                  <c:v>-1.316E-2</c:v>
                </c:pt>
                <c:pt idx="7777">
                  <c:v>-1.316E-2</c:v>
                </c:pt>
                <c:pt idx="7778">
                  <c:v>-1.316E-2</c:v>
                </c:pt>
                <c:pt idx="7779">
                  <c:v>-1.316E-2</c:v>
                </c:pt>
                <c:pt idx="7780">
                  <c:v>-1.316E-2</c:v>
                </c:pt>
                <c:pt idx="7781">
                  <c:v>-1.316E-2</c:v>
                </c:pt>
                <c:pt idx="7782">
                  <c:v>-1.3220000000000001E-2</c:v>
                </c:pt>
                <c:pt idx="7783">
                  <c:v>-1.3220000000000001E-2</c:v>
                </c:pt>
                <c:pt idx="7784">
                  <c:v>-1.3220000000000001E-2</c:v>
                </c:pt>
                <c:pt idx="7785">
                  <c:v>-1.3220000000000001E-2</c:v>
                </c:pt>
                <c:pt idx="7786">
                  <c:v>-1.3220000000000001E-2</c:v>
                </c:pt>
                <c:pt idx="7787">
                  <c:v>-1.3220000000000001E-2</c:v>
                </c:pt>
                <c:pt idx="7788">
                  <c:v>-1.3220000000000001E-2</c:v>
                </c:pt>
                <c:pt idx="7789">
                  <c:v>-1.3220000000000001E-2</c:v>
                </c:pt>
                <c:pt idx="7790">
                  <c:v>-1.3220000000000001E-2</c:v>
                </c:pt>
                <c:pt idx="7791">
                  <c:v>-1.3270000000000001E-2</c:v>
                </c:pt>
                <c:pt idx="7792">
                  <c:v>-1.3270000000000001E-2</c:v>
                </c:pt>
                <c:pt idx="7793">
                  <c:v>-1.3270000000000001E-2</c:v>
                </c:pt>
                <c:pt idx="7794">
                  <c:v>-1.3270000000000001E-2</c:v>
                </c:pt>
                <c:pt idx="7795">
                  <c:v>-1.3270000000000001E-2</c:v>
                </c:pt>
                <c:pt idx="7796">
                  <c:v>-1.3270000000000001E-2</c:v>
                </c:pt>
                <c:pt idx="7797">
                  <c:v>-1.3270000000000001E-2</c:v>
                </c:pt>
                <c:pt idx="7798">
                  <c:v>-1.3270000000000001E-2</c:v>
                </c:pt>
                <c:pt idx="7799">
                  <c:v>-1.333E-2</c:v>
                </c:pt>
                <c:pt idx="7800">
                  <c:v>-1.333E-2</c:v>
                </c:pt>
                <c:pt idx="7801">
                  <c:v>-1.333E-2</c:v>
                </c:pt>
                <c:pt idx="7802">
                  <c:v>-1.333E-2</c:v>
                </c:pt>
                <c:pt idx="7803">
                  <c:v>-1.333E-2</c:v>
                </c:pt>
                <c:pt idx="7804">
                  <c:v>-1.333E-2</c:v>
                </c:pt>
                <c:pt idx="7805">
                  <c:v>-1.333E-2</c:v>
                </c:pt>
                <c:pt idx="7806">
                  <c:v>-1.338E-2</c:v>
                </c:pt>
                <c:pt idx="7807">
                  <c:v>-1.338E-2</c:v>
                </c:pt>
                <c:pt idx="7808">
                  <c:v>-1.338E-2</c:v>
                </c:pt>
                <c:pt idx="7809">
                  <c:v>-1.338E-2</c:v>
                </c:pt>
                <c:pt idx="7810">
                  <c:v>-1.338E-2</c:v>
                </c:pt>
                <c:pt idx="7811">
                  <c:v>-1.338E-2</c:v>
                </c:pt>
                <c:pt idx="7812">
                  <c:v>-1.338E-2</c:v>
                </c:pt>
                <c:pt idx="7813">
                  <c:v>-1.3440000000000001E-2</c:v>
                </c:pt>
                <c:pt idx="7814">
                  <c:v>-1.3440000000000001E-2</c:v>
                </c:pt>
                <c:pt idx="7815">
                  <c:v>-1.3440000000000001E-2</c:v>
                </c:pt>
                <c:pt idx="7816">
                  <c:v>-1.3440000000000001E-2</c:v>
                </c:pt>
                <c:pt idx="7817">
                  <c:v>-1.3440000000000001E-2</c:v>
                </c:pt>
                <c:pt idx="7818">
                  <c:v>-1.3440000000000001E-2</c:v>
                </c:pt>
                <c:pt idx="7819">
                  <c:v>-1.349E-2</c:v>
                </c:pt>
                <c:pt idx="7820">
                  <c:v>-1.349E-2</c:v>
                </c:pt>
                <c:pt idx="7821">
                  <c:v>-1.349E-2</c:v>
                </c:pt>
                <c:pt idx="7822">
                  <c:v>-1.349E-2</c:v>
                </c:pt>
                <c:pt idx="7823">
                  <c:v>-1.349E-2</c:v>
                </c:pt>
                <c:pt idx="7824">
                  <c:v>-1.349E-2</c:v>
                </c:pt>
                <c:pt idx="7825">
                  <c:v>-1.349E-2</c:v>
                </c:pt>
                <c:pt idx="7826">
                  <c:v>-1.355E-2</c:v>
                </c:pt>
                <c:pt idx="7827">
                  <c:v>-1.355E-2</c:v>
                </c:pt>
                <c:pt idx="7828">
                  <c:v>-1.355E-2</c:v>
                </c:pt>
                <c:pt idx="7829">
                  <c:v>-1.355E-2</c:v>
                </c:pt>
                <c:pt idx="7830">
                  <c:v>-1.355E-2</c:v>
                </c:pt>
                <c:pt idx="7831">
                  <c:v>-1.355E-2</c:v>
                </c:pt>
                <c:pt idx="7832">
                  <c:v>-1.3599999999999999E-2</c:v>
                </c:pt>
                <c:pt idx="7833">
                  <c:v>-1.3599999999999999E-2</c:v>
                </c:pt>
                <c:pt idx="7834">
                  <c:v>-1.3599999999999999E-2</c:v>
                </c:pt>
                <c:pt idx="7835">
                  <c:v>-1.3599999999999999E-2</c:v>
                </c:pt>
                <c:pt idx="7836">
                  <c:v>-1.3599999999999999E-2</c:v>
                </c:pt>
                <c:pt idx="7837">
                  <c:v>-1.3599999999999999E-2</c:v>
                </c:pt>
                <c:pt idx="7838">
                  <c:v>-1.3650000000000001E-2</c:v>
                </c:pt>
                <c:pt idx="7839">
                  <c:v>-1.3650000000000001E-2</c:v>
                </c:pt>
                <c:pt idx="7840">
                  <c:v>-1.3650000000000001E-2</c:v>
                </c:pt>
                <c:pt idx="7841">
                  <c:v>-1.3650000000000001E-2</c:v>
                </c:pt>
                <c:pt idx="7842">
                  <c:v>-1.3650000000000001E-2</c:v>
                </c:pt>
                <c:pt idx="7843">
                  <c:v>-1.3650000000000001E-2</c:v>
                </c:pt>
                <c:pt idx="7844">
                  <c:v>-1.3650000000000001E-2</c:v>
                </c:pt>
                <c:pt idx="7845">
                  <c:v>-1.371E-2</c:v>
                </c:pt>
                <c:pt idx="7846">
                  <c:v>-1.371E-2</c:v>
                </c:pt>
                <c:pt idx="7847">
                  <c:v>-1.371E-2</c:v>
                </c:pt>
                <c:pt idx="7848">
                  <c:v>-1.371E-2</c:v>
                </c:pt>
                <c:pt idx="7849">
                  <c:v>-1.371E-2</c:v>
                </c:pt>
                <c:pt idx="7850">
                  <c:v>-1.371E-2</c:v>
                </c:pt>
                <c:pt idx="7851">
                  <c:v>-1.371E-2</c:v>
                </c:pt>
                <c:pt idx="7852">
                  <c:v>-1.371E-2</c:v>
                </c:pt>
                <c:pt idx="7853">
                  <c:v>-1.376E-2</c:v>
                </c:pt>
                <c:pt idx="7854">
                  <c:v>-1.376E-2</c:v>
                </c:pt>
                <c:pt idx="7855">
                  <c:v>-1.376E-2</c:v>
                </c:pt>
                <c:pt idx="7856">
                  <c:v>-1.376E-2</c:v>
                </c:pt>
                <c:pt idx="7857">
                  <c:v>-1.376E-2</c:v>
                </c:pt>
                <c:pt idx="7858">
                  <c:v>-1.376E-2</c:v>
                </c:pt>
                <c:pt idx="7859">
                  <c:v>-1.376E-2</c:v>
                </c:pt>
                <c:pt idx="7860">
                  <c:v>-1.376E-2</c:v>
                </c:pt>
                <c:pt idx="7861">
                  <c:v>-1.376E-2</c:v>
                </c:pt>
                <c:pt idx="7862">
                  <c:v>-1.3820000000000001E-2</c:v>
                </c:pt>
                <c:pt idx="7863">
                  <c:v>-1.3820000000000001E-2</c:v>
                </c:pt>
                <c:pt idx="7864">
                  <c:v>-1.3820000000000001E-2</c:v>
                </c:pt>
                <c:pt idx="7865">
                  <c:v>-1.3820000000000001E-2</c:v>
                </c:pt>
                <c:pt idx="7866">
                  <c:v>-1.3820000000000001E-2</c:v>
                </c:pt>
                <c:pt idx="7867">
                  <c:v>-1.3820000000000001E-2</c:v>
                </c:pt>
                <c:pt idx="7868">
                  <c:v>-1.3820000000000001E-2</c:v>
                </c:pt>
                <c:pt idx="7869">
                  <c:v>-1.3820000000000001E-2</c:v>
                </c:pt>
                <c:pt idx="7870">
                  <c:v>-1.3820000000000001E-2</c:v>
                </c:pt>
                <c:pt idx="7871">
                  <c:v>-1.3820000000000001E-2</c:v>
                </c:pt>
                <c:pt idx="7872">
                  <c:v>-1.3820000000000001E-2</c:v>
                </c:pt>
                <c:pt idx="7873">
                  <c:v>-1.3820000000000001E-2</c:v>
                </c:pt>
                <c:pt idx="7874">
                  <c:v>-1.3820000000000001E-2</c:v>
                </c:pt>
                <c:pt idx="7875">
                  <c:v>-1.3820000000000001E-2</c:v>
                </c:pt>
                <c:pt idx="7876">
                  <c:v>-1.3820000000000001E-2</c:v>
                </c:pt>
                <c:pt idx="7877">
                  <c:v>-1.387E-2</c:v>
                </c:pt>
                <c:pt idx="7878">
                  <c:v>-1.387E-2</c:v>
                </c:pt>
                <c:pt idx="7879">
                  <c:v>-1.387E-2</c:v>
                </c:pt>
                <c:pt idx="7880">
                  <c:v>-1.387E-2</c:v>
                </c:pt>
                <c:pt idx="7881">
                  <c:v>-1.387E-2</c:v>
                </c:pt>
                <c:pt idx="7882">
                  <c:v>-1.387E-2</c:v>
                </c:pt>
                <c:pt idx="7883">
                  <c:v>-1.387E-2</c:v>
                </c:pt>
                <c:pt idx="7884">
                  <c:v>-1.387E-2</c:v>
                </c:pt>
                <c:pt idx="7885">
                  <c:v>-1.387E-2</c:v>
                </c:pt>
                <c:pt idx="7886">
                  <c:v>-1.387E-2</c:v>
                </c:pt>
                <c:pt idx="7887">
                  <c:v>-1.387E-2</c:v>
                </c:pt>
                <c:pt idx="7888">
                  <c:v>-1.387E-2</c:v>
                </c:pt>
                <c:pt idx="7889">
                  <c:v>-1.387E-2</c:v>
                </c:pt>
                <c:pt idx="7890">
                  <c:v>-1.387E-2</c:v>
                </c:pt>
                <c:pt idx="7891">
                  <c:v>-1.387E-2</c:v>
                </c:pt>
                <c:pt idx="7892">
                  <c:v>-1.387E-2</c:v>
                </c:pt>
                <c:pt idx="7893">
                  <c:v>-1.387E-2</c:v>
                </c:pt>
                <c:pt idx="7894">
                  <c:v>-1.387E-2</c:v>
                </c:pt>
                <c:pt idx="7895">
                  <c:v>-1.3820000000000001E-2</c:v>
                </c:pt>
                <c:pt idx="7896">
                  <c:v>-1.3820000000000001E-2</c:v>
                </c:pt>
                <c:pt idx="7897">
                  <c:v>-1.3820000000000001E-2</c:v>
                </c:pt>
                <c:pt idx="7898">
                  <c:v>-1.3820000000000001E-2</c:v>
                </c:pt>
                <c:pt idx="7899">
                  <c:v>-1.3820000000000001E-2</c:v>
                </c:pt>
                <c:pt idx="7900">
                  <c:v>-1.3820000000000001E-2</c:v>
                </c:pt>
                <c:pt idx="7901">
                  <c:v>-1.3820000000000001E-2</c:v>
                </c:pt>
                <c:pt idx="7902">
                  <c:v>-1.3820000000000001E-2</c:v>
                </c:pt>
                <c:pt idx="7903">
                  <c:v>-1.3820000000000001E-2</c:v>
                </c:pt>
                <c:pt idx="7904">
                  <c:v>-1.3820000000000001E-2</c:v>
                </c:pt>
                <c:pt idx="7905">
                  <c:v>-1.3820000000000001E-2</c:v>
                </c:pt>
                <c:pt idx="7906">
                  <c:v>-1.3820000000000001E-2</c:v>
                </c:pt>
                <c:pt idx="7907">
                  <c:v>-1.3820000000000001E-2</c:v>
                </c:pt>
                <c:pt idx="7908">
                  <c:v>-1.3820000000000001E-2</c:v>
                </c:pt>
                <c:pt idx="7909">
                  <c:v>-1.376E-2</c:v>
                </c:pt>
                <c:pt idx="7910">
                  <c:v>-1.376E-2</c:v>
                </c:pt>
                <c:pt idx="7911">
                  <c:v>-1.376E-2</c:v>
                </c:pt>
                <c:pt idx="7912">
                  <c:v>-1.376E-2</c:v>
                </c:pt>
                <c:pt idx="7913">
                  <c:v>-1.376E-2</c:v>
                </c:pt>
                <c:pt idx="7914">
                  <c:v>-1.376E-2</c:v>
                </c:pt>
                <c:pt idx="7915">
                  <c:v>-1.376E-2</c:v>
                </c:pt>
                <c:pt idx="7916">
                  <c:v>-1.376E-2</c:v>
                </c:pt>
                <c:pt idx="7917">
                  <c:v>-1.376E-2</c:v>
                </c:pt>
                <c:pt idx="7918">
                  <c:v>-1.376E-2</c:v>
                </c:pt>
                <c:pt idx="7919">
                  <c:v>-1.371E-2</c:v>
                </c:pt>
                <c:pt idx="7920">
                  <c:v>-1.371E-2</c:v>
                </c:pt>
                <c:pt idx="7921">
                  <c:v>-1.371E-2</c:v>
                </c:pt>
                <c:pt idx="7922">
                  <c:v>-1.371E-2</c:v>
                </c:pt>
                <c:pt idx="7923">
                  <c:v>-1.371E-2</c:v>
                </c:pt>
                <c:pt idx="7924">
                  <c:v>-1.371E-2</c:v>
                </c:pt>
                <c:pt idx="7925">
                  <c:v>-1.371E-2</c:v>
                </c:pt>
                <c:pt idx="7926">
                  <c:v>-1.371E-2</c:v>
                </c:pt>
                <c:pt idx="7927">
                  <c:v>-1.3650000000000001E-2</c:v>
                </c:pt>
                <c:pt idx="7928">
                  <c:v>-1.3650000000000001E-2</c:v>
                </c:pt>
                <c:pt idx="7929">
                  <c:v>-1.3650000000000001E-2</c:v>
                </c:pt>
                <c:pt idx="7930">
                  <c:v>-1.3650000000000001E-2</c:v>
                </c:pt>
                <c:pt idx="7931">
                  <c:v>-1.3650000000000001E-2</c:v>
                </c:pt>
                <c:pt idx="7932">
                  <c:v>-1.3650000000000001E-2</c:v>
                </c:pt>
                <c:pt idx="7933">
                  <c:v>-1.3650000000000001E-2</c:v>
                </c:pt>
                <c:pt idx="7934">
                  <c:v>-1.3599999999999999E-2</c:v>
                </c:pt>
                <c:pt idx="7935">
                  <c:v>-1.3599999999999999E-2</c:v>
                </c:pt>
                <c:pt idx="7936">
                  <c:v>-1.3599999999999999E-2</c:v>
                </c:pt>
                <c:pt idx="7937">
                  <c:v>-1.3599999999999999E-2</c:v>
                </c:pt>
                <c:pt idx="7938">
                  <c:v>-1.3599999999999999E-2</c:v>
                </c:pt>
                <c:pt idx="7939">
                  <c:v>-1.3599999999999999E-2</c:v>
                </c:pt>
                <c:pt idx="7940">
                  <c:v>-1.3599999999999999E-2</c:v>
                </c:pt>
                <c:pt idx="7941">
                  <c:v>-1.355E-2</c:v>
                </c:pt>
                <c:pt idx="7942">
                  <c:v>-1.355E-2</c:v>
                </c:pt>
                <c:pt idx="7943">
                  <c:v>-1.355E-2</c:v>
                </c:pt>
                <c:pt idx="7944">
                  <c:v>-1.355E-2</c:v>
                </c:pt>
                <c:pt idx="7945">
                  <c:v>-1.355E-2</c:v>
                </c:pt>
                <c:pt idx="7946">
                  <c:v>-1.355E-2</c:v>
                </c:pt>
                <c:pt idx="7947">
                  <c:v>-1.355E-2</c:v>
                </c:pt>
                <c:pt idx="7948">
                  <c:v>-1.355E-2</c:v>
                </c:pt>
                <c:pt idx="7949">
                  <c:v>-1.349E-2</c:v>
                </c:pt>
                <c:pt idx="7950">
                  <c:v>-1.349E-2</c:v>
                </c:pt>
                <c:pt idx="7951">
                  <c:v>-1.349E-2</c:v>
                </c:pt>
                <c:pt idx="7952">
                  <c:v>-1.349E-2</c:v>
                </c:pt>
                <c:pt idx="7953">
                  <c:v>-1.349E-2</c:v>
                </c:pt>
                <c:pt idx="7954">
                  <c:v>-1.349E-2</c:v>
                </c:pt>
                <c:pt idx="7955">
                  <c:v>-1.349E-2</c:v>
                </c:pt>
                <c:pt idx="7956">
                  <c:v>-1.349E-2</c:v>
                </c:pt>
                <c:pt idx="7957">
                  <c:v>-1.3440000000000001E-2</c:v>
                </c:pt>
                <c:pt idx="7958">
                  <c:v>-1.3440000000000001E-2</c:v>
                </c:pt>
                <c:pt idx="7959">
                  <c:v>-1.3440000000000001E-2</c:v>
                </c:pt>
                <c:pt idx="7960">
                  <c:v>-1.3440000000000001E-2</c:v>
                </c:pt>
                <c:pt idx="7961">
                  <c:v>-1.3440000000000001E-2</c:v>
                </c:pt>
                <c:pt idx="7962">
                  <c:v>-1.3440000000000001E-2</c:v>
                </c:pt>
                <c:pt idx="7963">
                  <c:v>-1.3440000000000001E-2</c:v>
                </c:pt>
                <c:pt idx="7964">
                  <c:v>-1.3440000000000001E-2</c:v>
                </c:pt>
                <c:pt idx="7965">
                  <c:v>-1.3440000000000001E-2</c:v>
                </c:pt>
                <c:pt idx="7966">
                  <c:v>-1.3440000000000001E-2</c:v>
                </c:pt>
                <c:pt idx="7967">
                  <c:v>-1.3440000000000001E-2</c:v>
                </c:pt>
                <c:pt idx="7968">
                  <c:v>-1.338E-2</c:v>
                </c:pt>
                <c:pt idx="7969">
                  <c:v>-1.338E-2</c:v>
                </c:pt>
                <c:pt idx="7970">
                  <c:v>-1.338E-2</c:v>
                </c:pt>
                <c:pt idx="7971">
                  <c:v>-1.338E-2</c:v>
                </c:pt>
                <c:pt idx="7972">
                  <c:v>-1.338E-2</c:v>
                </c:pt>
                <c:pt idx="7973">
                  <c:v>-1.338E-2</c:v>
                </c:pt>
                <c:pt idx="7974">
                  <c:v>-1.338E-2</c:v>
                </c:pt>
                <c:pt idx="7975">
                  <c:v>-1.338E-2</c:v>
                </c:pt>
                <c:pt idx="7976">
                  <c:v>-1.338E-2</c:v>
                </c:pt>
                <c:pt idx="7977">
                  <c:v>-1.338E-2</c:v>
                </c:pt>
                <c:pt idx="7978">
                  <c:v>-1.338E-2</c:v>
                </c:pt>
                <c:pt idx="7979">
                  <c:v>-1.338E-2</c:v>
                </c:pt>
                <c:pt idx="7980">
                  <c:v>-1.338E-2</c:v>
                </c:pt>
                <c:pt idx="7981">
                  <c:v>-1.338E-2</c:v>
                </c:pt>
                <c:pt idx="7982">
                  <c:v>-1.338E-2</c:v>
                </c:pt>
                <c:pt idx="7983">
                  <c:v>-1.338E-2</c:v>
                </c:pt>
                <c:pt idx="7984">
                  <c:v>-1.338E-2</c:v>
                </c:pt>
                <c:pt idx="7985">
                  <c:v>-1.338E-2</c:v>
                </c:pt>
                <c:pt idx="7986">
                  <c:v>-1.338E-2</c:v>
                </c:pt>
                <c:pt idx="7987">
                  <c:v>-1.338E-2</c:v>
                </c:pt>
                <c:pt idx="7988">
                  <c:v>-1.338E-2</c:v>
                </c:pt>
                <c:pt idx="7989">
                  <c:v>-1.338E-2</c:v>
                </c:pt>
                <c:pt idx="7990">
                  <c:v>-1.338E-2</c:v>
                </c:pt>
                <c:pt idx="7991">
                  <c:v>-1.338E-2</c:v>
                </c:pt>
                <c:pt idx="7992">
                  <c:v>-1.338E-2</c:v>
                </c:pt>
                <c:pt idx="7993">
                  <c:v>-1.338E-2</c:v>
                </c:pt>
                <c:pt idx="7994">
                  <c:v>-1.338E-2</c:v>
                </c:pt>
                <c:pt idx="7995">
                  <c:v>-1.338E-2</c:v>
                </c:pt>
                <c:pt idx="7996">
                  <c:v>-1.338E-2</c:v>
                </c:pt>
                <c:pt idx="7997">
                  <c:v>-1.338E-2</c:v>
                </c:pt>
                <c:pt idx="7998">
                  <c:v>-1.338E-2</c:v>
                </c:pt>
                <c:pt idx="7999">
                  <c:v>-1.338E-2</c:v>
                </c:pt>
                <c:pt idx="8000">
                  <c:v>-1.338E-2</c:v>
                </c:pt>
                <c:pt idx="8001">
                  <c:v>-1.338E-2</c:v>
                </c:pt>
                <c:pt idx="8002">
                  <c:v>-1.338E-2</c:v>
                </c:pt>
                <c:pt idx="8003">
                  <c:v>-1.338E-2</c:v>
                </c:pt>
                <c:pt idx="8004">
                  <c:v>-1.338E-2</c:v>
                </c:pt>
                <c:pt idx="8005">
                  <c:v>-1.3440000000000001E-2</c:v>
                </c:pt>
                <c:pt idx="8006">
                  <c:v>-1.3440000000000001E-2</c:v>
                </c:pt>
                <c:pt idx="8007">
                  <c:v>-1.3440000000000001E-2</c:v>
                </c:pt>
                <c:pt idx="8008">
                  <c:v>-1.3440000000000001E-2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mesh!$G$1</c:f>
              <c:strCache>
                <c:ptCount val="1"/>
                <c:pt idx="0">
                  <c:v>51ohm-anode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mesh!$G$2:$G$8010</c:f>
              <c:numCache>
                <c:formatCode>0.00E+00</c:formatCode>
                <c:ptCount val="8009"/>
                <c:pt idx="0">
                  <c:v>-9.8999999999999999E-4</c:v>
                </c:pt>
                <c:pt idx="1">
                  <c:v>-9.8999999999999999E-4</c:v>
                </c:pt>
                <c:pt idx="2">
                  <c:v>-9.8999999999999999E-4</c:v>
                </c:pt>
                <c:pt idx="3">
                  <c:v>-9.8999999999999999E-4</c:v>
                </c:pt>
                <c:pt idx="4">
                  <c:v>-9.8999999999999999E-4</c:v>
                </c:pt>
                <c:pt idx="5">
                  <c:v>-9.8999999999999999E-4</c:v>
                </c:pt>
                <c:pt idx="6">
                  <c:v>-9.8999999999999999E-4</c:v>
                </c:pt>
                <c:pt idx="7">
                  <c:v>-9.8999999999999999E-4</c:v>
                </c:pt>
                <c:pt idx="8">
                  <c:v>-1.0399999999999999E-3</c:v>
                </c:pt>
                <c:pt idx="9">
                  <c:v>-1.0399999999999999E-3</c:v>
                </c:pt>
                <c:pt idx="10">
                  <c:v>-1.0399999999999999E-3</c:v>
                </c:pt>
                <c:pt idx="11">
                  <c:v>-1.0399999999999999E-3</c:v>
                </c:pt>
                <c:pt idx="12">
                  <c:v>-1.0399999999999999E-3</c:v>
                </c:pt>
                <c:pt idx="13">
                  <c:v>-1.0399999999999999E-3</c:v>
                </c:pt>
                <c:pt idx="14">
                  <c:v>-1.0399999999999999E-3</c:v>
                </c:pt>
                <c:pt idx="15">
                  <c:v>-1.0399999999999999E-3</c:v>
                </c:pt>
                <c:pt idx="16">
                  <c:v>-1.0399999999999999E-3</c:v>
                </c:pt>
                <c:pt idx="17">
                  <c:v>-1.0399999999999999E-3</c:v>
                </c:pt>
                <c:pt idx="18">
                  <c:v>-1.0399999999999999E-3</c:v>
                </c:pt>
                <c:pt idx="19">
                  <c:v>-1.0399999999999999E-3</c:v>
                </c:pt>
                <c:pt idx="20">
                  <c:v>-1.0399999999999999E-3</c:v>
                </c:pt>
                <c:pt idx="21">
                  <c:v>-1.0399999999999999E-3</c:v>
                </c:pt>
                <c:pt idx="22">
                  <c:v>-1.1000000000000001E-3</c:v>
                </c:pt>
                <c:pt idx="23">
                  <c:v>-1.1000000000000001E-3</c:v>
                </c:pt>
                <c:pt idx="24">
                  <c:v>-1.1000000000000001E-3</c:v>
                </c:pt>
                <c:pt idx="25">
                  <c:v>-1.1000000000000001E-3</c:v>
                </c:pt>
                <c:pt idx="26">
                  <c:v>-1.1000000000000001E-3</c:v>
                </c:pt>
                <c:pt idx="27">
                  <c:v>-1.1000000000000001E-3</c:v>
                </c:pt>
                <c:pt idx="28">
                  <c:v>-1.1000000000000001E-3</c:v>
                </c:pt>
                <c:pt idx="29">
                  <c:v>-1.1000000000000001E-3</c:v>
                </c:pt>
                <c:pt idx="30">
                  <c:v>-1.1000000000000001E-3</c:v>
                </c:pt>
                <c:pt idx="31">
                  <c:v>-1.1000000000000001E-3</c:v>
                </c:pt>
                <c:pt idx="32">
                  <c:v>-1.1000000000000001E-3</c:v>
                </c:pt>
                <c:pt idx="33">
                  <c:v>-1.1000000000000001E-3</c:v>
                </c:pt>
                <c:pt idx="34">
                  <c:v>-1.1000000000000001E-3</c:v>
                </c:pt>
                <c:pt idx="35">
                  <c:v>-1.1000000000000001E-3</c:v>
                </c:pt>
                <c:pt idx="36">
                  <c:v>-1.1000000000000001E-3</c:v>
                </c:pt>
                <c:pt idx="37">
                  <c:v>-1.1000000000000001E-3</c:v>
                </c:pt>
                <c:pt idx="38">
                  <c:v>-1.15E-3</c:v>
                </c:pt>
                <c:pt idx="39">
                  <c:v>-1.15E-3</c:v>
                </c:pt>
                <c:pt idx="40">
                  <c:v>-1.15E-3</c:v>
                </c:pt>
                <c:pt idx="41">
                  <c:v>-1.15E-3</c:v>
                </c:pt>
                <c:pt idx="42">
                  <c:v>-1.15E-3</c:v>
                </c:pt>
                <c:pt idx="43">
                  <c:v>-1.15E-3</c:v>
                </c:pt>
                <c:pt idx="44">
                  <c:v>-1.15E-3</c:v>
                </c:pt>
                <c:pt idx="45">
                  <c:v>-1.15E-3</c:v>
                </c:pt>
                <c:pt idx="46">
                  <c:v>-1.15E-3</c:v>
                </c:pt>
                <c:pt idx="47">
                  <c:v>-1.15E-3</c:v>
                </c:pt>
                <c:pt idx="48">
                  <c:v>-1.15E-3</c:v>
                </c:pt>
                <c:pt idx="49">
                  <c:v>-1.15E-3</c:v>
                </c:pt>
                <c:pt idx="50">
                  <c:v>-1.15E-3</c:v>
                </c:pt>
                <c:pt idx="51">
                  <c:v>-1.15E-3</c:v>
                </c:pt>
                <c:pt idx="52">
                  <c:v>-1.15E-3</c:v>
                </c:pt>
                <c:pt idx="53">
                  <c:v>-1.15E-3</c:v>
                </c:pt>
                <c:pt idx="54">
                  <c:v>-1.15E-3</c:v>
                </c:pt>
                <c:pt idx="55">
                  <c:v>-1.15E-3</c:v>
                </c:pt>
                <c:pt idx="56">
                  <c:v>-1.15E-3</c:v>
                </c:pt>
                <c:pt idx="57">
                  <c:v>-1.15E-3</c:v>
                </c:pt>
                <c:pt idx="58">
                  <c:v>-1.15E-3</c:v>
                </c:pt>
                <c:pt idx="59">
                  <c:v>-1.15E-3</c:v>
                </c:pt>
                <c:pt idx="60">
                  <c:v>-1.15E-3</c:v>
                </c:pt>
                <c:pt idx="61">
                  <c:v>-1.15E-3</c:v>
                </c:pt>
                <c:pt idx="62">
                  <c:v>-1.15E-3</c:v>
                </c:pt>
                <c:pt idx="63">
                  <c:v>-1.15E-3</c:v>
                </c:pt>
                <c:pt idx="64">
                  <c:v>-1.15E-3</c:v>
                </c:pt>
                <c:pt idx="65">
                  <c:v>-1.15E-3</c:v>
                </c:pt>
                <c:pt idx="66">
                  <c:v>-1.15E-3</c:v>
                </c:pt>
                <c:pt idx="67">
                  <c:v>-1.15E-3</c:v>
                </c:pt>
                <c:pt idx="68">
                  <c:v>-1.15E-3</c:v>
                </c:pt>
                <c:pt idx="69">
                  <c:v>-1.15E-3</c:v>
                </c:pt>
                <c:pt idx="70">
                  <c:v>-1.15E-3</c:v>
                </c:pt>
                <c:pt idx="71">
                  <c:v>-1.15E-3</c:v>
                </c:pt>
                <c:pt idx="72">
                  <c:v>-1.15E-3</c:v>
                </c:pt>
                <c:pt idx="73">
                  <c:v>-1.15E-3</c:v>
                </c:pt>
                <c:pt idx="74">
                  <c:v>-1.15E-3</c:v>
                </c:pt>
                <c:pt idx="75">
                  <c:v>-1.15E-3</c:v>
                </c:pt>
                <c:pt idx="76">
                  <c:v>-1.15E-3</c:v>
                </c:pt>
                <c:pt idx="77">
                  <c:v>-1.15E-3</c:v>
                </c:pt>
                <c:pt idx="78">
                  <c:v>-1.15E-3</c:v>
                </c:pt>
                <c:pt idx="79">
                  <c:v>-1.15E-3</c:v>
                </c:pt>
                <c:pt idx="80">
                  <c:v>-1.15E-3</c:v>
                </c:pt>
                <c:pt idx="81">
                  <c:v>-1.15E-3</c:v>
                </c:pt>
                <c:pt idx="82">
                  <c:v>-1.15E-3</c:v>
                </c:pt>
                <c:pt idx="83">
                  <c:v>-1.15E-3</c:v>
                </c:pt>
                <c:pt idx="84">
                  <c:v>-1.15E-3</c:v>
                </c:pt>
                <c:pt idx="85">
                  <c:v>-1.15E-3</c:v>
                </c:pt>
                <c:pt idx="86">
                  <c:v>-1.15E-3</c:v>
                </c:pt>
                <c:pt idx="87">
                  <c:v>-1.15E-3</c:v>
                </c:pt>
                <c:pt idx="88">
                  <c:v>-1.15E-3</c:v>
                </c:pt>
                <c:pt idx="89">
                  <c:v>-1.15E-3</c:v>
                </c:pt>
                <c:pt idx="90">
                  <c:v>-1.15E-3</c:v>
                </c:pt>
                <c:pt idx="91">
                  <c:v>-1.15E-3</c:v>
                </c:pt>
                <c:pt idx="92">
                  <c:v>-1.15E-3</c:v>
                </c:pt>
                <c:pt idx="93">
                  <c:v>-1.15E-3</c:v>
                </c:pt>
                <c:pt idx="94">
                  <c:v>-1.15E-3</c:v>
                </c:pt>
                <c:pt idx="95">
                  <c:v>-1.1000000000000001E-3</c:v>
                </c:pt>
                <c:pt idx="96">
                  <c:v>-1.1000000000000001E-3</c:v>
                </c:pt>
                <c:pt idx="97">
                  <c:v>-1.1000000000000001E-3</c:v>
                </c:pt>
                <c:pt idx="98">
                  <c:v>-1.1000000000000001E-3</c:v>
                </c:pt>
                <c:pt idx="99">
                  <c:v>-1.1000000000000001E-3</c:v>
                </c:pt>
                <c:pt idx="100">
                  <c:v>-1.1000000000000001E-3</c:v>
                </c:pt>
                <c:pt idx="101">
                  <c:v>-1.1000000000000001E-3</c:v>
                </c:pt>
                <c:pt idx="102">
                  <c:v>-1.1000000000000001E-3</c:v>
                </c:pt>
                <c:pt idx="103">
                  <c:v>-1.1000000000000001E-3</c:v>
                </c:pt>
                <c:pt idx="104">
                  <c:v>-1.1000000000000001E-3</c:v>
                </c:pt>
                <c:pt idx="105">
                  <c:v>-1.1000000000000001E-3</c:v>
                </c:pt>
                <c:pt idx="106">
                  <c:v>-1.1000000000000001E-3</c:v>
                </c:pt>
                <c:pt idx="107">
                  <c:v>-1.1000000000000001E-3</c:v>
                </c:pt>
                <c:pt idx="108">
                  <c:v>-1.1000000000000001E-3</c:v>
                </c:pt>
                <c:pt idx="109">
                  <c:v>-1.1000000000000001E-3</c:v>
                </c:pt>
                <c:pt idx="110">
                  <c:v>-1.1000000000000001E-3</c:v>
                </c:pt>
                <c:pt idx="111">
                  <c:v>-1.0399999999999999E-3</c:v>
                </c:pt>
                <c:pt idx="112">
                  <c:v>-1.0399999999999999E-3</c:v>
                </c:pt>
                <c:pt idx="113">
                  <c:v>-1.0399999999999999E-3</c:v>
                </c:pt>
                <c:pt idx="114">
                  <c:v>-1.0399999999999999E-3</c:v>
                </c:pt>
                <c:pt idx="115">
                  <c:v>-1.0399999999999999E-3</c:v>
                </c:pt>
                <c:pt idx="116">
                  <c:v>-1.0399999999999999E-3</c:v>
                </c:pt>
                <c:pt idx="117">
                  <c:v>-1.0399999999999999E-3</c:v>
                </c:pt>
                <c:pt idx="118">
                  <c:v>-1.0399999999999999E-3</c:v>
                </c:pt>
                <c:pt idx="119">
                  <c:v>-1.0399999999999999E-3</c:v>
                </c:pt>
                <c:pt idx="120">
                  <c:v>-1.0399999999999999E-3</c:v>
                </c:pt>
                <c:pt idx="121">
                  <c:v>-1.0399999999999999E-3</c:v>
                </c:pt>
                <c:pt idx="122">
                  <c:v>-1.0399999999999999E-3</c:v>
                </c:pt>
                <c:pt idx="123">
                  <c:v>-1.0399999999999999E-3</c:v>
                </c:pt>
                <c:pt idx="124">
                  <c:v>-1.0399999999999999E-3</c:v>
                </c:pt>
                <c:pt idx="125">
                  <c:v>-1.0399999999999999E-3</c:v>
                </c:pt>
                <c:pt idx="126">
                  <c:v>-9.8999999999999999E-4</c:v>
                </c:pt>
                <c:pt idx="127">
                  <c:v>-9.8999999999999999E-4</c:v>
                </c:pt>
                <c:pt idx="128">
                  <c:v>-9.8999999999999999E-4</c:v>
                </c:pt>
                <c:pt idx="129">
                  <c:v>-9.8999999999999999E-4</c:v>
                </c:pt>
                <c:pt idx="130">
                  <c:v>-9.8999999999999999E-4</c:v>
                </c:pt>
                <c:pt idx="131">
                  <c:v>-9.8999999999999999E-4</c:v>
                </c:pt>
                <c:pt idx="132">
                  <c:v>-9.8999999999999999E-4</c:v>
                </c:pt>
                <c:pt idx="133">
                  <c:v>-9.8999999999999999E-4</c:v>
                </c:pt>
                <c:pt idx="134">
                  <c:v>-9.8999999999999999E-4</c:v>
                </c:pt>
                <c:pt idx="135">
                  <c:v>-9.8999999999999999E-4</c:v>
                </c:pt>
                <c:pt idx="136">
                  <c:v>-9.8999999999999999E-4</c:v>
                </c:pt>
                <c:pt idx="137">
                  <c:v>-9.8999999999999999E-4</c:v>
                </c:pt>
                <c:pt idx="138">
                  <c:v>-9.8999999999999999E-4</c:v>
                </c:pt>
                <c:pt idx="139">
                  <c:v>-9.8999999999999999E-4</c:v>
                </c:pt>
                <c:pt idx="140">
                  <c:v>-9.8999999999999999E-4</c:v>
                </c:pt>
                <c:pt idx="141">
                  <c:v>-9.8999999999999999E-4</c:v>
                </c:pt>
                <c:pt idx="142">
                  <c:v>-9.8999999999999999E-4</c:v>
                </c:pt>
                <c:pt idx="143">
                  <c:v>-9.8999999999999999E-4</c:v>
                </c:pt>
                <c:pt idx="144">
                  <c:v>-9.8999999999999999E-4</c:v>
                </c:pt>
                <c:pt idx="145">
                  <c:v>-9.8999999999999999E-4</c:v>
                </c:pt>
                <c:pt idx="146">
                  <c:v>-9.8999999999999999E-4</c:v>
                </c:pt>
                <c:pt idx="147">
                  <c:v>-9.8999999999999999E-4</c:v>
                </c:pt>
                <c:pt idx="148">
                  <c:v>-9.8999999999999999E-4</c:v>
                </c:pt>
                <c:pt idx="149">
                  <c:v>-9.8999999999999999E-4</c:v>
                </c:pt>
                <c:pt idx="150">
                  <c:v>-9.3000000000000005E-4</c:v>
                </c:pt>
                <c:pt idx="151">
                  <c:v>-9.3000000000000005E-4</c:v>
                </c:pt>
                <c:pt idx="152">
                  <c:v>-9.3000000000000005E-4</c:v>
                </c:pt>
                <c:pt idx="153">
                  <c:v>-9.3000000000000005E-4</c:v>
                </c:pt>
                <c:pt idx="154">
                  <c:v>-9.3000000000000005E-4</c:v>
                </c:pt>
                <c:pt idx="155">
                  <c:v>-9.3000000000000005E-4</c:v>
                </c:pt>
                <c:pt idx="156">
                  <c:v>-9.3000000000000005E-4</c:v>
                </c:pt>
                <c:pt idx="157">
                  <c:v>-9.3000000000000005E-4</c:v>
                </c:pt>
                <c:pt idx="158">
                  <c:v>-9.3000000000000005E-4</c:v>
                </c:pt>
                <c:pt idx="159">
                  <c:v>-9.3000000000000005E-4</c:v>
                </c:pt>
                <c:pt idx="160">
                  <c:v>-9.3000000000000005E-4</c:v>
                </c:pt>
                <c:pt idx="161">
                  <c:v>-9.3000000000000005E-4</c:v>
                </c:pt>
                <c:pt idx="162">
                  <c:v>-9.3000000000000005E-4</c:v>
                </c:pt>
                <c:pt idx="163">
                  <c:v>-9.3000000000000005E-4</c:v>
                </c:pt>
                <c:pt idx="164">
                  <c:v>-9.3000000000000005E-4</c:v>
                </c:pt>
                <c:pt idx="165">
                  <c:v>-9.3000000000000005E-4</c:v>
                </c:pt>
                <c:pt idx="166">
                  <c:v>-9.3000000000000005E-4</c:v>
                </c:pt>
                <c:pt idx="167">
                  <c:v>-9.3000000000000005E-4</c:v>
                </c:pt>
                <c:pt idx="168">
                  <c:v>-9.3000000000000005E-4</c:v>
                </c:pt>
                <c:pt idx="169">
                  <c:v>-9.3000000000000005E-4</c:v>
                </c:pt>
                <c:pt idx="170">
                  <c:v>-9.3000000000000005E-4</c:v>
                </c:pt>
                <c:pt idx="171">
                  <c:v>-9.3000000000000005E-4</c:v>
                </c:pt>
                <c:pt idx="172">
                  <c:v>-9.8999999999999999E-4</c:v>
                </c:pt>
                <c:pt idx="173">
                  <c:v>-9.8999999999999999E-4</c:v>
                </c:pt>
                <c:pt idx="174">
                  <c:v>-9.8999999999999999E-4</c:v>
                </c:pt>
                <c:pt idx="175">
                  <c:v>-9.8999999999999999E-4</c:v>
                </c:pt>
                <c:pt idx="176">
                  <c:v>-9.8999999999999999E-4</c:v>
                </c:pt>
                <c:pt idx="177">
                  <c:v>-9.8999999999999999E-4</c:v>
                </c:pt>
                <c:pt idx="178">
                  <c:v>-9.8999999999999999E-4</c:v>
                </c:pt>
                <c:pt idx="179">
                  <c:v>-9.8999999999999999E-4</c:v>
                </c:pt>
                <c:pt idx="180">
                  <c:v>-9.8999999999999999E-4</c:v>
                </c:pt>
                <c:pt idx="181">
                  <c:v>-9.8999999999999999E-4</c:v>
                </c:pt>
                <c:pt idx="182">
                  <c:v>-9.8999999999999999E-4</c:v>
                </c:pt>
                <c:pt idx="183">
                  <c:v>-9.8999999999999999E-4</c:v>
                </c:pt>
                <c:pt idx="184">
                  <c:v>-9.8999999999999999E-4</c:v>
                </c:pt>
                <c:pt idx="185">
                  <c:v>-9.8999999999999999E-4</c:v>
                </c:pt>
                <c:pt idx="186">
                  <c:v>-9.8999999999999999E-4</c:v>
                </c:pt>
                <c:pt idx="187">
                  <c:v>-9.8999999999999999E-4</c:v>
                </c:pt>
                <c:pt idx="188">
                  <c:v>-9.8999999999999999E-4</c:v>
                </c:pt>
                <c:pt idx="189">
                  <c:v>-9.8999999999999999E-4</c:v>
                </c:pt>
                <c:pt idx="190">
                  <c:v>-9.8999999999999999E-4</c:v>
                </c:pt>
                <c:pt idx="191">
                  <c:v>-9.8999999999999999E-4</c:v>
                </c:pt>
                <c:pt idx="192">
                  <c:v>-9.8999999999999999E-4</c:v>
                </c:pt>
                <c:pt idx="193">
                  <c:v>-9.8999999999999999E-4</c:v>
                </c:pt>
                <c:pt idx="194">
                  <c:v>-9.8999999999999999E-4</c:v>
                </c:pt>
                <c:pt idx="195">
                  <c:v>-9.8999999999999999E-4</c:v>
                </c:pt>
                <c:pt idx="196">
                  <c:v>-9.8999999999999999E-4</c:v>
                </c:pt>
                <c:pt idx="197">
                  <c:v>-9.8999999999999999E-4</c:v>
                </c:pt>
                <c:pt idx="198">
                  <c:v>-9.8999999999999999E-4</c:v>
                </c:pt>
                <c:pt idx="199">
                  <c:v>-9.8999999999999999E-4</c:v>
                </c:pt>
                <c:pt idx="200">
                  <c:v>-1.0399999999999999E-3</c:v>
                </c:pt>
                <c:pt idx="201">
                  <c:v>-1.0399999999999999E-3</c:v>
                </c:pt>
                <c:pt idx="202">
                  <c:v>-1.0399999999999999E-3</c:v>
                </c:pt>
                <c:pt idx="203">
                  <c:v>-1.0399999999999999E-3</c:v>
                </c:pt>
                <c:pt idx="204">
                  <c:v>-1.0399999999999999E-3</c:v>
                </c:pt>
                <c:pt idx="205">
                  <c:v>-1.0399999999999999E-3</c:v>
                </c:pt>
                <c:pt idx="206">
                  <c:v>-1.0399999999999999E-3</c:v>
                </c:pt>
                <c:pt idx="207">
                  <c:v>-1.0399999999999999E-3</c:v>
                </c:pt>
                <c:pt idx="208">
                  <c:v>-1.0399999999999999E-3</c:v>
                </c:pt>
                <c:pt idx="209">
                  <c:v>-1.0399999999999999E-3</c:v>
                </c:pt>
                <c:pt idx="210">
                  <c:v>-1.0399999999999999E-3</c:v>
                </c:pt>
                <c:pt idx="211">
                  <c:v>-1.0399999999999999E-3</c:v>
                </c:pt>
                <c:pt idx="212">
                  <c:v>-1.0399999999999999E-3</c:v>
                </c:pt>
                <c:pt idx="213">
                  <c:v>-1.0399999999999999E-3</c:v>
                </c:pt>
                <c:pt idx="214">
                  <c:v>-1.0399999999999999E-3</c:v>
                </c:pt>
                <c:pt idx="215">
                  <c:v>-1.0399999999999999E-3</c:v>
                </c:pt>
                <c:pt idx="216">
                  <c:v>-1.0399999999999999E-3</c:v>
                </c:pt>
                <c:pt idx="217">
                  <c:v>-1.0399999999999999E-3</c:v>
                </c:pt>
                <c:pt idx="218">
                  <c:v>-1.0399999999999999E-3</c:v>
                </c:pt>
                <c:pt idx="219">
                  <c:v>-1.0399999999999999E-3</c:v>
                </c:pt>
                <c:pt idx="220">
                  <c:v>-1.0399999999999999E-3</c:v>
                </c:pt>
                <c:pt idx="221">
                  <c:v>-1.0399999999999999E-3</c:v>
                </c:pt>
                <c:pt idx="222">
                  <c:v>-1.0399999999999999E-3</c:v>
                </c:pt>
                <c:pt idx="223">
                  <c:v>-1.0399999999999999E-3</c:v>
                </c:pt>
                <c:pt idx="224">
                  <c:v>-1.0399999999999999E-3</c:v>
                </c:pt>
                <c:pt idx="225">
                  <c:v>-1.0399999999999999E-3</c:v>
                </c:pt>
                <c:pt idx="226">
                  <c:v>-1.0399999999999999E-3</c:v>
                </c:pt>
                <c:pt idx="227">
                  <c:v>-1.1000000000000001E-3</c:v>
                </c:pt>
                <c:pt idx="228">
                  <c:v>-1.1000000000000001E-3</c:v>
                </c:pt>
                <c:pt idx="229">
                  <c:v>-1.1000000000000001E-3</c:v>
                </c:pt>
                <c:pt idx="230">
                  <c:v>-1.1000000000000001E-3</c:v>
                </c:pt>
                <c:pt idx="231">
                  <c:v>-1.1000000000000001E-3</c:v>
                </c:pt>
                <c:pt idx="232">
                  <c:v>-1.1000000000000001E-3</c:v>
                </c:pt>
                <c:pt idx="233">
                  <c:v>-1.1000000000000001E-3</c:v>
                </c:pt>
                <c:pt idx="234">
                  <c:v>-1.1000000000000001E-3</c:v>
                </c:pt>
                <c:pt idx="235">
                  <c:v>-1.1000000000000001E-3</c:v>
                </c:pt>
                <c:pt idx="236">
                  <c:v>-1.1000000000000001E-3</c:v>
                </c:pt>
                <c:pt idx="237">
                  <c:v>-1.1000000000000001E-3</c:v>
                </c:pt>
                <c:pt idx="238">
                  <c:v>-1.1000000000000001E-3</c:v>
                </c:pt>
                <c:pt idx="239">
                  <c:v>-1.1000000000000001E-3</c:v>
                </c:pt>
                <c:pt idx="240">
                  <c:v>-1.1000000000000001E-3</c:v>
                </c:pt>
                <c:pt idx="241">
                  <c:v>-1.1000000000000001E-3</c:v>
                </c:pt>
                <c:pt idx="242">
                  <c:v>-1.1000000000000001E-3</c:v>
                </c:pt>
                <c:pt idx="243">
                  <c:v>-1.1000000000000001E-3</c:v>
                </c:pt>
                <c:pt idx="244">
                  <c:v>-1.1000000000000001E-3</c:v>
                </c:pt>
                <c:pt idx="245">
                  <c:v>-1.1000000000000001E-3</c:v>
                </c:pt>
                <c:pt idx="246">
                  <c:v>-1.1000000000000001E-3</c:v>
                </c:pt>
                <c:pt idx="247">
                  <c:v>-1.1000000000000001E-3</c:v>
                </c:pt>
                <c:pt idx="248">
                  <c:v>-1.1000000000000001E-3</c:v>
                </c:pt>
                <c:pt idx="249">
                  <c:v>-1.1000000000000001E-3</c:v>
                </c:pt>
                <c:pt idx="250">
                  <c:v>-1.1000000000000001E-3</c:v>
                </c:pt>
                <c:pt idx="251">
                  <c:v>-1.1000000000000001E-3</c:v>
                </c:pt>
                <c:pt idx="252">
                  <c:v>-1.1000000000000001E-3</c:v>
                </c:pt>
                <c:pt idx="253">
                  <c:v>-1.1000000000000001E-3</c:v>
                </c:pt>
                <c:pt idx="254">
                  <c:v>-1.1000000000000001E-3</c:v>
                </c:pt>
                <c:pt idx="255">
                  <c:v>-1.1000000000000001E-3</c:v>
                </c:pt>
                <c:pt idx="256">
                  <c:v>-1.0399999999999999E-3</c:v>
                </c:pt>
                <c:pt idx="257">
                  <c:v>-1.0399999999999999E-3</c:v>
                </c:pt>
                <c:pt idx="258">
                  <c:v>-1.0399999999999999E-3</c:v>
                </c:pt>
                <c:pt idx="259">
                  <c:v>-1.0399999999999999E-3</c:v>
                </c:pt>
                <c:pt idx="260">
                  <c:v>-1.0399999999999999E-3</c:v>
                </c:pt>
                <c:pt idx="261">
                  <c:v>-1.0399999999999999E-3</c:v>
                </c:pt>
                <c:pt idx="262">
                  <c:v>-1.0399999999999999E-3</c:v>
                </c:pt>
                <c:pt idx="263">
                  <c:v>-1.0399999999999999E-3</c:v>
                </c:pt>
                <c:pt idx="264">
                  <c:v>-1.0399999999999999E-3</c:v>
                </c:pt>
                <c:pt idx="265">
                  <c:v>-1.0399999999999999E-3</c:v>
                </c:pt>
                <c:pt idx="266">
                  <c:v>-1.0399999999999999E-3</c:v>
                </c:pt>
                <c:pt idx="267">
                  <c:v>-1.0399999999999999E-3</c:v>
                </c:pt>
                <c:pt idx="268">
                  <c:v>-1.0399999999999999E-3</c:v>
                </c:pt>
                <c:pt idx="269">
                  <c:v>-1.0399999999999999E-3</c:v>
                </c:pt>
                <c:pt idx="270">
                  <c:v>-1.0399999999999999E-3</c:v>
                </c:pt>
                <c:pt idx="271">
                  <c:v>-1.0399999999999999E-3</c:v>
                </c:pt>
                <c:pt idx="272">
                  <c:v>-1.0399999999999999E-3</c:v>
                </c:pt>
                <c:pt idx="273">
                  <c:v>-1.0399999999999999E-3</c:v>
                </c:pt>
                <c:pt idx="274">
                  <c:v>-1.0399999999999999E-3</c:v>
                </c:pt>
                <c:pt idx="275">
                  <c:v>-1.0399999999999999E-3</c:v>
                </c:pt>
                <c:pt idx="276">
                  <c:v>-1.0399999999999999E-3</c:v>
                </c:pt>
                <c:pt idx="277">
                  <c:v>-1.0399999999999999E-3</c:v>
                </c:pt>
                <c:pt idx="278">
                  <c:v>-1.0399999999999999E-3</c:v>
                </c:pt>
                <c:pt idx="279">
                  <c:v>-1.0399999999999999E-3</c:v>
                </c:pt>
                <c:pt idx="280">
                  <c:v>-1.0399999999999999E-3</c:v>
                </c:pt>
                <c:pt idx="281">
                  <c:v>-9.8999999999999999E-4</c:v>
                </c:pt>
                <c:pt idx="282">
                  <c:v>-9.8999999999999999E-4</c:v>
                </c:pt>
                <c:pt idx="283">
                  <c:v>-9.8999999999999999E-4</c:v>
                </c:pt>
                <c:pt idx="284">
                  <c:v>-9.8999999999999999E-4</c:v>
                </c:pt>
                <c:pt idx="285">
                  <c:v>-9.8999999999999999E-4</c:v>
                </c:pt>
                <c:pt idx="286">
                  <c:v>-9.8999999999999999E-4</c:v>
                </c:pt>
                <c:pt idx="287">
                  <c:v>-9.8999999999999999E-4</c:v>
                </c:pt>
                <c:pt idx="288">
                  <c:v>-9.8999999999999999E-4</c:v>
                </c:pt>
                <c:pt idx="289">
                  <c:v>-9.8999999999999999E-4</c:v>
                </c:pt>
                <c:pt idx="290">
                  <c:v>-9.8999999999999999E-4</c:v>
                </c:pt>
                <c:pt idx="291">
                  <c:v>-9.8999999999999999E-4</c:v>
                </c:pt>
                <c:pt idx="292">
                  <c:v>-9.8999999999999999E-4</c:v>
                </c:pt>
                <c:pt idx="293">
                  <c:v>-9.8999999999999999E-4</c:v>
                </c:pt>
                <c:pt idx="294">
                  <c:v>-9.8999999999999999E-4</c:v>
                </c:pt>
                <c:pt idx="295">
                  <c:v>-9.8999999999999999E-4</c:v>
                </c:pt>
                <c:pt idx="296">
                  <c:v>-9.8999999999999999E-4</c:v>
                </c:pt>
                <c:pt idx="297">
                  <c:v>-9.8999999999999999E-4</c:v>
                </c:pt>
                <c:pt idx="298">
                  <c:v>-9.8999999999999999E-4</c:v>
                </c:pt>
                <c:pt idx="299">
                  <c:v>-9.3000000000000005E-4</c:v>
                </c:pt>
                <c:pt idx="300">
                  <c:v>-9.3000000000000005E-4</c:v>
                </c:pt>
                <c:pt idx="301">
                  <c:v>-9.3000000000000005E-4</c:v>
                </c:pt>
                <c:pt idx="302">
                  <c:v>-9.3000000000000005E-4</c:v>
                </c:pt>
                <c:pt idx="303">
                  <c:v>-9.3000000000000005E-4</c:v>
                </c:pt>
                <c:pt idx="304">
                  <c:v>-9.3000000000000005E-4</c:v>
                </c:pt>
                <c:pt idx="305">
                  <c:v>-9.3000000000000005E-4</c:v>
                </c:pt>
                <c:pt idx="306">
                  <c:v>-9.3000000000000005E-4</c:v>
                </c:pt>
                <c:pt idx="307">
                  <c:v>-9.3000000000000005E-4</c:v>
                </c:pt>
                <c:pt idx="308">
                  <c:v>-9.3000000000000005E-4</c:v>
                </c:pt>
                <c:pt idx="309">
                  <c:v>-9.3000000000000005E-4</c:v>
                </c:pt>
                <c:pt idx="310">
                  <c:v>-9.3000000000000005E-4</c:v>
                </c:pt>
                <c:pt idx="311">
                  <c:v>-9.3000000000000005E-4</c:v>
                </c:pt>
                <c:pt idx="312">
                  <c:v>-9.3000000000000005E-4</c:v>
                </c:pt>
                <c:pt idx="313">
                  <c:v>-9.3000000000000005E-4</c:v>
                </c:pt>
                <c:pt idx="314">
                  <c:v>-9.3000000000000005E-4</c:v>
                </c:pt>
                <c:pt idx="315">
                  <c:v>-9.3000000000000005E-4</c:v>
                </c:pt>
                <c:pt idx="316">
                  <c:v>-9.3000000000000005E-4</c:v>
                </c:pt>
                <c:pt idx="317">
                  <c:v>-9.3000000000000005E-4</c:v>
                </c:pt>
                <c:pt idx="318">
                  <c:v>-9.3000000000000005E-4</c:v>
                </c:pt>
                <c:pt idx="319">
                  <c:v>-9.3000000000000005E-4</c:v>
                </c:pt>
                <c:pt idx="320">
                  <c:v>-8.8000000000000003E-4</c:v>
                </c:pt>
                <c:pt idx="321">
                  <c:v>-8.8000000000000003E-4</c:v>
                </c:pt>
                <c:pt idx="322">
                  <c:v>-8.8000000000000003E-4</c:v>
                </c:pt>
                <c:pt idx="323">
                  <c:v>-8.8000000000000003E-4</c:v>
                </c:pt>
                <c:pt idx="324">
                  <c:v>-8.8000000000000003E-4</c:v>
                </c:pt>
                <c:pt idx="325">
                  <c:v>-8.8000000000000003E-4</c:v>
                </c:pt>
                <c:pt idx="326">
                  <c:v>-8.8000000000000003E-4</c:v>
                </c:pt>
                <c:pt idx="327">
                  <c:v>-8.8000000000000003E-4</c:v>
                </c:pt>
                <c:pt idx="328">
                  <c:v>-8.8000000000000003E-4</c:v>
                </c:pt>
                <c:pt idx="329">
                  <c:v>-8.8000000000000003E-4</c:v>
                </c:pt>
                <c:pt idx="330">
                  <c:v>-8.8000000000000003E-4</c:v>
                </c:pt>
                <c:pt idx="331">
                  <c:v>-8.8000000000000003E-4</c:v>
                </c:pt>
                <c:pt idx="332">
                  <c:v>-8.8000000000000003E-4</c:v>
                </c:pt>
                <c:pt idx="333">
                  <c:v>-8.8000000000000003E-4</c:v>
                </c:pt>
                <c:pt idx="334">
                  <c:v>-8.8000000000000003E-4</c:v>
                </c:pt>
                <c:pt idx="335">
                  <c:v>-8.8000000000000003E-4</c:v>
                </c:pt>
                <c:pt idx="336">
                  <c:v>-8.8000000000000003E-4</c:v>
                </c:pt>
                <c:pt idx="337">
                  <c:v>-8.8000000000000003E-4</c:v>
                </c:pt>
                <c:pt idx="338">
                  <c:v>-8.8000000000000003E-4</c:v>
                </c:pt>
                <c:pt idx="339">
                  <c:v>-8.8000000000000003E-4</c:v>
                </c:pt>
                <c:pt idx="340">
                  <c:v>-8.8000000000000003E-4</c:v>
                </c:pt>
                <c:pt idx="341">
                  <c:v>-8.8000000000000003E-4</c:v>
                </c:pt>
                <c:pt idx="342">
                  <c:v>-8.8000000000000003E-4</c:v>
                </c:pt>
                <c:pt idx="343">
                  <c:v>-8.8000000000000003E-4</c:v>
                </c:pt>
                <c:pt idx="344">
                  <c:v>-8.8000000000000003E-4</c:v>
                </c:pt>
                <c:pt idx="345">
                  <c:v>-8.8000000000000003E-4</c:v>
                </c:pt>
                <c:pt idx="346">
                  <c:v>-8.8000000000000003E-4</c:v>
                </c:pt>
                <c:pt idx="347">
                  <c:v>-8.8000000000000003E-4</c:v>
                </c:pt>
                <c:pt idx="348">
                  <c:v>-8.8000000000000003E-4</c:v>
                </c:pt>
                <c:pt idx="349">
                  <c:v>-8.8000000000000003E-4</c:v>
                </c:pt>
                <c:pt idx="350">
                  <c:v>-8.8000000000000003E-4</c:v>
                </c:pt>
                <c:pt idx="351">
                  <c:v>-8.8000000000000003E-4</c:v>
                </c:pt>
                <c:pt idx="352">
                  <c:v>-8.8000000000000003E-4</c:v>
                </c:pt>
                <c:pt idx="353">
                  <c:v>-8.8000000000000003E-4</c:v>
                </c:pt>
                <c:pt idx="354">
                  <c:v>-8.8000000000000003E-4</c:v>
                </c:pt>
                <c:pt idx="355">
                  <c:v>-8.8000000000000003E-4</c:v>
                </c:pt>
                <c:pt idx="356">
                  <c:v>-8.8000000000000003E-4</c:v>
                </c:pt>
                <c:pt idx="357">
                  <c:v>-8.8000000000000003E-4</c:v>
                </c:pt>
                <c:pt idx="358">
                  <c:v>-8.8000000000000003E-4</c:v>
                </c:pt>
                <c:pt idx="359">
                  <c:v>-8.8000000000000003E-4</c:v>
                </c:pt>
                <c:pt idx="360">
                  <c:v>-8.8000000000000003E-4</c:v>
                </c:pt>
                <c:pt idx="361">
                  <c:v>-8.8000000000000003E-4</c:v>
                </c:pt>
                <c:pt idx="362">
                  <c:v>-8.8000000000000003E-4</c:v>
                </c:pt>
                <c:pt idx="363">
                  <c:v>-8.8000000000000003E-4</c:v>
                </c:pt>
                <c:pt idx="364">
                  <c:v>-8.8000000000000003E-4</c:v>
                </c:pt>
                <c:pt idx="365">
                  <c:v>-8.8000000000000003E-4</c:v>
                </c:pt>
                <c:pt idx="366">
                  <c:v>-8.8000000000000003E-4</c:v>
                </c:pt>
                <c:pt idx="367">
                  <c:v>-8.8000000000000003E-4</c:v>
                </c:pt>
                <c:pt idx="368">
                  <c:v>-8.8000000000000003E-4</c:v>
                </c:pt>
                <c:pt idx="369">
                  <c:v>-8.8000000000000003E-4</c:v>
                </c:pt>
                <c:pt idx="370">
                  <c:v>-8.8000000000000003E-4</c:v>
                </c:pt>
                <c:pt idx="371">
                  <c:v>-8.8000000000000003E-4</c:v>
                </c:pt>
                <c:pt idx="372">
                  <c:v>-8.8000000000000003E-4</c:v>
                </c:pt>
                <c:pt idx="373">
                  <c:v>-8.8000000000000003E-4</c:v>
                </c:pt>
                <c:pt idx="374">
                  <c:v>-8.8000000000000003E-4</c:v>
                </c:pt>
                <c:pt idx="375">
                  <c:v>-8.8000000000000003E-4</c:v>
                </c:pt>
                <c:pt idx="376">
                  <c:v>-8.8000000000000003E-4</c:v>
                </c:pt>
                <c:pt idx="377">
                  <c:v>-8.8000000000000003E-4</c:v>
                </c:pt>
                <c:pt idx="378">
                  <c:v>-8.8000000000000003E-4</c:v>
                </c:pt>
                <c:pt idx="379">
                  <c:v>-8.8000000000000003E-4</c:v>
                </c:pt>
                <c:pt idx="380">
                  <c:v>-8.8000000000000003E-4</c:v>
                </c:pt>
                <c:pt idx="381">
                  <c:v>-8.8000000000000003E-4</c:v>
                </c:pt>
                <c:pt idx="382">
                  <c:v>-8.8000000000000003E-4</c:v>
                </c:pt>
                <c:pt idx="383">
                  <c:v>-8.8000000000000003E-4</c:v>
                </c:pt>
                <c:pt idx="384">
                  <c:v>-8.8000000000000003E-4</c:v>
                </c:pt>
                <c:pt idx="385">
                  <c:v>-8.8000000000000003E-4</c:v>
                </c:pt>
                <c:pt idx="386">
                  <c:v>-8.8000000000000003E-4</c:v>
                </c:pt>
                <c:pt idx="387">
                  <c:v>-8.8000000000000003E-4</c:v>
                </c:pt>
                <c:pt idx="388">
                  <c:v>-8.8000000000000003E-4</c:v>
                </c:pt>
                <c:pt idx="389">
                  <c:v>-8.8000000000000003E-4</c:v>
                </c:pt>
                <c:pt idx="390">
                  <c:v>-8.8000000000000003E-4</c:v>
                </c:pt>
                <c:pt idx="391">
                  <c:v>-8.8000000000000003E-4</c:v>
                </c:pt>
                <c:pt idx="392">
                  <c:v>-8.8000000000000003E-4</c:v>
                </c:pt>
                <c:pt idx="393">
                  <c:v>-9.3000000000000005E-4</c:v>
                </c:pt>
                <c:pt idx="394">
                  <c:v>-9.3000000000000005E-4</c:v>
                </c:pt>
                <c:pt idx="395">
                  <c:v>-9.3000000000000005E-4</c:v>
                </c:pt>
                <c:pt idx="396">
                  <c:v>-9.3000000000000005E-4</c:v>
                </c:pt>
                <c:pt idx="397">
                  <c:v>-9.3000000000000005E-4</c:v>
                </c:pt>
                <c:pt idx="398">
                  <c:v>-9.3000000000000005E-4</c:v>
                </c:pt>
                <c:pt idx="399">
                  <c:v>-9.3000000000000005E-4</c:v>
                </c:pt>
                <c:pt idx="400">
                  <c:v>-9.3000000000000005E-4</c:v>
                </c:pt>
                <c:pt idx="401">
                  <c:v>-9.3000000000000005E-4</c:v>
                </c:pt>
                <c:pt idx="402">
                  <c:v>-9.3000000000000005E-4</c:v>
                </c:pt>
                <c:pt idx="403">
                  <c:v>-9.3000000000000005E-4</c:v>
                </c:pt>
                <c:pt idx="404">
                  <c:v>-9.3000000000000005E-4</c:v>
                </c:pt>
                <c:pt idx="405">
                  <c:v>-9.3000000000000005E-4</c:v>
                </c:pt>
                <c:pt idx="406">
                  <c:v>-9.3000000000000005E-4</c:v>
                </c:pt>
                <c:pt idx="407">
                  <c:v>-9.3000000000000005E-4</c:v>
                </c:pt>
                <c:pt idx="408">
                  <c:v>-9.3000000000000005E-4</c:v>
                </c:pt>
                <c:pt idx="409">
                  <c:v>-9.3000000000000005E-4</c:v>
                </c:pt>
                <c:pt idx="410">
                  <c:v>-9.3000000000000005E-4</c:v>
                </c:pt>
                <c:pt idx="411">
                  <c:v>-9.3000000000000005E-4</c:v>
                </c:pt>
                <c:pt idx="412">
                  <c:v>-9.3000000000000005E-4</c:v>
                </c:pt>
                <c:pt idx="413">
                  <c:v>-9.3000000000000005E-4</c:v>
                </c:pt>
                <c:pt idx="414">
                  <c:v>-9.3000000000000005E-4</c:v>
                </c:pt>
                <c:pt idx="415">
                  <c:v>-9.3000000000000005E-4</c:v>
                </c:pt>
                <c:pt idx="416">
                  <c:v>-9.3000000000000005E-4</c:v>
                </c:pt>
                <c:pt idx="417">
                  <c:v>-9.3000000000000005E-4</c:v>
                </c:pt>
                <c:pt idx="418">
                  <c:v>-9.3000000000000005E-4</c:v>
                </c:pt>
                <c:pt idx="419">
                  <c:v>-9.3000000000000005E-4</c:v>
                </c:pt>
                <c:pt idx="420">
                  <c:v>-9.3000000000000005E-4</c:v>
                </c:pt>
                <c:pt idx="421">
                  <c:v>-9.3000000000000005E-4</c:v>
                </c:pt>
                <c:pt idx="422">
                  <c:v>-9.3000000000000005E-4</c:v>
                </c:pt>
                <c:pt idx="423">
                  <c:v>-9.3000000000000005E-4</c:v>
                </c:pt>
                <c:pt idx="424">
                  <c:v>-9.3000000000000005E-4</c:v>
                </c:pt>
                <c:pt idx="425">
                  <c:v>-9.3000000000000005E-4</c:v>
                </c:pt>
                <c:pt idx="426">
                  <c:v>-9.3000000000000005E-4</c:v>
                </c:pt>
                <c:pt idx="427">
                  <c:v>-9.3000000000000005E-4</c:v>
                </c:pt>
                <c:pt idx="428">
                  <c:v>-9.3000000000000005E-4</c:v>
                </c:pt>
                <c:pt idx="429">
                  <c:v>-9.3000000000000005E-4</c:v>
                </c:pt>
                <c:pt idx="430">
                  <c:v>-9.3000000000000005E-4</c:v>
                </c:pt>
                <c:pt idx="431">
                  <c:v>-9.3000000000000005E-4</c:v>
                </c:pt>
                <c:pt idx="432">
                  <c:v>-9.3000000000000005E-4</c:v>
                </c:pt>
                <c:pt idx="433">
                  <c:v>-9.3000000000000005E-4</c:v>
                </c:pt>
                <c:pt idx="434">
                  <c:v>-9.3000000000000005E-4</c:v>
                </c:pt>
                <c:pt idx="435">
                  <c:v>-9.8999999999999999E-4</c:v>
                </c:pt>
                <c:pt idx="436">
                  <c:v>-9.8999999999999999E-4</c:v>
                </c:pt>
                <c:pt idx="437">
                  <c:v>-9.8999999999999999E-4</c:v>
                </c:pt>
                <c:pt idx="438">
                  <c:v>-9.8999999999999999E-4</c:v>
                </c:pt>
                <c:pt idx="439">
                  <c:v>-9.8999999999999999E-4</c:v>
                </c:pt>
                <c:pt idx="440">
                  <c:v>-9.8999999999999999E-4</c:v>
                </c:pt>
                <c:pt idx="441">
                  <c:v>-9.8999999999999999E-4</c:v>
                </c:pt>
                <c:pt idx="442">
                  <c:v>-9.8999999999999999E-4</c:v>
                </c:pt>
                <c:pt idx="443">
                  <c:v>-9.8999999999999999E-4</c:v>
                </c:pt>
                <c:pt idx="444">
                  <c:v>-9.8999999999999999E-4</c:v>
                </c:pt>
                <c:pt idx="445">
                  <c:v>-9.8999999999999999E-4</c:v>
                </c:pt>
                <c:pt idx="446">
                  <c:v>-9.8999999999999999E-4</c:v>
                </c:pt>
                <c:pt idx="447">
                  <c:v>-9.8999999999999999E-4</c:v>
                </c:pt>
                <c:pt idx="448">
                  <c:v>-9.8999999999999999E-4</c:v>
                </c:pt>
                <c:pt idx="449">
                  <c:v>-9.8999999999999999E-4</c:v>
                </c:pt>
                <c:pt idx="450">
                  <c:v>-9.8999999999999999E-4</c:v>
                </c:pt>
                <c:pt idx="451">
                  <c:v>-9.8999999999999999E-4</c:v>
                </c:pt>
                <c:pt idx="452">
                  <c:v>-9.8999999999999999E-4</c:v>
                </c:pt>
                <c:pt idx="453">
                  <c:v>-9.8999999999999999E-4</c:v>
                </c:pt>
                <c:pt idx="454">
                  <c:v>-9.8999999999999999E-4</c:v>
                </c:pt>
                <c:pt idx="455">
                  <c:v>-9.8999999999999999E-4</c:v>
                </c:pt>
                <c:pt idx="456">
                  <c:v>-9.8999999999999999E-4</c:v>
                </c:pt>
                <c:pt idx="457">
                  <c:v>-9.8999999999999999E-4</c:v>
                </c:pt>
                <c:pt idx="458">
                  <c:v>-9.8999999999999999E-4</c:v>
                </c:pt>
                <c:pt idx="459">
                  <c:v>-9.8999999999999999E-4</c:v>
                </c:pt>
                <c:pt idx="460">
                  <c:v>-9.8999999999999999E-4</c:v>
                </c:pt>
                <c:pt idx="461">
                  <c:v>-9.8999999999999999E-4</c:v>
                </c:pt>
                <c:pt idx="462">
                  <c:v>-9.8999999999999999E-4</c:v>
                </c:pt>
                <c:pt idx="463">
                  <c:v>-9.8999999999999999E-4</c:v>
                </c:pt>
                <c:pt idx="464">
                  <c:v>-9.8999999999999999E-4</c:v>
                </c:pt>
                <c:pt idx="465">
                  <c:v>-9.8999999999999999E-4</c:v>
                </c:pt>
                <c:pt idx="466">
                  <c:v>-9.8999999999999999E-4</c:v>
                </c:pt>
                <c:pt idx="467">
                  <c:v>-9.8999999999999999E-4</c:v>
                </c:pt>
                <c:pt idx="468">
                  <c:v>-9.8999999999999999E-4</c:v>
                </c:pt>
                <c:pt idx="469">
                  <c:v>-9.8999999999999999E-4</c:v>
                </c:pt>
                <c:pt idx="470">
                  <c:v>-9.8999999999999999E-4</c:v>
                </c:pt>
                <c:pt idx="471">
                  <c:v>-9.8999999999999999E-4</c:v>
                </c:pt>
                <c:pt idx="472">
                  <c:v>-9.8999999999999999E-4</c:v>
                </c:pt>
                <c:pt idx="473">
                  <c:v>-9.8999999999999999E-4</c:v>
                </c:pt>
                <c:pt idx="474">
                  <c:v>-9.8999999999999999E-4</c:v>
                </c:pt>
                <c:pt idx="475">
                  <c:v>-9.8999999999999999E-4</c:v>
                </c:pt>
                <c:pt idx="476">
                  <c:v>-9.8999999999999999E-4</c:v>
                </c:pt>
                <c:pt idx="477">
                  <c:v>-9.8999999999999999E-4</c:v>
                </c:pt>
                <c:pt idx="478">
                  <c:v>-9.8999999999999999E-4</c:v>
                </c:pt>
                <c:pt idx="479">
                  <c:v>-9.8999999999999999E-4</c:v>
                </c:pt>
                <c:pt idx="480">
                  <c:v>-9.8999999999999999E-4</c:v>
                </c:pt>
                <c:pt idx="481">
                  <c:v>-9.8999999999999999E-4</c:v>
                </c:pt>
                <c:pt idx="482">
                  <c:v>-9.8999999999999999E-4</c:v>
                </c:pt>
                <c:pt idx="483">
                  <c:v>-9.8999999999999999E-4</c:v>
                </c:pt>
                <c:pt idx="484">
                  <c:v>-9.8999999999999999E-4</c:v>
                </c:pt>
                <c:pt idx="485">
                  <c:v>-9.8999999999999999E-4</c:v>
                </c:pt>
                <c:pt idx="486">
                  <c:v>-9.8999999999999999E-4</c:v>
                </c:pt>
                <c:pt idx="487">
                  <c:v>-9.8999999999999999E-4</c:v>
                </c:pt>
                <c:pt idx="488">
                  <c:v>-9.8999999999999999E-4</c:v>
                </c:pt>
                <c:pt idx="489">
                  <c:v>-9.8999999999999999E-4</c:v>
                </c:pt>
                <c:pt idx="490">
                  <c:v>-9.8999999999999999E-4</c:v>
                </c:pt>
                <c:pt idx="491">
                  <c:v>-9.8999999999999999E-4</c:v>
                </c:pt>
                <c:pt idx="492">
                  <c:v>-9.8999999999999999E-4</c:v>
                </c:pt>
                <c:pt idx="493">
                  <c:v>-9.8999999999999999E-4</c:v>
                </c:pt>
                <c:pt idx="494">
                  <c:v>-9.8999999999999999E-4</c:v>
                </c:pt>
                <c:pt idx="495">
                  <c:v>-9.8999999999999999E-4</c:v>
                </c:pt>
                <c:pt idx="496">
                  <c:v>-9.8999999999999999E-4</c:v>
                </c:pt>
                <c:pt idx="497">
                  <c:v>-9.8999999999999999E-4</c:v>
                </c:pt>
                <c:pt idx="498">
                  <c:v>-9.8999999999999999E-4</c:v>
                </c:pt>
                <c:pt idx="499">
                  <c:v>-9.8999999999999999E-4</c:v>
                </c:pt>
                <c:pt idx="500">
                  <c:v>-9.8999999999999999E-4</c:v>
                </c:pt>
                <c:pt idx="501">
                  <c:v>-9.8999999999999999E-4</c:v>
                </c:pt>
                <c:pt idx="502">
                  <c:v>-9.8999999999999999E-4</c:v>
                </c:pt>
                <c:pt idx="503">
                  <c:v>-9.8999999999999999E-4</c:v>
                </c:pt>
                <c:pt idx="504">
                  <c:v>-9.8999999999999999E-4</c:v>
                </c:pt>
                <c:pt idx="505">
                  <c:v>-9.8999999999999999E-4</c:v>
                </c:pt>
                <c:pt idx="506">
                  <c:v>-9.8999999999999999E-4</c:v>
                </c:pt>
                <c:pt idx="507">
                  <c:v>-9.8999999999999999E-4</c:v>
                </c:pt>
                <c:pt idx="508">
                  <c:v>-9.8999999999999999E-4</c:v>
                </c:pt>
                <c:pt idx="509">
                  <c:v>-9.8999999999999999E-4</c:v>
                </c:pt>
                <c:pt idx="510">
                  <c:v>-9.8999999999999999E-4</c:v>
                </c:pt>
                <c:pt idx="511">
                  <c:v>-9.8999999999999999E-4</c:v>
                </c:pt>
                <c:pt idx="512">
                  <c:v>-9.8999999999999999E-4</c:v>
                </c:pt>
                <c:pt idx="513">
                  <c:v>-9.8999999999999999E-4</c:v>
                </c:pt>
                <c:pt idx="514">
                  <c:v>-9.8999999999999999E-4</c:v>
                </c:pt>
                <c:pt idx="515">
                  <c:v>-9.8999999999999999E-4</c:v>
                </c:pt>
                <c:pt idx="516">
                  <c:v>-9.8999999999999999E-4</c:v>
                </c:pt>
                <c:pt idx="517">
                  <c:v>-9.8999999999999999E-4</c:v>
                </c:pt>
                <c:pt idx="518">
                  <c:v>-9.8999999999999999E-4</c:v>
                </c:pt>
                <c:pt idx="519">
                  <c:v>-9.8999999999999999E-4</c:v>
                </c:pt>
                <c:pt idx="520">
                  <c:v>-9.8999999999999999E-4</c:v>
                </c:pt>
                <c:pt idx="521">
                  <c:v>-9.8999999999999999E-4</c:v>
                </c:pt>
                <c:pt idx="522">
                  <c:v>-9.8999999999999999E-4</c:v>
                </c:pt>
                <c:pt idx="523">
                  <c:v>-9.8999999999999999E-4</c:v>
                </c:pt>
                <c:pt idx="524">
                  <c:v>-9.8999999999999999E-4</c:v>
                </c:pt>
                <c:pt idx="525">
                  <c:v>-9.8999999999999999E-4</c:v>
                </c:pt>
                <c:pt idx="526">
                  <c:v>-9.8999999999999999E-4</c:v>
                </c:pt>
                <c:pt idx="527">
                  <c:v>-9.8999999999999999E-4</c:v>
                </c:pt>
                <c:pt idx="528">
                  <c:v>-9.8999999999999999E-4</c:v>
                </c:pt>
                <c:pt idx="529">
                  <c:v>-9.8999999999999999E-4</c:v>
                </c:pt>
                <c:pt idx="530">
                  <c:v>-9.8999999999999999E-4</c:v>
                </c:pt>
                <c:pt idx="531">
                  <c:v>-9.8999999999999999E-4</c:v>
                </c:pt>
                <c:pt idx="532">
                  <c:v>-9.8999999999999999E-4</c:v>
                </c:pt>
                <c:pt idx="533">
                  <c:v>-9.8999999999999999E-4</c:v>
                </c:pt>
                <c:pt idx="534">
                  <c:v>-9.8999999999999999E-4</c:v>
                </c:pt>
                <c:pt idx="535">
                  <c:v>-9.8999999999999999E-4</c:v>
                </c:pt>
                <c:pt idx="536">
                  <c:v>-9.8999999999999999E-4</c:v>
                </c:pt>
                <c:pt idx="537">
                  <c:v>-9.8999999999999999E-4</c:v>
                </c:pt>
                <c:pt idx="538">
                  <c:v>-9.8999999999999999E-4</c:v>
                </c:pt>
                <c:pt idx="539">
                  <c:v>-9.8999999999999999E-4</c:v>
                </c:pt>
                <c:pt idx="540">
                  <c:v>-9.8999999999999999E-4</c:v>
                </c:pt>
                <c:pt idx="541">
                  <c:v>-9.8999999999999999E-4</c:v>
                </c:pt>
                <c:pt idx="542">
                  <c:v>-9.8999999999999999E-4</c:v>
                </c:pt>
                <c:pt idx="543">
                  <c:v>-9.8999999999999999E-4</c:v>
                </c:pt>
                <c:pt idx="544">
                  <c:v>-9.8999999999999999E-4</c:v>
                </c:pt>
                <c:pt idx="545">
                  <c:v>-9.8999999999999999E-4</c:v>
                </c:pt>
                <c:pt idx="546">
                  <c:v>-9.8999999999999999E-4</c:v>
                </c:pt>
                <c:pt idx="547">
                  <c:v>-9.8999999999999999E-4</c:v>
                </c:pt>
                <c:pt idx="548">
                  <c:v>-9.8999999999999999E-4</c:v>
                </c:pt>
                <c:pt idx="549">
                  <c:v>-9.8999999999999999E-4</c:v>
                </c:pt>
                <c:pt idx="550">
                  <c:v>-9.8999999999999999E-4</c:v>
                </c:pt>
                <c:pt idx="551">
                  <c:v>-9.8999999999999999E-4</c:v>
                </c:pt>
                <c:pt idx="552">
                  <c:v>-9.8999999999999999E-4</c:v>
                </c:pt>
                <c:pt idx="553">
                  <c:v>-9.8999999999999999E-4</c:v>
                </c:pt>
                <c:pt idx="554">
                  <c:v>-9.8999999999999999E-4</c:v>
                </c:pt>
                <c:pt idx="555">
                  <c:v>-9.8999999999999999E-4</c:v>
                </c:pt>
                <c:pt idx="556">
                  <c:v>-9.8999999999999999E-4</c:v>
                </c:pt>
                <c:pt idx="557">
                  <c:v>-9.8999999999999999E-4</c:v>
                </c:pt>
                <c:pt idx="558">
                  <c:v>-9.8999999999999999E-4</c:v>
                </c:pt>
                <c:pt idx="559">
                  <c:v>-9.8999999999999999E-4</c:v>
                </c:pt>
                <c:pt idx="560">
                  <c:v>-9.8999999999999999E-4</c:v>
                </c:pt>
                <c:pt idx="561">
                  <c:v>-9.8999999999999999E-4</c:v>
                </c:pt>
                <c:pt idx="562">
                  <c:v>-9.8999999999999999E-4</c:v>
                </c:pt>
                <c:pt idx="563">
                  <c:v>-9.8999999999999999E-4</c:v>
                </c:pt>
                <c:pt idx="564">
                  <c:v>-9.8999999999999999E-4</c:v>
                </c:pt>
                <c:pt idx="565">
                  <c:v>-9.8999999999999999E-4</c:v>
                </c:pt>
                <c:pt idx="566">
                  <c:v>-9.8999999999999999E-4</c:v>
                </c:pt>
                <c:pt idx="567">
                  <c:v>-9.8999999999999999E-4</c:v>
                </c:pt>
                <c:pt idx="568">
                  <c:v>-9.8999999999999999E-4</c:v>
                </c:pt>
                <c:pt idx="569">
                  <c:v>-9.3000000000000005E-4</c:v>
                </c:pt>
                <c:pt idx="570">
                  <c:v>-9.3000000000000005E-4</c:v>
                </c:pt>
                <c:pt idx="571">
                  <c:v>-9.3000000000000005E-4</c:v>
                </c:pt>
                <c:pt idx="572">
                  <c:v>-9.3000000000000005E-4</c:v>
                </c:pt>
                <c:pt idx="573">
                  <c:v>-9.3000000000000005E-4</c:v>
                </c:pt>
                <c:pt idx="574">
                  <c:v>-9.3000000000000005E-4</c:v>
                </c:pt>
                <c:pt idx="575">
                  <c:v>-9.3000000000000005E-4</c:v>
                </c:pt>
                <c:pt idx="576">
                  <c:v>-9.3000000000000005E-4</c:v>
                </c:pt>
                <c:pt idx="577">
                  <c:v>-9.3000000000000005E-4</c:v>
                </c:pt>
                <c:pt idx="578">
                  <c:v>-9.3000000000000005E-4</c:v>
                </c:pt>
                <c:pt idx="579">
                  <c:v>-9.3000000000000005E-4</c:v>
                </c:pt>
                <c:pt idx="580">
                  <c:v>-9.3000000000000005E-4</c:v>
                </c:pt>
                <c:pt idx="581">
                  <c:v>-9.3000000000000005E-4</c:v>
                </c:pt>
                <c:pt idx="582">
                  <c:v>-9.3000000000000005E-4</c:v>
                </c:pt>
                <c:pt idx="583">
                  <c:v>-9.3000000000000005E-4</c:v>
                </c:pt>
                <c:pt idx="584">
                  <c:v>-9.3000000000000005E-4</c:v>
                </c:pt>
                <c:pt idx="585">
                  <c:v>-9.3000000000000005E-4</c:v>
                </c:pt>
                <c:pt idx="586">
                  <c:v>-9.3000000000000005E-4</c:v>
                </c:pt>
                <c:pt idx="587">
                  <c:v>-9.3000000000000005E-4</c:v>
                </c:pt>
                <c:pt idx="588">
                  <c:v>-9.3000000000000005E-4</c:v>
                </c:pt>
                <c:pt idx="589">
                  <c:v>-9.3000000000000005E-4</c:v>
                </c:pt>
                <c:pt idx="590">
                  <c:v>-9.3000000000000005E-4</c:v>
                </c:pt>
                <c:pt idx="591">
                  <c:v>-9.3000000000000005E-4</c:v>
                </c:pt>
                <c:pt idx="592">
                  <c:v>-9.3000000000000005E-4</c:v>
                </c:pt>
                <c:pt idx="593">
                  <c:v>-9.3000000000000005E-4</c:v>
                </c:pt>
                <c:pt idx="594">
                  <c:v>-9.3000000000000005E-4</c:v>
                </c:pt>
                <c:pt idx="595">
                  <c:v>-9.3000000000000005E-4</c:v>
                </c:pt>
                <c:pt idx="596">
                  <c:v>-9.3000000000000005E-4</c:v>
                </c:pt>
                <c:pt idx="597">
                  <c:v>-9.3000000000000005E-4</c:v>
                </c:pt>
                <c:pt idx="598">
                  <c:v>-9.3000000000000005E-4</c:v>
                </c:pt>
                <c:pt idx="599">
                  <c:v>-9.3000000000000005E-4</c:v>
                </c:pt>
                <c:pt idx="600">
                  <c:v>-9.3000000000000005E-4</c:v>
                </c:pt>
                <c:pt idx="601">
                  <c:v>-9.3000000000000005E-4</c:v>
                </c:pt>
                <c:pt idx="602">
                  <c:v>-9.3000000000000005E-4</c:v>
                </c:pt>
                <c:pt idx="603">
                  <c:v>-9.3000000000000005E-4</c:v>
                </c:pt>
                <c:pt idx="604">
                  <c:v>-9.3000000000000005E-4</c:v>
                </c:pt>
                <c:pt idx="605">
                  <c:v>-9.3000000000000005E-4</c:v>
                </c:pt>
                <c:pt idx="606">
                  <c:v>-9.3000000000000005E-4</c:v>
                </c:pt>
                <c:pt idx="607">
                  <c:v>-9.3000000000000005E-4</c:v>
                </c:pt>
                <c:pt idx="608">
                  <c:v>-9.3000000000000005E-4</c:v>
                </c:pt>
                <c:pt idx="609">
                  <c:v>-9.3000000000000005E-4</c:v>
                </c:pt>
                <c:pt idx="610">
                  <c:v>-9.3000000000000005E-4</c:v>
                </c:pt>
                <c:pt idx="611">
                  <c:v>-9.3000000000000005E-4</c:v>
                </c:pt>
                <c:pt idx="612">
                  <c:v>-9.3000000000000005E-4</c:v>
                </c:pt>
                <c:pt idx="613">
                  <c:v>-9.3000000000000005E-4</c:v>
                </c:pt>
                <c:pt idx="614">
                  <c:v>-9.3000000000000005E-4</c:v>
                </c:pt>
                <c:pt idx="615">
                  <c:v>-9.3000000000000005E-4</c:v>
                </c:pt>
                <c:pt idx="616">
                  <c:v>-9.3000000000000005E-4</c:v>
                </c:pt>
                <c:pt idx="617">
                  <c:v>-9.3000000000000005E-4</c:v>
                </c:pt>
                <c:pt idx="618">
                  <c:v>-9.3000000000000005E-4</c:v>
                </c:pt>
                <c:pt idx="619">
                  <c:v>-9.3000000000000005E-4</c:v>
                </c:pt>
                <c:pt idx="620">
                  <c:v>-9.3000000000000005E-4</c:v>
                </c:pt>
                <c:pt idx="621">
                  <c:v>-9.3000000000000005E-4</c:v>
                </c:pt>
                <c:pt idx="622">
                  <c:v>-9.3000000000000005E-4</c:v>
                </c:pt>
                <c:pt idx="623">
                  <c:v>-9.3000000000000005E-4</c:v>
                </c:pt>
                <c:pt idx="624">
                  <c:v>-9.3000000000000005E-4</c:v>
                </c:pt>
                <c:pt idx="625">
                  <c:v>-9.3000000000000005E-4</c:v>
                </c:pt>
                <c:pt idx="626">
                  <c:v>-9.3000000000000005E-4</c:v>
                </c:pt>
                <c:pt idx="627">
                  <c:v>-9.3000000000000005E-4</c:v>
                </c:pt>
                <c:pt idx="628">
                  <c:v>-9.3000000000000005E-4</c:v>
                </c:pt>
                <c:pt idx="629">
                  <c:v>-9.3000000000000005E-4</c:v>
                </c:pt>
                <c:pt idx="630">
                  <c:v>-9.3000000000000005E-4</c:v>
                </c:pt>
                <c:pt idx="631">
                  <c:v>-9.8999999999999999E-4</c:v>
                </c:pt>
                <c:pt idx="632">
                  <c:v>-9.8999999999999999E-4</c:v>
                </c:pt>
                <c:pt idx="633">
                  <c:v>-9.8999999999999999E-4</c:v>
                </c:pt>
                <c:pt idx="634">
                  <c:v>-9.8999999999999999E-4</c:v>
                </c:pt>
                <c:pt idx="635">
                  <c:v>-9.8999999999999999E-4</c:v>
                </c:pt>
                <c:pt idx="636">
                  <c:v>-9.8999999999999999E-4</c:v>
                </c:pt>
                <c:pt idx="637">
                  <c:v>-9.8999999999999999E-4</c:v>
                </c:pt>
                <c:pt idx="638">
                  <c:v>-9.8999999999999999E-4</c:v>
                </c:pt>
                <c:pt idx="639">
                  <c:v>-9.8999999999999999E-4</c:v>
                </c:pt>
                <c:pt idx="640">
                  <c:v>-9.8999999999999999E-4</c:v>
                </c:pt>
                <c:pt idx="641">
                  <c:v>-9.8999999999999999E-4</c:v>
                </c:pt>
                <c:pt idx="642">
                  <c:v>-9.8999999999999999E-4</c:v>
                </c:pt>
                <c:pt idx="643">
                  <c:v>-9.8999999999999999E-4</c:v>
                </c:pt>
                <c:pt idx="644">
                  <c:v>-9.8999999999999999E-4</c:v>
                </c:pt>
                <c:pt idx="645">
                  <c:v>-9.8999999999999999E-4</c:v>
                </c:pt>
                <c:pt idx="646">
                  <c:v>-9.8999999999999999E-4</c:v>
                </c:pt>
                <c:pt idx="647">
                  <c:v>-9.8999999999999999E-4</c:v>
                </c:pt>
                <c:pt idx="648">
                  <c:v>-9.8999999999999999E-4</c:v>
                </c:pt>
                <c:pt idx="649">
                  <c:v>-9.8999999999999999E-4</c:v>
                </c:pt>
                <c:pt idx="650">
                  <c:v>-9.8999999999999999E-4</c:v>
                </c:pt>
                <c:pt idx="651">
                  <c:v>-9.8999999999999999E-4</c:v>
                </c:pt>
                <c:pt idx="652">
                  <c:v>-9.8999999999999999E-4</c:v>
                </c:pt>
                <c:pt idx="653">
                  <c:v>-9.8999999999999999E-4</c:v>
                </c:pt>
                <c:pt idx="654">
                  <c:v>-9.8999999999999999E-4</c:v>
                </c:pt>
                <c:pt idx="655">
                  <c:v>-9.8999999999999999E-4</c:v>
                </c:pt>
                <c:pt idx="656">
                  <c:v>-9.8999999999999999E-4</c:v>
                </c:pt>
                <c:pt idx="657">
                  <c:v>-9.8999999999999999E-4</c:v>
                </c:pt>
                <c:pt idx="658">
                  <c:v>-9.8999999999999999E-4</c:v>
                </c:pt>
                <c:pt idx="659">
                  <c:v>-9.8999999999999999E-4</c:v>
                </c:pt>
                <c:pt idx="660">
                  <c:v>-9.8999999999999999E-4</c:v>
                </c:pt>
                <c:pt idx="661">
                  <c:v>-9.8999999999999999E-4</c:v>
                </c:pt>
                <c:pt idx="662">
                  <c:v>-9.8999999999999999E-4</c:v>
                </c:pt>
                <c:pt idx="663">
                  <c:v>-9.8999999999999999E-4</c:v>
                </c:pt>
                <c:pt idx="664">
                  <c:v>-9.8999999999999999E-4</c:v>
                </c:pt>
                <c:pt idx="665">
                  <c:v>-9.8999999999999999E-4</c:v>
                </c:pt>
                <c:pt idx="666">
                  <c:v>-9.8999999999999999E-4</c:v>
                </c:pt>
                <c:pt idx="667">
                  <c:v>-9.8999999999999999E-4</c:v>
                </c:pt>
                <c:pt idx="668">
                  <c:v>-9.8999999999999999E-4</c:v>
                </c:pt>
                <c:pt idx="669">
                  <c:v>-9.8999999999999999E-4</c:v>
                </c:pt>
                <c:pt idx="670">
                  <c:v>-9.8999999999999999E-4</c:v>
                </c:pt>
                <c:pt idx="671">
                  <c:v>-9.8999999999999999E-4</c:v>
                </c:pt>
                <c:pt idx="672">
                  <c:v>-9.8999999999999999E-4</c:v>
                </c:pt>
                <c:pt idx="673">
                  <c:v>-9.8999999999999999E-4</c:v>
                </c:pt>
                <c:pt idx="674">
                  <c:v>-9.8999999999999999E-4</c:v>
                </c:pt>
                <c:pt idx="675">
                  <c:v>-9.8999999999999999E-4</c:v>
                </c:pt>
                <c:pt idx="676">
                  <c:v>-1.0399999999999999E-3</c:v>
                </c:pt>
                <c:pt idx="677">
                  <c:v>-1.0399999999999999E-3</c:v>
                </c:pt>
                <c:pt idx="678">
                  <c:v>-1.0399999999999999E-3</c:v>
                </c:pt>
                <c:pt idx="679">
                  <c:v>-1.0399999999999999E-3</c:v>
                </c:pt>
                <c:pt idx="680">
                  <c:v>-1.0399999999999999E-3</c:v>
                </c:pt>
                <c:pt idx="681">
                  <c:v>-1.0399999999999999E-3</c:v>
                </c:pt>
                <c:pt idx="682">
                  <c:v>-1.0399999999999999E-3</c:v>
                </c:pt>
                <c:pt idx="683">
                  <c:v>-1.0399999999999999E-3</c:v>
                </c:pt>
                <c:pt idx="684">
                  <c:v>-1.0399999999999999E-3</c:v>
                </c:pt>
                <c:pt idx="685">
                  <c:v>-1.0399999999999999E-3</c:v>
                </c:pt>
                <c:pt idx="686">
                  <c:v>-1.0399999999999999E-3</c:v>
                </c:pt>
                <c:pt idx="687">
                  <c:v>-1.0399999999999999E-3</c:v>
                </c:pt>
                <c:pt idx="688">
                  <c:v>-1.0399999999999999E-3</c:v>
                </c:pt>
                <c:pt idx="689">
                  <c:v>-1.0399999999999999E-3</c:v>
                </c:pt>
                <c:pt idx="690">
                  <c:v>-1.0399999999999999E-3</c:v>
                </c:pt>
                <c:pt idx="691">
                  <c:v>-1.0399999999999999E-3</c:v>
                </c:pt>
                <c:pt idx="692">
                  <c:v>-1.0399999999999999E-3</c:v>
                </c:pt>
                <c:pt idx="693">
                  <c:v>-1.0399999999999999E-3</c:v>
                </c:pt>
                <c:pt idx="694">
                  <c:v>-1.0399999999999999E-3</c:v>
                </c:pt>
                <c:pt idx="695">
                  <c:v>-1.0399999999999999E-3</c:v>
                </c:pt>
                <c:pt idx="696">
                  <c:v>-1.0399999999999999E-3</c:v>
                </c:pt>
                <c:pt idx="697">
                  <c:v>-1.0399999999999999E-3</c:v>
                </c:pt>
                <c:pt idx="698">
                  <c:v>-1.0399999999999999E-3</c:v>
                </c:pt>
                <c:pt idx="699">
                  <c:v>-1.0399999999999999E-3</c:v>
                </c:pt>
                <c:pt idx="700">
                  <c:v>-1.0399999999999999E-3</c:v>
                </c:pt>
                <c:pt idx="701">
                  <c:v>-1.0399999999999999E-3</c:v>
                </c:pt>
                <c:pt idx="702">
                  <c:v>-1.0399999999999999E-3</c:v>
                </c:pt>
                <c:pt idx="703">
                  <c:v>-1.0399999999999999E-3</c:v>
                </c:pt>
                <c:pt idx="704">
                  <c:v>-1.0399999999999999E-3</c:v>
                </c:pt>
                <c:pt idx="705">
                  <c:v>-1.0399999999999999E-3</c:v>
                </c:pt>
                <c:pt idx="706">
                  <c:v>-1.0399999999999999E-3</c:v>
                </c:pt>
                <c:pt idx="707">
                  <c:v>-1.0399999999999999E-3</c:v>
                </c:pt>
                <c:pt idx="708">
                  <c:v>-1.0399999999999999E-3</c:v>
                </c:pt>
                <c:pt idx="709">
                  <c:v>-1.0399999999999999E-3</c:v>
                </c:pt>
                <c:pt idx="710">
                  <c:v>-1.0399999999999999E-3</c:v>
                </c:pt>
                <c:pt idx="711">
                  <c:v>-1.0399999999999999E-3</c:v>
                </c:pt>
                <c:pt idx="712">
                  <c:v>-1.0399999999999999E-3</c:v>
                </c:pt>
                <c:pt idx="713">
                  <c:v>-1.0399999999999999E-3</c:v>
                </c:pt>
                <c:pt idx="714">
                  <c:v>-1.0399999999999999E-3</c:v>
                </c:pt>
                <c:pt idx="715">
                  <c:v>-1.0399999999999999E-3</c:v>
                </c:pt>
                <c:pt idx="716">
                  <c:v>-1.0399999999999999E-3</c:v>
                </c:pt>
                <c:pt idx="717">
                  <c:v>-1.0399999999999999E-3</c:v>
                </c:pt>
                <c:pt idx="718">
                  <c:v>-1.0399999999999999E-3</c:v>
                </c:pt>
                <c:pt idx="719">
                  <c:v>-1.0399999999999999E-3</c:v>
                </c:pt>
                <c:pt idx="720">
                  <c:v>-1.0399999999999999E-3</c:v>
                </c:pt>
                <c:pt idx="721">
                  <c:v>-1.0399999999999999E-3</c:v>
                </c:pt>
                <c:pt idx="722">
                  <c:v>-1.0399999999999999E-3</c:v>
                </c:pt>
                <c:pt idx="723">
                  <c:v>-1.0399999999999999E-3</c:v>
                </c:pt>
                <c:pt idx="724">
                  <c:v>-1.0399999999999999E-3</c:v>
                </c:pt>
                <c:pt idx="725">
                  <c:v>-1.0399999999999999E-3</c:v>
                </c:pt>
                <c:pt idx="726">
                  <c:v>-1.0399999999999999E-3</c:v>
                </c:pt>
                <c:pt idx="727">
                  <c:v>-1.0399999999999999E-3</c:v>
                </c:pt>
                <c:pt idx="728">
                  <c:v>-1.0399999999999999E-3</c:v>
                </c:pt>
                <c:pt idx="729">
                  <c:v>-1.0399999999999999E-3</c:v>
                </c:pt>
                <c:pt idx="730">
                  <c:v>-1.0399999999999999E-3</c:v>
                </c:pt>
                <c:pt idx="731">
                  <c:v>-1.0399999999999999E-3</c:v>
                </c:pt>
                <c:pt idx="732">
                  <c:v>-1.0399999999999999E-3</c:v>
                </c:pt>
                <c:pt idx="733">
                  <c:v>-1.0399999999999999E-3</c:v>
                </c:pt>
                <c:pt idx="734">
                  <c:v>-1.0399999999999999E-3</c:v>
                </c:pt>
                <c:pt idx="735">
                  <c:v>-1.0399999999999999E-3</c:v>
                </c:pt>
                <c:pt idx="736">
                  <c:v>-1.0399999999999999E-3</c:v>
                </c:pt>
                <c:pt idx="737">
                  <c:v>-1.0399999999999999E-3</c:v>
                </c:pt>
                <c:pt idx="738">
                  <c:v>-1.0399999999999999E-3</c:v>
                </c:pt>
                <c:pt idx="739">
                  <c:v>-1.0399999999999999E-3</c:v>
                </c:pt>
                <c:pt idx="740">
                  <c:v>-1.0399999999999999E-3</c:v>
                </c:pt>
                <c:pt idx="741">
                  <c:v>-1.0399999999999999E-3</c:v>
                </c:pt>
                <c:pt idx="742">
                  <c:v>-1.0399999999999999E-3</c:v>
                </c:pt>
                <c:pt idx="743">
                  <c:v>-1.0399999999999999E-3</c:v>
                </c:pt>
                <c:pt idx="744">
                  <c:v>-1.0399999999999999E-3</c:v>
                </c:pt>
                <c:pt idx="745">
                  <c:v>-1.0399999999999999E-3</c:v>
                </c:pt>
                <c:pt idx="746">
                  <c:v>-1.0399999999999999E-3</c:v>
                </c:pt>
                <c:pt idx="747">
                  <c:v>-1.0399999999999999E-3</c:v>
                </c:pt>
                <c:pt idx="748">
                  <c:v>-1.0399999999999999E-3</c:v>
                </c:pt>
                <c:pt idx="749">
                  <c:v>-1.0399999999999999E-3</c:v>
                </c:pt>
                <c:pt idx="750">
                  <c:v>-1.0399999999999999E-3</c:v>
                </c:pt>
                <c:pt idx="751">
                  <c:v>-1.0399999999999999E-3</c:v>
                </c:pt>
                <c:pt idx="752">
                  <c:v>-1.0399999999999999E-3</c:v>
                </c:pt>
                <c:pt idx="753">
                  <c:v>-1.0399999999999999E-3</c:v>
                </c:pt>
                <c:pt idx="754">
                  <c:v>-1.0399999999999999E-3</c:v>
                </c:pt>
                <c:pt idx="755">
                  <c:v>-1.0399999999999999E-3</c:v>
                </c:pt>
                <c:pt idx="756">
                  <c:v>-1.0399999999999999E-3</c:v>
                </c:pt>
                <c:pt idx="757">
                  <c:v>-1.0399999999999999E-3</c:v>
                </c:pt>
                <c:pt idx="758">
                  <c:v>-1.0399999999999999E-3</c:v>
                </c:pt>
                <c:pt idx="759">
                  <c:v>-1.0399999999999999E-3</c:v>
                </c:pt>
                <c:pt idx="760">
                  <c:v>-1.0399999999999999E-3</c:v>
                </c:pt>
                <c:pt idx="761">
                  <c:v>-1.0399999999999999E-3</c:v>
                </c:pt>
                <c:pt idx="762">
                  <c:v>-1.0399999999999999E-3</c:v>
                </c:pt>
                <c:pt idx="763">
                  <c:v>-1.0399999999999999E-3</c:v>
                </c:pt>
                <c:pt idx="764">
                  <c:v>-1.0399999999999999E-3</c:v>
                </c:pt>
                <c:pt idx="765">
                  <c:v>-1.0399999999999999E-3</c:v>
                </c:pt>
                <c:pt idx="766">
                  <c:v>-9.8999999999999999E-4</c:v>
                </c:pt>
                <c:pt idx="767">
                  <c:v>-9.8999999999999999E-4</c:v>
                </c:pt>
                <c:pt idx="768">
                  <c:v>-9.8999999999999999E-4</c:v>
                </c:pt>
                <c:pt idx="769">
                  <c:v>-9.8999999999999999E-4</c:v>
                </c:pt>
                <c:pt idx="770">
                  <c:v>-9.8999999999999999E-4</c:v>
                </c:pt>
                <c:pt idx="771">
                  <c:v>-9.8999999999999999E-4</c:v>
                </c:pt>
                <c:pt idx="772">
                  <c:v>-9.8999999999999999E-4</c:v>
                </c:pt>
                <c:pt idx="773">
                  <c:v>-9.8999999999999999E-4</c:v>
                </c:pt>
                <c:pt idx="774">
                  <c:v>-9.8999999999999999E-4</c:v>
                </c:pt>
                <c:pt idx="775">
                  <c:v>-9.8999999999999999E-4</c:v>
                </c:pt>
                <c:pt idx="776">
                  <c:v>-9.8999999999999999E-4</c:v>
                </c:pt>
                <c:pt idx="777">
                  <c:v>-9.8999999999999999E-4</c:v>
                </c:pt>
                <c:pt idx="778">
                  <c:v>-9.8999999999999999E-4</c:v>
                </c:pt>
                <c:pt idx="779">
                  <c:v>-9.8999999999999999E-4</c:v>
                </c:pt>
                <c:pt idx="780">
                  <c:v>-9.8999999999999999E-4</c:v>
                </c:pt>
                <c:pt idx="781">
                  <c:v>-9.8999999999999999E-4</c:v>
                </c:pt>
                <c:pt idx="782">
                  <c:v>-9.8999999999999999E-4</c:v>
                </c:pt>
                <c:pt idx="783">
                  <c:v>-9.8999999999999999E-4</c:v>
                </c:pt>
                <c:pt idx="784">
                  <c:v>-9.8999999999999999E-4</c:v>
                </c:pt>
                <c:pt idx="785">
                  <c:v>-9.8999999999999999E-4</c:v>
                </c:pt>
                <c:pt idx="786">
                  <c:v>-9.8999999999999999E-4</c:v>
                </c:pt>
                <c:pt idx="787">
                  <c:v>-9.8999999999999999E-4</c:v>
                </c:pt>
                <c:pt idx="788">
                  <c:v>-9.8999999999999999E-4</c:v>
                </c:pt>
                <c:pt idx="789">
                  <c:v>-9.8999999999999999E-4</c:v>
                </c:pt>
                <c:pt idx="790">
                  <c:v>-9.8999999999999999E-4</c:v>
                </c:pt>
                <c:pt idx="791">
                  <c:v>-9.8999999999999999E-4</c:v>
                </c:pt>
                <c:pt idx="792">
                  <c:v>-9.8999999999999999E-4</c:v>
                </c:pt>
                <c:pt idx="793">
                  <c:v>-9.3000000000000005E-4</c:v>
                </c:pt>
                <c:pt idx="794">
                  <c:v>-9.3000000000000005E-4</c:v>
                </c:pt>
                <c:pt idx="795">
                  <c:v>-9.3000000000000005E-4</c:v>
                </c:pt>
                <c:pt idx="796">
                  <c:v>-9.3000000000000005E-4</c:v>
                </c:pt>
                <c:pt idx="797">
                  <c:v>-9.3000000000000005E-4</c:v>
                </c:pt>
                <c:pt idx="798">
                  <c:v>-9.3000000000000005E-4</c:v>
                </c:pt>
                <c:pt idx="799">
                  <c:v>-9.3000000000000005E-4</c:v>
                </c:pt>
                <c:pt idx="800">
                  <c:v>-9.3000000000000005E-4</c:v>
                </c:pt>
                <c:pt idx="801">
                  <c:v>-9.3000000000000005E-4</c:v>
                </c:pt>
                <c:pt idx="802">
                  <c:v>-9.3000000000000005E-4</c:v>
                </c:pt>
                <c:pt idx="803">
                  <c:v>-9.3000000000000005E-4</c:v>
                </c:pt>
                <c:pt idx="804">
                  <c:v>-9.3000000000000005E-4</c:v>
                </c:pt>
                <c:pt idx="805">
                  <c:v>-9.3000000000000005E-4</c:v>
                </c:pt>
                <c:pt idx="806">
                  <c:v>-9.3000000000000005E-4</c:v>
                </c:pt>
                <c:pt idx="807">
                  <c:v>-9.3000000000000005E-4</c:v>
                </c:pt>
                <c:pt idx="808">
                  <c:v>-9.3000000000000005E-4</c:v>
                </c:pt>
                <c:pt idx="809">
                  <c:v>-9.3000000000000005E-4</c:v>
                </c:pt>
                <c:pt idx="810">
                  <c:v>-9.3000000000000005E-4</c:v>
                </c:pt>
                <c:pt idx="811">
                  <c:v>-9.3000000000000005E-4</c:v>
                </c:pt>
                <c:pt idx="812">
                  <c:v>-9.3000000000000005E-4</c:v>
                </c:pt>
                <c:pt idx="813">
                  <c:v>-9.3000000000000005E-4</c:v>
                </c:pt>
                <c:pt idx="814">
                  <c:v>-9.3000000000000005E-4</c:v>
                </c:pt>
                <c:pt idx="815">
                  <c:v>-9.3000000000000005E-4</c:v>
                </c:pt>
                <c:pt idx="816">
                  <c:v>-9.3000000000000005E-4</c:v>
                </c:pt>
                <c:pt idx="817">
                  <c:v>-9.3000000000000005E-4</c:v>
                </c:pt>
                <c:pt idx="818">
                  <c:v>-9.3000000000000005E-4</c:v>
                </c:pt>
                <c:pt idx="819">
                  <c:v>-9.3000000000000005E-4</c:v>
                </c:pt>
                <c:pt idx="820">
                  <c:v>-9.3000000000000005E-4</c:v>
                </c:pt>
                <c:pt idx="821">
                  <c:v>-8.8000000000000003E-4</c:v>
                </c:pt>
                <c:pt idx="822">
                  <c:v>-8.8000000000000003E-4</c:v>
                </c:pt>
                <c:pt idx="823">
                  <c:v>-8.8000000000000003E-4</c:v>
                </c:pt>
                <c:pt idx="824">
                  <c:v>-8.8000000000000003E-4</c:v>
                </c:pt>
                <c:pt idx="825">
                  <c:v>-8.8000000000000003E-4</c:v>
                </c:pt>
                <c:pt idx="826">
                  <c:v>-8.8000000000000003E-4</c:v>
                </c:pt>
                <c:pt idx="827">
                  <c:v>-8.8000000000000003E-4</c:v>
                </c:pt>
                <c:pt idx="828">
                  <c:v>-8.8000000000000003E-4</c:v>
                </c:pt>
                <c:pt idx="829">
                  <c:v>-8.8000000000000003E-4</c:v>
                </c:pt>
                <c:pt idx="830">
                  <c:v>-8.8000000000000003E-4</c:v>
                </c:pt>
                <c:pt idx="831">
                  <c:v>-8.8000000000000003E-4</c:v>
                </c:pt>
                <c:pt idx="832">
                  <c:v>-8.8000000000000003E-4</c:v>
                </c:pt>
                <c:pt idx="833">
                  <c:v>-8.8000000000000003E-4</c:v>
                </c:pt>
                <c:pt idx="834">
                  <c:v>-8.8000000000000003E-4</c:v>
                </c:pt>
                <c:pt idx="835">
                  <c:v>-8.8000000000000003E-4</c:v>
                </c:pt>
                <c:pt idx="836">
                  <c:v>-8.8000000000000003E-4</c:v>
                </c:pt>
                <c:pt idx="837">
                  <c:v>-8.8000000000000003E-4</c:v>
                </c:pt>
                <c:pt idx="838">
                  <c:v>-8.8000000000000003E-4</c:v>
                </c:pt>
                <c:pt idx="839">
                  <c:v>-8.8000000000000003E-4</c:v>
                </c:pt>
                <c:pt idx="840">
                  <c:v>-8.8000000000000003E-4</c:v>
                </c:pt>
                <c:pt idx="841">
                  <c:v>-8.8000000000000003E-4</c:v>
                </c:pt>
                <c:pt idx="842">
                  <c:v>-8.8000000000000003E-4</c:v>
                </c:pt>
                <c:pt idx="843">
                  <c:v>-8.8000000000000003E-4</c:v>
                </c:pt>
                <c:pt idx="844">
                  <c:v>-8.8000000000000003E-4</c:v>
                </c:pt>
                <c:pt idx="845">
                  <c:v>-8.8000000000000003E-4</c:v>
                </c:pt>
                <c:pt idx="846">
                  <c:v>-8.8000000000000003E-4</c:v>
                </c:pt>
                <c:pt idx="847">
                  <c:v>-8.8000000000000003E-4</c:v>
                </c:pt>
                <c:pt idx="848">
                  <c:v>-8.8000000000000003E-4</c:v>
                </c:pt>
                <c:pt idx="849">
                  <c:v>-8.8000000000000003E-4</c:v>
                </c:pt>
                <c:pt idx="850">
                  <c:v>-8.8000000000000003E-4</c:v>
                </c:pt>
                <c:pt idx="851">
                  <c:v>-8.8000000000000003E-4</c:v>
                </c:pt>
                <c:pt idx="852">
                  <c:v>-8.8000000000000003E-4</c:v>
                </c:pt>
                <c:pt idx="853">
                  <c:v>-8.8000000000000003E-4</c:v>
                </c:pt>
                <c:pt idx="854">
                  <c:v>-8.8000000000000003E-4</c:v>
                </c:pt>
                <c:pt idx="855">
                  <c:v>-8.8000000000000003E-4</c:v>
                </c:pt>
                <c:pt idx="856">
                  <c:v>-8.8000000000000003E-4</c:v>
                </c:pt>
                <c:pt idx="857">
                  <c:v>-8.8000000000000003E-4</c:v>
                </c:pt>
                <c:pt idx="858">
                  <c:v>-8.8000000000000003E-4</c:v>
                </c:pt>
                <c:pt idx="859">
                  <c:v>-8.8000000000000003E-4</c:v>
                </c:pt>
                <c:pt idx="860">
                  <c:v>-8.8000000000000003E-4</c:v>
                </c:pt>
                <c:pt idx="861">
                  <c:v>-8.8000000000000003E-4</c:v>
                </c:pt>
                <c:pt idx="862">
                  <c:v>-8.8000000000000003E-4</c:v>
                </c:pt>
                <c:pt idx="863">
                  <c:v>-8.8000000000000003E-4</c:v>
                </c:pt>
                <c:pt idx="864">
                  <c:v>-8.8000000000000003E-4</c:v>
                </c:pt>
                <c:pt idx="865">
                  <c:v>-8.8000000000000003E-4</c:v>
                </c:pt>
                <c:pt idx="866">
                  <c:v>-9.3000000000000005E-4</c:v>
                </c:pt>
                <c:pt idx="867">
                  <c:v>-9.3000000000000005E-4</c:v>
                </c:pt>
                <c:pt idx="868">
                  <c:v>-9.3000000000000005E-4</c:v>
                </c:pt>
                <c:pt idx="869">
                  <c:v>-9.3000000000000005E-4</c:v>
                </c:pt>
                <c:pt idx="870">
                  <c:v>-9.3000000000000005E-4</c:v>
                </c:pt>
                <c:pt idx="871">
                  <c:v>-9.3000000000000005E-4</c:v>
                </c:pt>
                <c:pt idx="872">
                  <c:v>-9.3000000000000005E-4</c:v>
                </c:pt>
                <c:pt idx="873">
                  <c:v>-9.3000000000000005E-4</c:v>
                </c:pt>
                <c:pt idx="874">
                  <c:v>-9.3000000000000005E-4</c:v>
                </c:pt>
                <c:pt idx="875">
                  <c:v>-9.3000000000000005E-4</c:v>
                </c:pt>
                <c:pt idx="876">
                  <c:v>-9.3000000000000005E-4</c:v>
                </c:pt>
                <c:pt idx="877">
                  <c:v>-9.3000000000000005E-4</c:v>
                </c:pt>
                <c:pt idx="878">
                  <c:v>-9.3000000000000005E-4</c:v>
                </c:pt>
                <c:pt idx="879">
                  <c:v>-9.3000000000000005E-4</c:v>
                </c:pt>
                <c:pt idx="880">
                  <c:v>-9.3000000000000005E-4</c:v>
                </c:pt>
                <c:pt idx="881">
                  <c:v>-9.3000000000000005E-4</c:v>
                </c:pt>
                <c:pt idx="882">
                  <c:v>-9.3000000000000005E-4</c:v>
                </c:pt>
                <c:pt idx="883">
                  <c:v>-9.3000000000000005E-4</c:v>
                </c:pt>
                <c:pt idx="884">
                  <c:v>-9.3000000000000005E-4</c:v>
                </c:pt>
                <c:pt idx="885">
                  <c:v>-9.3000000000000005E-4</c:v>
                </c:pt>
                <c:pt idx="886">
                  <c:v>-9.3000000000000005E-4</c:v>
                </c:pt>
                <c:pt idx="887">
                  <c:v>-9.3000000000000005E-4</c:v>
                </c:pt>
                <c:pt idx="888">
                  <c:v>-9.3000000000000005E-4</c:v>
                </c:pt>
                <c:pt idx="889">
                  <c:v>-9.3000000000000005E-4</c:v>
                </c:pt>
                <c:pt idx="890">
                  <c:v>-9.3000000000000005E-4</c:v>
                </c:pt>
                <c:pt idx="891">
                  <c:v>-9.3000000000000005E-4</c:v>
                </c:pt>
                <c:pt idx="892">
                  <c:v>-9.3000000000000005E-4</c:v>
                </c:pt>
                <c:pt idx="893">
                  <c:v>-9.3000000000000005E-4</c:v>
                </c:pt>
                <c:pt idx="894">
                  <c:v>-9.3000000000000005E-4</c:v>
                </c:pt>
                <c:pt idx="895">
                  <c:v>-9.3000000000000005E-4</c:v>
                </c:pt>
                <c:pt idx="896">
                  <c:v>-9.3000000000000005E-4</c:v>
                </c:pt>
                <c:pt idx="897">
                  <c:v>-9.8999999999999999E-4</c:v>
                </c:pt>
                <c:pt idx="898">
                  <c:v>-9.8999999999999999E-4</c:v>
                </c:pt>
                <c:pt idx="899">
                  <c:v>-9.8999999999999999E-4</c:v>
                </c:pt>
                <c:pt idx="900">
                  <c:v>-9.8999999999999999E-4</c:v>
                </c:pt>
                <c:pt idx="901">
                  <c:v>-9.8999999999999999E-4</c:v>
                </c:pt>
                <c:pt idx="902">
                  <c:v>-9.8999999999999999E-4</c:v>
                </c:pt>
                <c:pt idx="903">
                  <c:v>-9.8999999999999999E-4</c:v>
                </c:pt>
                <c:pt idx="904">
                  <c:v>-9.8999999999999999E-4</c:v>
                </c:pt>
                <c:pt idx="905">
                  <c:v>-9.8999999999999999E-4</c:v>
                </c:pt>
                <c:pt idx="906">
                  <c:v>-9.8999999999999999E-4</c:v>
                </c:pt>
                <c:pt idx="907">
                  <c:v>-9.8999999999999999E-4</c:v>
                </c:pt>
                <c:pt idx="908">
                  <c:v>-9.8999999999999999E-4</c:v>
                </c:pt>
                <c:pt idx="909">
                  <c:v>-9.8999999999999999E-4</c:v>
                </c:pt>
                <c:pt idx="910">
                  <c:v>-9.8999999999999999E-4</c:v>
                </c:pt>
                <c:pt idx="911">
                  <c:v>-9.8999999999999999E-4</c:v>
                </c:pt>
                <c:pt idx="912">
                  <c:v>-9.8999999999999999E-4</c:v>
                </c:pt>
                <c:pt idx="913">
                  <c:v>-9.8999999999999999E-4</c:v>
                </c:pt>
                <c:pt idx="914">
                  <c:v>-9.8999999999999999E-4</c:v>
                </c:pt>
                <c:pt idx="915">
                  <c:v>-9.8999999999999999E-4</c:v>
                </c:pt>
                <c:pt idx="916">
                  <c:v>-9.8999999999999999E-4</c:v>
                </c:pt>
                <c:pt idx="917">
                  <c:v>-9.8999999999999999E-4</c:v>
                </c:pt>
                <c:pt idx="918">
                  <c:v>-9.8999999999999999E-4</c:v>
                </c:pt>
                <c:pt idx="919">
                  <c:v>-9.8999999999999999E-4</c:v>
                </c:pt>
                <c:pt idx="920">
                  <c:v>-9.8999999999999999E-4</c:v>
                </c:pt>
                <c:pt idx="921">
                  <c:v>-9.8999999999999999E-4</c:v>
                </c:pt>
                <c:pt idx="922">
                  <c:v>-9.8999999999999999E-4</c:v>
                </c:pt>
                <c:pt idx="923">
                  <c:v>-9.8999999999999999E-4</c:v>
                </c:pt>
                <c:pt idx="924">
                  <c:v>-9.8999999999999999E-4</c:v>
                </c:pt>
                <c:pt idx="925">
                  <c:v>-9.8999999999999999E-4</c:v>
                </c:pt>
                <c:pt idx="926">
                  <c:v>-9.8999999999999999E-4</c:v>
                </c:pt>
                <c:pt idx="927">
                  <c:v>-9.8999999999999999E-4</c:v>
                </c:pt>
                <c:pt idx="928">
                  <c:v>-9.8999999999999999E-4</c:v>
                </c:pt>
                <c:pt idx="929">
                  <c:v>-9.8999999999999999E-4</c:v>
                </c:pt>
                <c:pt idx="930">
                  <c:v>-9.8999999999999999E-4</c:v>
                </c:pt>
                <c:pt idx="931">
                  <c:v>-9.8999999999999999E-4</c:v>
                </c:pt>
                <c:pt idx="932">
                  <c:v>-9.8999999999999999E-4</c:v>
                </c:pt>
                <c:pt idx="933">
                  <c:v>-9.8999999999999999E-4</c:v>
                </c:pt>
                <c:pt idx="934">
                  <c:v>-9.8999999999999999E-4</c:v>
                </c:pt>
                <c:pt idx="935">
                  <c:v>-9.8999999999999999E-4</c:v>
                </c:pt>
                <c:pt idx="936">
                  <c:v>-9.8999999999999999E-4</c:v>
                </c:pt>
                <c:pt idx="937">
                  <c:v>-9.8999999999999999E-4</c:v>
                </c:pt>
                <c:pt idx="938">
                  <c:v>-9.8999999999999999E-4</c:v>
                </c:pt>
                <c:pt idx="939">
                  <c:v>-9.8999999999999999E-4</c:v>
                </c:pt>
                <c:pt idx="940">
                  <c:v>-9.8999999999999999E-4</c:v>
                </c:pt>
                <c:pt idx="941">
                  <c:v>-9.8999999999999999E-4</c:v>
                </c:pt>
                <c:pt idx="942">
                  <c:v>-9.8999999999999999E-4</c:v>
                </c:pt>
                <c:pt idx="943">
                  <c:v>-9.8999999999999999E-4</c:v>
                </c:pt>
                <c:pt idx="944">
                  <c:v>-9.8999999999999999E-4</c:v>
                </c:pt>
                <c:pt idx="945">
                  <c:v>-9.8999999999999999E-4</c:v>
                </c:pt>
                <c:pt idx="946">
                  <c:v>-9.8999999999999999E-4</c:v>
                </c:pt>
                <c:pt idx="947">
                  <c:v>-9.8999999999999999E-4</c:v>
                </c:pt>
                <c:pt idx="948">
                  <c:v>-9.8999999999999999E-4</c:v>
                </c:pt>
                <c:pt idx="949">
                  <c:v>-9.8999999999999999E-4</c:v>
                </c:pt>
                <c:pt idx="950">
                  <c:v>-9.8999999999999999E-4</c:v>
                </c:pt>
                <c:pt idx="951">
                  <c:v>-9.8999999999999999E-4</c:v>
                </c:pt>
                <c:pt idx="952">
                  <c:v>-9.8999999999999999E-4</c:v>
                </c:pt>
                <c:pt idx="953">
                  <c:v>-9.8999999999999999E-4</c:v>
                </c:pt>
                <c:pt idx="954">
                  <c:v>-9.8999999999999999E-4</c:v>
                </c:pt>
                <c:pt idx="955">
                  <c:v>-9.8999999999999999E-4</c:v>
                </c:pt>
                <c:pt idx="956">
                  <c:v>-9.8999999999999999E-4</c:v>
                </c:pt>
                <c:pt idx="957">
                  <c:v>-9.8999999999999999E-4</c:v>
                </c:pt>
                <c:pt idx="958">
                  <c:v>-9.8999999999999999E-4</c:v>
                </c:pt>
                <c:pt idx="959">
                  <c:v>-9.8999999999999999E-4</c:v>
                </c:pt>
                <c:pt idx="960">
                  <c:v>-9.8999999999999999E-4</c:v>
                </c:pt>
                <c:pt idx="961">
                  <c:v>-9.8999999999999999E-4</c:v>
                </c:pt>
                <c:pt idx="962">
                  <c:v>-9.3000000000000005E-4</c:v>
                </c:pt>
                <c:pt idx="963">
                  <c:v>-9.3000000000000005E-4</c:v>
                </c:pt>
                <c:pt idx="964">
                  <c:v>-9.3000000000000005E-4</c:v>
                </c:pt>
                <c:pt idx="965">
                  <c:v>-9.3000000000000005E-4</c:v>
                </c:pt>
                <c:pt idx="966">
                  <c:v>-9.3000000000000005E-4</c:v>
                </c:pt>
                <c:pt idx="967">
                  <c:v>-9.3000000000000005E-4</c:v>
                </c:pt>
                <c:pt idx="968">
                  <c:v>-9.3000000000000005E-4</c:v>
                </c:pt>
                <c:pt idx="969">
                  <c:v>-9.3000000000000005E-4</c:v>
                </c:pt>
                <c:pt idx="970">
                  <c:v>-9.3000000000000005E-4</c:v>
                </c:pt>
                <c:pt idx="971">
                  <c:v>-9.3000000000000005E-4</c:v>
                </c:pt>
                <c:pt idx="972">
                  <c:v>-9.3000000000000005E-4</c:v>
                </c:pt>
                <c:pt idx="973">
                  <c:v>-9.3000000000000005E-4</c:v>
                </c:pt>
                <c:pt idx="974">
                  <c:v>-9.3000000000000005E-4</c:v>
                </c:pt>
                <c:pt idx="975">
                  <c:v>-9.3000000000000005E-4</c:v>
                </c:pt>
                <c:pt idx="976">
                  <c:v>-9.3000000000000005E-4</c:v>
                </c:pt>
                <c:pt idx="977">
                  <c:v>-9.3000000000000005E-4</c:v>
                </c:pt>
                <c:pt idx="978">
                  <c:v>-8.8000000000000003E-4</c:v>
                </c:pt>
                <c:pt idx="979">
                  <c:v>-8.8000000000000003E-4</c:v>
                </c:pt>
                <c:pt idx="980">
                  <c:v>-8.8000000000000003E-4</c:v>
                </c:pt>
                <c:pt idx="981">
                  <c:v>-8.8000000000000003E-4</c:v>
                </c:pt>
                <c:pt idx="982">
                  <c:v>-8.8000000000000003E-4</c:v>
                </c:pt>
                <c:pt idx="983">
                  <c:v>-8.8000000000000003E-4</c:v>
                </c:pt>
                <c:pt idx="984">
                  <c:v>-8.8000000000000003E-4</c:v>
                </c:pt>
                <c:pt idx="985">
                  <c:v>-8.8000000000000003E-4</c:v>
                </c:pt>
                <c:pt idx="986">
                  <c:v>-8.8000000000000003E-4</c:v>
                </c:pt>
                <c:pt idx="987">
                  <c:v>-8.8000000000000003E-4</c:v>
                </c:pt>
                <c:pt idx="988">
                  <c:v>-8.8000000000000003E-4</c:v>
                </c:pt>
                <c:pt idx="989">
                  <c:v>-8.8000000000000003E-4</c:v>
                </c:pt>
                <c:pt idx="990">
                  <c:v>-8.8000000000000003E-4</c:v>
                </c:pt>
                <c:pt idx="991">
                  <c:v>-8.8000000000000003E-4</c:v>
                </c:pt>
                <c:pt idx="992">
                  <c:v>-8.1999999999999998E-4</c:v>
                </c:pt>
                <c:pt idx="993">
                  <c:v>-8.1999999999999998E-4</c:v>
                </c:pt>
                <c:pt idx="994">
                  <c:v>-8.1999999999999998E-4</c:v>
                </c:pt>
                <c:pt idx="995">
                  <c:v>-8.1999999999999998E-4</c:v>
                </c:pt>
                <c:pt idx="996">
                  <c:v>-8.1999999999999998E-4</c:v>
                </c:pt>
                <c:pt idx="997">
                  <c:v>-8.1999999999999998E-4</c:v>
                </c:pt>
                <c:pt idx="998">
                  <c:v>-8.1999999999999998E-4</c:v>
                </c:pt>
                <c:pt idx="999">
                  <c:v>-8.1999999999999998E-4</c:v>
                </c:pt>
                <c:pt idx="1000">
                  <c:v>-8.1999999999999998E-4</c:v>
                </c:pt>
                <c:pt idx="1001">
                  <c:v>-8.1999999999999998E-4</c:v>
                </c:pt>
                <c:pt idx="1002">
                  <c:v>-8.1999999999999998E-4</c:v>
                </c:pt>
                <c:pt idx="1003">
                  <c:v>-8.1999999999999998E-4</c:v>
                </c:pt>
                <c:pt idx="1004">
                  <c:v>-8.1999999999999998E-4</c:v>
                </c:pt>
                <c:pt idx="1005">
                  <c:v>-8.1999999999999998E-4</c:v>
                </c:pt>
                <c:pt idx="1006">
                  <c:v>-8.1999999999999998E-4</c:v>
                </c:pt>
                <c:pt idx="1007">
                  <c:v>-8.1999999999999998E-4</c:v>
                </c:pt>
                <c:pt idx="1008">
                  <c:v>-7.6999999999999996E-4</c:v>
                </c:pt>
                <c:pt idx="1009">
                  <c:v>-7.6999999999999996E-4</c:v>
                </c:pt>
                <c:pt idx="1010">
                  <c:v>-7.6999999999999996E-4</c:v>
                </c:pt>
                <c:pt idx="1011">
                  <c:v>-7.6999999999999996E-4</c:v>
                </c:pt>
                <c:pt idx="1012">
                  <c:v>-7.6999999999999996E-4</c:v>
                </c:pt>
                <c:pt idx="1013">
                  <c:v>-7.6999999999999996E-4</c:v>
                </c:pt>
                <c:pt idx="1014">
                  <c:v>-7.6999999999999996E-4</c:v>
                </c:pt>
                <c:pt idx="1015">
                  <c:v>-7.6999999999999996E-4</c:v>
                </c:pt>
                <c:pt idx="1016">
                  <c:v>-7.6999999999999996E-4</c:v>
                </c:pt>
                <c:pt idx="1017">
                  <c:v>-7.6999999999999996E-4</c:v>
                </c:pt>
                <c:pt idx="1018">
                  <c:v>-7.6999999999999996E-4</c:v>
                </c:pt>
                <c:pt idx="1019">
                  <c:v>-7.6999999999999996E-4</c:v>
                </c:pt>
                <c:pt idx="1020">
                  <c:v>-7.6999999999999996E-4</c:v>
                </c:pt>
                <c:pt idx="1021">
                  <c:v>-7.6999999999999996E-4</c:v>
                </c:pt>
                <c:pt idx="1022">
                  <c:v>-7.6999999999999996E-4</c:v>
                </c:pt>
                <c:pt idx="1023">
                  <c:v>-7.6999999999999996E-4</c:v>
                </c:pt>
                <c:pt idx="1024">
                  <c:v>-7.6999999999999996E-4</c:v>
                </c:pt>
                <c:pt idx="1025">
                  <c:v>-7.6999999999999996E-4</c:v>
                </c:pt>
                <c:pt idx="1026">
                  <c:v>-7.6999999999999996E-4</c:v>
                </c:pt>
                <c:pt idx="1027">
                  <c:v>-7.6999999999999996E-4</c:v>
                </c:pt>
                <c:pt idx="1028">
                  <c:v>-7.6999999999999996E-4</c:v>
                </c:pt>
                <c:pt idx="1029">
                  <c:v>-7.6999999999999996E-4</c:v>
                </c:pt>
                <c:pt idx="1030">
                  <c:v>-7.6999999999999996E-4</c:v>
                </c:pt>
                <c:pt idx="1031">
                  <c:v>-7.6999999999999996E-4</c:v>
                </c:pt>
                <c:pt idx="1032">
                  <c:v>-7.6999999999999996E-4</c:v>
                </c:pt>
                <c:pt idx="1033">
                  <c:v>-7.6999999999999996E-4</c:v>
                </c:pt>
                <c:pt idx="1034">
                  <c:v>-7.6999999999999996E-4</c:v>
                </c:pt>
                <c:pt idx="1035">
                  <c:v>-7.6999999999999996E-4</c:v>
                </c:pt>
                <c:pt idx="1036">
                  <c:v>-7.6999999999999996E-4</c:v>
                </c:pt>
                <c:pt idx="1037">
                  <c:v>-7.6999999999999996E-4</c:v>
                </c:pt>
                <c:pt idx="1038">
                  <c:v>-7.6999999999999996E-4</c:v>
                </c:pt>
                <c:pt idx="1039">
                  <c:v>-7.6999999999999996E-4</c:v>
                </c:pt>
                <c:pt idx="1040">
                  <c:v>-7.6999999999999996E-4</c:v>
                </c:pt>
                <c:pt idx="1041">
                  <c:v>-7.6999999999999996E-4</c:v>
                </c:pt>
                <c:pt idx="1042">
                  <c:v>-7.6999999999999996E-4</c:v>
                </c:pt>
                <c:pt idx="1043">
                  <c:v>-7.6999999999999996E-4</c:v>
                </c:pt>
                <c:pt idx="1044">
                  <c:v>-7.6999999999999996E-4</c:v>
                </c:pt>
                <c:pt idx="1045">
                  <c:v>-7.6999999999999996E-4</c:v>
                </c:pt>
                <c:pt idx="1046">
                  <c:v>-7.6999999999999996E-4</c:v>
                </c:pt>
                <c:pt idx="1047">
                  <c:v>-7.6999999999999996E-4</c:v>
                </c:pt>
                <c:pt idx="1048">
                  <c:v>-7.6999999999999996E-4</c:v>
                </c:pt>
                <c:pt idx="1049">
                  <c:v>-7.6999999999999996E-4</c:v>
                </c:pt>
                <c:pt idx="1050">
                  <c:v>-7.6999999999999996E-4</c:v>
                </c:pt>
                <c:pt idx="1051">
                  <c:v>-7.6999999999999996E-4</c:v>
                </c:pt>
                <c:pt idx="1052">
                  <c:v>-7.6999999999999996E-4</c:v>
                </c:pt>
                <c:pt idx="1053">
                  <c:v>-7.6999999999999996E-4</c:v>
                </c:pt>
                <c:pt idx="1054">
                  <c:v>-7.6999999999999996E-4</c:v>
                </c:pt>
                <c:pt idx="1055">
                  <c:v>-7.6999999999999996E-4</c:v>
                </c:pt>
                <c:pt idx="1056">
                  <c:v>-7.6999999999999996E-4</c:v>
                </c:pt>
                <c:pt idx="1057">
                  <c:v>-7.6999999999999996E-4</c:v>
                </c:pt>
                <c:pt idx="1058">
                  <c:v>-8.1999999999999998E-4</c:v>
                </c:pt>
                <c:pt idx="1059">
                  <c:v>-8.1999999999999998E-4</c:v>
                </c:pt>
                <c:pt idx="1060">
                  <c:v>-8.1999999999999998E-4</c:v>
                </c:pt>
                <c:pt idx="1061">
                  <c:v>-8.1999999999999998E-4</c:v>
                </c:pt>
                <c:pt idx="1062">
                  <c:v>-8.1999999999999998E-4</c:v>
                </c:pt>
                <c:pt idx="1063">
                  <c:v>-8.1999999999999998E-4</c:v>
                </c:pt>
                <c:pt idx="1064">
                  <c:v>-8.1999999999999998E-4</c:v>
                </c:pt>
                <c:pt idx="1065">
                  <c:v>-8.1999999999999998E-4</c:v>
                </c:pt>
                <c:pt idx="1066">
                  <c:v>-8.1999999999999998E-4</c:v>
                </c:pt>
                <c:pt idx="1067">
                  <c:v>-8.1999999999999998E-4</c:v>
                </c:pt>
                <c:pt idx="1068">
                  <c:v>-8.1999999999999998E-4</c:v>
                </c:pt>
                <c:pt idx="1069">
                  <c:v>-8.1999999999999998E-4</c:v>
                </c:pt>
                <c:pt idx="1070">
                  <c:v>-8.1999999999999998E-4</c:v>
                </c:pt>
                <c:pt idx="1071">
                  <c:v>-8.1999999999999998E-4</c:v>
                </c:pt>
                <c:pt idx="1072">
                  <c:v>-8.1999999999999998E-4</c:v>
                </c:pt>
                <c:pt idx="1073">
                  <c:v>-8.8000000000000003E-4</c:v>
                </c:pt>
                <c:pt idx="1074">
                  <c:v>-8.8000000000000003E-4</c:v>
                </c:pt>
                <c:pt idx="1075">
                  <c:v>-8.8000000000000003E-4</c:v>
                </c:pt>
                <c:pt idx="1076">
                  <c:v>-8.8000000000000003E-4</c:v>
                </c:pt>
                <c:pt idx="1077">
                  <c:v>-8.8000000000000003E-4</c:v>
                </c:pt>
                <c:pt idx="1078">
                  <c:v>-8.8000000000000003E-4</c:v>
                </c:pt>
                <c:pt idx="1079">
                  <c:v>-8.8000000000000003E-4</c:v>
                </c:pt>
                <c:pt idx="1080">
                  <c:v>-8.8000000000000003E-4</c:v>
                </c:pt>
                <c:pt idx="1081">
                  <c:v>-8.8000000000000003E-4</c:v>
                </c:pt>
                <c:pt idx="1082">
                  <c:v>-8.8000000000000003E-4</c:v>
                </c:pt>
                <c:pt idx="1083">
                  <c:v>-8.8000000000000003E-4</c:v>
                </c:pt>
                <c:pt idx="1084">
                  <c:v>-8.8000000000000003E-4</c:v>
                </c:pt>
                <c:pt idx="1085">
                  <c:v>-8.8000000000000003E-4</c:v>
                </c:pt>
                <c:pt idx="1086">
                  <c:v>-9.3000000000000005E-4</c:v>
                </c:pt>
                <c:pt idx="1087">
                  <c:v>-9.3000000000000005E-4</c:v>
                </c:pt>
                <c:pt idx="1088">
                  <c:v>-9.3000000000000005E-4</c:v>
                </c:pt>
                <c:pt idx="1089">
                  <c:v>-9.3000000000000005E-4</c:v>
                </c:pt>
                <c:pt idx="1090">
                  <c:v>-9.3000000000000005E-4</c:v>
                </c:pt>
                <c:pt idx="1091">
                  <c:v>-9.3000000000000005E-4</c:v>
                </c:pt>
                <c:pt idx="1092">
                  <c:v>-9.3000000000000005E-4</c:v>
                </c:pt>
                <c:pt idx="1093">
                  <c:v>-9.3000000000000005E-4</c:v>
                </c:pt>
                <c:pt idx="1094">
                  <c:v>-9.3000000000000005E-4</c:v>
                </c:pt>
                <c:pt idx="1095">
                  <c:v>-9.3000000000000005E-4</c:v>
                </c:pt>
                <c:pt idx="1096">
                  <c:v>-9.3000000000000005E-4</c:v>
                </c:pt>
                <c:pt idx="1097">
                  <c:v>-9.3000000000000005E-4</c:v>
                </c:pt>
                <c:pt idx="1098">
                  <c:v>-9.3000000000000005E-4</c:v>
                </c:pt>
                <c:pt idx="1099">
                  <c:v>-9.8999999999999999E-4</c:v>
                </c:pt>
                <c:pt idx="1100">
                  <c:v>-9.8999999999999999E-4</c:v>
                </c:pt>
                <c:pt idx="1101">
                  <c:v>-9.8999999999999999E-4</c:v>
                </c:pt>
                <c:pt idx="1102">
                  <c:v>-9.8999999999999999E-4</c:v>
                </c:pt>
                <c:pt idx="1103">
                  <c:v>-9.8999999999999999E-4</c:v>
                </c:pt>
                <c:pt idx="1104">
                  <c:v>-9.8999999999999999E-4</c:v>
                </c:pt>
                <c:pt idx="1105">
                  <c:v>-9.8999999999999999E-4</c:v>
                </c:pt>
                <c:pt idx="1106">
                  <c:v>-9.8999999999999999E-4</c:v>
                </c:pt>
                <c:pt idx="1107">
                  <c:v>-9.8999999999999999E-4</c:v>
                </c:pt>
                <c:pt idx="1108">
                  <c:v>-9.8999999999999999E-4</c:v>
                </c:pt>
                <c:pt idx="1109">
                  <c:v>-9.8999999999999999E-4</c:v>
                </c:pt>
                <c:pt idx="1110">
                  <c:v>-9.8999999999999999E-4</c:v>
                </c:pt>
                <c:pt idx="1111">
                  <c:v>-9.8999999999999999E-4</c:v>
                </c:pt>
                <c:pt idx="1112">
                  <c:v>-9.8999999999999999E-4</c:v>
                </c:pt>
                <c:pt idx="1113">
                  <c:v>-9.8999999999999999E-4</c:v>
                </c:pt>
                <c:pt idx="1114">
                  <c:v>-9.8999999999999999E-4</c:v>
                </c:pt>
                <c:pt idx="1115">
                  <c:v>-1.0399999999999999E-3</c:v>
                </c:pt>
                <c:pt idx="1116">
                  <c:v>-1.0399999999999999E-3</c:v>
                </c:pt>
                <c:pt idx="1117">
                  <c:v>-1.0399999999999999E-3</c:v>
                </c:pt>
                <c:pt idx="1118">
                  <c:v>-1.0399999999999999E-3</c:v>
                </c:pt>
                <c:pt idx="1119">
                  <c:v>-1.0399999999999999E-3</c:v>
                </c:pt>
                <c:pt idx="1120">
                  <c:v>-1.0399999999999999E-3</c:v>
                </c:pt>
                <c:pt idx="1121">
                  <c:v>-1.0399999999999999E-3</c:v>
                </c:pt>
                <c:pt idx="1122">
                  <c:v>-1.0399999999999999E-3</c:v>
                </c:pt>
                <c:pt idx="1123">
                  <c:v>-1.0399999999999999E-3</c:v>
                </c:pt>
                <c:pt idx="1124">
                  <c:v>-1.0399999999999999E-3</c:v>
                </c:pt>
                <c:pt idx="1125">
                  <c:v>-1.0399999999999999E-3</c:v>
                </c:pt>
                <c:pt idx="1126">
                  <c:v>-1.0399999999999999E-3</c:v>
                </c:pt>
                <c:pt idx="1127">
                  <c:v>-1.0399999999999999E-3</c:v>
                </c:pt>
                <c:pt idx="1128">
                  <c:v>-1.0399999999999999E-3</c:v>
                </c:pt>
                <c:pt idx="1129">
                  <c:v>-1.0399999999999999E-3</c:v>
                </c:pt>
                <c:pt idx="1130">
                  <c:v>-1.0399999999999999E-3</c:v>
                </c:pt>
                <c:pt idx="1131">
                  <c:v>-1.0399999999999999E-3</c:v>
                </c:pt>
                <c:pt idx="1132">
                  <c:v>-1.0399999999999999E-3</c:v>
                </c:pt>
                <c:pt idx="1133">
                  <c:v>-1.0399999999999999E-3</c:v>
                </c:pt>
                <c:pt idx="1134">
                  <c:v>-1.0399999999999999E-3</c:v>
                </c:pt>
                <c:pt idx="1135">
                  <c:v>-1.0399999999999999E-3</c:v>
                </c:pt>
                <c:pt idx="1136">
                  <c:v>-1.0399999999999999E-3</c:v>
                </c:pt>
                <c:pt idx="1137">
                  <c:v>-1.0399999999999999E-3</c:v>
                </c:pt>
                <c:pt idx="1138">
                  <c:v>-1.0399999999999999E-3</c:v>
                </c:pt>
                <c:pt idx="1139">
                  <c:v>-1.0399999999999999E-3</c:v>
                </c:pt>
                <c:pt idx="1140">
                  <c:v>-1.0399999999999999E-3</c:v>
                </c:pt>
                <c:pt idx="1141">
                  <c:v>-1.0399999999999999E-3</c:v>
                </c:pt>
                <c:pt idx="1142">
                  <c:v>-1.0399999999999999E-3</c:v>
                </c:pt>
                <c:pt idx="1143">
                  <c:v>-1.0399999999999999E-3</c:v>
                </c:pt>
                <c:pt idx="1144">
                  <c:v>-1.0399999999999999E-3</c:v>
                </c:pt>
                <c:pt idx="1145">
                  <c:v>-1.0399999999999999E-3</c:v>
                </c:pt>
                <c:pt idx="1146">
                  <c:v>-1.0399999999999999E-3</c:v>
                </c:pt>
                <c:pt idx="1147">
                  <c:v>-1.0399999999999999E-3</c:v>
                </c:pt>
                <c:pt idx="1148">
                  <c:v>-1.0399999999999999E-3</c:v>
                </c:pt>
                <c:pt idx="1149">
                  <c:v>-1.0399999999999999E-3</c:v>
                </c:pt>
                <c:pt idx="1150">
                  <c:v>-1.0399999999999999E-3</c:v>
                </c:pt>
                <c:pt idx="1151">
                  <c:v>-1.0399999999999999E-3</c:v>
                </c:pt>
                <c:pt idx="1152">
                  <c:v>-1.0399999999999999E-3</c:v>
                </c:pt>
                <c:pt idx="1153">
                  <c:v>-1.0399999999999999E-3</c:v>
                </c:pt>
                <c:pt idx="1154">
                  <c:v>-1.0399999999999999E-3</c:v>
                </c:pt>
                <c:pt idx="1155">
                  <c:v>-1.0399999999999999E-3</c:v>
                </c:pt>
                <c:pt idx="1156">
                  <c:v>-1.0399999999999999E-3</c:v>
                </c:pt>
                <c:pt idx="1157">
                  <c:v>-1.0399999999999999E-3</c:v>
                </c:pt>
                <c:pt idx="1158">
                  <c:v>-1.0399999999999999E-3</c:v>
                </c:pt>
                <c:pt idx="1159">
                  <c:v>-1.0399999999999999E-3</c:v>
                </c:pt>
                <c:pt idx="1160">
                  <c:v>-1.0399999999999999E-3</c:v>
                </c:pt>
                <c:pt idx="1161">
                  <c:v>-1.0399999999999999E-3</c:v>
                </c:pt>
                <c:pt idx="1162">
                  <c:v>-1.0399999999999999E-3</c:v>
                </c:pt>
                <c:pt idx="1163">
                  <c:v>-1.0399999999999999E-3</c:v>
                </c:pt>
                <c:pt idx="1164">
                  <c:v>-1.0399999999999999E-3</c:v>
                </c:pt>
                <c:pt idx="1165">
                  <c:v>-1.0399999999999999E-3</c:v>
                </c:pt>
                <c:pt idx="1166">
                  <c:v>-1.0399999999999999E-3</c:v>
                </c:pt>
                <c:pt idx="1167">
                  <c:v>-1.0399999999999999E-3</c:v>
                </c:pt>
                <c:pt idx="1168">
                  <c:v>-1.0399999999999999E-3</c:v>
                </c:pt>
                <c:pt idx="1169">
                  <c:v>-1.0399999999999999E-3</c:v>
                </c:pt>
                <c:pt idx="1170">
                  <c:v>-1.0399999999999999E-3</c:v>
                </c:pt>
                <c:pt idx="1171">
                  <c:v>-1.0399999999999999E-3</c:v>
                </c:pt>
                <c:pt idx="1172">
                  <c:v>-1.0399999999999999E-3</c:v>
                </c:pt>
                <c:pt idx="1173">
                  <c:v>-1.0399999999999999E-3</c:v>
                </c:pt>
                <c:pt idx="1174">
                  <c:v>-1.0399999999999999E-3</c:v>
                </c:pt>
                <c:pt idx="1175">
                  <c:v>-1.0399999999999999E-3</c:v>
                </c:pt>
                <c:pt idx="1176">
                  <c:v>-1.0399999999999999E-3</c:v>
                </c:pt>
                <c:pt idx="1177">
                  <c:v>-1.0399999999999999E-3</c:v>
                </c:pt>
                <c:pt idx="1178">
                  <c:v>-1.0399999999999999E-3</c:v>
                </c:pt>
                <c:pt idx="1179">
                  <c:v>-1.0399999999999999E-3</c:v>
                </c:pt>
                <c:pt idx="1180">
                  <c:v>-1.0399999999999999E-3</c:v>
                </c:pt>
                <c:pt idx="1181">
                  <c:v>-1.0399999999999999E-3</c:v>
                </c:pt>
                <c:pt idx="1182">
                  <c:v>-1.0399999999999999E-3</c:v>
                </c:pt>
                <c:pt idx="1183">
                  <c:v>-1.0399999999999999E-3</c:v>
                </c:pt>
                <c:pt idx="1184">
                  <c:v>-1.0399999999999999E-3</c:v>
                </c:pt>
                <c:pt idx="1185">
                  <c:v>-1.0399999999999999E-3</c:v>
                </c:pt>
                <c:pt idx="1186">
                  <c:v>-1.0399999999999999E-3</c:v>
                </c:pt>
                <c:pt idx="1187">
                  <c:v>-1.0399999999999999E-3</c:v>
                </c:pt>
                <c:pt idx="1188">
                  <c:v>-1.0399999999999999E-3</c:v>
                </c:pt>
                <c:pt idx="1189">
                  <c:v>-1.0399999999999999E-3</c:v>
                </c:pt>
                <c:pt idx="1190">
                  <c:v>-1.0399999999999999E-3</c:v>
                </c:pt>
                <c:pt idx="1191">
                  <c:v>-1.0399999999999999E-3</c:v>
                </c:pt>
                <c:pt idx="1192">
                  <c:v>-1.0399999999999999E-3</c:v>
                </c:pt>
                <c:pt idx="1193">
                  <c:v>-1.0399999999999999E-3</c:v>
                </c:pt>
                <c:pt idx="1194">
                  <c:v>-1.0399999999999999E-3</c:v>
                </c:pt>
                <c:pt idx="1195">
                  <c:v>-1.0399999999999999E-3</c:v>
                </c:pt>
                <c:pt idx="1196">
                  <c:v>-1.0399999999999999E-3</c:v>
                </c:pt>
                <c:pt idx="1197">
                  <c:v>-1.0399999999999999E-3</c:v>
                </c:pt>
                <c:pt idx="1198">
                  <c:v>-1.0399999999999999E-3</c:v>
                </c:pt>
                <c:pt idx="1199">
                  <c:v>-1.0399999999999999E-3</c:v>
                </c:pt>
                <c:pt idx="1200">
                  <c:v>-1.0399999999999999E-3</c:v>
                </c:pt>
                <c:pt idx="1201">
                  <c:v>-1.0399999999999999E-3</c:v>
                </c:pt>
                <c:pt idx="1202">
                  <c:v>-1.0399999999999999E-3</c:v>
                </c:pt>
                <c:pt idx="1203">
                  <c:v>-1.1000000000000001E-3</c:v>
                </c:pt>
                <c:pt idx="1204">
                  <c:v>-1.1000000000000001E-3</c:v>
                </c:pt>
                <c:pt idx="1205">
                  <c:v>-1.1000000000000001E-3</c:v>
                </c:pt>
                <c:pt idx="1206">
                  <c:v>-1.1000000000000001E-3</c:v>
                </c:pt>
                <c:pt idx="1207">
                  <c:v>-1.1000000000000001E-3</c:v>
                </c:pt>
                <c:pt idx="1208">
                  <c:v>-1.1000000000000001E-3</c:v>
                </c:pt>
                <c:pt idx="1209">
                  <c:v>-1.1000000000000001E-3</c:v>
                </c:pt>
                <c:pt idx="1210">
                  <c:v>-1.1000000000000001E-3</c:v>
                </c:pt>
                <c:pt idx="1211">
                  <c:v>-1.1000000000000001E-3</c:v>
                </c:pt>
                <c:pt idx="1212">
                  <c:v>-1.1000000000000001E-3</c:v>
                </c:pt>
                <c:pt idx="1213">
                  <c:v>-1.1000000000000001E-3</c:v>
                </c:pt>
                <c:pt idx="1214">
                  <c:v>-1.1000000000000001E-3</c:v>
                </c:pt>
                <c:pt idx="1215">
                  <c:v>-1.1000000000000001E-3</c:v>
                </c:pt>
                <c:pt idx="1216">
                  <c:v>-1.1000000000000001E-3</c:v>
                </c:pt>
                <c:pt idx="1217">
                  <c:v>-1.1000000000000001E-3</c:v>
                </c:pt>
                <c:pt idx="1218">
                  <c:v>-1.1000000000000001E-3</c:v>
                </c:pt>
                <c:pt idx="1219">
                  <c:v>-1.1000000000000001E-3</c:v>
                </c:pt>
                <c:pt idx="1220">
                  <c:v>-1.1000000000000001E-3</c:v>
                </c:pt>
                <c:pt idx="1221">
                  <c:v>-1.1000000000000001E-3</c:v>
                </c:pt>
                <c:pt idx="1222">
                  <c:v>-1.1000000000000001E-3</c:v>
                </c:pt>
                <c:pt idx="1223">
                  <c:v>-1.1000000000000001E-3</c:v>
                </c:pt>
                <c:pt idx="1224">
                  <c:v>-1.1000000000000001E-3</c:v>
                </c:pt>
                <c:pt idx="1225">
                  <c:v>-1.1000000000000001E-3</c:v>
                </c:pt>
                <c:pt idx="1226">
                  <c:v>-1.1000000000000001E-3</c:v>
                </c:pt>
                <c:pt idx="1227">
                  <c:v>-1.15E-3</c:v>
                </c:pt>
                <c:pt idx="1228">
                  <c:v>-1.15E-3</c:v>
                </c:pt>
                <c:pt idx="1229">
                  <c:v>-1.15E-3</c:v>
                </c:pt>
                <c:pt idx="1230">
                  <c:v>-1.15E-3</c:v>
                </c:pt>
                <c:pt idx="1231">
                  <c:v>-1.15E-3</c:v>
                </c:pt>
                <c:pt idx="1232">
                  <c:v>-1.15E-3</c:v>
                </c:pt>
                <c:pt idx="1233">
                  <c:v>-1.15E-3</c:v>
                </c:pt>
                <c:pt idx="1234">
                  <c:v>-1.15E-3</c:v>
                </c:pt>
                <c:pt idx="1235">
                  <c:v>-1.15E-3</c:v>
                </c:pt>
                <c:pt idx="1236">
                  <c:v>-1.15E-3</c:v>
                </c:pt>
                <c:pt idx="1237">
                  <c:v>-1.15E-3</c:v>
                </c:pt>
                <c:pt idx="1238">
                  <c:v>-1.15E-3</c:v>
                </c:pt>
                <c:pt idx="1239">
                  <c:v>-1.15E-3</c:v>
                </c:pt>
                <c:pt idx="1240">
                  <c:v>-1.15E-3</c:v>
                </c:pt>
                <c:pt idx="1241">
                  <c:v>-1.1999999999999999E-3</c:v>
                </c:pt>
                <c:pt idx="1242">
                  <c:v>-1.1999999999999999E-3</c:v>
                </c:pt>
                <c:pt idx="1243">
                  <c:v>-1.1999999999999999E-3</c:v>
                </c:pt>
                <c:pt idx="1244">
                  <c:v>-1.1999999999999999E-3</c:v>
                </c:pt>
                <c:pt idx="1245">
                  <c:v>-1.1999999999999999E-3</c:v>
                </c:pt>
                <c:pt idx="1246">
                  <c:v>-1.1999999999999999E-3</c:v>
                </c:pt>
                <c:pt idx="1247">
                  <c:v>-1.1999999999999999E-3</c:v>
                </c:pt>
                <c:pt idx="1248">
                  <c:v>-1.1999999999999999E-3</c:v>
                </c:pt>
                <c:pt idx="1249">
                  <c:v>-1.1999999999999999E-3</c:v>
                </c:pt>
                <c:pt idx="1250">
                  <c:v>-1.1999999999999999E-3</c:v>
                </c:pt>
                <c:pt idx="1251">
                  <c:v>-1.1999999999999999E-3</c:v>
                </c:pt>
                <c:pt idx="1252">
                  <c:v>-1.1999999999999999E-3</c:v>
                </c:pt>
                <c:pt idx="1253">
                  <c:v>-1.1999999999999999E-3</c:v>
                </c:pt>
                <c:pt idx="1254">
                  <c:v>-1.2600000000000001E-3</c:v>
                </c:pt>
                <c:pt idx="1255">
                  <c:v>-1.2600000000000001E-3</c:v>
                </c:pt>
                <c:pt idx="1256">
                  <c:v>-1.2600000000000001E-3</c:v>
                </c:pt>
                <c:pt idx="1257">
                  <c:v>-1.2600000000000001E-3</c:v>
                </c:pt>
                <c:pt idx="1258">
                  <c:v>-1.2600000000000001E-3</c:v>
                </c:pt>
                <c:pt idx="1259">
                  <c:v>-1.2600000000000001E-3</c:v>
                </c:pt>
                <c:pt idx="1260">
                  <c:v>-1.2600000000000001E-3</c:v>
                </c:pt>
                <c:pt idx="1261">
                  <c:v>-1.2600000000000001E-3</c:v>
                </c:pt>
                <c:pt idx="1262">
                  <c:v>-1.2600000000000001E-3</c:v>
                </c:pt>
                <c:pt idx="1263">
                  <c:v>-1.2600000000000001E-3</c:v>
                </c:pt>
                <c:pt idx="1264">
                  <c:v>-1.2600000000000001E-3</c:v>
                </c:pt>
                <c:pt idx="1265">
                  <c:v>-1.31E-3</c:v>
                </c:pt>
                <c:pt idx="1266">
                  <c:v>-1.31E-3</c:v>
                </c:pt>
                <c:pt idx="1267">
                  <c:v>-1.31E-3</c:v>
                </c:pt>
                <c:pt idx="1268">
                  <c:v>-1.31E-3</c:v>
                </c:pt>
                <c:pt idx="1269">
                  <c:v>-1.31E-3</c:v>
                </c:pt>
                <c:pt idx="1270">
                  <c:v>-1.31E-3</c:v>
                </c:pt>
                <c:pt idx="1271">
                  <c:v>-1.31E-3</c:v>
                </c:pt>
                <c:pt idx="1272">
                  <c:v>-1.31E-3</c:v>
                </c:pt>
                <c:pt idx="1273">
                  <c:v>-1.31E-3</c:v>
                </c:pt>
                <c:pt idx="1274">
                  <c:v>-1.3699999999999999E-3</c:v>
                </c:pt>
                <c:pt idx="1275">
                  <c:v>-1.3699999999999999E-3</c:v>
                </c:pt>
                <c:pt idx="1276">
                  <c:v>-1.3699999999999999E-3</c:v>
                </c:pt>
                <c:pt idx="1277">
                  <c:v>-1.3699999999999999E-3</c:v>
                </c:pt>
                <c:pt idx="1278">
                  <c:v>-1.3699999999999999E-3</c:v>
                </c:pt>
                <c:pt idx="1279">
                  <c:v>-1.3699999999999999E-3</c:v>
                </c:pt>
                <c:pt idx="1280">
                  <c:v>-1.3699999999999999E-3</c:v>
                </c:pt>
                <c:pt idx="1281">
                  <c:v>-1.3699999999999999E-3</c:v>
                </c:pt>
                <c:pt idx="1282">
                  <c:v>-1.3699999999999999E-3</c:v>
                </c:pt>
                <c:pt idx="1283">
                  <c:v>-1.3699999999999999E-3</c:v>
                </c:pt>
                <c:pt idx="1284">
                  <c:v>-1.42E-3</c:v>
                </c:pt>
                <c:pt idx="1285">
                  <c:v>-1.42E-3</c:v>
                </c:pt>
                <c:pt idx="1286">
                  <c:v>-1.42E-3</c:v>
                </c:pt>
                <c:pt idx="1287">
                  <c:v>-1.42E-3</c:v>
                </c:pt>
                <c:pt idx="1288">
                  <c:v>-1.42E-3</c:v>
                </c:pt>
                <c:pt idx="1289">
                  <c:v>-1.42E-3</c:v>
                </c:pt>
                <c:pt idx="1290">
                  <c:v>-1.42E-3</c:v>
                </c:pt>
                <c:pt idx="1291">
                  <c:v>-1.42E-3</c:v>
                </c:pt>
                <c:pt idx="1292">
                  <c:v>-1.42E-3</c:v>
                </c:pt>
                <c:pt idx="1293">
                  <c:v>-1.48E-3</c:v>
                </c:pt>
                <c:pt idx="1294">
                  <c:v>-1.48E-3</c:v>
                </c:pt>
                <c:pt idx="1295">
                  <c:v>-1.48E-3</c:v>
                </c:pt>
                <c:pt idx="1296">
                  <c:v>-1.48E-3</c:v>
                </c:pt>
                <c:pt idx="1297">
                  <c:v>-1.48E-3</c:v>
                </c:pt>
                <c:pt idx="1298">
                  <c:v>-1.48E-3</c:v>
                </c:pt>
                <c:pt idx="1299">
                  <c:v>-1.48E-3</c:v>
                </c:pt>
                <c:pt idx="1300">
                  <c:v>-1.48E-3</c:v>
                </c:pt>
                <c:pt idx="1301">
                  <c:v>-1.48E-3</c:v>
                </c:pt>
                <c:pt idx="1302">
                  <c:v>-1.5299999999999999E-3</c:v>
                </c:pt>
                <c:pt idx="1303">
                  <c:v>-1.5299999999999999E-3</c:v>
                </c:pt>
                <c:pt idx="1304">
                  <c:v>-1.5299999999999999E-3</c:v>
                </c:pt>
                <c:pt idx="1305">
                  <c:v>-1.5299999999999999E-3</c:v>
                </c:pt>
                <c:pt idx="1306">
                  <c:v>-1.5299999999999999E-3</c:v>
                </c:pt>
                <c:pt idx="1307">
                  <c:v>-1.5299999999999999E-3</c:v>
                </c:pt>
                <c:pt idx="1308">
                  <c:v>-1.5299999999999999E-3</c:v>
                </c:pt>
                <c:pt idx="1309">
                  <c:v>-1.5299999999999999E-3</c:v>
                </c:pt>
                <c:pt idx="1310">
                  <c:v>-1.5900000000000001E-3</c:v>
                </c:pt>
                <c:pt idx="1311">
                  <c:v>-1.5900000000000001E-3</c:v>
                </c:pt>
                <c:pt idx="1312">
                  <c:v>-1.5900000000000001E-3</c:v>
                </c:pt>
                <c:pt idx="1313">
                  <c:v>-1.5900000000000001E-3</c:v>
                </c:pt>
                <c:pt idx="1314">
                  <c:v>-1.5900000000000001E-3</c:v>
                </c:pt>
                <c:pt idx="1315">
                  <c:v>-1.5900000000000001E-3</c:v>
                </c:pt>
                <c:pt idx="1316">
                  <c:v>-1.5900000000000001E-3</c:v>
                </c:pt>
                <c:pt idx="1317">
                  <c:v>-1.64E-3</c:v>
                </c:pt>
                <c:pt idx="1318">
                  <c:v>-1.64E-3</c:v>
                </c:pt>
                <c:pt idx="1319">
                  <c:v>-1.64E-3</c:v>
                </c:pt>
                <c:pt idx="1320">
                  <c:v>-1.64E-3</c:v>
                </c:pt>
                <c:pt idx="1321">
                  <c:v>-1.64E-3</c:v>
                </c:pt>
                <c:pt idx="1322">
                  <c:v>-1.64E-3</c:v>
                </c:pt>
                <c:pt idx="1323">
                  <c:v>-1.64E-3</c:v>
                </c:pt>
                <c:pt idx="1324">
                  <c:v>-1.64E-3</c:v>
                </c:pt>
                <c:pt idx="1325">
                  <c:v>-1.6900000000000001E-3</c:v>
                </c:pt>
                <c:pt idx="1326">
                  <c:v>-1.6900000000000001E-3</c:v>
                </c:pt>
                <c:pt idx="1327">
                  <c:v>-1.6900000000000001E-3</c:v>
                </c:pt>
                <c:pt idx="1328">
                  <c:v>-1.6900000000000001E-3</c:v>
                </c:pt>
                <c:pt idx="1329">
                  <c:v>-1.6900000000000001E-3</c:v>
                </c:pt>
                <c:pt idx="1330">
                  <c:v>-1.6900000000000001E-3</c:v>
                </c:pt>
                <c:pt idx="1331">
                  <c:v>-1.6900000000000001E-3</c:v>
                </c:pt>
                <c:pt idx="1332">
                  <c:v>-1.75E-3</c:v>
                </c:pt>
                <c:pt idx="1333">
                  <c:v>-1.75E-3</c:v>
                </c:pt>
                <c:pt idx="1334">
                  <c:v>-1.75E-3</c:v>
                </c:pt>
                <c:pt idx="1335">
                  <c:v>-1.75E-3</c:v>
                </c:pt>
                <c:pt idx="1336">
                  <c:v>-1.75E-3</c:v>
                </c:pt>
                <c:pt idx="1337">
                  <c:v>-1.75E-3</c:v>
                </c:pt>
                <c:pt idx="1338">
                  <c:v>-1.8E-3</c:v>
                </c:pt>
                <c:pt idx="1339">
                  <c:v>-1.8E-3</c:v>
                </c:pt>
                <c:pt idx="1340">
                  <c:v>-1.8E-3</c:v>
                </c:pt>
                <c:pt idx="1341">
                  <c:v>-1.8E-3</c:v>
                </c:pt>
                <c:pt idx="1342">
                  <c:v>-1.8E-3</c:v>
                </c:pt>
                <c:pt idx="1343">
                  <c:v>-1.8E-3</c:v>
                </c:pt>
                <c:pt idx="1344">
                  <c:v>-1.8E-3</c:v>
                </c:pt>
                <c:pt idx="1345">
                  <c:v>-1.8600000000000001E-3</c:v>
                </c:pt>
                <c:pt idx="1346">
                  <c:v>-1.8600000000000001E-3</c:v>
                </c:pt>
                <c:pt idx="1347">
                  <c:v>-1.8600000000000001E-3</c:v>
                </c:pt>
                <c:pt idx="1348">
                  <c:v>-1.8600000000000001E-3</c:v>
                </c:pt>
                <c:pt idx="1349">
                  <c:v>-1.8600000000000001E-3</c:v>
                </c:pt>
                <c:pt idx="1350">
                  <c:v>-1.8600000000000001E-3</c:v>
                </c:pt>
                <c:pt idx="1351">
                  <c:v>-1.91E-3</c:v>
                </c:pt>
                <c:pt idx="1352">
                  <c:v>-1.91E-3</c:v>
                </c:pt>
                <c:pt idx="1353">
                  <c:v>-1.91E-3</c:v>
                </c:pt>
                <c:pt idx="1354">
                  <c:v>-1.91E-3</c:v>
                </c:pt>
                <c:pt idx="1355">
                  <c:v>-1.91E-3</c:v>
                </c:pt>
                <c:pt idx="1356">
                  <c:v>-1.91E-3</c:v>
                </c:pt>
                <c:pt idx="1357">
                  <c:v>-1.97E-3</c:v>
                </c:pt>
                <c:pt idx="1358">
                  <c:v>-1.97E-3</c:v>
                </c:pt>
                <c:pt idx="1359">
                  <c:v>-1.97E-3</c:v>
                </c:pt>
                <c:pt idx="1360">
                  <c:v>-1.97E-3</c:v>
                </c:pt>
                <c:pt idx="1361">
                  <c:v>-1.97E-3</c:v>
                </c:pt>
                <c:pt idx="1362">
                  <c:v>-1.97E-3</c:v>
                </c:pt>
                <c:pt idx="1363">
                  <c:v>-1.97E-3</c:v>
                </c:pt>
                <c:pt idx="1364">
                  <c:v>-2.0200000000000001E-3</c:v>
                </c:pt>
                <c:pt idx="1365">
                  <c:v>-2.0200000000000001E-3</c:v>
                </c:pt>
                <c:pt idx="1366">
                  <c:v>-2.0200000000000001E-3</c:v>
                </c:pt>
                <c:pt idx="1367">
                  <c:v>-2.0200000000000001E-3</c:v>
                </c:pt>
                <c:pt idx="1368">
                  <c:v>-2.0200000000000001E-3</c:v>
                </c:pt>
                <c:pt idx="1369">
                  <c:v>-2.0200000000000001E-3</c:v>
                </c:pt>
                <c:pt idx="1370">
                  <c:v>-2.0200000000000001E-3</c:v>
                </c:pt>
                <c:pt idx="1371">
                  <c:v>-2.0799999999999998E-3</c:v>
                </c:pt>
                <c:pt idx="1372">
                  <c:v>-2.0799999999999998E-3</c:v>
                </c:pt>
                <c:pt idx="1373">
                  <c:v>-2.0799999999999998E-3</c:v>
                </c:pt>
                <c:pt idx="1374">
                  <c:v>-2.0799999999999998E-3</c:v>
                </c:pt>
                <c:pt idx="1375">
                  <c:v>-2.0799999999999998E-3</c:v>
                </c:pt>
                <c:pt idx="1376">
                  <c:v>-2.0799999999999998E-3</c:v>
                </c:pt>
                <c:pt idx="1377">
                  <c:v>-2.0799999999999998E-3</c:v>
                </c:pt>
                <c:pt idx="1378">
                  <c:v>-2.1299999999999999E-3</c:v>
                </c:pt>
                <c:pt idx="1379">
                  <c:v>-2.1299999999999999E-3</c:v>
                </c:pt>
                <c:pt idx="1380">
                  <c:v>-2.1299999999999999E-3</c:v>
                </c:pt>
                <c:pt idx="1381">
                  <c:v>-2.1299999999999999E-3</c:v>
                </c:pt>
                <c:pt idx="1382">
                  <c:v>-2.1299999999999999E-3</c:v>
                </c:pt>
                <c:pt idx="1383">
                  <c:v>-2.1299999999999999E-3</c:v>
                </c:pt>
                <c:pt idx="1384">
                  <c:v>-2.1299999999999999E-3</c:v>
                </c:pt>
                <c:pt idx="1385">
                  <c:v>-2.1299999999999999E-3</c:v>
                </c:pt>
                <c:pt idx="1386">
                  <c:v>-2.1299999999999999E-3</c:v>
                </c:pt>
                <c:pt idx="1387">
                  <c:v>-2.1299999999999999E-3</c:v>
                </c:pt>
                <c:pt idx="1388">
                  <c:v>-2.1299999999999999E-3</c:v>
                </c:pt>
                <c:pt idx="1389">
                  <c:v>-2.1800000000000001E-3</c:v>
                </c:pt>
                <c:pt idx="1390">
                  <c:v>-2.1800000000000001E-3</c:v>
                </c:pt>
                <c:pt idx="1391">
                  <c:v>-2.1800000000000001E-3</c:v>
                </c:pt>
                <c:pt idx="1392">
                  <c:v>-2.1800000000000001E-3</c:v>
                </c:pt>
                <c:pt idx="1393">
                  <c:v>-2.1800000000000001E-3</c:v>
                </c:pt>
                <c:pt idx="1394">
                  <c:v>-2.1800000000000001E-3</c:v>
                </c:pt>
                <c:pt idx="1395">
                  <c:v>-2.1800000000000001E-3</c:v>
                </c:pt>
                <c:pt idx="1396">
                  <c:v>-2.1800000000000001E-3</c:v>
                </c:pt>
                <c:pt idx="1397">
                  <c:v>-2.1800000000000001E-3</c:v>
                </c:pt>
                <c:pt idx="1398">
                  <c:v>-2.1800000000000001E-3</c:v>
                </c:pt>
                <c:pt idx="1399">
                  <c:v>-2.1800000000000001E-3</c:v>
                </c:pt>
                <c:pt idx="1400">
                  <c:v>-2.1800000000000001E-3</c:v>
                </c:pt>
                <c:pt idx="1401">
                  <c:v>-2.1800000000000001E-3</c:v>
                </c:pt>
                <c:pt idx="1402">
                  <c:v>-2.1800000000000001E-3</c:v>
                </c:pt>
                <c:pt idx="1403">
                  <c:v>-2.1800000000000001E-3</c:v>
                </c:pt>
                <c:pt idx="1404">
                  <c:v>-2.1800000000000001E-3</c:v>
                </c:pt>
                <c:pt idx="1405">
                  <c:v>-2.1800000000000001E-3</c:v>
                </c:pt>
                <c:pt idx="1406">
                  <c:v>-2.1800000000000001E-3</c:v>
                </c:pt>
                <c:pt idx="1407">
                  <c:v>-2.1800000000000001E-3</c:v>
                </c:pt>
                <c:pt idx="1408">
                  <c:v>-2.1800000000000001E-3</c:v>
                </c:pt>
                <c:pt idx="1409">
                  <c:v>-2.1800000000000001E-3</c:v>
                </c:pt>
                <c:pt idx="1410">
                  <c:v>-2.1800000000000001E-3</c:v>
                </c:pt>
                <c:pt idx="1411">
                  <c:v>-2.1800000000000001E-3</c:v>
                </c:pt>
                <c:pt idx="1412">
                  <c:v>-2.1800000000000001E-3</c:v>
                </c:pt>
                <c:pt idx="1413">
                  <c:v>-2.1800000000000001E-3</c:v>
                </c:pt>
                <c:pt idx="1414">
                  <c:v>-2.1800000000000001E-3</c:v>
                </c:pt>
                <c:pt idx="1415">
                  <c:v>-2.1800000000000001E-3</c:v>
                </c:pt>
                <c:pt idx="1416">
                  <c:v>-2.1800000000000001E-3</c:v>
                </c:pt>
                <c:pt idx="1417">
                  <c:v>-2.1800000000000001E-3</c:v>
                </c:pt>
                <c:pt idx="1418">
                  <c:v>-2.1800000000000001E-3</c:v>
                </c:pt>
                <c:pt idx="1419">
                  <c:v>-2.1800000000000001E-3</c:v>
                </c:pt>
                <c:pt idx="1420">
                  <c:v>-2.1800000000000001E-3</c:v>
                </c:pt>
                <c:pt idx="1421">
                  <c:v>-2.1800000000000001E-3</c:v>
                </c:pt>
                <c:pt idx="1422">
                  <c:v>-2.1299999999999999E-3</c:v>
                </c:pt>
                <c:pt idx="1423">
                  <c:v>-2.1299999999999999E-3</c:v>
                </c:pt>
                <c:pt idx="1424">
                  <c:v>-2.1299999999999999E-3</c:v>
                </c:pt>
                <c:pt idx="1425">
                  <c:v>-2.1299999999999999E-3</c:v>
                </c:pt>
                <c:pt idx="1426">
                  <c:v>-2.1299999999999999E-3</c:v>
                </c:pt>
                <c:pt idx="1427">
                  <c:v>-2.1299999999999999E-3</c:v>
                </c:pt>
                <c:pt idx="1428">
                  <c:v>-2.1299999999999999E-3</c:v>
                </c:pt>
                <c:pt idx="1429">
                  <c:v>-2.1299999999999999E-3</c:v>
                </c:pt>
                <c:pt idx="1430">
                  <c:v>-2.1299999999999999E-3</c:v>
                </c:pt>
                <c:pt idx="1431">
                  <c:v>-2.0799999999999998E-3</c:v>
                </c:pt>
                <c:pt idx="1432">
                  <c:v>-2.0799999999999998E-3</c:v>
                </c:pt>
                <c:pt idx="1433">
                  <c:v>-2.0799999999999998E-3</c:v>
                </c:pt>
                <c:pt idx="1434">
                  <c:v>-2.0799999999999998E-3</c:v>
                </c:pt>
                <c:pt idx="1435">
                  <c:v>-2.0799999999999998E-3</c:v>
                </c:pt>
                <c:pt idx="1436">
                  <c:v>-2.0799999999999998E-3</c:v>
                </c:pt>
                <c:pt idx="1437">
                  <c:v>-2.0799999999999998E-3</c:v>
                </c:pt>
                <c:pt idx="1438">
                  <c:v>-2.0200000000000001E-3</c:v>
                </c:pt>
                <c:pt idx="1439">
                  <c:v>-2.0200000000000001E-3</c:v>
                </c:pt>
                <c:pt idx="1440">
                  <c:v>-2.0200000000000001E-3</c:v>
                </c:pt>
                <c:pt idx="1441">
                  <c:v>-2.0200000000000001E-3</c:v>
                </c:pt>
                <c:pt idx="1442">
                  <c:v>-2.0200000000000001E-3</c:v>
                </c:pt>
                <c:pt idx="1443">
                  <c:v>-2.0200000000000001E-3</c:v>
                </c:pt>
                <c:pt idx="1444">
                  <c:v>-1.97E-3</c:v>
                </c:pt>
                <c:pt idx="1445">
                  <c:v>-1.97E-3</c:v>
                </c:pt>
                <c:pt idx="1446">
                  <c:v>-1.97E-3</c:v>
                </c:pt>
                <c:pt idx="1447">
                  <c:v>-1.97E-3</c:v>
                </c:pt>
                <c:pt idx="1448">
                  <c:v>-1.97E-3</c:v>
                </c:pt>
                <c:pt idx="1449">
                  <c:v>-1.91E-3</c:v>
                </c:pt>
                <c:pt idx="1450">
                  <c:v>-1.91E-3</c:v>
                </c:pt>
                <c:pt idx="1451">
                  <c:v>-1.91E-3</c:v>
                </c:pt>
                <c:pt idx="1452">
                  <c:v>-1.91E-3</c:v>
                </c:pt>
                <c:pt idx="1453">
                  <c:v>-1.91E-3</c:v>
                </c:pt>
                <c:pt idx="1454">
                  <c:v>-1.8600000000000001E-3</c:v>
                </c:pt>
                <c:pt idx="1455">
                  <c:v>-1.8600000000000001E-3</c:v>
                </c:pt>
                <c:pt idx="1456">
                  <c:v>-1.8600000000000001E-3</c:v>
                </c:pt>
                <c:pt idx="1457">
                  <c:v>-1.8600000000000001E-3</c:v>
                </c:pt>
                <c:pt idx="1458">
                  <c:v>-1.8600000000000001E-3</c:v>
                </c:pt>
                <c:pt idx="1459">
                  <c:v>-1.8E-3</c:v>
                </c:pt>
                <c:pt idx="1460">
                  <c:v>-1.8E-3</c:v>
                </c:pt>
                <c:pt idx="1461">
                  <c:v>-1.8E-3</c:v>
                </c:pt>
                <c:pt idx="1462">
                  <c:v>-1.8E-3</c:v>
                </c:pt>
                <c:pt idx="1463">
                  <c:v>-1.8E-3</c:v>
                </c:pt>
                <c:pt idx="1464">
                  <c:v>-1.8E-3</c:v>
                </c:pt>
                <c:pt idx="1465">
                  <c:v>-1.75E-3</c:v>
                </c:pt>
                <c:pt idx="1466">
                  <c:v>-1.75E-3</c:v>
                </c:pt>
                <c:pt idx="1467">
                  <c:v>-1.75E-3</c:v>
                </c:pt>
                <c:pt idx="1468">
                  <c:v>-1.75E-3</c:v>
                </c:pt>
                <c:pt idx="1469">
                  <c:v>-1.75E-3</c:v>
                </c:pt>
                <c:pt idx="1470">
                  <c:v>-1.6900000000000001E-3</c:v>
                </c:pt>
                <c:pt idx="1471">
                  <c:v>-1.6900000000000001E-3</c:v>
                </c:pt>
                <c:pt idx="1472">
                  <c:v>-1.6900000000000001E-3</c:v>
                </c:pt>
                <c:pt idx="1473">
                  <c:v>-1.6900000000000001E-3</c:v>
                </c:pt>
                <c:pt idx="1474">
                  <c:v>-1.6900000000000001E-3</c:v>
                </c:pt>
                <c:pt idx="1475">
                  <c:v>-1.64E-3</c:v>
                </c:pt>
                <c:pt idx="1476">
                  <c:v>-1.64E-3</c:v>
                </c:pt>
                <c:pt idx="1477">
                  <c:v>-1.64E-3</c:v>
                </c:pt>
                <c:pt idx="1478">
                  <c:v>-1.64E-3</c:v>
                </c:pt>
                <c:pt idx="1479">
                  <c:v>-1.64E-3</c:v>
                </c:pt>
                <c:pt idx="1480">
                  <c:v>-1.64E-3</c:v>
                </c:pt>
                <c:pt idx="1481">
                  <c:v>-1.5900000000000001E-3</c:v>
                </c:pt>
                <c:pt idx="1482">
                  <c:v>-1.5900000000000001E-3</c:v>
                </c:pt>
                <c:pt idx="1483">
                  <c:v>-1.5900000000000001E-3</c:v>
                </c:pt>
                <c:pt idx="1484">
                  <c:v>-1.5900000000000001E-3</c:v>
                </c:pt>
                <c:pt idx="1485">
                  <c:v>-1.5900000000000001E-3</c:v>
                </c:pt>
                <c:pt idx="1486">
                  <c:v>-1.5900000000000001E-3</c:v>
                </c:pt>
                <c:pt idx="1487">
                  <c:v>-1.5900000000000001E-3</c:v>
                </c:pt>
                <c:pt idx="1488">
                  <c:v>-1.5900000000000001E-3</c:v>
                </c:pt>
                <c:pt idx="1489">
                  <c:v>-1.5299999999999999E-3</c:v>
                </c:pt>
                <c:pt idx="1490">
                  <c:v>-1.5299999999999999E-3</c:v>
                </c:pt>
                <c:pt idx="1491">
                  <c:v>-1.5299999999999999E-3</c:v>
                </c:pt>
                <c:pt idx="1492">
                  <c:v>-1.5299999999999999E-3</c:v>
                </c:pt>
                <c:pt idx="1493">
                  <c:v>-1.5299999999999999E-3</c:v>
                </c:pt>
                <c:pt idx="1494">
                  <c:v>-1.5299999999999999E-3</c:v>
                </c:pt>
                <c:pt idx="1495">
                  <c:v>-1.5299999999999999E-3</c:v>
                </c:pt>
                <c:pt idx="1496">
                  <c:v>-1.5299999999999999E-3</c:v>
                </c:pt>
                <c:pt idx="1497">
                  <c:v>-1.5299999999999999E-3</c:v>
                </c:pt>
                <c:pt idx="1498">
                  <c:v>-1.5299999999999999E-3</c:v>
                </c:pt>
                <c:pt idx="1499">
                  <c:v>-1.5299999999999999E-3</c:v>
                </c:pt>
                <c:pt idx="1500">
                  <c:v>-1.5299999999999999E-3</c:v>
                </c:pt>
                <c:pt idx="1501">
                  <c:v>-1.5299999999999999E-3</c:v>
                </c:pt>
                <c:pt idx="1502">
                  <c:v>-1.48E-3</c:v>
                </c:pt>
                <c:pt idx="1503">
                  <c:v>-1.48E-3</c:v>
                </c:pt>
                <c:pt idx="1504">
                  <c:v>-1.48E-3</c:v>
                </c:pt>
                <c:pt idx="1505">
                  <c:v>-1.48E-3</c:v>
                </c:pt>
                <c:pt idx="1506">
                  <c:v>-1.48E-3</c:v>
                </c:pt>
                <c:pt idx="1507">
                  <c:v>-1.48E-3</c:v>
                </c:pt>
                <c:pt idx="1508">
                  <c:v>-1.48E-3</c:v>
                </c:pt>
                <c:pt idx="1509">
                  <c:v>-1.48E-3</c:v>
                </c:pt>
                <c:pt idx="1510">
                  <c:v>-1.48E-3</c:v>
                </c:pt>
                <c:pt idx="1511">
                  <c:v>-1.48E-3</c:v>
                </c:pt>
                <c:pt idx="1512">
                  <c:v>-1.48E-3</c:v>
                </c:pt>
                <c:pt idx="1513">
                  <c:v>-1.48E-3</c:v>
                </c:pt>
                <c:pt idx="1514">
                  <c:v>-1.48E-3</c:v>
                </c:pt>
                <c:pt idx="1515">
                  <c:v>-1.5299999999999999E-3</c:v>
                </c:pt>
                <c:pt idx="1516">
                  <c:v>-1.5299999999999999E-3</c:v>
                </c:pt>
                <c:pt idx="1517">
                  <c:v>-1.5299999999999999E-3</c:v>
                </c:pt>
                <c:pt idx="1518">
                  <c:v>-1.5299999999999999E-3</c:v>
                </c:pt>
                <c:pt idx="1519">
                  <c:v>-1.5299999999999999E-3</c:v>
                </c:pt>
                <c:pt idx="1520">
                  <c:v>-1.5299999999999999E-3</c:v>
                </c:pt>
                <c:pt idx="1521">
                  <c:v>-1.5299999999999999E-3</c:v>
                </c:pt>
                <c:pt idx="1522">
                  <c:v>-1.5299999999999999E-3</c:v>
                </c:pt>
                <c:pt idx="1523">
                  <c:v>-1.5299999999999999E-3</c:v>
                </c:pt>
                <c:pt idx="1524">
                  <c:v>-1.5299999999999999E-3</c:v>
                </c:pt>
                <c:pt idx="1525">
                  <c:v>-1.5299999999999999E-3</c:v>
                </c:pt>
                <c:pt idx="1526">
                  <c:v>-1.5299999999999999E-3</c:v>
                </c:pt>
                <c:pt idx="1527">
                  <c:v>-1.5299999999999999E-3</c:v>
                </c:pt>
                <c:pt idx="1528">
                  <c:v>-1.5299999999999999E-3</c:v>
                </c:pt>
                <c:pt idx="1529">
                  <c:v>-1.5900000000000001E-3</c:v>
                </c:pt>
                <c:pt idx="1530">
                  <c:v>-1.5900000000000001E-3</c:v>
                </c:pt>
                <c:pt idx="1531">
                  <c:v>-1.5900000000000001E-3</c:v>
                </c:pt>
                <c:pt idx="1532">
                  <c:v>-1.5900000000000001E-3</c:v>
                </c:pt>
                <c:pt idx="1533">
                  <c:v>-1.5900000000000001E-3</c:v>
                </c:pt>
                <c:pt idx="1534">
                  <c:v>-1.5900000000000001E-3</c:v>
                </c:pt>
                <c:pt idx="1535">
                  <c:v>-1.5900000000000001E-3</c:v>
                </c:pt>
                <c:pt idx="1536">
                  <c:v>-1.5900000000000001E-3</c:v>
                </c:pt>
                <c:pt idx="1537">
                  <c:v>-1.5900000000000001E-3</c:v>
                </c:pt>
                <c:pt idx="1538">
                  <c:v>-1.64E-3</c:v>
                </c:pt>
                <c:pt idx="1539">
                  <c:v>-1.64E-3</c:v>
                </c:pt>
                <c:pt idx="1540">
                  <c:v>-1.64E-3</c:v>
                </c:pt>
                <c:pt idx="1541">
                  <c:v>-1.64E-3</c:v>
                </c:pt>
                <c:pt idx="1542">
                  <c:v>-1.64E-3</c:v>
                </c:pt>
                <c:pt idx="1543">
                  <c:v>-1.64E-3</c:v>
                </c:pt>
                <c:pt idx="1544">
                  <c:v>-1.64E-3</c:v>
                </c:pt>
                <c:pt idx="1545">
                  <c:v>-1.64E-3</c:v>
                </c:pt>
                <c:pt idx="1546">
                  <c:v>-1.6900000000000001E-3</c:v>
                </c:pt>
                <c:pt idx="1547">
                  <c:v>-1.6900000000000001E-3</c:v>
                </c:pt>
                <c:pt idx="1548">
                  <c:v>-1.6900000000000001E-3</c:v>
                </c:pt>
                <c:pt idx="1549">
                  <c:v>-1.6900000000000001E-3</c:v>
                </c:pt>
                <c:pt idx="1550">
                  <c:v>-1.6900000000000001E-3</c:v>
                </c:pt>
                <c:pt idx="1551">
                  <c:v>-1.6900000000000001E-3</c:v>
                </c:pt>
                <c:pt idx="1552">
                  <c:v>-1.6900000000000001E-3</c:v>
                </c:pt>
                <c:pt idx="1553">
                  <c:v>-1.6900000000000001E-3</c:v>
                </c:pt>
                <c:pt idx="1554">
                  <c:v>-1.75E-3</c:v>
                </c:pt>
                <c:pt idx="1555">
                  <c:v>-1.75E-3</c:v>
                </c:pt>
                <c:pt idx="1556">
                  <c:v>-1.75E-3</c:v>
                </c:pt>
                <c:pt idx="1557">
                  <c:v>-1.75E-3</c:v>
                </c:pt>
                <c:pt idx="1558">
                  <c:v>-1.75E-3</c:v>
                </c:pt>
                <c:pt idx="1559">
                  <c:v>-1.75E-3</c:v>
                </c:pt>
                <c:pt idx="1560">
                  <c:v>-1.75E-3</c:v>
                </c:pt>
                <c:pt idx="1561">
                  <c:v>-1.75E-3</c:v>
                </c:pt>
                <c:pt idx="1562">
                  <c:v>-1.75E-3</c:v>
                </c:pt>
                <c:pt idx="1563">
                  <c:v>-1.8E-3</c:v>
                </c:pt>
                <c:pt idx="1564">
                  <c:v>-1.8E-3</c:v>
                </c:pt>
                <c:pt idx="1565">
                  <c:v>-1.8E-3</c:v>
                </c:pt>
                <c:pt idx="1566">
                  <c:v>-1.8E-3</c:v>
                </c:pt>
                <c:pt idx="1567">
                  <c:v>-1.8E-3</c:v>
                </c:pt>
                <c:pt idx="1568">
                  <c:v>-1.8E-3</c:v>
                </c:pt>
                <c:pt idx="1569">
                  <c:v>-1.8E-3</c:v>
                </c:pt>
                <c:pt idx="1570">
                  <c:v>-1.8E-3</c:v>
                </c:pt>
                <c:pt idx="1571">
                  <c:v>-1.8E-3</c:v>
                </c:pt>
                <c:pt idx="1572">
                  <c:v>-1.8E-3</c:v>
                </c:pt>
                <c:pt idx="1573">
                  <c:v>-1.8E-3</c:v>
                </c:pt>
                <c:pt idx="1574">
                  <c:v>-1.8E-3</c:v>
                </c:pt>
                <c:pt idx="1575">
                  <c:v>-1.8E-3</c:v>
                </c:pt>
                <c:pt idx="1576">
                  <c:v>-1.8E-3</c:v>
                </c:pt>
                <c:pt idx="1577">
                  <c:v>-1.8E-3</c:v>
                </c:pt>
                <c:pt idx="1578">
                  <c:v>-1.8E-3</c:v>
                </c:pt>
                <c:pt idx="1579">
                  <c:v>-1.8E-3</c:v>
                </c:pt>
                <c:pt idx="1580">
                  <c:v>-1.8E-3</c:v>
                </c:pt>
                <c:pt idx="1581">
                  <c:v>-1.8E-3</c:v>
                </c:pt>
                <c:pt idx="1582">
                  <c:v>-1.8E-3</c:v>
                </c:pt>
                <c:pt idx="1583">
                  <c:v>-1.8E-3</c:v>
                </c:pt>
                <c:pt idx="1584">
                  <c:v>-1.8E-3</c:v>
                </c:pt>
                <c:pt idx="1585">
                  <c:v>-1.8E-3</c:v>
                </c:pt>
                <c:pt idx="1586">
                  <c:v>-1.8E-3</c:v>
                </c:pt>
                <c:pt idx="1587">
                  <c:v>-1.8E-3</c:v>
                </c:pt>
                <c:pt idx="1588">
                  <c:v>-1.8E-3</c:v>
                </c:pt>
                <c:pt idx="1589">
                  <c:v>-1.8E-3</c:v>
                </c:pt>
                <c:pt idx="1590">
                  <c:v>-1.8E-3</c:v>
                </c:pt>
                <c:pt idx="1591">
                  <c:v>-1.8E-3</c:v>
                </c:pt>
                <c:pt idx="1592">
                  <c:v>-1.8E-3</c:v>
                </c:pt>
                <c:pt idx="1593">
                  <c:v>-1.8E-3</c:v>
                </c:pt>
                <c:pt idx="1594">
                  <c:v>-1.75E-3</c:v>
                </c:pt>
                <c:pt idx="1595">
                  <c:v>-1.75E-3</c:v>
                </c:pt>
                <c:pt idx="1596">
                  <c:v>-1.75E-3</c:v>
                </c:pt>
                <c:pt idx="1597">
                  <c:v>-1.75E-3</c:v>
                </c:pt>
                <c:pt idx="1598">
                  <c:v>-1.75E-3</c:v>
                </c:pt>
                <c:pt idx="1599">
                  <c:v>-1.75E-3</c:v>
                </c:pt>
                <c:pt idx="1600">
                  <c:v>-1.75E-3</c:v>
                </c:pt>
                <c:pt idx="1601">
                  <c:v>-1.75E-3</c:v>
                </c:pt>
                <c:pt idx="1602">
                  <c:v>-1.6900000000000001E-3</c:v>
                </c:pt>
                <c:pt idx="1603">
                  <c:v>-1.6900000000000001E-3</c:v>
                </c:pt>
                <c:pt idx="1604">
                  <c:v>-1.6900000000000001E-3</c:v>
                </c:pt>
                <c:pt idx="1605">
                  <c:v>-1.6900000000000001E-3</c:v>
                </c:pt>
                <c:pt idx="1606">
                  <c:v>-1.6900000000000001E-3</c:v>
                </c:pt>
                <c:pt idx="1607">
                  <c:v>-1.6900000000000001E-3</c:v>
                </c:pt>
                <c:pt idx="1608">
                  <c:v>-1.6900000000000001E-3</c:v>
                </c:pt>
                <c:pt idx="1609">
                  <c:v>-1.64E-3</c:v>
                </c:pt>
                <c:pt idx="1610">
                  <c:v>-1.64E-3</c:v>
                </c:pt>
                <c:pt idx="1611">
                  <c:v>-1.64E-3</c:v>
                </c:pt>
                <c:pt idx="1612">
                  <c:v>-1.64E-3</c:v>
                </c:pt>
                <c:pt idx="1613">
                  <c:v>-1.64E-3</c:v>
                </c:pt>
                <c:pt idx="1614">
                  <c:v>-1.5900000000000001E-3</c:v>
                </c:pt>
                <c:pt idx="1615">
                  <c:v>-1.5900000000000001E-3</c:v>
                </c:pt>
                <c:pt idx="1616">
                  <c:v>-1.5900000000000001E-3</c:v>
                </c:pt>
                <c:pt idx="1617">
                  <c:v>-1.5900000000000001E-3</c:v>
                </c:pt>
                <c:pt idx="1618">
                  <c:v>-1.5900000000000001E-3</c:v>
                </c:pt>
                <c:pt idx="1619">
                  <c:v>-1.5299999999999999E-3</c:v>
                </c:pt>
                <c:pt idx="1620">
                  <c:v>-1.5299999999999999E-3</c:v>
                </c:pt>
                <c:pt idx="1621">
                  <c:v>-1.5299999999999999E-3</c:v>
                </c:pt>
                <c:pt idx="1622">
                  <c:v>-1.5299999999999999E-3</c:v>
                </c:pt>
                <c:pt idx="1623">
                  <c:v>-1.5299999999999999E-3</c:v>
                </c:pt>
                <c:pt idx="1624">
                  <c:v>-1.5299999999999999E-3</c:v>
                </c:pt>
                <c:pt idx="1625">
                  <c:v>-1.48E-3</c:v>
                </c:pt>
                <c:pt idx="1626">
                  <c:v>-1.48E-3</c:v>
                </c:pt>
                <c:pt idx="1627">
                  <c:v>-1.48E-3</c:v>
                </c:pt>
                <c:pt idx="1628">
                  <c:v>-1.48E-3</c:v>
                </c:pt>
                <c:pt idx="1629">
                  <c:v>-1.48E-3</c:v>
                </c:pt>
                <c:pt idx="1630">
                  <c:v>-1.42E-3</c:v>
                </c:pt>
                <c:pt idx="1631">
                  <c:v>-1.42E-3</c:v>
                </c:pt>
                <c:pt idx="1632">
                  <c:v>-1.42E-3</c:v>
                </c:pt>
                <c:pt idx="1633">
                  <c:v>-1.42E-3</c:v>
                </c:pt>
                <c:pt idx="1634">
                  <c:v>-1.42E-3</c:v>
                </c:pt>
                <c:pt idx="1635">
                  <c:v>-1.3699999999999999E-3</c:v>
                </c:pt>
                <c:pt idx="1636">
                  <c:v>-1.3699999999999999E-3</c:v>
                </c:pt>
                <c:pt idx="1637">
                  <c:v>-1.3699999999999999E-3</c:v>
                </c:pt>
                <c:pt idx="1638">
                  <c:v>-1.3699999999999999E-3</c:v>
                </c:pt>
                <c:pt idx="1639">
                  <c:v>-1.3699999999999999E-3</c:v>
                </c:pt>
                <c:pt idx="1640">
                  <c:v>-1.3699999999999999E-3</c:v>
                </c:pt>
                <c:pt idx="1641">
                  <c:v>-1.3699999999999999E-3</c:v>
                </c:pt>
                <c:pt idx="1642">
                  <c:v>-1.31E-3</c:v>
                </c:pt>
                <c:pt idx="1643">
                  <c:v>-1.31E-3</c:v>
                </c:pt>
                <c:pt idx="1644">
                  <c:v>-1.31E-3</c:v>
                </c:pt>
                <c:pt idx="1645">
                  <c:v>-1.31E-3</c:v>
                </c:pt>
                <c:pt idx="1646">
                  <c:v>-1.31E-3</c:v>
                </c:pt>
                <c:pt idx="1647">
                  <c:v>-1.31E-3</c:v>
                </c:pt>
                <c:pt idx="1648">
                  <c:v>-1.31E-3</c:v>
                </c:pt>
                <c:pt idx="1649">
                  <c:v>-1.31E-3</c:v>
                </c:pt>
                <c:pt idx="1650">
                  <c:v>-1.2600000000000001E-3</c:v>
                </c:pt>
                <c:pt idx="1651">
                  <c:v>-1.2600000000000001E-3</c:v>
                </c:pt>
                <c:pt idx="1652">
                  <c:v>-1.2600000000000001E-3</c:v>
                </c:pt>
                <c:pt idx="1653">
                  <c:v>-1.2600000000000001E-3</c:v>
                </c:pt>
                <c:pt idx="1654">
                  <c:v>-1.2600000000000001E-3</c:v>
                </c:pt>
                <c:pt idx="1655">
                  <c:v>-1.2600000000000001E-3</c:v>
                </c:pt>
                <c:pt idx="1656">
                  <c:v>-1.2600000000000001E-3</c:v>
                </c:pt>
                <c:pt idx="1657">
                  <c:v>-1.2600000000000001E-3</c:v>
                </c:pt>
                <c:pt idx="1658">
                  <c:v>-1.2600000000000001E-3</c:v>
                </c:pt>
                <c:pt idx="1659">
                  <c:v>-1.2600000000000001E-3</c:v>
                </c:pt>
                <c:pt idx="1660">
                  <c:v>-1.2600000000000001E-3</c:v>
                </c:pt>
                <c:pt idx="1661">
                  <c:v>-1.2600000000000001E-3</c:v>
                </c:pt>
                <c:pt idx="1662">
                  <c:v>-1.2600000000000001E-3</c:v>
                </c:pt>
                <c:pt idx="1663">
                  <c:v>-1.2600000000000001E-3</c:v>
                </c:pt>
                <c:pt idx="1664">
                  <c:v>-1.2600000000000001E-3</c:v>
                </c:pt>
                <c:pt idx="1665">
                  <c:v>-1.2600000000000001E-3</c:v>
                </c:pt>
                <c:pt idx="1666">
                  <c:v>-1.2600000000000001E-3</c:v>
                </c:pt>
                <c:pt idx="1667">
                  <c:v>-1.2600000000000001E-3</c:v>
                </c:pt>
                <c:pt idx="1668">
                  <c:v>-1.2600000000000001E-3</c:v>
                </c:pt>
                <c:pt idx="1669">
                  <c:v>-1.2600000000000001E-3</c:v>
                </c:pt>
                <c:pt idx="1670">
                  <c:v>-1.2600000000000001E-3</c:v>
                </c:pt>
                <c:pt idx="1671">
                  <c:v>-1.2600000000000001E-3</c:v>
                </c:pt>
                <c:pt idx="1672">
                  <c:v>-1.31E-3</c:v>
                </c:pt>
                <c:pt idx="1673">
                  <c:v>-1.31E-3</c:v>
                </c:pt>
                <c:pt idx="1674">
                  <c:v>-1.31E-3</c:v>
                </c:pt>
                <c:pt idx="1675">
                  <c:v>-1.31E-3</c:v>
                </c:pt>
                <c:pt idx="1676">
                  <c:v>-1.31E-3</c:v>
                </c:pt>
                <c:pt idx="1677">
                  <c:v>-1.31E-3</c:v>
                </c:pt>
                <c:pt idx="1678">
                  <c:v>-1.31E-3</c:v>
                </c:pt>
                <c:pt idx="1679">
                  <c:v>-1.31E-3</c:v>
                </c:pt>
                <c:pt idx="1680">
                  <c:v>-1.3699999999999999E-3</c:v>
                </c:pt>
                <c:pt idx="1681">
                  <c:v>-1.3699999999999999E-3</c:v>
                </c:pt>
                <c:pt idx="1682">
                  <c:v>-1.3699999999999999E-3</c:v>
                </c:pt>
                <c:pt idx="1683">
                  <c:v>-1.3699999999999999E-3</c:v>
                </c:pt>
                <c:pt idx="1684">
                  <c:v>-1.3699999999999999E-3</c:v>
                </c:pt>
                <c:pt idx="1685">
                  <c:v>-1.42E-3</c:v>
                </c:pt>
                <c:pt idx="1686">
                  <c:v>-1.42E-3</c:v>
                </c:pt>
                <c:pt idx="1687">
                  <c:v>-1.42E-3</c:v>
                </c:pt>
                <c:pt idx="1688">
                  <c:v>-1.42E-3</c:v>
                </c:pt>
                <c:pt idx="1689">
                  <c:v>-1.42E-3</c:v>
                </c:pt>
                <c:pt idx="1690">
                  <c:v>-1.48E-3</c:v>
                </c:pt>
                <c:pt idx="1691">
                  <c:v>-1.48E-3</c:v>
                </c:pt>
                <c:pt idx="1692">
                  <c:v>-1.48E-3</c:v>
                </c:pt>
                <c:pt idx="1693">
                  <c:v>-1.48E-3</c:v>
                </c:pt>
                <c:pt idx="1694">
                  <c:v>-1.5299999999999999E-3</c:v>
                </c:pt>
                <c:pt idx="1695">
                  <c:v>-1.5299999999999999E-3</c:v>
                </c:pt>
                <c:pt idx="1696">
                  <c:v>-1.5299999999999999E-3</c:v>
                </c:pt>
                <c:pt idx="1697">
                  <c:v>-1.5299999999999999E-3</c:v>
                </c:pt>
                <c:pt idx="1698">
                  <c:v>-1.5900000000000001E-3</c:v>
                </c:pt>
                <c:pt idx="1699">
                  <c:v>-1.5900000000000001E-3</c:v>
                </c:pt>
                <c:pt idx="1700">
                  <c:v>-1.5900000000000001E-3</c:v>
                </c:pt>
                <c:pt idx="1701">
                  <c:v>-1.64E-3</c:v>
                </c:pt>
                <c:pt idx="1702">
                  <c:v>-1.64E-3</c:v>
                </c:pt>
                <c:pt idx="1703">
                  <c:v>-1.64E-3</c:v>
                </c:pt>
                <c:pt idx="1704">
                  <c:v>-1.64E-3</c:v>
                </c:pt>
                <c:pt idx="1705">
                  <c:v>-1.6900000000000001E-3</c:v>
                </c:pt>
                <c:pt idx="1706">
                  <c:v>-1.6900000000000001E-3</c:v>
                </c:pt>
                <c:pt idx="1707">
                  <c:v>-1.6900000000000001E-3</c:v>
                </c:pt>
                <c:pt idx="1708">
                  <c:v>-1.75E-3</c:v>
                </c:pt>
                <c:pt idx="1709">
                  <c:v>-1.75E-3</c:v>
                </c:pt>
                <c:pt idx="1710">
                  <c:v>-1.75E-3</c:v>
                </c:pt>
                <c:pt idx="1711">
                  <c:v>-1.75E-3</c:v>
                </c:pt>
                <c:pt idx="1712">
                  <c:v>-1.8E-3</c:v>
                </c:pt>
                <c:pt idx="1713">
                  <c:v>-1.8E-3</c:v>
                </c:pt>
                <c:pt idx="1714">
                  <c:v>-1.8E-3</c:v>
                </c:pt>
                <c:pt idx="1715">
                  <c:v>-1.8E-3</c:v>
                </c:pt>
                <c:pt idx="1716">
                  <c:v>-1.8600000000000001E-3</c:v>
                </c:pt>
                <c:pt idx="1717">
                  <c:v>-1.8600000000000001E-3</c:v>
                </c:pt>
                <c:pt idx="1718">
                  <c:v>-1.8600000000000001E-3</c:v>
                </c:pt>
                <c:pt idx="1719">
                  <c:v>-1.91E-3</c:v>
                </c:pt>
                <c:pt idx="1720">
                  <c:v>-1.91E-3</c:v>
                </c:pt>
                <c:pt idx="1721">
                  <c:v>-1.91E-3</c:v>
                </c:pt>
                <c:pt idx="1722">
                  <c:v>-1.91E-3</c:v>
                </c:pt>
                <c:pt idx="1723">
                  <c:v>-1.97E-3</c:v>
                </c:pt>
                <c:pt idx="1724">
                  <c:v>-1.97E-3</c:v>
                </c:pt>
                <c:pt idx="1725">
                  <c:v>-1.97E-3</c:v>
                </c:pt>
                <c:pt idx="1726">
                  <c:v>-1.97E-3</c:v>
                </c:pt>
                <c:pt idx="1727">
                  <c:v>-1.97E-3</c:v>
                </c:pt>
                <c:pt idx="1728">
                  <c:v>-2.0200000000000001E-3</c:v>
                </c:pt>
                <c:pt idx="1729">
                  <c:v>-2.0200000000000001E-3</c:v>
                </c:pt>
                <c:pt idx="1730">
                  <c:v>-2.0200000000000001E-3</c:v>
                </c:pt>
                <c:pt idx="1731">
                  <c:v>-2.0200000000000001E-3</c:v>
                </c:pt>
                <c:pt idx="1732">
                  <c:v>-2.0200000000000001E-3</c:v>
                </c:pt>
                <c:pt idx="1733">
                  <c:v>-2.0799999999999998E-3</c:v>
                </c:pt>
                <c:pt idx="1734">
                  <c:v>-2.0799999999999998E-3</c:v>
                </c:pt>
                <c:pt idx="1735">
                  <c:v>-2.0799999999999998E-3</c:v>
                </c:pt>
                <c:pt idx="1736">
                  <c:v>-2.0799999999999998E-3</c:v>
                </c:pt>
                <c:pt idx="1737">
                  <c:v>-2.0799999999999998E-3</c:v>
                </c:pt>
                <c:pt idx="1738">
                  <c:v>-2.0799999999999998E-3</c:v>
                </c:pt>
                <c:pt idx="1739">
                  <c:v>-2.0799999999999998E-3</c:v>
                </c:pt>
                <c:pt idx="1740">
                  <c:v>-2.0799999999999998E-3</c:v>
                </c:pt>
                <c:pt idx="1741">
                  <c:v>-2.0799999999999998E-3</c:v>
                </c:pt>
                <c:pt idx="1742">
                  <c:v>-2.0799999999999998E-3</c:v>
                </c:pt>
                <c:pt idx="1743">
                  <c:v>-2.1299999999999999E-3</c:v>
                </c:pt>
                <c:pt idx="1744">
                  <c:v>-2.1299999999999999E-3</c:v>
                </c:pt>
                <c:pt idx="1745">
                  <c:v>-2.1299999999999999E-3</c:v>
                </c:pt>
                <c:pt idx="1746">
                  <c:v>-2.1299999999999999E-3</c:v>
                </c:pt>
                <c:pt idx="1747">
                  <c:v>-2.1299999999999999E-3</c:v>
                </c:pt>
                <c:pt idx="1748">
                  <c:v>-2.1299999999999999E-3</c:v>
                </c:pt>
                <c:pt idx="1749">
                  <c:v>-2.1299999999999999E-3</c:v>
                </c:pt>
                <c:pt idx="1750">
                  <c:v>-2.1299999999999999E-3</c:v>
                </c:pt>
                <c:pt idx="1751">
                  <c:v>-2.1299999999999999E-3</c:v>
                </c:pt>
                <c:pt idx="1752">
                  <c:v>-2.1299999999999999E-3</c:v>
                </c:pt>
                <c:pt idx="1753">
                  <c:v>-2.0799999999999998E-3</c:v>
                </c:pt>
                <c:pt idx="1754">
                  <c:v>-2.0799999999999998E-3</c:v>
                </c:pt>
                <c:pt idx="1755">
                  <c:v>-2.0799999999999998E-3</c:v>
                </c:pt>
                <c:pt idx="1756">
                  <c:v>-2.0799999999999998E-3</c:v>
                </c:pt>
                <c:pt idx="1757">
                  <c:v>-2.0799999999999998E-3</c:v>
                </c:pt>
                <c:pt idx="1758">
                  <c:v>-2.0799999999999998E-3</c:v>
                </c:pt>
                <c:pt idx="1759">
                  <c:v>-2.0799999999999998E-3</c:v>
                </c:pt>
                <c:pt idx="1760">
                  <c:v>-2.0799999999999998E-3</c:v>
                </c:pt>
                <c:pt idx="1761">
                  <c:v>-2.0799999999999998E-3</c:v>
                </c:pt>
                <c:pt idx="1762">
                  <c:v>-2.0200000000000001E-3</c:v>
                </c:pt>
                <c:pt idx="1763">
                  <c:v>-2.0200000000000001E-3</c:v>
                </c:pt>
                <c:pt idx="1764">
                  <c:v>-2.0200000000000001E-3</c:v>
                </c:pt>
                <c:pt idx="1765">
                  <c:v>-2.0200000000000001E-3</c:v>
                </c:pt>
                <c:pt idx="1766">
                  <c:v>-2.0200000000000001E-3</c:v>
                </c:pt>
                <c:pt idx="1767">
                  <c:v>-1.97E-3</c:v>
                </c:pt>
                <c:pt idx="1768">
                  <c:v>-1.97E-3</c:v>
                </c:pt>
                <c:pt idx="1769">
                  <c:v>-1.97E-3</c:v>
                </c:pt>
                <c:pt idx="1770">
                  <c:v>-1.97E-3</c:v>
                </c:pt>
                <c:pt idx="1771">
                  <c:v>-1.91E-3</c:v>
                </c:pt>
                <c:pt idx="1772">
                  <c:v>-1.91E-3</c:v>
                </c:pt>
                <c:pt idx="1773">
                  <c:v>-1.91E-3</c:v>
                </c:pt>
                <c:pt idx="1774">
                  <c:v>-1.91E-3</c:v>
                </c:pt>
                <c:pt idx="1775">
                  <c:v>-1.8600000000000001E-3</c:v>
                </c:pt>
                <c:pt idx="1776">
                  <c:v>-1.8600000000000001E-3</c:v>
                </c:pt>
                <c:pt idx="1777">
                  <c:v>-1.8600000000000001E-3</c:v>
                </c:pt>
                <c:pt idx="1778">
                  <c:v>-1.8E-3</c:v>
                </c:pt>
                <c:pt idx="1779">
                  <c:v>-1.8E-3</c:v>
                </c:pt>
                <c:pt idx="1780">
                  <c:v>-1.8E-3</c:v>
                </c:pt>
                <c:pt idx="1781">
                  <c:v>-1.75E-3</c:v>
                </c:pt>
                <c:pt idx="1782">
                  <c:v>-1.75E-3</c:v>
                </c:pt>
                <c:pt idx="1783">
                  <c:v>-1.75E-3</c:v>
                </c:pt>
                <c:pt idx="1784">
                  <c:v>-1.6900000000000001E-3</c:v>
                </c:pt>
                <c:pt idx="1785">
                  <c:v>-1.6900000000000001E-3</c:v>
                </c:pt>
                <c:pt idx="1786">
                  <c:v>-1.6900000000000001E-3</c:v>
                </c:pt>
                <c:pt idx="1787">
                  <c:v>-1.64E-3</c:v>
                </c:pt>
                <c:pt idx="1788">
                  <c:v>-1.64E-3</c:v>
                </c:pt>
                <c:pt idx="1789">
                  <c:v>-1.64E-3</c:v>
                </c:pt>
                <c:pt idx="1790">
                  <c:v>-1.5900000000000001E-3</c:v>
                </c:pt>
                <c:pt idx="1791">
                  <c:v>-1.5900000000000001E-3</c:v>
                </c:pt>
                <c:pt idx="1792">
                  <c:v>-1.5900000000000001E-3</c:v>
                </c:pt>
                <c:pt idx="1793">
                  <c:v>-1.5299999999999999E-3</c:v>
                </c:pt>
                <c:pt idx="1794">
                  <c:v>-1.5299999999999999E-3</c:v>
                </c:pt>
                <c:pt idx="1795">
                  <c:v>-1.5299999999999999E-3</c:v>
                </c:pt>
                <c:pt idx="1796">
                  <c:v>-1.48E-3</c:v>
                </c:pt>
                <c:pt idx="1797">
                  <c:v>-1.48E-3</c:v>
                </c:pt>
                <c:pt idx="1798">
                  <c:v>-1.48E-3</c:v>
                </c:pt>
                <c:pt idx="1799">
                  <c:v>-1.42E-3</c:v>
                </c:pt>
                <c:pt idx="1800">
                  <c:v>-1.42E-3</c:v>
                </c:pt>
                <c:pt idx="1801">
                  <c:v>-1.42E-3</c:v>
                </c:pt>
                <c:pt idx="1802">
                  <c:v>-1.3699999999999999E-3</c:v>
                </c:pt>
                <c:pt idx="1803">
                  <c:v>-1.3699999999999999E-3</c:v>
                </c:pt>
                <c:pt idx="1804">
                  <c:v>-1.3699999999999999E-3</c:v>
                </c:pt>
                <c:pt idx="1805">
                  <c:v>-1.31E-3</c:v>
                </c:pt>
                <c:pt idx="1806">
                  <c:v>-1.31E-3</c:v>
                </c:pt>
                <c:pt idx="1807">
                  <c:v>-1.31E-3</c:v>
                </c:pt>
                <c:pt idx="1808">
                  <c:v>-1.2600000000000001E-3</c:v>
                </c:pt>
                <c:pt idx="1809">
                  <c:v>-1.2600000000000001E-3</c:v>
                </c:pt>
                <c:pt idx="1810">
                  <c:v>-1.2600000000000001E-3</c:v>
                </c:pt>
                <c:pt idx="1811">
                  <c:v>-1.1999999999999999E-3</c:v>
                </c:pt>
                <c:pt idx="1812">
                  <c:v>-1.1999999999999999E-3</c:v>
                </c:pt>
                <c:pt idx="1813">
                  <c:v>-1.1999999999999999E-3</c:v>
                </c:pt>
                <c:pt idx="1814">
                  <c:v>-1.1999999999999999E-3</c:v>
                </c:pt>
                <c:pt idx="1815">
                  <c:v>-1.15E-3</c:v>
                </c:pt>
                <c:pt idx="1816">
                  <c:v>-1.15E-3</c:v>
                </c:pt>
                <c:pt idx="1817">
                  <c:v>-1.15E-3</c:v>
                </c:pt>
                <c:pt idx="1818">
                  <c:v>-1.15E-3</c:v>
                </c:pt>
                <c:pt idx="1819">
                  <c:v>-1.15E-3</c:v>
                </c:pt>
                <c:pt idx="1820">
                  <c:v>-1.1000000000000001E-3</c:v>
                </c:pt>
                <c:pt idx="1821">
                  <c:v>-1.1000000000000001E-3</c:v>
                </c:pt>
                <c:pt idx="1822">
                  <c:v>-1.1000000000000001E-3</c:v>
                </c:pt>
                <c:pt idx="1823">
                  <c:v>-1.1000000000000001E-3</c:v>
                </c:pt>
                <c:pt idx="1824">
                  <c:v>-1.1000000000000001E-3</c:v>
                </c:pt>
                <c:pt idx="1825">
                  <c:v>-1.1000000000000001E-3</c:v>
                </c:pt>
                <c:pt idx="1826">
                  <c:v>-1.1000000000000001E-3</c:v>
                </c:pt>
                <c:pt idx="1827">
                  <c:v>-1.1000000000000001E-3</c:v>
                </c:pt>
                <c:pt idx="1828">
                  <c:v>-1.0399999999999999E-3</c:v>
                </c:pt>
                <c:pt idx="1829">
                  <c:v>-1.0399999999999999E-3</c:v>
                </c:pt>
                <c:pt idx="1830">
                  <c:v>-1.0399999999999999E-3</c:v>
                </c:pt>
                <c:pt idx="1831">
                  <c:v>-1.0399999999999999E-3</c:v>
                </c:pt>
                <c:pt idx="1832">
                  <c:v>-1.0399999999999999E-3</c:v>
                </c:pt>
                <c:pt idx="1833">
                  <c:v>-1.0399999999999999E-3</c:v>
                </c:pt>
                <c:pt idx="1834">
                  <c:v>-1.0399999999999999E-3</c:v>
                </c:pt>
                <c:pt idx="1835">
                  <c:v>-1.0399999999999999E-3</c:v>
                </c:pt>
                <c:pt idx="1836">
                  <c:v>-1.0399999999999999E-3</c:v>
                </c:pt>
                <c:pt idx="1837">
                  <c:v>-1.0399999999999999E-3</c:v>
                </c:pt>
                <c:pt idx="1838">
                  <c:v>-1.0399999999999999E-3</c:v>
                </c:pt>
                <c:pt idx="1839">
                  <c:v>-1.0399999999999999E-3</c:v>
                </c:pt>
                <c:pt idx="1840">
                  <c:v>-1.0399999999999999E-3</c:v>
                </c:pt>
                <c:pt idx="1841">
                  <c:v>-1.1000000000000001E-3</c:v>
                </c:pt>
                <c:pt idx="1842">
                  <c:v>-1.1000000000000001E-3</c:v>
                </c:pt>
                <c:pt idx="1843">
                  <c:v>-1.1000000000000001E-3</c:v>
                </c:pt>
                <c:pt idx="1844">
                  <c:v>-1.1000000000000001E-3</c:v>
                </c:pt>
                <c:pt idx="1845">
                  <c:v>-1.1000000000000001E-3</c:v>
                </c:pt>
                <c:pt idx="1846">
                  <c:v>-1.1000000000000001E-3</c:v>
                </c:pt>
                <c:pt idx="1847">
                  <c:v>-1.1000000000000001E-3</c:v>
                </c:pt>
                <c:pt idx="1848">
                  <c:v>-1.1000000000000001E-3</c:v>
                </c:pt>
                <c:pt idx="1849">
                  <c:v>-1.15E-3</c:v>
                </c:pt>
                <c:pt idx="1850">
                  <c:v>-1.15E-3</c:v>
                </c:pt>
                <c:pt idx="1851">
                  <c:v>-1.15E-3</c:v>
                </c:pt>
                <c:pt idx="1852">
                  <c:v>-1.15E-3</c:v>
                </c:pt>
                <c:pt idx="1853">
                  <c:v>-1.15E-3</c:v>
                </c:pt>
                <c:pt idx="1854">
                  <c:v>-1.1999999999999999E-3</c:v>
                </c:pt>
                <c:pt idx="1855">
                  <c:v>-1.1999999999999999E-3</c:v>
                </c:pt>
                <c:pt idx="1856">
                  <c:v>-1.1999999999999999E-3</c:v>
                </c:pt>
                <c:pt idx="1857">
                  <c:v>-1.1999999999999999E-3</c:v>
                </c:pt>
                <c:pt idx="1858">
                  <c:v>-1.2600000000000001E-3</c:v>
                </c:pt>
                <c:pt idx="1859">
                  <c:v>-1.2600000000000001E-3</c:v>
                </c:pt>
                <c:pt idx="1860">
                  <c:v>-1.2600000000000001E-3</c:v>
                </c:pt>
                <c:pt idx="1861">
                  <c:v>-1.2600000000000001E-3</c:v>
                </c:pt>
                <c:pt idx="1862">
                  <c:v>-1.31E-3</c:v>
                </c:pt>
                <c:pt idx="1863">
                  <c:v>-1.31E-3</c:v>
                </c:pt>
                <c:pt idx="1864">
                  <c:v>-1.31E-3</c:v>
                </c:pt>
                <c:pt idx="1865">
                  <c:v>-1.3699999999999999E-3</c:v>
                </c:pt>
                <c:pt idx="1866">
                  <c:v>-1.3699999999999999E-3</c:v>
                </c:pt>
                <c:pt idx="1867">
                  <c:v>-1.3699999999999999E-3</c:v>
                </c:pt>
                <c:pt idx="1868">
                  <c:v>-1.42E-3</c:v>
                </c:pt>
                <c:pt idx="1869">
                  <c:v>-1.42E-3</c:v>
                </c:pt>
                <c:pt idx="1870">
                  <c:v>-1.42E-3</c:v>
                </c:pt>
                <c:pt idx="1871">
                  <c:v>-1.48E-3</c:v>
                </c:pt>
                <c:pt idx="1872">
                  <c:v>-1.48E-3</c:v>
                </c:pt>
                <c:pt idx="1873">
                  <c:v>-1.48E-3</c:v>
                </c:pt>
                <c:pt idx="1874">
                  <c:v>-1.5299999999999999E-3</c:v>
                </c:pt>
                <c:pt idx="1875">
                  <c:v>-1.5299999999999999E-3</c:v>
                </c:pt>
                <c:pt idx="1876">
                  <c:v>-1.5299999999999999E-3</c:v>
                </c:pt>
                <c:pt idx="1877">
                  <c:v>-1.5299999999999999E-3</c:v>
                </c:pt>
                <c:pt idx="1878">
                  <c:v>-1.5900000000000001E-3</c:v>
                </c:pt>
                <c:pt idx="1879">
                  <c:v>-1.5900000000000001E-3</c:v>
                </c:pt>
                <c:pt idx="1880">
                  <c:v>-1.5900000000000001E-3</c:v>
                </c:pt>
                <c:pt idx="1881">
                  <c:v>-1.64E-3</c:v>
                </c:pt>
                <c:pt idx="1882">
                  <c:v>-1.64E-3</c:v>
                </c:pt>
                <c:pt idx="1883">
                  <c:v>-1.64E-3</c:v>
                </c:pt>
                <c:pt idx="1884">
                  <c:v>-1.6900000000000001E-3</c:v>
                </c:pt>
                <c:pt idx="1885">
                  <c:v>-1.6900000000000001E-3</c:v>
                </c:pt>
                <c:pt idx="1886">
                  <c:v>-1.6900000000000001E-3</c:v>
                </c:pt>
                <c:pt idx="1887">
                  <c:v>-1.6900000000000001E-3</c:v>
                </c:pt>
                <c:pt idx="1888">
                  <c:v>-1.75E-3</c:v>
                </c:pt>
                <c:pt idx="1889">
                  <c:v>-1.75E-3</c:v>
                </c:pt>
                <c:pt idx="1890">
                  <c:v>-1.75E-3</c:v>
                </c:pt>
                <c:pt idx="1891">
                  <c:v>-1.75E-3</c:v>
                </c:pt>
                <c:pt idx="1892">
                  <c:v>-1.8E-3</c:v>
                </c:pt>
                <c:pt idx="1893">
                  <c:v>-1.8E-3</c:v>
                </c:pt>
                <c:pt idx="1894">
                  <c:v>-1.8E-3</c:v>
                </c:pt>
                <c:pt idx="1895">
                  <c:v>-1.8E-3</c:v>
                </c:pt>
                <c:pt idx="1896">
                  <c:v>-1.8E-3</c:v>
                </c:pt>
                <c:pt idx="1897">
                  <c:v>-1.8E-3</c:v>
                </c:pt>
                <c:pt idx="1898">
                  <c:v>-1.8600000000000001E-3</c:v>
                </c:pt>
                <c:pt idx="1899">
                  <c:v>-1.8600000000000001E-3</c:v>
                </c:pt>
                <c:pt idx="1900">
                  <c:v>-1.8600000000000001E-3</c:v>
                </c:pt>
                <c:pt idx="1901">
                  <c:v>-1.8600000000000001E-3</c:v>
                </c:pt>
                <c:pt idx="1902">
                  <c:v>-1.8600000000000001E-3</c:v>
                </c:pt>
                <c:pt idx="1903">
                  <c:v>-1.8600000000000001E-3</c:v>
                </c:pt>
                <c:pt idx="1904">
                  <c:v>-1.8600000000000001E-3</c:v>
                </c:pt>
                <c:pt idx="1905">
                  <c:v>-1.8600000000000001E-3</c:v>
                </c:pt>
                <c:pt idx="1906">
                  <c:v>-1.8600000000000001E-3</c:v>
                </c:pt>
                <c:pt idx="1907">
                  <c:v>-1.8600000000000001E-3</c:v>
                </c:pt>
                <c:pt idx="1908">
                  <c:v>-1.8600000000000001E-3</c:v>
                </c:pt>
                <c:pt idx="1909">
                  <c:v>-1.8600000000000001E-3</c:v>
                </c:pt>
                <c:pt idx="1910">
                  <c:v>-1.8600000000000001E-3</c:v>
                </c:pt>
                <c:pt idx="1911">
                  <c:v>-1.8600000000000001E-3</c:v>
                </c:pt>
                <c:pt idx="1912">
                  <c:v>-1.8600000000000001E-3</c:v>
                </c:pt>
                <c:pt idx="1913">
                  <c:v>-1.8600000000000001E-3</c:v>
                </c:pt>
                <c:pt idx="1914">
                  <c:v>-1.8600000000000001E-3</c:v>
                </c:pt>
                <c:pt idx="1915">
                  <c:v>-1.8600000000000001E-3</c:v>
                </c:pt>
                <c:pt idx="1916">
                  <c:v>-1.8600000000000001E-3</c:v>
                </c:pt>
                <c:pt idx="1917">
                  <c:v>-1.8600000000000001E-3</c:v>
                </c:pt>
                <c:pt idx="1918">
                  <c:v>-1.8E-3</c:v>
                </c:pt>
                <c:pt idx="1919">
                  <c:v>-1.8E-3</c:v>
                </c:pt>
                <c:pt idx="1920">
                  <c:v>-1.8E-3</c:v>
                </c:pt>
                <c:pt idx="1921">
                  <c:v>-1.8E-3</c:v>
                </c:pt>
                <c:pt idx="1922">
                  <c:v>-1.8E-3</c:v>
                </c:pt>
                <c:pt idx="1923">
                  <c:v>-1.75E-3</c:v>
                </c:pt>
                <c:pt idx="1924">
                  <c:v>-1.75E-3</c:v>
                </c:pt>
                <c:pt idx="1925">
                  <c:v>-1.75E-3</c:v>
                </c:pt>
                <c:pt idx="1926">
                  <c:v>-1.75E-3</c:v>
                </c:pt>
                <c:pt idx="1927">
                  <c:v>-1.6900000000000001E-3</c:v>
                </c:pt>
                <c:pt idx="1928">
                  <c:v>-1.6900000000000001E-3</c:v>
                </c:pt>
                <c:pt idx="1929">
                  <c:v>-1.6900000000000001E-3</c:v>
                </c:pt>
                <c:pt idx="1930">
                  <c:v>-1.64E-3</c:v>
                </c:pt>
                <c:pt idx="1931">
                  <c:v>-1.64E-3</c:v>
                </c:pt>
                <c:pt idx="1932">
                  <c:v>-1.64E-3</c:v>
                </c:pt>
                <c:pt idx="1933">
                  <c:v>-1.5900000000000001E-3</c:v>
                </c:pt>
                <c:pt idx="1934">
                  <c:v>-1.5900000000000001E-3</c:v>
                </c:pt>
                <c:pt idx="1935">
                  <c:v>-1.5299999999999999E-3</c:v>
                </c:pt>
                <c:pt idx="1936">
                  <c:v>-1.5299999999999999E-3</c:v>
                </c:pt>
                <c:pt idx="1937">
                  <c:v>-1.48E-3</c:v>
                </c:pt>
                <c:pt idx="1938">
                  <c:v>-1.48E-3</c:v>
                </c:pt>
                <c:pt idx="1939">
                  <c:v>-1.42E-3</c:v>
                </c:pt>
                <c:pt idx="1940">
                  <c:v>-1.42E-3</c:v>
                </c:pt>
                <c:pt idx="1941">
                  <c:v>-1.42E-3</c:v>
                </c:pt>
                <c:pt idx="1942">
                  <c:v>-1.3699999999999999E-3</c:v>
                </c:pt>
                <c:pt idx="1943">
                  <c:v>-1.3699999999999999E-3</c:v>
                </c:pt>
                <c:pt idx="1944">
                  <c:v>-1.31E-3</c:v>
                </c:pt>
                <c:pt idx="1945">
                  <c:v>-1.31E-3</c:v>
                </c:pt>
                <c:pt idx="1946">
                  <c:v>-1.2600000000000001E-3</c:v>
                </c:pt>
                <c:pt idx="1947">
                  <c:v>-1.1999999999999999E-3</c:v>
                </c:pt>
                <c:pt idx="1948">
                  <c:v>-1.1999999999999999E-3</c:v>
                </c:pt>
                <c:pt idx="1949">
                  <c:v>-1.15E-3</c:v>
                </c:pt>
                <c:pt idx="1950">
                  <c:v>-1.15E-3</c:v>
                </c:pt>
                <c:pt idx="1951">
                  <c:v>-1.1000000000000001E-3</c:v>
                </c:pt>
                <c:pt idx="1952">
                  <c:v>-1.1000000000000001E-3</c:v>
                </c:pt>
                <c:pt idx="1953">
                  <c:v>-1.0399999999999999E-3</c:v>
                </c:pt>
                <c:pt idx="1954">
                  <c:v>-1.0399999999999999E-3</c:v>
                </c:pt>
                <c:pt idx="1955">
                  <c:v>-9.8999999999999999E-4</c:v>
                </c:pt>
                <c:pt idx="1956">
                  <c:v>-9.8999999999999999E-4</c:v>
                </c:pt>
                <c:pt idx="1957">
                  <c:v>-9.3000000000000005E-4</c:v>
                </c:pt>
                <c:pt idx="1958">
                  <c:v>-8.8000000000000003E-4</c:v>
                </c:pt>
                <c:pt idx="1959">
                  <c:v>-8.8000000000000003E-4</c:v>
                </c:pt>
                <c:pt idx="1960">
                  <c:v>-8.1999999999999998E-4</c:v>
                </c:pt>
                <c:pt idx="1961">
                  <c:v>-8.1999999999999998E-4</c:v>
                </c:pt>
                <c:pt idx="1962">
                  <c:v>-7.6999999999999996E-4</c:v>
                </c:pt>
                <c:pt idx="1963">
                  <c:v>-7.6999999999999996E-4</c:v>
                </c:pt>
                <c:pt idx="1964">
                  <c:v>-7.1000000000000002E-4</c:v>
                </c:pt>
                <c:pt idx="1965">
                  <c:v>-7.1000000000000002E-4</c:v>
                </c:pt>
                <c:pt idx="1966">
                  <c:v>-6.6E-4</c:v>
                </c:pt>
                <c:pt idx="1967">
                  <c:v>-6.6E-4</c:v>
                </c:pt>
                <c:pt idx="1968">
                  <c:v>-5.9999999999999995E-4</c:v>
                </c:pt>
                <c:pt idx="1969">
                  <c:v>-5.9999999999999995E-4</c:v>
                </c:pt>
                <c:pt idx="1970">
                  <c:v>-5.5000000000000003E-4</c:v>
                </c:pt>
                <c:pt idx="1971">
                  <c:v>-5.5000000000000003E-4</c:v>
                </c:pt>
                <c:pt idx="1972">
                  <c:v>-5.0000000000000001E-4</c:v>
                </c:pt>
                <c:pt idx="1973">
                  <c:v>-5.0000000000000001E-4</c:v>
                </c:pt>
                <c:pt idx="1974">
                  <c:v>-4.4000000000000002E-4</c:v>
                </c:pt>
                <c:pt idx="1975">
                  <c:v>-4.4000000000000002E-4</c:v>
                </c:pt>
                <c:pt idx="1976">
                  <c:v>-4.4000000000000002E-4</c:v>
                </c:pt>
                <c:pt idx="1977">
                  <c:v>-3.8999999999999999E-4</c:v>
                </c:pt>
                <c:pt idx="1978">
                  <c:v>-3.8999999999999999E-4</c:v>
                </c:pt>
                <c:pt idx="1979">
                  <c:v>-3.3E-4</c:v>
                </c:pt>
                <c:pt idx="1980">
                  <c:v>-3.3E-4</c:v>
                </c:pt>
                <c:pt idx="1981">
                  <c:v>-3.3E-4</c:v>
                </c:pt>
                <c:pt idx="1982">
                  <c:v>-2.7999999999999998E-4</c:v>
                </c:pt>
                <c:pt idx="1983">
                  <c:v>-2.7999999999999998E-4</c:v>
                </c:pt>
                <c:pt idx="1984">
                  <c:v>-2.7999999999999998E-4</c:v>
                </c:pt>
                <c:pt idx="1985">
                  <c:v>-2.2000000000000001E-4</c:v>
                </c:pt>
                <c:pt idx="1986">
                  <c:v>-2.2000000000000001E-4</c:v>
                </c:pt>
                <c:pt idx="1987">
                  <c:v>-2.2000000000000001E-4</c:v>
                </c:pt>
                <c:pt idx="1988">
                  <c:v>-2.2000000000000001E-4</c:v>
                </c:pt>
                <c:pt idx="1989">
                  <c:v>-2.2000000000000001E-4</c:v>
                </c:pt>
                <c:pt idx="1990">
                  <c:v>-1.7000000000000001E-4</c:v>
                </c:pt>
                <c:pt idx="1991">
                  <c:v>-1.7000000000000001E-4</c:v>
                </c:pt>
                <c:pt idx="1992">
                  <c:v>-1.7000000000000001E-4</c:v>
                </c:pt>
                <c:pt idx="1993">
                  <c:v>-1.7000000000000001E-4</c:v>
                </c:pt>
                <c:pt idx="1994">
                  <c:v>-1.7000000000000001E-4</c:v>
                </c:pt>
                <c:pt idx="1995">
                  <c:v>-1.7000000000000001E-4</c:v>
                </c:pt>
                <c:pt idx="1996">
                  <c:v>-1.7000000000000001E-4</c:v>
                </c:pt>
                <c:pt idx="1997">
                  <c:v>-1.7000000000000001E-4</c:v>
                </c:pt>
                <c:pt idx="1998">
                  <c:v>-1.7000000000000001E-4</c:v>
                </c:pt>
                <c:pt idx="1999">
                  <c:v>-1.7000000000000001E-4</c:v>
                </c:pt>
                <c:pt idx="2000">
                  <c:v>-1.7000000000000001E-4</c:v>
                </c:pt>
                <c:pt idx="2001">
                  <c:v>-1.7000000000000001E-4</c:v>
                </c:pt>
                <c:pt idx="2002">
                  <c:v>-1.7000000000000001E-4</c:v>
                </c:pt>
                <c:pt idx="2003">
                  <c:v>-1.7000000000000001E-4</c:v>
                </c:pt>
                <c:pt idx="2004">
                  <c:v>-1.7000000000000001E-4</c:v>
                </c:pt>
                <c:pt idx="2005">
                  <c:v>-1.7000000000000001E-4</c:v>
                </c:pt>
                <c:pt idx="2006">
                  <c:v>-1.7000000000000001E-4</c:v>
                </c:pt>
                <c:pt idx="2007">
                  <c:v>-2.2000000000000001E-4</c:v>
                </c:pt>
                <c:pt idx="2008">
                  <c:v>-2.2000000000000001E-4</c:v>
                </c:pt>
                <c:pt idx="2009">
                  <c:v>-2.2000000000000001E-4</c:v>
                </c:pt>
                <c:pt idx="2010">
                  <c:v>-2.2000000000000001E-4</c:v>
                </c:pt>
                <c:pt idx="2011">
                  <c:v>-2.7999999999999998E-4</c:v>
                </c:pt>
                <c:pt idx="2012">
                  <c:v>-2.7999999999999998E-4</c:v>
                </c:pt>
                <c:pt idx="2013">
                  <c:v>-2.7999999999999998E-4</c:v>
                </c:pt>
                <c:pt idx="2014">
                  <c:v>-2.7999999999999998E-4</c:v>
                </c:pt>
                <c:pt idx="2015">
                  <c:v>-3.3E-4</c:v>
                </c:pt>
                <c:pt idx="2016">
                  <c:v>-3.3E-4</c:v>
                </c:pt>
                <c:pt idx="2017">
                  <c:v>-3.8999999999999999E-4</c:v>
                </c:pt>
                <c:pt idx="2018">
                  <c:v>-3.8999999999999999E-4</c:v>
                </c:pt>
                <c:pt idx="2019">
                  <c:v>-3.8999999999999999E-4</c:v>
                </c:pt>
                <c:pt idx="2020">
                  <c:v>-4.4000000000000002E-4</c:v>
                </c:pt>
                <c:pt idx="2021">
                  <c:v>-4.4000000000000002E-4</c:v>
                </c:pt>
                <c:pt idx="2022">
                  <c:v>-5.0000000000000001E-4</c:v>
                </c:pt>
                <c:pt idx="2023">
                  <c:v>-5.0000000000000001E-4</c:v>
                </c:pt>
                <c:pt idx="2024">
                  <c:v>-5.0000000000000001E-4</c:v>
                </c:pt>
                <c:pt idx="2025">
                  <c:v>-5.5000000000000003E-4</c:v>
                </c:pt>
                <c:pt idx="2026">
                  <c:v>-5.5000000000000003E-4</c:v>
                </c:pt>
                <c:pt idx="2027">
                  <c:v>-5.9999999999999995E-4</c:v>
                </c:pt>
                <c:pt idx="2028">
                  <c:v>-6.6E-4</c:v>
                </c:pt>
                <c:pt idx="2029">
                  <c:v>-6.6E-4</c:v>
                </c:pt>
                <c:pt idx="2030">
                  <c:v>-7.1000000000000002E-4</c:v>
                </c:pt>
                <c:pt idx="2031">
                  <c:v>-7.1000000000000002E-4</c:v>
                </c:pt>
                <c:pt idx="2032">
                  <c:v>-7.6999999999999996E-4</c:v>
                </c:pt>
                <c:pt idx="2033">
                  <c:v>-7.6999999999999996E-4</c:v>
                </c:pt>
                <c:pt idx="2034">
                  <c:v>-8.1999999999999998E-4</c:v>
                </c:pt>
                <c:pt idx="2035">
                  <c:v>-8.1999999999999998E-4</c:v>
                </c:pt>
                <c:pt idx="2036">
                  <c:v>-8.8000000000000003E-4</c:v>
                </c:pt>
                <c:pt idx="2037">
                  <c:v>-9.3000000000000005E-4</c:v>
                </c:pt>
                <c:pt idx="2038">
                  <c:v>-9.3000000000000005E-4</c:v>
                </c:pt>
                <c:pt idx="2039">
                  <c:v>-9.8999999999999999E-4</c:v>
                </c:pt>
                <c:pt idx="2040">
                  <c:v>-9.8999999999999999E-4</c:v>
                </c:pt>
                <c:pt idx="2041">
                  <c:v>-1.0399999999999999E-3</c:v>
                </c:pt>
                <c:pt idx="2042">
                  <c:v>-1.1000000000000001E-3</c:v>
                </c:pt>
                <c:pt idx="2043">
                  <c:v>-1.1000000000000001E-3</c:v>
                </c:pt>
                <c:pt idx="2044">
                  <c:v>-1.15E-3</c:v>
                </c:pt>
                <c:pt idx="2045">
                  <c:v>-1.15E-3</c:v>
                </c:pt>
                <c:pt idx="2046">
                  <c:v>-1.1999999999999999E-3</c:v>
                </c:pt>
                <c:pt idx="2047">
                  <c:v>-1.2600000000000001E-3</c:v>
                </c:pt>
                <c:pt idx="2048">
                  <c:v>-1.2600000000000001E-3</c:v>
                </c:pt>
                <c:pt idx="2049">
                  <c:v>-1.31E-3</c:v>
                </c:pt>
                <c:pt idx="2050">
                  <c:v>-1.31E-3</c:v>
                </c:pt>
                <c:pt idx="2051">
                  <c:v>-1.3699999999999999E-3</c:v>
                </c:pt>
                <c:pt idx="2052">
                  <c:v>-1.3699999999999999E-3</c:v>
                </c:pt>
                <c:pt idx="2053">
                  <c:v>-1.42E-3</c:v>
                </c:pt>
                <c:pt idx="2054">
                  <c:v>-1.42E-3</c:v>
                </c:pt>
                <c:pt idx="2055">
                  <c:v>-1.48E-3</c:v>
                </c:pt>
                <c:pt idx="2056">
                  <c:v>-1.48E-3</c:v>
                </c:pt>
                <c:pt idx="2057">
                  <c:v>-1.5299999999999999E-3</c:v>
                </c:pt>
                <c:pt idx="2058">
                  <c:v>-1.5299999999999999E-3</c:v>
                </c:pt>
                <c:pt idx="2059">
                  <c:v>-1.5900000000000001E-3</c:v>
                </c:pt>
                <c:pt idx="2060">
                  <c:v>-1.5900000000000001E-3</c:v>
                </c:pt>
                <c:pt idx="2061">
                  <c:v>-1.64E-3</c:v>
                </c:pt>
                <c:pt idx="2062">
                  <c:v>-1.64E-3</c:v>
                </c:pt>
                <c:pt idx="2063">
                  <c:v>-1.6900000000000001E-3</c:v>
                </c:pt>
                <c:pt idx="2064">
                  <c:v>-1.6900000000000001E-3</c:v>
                </c:pt>
                <c:pt idx="2065">
                  <c:v>-1.75E-3</c:v>
                </c:pt>
                <c:pt idx="2066">
                  <c:v>-1.75E-3</c:v>
                </c:pt>
                <c:pt idx="2067">
                  <c:v>-1.75E-3</c:v>
                </c:pt>
                <c:pt idx="2068">
                  <c:v>-1.8E-3</c:v>
                </c:pt>
                <c:pt idx="2069">
                  <c:v>-1.8E-3</c:v>
                </c:pt>
                <c:pt idx="2070">
                  <c:v>-1.8E-3</c:v>
                </c:pt>
                <c:pt idx="2071">
                  <c:v>-1.8E-3</c:v>
                </c:pt>
                <c:pt idx="2072">
                  <c:v>-1.8600000000000001E-3</c:v>
                </c:pt>
                <c:pt idx="2073">
                  <c:v>-1.8600000000000001E-3</c:v>
                </c:pt>
                <c:pt idx="2074">
                  <c:v>-1.8600000000000001E-3</c:v>
                </c:pt>
                <c:pt idx="2075">
                  <c:v>-1.8600000000000001E-3</c:v>
                </c:pt>
                <c:pt idx="2076">
                  <c:v>-1.8600000000000001E-3</c:v>
                </c:pt>
                <c:pt idx="2077">
                  <c:v>-1.91E-3</c:v>
                </c:pt>
                <c:pt idx="2078">
                  <c:v>-1.91E-3</c:v>
                </c:pt>
                <c:pt idx="2079">
                  <c:v>-1.91E-3</c:v>
                </c:pt>
                <c:pt idx="2080">
                  <c:v>-1.91E-3</c:v>
                </c:pt>
                <c:pt idx="2081">
                  <c:v>-1.91E-3</c:v>
                </c:pt>
                <c:pt idx="2082">
                  <c:v>-1.91E-3</c:v>
                </c:pt>
                <c:pt idx="2083">
                  <c:v>-1.91E-3</c:v>
                </c:pt>
                <c:pt idx="2084">
                  <c:v>-1.91E-3</c:v>
                </c:pt>
                <c:pt idx="2085">
                  <c:v>-1.91E-3</c:v>
                </c:pt>
                <c:pt idx="2086">
                  <c:v>-1.91E-3</c:v>
                </c:pt>
                <c:pt idx="2087">
                  <c:v>-1.91E-3</c:v>
                </c:pt>
                <c:pt idx="2088">
                  <c:v>-1.91E-3</c:v>
                </c:pt>
                <c:pt idx="2089">
                  <c:v>-1.91E-3</c:v>
                </c:pt>
                <c:pt idx="2090">
                  <c:v>-1.8600000000000001E-3</c:v>
                </c:pt>
                <c:pt idx="2091">
                  <c:v>-1.8600000000000001E-3</c:v>
                </c:pt>
                <c:pt idx="2092">
                  <c:v>-1.8600000000000001E-3</c:v>
                </c:pt>
                <c:pt idx="2093">
                  <c:v>-1.8600000000000001E-3</c:v>
                </c:pt>
                <c:pt idx="2094">
                  <c:v>-1.8600000000000001E-3</c:v>
                </c:pt>
                <c:pt idx="2095">
                  <c:v>-1.8E-3</c:v>
                </c:pt>
                <c:pt idx="2096">
                  <c:v>-1.8E-3</c:v>
                </c:pt>
                <c:pt idx="2097">
                  <c:v>-1.8E-3</c:v>
                </c:pt>
                <c:pt idx="2098">
                  <c:v>-1.75E-3</c:v>
                </c:pt>
                <c:pt idx="2099">
                  <c:v>-1.75E-3</c:v>
                </c:pt>
                <c:pt idx="2100">
                  <c:v>-1.75E-3</c:v>
                </c:pt>
                <c:pt idx="2101">
                  <c:v>-1.6900000000000001E-3</c:v>
                </c:pt>
                <c:pt idx="2102">
                  <c:v>-1.6900000000000001E-3</c:v>
                </c:pt>
                <c:pt idx="2103">
                  <c:v>-1.6900000000000001E-3</c:v>
                </c:pt>
                <c:pt idx="2104">
                  <c:v>-1.64E-3</c:v>
                </c:pt>
                <c:pt idx="2105">
                  <c:v>-1.64E-3</c:v>
                </c:pt>
                <c:pt idx="2106">
                  <c:v>-1.5900000000000001E-3</c:v>
                </c:pt>
                <c:pt idx="2107">
                  <c:v>-1.5900000000000001E-3</c:v>
                </c:pt>
                <c:pt idx="2108">
                  <c:v>-1.5299999999999999E-3</c:v>
                </c:pt>
                <c:pt idx="2109">
                  <c:v>-1.5299999999999999E-3</c:v>
                </c:pt>
                <c:pt idx="2110">
                  <c:v>-1.48E-3</c:v>
                </c:pt>
                <c:pt idx="2111">
                  <c:v>-1.48E-3</c:v>
                </c:pt>
                <c:pt idx="2112">
                  <c:v>-1.42E-3</c:v>
                </c:pt>
                <c:pt idx="2113">
                  <c:v>-1.42E-3</c:v>
                </c:pt>
                <c:pt idx="2114">
                  <c:v>-1.3699999999999999E-3</c:v>
                </c:pt>
                <c:pt idx="2115">
                  <c:v>-1.3699999999999999E-3</c:v>
                </c:pt>
                <c:pt idx="2116">
                  <c:v>-1.31E-3</c:v>
                </c:pt>
                <c:pt idx="2117">
                  <c:v>-1.2600000000000001E-3</c:v>
                </c:pt>
                <c:pt idx="2118">
                  <c:v>-1.2600000000000001E-3</c:v>
                </c:pt>
                <c:pt idx="2119">
                  <c:v>-1.1999999999999999E-3</c:v>
                </c:pt>
                <c:pt idx="2120">
                  <c:v>-1.1999999999999999E-3</c:v>
                </c:pt>
                <c:pt idx="2121">
                  <c:v>-1.15E-3</c:v>
                </c:pt>
                <c:pt idx="2122">
                  <c:v>-1.1000000000000001E-3</c:v>
                </c:pt>
                <c:pt idx="2123">
                  <c:v>-1.1000000000000001E-3</c:v>
                </c:pt>
                <c:pt idx="2124">
                  <c:v>-1.0399999999999999E-3</c:v>
                </c:pt>
                <c:pt idx="2125">
                  <c:v>-9.8999999999999999E-4</c:v>
                </c:pt>
                <c:pt idx="2126">
                  <c:v>-9.8999999999999999E-4</c:v>
                </c:pt>
                <c:pt idx="2127">
                  <c:v>-9.3000000000000005E-4</c:v>
                </c:pt>
                <c:pt idx="2128">
                  <c:v>-9.3000000000000005E-4</c:v>
                </c:pt>
                <c:pt idx="2129">
                  <c:v>-8.8000000000000003E-4</c:v>
                </c:pt>
                <c:pt idx="2130">
                  <c:v>-8.1999999999999998E-4</c:v>
                </c:pt>
                <c:pt idx="2131">
                  <c:v>-8.1999999999999998E-4</c:v>
                </c:pt>
                <c:pt idx="2132">
                  <c:v>-7.6999999999999996E-4</c:v>
                </c:pt>
                <c:pt idx="2133">
                  <c:v>-7.6999999999999996E-4</c:v>
                </c:pt>
                <c:pt idx="2134">
                  <c:v>-7.1000000000000002E-4</c:v>
                </c:pt>
                <c:pt idx="2135">
                  <c:v>-6.6E-4</c:v>
                </c:pt>
                <c:pt idx="2136">
                  <c:v>-6.6E-4</c:v>
                </c:pt>
                <c:pt idx="2137">
                  <c:v>-5.9999999999999995E-4</c:v>
                </c:pt>
                <c:pt idx="2138">
                  <c:v>-5.9999999999999995E-4</c:v>
                </c:pt>
                <c:pt idx="2139">
                  <c:v>-5.5000000000000003E-4</c:v>
                </c:pt>
                <c:pt idx="2140">
                  <c:v>-5.5000000000000003E-4</c:v>
                </c:pt>
                <c:pt idx="2141">
                  <c:v>-5.0000000000000001E-4</c:v>
                </c:pt>
                <c:pt idx="2142">
                  <c:v>-5.0000000000000001E-4</c:v>
                </c:pt>
                <c:pt idx="2143">
                  <c:v>-4.4000000000000002E-4</c:v>
                </c:pt>
                <c:pt idx="2144">
                  <c:v>-4.4000000000000002E-4</c:v>
                </c:pt>
                <c:pt idx="2145">
                  <c:v>-3.8999999999999999E-4</c:v>
                </c:pt>
                <c:pt idx="2146">
                  <c:v>-3.8999999999999999E-4</c:v>
                </c:pt>
                <c:pt idx="2147">
                  <c:v>-3.3E-4</c:v>
                </c:pt>
                <c:pt idx="2148">
                  <c:v>-3.3E-4</c:v>
                </c:pt>
                <c:pt idx="2149">
                  <c:v>-3.3E-4</c:v>
                </c:pt>
                <c:pt idx="2150">
                  <c:v>-2.7999999999999998E-4</c:v>
                </c:pt>
                <c:pt idx="2151">
                  <c:v>-2.7999999999999998E-4</c:v>
                </c:pt>
                <c:pt idx="2152">
                  <c:v>-2.7999999999999998E-4</c:v>
                </c:pt>
                <c:pt idx="2153">
                  <c:v>-2.2000000000000001E-4</c:v>
                </c:pt>
                <c:pt idx="2154">
                  <c:v>-2.2000000000000001E-4</c:v>
                </c:pt>
                <c:pt idx="2155">
                  <c:v>-2.2000000000000001E-4</c:v>
                </c:pt>
                <c:pt idx="2156">
                  <c:v>-2.2000000000000001E-4</c:v>
                </c:pt>
                <c:pt idx="2157">
                  <c:v>-1.7000000000000001E-4</c:v>
                </c:pt>
                <c:pt idx="2158">
                  <c:v>-1.7000000000000001E-4</c:v>
                </c:pt>
                <c:pt idx="2159">
                  <c:v>-1.7000000000000001E-4</c:v>
                </c:pt>
                <c:pt idx="2160">
                  <c:v>-1.7000000000000001E-4</c:v>
                </c:pt>
                <c:pt idx="2161">
                  <c:v>-1.7000000000000001E-4</c:v>
                </c:pt>
                <c:pt idx="2162">
                  <c:v>-1.7000000000000001E-4</c:v>
                </c:pt>
                <c:pt idx="2163">
                  <c:v>-1.7000000000000001E-4</c:v>
                </c:pt>
                <c:pt idx="2164">
                  <c:v>-1.7000000000000001E-4</c:v>
                </c:pt>
                <c:pt idx="2165">
                  <c:v>-1.7000000000000001E-4</c:v>
                </c:pt>
                <c:pt idx="2166">
                  <c:v>-1.7000000000000001E-4</c:v>
                </c:pt>
                <c:pt idx="2167">
                  <c:v>-1.7000000000000001E-4</c:v>
                </c:pt>
                <c:pt idx="2168">
                  <c:v>-1.7000000000000001E-4</c:v>
                </c:pt>
                <c:pt idx="2169">
                  <c:v>-1.7000000000000001E-4</c:v>
                </c:pt>
                <c:pt idx="2170">
                  <c:v>-1.7000000000000001E-4</c:v>
                </c:pt>
                <c:pt idx="2171">
                  <c:v>-1.7000000000000001E-4</c:v>
                </c:pt>
                <c:pt idx="2172">
                  <c:v>-1.7000000000000001E-4</c:v>
                </c:pt>
                <c:pt idx="2173">
                  <c:v>-1.7000000000000001E-4</c:v>
                </c:pt>
                <c:pt idx="2174">
                  <c:v>-2.2000000000000001E-4</c:v>
                </c:pt>
                <c:pt idx="2175">
                  <c:v>-2.2000000000000001E-4</c:v>
                </c:pt>
                <c:pt idx="2176">
                  <c:v>-2.2000000000000001E-4</c:v>
                </c:pt>
                <c:pt idx="2177">
                  <c:v>-2.2000000000000001E-4</c:v>
                </c:pt>
                <c:pt idx="2178">
                  <c:v>-2.2000000000000001E-4</c:v>
                </c:pt>
                <c:pt idx="2179">
                  <c:v>-2.7999999999999998E-4</c:v>
                </c:pt>
                <c:pt idx="2180">
                  <c:v>-2.7999999999999998E-4</c:v>
                </c:pt>
                <c:pt idx="2181">
                  <c:v>-3.3E-4</c:v>
                </c:pt>
                <c:pt idx="2182">
                  <c:v>-3.3E-4</c:v>
                </c:pt>
                <c:pt idx="2183">
                  <c:v>-3.3E-4</c:v>
                </c:pt>
                <c:pt idx="2184">
                  <c:v>-3.8999999999999999E-4</c:v>
                </c:pt>
                <c:pt idx="2185">
                  <c:v>-3.8999999999999999E-4</c:v>
                </c:pt>
                <c:pt idx="2186">
                  <c:v>-4.4000000000000002E-4</c:v>
                </c:pt>
                <c:pt idx="2187">
                  <c:v>-4.4000000000000002E-4</c:v>
                </c:pt>
                <c:pt idx="2188">
                  <c:v>-5.0000000000000001E-4</c:v>
                </c:pt>
                <c:pt idx="2189">
                  <c:v>-5.0000000000000001E-4</c:v>
                </c:pt>
                <c:pt idx="2190">
                  <c:v>-5.5000000000000003E-4</c:v>
                </c:pt>
                <c:pt idx="2191">
                  <c:v>-5.5000000000000003E-4</c:v>
                </c:pt>
                <c:pt idx="2192">
                  <c:v>-5.5000000000000003E-4</c:v>
                </c:pt>
                <c:pt idx="2193">
                  <c:v>-5.9999999999999995E-4</c:v>
                </c:pt>
                <c:pt idx="2194">
                  <c:v>-6.6E-4</c:v>
                </c:pt>
                <c:pt idx="2195">
                  <c:v>-6.6E-4</c:v>
                </c:pt>
                <c:pt idx="2196">
                  <c:v>-7.1000000000000002E-4</c:v>
                </c:pt>
                <c:pt idx="2197">
                  <c:v>-7.6999999999999996E-4</c:v>
                </c:pt>
                <c:pt idx="2198">
                  <c:v>-7.6999999999999996E-4</c:v>
                </c:pt>
                <c:pt idx="2199">
                  <c:v>-8.1999999999999998E-4</c:v>
                </c:pt>
                <c:pt idx="2200">
                  <c:v>-8.8000000000000003E-4</c:v>
                </c:pt>
                <c:pt idx="2201">
                  <c:v>-8.8000000000000003E-4</c:v>
                </c:pt>
                <c:pt idx="2202">
                  <c:v>-9.3000000000000005E-4</c:v>
                </c:pt>
                <c:pt idx="2203">
                  <c:v>-9.3000000000000005E-4</c:v>
                </c:pt>
                <c:pt idx="2204">
                  <c:v>-9.8999999999999999E-4</c:v>
                </c:pt>
                <c:pt idx="2205">
                  <c:v>-1.0399999999999999E-3</c:v>
                </c:pt>
                <c:pt idx="2206">
                  <c:v>-1.0399999999999999E-3</c:v>
                </c:pt>
                <c:pt idx="2207">
                  <c:v>-1.1000000000000001E-3</c:v>
                </c:pt>
                <c:pt idx="2208">
                  <c:v>-1.1000000000000001E-3</c:v>
                </c:pt>
                <c:pt idx="2209">
                  <c:v>-1.15E-3</c:v>
                </c:pt>
                <c:pt idx="2210">
                  <c:v>-1.1999999999999999E-3</c:v>
                </c:pt>
                <c:pt idx="2211">
                  <c:v>-1.1999999999999999E-3</c:v>
                </c:pt>
                <c:pt idx="2212">
                  <c:v>-1.2600000000000001E-3</c:v>
                </c:pt>
                <c:pt idx="2213">
                  <c:v>-1.31E-3</c:v>
                </c:pt>
                <c:pt idx="2214">
                  <c:v>-1.3699999999999999E-3</c:v>
                </c:pt>
                <c:pt idx="2215">
                  <c:v>-1.3699999999999999E-3</c:v>
                </c:pt>
                <c:pt idx="2216">
                  <c:v>-1.42E-3</c:v>
                </c:pt>
                <c:pt idx="2217">
                  <c:v>-1.48E-3</c:v>
                </c:pt>
                <c:pt idx="2218">
                  <c:v>-1.48E-3</c:v>
                </c:pt>
                <c:pt idx="2219">
                  <c:v>-1.5299999999999999E-3</c:v>
                </c:pt>
                <c:pt idx="2220">
                  <c:v>-1.5299999999999999E-3</c:v>
                </c:pt>
                <c:pt idx="2221">
                  <c:v>-1.5900000000000001E-3</c:v>
                </c:pt>
                <c:pt idx="2222">
                  <c:v>-1.5900000000000001E-3</c:v>
                </c:pt>
                <c:pt idx="2223">
                  <c:v>-1.64E-3</c:v>
                </c:pt>
                <c:pt idx="2224">
                  <c:v>-1.64E-3</c:v>
                </c:pt>
                <c:pt idx="2225">
                  <c:v>-1.64E-3</c:v>
                </c:pt>
                <c:pt idx="2226">
                  <c:v>-1.6900000000000001E-3</c:v>
                </c:pt>
                <c:pt idx="2227">
                  <c:v>-1.75E-3</c:v>
                </c:pt>
                <c:pt idx="2228">
                  <c:v>-1.8E-3</c:v>
                </c:pt>
                <c:pt idx="2229">
                  <c:v>-1.8E-3</c:v>
                </c:pt>
                <c:pt idx="2230">
                  <c:v>-1.8600000000000001E-3</c:v>
                </c:pt>
                <c:pt idx="2231">
                  <c:v>-1.91E-3</c:v>
                </c:pt>
                <c:pt idx="2232">
                  <c:v>-1.91E-3</c:v>
                </c:pt>
                <c:pt idx="2233">
                  <c:v>-1.97E-3</c:v>
                </c:pt>
                <c:pt idx="2234">
                  <c:v>-1.97E-3</c:v>
                </c:pt>
                <c:pt idx="2235">
                  <c:v>-1.97E-3</c:v>
                </c:pt>
                <c:pt idx="2236">
                  <c:v>-2.0200000000000001E-3</c:v>
                </c:pt>
                <c:pt idx="2237">
                  <c:v>-2.0200000000000001E-3</c:v>
                </c:pt>
                <c:pt idx="2238">
                  <c:v>-2.0200000000000001E-3</c:v>
                </c:pt>
                <c:pt idx="2239">
                  <c:v>-2.0200000000000001E-3</c:v>
                </c:pt>
                <c:pt idx="2240">
                  <c:v>-2.0200000000000001E-3</c:v>
                </c:pt>
                <c:pt idx="2241">
                  <c:v>-2.0799999999999998E-3</c:v>
                </c:pt>
                <c:pt idx="2242">
                  <c:v>-2.0799999999999998E-3</c:v>
                </c:pt>
                <c:pt idx="2243">
                  <c:v>-2.1299999999999999E-3</c:v>
                </c:pt>
                <c:pt idx="2244">
                  <c:v>-2.1800000000000001E-3</c:v>
                </c:pt>
                <c:pt idx="2245">
                  <c:v>-2.1800000000000001E-3</c:v>
                </c:pt>
                <c:pt idx="2246">
                  <c:v>-2.2399999999999998E-3</c:v>
                </c:pt>
                <c:pt idx="2247">
                  <c:v>-2.2399999999999998E-3</c:v>
                </c:pt>
                <c:pt idx="2248">
                  <c:v>-2.2899999999999999E-3</c:v>
                </c:pt>
                <c:pt idx="2249">
                  <c:v>-2.2899999999999999E-3</c:v>
                </c:pt>
                <c:pt idx="2250">
                  <c:v>-2.2899999999999999E-3</c:v>
                </c:pt>
                <c:pt idx="2251">
                  <c:v>-2.3500000000000001E-3</c:v>
                </c:pt>
                <c:pt idx="2252">
                  <c:v>-2.3500000000000001E-3</c:v>
                </c:pt>
                <c:pt idx="2253">
                  <c:v>-2.3500000000000001E-3</c:v>
                </c:pt>
                <c:pt idx="2254">
                  <c:v>-2.3500000000000001E-3</c:v>
                </c:pt>
                <c:pt idx="2255">
                  <c:v>-2.3500000000000001E-3</c:v>
                </c:pt>
                <c:pt idx="2256">
                  <c:v>-2.2899999999999999E-3</c:v>
                </c:pt>
                <c:pt idx="2257">
                  <c:v>-2.3500000000000001E-3</c:v>
                </c:pt>
                <c:pt idx="2258">
                  <c:v>-2.3500000000000001E-3</c:v>
                </c:pt>
                <c:pt idx="2259">
                  <c:v>-2.3999999999999998E-3</c:v>
                </c:pt>
                <c:pt idx="2260">
                  <c:v>-2.4599999999999999E-3</c:v>
                </c:pt>
                <c:pt idx="2261">
                  <c:v>-2.5100000000000001E-3</c:v>
                </c:pt>
                <c:pt idx="2262">
                  <c:v>-2.5699999999999998E-3</c:v>
                </c:pt>
                <c:pt idx="2263">
                  <c:v>-2.6199999999999999E-3</c:v>
                </c:pt>
                <c:pt idx="2264">
                  <c:v>-2.6199999999999999E-3</c:v>
                </c:pt>
                <c:pt idx="2265">
                  <c:v>-2.6700000000000001E-3</c:v>
                </c:pt>
                <c:pt idx="2266">
                  <c:v>-2.6700000000000001E-3</c:v>
                </c:pt>
                <c:pt idx="2267">
                  <c:v>-2.7299999999999998E-3</c:v>
                </c:pt>
                <c:pt idx="2268">
                  <c:v>-2.7299999999999998E-3</c:v>
                </c:pt>
                <c:pt idx="2269">
                  <c:v>-2.7299999999999998E-3</c:v>
                </c:pt>
                <c:pt idx="2270">
                  <c:v>-2.7299999999999998E-3</c:v>
                </c:pt>
                <c:pt idx="2271">
                  <c:v>-2.7299999999999998E-3</c:v>
                </c:pt>
                <c:pt idx="2272">
                  <c:v>-2.7299999999999998E-3</c:v>
                </c:pt>
                <c:pt idx="2273">
                  <c:v>-2.7799999999999999E-3</c:v>
                </c:pt>
                <c:pt idx="2274">
                  <c:v>-2.8400000000000001E-3</c:v>
                </c:pt>
                <c:pt idx="2275">
                  <c:v>-2.9499999999999999E-3</c:v>
                </c:pt>
                <c:pt idx="2276">
                  <c:v>-3.0000000000000001E-3</c:v>
                </c:pt>
                <c:pt idx="2277">
                  <c:v>-3.1099999999999999E-3</c:v>
                </c:pt>
                <c:pt idx="2278">
                  <c:v>-3.16E-3</c:v>
                </c:pt>
                <c:pt idx="2279">
                  <c:v>-3.2699999999999999E-3</c:v>
                </c:pt>
                <c:pt idx="2280">
                  <c:v>-3.3300000000000001E-3</c:v>
                </c:pt>
                <c:pt idx="2281">
                  <c:v>-3.3800000000000002E-3</c:v>
                </c:pt>
                <c:pt idx="2282">
                  <c:v>-3.49E-3</c:v>
                </c:pt>
                <c:pt idx="2283">
                  <c:v>-3.5500000000000002E-3</c:v>
                </c:pt>
                <c:pt idx="2284">
                  <c:v>-3.5999999999999999E-3</c:v>
                </c:pt>
                <c:pt idx="2285">
                  <c:v>-3.65E-3</c:v>
                </c:pt>
                <c:pt idx="2286">
                  <c:v>-3.7100000000000002E-3</c:v>
                </c:pt>
                <c:pt idx="2287">
                  <c:v>-3.7100000000000002E-3</c:v>
                </c:pt>
                <c:pt idx="2288">
                  <c:v>-3.7599999999999999E-3</c:v>
                </c:pt>
                <c:pt idx="2289">
                  <c:v>-3.8700000000000002E-3</c:v>
                </c:pt>
                <c:pt idx="2290">
                  <c:v>-4.0400000000000002E-3</c:v>
                </c:pt>
                <c:pt idx="2291">
                  <c:v>-4.1999999999999997E-3</c:v>
                </c:pt>
                <c:pt idx="2292">
                  <c:v>-4.3600000000000002E-3</c:v>
                </c:pt>
                <c:pt idx="2293">
                  <c:v>-4.5300000000000002E-3</c:v>
                </c:pt>
                <c:pt idx="2294">
                  <c:v>-4.6899999999999997E-3</c:v>
                </c:pt>
                <c:pt idx="2295">
                  <c:v>-4.8500000000000001E-3</c:v>
                </c:pt>
                <c:pt idx="2296">
                  <c:v>-5.0200000000000002E-3</c:v>
                </c:pt>
                <c:pt idx="2297">
                  <c:v>-5.1799999999999997E-3</c:v>
                </c:pt>
                <c:pt idx="2298">
                  <c:v>-5.2900000000000004E-3</c:v>
                </c:pt>
                <c:pt idx="2299">
                  <c:v>-5.45E-3</c:v>
                </c:pt>
                <c:pt idx="2300">
                  <c:v>-5.6100000000000004E-3</c:v>
                </c:pt>
                <c:pt idx="2301">
                  <c:v>-5.7800000000000004E-3</c:v>
                </c:pt>
                <c:pt idx="2302">
                  <c:v>-5.8900000000000003E-3</c:v>
                </c:pt>
                <c:pt idx="2303">
                  <c:v>-6.0000000000000001E-3</c:v>
                </c:pt>
                <c:pt idx="2304">
                  <c:v>-6.1599999999999997E-3</c:v>
                </c:pt>
                <c:pt idx="2305">
                  <c:v>-6.3800000000000003E-3</c:v>
                </c:pt>
                <c:pt idx="2306">
                  <c:v>-6.6499999999999997E-3</c:v>
                </c:pt>
                <c:pt idx="2307">
                  <c:v>-6.9199999999999999E-3</c:v>
                </c:pt>
                <c:pt idx="2308">
                  <c:v>-7.2500000000000004E-3</c:v>
                </c:pt>
                <c:pt idx="2309">
                  <c:v>-7.5199999999999998E-3</c:v>
                </c:pt>
                <c:pt idx="2310">
                  <c:v>-7.8499999999999993E-3</c:v>
                </c:pt>
                <c:pt idx="2311">
                  <c:v>-8.1200000000000005E-3</c:v>
                </c:pt>
                <c:pt idx="2312">
                  <c:v>-8.4499999999999992E-3</c:v>
                </c:pt>
                <c:pt idx="2313">
                  <c:v>-8.7200000000000003E-3</c:v>
                </c:pt>
                <c:pt idx="2314">
                  <c:v>-8.9899999999999997E-3</c:v>
                </c:pt>
                <c:pt idx="2315">
                  <c:v>-9.2599999999999991E-3</c:v>
                </c:pt>
                <c:pt idx="2316">
                  <c:v>-9.5899999999999996E-3</c:v>
                </c:pt>
                <c:pt idx="2317">
                  <c:v>-9.8600000000000007E-3</c:v>
                </c:pt>
                <c:pt idx="2318">
                  <c:v>-1.013E-2</c:v>
                </c:pt>
                <c:pt idx="2319">
                  <c:v>-1.0410000000000001E-2</c:v>
                </c:pt>
                <c:pt idx="2320">
                  <c:v>-1.073E-2</c:v>
                </c:pt>
                <c:pt idx="2321">
                  <c:v>-1.106E-2</c:v>
                </c:pt>
                <c:pt idx="2322">
                  <c:v>-1.15E-2</c:v>
                </c:pt>
                <c:pt idx="2323">
                  <c:v>-1.1990000000000001E-2</c:v>
                </c:pt>
                <c:pt idx="2324">
                  <c:v>-1.242E-2</c:v>
                </c:pt>
                <c:pt idx="2325">
                  <c:v>-1.291E-2</c:v>
                </c:pt>
                <c:pt idx="2326">
                  <c:v>-1.34E-2</c:v>
                </c:pt>
                <c:pt idx="2327">
                  <c:v>-1.389E-2</c:v>
                </c:pt>
                <c:pt idx="2328">
                  <c:v>-1.438E-2</c:v>
                </c:pt>
                <c:pt idx="2329">
                  <c:v>-1.482E-2</c:v>
                </c:pt>
                <c:pt idx="2330">
                  <c:v>-1.5310000000000001E-2</c:v>
                </c:pt>
                <c:pt idx="2331">
                  <c:v>-1.5800000000000002E-2</c:v>
                </c:pt>
                <c:pt idx="2332">
                  <c:v>-1.6230000000000001E-2</c:v>
                </c:pt>
                <c:pt idx="2333">
                  <c:v>-1.6719999999999999E-2</c:v>
                </c:pt>
                <c:pt idx="2334">
                  <c:v>-1.721E-2</c:v>
                </c:pt>
                <c:pt idx="2335">
                  <c:v>-1.7649999999999999E-2</c:v>
                </c:pt>
                <c:pt idx="2336">
                  <c:v>-1.814E-2</c:v>
                </c:pt>
                <c:pt idx="2337">
                  <c:v>-1.874E-2</c:v>
                </c:pt>
                <c:pt idx="2338">
                  <c:v>-1.934E-2</c:v>
                </c:pt>
                <c:pt idx="2339">
                  <c:v>-2.0039999999999999E-2</c:v>
                </c:pt>
                <c:pt idx="2340">
                  <c:v>-2.0750000000000001E-2</c:v>
                </c:pt>
                <c:pt idx="2341">
                  <c:v>-2.146E-2</c:v>
                </c:pt>
                <c:pt idx="2342">
                  <c:v>-2.2169999999999999E-2</c:v>
                </c:pt>
                <c:pt idx="2343">
                  <c:v>-2.2880000000000001E-2</c:v>
                </c:pt>
                <c:pt idx="2344">
                  <c:v>-2.358E-2</c:v>
                </c:pt>
                <c:pt idx="2345">
                  <c:v>-2.4240000000000001E-2</c:v>
                </c:pt>
                <c:pt idx="2346">
                  <c:v>-2.495E-2</c:v>
                </c:pt>
                <c:pt idx="2347">
                  <c:v>-2.5600000000000001E-2</c:v>
                </c:pt>
                <c:pt idx="2348">
                  <c:v>-2.631E-2</c:v>
                </c:pt>
                <c:pt idx="2349">
                  <c:v>-2.7009999999999999E-2</c:v>
                </c:pt>
                <c:pt idx="2350">
                  <c:v>-2.767E-2</c:v>
                </c:pt>
                <c:pt idx="2351">
                  <c:v>-2.8379999999999999E-2</c:v>
                </c:pt>
                <c:pt idx="2352">
                  <c:v>-2.9080000000000002E-2</c:v>
                </c:pt>
                <c:pt idx="2353">
                  <c:v>-2.9899999999999999E-2</c:v>
                </c:pt>
                <c:pt idx="2354">
                  <c:v>-3.0769999999999999E-2</c:v>
                </c:pt>
                <c:pt idx="2355">
                  <c:v>-3.1699999999999999E-2</c:v>
                </c:pt>
                <c:pt idx="2356">
                  <c:v>-3.2620000000000003E-2</c:v>
                </c:pt>
                <c:pt idx="2357">
                  <c:v>-3.3599999999999998E-2</c:v>
                </c:pt>
                <c:pt idx="2358">
                  <c:v>-3.4529999999999998E-2</c:v>
                </c:pt>
                <c:pt idx="2359">
                  <c:v>-3.551E-2</c:v>
                </c:pt>
                <c:pt idx="2360">
                  <c:v>-3.644E-2</c:v>
                </c:pt>
                <c:pt idx="2361">
                  <c:v>-3.7359999999999997E-2</c:v>
                </c:pt>
                <c:pt idx="2362">
                  <c:v>-3.823E-2</c:v>
                </c:pt>
                <c:pt idx="2363">
                  <c:v>-3.916E-2</c:v>
                </c:pt>
                <c:pt idx="2364">
                  <c:v>-4.0079999999999998E-2</c:v>
                </c:pt>
                <c:pt idx="2365">
                  <c:v>-4.1009999999999998E-2</c:v>
                </c:pt>
                <c:pt idx="2366">
                  <c:v>-4.1939999999999998E-2</c:v>
                </c:pt>
                <c:pt idx="2367">
                  <c:v>-4.2860000000000002E-2</c:v>
                </c:pt>
                <c:pt idx="2368">
                  <c:v>-4.3790000000000003E-2</c:v>
                </c:pt>
                <c:pt idx="2369">
                  <c:v>-4.4819999999999999E-2</c:v>
                </c:pt>
                <c:pt idx="2370">
                  <c:v>-4.5960000000000001E-2</c:v>
                </c:pt>
                <c:pt idx="2371">
                  <c:v>-4.7109999999999999E-2</c:v>
                </c:pt>
                <c:pt idx="2372">
                  <c:v>-4.8309999999999999E-2</c:v>
                </c:pt>
                <c:pt idx="2373">
                  <c:v>-4.9500000000000002E-2</c:v>
                </c:pt>
                <c:pt idx="2374">
                  <c:v>-5.0700000000000002E-2</c:v>
                </c:pt>
                <c:pt idx="2375">
                  <c:v>-5.1900000000000002E-2</c:v>
                </c:pt>
                <c:pt idx="2376">
                  <c:v>-5.3039999999999997E-2</c:v>
                </c:pt>
                <c:pt idx="2377">
                  <c:v>-5.4190000000000002E-2</c:v>
                </c:pt>
                <c:pt idx="2378">
                  <c:v>-5.5329999999999997E-2</c:v>
                </c:pt>
                <c:pt idx="2379">
                  <c:v>-5.6469999999999999E-2</c:v>
                </c:pt>
                <c:pt idx="2380">
                  <c:v>-5.7619999999999998E-2</c:v>
                </c:pt>
                <c:pt idx="2381">
                  <c:v>-5.876E-2</c:v>
                </c:pt>
                <c:pt idx="2382">
                  <c:v>-5.9900000000000002E-2</c:v>
                </c:pt>
                <c:pt idx="2383">
                  <c:v>-6.105E-2</c:v>
                </c:pt>
                <c:pt idx="2384">
                  <c:v>-6.2190000000000002E-2</c:v>
                </c:pt>
                <c:pt idx="2385">
                  <c:v>-6.3439999999999996E-2</c:v>
                </c:pt>
                <c:pt idx="2386">
                  <c:v>-6.4810000000000006E-2</c:v>
                </c:pt>
                <c:pt idx="2387">
                  <c:v>-6.6220000000000001E-2</c:v>
                </c:pt>
                <c:pt idx="2388">
                  <c:v>-6.7640000000000006E-2</c:v>
                </c:pt>
                <c:pt idx="2389">
                  <c:v>-6.905E-2</c:v>
                </c:pt>
                <c:pt idx="2390">
                  <c:v>-7.0470000000000005E-2</c:v>
                </c:pt>
                <c:pt idx="2391">
                  <c:v>-7.1830000000000005E-2</c:v>
                </c:pt>
                <c:pt idx="2392">
                  <c:v>-7.3249999999999996E-2</c:v>
                </c:pt>
                <c:pt idx="2393">
                  <c:v>-7.4550000000000005E-2</c:v>
                </c:pt>
                <c:pt idx="2394">
                  <c:v>-7.5910000000000005E-2</c:v>
                </c:pt>
                <c:pt idx="2395">
                  <c:v>-7.7219999999999997E-2</c:v>
                </c:pt>
                <c:pt idx="2396">
                  <c:v>-7.8579999999999997E-2</c:v>
                </c:pt>
                <c:pt idx="2397">
                  <c:v>-7.9890000000000003E-2</c:v>
                </c:pt>
                <c:pt idx="2398">
                  <c:v>-8.1250000000000003E-2</c:v>
                </c:pt>
                <c:pt idx="2399">
                  <c:v>-8.2559999999999995E-2</c:v>
                </c:pt>
                <c:pt idx="2400">
                  <c:v>-8.3919999999999995E-2</c:v>
                </c:pt>
                <c:pt idx="2401">
                  <c:v>-8.5389999999999994E-2</c:v>
                </c:pt>
                <c:pt idx="2402">
                  <c:v>-8.6910000000000001E-2</c:v>
                </c:pt>
                <c:pt idx="2403">
                  <c:v>-8.8489999999999999E-2</c:v>
                </c:pt>
                <c:pt idx="2404">
                  <c:v>-9.0069999999999997E-2</c:v>
                </c:pt>
                <c:pt idx="2405">
                  <c:v>-9.171E-2</c:v>
                </c:pt>
                <c:pt idx="2406">
                  <c:v>-9.3280000000000002E-2</c:v>
                </c:pt>
                <c:pt idx="2407">
                  <c:v>-9.486E-2</c:v>
                </c:pt>
                <c:pt idx="2408">
                  <c:v>-9.6439999999999998E-2</c:v>
                </c:pt>
                <c:pt idx="2409">
                  <c:v>-9.7909999999999997E-2</c:v>
                </c:pt>
                <c:pt idx="2410">
                  <c:v>-9.9379999999999996E-2</c:v>
                </c:pt>
                <c:pt idx="2411">
                  <c:v>-0.10085</c:v>
                </c:pt>
                <c:pt idx="2412">
                  <c:v>-0.10238</c:v>
                </c:pt>
                <c:pt idx="2413">
                  <c:v>-0.10385</c:v>
                </c:pt>
                <c:pt idx="2414">
                  <c:v>-0.10537000000000001</c:v>
                </c:pt>
                <c:pt idx="2415">
                  <c:v>-0.10684</c:v>
                </c:pt>
                <c:pt idx="2416">
                  <c:v>-0.10831</c:v>
                </c:pt>
                <c:pt idx="2417">
                  <c:v>-0.10995000000000001</c:v>
                </c:pt>
                <c:pt idx="2418">
                  <c:v>-0.11158</c:v>
                </c:pt>
                <c:pt idx="2419">
                  <c:v>-0.11332</c:v>
                </c:pt>
                <c:pt idx="2420">
                  <c:v>-0.11507000000000001</c:v>
                </c:pt>
                <c:pt idx="2421">
                  <c:v>-0.11681</c:v>
                </c:pt>
                <c:pt idx="2422">
                  <c:v>-0.11855</c:v>
                </c:pt>
                <c:pt idx="2423">
                  <c:v>-0.12024</c:v>
                </c:pt>
                <c:pt idx="2424">
                  <c:v>-0.12193</c:v>
                </c:pt>
                <c:pt idx="2425">
                  <c:v>-0.12350999999999999</c:v>
                </c:pt>
                <c:pt idx="2426">
                  <c:v>-0.12509000000000001</c:v>
                </c:pt>
                <c:pt idx="2427">
                  <c:v>-0.12665999999999999</c:v>
                </c:pt>
                <c:pt idx="2428">
                  <c:v>-0.1283</c:v>
                </c:pt>
                <c:pt idx="2429">
                  <c:v>-0.12988</c:v>
                </c:pt>
                <c:pt idx="2430">
                  <c:v>-0.13145999999999999</c:v>
                </c:pt>
                <c:pt idx="2431">
                  <c:v>-0.13303999999999999</c:v>
                </c:pt>
                <c:pt idx="2432">
                  <c:v>-0.13467000000000001</c:v>
                </c:pt>
                <c:pt idx="2433">
                  <c:v>-0.13636000000000001</c:v>
                </c:pt>
                <c:pt idx="2434">
                  <c:v>-0.1381</c:v>
                </c:pt>
                <c:pt idx="2435">
                  <c:v>-0.1399</c:v>
                </c:pt>
                <c:pt idx="2436">
                  <c:v>-0.14174999999999999</c:v>
                </c:pt>
                <c:pt idx="2437">
                  <c:v>-0.14360000000000001</c:v>
                </c:pt>
                <c:pt idx="2438">
                  <c:v>-0.1454</c:v>
                </c:pt>
                <c:pt idx="2439">
                  <c:v>-0.14718999999999999</c:v>
                </c:pt>
                <c:pt idx="2440">
                  <c:v>-0.14888000000000001</c:v>
                </c:pt>
                <c:pt idx="2441">
                  <c:v>-0.15057000000000001</c:v>
                </c:pt>
                <c:pt idx="2442">
                  <c:v>-0.1522</c:v>
                </c:pt>
                <c:pt idx="2443">
                  <c:v>-0.15384</c:v>
                </c:pt>
                <c:pt idx="2444">
                  <c:v>-0.15547</c:v>
                </c:pt>
                <c:pt idx="2445">
                  <c:v>-0.15715999999999999</c:v>
                </c:pt>
                <c:pt idx="2446">
                  <c:v>-0.15878999999999999</c:v>
                </c:pt>
                <c:pt idx="2447">
                  <c:v>-0.16042999999999999</c:v>
                </c:pt>
                <c:pt idx="2448">
                  <c:v>-0.16206000000000001</c:v>
                </c:pt>
                <c:pt idx="2449">
                  <c:v>-0.1638</c:v>
                </c:pt>
                <c:pt idx="2450">
                  <c:v>-0.1656</c:v>
                </c:pt>
                <c:pt idx="2451">
                  <c:v>-0.16744999999999999</c:v>
                </c:pt>
                <c:pt idx="2452">
                  <c:v>-0.16930000000000001</c:v>
                </c:pt>
                <c:pt idx="2453">
                  <c:v>-0.17115</c:v>
                </c:pt>
                <c:pt idx="2454">
                  <c:v>-0.17299999999999999</c:v>
                </c:pt>
                <c:pt idx="2455">
                  <c:v>-0.17485999999999999</c:v>
                </c:pt>
                <c:pt idx="2456">
                  <c:v>-0.17654</c:v>
                </c:pt>
                <c:pt idx="2457">
                  <c:v>-0.17823</c:v>
                </c:pt>
                <c:pt idx="2458">
                  <c:v>-0.17987</c:v>
                </c:pt>
                <c:pt idx="2459">
                  <c:v>-0.18149999999999999</c:v>
                </c:pt>
                <c:pt idx="2460">
                  <c:v>-0.18318999999999999</c:v>
                </c:pt>
                <c:pt idx="2461">
                  <c:v>-0.18487999999999999</c:v>
                </c:pt>
                <c:pt idx="2462">
                  <c:v>-0.18651000000000001</c:v>
                </c:pt>
                <c:pt idx="2463">
                  <c:v>-0.18814</c:v>
                </c:pt>
                <c:pt idx="2464">
                  <c:v>-0.18983</c:v>
                </c:pt>
                <c:pt idx="2465">
                  <c:v>-0.19152</c:v>
                </c:pt>
                <c:pt idx="2466">
                  <c:v>-0.19331999999999999</c:v>
                </c:pt>
                <c:pt idx="2467">
                  <c:v>-0.19517000000000001</c:v>
                </c:pt>
                <c:pt idx="2468">
                  <c:v>-0.19702</c:v>
                </c:pt>
                <c:pt idx="2469">
                  <c:v>-0.19886999999999999</c:v>
                </c:pt>
                <c:pt idx="2470">
                  <c:v>-0.20066999999999999</c:v>
                </c:pt>
                <c:pt idx="2471">
                  <c:v>-0.20246</c:v>
                </c:pt>
                <c:pt idx="2472">
                  <c:v>-0.20415</c:v>
                </c:pt>
                <c:pt idx="2473">
                  <c:v>-0.20584</c:v>
                </c:pt>
                <c:pt idx="2474">
                  <c:v>-0.20741999999999999</c:v>
                </c:pt>
                <c:pt idx="2475">
                  <c:v>-0.20899999999999999</c:v>
                </c:pt>
                <c:pt idx="2476">
                  <c:v>-0.21063000000000001</c:v>
                </c:pt>
                <c:pt idx="2477">
                  <c:v>-0.21226999999999999</c:v>
                </c:pt>
                <c:pt idx="2478">
                  <c:v>-0.21390000000000001</c:v>
                </c:pt>
                <c:pt idx="2479">
                  <c:v>-0.21548</c:v>
                </c:pt>
                <c:pt idx="2480">
                  <c:v>-0.21711</c:v>
                </c:pt>
                <c:pt idx="2481">
                  <c:v>-0.21879999999999999</c:v>
                </c:pt>
                <c:pt idx="2482">
                  <c:v>-0.22054000000000001</c:v>
                </c:pt>
                <c:pt idx="2483">
                  <c:v>-0.22234000000000001</c:v>
                </c:pt>
                <c:pt idx="2484">
                  <c:v>-0.22414000000000001</c:v>
                </c:pt>
                <c:pt idx="2485">
                  <c:v>-0.22588</c:v>
                </c:pt>
                <c:pt idx="2486">
                  <c:v>-0.22767999999999999</c:v>
                </c:pt>
                <c:pt idx="2487">
                  <c:v>-0.22936000000000001</c:v>
                </c:pt>
                <c:pt idx="2488">
                  <c:v>-0.23100000000000001</c:v>
                </c:pt>
                <c:pt idx="2489">
                  <c:v>-0.23258000000000001</c:v>
                </c:pt>
                <c:pt idx="2490">
                  <c:v>-0.2341</c:v>
                </c:pt>
                <c:pt idx="2491">
                  <c:v>-0.23563000000000001</c:v>
                </c:pt>
                <c:pt idx="2492">
                  <c:v>-0.23715</c:v>
                </c:pt>
                <c:pt idx="2493">
                  <c:v>-0.23873</c:v>
                </c:pt>
                <c:pt idx="2494">
                  <c:v>-0.24024999999999999</c:v>
                </c:pt>
                <c:pt idx="2495">
                  <c:v>-0.24177999999999999</c:v>
                </c:pt>
                <c:pt idx="2496">
                  <c:v>-0.24335999999999999</c:v>
                </c:pt>
                <c:pt idx="2497">
                  <c:v>-0.24493999999999999</c:v>
                </c:pt>
                <c:pt idx="2498">
                  <c:v>-0.24662999999999999</c:v>
                </c:pt>
                <c:pt idx="2499">
                  <c:v>-0.24826000000000001</c:v>
                </c:pt>
                <c:pt idx="2500">
                  <c:v>-0.24995000000000001</c:v>
                </c:pt>
                <c:pt idx="2501">
                  <c:v>-0.25163999999999997</c:v>
                </c:pt>
                <c:pt idx="2502">
                  <c:v>-0.25327</c:v>
                </c:pt>
                <c:pt idx="2503">
                  <c:v>-0.25490000000000002</c:v>
                </c:pt>
                <c:pt idx="2504">
                  <c:v>-0.25642999999999999</c:v>
                </c:pt>
                <c:pt idx="2505">
                  <c:v>-0.25784000000000001</c:v>
                </c:pt>
                <c:pt idx="2506">
                  <c:v>-0.25925999999999999</c:v>
                </c:pt>
                <c:pt idx="2507">
                  <c:v>-0.26067000000000001</c:v>
                </c:pt>
                <c:pt idx="2508">
                  <c:v>-0.26208999999999999</c:v>
                </c:pt>
                <c:pt idx="2509">
                  <c:v>-0.26356000000000002</c:v>
                </c:pt>
                <c:pt idx="2510">
                  <c:v>-0.26497999999999999</c:v>
                </c:pt>
                <c:pt idx="2511">
                  <c:v>-0.26639000000000002</c:v>
                </c:pt>
                <c:pt idx="2512">
                  <c:v>-0.26780999999999999</c:v>
                </c:pt>
                <c:pt idx="2513">
                  <c:v>-0.26928000000000002</c:v>
                </c:pt>
                <c:pt idx="2514">
                  <c:v>-0.27079999999999999</c:v>
                </c:pt>
                <c:pt idx="2515">
                  <c:v>-0.27233000000000002</c:v>
                </c:pt>
                <c:pt idx="2516">
                  <c:v>-0.27384999999999998</c:v>
                </c:pt>
                <c:pt idx="2517">
                  <c:v>-0.27538000000000001</c:v>
                </c:pt>
                <c:pt idx="2518">
                  <c:v>-0.27684999999999998</c:v>
                </c:pt>
                <c:pt idx="2519">
                  <c:v>-0.27832000000000001</c:v>
                </c:pt>
                <c:pt idx="2520">
                  <c:v>-0.27967999999999998</c:v>
                </c:pt>
                <c:pt idx="2521">
                  <c:v>-0.28099000000000002</c:v>
                </c:pt>
                <c:pt idx="2522">
                  <c:v>-0.28223999999999999</c:v>
                </c:pt>
                <c:pt idx="2523">
                  <c:v>-0.28349000000000002</c:v>
                </c:pt>
                <c:pt idx="2524">
                  <c:v>-0.28473999999999999</c:v>
                </c:pt>
                <c:pt idx="2525">
                  <c:v>-0.28605000000000003</c:v>
                </c:pt>
                <c:pt idx="2526">
                  <c:v>-0.2873</c:v>
                </c:pt>
                <c:pt idx="2527">
                  <c:v>-0.28854999999999997</c:v>
                </c:pt>
                <c:pt idx="2528">
                  <c:v>-0.28986000000000001</c:v>
                </c:pt>
                <c:pt idx="2529">
                  <c:v>-0.29116999999999998</c:v>
                </c:pt>
                <c:pt idx="2530">
                  <c:v>-0.29248000000000002</c:v>
                </c:pt>
                <c:pt idx="2531">
                  <c:v>-0.29377999999999999</c:v>
                </c:pt>
                <c:pt idx="2532">
                  <c:v>-0.29509000000000002</c:v>
                </c:pt>
                <c:pt idx="2533">
                  <c:v>-0.29644999999999999</c:v>
                </c:pt>
                <c:pt idx="2534">
                  <c:v>-0.29770000000000002</c:v>
                </c:pt>
                <c:pt idx="2535">
                  <c:v>-0.29896</c:v>
                </c:pt>
                <c:pt idx="2536">
                  <c:v>-0.30014999999999997</c:v>
                </c:pt>
                <c:pt idx="2537">
                  <c:v>-0.30124000000000001</c:v>
                </c:pt>
                <c:pt idx="2538">
                  <c:v>-0.30227999999999999</c:v>
                </c:pt>
                <c:pt idx="2539">
                  <c:v>-0.30336999999999997</c:v>
                </c:pt>
                <c:pt idx="2540">
                  <c:v>-0.3044</c:v>
                </c:pt>
                <c:pt idx="2541">
                  <c:v>-0.30548999999999998</c:v>
                </c:pt>
                <c:pt idx="2542">
                  <c:v>-0.30658000000000002</c:v>
                </c:pt>
                <c:pt idx="2543">
                  <c:v>-0.30767</c:v>
                </c:pt>
                <c:pt idx="2544">
                  <c:v>-0.30869999999999997</c:v>
                </c:pt>
                <c:pt idx="2545">
                  <c:v>-0.30979000000000001</c:v>
                </c:pt>
                <c:pt idx="2546">
                  <c:v>-0.31087999999999999</c:v>
                </c:pt>
                <c:pt idx="2547">
                  <c:v>-0.31197000000000003</c:v>
                </c:pt>
                <c:pt idx="2548">
                  <c:v>-0.31306</c:v>
                </c:pt>
                <c:pt idx="2549">
                  <c:v>-0.31414999999999998</c:v>
                </c:pt>
                <c:pt idx="2550">
                  <c:v>-0.31518000000000002</c:v>
                </c:pt>
                <c:pt idx="2551">
                  <c:v>-0.31616</c:v>
                </c:pt>
                <c:pt idx="2552">
                  <c:v>-0.31713999999999998</c:v>
                </c:pt>
                <c:pt idx="2553">
                  <c:v>-0.31796000000000002</c:v>
                </c:pt>
                <c:pt idx="2554">
                  <c:v>-0.31878000000000001</c:v>
                </c:pt>
                <c:pt idx="2555">
                  <c:v>-0.31958999999999999</c:v>
                </c:pt>
                <c:pt idx="2556">
                  <c:v>-0.32046000000000002</c:v>
                </c:pt>
                <c:pt idx="2557">
                  <c:v>-0.32128000000000001</c:v>
                </c:pt>
                <c:pt idx="2558">
                  <c:v>-0.32214999999999999</c:v>
                </c:pt>
                <c:pt idx="2559">
                  <c:v>-0.32296999999999998</c:v>
                </c:pt>
                <c:pt idx="2560">
                  <c:v>-0.32379000000000002</c:v>
                </c:pt>
                <c:pt idx="2561">
                  <c:v>-0.3246</c:v>
                </c:pt>
                <c:pt idx="2562">
                  <c:v>-0.32541999999999999</c:v>
                </c:pt>
                <c:pt idx="2563">
                  <c:v>-0.32623999999999997</c:v>
                </c:pt>
                <c:pt idx="2564">
                  <c:v>-0.32705000000000001</c:v>
                </c:pt>
                <c:pt idx="2565">
                  <c:v>-0.32786999999999999</c:v>
                </c:pt>
                <c:pt idx="2566">
                  <c:v>-0.32862999999999998</c:v>
                </c:pt>
                <c:pt idx="2567">
                  <c:v>-0.32934000000000002</c:v>
                </c:pt>
                <c:pt idx="2568">
                  <c:v>-0.32999000000000001</c:v>
                </c:pt>
                <c:pt idx="2569">
                  <c:v>-0.33058999999999999</c:v>
                </c:pt>
                <c:pt idx="2570">
                  <c:v>-0.33113999999999999</c:v>
                </c:pt>
                <c:pt idx="2571">
                  <c:v>-0.33167999999999997</c:v>
                </c:pt>
                <c:pt idx="2572">
                  <c:v>-0.33228000000000002</c:v>
                </c:pt>
                <c:pt idx="2573">
                  <c:v>-0.33283000000000001</c:v>
                </c:pt>
                <c:pt idx="2574">
                  <c:v>-0.33341999999999999</c:v>
                </c:pt>
                <c:pt idx="2575">
                  <c:v>-0.33396999999999999</c:v>
                </c:pt>
                <c:pt idx="2576">
                  <c:v>-0.33450999999999997</c:v>
                </c:pt>
                <c:pt idx="2577">
                  <c:v>-0.33506000000000002</c:v>
                </c:pt>
                <c:pt idx="2578">
                  <c:v>-0.33560000000000001</c:v>
                </c:pt>
                <c:pt idx="2579">
                  <c:v>-0.33609</c:v>
                </c:pt>
                <c:pt idx="2580">
                  <c:v>-0.33657999999999999</c:v>
                </c:pt>
                <c:pt idx="2581">
                  <c:v>-0.33706999999999998</c:v>
                </c:pt>
                <c:pt idx="2582">
                  <c:v>-0.33756000000000003</c:v>
                </c:pt>
                <c:pt idx="2583">
                  <c:v>-0.33794000000000002</c:v>
                </c:pt>
                <c:pt idx="2584">
                  <c:v>-0.33833000000000002</c:v>
                </c:pt>
                <c:pt idx="2585">
                  <c:v>-0.33865000000000001</c:v>
                </c:pt>
                <c:pt idx="2586">
                  <c:v>-0.33892</c:v>
                </c:pt>
                <c:pt idx="2587">
                  <c:v>-0.3392</c:v>
                </c:pt>
                <c:pt idx="2588">
                  <c:v>-0.33946999999999999</c:v>
                </c:pt>
                <c:pt idx="2589">
                  <c:v>-0.33973999999999999</c:v>
                </c:pt>
                <c:pt idx="2590">
                  <c:v>-0.34000999999999998</c:v>
                </c:pt>
                <c:pt idx="2591">
                  <c:v>-0.34028999999999998</c:v>
                </c:pt>
                <c:pt idx="2592">
                  <c:v>-0.34055999999999997</c:v>
                </c:pt>
                <c:pt idx="2593">
                  <c:v>-0.34078000000000003</c:v>
                </c:pt>
                <c:pt idx="2594">
                  <c:v>-0.34099000000000002</c:v>
                </c:pt>
                <c:pt idx="2595">
                  <c:v>-0.34121000000000001</c:v>
                </c:pt>
                <c:pt idx="2596">
                  <c:v>-0.34137000000000001</c:v>
                </c:pt>
                <c:pt idx="2597">
                  <c:v>-0.34154000000000001</c:v>
                </c:pt>
                <c:pt idx="2598">
                  <c:v>-0.3417</c:v>
                </c:pt>
                <c:pt idx="2599">
                  <c:v>-0.34181</c:v>
                </c:pt>
                <c:pt idx="2600">
                  <c:v>-0.34186</c:v>
                </c:pt>
                <c:pt idx="2601">
                  <c:v>-0.34186</c:v>
                </c:pt>
                <c:pt idx="2602">
                  <c:v>-0.34186</c:v>
                </c:pt>
                <c:pt idx="2603">
                  <c:v>-0.34186</c:v>
                </c:pt>
                <c:pt idx="2604">
                  <c:v>-0.34186</c:v>
                </c:pt>
                <c:pt idx="2605">
                  <c:v>-0.34181</c:v>
                </c:pt>
                <c:pt idx="2606">
                  <c:v>-0.34181</c:v>
                </c:pt>
                <c:pt idx="2607">
                  <c:v>-0.34181</c:v>
                </c:pt>
                <c:pt idx="2608">
                  <c:v>-0.34181</c:v>
                </c:pt>
                <c:pt idx="2609">
                  <c:v>-0.34176000000000001</c:v>
                </c:pt>
                <c:pt idx="2610">
                  <c:v>-0.34165000000000001</c:v>
                </c:pt>
                <c:pt idx="2611">
                  <c:v>-0.34154000000000001</c:v>
                </c:pt>
                <c:pt idx="2612">
                  <c:v>-0.34137000000000001</c:v>
                </c:pt>
                <c:pt idx="2613">
                  <c:v>-0.34127000000000002</c:v>
                </c:pt>
                <c:pt idx="2614">
                  <c:v>-0.34110000000000001</c:v>
                </c:pt>
                <c:pt idx="2615">
                  <c:v>-0.34094000000000002</c:v>
                </c:pt>
                <c:pt idx="2616">
                  <c:v>-0.34072000000000002</c:v>
                </c:pt>
                <c:pt idx="2617">
                  <c:v>-0.34044999999999997</c:v>
                </c:pt>
                <c:pt idx="2618">
                  <c:v>-0.34017999999999998</c:v>
                </c:pt>
                <c:pt idx="2619">
                  <c:v>-0.33984999999999999</c:v>
                </c:pt>
                <c:pt idx="2620">
                  <c:v>-0.33957999999999999</c:v>
                </c:pt>
                <c:pt idx="2621">
                  <c:v>-0.33931</c:v>
                </c:pt>
                <c:pt idx="2622">
                  <c:v>-0.33903</c:v>
                </c:pt>
                <c:pt idx="2623">
                  <c:v>-0.33876000000000001</c:v>
                </c:pt>
                <c:pt idx="2624">
                  <c:v>-0.33843000000000001</c:v>
                </c:pt>
                <c:pt idx="2625">
                  <c:v>-0.33811000000000002</c:v>
                </c:pt>
                <c:pt idx="2626">
                  <c:v>-0.33772999999999997</c:v>
                </c:pt>
                <c:pt idx="2627">
                  <c:v>-0.33734999999999998</c:v>
                </c:pt>
                <c:pt idx="2628">
                  <c:v>-0.33695999999999998</c:v>
                </c:pt>
                <c:pt idx="2629">
                  <c:v>-0.33653</c:v>
                </c:pt>
                <c:pt idx="2630">
                  <c:v>-0.33609</c:v>
                </c:pt>
                <c:pt idx="2631">
                  <c:v>-0.33566000000000001</c:v>
                </c:pt>
                <c:pt idx="2632">
                  <c:v>-0.33517000000000002</c:v>
                </c:pt>
                <c:pt idx="2633">
                  <c:v>-0.33467999999999998</c:v>
                </c:pt>
                <c:pt idx="2634">
                  <c:v>-0.33412999999999998</c:v>
                </c:pt>
                <c:pt idx="2635">
                  <c:v>-0.33363999999999999</c:v>
                </c:pt>
                <c:pt idx="2636">
                  <c:v>-0.33310000000000001</c:v>
                </c:pt>
                <c:pt idx="2637">
                  <c:v>-0.33261000000000002</c:v>
                </c:pt>
                <c:pt idx="2638">
                  <c:v>-0.33206000000000002</c:v>
                </c:pt>
                <c:pt idx="2639">
                  <c:v>-0.33156999999999998</c:v>
                </c:pt>
                <c:pt idx="2640">
                  <c:v>-0.33102999999999999</c:v>
                </c:pt>
                <c:pt idx="2641">
                  <c:v>-0.33048</c:v>
                </c:pt>
                <c:pt idx="2642">
                  <c:v>-0.32983000000000001</c:v>
                </c:pt>
                <c:pt idx="2643">
                  <c:v>-0.32923000000000002</c:v>
                </c:pt>
                <c:pt idx="2644">
                  <c:v>-0.32857999999999998</c:v>
                </c:pt>
                <c:pt idx="2645">
                  <c:v>-0.32791999999999999</c:v>
                </c:pt>
                <c:pt idx="2646">
                  <c:v>-0.32727000000000001</c:v>
                </c:pt>
                <c:pt idx="2647">
                  <c:v>-0.32662000000000002</c:v>
                </c:pt>
                <c:pt idx="2648">
                  <c:v>-0.32590999999999998</c:v>
                </c:pt>
                <c:pt idx="2649">
                  <c:v>-0.32519999999999999</c:v>
                </c:pt>
                <c:pt idx="2650">
                  <c:v>-0.32449</c:v>
                </c:pt>
                <c:pt idx="2651">
                  <c:v>-0.32379000000000002</c:v>
                </c:pt>
                <c:pt idx="2652">
                  <c:v>-0.32307999999999998</c:v>
                </c:pt>
                <c:pt idx="2653">
                  <c:v>-0.32236999999999999</c:v>
                </c:pt>
                <c:pt idx="2654">
                  <c:v>-0.32166</c:v>
                </c:pt>
                <c:pt idx="2655">
                  <c:v>-0.32101000000000002</c:v>
                </c:pt>
                <c:pt idx="2656">
                  <c:v>-0.32024999999999998</c:v>
                </c:pt>
                <c:pt idx="2657">
                  <c:v>-0.31953999999999999</c:v>
                </c:pt>
                <c:pt idx="2658">
                  <c:v>-0.31872</c:v>
                </c:pt>
                <c:pt idx="2659">
                  <c:v>-0.31791000000000003</c:v>
                </c:pt>
                <c:pt idx="2660">
                  <c:v>-0.31708999999999998</c:v>
                </c:pt>
                <c:pt idx="2661">
                  <c:v>-0.31627</c:v>
                </c:pt>
                <c:pt idx="2662">
                  <c:v>-0.31540000000000001</c:v>
                </c:pt>
                <c:pt idx="2663">
                  <c:v>-0.31458000000000003</c:v>
                </c:pt>
                <c:pt idx="2664">
                  <c:v>-0.31376999999999999</c:v>
                </c:pt>
                <c:pt idx="2665">
                  <c:v>-0.31290000000000001</c:v>
                </c:pt>
                <c:pt idx="2666">
                  <c:v>-0.31208000000000002</c:v>
                </c:pt>
                <c:pt idx="2667">
                  <c:v>-0.31120999999999999</c:v>
                </c:pt>
                <c:pt idx="2668">
                  <c:v>-0.31039</c:v>
                </c:pt>
                <c:pt idx="2669">
                  <c:v>-0.30952000000000002</c:v>
                </c:pt>
                <c:pt idx="2670">
                  <c:v>-0.30869999999999997</c:v>
                </c:pt>
                <c:pt idx="2671">
                  <c:v>-0.30789</c:v>
                </c:pt>
                <c:pt idx="2672">
                  <c:v>-0.30707000000000001</c:v>
                </c:pt>
                <c:pt idx="2673">
                  <c:v>-0.30614000000000002</c:v>
                </c:pt>
                <c:pt idx="2674">
                  <c:v>-0.30521999999999999</c:v>
                </c:pt>
                <c:pt idx="2675">
                  <c:v>-0.30429</c:v>
                </c:pt>
                <c:pt idx="2676">
                  <c:v>-0.30336999999999997</c:v>
                </c:pt>
                <c:pt idx="2677">
                  <c:v>-0.30238999999999999</c:v>
                </c:pt>
                <c:pt idx="2678">
                  <c:v>-0.30146000000000001</c:v>
                </c:pt>
                <c:pt idx="2679">
                  <c:v>-0.30053000000000002</c:v>
                </c:pt>
                <c:pt idx="2680">
                  <c:v>-0.29960999999999999</c:v>
                </c:pt>
                <c:pt idx="2681">
                  <c:v>-0.29868</c:v>
                </c:pt>
                <c:pt idx="2682">
                  <c:v>-0.29776000000000002</c:v>
                </c:pt>
                <c:pt idx="2683">
                  <c:v>-0.29682999999999998</c:v>
                </c:pt>
                <c:pt idx="2684">
                  <c:v>-0.29591000000000001</c:v>
                </c:pt>
                <c:pt idx="2685">
                  <c:v>-0.29498000000000002</c:v>
                </c:pt>
                <c:pt idx="2686">
                  <c:v>-0.29410999999999998</c:v>
                </c:pt>
                <c:pt idx="2687">
                  <c:v>-0.29318</c:v>
                </c:pt>
                <c:pt idx="2688">
                  <c:v>-0.29226000000000002</c:v>
                </c:pt>
                <c:pt idx="2689">
                  <c:v>-0.29132999999999998</c:v>
                </c:pt>
                <c:pt idx="2690">
                  <c:v>-0.29035</c:v>
                </c:pt>
                <c:pt idx="2691">
                  <c:v>-0.28932000000000002</c:v>
                </c:pt>
                <c:pt idx="2692">
                  <c:v>-0.28833999999999999</c:v>
                </c:pt>
                <c:pt idx="2693">
                  <c:v>-0.2873</c:v>
                </c:pt>
                <c:pt idx="2694">
                  <c:v>-0.28632000000000002</c:v>
                </c:pt>
                <c:pt idx="2695">
                  <c:v>-0.28533999999999998</c:v>
                </c:pt>
                <c:pt idx="2696">
                  <c:v>-0.28436</c:v>
                </c:pt>
                <c:pt idx="2697">
                  <c:v>-0.28338000000000002</c:v>
                </c:pt>
                <c:pt idx="2698">
                  <c:v>-0.28245999999999999</c:v>
                </c:pt>
                <c:pt idx="2699">
                  <c:v>-0.28153</c:v>
                </c:pt>
                <c:pt idx="2700">
                  <c:v>-0.28060000000000002</c:v>
                </c:pt>
                <c:pt idx="2701">
                  <c:v>-0.27961999999999998</c:v>
                </c:pt>
                <c:pt idx="2702">
                  <c:v>-0.2787</c:v>
                </c:pt>
                <c:pt idx="2703">
                  <c:v>-0.27777000000000002</c:v>
                </c:pt>
                <c:pt idx="2704">
                  <c:v>-0.27684999999999998</c:v>
                </c:pt>
                <c:pt idx="2705">
                  <c:v>-0.27587</c:v>
                </c:pt>
                <c:pt idx="2706">
                  <c:v>-0.27489000000000002</c:v>
                </c:pt>
                <c:pt idx="2707">
                  <c:v>-0.27384999999999998</c:v>
                </c:pt>
                <c:pt idx="2708">
                  <c:v>-0.27287</c:v>
                </c:pt>
                <c:pt idx="2709">
                  <c:v>-0.27184000000000003</c:v>
                </c:pt>
                <c:pt idx="2710">
                  <c:v>-0.27085999999999999</c:v>
                </c:pt>
                <c:pt idx="2711">
                  <c:v>-0.26982</c:v>
                </c:pt>
                <c:pt idx="2712">
                  <c:v>-0.26889999999999997</c:v>
                </c:pt>
                <c:pt idx="2713">
                  <c:v>-0.26796999999999999</c:v>
                </c:pt>
                <c:pt idx="2714">
                  <c:v>-0.26705000000000001</c:v>
                </c:pt>
                <c:pt idx="2715">
                  <c:v>-0.26612000000000002</c:v>
                </c:pt>
                <c:pt idx="2716">
                  <c:v>-0.26518999999999998</c:v>
                </c:pt>
                <c:pt idx="2717">
                  <c:v>-0.26432</c:v>
                </c:pt>
                <c:pt idx="2718">
                  <c:v>-0.26340000000000002</c:v>
                </c:pt>
                <c:pt idx="2719">
                  <c:v>-0.26246999999999998</c:v>
                </c:pt>
                <c:pt idx="2720">
                  <c:v>-0.2616</c:v>
                </c:pt>
                <c:pt idx="2721">
                  <c:v>-0.26062000000000002</c:v>
                </c:pt>
                <c:pt idx="2722">
                  <c:v>-0.25968999999999998</c:v>
                </c:pt>
                <c:pt idx="2723">
                  <c:v>-0.25871</c:v>
                </c:pt>
                <c:pt idx="2724">
                  <c:v>-0.25773000000000001</c:v>
                </c:pt>
                <c:pt idx="2725">
                  <c:v>-0.25674999999999998</c:v>
                </c:pt>
                <c:pt idx="2726">
                  <c:v>-0.25577</c:v>
                </c:pt>
                <c:pt idx="2727">
                  <c:v>-0.25485000000000002</c:v>
                </c:pt>
                <c:pt idx="2728">
                  <c:v>-0.25397999999999998</c:v>
                </c:pt>
                <c:pt idx="2729">
                  <c:v>-0.25311</c:v>
                </c:pt>
                <c:pt idx="2730">
                  <c:v>-0.25223000000000001</c:v>
                </c:pt>
                <c:pt idx="2731">
                  <c:v>-0.25141999999999998</c:v>
                </c:pt>
                <c:pt idx="2732">
                  <c:v>-0.25054999999999999</c:v>
                </c:pt>
                <c:pt idx="2733">
                  <c:v>-0.24968000000000001</c:v>
                </c:pt>
                <c:pt idx="2734">
                  <c:v>-0.24886</c:v>
                </c:pt>
                <c:pt idx="2735">
                  <c:v>-0.24798999999999999</c:v>
                </c:pt>
                <c:pt idx="2736">
                  <c:v>-0.24717</c:v>
                </c:pt>
                <c:pt idx="2737">
                  <c:v>-0.24629999999999999</c:v>
                </c:pt>
                <c:pt idx="2738">
                  <c:v>-0.24543000000000001</c:v>
                </c:pt>
                <c:pt idx="2739">
                  <c:v>-0.2445</c:v>
                </c:pt>
                <c:pt idx="2740">
                  <c:v>-0.24363000000000001</c:v>
                </c:pt>
                <c:pt idx="2741">
                  <c:v>-0.24271000000000001</c:v>
                </c:pt>
                <c:pt idx="2742">
                  <c:v>-0.24182999999999999</c:v>
                </c:pt>
                <c:pt idx="2743">
                  <c:v>-0.24096000000000001</c:v>
                </c:pt>
                <c:pt idx="2744">
                  <c:v>-0.24015</c:v>
                </c:pt>
                <c:pt idx="2745">
                  <c:v>-0.23938000000000001</c:v>
                </c:pt>
                <c:pt idx="2746">
                  <c:v>-0.23862</c:v>
                </c:pt>
                <c:pt idx="2747">
                  <c:v>-0.23791000000000001</c:v>
                </c:pt>
                <c:pt idx="2748">
                  <c:v>-0.23715</c:v>
                </c:pt>
                <c:pt idx="2749">
                  <c:v>-0.23638999999999999</c:v>
                </c:pt>
                <c:pt idx="2750">
                  <c:v>-0.23563000000000001</c:v>
                </c:pt>
                <c:pt idx="2751">
                  <c:v>-0.23486000000000001</c:v>
                </c:pt>
                <c:pt idx="2752">
                  <c:v>-0.23416000000000001</c:v>
                </c:pt>
                <c:pt idx="2753">
                  <c:v>-0.23338999999999999</c:v>
                </c:pt>
                <c:pt idx="2754">
                  <c:v>-0.23258000000000001</c:v>
                </c:pt>
                <c:pt idx="2755">
                  <c:v>-0.23180999999999999</c:v>
                </c:pt>
                <c:pt idx="2756">
                  <c:v>-0.23100000000000001</c:v>
                </c:pt>
                <c:pt idx="2757">
                  <c:v>-0.23024</c:v>
                </c:pt>
                <c:pt idx="2758">
                  <c:v>-0.22947000000000001</c:v>
                </c:pt>
                <c:pt idx="2759">
                  <c:v>-0.22871</c:v>
                </c:pt>
                <c:pt idx="2760">
                  <c:v>-0.22806000000000001</c:v>
                </c:pt>
                <c:pt idx="2761">
                  <c:v>-0.22739999999999999</c:v>
                </c:pt>
                <c:pt idx="2762">
                  <c:v>-0.22675000000000001</c:v>
                </c:pt>
                <c:pt idx="2763">
                  <c:v>-0.2261</c:v>
                </c:pt>
                <c:pt idx="2764">
                  <c:v>-0.22550000000000001</c:v>
                </c:pt>
                <c:pt idx="2765">
                  <c:v>-0.22484000000000001</c:v>
                </c:pt>
                <c:pt idx="2766">
                  <c:v>-0.22419</c:v>
                </c:pt>
                <c:pt idx="2767">
                  <c:v>-0.22359000000000001</c:v>
                </c:pt>
                <c:pt idx="2768">
                  <c:v>-0.22298999999999999</c:v>
                </c:pt>
                <c:pt idx="2769">
                  <c:v>-0.22234000000000001</c:v>
                </c:pt>
                <c:pt idx="2770">
                  <c:v>-0.22169</c:v>
                </c:pt>
                <c:pt idx="2771">
                  <c:v>-0.22103</c:v>
                </c:pt>
                <c:pt idx="2772">
                  <c:v>-0.22037999999999999</c:v>
                </c:pt>
                <c:pt idx="2773">
                  <c:v>-0.21973000000000001</c:v>
                </c:pt>
                <c:pt idx="2774">
                  <c:v>-0.21906999999999999</c:v>
                </c:pt>
                <c:pt idx="2775">
                  <c:v>-0.21847</c:v>
                </c:pt>
                <c:pt idx="2776">
                  <c:v>-0.21793000000000001</c:v>
                </c:pt>
                <c:pt idx="2777">
                  <c:v>-0.21737999999999999</c:v>
                </c:pt>
                <c:pt idx="2778">
                  <c:v>-0.21689</c:v>
                </c:pt>
                <c:pt idx="2779">
                  <c:v>-0.21640000000000001</c:v>
                </c:pt>
                <c:pt idx="2780">
                  <c:v>-0.21590999999999999</c:v>
                </c:pt>
                <c:pt idx="2781">
                  <c:v>-0.21542</c:v>
                </c:pt>
                <c:pt idx="2782">
                  <c:v>-0.21493000000000001</c:v>
                </c:pt>
                <c:pt idx="2783">
                  <c:v>-0.21443999999999999</c:v>
                </c:pt>
                <c:pt idx="2784">
                  <c:v>-0.21395</c:v>
                </c:pt>
                <c:pt idx="2785">
                  <c:v>-0.21346000000000001</c:v>
                </c:pt>
                <c:pt idx="2786">
                  <c:v>-0.21292</c:v>
                </c:pt>
                <c:pt idx="2787">
                  <c:v>-0.21243000000000001</c:v>
                </c:pt>
                <c:pt idx="2788">
                  <c:v>-0.21188000000000001</c:v>
                </c:pt>
                <c:pt idx="2789">
                  <c:v>-0.21138999999999999</c:v>
                </c:pt>
                <c:pt idx="2790">
                  <c:v>-0.2109</c:v>
                </c:pt>
                <c:pt idx="2791">
                  <c:v>-0.21046999999999999</c:v>
                </c:pt>
                <c:pt idx="2792">
                  <c:v>-0.21002999999999999</c:v>
                </c:pt>
                <c:pt idx="2793">
                  <c:v>-0.20965</c:v>
                </c:pt>
                <c:pt idx="2794">
                  <c:v>-0.20932999999999999</c:v>
                </c:pt>
                <c:pt idx="2795">
                  <c:v>-0.20893999999999999</c:v>
                </c:pt>
                <c:pt idx="2796">
                  <c:v>-0.20856</c:v>
                </c:pt>
                <c:pt idx="2797">
                  <c:v>-0.20824000000000001</c:v>
                </c:pt>
                <c:pt idx="2798">
                  <c:v>-0.20785000000000001</c:v>
                </c:pt>
                <c:pt idx="2799">
                  <c:v>-0.20752999999999999</c:v>
                </c:pt>
                <c:pt idx="2800">
                  <c:v>-0.2072</c:v>
                </c:pt>
                <c:pt idx="2801">
                  <c:v>-0.20682</c:v>
                </c:pt>
                <c:pt idx="2802">
                  <c:v>-0.20644000000000001</c:v>
                </c:pt>
                <c:pt idx="2803">
                  <c:v>-0.20610999999999999</c:v>
                </c:pt>
                <c:pt idx="2804">
                  <c:v>-0.20573</c:v>
                </c:pt>
                <c:pt idx="2805">
                  <c:v>-0.20535</c:v>
                </c:pt>
                <c:pt idx="2806">
                  <c:v>-0.20502000000000001</c:v>
                </c:pt>
                <c:pt idx="2807">
                  <c:v>-0.20469999999999999</c:v>
                </c:pt>
                <c:pt idx="2808">
                  <c:v>-0.20441999999999999</c:v>
                </c:pt>
                <c:pt idx="2809">
                  <c:v>-0.20421</c:v>
                </c:pt>
                <c:pt idx="2810">
                  <c:v>-0.20399</c:v>
                </c:pt>
                <c:pt idx="2811">
                  <c:v>-0.20377000000000001</c:v>
                </c:pt>
                <c:pt idx="2812">
                  <c:v>-0.20349999999999999</c:v>
                </c:pt>
                <c:pt idx="2813">
                  <c:v>-0.20327999999999999</c:v>
                </c:pt>
                <c:pt idx="2814">
                  <c:v>-0.20305999999999999</c:v>
                </c:pt>
                <c:pt idx="2815">
                  <c:v>-0.20285</c:v>
                </c:pt>
                <c:pt idx="2816">
                  <c:v>-0.20263</c:v>
                </c:pt>
                <c:pt idx="2817">
                  <c:v>-0.20241000000000001</c:v>
                </c:pt>
                <c:pt idx="2818">
                  <c:v>-0.20219000000000001</c:v>
                </c:pt>
                <c:pt idx="2819">
                  <c:v>-0.20197000000000001</c:v>
                </c:pt>
                <c:pt idx="2820">
                  <c:v>-0.20175999999999999</c:v>
                </c:pt>
                <c:pt idx="2821">
                  <c:v>-0.20147999999999999</c:v>
                </c:pt>
                <c:pt idx="2822">
                  <c:v>-0.20127</c:v>
                </c:pt>
                <c:pt idx="2823">
                  <c:v>-0.2011</c:v>
                </c:pt>
                <c:pt idx="2824">
                  <c:v>-0.20094000000000001</c:v>
                </c:pt>
                <c:pt idx="2825">
                  <c:v>-0.20083000000000001</c:v>
                </c:pt>
                <c:pt idx="2826">
                  <c:v>-0.20072000000000001</c:v>
                </c:pt>
                <c:pt idx="2827">
                  <c:v>-0.20061000000000001</c:v>
                </c:pt>
                <c:pt idx="2828">
                  <c:v>-0.20050000000000001</c:v>
                </c:pt>
                <c:pt idx="2829">
                  <c:v>-0.20039000000000001</c:v>
                </c:pt>
                <c:pt idx="2830">
                  <c:v>-0.20029</c:v>
                </c:pt>
                <c:pt idx="2831">
                  <c:v>-0.20018</c:v>
                </c:pt>
                <c:pt idx="2832">
                  <c:v>-0.20007</c:v>
                </c:pt>
                <c:pt idx="2833">
                  <c:v>-0.19996</c:v>
                </c:pt>
                <c:pt idx="2834">
                  <c:v>-0.19985</c:v>
                </c:pt>
                <c:pt idx="2835">
                  <c:v>-0.19974</c:v>
                </c:pt>
                <c:pt idx="2836">
                  <c:v>-0.19958000000000001</c:v>
                </c:pt>
                <c:pt idx="2837">
                  <c:v>-0.19947000000000001</c:v>
                </c:pt>
                <c:pt idx="2838">
                  <c:v>-0.19936000000000001</c:v>
                </c:pt>
                <c:pt idx="2839">
                  <c:v>-0.19925000000000001</c:v>
                </c:pt>
                <c:pt idx="2840">
                  <c:v>-0.19919999999999999</c:v>
                </c:pt>
                <c:pt idx="2841">
                  <c:v>-0.19914000000000001</c:v>
                </c:pt>
                <c:pt idx="2842">
                  <c:v>-0.19914000000000001</c:v>
                </c:pt>
                <c:pt idx="2843">
                  <c:v>-0.19914000000000001</c:v>
                </c:pt>
                <c:pt idx="2844">
                  <c:v>-0.19908999999999999</c:v>
                </c:pt>
                <c:pt idx="2845">
                  <c:v>-0.19908999999999999</c:v>
                </c:pt>
                <c:pt idx="2846">
                  <c:v>-0.19903000000000001</c:v>
                </c:pt>
                <c:pt idx="2847">
                  <c:v>-0.19903000000000001</c:v>
                </c:pt>
                <c:pt idx="2848">
                  <c:v>-0.19897999999999999</c:v>
                </c:pt>
                <c:pt idx="2849">
                  <c:v>-0.19897999999999999</c:v>
                </c:pt>
                <c:pt idx="2850">
                  <c:v>-0.19892000000000001</c:v>
                </c:pt>
                <c:pt idx="2851">
                  <c:v>-0.19886999999999999</c:v>
                </c:pt>
                <c:pt idx="2852">
                  <c:v>-0.19882</c:v>
                </c:pt>
                <c:pt idx="2853">
                  <c:v>-0.19875999999999999</c:v>
                </c:pt>
                <c:pt idx="2854">
                  <c:v>-0.19871</c:v>
                </c:pt>
                <c:pt idx="2855">
                  <c:v>-0.19864999999999999</c:v>
                </c:pt>
                <c:pt idx="2856">
                  <c:v>-0.19864999999999999</c:v>
                </c:pt>
                <c:pt idx="2857">
                  <c:v>-0.19864999999999999</c:v>
                </c:pt>
                <c:pt idx="2858">
                  <c:v>-0.19871</c:v>
                </c:pt>
                <c:pt idx="2859">
                  <c:v>-0.19871</c:v>
                </c:pt>
                <c:pt idx="2860">
                  <c:v>-0.19871</c:v>
                </c:pt>
                <c:pt idx="2861">
                  <c:v>-0.19871</c:v>
                </c:pt>
                <c:pt idx="2862">
                  <c:v>-0.19875999999999999</c:v>
                </c:pt>
                <c:pt idx="2863">
                  <c:v>-0.19875999999999999</c:v>
                </c:pt>
                <c:pt idx="2864">
                  <c:v>-0.19875999999999999</c:v>
                </c:pt>
                <c:pt idx="2865">
                  <c:v>-0.19875999999999999</c:v>
                </c:pt>
                <c:pt idx="2866">
                  <c:v>-0.19875999999999999</c:v>
                </c:pt>
                <c:pt idx="2867">
                  <c:v>-0.19871</c:v>
                </c:pt>
                <c:pt idx="2868">
                  <c:v>-0.19871</c:v>
                </c:pt>
                <c:pt idx="2869">
                  <c:v>-0.19864999999999999</c:v>
                </c:pt>
                <c:pt idx="2870">
                  <c:v>-0.1986</c:v>
                </c:pt>
                <c:pt idx="2871">
                  <c:v>-0.1986</c:v>
                </c:pt>
                <c:pt idx="2872">
                  <c:v>-0.1986</c:v>
                </c:pt>
                <c:pt idx="2873">
                  <c:v>-0.1986</c:v>
                </c:pt>
                <c:pt idx="2874">
                  <c:v>-0.19864999999999999</c:v>
                </c:pt>
                <c:pt idx="2875">
                  <c:v>-0.19864999999999999</c:v>
                </c:pt>
                <c:pt idx="2876">
                  <c:v>-0.19864999999999999</c:v>
                </c:pt>
                <c:pt idx="2877">
                  <c:v>-0.19864999999999999</c:v>
                </c:pt>
                <c:pt idx="2878">
                  <c:v>-0.19871</c:v>
                </c:pt>
                <c:pt idx="2879">
                  <c:v>-0.19871</c:v>
                </c:pt>
                <c:pt idx="2880">
                  <c:v>-0.19871</c:v>
                </c:pt>
                <c:pt idx="2881">
                  <c:v>-0.19871</c:v>
                </c:pt>
                <c:pt idx="2882">
                  <c:v>-0.19864999999999999</c:v>
                </c:pt>
                <c:pt idx="2883">
                  <c:v>-0.1986</c:v>
                </c:pt>
                <c:pt idx="2884">
                  <c:v>-0.19853999999999999</c:v>
                </c:pt>
                <c:pt idx="2885">
                  <c:v>-0.19849</c:v>
                </c:pt>
                <c:pt idx="2886">
                  <c:v>-0.19843</c:v>
                </c:pt>
                <c:pt idx="2887">
                  <c:v>-0.19838</c:v>
                </c:pt>
                <c:pt idx="2888">
                  <c:v>-0.19833000000000001</c:v>
                </c:pt>
                <c:pt idx="2889">
                  <c:v>-0.19833000000000001</c:v>
                </c:pt>
                <c:pt idx="2890">
                  <c:v>-0.19827</c:v>
                </c:pt>
                <c:pt idx="2891">
                  <c:v>-0.19827</c:v>
                </c:pt>
                <c:pt idx="2892">
                  <c:v>-0.19822000000000001</c:v>
                </c:pt>
                <c:pt idx="2893">
                  <c:v>-0.19816</c:v>
                </c:pt>
                <c:pt idx="2894">
                  <c:v>-0.19816</c:v>
                </c:pt>
                <c:pt idx="2895">
                  <c:v>-0.19811000000000001</c:v>
                </c:pt>
                <c:pt idx="2896">
                  <c:v>-0.19805</c:v>
                </c:pt>
                <c:pt idx="2897">
                  <c:v>-0.19800000000000001</c:v>
                </c:pt>
                <c:pt idx="2898">
                  <c:v>-0.19789000000000001</c:v>
                </c:pt>
                <c:pt idx="2899">
                  <c:v>-0.19778000000000001</c:v>
                </c:pt>
                <c:pt idx="2900">
                  <c:v>-0.19767000000000001</c:v>
                </c:pt>
                <c:pt idx="2901">
                  <c:v>-0.19756000000000001</c:v>
                </c:pt>
                <c:pt idx="2902">
                  <c:v>-0.19744999999999999</c:v>
                </c:pt>
                <c:pt idx="2903">
                  <c:v>-0.19728999999999999</c:v>
                </c:pt>
                <c:pt idx="2904">
                  <c:v>-0.19717999999999999</c:v>
                </c:pt>
                <c:pt idx="2905">
                  <c:v>-0.19707</c:v>
                </c:pt>
                <c:pt idx="2906">
                  <c:v>-0.19696</c:v>
                </c:pt>
                <c:pt idx="2907">
                  <c:v>-0.19691</c:v>
                </c:pt>
                <c:pt idx="2908">
                  <c:v>-0.19675000000000001</c:v>
                </c:pt>
                <c:pt idx="2909">
                  <c:v>-0.19664000000000001</c:v>
                </c:pt>
                <c:pt idx="2910">
                  <c:v>-0.19653000000000001</c:v>
                </c:pt>
                <c:pt idx="2911">
                  <c:v>-0.19642000000000001</c:v>
                </c:pt>
                <c:pt idx="2912">
                  <c:v>-0.19631000000000001</c:v>
                </c:pt>
                <c:pt idx="2913">
                  <c:v>-0.19614999999999999</c:v>
                </c:pt>
                <c:pt idx="2914">
                  <c:v>-0.19597999999999999</c:v>
                </c:pt>
                <c:pt idx="2915">
                  <c:v>-0.19577</c:v>
                </c:pt>
                <c:pt idx="2916">
                  <c:v>-0.19555</c:v>
                </c:pt>
                <c:pt idx="2917">
                  <c:v>-0.19533</c:v>
                </c:pt>
                <c:pt idx="2918">
                  <c:v>-0.19511000000000001</c:v>
                </c:pt>
                <c:pt idx="2919">
                  <c:v>-0.19489000000000001</c:v>
                </c:pt>
                <c:pt idx="2920">
                  <c:v>-0.19467999999999999</c:v>
                </c:pt>
                <c:pt idx="2921">
                  <c:v>-0.19445999999999999</c:v>
                </c:pt>
                <c:pt idx="2922">
                  <c:v>-0.1943</c:v>
                </c:pt>
                <c:pt idx="2923">
                  <c:v>-0.19408</c:v>
                </c:pt>
                <c:pt idx="2924">
                  <c:v>-0.19386</c:v>
                </c:pt>
                <c:pt idx="2925">
                  <c:v>-0.19364000000000001</c:v>
                </c:pt>
                <c:pt idx="2926">
                  <c:v>-0.19342000000000001</c:v>
                </c:pt>
                <c:pt idx="2927">
                  <c:v>-0.19320999999999999</c:v>
                </c:pt>
                <c:pt idx="2928">
                  <c:v>-0.19298999999999999</c:v>
                </c:pt>
                <c:pt idx="2929">
                  <c:v>-0.19272</c:v>
                </c:pt>
                <c:pt idx="2930">
                  <c:v>-0.19244</c:v>
                </c:pt>
                <c:pt idx="2931">
                  <c:v>-0.19212000000000001</c:v>
                </c:pt>
                <c:pt idx="2932">
                  <c:v>-0.19178999999999999</c:v>
                </c:pt>
                <c:pt idx="2933">
                  <c:v>-0.19145999999999999</c:v>
                </c:pt>
                <c:pt idx="2934">
                  <c:v>-0.19114</c:v>
                </c:pt>
                <c:pt idx="2935">
                  <c:v>-0.19081000000000001</c:v>
                </c:pt>
                <c:pt idx="2936">
                  <c:v>-0.19048000000000001</c:v>
                </c:pt>
                <c:pt idx="2937">
                  <c:v>-0.19016</c:v>
                </c:pt>
                <c:pt idx="2938">
                  <c:v>-0.18983</c:v>
                </c:pt>
                <c:pt idx="2939">
                  <c:v>-0.1895</c:v>
                </c:pt>
                <c:pt idx="2940">
                  <c:v>-0.18917999999999999</c:v>
                </c:pt>
                <c:pt idx="2941">
                  <c:v>-0.18884999999999999</c:v>
                </c:pt>
                <c:pt idx="2942">
                  <c:v>-0.18858</c:v>
                </c:pt>
                <c:pt idx="2943">
                  <c:v>-0.18825</c:v>
                </c:pt>
                <c:pt idx="2944">
                  <c:v>-0.18792</c:v>
                </c:pt>
                <c:pt idx="2945">
                  <c:v>-0.18754000000000001</c:v>
                </c:pt>
                <c:pt idx="2946">
                  <c:v>-0.18711</c:v>
                </c:pt>
                <c:pt idx="2947">
                  <c:v>-0.18667</c:v>
                </c:pt>
                <c:pt idx="2948">
                  <c:v>-0.18623999999999999</c:v>
                </c:pt>
                <c:pt idx="2949">
                  <c:v>-0.18579999999999999</c:v>
                </c:pt>
                <c:pt idx="2950">
                  <c:v>-0.18537000000000001</c:v>
                </c:pt>
                <c:pt idx="2951">
                  <c:v>-0.18493000000000001</c:v>
                </c:pt>
                <c:pt idx="2952">
                  <c:v>-0.18448999999999999</c:v>
                </c:pt>
                <c:pt idx="2953">
                  <c:v>-0.18406</c:v>
                </c:pt>
                <c:pt idx="2954">
                  <c:v>-0.18362000000000001</c:v>
                </c:pt>
                <c:pt idx="2955">
                  <c:v>-0.18318999999999999</c:v>
                </c:pt>
                <c:pt idx="2956">
                  <c:v>-0.18275</c:v>
                </c:pt>
                <c:pt idx="2957">
                  <c:v>-0.18237</c:v>
                </c:pt>
                <c:pt idx="2958">
                  <c:v>-0.18193000000000001</c:v>
                </c:pt>
                <c:pt idx="2959">
                  <c:v>-0.18149999999999999</c:v>
                </c:pt>
                <c:pt idx="2960">
                  <c:v>-0.18106</c:v>
                </c:pt>
                <c:pt idx="2961">
                  <c:v>-0.18057000000000001</c:v>
                </c:pt>
                <c:pt idx="2962">
                  <c:v>-0.18007999999999999</c:v>
                </c:pt>
                <c:pt idx="2963">
                  <c:v>-0.17954000000000001</c:v>
                </c:pt>
                <c:pt idx="2964">
                  <c:v>-0.17899000000000001</c:v>
                </c:pt>
                <c:pt idx="2965">
                  <c:v>-0.1784</c:v>
                </c:pt>
                <c:pt idx="2966">
                  <c:v>-0.17785000000000001</c:v>
                </c:pt>
                <c:pt idx="2967">
                  <c:v>-0.17731</c:v>
                </c:pt>
                <c:pt idx="2968">
                  <c:v>-0.17676</c:v>
                </c:pt>
                <c:pt idx="2969">
                  <c:v>-0.17627000000000001</c:v>
                </c:pt>
                <c:pt idx="2970">
                  <c:v>-0.17573</c:v>
                </c:pt>
                <c:pt idx="2971">
                  <c:v>-0.17524000000000001</c:v>
                </c:pt>
                <c:pt idx="2972">
                  <c:v>-0.17469000000000001</c:v>
                </c:pt>
                <c:pt idx="2973">
                  <c:v>-0.17415</c:v>
                </c:pt>
                <c:pt idx="2974">
                  <c:v>-0.17366000000000001</c:v>
                </c:pt>
                <c:pt idx="2975">
                  <c:v>-0.17311000000000001</c:v>
                </c:pt>
                <c:pt idx="2976">
                  <c:v>-0.17262</c:v>
                </c:pt>
                <c:pt idx="2977">
                  <c:v>-0.17202000000000001</c:v>
                </c:pt>
                <c:pt idx="2978">
                  <c:v>-0.17143</c:v>
                </c:pt>
                <c:pt idx="2979">
                  <c:v>-0.17077000000000001</c:v>
                </c:pt>
                <c:pt idx="2980">
                  <c:v>-0.17011999999999999</c:v>
                </c:pt>
                <c:pt idx="2981">
                  <c:v>-0.16947000000000001</c:v>
                </c:pt>
                <c:pt idx="2982">
                  <c:v>-0.16880999999999999</c:v>
                </c:pt>
                <c:pt idx="2983">
                  <c:v>-0.16821</c:v>
                </c:pt>
                <c:pt idx="2984">
                  <c:v>-0.16755999999999999</c:v>
                </c:pt>
                <c:pt idx="2985">
                  <c:v>-0.16696</c:v>
                </c:pt>
                <c:pt idx="2986">
                  <c:v>-0.16636000000000001</c:v>
                </c:pt>
                <c:pt idx="2987">
                  <c:v>-0.16575999999999999</c:v>
                </c:pt>
                <c:pt idx="2988">
                  <c:v>-0.16516</c:v>
                </c:pt>
                <c:pt idx="2989">
                  <c:v>-0.16450999999999999</c:v>
                </c:pt>
                <c:pt idx="2990">
                  <c:v>-0.16391</c:v>
                </c:pt>
                <c:pt idx="2991">
                  <c:v>-0.16336999999999999</c:v>
                </c:pt>
                <c:pt idx="2992">
                  <c:v>-0.16270999999999999</c:v>
                </c:pt>
                <c:pt idx="2993">
                  <c:v>-0.16206000000000001</c:v>
                </c:pt>
                <c:pt idx="2994">
                  <c:v>-0.16141</c:v>
                </c:pt>
                <c:pt idx="2995">
                  <c:v>-0.16064000000000001</c:v>
                </c:pt>
                <c:pt idx="2996">
                  <c:v>-0.15994</c:v>
                </c:pt>
                <c:pt idx="2997">
                  <c:v>-0.15917000000000001</c:v>
                </c:pt>
                <c:pt idx="2998">
                  <c:v>-0.15847</c:v>
                </c:pt>
                <c:pt idx="2999">
                  <c:v>-0.15776000000000001</c:v>
                </c:pt>
                <c:pt idx="3000">
                  <c:v>-0.15705</c:v>
                </c:pt>
                <c:pt idx="3001">
                  <c:v>-0.15634000000000001</c:v>
                </c:pt>
                <c:pt idx="3002">
                  <c:v>-0.15569</c:v>
                </c:pt>
                <c:pt idx="3003">
                  <c:v>-0.15503</c:v>
                </c:pt>
                <c:pt idx="3004">
                  <c:v>-0.15432999999999999</c:v>
                </c:pt>
                <c:pt idx="3005">
                  <c:v>-0.15367</c:v>
                </c:pt>
                <c:pt idx="3006">
                  <c:v>-0.15301999999999999</c:v>
                </c:pt>
                <c:pt idx="3007">
                  <c:v>-0.15237000000000001</c:v>
                </c:pt>
                <c:pt idx="3008">
                  <c:v>-0.15165999999999999</c:v>
                </c:pt>
                <c:pt idx="3009">
                  <c:v>-0.15095</c:v>
                </c:pt>
                <c:pt idx="3010">
                  <c:v>-0.15018999999999999</c:v>
                </c:pt>
                <c:pt idx="3011">
                  <c:v>-0.14937</c:v>
                </c:pt>
                <c:pt idx="3012">
                  <c:v>-0.14856</c:v>
                </c:pt>
                <c:pt idx="3013">
                  <c:v>-0.14779</c:v>
                </c:pt>
                <c:pt idx="3014">
                  <c:v>-0.14698</c:v>
                </c:pt>
                <c:pt idx="3015">
                  <c:v>-0.14616000000000001</c:v>
                </c:pt>
                <c:pt idx="3016">
                  <c:v>-0.1454</c:v>
                </c:pt>
                <c:pt idx="3017">
                  <c:v>-0.14469000000000001</c:v>
                </c:pt>
                <c:pt idx="3018">
                  <c:v>-0.14398</c:v>
                </c:pt>
                <c:pt idx="3019">
                  <c:v>-0.14321999999999999</c:v>
                </c:pt>
                <c:pt idx="3020">
                  <c:v>-0.14251</c:v>
                </c:pt>
                <c:pt idx="3021">
                  <c:v>-0.14174999999999999</c:v>
                </c:pt>
                <c:pt idx="3022">
                  <c:v>-0.14104</c:v>
                </c:pt>
                <c:pt idx="3023">
                  <c:v>-0.14033000000000001</c:v>
                </c:pt>
                <c:pt idx="3024">
                  <c:v>-0.13957</c:v>
                </c:pt>
                <c:pt idx="3025">
                  <c:v>-0.13880999999999999</c:v>
                </c:pt>
                <c:pt idx="3026">
                  <c:v>-0.13799</c:v>
                </c:pt>
                <c:pt idx="3027">
                  <c:v>-0.13711999999999999</c:v>
                </c:pt>
                <c:pt idx="3028">
                  <c:v>-0.13625000000000001</c:v>
                </c:pt>
                <c:pt idx="3029">
                  <c:v>-0.13538</c:v>
                </c:pt>
                <c:pt idx="3030">
                  <c:v>-0.13450999999999999</c:v>
                </c:pt>
                <c:pt idx="3031">
                  <c:v>-0.13369</c:v>
                </c:pt>
                <c:pt idx="3032">
                  <c:v>-0.13286999999999999</c:v>
                </c:pt>
                <c:pt idx="3033">
                  <c:v>-0.13206000000000001</c:v>
                </c:pt>
                <c:pt idx="3034">
                  <c:v>-0.13128999999999999</c:v>
                </c:pt>
                <c:pt idx="3035">
                  <c:v>-0.13053000000000001</c:v>
                </c:pt>
                <c:pt idx="3036">
                  <c:v>-0.12970999999999999</c:v>
                </c:pt>
                <c:pt idx="3037">
                  <c:v>-0.12895000000000001</c:v>
                </c:pt>
                <c:pt idx="3038">
                  <c:v>-0.12819</c:v>
                </c:pt>
                <c:pt idx="3039">
                  <c:v>-0.12742999999999999</c:v>
                </c:pt>
                <c:pt idx="3040">
                  <c:v>-0.12661</c:v>
                </c:pt>
                <c:pt idx="3041">
                  <c:v>-0.12579000000000001</c:v>
                </c:pt>
                <c:pt idx="3042">
                  <c:v>-0.12492</c:v>
                </c:pt>
                <c:pt idx="3043">
                  <c:v>-0.124</c:v>
                </c:pt>
                <c:pt idx="3044">
                  <c:v>-0.12307</c:v>
                </c:pt>
                <c:pt idx="3045">
                  <c:v>-0.12214999999999999</c:v>
                </c:pt>
                <c:pt idx="3046">
                  <c:v>-0.12121999999999999</c:v>
                </c:pt>
                <c:pt idx="3047">
                  <c:v>-0.12035</c:v>
                </c:pt>
                <c:pt idx="3048">
                  <c:v>-0.11948</c:v>
                </c:pt>
                <c:pt idx="3049">
                  <c:v>-0.11866</c:v>
                </c:pt>
                <c:pt idx="3050">
                  <c:v>-0.11784</c:v>
                </c:pt>
                <c:pt idx="3051">
                  <c:v>-0.11703</c:v>
                </c:pt>
                <c:pt idx="3052">
                  <c:v>-0.11616</c:v>
                </c:pt>
                <c:pt idx="3053">
                  <c:v>-0.11534</c:v>
                </c:pt>
                <c:pt idx="3054">
                  <c:v>-0.11452</c:v>
                </c:pt>
                <c:pt idx="3055">
                  <c:v>-0.1137</c:v>
                </c:pt>
                <c:pt idx="3056">
                  <c:v>-0.11289</c:v>
                </c:pt>
                <c:pt idx="3057">
                  <c:v>-0.11201999999999999</c:v>
                </c:pt>
                <c:pt idx="3058">
                  <c:v>-0.11108999999999999</c:v>
                </c:pt>
                <c:pt idx="3059">
                  <c:v>-0.11011</c:v>
                </c:pt>
                <c:pt idx="3060">
                  <c:v>-0.10919</c:v>
                </c:pt>
                <c:pt idx="3061">
                  <c:v>-0.1082</c:v>
                </c:pt>
                <c:pt idx="3062">
                  <c:v>-0.10722</c:v>
                </c:pt>
                <c:pt idx="3063">
                  <c:v>-0.10630000000000001</c:v>
                </c:pt>
                <c:pt idx="3064">
                  <c:v>-0.10537000000000001</c:v>
                </c:pt>
                <c:pt idx="3065">
                  <c:v>-0.1045</c:v>
                </c:pt>
                <c:pt idx="3066">
                  <c:v>-0.10369</c:v>
                </c:pt>
                <c:pt idx="3067">
                  <c:v>-0.10281</c:v>
                </c:pt>
                <c:pt idx="3068">
                  <c:v>-0.10194</c:v>
                </c:pt>
                <c:pt idx="3069">
                  <c:v>-0.10106999999999999</c:v>
                </c:pt>
                <c:pt idx="3070">
                  <c:v>-0.10025000000000001</c:v>
                </c:pt>
                <c:pt idx="3071">
                  <c:v>-9.9379999999999996E-2</c:v>
                </c:pt>
                <c:pt idx="3072">
                  <c:v>-9.851E-2</c:v>
                </c:pt>
                <c:pt idx="3073">
                  <c:v>-9.7589999999999996E-2</c:v>
                </c:pt>
                <c:pt idx="3074">
                  <c:v>-9.6610000000000001E-2</c:v>
                </c:pt>
                <c:pt idx="3075">
                  <c:v>-9.5630000000000007E-2</c:v>
                </c:pt>
                <c:pt idx="3076">
                  <c:v>-9.4649999999999998E-2</c:v>
                </c:pt>
                <c:pt idx="3077">
                  <c:v>-9.3609999999999999E-2</c:v>
                </c:pt>
                <c:pt idx="3078">
                  <c:v>-9.2630000000000004E-2</c:v>
                </c:pt>
                <c:pt idx="3079">
                  <c:v>-9.1649999999999995E-2</c:v>
                </c:pt>
                <c:pt idx="3080">
                  <c:v>-9.0730000000000005E-2</c:v>
                </c:pt>
                <c:pt idx="3081">
                  <c:v>-8.9849999999999999E-2</c:v>
                </c:pt>
                <c:pt idx="3082">
                  <c:v>-8.8980000000000004E-2</c:v>
                </c:pt>
                <c:pt idx="3083">
                  <c:v>-8.8059999999999999E-2</c:v>
                </c:pt>
                <c:pt idx="3084">
                  <c:v>-8.7190000000000004E-2</c:v>
                </c:pt>
                <c:pt idx="3085">
                  <c:v>-8.6309999999999998E-2</c:v>
                </c:pt>
                <c:pt idx="3086">
                  <c:v>-8.5440000000000002E-2</c:v>
                </c:pt>
                <c:pt idx="3087">
                  <c:v>-8.4519999999999998E-2</c:v>
                </c:pt>
                <c:pt idx="3088">
                  <c:v>-8.3650000000000002E-2</c:v>
                </c:pt>
                <c:pt idx="3089">
                  <c:v>-8.2720000000000002E-2</c:v>
                </c:pt>
                <c:pt idx="3090">
                  <c:v>-8.1739999999999993E-2</c:v>
                </c:pt>
                <c:pt idx="3091">
                  <c:v>-8.0710000000000004E-2</c:v>
                </c:pt>
                <c:pt idx="3092">
                  <c:v>-7.9670000000000005E-2</c:v>
                </c:pt>
                <c:pt idx="3093">
                  <c:v>-7.8640000000000002E-2</c:v>
                </c:pt>
                <c:pt idx="3094">
                  <c:v>-7.7600000000000002E-2</c:v>
                </c:pt>
                <c:pt idx="3095">
                  <c:v>-7.6619999999999994E-2</c:v>
                </c:pt>
                <c:pt idx="3096">
                  <c:v>-7.5700000000000003E-2</c:v>
                </c:pt>
                <c:pt idx="3097">
                  <c:v>-7.4770000000000003E-2</c:v>
                </c:pt>
                <c:pt idx="3098">
                  <c:v>-7.3899999999999993E-2</c:v>
                </c:pt>
                <c:pt idx="3099">
                  <c:v>-7.3029999999999998E-2</c:v>
                </c:pt>
                <c:pt idx="3100">
                  <c:v>-7.2099999999999997E-2</c:v>
                </c:pt>
                <c:pt idx="3101">
                  <c:v>-7.1179999999999993E-2</c:v>
                </c:pt>
                <c:pt idx="3102">
                  <c:v>-7.0309999999999997E-2</c:v>
                </c:pt>
                <c:pt idx="3103">
                  <c:v>-6.9430000000000006E-2</c:v>
                </c:pt>
                <c:pt idx="3104">
                  <c:v>-6.8510000000000001E-2</c:v>
                </c:pt>
                <c:pt idx="3105">
                  <c:v>-6.7530000000000007E-2</c:v>
                </c:pt>
                <c:pt idx="3106">
                  <c:v>-6.6549999999999998E-2</c:v>
                </c:pt>
                <c:pt idx="3107">
                  <c:v>-6.5509999999999999E-2</c:v>
                </c:pt>
                <c:pt idx="3108">
                  <c:v>-6.4479999999999996E-2</c:v>
                </c:pt>
                <c:pt idx="3109">
                  <c:v>-6.3439999999999996E-2</c:v>
                </c:pt>
                <c:pt idx="3110">
                  <c:v>-6.2460000000000002E-2</c:v>
                </c:pt>
                <c:pt idx="3111">
                  <c:v>-6.1429999999999998E-2</c:v>
                </c:pt>
                <c:pt idx="3112">
                  <c:v>-6.0499999999999998E-2</c:v>
                </c:pt>
                <c:pt idx="3113">
                  <c:v>-5.9580000000000001E-2</c:v>
                </c:pt>
                <c:pt idx="3114">
                  <c:v>-5.8709999999999998E-2</c:v>
                </c:pt>
                <c:pt idx="3115">
                  <c:v>-5.7840000000000003E-2</c:v>
                </c:pt>
                <c:pt idx="3116">
                  <c:v>-5.6910000000000002E-2</c:v>
                </c:pt>
                <c:pt idx="3117">
                  <c:v>-5.604E-2</c:v>
                </c:pt>
                <c:pt idx="3118">
                  <c:v>-5.5109999999999999E-2</c:v>
                </c:pt>
                <c:pt idx="3119">
                  <c:v>-5.4239999999999997E-2</c:v>
                </c:pt>
                <c:pt idx="3120">
                  <c:v>-5.3319999999999999E-2</c:v>
                </c:pt>
                <c:pt idx="3121">
                  <c:v>-5.2389999999999999E-2</c:v>
                </c:pt>
                <c:pt idx="3122">
                  <c:v>-5.1409999999999997E-2</c:v>
                </c:pt>
                <c:pt idx="3123">
                  <c:v>-5.0380000000000001E-2</c:v>
                </c:pt>
                <c:pt idx="3124">
                  <c:v>-4.9340000000000002E-2</c:v>
                </c:pt>
                <c:pt idx="3125">
                  <c:v>-4.836E-2</c:v>
                </c:pt>
                <c:pt idx="3126">
                  <c:v>-4.7329999999999997E-2</c:v>
                </c:pt>
                <c:pt idx="3127">
                  <c:v>-4.6350000000000002E-2</c:v>
                </c:pt>
                <c:pt idx="3128">
                  <c:v>-4.5420000000000002E-2</c:v>
                </c:pt>
                <c:pt idx="3129">
                  <c:v>-4.4490000000000002E-2</c:v>
                </c:pt>
                <c:pt idx="3130">
                  <c:v>-4.3679999999999997E-2</c:v>
                </c:pt>
                <c:pt idx="3131">
                  <c:v>-4.2810000000000001E-2</c:v>
                </c:pt>
                <c:pt idx="3132">
                  <c:v>-4.1880000000000001E-2</c:v>
                </c:pt>
                <c:pt idx="3133">
                  <c:v>-4.1009999999999998E-2</c:v>
                </c:pt>
                <c:pt idx="3134">
                  <c:v>-4.0140000000000002E-2</c:v>
                </c:pt>
                <c:pt idx="3135">
                  <c:v>-3.9269999999999999E-2</c:v>
                </c:pt>
                <c:pt idx="3136">
                  <c:v>-3.8399999999999997E-2</c:v>
                </c:pt>
                <c:pt idx="3137">
                  <c:v>-3.7470000000000003E-2</c:v>
                </c:pt>
                <c:pt idx="3138">
                  <c:v>-3.6490000000000002E-2</c:v>
                </c:pt>
                <c:pt idx="3139">
                  <c:v>-3.551E-2</c:v>
                </c:pt>
                <c:pt idx="3140">
                  <c:v>-3.4529999999999998E-2</c:v>
                </c:pt>
                <c:pt idx="3141">
                  <c:v>-3.3489999999999999E-2</c:v>
                </c:pt>
                <c:pt idx="3142">
                  <c:v>-3.2509999999999997E-2</c:v>
                </c:pt>
                <c:pt idx="3143">
                  <c:v>-3.159E-2</c:v>
                </c:pt>
                <c:pt idx="3144">
                  <c:v>-3.066E-2</c:v>
                </c:pt>
                <c:pt idx="3145">
                  <c:v>-2.9790000000000001E-2</c:v>
                </c:pt>
                <c:pt idx="3146">
                  <c:v>-2.8979999999999999E-2</c:v>
                </c:pt>
                <c:pt idx="3147">
                  <c:v>-2.81E-2</c:v>
                </c:pt>
                <c:pt idx="3148">
                  <c:v>-2.7289999999999998E-2</c:v>
                </c:pt>
                <c:pt idx="3149">
                  <c:v>-2.6419999999999999E-2</c:v>
                </c:pt>
                <c:pt idx="3150">
                  <c:v>-2.554E-2</c:v>
                </c:pt>
                <c:pt idx="3151">
                  <c:v>-2.4729999999999999E-2</c:v>
                </c:pt>
                <c:pt idx="3152">
                  <c:v>-2.3859999999999999E-2</c:v>
                </c:pt>
                <c:pt idx="3153">
                  <c:v>-2.299E-2</c:v>
                </c:pt>
                <c:pt idx="3154">
                  <c:v>-2.206E-2</c:v>
                </c:pt>
                <c:pt idx="3155">
                  <c:v>-2.1080000000000002E-2</c:v>
                </c:pt>
                <c:pt idx="3156">
                  <c:v>-2.0150000000000001E-2</c:v>
                </c:pt>
                <c:pt idx="3157">
                  <c:v>-1.917E-2</c:v>
                </c:pt>
                <c:pt idx="3158">
                  <c:v>-1.8190000000000001E-2</c:v>
                </c:pt>
                <c:pt idx="3159">
                  <c:v>-1.7319999999999999E-2</c:v>
                </c:pt>
                <c:pt idx="3160">
                  <c:v>-1.6449999999999999E-2</c:v>
                </c:pt>
                <c:pt idx="3161">
                  <c:v>-1.558E-2</c:v>
                </c:pt>
                <c:pt idx="3162">
                  <c:v>-1.482E-2</c:v>
                </c:pt>
                <c:pt idx="3163">
                  <c:v>-1.4E-2</c:v>
                </c:pt>
                <c:pt idx="3164">
                  <c:v>-1.3180000000000001E-2</c:v>
                </c:pt>
                <c:pt idx="3165">
                  <c:v>-1.2370000000000001E-2</c:v>
                </c:pt>
                <c:pt idx="3166">
                  <c:v>-1.155E-2</c:v>
                </c:pt>
                <c:pt idx="3167">
                  <c:v>-1.073E-2</c:v>
                </c:pt>
                <c:pt idx="3168">
                  <c:v>-9.92E-3</c:v>
                </c:pt>
                <c:pt idx="3169">
                  <c:v>-9.1000000000000004E-3</c:v>
                </c:pt>
                <c:pt idx="3170">
                  <c:v>-8.1700000000000002E-3</c:v>
                </c:pt>
                <c:pt idx="3171">
                  <c:v>-7.3000000000000001E-3</c:v>
                </c:pt>
                <c:pt idx="3172">
                  <c:v>-6.3800000000000003E-3</c:v>
                </c:pt>
                <c:pt idx="3173">
                  <c:v>-5.45E-3</c:v>
                </c:pt>
                <c:pt idx="3174">
                  <c:v>-4.5300000000000002E-3</c:v>
                </c:pt>
                <c:pt idx="3175">
                  <c:v>-3.65E-3</c:v>
                </c:pt>
                <c:pt idx="3176">
                  <c:v>-2.8400000000000001E-3</c:v>
                </c:pt>
                <c:pt idx="3177">
                  <c:v>-2.0799999999999998E-3</c:v>
                </c:pt>
                <c:pt idx="3178">
                  <c:v>-1.31E-3</c:v>
                </c:pt>
                <c:pt idx="3179">
                  <c:v>-5.5000000000000003E-4</c:v>
                </c:pt>
                <c:pt idx="3180">
                  <c:v>2.1000000000000001E-4</c:v>
                </c:pt>
                <c:pt idx="3181">
                  <c:v>1.0300000000000001E-3</c:v>
                </c:pt>
                <c:pt idx="3182">
                  <c:v>1.7899999999999999E-3</c:v>
                </c:pt>
                <c:pt idx="3183">
                  <c:v>2.5500000000000002E-3</c:v>
                </c:pt>
                <c:pt idx="3184">
                  <c:v>3.32E-3</c:v>
                </c:pt>
                <c:pt idx="3185">
                  <c:v>4.13E-3</c:v>
                </c:pt>
                <c:pt idx="3186">
                  <c:v>4.9500000000000004E-3</c:v>
                </c:pt>
                <c:pt idx="3187">
                  <c:v>5.8199999999999997E-3</c:v>
                </c:pt>
                <c:pt idx="3188">
                  <c:v>6.6899999999999998E-3</c:v>
                </c:pt>
                <c:pt idx="3189">
                  <c:v>7.5599999999999999E-3</c:v>
                </c:pt>
                <c:pt idx="3190">
                  <c:v>8.43E-3</c:v>
                </c:pt>
                <c:pt idx="3191">
                  <c:v>9.2499999999999995E-3</c:v>
                </c:pt>
                <c:pt idx="3192">
                  <c:v>1.001E-2</c:v>
                </c:pt>
                <c:pt idx="3193">
                  <c:v>1.078E-2</c:v>
                </c:pt>
                <c:pt idx="3194">
                  <c:v>1.1480000000000001E-2</c:v>
                </c:pt>
                <c:pt idx="3195">
                  <c:v>1.2189999999999999E-2</c:v>
                </c:pt>
                <c:pt idx="3196">
                  <c:v>1.29E-2</c:v>
                </c:pt>
                <c:pt idx="3197">
                  <c:v>1.366E-2</c:v>
                </c:pt>
                <c:pt idx="3198">
                  <c:v>1.4370000000000001E-2</c:v>
                </c:pt>
                <c:pt idx="3199">
                  <c:v>1.508E-2</c:v>
                </c:pt>
                <c:pt idx="3200">
                  <c:v>1.584E-2</c:v>
                </c:pt>
                <c:pt idx="3201">
                  <c:v>1.66E-2</c:v>
                </c:pt>
                <c:pt idx="3202">
                  <c:v>1.736E-2</c:v>
                </c:pt>
                <c:pt idx="3203">
                  <c:v>1.8180000000000002E-2</c:v>
                </c:pt>
                <c:pt idx="3204">
                  <c:v>1.9E-2</c:v>
                </c:pt>
                <c:pt idx="3205">
                  <c:v>1.976E-2</c:v>
                </c:pt>
                <c:pt idx="3206">
                  <c:v>2.0580000000000001E-2</c:v>
                </c:pt>
                <c:pt idx="3207">
                  <c:v>2.1340000000000001E-2</c:v>
                </c:pt>
                <c:pt idx="3208">
                  <c:v>2.2100000000000002E-2</c:v>
                </c:pt>
                <c:pt idx="3209">
                  <c:v>2.2759999999999999E-2</c:v>
                </c:pt>
                <c:pt idx="3210">
                  <c:v>2.341E-2</c:v>
                </c:pt>
                <c:pt idx="3211">
                  <c:v>2.4060000000000002E-2</c:v>
                </c:pt>
                <c:pt idx="3212">
                  <c:v>2.477E-2</c:v>
                </c:pt>
                <c:pt idx="3213">
                  <c:v>2.5420000000000002E-2</c:v>
                </c:pt>
                <c:pt idx="3214">
                  <c:v>2.613E-2</c:v>
                </c:pt>
                <c:pt idx="3215">
                  <c:v>2.6790000000000001E-2</c:v>
                </c:pt>
                <c:pt idx="3216">
                  <c:v>2.7490000000000001E-2</c:v>
                </c:pt>
                <c:pt idx="3217">
                  <c:v>2.8199999999999999E-2</c:v>
                </c:pt>
                <c:pt idx="3218">
                  <c:v>2.8910000000000002E-2</c:v>
                </c:pt>
                <c:pt idx="3219">
                  <c:v>2.9669999999999998E-2</c:v>
                </c:pt>
                <c:pt idx="3220">
                  <c:v>3.0380000000000001E-2</c:v>
                </c:pt>
                <c:pt idx="3221">
                  <c:v>3.1140000000000001E-2</c:v>
                </c:pt>
                <c:pt idx="3222">
                  <c:v>3.1850000000000003E-2</c:v>
                </c:pt>
                <c:pt idx="3223">
                  <c:v>3.2559999999999999E-2</c:v>
                </c:pt>
                <c:pt idx="3224">
                  <c:v>3.3270000000000001E-2</c:v>
                </c:pt>
                <c:pt idx="3225">
                  <c:v>3.3860000000000001E-2</c:v>
                </c:pt>
                <c:pt idx="3226">
                  <c:v>3.4459999999999998E-2</c:v>
                </c:pt>
                <c:pt idx="3227">
                  <c:v>3.5060000000000001E-2</c:v>
                </c:pt>
                <c:pt idx="3228">
                  <c:v>3.5720000000000002E-2</c:v>
                </c:pt>
                <c:pt idx="3229">
                  <c:v>3.6310000000000002E-2</c:v>
                </c:pt>
                <c:pt idx="3230">
                  <c:v>3.6909999999999998E-2</c:v>
                </c:pt>
                <c:pt idx="3231">
                  <c:v>3.7569999999999999E-2</c:v>
                </c:pt>
                <c:pt idx="3232">
                  <c:v>3.8170000000000003E-2</c:v>
                </c:pt>
                <c:pt idx="3233">
                  <c:v>3.882E-2</c:v>
                </c:pt>
                <c:pt idx="3234">
                  <c:v>3.9469999999999998E-2</c:v>
                </c:pt>
                <c:pt idx="3235">
                  <c:v>4.0129999999999999E-2</c:v>
                </c:pt>
                <c:pt idx="3236">
                  <c:v>4.0779999999999997E-2</c:v>
                </c:pt>
                <c:pt idx="3237">
                  <c:v>4.1430000000000002E-2</c:v>
                </c:pt>
                <c:pt idx="3238">
                  <c:v>4.2139999999999997E-2</c:v>
                </c:pt>
                <c:pt idx="3239">
                  <c:v>4.274E-2</c:v>
                </c:pt>
                <c:pt idx="3240">
                  <c:v>4.3339999999999997E-2</c:v>
                </c:pt>
                <c:pt idx="3241">
                  <c:v>4.3880000000000002E-2</c:v>
                </c:pt>
                <c:pt idx="3242">
                  <c:v>4.4429999999999997E-2</c:v>
                </c:pt>
                <c:pt idx="3243">
                  <c:v>4.4970000000000003E-2</c:v>
                </c:pt>
                <c:pt idx="3244">
                  <c:v>4.5519999999999998E-2</c:v>
                </c:pt>
                <c:pt idx="3245">
                  <c:v>4.6059999999999997E-2</c:v>
                </c:pt>
                <c:pt idx="3246">
                  <c:v>4.6609999999999999E-2</c:v>
                </c:pt>
                <c:pt idx="3247">
                  <c:v>4.7149999999999997E-2</c:v>
                </c:pt>
                <c:pt idx="3248">
                  <c:v>4.7699999999999999E-2</c:v>
                </c:pt>
                <c:pt idx="3249">
                  <c:v>4.8239999999999998E-2</c:v>
                </c:pt>
                <c:pt idx="3250">
                  <c:v>4.8779999999999997E-2</c:v>
                </c:pt>
                <c:pt idx="3251">
                  <c:v>4.938E-2</c:v>
                </c:pt>
                <c:pt idx="3252">
                  <c:v>4.9930000000000002E-2</c:v>
                </c:pt>
                <c:pt idx="3253">
                  <c:v>5.0529999999999999E-2</c:v>
                </c:pt>
                <c:pt idx="3254">
                  <c:v>5.1069999999999997E-2</c:v>
                </c:pt>
                <c:pt idx="3255">
                  <c:v>5.1619999999999999E-2</c:v>
                </c:pt>
                <c:pt idx="3256">
                  <c:v>5.2109999999999997E-2</c:v>
                </c:pt>
                <c:pt idx="3257">
                  <c:v>5.2600000000000001E-2</c:v>
                </c:pt>
                <c:pt idx="3258">
                  <c:v>5.3030000000000001E-2</c:v>
                </c:pt>
                <c:pt idx="3259">
                  <c:v>5.3469999999999997E-2</c:v>
                </c:pt>
                <c:pt idx="3260">
                  <c:v>5.3900000000000003E-2</c:v>
                </c:pt>
                <c:pt idx="3261">
                  <c:v>5.4390000000000001E-2</c:v>
                </c:pt>
                <c:pt idx="3262">
                  <c:v>5.4829999999999997E-2</c:v>
                </c:pt>
                <c:pt idx="3263">
                  <c:v>5.5320000000000001E-2</c:v>
                </c:pt>
                <c:pt idx="3264">
                  <c:v>5.5750000000000001E-2</c:v>
                </c:pt>
                <c:pt idx="3265">
                  <c:v>5.6189999999999997E-2</c:v>
                </c:pt>
                <c:pt idx="3266">
                  <c:v>5.6680000000000001E-2</c:v>
                </c:pt>
                <c:pt idx="3267">
                  <c:v>5.7119999999999997E-2</c:v>
                </c:pt>
                <c:pt idx="3268">
                  <c:v>5.7610000000000001E-2</c:v>
                </c:pt>
                <c:pt idx="3269">
                  <c:v>5.8040000000000001E-2</c:v>
                </c:pt>
                <c:pt idx="3270">
                  <c:v>5.8529999999999999E-2</c:v>
                </c:pt>
                <c:pt idx="3271">
                  <c:v>5.8909999999999997E-2</c:v>
                </c:pt>
                <c:pt idx="3272">
                  <c:v>5.935E-2</c:v>
                </c:pt>
                <c:pt idx="3273">
                  <c:v>5.9679999999999997E-2</c:v>
                </c:pt>
                <c:pt idx="3274">
                  <c:v>6.0060000000000002E-2</c:v>
                </c:pt>
                <c:pt idx="3275">
                  <c:v>6.0380000000000003E-2</c:v>
                </c:pt>
                <c:pt idx="3276">
                  <c:v>6.071E-2</c:v>
                </c:pt>
                <c:pt idx="3277">
                  <c:v>6.1089999999999998E-2</c:v>
                </c:pt>
                <c:pt idx="3278">
                  <c:v>6.1420000000000002E-2</c:v>
                </c:pt>
                <c:pt idx="3279">
                  <c:v>6.1740000000000003E-2</c:v>
                </c:pt>
                <c:pt idx="3280">
                  <c:v>6.2129999999999998E-2</c:v>
                </c:pt>
                <c:pt idx="3281">
                  <c:v>6.2449999999999999E-2</c:v>
                </c:pt>
                <c:pt idx="3282">
                  <c:v>6.2780000000000002E-2</c:v>
                </c:pt>
                <c:pt idx="3283">
                  <c:v>6.3159999999999994E-2</c:v>
                </c:pt>
                <c:pt idx="3284">
                  <c:v>6.3490000000000005E-2</c:v>
                </c:pt>
                <c:pt idx="3285">
                  <c:v>6.3810000000000006E-2</c:v>
                </c:pt>
                <c:pt idx="3286">
                  <c:v>6.4140000000000003E-2</c:v>
                </c:pt>
                <c:pt idx="3287">
                  <c:v>6.447E-2</c:v>
                </c:pt>
                <c:pt idx="3288">
                  <c:v>6.4740000000000006E-2</c:v>
                </c:pt>
                <c:pt idx="3289">
                  <c:v>6.4960000000000004E-2</c:v>
                </c:pt>
                <c:pt idx="3290">
                  <c:v>6.5229999999999996E-2</c:v>
                </c:pt>
                <c:pt idx="3291">
                  <c:v>6.5449999999999994E-2</c:v>
                </c:pt>
                <c:pt idx="3292">
                  <c:v>6.5659999999999996E-2</c:v>
                </c:pt>
                <c:pt idx="3293">
                  <c:v>6.5879999999999994E-2</c:v>
                </c:pt>
                <c:pt idx="3294">
                  <c:v>6.6100000000000006E-2</c:v>
                </c:pt>
                <c:pt idx="3295">
                  <c:v>6.6369999999999998E-2</c:v>
                </c:pt>
                <c:pt idx="3296">
                  <c:v>6.6589999999999996E-2</c:v>
                </c:pt>
                <c:pt idx="3297">
                  <c:v>6.6809999999999994E-2</c:v>
                </c:pt>
                <c:pt idx="3298">
                  <c:v>6.7030000000000006E-2</c:v>
                </c:pt>
                <c:pt idx="3299">
                  <c:v>6.7239999999999994E-2</c:v>
                </c:pt>
                <c:pt idx="3300">
                  <c:v>6.7460000000000006E-2</c:v>
                </c:pt>
                <c:pt idx="3301">
                  <c:v>6.7680000000000004E-2</c:v>
                </c:pt>
                <c:pt idx="3302">
                  <c:v>6.7839999999999998E-2</c:v>
                </c:pt>
                <c:pt idx="3303">
                  <c:v>6.8059999999999996E-2</c:v>
                </c:pt>
                <c:pt idx="3304">
                  <c:v>6.8169999999999994E-2</c:v>
                </c:pt>
                <c:pt idx="3305">
                  <c:v>6.8330000000000002E-2</c:v>
                </c:pt>
                <c:pt idx="3306">
                  <c:v>6.8440000000000001E-2</c:v>
                </c:pt>
                <c:pt idx="3307">
                  <c:v>6.855E-2</c:v>
                </c:pt>
                <c:pt idx="3308">
                  <c:v>6.8659999999999999E-2</c:v>
                </c:pt>
                <c:pt idx="3309">
                  <c:v>6.8769999999999998E-2</c:v>
                </c:pt>
                <c:pt idx="3310">
                  <c:v>6.8879999999999997E-2</c:v>
                </c:pt>
                <c:pt idx="3311">
                  <c:v>6.8989999999999996E-2</c:v>
                </c:pt>
                <c:pt idx="3312">
                  <c:v>6.9099999999999995E-2</c:v>
                </c:pt>
                <c:pt idx="3313">
                  <c:v>6.9199999999999998E-2</c:v>
                </c:pt>
                <c:pt idx="3314">
                  <c:v>6.9309999999999997E-2</c:v>
                </c:pt>
                <c:pt idx="3315">
                  <c:v>6.9370000000000001E-2</c:v>
                </c:pt>
                <c:pt idx="3316">
                  <c:v>6.948E-2</c:v>
                </c:pt>
                <c:pt idx="3317">
                  <c:v>6.9529999999999995E-2</c:v>
                </c:pt>
                <c:pt idx="3318">
                  <c:v>6.9639999999999994E-2</c:v>
                </c:pt>
                <c:pt idx="3319">
                  <c:v>6.9690000000000002E-2</c:v>
                </c:pt>
                <c:pt idx="3320">
                  <c:v>6.9750000000000006E-2</c:v>
                </c:pt>
                <c:pt idx="3321">
                  <c:v>6.9750000000000006E-2</c:v>
                </c:pt>
                <c:pt idx="3322">
                  <c:v>6.9750000000000006E-2</c:v>
                </c:pt>
                <c:pt idx="3323">
                  <c:v>6.9750000000000006E-2</c:v>
                </c:pt>
                <c:pt idx="3324">
                  <c:v>6.9750000000000006E-2</c:v>
                </c:pt>
                <c:pt idx="3325">
                  <c:v>6.9750000000000006E-2</c:v>
                </c:pt>
                <c:pt idx="3326">
                  <c:v>6.9750000000000006E-2</c:v>
                </c:pt>
                <c:pt idx="3327">
                  <c:v>6.9750000000000006E-2</c:v>
                </c:pt>
                <c:pt idx="3328">
                  <c:v>6.9750000000000006E-2</c:v>
                </c:pt>
                <c:pt idx="3329">
                  <c:v>6.9750000000000006E-2</c:v>
                </c:pt>
                <c:pt idx="3330">
                  <c:v>6.9750000000000006E-2</c:v>
                </c:pt>
                <c:pt idx="3331">
                  <c:v>6.9750000000000006E-2</c:v>
                </c:pt>
                <c:pt idx="3332">
                  <c:v>6.9750000000000006E-2</c:v>
                </c:pt>
                <c:pt idx="3333">
                  <c:v>6.9690000000000002E-2</c:v>
                </c:pt>
                <c:pt idx="3334">
                  <c:v>6.9690000000000002E-2</c:v>
                </c:pt>
                <c:pt idx="3335">
                  <c:v>6.9639999999999994E-2</c:v>
                </c:pt>
                <c:pt idx="3336">
                  <c:v>6.9589999999999999E-2</c:v>
                </c:pt>
                <c:pt idx="3337">
                  <c:v>6.948E-2</c:v>
                </c:pt>
                <c:pt idx="3338">
                  <c:v>6.9419999999999996E-2</c:v>
                </c:pt>
                <c:pt idx="3339">
                  <c:v>6.9309999999999997E-2</c:v>
                </c:pt>
                <c:pt idx="3340">
                  <c:v>6.9260000000000002E-2</c:v>
                </c:pt>
                <c:pt idx="3341">
                  <c:v>6.9150000000000003E-2</c:v>
                </c:pt>
                <c:pt idx="3342">
                  <c:v>6.9099999999999995E-2</c:v>
                </c:pt>
                <c:pt idx="3343">
                  <c:v>6.8989999999999996E-2</c:v>
                </c:pt>
                <c:pt idx="3344">
                  <c:v>6.8930000000000005E-2</c:v>
                </c:pt>
                <c:pt idx="3345">
                  <c:v>6.8820000000000006E-2</c:v>
                </c:pt>
                <c:pt idx="3346">
                  <c:v>6.8709999999999993E-2</c:v>
                </c:pt>
                <c:pt idx="3347">
                  <c:v>6.8659999999999999E-2</c:v>
                </c:pt>
                <c:pt idx="3348">
                  <c:v>6.855E-2</c:v>
                </c:pt>
                <c:pt idx="3349">
                  <c:v>6.8440000000000001E-2</c:v>
                </c:pt>
                <c:pt idx="3350">
                  <c:v>6.8330000000000002E-2</c:v>
                </c:pt>
                <c:pt idx="3351">
                  <c:v>6.8220000000000003E-2</c:v>
                </c:pt>
                <c:pt idx="3352">
                  <c:v>6.8059999999999996E-2</c:v>
                </c:pt>
                <c:pt idx="3353">
                  <c:v>6.7949999999999997E-2</c:v>
                </c:pt>
                <c:pt idx="3354">
                  <c:v>6.7790000000000003E-2</c:v>
                </c:pt>
                <c:pt idx="3355">
                  <c:v>6.7629999999999996E-2</c:v>
                </c:pt>
                <c:pt idx="3356">
                  <c:v>6.7519999999999997E-2</c:v>
                </c:pt>
                <c:pt idx="3357">
                  <c:v>6.7349999999999993E-2</c:v>
                </c:pt>
                <c:pt idx="3358">
                  <c:v>6.7239999999999994E-2</c:v>
                </c:pt>
                <c:pt idx="3359">
                  <c:v>6.7080000000000001E-2</c:v>
                </c:pt>
                <c:pt idx="3360">
                  <c:v>6.6970000000000002E-2</c:v>
                </c:pt>
                <c:pt idx="3361">
                  <c:v>6.6809999999999994E-2</c:v>
                </c:pt>
                <c:pt idx="3362">
                  <c:v>6.6650000000000001E-2</c:v>
                </c:pt>
                <c:pt idx="3363">
                  <c:v>6.6479999999999997E-2</c:v>
                </c:pt>
                <c:pt idx="3364">
                  <c:v>6.6320000000000004E-2</c:v>
                </c:pt>
                <c:pt idx="3365">
                  <c:v>6.6159999999999997E-2</c:v>
                </c:pt>
                <c:pt idx="3366">
                  <c:v>6.5989999999999993E-2</c:v>
                </c:pt>
                <c:pt idx="3367">
                  <c:v>6.583E-2</c:v>
                </c:pt>
                <c:pt idx="3368">
                  <c:v>6.5659999999999996E-2</c:v>
                </c:pt>
                <c:pt idx="3369">
                  <c:v>6.5500000000000003E-2</c:v>
                </c:pt>
                <c:pt idx="3370">
                  <c:v>6.5339999999999995E-2</c:v>
                </c:pt>
                <c:pt idx="3371">
                  <c:v>6.5119999999999997E-2</c:v>
                </c:pt>
                <c:pt idx="3372">
                  <c:v>6.4960000000000004E-2</c:v>
                </c:pt>
                <c:pt idx="3373">
                  <c:v>6.479E-2</c:v>
                </c:pt>
                <c:pt idx="3374">
                  <c:v>6.4630000000000007E-2</c:v>
                </c:pt>
                <c:pt idx="3375">
                  <c:v>6.447E-2</c:v>
                </c:pt>
                <c:pt idx="3376">
                  <c:v>6.4299999999999996E-2</c:v>
                </c:pt>
                <c:pt idx="3377">
                  <c:v>6.4089999999999994E-2</c:v>
                </c:pt>
                <c:pt idx="3378">
                  <c:v>6.3920000000000005E-2</c:v>
                </c:pt>
                <c:pt idx="3379">
                  <c:v>6.3700000000000007E-2</c:v>
                </c:pt>
                <c:pt idx="3380">
                  <c:v>6.3539999999999999E-2</c:v>
                </c:pt>
                <c:pt idx="3381">
                  <c:v>6.3380000000000006E-2</c:v>
                </c:pt>
                <c:pt idx="3382">
                  <c:v>6.3159999999999994E-2</c:v>
                </c:pt>
                <c:pt idx="3383">
                  <c:v>6.3E-2</c:v>
                </c:pt>
                <c:pt idx="3384">
                  <c:v>6.2780000000000002E-2</c:v>
                </c:pt>
                <c:pt idx="3385">
                  <c:v>6.2619999999999995E-2</c:v>
                </c:pt>
                <c:pt idx="3386">
                  <c:v>6.2399999999999997E-2</c:v>
                </c:pt>
                <c:pt idx="3387">
                  <c:v>6.2230000000000001E-2</c:v>
                </c:pt>
                <c:pt idx="3388">
                  <c:v>6.2019999999999999E-2</c:v>
                </c:pt>
                <c:pt idx="3389">
                  <c:v>6.1850000000000002E-2</c:v>
                </c:pt>
                <c:pt idx="3390">
                  <c:v>6.164E-2</c:v>
                </c:pt>
                <c:pt idx="3391">
                  <c:v>6.1469999999999997E-2</c:v>
                </c:pt>
                <c:pt idx="3392">
                  <c:v>6.1310000000000003E-2</c:v>
                </c:pt>
                <c:pt idx="3393">
                  <c:v>6.1089999999999998E-2</c:v>
                </c:pt>
                <c:pt idx="3394">
                  <c:v>6.0929999999999998E-2</c:v>
                </c:pt>
                <c:pt idx="3395">
                  <c:v>6.071E-2</c:v>
                </c:pt>
                <c:pt idx="3396">
                  <c:v>6.055E-2</c:v>
                </c:pt>
                <c:pt idx="3397">
                  <c:v>6.0330000000000002E-2</c:v>
                </c:pt>
                <c:pt idx="3398">
                  <c:v>6.0109999999999997E-2</c:v>
                </c:pt>
                <c:pt idx="3399">
                  <c:v>5.9950000000000003E-2</c:v>
                </c:pt>
                <c:pt idx="3400">
                  <c:v>5.9729999999999998E-2</c:v>
                </c:pt>
                <c:pt idx="3401">
                  <c:v>5.9569999999999998E-2</c:v>
                </c:pt>
                <c:pt idx="3402">
                  <c:v>5.935E-2</c:v>
                </c:pt>
                <c:pt idx="3403">
                  <c:v>5.9180000000000003E-2</c:v>
                </c:pt>
                <c:pt idx="3404">
                  <c:v>5.8970000000000002E-2</c:v>
                </c:pt>
                <c:pt idx="3405">
                  <c:v>5.8799999999999998E-2</c:v>
                </c:pt>
                <c:pt idx="3406">
                  <c:v>5.8639999999999998E-2</c:v>
                </c:pt>
                <c:pt idx="3407">
                  <c:v>5.842E-2</c:v>
                </c:pt>
                <c:pt idx="3408">
                  <c:v>5.8259999999999999E-2</c:v>
                </c:pt>
                <c:pt idx="3409">
                  <c:v>5.8099999999999999E-2</c:v>
                </c:pt>
                <c:pt idx="3410">
                  <c:v>5.7880000000000001E-2</c:v>
                </c:pt>
                <c:pt idx="3411">
                  <c:v>5.7660000000000003E-2</c:v>
                </c:pt>
                <c:pt idx="3412">
                  <c:v>5.7500000000000002E-2</c:v>
                </c:pt>
                <c:pt idx="3413">
                  <c:v>5.7279999999999998E-2</c:v>
                </c:pt>
                <c:pt idx="3414">
                  <c:v>5.706E-2</c:v>
                </c:pt>
                <c:pt idx="3415">
                  <c:v>5.6899999999999999E-2</c:v>
                </c:pt>
                <c:pt idx="3416">
                  <c:v>5.6680000000000001E-2</c:v>
                </c:pt>
                <c:pt idx="3417">
                  <c:v>5.6520000000000001E-2</c:v>
                </c:pt>
                <c:pt idx="3418">
                  <c:v>5.6349999999999997E-2</c:v>
                </c:pt>
                <c:pt idx="3419">
                  <c:v>5.6140000000000002E-2</c:v>
                </c:pt>
                <c:pt idx="3420">
                  <c:v>5.5969999999999999E-2</c:v>
                </c:pt>
                <c:pt idx="3421">
                  <c:v>5.5809999999999998E-2</c:v>
                </c:pt>
                <c:pt idx="3422">
                  <c:v>5.5649999999999998E-2</c:v>
                </c:pt>
                <c:pt idx="3423">
                  <c:v>5.543E-2</c:v>
                </c:pt>
                <c:pt idx="3424">
                  <c:v>5.5259999999999997E-2</c:v>
                </c:pt>
                <c:pt idx="3425">
                  <c:v>5.5100000000000003E-2</c:v>
                </c:pt>
                <c:pt idx="3426">
                  <c:v>5.4879999999999998E-2</c:v>
                </c:pt>
                <c:pt idx="3427">
                  <c:v>5.4670000000000003E-2</c:v>
                </c:pt>
                <c:pt idx="3428">
                  <c:v>5.45E-2</c:v>
                </c:pt>
                <c:pt idx="3429">
                  <c:v>5.4280000000000002E-2</c:v>
                </c:pt>
                <c:pt idx="3430">
                  <c:v>5.4120000000000001E-2</c:v>
                </c:pt>
                <c:pt idx="3431">
                  <c:v>5.3900000000000003E-2</c:v>
                </c:pt>
                <c:pt idx="3432">
                  <c:v>5.3740000000000003E-2</c:v>
                </c:pt>
                <c:pt idx="3433">
                  <c:v>5.3519999999999998E-2</c:v>
                </c:pt>
                <c:pt idx="3434">
                  <c:v>5.3359999999999998E-2</c:v>
                </c:pt>
                <c:pt idx="3435">
                  <c:v>5.3199999999999997E-2</c:v>
                </c:pt>
                <c:pt idx="3436">
                  <c:v>5.2979999999999999E-2</c:v>
                </c:pt>
                <c:pt idx="3437">
                  <c:v>5.2810000000000003E-2</c:v>
                </c:pt>
                <c:pt idx="3438">
                  <c:v>5.2650000000000002E-2</c:v>
                </c:pt>
                <c:pt idx="3439">
                  <c:v>5.2490000000000002E-2</c:v>
                </c:pt>
                <c:pt idx="3440">
                  <c:v>5.2269999999999997E-2</c:v>
                </c:pt>
                <c:pt idx="3441">
                  <c:v>5.2109999999999997E-2</c:v>
                </c:pt>
                <c:pt idx="3442">
                  <c:v>5.1889999999999999E-2</c:v>
                </c:pt>
                <c:pt idx="3443">
                  <c:v>5.1720000000000002E-2</c:v>
                </c:pt>
                <c:pt idx="3444">
                  <c:v>5.151E-2</c:v>
                </c:pt>
                <c:pt idx="3445">
                  <c:v>5.1290000000000002E-2</c:v>
                </c:pt>
                <c:pt idx="3446">
                  <c:v>5.1069999999999997E-2</c:v>
                </c:pt>
                <c:pt idx="3447">
                  <c:v>5.0909999999999997E-2</c:v>
                </c:pt>
                <c:pt idx="3448">
                  <c:v>5.0689999999999999E-2</c:v>
                </c:pt>
                <c:pt idx="3449">
                  <c:v>5.0529999999999999E-2</c:v>
                </c:pt>
                <c:pt idx="3450">
                  <c:v>5.0360000000000002E-2</c:v>
                </c:pt>
                <c:pt idx="3451">
                  <c:v>5.015E-2</c:v>
                </c:pt>
                <c:pt idx="3452">
                  <c:v>4.9979999999999997E-2</c:v>
                </c:pt>
                <c:pt idx="3453">
                  <c:v>4.9820000000000003E-2</c:v>
                </c:pt>
                <c:pt idx="3454">
                  <c:v>4.9599999999999998E-2</c:v>
                </c:pt>
                <c:pt idx="3455">
                  <c:v>4.9439999999999998E-2</c:v>
                </c:pt>
                <c:pt idx="3456">
                  <c:v>4.922E-2</c:v>
                </c:pt>
                <c:pt idx="3457">
                  <c:v>4.9059999999999999E-2</c:v>
                </c:pt>
                <c:pt idx="3458">
                  <c:v>4.8840000000000001E-2</c:v>
                </c:pt>
                <c:pt idx="3459">
                  <c:v>4.8619999999999997E-2</c:v>
                </c:pt>
                <c:pt idx="3460">
                  <c:v>4.8460000000000003E-2</c:v>
                </c:pt>
                <c:pt idx="3461">
                  <c:v>4.8239999999999998E-2</c:v>
                </c:pt>
                <c:pt idx="3462">
                  <c:v>4.802E-2</c:v>
                </c:pt>
                <c:pt idx="3463">
                  <c:v>4.7800000000000002E-2</c:v>
                </c:pt>
                <c:pt idx="3464">
                  <c:v>4.7640000000000002E-2</c:v>
                </c:pt>
                <c:pt idx="3465">
                  <c:v>4.7419999999999997E-2</c:v>
                </c:pt>
                <c:pt idx="3466">
                  <c:v>4.7260000000000003E-2</c:v>
                </c:pt>
                <c:pt idx="3467">
                  <c:v>4.7100000000000003E-2</c:v>
                </c:pt>
                <c:pt idx="3468">
                  <c:v>4.6879999999999998E-2</c:v>
                </c:pt>
                <c:pt idx="3469">
                  <c:v>4.6719999999999998E-2</c:v>
                </c:pt>
                <c:pt idx="3470">
                  <c:v>4.65E-2</c:v>
                </c:pt>
                <c:pt idx="3471">
                  <c:v>4.6280000000000002E-2</c:v>
                </c:pt>
                <c:pt idx="3472">
                  <c:v>4.6120000000000001E-2</c:v>
                </c:pt>
                <c:pt idx="3473">
                  <c:v>4.5900000000000003E-2</c:v>
                </c:pt>
                <c:pt idx="3474">
                  <c:v>4.5679999999999998E-2</c:v>
                </c:pt>
                <c:pt idx="3475">
                  <c:v>4.5519999999999998E-2</c:v>
                </c:pt>
                <c:pt idx="3476">
                  <c:v>4.53E-2</c:v>
                </c:pt>
                <c:pt idx="3477">
                  <c:v>4.5080000000000002E-2</c:v>
                </c:pt>
                <c:pt idx="3478">
                  <c:v>4.4859999999999997E-2</c:v>
                </c:pt>
                <c:pt idx="3479">
                  <c:v>4.4650000000000002E-2</c:v>
                </c:pt>
                <c:pt idx="3480">
                  <c:v>4.4479999999999999E-2</c:v>
                </c:pt>
                <c:pt idx="3481">
                  <c:v>4.4260000000000001E-2</c:v>
                </c:pt>
                <c:pt idx="3482">
                  <c:v>4.41E-2</c:v>
                </c:pt>
                <c:pt idx="3483">
                  <c:v>4.3880000000000002E-2</c:v>
                </c:pt>
                <c:pt idx="3484">
                  <c:v>4.3720000000000002E-2</c:v>
                </c:pt>
                <c:pt idx="3485">
                  <c:v>4.3499999999999997E-2</c:v>
                </c:pt>
                <c:pt idx="3486">
                  <c:v>4.3339999999999997E-2</c:v>
                </c:pt>
                <c:pt idx="3487">
                  <c:v>4.3119999999999999E-2</c:v>
                </c:pt>
                <c:pt idx="3488">
                  <c:v>4.2900000000000001E-2</c:v>
                </c:pt>
                <c:pt idx="3489">
                  <c:v>4.274E-2</c:v>
                </c:pt>
                <c:pt idx="3490">
                  <c:v>4.2520000000000002E-2</c:v>
                </c:pt>
                <c:pt idx="3491">
                  <c:v>4.2299999999999997E-2</c:v>
                </c:pt>
                <c:pt idx="3492">
                  <c:v>4.2139999999999997E-2</c:v>
                </c:pt>
                <c:pt idx="3493">
                  <c:v>4.1919999999999999E-2</c:v>
                </c:pt>
                <c:pt idx="3494">
                  <c:v>4.1709999999999997E-2</c:v>
                </c:pt>
                <c:pt idx="3495">
                  <c:v>4.1540000000000001E-2</c:v>
                </c:pt>
                <c:pt idx="3496">
                  <c:v>4.1320000000000003E-2</c:v>
                </c:pt>
                <c:pt idx="3497">
                  <c:v>4.1160000000000002E-2</c:v>
                </c:pt>
                <c:pt idx="3498">
                  <c:v>4.0939999999999997E-2</c:v>
                </c:pt>
                <c:pt idx="3499">
                  <c:v>4.0779999999999997E-2</c:v>
                </c:pt>
                <c:pt idx="3500">
                  <c:v>4.0620000000000003E-2</c:v>
                </c:pt>
                <c:pt idx="3501">
                  <c:v>4.0399999999999998E-2</c:v>
                </c:pt>
                <c:pt idx="3502">
                  <c:v>4.0239999999999998E-2</c:v>
                </c:pt>
                <c:pt idx="3503">
                  <c:v>4.0070000000000001E-2</c:v>
                </c:pt>
                <c:pt idx="3504">
                  <c:v>3.9849999999999997E-2</c:v>
                </c:pt>
                <c:pt idx="3505">
                  <c:v>3.9690000000000003E-2</c:v>
                </c:pt>
                <c:pt idx="3506">
                  <c:v>3.9530000000000003E-2</c:v>
                </c:pt>
                <c:pt idx="3507">
                  <c:v>3.9309999999999998E-2</c:v>
                </c:pt>
                <c:pt idx="3508">
                  <c:v>3.9149999999999997E-2</c:v>
                </c:pt>
                <c:pt idx="3509">
                  <c:v>3.8980000000000001E-2</c:v>
                </c:pt>
                <c:pt idx="3510">
                  <c:v>3.8760000000000003E-2</c:v>
                </c:pt>
                <c:pt idx="3511">
                  <c:v>3.8600000000000002E-2</c:v>
                </c:pt>
                <c:pt idx="3512">
                  <c:v>3.8440000000000002E-2</c:v>
                </c:pt>
                <c:pt idx="3513">
                  <c:v>3.8269999999999998E-2</c:v>
                </c:pt>
                <c:pt idx="3514">
                  <c:v>3.8170000000000003E-2</c:v>
                </c:pt>
                <c:pt idx="3515">
                  <c:v>3.7999999999999999E-2</c:v>
                </c:pt>
                <c:pt idx="3516">
                  <c:v>3.7839999999999999E-2</c:v>
                </c:pt>
                <c:pt idx="3517">
                  <c:v>3.7679999999999998E-2</c:v>
                </c:pt>
                <c:pt idx="3518">
                  <c:v>3.7510000000000002E-2</c:v>
                </c:pt>
                <c:pt idx="3519">
                  <c:v>3.7400000000000003E-2</c:v>
                </c:pt>
                <c:pt idx="3520">
                  <c:v>3.7240000000000002E-2</c:v>
                </c:pt>
                <c:pt idx="3521">
                  <c:v>3.7080000000000002E-2</c:v>
                </c:pt>
                <c:pt idx="3522">
                  <c:v>3.6970000000000003E-2</c:v>
                </c:pt>
                <c:pt idx="3523">
                  <c:v>3.6799999999999999E-2</c:v>
                </c:pt>
                <c:pt idx="3524">
                  <c:v>3.6639999999999999E-2</c:v>
                </c:pt>
                <c:pt idx="3525">
                  <c:v>3.653E-2</c:v>
                </c:pt>
                <c:pt idx="3526">
                  <c:v>3.6420000000000001E-2</c:v>
                </c:pt>
                <c:pt idx="3527">
                  <c:v>3.6260000000000001E-2</c:v>
                </c:pt>
                <c:pt idx="3528">
                  <c:v>3.6150000000000002E-2</c:v>
                </c:pt>
                <c:pt idx="3529">
                  <c:v>3.6040000000000003E-2</c:v>
                </c:pt>
                <c:pt idx="3530">
                  <c:v>3.5929999999999997E-2</c:v>
                </c:pt>
                <c:pt idx="3531">
                  <c:v>3.5819999999999998E-2</c:v>
                </c:pt>
                <c:pt idx="3532">
                  <c:v>3.5720000000000002E-2</c:v>
                </c:pt>
                <c:pt idx="3533">
                  <c:v>3.5659999999999997E-2</c:v>
                </c:pt>
                <c:pt idx="3534">
                  <c:v>3.5549999999999998E-2</c:v>
                </c:pt>
                <c:pt idx="3535">
                  <c:v>3.5439999999999999E-2</c:v>
                </c:pt>
                <c:pt idx="3536">
                  <c:v>3.533E-2</c:v>
                </c:pt>
                <c:pt idx="3537">
                  <c:v>3.5229999999999997E-2</c:v>
                </c:pt>
                <c:pt idx="3538">
                  <c:v>3.517E-2</c:v>
                </c:pt>
                <c:pt idx="3539">
                  <c:v>3.5060000000000001E-2</c:v>
                </c:pt>
                <c:pt idx="3540">
                  <c:v>3.5009999999999999E-2</c:v>
                </c:pt>
                <c:pt idx="3541">
                  <c:v>3.4950000000000002E-2</c:v>
                </c:pt>
                <c:pt idx="3542">
                  <c:v>3.4840000000000003E-2</c:v>
                </c:pt>
                <c:pt idx="3543">
                  <c:v>3.4790000000000001E-2</c:v>
                </c:pt>
                <c:pt idx="3544">
                  <c:v>3.474E-2</c:v>
                </c:pt>
                <c:pt idx="3545">
                  <c:v>3.4680000000000002E-2</c:v>
                </c:pt>
                <c:pt idx="3546">
                  <c:v>3.4680000000000002E-2</c:v>
                </c:pt>
                <c:pt idx="3547">
                  <c:v>3.4630000000000001E-2</c:v>
                </c:pt>
                <c:pt idx="3548">
                  <c:v>3.4569999999999997E-2</c:v>
                </c:pt>
                <c:pt idx="3549">
                  <c:v>3.4520000000000002E-2</c:v>
                </c:pt>
                <c:pt idx="3550">
                  <c:v>3.4520000000000002E-2</c:v>
                </c:pt>
                <c:pt idx="3551">
                  <c:v>3.4459999999999998E-2</c:v>
                </c:pt>
                <c:pt idx="3552">
                  <c:v>3.4459999999999998E-2</c:v>
                </c:pt>
                <c:pt idx="3553">
                  <c:v>3.4410000000000003E-2</c:v>
                </c:pt>
                <c:pt idx="3554">
                  <c:v>3.4410000000000003E-2</c:v>
                </c:pt>
                <c:pt idx="3555">
                  <c:v>3.4410000000000003E-2</c:v>
                </c:pt>
                <c:pt idx="3556">
                  <c:v>3.4410000000000003E-2</c:v>
                </c:pt>
                <c:pt idx="3557">
                  <c:v>3.4410000000000003E-2</c:v>
                </c:pt>
                <c:pt idx="3558">
                  <c:v>3.4410000000000003E-2</c:v>
                </c:pt>
                <c:pt idx="3559">
                  <c:v>3.4410000000000003E-2</c:v>
                </c:pt>
                <c:pt idx="3560">
                  <c:v>3.4459999999999998E-2</c:v>
                </c:pt>
                <c:pt idx="3561">
                  <c:v>3.4459999999999998E-2</c:v>
                </c:pt>
                <c:pt idx="3562">
                  <c:v>3.4520000000000002E-2</c:v>
                </c:pt>
                <c:pt idx="3563">
                  <c:v>3.4520000000000002E-2</c:v>
                </c:pt>
                <c:pt idx="3564">
                  <c:v>3.4569999999999997E-2</c:v>
                </c:pt>
                <c:pt idx="3565">
                  <c:v>3.4630000000000001E-2</c:v>
                </c:pt>
                <c:pt idx="3566">
                  <c:v>3.4630000000000001E-2</c:v>
                </c:pt>
                <c:pt idx="3567">
                  <c:v>3.4680000000000002E-2</c:v>
                </c:pt>
                <c:pt idx="3568">
                  <c:v>3.474E-2</c:v>
                </c:pt>
                <c:pt idx="3569">
                  <c:v>3.4790000000000001E-2</c:v>
                </c:pt>
                <c:pt idx="3570">
                  <c:v>3.4840000000000003E-2</c:v>
                </c:pt>
                <c:pt idx="3571">
                  <c:v>3.49E-2</c:v>
                </c:pt>
                <c:pt idx="3572">
                  <c:v>3.5009999999999999E-2</c:v>
                </c:pt>
                <c:pt idx="3573">
                  <c:v>3.5060000000000001E-2</c:v>
                </c:pt>
                <c:pt idx="3574">
                  <c:v>3.517E-2</c:v>
                </c:pt>
                <c:pt idx="3575">
                  <c:v>3.5229999999999997E-2</c:v>
                </c:pt>
                <c:pt idx="3576">
                  <c:v>3.533E-2</c:v>
                </c:pt>
                <c:pt idx="3577">
                  <c:v>3.5439999999999999E-2</c:v>
                </c:pt>
                <c:pt idx="3578">
                  <c:v>3.5549999999999998E-2</c:v>
                </c:pt>
                <c:pt idx="3579">
                  <c:v>3.5659999999999997E-2</c:v>
                </c:pt>
                <c:pt idx="3580">
                  <c:v>3.5770000000000003E-2</c:v>
                </c:pt>
                <c:pt idx="3581">
                  <c:v>3.5880000000000002E-2</c:v>
                </c:pt>
                <c:pt idx="3582">
                  <c:v>3.5990000000000001E-2</c:v>
                </c:pt>
                <c:pt idx="3583">
                  <c:v>3.6040000000000003E-2</c:v>
                </c:pt>
                <c:pt idx="3584">
                  <c:v>3.6150000000000002E-2</c:v>
                </c:pt>
                <c:pt idx="3585">
                  <c:v>3.6310000000000002E-2</c:v>
                </c:pt>
                <c:pt idx="3586">
                  <c:v>3.6420000000000001E-2</c:v>
                </c:pt>
                <c:pt idx="3587">
                  <c:v>3.6589999999999998E-2</c:v>
                </c:pt>
                <c:pt idx="3588">
                  <c:v>3.6749999999999998E-2</c:v>
                </c:pt>
                <c:pt idx="3589">
                  <c:v>3.6909999999999998E-2</c:v>
                </c:pt>
                <c:pt idx="3590">
                  <c:v>3.7019999999999997E-2</c:v>
                </c:pt>
                <c:pt idx="3591">
                  <c:v>3.7190000000000001E-2</c:v>
                </c:pt>
                <c:pt idx="3592">
                  <c:v>3.7350000000000001E-2</c:v>
                </c:pt>
                <c:pt idx="3593">
                  <c:v>3.7510000000000002E-2</c:v>
                </c:pt>
                <c:pt idx="3594">
                  <c:v>3.7679999999999998E-2</c:v>
                </c:pt>
                <c:pt idx="3595">
                  <c:v>3.7839999999999999E-2</c:v>
                </c:pt>
                <c:pt idx="3596">
                  <c:v>3.7999999999999999E-2</c:v>
                </c:pt>
                <c:pt idx="3597">
                  <c:v>3.8170000000000003E-2</c:v>
                </c:pt>
                <c:pt idx="3598">
                  <c:v>3.8330000000000003E-2</c:v>
                </c:pt>
                <c:pt idx="3599">
                  <c:v>3.8490000000000003E-2</c:v>
                </c:pt>
                <c:pt idx="3600">
                  <c:v>3.866E-2</c:v>
                </c:pt>
                <c:pt idx="3601">
                  <c:v>3.8870000000000002E-2</c:v>
                </c:pt>
                <c:pt idx="3602">
                  <c:v>3.9039999999999998E-2</c:v>
                </c:pt>
                <c:pt idx="3603">
                  <c:v>3.9260000000000003E-2</c:v>
                </c:pt>
                <c:pt idx="3604">
                  <c:v>3.9469999999999998E-2</c:v>
                </c:pt>
                <c:pt idx="3605">
                  <c:v>3.9690000000000003E-2</c:v>
                </c:pt>
                <c:pt idx="3606">
                  <c:v>3.9910000000000001E-2</c:v>
                </c:pt>
                <c:pt idx="3607">
                  <c:v>4.0129999999999999E-2</c:v>
                </c:pt>
                <c:pt idx="3608">
                  <c:v>4.0289999999999999E-2</c:v>
                </c:pt>
                <c:pt idx="3609">
                  <c:v>4.0509999999999997E-2</c:v>
                </c:pt>
                <c:pt idx="3610">
                  <c:v>4.0730000000000002E-2</c:v>
                </c:pt>
                <c:pt idx="3611">
                  <c:v>4.0939999999999997E-2</c:v>
                </c:pt>
                <c:pt idx="3612">
                  <c:v>4.1160000000000002E-2</c:v>
                </c:pt>
                <c:pt idx="3613">
                  <c:v>4.138E-2</c:v>
                </c:pt>
                <c:pt idx="3614">
                  <c:v>4.1599999999999998E-2</c:v>
                </c:pt>
                <c:pt idx="3615">
                  <c:v>4.1759999999999999E-2</c:v>
                </c:pt>
                <c:pt idx="3616">
                  <c:v>4.1980000000000003E-2</c:v>
                </c:pt>
                <c:pt idx="3617">
                  <c:v>4.2200000000000001E-2</c:v>
                </c:pt>
                <c:pt idx="3618">
                  <c:v>4.2470000000000001E-2</c:v>
                </c:pt>
                <c:pt idx="3619">
                  <c:v>4.2689999999999999E-2</c:v>
                </c:pt>
                <c:pt idx="3620">
                  <c:v>4.2959999999999998E-2</c:v>
                </c:pt>
                <c:pt idx="3621">
                  <c:v>4.3229999999999998E-2</c:v>
                </c:pt>
                <c:pt idx="3622">
                  <c:v>4.3450000000000003E-2</c:v>
                </c:pt>
                <c:pt idx="3623">
                  <c:v>4.3720000000000002E-2</c:v>
                </c:pt>
                <c:pt idx="3624">
                  <c:v>4.394E-2</c:v>
                </c:pt>
                <c:pt idx="3625">
                  <c:v>4.4209999999999999E-2</c:v>
                </c:pt>
                <c:pt idx="3626">
                  <c:v>4.4429999999999997E-2</c:v>
                </c:pt>
                <c:pt idx="3627">
                  <c:v>4.4699999999999997E-2</c:v>
                </c:pt>
                <c:pt idx="3628">
                  <c:v>4.4920000000000002E-2</c:v>
                </c:pt>
                <c:pt idx="3629">
                  <c:v>4.5190000000000001E-2</c:v>
                </c:pt>
                <c:pt idx="3630">
                  <c:v>4.5409999999999999E-2</c:v>
                </c:pt>
                <c:pt idx="3631">
                  <c:v>4.5629999999999997E-2</c:v>
                </c:pt>
                <c:pt idx="3632">
                  <c:v>4.5839999999999999E-2</c:v>
                </c:pt>
                <c:pt idx="3633">
                  <c:v>4.6120000000000001E-2</c:v>
                </c:pt>
                <c:pt idx="3634">
                  <c:v>4.6390000000000001E-2</c:v>
                </c:pt>
                <c:pt idx="3635">
                  <c:v>4.666E-2</c:v>
                </c:pt>
                <c:pt idx="3636">
                  <c:v>4.6929999999999999E-2</c:v>
                </c:pt>
                <c:pt idx="3637">
                  <c:v>4.7210000000000002E-2</c:v>
                </c:pt>
                <c:pt idx="3638">
                  <c:v>4.7530000000000003E-2</c:v>
                </c:pt>
                <c:pt idx="3639">
                  <c:v>4.7800000000000002E-2</c:v>
                </c:pt>
                <c:pt idx="3640">
                  <c:v>4.8079999999999998E-2</c:v>
                </c:pt>
                <c:pt idx="3641">
                  <c:v>4.829E-2</c:v>
                </c:pt>
                <c:pt idx="3642">
                  <c:v>4.8570000000000002E-2</c:v>
                </c:pt>
                <c:pt idx="3643">
                  <c:v>4.8840000000000001E-2</c:v>
                </c:pt>
                <c:pt idx="3644">
                  <c:v>4.9110000000000001E-2</c:v>
                </c:pt>
                <c:pt idx="3645">
                  <c:v>4.9329999999999999E-2</c:v>
                </c:pt>
                <c:pt idx="3646">
                  <c:v>4.9599999999999998E-2</c:v>
                </c:pt>
                <c:pt idx="3647">
                  <c:v>4.9869999999999998E-2</c:v>
                </c:pt>
                <c:pt idx="3648">
                  <c:v>5.0090000000000003E-2</c:v>
                </c:pt>
                <c:pt idx="3649">
                  <c:v>5.0360000000000002E-2</c:v>
                </c:pt>
                <c:pt idx="3650">
                  <c:v>5.0689999999999999E-2</c:v>
                </c:pt>
                <c:pt idx="3651">
                  <c:v>5.0959999999999998E-2</c:v>
                </c:pt>
                <c:pt idx="3652">
                  <c:v>5.1290000000000002E-2</c:v>
                </c:pt>
                <c:pt idx="3653">
                  <c:v>5.1560000000000002E-2</c:v>
                </c:pt>
                <c:pt idx="3654">
                  <c:v>5.1889999999999999E-2</c:v>
                </c:pt>
                <c:pt idx="3655">
                  <c:v>5.2159999999999998E-2</c:v>
                </c:pt>
                <c:pt idx="3656">
                  <c:v>5.2429999999999997E-2</c:v>
                </c:pt>
                <c:pt idx="3657">
                  <c:v>5.271E-2</c:v>
                </c:pt>
                <c:pt idx="3658">
                  <c:v>5.2979999999999999E-2</c:v>
                </c:pt>
                <c:pt idx="3659">
                  <c:v>5.3249999999999999E-2</c:v>
                </c:pt>
                <c:pt idx="3660">
                  <c:v>5.3519999999999998E-2</c:v>
                </c:pt>
                <c:pt idx="3661">
                  <c:v>5.3789999999999998E-2</c:v>
                </c:pt>
                <c:pt idx="3662">
                  <c:v>5.407E-2</c:v>
                </c:pt>
                <c:pt idx="3663">
                  <c:v>5.4339999999999999E-2</c:v>
                </c:pt>
                <c:pt idx="3664">
                  <c:v>5.4609999999999999E-2</c:v>
                </c:pt>
                <c:pt idx="3665">
                  <c:v>5.4879999999999998E-2</c:v>
                </c:pt>
                <c:pt idx="3666">
                  <c:v>5.5210000000000002E-2</c:v>
                </c:pt>
                <c:pt idx="3667">
                  <c:v>5.5480000000000002E-2</c:v>
                </c:pt>
                <c:pt idx="3668">
                  <c:v>5.5809999999999998E-2</c:v>
                </c:pt>
                <c:pt idx="3669">
                  <c:v>5.6140000000000002E-2</c:v>
                </c:pt>
                <c:pt idx="3670">
                  <c:v>5.6460000000000003E-2</c:v>
                </c:pt>
                <c:pt idx="3671">
                  <c:v>5.6730000000000003E-2</c:v>
                </c:pt>
                <c:pt idx="3672">
                  <c:v>5.706E-2</c:v>
                </c:pt>
                <c:pt idx="3673">
                  <c:v>5.7329999999999999E-2</c:v>
                </c:pt>
                <c:pt idx="3674">
                  <c:v>5.7610000000000001E-2</c:v>
                </c:pt>
                <c:pt idx="3675">
                  <c:v>5.7930000000000002E-2</c:v>
                </c:pt>
                <c:pt idx="3676">
                  <c:v>5.8200000000000002E-2</c:v>
                </c:pt>
                <c:pt idx="3677">
                  <c:v>5.8479999999999997E-2</c:v>
                </c:pt>
                <c:pt idx="3678">
                  <c:v>5.8749999999999997E-2</c:v>
                </c:pt>
                <c:pt idx="3679">
                  <c:v>5.9020000000000003E-2</c:v>
                </c:pt>
                <c:pt idx="3680">
                  <c:v>5.935E-2</c:v>
                </c:pt>
                <c:pt idx="3681">
                  <c:v>5.9619999999999999E-2</c:v>
                </c:pt>
                <c:pt idx="3682">
                  <c:v>5.9950000000000003E-2</c:v>
                </c:pt>
                <c:pt idx="3683">
                  <c:v>6.0269999999999997E-2</c:v>
                </c:pt>
                <c:pt idx="3684">
                  <c:v>6.0600000000000001E-2</c:v>
                </c:pt>
                <c:pt idx="3685">
                  <c:v>6.0929999999999998E-2</c:v>
                </c:pt>
                <c:pt idx="3686">
                  <c:v>6.1249999999999999E-2</c:v>
                </c:pt>
                <c:pt idx="3687">
                  <c:v>6.1580000000000003E-2</c:v>
                </c:pt>
                <c:pt idx="3688">
                  <c:v>6.191E-2</c:v>
                </c:pt>
                <c:pt idx="3689">
                  <c:v>6.2230000000000001E-2</c:v>
                </c:pt>
                <c:pt idx="3690">
                  <c:v>6.2509999999999996E-2</c:v>
                </c:pt>
                <c:pt idx="3691">
                  <c:v>6.2829999999999997E-2</c:v>
                </c:pt>
                <c:pt idx="3692">
                  <c:v>6.3109999999999999E-2</c:v>
                </c:pt>
                <c:pt idx="3693">
                  <c:v>6.343E-2</c:v>
                </c:pt>
                <c:pt idx="3694">
                  <c:v>6.3700000000000007E-2</c:v>
                </c:pt>
                <c:pt idx="3695">
                  <c:v>6.4030000000000004E-2</c:v>
                </c:pt>
                <c:pt idx="3696">
                  <c:v>6.4299999999999996E-2</c:v>
                </c:pt>
                <c:pt idx="3697">
                  <c:v>6.4630000000000007E-2</c:v>
                </c:pt>
                <c:pt idx="3698">
                  <c:v>6.4960000000000004E-2</c:v>
                </c:pt>
                <c:pt idx="3699">
                  <c:v>6.5339999999999995E-2</c:v>
                </c:pt>
                <c:pt idx="3700">
                  <c:v>6.5659999999999996E-2</c:v>
                </c:pt>
                <c:pt idx="3701">
                  <c:v>6.6049999999999998E-2</c:v>
                </c:pt>
                <c:pt idx="3702">
                  <c:v>6.6369999999999998E-2</c:v>
                </c:pt>
                <c:pt idx="3703">
                  <c:v>6.6699999999999995E-2</c:v>
                </c:pt>
                <c:pt idx="3704">
                  <c:v>6.7080000000000001E-2</c:v>
                </c:pt>
                <c:pt idx="3705">
                  <c:v>6.7349999999999993E-2</c:v>
                </c:pt>
                <c:pt idx="3706">
                  <c:v>6.7680000000000004E-2</c:v>
                </c:pt>
                <c:pt idx="3707">
                  <c:v>6.8010000000000001E-2</c:v>
                </c:pt>
                <c:pt idx="3708">
                  <c:v>6.8330000000000002E-2</c:v>
                </c:pt>
                <c:pt idx="3709">
                  <c:v>6.8659999999999999E-2</c:v>
                </c:pt>
                <c:pt idx="3710">
                  <c:v>6.8930000000000005E-2</c:v>
                </c:pt>
                <c:pt idx="3711">
                  <c:v>6.9260000000000002E-2</c:v>
                </c:pt>
                <c:pt idx="3712">
                  <c:v>6.9589999999999999E-2</c:v>
                </c:pt>
                <c:pt idx="3713">
                  <c:v>6.991E-2</c:v>
                </c:pt>
                <c:pt idx="3714">
                  <c:v>7.0290000000000005E-2</c:v>
                </c:pt>
                <c:pt idx="3715">
                  <c:v>7.0669999999999997E-2</c:v>
                </c:pt>
                <c:pt idx="3716">
                  <c:v>7.1059999999999998E-2</c:v>
                </c:pt>
                <c:pt idx="3717">
                  <c:v>7.1379999999999999E-2</c:v>
                </c:pt>
                <c:pt idx="3718">
                  <c:v>7.1760000000000004E-2</c:v>
                </c:pt>
                <c:pt idx="3719">
                  <c:v>7.2139999999999996E-2</c:v>
                </c:pt>
                <c:pt idx="3720">
                  <c:v>7.2470000000000007E-2</c:v>
                </c:pt>
                <c:pt idx="3721">
                  <c:v>7.2800000000000004E-2</c:v>
                </c:pt>
                <c:pt idx="3722">
                  <c:v>7.3130000000000001E-2</c:v>
                </c:pt>
                <c:pt idx="3723">
                  <c:v>7.3450000000000001E-2</c:v>
                </c:pt>
                <c:pt idx="3724">
                  <c:v>7.3830000000000007E-2</c:v>
                </c:pt>
                <c:pt idx="3725">
                  <c:v>7.4160000000000004E-2</c:v>
                </c:pt>
                <c:pt idx="3726">
                  <c:v>7.4490000000000001E-2</c:v>
                </c:pt>
                <c:pt idx="3727">
                  <c:v>7.4810000000000001E-2</c:v>
                </c:pt>
                <c:pt idx="3728">
                  <c:v>7.5139999999999998E-2</c:v>
                </c:pt>
                <c:pt idx="3729">
                  <c:v>7.5520000000000004E-2</c:v>
                </c:pt>
                <c:pt idx="3730">
                  <c:v>7.5850000000000001E-2</c:v>
                </c:pt>
                <c:pt idx="3731">
                  <c:v>7.6230000000000006E-2</c:v>
                </c:pt>
                <c:pt idx="3732">
                  <c:v>7.6660000000000006E-2</c:v>
                </c:pt>
                <c:pt idx="3733">
                  <c:v>7.7049999999999993E-2</c:v>
                </c:pt>
                <c:pt idx="3734">
                  <c:v>7.7429999999999999E-2</c:v>
                </c:pt>
                <c:pt idx="3735">
                  <c:v>7.775E-2</c:v>
                </c:pt>
                <c:pt idx="3736">
                  <c:v>7.8130000000000005E-2</c:v>
                </c:pt>
                <c:pt idx="3737">
                  <c:v>7.8460000000000002E-2</c:v>
                </c:pt>
                <c:pt idx="3738">
                  <c:v>7.8789999999999999E-2</c:v>
                </c:pt>
                <c:pt idx="3739">
                  <c:v>7.9170000000000004E-2</c:v>
                </c:pt>
                <c:pt idx="3740">
                  <c:v>7.9500000000000001E-2</c:v>
                </c:pt>
                <c:pt idx="3741">
                  <c:v>7.9820000000000002E-2</c:v>
                </c:pt>
                <c:pt idx="3742">
                  <c:v>8.0149999999999999E-2</c:v>
                </c:pt>
                <c:pt idx="3743">
                  <c:v>8.0530000000000004E-2</c:v>
                </c:pt>
                <c:pt idx="3744">
                  <c:v>8.0860000000000001E-2</c:v>
                </c:pt>
                <c:pt idx="3745">
                  <c:v>8.1240000000000007E-2</c:v>
                </c:pt>
                <c:pt idx="3746">
                  <c:v>8.1570000000000004E-2</c:v>
                </c:pt>
                <c:pt idx="3747">
                  <c:v>8.1949999999999995E-2</c:v>
                </c:pt>
                <c:pt idx="3748">
                  <c:v>8.2379999999999995E-2</c:v>
                </c:pt>
                <c:pt idx="3749">
                  <c:v>8.276E-2</c:v>
                </c:pt>
                <c:pt idx="3750">
                  <c:v>8.3140000000000006E-2</c:v>
                </c:pt>
                <c:pt idx="3751">
                  <c:v>8.3470000000000003E-2</c:v>
                </c:pt>
                <c:pt idx="3752">
                  <c:v>8.3849999999999994E-2</c:v>
                </c:pt>
                <c:pt idx="3753">
                  <c:v>8.4180000000000005E-2</c:v>
                </c:pt>
                <c:pt idx="3754">
                  <c:v>8.4510000000000002E-2</c:v>
                </c:pt>
                <c:pt idx="3755">
                  <c:v>8.4830000000000003E-2</c:v>
                </c:pt>
                <c:pt idx="3756">
                  <c:v>8.516E-2</c:v>
                </c:pt>
                <c:pt idx="3757">
                  <c:v>8.5540000000000005E-2</c:v>
                </c:pt>
                <c:pt idx="3758">
                  <c:v>8.5870000000000002E-2</c:v>
                </c:pt>
                <c:pt idx="3759">
                  <c:v>8.6190000000000003E-2</c:v>
                </c:pt>
                <c:pt idx="3760">
                  <c:v>8.652E-2</c:v>
                </c:pt>
                <c:pt idx="3761">
                  <c:v>8.6900000000000005E-2</c:v>
                </c:pt>
                <c:pt idx="3762">
                  <c:v>8.7230000000000002E-2</c:v>
                </c:pt>
                <c:pt idx="3763">
                  <c:v>8.7609999999999993E-2</c:v>
                </c:pt>
                <c:pt idx="3764">
                  <c:v>8.7989999999999999E-2</c:v>
                </c:pt>
                <c:pt idx="3765">
                  <c:v>8.8370000000000004E-2</c:v>
                </c:pt>
                <c:pt idx="3766">
                  <c:v>8.8700000000000001E-2</c:v>
                </c:pt>
                <c:pt idx="3767">
                  <c:v>8.9080000000000006E-2</c:v>
                </c:pt>
                <c:pt idx="3768">
                  <c:v>8.9410000000000003E-2</c:v>
                </c:pt>
                <c:pt idx="3769">
                  <c:v>8.9730000000000004E-2</c:v>
                </c:pt>
                <c:pt idx="3770">
                  <c:v>9.0060000000000001E-2</c:v>
                </c:pt>
                <c:pt idx="3771">
                  <c:v>9.0329999999999994E-2</c:v>
                </c:pt>
                <c:pt idx="3772">
                  <c:v>9.0660000000000004E-2</c:v>
                </c:pt>
                <c:pt idx="3773">
                  <c:v>9.0990000000000001E-2</c:v>
                </c:pt>
                <c:pt idx="3774">
                  <c:v>9.1310000000000002E-2</c:v>
                </c:pt>
                <c:pt idx="3775">
                  <c:v>9.1579999999999995E-2</c:v>
                </c:pt>
                <c:pt idx="3776">
                  <c:v>9.1910000000000006E-2</c:v>
                </c:pt>
                <c:pt idx="3777">
                  <c:v>9.2240000000000003E-2</c:v>
                </c:pt>
                <c:pt idx="3778">
                  <c:v>9.2560000000000003E-2</c:v>
                </c:pt>
                <c:pt idx="3779">
                  <c:v>9.289E-2</c:v>
                </c:pt>
                <c:pt idx="3780">
                  <c:v>9.3270000000000006E-2</c:v>
                </c:pt>
                <c:pt idx="3781">
                  <c:v>9.3600000000000003E-2</c:v>
                </c:pt>
                <c:pt idx="3782">
                  <c:v>9.393E-2</c:v>
                </c:pt>
                <c:pt idx="3783">
                  <c:v>9.425E-2</c:v>
                </c:pt>
                <c:pt idx="3784">
                  <c:v>9.4579999999999997E-2</c:v>
                </c:pt>
                <c:pt idx="3785">
                  <c:v>9.4850000000000004E-2</c:v>
                </c:pt>
                <c:pt idx="3786">
                  <c:v>9.5119999999999996E-2</c:v>
                </c:pt>
                <c:pt idx="3787">
                  <c:v>9.5399999999999999E-2</c:v>
                </c:pt>
                <c:pt idx="3788">
                  <c:v>9.572E-2</c:v>
                </c:pt>
                <c:pt idx="3789">
                  <c:v>9.6000000000000002E-2</c:v>
                </c:pt>
                <c:pt idx="3790">
                  <c:v>9.6269999999999994E-2</c:v>
                </c:pt>
                <c:pt idx="3791">
                  <c:v>9.6540000000000001E-2</c:v>
                </c:pt>
                <c:pt idx="3792">
                  <c:v>9.6809999999999993E-2</c:v>
                </c:pt>
                <c:pt idx="3793">
                  <c:v>9.708E-2</c:v>
                </c:pt>
                <c:pt idx="3794">
                  <c:v>9.7409999999999997E-2</c:v>
                </c:pt>
                <c:pt idx="3795">
                  <c:v>9.7680000000000003E-2</c:v>
                </c:pt>
                <c:pt idx="3796">
                  <c:v>9.801E-2</c:v>
                </c:pt>
                <c:pt idx="3797">
                  <c:v>9.8280000000000006E-2</c:v>
                </c:pt>
                <c:pt idx="3798">
                  <c:v>9.8610000000000003E-2</c:v>
                </c:pt>
                <c:pt idx="3799">
                  <c:v>9.8879999999999996E-2</c:v>
                </c:pt>
                <c:pt idx="3800">
                  <c:v>9.9150000000000002E-2</c:v>
                </c:pt>
                <c:pt idx="3801">
                  <c:v>9.937E-2</c:v>
                </c:pt>
                <c:pt idx="3802">
                  <c:v>9.9640000000000006E-2</c:v>
                </c:pt>
                <c:pt idx="3803">
                  <c:v>9.9860000000000004E-2</c:v>
                </c:pt>
                <c:pt idx="3804">
                  <c:v>0.10013</c:v>
                </c:pt>
                <c:pt idx="3805">
                  <c:v>0.10034999999999999</c:v>
                </c:pt>
                <c:pt idx="3806">
                  <c:v>0.10057000000000001</c:v>
                </c:pt>
                <c:pt idx="3807">
                  <c:v>0.10084</c:v>
                </c:pt>
                <c:pt idx="3808">
                  <c:v>0.10106</c:v>
                </c:pt>
                <c:pt idx="3809">
                  <c:v>0.10133</c:v>
                </c:pt>
                <c:pt idx="3810">
                  <c:v>0.10155</c:v>
                </c:pt>
                <c:pt idx="3811">
                  <c:v>0.10181999999999999</c:v>
                </c:pt>
                <c:pt idx="3812">
                  <c:v>0.10209</c:v>
                </c:pt>
                <c:pt idx="3813">
                  <c:v>0.10231</c:v>
                </c:pt>
                <c:pt idx="3814">
                  <c:v>0.10258</c:v>
                </c:pt>
                <c:pt idx="3815">
                  <c:v>0.1028</c:v>
                </c:pt>
                <c:pt idx="3816">
                  <c:v>0.10306999999999999</c:v>
                </c:pt>
                <c:pt idx="3817">
                  <c:v>0.10324</c:v>
                </c:pt>
                <c:pt idx="3818">
                  <c:v>0.10346</c:v>
                </c:pt>
                <c:pt idx="3819">
                  <c:v>0.10367</c:v>
                </c:pt>
                <c:pt idx="3820">
                  <c:v>0.10384</c:v>
                </c:pt>
                <c:pt idx="3821">
                  <c:v>0.10405</c:v>
                </c:pt>
                <c:pt idx="3822">
                  <c:v>0.10427</c:v>
                </c:pt>
                <c:pt idx="3823">
                  <c:v>0.10444000000000001</c:v>
                </c:pt>
                <c:pt idx="3824">
                  <c:v>0.10465000000000001</c:v>
                </c:pt>
                <c:pt idx="3825">
                  <c:v>0.10487</c:v>
                </c:pt>
                <c:pt idx="3826">
                  <c:v>0.10503</c:v>
                </c:pt>
                <c:pt idx="3827">
                  <c:v>0.10525</c:v>
                </c:pt>
                <c:pt idx="3828">
                  <c:v>0.10546999999999999</c:v>
                </c:pt>
                <c:pt idx="3829">
                  <c:v>0.10569000000000001</c:v>
                </c:pt>
                <c:pt idx="3830">
                  <c:v>0.10591</c:v>
                </c:pt>
                <c:pt idx="3831">
                  <c:v>0.10612000000000001</c:v>
                </c:pt>
                <c:pt idx="3832">
                  <c:v>0.10629</c:v>
                </c:pt>
                <c:pt idx="3833">
                  <c:v>0.10645</c:v>
                </c:pt>
                <c:pt idx="3834">
                  <c:v>0.10661</c:v>
                </c:pt>
                <c:pt idx="3835">
                  <c:v>0.10678</c:v>
                </c:pt>
                <c:pt idx="3836">
                  <c:v>0.10693999999999999</c:v>
                </c:pt>
                <c:pt idx="3837">
                  <c:v>0.1071</c:v>
                </c:pt>
                <c:pt idx="3838">
                  <c:v>0.10727</c:v>
                </c:pt>
                <c:pt idx="3839">
                  <c:v>0.10743</c:v>
                </c:pt>
                <c:pt idx="3840">
                  <c:v>0.10759000000000001</c:v>
                </c:pt>
                <c:pt idx="3841">
                  <c:v>0.10775999999999999</c:v>
                </c:pt>
                <c:pt idx="3842">
                  <c:v>0.10792</c:v>
                </c:pt>
                <c:pt idx="3843">
                  <c:v>0.10814</c:v>
                </c:pt>
                <c:pt idx="3844">
                  <c:v>0.10829999999999999</c:v>
                </c:pt>
                <c:pt idx="3845">
                  <c:v>0.10847</c:v>
                </c:pt>
                <c:pt idx="3846">
                  <c:v>0.10863</c:v>
                </c:pt>
                <c:pt idx="3847">
                  <c:v>0.10879</c:v>
                </c:pt>
                <c:pt idx="3848">
                  <c:v>0.10896</c:v>
                </c:pt>
                <c:pt idx="3849">
                  <c:v>0.10911999999999999</c:v>
                </c:pt>
                <c:pt idx="3850">
                  <c:v>0.10922999999999999</c:v>
                </c:pt>
                <c:pt idx="3851">
                  <c:v>0.10939</c:v>
                </c:pt>
                <c:pt idx="3852">
                  <c:v>0.1095</c:v>
                </c:pt>
                <c:pt idx="3853">
                  <c:v>0.10965999999999999</c:v>
                </c:pt>
                <c:pt idx="3854">
                  <c:v>0.10977000000000001</c:v>
                </c:pt>
                <c:pt idx="3855">
                  <c:v>0.10994</c:v>
                </c:pt>
                <c:pt idx="3856">
                  <c:v>0.11004</c:v>
                </c:pt>
                <c:pt idx="3857">
                  <c:v>0.11021</c:v>
                </c:pt>
                <c:pt idx="3858">
                  <c:v>0.11037</c:v>
                </c:pt>
                <c:pt idx="3859">
                  <c:v>0.11047999999999999</c:v>
                </c:pt>
                <c:pt idx="3860">
                  <c:v>0.11064</c:v>
                </c:pt>
                <c:pt idx="3861">
                  <c:v>0.11081000000000001</c:v>
                </c:pt>
                <c:pt idx="3862">
                  <c:v>0.11092</c:v>
                </c:pt>
                <c:pt idx="3863">
                  <c:v>0.11108</c:v>
                </c:pt>
                <c:pt idx="3864">
                  <c:v>0.11119</c:v>
                </c:pt>
                <c:pt idx="3865">
                  <c:v>0.1113</c:v>
                </c:pt>
                <c:pt idx="3866">
                  <c:v>0.11141</c:v>
                </c:pt>
                <c:pt idx="3867">
                  <c:v>0.11151</c:v>
                </c:pt>
                <c:pt idx="3868">
                  <c:v>0.11168</c:v>
                </c:pt>
                <c:pt idx="3869">
                  <c:v>0.11179</c:v>
                </c:pt>
                <c:pt idx="3870">
                  <c:v>0.1119</c:v>
                </c:pt>
                <c:pt idx="3871">
                  <c:v>0.112</c:v>
                </c:pt>
                <c:pt idx="3872">
                  <c:v>0.11211</c:v>
                </c:pt>
                <c:pt idx="3873">
                  <c:v>0.11228</c:v>
                </c:pt>
                <c:pt idx="3874">
                  <c:v>0.11239</c:v>
                </c:pt>
                <c:pt idx="3875">
                  <c:v>0.11249000000000001</c:v>
                </c:pt>
                <c:pt idx="3876">
                  <c:v>0.11260000000000001</c:v>
                </c:pt>
                <c:pt idx="3877">
                  <c:v>0.11277</c:v>
                </c:pt>
                <c:pt idx="3878">
                  <c:v>0.11287999999999999</c:v>
                </c:pt>
                <c:pt idx="3879">
                  <c:v>0.11298999999999999</c:v>
                </c:pt>
                <c:pt idx="3880">
                  <c:v>0.11309</c:v>
                </c:pt>
                <c:pt idx="3881">
                  <c:v>0.1132</c:v>
                </c:pt>
                <c:pt idx="3882">
                  <c:v>0.11330999999999999</c:v>
                </c:pt>
                <c:pt idx="3883">
                  <c:v>0.11337</c:v>
                </c:pt>
                <c:pt idx="3884">
                  <c:v>0.11348</c:v>
                </c:pt>
                <c:pt idx="3885">
                  <c:v>0.11358</c:v>
                </c:pt>
                <c:pt idx="3886">
                  <c:v>0.11369</c:v>
                </c:pt>
                <c:pt idx="3887">
                  <c:v>0.1138</c:v>
                </c:pt>
                <c:pt idx="3888">
                  <c:v>0.11391</c:v>
                </c:pt>
                <c:pt idx="3889">
                  <c:v>0.11402</c:v>
                </c:pt>
                <c:pt idx="3890">
                  <c:v>0.11407</c:v>
                </c:pt>
                <c:pt idx="3891">
                  <c:v>0.11418</c:v>
                </c:pt>
                <c:pt idx="3892">
                  <c:v>0.11429</c:v>
                </c:pt>
                <c:pt idx="3893">
                  <c:v>0.1144</c:v>
                </c:pt>
                <c:pt idx="3894">
                  <c:v>0.11451</c:v>
                </c:pt>
                <c:pt idx="3895">
                  <c:v>0.11462</c:v>
                </c:pt>
                <c:pt idx="3896">
                  <c:v>0.11466999999999999</c:v>
                </c:pt>
                <c:pt idx="3897">
                  <c:v>0.11477999999999999</c:v>
                </c:pt>
                <c:pt idx="3898">
                  <c:v>0.11484</c:v>
                </c:pt>
                <c:pt idx="3899">
                  <c:v>0.11489000000000001</c:v>
                </c:pt>
                <c:pt idx="3900">
                  <c:v>0.115</c:v>
                </c:pt>
                <c:pt idx="3901">
                  <c:v>0.11505</c:v>
                </c:pt>
                <c:pt idx="3902">
                  <c:v>0.11516</c:v>
                </c:pt>
                <c:pt idx="3903">
                  <c:v>0.11522</c:v>
                </c:pt>
                <c:pt idx="3904">
                  <c:v>0.11533</c:v>
                </c:pt>
                <c:pt idx="3905">
                  <c:v>0.11538</c:v>
                </c:pt>
                <c:pt idx="3906">
                  <c:v>0.11549</c:v>
                </c:pt>
                <c:pt idx="3907">
                  <c:v>0.11554</c:v>
                </c:pt>
                <c:pt idx="3908">
                  <c:v>0.11559999999999999</c:v>
                </c:pt>
                <c:pt idx="3909">
                  <c:v>0.11570999999999999</c:v>
                </c:pt>
                <c:pt idx="3910">
                  <c:v>0.11576</c:v>
                </c:pt>
                <c:pt idx="3911">
                  <c:v>0.11582000000000001</c:v>
                </c:pt>
                <c:pt idx="3912">
                  <c:v>0.11587</c:v>
                </c:pt>
                <c:pt idx="3913">
                  <c:v>0.11593000000000001</c:v>
                </c:pt>
                <c:pt idx="3914">
                  <c:v>0.11598</c:v>
                </c:pt>
                <c:pt idx="3915">
                  <c:v>0.11602999999999999</c:v>
                </c:pt>
                <c:pt idx="3916">
                  <c:v>0.11609</c:v>
                </c:pt>
                <c:pt idx="3917">
                  <c:v>0.11613999999999999</c:v>
                </c:pt>
                <c:pt idx="3918">
                  <c:v>0.1162</c:v>
                </c:pt>
                <c:pt idx="3919">
                  <c:v>0.11625000000000001</c:v>
                </c:pt>
                <c:pt idx="3920">
                  <c:v>0.11631</c:v>
                </c:pt>
                <c:pt idx="3921">
                  <c:v>0.11636000000000001</c:v>
                </c:pt>
                <c:pt idx="3922">
                  <c:v>0.11642</c:v>
                </c:pt>
                <c:pt idx="3923">
                  <c:v>0.11642</c:v>
                </c:pt>
                <c:pt idx="3924">
                  <c:v>0.11647</c:v>
                </c:pt>
                <c:pt idx="3925">
                  <c:v>0.11647</c:v>
                </c:pt>
                <c:pt idx="3926">
                  <c:v>0.11652</c:v>
                </c:pt>
                <c:pt idx="3927">
                  <c:v>0.11658</c:v>
                </c:pt>
                <c:pt idx="3928">
                  <c:v>0.11658</c:v>
                </c:pt>
                <c:pt idx="3929">
                  <c:v>0.11658</c:v>
                </c:pt>
                <c:pt idx="3930">
                  <c:v>0.11663</c:v>
                </c:pt>
                <c:pt idx="3931">
                  <c:v>0.11663</c:v>
                </c:pt>
                <c:pt idx="3932">
                  <c:v>0.11663</c:v>
                </c:pt>
                <c:pt idx="3933">
                  <c:v>0.11663</c:v>
                </c:pt>
                <c:pt idx="3934">
                  <c:v>0.11663</c:v>
                </c:pt>
                <c:pt idx="3935">
                  <c:v>0.11669</c:v>
                </c:pt>
                <c:pt idx="3936">
                  <c:v>0.11669</c:v>
                </c:pt>
                <c:pt idx="3937">
                  <c:v>0.11669</c:v>
                </c:pt>
                <c:pt idx="3938">
                  <c:v>0.11669</c:v>
                </c:pt>
                <c:pt idx="3939">
                  <c:v>0.11669</c:v>
                </c:pt>
                <c:pt idx="3940">
                  <c:v>0.11663</c:v>
                </c:pt>
                <c:pt idx="3941">
                  <c:v>0.11663</c:v>
                </c:pt>
                <c:pt idx="3942">
                  <c:v>0.11663</c:v>
                </c:pt>
                <c:pt idx="3943">
                  <c:v>0.11663</c:v>
                </c:pt>
                <c:pt idx="3944">
                  <c:v>0.11658</c:v>
                </c:pt>
                <c:pt idx="3945">
                  <c:v>0.11658</c:v>
                </c:pt>
                <c:pt idx="3946">
                  <c:v>0.11652</c:v>
                </c:pt>
                <c:pt idx="3947">
                  <c:v>0.11647</c:v>
                </c:pt>
                <c:pt idx="3948">
                  <c:v>0.11647</c:v>
                </c:pt>
                <c:pt idx="3949">
                  <c:v>0.11642</c:v>
                </c:pt>
                <c:pt idx="3950">
                  <c:v>0.11642</c:v>
                </c:pt>
                <c:pt idx="3951">
                  <c:v>0.11636000000000001</c:v>
                </c:pt>
                <c:pt idx="3952">
                  <c:v>0.11631</c:v>
                </c:pt>
                <c:pt idx="3953">
                  <c:v>0.11625000000000001</c:v>
                </c:pt>
                <c:pt idx="3954">
                  <c:v>0.1162</c:v>
                </c:pt>
                <c:pt idx="3955">
                  <c:v>0.11613999999999999</c:v>
                </c:pt>
                <c:pt idx="3956">
                  <c:v>0.11609</c:v>
                </c:pt>
                <c:pt idx="3957">
                  <c:v>0.11602999999999999</c:v>
                </c:pt>
                <c:pt idx="3958">
                  <c:v>0.11598</c:v>
                </c:pt>
                <c:pt idx="3959">
                  <c:v>0.11587</c:v>
                </c:pt>
                <c:pt idx="3960">
                  <c:v>0.11582000000000001</c:v>
                </c:pt>
                <c:pt idx="3961">
                  <c:v>0.11576</c:v>
                </c:pt>
                <c:pt idx="3962">
                  <c:v>0.11565</c:v>
                </c:pt>
                <c:pt idx="3963">
                  <c:v>0.11559999999999999</c:v>
                </c:pt>
                <c:pt idx="3964">
                  <c:v>0.11549</c:v>
                </c:pt>
                <c:pt idx="3965">
                  <c:v>0.11544</c:v>
                </c:pt>
                <c:pt idx="3966">
                  <c:v>0.11533</c:v>
                </c:pt>
                <c:pt idx="3967">
                  <c:v>0.11522</c:v>
                </c:pt>
                <c:pt idx="3968">
                  <c:v>0.11516</c:v>
                </c:pt>
                <c:pt idx="3969">
                  <c:v>0.11505</c:v>
                </c:pt>
                <c:pt idx="3970">
                  <c:v>0.11495</c:v>
                </c:pt>
                <c:pt idx="3971">
                  <c:v>0.11484</c:v>
                </c:pt>
                <c:pt idx="3972">
                  <c:v>0.11473</c:v>
                </c:pt>
                <c:pt idx="3973">
                  <c:v>0.11462</c:v>
                </c:pt>
                <c:pt idx="3974">
                  <c:v>0.11451</c:v>
                </c:pt>
                <c:pt idx="3975">
                  <c:v>0.1144</c:v>
                </c:pt>
                <c:pt idx="3976">
                  <c:v>0.11423999999999999</c:v>
                </c:pt>
                <c:pt idx="3977">
                  <c:v>0.11413</c:v>
                </c:pt>
                <c:pt idx="3978">
                  <c:v>0.11402</c:v>
                </c:pt>
                <c:pt idx="3979">
                  <c:v>0.11391</c:v>
                </c:pt>
                <c:pt idx="3980">
                  <c:v>0.11375</c:v>
                </c:pt>
                <c:pt idx="3981">
                  <c:v>0.11364</c:v>
                </c:pt>
                <c:pt idx="3982">
                  <c:v>0.11353000000000001</c:v>
                </c:pt>
                <c:pt idx="3983">
                  <c:v>0.11337</c:v>
                </c:pt>
                <c:pt idx="3984">
                  <c:v>0.11326</c:v>
                </c:pt>
                <c:pt idx="3985">
                  <c:v>0.11309</c:v>
                </c:pt>
                <c:pt idx="3986">
                  <c:v>0.11298999999999999</c:v>
                </c:pt>
                <c:pt idx="3987">
                  <c:v>0.11282</c:v>
                </c:pt>
                <c:pt idx="3988">
                  <c:v>0.11266</c:v>
                </c:pt>
                <c:pt idx="3989">
                  <c:v>0.11249000000000001</c:v>
                </c:pt>
                <c:pt idx="3990">
                  <c:v>0.11233</c:v>
                </c:pt>
                <c:pt idx="3991">
                  <c:v>0.11217000000000001</c:v>
                </c:pt>
                <c:pt idx="3992">
                  <c:v>0.112</c:v>
                </c:pt>
                <c:pt idx="3993">
                  <c:v>0.11183999999999999</c:v>
                </c:pt>
                <c:pt idx="3994">
                  <c:v>0.11173</c:v>
                </c:pt>
                <c:pt idx="3995">
                  <c:v>0.11157</c:v>
                </c:pt>
                <c:pt idx="3996">
                  <c:v>0.11141</c:v>
                </c:pt>
                <c:pt idx="3997">
                  <c:v>0.11124000000000001</c:v>
                </c:pt>
                <c:pt idx="3998">
                  <c:v>0.11108</c:v>
                </c:pt>
                <c:pt idx="3999">
                  <c:v>0.11092</c:v>
                </c:pt>
                <c:pt idx="4000">
                  <c:v>0.11075</c:v>
                </c:pt>
                <c:pt idx="4001">
                  <c:v>0.11058999999999999</c:v>
                </c:pt>
                <c:pt idx="4002">
                  <c:v>0.11043</c:v>
                </c:pt>
                <c:pt idx="4003">
                  <c:v>0.11021</c:v>
                </c:pt>
                <c:pt idx="4004">
                  <c:v>0.11004</c:v>
                </c:pt>
                <c:pt idx="4005">
                  <c:v>0.10988000000000001</c:v>
                </c:pt>
                <c:pt idx="4006">
                  <c:v>0.10965999999999999</c:v>
                </c:pt>
                <c:pt idx="4007">
                  <c:v>0.1095</c:v>
                </c:pt>
                <c:pt idx="4008">
                  <c:v>0.10934000000000001</c:v>
                </c:pt>
                <c:pt idx="4009">
                  <c:v>0.10917</c:v>
                </c:pt>
                <c:pt idx="4010">
                  <c:v>0.10896</c:v>
                </c:pt>
                <c:pt idx="4011">
                  <c:v>0.10879</c:v>
                </c:pt>
                <c:pt idx="4012">
                  <c:v>0.10863</c:v>
                </c:pt>
                <c:pt idx="4013">
                  <c:v>0.10847</c:v>
                </c:pt>
                <c:pt idx="4014">
                  <c:v>0.10829999999999999</c:v>
                </c:pt>
                <c:pt idx="4015">
                  <c:v>0.10814</c:v>
                </c:pt>
                <c:pt idx="4016">
                  <c:v>0.10792</c:v>
                </c:pt>
                <c:pt idx="4017">
                  <c:v>0.10775999999999999</c:v>
                </c:pt>
                <c:pt idx="4018">
                  <c:v>0.10759000000000001</c:v>
                </c:pt>
                <c:pt idx="4019">
                  <c:v>0.10738</c:v>
                </c:pt>
                <c:pt idx="4020">
                  <c:v>0.10721</c:v>
                </c:pt>
                <c:pt idx="4021">
                  <c:v>0.107</c:v>
                </c:pt>
                <c:pt idx="4022">
                  <c:v>0.10682999999999999</c:v>
                </c:pt>
                <c:pt idx="4023">
                  <c:v>0.10661</c:v>
                </c:pt>
                <c:pt idx="4024">
                  <c:v>0.10645</c:v>
                </c:pt>
                <c:pt idx="4025">
                  <c:v>0.10629</c:v>
                </c:pt>
                <c:pt idx="4026">
                  <c:v>0.10607</c:v>
                </c:pt>
                <c:pt idx="4027">
                  <c:v>0.10591</c:v>
                </c:pt>
                <c:pt idx="4028">
                  <c:v>0.10574</c:v>
                </c:pt>
                <c:pt idx="4029">
                  <c:v>0.10557999999999999</c:v>
                </c:pt>
                <c:pt idx="4030">
                  <c:v>0.10542</c:v>
                </c:pt>
                <c:pt idx="4031">
                  <c:v>0.1052</c:v>
                </c:pt>
                <c:pt idx="4032">
                  <c:v>0.10503</c:v>
                </c:pt>
                <c:pt idx="4033">
                  <c:v>0.10487</c:v>
                </c:pt>
                <c:pt idx="4034">
                  <c:v>0.10471</c:v>
                </c:pt>
                <c:pt idx="4035">
                  <c:v>0.10449</c:v>
                </c:pt>
                <c:pt idx="4036">
                  <c:v>0.10433000000000001</c:v>
                </c:pt>
                <c:pt idx="4037">
                  <c:v>0.10410999999999999</c:v>
                </c:pt>
                <c:pt idx="4038">
                  <c:v>0.10395</c:v>
                </c:pt>
                <c:pt idx="4039">
                  <c:v>0.10378</c:v>
                </c:pt>
                <c:pt idx="4040">
                  <c:v>0.10362</c:v>
                </c:pt>
                <c:pt idx="4041">
                  <c:v>0.10346</c:v>
                </c:pt>
                <c:pt idx="4042">
                  <c:v>0.10329000000000001</c:v>
                </c:pt>
                <c:pt idx="4043">
                  <c:v>0.10313</c:v>
                </c:pt>
                <c:pt idx="4044">
                  <c:v>0.10297000000000001</c:v>
                </c:pt>
                <c:pt idx="4045">
                  <c:v>0.1028</c:v>
                </c:pt>
                <c:pt idx="4046">
                  <c:v>0.10264</c:v>
                </c:pt>
                <c:pt idx="4047">
                  <c:v>0.10248</c:v>
                </c:pt>
                <c:pt idx="4048">
                  <c:v>0.10231</c:v>
                </c:pt>
                <c:pt idx="4049">
                  <c:v>0.10215</c:v>
                </c:pt>
                <c:pt idx="4050">
                  <c:v>0.10199</c:v>
                </c:pt>
                <c:pt idx="4051">
                  <c:v>0.10181999999999999</c:v>
                </c:pt>
                <c:pt idx="4052">
                  <c:v>0.10166</c:v>
                </c:pt>
                <c:pt idx="4053">
                  <c:v>0.10144</c:v>
                </c:pt>
                <c:pt idx="4054">
                  <c:v>0.10128</c:v>
                </c:pt>
                <c:pt idx="4055">
                  <c:v>0.10111000000000001</c:v>
                </c:pt>
                <c:pt idx="4056">
                  <c:v>0.10095</c:v>
                </c:pt>
                <c:pt idx="4057">
                  <c:v>0.10084</c:v>
                </c:pt>
                <c:pt idx="4058">
                  <c:v>0.10068000000000001</c:v>
                </c:pt>
                <c:pt idx="4059">
                  <c:v>0.10052</c:v>
                </c:pt>
                <c:pt idx="4060">
                  <c:v>0.10041</c:v>
                </c:pt>
                <c:pt idx="4061">
                  <c:v>0.10024</c:v>
                </c:pt>
                <c:pt idx="4062">
                  <c:v>0.10013</c:v>
                </c:pt>
                <c:pt idx="4063">
                  <c:v>9.9970000000000003E-2</c:v>
                </c:pt>
                <c:pt idx="4064">
                  <c:v>9.9809999999999996E-2</c:v>
                </c:pt>
                <c:pt idx="4065">
                  <c:v>9.9699999999999997E-2</c:v>
                </c:pt>
                <c:pt idx="4066">
                  <c:v>9.9540000000000003E-2</c:v>
                </c:pt>
                <c:pt idx="4067">
                  <c:v>9.937E-2</c:v>
                </c:pt>
                <c:pt idx="4068">
                  <c:v>9.9210000000000007E-2</c:v>
                </c:pt>
                <c:pt idx="4069">
                  <c:v>9.9040000000000003E-2</c:v>
                </c:pt>
                <c:pt idx="4070">
                  <c:v>9.894E-2</c:v>
                </c:pt>
                <c:pt idx="4071">
                  <c:v>9.8769999999999997E-2</c:v>
                </c:pt>
                <c:pt idx="4072">
                  <c:v>9.8610000000000003E-2</c:v>
                </c:pt>
                <c:pt idx="4073">
                  <c:v>9.8500000000000004E-2</c:v>
                </c:pt>
                <c:pt idx="4074">
                  <c:v>9.8390000000000005E-2</c:v>
                </c:pt>
                <c:pt idx="4075">
                  <c:v>9.8229999999999998E-2</c:v>
                </c:pt>
                <c:pt idx="4076">
                  <c:v>9.8119999999999999E-2</c:v>
                </c:pt>
                <c:pt idx="4077">
                  <c:v>9.801E-2</c:v>
                </c:pt>
                <c:pt idx="4078">
                  <c:v>9.7850000000000006E-2</c:v>
                </c:pt>
                <c:pt idx="4079">
                  <c:v>9.7739999999999994E-2</c:v>
                </c:pt>
                <c:pt idx="4080">
                  <c:v>9.7629999999999995E-2</c:v>
                </c:pt>
                <c:pt idx="4081">
                  <c:v>9.7470000000000001E-2</c:v>
                </c:pt>
                <c:pt idx="4082">
                  <c:v>9.7360000000000002E-2</c:v>
                </c:pt>
                <c:pt idx="4083">
                  <c:v>9.7189999999999999E-2</c:v>
                </c:pt>
                <c:pt idx="4084">
                  <c:v>9.708E-2</c:v>
                </c:pt>
                <c:pt idx="4085">
                  <c:v>9.6920000000000006E-2</c:v>
                </c:pt>
                <c:pt idx="4086">
                  <c:v>9.6759999999999999E-2</c:v>
                </c:pt>
                <c:pt idx="4087">
                  <c:v>9.665E-2</c:v>
                </c:pt>
                <c:pt idx="4088">
                  <c:v>9.6540000000000001E-2</c:v>
                </c:pt>
                <c:pt idx="4089">
                  <c:v>9.6379999999999993E-2</c:v>
                </c:pt>
                <c:pt idx="4090">
                  <c:v>9.6269999999999994E-2</c:v>
                </c:pt>
                <c:pt idx="4091">
                  <c:v>9.6159999999999995E-2</c:v>
                </c:pt>
                <c:pt idx="4092">
                  <c:v>9.6049999999999996E-2</c:v>
                </c:pt>
                <c:pt idx="4093">
                  <c:v>9.5939999999999998E-2</c:v>
                </c:pt>
                <c:pt idx="4094">
                  <c:v>9.5829999999999999E-2</c:v>
                </c:pt>
                <c:pt idx="4095">
                  <c:v>9.572E-2</c:v>
                </c:pt>
                <c:pt idx="4096">
                  <c:v>9.5560000000000006E-2</c:v>
                </c:pt>
                <c:pt idx="4097">
                  <c:v>9.5449999999999993E-2</c:v>
                </c:pt>
                <c:pt idx="4098">
                  <c:v>9.5339999999999994E-2</c:v>
                </c:pt>
                <c:pt idx="4099">
                  <c:v>9.5180000000000001E-2</c:v>
                </c:pt>
                <c:pt idx="4100">
                  <c:v>9.5070000000000002E-2</c:v>
                </c:pt>
                <c:pt idx="4101">
                  <c:v>9.4909999999999994E-2</c:v>
                </c:pt>
                <c:pt idx="4102">
                  <c:v>9.4799999999999995E-2</c:v>
                </c:pt>
                <c:pt idx="4103">
                  <c:v>9.4689999999999996E-2</c:v>
                </c:pt>
                <c:pt idx="4104">
                  <c:v>9.4579999999999997E-2</c:v>
                </c:pt>
                <c:pt idx="4105">
                  <c:v>9.4420000000000004E-2</c:v>
                </c:pt>
                <c:pt idx="4106">
                  <c:v>9.4310000000000005E-2</c:v>
                </c:pt>
                <c:pt idx="4107">
                  <c:v>9.4200000000000006E-2</c:v>
                </c:pt>
                <c:pt idx="4108">
                  <c:v>9.4089999999999993E-2</c:v>
                </c:pt>
                <c:pt idx="4109">
                  <c:v>9.3979999999999994E-2</c:v>
                </c:pt>
                <c:pt idx="4110">
                  <c:v>9.3869999999999995E-2</c:v>
                </c:pt>
                <c:pt idx="4111">
                  <c:v>9.3759999999999996E-2</c:v>
                </c:pt>
                <c:pt idx="4112">
                  <c:v>9.3649999999999997E-2</c:v>
                </c:pt>
                <c:pt idx="4113">
                  <c:v>9.3549999999999994E-2</c:v>
                </c:pt>
                <c:pt idx="4114">
                  <c:v>9.3380000000000005E-2</c:v>
                </c:pt>
                <c:pt idx="4115">
                  <c:v>9.3270000000000006E-2</c:v>
                </c:pt>
                <c:pt idx="4116">
                  <c:v>9.3160000000000007E-2</c:v>
                </c:pt>
                <c:pt idx="4117">
                  <c:v>9.2999999999999999E-2</c:v>
                </c:pt>
                <c:pt idx="4118">
                  <c:v>9.289E-2</c:v>
                </c:pt>
                <c:pt idx="4119">
                  <c:v>9.2730000000000007E-2</c:v>
                </c:pt>
                <c:pt idx="4120">
                  <c:v>9.2619999999999994E-2</c:v>
                </c:pt>
                <c:pt idx="4121">
                  <c:v>9.2509999999999995E-2</c:v>
                </c:pt>
                <c:pt idx="4122">
                  <c:v>9.2399999999999996E-2</c:v>
                </c:pt>
                <c:pt idx="4123">
                  <c:v>9.2289999999999997E-2</c:v>
                </c:pt>
                <c:pt idx="4124">
                  <c:v>9.2179999999999998E-2</c:v>
                </c:pt>
                <c:pt idx="4125">
                  <c:v>9.2069999999999999E-2</c:v>
                </c:pt>
                <c:pt idx="4126">
                  <c:v>9.1969999999999996E-2</c:v>
                </c:pt>
                <c:pt idx="4127">
                  <c:v>9.1859999999999997E-2</c:v>
                </c:pt>
                <c:pt idx="4128">
                  <c:v>9.1749999999999998E-2</c:v>
                </c:pt>
                <c:pt idx="4129">
                  <c:v>9.1579999999999995E-2</c:v>
                </c:pt>
                <c:pt idx="4130">
                  <c:v>9.1480000000000006E-2</c:v>
                </c:pt>
                <c:pt idx="4131">
                  <c:v>9.1370000000000007E-2</c:v>
                </c:pt>
                <c:pt idx="4132">
                  <c:v>9.1200000000000003E-2</c:v>
                </c:pt>
                <c:pt idx="4133">
                  <c:v>9.1090000000000004E-2</c:v>
                </c:pt>
                <c:pt idx="4134">
                  <c:v>9.0990000000000001E-2</c:v>
                </c:pt>
                <c:pt idx="4135">
                  <c:v>9.0819999999999998E-2</c:v>
                </c:pt>
                <c:pt idx="4136">
                  <c:v>9.0709999999999999E-2</c:v>
                </c:pt>
                <c:pt idx="4137">
                  <c:v>9.06E-2</c:v>
                </c:pt>
                <c:pt idx="4138">
                  <c:v>9.0499999999999997E-2</c:v>
                </c:pt>
                <c:pt idx="4139">
                  <c:v>9.0389999999999998E-2</c:v>
                </c:pt>
                <c:pt idx="4140">
                  <c:v>9.0279999999999999E-2</c:v>
                </c:pt>
                <c:pt idx="4141">
                  <c:v>9.017E-2</c:v>
                </c:pt>
                <c:pt idx="4142">
                  <c:v>9.0060000000000001E-2</c:v>
                </c:pt>
                <c:pt idx="4143">
                  <c:v>8.9950000000000002E-2</c:v>
                </c:pt>
                <c:pt idx="4144">
                  <c:v>8.9789999999999995E-2</c:v>
                </c:pt>
                <c:pt idx="4145">
                  <c:v>8.9679999999999996E-2</c:v>
                </c:pt>
                <c:pt idx="4146">
                  <c:v>8.9569999999999997E-2</c:v>
                </c:pt>
                <c:pt idx="4147">
                  <c:v>8.9459999999999998E-2</c:v>
                </c:pt>
                <c:pt idx="4148">
                  <c:v>8.9300000000000004E-2</c:v>
                </c:pt>
                <c:pt idx="4149">
                  <c:v>8.9190000000000005E-2</c:v>
                </c:pt>
                <c:pt idx="4150">
                  <c:v>8.9080000000000006E-2</c:v>
                </c:pt>
                <c:pt idx="4151">
                  <c:v>8.8969999999999994E-2</c:v>
                </c:pt>
                <c:pt idx="4152">
                  <c:v>8.8859999999999995E-2</c:v>
                </c:pt>
                <c:pt idx="4153">
                  <c:v>8.8749999999999996E-2</c:v>
                </c:pt>
                <c:pt idx="4154">
                  <c:v>8.8639999999999997E-2</c:v>
                </c:pt>
                <c:pt idx="4155">
                  <c:v>8.8539999999999994E-2</c:v>
                </c:pt>
                <c:pt idx="4156">
                  <c:v>8.8429999999999995E-2</c:v>
                </c:pt>
                <c:pt idx="4157">
                  <c:v>8.8319999999999996E-2</c:v>
                </c:pt>
                <c:pt idx="4158">
                  <c:v>8.8209999999999997E-2</c:v>
                </c:pt>
                <c:pt idx="4159">
                  <c:v>8.8099999999999998E-2</c:v>
                </c:pt>
                <c:pt idx="4160">
                  <c:v>8.7989999999999999E-2</c:v>
                </c:pt>
                <c:pt idx="4161">
                  <c:v>8.788E-2</c:v>
                </c:pt>
                <c:pt idx="4162">
                  <c:v>8.7770000000000001E-2</c:v>
                </c:pt>
                <c:pt idx="4163">
                  <c:v>8.7660000000000002E-2</c:v>
                </c:pt>
                <c:pt idx="4164">
                  <c:v>8.7559999999999999E-2</c:v>
                </c:pt>
                <c:pt idx="4165">
                  <c:v>8.745E-2</c:v>
                </c:pt>
                <c:pt idx="4166">
                  <c:v>8.7340000000000001E-2</c:v>
                </c:pt>
                <c:pt idx="4167">
                  <c:v>8.7230000000000002E-2</c:v>
                </c:pt>
                <c:pt idx="4168">
                  <c:v>8.7120000000000003E-2</c:v>
                </c:pt>
                <c:pt idx="4169">
                  <c:v>8.7010000000000004E-2</c:v>
                </c:pt>
                <c:pt idx="4170">
                  <c:v>8.6959999999999996E-2</c:v>
                </c:pt>
                <c:pt idx="4171">
                  <c:v>8.6849999999999997E-2</c:v>
                </c:pt>
                <c:pt idx="4172">
                  <c:v>8.6739999999999998E-2</c:v>
                </c:pt>
                <c:pt idx="4173">
                  <c:v>8.6679999999999993E-2</c:v>
                </c:pt>
                <c:pt idx="4174">
                  <c:v>8.6580000000000004E-2</c:v>
                </c:pt>
                <c:pt idx="4175">
                  <c:v>8.6470000000000005E-2</c:v>
                </c:pt>
                <c:pt idx="4176">
                  <c:v>8.6410000000000001E-2</c:v>
                </c:pt>
                <c:pt idx="4177">
                  <c:v>8.6300000000000002E-2</c:v>
                </c:pt>
                <c:pt idx="4178">
                  <c:v>8.6249999999999993E-2</c:v>
                </c:pt>
                <c:pt idx="4179">
                  <c:v>8.6139999999999994E-2</c:v>
                </c:pt>
                <c:pt idx="4180">
                  <c:v>8.6029999999999995E-2</c:v>
                </c:pt>
                <c:pt idx="4181">
                  <c:v>8.5980000000000001E-2</c:v>
                </c:pt>
                <c:pt idx="4182">
                  <c:v>8.5870000000000002E-2</c:v>
                </c:pt>
                <c:pt idx="4183">
                  <c:v>8.5809999999999997E-2</c:v>
                </c:pt>
                <c:pt idx="4184">
                  <c:v>8.5760000000000003E-2</c:v>
                </c:pt>
                <c:pt idx="4185">
                  <c:v>8.5650000000000004E-2</c:v>
                </c:pt>
                <c:pt idx="4186">
                  <c:v>8.5589999999999999E-2</c:v>
                </c:pt>
                <c:pt idx="4187">
                  <c:v>8.5540000000000005E-2</c:v>
                </c:pt>
                <c:pt idx="4188">
                  <c:v>8.5489999999999997E-2</c:v>
                </c:pt>
                <c:pt idx="4189">
                  <c:v>8.5430000000000006E-2</c:v>
                </c:pt>
                <c:pt idx="4190">
                  <c:v>8.5319999999999993E-2</c:v>
                </c:pt>
                <c:pt idx="4191">
                  <c:v>8.5269999999999999E-2</c:v>
                </c:pt>
                <c:pt idx="4192">
                  <c:v>8.5209999999999994E-2</c:v>
                </c:pt>
                <c:pt idx="4193">
                  <c:v>8.516E-2</c:v>
                </c:pt>
                <c:pt idx="4194">
                  <c:v>8.5099999999999995E-2</c:v>
                </c:pt>
                <c:pt idx="4195">
                  <c:v>8.5050000000000001E-2</c:v>
                </c:pt>
                <c:pt idx="4196">
                  <c:v>8.5000000000000006E-2</c:v>
                </c:pt>
                <c:pt idx="4197">
                  <c:v>8.4940000000000002E-2</c:v>
                </c:pt>
                <c:pt idx="4198">
                  <c:v>8.4889999999999993E-2</c:v>
                </c:pt>
                <c:pt idx="4199">
                  <c:v>8.4830000000000003E-2</c:v>
                </c:pt>
                <c:pt idx="4200">
                  <c:v>8.4830000000000003E-2</c:v>
                </c:pt>
                <c:pt idx="4201">
                  <c:v>8.4779999999999994E-2</c:v>
                </c:pt>
                <c:pt idx="4202">
                  <c:v>8.4779999999999994E-2</c:v>
                </c:pt>
                <c:pt idx="4203">
                  <c:v>8.4720000000000004E-2</c:v>
                </c:pt>
                <c:pt idx="4204">
                  <c:v>8.4669999999999995E-2</c:v>
                </c:pt>
                <c:pt idx="4205">
                  <c:v>8.4669999999999995E-2</c:v>
                </c:pt>
                <c:pt idx="4206">
                  <c:v>8.4610000000000005E-2</c:v>
                </c:pt>
                <c:pt idx="4207">
                  <c:v>8.4610000000000005E-2</c:v>
                </c:pt>
                <c:pt idx="4208">
                  <c:v>8.4559999999999996E-2</c:v>
                </c:pt>
                <c:pt idx="4209">
                  <c:v>8.4559999999999996E-2</c:v>
                </c:pt>
                <c:pt idx="4210">
                  <c:v>8.4559999999999996E-2</c:v>
                </c:pt>
                <c:pt idx="4211">
                  <c:v>8.4510000000000002E-2</c:v>
                </c:pt>
                <c:pt idx="4212">
                  <c:v>8.4510000000000002E-2</c:v>
                </c:pt>
                <c:pt idx="4213">
                  <c:v>8.4510000000000002E-2</c:v>
                </c:pt>
                <c:pt idx="4214">
                  <c:v>8.4510000000000002E-2</c:v>
                </c:pt>
                <c:pt idx="4215">
                  <c:v>8.4510000000000002E-2</c:v>
                </c:pt>
                <c:pt idx="4216">
                  <c:v>8.4510000000000002E-2</c:v>
                </c:pt>
                <c:pt idx="4217">
                  <c:v>8.4510000000000002E-2</c:v>
                </c:pt>
                <c:pt idx="4218">
                  <c:v>8.4510000000000002E-2</c:v>
                </c:pt>
                <c:pt idx="4219">
                  <c:v>8.4510000000000002E-2</c:v>
                </c:pt>
                <c:pt idx="4220">
                  <c:v>8.4510000000000002E-2</c:v>
                </c:pt>
                <c:pt idx="4221">
                  <c:v>8.4510000000000002E-2</c:v>
                </c:pt>
                <c:pt idx="4222">
                  <c:v>8.4510000000000002E-2</c:v>
                </c:pt>
                <c:pt idx="4223">
                  <c:v>8.4510000000000002E-2</c:v>
                </c:pt>
                <c:pt idx="4224">
                  <c:v>8.4559999999999996E-2</c:v>
                </c:pt>
                <c:pt idx="4225">
                  <c:v>8.4559999999999996E-2</c:v>
                </c:pt>
                <c:pt idx="4226">
                  <c:v>8.4559999999999996E-2</c:v>
                </c:pt>
                <c:pt idx="4227">
                  <c:v>8.4610000000000005E-2</c:v>
                </c:pt>
                <c:pt idx="4228">
                  <c:v>8.4610000000000005E-2</c:v>
                </c:pt>
                <c:pt idx="4229">
                  <c:v>8.4669999999999995E-2</c:v>
                </c:pt>
                <c:pt idx="4230">
                  <c:v>8.4669999999999995E-2</c:v>
                </c:pt>
                <c:pt idx="4231">
                  <c:v>8.4720000000000004E-2</c:v>
                </c:pt>
                <c:pt idx="4232">
                  <c:v>8.4720000000000004E-2</c:v>
                </c:pt>
                <c:pt idx="4233">
                  <c:v>8.4779999999999994E-2</c:v>
                </c:pt>
                <c:pt idx="4234">
                  <c:v>8.4830000000000003E-2</c:v>
                </c:pt>
                <c:pt idx="4235">
                  <c:v>8.4830000000000003E-2</c:v>
                </c:pt>
                <c:pt idx="4236">
                  <c:v>8.4889999999999993E-2</c:v>
                </c:pt>
                <c:pt idx="4237">
                  <c:v>8.4940000000000002E-2</c:v>
                </c:pt>
                <c:pt idx="4238">
                  <c:v>8.5000000000000006E-2</c:v>
                </c:pt>
                <c:pt idx="4239">
                  <c:v>8.5000000000000006E-2</c:v>
                </c:pt>
                <c:pt idx="4240">
                  <c:v>8.5050000000000001E-2</c:v>
                </c:pt>
                <c:pt idx="4241">
                  <c:v>8.5099999999999995E-2</c:v>
                </c:pt>
                <c:pt idx="4242">
                  <c:v>8.516E-2</c:v>
                </c:pt>
                <c:pt idx="4243">
                  <c:v>8.5209999999999994E-2</c:v>
                </c:pt>
                <c:pt idx="4244">
                  <c:v>8.5269999999999999E-2</c:v>
                </c:pt>
                <c:pt idx="4245">
                  <c:v>8.5319999999999993E-2</c:v>
                </c:pt>
                <c:pt idx="4246">
                  <c:v>8.5379999999999998E-2</c:v>
                </c:pt>
                <c:pt idx="4247">
                  <c:v>8.5430000000000006E-2</c:v>
                </c:pt>
                <c:pt idx="4248">
                  <c:v>8.5489999999999997E-2</c:v>
                </c:pt>
                <c:pt idx="4249">
                  <c:v>8.5540000000000005E-2</c:v>
                </c:pt>
                <c:pt idx="4250">
                  <c:v>8.5589999999999999E-2</c:v>
                </c:pt>
                <c:pt idx="4251">
                  <c:v>8.5699999999999998E-2</c:v>
                </c:pt>
                <c:pt idx="4252">
                  <c:v>8.5760000000000003E-2</c:v>
                </c:pt>
                <c:pt idx="4253">
                  <c:v>8.5809999999999997E-2</c:v>
                </c:pt>
                <c:pt idx="4254">
                  <c:v>8.5870000000000002E-2</c:v>
                </c:pt>
                <c:pt idx="4255">
                  <c:v>8.5919999999999996E-2</c:v>
                </c:pt>
                <c:pt idx="4256">
                  <c:v>8.5980000000000001E-2</c:v>
                </c:pt>
                <c:pt idx="4257">
                  <c:v>8.609E-2</c:v>
                </c:pt>
                <c:pt idx="4258">
                  <c:v>8.6139999999999994E-2</c:v>
                </c:pt>
                <c:pt idx="4259">
                  <c:v>8.6190000000000003E-2</c:v>
                </c:pt>
                <c:pt idx="4260">
                  <c:v>8.6300000000000002E-2</c:v>
                </c:pt>
                <c:pt idx="4261">
                  <c:v>8.6360000000000006E-2</c:v>
                </c:pt>
                <c:pt idx="4262">
                  <c:v>8.6470000000000005E-2</c:v>
                </c:pt>
                <c:pt idx="4263">
                  <c:v>8.652E-2</c:v>
                </c:pt>
                <c:pt idx="4264">
                  <c:v>8.6580000000000004E-2</c:v>
                </c:pt>
                <c:pt idx="4265">
                  <c:v>8.6679999999999993E-2</c:v>
                </c:pt>
                <c:pt idx="4266">
                  <c:v>8.6739999999999998E-2</c:v>
                </c:pt>
                <c:pt idx="4267">
                  <c:v>8.6849999999999997E-2</c:v>
                </c:pt>
                <c:pt idx="4268">
                  <c:v>8.6900000000000005E-2</c:v>
                </c:pt>
                <c:pt idx="4269">
                  <c:v>8.7010000000000004E-2</c:v>
                </c:pt>
                <c:pt idx="4270">
                  <c:v>8.7069999999999995E-2</c:v>
                </c:pt>
                <c:pt idx="4271">
                  <c:v>8.7120000000000003E-2</c:v>
                </c:pt>
                <c:pt idx="4272">
                  <c:v>8.7230000000000002E-2</c:v>
                </c:pt>
                <c:pt idx="4273">
                  <c:v>8.7279999999999996E-2</c:v>
                </c:pt>
                <c:pt idx="4274">
                  <c:v>8.7389999999999995E-2</c:v>
                </c:pt>
                <c:pt idx="4275">
                  <c:v>8.745E-2</c:v>
                </c:pt>
                <c:pt idx="4276">
                  <c:v>8.7559999999999999E-2</c:v>
                </c:pt>
                <c:pt idx="4277">
                  <c:v>8.7609999999999993E-2</c:v>
                </c:pt>
                <c:pt idx="4278">
                  <c:v>8.7720000000000006E-2</c:v>
                </c:pt>
                <c:pt idx="4279">
                  <c:v>8.7830000000000005E-2</c:v>
                </c:pt>
                <c:pt idx="4280">
                  <c:v>8.788E-2</c:v>
                </c:pt>
                <c:pt idx="4281">
                  <c:v>8.7989999999999999E-2</c:v>
                </c:pt>
                <c:pt idx="4282">
                  <c:v>8.8050000000000003E-2</c:v>
                </c:pt>
                <c:pt idx="4283">
                  <c:v>8.8150000000000006E-2</c:v>
                </c:pt>
                <c:pt idx="4284">
                  <c:v>8.8209999999999997E-2</c:v>
                </c:pt>
                <c:pt idx="4285">
                  <c:v>8.8319999999999996E-2</c:v>
                </c:pt>
                <c:pt idx="4286">
                  <c:v>8.8370000000000004E-2</c:v>
                </c:pt>
                <c:pt idx="4287">
                  <c:v>8.8480000000000003E-2</c:v>
                </c:pt>
                <c:pt idx="4288">
                  <c:v>8.8539999999999994E-2</c:v>
                </c:pt>
                <c:pt idx="4289">
                  <c:v>8.8590000000000002E-2</c:v>
                </c:pt>
                <c:pt idx="4290">
                  <c:v>8.8700000000000001E-2</c:v>
                </c:pt>
                <c:pt idx="4291">
                  <c:v>8.881E-2</c:v>
                </c:pt>
                <c:pt idx="4292">
                  <c:v>8.8859999999999995E-2</c:v>
                </c:pt>
                <c:pt idx="4293">
                  <c:v>8.8969999999999994E-2</c:v>
                </c:pt>
                <c:pt idx="4294">
                  <c:v>8.9029999999999998E-2</c:v>
                </c:pt>
                <c:pt idx="4295">
                  <c:v>8.9130000000000001E-2</c:v>
                </c:pt>
                <c:pt idx="4296">
                  <c:v>8.924E-2</c:v>
                </c:pt>
                <c:pt idx="4297">
                  <c:v>8.9300000000000004E-2</c:v>
                </c:pt>
                <c:pt idx="4298">
                  <c:v>8.9349999999999999E-2</c:v>
                </c:pt>
                <c:pt idx="4299">
                  <c:v>8.9459999999999998E-2</c:v>
                </c:pt>
                <c:pt idx="4300">
                  <c:v>8.9520000000000002E-2</c:v>
                </c:pt>
                <c:pt idx="4301">
                  <c:v>8.9620000000000005E-2</c:v>
                </c:pt>
                <c:pt idx="4302">
                  <c:v>8.9679999999999996E-2</c:v>
                </c:pt>
                <c:pt idx="4303">
                  <c:v>8.9789999999999995E-2</c:v>
                </c:pt>
                <c:pt idx="4304">
                  <c:v>8.9840000000000003E-2</c:v>
                </c:pt>
                <c:pt idx="4305">
                  <c:v>8.9899999999999994E-2</c:v>
                </c:pt>
                <c:pt idx="4306">
                  <c:v>9.0010000000000007E-2</c:v>
                </c:pt>
                <c:pt idx="4307">
                  <c:v>9.0060000000000001E-2</c:v>
                </c:pt>
                <c:pt idx="4308">
                  <c:v>9.017E-2</c:v>
                </c:pt>
                <c:pt idx="4309">
                  <c:v>9.0279999999999999E-2</c:v>
                </c:pt>
                <c:pt idx="4310">
                  <c:v>9.0329999999999994E-2</c:v>
                </c:pt>
                <c:pt idx="4311">
                  <c:v>9.0440000000000006E-2</c:v>
                </c:pt>
                <c:pt idx="4312">
                  <c:v>9.0499999999999997E-2</c:v>
                </c:pt>
                <c:pt idx="4313">
                  <c:v>9.0550000000000005E-2</c:v>
                </c:pt>
                <c:pt idx="4314">
                  <c:v>9.0660000000000004E-2</c:v>
                </c:pt>
                <c:pt idx="4315">
                  <c:v>9.0709999999999999E-2</c:v>
                </c:pt>
                <c:pt idx="4316">
                  <c:v>9.0770000000000003E-2</c:v>
                </c:pt>
                <c:pt idx="4317">
                  <c:v>9.0880000000000002E-2</c:v>
                </c:pt>
                <c:pt idx="4318">
                  <c:v>9.0929999999999997E-2</c:v>
                </c:pt>
                <c:pt idx="4319">
                  <c:v>9.0990000000000001E-2</c:v>
                </c:pt>
                <c:pt idx="4320">
                  <c:v>9.1090000000000004E-2</c:v>
                </c:pt>
                <c:pt idx="4321">
                  <c:v>9.1149999999999995E-2</c:v>
                </c:pt>
                <c:pt idx="4322">
                  <c:v>9.1259999999999994E-2</c:v>
                </c:pt>
                <c:pt idx="4323">
                  <c:v>9.1310000000000002E-2</c:v>
                </c:pt>
                <c:pt idx="4324">
                  <c:v>9.1420000000000001E-2</c:v>
                </c:pt>
                <c:pt idx="4325">
                  <c:v>9.1480000000000006E-2</c:v>
                </c:pt>
                <c:pt idx="4326">
                  <c:v>9.1579999999999995E-2</c:v>
                </c:pt>
                <c:pt idx="4327">
                  <c:v>9.1639999999999999E-2</c:v>
                </c:pt>
                <c:pt idx="4328">
                  <c:v>9.1689999999999994E-2</c:v>
                </c:pt>
                <c:pt idx="4329">
                  <c:v>9.1800000000000007E-2</c:v>
                </c:pt>
                <c:pt idx="4330">
                  <c:v>9.1859999999999997E-2</c:v>
                </c:pt>
                <c:pt idx="4331">
                  <c:v>9.1910000000000006E-2</c:v>
                </c:pt>
                <c:pt idx="4332">
                  <c:v>9.2020000000000005E-2</c:v>
                </c:pt>
                <c:pt idx="4333">
                  <c:v>9.2069999999999999E-2</c:v>
                </c:pt>
                <c:pt idx="4334">
                  <c:v>9.2130000000000004E-2</c:v>
                </c:pt>
                <c:pt idx="4335">
                  <c:v>9.2179999999999998E-2</c:v>
                </c:pt>
                <c:pt idx="4336">
                  <c:v>9.2289999999999997E-2</c:v>
                </c:pt>
                <c:pt idx="4337">
                  <c:v>9.2350000000000002E-2</c:v>
                </c:pt>
                <c:pt idx="4338">
                  <c:v>9.2399999999999996E-2</c:v>
                </c:pt>
                <c:pt idx="4339">
                  <c:v>9.2509999999999995E-2</c:v>
                </c:pt>
                <c:pt idx="4340">
                  <c:v>9.2560000000000003E-2</c:v>
                </c:pt>
                <c:pt idx="4341">
                  <c:v>9.2670000000000002E-2</c:v>
                </c:pt>
                <c:pt idx="4342">
                  <c:v>9.2730000000000007E-2</c:v>
                </c:pt>
                <c:pt idx="4343">
                  <c:v>9.2840000000000006E-2</c:v>
                </c:pt>
                <c:pt idx="4344">
                  <c:v>9.289E-2</c:v>
                </c:pt>
                <c:pt idx="4345">
                  <c:v>9.2999999999999999E-2</c:v>
                </c:pt>
                <c:pt idx="4346">
                  <c:v>9.3060000000000004E-2</c:v>
                </c:pt>
                <c:pt idx="4347">
                  <c:v>9.3109999999999998E-2</c:v>
                </c:pt>
                <c:pt idx="4348">
                  <c:v>9.3219999999999997E-2</c:v>
                </c:pt>
                <c:pt idx="4349">
                  <c:v>9.3270000000000006E-2</c:v>
                </c:pt>
                <c:pt idx="4350">
                  <c:v>9.3329999999999996E-2</c:v>
                </c:pt>
                <c:pt idx="4351">
                  <c:v>9.3439999999999995E-2</c:v>
                </c:pt>
                <c:pt idx="4352">
                  <c:v>9.3490000000000004E-2</c:v>
                </c:pt>
                <c:pt idx="4353">
                  <c:v>9.3549999999999994E-2</c:v>
                </c:pt>
                <c:pt idx="4354">
                  <c:v>9.3649999999999997E-2</c:v>
                </c:pt>
                <c:pt idx="4355">
                  <c:v>9.3710000000000002E-2</c:v>
                </c:pt>
                <c:pt idx="4356">
                  <c:v>9.3820000000000001E-2</c:v>
                </c:pt>
                <c:pt idx="4357">
                  <c:v>9.393E-2</c:v>
                </c:pt>
                <c:pt idx="4358">
                  <c:v>9.3979999999999994E-2</c:v>
                </c:pt>
                <c:pt idx="4359">
                  <c:v>9.4089999999999993E-2</c:v>
                </c:pt>
                <c:pt idx="4360">
                  <c:v>9.4140000000000001E-2</c:v>
                </c:pt>
                <c:pt idx="4361">
                  <c:v>9.425E-2</c:v>
                </c:pt>
                <c:pt idx="4362">
                  <c:v>9.4310000000000005E-2</c:v>
                </c:pt>
                <c:pt idx="4363">
                  <c:v>9.4359999999999999E-2</c:v>
                </c:pt>
                <c:pt idx="4364">
                  <c:v>9.4469999999999998E-2</c:v>
                </c:pt>
                <c:pt idx="4365">
                  <c:v>9.4530000000000003E-2</c:v>
                </c:pt>
                <c:pt idx="4366">
                  <c:v>9.4630000000000006E-2</c:v>
                </c:pt>
                <c:pt idx="4367">
                  <c:v>9.4689999999999996E-2</c:v>
                </c:pt>
                <c:pt idx="4368">
                  <c:v>9.4799999999999995E-2</c:v>
                </c:pt>
                <c:pt idx="4369">
                  <c:v>9.4850000000000004E-2</c:v>
                </c:pt>
                <c:pt idx="4370">
                  <c:v>9.4960000000000003E-2</c:v>
                </c:pt>
                <c:pt idx="4371">
                  <c:v>9.5019999999999993E-2</c:v>
                </c:pt>
                <c:pt idx="4372">
                  <c:v>9.5119999999999996E-2</c:v>
                </c:pt>
                <c:pt idx="4373">
                  <c:v>9.5229999999999995E-2</c:v>
                </c:pt>
                <c:pt idx="4374">
                  <c:v>9.529E-2</c:v>
                </c:pt>
                <c:pt idx="4375">
                  <c:v>9.5399999999999999E-2</c:v>
                </c:pt>
                <c:pt idx="4376">
                  <c:v>9.5509999999999998E-2</c:v>
                </c:pt>
                <c:pt idx="4377">
                  <c:v>9.5560000000000006E-2</c:v>
                </c:pt>
                <c:pt idx="4378">
                  <c:v>9.5670000000000005E-2</c:v>
                </c:pt>
                <c:pt idx="4379">
                  <c:v>9.572E-2</c:v>
                </c:pt>
                <c:pt idx="4380">
                  <c:v>9.5829999999999999E-2</c:v>
                </c:pt>
                <c:pt idx="4381">
                  <c:v>9.5890000000000003E-2</c:v>
                </c:pt>
                <c:pt idx="4382">
                  <c:v>9.6000000000000002E-2</c:v>
                </c:pt>
                <c:pt idx="4383">
                  <c:v>9.6100000000000005E-2</c:v>
                </c:pt>
                <c:pt idx="4384">
                  <c:v>9.6159999999999995E-2</c:v>
                </c:pt>
                <c:pt idx="4385">
                  <c:v>9.6269999999999994E-2</c:v>
                </c:pt>
                <c:pt idx="4386">
                  <c:v>9.6379999999999993E-2</c:v>
                </c:pt>
                <c:pt idx="4387">
                  <c:v>9.6430000000000002E-2</c:v>
                </c:pt>
                <c:pt idx="4388">
                  <c:v>9.6540000000000001E-2</c:v>
                </c:pt>
                <c:pt idx="4389">
                  <c:v>9.665E-2</c:v>
                </c:pt>
                <c:pt idx="4390">
                  <c:v>9.6759999999999999E-2</c:v>
                </c:pt>
                <c:pt idx="4391">
                  <c:v>9.6869999999999998E-2</c:v>
                </c:pt>
                <c:pt idx="4392">
                  <c:v>9.6920000000000006E-2</c:v>
                </c:pt>
                <c:pt idx="4393">
                  <c:v>9.7030000000000005E-2</c:v>
                </c:pt>
                <c:pt idx="4394">
                  <c:v>9.708E-2</c:v>
                </c:pt>
                <c:pt idx="4395">
                  <c:v>9.7189999999999999E-2</c:v>
                </c:pt>
                <c:pt idx="4396">
                  <c:v>9.7299999999999998E-2</c:v>
                </c:pt>
                <c:pt idx="4397">
                  <c:v>9.7360000000000002E-2</c:v>
                </c:pt>
                <c:pt idx="4398">
                  <c:v>9.7470000000000001E-2</c:v>
                </c:pt>
                <c:pt idx="4399">
                  <c:v>9.7570000000000004E-2</c:v>
                </c:pt>
                <c:pt idx="4400">
                  <c:v>9.7629999999999995E-2</c:v>
                </c:pt>
                <c:pt idx="4401">
                  <c:v>9.7739999999999994E-2</c:v>
                </c:pt>
                <c:pt idx="4402">
                  <c:v>9.7850000000000006E-2</c:v>
                </c:pt>
                <c:pt idx="4403">
                  <c:v>9.7960000000000005E-2</c:v>
                </c:pt>
                <c:pt idx="4404">
                  <c:v>9.801E-2</c:v>
                </c:pt>
                <c:pt idx="4405">
                  <c:v>9.8119999999999999E-2</c:v>
                </c:pt>
                <c:pt idx="4406">
                  <c:v>9.8229999999999998E-2</c:v>
                </c:pt>
                <c:pt idx="4407">
                  <c:v>9.8339999999999997E-2</c:v>
                </c:pt>
                <c:pt idx="4408">
                  <c:v>9.8390000000000005E-2</c:v>
                </c:pt>
                <c:pt idx="4409">
                  <c:v>9.8500000000000004E-2</c:v>
                </c:pt>
                <c:pt idx="4410">
                  <c:v>9.8610000000000003E-2</c:v>
                </c:pt>
                <c:pt idx="4411">
                  <c:v>9.8659999999999998E-2</c:v>
                </c:pt>
                <c:pt idx="4412">
                  <c:v>9.8769999999999997E-2</c:v>
                </c:pt>
                <c:pt idx="4413">
                  <c:v>9.8879999999999996E-2</c:v>
                </c:pt>
                <c:pt idx="4414">
                  <c:v>9.894E-2</c:v>
                </c:pt>
                <c:pt idx="4415">
                  <c:v>9.9040000000000003E-2</c:v>
                </c:pt>
                <c:pt idx="4416">
                  <c:v>9.9099999999999994E-2</c:v>
                </c:pt>
                <c:pt idx="4417">
                  <c:v>9.9210000000000007E-2</c:v>
                </c:pt>
                <c:pt idx="4418">
                  <c:v>9.9320000000000006E-2</c:v>
                </c:pt>
                <c:pt idx="4419">
                  <c:v>9.937E-2</c:v>
                </c:pt>
                <c:pt idx="4420">
                  <c:v>9.9479999999999999E-2</c:v>
                </c:pt>
                <c:pt idx="4421">
                  <c:v>9.9589999999999998E-2</c:v>
                </c:pt>
                <c:pt idx="4422">
                  <c:v>9.9699999999999997E-2</c:v>
                </c:pt>
                <c:pt idx="4423">
                  <c:v>9.9750000000000005E-2</c:v>
                </c:pt>
                <c:pt idx="4424">
                  <c:v>9.9860000000000004E-2</c:v>
                </c:pt>
                <c:pt idx="4425">
                  <c:v>9.9919999999999995E-2</c:v>
                </c:pt>
                <c:pt idx="4426">
                  <c:v>0.10002999999999999</c:v>
                </c:pt>
                <c:pt idx="4427">
                  <c:v>0.10008</c:v>
                </c:pt>
                <c:pt idx="4428">
                  <c:v>0.10019</c:v>
                </c:pt>
                <c:pt idx="4429">
                  <c:v>0.10024</c:v>
                </c:pt>
                <c:pt idx="4430">
                  <c:v>0.1003</c:v>
                </c:pt>
                <c:pt idx="4431">
                  <c:v>0.10041</c:v>
                </c:pt>
                <c:pt idx="4432">
                  <c:v>0.10045999999999999</c:v>
                </c:pt>
                <c:pt idx="4433">
                  <c:v>0.10057000000000001</c:v>
                </c:pt>
                <c:pt idx="4434">
                  <c:v>0.10062</c:v>
                </c:pt>
                <c:pt idx="4435">
                  <c:v>0.10073</c:v>
                </c:pt>
                <c:pt idx="4436">
                  <c:v>0.10079</c:v>
                </c:pt>
                <c:pt idx="4437">
                  <c:v>0.1009</c:v>
                </c:pt>
                <c:pt idx="4438">
                  <c:v>0.10095</c:v>
                </c:pt>
                <c:pt idx="4439">
                  <c:v>0.10101</c:v>
                </c:pt>
                <c:pt idx="4440">
                  <c:v>0.10111000000000001</c:v>
                </c:pt>
                <c:pt idx="4441">
                  <c:v>0.10117</c:v>
                </c:pt>
                <c:pt idx="4442">
                  <c:v>0.10122</c:v>
                </c:pt>
                <c:pt idx="4443">
                  <c:v>0.10128</c:v>
                </c:pt>
                <c:pt idx="4444">
                  <c:v>0.10133</c:v>
                </c:pt>
                <c:pt idx="4445">
                  <c:v>0.10138999999999999</c:v>
                </c:pt>
                <c:pt idx="4446">
                  <c:v>0.10150000000000001</c:v>
                </c:pt>
                <c:pt idx="4447">
                  <c:v>0.10155</c:v>
                </c:pt>
                <c:pt idx="4448">
                  <c:v>0.1016</c:v>
                </c:pt>
                <c:pt idx="4449">
                  <c:v>0.10166</c:v>
                </c:pt>
                <c:pt idx="4450">
                  <c:v>0.10170999999999999</c:v>
                </c:pt>
                <c:pt idx="4451">
                  <c:v>0.10177</c:v>
                </c:pt>
                <c:pt idx="4452">
                  <c:v>0.10181999999999999</c:v>
                </c:pt>
                <c:pt idx="4453">
                  <c:v>0.10188</c:v>
                </c:pt>
                <c:pt idx="4454">
                  <c:v>0.10193000000000001</c:v>
                </c:pt>
                <c:pt idx="4455">
                  <c:v>0.10199</c:v>
                </c:pt>
                <c:pt idx="4456">
                  <c:v>0.10204000000000001</c:v>
                </c:pt>
                <c:pt idx="4457">
                  <c:v>0.10209</c:v>
                </c:pt>
                <c:pt idx="4458">
                  <c:v>0.10215</c:v>
                </c:pt>
                <c:pt idx="4459">
                  <c:v>0.1022</c:v>
                </c:pt>
                <c:pt idx="4460">
                  <c:v>0.1022</c:v>
                </c:pt>
                <c:pt idx="4461">
                  <c:v>0.10226</c:v>
                </c:pt>
                <c:pt idx="4462">
                  <c:v>0.10231</c:v>
                </c:pt>
                <c:pt idx="4463">
                  <c:v>0.10237</c:v>
                </c:pt>
                <c:pt idx="4464">
                  <c:v>0.10237</c:v>
                </c:pt>
                <c:pt idx="4465">
                  <c:v>0.10242</c:v>
                </c:pt>
                <c:pt idx="4466">
                  <c:v>0.10248</c:v>
                </c:pt>
                <c:pt idx="4467">
                  <c:v>0.10248</c:v>
                </c:pt>
                <c:pt idx="4468">
                  <c:v>0.10253</c:v>
                </c:pt>
                <c:pt idx="4469">
                  <c:v>0.10258</c:v>
                </c:pt>
                <c:pt idx="4470">
                  <c:v>0.10258</c:v>
                </c:pt>
                <c:pt idx="4471">
                  <c:v>0.10264</c:v>
                </c:pt>
                <c:pt idx="4472">
                  <c:v>0.10264</c:v>
                </c:pt>
                <c:pt idx="4473">
                  <c:v>0.10269</c:v>
                </c:pt>
                <c:pt idx="4474">
                  <c:v>0.10269</c:v>
                </c:pt>
                <c:pt idx="4475">
                  <c:v>0.10269</c:v>
                </c:pt>
                <c:pt idx="4476">
                  <c:v>0.10274999999999999</c:v>
                </c:pt>
                <c:pt idx="4477">
                  <c:v>0.10274999999999999</c:v>
                </c:pt>
                <c:pt idx="4478">
                  <c:v>0.10274999999999999</c:v>
                </c:pt>
                <c:pt idx="4479">
                  <c:v>0.1028</c:v>
                </c:pt>
                <c:pt idx="4480">
                  <c:v>0.1028</c:v>
                </c:pt>
                <c:pt idx="4481">
                  <c:v>0.1028</c:v>
                </c:pt>
                <c:pt idx="4482">
                  <c:v>0.10285999999999999</c:v>
                </c:pt>
                <c:pt idx="4483">
                  <c:v>0.10285999999999999</c:v>
                </c:pt>
                <c:pt idx="4484">
                  <c:v>0.10285999999999999</c:v>
                </c:pt>
                <c:pt idx="4485">
                  <c:v>0.10285999999999999</c:v>
                </c:pt>
                <c:pt idx="4486">
                  <c:v>0.10285999999999999</c:v>
                </c:pt>
                <c:pt idx="4487">
                  <c:v>0.10291</c:v>
                </c:pt>
                <c:pt idx="4488">
                  <c:v>0.10291</c:v>
                </c:pt>
                <c:pt idx="4489">
                  <c:v>0.10291</c:v>
                </c:pt>
                <c:pt idx="4490">
                  <c:v>0.10291</c:v>
                </c:pt>
                <c:pt idx="4491">
                  <c:v>0.10291</c:v>
                </c:pt>
                <c:pt idx="4492">
                  <c:v>0.10291</c:v>
                </c:pt>
                <c:pt idx="4493">
                  <c:v>0.10291</c:v>
                </c:pt>
                <c:pt idx="4494">
                  <c:v>0.10291</c:v>
                </c:pt>
                <c:pt idx="4495">
                  <c:v>0.10291</c:v>
                </c:pt>
                <c:pt idx="4496">
                  <c:v>0.10291</c:v>
                </c:pt>
                <c:pt idx="4497">
                  <c:v>0.10285999999999999</c:v>
                </c:pt>
                <c:pt idx="4498">
                  <c:v>0.10285999999999999</c:v>
                </c:pt>
                <c:pt idx="4499">
                  <c:v>0.10285999999999999</c:v>
                </c:pt>
                <c:pt idx="4500">
                  <c:v>0.10285999999999999</c:v>
                </c:pt>
                <c:pt idx="4501">
                  <c:v>0.10285999999999999</c:v>
                </c:pt>
                <c:pt idx="4502">
                  <c:v>0.10285999999999999</c:v>
                </c:pt>
                <c:pt idx="4503">
                  <c:v>0.1028</c:v>
                </c:pt>
                <c:pt idx="4504">
                  <c:v>0.1028</c:v>
                </c:pt>
                <c:pt idx="4505">
                  <c:v>0.1028</c:v>
                </c:pt>
                <c:pt idx="4506">
                  <c:v>0.1028</c:v>
                </c:pt>
                <c:pt idx="4507">
                  <c:v>0.10274999999999999</c:v>
                </c:pt>
                <c:pt idx="4508">
                  <c:v>0.10274999999999999</c:v>
                </c:pt>
                <c:pt idx="4509">
                  <c:v>0.10274999999999999</c:v>
                </c:pt>
                <c:pt idx="4510">
                  <c:v>0.10269</c:v>
                </c:pt>
                <c:pt idx="4511">
                  <c:v>0.10269</c:v>
                </c:pt>
                <c:pt idx="4512">
                  <c:v>0.10269</c:v>
                </c:pt>
                <c:pt idx="4513">
                  <c:v>0.10264</c:v>
                </c:pt>
                <c:pt idx="4514">
                  <c:v>0.10264</c:v>
                </c:pt>
                <c:pt idx="4515">
                  <c:v>0.10258</c:v>
                </c:pt>
                <c:pt idx="4516">
                  <c:v>0.10258</c:v>
                </c:pt>
                <c:pt idx="4517">
                  <c:v>0.10258</c:v>
                </c:pt>
                <c:pt idx="4518">
                  <c:v>0.10253</c:v>
                </c:pt>
                <c:pt idx="4519">
                  <c:v>0.10253</c:v>
                </c:pt>
                <c:pt idx="4520">
                  <c:v>0.10248</c:v>
                </c:pt>
                <c:pt idx="4521">
                  <c:v>0.10248</c:v>
                </c:pt>
                <c:pt idx="4522">
                  <c:v>0.10242</c:v>
                </c:pt>
                <c:pt idx="4523">
                  <c:v>0.10237</c:v>
                </c:pt>
                <c:pt idx="4524">
                  <c:v>0.10237</c:v>
                </c:pt>
                <c:pt idx="4525">
                  <c:v>0.10231</c:v>
                </c:pt>
                <c:pt idx="4526">
                  <c:v>0.10231</c:v>
                </c:pt>
                <c:pt idx="4527">
                  <c:v>0.10226</c:v>
                </c:pt>
                <c:pt idx="4528">
                  <c:v>0.10226</c:v>
                </c:pt>
                <c:pt idx="4529">
                  <c:v>0.1022</c:v>
                </c:pt>
                <c:pt idx="4530">
                  <c:v>0.1022</c:v>
                </c:pt>
                <c:pt idx="4531">
                  <c:v>0.10215</c:v>
                </c:pt>
                <c:pt idx="4532">
                  <c:v>0.10209</c:v>
                </c:pt>
                <c:pt idx="4533">
                  <c:v>0.10209</c:v>
                </c:pt>
                <c:pt idx="4534">
                  <c:v>0.10204000000000001</c:v>
                </c:pt>
                <c:pt idx="4535">
                  <c:v>0.10199</c:v>
                </c:pt>
                <c:pt idx="4536">
                  <c:v>0.10199</c:v>
                </c:pt>
                <c:pt idx="4537">
                  <c:v>0.10193000000000001</c:v>
                </c:pt>
                <c:pt idx="4538">
                  <c:v>0.10188</c:v>
                </c:pt>
                <c:pt idx="4539">
                  <c:v>0.10188</c:v>
                </c:pt>
                <c:pt idx="4540">
                  <c:v>0.10181999999999999</c:v>
                </c:pt>
                <c:pt idx="4541">
                  <c:v>0.10177</c:v>
                </c:pt>
                <c:pt idx="4542">
                  <c:v>0.10177</c:v>
                </c:pt>
                <c:pt idx="4543">
                  <c:v>0.10170999999999999</c:v>
                </c:pt>
                <c:pt idx="4544">
                  <c:v>0.10166</c:v>
                </c:pt>
                <c:pt idx="4545">
                  <c:v>0.1016</c:v>
                </c:pt>
                <c:pt idx="4546">
                  <c:v>0.1016</c:v>
                </c:pt>
                <c:pt idx="4547">
                  <c:v>0.10155</c:v>
                </c:pt>
                <c:pt idx="4548">
                  <c:v>0.10150000000000001</c:v>
                </c:pt>
                <c:pt idx="4549">
                  <c:v>0.10144</c:v>
                </c:pt>
                <c:pt idx="4550">
                  <c:v>0.10138999999999999</c:v>
                </c:pt>
                <c:pt idx="4551">
                  <c:v>0.10138999999999999</c:v>
                </c:pt>
                <c:pt idx="4552">
                  <c:v>0.10133</c:v>
                </c:pt>
                <c:pt idx="4553">
                  <c:v>0.10128</c:v>
                </c:pt>
                <c:pt idx="4554">
                  <c:v>0.10122</c:v>
                </c:pt>
                <c:pt idx="4555">
                  <c:v>0.10117</c:v>
                </c:pt>
                <c:pt idx="4556">
                  <c:v>0.10111000000000001</c:v>
                </c:pt>
                <c:pt idx="4557">
                  <c:v>0.10111000000000001</c:v>
                </c:pt>
                <c:pt idx="4558">
                  <c:v>0.10106</c:v>
                </c:pt>
                <c:pt idx="4559">
                  <c:v>0.10101</c:v>
                </c:pt>
                <c:pt idx="4560">
                  <c:v>0.10095</c:v>
                </c:pt>
                <c:pt idx="4561">
                  <c:v>0.10095</c:v>
                </c:pt>
                <c:pt idx="4562">
                  <c:v>0.1009</c:v>
                </c:pt>
                <c:pt idx="4563">
                  <c:v>0.10084</c:v>
                </c:pt>
                <c:pt idx="4564">
                  <c:v>0.10079</c:v>
                </c:pt>
                <c:pt idx="4565">
                  <c:v>0.10073</c:v>
                </c:pt>
                <c:pt idx="4566">
                  <c:v>0.10068000000000001</c:v>
                </c:pt>
                <c:pt idx="4567">
                  <c:v>0.10062</c:v>
                </c:pt>
                <c:pt idx="4568">
                  <c:v>0.10057000000000001</c:v>
                </c:pt>
                <c:pt idx="4569">
                  <c:v>0.10052</c:v>
                </c:pt>
                <c:pt idx="4570">
                  <c:v>0.10045999999999999</c:v>
                </c:pt>
                <c:pt idx="4571">
                  <c:v>0.10041</c:v>
                </c:pt>
                <c:pt idx="4572">
                  <c:v>0.10034999999999999</c:v>
                </c:pt>
                <c:pt idx="4573">
                  <c:v>0.1003</c:v>
                </c:pt>
                <c:pt idx="4574">
                  <c:v>0.10024</c:v>
                </c:pt>
                <c:pt idx="4575">
                  <c:v>0.10019</c:v>
                </c:pt>
                <c:pt idx="4576">
                  <c:v>0.10013</c:v>
                </c:pt>
                <c:pt idx="4577">
                  <c:v>0.10008</c:v>
                </c:pt>
                <c:pt idx="4578">
                  <c:v>0.10002999999999999</c:v>
                </c:pt>
                <c:pt idx="4579">
                  <c:v>9.9970000000000003E-2</c:v>
                </c:pt>
                <c:pt idx="4580">
                  <c:v>9.9919999999999995E-2</c:v>
                </c:pt>
                <c:pt idx="4581">
                  <c:v>9.9860000000000004E-2</c:v>
                </c:pt>
                <c:pt idx="4582">
                  <c:v>9.9809999999999996E-2</c:v>
                </c:pt>
                <c:pt idx="4583">
                  <c:v>9.9699999999999997E-2</c:v>
                </c:pt>
                <c:pt idx="4584">
                  <c:v>9.9640000000000006E-2</c:v>
                </c:pt>
                <c:pt idx="4585">
                  <c:v>9.9589999999999998E-2</c:v>
                </c:pt>
                <c:pt idx="4586">
                  <c:v>9.9540000000000003E-2</c:v>
                </c:pt>
                <c:pt idx="4587">
                  <c:v>9.9479999999999999E-2</c:v>
                </c:pt>
                <c:pt idx="4588">
                  <c:v>9.9430000000000004E-2</c:v>
                </c:pt>
                <c:pt idx="4589">
                  <c:v>9.937E-2</c:v>
                </c:pt>
                <c:pt idx="4590">
                  <c:v>9.9320000000000006E-2</c:v>
                </c:pt>
                <c:pt idx="4591">
                  <c:v>9.9260000000000001E-2</c:v>
                </c:pt>
                <c:pt idx="4592">
                  <c:v>9.9210000000000007E-2</c:v>
                </c:pt>
                <c:pt idx="4593">
                  <c:v>9.9099999999999994E-2</c:v>
                </c:pt>
                <c:pt idx="4594">
                  <c:v>9.9040000000000003E-2</c:v>
                </c:pt>
                <c:pt idx="4595">
                  <c:v>9.8989999999999995E-2</c:v>
                </c:pt>
                <c:pt idx="4596">
                  <c:v>9.8879999999999996E-2</c:v>
                </c:pt>
                <c:pt idx="4597">
                  <c:v>9.8830000000000001E-2</c:v>
                </c:pt>
                <c:pt idx="4598">
                  <c:v>9.8769999999999997E-2</c:v>
                </c:pt>
                <c:pt idx="4599">
                  <c:v>9.8659999999999998E-2</c:v>
                </c:pt>
                <c:pt idx="4600">
                  <c:v>9.8610000000000003E-2</c:v>
                </c:pt>
                <c:pt idx="4601">
                  <c:v>9.8549999999999999E-2</c:v>
                </c:pt>
                <c:pt idx="4602">
                  <c:v>9.8449999999999996E-2</c:v>
                </c:pt>
                <c:pt idx="4603">
                  <c:v>9.8390000000000005E-2</c:v>
                </c:pt>
                <c:pt idx="4604">
                  <c:v>9.8339999999999997E-2</c:v>
                </c:pt>
                <c:pt idx="4605">
                  <c:v>9.8229999999999998E-2</c:v>
                </c:pt>
                <c:pt idx="4606">
                  <c:v>9.8169999999999993E-2</c:v>
                </c:pt>
                <c:pt idx="4607">
                  <c:v>9.8119999999999999E-2</c:v>
                </c:pt>
                <c:pt idx="4608">
                  <c:v>9.8059999999999994E-2</c:v>
                </c:pt>
                <c:pt idx="4609">
                  <c:v>9.7960000000000005E-2</c:v>
                </c:pt>
                <c:pt idx="4610">
                  <c:v>9.7900000000000001E-2</c:v>
                </c:pt>
                <c:pt idx="4611">
                  <c:v>9.7790000000000002E-2</c:v>
                </c:pt>
                <c:pt idx="4612">
                  <c:v>9.7680000000000003E-2</c:v>
                </c:pt>
                <c:pt idx="4613">
                  <c:v>9.7629999999999995E-2</c:v>
                </c:pt>
                <c:pt idx="4614">
                  <c:v>9.7519999999999996E-2</c:v>
                </c:pt>
                <c:pt idx="4615">
                  <c:v>9.7470000000000001E-2</c:v>
                </c:pt>
                <c:pt idx="4616">
                  <c:v>9.7360000000000002E-2</c:v>
                </c:pt>
                <c:pt idx="4617">
                  <c:v>9.7250000000000003E-2</c:v>
                </c:pt>
                <c:pt idx="4618">
                  <c:v>9.7189999999999999E-2</c:v>
                </c:pt>
                <c:pt idx="4619">
                  <c:v>9.708E-2</c:v>
                </c:pt>
                <c:pt idx="4620">
                  <c:v>9.7030000000000005E-2</c:v>
                </c:pt>
                <c:pt idx="4621">
                  <c:v>9.6920000000000006E-2</c:v>
                </c:pt>
                <c:pt idx="4622">
                  <c:v>9.6869999999999998E-2</c:v>
                </c:pt>
                <c:pt idx="4623">
                  <c:v>9.6759999999999999E-2</c:v>
                </c:pt>
                <c:pt idx="4624">
                  <c:v>9.6699999999999994E-2</c:v>
                </c:pt>
                <c:pt idx="4625">
                  <c:v>9.6589999999999995E-2</c:v>
                </c:pt>
                <c:pt idx="4626">
                  <c:v>9.6490000000000006E-2</c:v>
                </c:pt>
                <c:pt idx="4627">
                  <c:v>9.6430000000000002E-2</c:v>
                </c:pt>
                <c:pt idx="4628">
                  <c:v>9.6320000000000003E-2</c:v>
                </c:pt>
                <c:pt idx="4629">
                  <c:v>9.6210000000000004E-2</c:v>
                </c:pt>
                <c:pt idx="4630">
                  <c:v>9.6100000000000005E-2</c:v>
                </c:pt>
                <c:pt idx="4631">
                  <c:v>9.6000000000000002E-2</c:v>
                </c:pt>
                <c:pt idx="4632">
                  <c:v>9.5890000000000003E-2</c:v>
                </c:pt>
                <c:pt idx="4633">
                  <c:v>9.5829999999999999E-2</c:v>
                </c:pt>
                <c:pt idx="4634">
                  <c:v>9.572E-2</c:v>
                </c:pt>
                <c:pt idx="4635">
                  <c:v>9.5610000000000001E-2</c:v>
                </c:pt>
                <c:pt idx="4636">
                  <c:v>9.5560000000000006E-2</c:v>
                </c:pt>
                <c:pt idx="4637">
                  <c:v>9.5449999999999993E-2</c:v>
                </c:pt>
                <c:pt idx="4638">
                  <c:v>9.5339999999999994E-2</c:v>
                </c:pt>
                <c:pt idx="4639">
                  <c:v>9.5229999999999995E-2</c:v>
                </c:pt>
                <c:pt idx="4640">
                  <c:v>9.5180000000000001E-2</c:v>
                </c:pt>
                <c:pt idx="4641">
                  <c:v>9.5070000000000002E-2</c:v>
                </c:pt>
                <c:pt idx="4642">
                  <c:v>9.4960000000000003E-2</c:v>
                </c:pt>
                <c:pt idx="4643">
                  <c:v>9.4850000000000004E-2</c:v>
                </c:pt>
                <c:pt idx="4644">
                  <c:v>9.4740000000000005E-2</c:v>
                </c:pt>
                <c:pt idx="4645">
                  <c:v>9.4630000000000006E-2</c:v>
                </c:pt>
                <c:pt idx="4646">
                  <c:v>9.4530000000000003E-2</c:v>
                </c:pt>
                <c:pt idx="4647">
                  <c:v>9.4420000000000004E-2</c:v>
                </c:pt>
                <c:pt idx="4648">
                  <c:v>9.4310000000000005E-2</c:v>
                </c:pt>
                <c:pt idx="4649">
                  <c:v>9.4200000000000006E-2</c:v>
                </c:pt>
                <c:pt idx="4650">
                  <c:v>9.4089999999999993E-2</c:v>
                </c:pt>
                <c:pt idx="4651">
                  <c:v>9.3979999999999994E-2</c:v>
                </c:pt>
                <c:pt idx="4652">
                  <c:v>9.3869999999999995E-2</c:v>
                </c:pt>
                <c:pt idx="4653">
                  <c:v>9.3759999999999996E-2</c:v>
                </c:pt>
                <c:pt idx="4654">
                  <c:v>9.3649999999999997E-2</c:v>
                </c:pt>
                <c:pt idx="4655">
                  <c:v>9.3549999999999994E-2</c:v>
                </c:pt>
                <c:pt idx="4656">
                  <c:v>9.3490000000000004E-2</c:v>
                </c:pt>
                <c:pt idx="4657">
                  <c:v>9.3329999999999996E-2</c:v>
                </c:pt>
                <c:pt idx="4658">
                  <c:v>9.3219999999999997E-2</c:v>
                </c:pt>
                <c:pt idx="4659">
                  <c:v>9.3109999999999998E-2</c:v>
                </c:pt>
                <c:pt idx="4660">
                  <c:v>9.2999999999999999E-2</c:v>
                </c:pt>
                <c:pt idx="4661">
                  <c:v>9.289E-2</c:v>
                </c:pt>
                <c:pt idx="4662">
                  <c:v>9.2780000000000001E-2</c:v>
                </c:pt>
                <c:pt idx="4663">
                  <c:v>9.2619999999999994E-2</c:v>
                </c:pt>
                <c:pt idx="4664">
                  <c:v>9.2509999999999995E-2</c:v>
                </c:pt>
                <c:pt idx="4665">
                  <c:v>9.2399999999999996E-2</c:v>
                </c:pt>
                <c:pt idx="4666">
                  <c:v>9.2289999999999997E-2</c:v>
                </c:pt>
                <c:pt idx="4667">
                  <c:v>9.2179999999999998E-2</c:v>
                </c:pt>
                <c:pt idx="4668">
                  <c:v>9.2069999999999999E-2</c:v>
                </c:pt>
                <c:pt idx="4669">
                  <c:v>9.1969999999999996E-2</c:v>
                </c:pt>
                <c:pt idx="4670">
                  <c:v>9.1859999999999997E-2</c:v>
                </c:pt>
                <c:pt idx="4671">
                  <c:v>9.1749999999999998E-2</c:v>
                </c:pt>
                <c:pt idx="4672">
                  <c:v>9.1639999999999999E-2</c:v>
                </c:pt>
                <c:pt idx="4673">
                  <c:v>9.153E-2</c:v>
                </c:pt>
                <c:pt idx="4674">
                  <c:v>9.1420000000000001E-2</c:v>
                </c:pt>
                <c:pt idx="4675">
                  <c:v>9.1310000000000002E-2</c:v>
                </c:pt>
                <c:pt idx="4676">
                  <c:v>9.1149999999999995E-2</c:v>
                </c:pt>
                <c:pt idx="4677">
                  <c:v>9.1039999999999996E-2</c:v>
                </c:pt>
                <c:pt idx="4678">
                  <c:v>9.0929999999999997E-2</c:v>
                </c:pt>
                <c:pt idx="4679">
                  <c:v>9.0819999999999998E-2</c:v>
                </c:pt>
                <c:pt idx="4680">
                  <c:v>9.0660000000000004E-2</c:v>
                </c:pt>
                <c:pt idx="4681">
                  <c:v>9.0550000000000005E-2</c:v>
                </c:pt>
                <c:pt idx="4682">
                  <c:v>9.0440000000000006E-2</c:v>
                </c:pt>
                <c:pt idx="4683">
                  <c:v>9.0329999999999994E-2</c:v>
                </c:pt>
                <c:pt idx="4684">
                  <c:v>9.0219999999999995E-2</c:v>
                </c:pt>
                <c:pt idx="4685">
                  <c:v>9.0109999999999996E-2</c:v>
                </c:pt>
                <c:pt idx="4686">
                  <c:v>9.0010000000000007E-2</c:v>
                </c:pt>
                <c:pt idx="4687">
                  <c:v>8.9899999999999994E-2</c:v>
                </c:pt>
                <c:pt idx="4688">
                  <c:v>8.9789999999999995E-2</c:v>
                </c:pt>
                <c:pt idx="4689">
                  <c:v>8.9679999999999996E-2</c:v>
                </c:pt>
                <c:pt idx="4690">
                  <c:v>8.9569999999999997E-2</c:v>
                </c:pt>
                <c:pt idx="4691">
                  <c:v>8.9410000000000003E-2</c:v>
                </c:pt>
                <c:pt idx="4692">
                  <c:v>8.9300000000000004E-2</c:v>
                </c:pt>
                <c:pt idx="4693">
                  <c:v>8.9190000000000005E-2</c:v>
                </c:pt>
                <c:pt idx="4694">
                  <c:v>8.9029999999999998E-2</c:v>
                </c:pt>
                <c:pt idx="4695">
                  <c:v>8.8919999999999999E-2</c:v>
                </c:pt>
                <c:pt idx="4696">
                  <c:v>8.881E-2</c:v>
                </c:pt>
                <c:pt idx="4697">
                  <c:v>8.8700000000000001E-2</c:v>
                </c:pt>
                <c:pt idx="4698">
                  <c:v>8.8590000000000002E-2</c:v>
                </c:pt>
                <c:pt idx="4699">
                  <c:v>8.8480000000000003E-2</c:v>
                </c:pt>
                <c:pt idx="4700">
                  <c:v>8.8370000000000004E-2</c:v>
                </c:pt>
                <c:pt idx="4701">
                  <c:v>8.8260000000000005E-2</c:v>
                </c:pt>
                <c:pt idx="4702">
                  <c:v>8.8150000000000006E-2</c:v>
                </c:pt>
                <c:pt idx="4703">
                  <c:v>8.8050000000000003E-2</c:v>
                </c:pt>
                <c:pt idx="4704">
                  <c:v>8.7940000000000004E-2</c:v>
                </c:pt>
                <c:pt idx="4705">
                  <c:v>8.7770000000000001E-2</c:v>
                </c:pt>
                <c:pt idx="4706">
                  <c:v>8.7660000000000002E-2</c:v>
                </c:pt>
                <c:pt idx="4707">
                  <c:v>8.7559999999999999E-2</c:v>
                </c:pt>
                <c:pt idx="4708">
                  <c:v>8.745E-2</c:v>
                </c:pt>
                <c:pt idx="4709">
                  <c:v>8.7279999999999996E-2</c:v>
                </c:pt>
                <c:pt idx="4710">
                  <c:v>8.7169999999999997E-2</c:v>
                </c:pt>
                <c:pt idx="4711">
                  <c:v>8.7069999999999995E-2</c:v>
                </c:pt>
                <c:pt idx="4712">
                  <c:v>8.6959999999999996E-2</c:v>
                </c:pt>
                <c:pt idx="4713">
                  <c:v>8.6849999999999997E-2</c:v>
                </c:pt>
                <c:pt idx="4714">
                  <c:v>8.6739999999999998E-2</c:v>
                </c:pt>
                <c:pt idx="4715">
                  <c:v>8.6629999999999999E-2</c:v>
                </c:pt>
                <c:pt idx="4716">
                  <c:v>8.652E-2</c:v>
                </c:pt>
                <c:pt idx="4717">
                  <c:v>8.6410000000000001E-2</c:v>
                </c:pt>
                <c:pt idx="4718">
                  <c:v>8.6300000000000002E-2</c:v>
                </c:pt>
                <c:pt idx="4719">
                  <c:v>8.6190000000000003E-2</c:v>
                </c:pt>
                <c:pt idx="4720">
                  <c:v>8.609E-2</c:v>
                </c:pt>
                <c:pt idx="4721">
                  <c:v>8.5919999999999996E-2</c:v>
                </c:pt>
                <c:pt idx="4722">
                  <c:v>8.5809999999999997E-2</c:v>
                </c:pt>
                <c:pt idx="4723">
                  <c:v>8.5699999999999998E-2</c:v>
                </c:pt>
                <c:pt idx="4724">
                  <c:v>8.5589999999999999E-2</c:v>
                </c:pt>
                <c:pt idx="4725">
                  <c:v>8.5430000000000006E-2</c:v>
                </c:pt>
                <c:pt idx="4726">
                  <c:v>8.5319999999999993E-2</c:v>
                </c:pt>
                <c:pt idx="4727">
                  <c:v>8.5209999999999994E-2</c:v>
                </c:pt>
                <c:pt idx="4728">
                  <c:v>8.5099999999999995E-2</c:v>
                </c:pt>
                <c:pt idx="4729">
                  <c:v>8.5000000000000006E-2</c:v>
                </c:pt>
                <c:pt idx="4730">
                  <c:v>8.4889999999999993E-2</c:v>
                </c:pt>
                <c:pt idx="4731">
                  <c:v>8.4779999999999994E-2</c:v>
                </c:pt>
                <c:pt idx="4732">
                  <c:v>8.4669999999999995E-2</c:v>
                </c:pt>
                <c:pt idx="4733">
                  <c:v>8.4559999999999996E-2</c:v>
                </c:pt>
                <c:pt idx="4734">
                  <c:v>8.4449999999999997E-2</c:v>
                </c:pt>
                <c:pt idx="4735">
                  <c:v>8.4339999999999998E-2</c:v>
                </c:pt>
                <c:pt idx="4736">
                  <c:v>8.4229999999999999E-2</c:v>
                </c:pt>
                <c:pt idx="4737">
                  <c:v>8.412E-2</c:v>
                </c:pt>
                <c:pt idx="4738">
                  <c:v>8.4019999999999997E-2</c:v>
                </c:pt>
                <c:pt idx="4739">
                  <c:v>8.3909999999999998E-2</c:v>
                </c:pt>
                <c:pt idx="4740">
                  <c:v>8.3799999999999999E-2</c:v>
                </c:pt>
                <c:pt idx="4741">
                  <c:v>8.3690000000000001E-2</c:v>
                </c:pt>
                <c:pt idx="4742">
                  <c:v>8.3529999999999993E-2</c:v>
                </c:pt>
                <c:pt idx="4743">
                  <c:v>8.3419999999999994E-2</c:v>
                </c:pt>
                <c:pt idx="4744">
                  <c:v>8.3309999999999995E-2</c:v>
                </c:pt>
                <c:pt idx="4745">
                  <c:v>8.3199999999999996E-2</c:v>
                </c:pt>
                <c:pt idx="4746">
                  <c:v>8.3089999999999997E-2</c:v>
                </c:pt>
                <c:pt idx="4747">
                  <c:v>8.3040000000000003E-2</c:v>
                </c:pt>
                <c:pt idx="4748">
                  <c:v>8.2930000000000004E-2</c:v>
                </c:pt>
                <c:pt idx="4749">
                  <c:v>8.2820000000000005E-2</c:v>
                </c:pt>
                <c:pt idx="4750">
                  <c:v>8.2710000000000006E-2</c:v>
                </c:pt>
                <c:pt idx="4751">
                  <c:v>8.2600000000000007E-2</c:v>
                </c:pt>
                <c:pt idx="4752">
                  <c:v>8.2489999999999994E-2</c:v>
                </c:pt>
                <c:pt idx="4753">
                  <c:v>8.2379999999999995E-2</c:v>
                </c:pt>
                <c:pt idx="4754">
                  <c:v>8.2269999999999996E-2</c:v>
                </c:pt>
                <c:pt idx="4755">
                  <c:v>8.2159999999999997E-2</c:v>
                </c:pt>
                <c:pt idx="4756">
                  <c:v>8.2059999999999994E-2</c:v>
                </c:pt>
                <c:pt idx="4757">
                  <c:v>8.1949999999999995E-2</c:v>
                </c:pt>
                <c:pt idx="4758">
                  <c:v>8.1839999999999996E-2</c:v>
                </c:pt>
                <c:pt idx="4759">
                  <c:v>8.1729999999999997E-2</c:v>
                </c:pt>
                <c:pt idx="4760">
                  <c:v>8.1619999999999998E-2</c:v>
                </c:pt>
                <c:pt idx="4761">
                  <c:v>8.1509999999999999E-2</c:v>
                </c:pt>
                <c:pt idx="4762">
                  <c:v>8.14E-2</c:v>
                </c:pt>
                <c:pt idx="4763">
                  <c:v>8.1290000000000001E-2</c:v>
                </c:pt>
                <c:pt idx="4764">
                  <c:v>8.1240000000000007E-2</c:v>
                </c:pt>
                <c:pt idx="4765">
                  <c:v>8.1129999999999994E-2</c:v>
                </c:pt>
                <c:pt idx="4766">
                  <c:v>8.1019999999999995E-2</c:v>
                </c:pt>
                <c:pt idx="4767">
                  <c:v>8.0909999999999996E-2</c:v>
                </c:pt>
                <c:pt idx="4768">
                  <c:v>8.0799999999999997E-2</c:v>
                </c:pt>
                <c:pt idx="4769">
                  <c:v>8.0750000000000002E-2</c:v>
                </c:pt>
                <c:pt idx="4770">
                  <c:v>8.0640000000000003E-2</c:v>
                </c:pt>
                <c:pt idx="4771">
                  <c:v>8.0530000000000004E-2</c:v>
                </c:pt>
                <c:pt idx="4772">
                  <c:v>8.0420000000000005E-2</c:v>
                </c:pt>
                <c:pt idx="4773">
                  <c:v>8.0310000000000006E-2</c:v>
                </c:pt>
                <c:pt idx="4774">
                  <c:v>8.0199999999999994E-2</c:v>
                </c:pt>
                <c:pt idx="4775">
                  <c:v>8.0100000000000005E-2</c:v>
                </c:pt>
                <c:pt idx="4776">
                  <c:v>7.9990000000000006E-2</c:v>
                </c:pt>
                <c:pt idx="4777">
                  <c:v>7.9880000000000007E-2</c:v>
                </c:pt>
                <c:pt idx="4778">
                  <c:v>7.9820000000000002E-2</c:v>
                </c:pt>
                <c:pt idx="4779">
                  <c:v>7.9710000000000003E-2</c:v>
                </c:pt>
                <c:pt idx="4780">
                  <c:v>7.961E-2</c:v>
                </c:pt>
                <c:pt idx="4781">
                  <c:v>7.9549999999999996E-2</c:v>
                </c:pt>
                <c:pt idx="4782">
                  <c:v>7.9439999999999997E-2</c:v>
                </c:pt>
                <c:pt idx="4783">
                  <c:v>7.9329999999999998E-2</c:v>
                </c:pt>
                <c:pt idx="4784">
                  <c:v>7.9280000000000003E-2</c:v>
                </c:pt>
                <c:pt idx="4785">
                  <c:v>7.9170000000000004E-2</c:v>
                </c:pt>
                <c:pt idx="4786">
                  <c:v>7.9060000000000005E-2</c:v>
                </c:pt>
                <c:pt idx="4787">
                  <c:v>7.8950000000000006E-2</c:v>
                </c:pt>
                <c:pt idx="4788">
                  <c:v>7.8839999999999993E-2</c:v>
                </c:pt>
                <c:pt idx="4789">
                  <c:v>7.8789999999999999E-2</c:v>
                </c:pt>
                <c:pt idx="4790">
                  <c:v>7.868E-2</c:v>
                </c:pt>
                <c:pt idx="4791">
                  <c:v>7.8570000000000001E-2</c:v>
                </c:pt>
                <c:pt idx="4792">
                  <c:v>7.8460000000000002E-2</c:v>
                </c:pt>
                <c:pt idx="4793">
                  <c:v>7.8409999999999994E-2</c:v>
                </c:pt>
                <c:pt idx="4794">
                  <c:v>7.8299999999999995E-2</c:v>
                </c:pt>
                <c:pt idx="4795">
                  <c:v>7.8240000000000004E-2</c:v>
                </c:pt>
                <c:pt idx="4796">
                  <c:v>7.8130000000000005E-2</c:v>
                </c:pt>
                <c:pt idx="4797">
                  <c:v>7.8079999999999997E-2</c:v>
                </c:pt>
                <c:pt idx="4798">
                  <c:v>7.7969999999999998E-2</c:v>
                </c:pt>
                <c:pt idx="4799">
                  <c:v>7.7920000000000003E-2</c:v>
                </c:pt>
                <c:pt idx="4800">
                  <c:v>7.7810000000000004E-2</c:v>
                </c:pt>
                <c:pt idx="4801">
                  <c:v>7.775E-2</c:v>
                </c:pt>
                <c:pt idx="4802">
                  <c:v>7.7640000000000001E-2</c:v>
                </c:pt>
                <c:pt idx="4803">
                  <c:v>7.7590000000000006E-2</c:v>
                </c:pt>
                <c:pt idx="4804">
                  <c:v>7.7479999999999993E-2</c:v>
                </c:pt>
                <c:pt idx="4805">
                  <c:v>7.7429999999999999E-2</c:v>
                </c:pt>
                <c:pt idx="4806">
                  <c:v>7.732E-2</c:v>
                </c:pt>
                <c:pt idx="4807">
                  <c:v>7.7259999999999995E-2</c:v>
                </c:pt>
                <c:pt idx="4808">
                  <c:v>7.7149999999999996E-2</c:v>
                </c:pt>
                <c:pt idx="4809">
                  <c:v>7.7100000000000002E-2</c:v>
                </c:pt>
                <c:pt idx="4810">
                  <c:v>7.7049999999999993E-2</c:v>
                </c:pt>
                <c:pt idx="4811">
                  <c:v>7.6939999999999995E-2</c:v>
                </c:pt>
                <c:pt idx="4812">
                  <c:v>7.6880000000000004E-2</c:v>
                </c:pt>
                <c:pt idx="4813">
                  <c:v>7.6829999999999996E-2</c:v>
                </c:pt>
                <c:pt idx="4814">
                  <c:v>7.6770000000000005E-2</c:v>
                </c:pt>
                <c:pt idx="4815">
                  <c:v>7.6660000000000006E-2</c:v>
                </c:pt>
                <c:pt idx="4816">
                  <c:v>7.6609999999999998E-2</c:v>
                </c:pt>
                <c:pt idx="4817">
                  <c:v>7.6560000000000003E-2</c:v>
                </c:pt>
                <c:pt idx="4818">
                  <c:v>7.6499999999999999E-2</c:v>
                </c:pt>
                <c:pt idx="4819">
                  <c:v>7.639E-2</c:v>
                </c:pt>
                <c:pt idx="4820">
                  <c:v>7.6340000000000005E-2</c:v>
                </c:pt>
                <c:pt idx="4821">
                  <c:v>7.6280000000000001E-2</c:v>
                </c:pt>
                <c:pt idx="4822">
                  <c:v>7.6170000000000002E-2</c:v>
                </c:pt>
                <c:pt idx="4823">
                  <c:v>7.6119999999999993E-2</c:v>
                </c:pt>
                <c:pt idx="4824">
                  <c:v>7.6069999999999999E-2</c:v>
                </c:pt>
                <c:pt idx="4825">
                  <c:v>7.6009999999999994E-2</c:v>
                </c:pt>
                <c:pt idx="4826">
                  <c:v>7.596E-2</c:v>
                </c:pt>
                <c:pt idx="4827">
                  <c:v>7.5899999999999995E-2</c:v>
                </c:pt>
                <c:pt idx="4828">
                  <c:v>7.5850000000000001E-2</c:v>
                </c:pt>
                <c:pt idx="4829">
                  <c:v>7.5789999999999996E-2</c:v>
                </c:pt>
                <c:pt idx="4830">
                  <c:v>7.5740000000000002E-2</c:v>
                </c:pt>
                <c:pt idx="4831">
                  <c:v>7.5679999999999997E-2</c:v>
                </c:pt>
                <c:pt idx="4832">
                  <c:v>7.5630000000000003E-2</c:v>
                </c:pt>
                <c:pt idx="4833">
                  <c:v>7.5630000000000003E-2</c:v>
                </c:pt>
                <c:pt idx="4834">
                  <c:v>7.5579999999999994E-2</c:v>
                </c:pt>
                <c:pt idx="4835">
                  <c:v>7.5520000000000004E-2</c:v>
                </c:pt>
                <c:pt idx="4836">
                  <c:v>7.5469999999999995E-2</c:v>
                </c:pt>
                <c:pt idx="4837">
                  <c:v>7.5410000000000005E-2</c:v>
                </c:pt>
                <c:pt idx="4838">
                  <c:v>7.5359999999999996E-2</c:v>
                </c:pt>
                <c:pt idx="4839">
                  <c:v>7.5300000000000006E-2</c:v>
                </c:pt>
                <c:pt idx="4840">
                  <c:v>7.5249999999999997E-2</c:v>
                </c:pt>
                <c:pt idx="4841">
                  <c:v>7.5249999999999997E-2</c:v>
                </c:pt>
                <c:pt idx="4842">
                  <c:v>7.5190000000000007E-2</c:v>
                </c:pt>
                <c:pt idx="4843">
                  <c:v>7.5139999999999998E-2</c:v>
                </c:pt>
                <c:pt idx="4844">
                  <c:v>7.5139999999999998E-2</c:v>
                </c:pt>
                <c:pt idx="4845">
                  <c:v>7.5090000000000004E-2</c:v>
                </c:pt>
                <c:pt idx="4846">
                  <c:v>7.5029999999999999E-2</c:v>
                </c:pt>
                <c:pt idx="4847">
                  <c:v>7.5029999999999999E-2</c:v>
                </c:pt>
                <c:pt idx="4848">
                  <c:v>7.4980000000000005E-2</c:v>
                </c:pt>
                <c:pt idx="4849">
                  <c:v>7.4980000000000005E-2</c:v>
                </c:pt>
                <c:pt idx="4850">
                  <c:v>7.492E-2</c:v>
                </c:pt>
                <c:pt idx="4851">
                  <c:v>7.4870000000000006E-2</c:v>
                </c:pt>
                <c:pt idx="4852">
                  <c:v>7.4870000000000006E-2</c:v>
                </c:pt>
                <c:pt idx="4853">
                  <c:v>7.4810000000000001E-2</c:v>
                </c:pt>
                <c:pt idx="4854">
                  <c:v>7.4810000000000001E-2</c:v>
                </c:pt>
                <c:pt idx="4855">
                  <c:v>7.4759999999999993E-2</c:v>
                </c:pt>
                <c:pt idx="4856">
                  <c:v>7.4759999999999993E-2</c:v>
                </c:pt>
                <c:pt idx="4857">
                  <c:v>7.4700000000000003E-2</c:v>
                </c:pt>
                <c:pt idx="4858">
                  <c:v>7.4700000000000003E-2</c:v>
                </c:pt>
                <c:pt idx="4859">
                  <c:v>7.4700000000000003E-2</c:v>
                </c:pt>
                <c:pt idx="4860">
                  <c:v>7.4649999999999994E-2</c:v>
                </c:pt>
                <c:pt idx="4861">
                  <c:v>7.4649999999999994E-2</c:v>
                </c:pt>
                <c:pt idx="4862">
                  <c:v>7.4649999999999994E-2</c:v>
                </c:pt>
                <c:pt idx="4863">
                  <c:v>7.4649999999999994E-2</c:v>
                </c:pt>
                <c:pt idx="4864">
                  <c:v>7.46E-2</c:v>
                </c:pt>
                <c:pt idx="4865">
                  <c:v>7.46E-2</c:v>
                </c:pt>
                <c:pt idx="4866">
                  <c:v>7.46E-2</c:v>
                </c:pt>
                <c:pt idx="4867">
                  <c:v>7.46E-2</c:v>
                </c:pt>
                <c:pt idx="4868">
                  <c:v>7.4539999999999995E-2</c:v>
                </c:pt>
                <c:pt idx="4869">
                  <c:v>7.4539999999999995E-2</c:v>
                </c:pt>
                <c:pt idx="4870">
                  <c:v>7.4539999999999995E-2</c:v>
                </c:pt>
                <c:pt idx="4871">
                  <c:v>7.4539999999999995E-2</c:v>
                </c:pt>
                <c:pt idx="4872">
                  <c:v>7.4539999999999995E-2</c:v>
                </c:pt>
                <c:pt idx="4873">
                  <c:v>7.4490000000000001E-2</c:v>
                </c:pt>
                <c:pt idx="4874">
                  <c:v>7.4490000000000001E-2</c:v>
                </c:pt>
                <c:pt idx="4875">
                  <c:v>7.4490000000000001E-2</c:v>
                </c:pt>
                <c:pt idx="4876">
                  <c:v>7.4490000000000001E-2</c:v>
                </c:pt>
                <c:pt idx="4877">
                  <c:v>7.4490000000000001E-2</c:v>
                </c:pt>
                <c:pt idx="4878">
                  <c:v>7.4490000000000001E-2</c:v>
                </c:pt>
                <c:pt idx="4879">
                  <c:v>7.4490000000000001E-2</c:v>
                </c:pt>
                <c:pt idx="4880">
                  <c:v>7.4490000000000001E-2</c:v>
                </c:pt>
                <c:pt idx="4881">
                  <c:v>7.4490000000000001E-2</c:v>
                </c:pt>
                <c:pt idx="4882">
                  <c:v>7.4490000000000001E-2</c:v>
                </c:pt>
                <c:pt idx="4883">
                  <c:v>7.4490000000000001E-2</c:v>
                </c:pt>
                <c:pt idx="4884">
                  <c:v>7.4490000000000001E-2</c:v>
                </c:pt>
                <c:pt idx="4885">
                  <c:v>7.4490000000000001E-2</c:v>
                </c:pt>
                <c:pt idx="4886">
                  <c:v>7.4490000000000001E-2</c:v>
                </c:pt>
                <c:pt idx="4887">
                  <c:v>7.4539999999999995E-2</c:v>
                </c:pt>
                <c:pt idx="4888">
                  <c:v>7.4539999999999995E-2</c:v>
                </c:pt>
                <c:pt idx="4889">
                  <c:v>7.4539999999999995E-2</c:v>
                </c:pt>
                <c:pt idx="4890">
                  <c:v>7.4539999999999995E-2</c:v>
                </c:pt>
                <c:pt idx="4891">
                  <c:v>7.4539999999999995E-2</c:v>
                </c:pt>
                <c:pt idx="4892">
                  <c:v>7.4539999999999995E-2</c:v>
                </c:pt>
                <c:pt idx="4893">
                  <c:v>7.46E-2</c:v>
                </c:pt>
                <c:pt idx="4894">
                  <c:v>7.46E-2</c:v>
                </c:pt>
                <c:pt idx="4895">
                  <c:v>7.46E-2</c:v>
                </c:pt>
                <c:pt idx="4896">
                  <c:v>7.46E-2</c:v>
                </c:pt>
                <c:pt idx="4897">
                  <c:v>7.46E-2</c:v>
                </c:pt>
                <c:pt idx="4898">
                  <c:v>7.4649999999999994E-2</c:v>
                </c:pt>
                <c:pt idx="4899">
                  <c:v>7.4649999999999994E-2</c:v>
                </c:pt>
                <c:pt idx="4900">
                  <c:v>7.4649999999999994E-2</c:v>
                </c:pt>
                <c:pt idx="4901">
                  <c:v>7.4649999999999994E-2</c:v>
                </c:pt>
                <c:pt idx="4902">
                  <c:v>7.4649999999999994E-2</c:v>
                </c:pt>
                <c:pt idx="4903">
                  <c:v>7.4649999999999994E-2</c:v>
                </c:pt>
                <c:pt idx="4904">
                  <c:v>7.4700000000000003E-2</c:v>
                </c:pt>
                <c:pt idx="4905">
                  <c:v>7.4700000000000003E-2</c:v>
                </c:pt>
                <c:pt idx="4906">
                  <c:v>7.4700000000000003E-2</c:v>
                </c:pt>
                <c:pt idx="4907">
                  <c:v>7.4759999999999993E-2</c:v>
                </c:pt>
                <c:pt idx="4908">
                  <c:v>7.4759999999999993E-2</c:v>
                </c:pt>
                <c:pt idx="4909">
                  <c:v>7.4759999999999993E-2</c:v>
                </c:pt>
                <c:pt idx="4910">
                  <c:v>7.4759999999999993E-2</c:v>
                </c:pt>
                <c:pt idx="4911">
                  <c:v>7.4810000000000001E-2</c:v>
                </c:pt>
                <c:pt idx="4912">
                  <c:v>7.4810000000000001E-2</c:v>
                </c:pt>
                <c:pt idx="4913">
                  <c:v>7.4810000000000001E-2</c:v>
                </c:pt>
                <c:pt idx="4914">
                  <c:v>7.4810000000000001E-2</c:v>
                </c:pt>
                <c:pt idx="4915">
                  <c:v>7.4870000000000006E-2</c:v>
                </c:pt>
                <c:pt idx="4916">
                  <c:v>7.4870000000000006E-2</c:v>
                </c:pt>
                <c:pt idx="4917">
                  <c:v>7.4870000000000006E-2</c:v>
                </c:pt>
                <c:pt idx="4918">
                  <c:v>7.4870000000000006E-2</c:v>
                </c:pt>
                <c:pt idx="4919">
                  <c:v>7.492E-2</c:v>
                </c:pt>
                <c:pt idx="4920">
                  <c:v>7.492E-2</c:v>
                </c:pt>
                <c:pt idx="4921">
                  <c:v>7.492E-2</c:v>
                </c:pt>
                <c:pt idx="4922">
                  <c:v>7.4980000000000005E-2</c:v>
                </c:pt>
                <c:pt idx="4923">
                  <c:v>7.4980000000000005E-2</c:v>
                </c:pt>
                <c:pt idx="4924">
                  <c:v>7.4980000000000005E-2</c:v>
                </c:pt>
                <c:pt idx="4925">
                  <c:v>7.4980000000000005E-2</c:v>
                </c:pt>
                <c:pt idx="4926">
                  <c:v>7.5029999999999999E-2</c:v>
                </c:pt>
                <c:pt idx="4927">
                  <c:v>7.5029999999999999E-2</c:v>
                </c:pt>
                <c:pt idx="4928">
                  <c:v>7.5029999999999999E-2</c:v>
                </c:pt>
                <c:pt idx="4929">
                  <c:v>7.5029999999999999E-2</c:v>
                </c:pt>
                <c:pt idx="4930">
                  <c:v>7.5090000000000004E-2</c:v>
                </c:pt>
                <c:pt idx="4931">
                  <c:v>7.5090000000000004E-2</c:v>
                </c:pt>
                <c:pt idx="4932">
                  <c:v>7.5090000000000004E-2</c:v>
                </c:pt>
                <c:pt idx="4933">
                  <c:v>7.5090000000000004E-2</c:v>
                </c:pt>
                <c:pt idx="4934">
                  <c:v>7.5139999999999998E-2</c:v>
                </c:pt>
                <c:pt idx="4935">
                  <c:v>7.5139999999999998E-2</c:v>
                </c:pt>
                <c:pt idx="4936">
                  <c:v>7.5139999999999998E-2</c:v>
                </c:pt>
                <c:pt idx="4937">
                  <c:v>7.5139999999999998E-2</c:v>
                </c:pt>
                <c:pt idx="4938">
                  <c:v>7.5139999999999998E-2</c:v>
                </c:pt>
                <c:pt idx="4939">
                  <c:v>7.5190000000000007E-2</c:v>
                </c:pt>
                <c:pt idx="4940">
                  <c:v>7.5190000000000007E-2</c:v>
                </c:pt>
                <c:pt idx="4941">
                  <c:v>7.5190000000000007E-2</c:v>
                </c:pt>
                <c:pt idx="4942">
                  <c:v>7.5190000000000007E-2</c:v>
                </c:pt>
                <c:pt idx="4943">
                  <c:v>7.5190000000000007E-2</c:v>
                </c:pt>
                <c:pt idx="4944">
                  <c:v>7.5249999999999997E-2</c:v>
                </c:pt>
                <c:pt idx="4945">
                  <c:v>7.5249999999999997E-2</c:v>
                </c:pt>
                <c:pt idx="4946">
                  <c:v>7.5249999999999997E-2</c:v>
                </c:pt>
                <c:pt idx="4947">
                  <c:v>7.5249999999999997E-2</c:v>
                </c:pt>
                <c:pt idx="4948">
                  <c:v>7.5249999999999997E-2</c:v>
                </c:pt>
                <c:pt idx="4949">
                  <c:v>7.5249999999999997E-2</c:v>
                </c:pt>
                <c:pt idx="4950">
                  <c:v>7.5249999999999997E-2</c:v>
                </c:pt>
                <c:pt idx="4951">
                  <c:v>7.5300000000000006E-2</c:v>
                </c:pt>
                <c:pt idx="4952">
                  <c:v>7.5300000000000006E-2</c:v>
                </c:pt>
                <c:pt idx="4953">
                  <c:v>7.5300000000000006E-2</c:v>
                </c:pt>
                <c:pt idx="4954">
                  <c:v>7.5300000000000006E-2</c:v>
                </c:pt>
                <c:pt idx="4955">
                  <c:v>7.5300000000000006E-2</c:v>
                </c:pt>
                <c:pt idx="4956">
                  <c:v>7.5300000000000006E-2</c:v>
                </c:pt>
                <c:pt idx="4957">
                  <c:v>7.5300000000000006E-2</c:v>
                </c:pt>
                <c:pt idx="4958">
                  <c:v>7.5300000000000006E-2</c:v>
                </c:pt>
                <c:pt idx="4959">
                  <c:v>7.5300000000000006E-2</c:v>
                </c:pt>
                <c:pt idx="4960">
                  <c:v>7.5300000000000006E-2</c:v>
                </c:pt>
                <c:pt idx="4961">
                  <c:v>7.5300000000000006E-2</c:v>
                </c:pt>
                <c:pt idx="4962">
                  <c:v>7.5359999999999996E-2</c:v>
                </c:pt>
                <c:pt idx="4963">
                  <c:v>7.5359999999999996E-2</c:v>
                </c:pt>
                <c:pt idx="4964">
                  <c:v>7.5359999999999996E-2</c:v>
                </c:pt>
                <c:pt idx="4965">
                  <c:v>7.5359999999999996E-2</c:v>
                </c:pt>
                <c:pt idx="4966">
                  <c:v>7.5359999999999996E-2</c:v>
                </c:pt>
                <c:pt idx="4967">
                  <c:v>7.5359999999999996E-2</c:v>
                </c:pt>
                <c:pt idx="4968">
                  <c:v>7.5359999999999996E-2</c:v>
                </c:pt>
                <c:pt idx="4969">
                  <c:v>7.5359999999999996E-2</c:v>
                </c:pt>
                <c:pt idx="4970">
                  <c:v>7.5359999999999996E-2</c:v>
                </c:pt>
                <c:pt idx="4971">
                  <c:v>7.5359999999999996E-2</c:v>
                </c:pt>
                <c:pt idx="4972">
                  <c:v>7.5359999999999996E-2</c:v>
                </c:pt>
                <c:pt idx="4973">
                  <c:v>7.5359999999999996E-2</c:v>
                </c:pt>
                <c:pt idx="4974">
                  <c:v>7.5359999999999996E-2</c:v>
                </c:pt>
                <c:pt idx="4975">
                  <c:v>7.5359999999999996E-2</c:v>
                </c:pt>
                <c:pt idx="4976">
                  <c:v>7.5359999999999996E-2</c:v>
                </c:pt>
                <c:pt idx="4977">
                  <c:v>7.5359999999999996E-2</c:v>
                </c:pt>
                <c:pt idx="4978">
                  <c:v>7.5359999999999996E-2</c:v>
                </c:pt>
                <c:pt idx="4979">
                  <c:v>7.5359999999999996E-2</c:v>
                </c:pt>
                <c:pt idx="4980">
                  <c:v>7.5359999999999996E-2</c:v>
                </c:pt>
                <c:pt idx="4981">
                  <c:v>7.5359999999999996E-2</c:v>
                </c:pt>
                <c:pt idx="4982">
                  <c:v>7.5359999999999996E-2</c:v>
                </c:pt>
                <c:pt idx="4983">
                  <c:v>7.5300000000000006E-2</c:v>
                </c:pt>
                <c:pt idx="4984">
                  <c:v>7.5300000000000006E-2</c:v>
                </c:pt>
                <c:pt idx="4985">
                  <c:v>7.5300000000000006E-2</c:v>
                </c:pt>
                <c:pt idx="4986">
                  <c:v>7.5300000000000006E-2</c:v>
                </c:pt>
                <c:pt idx="4987">
                  <c:v>7.5300000000000006E-2</c:v>
                </c:pt>
                <c:pt idx="4988">
                  <c:v>7.5300000000000006E-2</c:v>
                </c:pt>
                <c:pt idx="4989">
                  <c:v>7.5300000000000006E-2</c:v>
                </c:pt>
                <c:pt idx="4990">
                  <c:v>7.5300000000000006E-2</c:v>
                </c:pt>
                <c:pt idx="4991">
                  <c:v>7.5300000000000006E-2</c:v>
                </c:pt>
                <c:pt idx="4992">
                  <c:v>7.5300000000000006E-2</c:v>
                </c:pt>
                <c:pt idx="4993">
                  <c:v>7.5300000000000006E-2</c:v>
                </c:pt>
                <c:pt idx="4994">
                  <c:v>7.5300000000000006E-2</c:v>
                </c:pt>
                <c:pt idx="4995">
                  <c:v>7.5300000000000006E-2</c:v>
                </c:pt>
                <c:pt idx="4996">
                  <c:v>7.5300000000000006E-2</c:v>
                </c:pt>
                <c:pt idx="4997">
                  <c:v>7.5300000000000006E-2</c:v>
                </c:pt>
                <c:pt idx="4998">
                  <c:v>7.5300000000000006E-2</c:v>
                </c:pt>
                <c:pt idx="4999">
                  <c:v>7.5300000000000006E-2</c:v>
                </c:pt>
                <c:pt idx="5000">
                  <c:v>7.5300000000000006E-2</c:v>
                </c:pt>
                <c:pt idx="5001">
                  <c:v>7.5249999999999997E-2</c:v>
                </c:pt>
                <c:pt idx="5002">
                  <c:v>7.5249999999999997E-2</c:v>
                </c:pt>
                <c:pt idx="5003">
                  <c:v>7.5249999999999997E-2</c:v>
                </c:pt>
                <c:pt idx="5004">
                  <c:v>7.5249999999999997E-2</c:v>
                </c:pt>
                <c:pt idx="5005">
                  <c:v>7.5249999999999997E-2</c:v>
                </c:pt>
                <c:pt idx="5006">
                  <c:v>7.5249999999999997E-2</c:v>
                </c:pt>
                <c:pt idx="5007">
                  <c:v>7.5249999999999997E-2</c:v>
                </c:pt>
                <c:pt idx="5008">
                  <c:v>7.5249999999999997E-2</c:v>
                </c:pt>
                <c:pt idx="5009">
                  <c:v>7.5249999999999997E-2</c:v>
                </c:pt>
                <c:pt idx="5010">
                  <c:v>7.5249999999999997E-2</c:v>
                </c:pt>
                <c:pt idx="5011">
                  <c:v>7.5249999999999997E-2</c:v>
                </c:pt>
                <c:pt idx="5012">
                  <c:v>7.5249999999999997E-2</c:v>
                </c:pt>
                <c:pt idx="5013">
                  <c:v>7.5249999999999997E-2</c:v>
                </c:pt>
                <c:pt idx="5014">
                  <c:v>7.5249999999999997E-2</c:v>
                </c:pt>
                <c:pt idx="5015">
                  <c:v>7.5249999999999997E-2</c:v>
                </c:pt>
                <c:pt idx="5016">
                  <c:v>7.5249999999999997E-2</c:v>
                </c:pt>
                <c:pt idx="5017">
                  <c:v>7.5249999999999997E-2</c:v>
                </c:pt>
                <c:pt idx="5018">
                  <c:v>7.5249999999999997E-2</c:v>
                </c:pt>
                <c:pt idx="5019">
                  <c:v>7.5249999999999997E-2</c:v>
                </c:pt>
                <c:pt idx="5020">
                  <c:v>7.5249999999999997E-2</c:v>
                </c:pt>
                <c:pt idx="5021">
                  <c:v>7.5249999999999997E-2</c:v>
                </c:pt>
                <c:pt idx="5022">
                  <c:v>7.5249999999999997E-2</c:v>
                </c:pt>
                <c:pt idx="5023">
                  <c:v>7.5249999999999997E-2</c:v>
                </c:pt>
                <c:pt idx="5024">
                  <c:v>7.5249999999999997E-2</c:v>
                </c:pt>
                <c:pt idx="5025">
                  <c:v>7.5249999999999997E-2</c:v>
                </c:pt>
                <c:pt idx="5026">
                  <c:v>7.5249999999999997E-2</c:v>
                </c:pt>
                <c:pt idx="5027">
                  <c:v>7.5249999999999997E-2</c:v>
                </c:pt>
                <c:pt idx="5028">
                  <c:v>7.5249999999999997E-2</c:v>
                </c:pt>
                <c:pt idx="5029">
                  <c:v>7.5249999999999997E-2</c:v>
                </c:pt>
                <c:pt idx="5030">
                  <c:v>7.5249999999999997E-2</c:v>
                </c:pt>
                <c:pt idx="5031">
                  <c:v>7.5249999999999997E-2</c:v>
                </c:pt>
                <c:pt idx="5032">
                  <c:v>7.5249999999999997E-2</c:v>
                </c:pt>
                <c:pt idx="5033">
                  <c:v>7.5249999999999997E-2</c:v>
                </c:pt>
                <c:pt idx="5034">
                  <c:v>7.5249999999999997E-2</c:v>
                </c:pt>
                <c:pt idx="5035">
                  <c:v>7.5249999999999997E-2</c:v>
                </c:pt>
                <c:pt idx="5036">
                  <c:v>7.5249999999999997E-2</c:v>
                </c:pt>
                <c:pt idx="5037">
                  <c:v>7.5300000000000006E-2</c:v>
                </c:pt>
                <c:pt idx="5038">
                  <c:v>7.5300000000000006E-2</c:v>
                </c:pt>
                <c:pt idx="5039">
                  <c:v>7.5300000000000006E-2</c:v>
                </c:pt>
                <c:pt idx="5040">
                  <c:v>7.5300000000000006E-2</c:v>
                </c:pt>
                <c:pt idx="5041">
                  <c:v>7.5300000000000006E-2</c:v>
                </c:pt>
                <c:pt idx="5042">
                  <c:v>7.5300000000000006E-2</c:v>
                </c:pt>
                <c:pt idx="5043">
                  <c:v>7.5300000000000006E-2</c:v>
                </c:pt>
                <c:pt idx="5044">
                  <c:v>7.5300000000000006E-2</c:v>
                </c:pt>
                <c:pt idx="5045">
                  <c:v>7.5300000000000006E-2</c:v>
                </c:pt>
                <c:pt idx="5046">
                  <c:v>7.5300000000000006E-2</c:v>
                </c:pt>
                <c:pt idx="5047">
                  <c:v>7.5300000000000006E-2</c:v>
                </c:pt>
                <c:pt idx="5048">
                  <c:v>7.5300000000000006E-2</c:v>
                </c:pt>
                <c:pt idx="5049">
                  <c:v>7.5300000000000006E-2</c:v>
                </c:pt>
                <c:pt idx="5050">
                  <c:v>7.5359999999999996E-2</c:v>
                </c:pt>
                <c:pt idx="5051">
                  <c:v>7.5359999999999996E-2</c:v>
                </c:pt>
                <c:pt idx="5052">
                  <c:v>7.5359999999999996E-2</c:v>
                </c:pt>
                <c:pt idx="5053">
                  <c:v>7.5359999999999996E-2</c:v>
                </c:pt>
                <c:pt idx="5054">
                  <c:v>7.5359999999999996E-2</c:v>
                </c:pt>
                <c:pt idx="5055">
                  <c:v>7.5359999999999996E-2</c:v>
                </c:pt>
                <c:pt idx="5056">
                  <c:v>7.5359999999999996E-2</c:v>
                </c:pt>
                <c:pt idx="5057">
                  <c:v>7.5359999999999996E-2</c:v>
                </c:pt>
                <c:pt idx="5058">
                  <c:v>7.5359999999999996E-2</c:v>
                </c:pt>
                <c:pt idx="5059">
                  <c:v>7.5359999999999996E-2</c:v>
                </c:pt>
                <c:pt idx="5060">
                  <c:v>7.5359999999999996E-2</c:v>
                </c:pt>
                <c:pt idx="5061">
                  <c:v>7.5359999999999996E-2</c:v>
                </c:pt>
                <c:pt idx="5062">
                  <c:v>7.5410000000000005E-2</c:v>
                </c:pt>
                <c:pt idx="5063">
                  <c:v>7.5410000000000005E-2</c:v>
                </c:pt>
                <c:pt idx="5064">
                  <c:v>7.5410000000000005E-2</c:v>
                </c:pt>
                <c:pt idx="5065">
                  <c:v>7.5410000000000005E-2</c:v>
                </c:pt>
                <c:pt idx="5066">
                  <c:v>7.5410000000000005E-2</c:v>
                </c:pt>
                <c:pt idx="5067">
                  <c:v>7.5410000000000005E-2</c:v>
                </c:pt>
                <c:pt idx="5068">
                  <c:v>7.5410000000000005E-2</c:v>
                </c:pt>
                <c:pt idx="5069">
                  <c:v>7.5410000000000005E-2</c:v>
                </c:pt>
                <c:pt idx="5070">
                  <c:v>7.5410000000000005E-2</c:v>
                </c:pt>
                <c:pt idx="5071">
                  <c:v>7.5410000000000005E-2</c:v>
                </c:pt>
                <c:pt idx="5072">
                  <c:v>7.5410000000000005E-2</c:v>
                </c:pt>
                <c:pt idx="5073">
                  <c:v>7.5410000000000005E-2</c:v>
                </c:pt>
                <c:pt idx="5074">
                  <c:v>7.5410000000000005E-2</c:v>
                </c:pt>
                <c:pt idx="5075">
                  <c:v>7.5410000000000005E-2</c:v>
                </c:pt>
                <c:pt idx="5076">
                  <c:v>7.5410000000000005E-2</c:v>
                </c:pt>
                <c:pt idx="5077">
                  <c:v>7.5410000000000005E-2</c:v>
                </c:pt>
                <c:pt idx="5078">
                  <c:v>7.5410000000000005E-2</c:v>
                </c:pt>
                <c:pt idx="5079">
                  <c:v>7.5410000000000005E-2</c:v>
                </c:pt>
                <c:pt idx="5080">
                  <c:v>7.5410000000000005E-2</c:v>
                </c:pt>
                <c:pt idx="5081">
                  <c:v>7.5410000000000005E-2</c:v>
                </c:pt>
                <c:pt idx="5082">
                  <c:v>7.5410000000000005E-2</c:v>
                </c:pt>
                <c:pt idx="5083">
                  <c:v>7.5410000000000005E-2</c:v>
                </c:pt>
                <c:pt idx="5084">
                  <c:v>7.5410000000000005E-2</c:v>
                </c:pt>
                <c:pt idx="5085">
                  <c:v>7.5410000000000005E-2</c:v>
                </c:pt>
                <c:pt idx="5086">
                  <c:v>7.5410000000000005E-2</c:v>
                </c:pt>
                <c:pt idx="5087">
                  <c:v>7.5359999999999996E-2</c:v>
                </c:pt>
                <c:pt idx="5088">
                  <c:v>7.5359999999999996E-2</c:v>
                </c:pt>
                <c:pt idx="5089">
                  <c:v>7.5359999999999996E-2</c:v>
                </c:pt>
                <c:pt idx="5090">
                  <c:v>7.5359999999999996E-2</c:v>
                </c:pt>
                <c:pt idx="5091">
                  <c:v>7.5359999999999996E-2</c:v>
                </c:pt>
                <c:pt idx="5092">
                  <c:v>7.5359999999999996E-2</c:v>
                </c:pt>
                <c:pt idx="5093">
                  <c:v>7.5300000000000006E-2</c:v>
                </c:pt>
                <c:pt idx="5094">
                  <c:v>7.5300000000000006E-2</c:v>
                </c:pt>
                <c:pt idx="5095">
                  <c:v>7.5300000000000006E-2</c:v>
                </c:pt>
                <c:pt idx="5096">
                  <c:v>7.5300000000000006E-2</c:v>
                </c:pt>
                <c:pt idx="5097">
                  <c:v>7.5249999999999997E-2</c:v>
                </c:pt>
                <c:pt idx="5098">
                  <c:v>7.5249999999999997E-2</c:v>
                </c:pt>
                <c:pt idx="5099">
                  <c:v>7.5249999999999997E-2</c:v>
                </c:pt>
                <c:pt idx="5100">
                  <c:v>7.5249999999999997E-2</c:v>
                </c:pt>
                <c:pt idx="5101">
                  <c:v>7.5190000000000007E-2</c:v>
                </c:pt>
                <c:pt idx="5102">
                  <c:v>7.5190000000000007E-2</c:v>
                </c:pt>
                <c:pt idx="5103">
                  <c:v>7.5190000000000007E-2</c:v>
                </c:pt>
                <c:pt idx="5104">
                  <c:v>7.5190000000000007E-2</c:v>
                </c:pt>
                <c:pt idx="5105">
                  <c:v>7.5139999999999998E-2</c:v>
                </c:pt>
                <c:pt idx="5106">
                  <c:v>7.5139999999999998E-2</c:v>
                </c:pt>
                <c:pt idx="5107">
                  <c:v>7.5090000000000004E-2</c:v>
                </c:pt>
                <c:pt idx="5108">
                  <c:v>7.5090000000000004E-2</c:v>
                </c:pt>
                <c:pt idx="5109">
                  <c:v>7.5029999999999999E-2</c:v>
                </c:pt>
                <c:pt idx="5110">
                  <c:v>7.5029999999999999E-2</c:v>
                </c:pt>
                <c:pt idx="5111">
                  <c:v>7.4980000000000005E-2</c:v>
                </c:pt>
                <c:pt idx="5112">
                  <c:v>7.4980000000000005E-2</c:v>
                </c:pt>
                <c:pt idx="5113">
                  <c:v>7.492E-2</c:v>
                </c:pt>
                <c:pt idx="5114">
                  <c:v>7.492E-2</c:v>
                </c:pt>
                <c:pt idx="5115">
                  <c:v>7.4870000000000006E-2</c:v>
                </c:pt>
                <c:pt idx="5116">
                  <c:v>7.4870000000000006E-2</c:v>
                </c:pt>
                <c:pt idx="5117">
                  <c:v>7.4810000000000001E-2</c:v>
                </c:pt>
                <c:pt idx="5118">
                  <c:v>7.4810000000000001E-2</c:v>
                </c:pt>
                <c:pt idx="5119">
                  <c:v>7.4759999999999993E-2</c:v>
                </c:pt>
                <c:pt idx="5120">
                  <c:v>7.4759999999999993E-2</c:v>
                </c:pt>
                <c:pt idx="5121">
                  <c:v>7.4700000000000003E-2</c:v>
                </c:pt>
                <c:pt idx="5122">
                  <c:v>7.4649999999999994E-2</c:v>
                </c:pt>
                <c:pt idx="5123">
                  <c:v>7.4649999999999994E-2</c:v>
                </c:pt>
                <c:pt idx="5124">
                  <c:v>7.46E-2</c:v>
                </c:pt>
                <c:pt idx="5125">
                  <c:v>7.4539999999999995E-2</c:v>
                </c:pt>
                <c:pt idx="5126">
                  <c:v>7.4490000000000001E-2</c:v>
                </c:pt>
                <c:pt idx="5127">
                  <c:v>7.4490000000000001E-2</c:v>
                </c:pt>
                <c:pt idx="5128">
                  <c:v>7.4429999999999996E-2</c:v>
                </c:pt>
                <c:pt idx="5129">
                  <c:v>7.4380000000000002E-2</c:v>
                </c:pt>
                <c:pt idx="5130">
                  <c:v>7.4319999999999997E-2</c:v>
                </c:pt>
                <c:pt idx="5131">
                  <c:v>7.4319999999999997E-2</c:v>
                </c:pt>
                <c:pt idx="5132">
                  <c:v>7.4270000000000003E-2</c:v>
                </c:pt>
                <c:pt idx="5133">
                  <c:v>7.4209999999999998E-2</c:v>
                </c:pt>
                <c:pt idx="5134">
                  <c:v>7.4160000000000004E-2</c:v>
                </c:pt>
                <c:pt idx="5135">
                  <c:v>7.4109999999999995E-2</c:v>
                </c:pt>
                <c:pt idx="5136">
                  <c:v>7.4109999999999995E-2</c:v>
                </c:pt>
                <c:pt idx="5137">
                  <c:v>7.4050000000000005E-2</c:v>
                </c:pt>
                <c:pt idx="5138">
                  <c:v>7.3999999999999996E-2</c:v>
                </c:pt>
                <c:pt idx="5139">
                  <c:v>7.3940000000000006E-2</c:v>
                </c:pt>
                <c:pt idx="5140">
                  <c:v>7.3889999999999997E-2</c:v>
                </c:pt>
                <c:pt idx="5141">
                  <c:v>7.3830000000000007E-2</c:v>
                </c:pt>
                <c:pt idx="5142">
                  <c:v>7.3779999999999998E-2</c:v>
                </c:pt>
                <c:pt idx="5143">
                  <c:v>7.3719999999999994E-2</c:v>
                </c:pt>
                <c:pt idx="5144">
                  <c:v>7.3669999999999999E-2</c:v>
                </c:pt>
                <c:pt idx="5145">
                  <c:v>7.3620000000000005E-2</c:v>
                </c:pt>
                <c:pt idx="5146">
                  <c:v>7.356E-2</c:v>
                </c:pt>
                <c:pt idx="5147">
                  <c:v>7.3510000000000006E-2</c:v>
                </c:pt>
                <c:pt idx="5148">
                  <c:v>7.3450000000000001E-2</c:v>
                </c:pt>
                <c:pt idx="5149">
                  <c:v>7.3400000000000007E-2</c:v>
                </c:pt>
                <c:pt idx="5150">
                  <c:v>7.3340000000000002E-2</c:v>
                </c:pt>
                <c:pt idx="5151">
                  <c:v>7.3289999999999994E-2</c:v>
                </c:pt>
                <c:pt idx="5152">
                  <c:v>7.3230000000000003E-2</c:v>
                </c:pt>
                <c:pt idx="5153">
                  <c:v>7.3179999999999995E-2</c:v>
                </c:pt>
                <c:pt idx="5154">
                  <c:v>7.3130000000000001E-2</c:v>
                </c:pt>
                <c:pt idx="5155">
                  <c:v>7.3069999999999996E-2</c:v>
                </c:pt>
                <c:pt idx="5156">
                  <c:v>7.2959999999999997E-2</c:v>
                </c:pt>
                <c:pt idx="5157">
                  <c:v>7.2910000000000003E-2</c:v>
                </c:pt>
                <c:pt idx="5158">
                  <c:v>7.2849999999999998E-2</c:v>
                </c:pt>
                <c:pt idx="5159">
                  <c:v>7.2800000000000004E-2</c:v>
                </c:pt>
                <c:pt idx="5160">
                  <c:v>7.2739999999999999E-2</c:v>
                </c:pt>
                <c:pt idx="5161">
                  <c:v>7.2690000000000005E-2</c:v>
                </c:pt>
                <c:pt idx="5162">
                  <c:v>7.2639999999999996E-2</c:v>
                </c:pt>
                <c:pt idx="5163">
                  <c:v>7.2529999999999997E-2</c:v>
                </c:pt>
                <c:pt idx="5164">
                  <c:v>7.2470000000000007E-2</c:v>
                </c:pt>
                <c:pt idx="5165">
                  <c:v>7.2419999999999998E-2</c:v>
                </c:pt>
                <c:pt idx="5166">
                  <c:v>7.2359999999999994E-2</c:v>
                </c:pt>
                <c:pt idx="5167">
                  <c:v>7.2309999999999999E-2</c:v>
                </c:pt>
                <c:pt idx="5168">
                  <c:v>7.2249999999999995E-2</c:v>
                </c:pt>
                <c:pt idx="5169">
                  <c:v>7.22E-2</c:v>
                </c:pt>
                <c:pt idx="5170">
                  <c:v>7.2139999999999996E-2</c:v>
                </c:pt>
                <c:pt idx="5171">
                  <c:v>7.2040000000000007E-2</c:v>
                </c:pt>
                <c:pt idx="5172">
                  <c:v>7.1980000000000002E-2</c:v>
                </c:pt>
                <c:pt idx="5173">
                  <c:v>7.1929999999999994E-2</c:v>
                </c:pt>
                <c:pt idx="5174">
                  <c:v>7.1870000000000003E-2</c:v>
                </c:pt>
                <c:pt idx="5175">
                  <c:v>7.1760000000000004E-2</c:v>
                </c:pt>
                <c:pt idx="5176">
                  <c:v>7.1709999999999996E-2</c:v>
                </c:pt>
                <c:pt idx="5177">
                  <c:v>7.1650000000000005E-2</c:v>
                </c:pt>
                <c:pt idx="5178">
                  <c:v>7.1599999999999997E-2</c:v>
                </c:pt>
                <c:pt idx="5179">
                  <c:v>7.1550000000000002E-2</c:v>
                </c:pt>
                <c:pt idx="5180">
                  <c:v>7.1489999999999998E-2</c:v>
                </c:pt>
                <c:pt idx="5181">
                  <c:v>7.1379999999999999E-2</c:v>
                </c:pt>
                <c:pt idx="5182">
                  <c:v>7.1330000000000005E-2</c:v>
                </c:pt>
                <c:pt idx="5183">
                  <c:v>7.127E-2</c:v>
                </c:pt>
                <c:pt idx="5184">
                  <c:v>7.1220000000000006E-2</c:v>
                </c:pt>
                <c:pt idx="5185">
                  <c:v>7.1160000000000001E-2</c:v>
                </c:pt>
                <c:pt idx="5186">
                  <c:v>7.1110000000000007E-2</c:v>
                </c:pt>
                <c:pt idx="5187">
                  <c:v>7.0999999999999994E-2</c:v>
                </c:pt>
                <c:pt idx="5188">
                  <c:v>7.0949999999999999E-2</c:v>
                </c:pt>
                <c:pt idx="5189">
                  <c:v>7.0889999999999995E-2</c:v>
                </c:pt>
                <c:pt idx="5190">
                  <c:v>7.084E-2</c:v>
                </c:pt>
                <c:pt idx="5191">
                  <c:v>7.0779999999999996E-2</c:v>
                </c:pt>
                <c:pt idx="5192">
                  <c:v>7.0669999999999997E-2</c:v>
                </c:pt>
                <c:pt idx="5193">
                  <c:v>7.0620000000000002E-2</c:v>
                </c:pt>
                <c:pt idx="5194">
                  <c:v>7.0569999999999994E-2</c:v>
                </c:pt>
                <c:pt idx="5195">
                  <c:v>7.0510000000000003E-2</c:v>
                </c:pt>
                <c:pt idx="5196">
                  <c:v>7.0459999999999995E-2</c:v>
                </c:pt>
                <c:pt idx="5197">
                  <c:v>7.0400000000000004E-2</c:v>
                </c:pt>
                <c:pt idx="5198">
                  <c:v>7.0349999999999996E-2</c:v>
                </c:pt>
                <c:pt idx="5199">
                  <c:v>7.0290000000000005E-2</c:v>
                </c:pt>
                <c:pt idx="5200">
                  <c:v>7.0239999999999997E-2</c:v>
                </c:pt>
                <c:pt idx="5201">
                  <c:v>7.0180000000000006E-2</c:v>
                </c:pt>
                <c:pt idx="5202">
                  <c:v>7.0129999999999998E-2</c:v>
                </c:pt>
                <c:pt idx="5203">
                  <c:v>7.0019999999999999E-2</c:v>
                </c:pt>
                <c:pt idx="5204">
                  <c:v>6.9970000000000004E-2</c:v>
                </c:pt>
                <c:pt idx="5205">
                  <c:v>6.991E-2</c:v>
                </c:pt>
                <c:pt idx="5206">
                  <c:v>6.9860000000000005E-2</c:v>
                </c:pt>
                <c:pt idx="5207">
                  <c:v>6.9800000000000001E-2</c:v>
                </c:pt>
                <c:pt idx="5208">
                  <c:v>6.9750000000000006E-2</c:v>
                </c:pt>
                <c:pt idx="5209">
                  <c:v>6.9690000000000002E-2</c:v>
                </c:pt>
                <c:pt idx="5210">
                  <c:v>6.9639999999999994E-2</c:v>
                </c:pt>
                <c:pt idx="5211">
                  <c:v>6.9589999999999999E-2</c:v>
                </c:pt>
                <c:pt idx="5212">
                  <c:v>6.9529999999999995E-2</c:v>
                </c:pt>
                <c:pt idx="5213">
                  <c:v>6.948E-2</c:v>
                </c:pt>
                <c:pt idx="5214">
                  <c:v>6.9419999999999996E-2</c:v>
                </c:pt>
                <c:pt idx="5215">
                  <c:v>6.9370000000000001E-2</c:v>
                </c:pt>
                <c:pt idx="5216">
                  <c:v>6.9309999999999997E-2</c:v>
                </c:pt>
                <c:pt idx="5217">
                  <c:v>6.9260000000000002E-2</c:v>
                </c:pt>
                <c:pt idx="5218">
                  <c:v>6.9199999999999998E-2</c:v>
                </c:pt>
                <c:pt idx="5219">
                  <c:v>6.9150000000000003E-2</c:v>
                </c:pt>
                <c:pt idx="5220">
                  <c:v>6.9099999999999995E-2</c:v>
                </c:pt>
                <c:pt idx="5221">
                  <c:v>6.9040000000000004E-2</c:v>
                </c:pt>
                <c:pt idx="5222">
                  <c:v>6.8989999999999996E-2</c:v>
                </c:pt>
                <c:pt idx="5223">
                  <c:v>6.8930000000000005E-2</c:v>
                </c:pt>
                <c:pt idx="5224">
                  <c:v>6.8879999999999997E-2</c:v>
                </c:pt>
                <c:pt idx="5225">
                  <c:v>6.8820000000000006E-2</c:v>
                </c:pt>
                <c:pt idx="5226">
                  <c:v>6.8769999999999998E-2</c:v>
                </c:pt>
                <c:pt idx="5227">
                  <c:v>6.8709999999999993E-2</c:v>
                </c:pt>
                <c:pt idx="5228">
                  <c:v>6.8709999999999993E-2</c:v>
                </c:pt>
                <c:pt idx="5229">
                  <c:v>6.8659999999999999E-2</c:v>
                </c:pt>
                <c:pt idx="5230">
                  <c:v>6.8610000000000004E-2</c:v>
                </c:pt>
                <c:pt idx="5231">
                  <c:v>6.855E-2</c:v>
                </c:pt>
                <c:pt idx="5232">
                  <c:v>6.8500000000000005E-2</c:v>
                </c:pt>
                <c:pt idx="5233">
                  <c:v>6.8440000000000001E-2</c:v>
                </c:pt>
                <c:pt idx="5234">
                  <c:v>6.8390000000000006E-2</c:v>
                </c:pt>
                <c:pt idx="5235">
                  <c:v>6.8330000000000002E-2</c:v>
                </c:pt>
                <c:pt idx="5236">
                  <c:v>6.8279999999999993E-2</c:v>
                </c:pt>
                <c:pt idx="5237">
                  <c:v>6.8220000000000003E-2</c:v>
                </c:pt>
                <c:pt idx="5238">
                  <c:v>6.8169999999999994E-2</c:v>
                </c:pt>
                <c:pt idx="5239">
                  <c:v>6.8169999999999994E-2</c:v>
                </c:pt>
                <c:pt idx="5240">
                  <c:v>6.812E-2</c:v>
                </c:pt>
                <c:pt idx="5241">
                  <c:v>6.8059999999999996E-2</c:v>
                </c:pt>
                <c:pt idx="5242">
                  <c:v>6.8010000000000001E-2</c:v>
                </c:pt>
                <c:pt idx="5243">
                  <c:v>6.7949999999999997E-2</c:v>
                </c:pt>
                <c:pt idx="5244">
                  <c:v>6.7900000000000002E-2</c:v>
                </c:pt>
                <c:pt idx="5245">
                  <c:v>6.7900000000000002E-2</c:v>
                </c:pt>
                <c:pt idx="5246">
                  <c:v>6.7839999999999998E-2</c:v>
                </c:pt>
                <c:pt idx="5247">
                  <c:v>6.7790000000000003E-2</c:v>
                </c:pt>
                <c:pt idx="5248">
                  <c:v>6.7729999999999999E-2</c:v>
                </c:pt>
                <c:pt idx="5249">
                  <c:v>6.7680000000000004E-2</c:v>
                </c:pt>
                <c:pt idx="5250">
                  <c:v>6.7680000000000004E-2</c:v>
                </c:pt>
                <c:pt idx="5251">
                  <c:v>6.7629999999999996E-2</c:v>
                </c:pt>
                <c:pt idx="5252">
                  <c:v>6.7570000000000005E-2</c:v>
                </c:pt>
                <c:pt idx="5253">
                  <c:v>6.7519999999999997E-2</c:v>
                </c:pt>
                <c:pt idx="5254">
                  <c:v>6.7460000000000006E-2</c:v>
                </c:pt>
                <c:pt idx="5255">
                  <c:v>6.7409999999999998E-2</c:v>
                </c:pt>
                <c:pt idx="5256">
                  <c:v>6.7349999999999993E-2</c:v>
                </c:pt>
                <c:pt idx="5257">
                  <c:v>6.7299999999999999E-2</c:v>
                </c:pt>
                <c:pt idx="5258">
                  <c:v>6.7239999999999994E-2</c:v>
                </c:pt>
                <c:pt idx="5259">
                  <c:v>6.719E-2</c:v>
                </c:pt>
                <c:pt idx="5260">
                  <c:v>6.7140000000000005E-2</c:v>
                </c:pt>
                <c:pt idx="5261">
                  <c:v>6.7140000000000005E-2</c:v>
                </c:pt>
                <c:pt idx="5262">
                  <c:v>6.7080000000000001E-2</c:v>
                </c:pt>
                <c:pt idx="5263">
                  <c:v>6.7030000000000006E-2</c:v>
                </c:pt>
                <c:pt idx="5264">
                  <c:v>6.6970000000000002E-2</c:v>
                </c:pt>
                <c:pt idx="5265">
                  <c:v>6.6919999999999993E-2</c:v>
                </c:pt>
                <c:pt idx="5266">
                  <c:v>6.6860000000000003E-2</c:v>
                </c:pt>
                <c:pt idx="5267">
                  <c:v>6.6809999999999994E-2</c:v>
                </c:pt>
                <c:pt idx="5268">
                  <c:v>6.6750000000000004E-2</c:v>
                </c:pt>
                <c:pt idx="5269">
                  <c:v>6.6699999999999995E-2</c:v>
                </c:pt>
                <c:pt idx="5270">
                  <c:v>6.6650000000000001E-2</c:v>
                </c:pt>
                <c:pt idx="5271">
                  <c:v>6.6589999999999996E-2</c:v>
                </c:pt>
                <c:pt idx="5272">
                  <c:v>6.6540000000000002E-2</c:v>
                </c:pt>
                <c:pt idx="5273">
                  <c:v>6.6479999999999997E-2</c:v>
                </c:pt>
                <c:pt idx="5274">
                  <c:v>6.6430000000000003E-2</c:v>
                </c:pt>
                <c:pt idx="5275">
                  <c:v>6.6369999999999998E-2</c:v>
                </c:pt>
                <c:pt idx="5276">
                  <c:v>6.6320000000000004E-2</c:v>
                </c:pt>
                <c:pt idx="5277">
                  <c:v>6.6259999999999999E-2</c:v>
                </c:pt>
                <c:pt idx="5278">
                  <c:v>6.6210000000000005E-2</c:v>
                </c:pt>
                <c:pt idx="5279">
                  <c:v>6.6159999999999997E-2</c:v>
                </c:pt>
                <c:pt idx="5280">
                  <c:v>6.6100000000000006E-2</c:v>
                </c:pt>
                <c:pt idx="5281">
                  <c:v>6.6049999999999998E-2</c:v>
                </c:pt>
                <c:pt idx="5282">
                  <c:v>6.5989999999999993E-2</c:v>
                </c:pt>
                <c:pt idx="5283">
                  <c:v>6.5939999999999999E-2</c:v>
                </c:pt>
                <c:pt idx="5284">
                  <c:v>6.5879999999999994E-2</c:v>
                </c:pt>
                <c:pt idx="5285">
                  <c:v>6.5769999999999995E-2</c:v>
                </c:pt>
                <c:pt idx="5286">
                  <c:v>6.5720000000000001E-2</c:v>
                </c:pt>
                <c:pt idx="5287">
                  <c:v>6.5659999999999996E-2</c:v>
                </c:pt>
                <c:pt idx="5288">
                  <c:v>6.5610000000000002E-2</c:v>
                </c:pt>
                <c:pt idx="5289">
                  <c:v>6.5559999999999993E-2</c:v>
                </c:pt>
                <c:pt idx="5290">
                  <c:v>6.5500000000000003E-2</c:v>
                </c:pt>
                <c:pt idx="5291">
                  <c:v>6.5390000000000004E-2</c:v>
                </c:pt>
                <c:pt idx="5292">
                  <c:v>6.5339999999999995E-2</c:v>
                </c:pt>
                <c:pt idx="5293">
                  <c:v>6.5280000000000005E-2</c:v>
                </c:pt>
                <c:pt idx="5294">
                  <c:v>6.5229999999999996E-2</c:v>
                </c:pt>
                <c:pt idx="5295">
                  <c:v>6.5170000000000006E-2</c:v>
                </c:pt>
                <c:pt idx="5296">
                  <c:v>6.5119999999999997E-2</c:v>
                </c:pt>
                <c:pt idx="5297">
                  <c:v>6.5009999999999998E-2</c:v>
                </c:pt>
                <c:pt idx="5298">
                  <c:v>6.4960000000000004E-2</c:v>
                </c:pt>
                <c:pt idx="5299">
                  <c:v>6.4899999999999999E-2</c:v>
                </c:pt>
                <c:pt idx="5300">
                  <c:v>6.479E-2</c:v>
                </c:pt>
                <c:pt idx="5301">
                  <c:v>6.4740000000000006E-2</c:v>
                </c:pt>
                <c:pt idx="5302">
                  <c:v>6.4680000000000001E-2</c:v>
                </c:pt>
                <c:pt idx="5303">
                  <c:v>6.4579999999999999E-2</c:v>
                </c:pt>
                <c:pt idx="5304">
                  <c:v>6.4519999999999994E-2</c:v>
                </c:pt>
                <c:pt idx="5305">
                  <c:v>6.4409999999999995E-2</c:v>
                </c:pt>
                <c:pt idx="5306">
                  <c:v>6.4360000000000001E-2</c:v>
                </c:pt>
                <c:pt idx="5307">
                  <c:v>6.4299999999999996E-2</c:v>
                </c:pt>
                <c:pt idx="5308">
                  <c:v>6.4250000000000002E-2</c:v>
                </c:pt>
                <c:pt idx="5309">
                  <c:v>6.4140000000000003E-2</c:v>
                </c:pt>
                <c:pt idx="5310">
                  <c:v>6.4089999999999994E-2</c:v>
                </c:pt>
                <c:pt idx="5311">
                  <c:v>6.4030000000000004E-2</c:v>
                </c:pt>
                <c:pt idx="5312">
                  <c:v>6.3920000000000005E-2</c:v>
                </c:pt>
                <c:pt idx="5313">
                  <c:v>6.3869999999999996E-2</c:v>
                </c:pt>
                <c:pt idx="5314">
                  <c:v>6.3759999999999997E-2</c:v>
                </c:pt>
                <c:pt idx="5315">
                  <c:v>6.3700000000000007E-2</c:v>
                </c:pt>
                <c:pt idx="5316">
                  <c:v>6.3600000000000004E-2</c:v>
                </c:pt>
                <c:pt idx="5317">
                  <c:v>6.3539999999999999E-2</c:v>
                </c:pt>
                <c:pt idx="5318">
                  <c:v>6.343E-2</c:v>
                </c:pt>
                <c:pt idx="5319">
                  <c:v>6.3320000000000001E-2</c:v>
                </c:pt>
                <c:pt idx="5320">
                  <c:v>6.3270000000000007E-2</c:v>
                </c:pt>
                <c:pt idx="5321">
                  <c:v>6.3210000000000002E-2</c:v>
                </c:pt>
                <c:pt idx="5322">
                  <c:v>6.3109999999999999E-2</c:v>
                </c:pt>
                <c:pt idx="5323">
                  <c:v>6.3049999999999995E-2</c:v>
                </c:pt>
                <c:pt idx="5324">
                  <c:v>6.2939999999999996E-2</c:v>
                </c:pt>
                <c:pt idx="5325">
                  <c:v>6.2890000000000001E-2</c:v>
                </c:pt>
                <c:pt idx="5326">
                  <c:v>6.2780000000000002E-2</c:v>
                </c:pt>
                <c:pt idx="5327">
                  <c:v>6.2719999999999998E-2</c:v>
                </c:pt>
                <c:pt idx="5328">
                  <c:v>6.2619999999999995E-2</c:v>
                </c:pt>
                <c:pt idx="5329">
                  <c:v>6.2560000000000004E-2</c:v>
                </c:pt>
                <c:pt idx="5330">
                  <c:v>6.2449999999999999E-2</c:v>
                </c:pt>
                <c:pt idx="5331">
                  <c:v>6.234E-2</c:v>
                </c:pt>
                <c:pt idx="5332">
                  <c:v>6.2289999999999998E-2</c:v>
                </c:pt>
                <c:pt idx="5333">
                  <c:v>6.2179999999999999E-2</c:v>
                </c:pt>
                <c:pt idx="5334">
                  <c:v>6.207E-2</c:v>
                </c:pt>
                <c:pt idx="5335">
                  <c:v>6.2019999999999999E-2</c:v>
                </c:pt>
                <c:pt idx="5336">
                  <c:v>6.191E-2</c:v>
                </c:pt>
                <c:pt idx="5337">
                  <c:v>6.1850000000000002E-2</c:v>
                </c:pt>
                <c:pt idx="5338">
                  <c:v>6.1740000000000003E-2</c:v>
                </c:pt>
                <c:pt idx="5339">
                  <c:v>6.1690000000000002E-2</c:v>
                </c:pt>
                <c:pt idx="5340">
                  <c:v>6.1580000000000003E-2</c:v>
                </c:pt>
                <c:pt idx="5341">
                  <c:v>6.1530000000000001E-2</c:v>
                </c:pt>
                <c:pt idx="5342">
                  <c:v>6.1420000000000002E-2</c:v>
                </c:pt>
                <c:pt idx="5343">
                  <c:v>6.1359999999999998E-2</c:v>
                </c:pt>
                <c:pt idx="5344">
                  <c:v>6.1249999999999999E-2</c:v>
                </c:pt>
                <c:pt idx="5345">
                  <c:v>6.1199999999999997E-2</c:v>
                </c:pt>
                <c:pt idx="5346">
                  <c:v>6.1089999999999998E-2</c:v>
                </c:pt>
                <c:pt idx="5347">
                  <c:v>6.0979999999999999E-2</c:v>
                </c:pt>
                <c:pt idx="5348">
                  <c:v>6.0929999999999998E-2</c:v>
                </c:pt>
                <c:pt idx="5349">
                  <c:v>6.0819999999999999E-2</c:v>
                </c:pt>
                <c:pt idx="5350">
                  <c:v>6.071E-2</c:v>
                </c:pt>
                <c:pt idx="5351">
                  <c:v>6.0659999999999999E-2</c:v>
                </c:pt>
                <c:pt idx="5352">
                  <c:v>6.055E-2</c:v>
                </c:pt>
                <c:pt idx="5353">
                  <c:v>6.0440000000000001E-2</c:v>
                </c:pt>
                <c:pt idx="5354">
                  <c:v>6.0380000000000003E-2</c:v>
                </c:pt>
                <c:pt idx="5355">
                  <c:v>6.0330000000000002E-2</c:v>
                </c:pt>
                <c:pt idx="5356">
                  <c:v>6.0220000000000003E-2</c:v>
                </c:pt>
                <c:pt idx="5357">
                  <c:v>6.0170000000000001E-2</c:v>
                </c:pt>
                <c:pt idx="5358">
                  <c:v>6.0060000000000002E-2</c:v>
                </c:pt>
                <c:pt idx="5359">
                  <c:v>0.06</c:v>
                </c:pt>
                <c:pt idx="5360">
                  <c:v>5.9889999999999999E-2</c:v>
                </c:pt>
                <c:pt idx="5361">
                  <c:v>5.9839999999999997E-2</c:v>
                </c:pt>
                <c:pt idx="5362">
                  <c:v>5.9729999999999998E-2</c:v>
                </c:pt>
                <c:pt idx="5363">
                  <c:v>5.9679999999999997E-2</c:v>
                </c:pt>
                <c:pt idx="5364">
                  <c:v>5.9569999999999998E-2</c:v>
                </c:pt>
                <c:pt idx="5365">
                  <c:v>5.9459999999999999E-2</c:v>
                </c:pt>
                <c:pt idx="5366">
                  <c:v>5.9400000000000001E-2</c:v>
                </c:pt>
                <c:pt idx="5367">
                  <c:v>5.9290000000000002E-2</c:v>
                </c:pt>
                <c:pt idx="5368">
                  <c:v>5.9240000000000001E-2</c:v>
                </c:pt>
                <c:pt idx="5369">
                  <c:v>5.9130000000000002E-2</c:v>
                </c:pt>
                <c:pt idx="5370">
                  <c:v>5.9080000000000001E-2</c:v>
                </c:pt>
                <c:pt idx="5371">
                  <c:v>5.9020000000000003E-2</c:v>
                </c:pt>
                <c:pt idx="5372">
                  <c:v>5.8909999999999997E-2</c:v>
                </c:pt>
                <c:pt idx="5373">
                  <c:v>5.8860000000000003E-2</c:v>
                </c:pt>
                <c:pt idx="5374">
                  <c:v>5.8799999999999998E-2</c:v>
                </c:pt>
                <c:pt idx="5375">
                  <c:v>5.8689999999999999E-2</c:v>
                </c:pt>
                <c:pt idx="5376">
                  <c:v>5.8639999999999998E-2</c:v>
                </c:pt>
                <c:pt idx="5377">
                  <c:v>5.8590000000000003E-2</c:v>
                </c:pt>
                <c:pt idx="5378">
                  <c:v>5.8479999999999997E-2</c:v>
                </c:pt>
                <c:pt idx="5379">
                  <c:v>5.842E-2</c:v>
                </c:pt>
                <c:pt idx="5380">
                  <c:v>5.8310000000000001E-2</c:v>
                </c:pt>
                <c:pt idx="5381">
                  <c:v>5.8259999999999999E-2</c:v>
                </c:pt>
                <c:pt idx="5382">
                  <c:v>5.815E-2</c:v>
                </c:pt>
                <c:pt idx="5383">
                  <c:v>5.8099999999999999E-2</c:v>
                </c:pt>
                <c:pt idx="5384">
                  <c:v>5.8040000000000001E-2</c:v>
                </c:pt>
                <c:pt idx="5385">
                  <c:v>5.799E-2</c:v>
                </c:pt>
                <c:pt idx="5386">
                  <c:v>5.7880000000000001E-2</c:v>
                </c:pt>
                <c:pt idx="5387">
                  <c:v>5.7820000000000003E-2</c:v>
                </c:pt>
                <c:pt idx="5388">
                  <c:v>5.7770000000000002E-2</c:v>
                </c:pt>
                <c:pt idx="5389">
                  <c:v>5.7709999999999997E-2</c:v>
                </c:pt>
                <c:pt idx="5390">
                  <c:v>5.7660000000000003E-2</c:v>
                </c:pt>
                <c:pt idx="5391">
                  <c:v>5.7610000000000001E-2</c:v>
                </c:pt>
                <c:pt idx="5392">
                  <c:v>5.7500000000000002E-2</c:v>
                </c:pt>
                <c:pt idx="5393">
                  <c:v>5.7439999999999998E-2</c:v>
                </c:pt>
                <c:pt idx="5394">
                  <c:v>5.7389999999999997E-2</c:v>
                </c:pt>
                <c:pt idx="5395">
                  <c:v>5.7329999999999999E-2</c:v>
                </c:pt>
                <c:pt idx="5396">
                  <c:v>5.722E-2</c:v>
                </c:pt>
                <c:pt idx="5397">
                  <c:v>5.7169999999999999E-2</c:v>
                </c:pt>
                <c:pt idx="5398">
                  <c:v>5.7119999999999997E-2</c:v>
                </c:pt>
                <c:pt idx="5399">
                  <c:v>5.706E-2</c:v>
                </c:pt>
                <c:pt idx="5400">
                  <c:v>5.7009999999999998E-2</c:v>
                </c:pt>
                <c:pt idx="5401">
                  <c:v>5.6950000000000001E-2</c:v>
                </c:pt>
                <c:pt idx="5402">
                  <c:v>5.6899999999999999E-2</c:v>
                </c:pt>
                <c:pt idx="5403">
                  <c:v>5.6840000000000002E-2</c:v>
                </c:pt>
                <c:pt idx="5404">
                  <c:v>5.679E-2</c:v>
                </c:pt>
                <c:pt idx="5405">
                  <c:v>5.6730000000000003E-2</c:v>
                </c:pt>
                <c:pt idx="5406">
                  <c:v>5.6680000000000001E-2</c:v>
                </c:pt>
                <c:pt idx="5407">
                  <c:v>5.663E-2</c:v>
                </c:pt>
                <c:pt idx="5408">
                  <c:v>5.6570000000000002E-2</c:v>
                </c:pt>
                <c:pt idx="5409">
                  <c:v>5.6520000000000001E-2</c:v>
                </c:pt>
                <c:pt idx="5410">
                  <c:v>5.6410000000000002E-2</c:v>
                </c:pt>
                <c:pt idx="5411">
                  <c:v>5.6349999999999997E-2</c:v>
                </c:pt>
                <c:pt idx="5412">
                  <c:v>5.6300000000000003E-2</c:v>
                </c:pt>
                <c:pt idx="5413">
                  <c:v>5.6239999999999998E-2</c:v>
                </c:pt>
                <c:pt idx="5414">
                  <c:v>5.6189999999999997E-2</c:v>
                </c:pt>
                <c:pt idx="5415">
                  <c:v>5.6140000000000002E-2</c:v>
                </c:pt>
                <c:pt idx="5416">
                  <c:v>5.6079999999999998E-2</c:v>
                </c:pt>
                <c:pt idx="5417">
                  <c:v>5.6030000000000003E-2</c:v>
                </c:pt>
                <c:pt idx="5418">
                  <c:v>5.5969999999999999E-2</c:v>
                </c:pt>
                <c:pt idx="5419">
                  <c:v>5.5919999999999997E-2</c:v>
                </c:pt>
                <c:pt idx="5420">
                  <c:v>5.586E-2</c:v>
                </c:pt>
                <c:pt idx="5421">
                  <c:v>5.586E-2</c:v>
                </c:pt>
                <c:pt idx="5422">
                  <c:v>5.5809999999999998E-2</c:v>
                </c:pt>
                <c:pt idx="5423">
                  <c:v>5.5750000000000001E-2</c:v>
                </c:pt>
                <c:pt idx="5424">
                  <c:v>5.57E-2</c:v>
                </c:pt>
                <c:pt idx="5425">
                  <c:v>5.5649999999999998E-2</c:v>
                </c:pt>
                <c:pt idx="5426">
                  <c:v>5.5590000000000001E-2</c:v>
                </c:pt>
                <c:pt idx="5427">
                  <c:v>5.5539999999999999E-2</c:v>
                </c:pt>
                <c:pt idx="5428">
                  <c:v>5.5480000000000002E-2</c:v>
                </c:pt>
                <c:pt idx="5429">
                  <c:v>5.543E-2</c:v>
                </c:pt>
                <c:pt idx="5430">
                  <c:v>5.5370000000000003E-2</c:v>
                </c:pt>
                <c:pt idx="5431">
                  <c:v>5.5320000000000001E-2</c:v>
                </c:pt>
                <c:pt idx="5432">
                  <c:v>5.5259999999999997E-2</c:v>
                </c:pt>
                <c:pt idx="5433">
                  <c:v>5.5210000000000002E-2</c:v>
                </c:pt>
                <c:pt idx="5434">
                  <c:v>5.5160000000000001E-2</c:v>
                </c:pt>
                <c:pt idx="5435">
                  <c:v>5.5160000000000001E-2</c:v>
                </c:pt>
                <c:pt idx="5436">
                  <c:v>5.5100000000000003E-2</c:v>
                </c:pt>
                <c:pt idx="5437">
                  <c:v>5.5050000000000002E-2</c:v>
                </c:pt>
                <c:pt idx="5438">
                  <c:v>5.4989999999999997E-2</c:v>
                </c:pt>
                <c:pt idx="5439">
                  <c:v>5.4940000000000003E-2</c:v>
                </c:pt>
                <c:pt idx="5440">
                  <c:v>5.4879999999999998E-2</c:v>
                </c:pt>
                <c:pt idx="5441">
                  <c:v>5.4879999999999998E-2</c:v>
                </c:pt>
                <c:pt idx="5442">
                  <c:v>5.4829999999999997E-2</c:v>
                </c:pt>
                <c:pt idx="5443">
                  <c:v>5.4769999999999999E-2</c:v>
                </c:pt>
                <c:pt idx="5444">
                  <c:v>5.4719999999999998E-2</c:v>
                </c:pt>
                <c:pt idx="5445">
                  <c:v>5.4670000000000003E-2</c:v>
                </c:pt>
                <c:pt idx="5446">
                  <c:v>5.4609999999999999E-2</c:v>
                </c:pt>
                <c:pt idx="5447">
                  <c:v>5.4559999999999997E-2</c:v>
                </c:pt>
                <c:pt idx="5448">
                  <c:v>5.45E-2</c:v>
                </c:pt>
                <c:pt idx="5449">
                  <c:v>5.4449999999999998E-2</c:v>
                </c:pt>
                <c:pt idx="5450">
                  <c:v>5.4390000000000001E-2</c:v>
                </c:pt>
                <c:pt idx="5451">
                  <c:v>5.4390000000000001E-2</c:v>
                </c:pt>
                <c:pt idx="5452">
                  <c:v>5.4339999999999999E-2</c:v>
                </c:pt>
                <c:pt idx="5453">
                  <c:v>5.4280000000000002E-2</c:v>
                </c:pt>
                <c:pt idx="5454">
                  <c:v>5.423E-2</c:v>
                </c:pt>
                <c:pt idx="5455">
                  <c:v>5.4179999999999999E-2</c:v>
                </c:pt>
                <c:pt idx="5456">
                  <c:v>5.4120000000000001E-2</c:v>
                </c:pt>
                <c:pt idx="5457">
                  <c:v>5.407E-2</c:v>
                </c:pt>
                <c:pt idx="5458">
                  <c:v>5.407E-2</c:v>
                </c:pt>
                <c:pt idx="5459">
                  <c:v>5.4010000000000002E-2</c:v>
                </c:pt>
                <c:pt idx="5460">
                  <c:v>5.3960000000000001E-2</c:v>
                </c:pt>
                <c:pt idx="5461">
                  <c:v>5.3900000000000003E-2</c:v>
                </c:pt>
                <c:pt idx="5462">
                  <c:v>5.3850000000000002E-2</c:v>
                </c:pt>
                <c:pt idx="5463">
                  <c:v>5.3789999999999998E-2</c:v>
                </c:pt>
                <c:pt idx="5464">
                  <c:v>5.3740000000000003E-2</c:v>
                </c:pt>
                <c:pt idx="5465">
                  <c:v>5.3690000000000002E-2</c:v>
                </c:pt>
                <c:pt idx="5466">
                  <c:v>5.3629999999999997E-2</c:v>
                </c:pt>
                <c:pt idx="5467">
                  <c:v>5.3580000000000003E-2</c:v>
                </c:pt>
                <c:pt idx="5468">
                  <c:v>5.3580000000000003E-2</c:v>
                </c:pt>
                <c:pt idx="5469">
                  <c:v>5.3519999999999998E-2</c:v>
                </c:pt>
                <c:pt idx="5470">
                  <c:v>5.3469999999999997E-2</c:v>
                </c:pt>
                <c:pt idx="5471">
                  <c:v>5.3409999999999999E-2</c:v>
                </c:pt>
                <c:pt idx="5472">
                  <c:v>5.3359999999999998E-2</c:v>
                </c:pt>
                <c:pt idx="5473">
                  <c:v>5.33E-2</c:v>
                </c:pt>
                <c:pt idx="5474">
                  <c:v>5.3249999999999999E-2</c:v>
                </c:pt>
                <c:pt idx="5475">
                  <c:v>5.3199999999999997E-2</c:v>
                </c:pt>
                <c:pt idx="5476">
                  <c:v>5.3199999999999997E-2</c:v>
                </c:pt>
                <c:pt idx="5477">
                  <c:v>5.314E-2</c:v>
                </c:pt>
                <c:pt idx="5478">
                  <c:v>5.3089999999999998E-2</c:v>
                </c:pt>
                <c:pt idx="5479">
                  <c:v>5.3030000000000001E-2</c:v>
                </c:pt>
                <c:pt idx="5480">
                  <c:v>5.2979999999999999E-2</c:v>
                </c:pt>
                <c:pt idx="5481">
                  <c:v>5.2920000000000002E-2</c:v>
                </c:pt>
                <c:pt idx="5482">
                  <c:v>5.287E-2</c:v>
                </c:pt>
                <c:pt idx="5483">
                  <c:v>5.287E-2</c:v>
                </c:pt>
                <c:pt idx="5484">
                  <c:v>5.2810000000000003E-2</c:v>
                </c:pt>
                <c:pt idx="5485">
                  <c:v>5.2760000000000001E-2</c:v>
                </c:pt>
                <c:pt idx="5486">
                  <c:v>5.271E-2</c:v>
                </c:pt>
                <c:pt idx="5487">
                  <c:v>5.2650000000000002E-2</c:v>
                </c:pt>
                <c:pt idx="5488">
                  <c:v>5.2600000000000001E-2</c:v>
                </c:pt>
                <c:pt idx="5489">
                  <c:v>5.2600000000000001E-2</c:v>
                </c:pt>
                <c:pt idx="5490">
                  <c:v>5.2540000000000003E-2</c:v>
                </c:pt>
                <c:pt idx="5491">
                  <c:v>5.2490000000000002E-2</c:v>
                </c:pt>
                <c:pt idx="5492">
                  <c:v>5.2429999999999997E-2</c:v>
                </c:pt>
                <c:pt idx="5493">
                  <c:v>5.2380000000000003E-2</c:v>
                </c:pt>
                <c:pt idx="5494">
                  <c:v>5.2319999999999998E-2</c:v>
                </c:pt>
                <c:pt idx="5495">
                  <c:v>5.2269999999999997E-2</c:v>
                </c:pt>
                <c:pt idx="5496">
                  <c:v>5.2269999999999997E-2</c:v>
                </c:pt>
                <c:pt idx="5497">
                  <c:v>5.2209999999999999E-2</c:v>
                </c:pt>
                <c:pt idx="5498">
                  <c:v>5.2159999999999998E-2</c:v>
                </c:pt>
                <c:pt idx="5499">
                  <c:v>5.2109999999999997E-2</c:v>
                </c:pt>
                <c:pt idx="5500">
                  <c:v>5.2109999999999997E-2</c:v>
                </c:pt>
                <c:pt idx="5501">
                  <c:v>5.2049999999999999E-2</c:v>
                </c:pt>
                <c:pt idx="5502">
                  <c:v>5.1999999999999998E-2</c:v>
                </c:pt>
                <c:pt idx="5503">
                  <c:v>5.1999999999999998E-2</c:v>
                </c:pt>
                <c:pt idx="5504">
                  <c:v>5.194E-2</c:v>
                </c:pt>
                <c:pt idx="5505">
                  <c:v>5.1889999999999999E-2</c:v>
                </c:pt>
                <c:pt idx="5506">
                  <c:v>5.1830000000000001E-2</c:v>
                </c:pt>
                <c:pt idx="5507">
                  <c:v>5.1830000000000001E-2</c:v>
                </c:pt>
                <c:pt idx="5508">
                  <c:v>5.178E-2</c:v>
                </c:pt>
                <c:pt idx="5509">
                  <c:v>5.1720000000000002E-2</c:v>
                </c:pt>
                <c:pt idx="5510">
                  <c:v>5.1670000000000001E-2</c:v>
                </c:pt>
                <c:pt idx="5511">
                  <c:v>5.1670000000000001E-2</c:v>
                </c:pt>
                <c:pt idx="5512">
                  <c:v>5.1619999999999999E-2</c:v>
                </c:pt>
                <c:pt idx="5513">
                  <c:v>5.1619999999999999E-2</c:v>
                </c:pt>
                <c:pt idx="5514">
                  <c:v>5.1560000000000002E-2</c:v>
                </c:pt>
                <c:pt idx="5515">
                  <c:v>5.151E-2</c:v>
                </c:pt>
                <c:pt idx="5516">
                  <c:v>5.151E-2</c:v>
                </c:pt>
                <c:pt idx="5517">
                  <c:v>5.1450000000000003E-2</c:v>
                </c:pt>
                <c:pt idx="5518">
                  <c:v>5.1450000000000003E-2</c:v>
                </c:pt>
                <c:pt idx="5519">
                  <c:v>5.1400000000000001E-2</c:v>
                </c:pt>
                <c:pt idx="5520">
                  <c:v>5.1400000000000001E-2</c:v>
                </c:pt>
                <c:pt idx="5521">
                  <c:v>5.1339999999999997E-2</c:v>
                </c:pt>
                <c:pt idx="5522">
                  <c:v>5.1339999999999997E-2</c:v>
                </c:pt>
                <c:pt idx="5523">
                  <c:v>5.1290000000000002E-2</c:v>
                </c:pt>
                <c:pt idx="5524">
                  <c:v>5.1290000000000002E-2</c:v>
                </c:pt>
                <c:pt idx="5525">
                  <c:v>5.1229999999999998E-2</c:v>
                </c:pt>
                <c:pt idx="5526">
                  <c:v>5.1180000000000003E-2</c:v>
                </c:pt>
                <c:pt idx="5527">
                  <c:v>5.1180000000000003E-2</c:v>
                </c:pt>
                <c:pt idx="5528">
                  <c:v>5.1180000000000003E-2</c:v>
                </c:pt>
                <c:pt idx="5529">
                  <c:v>5.1130000000000002E-2</c:v>
                </c:pt>
                <c:pt idx="5530">
                  <c:v>5.1130000000000002E-2</c:v>
                </c:pt>
                <c:pt idx="5531">
                  <c:v>5.1069999999999997E-2</c:v>
                </c:pt>
                <c:pt idx="5532">
                  <c:v>5.1069999999999997E-2</c:v>
                </c:pt>
                <c:pt idx="5533">
                  <c:v>5.1069999999999997E-2</c:v>
                </c:pt>
                <c:pt idx="5534">
                  <c:v>5.1020000000000003E-2</c:v>
                </c:pt>
                <c:pt idx="5535">
                  <c:v>5.1020000000000003E-2</c:v>
                </c:pt>
                <c:pt idx="5536">
                  <c:v>5.1020000000000003E-2</c:v>
                </c:pt>
                <c:pt idx="5537">
                  <c:v>5.0959999999999998E-2</c:v>
                </c:pt>
                <c:pt idx="5538">
                  <c:v>5.0959999999999998E-2</c:v>
                </c:pt>
                <c:pt idx="5539">
                  <c:v>5.0959999999999998E-2</c:v>
                </c:pt>
                <c:pt idx="5540">
                  <c:v>5.0909999999999997E-2</c:v>
                </c:pt>
                <c:pt idx="5541">
                  <c:v>5.0909999999999997E-2</c:v>
                </c:pt>
                <c:pt idx="5542">
                  <c:v>5.0909999999999997E-2</c:v>
                </c:pt>
                <c:pt idx="5543">
                  <c:v>5.0909999999999997E-2</c:v>
                </c:pt>
                <c:pt idx="5544">
                  <c:v>5.0849999999999999E-2</c:v>
                </c:pt>
                <c:pt idx="5545">
                  <c:v>5.0849999999999999E-2</c:v>
                </c:pt>
                <c:pt idx="5546">
                  <c:v>5.0849999999999999E-2</c:v>
                </c:pt>
                <c:pt idx="5547">
                  <c:v>5.0849999999999999E-2</c:v>
                </c:pt>
                <c:pt idx="5548">
                  <c:v>5.0849999999999999E-2</c:v>
                </c:pt>
                <c:pt idx="5549">
                  <c:v>5.0849999999999999E-2</c:v>
                </c:pt>
                <c:pt idx="5550">
                  <c:v>5.0799999999999998E-2</c:v>
                </c:pt>
                <c:pt idx="5551">
                  <c:v>5.0799999999999998E-2</c:v>
                </c:pt>
                <c:pt idx="5552">
                  <c:v>5.0799999999999998E-2</c:v>
                </c:pt>
                <c:pt idx="5553">
                  <c:v>5.0799999999999998E-2</c:v>
                </c:pt>
                <c:pt idx="5554">
                  <c:v>5.0799999999999998E-2</c:v>
                </c:pt>
                <c:pt idx="5555">
                  <c:v>5.0799999999999998E-2</c:v>
                </c:pt>
                <c:pt idx="5556">
                  <c:v>5.0799999999999998E-2</c:v>
                </c:pt>
                <c:pt idx="5557">
                  <c:v>5.0799999999999998E-2</c:v>
                </c:pt>
                <c:pt idx="5558">
                  <c:v>5.074E-2</c:v>
                </c:pt>
                <c:pt idx="5559">
                  <c:v>5.074E-2</c:v>
                </c:pt>
                <c:pt idx="5560">
                  <c:v>5.074E-2</c:v>
                </c:pt>
                <c:pt idx="5561">
                  <c:v>5.074E-2</c:v>
                </c:pt>
                <c:pt idx="5562">
                  <c:v>5.074E-2</c:v>
                </c:pt>
                <c:pt idx="5563">
                  <c:v>5.074E-2</c:v>
                </c:pt>
                <c:pt idx="5564">
                  <c:v>5.074E-2</c:v>
                </c:pt>
                <c:pt idx="5565">
                  <c:v>5.074E-2</c:v>
                </c:pt>
                <c:pt idx="5566">
                  <c:v>5.074E-2</c:v>
                </c:pt>
                <c:pt idx="5567">
                  <c:v>5.074E-2</c:v>
                </c:pt>
                <c:pt idx="5568">
                  <c:v>5.074E-2</c:v>
                </c:pt>
                <c:pt idx="5569">
                  <c:v>5.074E-2</c:v>
                </c:pt>
                <c:pt idx="5570">
                  <c:v>5.074E-2</c:v>
                </c:pt>
                <c:pt idx="5571">
                  <c:v>5.074E-2</c:v>
                </c:pt>
                <c:pt idx="5572">
                  <c:v>5.074E-2</c:v>
                </c:pt>
                <c:pt idx="5573">
                  <c:v>5.074E-2</c:v>
                </c:pt>
                <c:pt idx="5574">
                  <c:v>5.074E-2</c:v>
                </c:pt>
                <c:pt idx="5575">
                  <c:v>5.074E-2</c:v>
                </c:pt>
                <c:pt idx="5576">
                  <c:v>5.074E-2</c:v>
                </c:pt>
                <c:pt idx="5577">
                  <c:v>5.074E-2</c:v>
                </c:pt>
                <c:pt idx="5578">
                  <c:v>5.074E-2</c:v>
                </c:pt>
                <c:pt idx="5579">
                  <c:v>5.074E-2</c:v>
                </c:pt>
                <c:pt idx="5580">
                  <c:v>5.074E-2</c:v>
                </c:pt>
                <c:pt idx="5581">
                  <c:v>5.074E-2</c:v>
                </c:pt>
                <c:pt idx="5582">
                  <c:v>5.074E-2</c:v>
                </c:pt>
                <c:pt idx="5583">
                  <c:v>5.074E-2</c:v>
                </c:pt>
                <c:pt idx="5584">
                  <c:v>5.074E-2</c:v>
                </c:pt>
                <c:pt idx="5585">
                  <c:v>5.074E-2</c:v>
                </c:pt>
                <c:pt idx="5586">
                  <c:v>5.074E-2</c:v>
                </c:pt>
                <c:pt idx="5587">
                  <c:v>5.074E-2</c:v>
                </c:pt>
                <c:pt idx="5588">
                  <c:v>5.074E-2</c:v>
                </c:pt>
                <c:pt idx="5589">
                  <c:v>5.074E-2</c:v>
                </c:pt>
                <c:pt idx="5590">
                  <c:v>5.074E-2</c:v>
                </c:pt>
                <c:pt idx="5591">
                  <c:v>5.074E-2</c:v>
                </c:pt>
                <c:pt idx="5592">
                  <c:v>5.074E-2</c:v>
                </c:pt>
                <c:pt idx="5593">
                  <c:v>5.074E-2</c:v>
                </c:pt>
                <c:pt idx="5594">
                  <c:v>5.074E-2</c:v>
                </c:pt>
                <c:pt idx="5595">
                  <c:v>5.074E-2</c:v>
                </c:pt>
                <c:pt idx="5596">
                  <c:v>5.0689999999999999E-2</c:v>
                </c:pt>
                <c:pt idx="5597">
                  <c:v>5.0689999999999999E-2</c:v>
                </c:pt>
                <c:pt idx="5598">
                  <c:v>5.0689999999999999E-2</c:v>
                </c:pt>
                <c:pt idx="5599">
                  <c:v>5.0689999999999999E-2</c:v>
                </c:pt>
                <c:pt idx="5600">
                  <c:v>5.0689999999999999E-2</c:v>
                </c:pt>
                <c:pt idx="5601">
                  <c:v>5.0689999999999999E-2</c:v>
                </c:pt>
                <c:pt idx="5602">
                  <c:v>5.0689999999999999E-2</c:v>
                </c:pt>
                <c:pt idx="5603">
                  <c:v>5.0689999999999999E-2</c:v>
                </c:pt>
                <c:pt idx="5604">
                  <c:v>5.0639999999999998E-2</c:v>
                </c:pt>
                <c:pt idx="5605">
                  <c:v>5.0639999999999998E-2</c:v>
                </c:pt>
                <c:pt idx="5606">
                  <c:v>5.0639999999999998E-2</c:v>
                </c:pt>
                <c:pt idx="5607">
                  <c:v>5.0639999999999998E-2</c:v>
                </c:pt>
                <c:pt idx="5608">
                  <c:v>5.058E-2</c:v>
                </c:pt>
                <c:pt idx="5609">
                  <c:v>5.058E-2</c:v>
                </c:pt>
                <c:pt idx="5610">
                  <c:v>5.058E-2</c:v>
                </c:pt>
                <c:pt idx="5611">
                  <c:v>5.058E-2</c:v>
                </c:pt>
                <c:pt idx="5612">
                  <c:v>5.0529999999999999E-2</c:v>
                </c:pt>
                <c:pt idx="5613">
                  <c:v>5.0529999999999999E-2</c:v>
                </c:pt>
                <c:pt idx="5614">
                  <c:v>5.0529999999999999E-2</c:v>
                </c:pt>
                <c:pt idx="5615">
                  <c:v>5.0529999999999999E-2</c:v>
                </c:pt>
                <c:pt idx="5616">
                  <c:v>5.0470000000000001E-2</c:v>
                </c:pt>
                <c:pt idx="5617">
                  <c:v>5.0470000000000001E-2</c:v>
                </c:pt>
                <c:pt idx="5618">
                  <c:v>5.042E-2</c:v>
                </c:pt>
                <c:pt idx="5619">
                  <c:v>5.042E-2</c:v>
                </c:pt>
                <c:pt idx="5620">
                  <c:v>5.042E-2</c:v>
                </c:pt>
                <c:pt idx="5621">
                  <c:v>5.0360000000000002E-2</c:v>
                </c:pt>
                <c:pt idx="5622">
                  <c:v>5.0360000000000002E-2</c:v>
                </c:pt>
                <c:pt idx="5623">
                  <c:v>5.0310000000000001E-2</c:v>
                </c:pt>
                <c:pt idx="5624">
                  <c:v>5.0310000000000001E-2</c:v>
                </c:pt>
                <c:pt idx="5625">
                  <c:v>5.0250000000000003E-2</c:v>
                </c:pt>
                <c:pt idx="5626">
                  <c:v>5.0250000000000003E-2</c:v>
                </c:pt>
                <c:pt idx="5627">
                  <c:v>5.0200000000000002E-2</c:v>
                </c:pt>
                <c:pt idx="5628">
                  <c:v>5.0200000000000002E-2</c:v>
                </c:pt>
                <c:pt idx="5629">
                  <c:v>5.015E-2</c:v>
                </c:pt>
                <c:pt idx="5630">
                  <c:v>5.015E-2</c:v>
                </c:pt>
                <c:pt idx="5631">
                  <c:v>5.0090000000000003E-2</c:v>
                </c:pt>
                <c:pt idx="5632">
                  <c:v>5.0090000000000003E-2</c:v>
                </c:pt>
                <c:pt idx="5633">
                  <c:v>5.0040000000000001E-2</c:v>
                </c:pt>
                <c:pt idx="5634">
                  <c:v>4.9979999999999997E-2</c:v>
                </c:pt>
                <c:pt idx="5635">
                  <c:v>4.9979999999999997E-2</c:v>
                </c:pt>
                <c:pt idx="5636">
                  <c:v>4.9930000000000002E-2</c:v>
                </c:pt>
                <c:pt idx="5637">
                  <c:v>4.9869999999999998E-2</c:v>
                </c:pt>
                <c:pt idx="5638">
                  <c:v>4.9869999999999998E-2</c:v>
                </c:pt>
                <c:pt idx="5639">
                  <c:v>4.9820000000000003E-2</c:v>
                </c:pt>
                <c:pt idx="5640">
                  <c:v>4.9759999999999999E-2</c:v>
                </c:pt>
                <c:pt idx="5641">
                  <c:v>4.9759999999999999E-2</c:v>
                </c:pt>
                <c:pt idx="5642">
                  <c:v>4.9709999999999997E-2</c:v>
                </c:pt>
                <c:pt idx="5643">
                  <c:v>4.9660000000000003E-2</c:v>
                </c:pt>
                <c:pt idx="5644">
                  <c:v>4.9599999999999998E-2</c:v>
                </c:pt>
                <c:pt idx="5645">
                  <c:v>4.9599999999999998E-2</c:v>
                </c:pt>
                <c:pt idx="5646">
                  <c:v>4.9549999999999997E-2</c:v>
                </c:pt>
                <c:pt idx="5647">
                  <c:v>4.9489999999999999E-2</c:v>
                </c:pt>
                <c:pt idx="5648">
                  <c:v>4.9489999999999999E-2</c:v>
                </c:pt>
                <c:pt idx="5649">
                  <c:v>4.9439999999999998E-2</c:v>
                </c:pt>
                <c:pt idx="5650">
                  <c:v>4.938E-2</c:v>
                </c:pt>
                <c:pt idx="5651">
                  <c:v>4.9329999999999999E-2</c:v>
                </c:pt>
                <c:pt idx="5652">
                  <c:v>4.9270000000000001E-2</c:v>
                </c:pt>
                <c:pt idx="5653">
                  <c:v>4.922E-2</c:v>
                </c:pt>
                <c:pt idx="5654">
                  <c:v>4.922E-2</c:v>
                </c:pt>
                <c:pt idx="5655">
                  <c:v>4.9169999999999998E-2</c:v>
                </c:pt>
                <c:pt idx="5656">
                  <c:v>4.9110000000000001E-2</c:v>
                </c:pt>
                <c:pt idx="5657">
                  <c:v>4.9059999999999999E-2</c:v>
                </c:pt>
                <c:pt idx="5658">
                  <c:v>4.9000000000000002E-2</c:v>
                </c:pt>
                <c:pt idx="5659">
                  <c:v>4.895E-2</c:v>
                </c:pt>
                <c:pt idx="5660">
                  <c:v>4.895E-2</c:v>
                </c:pt>
                <c:pt idx="5661">
                  <c:v>4.8890000000000003E-2</c:v>
                </c:pt>
                <c:pt idx="5662">
                  <c:v>4.8840000000000001E-2</c:v>
                </c:pt>
                <c:pt idx="5663">
                  <c:v>4.8779999999999997E-2</c:v>
                </c:pt>
                <c:pt idx="5664">
                  <c:v>4.8730000000000002E-2</c:v>
                </c:pt>
                <c:pt idx="5665">
                  <c:v>4.8680000000000001E-2</c:v>
                </c:pt>
                <c:pt idx="5666">
                  <c:v>4.8680000000000001E-2</c:v>
                </c:pt>
                <c:pt idx="5667">
                  <c:v>4.8619999999999997E-2</c:v>
                </c:pt>
                <c:pt idx="5668">
                  <c:v>4.8570000000000002E-2</c:v>
                </c:pt>
                <c:pt idx="5669">
                  <c:v>4.8509999999999998E-2</c:v>
                </c:pt>
                <c:pt idx="5670">
                  <c:v>4.8460000000000003E-2</c:v>
                </c:pt>
                <c:pt idx="5671">
                  <c:v>4.8399999999999999E-2</c:v>
                </c:pt>
                <c:pt idx="5672">
                  <c:v>4.8349999999999997E-2</c:v>
                </c:pt>
                <c:pt idx="5673">
                  <c:v>4.829E-2</c:v>
                </c:pt>
                <c:pt idx="5674">
                  <c:v>4.829E-2</c:v>
                </c:pt>
                <c:pt idx="5675">
                  <c:v>4.8239999999999998E-2</c:v>
                </c:pt>
                <c:pt idx="5676">
                  <c:v>4.8189999999999997E-2</c:v>
                </c:pt>
                <c:pt idx="5677">
                  <c:v>4.8129999999999999E-2</c:v>
                </c:pt>
                <c:pt idx="5678">
                  <c:v>4.8129999999999999E-2</c:v>
                </c:pt>
                <c:pt idx="5679">
                  <c:v>4.8079999999999998E-2</c:v>
                </c:pt>
                <c:pt idx="5680">
                  <c:v>4.802E-2</c:v>
                </c:pt>
                <c:pt idx="5681">
                  <c:v>4.7969999999999999E-2</c:v>
                </c:pt>
                <c:pt idx="5682">
                  <c:v>4.7910000000000001E-2</c:v>
                </c:pt>
                <c:pt idx="5683">
                  <c:v>4.7910000000000001E-2</c:v>
                </c:pt>
                <c:pt idx="5684">
                  <c:v>4.786E-2</c:v>
                </c:pt>
                <c:pt idx="5685">
                  <c:v>4.7800000000000002E-2</c:v>
                </c:pt>
                <c:pt idx="5686">
                  <c:v>4.7750000000000001E-2</c:v>
                </c:pt>
                <c:pt idx="5687">
                  <c:v>4.7699999999999999E-2</c:v>
                </c:pt>
                <c:pt idx="5688">
                  <c:v>4.7699999999999999E-2</c:v>
                </c:pt>
                <c:pt idx="5689">
                  <c:v>4.7640000000000002E-2</c:v>
                </c:pt>
                <c:pt idx="5690">
                  <c:v>4.759E-2</c:v>
                </c:pt>
                <c:pt idx="5691">
                  <c:v>4.759E-2</c:v>
                </c:pt>
                <c:pt idx="5692">
                  <c:v>4.7530000000000003E-2</c:v>
                </c:pt>
                <c:pt idx="5693">
                  <c:v>4.7480000000000001E-2</c:v>
                </c:pt>
                <c:pt idx="5694">
                  <c:v>4.7480000000000001E-2</c:v>
                </c:pt>
                <c:pt idx="5695">
                  <c:v>4.7419999999999997E-2</c:v>
                </c:pt>
                <c:pt idx="5696">
                  <c:v>4.7419999999999997E-2</c:v>
                </c:pt>
                <c:pt idx="5697">
                  <c:v>4.7370000000000002E-2</c:v>
                </c:pt>
                <c:pt idx="5698">
                  <c:v>4.7309999999999998E-2</c:v>
                </c:pt>
                <c:pt idx="5699">
                  <c:v>4.7309999999999998E-2</c:v>
                </c:pt>
                <c:pt idx="5700">
                  <c:v>4.7260000000000003E-2</c:v>
                </c:pt>
                <c:pt idx="5701">
                  <c:v>4.7260000000000003E-2</c:v>
                </c:pt>
                <c:pt idx="5702">
                  <c:v>4.7210000000000002E-2</c:v>
                </c:pt>
                <c:pt idx="5703">
                  <c:v>4.7149999999999997E-2</c:v>
                </c:pt>
                <c:pt idx="5704">
                  <c:v>4.7149999999999997E-2</c:v>
                </c:pt>
                <c:pt idx="5705">
                  <c:v>4.7100000000000003E-2</c:v>
                </c:pt>
                <c:pt idx="5706">
                  <c:v>4.7100000000000003E-2</c:v>
                </c:pt>
                <c:pt idx="5707">
                  <c:v>4.7039999999999998E-2</c:v>
                </c:pt>
                <c:pt idx="5708">
                  <c:v>4.7039999999999998E-2</c:v>
                </c:pt>
                <c:pt idx="5709">
                  <c:v>4.7039999999999998E-2</c:v>
                </c:pt>
                <c:pt idx="5710">
                  <c:v>4.6989999999999997E-2</c:v>
                </c:pt>
                <c:pt idx="5711">
                  <c:v>4.6989999999999997E-2</c:v>
                </c:pt>
                <c:pt idx="5712">
                  <c:v>4.6989999999999997E-2</c:v>
                </c:pt>
                <c:pt idx="5713">
                  <c:v>4.6929999999999999E-2</c:v>
                </c:pt>
                <c:pt idx="5714">
                  <c:v>4.6929999999999999E-2</c:v>
                </c:pt>
                <c:pt idx="5715">
                  <c:v>4.6879999999999998E-2</c:v>
                </c:pt>
                <c:pt idx="5716">
                  <c:v>4.6879999999999998E-2</c:v>
                </c:pt>
                <c:pt idx="5717">
                  <c:v>4.6820000000000001E-2</c:v>
                </c:pt>
                <c:pt idx="5718">
                  <c:v>4.6820000000000001E-2</c:v>
                </c:pt>
                <c:pt idx="5719">
                  <c:v>4.6820000000000001E-2</c:v>
                </c:pt>
                <c:pt idx="5720">
                  <c:v>4.6769999999999999E-2</c:v>
                </c:pt>
                <c:pt idx="5721">
                  <c:v>4.6769999999999999E-2</c:v>
                </c:pt>
                <c:pt idx="5722">
                  <c:v>4.6769999999999999E-2</c:v>
                </c:pt>
                <c:pt idx="5723">
                  <c:v>4.6769999999999999E-2</c:v>
                </c:pt>
                <c:pt idx="5724">
                  <c:v>4.6719999999999998E-2</c:v>
                </c:pt>
                <c:pt idx="5725">
                  <c:v>4.6719999999999998E-2</c:v>
                </c:pt>
                <c:pt idx="5726">
                  <c:v>4.6719999999999998E-2</c:v>
                </c:pt>
                <c:pt idx="5727">
                  <c:v>4.6719999999999998E-2</c:v>
                </c:pt>
                <c:pt idx="5728">
                  <c:v>4.6719999999999998E-2</c:v>
                </c:pt>
                <c:pt idx="5729">
                  <c:v>4.6719999999999998E-2</c:v>
                </c:pt>
                <c:pt idx="5730">
                  <c:v>4.666E-2</c:v>
                </c:pt>
                <c:pt idx="5731">
                  <c:v>4.666E-2</c:v>
                </c:pt>
                <c:pt idx="5732">
                  <c:v>4.666E-2</c:v>
                </c:pt>
                <c:pt idx="5733">
                  <c:v>4.666E-2</c:v>
                </c:pt>
                <c:pt idx="5734">
                  <c:v>4.6609999999999999E-2</c:v>
                </c:pt>
                <c:pt idx="5735">
                  <c:v>4.6609999999999999E-2</c:v>
                </c:pt>
                <c:pt idx="5736">
                  <c:v>4.6609999999999999E-2</c:v>
                </c:pt>
                <c:pt idx="5737">
                  <c:v>4.6609999999999999E-2</c:v>
                </c:pt>
                <c:pt idx="5738">
                  <c:v>4.6609999999999999E-2</c:v>
                </c:pt>
                <c:pt idx="5739">
                  <c:v>4.6609999999999999E-2</c:v>
                </c:pt>
                <c:pt idx="5740">
                  <c:v>4.6550000000000001E-2</c:v>
                </c:pt>
                <c:pt idx="5741">
                  <c:v>4.6550000000000001E-2</c:v>
                </c:pt>
                <c:pt idx="5742">
                  <c:v>4.6550000000000001E-2</c:v>
                </c:pt>
                <c:pt idx="5743">
                  <c:v>4.6550000000000001E-2</c:v>
                </c:pt>
                <c:pt idx="5744">
                  <c:v>4.6550000000000001E-2</c:v>
                </c:pt>
                <c:pt idx="5745">
                  <c:v>4.6550000000000001E-2</c:v>
                </c:pt>
                <c:pt idx="5746">
                  <c:v>4.6550000000000001E-2</c:v>
                </c:pt>
                <c:pt idx="5747">
                  <c:v>4.6550000000000001E-2</c:v>
                </c:pt>
                <c:pt idx="5748">
                  <c:v>4.65E-2</c:v>
                </c:pt>
                <c:pt idx="5749">
                  <c:v>4.65E-2</c:v>
                </c:pt>
                <c:pt idx="5750">
                  <c:v>4.65E-2</c:v>
                </c:pt>
                <c:pt idx="5751">
                  <c:v>4.65E-2</c:v>
                </c:pt>
                <c:pt idx="5752">
                  <c:v>4.6440000000000002E-2</c:v>
                </c:pt>
                <c:pt idx="5753">
                  <c:v>4.6440000000000002E-2</c:v>
                </c:pt>
                <c:pt idx="5754">
                  <c:v>4.6440000000000002E-2</c:v>
                </c:pt>
                <c:pt idx="5755">
                  <c:v>4.6440000000000002E-2</c:v>
                </c:pt>
                <c:pt idx="5756">
                  <c:v>4.6440000000000002E-2</c:v>
                </c:pt>
                <c:pt idx="5757">
                  <c:v>4.6440000000000002E-2</c:v>
                </c:pt>
                <c:pt idx="5758">
                  <c:v>4.6440000000000002E-2</c:v>
                </c:pt>
                <c:pt idx="5759">
                  <c:v>4.6440000000000002E-2</c:v>
                </c:pt>
                <c:pt idx="5760">
                  <c:v>4.6390000000000001E-2</c:v>
                </c:pt>
                <c:pt idx="5761">
                  <c:v>4.6390000000000001E-2</c:v>
                </c:pt>
                <c:pt idx="5762">
                  <c:v>4.6390000000000001E-2</c:v>
                </c:pt>
                <c:pt idx="5763">
                  <c:v>4.6390000000000001E-2</c:v>
                </c:pt>
                <c:pt idx="5764">
                  <c:v>4.6330000000000003E-2</c:v>
                </c:pt>
                <c:pt idx="5765">
                  <c:v>4.6330000000000003E-2</c:v>
                </c:pt>
                <c:pt idx="5766">
                  <c:v>4.6330000000000003E-2</c:v>
                </c:pt>
                <c:pt idx="5767">
                  <c:v>4.6280000000000002E-2</c:v>
                </c:pt>
                <c:pt idx="5768">
                  <c:v>4.6280000000000002E-2</c:v>
                </c:pt>
                <c:pt idx="5769">
                  <c:v>4.6280000000000002E-2</c:v>
                </c:pt>
                <c:pt idx="5770">
                  <c:v>4.623E-2</c:v>
                </c:pt>
                <c:pt idx="5771">
                  <c:v>4.623E-2</c:v>
                </c:pt>
                <c:pt idx="5772">
                  <c:v>4.623E-2</c:v>
                </c:pt>
                <c:pt idx="5773">
                  <c:v>4.6170000000000003E-2</c:v>
                </c:pt>
                <c:pt idx="5774">
                  <c:v>4.6170000000000003E-2</c:v>
                </c:pt>
                <c:pt idx="5775">
                  <c:v>4.6170000000000003E-2</c:v>
                </c:pt>
                <c:pt idx="5776">
                  <c:v>4.6120000000000001E-2</c:v>
                </c:pt>
                <c:pt idx="5777">
                  <c:v>4.6120000000000001E-2</c:v>
                </c:pt>
                <c:pt idx="5778">
                  <c:v>4.6059999999999997E-2</c:v>
                </c:pt>
                <c:pt idx="5779">
                  <c:v>4.6059999999999997E-2</c:v>
                </c:pt>
                <c:pt idx="5780">
                  <c:v>4.6010000000000002E-2</c:v>
                </c:pt>
                <c:pt idx="5781">
                  <c:v>4.6010000000000002E-2</c:v>
                </c:pt>
                <c:pt idx="5782">
                  <c:v>4.5949999999999998E-2</c:v>
                </c:pt>
                <c:pt idx="5783">
                  <c:v>4.5949999999999998E-2</c:v>
                </c:pt>
                <c:pt idx="5784">
                  <c:v>4.5900000000000003E-2</c:v>
                </c:pt>
                <c:pt idx="5785">
                  <c:v>4.5900000000000003E-2</c:v>
                </c:pt>
                <c:pt idx="5786">
                  <c:v>4.5839999999999999E-2</c:v>
                </c:pt>
                <c:pt idx="5787">
                  <c:v>4.5789999999999997E-2</c:v>
                </c:pt>
                <c:pt idx="5788">
                  <c:v>4.5789999999999997E-2</c:v>
                </c:pt>
                <c:pt idx="5789">
                  <c:v>4.573E-2</c:v>
                </c:pt>
                <c:pt idx="5790">
                  <c:v>4.573E-2</c:v>
                </c:pt>
                <c:pt idx="5791">
                  <c:v>4.5679999999999998E-2</c:v>
                </c:pt>
                <c:pt idx="5792">
                  <c:v>4.5629999999999997E-2</c:v>
                </c:pt>
                <c:pt idx="5793">
                  <c:v>4.5629999999999997E-2</c:v>
                </c:pt>
                <c:pt idx="5794">
                  <c:v>4.5569999999999999E-2</c:v>
                </c:pt>
                <c:pt idx="5795">
                  <c:v>4.5519999999999998E-2</c:v>
                </c:pt>
                <c:pt idx="5796">
                  <c:v>4.546E-2</c:v>
                </c:pt>
                <c:pt idx="5797">
                  <c:v>4.5409999999999999E-2</c:v>
                </c:pt>
                <c:pt idx="5798">
                  <c:v>4.5350000000000001E-2</c:v>
                </c:pt>
                <c:pt idx="5799">
                  <c:v>4.5350000000000001E-2</c:v>
                </c:pt>
                <c:pt idx="5800">
                  <c:v>4.53E-2</c:v>
                </c:pt>
                <c:pt idx="5801">
                  <c:v>4.5240000000000002E-2</c:v>
                </c:pt>
                <c:pt idx="5802">
                  <c:v>4.5190000000000001E-2</c:v>
                </c:pt>
                <c:pt idx="5803">
                  <c:v>4.514E-2</c:v>
                </c:pt>
                <c:pt idx="5804">
                  <c:v>4.5080000000000002E-2</c:v>
                </c:pt>
                <c:pt idx="5805">
                  <c:v>4.5030000000000001E-2</c:v>
                </c:pt>
                <c:pt idx="5806">
                  <c:v>4.4970000000000003E-2</c:v>
                </c:pt>
                <c:pt idx="5807">
                  <c:v>4.4970000000000003E-2</c:v>
                </c:pt>
                <c:pt idx="5808">
                  <c:v>4.4920000000000002E-2</c:v>
                </c:pt>
                <c:pt idx="5809">
                  <c:v>4.4859999999999997E-2</c:v>
                </c:pt>
                <c:pt idx="5810">
                  <c:v>4.4810000000000003E-2</c:v>
                </c:pt>
                <c:pt idx="5811">
                  <c:v>4.4699999999999997E-2</c:v>
                </c:pt>
                <c:pt idx="5812">
                  <c:v>4.4650000000000002E-2</c:v>
                </c:pt>
                <c:pt idx="5813">
                  <c:v>4.4589999999999998E-2</c:v>
                </c:pt>
                <c:pt idx="5814">
                  <c:v>4.4540000000000003E-2</c:v>
                </c:pt>
                <c:pt idx="5815">
                  <c:v>4.4479999999999999E-2</c:v>
                </c:pt>
                <c:pt idx="5816">
                  <c:v>4.4429999999999997E-2</c:v>
                </c:pt>
                <c:pt idx="5817">
                  <c:v>4.437E-2</c:v>
                </c:pt>
                <c:pt idx="5818">
                  <c:v>4.4319999999999998E-2</c:v>
                </c:pt>
                <c:pt idx="5819">
                  <c:v>4.4260000000000001E-2</c:v>
                </c:pt>
                <c:pt idx="5820">
                  <c:v>4.4209999999999999E-2</c:v>
                </c:pt>
                <c:pt idx="5821">
                  <c:v>4.41E-2</c:v>
                </c:pt>
                <c:pt idx="5822">
                  <c:v>4.4049999999999999E-2</c:v>
                </c:pt>
                <c:pt idx="5823">
                  <c:v>4.3990000000000001E-2</c:v>
                </c:pt>
                <c:pt idx="5824">
                  <c:v>4.394E-2</c:v>
                </c:pt>
                <c:pt idx="5825">
                  <c:v>4.3880000000000002E-2</c:v>
                </c:pt>
                <c:pt idx="5826">
                  <c:v>4.3830000000000001E-2</c:v>
                </c:pt>
                <c:pt idx="5827">
                  <c:v>4.3720000000000002E-2</c:v>
                </c:pt>
                <c:pt idx="5828">
                  <c:v>4.367E-2</c:v>
                </c:pt>
                <c:pt idx="5829">
                  <c:v>4.3610000000000003E-2</c:v>
                </c:pt>
                <c:pt idx="5830">
                  <c:v>4.3560000000000001E-2</c:v>
                </c:pt>
                <c:pt idx="5831">
                  <c:v>4.3450000000000003E-2</c:v>
                </c:pt>
                <c:pt idx="5832">
                  <c:v>4.3389999999999998E-2</c:v>
                </c:pt>
                <c:pt idx="5833">
                  <c:v>4.3339999999999997E-2</c:v>
                </c:pt>
                <c:pt idx="5834">
                  <c:v>4.3279999999999999E-2</c:v>
                </c:pt>
                <c:pt idx="5835">
                  <c:v>4.3229999999999998E-2</c:v>
                </c:pt>
                <c:pt idx="5836">
                  <c:v>4.3119999999999999E-2</c:v>
                </c:pt>
                <c:pt idx="5837">
                  <c:v>4.3069999999999997E-2</c:v>
                </c:pt>
                <c:pt idx="5838">
                  <c:v>4.301E-2</c:v>
                </c:pt>
                <c:pt idx="5839">
                  <c:v>4.2959999999999998E-2</c:v>
                </c:pt>
                <c:pt idx="5840">
                  <c:v>4.2900000000000001E-2</c:v>
                </c:pt>
                <c:pt idx="5841">
                  <c:v>4.2790000000000002E-2</c:v>
                </c:pt>
                <c:pt idx="5842">
                  <c:v>4.274E-2</c:v>
                </c:pt>
                <c:pt idx="5843">
                  <c:v>4.2689999999999999E-2</c:v>
                </c:pt>
                <c:pt idx="5844">
                  <c:v>4.2630000000000001E-2</c:v>
                </c:pt>
                <c:pt idx="5845">
                  <c:v>4.2520000000000002E-2</c:v>
                </c:pt>
                <c:pt idx="5846">
                  <c:v>4.2470000000000001E-2</c:v>
                </c:pt>
                <c:pt idx="5847">
                  <c:v>4.2410000000000003E-2</c:v>
                </c:pt>
                <c:pt idx="5848">
                  <c:v>4.2360000000000002E-2</c:v>
                </c:pt>
                <c:pt idx="5849">
                  <c:v>4.2250000000000003E-2</c:v>
                </c:pt>
                <c:pt idx="5850">
                  <c:v>4.2200000000000001E-2</c:v>
                </c:pt>
                <c:pt idx="5851">
                  <c:v>4.2139999999999997E-2</c:v>
                </c:pt>
                <c:pt idx="5852">
                  <c:v>4.2090000000000002E-2</c:v>
                </c:pt>
                <c:pt idx="5853">
                  <c:v>4.2029999999999998E-2</c:v>
                </c:pt>
                <c:pt idx="5854">
                  <c:v>4.1980000000000003E-2</c:v>
                </c:pt>
                <c:pt idx="5855">
                  <c:v>4.1919999999999999E-2</c:v>
                </c:pt>
                <c:pt idx="5856">
                  <c:v>4.1869999999999997E-2</c:v>
                </c:pt>
                <c:pt idx="5857">
                  <c:v>4.181E-2</c:v>
                </c:pt>
                <c:pt idx="5858">
                  <c:v>4.1759999999999999E-2</c:v>
                </c:pt>
                <c:pt idx="5859">
                  <c:v>4.165E-2</c:v>
                </c:pt>
                <c:pt idx="5860">
                  <c:v>4.1599999999999998E-2</c:v>
                </c:pt>
                <c:pt idx="5861">
                  <c:v>4.1540000000000001E-2</c:v>
                </c:pt>
                <c:pt idx="5862">
                  <c:v>4.1489999999999999E-2</c:v>
                </c:pt>
                <c:pt idx="5863">
                  <c:v>4.1430000000000002E-2</c:v>
                </c:pt>
                <c:pt idx="5864">
                  <c:v>4.138E-2</c:v>
                </c:pt>
                <c:pt idx="5865">
                  <c:v>4.1320000000000003E-2</c:v>
                </c:pt>
                <c:pt idx="5866">
                  <c:v>4.1270000000000001E-2</c:v>
                </c:pt>
                <c:pt idx="5867">
                  <c:v>4.122E-2</c:v>
                </c:pt>
                <c:pt idx="5868">
                  <c:v>4.1160000000000002E-2</c:v>
                </c:pt>
                <c:pt idx="5869">
                  <c:v>4.1110000000000001E-2</c:v>
                </c:pt>
                <c:pt idx="5870">
                  <c:v>4.1050000000000003E-2</c:v>
                </c:pt>
                <c:pt idx="5871">
                  <c:v>4.1000000000000002E-2</c:v>
                </c:pt>
                <c:pt idx="5872">
                  <c:v>4.0939999999999997E-2</c:v>
                </c:pt>
                <c:pt idx="5873">
                  <c:v>4.0939999999999997E-2</c:v>
                </c:pt>
                <c:pt idx="5874">
                  <c:v>4.0890000000000003E-2</c:v>
                </c:pt>
                <c:pt idx="5875">
                  <c:v>4.0829999999999998E-2</c:v>
                </c:pt>
                <c:pt idx="5876">
                  <c:v>4.0779999999999997E-2</c:v>
                </c:pt>
                <c:pt idx="5877">
                  <c:v>4.0730000000000002E-2</c:v>
                </c:pt>
                <c:pt idx="5878">
                  <c:v>4.0669999999999998E-2</c:v>
                </c:pt>
                <c:pt idx="5879">
                  <c:v>4.0620000000000003E-2</c:v>
                </c:pt>
                <c:pt idx="5880">
                  <c:v>4.0559999999999999E-2</c:v>
                </c:pt>
                <c:pt idx="5881">
                  <c:v>4.0509999999999997E-2</c:v>
                </c:pt>
                <c:pt idx="5882">
                  <c:v>4.0509999999999997E-2</c:v>
                </c:pt>
                <c:pt idx="5883">
                  <c:v>4.045E-2</c:v>
                </c:pt>
                <c:pt idx="5884">
                  <c:v>4.0399999999999998E-2</c:v>
                </c:pt>
                <c:pt idx="5885">
                  <c:v>4.0399999999999998E-2</c:v>
                </c:pt>
                <c:pt idx="5886">
                  <c:v>4.0340000000000001E-2</c:v>
                </c:pt>
                <c:pt idx="5887">
                  <c:v>4.0289999999999999E-2</c:v>
                </c:pt>
                <c:pt idx="5888">
                  <c:v>4.0289999999999999E-2</c:v>
                </c:pt>
                <c:pt idx="5889">
                  <c:v>4.0239999999999998E-2</c:v>
                </c:pt>
                <c:pt idx="5890">
                  <c:v>4.018E-2</c:v>
                </c:pt>
                <c:pt idx="5891">
                  <c:v>4.018E-2</c:v>
                </c:pt>
                <c:pt idx="5892">
                  <c:v>4.0129999999999999E-2</c:v>
                </c:pt>
                <c:pt idx="5893">
                  <c:v>4.0070000000000001E-2</c:v>
                </c:pt>
                <c:pt idx="5894">
                  <c:v>4.002E-2</c:v>
                </c:pt>
                <c:pt idx="5895">
                  <c:v>4.002E-2</c:v>
                </c:pt>
                <c:pt idx="5896">
                  <c:v>3.9960000000000002E-2</c:v>
                </c:pt>
                <c:pt idx="5897">
                  <c:v>3.9960000000000002E-2</c:v>
                </c:pt>
                <c:pt idx="5898">
                  <c:v>3.9910000000000001E-2</c:v>
                </c:pt>
                <c:pt idx="5899">
                  <c:v>3.9910000000000001E-2</c:v>
                </c:pt>
                <c:pt idx="5900">
                  <c:v>3.9849999999999997E-2</c:v>
                </c:pt>
                <c:pt idx="5901">
                  <c:v>3.9849999999999997E-2</c:v>
                </c:pt>
                <c:pt idx="5902">
                  <c:v>3.9800000000000002E-2</c:v>
                </c:pt>
                <c:pt idx="5903">
                  <c:v>3.9800000000000002E-2</c:v>
                </c:pt>
                <c:pt idx="5904">
                  <c:v>3.9750000000000001E-2</c:v>
                </c:pt>
                <c:pt idx="5905">
                  <c:v>3.9750000000000001E-2</c:v>
                </c:pt>
                <c:pt idx="5906">
                  <c:v>3.9690000000000003E-2</c:v>
                </c:pt>
                <c:pt idx="5907">
                  <c:v>3.9690000000000003E-2</c:v>
                </c:pt>
                <c:pt idx="5908">
                  <c:v>3.9640000000000002E-2</c:v>
                </c:pt>
                <c:pt idx="5909">
                  <c:v>3.9579999999999997E-2</c:v>
                </c:pt>
                <c:pt idx="5910">
                  <c:v>3.9579999999999997E-2</c:v>
                </c:pt>
                <c:pt idx="5911">
                  <c:v>3.9530000000000003E-2</c:v>
                </c:pt>
                <c:pt idx="5912">
                  <c:v>3.9530000000000003E-2</c:v>
                </c:pt>
                <c:pt idx="5913">
                  <c:v>3.9469999999999998E-2</c:v>
                </c:pt>
                <c:pt idx="5914">
                  <c:v>3.9469999999999998E-2</c:v>
                </c:pt>
                <c:pt idx="5915">
                  <c:v>3.9469999999999998E-2</c:v>
                </c:pt>
                <c:pt idx="5916">
                  <c:v>3.9419999999999997E-2</c:v>
                </c:pt>
                <c:pt idx="5917">
                  <c:v>3.9419999999999997E-2</c:v>
                </c:pt>
                <c:pt idx="5918">
                  <c:v>3.9359999999999999E-2</c:v>
                </c:pt>
                <c:pt idx="5919">
                  <c:v>3.9359999999999999E-2</c:v>
                </c:pt>
                <c:pt idx="5920">
                  <c:v>3.9309999999999998E-2</c:v>
                </c:pt>
                <c:pt idx="5921">
                  <c:v>3.9309999999999998E-2</c:v>
                </c:pt>
                <c:pt idx="5922">
                  <c:v>3.9260000000000003E-2</c:v>
                </c:pt>
                <c:pt idx="5923">
                  <c:v>3.9260000000000003E-2</c:v>
                </c:pt>
                <c:pt idx="5924">
                  <c:v>3.9199999999999999E-2</c:v>
                </c:pt>
                <c:pt idx="5925">
                  <c:v>3.9199999999999999E-2</c:v>
                </c:pt>
                <c:pt idx="5926">
                  <c:v>3.9149999999999997E-2</c:v>
                </c:pt>
                <c:pt idx="5927">
                  <c:v>3.909E-2</c:v>
                </c:pt>
                <c:pt idx="5928">
                  <c:v>3.909E-2</c:v>
                </c:pt>
                <c:pt idx="5929">
                  <c:v>3.9039999999999998E-2</c:v>
                </c:pt>
                <c:pt idx="5930">
                  <c:v>3.9039999999999998E-2</c:v>
                </c:pt>
                <c:pt idx="5931">
                  <c:v>3.9039999999999998E-2</c:v>
                </c:pt>
                <c:pt idx="5932">
                  <c:v>3.8980000000000001E-2</c:v>
                </c:pt>
                <c:pt idx="5933">
                  <c:v>3.8980000000000001E-2</c:v>
                </c:pt>
                <c:pt idx="5934">
                  <c:v>3.8929999999999999E-2</c:v>
                </c:pt>
                <c:pt idx="5935">
                  <c:v>3.8929999999999999E-2</c:v>
                </c:pt>
                <c:pt idx="5936">
                  <c:v>3.8870000000000002E-2</c:v>
                </c:pt>
                <c:pt idx="5937">
                  <c:v>3.882E-2</c:v>
                </c:pt>
                <c:pt idx="5938">
                  <c:v>3.882E-2</c:v>
                </c:pt>
                <c:pt idx="5939">
                  <c:v>3.8760000000000003E-2</c:v>
                </c:pt>
                <c:pt idx="5940">
                  <c:v>3.8710000000000001E-2</c:v>
                </c:pt>
                <c:pt idx="5941">
                  <c:v>3.8710000000000001E-2</c:v>
                </c:pt>
                <c:pt idx="5942">
                  <c:v>3.866E-2</c:v>
                </c:pt>
                <c:pt idx="5943">
                  <c:v>3.8600000000000002E-2</c:v>
                </c:pt>
                <c:pt idx="5944">
                  <c:v>3.8600000000000002E-2</c:v>
                </c:pt>
                <c:pt idx="5945">
                  <c:v>3.8550000000000001E-2</c:v>
                </c:pt>
                <c:pt idx="5946">
                  <c:v>3.8490000000000003E-2</c:v>
                </c:pt>
                <c:pt idx="5947">
                  <c:v>3.8490000000000003E-2</c:v>
                </c:pt>
                <c:pt idx="5948">
                  <c:v>3.8440000000000002E-2</c:v>
                </c:pt>
                <c:pt idx="5949">
                  <c:v>3.8379999999999997E-2</c:v>
                </c:pt>
                <c:pt idx="5950">
                  <c:v>3.8379999999999997E-2</c:v>
                </c:pt>
                <c:pt idx="5951">
                  <c:v>3.8330000000000003E-2</c:v>
                </c:pt>
                <c:pt idx="5952">
                  <c:v>3.8269999999999998E-2</c:v>
                </c:pt>
                <c:pt idx="5953">
                  <c:v>3.8219999999999997E-2</c:v>
                </c:pt>
                <c:pt idx="5954">
                  <c:v>3.8219999999999997E-2</c:v>
                </c:pt>
                <c:pt idx="5955">
                  <c:v>3.8170000000000003E-2</c:v>
                </c:pt>
                <c:pt idx="5956">
                  <c:v>3.8109999999999998E-2</c:v>
                </c:pt>
                <c:pt idx="5957">
                  <c:v>3.8059999999999997E-2</c:v>
                </c:pt>
                <c:pt idx="5958">
                  <c:v>3.7999999999999999E-2</c:v>
                </c:pt>
                <c:pt idx="5959">
                  <c:v>3.7949999999999998E-2</c:v>
                </c:pt>
                <c:pt idx="5960">
                  <c:v>3.789E-2</c:v>
                </c:pt>
                <c:pt idx="5961">
                  <c:v>3.7839999999999999E-2</c:v>
                </c:pt>
                <c:pt idx="5962">
                  <c:v>3.7780000000000001E-2</c:v>
                </c:pt>
                <c:pt idx="5963">
                  <c:v>3.773E-2</c:v>
                </c:pt>
                <c:pt idx="5964">
                  <c:v>3.773E-2</c:v>
                </c:pt>
                <c:pt idx="5965">
                  <c:v>3.7679999999999998E-2</c:v>
                </c:pt>
                <c:pt idx="5966">
                  <c:v>3.7620000000000001E-2</c:v>
                </c:pt>
                <c:pt idx="5967">
                  <c:v>3.7569999999999999E-2</c:v>
                </c:pt>
                <c:pt idx="5968">
                  <c:v>3.7510000000000002E-2</c:v>
                </c:pt>
                <c:pt idx="5969">
                  <c:v>3.746E-2</c:v>
                </c:pt>
                <c:pt idx="5970">
                  <c:v>3.7400000000000003E-2</c:v>
                </c:pt>
                <c:pt idx="5971">
                  <c:v>3.7350000000000001E-2</c:v>
                </c:pt>
                <c:pt idx="5972">
                  <c:v>3.7289999999999997E-2</c:v>
                </c:pt>
                <c:pt idx="5973">
                  <c:v>3.7190000000000001E-2</c:v>
                </c:pt>
                <c:pt idx="5974">
                  <c:v>3.7130000000000003E-2</c:v>
                </c:pt>
                <c:pt idx="5975">
                  <c:v>3.7080000000000002E-2</c:v>
                </c:pt>
                <c:pt idx="5976">
                  <c:v>3.7019999999999997E-2</c:v>
                </c:pt>
                <c:pt idx="5977">
                  <c:v>3.6970000000000003E-2</c:v>
                </c:pt>
                <c:pt idx="5978">
                  <c:v>3.6909999999999998E-2</c:v>
                </c:pt>
                <c:pt idx="5979">
                  <c:v>3.6859999999999997E-2</c:v>
                </c:pt>
                <c:pt idx="5980">
                  <c:v>3.6799999999999999E-2</c:v>
                </c:pt>
                <c:pt idx="5981">
                  <c:v>3.6749999999999998E-2</c:v>
                </c:pt>
                <c:pt idx="5982">
                  <c:v>3.6639999999999999E-2</c:v>
                </c:pt>
                <c:pt idx="5983">
                  <c:v>3.6589999999999998E-2</c:v>
                </c:pt>
                <c:pt idx="5984">
                  <c:v>3.653E-2</c:v>
                </c:pt>
                <c:pt idx="5985">
                  <c:v>3.6479999999999999E-2</c:v>
                </c:pt>
                <c:pt idx="5986">
                  <c:v>3.6420000000000001E-2</c:v>
                </c:pt>
                <c:pt idx="5987">
                  <c:v>3.637E-2</c:v>
                </c:pt>
                <c:pt idx="5988">
                  <c:v>3.6260000000000001E-2</c:v>
                </c:pt>
                <c:pt idx="5989">
                  <c:v>3.6209999999999999E-2</c:v>
                </c:pt>
                <c:pt idx="5990">
                  <c:v>3.6150000000000002E-2</c:v>
                </c:pt>
                <c:pt idx="5991">
                  <c:v>3.6040000000000003E-2</c:v>
                </c:pt>
                <c:pt idx="5992">
                  <c:v>3.5990000000000001E-2</c:v>
                </c:pt>
                <c:pt idx="5993">
                  <c:v>3.5929999999999997E-2</c:v>
                </c:pt>
                <c:pt idx="5994">
                  <c:v>3.5880000000000002E-2</c:v>
                </c:pt>
                <c:pt idx="5995">
                  <c:v>3.5819999999999998E-2</c:v>
                </c:pt>
                <c:pt idx="5996">
                  <c:v>3.5720000000000002E-2</c:v>
                </c:pt>
                <c:pt idx="5997">
                  <c:v>3.5659999999999997E-2</c:v>
                </c:pt>
                <c:pt idx="5998">
                  <c:v>3.5610000000000003E-2</c:v>
                </c:pt>
                <c:pt idx="5999">
                  <c:v>3.5549999999999998E-2</c:v>
                </c:pt>
                <c:pt idx="6000">
                  <c:v>3.5499999999999997E-2</c:v>
                </c:pt>
                <c:pt idx="6001">
                  <c:v>3.5389999999999998E-2</c:v>
                </c:pt>
                <c:pt idx="6002">
                  <c:v>3.533E-2</c:v>
                </c:pt>
                <c:pt idx="6003">
                  <c:v>3.5279999999999999E-2</c:v>
                </c:pt>
                <c:pt idx="6004">
                  <c:v>3.517E-2</c:v>
                </c:pt>
                <c:pt idx="6005">
                  <c:v>3.5119999999999998E-2</c:v>
                </c:pt>
                <c:pt idx="6006">
                  <c:v>3.5060000000000001E-2</c:v>
                </c:pt>
                <c:pt idx="6007">
                  <c:v>3.5009999999999999E-2</c:v>
                </c:pt>
                <c:pt idx="6008">
                  <c:v>3.49E-2</c:v>
                </c:pt>
                <c:pt idx="6009">
                  <c:v>3.4840000000000003E-2</c:v>
                </c:pt>
                <c:pt idx="6010">
                  <c:v>3.4790000000000001E-2</c:v>
                </c:pt>
                <c:pt idx="6011">
                  <c:v>3.474E-2</c:v>
                </c:pt>
                <c:pt idx="6012">
                  <c:v>3.4680000000000002E-2</c:v>
                </c:pt>
                <c:pt idx="6013">
                  <c:v>3.4630000000000001E-2</c:v>
                </c:pt>
                <c:pt idx="6014">
                  <c:v>3.4520000000000002E-2</c:v>
                </c:pt>
                <c:pt idx="6015">
                  <c:v>3.4459999999999998E-2</c:v>
                </c:pt>
                <c:pt idx="6016">
                  <c:v>3.4410000000000003E-2</c:v>
                </c:pt>
                <c:pt idx="6017">
                  <c:v>3.4349999999999999E-2</c:v>
                </c:pt>
                <c:pt idx="6018">
                  <c:v>3.4299999999999997E-2</c:v>
                </c:pt>
                <c:pt idx="6019">
                  <c:v>3.4250000000000003E-2</c:v>
                </c:pt>
                <c:pt idx="6020">
                  <c:v>3.4139999999999997E-2</c:v>
                </c:pt>
                <c:pt idx="6021">
                  <c:v>3.4079999999999999E-2</c:v>
                </c:pt>
                <c:pt idx="6022">
                  <c:v>3.4029999999999998E-2</c:v>
                </c:pt>
                <c:pt idx="6023">
                  <c:v>3.397E-2</c:v>
                </c:pt>
                <c:pt idx="6024">
                  <c:v>3.3919999999999999E-2</c:v>
                </c:pt>
                <c:pt idx="6025">
                  <c:v>3.3860000000000001E-2</c:v>
                </c:pt>
                <c:pt idx="6026">
                  <c:v>3.381E-2</c:v>
                </c:pt>
                <c:pt idx="6027">
                  <c:v>3.3759999999999998E-2</c:v>
                </c:pt>
                <c:pt idx="6028">
                  <c:v>3.3700000000000001E-2</c:v>
                </c:pt>
                <c:pt idx="6029">
                  <c:v>3.3649999999999999E-2</c:v>
                </c:pt>
                <c:pt idx="6030">
                  <c:v>3.3590000000000002E-2</c:v>
                </c:pt>
                <c:pt idx="6031">
                  <c:v>3.354E-2</c:v>
                </c:pt>
                <c:pt idx="6032">
                  <c:v>3.3480000000000003E-2</c:v>
                </c:pt>
                <c:pt idx="6033">
                  <c:v>3.3430000000000001E-2</c:v>
                </c:pt>
                <c:pt idx="6034">
                  <c:v>3.3369999999999997E-2</c:v>
                </c:pt>
                <c:pt idx="6035">
                  <c:v>3.3320000000000002E-2</c:v>
                </c:pt>
                <c:pt idx="6036">
                  <c:v>3.3270000000000001E-2</c:v>
                </c:pt>
                <c:pt idx="6037">
                  <c:v>3.3210000000000003E-2</c:v>
                </c:pt>
                <c:pt idx="6038">
                  <c:v>3.3160000000000002E-2</c:v>
                </c:pt>
                <c:pt idx="6039">
                  <c:v>3.3099999999999997E-2</c:v>
                </c:pt>
                <c:pt idx="6040">
                  <c:v>3.3050000000000003E-2</c:v>
                </c:pt>
                <c:pt idx="6041">
                  <c:v>3.2989999999999998E-2</c:v>
                </c:pt>
                <c:pt idx="6042">
                  <c:v>3.2989999999999998E-2</c:v>
                </c:pt>
                <c:pt idx="6043">
                  <c:v>3.2939999999999997E-2</c:v>
                </c:pt>
                <c:pt idx="6044">
                  <c:v>3.288E-2</c:v>
                </c:pt>
                <c:pt idx="6045">
                  <c:v>3.2829999999999998E-2</c:v>
                </c:pt>
                <c:pt idx="6046">
                  <c:v>3.2829999999999998E-2</c:v>
                </c:pt>
                <c:pt idx="6047">
                  <c:v>3.2779999999999997E-2</c:v>
                </c:pt>
                <c:pt idx="6048">
                  <c:v>3.2719999999999999E-2</c:v>
                </c:pt>
                <c:pt idx="6049">
                  <c:v>3.2669999999999998E-2</c:v>
                </c:pt>
                <c:pt idx="6050">
                  <c:v>3.2669999999999998E-2</c:v>
                </c:pt>
                <c:pt idx="6051">
                  <c:v>3.261E-2</c:v>
                </c:pt>
                <c:pt idx="6052">
                  <c:v>3.2559999999999999E-2</c:v>
                </c:pt>
                <c:pt idx="6053">
                  <c:v>3.2500000000000001E-2</c:v>
                </c:pt>
                <c:pt idx="6054">
                  <c:v>3.2500000000000001E-2</c:v>
                </c:pt>
                <c:pt idx="6055">
                  <c:v>3.245E-2</c:v>
                </c:pt>
                <c:pt idx="6056">
                  <c:v>3.2390000000000002E-2</c:v>
                </c:pt>
                <c:pt idx="6057">
                  <c:v>3.2390000000000002E-2</c:v>
                </c:pt>
                <c:pt idx="6058">
                  <c:v>3.2340000000000001E-2</c:v>
                </c:pt>
                <c:pt idx="6059">
                  <c:v>3.2340000000000001E-2</c:v>
                </c:pt>
                <c:pt idx="6060">
                  <c:v>3.2280000000000003E-2</c:v>
                </c:pt>
                <c:pt idx="6061">
                  <c:v>3.2230000000000002E-2</c:v>
                </c:pt>
                <c:pt idx="6062">
                  <c:v>3.2230000000000002E-2</c:v>
                </c:pt>
                <c:pt idx="6063">
                  <c:v>3.218E-2</c:v>
                </c:pt>
                <c:pt idx="6064">
                  <c:v>3.218E-2</c:v>
                </c:pt>
                <c:pt idx="6065">
                  <c:v>3.2120000000000003E-2</c:v>
                </c:pt>
                <c:pt idx="6066">
                  <c:v>3.2120000000000003E-2</c:v>
                </c:pt>
                <c:pt idx="6067">
                  <c:v>3.2070000000000001E-2</c:v>
                </c:pt>
                <c:pt idx="6068">
                  <c:v>3.2070000000000001E-2</c:v>
                </c:pt>
                <c:pt idx="6069">
                  <c:v>3.2009999999999997E-2</c:v>
                </c:pt>
                <c:pt idx="6070">
                  <c:v>3.1960000000000002E-2</c:v>
                </c:pt>
                <c:pt idx="6071">
                  <c:v>3.1960000000000002E-2</c:v>
                </c:pt>
                <c:pt idx="6072">
                  <c:v>3.1899999999999998E-2</c:v>
                </c:pt>
                <c:pt idx="6073">
                  <c:v>3.1899999999999998E-2</c:v>
                </c:pt>
                <c:pt idx="6074">
                  <c:v>3.1899999999999998E-2</c:v>
                </c:pt>
                <c:pt idx="6075">
                  <c:v>3.1850000000000003E-2</c:v>
                </c:pt>
                <c:pt idx="6076">
                  <c:v>3.1850000000000003E-2</c:v>
                </c:pt>
                <c:pt idx="6077">
                  <c:v>3.1789999999999999E-2</c:v>
                </c:pt>
                <c:pt idx="6078">
                  <c:v>3.1789999999999999E-2</c:v>
                </c:pt>
                <c:pt idx="6079">
                  <c:v>3.1789999999999999E-2</c:v>
                </c:pt>
                <c:pt idx="6080">
                  <c:v>3.1739999999999997E-2</c:v>
                </c:pt>
                <c:pt idx="6081">
                  <c:v>3.1739999999999997E-2</c:v>
                </c:pt>
                <c:pt idx="6082">
                  <c:v>3.1690000000000003E-2</c:v>
                </c:pt>
                <c:pt idx="6083">
                  <c:v>3.1690000000000003E-2</c:v>
                </c:pt>
                <c:pt idx="6084">
                  <c:v>3.1629999999999998E-2</c:v>
                </c:pt>
                <c:pt idx="6085">
                  <c:v>3.1629999999999998E-2</c:v>
                </c:pt>
                <c:pt idx="6086">
                  <c:v>3.1579999999999997E-2</c:v>
                </c:pt>
                <c:pt idx="6087">
                  <c:v>3.1579999999999997E-2</c:v>
                </c:pt>
                <c:pt idx="6088">
                  <c:v>3.1579999999999997E-2</c:v>
                </c:pt>
                <c:pt idx="6089">
                  <c:v>3.1519999999999999E-2</c:v>
                </c:pt>
                <c:pt idx="6090">
                  <c:v>3.1519999999999999E-2</c:v>
                </c:pt>
                <c:pt idx="6091">
                  <c:v>3.1519999999999999E-2</c:v>
                </c:pt>
                <c:pt idx="6092">
                  <c:v>3.1469999999999998E-2</c:v>
                </c:pt>
                <c:pt idx="6093">
                  <c:v>3.1469999999999998E-2</c:v>
                </c:pt>
                <c:pt idx="6094">
                  <c:v>3.1469999999999998E-2</c:v>
                </c:pt>
                <c:pt idx="6095">
                  <c:v>3.141E-2</c:v>
                </c:pt>
                <c:pt idx="6096">
                  <c:v>3.141E-2</c:v>
                </c:pt>
                <c:pt idx="6097">
                  <c:v>3.1359999999999999E-2</c:v>
                </c:pt>
                <c:pt idx="6098">
                  <c:v>3.1359999999999999E-2</c:v>
                </c:pt>
                <c:pt idx="6099">
                  <c:v>3.1300000000000001E-2</c:v>
                </c:pt>
                <c:pt idx="6100">
                  <c:v>3.1300000000000001E-2</c:v>
                </c:pt>
                <c:pt idx="6101">
                  <c:v>3.125E-2</c:v>
                </c:pt>
                <c:pt idx="6102">
                  <c:v>3.125E-2</c:v>
                </c:pt>
                <c:pt idx="6103">
                  <c:v>3.125E-2</c:v>
                </c:pt>
                <c:pt idx="6104">
                  <c:v>3.1199999999999999E-2</c:v>
                </c:pt>
                <c:pt idx="6105">
                  <c:v>3.1199999999999999E-2</c:v>
                </c:pt>
                <c:pt idx="6106">
                  <c:v>3.1140000000000001E-2</c:v>
                </c:pt>
                <c:pt idx="6107">
                  <c:v>3.1140000000000001E-2</c:v>
                </c:pt>
                <c:pt idx="6108">
                  <c:v>3.1140000000000001E-2</c:v>
                </c:pt>
                <c:pt idx="6109">
                  <c:v>3.109E-2</c:v>
                </c:pt>
                <c:pt idx="6110">
                  <c:v>3.109E-2</c:v>
                </c:pt>
                <c:pt idx="6111">
                  <c:v>3.1029999999999999E-2</c:v>
                </c:pt>
                <c:pt idx="6112">
                  <c:v>3.1029999999999999E-2</c:v>
                </c:pt>
                <c:pt idx="6113">
                  <c:v>3.0980000000000001E-2</c:v>
                </c:pt>
                <c:pt idx="6114">
                  <c:v>3.0980000000000001E-2</c:v>
                </c:pt>
                <c:pt idx="6115">
                  <c:v>3.092E-2</c:v>
                </c:pt>
                <c:pt idx="6116">
                  <c:v>3.092E-2</c:v>
                </c:pt>
                <c:pt idx="6117">
                  <c:v>3.0870000000000002E-2</c:v>
                </c:pt>
                <c:pt idx="6118">
                  <c:v>3.0870000000000002E-2</c:v>
                </c:pt>
                <c:pt idx="6119">
                  <c:v>3.0810000000000001E-2</c:v>
                </c:pt>
                <c:pt idx="6120">
                  <c:v>3.0810000000000001E-2</c:v>
                </c:pt>
                <c:pt idx="6121">
                  <c:v>3.0759999999999999E-2</c:v>
                </c:pt>
                <c:pt idx="6122">
                  <c:v>3.0759999999999999E-2</c:v>
                </c:pt>
                <c:pt idx="6123">
                  <c:v>3.0710000000000001E-2</c:v>
                </c:pt>
                <c:pt idx="6124">
                  <c:v>3.0710000000000001E-2</c:v>
                </c:pt>
                <c:pt idx="6125">
                  <c:v>3.065E-2</c:v>
                </c:pt>
                <c:pt idx="6126">
                  <c:v>3.0599999999999999E-2</c:v>
                </c:pt>
                <c:pt idx="6127">
                  <c:v>3.0599999999999999E-2</c:v>
                </c:pt>
                <c:pt idx="6128">
                  <c:v>3.0540000000000001E-2</c:v>
                </c:pt>
                <c:pt idx="6129">
                  <c:v>3.0540000000000001E-2</c:v>
                </c:pt>
                <c:pt idx="6130">
                  <c:v>3.049E-2</c:v>
                </c:pt>
                <c:pt idx="6131">
                  <c:v>3.049E-2</c:v>
                </c:pt>
                <c:pt idx="6132">
                  <c:v>3.0429999999999999E-2</c:v>
                </c:pt>
                <c:pt idx="6133">
                  <c:v>3.0380000000000001E-2</c:v>
                </c:pt>
                <c:pt idx="6134">
                  <c:v>3.0380000000000001E-2</c:v>
                </c:pt>
                <c:pt idx="6135">
                  <c:v>3.032E-2</c:v>
                </c:pt>
                <c:pt idx="6136">
                  <c:v>3.0269999999999998E-2</c:v>
                </c:pt>
                <c:pt idx="6137">
                  <c:v>3.0269999999999998E-2</c:v>
                </c:pt>
                <c:pt idx="6138">
                  <c:v>3.022E-2</c:v>
                </c:pt>
                <c:pt idx="6139">
                  <c:v>3.0159999999999999E-2</c:v>
                </c:pt>
                <c:pt idx="6140">
                  <c:v>3.0159999999999999E-2</c:v>
                </c:pt>
                <c:pt idx="6141">
                  <c:v>3.0110000000000001E-2</c:v>
                </c:pt>
                <c:pt idx="6142">
                  <c:v>3.0110000000000001E-2</c:v>
                </c:pt>
                <c:pt idx="6143">
                  <c:v>3.005E-2</c:v>
                </c:pt>
                <c:pt idx="6144">
                  <c:v>0.03</c:v>
                </c:pt>
                <c:pt idx="6145">
                  <c:v>0.03</c:v>
                </c:pt>
                <c:pt idx="6146">
                  <c:v>2.9940000000000001E-2</c:v>
                </c:pt>
                <c:pt idx="6147">
                  <c:v>2.989E-2</c:v>
                </c:pt>
                <c:pt idx="6148">
                  <c:v>2.989E-2</c:v>
                </c:pt>
                <c:pt idx="6149">
                  <c:v>2.9829999999999999E-2</c:v>
                </c:pt>
                <c:pt idx="6150">
                  <c:v>2.9780000000000001E-2</c:v>
                </c:pt>
                <c:pt idx="6151">
                  <c:v>2.9729999999999999E-2</c:v>
                </c:pt>
                <c:pt idx="6152">
                  <c:v>2.9729999999999999E-2</c:v>
                </c:pt>
                <c:pt idx="6153">
                  <c:v>2.9669999999999998E-2</c:v>
                </c:pt>
                <c:pt idx="6154">
                  <c:v>2.962E-2</c:v>
                </c:pt>
                <c:pt idx="6155">
                  <c:v>2.962E-2</c:v>
                </c:pt>
                <c:pt idx="6156">
                  <c:v>2.9559999999999999E-2</c:v>
                </c:pt>
                <c:pt idx="6157">
                  <c:v>2.9510000000000002E-2</c:v>
                </c:pt>
                <c:pt idx="6158">
                  <c:v>2.9510000000000002E-2</c:v>
                </c:pt>
                <c:pt idx="6159">
                  <c:v>2.945E-2</c:v>
                </c:pt>
                <c:pt idx="6160">
                  <c:v>2.9399999999999999E-2</c:v>
                </c:pt>
                <c:pt idx="6161">
                  <c:v>2.9399999999999999E-2</c:v>
                </c:pt>
                <c:pt idx="6162">
                  <c:v>2.9340000000000001E-2</c:v>
                </c:pt>
                <c:pt idx="6163">
                  <c:v>2.929E-2</c:v>
                </c:pt>
                <c:pt idx="6164">
                  <c:v>2.9239999999999999E-2</c:v>
                </c:pt>
                <c:pt idx="6165">
                  <c:v>2.9239999999999999E-2</c:v>
                </c:pt>
                <c:pt idx="6166">
                  <c:v>2.9180000000000001E-2</c:v>
                </c:pt>
                <c:pt idx="6167">
                  <c:v>2.913E-2</c:v>
                </c:pt>
                <c:pt idx="6168">
                  <c:v>2.913E-2</c:v>
                </c:pt>
                <c:pt idx="6169">
                  <c:v>2.9069999999999999E-2</c:v>
                </c:pt>
                <c:pt idx="6170">
                  <c:v>2.9020000000000001E-2</c:v>
                </c:pt>
                <c:pt idx="6171">
                  <c:v>2.9020000000000001E-2</c:v>
                </c:pt>
                <c:pt idx="6172">
                  <c:v>2.896E-2</c:v>
                </c:pt>
                <c:pt idx="6173">
                  <c:v>2.8910000000000002E-2</c:v>
                </c:pt>
                <c:pt idx="6174">
                  <c:v>2.8910000000000002E-2</c:v>
                </c:pt>
                <c:pt idx="6175">
                  <c:v>2.8850000000000001E-2</c:v>
                </c:pt>
                <c:pt idx="6176">
                  <c:v>2.8850000000000001E-2</c:v>
                </c:pt>
                <c:pt idx="6177">
                  <c:v>2.8799999999999999E-2</c:v>
                </c:pt>
                <c:pt idx="6178">
                  <c:v>2.8750000000000001E-2</c:v>
                </c:pt>
                <c:pt idx="6179">
                  <c:v>2.8750000000000001E-2</c:v>
                </c:pt>
                <c:pt idx="6180">
                  <c:v>2.869E-2</c:v>
                </c:pt>
                <c:pt idx="6181">
                  <c:v>2.8639999999999999E-2</c:v>
                </c:pt>
                <c:pt idx="6182">
                  <c:v>2.8639999999999999E-2</c:v>
                </c:pt>
                <c:pt idx="6183">
                  <c:v>2.8580000000000001E-2</c:v>
                </c:pt>
                <c:pt idx="6184">
                  <c:v>2.853E-2</c:v>
                </c:pt>
                <c:pt idx="6185">
                  <c:v>2.853E-2</c:v>
                </c:pt>
                <c:pt idx="6186">
                  <c:v>2.8469999999999999E-2</c:v>
                </c:pt>
                <c:pt idx="6187">
                  <c:v>2.8469999999999999E-2</c:v>
                </c:pt>
                <c:pt idx="6188">
                  <c:v>2.8420000000000001E-2</c:v>
                </c:pt>
                <c:pt idx="6189">
                  <c:v>2.8420000000000001E-2</c:v>
                </c:pt>
                <c:pt idx="6190">
                  <c:v>2.836E-2</c:v>
                </c:pt>
                <c:pt idx="6191">
                  <c:v>2.836E-2</c:v>
                </c:pt>
                <c:pt idx="6192">
                  <c:v>2.8309999999999998E-2</c:v>
                </c:pt>
                <c:pt idx="6193">
                  <c:v>2.826E-2</c:v>
                </c:pt>
                <c:pt idx="6194">
                  <c:v>2.826E-2</c:v>
                </c:pt>
                <c:pt idx="6195">
                  <c:v>2.8199999999999999E-2</c:v>
                </c:pt>
                <c:pt idx="6196">
                  <c:v>2.8199999999999999E-2</c:v>
                </c:pt>
                <c:pt idx="6197">
                  <c:v>2.8150000000000001E-2</c:v>
                </c:pt>
                <c:pt idx="6198">
                  <c:v>2.8150000000000001E-2</c:v>
                </c:pt>
                <c:pt idx="6199">
                  <c:v>2.809E-2</c:v>
                </c:pt>
                <c:pt idx="6200">
                  <c:v>2.809E-2</c:v>
                </c:pt>
                <c:pt idx="6201">
                  <c:v>2.8039999999999999E-2</c:v>
                </c:pt>
                <c:pt idx="6202">
                  <c:v>2.8039999999999999E-2</c:v>
                </c:pt>
                <c:pt idx="6203">
                  <c:v>2.7980000000000001E-2</c:v>
                </c:pt>
                <c:pt idx="6204">
                  <c:v>2.7980000000000001E-2</c:v>
                </c:pt>
                <c:pt idx="6205">
                  <c:v>2.7980000000000001E-2</c:v>
                </c:pt>
                <c:pt idx="6206">
                  <c:v>2.793E-2</c:v>
                </c:pt>
                <c:pt idx="6207">
                  <c:v>2.793E-2</c:v>
                </c:pt>
                <c:pt idx="6208">
                  <c:v>2.7869999999999999E-2</c:v>
                </c:pt>
                <c:pt idx="6209">
                  <c:v>2.7869999999999999E-2</c:v>
                </c:pt>
                <c:pt idx="6210">
                  <c:v>2.7820000000000001E-2</c:v>
                </c:pt>
                <c:pt idx="6211">
                  <c:v>2.7820000000000001E-2</c:v>
                </c:pt>
                <c:pt idx="6212">
                  <c:v>2.7820000000000001E-2</c:v>
                </c:pt>
                <c:pt idx="6213">
                  <c:v>2.777E-2</c:v>
                </c:pt>
                <c:pt idx="6214">
                  <c:v>2.777E-2</c:v>
                </c:pt>
                <c:pt idx="6215">
                  <c:v>2.7709999999999999E-2</c:v>
                </c:pt>
                <c:pt idx="6216">
                  <c:v>2.7709999999999999E-2</c:v>
                </c:pt>
                <c:pt idx="6217">
                  <c:v>2.7660000000000001E-2</c:v>
                </c:pt>
                <c:pt idx="6218">
                  <c:v>2.7660000000000001E-2</c:v>
                </c:pt>
                <c:pt idx="6219">
                  <c:v>2.7660000000000001E-2</c:v>
                </c:pt>
                <c:pt idx="6220">
                  <c:v>2.76E-2</c:v>
                </c:pt>
                <c:pt idx="6221">
                  <c:v>2.76E-2</c:v>
                </c:pt>
                <c:pt idx="6222">
                  <c:v>2.76E-2</c:v>
                </c:pt>
                <c:pt idx="6223">
                  <c:v>2.7550000000000002E-2</c:v>
                </c:pt>
                <c:pt idx="6224">
                  <c:v>2.7550000000000002E-2</c:v>
                </c:pt>
                <c:pt idx="6225">
                  <c:v>2.7550000000000002E-2</c:v>
                </c:pt>
                <c:pt idx="6226">
                  <c:v>2.7490000000000001E-2</c:v>
                </c:pt>
                <c:pt idx="6227">
                  <c:v>2.7490000000000001E-2</c:v>
                </c:pt>
                <c:pt idx="6228">
                  <c:v>2.7490000000000001E-2</c:v>
                </c:pt>
                <c:pt idx="6229">
                  <c:v>2.7439999999999999E-2</c:v>
                </c:pt>
                <c:pt idx="6230">
                  <c:v>2.7439999999999999E-2</c:v>
                </c:pt>
                <c:pt idx="6231">
                  <c:v>2.7380000000000002E-2</c:v>
                </c:pt>
                <c:pt idx="6232">
                  <c:v>2.7380000000000002E-2</c:v>
                </c:pt>
                <c:pt idx="6233">
                  <c:v>2.7380000000000002E-2</c:v>
                </c:pt>
                <c:pt idx="6234">
                  <c:v>2.733E-2</c:v>
                </c:pt>
                <c:pt idx="6235">
                  <c:v>2.733E-2</c:v>
                </c:pt>
                <c:pt idx="6236">
                  <c:v>2.733E-2</c:v>
                </c:pt>
                <c:pt idx="6237">
                  <c:v>2.733E-2</c:v>
                </c:pt>
                <c:pt idx="6238">
                  <c:v>2.7279999999999999E-2</c:v>
                </c:pt>
                <c:pt idx="6239">
                  <c:v>2.7279999999999999E-2</c:v>
                </c:pt>
                <c:pt idx="6240">
                  <c:v>2.7279999999999999E-2</c:v>
                </c:pt>
                <c:pt idx="6241">
                  <c:v>2.7220000000000001E-2</c:v>
                </c:pt>
                <c:pt idx="6242">
                  <c:v>2.7220000000000001E-2</c:v>
                </c:pt>
                <c:pt idx="6243">
                  <c:v>2.717E-2</c:v>
                </c:pt>
                <c:pt idx="6244">
                  <c:v>2.717E-2</c:v>
                </c:pt>
                <c:pt idx="6245">
                  <c:v>2.717E-2</c:v>
                </c:pt>
                <c:pt idx="6246">
                  <c:v>2.7109999999999999E-2</c:v>
                </c:pt>
                <c:pt idx="6247">
                  <c:v>2.7109999999999999E-2</c:v>
                </c:pt>
                <c:pt idx="6248">
                  <c:v>2.7060000000000001E-2</c:v>
                </c:pt>
                <c:pt idx="6249">
                  <c:v>2.7060000000000001E-2</c:v>
                </c:pt>
                <c:pt idx="6250">
                  <c:v>2.7060000000000001E-2</c:v>
                </c:pt>
                <c:pt idx="6251">
                  <c:v>2.7E-2</c:v>
                </c:pt>
                <c:pt idx="6252">
                  <c:v>2.7E-2</c:v>
                </c:pt>
                <c:pt idx="6253">
                  <c:v>2.7E-2</c:v>
                </c:pt>
                <c:pt idx="6254">
                  <c:v>2.6950000000000002E-2</c:v>
                </c:pt>
                <c:pt idx="6255">
                  <c:v>2.6950000000000002E-2</c:v>
                </c:pt>
                <c:pt idx="6256">
                  <c:v>2.6890000000000001E-2</c:v>
                </c:pt>
                <c:pt idx="6257">
                  <c:v>2.6890000000000001E-2</c:v>
                </c:pt>
                <c:pt idx="6258">
                  <c:v>2.6890000000000001E-2</c:v>
                </c:pt>
                <c:pt idx="6259">
                  <c:v>2.6839999999999999E-2</c:v>
                </c:pt>
                <c:pt idx="6260">
                  <c:v>2.6790000000000001E-2</c:v>
                </c:pt>
                <c:pt idx="6261">
                  <c:v>2.6790000000000001E-2</c:v>
                </c:pt>
                <c:pt idx="6262">
                  <c:v>2.673E-2</c:v>
                </c:pt>
                <c:pt idx="6263">
                  <c:v>2.673E-2</c:v>
                </c:pt>
                <c:pt idx="6264">
                  <c:v>2.6679999999999999E-2</c:v>
                </c:pt>
                <c:pt idx="6265">
                  <c:v>2.6679999999999999E-2</c:v>
                </c:pt>
                <c:pt idx="6266">
                  <c:v>2.6679999999999999E-2</c:v>
                </c:pt>
                <c:pt idx="6267">
                  <c:v>2.6620000000000001E-2</c:v>
                </c:pt>
                <c:pt idx="6268">
                  <c:v>2.6620000000000001E-2</c:v>
                </c:pt>
                <c:pt idx="6269">
                  <c:v>2.657E-2</c:v>
                </c:pt>
                <c:pt idx="6270">
                  <c:v>2.657E-2</c:v>
                </c:pt>
                <c:pt idx="6271">
                  <c:v>2.6509999999999999E-2</c:v>
                </c:pt>
                <c:pt idx="6272">
                  <c:v>2.6509999999999999E-2</c:v>
                </c:pt>
                <c:pt idx="6273">
                  <c:v>2.6460000000000001E-2</c:v>
                </c:pt>
                <c:pt idx="6274">
                  <c:v>2.64E-2</c:v>
                </c:pt>
                <c:pt idx="6275">
                  <c:v>2.64E-2</c:v>
                </c:pt>
                <c:pt idx="6276">
                  <c:v>2.6349999999999998E-2</c:v>
                </c:pt>
                <c:pt idx="6277">
                  <c:v>2.63E-2</c:v>
                </c:pt>
                <c:pt idx="6278">
                  <c:v>2.63E-2</c:v>
                </c:pt>
                <c:pt idx="6279">
                  <c:v>2.6239999999999999E-2</c:v>
                </c:pt>
                <c:pt idx="6280">
                  <c:v>2.6239999999999999E-2</c:v>
                </c:pt>
                <c:pt idx="6281">
                  <c:v>2.6190000000000001E-2</c:v>
                </c:pt>
                <c:pt idx="6282">
                  <c:v>2.613E-2</c:v>
                </c:pt>
                <c:pt idx="6283">
                  <c:v>2.613E-2</c:v>
                </c:pt>
                <c:pt idx="6284">
                  <c:v>2.6079999999999999E-2</c:v>
                </c:pt>
                <c:pt idx="6285">
                  <c:v>2.6020000000000001E-2</c:v>
                </c:pt>
                <c:pt idx="6286">
                  <c:v>2.6020000000000001E-2</c:v>
                </c:pt>
                <c:pt idx="6287">
                  <c:v>2.597E-2</c:v>
                </c:pt>
                <c:pt idx="6288">
                  <c:v>2.5909999999999999E-2</c:v>
                </c:pt>
                <c:pt idx="6289">
                  <c:v>2.5909999999999999E-2</c:v>
                </c:pt>
                <c:pt idx="6290">
                  <c:v>2.5860000000000001E-2</c:v>
                </c:pt>
                <c:pt idx="6291">
                  <c:v>2.581E-2</c:v>
                </c:pt>
                <c:pt idx="6292">
                  <c:v>2.581E-2</c:v>
                </c:pt>
                <c:pt idx="6293">
                  <c:v>2.5749999999999999E-2</c:v>
                </c:pt>
                <c:pt idx="6294">
                  <c:v>2.5700000000000001E-2</c:v>
                </c:pt>
                <c:pt idx="6295">
                  <c:v>2.564E-2</c:v>
                </c:pt>
                <c:pt idx="6296">
                  <c:v>2.564E-2</c:v>
                </c:pt>
                <c:pt idx="6297">
                  <c:v>2.5590000000000002E-2</c:v>
                </c:pt>
                <c:pt idx="6298">
                  <c:v>2.5530000000000001E-2</c:v>
                </c:pt>
                <c:pt idx="6299">
                  <c:v>2.5479999999999999E-2</c:v>
                </c:pt>
                <c:pt idx="6300">
                  <c:v>2.5479999999999999E-2</c:v>
                </c:pt>
                <c:pt idx="6301">
                  <c:v>2.5420000000000002E-2</c:v>
                </c:pt>
                <c:pt idx="6302">
                  <c:v>2.537E-2</c:v>
                </c:pt>
                <c:pt idx="6303">
                  <c:v>2.537E-2</c:v>
                </c:pt>
                <c:pt idx="6304">
                  <c:v>2.5309999999999999E-2</c:v>
                </c:pt>
                <c:pt idx="6305">
                  <c:v>2.5260000000000001E-2</c:v>
                </c:pt>
                <c:pt idx="6306">
                  <c:v>2.521E-2</c:v>
                </c:pt>
                <c:pt idx="6307">
                  <c:v>2.5149999999999999E-2</c:v>
                </c:pt>
                <c:pt idx="6308">
                  <c:v>2.5149999999999999E-2</c:v>
                </c:pt>
                <c:pt idx="6309">
                  <c:v>2.5100000000000001E-2</c:v>
                </c:pt>
                <c:pt idx="6310">
                  <c:v>2.504E-2</c:v>
                </c:pt>
                <c:pt idx="6311">
                  <c:v>2.4989999999999998E-2</c:v>
                </c:pt>
                <c:pt idx="6312">
                  <c:v>2.4930000000000001E-2</c:v>
                </c:pt>
                <c:pt idx="6313">
                  <c:v>2.4930000000000001E-2</c:v>
                </c:pt>
                <c:pt idx="6314">
                  <c:v>2.4879999999999999E-2</c:v>
                </c:pt>
                <c:pt idx="6315">
                  <c:v>2.4819999999999998E-2</c:v>
                </c:pt>
                <c:pt idx="6316">
                  <c:v>2.4819999999999998E-2</c:v>
                </c:pt>
                <c:pt idx="6317">
                  <c:v>2.477E-2</c:v>
                </c:pt>
                <c:pt idx="6318">
                  <c:v>2.4719999999999999E-2</c:v>
                </c:pt>
                <c:pt idx="6319">
                  <c:v>2.4660000000000001E-2</c:v>
                </c:pt>
                <c:pt idx="6320">
                  <c:v>2.4660000000000001E-2</c:v>
                </c:pt>
                <c:pt idx="6321">
                  <c:v>2.461E-2</c:v>
                </c:pt>
                <c:pt idx="6322">
                  <c:v>2.4549999999999999E-2</c:v>
                </c:pt>
                <c:pt idx="6323">
                  <c:v>2.4500000000000001E-2</c:v>
                </c:pt>
                <c:pt idx="6324">
                  <c:v>2.4500000000000001E-2</c:v>
                </c:pt>
                <c:pt idx="6325">
                  <c:v>2.444E-2</c:v>
                </c:pt>
                <c:pt idx="6326">
                  <c:v>2.4389999999999998E-2</c:v>
                </c:pt>
                <c:pt idx="6327">
                  <c:v>2.4330000000000001E-2</c:v>
                </c:pt>
                <c:pt idx="6328">
                  <c:v>2.4330000000000001E-2</c:v>
                </c:pt>
                <c:pt idx="6329">
                  <c:v>2.4279999999999999E-2</c:v>
                </c:pt>
                <c:pt idx="6330">
                  <c:v>2.4230000000000002E-2</c:v>
                </c:pt>
                <c:pt idx="6331">
                  <c:v>2.4230000000000002E-2</c:v>
                </c:pt>
                <c:pt idx="6332">
                  <c:v>2.4170000000000001E-2</c:v>
                </c:pt>
                <c:pt idx="6333">
                  <c:v>2.4119999999999999E-2</c:v>
                </c:pt>
                <c:pt idx="6334">
                  <c:v>2.4119999999999999E-2</c:v>
                </c:pt>
                <c:pt idx="6335">
                  <c:v>2.4060000000000002E-2</c:v>
                </c:pt>
                <c:pt idx="6336">
                  <c:v>2.4060000000000002E-2</c:v>
                </c:pt>
                <c:pt idx="6337">
                  <c:v>2.401E-2</c:v>
                </c:pt>
                <c:pt idx="6338">
                  <c:v>2.3949999999999999E-2</c:v>
                </c:pt>
                <c:pt idx="6339">
                  <c:v>2.3949999999999999E-2</c:v>
                </c:pt>
                <c:pt idx="6340">
                  <c:v>2.3900000000000001E-2</c:v>
                </c:pt>
                <c:pt idx="6341">
                  <c:v>2.3900000000000001E-2</c:v>
                </c:pt>
                <c:pt idx="6342">
                  <c:v>2.384E-2</c:v>
                </c:pt>
                <c:pt idx="6343">
                  <c:v>2.3789999999999999E-2</c:v>
                </c:pt>
                <c:pt idx="6344">
                  <c:v>2.3789999999999999E-2</c:v>
                </c:pt>
                <c:pt idx="6345">
                  <c:v>2.3740000000000001E-2</c:v>
                </c:pt>
                <c:pt idx="6346">
                  <c:v>2.3740000000000001E-2</c:v>
                </c:pt>
                <c:pt idx="6347">
                  <c:v>2.368E-2</c:v>
                </c:pt>
                <c:pt idx="6348">
                  <c:v>2.368E-2</c:v>
                </c:pt>
                <c:pt idx="6349">
                  <c:v>2.368E-2</c:v>
                </c:pt>
                <c:pt idx="6350">
                  <c:v>2.3630000000000002E-2</c:v>
                </c:pt>
                <c:pt idx="6351">
                  <c:v>2.3630000000000002E-2</c:v>
                </c:pt>
                <c:pt idx="6352">
                  <c:v>2.3570000000000001E-2</c:v>
                </c:pt>
                <c:pt idx="6353">
                  <c:v>2.3570000000000001E-2</c:v>
                </c:pt>
                <c:pt idx="6354">
                  <c:v>2.3519999999999999E-2</c:v>
                </c:pt>
                <c:pt idx="6355">
                  <c:v>2.3519999999999999E-2</c:v>
                </c:pt>
                <c:pt idx="6356">
                  <c:v>2.3519999999999999E-2</c:v>
                </c:pt>
                <c:pt idx="6357">
                  <c:v>2.3460000000000002E-2</c:v>
                </c:pt>
                <c:pt idx="6358">
                  <c:v>2.3460000000000002E-2</c:v>
                </c:pt>
                <c:pt idx="6359">
                  <c:v>2.341E-2</c:v>
                </c:pt>
                <c:pt idx="6360">
                  <c:v>2.341E-2</c:v>
                </c:pt>
                <c:pt idx="6361">
                  <c:v>2.341E-2</c:v>
                </c:pt>
                <c:pt idx="6362">
                  <c:v>2.341E-2</c:v>
                </c:pt>
                <c:pt idx="6363">
                  <c:v>2.3349999999999999E-2</c:v>
                </c:pt>
                <c:pt idx="6364">
                  <c:v>2.3349999999999999E-2</c:v>
                </c:pt>
                <c:pt idx="6365">
                  <c:v>2.3349999999999999E-2</c:v>
                </c:pt>
                <c:pt idx="6366">
                  <c:v>2.3349999999999999E-2</c:v>
                </c:pt>
                <c:pt idx="6367">
                  <c:v>2.3300000000000001E-2</c:v>
                </c:pt>
                <c:pt idx="6368">
                  <c:v>2.3300000000000001E-2</c:v>
                </c:pt>
                <c:pt idx="6369">
                  <c:v>2.3300000000000001E-2</c:v>
                </c:pt>
                <c:pt idx="6370">
                  <c:v>2.3300000000000001E-2</c:v>
                </c:pt>
                <c:pt idx="6371">
                  <c:v>2.325E-2</c:v>
                </c:pt>
                <c:pt idx="6372">
                  <c:v>2.325E-2</c:v>
                </c:pt>
                <c:pt idx="6373">
                  <c:v>2.325E-2</c:v>
                </c:pt>
                <c:pt idx="6374">
                  <c:v>2.325E-2</c:v>
                </c:pt>
                <c:pt idx="6375">
                  <c:v>2.325E-2</c:v>
                </c:pt>
                <c:pt idx="6376">
                  <c:v>2.325E-2</c:v>
                </c:pt>
                <c:pt idx="6377">
                  <c:v>2.3189999999999999E-2</c:v>
                </c:pt>
                <c:pt idx="6378">
                  <c:v>2.3189999999999999E-2</c:v>
                </c:pt>
                <c:pt idx="6379">
                  <c:v>2.3189999999999999E-2</c:v>
                </c:pt>
                <c:pt idx="6380">
                  <c:v>2.3189999999999999E-2</c:v>
                </c:pt>
                <c:pt idx="6381">
                  <c:v>2.3189999999999999E-2</c:v>
                </c:pt>
                <c:pt idx="6382">
                  <c:v>2.3189999999999999E-2</c:v>
                </c:pt>
                <c:pt idx="6383">
                  <c:v>2.3189999999999999E-2</c:v>
                </c:pt>
                <c:pt idx="6384">
                  <c:v>2.3189999999999999E-2</c:v>
                </c:pt>
                <c:pt idx="6385">
                  <c:v>2.3189999999999999E-2</c:v>
                </c:pt>
                <c:pt idx="6386">
                  <c:v>2.3189999999999999E-2</c:v>
                </c:pt>
                <c:pt idx="6387">
                  <c:v>2.3189999999999999E-2</c:v>
                </c:pt>
                <c:pt idx="6388">
                  <c:v>2.3189999999999999E-2</c:v>
                </c:pt>
                <c:pt idx="6389">
                  <c:v>2.3189999999999999E-2</c:v>
                </c:pt>
                <c:pt idx="6390">
                  <c:v>2.3189999999999999E-2</c:v>
                </c:pt>
                <c:pt idx="6391">
                  <c:v>2.3189999999999999E-2</c:v>
                </c:pt>
                <c:pt idx="6392">
                  <c:v>2.3189999999999999E-2</c:v>
                </c:pt>
                <c:pt idx="6393">
                  <c:v>2.3189999999999999E-2</c:v>
                </c:pt>
                <c:pt idx="6394">
                  <c:v>2.3189999999999999E-2</c:v>
                </c:pt>
                <c:pt idx="6395">
                  <c:v>2.3189999999999999E-2</c:v>
                </c:pt>
                <c:pt idx="6396">
                  <c:v>2.3189999999999999E-2</c:v>
                </c:pt>
                <c:pt idx="6397">
                  <c:v>2.3189999999999999E-2</c:v>
                </c:pt>
                <c:pt idx="6398">
                  <c:v>2.3189999999999999E-2</c:v>
                </c:pt>
                <c:pt idx="6399">
                  <c:v>2.3189999999999999E-2</c:v>
                </c:pt>
                <c:pt idx="6400">
                  <c:v>2.3189999999999999E-2</c:v>
                </c:pt>
                <c:pt idx="6401">
                  <c:v>2.3189999999999999E-2</c:v>
                </c:pt>
                <c:pt idx="6402">
                  <c:v>2.3189999999999999E-2</c:v>
                </c:pt>
                <c:pt idx="6403">
                  <c:v>2.3189999999999999E-2</c:v>
                </c:pt>
                <c:pt idx="6404">
                  <c:v>2.3189999999999999E-2</c:v>
                </c:pt>
                <c:pt idx="6405">
                  <c:v>2.3189999999999999E-2</c:v>
                </c:pt>
                <c:pt idx="6406">
                  <c:v>2.3140000000000001E-2</c:v>
                </c:pt>
                <c:pt idx="6407">
                  <c:v>2.3140000000000001E-2</c:v>
                </c:pt>
                <c:pt idx="6408">
                  <c:v>2.3140000000000001E-2</c:v>
                </c:pt>
                <c:pt idx="6409">
                  <c:v>2.3140000000000001E-2</c:v>
                </c:pt>
                <c:pt idx="6410">
                  <c:v>2.3140000000000001E-2</c:v>
                </c:pt>
                <c:pt idx="6411">
                  <c:v>2.3140000000000001E-2</c:v>
                </c:pt>
                <c:pt idx="6412">
                  <c:v>2.3140000000000001E-2</c:v>
                </c:pt>
                <c:pt idx="6413">
                  <c:v>2.3140000000000001E-2</c:v>
                </c:pt>
                <c:pt idx="6414">
                  <c:v>2.3140000000000001E-2</c:v>
                </c:pt>
                <c:pt idx="6415">
                  <c:v>2.3140000000000001E-2</c:v>
                </c:pt>
                <c:pt idx="6416">
                  <c:v>2.3140000000000001E-2</c:v>
                </c:pt>
                <c:pt idx="6417">
                  <c:v>2.3140000000000001E-2</c:v>
                </c:pt>
                <c:pt idx="6418">
                  <c:v>2.3140000000000001E-2</c:v>
                </c:pt>
                <c:pt idx="6419">
                  <c:v>2.3140000000000001E-2</c:v>
                </c:pt>
                <c:pt idx="6420">
                  <c:v>2.3140000000000001E-2</c:v>
                </c:pt>
                <c:pt idx="6421">
                  <c:v>2.3140000000000001E-2</c:v>
                </c:pt>
                <c:pt idx="6422">
                  <c:v>2.308E-2</c:v>
                </c:pt>
                <c:pt idx="6423">
                  <c:v>2.308E-2</c:v>
                </c:pt>
                <c:pt idx="6424">
                  <c:v>2.308E-2</c:v>
                </c:pt>
                <c:pt idx="6425">
                  <c:v>2.308E-2</c:v>
                </c:pt>
                <c:pt idx="6426">
                  <c:v>2.308E-2</c:v>
                </c:pt>
                <c:pt idx="6427">
                  <c:v>2.308E-2</c:v>
                </c:pt>
                <c:pt idx="6428">
                  <c:v>2.308E-2</c:v>
                </c:pt>
                <c:pt idx="6429">
                  <c:v>2.3029999999999998E-2</c:v>
                </c:pt>
                <c:pt idx="6430">
                  <c:v>2.3029999999999998E-2</c:v>
                </c:pt>
                <c:pt idx="6431">
                  <c:v>2.3029999999999998E-2</c:v>
                </c:pt>
                <c:pt idx="6432">
                  <c:v>2.3029999999999998E-2</c:v>
                </c:pt>
                <c:pt idx="6433">
                  <c:v>2.3029999999999998E-2</c:v>
                </c:pt>
                <c:pt idx="6434">
                  <c:v>2.2970000000000001E-2</c:v>
                </c:pt>
                <c:pt idx="6435">
                  <c:v>2.2970000000000001E-2</c:v>
                </c:pt>
                <c:pt idx="6436">
                  <c:v>2.2970000000000001E-2</c:v>
                </c:pt>
                <c:pt idx="6437">
                  <c:v>2.2919999999999999E-2</c:v>
                </c:pt>
                <c:pt idx="6438">
                  <c:v>2.2919999999999999E-2</c:v>
                </c:pt>
                <c:pt idx="6439">
                  <c:v>2.2919999999999999E-2</c:v>
                </c:pt>
                <c:pt idx="6440">
                  <c:v>2.2859999999999998E-2</c:v>
                </c:pt>
                <c:pt idx="6441">
                  <c:v>2.2859999999999998E-2</c:v>
                </c:pt>
                <c:pt idx="6442">
                  <c:v>2.2859999999999998E-2</c:v>
                </c:pt>
                <c:pt idx="6443">
                  <c:v>2.281E-2</c:v>
                </c:pt>
                <c:pt idx="6444">
                  <c:v>2.281E-2</c:v>
                </c:pt>
                <c:pt idx="6445">
                  <c:v>2.2759999999999999E-2</c:v>
                </c:pt>
                <c:pt idx="6446">
                  <c:v>2.2759999999999999E-2</c:v>
                </c:pt>
                <c:pt idx="6447">
                  <c:v>2.2759999999999999E-2</c:v>
                </c:pt>
                <c:pt idx="6448">
                  <c:v>2.2700000000000001E-2</c:v>
                </c:pt>
                <c:pt idx="6449">
                  <c:v>2.2700000000000001E-2</c:v>
                </c:pt>
                <c:pt idx="6450">
                  <c:v>2.265E-2</c:v>
                </c:pt>
                <c:pt idx="6451">
                  <c:v>2.265E-2</c:v>
                </c:pt>
                <c:pt idx="6452">
                  <c:v>2.2589999999999999E-2</c:v>
                </c:pt>
                <c:pt idx="6453">
                  <c:v>2.2589999999999999E-2</c:v>
                </c:pt>
                <c:pt idx="6454">
                  <c:v>2.2540000000000001E-2</c:v>
                </c:pt>
                <c:pt idx="6455">
                  <c:v>2.248E-2</c:v>
                </c:pt>
                <c:pt idx="6456">
                  <c:v>2.248E-2</c:v>
                </c:pt>
                <c:pt idx="6457">
                  <c:v>2.2429999999999999E-2</c:v>
                </c:pt>
                <c:pt idx="6458">
                  <c:v>2.2429999999999999E-2</c:v>
                </c:pt>
                <c:pt idx="6459">
                  <c:v>2.2370000000000001E-2</c:v>
                </c:pt>
                <c:pt idx="6460">
                  <c:v>2.2370000000000001E-2</c:v>
                </c:pt>
                <c:pt idx="6461">
                  <c:v>2.232E-2</c:v>
                </c:pt>
                <c:pt idx="6462">
                  <c:v>2.2270000000000002E-2</c:v>
                </c:pt>
                <c:pt idx="6463">
                  <c:v>2.2270000000000002E-2</c:v>
                </c:pt>
                <c:pt idx="6464">
                  <c:v>2.2210000000000001E-2</c:v>
                </c:pt>
                <c:pt idx="6465">
                  <c:v>2.2159999999999999E-2</c:v>
                </c:pt>
                <c:pt idx="6466">
                  <c:v>2.2159999999999999E-2</c:v>
                </c:pt>
                <c:pt idx="6467">
                  <c:v>2.2100000000000002E-2</c:v>
                </c:pt>
                <c:pt idx="6468">
                  <c:v>2.205E-2</c:v>
                </c:pt>
                <c:pt idx="6469">
                  <c:v>2.1989999999999999E-2</c:v>
                </c:pt>
                <c:pt idx="6470">
                  <c:v>2.1989999999999999E-2</c:v>
                </c:pt>
                <c:pt idx="6471">
                  <c:v>2.1940000000000001E-2</c:v>
                </c:pt>
                <c:pt idx="6472">
                  <c:v>2.188E-2</c:v>
                </c:pt>
                <c:pt idx="6473">
                  <c:v>2.1829999999999999E-2</c:v>
                </c:pt>
                <c:pt idx="6474">
                  <c:v>2.1829999999999999E-2</c:v>
                </c:pt>
                <c:pt idx="6475">
                  <c:v>2.1780000000000001E-2</c:v>
                </c:pt>
                <c:pt idx="6476">
                  <c:v>2.172E-2</c:v>
                </c:pt>
                <c:pt idx="6477">
                  <c:v>2.1669999999999998E-2</c:v>
                </c:pt>
                <c:pt idx="6478">
                  <c:v>2.1669999999999998E-2</c:v>
                </c:pt>
                <c:pt idx="6479">
                  <c:v>2.1610000000000001E-2</c:v>
                </c:pt>
                <c:pt idx="6480">
                  <c:v>2.1559999999999999E-2</c:v>
                </c:pt>
                <c:pt idx="6481">
                  <c:v>2.1499999999999998E-2</c:v>
                </c:pt>
                <c:pt idx="6482">
                  <c:v>2.145E-2</c:v>
                </c:pt>
                <c:pt idx="6483">
                  <c:v>2.1389999999999999E-2</c:v>
                </c:pt>
                <c:pt idx="6484">
                  <c:v>2.1389999999999999E-2</c:v>
                </c:pt>
                <c:pt idx="6485">
                  <c:v>2.1340000000000001E-2</c:v>
                </c:pt>
                <c:pt idx="6486">
                  <c:v>2.129E-2</c:v>
                </c:pt>
                <c:pt idx="6487">
                  <c:v>2.1229999999999999E-2</c:v>
                </c:pt>
                <c:pt idx="6488">
                  <c:v>2.1180000000000001E-2</c:v>
                </c:pt>
                <c:pt idx="6489">
                  <c:v>2.112E-2</c:v>
                </c:pt>
                <c:pt idx="6490">
                  <c:v>2.1069999999999998E-2</c:v>
                </c:pt>
                <c:pt idx="6491">
                  <c:v>2.1069999999999998E-2</c:v>
                </c:pt>
                <c:pt idx="6492">
                  <c:v>2.1010000000000001E-2</c:v>
                </c:pt>
                <c:pt idx="6493">
                  <c:v>2.0959999999999999E-2</c:v>
                </c:pt>
                <c:pt idx="6494">
                  <c:v>2.0899999999999998E-2</c:v>
                </c:pt>
                <c:pt idx="6495">
                  <c:v>2.085E-2</c:v>
                </c:pt>
                <c:pt idx="6496">
                  <c:v>2.085E-2</c:v>
                </c:pt>
                <c:pt idx="6497">
                  <c:v>2.0799999999999999E-2</c:v>
                </c:pt>
                <c:pt idx="6498">
                  <c:v>2.0740000000000001E-2</c:v>
                </c:pt>
                <c:pt idx="6499">
                  <c:v>2.069E-2</c:v>
                </c:pt>
                <c:pt idx="6500">
                  <c:v>2.0629999999999999E-2</c:v>
                </c:pt>
                <c:pt idx="6501">
                  <c:v>2.0580000000000001E-2</c:v>
                </c:pt>
                <c:pt idx="6502">
                  <c:v>2.052E-2</c:v>
                </c:pt>
                <c:pt idx="6503">
                  <c:v>2.0469999999999999E-2</c:v>
                </c:pt>
                <c:pt idx="6504">
                  <c:v>2.0469999999999999E-2</c:v>
                </c:pt>
                <c:pt idx="6505">
                  <c:v>2.0410000000000001E-2</c:v>
                </c:pt>
                <c:pt idx="6506">
                  <c:v>2.036E-2</c:v>
                </c:pt>
                <c:pt idx="6507">
                  <c:v>2.0310000000000002E-2</c:v>
                </c:pt>
                <c:pt idx="6508">
                  <c:v>2.0250000000000001E-2</c:v>
                </c:pt>
                <c:pt idx="6509">
                  <c:v>2.0250000000000001E-2</c:v>
                </c:pt>
                <c:pt idx="6510">
                  <c:v>2.0199999999999999E-2</c:v>
                </c:pt>
                <c:pt idx="6511">
                  <c:v>2.0140000000000002E-2</c:v>
                </c:pt>
                <c:pt idx="6512">
                  <c:v>2.009E-2</c:v>
                </c:pt>
                <c:pt idx="6513">
                  <c:v>2.0029999999999999E-2</c:v>
                </c:pt>
                <c:pt idx="6514">
                  <c:v>2.0029999999999999E-2</c:v>
                </c:pt>
                <c:pt idx="6515">
                  <c:v>1.9980000000000001E-2</c:v>
                </c:pt>
                <c:pt idx="6516">
                  <c:v>1.992E-2</c:v>
                </c:pt>
                <c:pt idx="6517">
                  <c:v>1.9869999999999999E-2</c:v>
                </c:pt>
                <c:pt idx="6518">
                  <c:v>1.9820000000000001E-2</c:v>
                </c:pt>
                <c:pt idx="6519">
                  <c:v>1.9820000000000001E-2</c:v>
                </c:pt>
                <c:pt idx="6520">
                  <c:v>1.976E-2</c:v>
                </c:pt>
                <c:pt idx="6521">
                  <c:v>1.9709999999999998E-2</c:v>
                </c:pt>
                <c:pt idx="6522">
                  <c:v>1.9709999999999998E-2</c:v>
                </c:pt>
                <c:pt idx="6523">
                  <c:v>1.9650000000000001E-2</c:v>
                </c:pt>
                <c:pt idx="6524">
                  <c:v>1.9599999999999999E-2</c:v>
                </c:pt>
                <c:pt idx="6525">
                  <c:v>1.9599999999999999E-2</c:v>
                </c:pt>
                <c:pt idx="6526">
                  <c:v>1.9539999999999998E-2</c:v>
                </c:pt>
                <c:pt idx="6527">
                  <c:v>1.949E-2</c:v>
                </c:pt>
                <c:pt idx="6528">
                  <c:v>1.949E-2</c:v>
                </c:pt>
                <c:pt idx="6529">
                  <c:v>1.9429999999999999E-2</c:v>
                </c:pt>
                <c:pt idx="6530">
                  <c:v>1.9380000000000001E-2</c:v>
                </c:pt>
                <c:pt idx="6531">
                  <c:v>1.9380000000000001E-2</c:v>
                </c:pt>
                <c:pt idx="6532">
                  <c:v>1.933E-2</c:v>
                </c:pt>
                <c:pt idx="6533">
                  <c:v>1.9269999999999999E-2</c:v>
                </c:pt>
                <c:pt idx="6534">
                  <c:v>1.9220000000000001E-2</c:v>
                </c:pt>
                <c:pt idx="6535">
                  <c:v>1.9220000000000001E-2</c:v>
                </c:pt>
                <c:pt idx="6536">
                  <c:v>1.916E-2</c:v>
                </c:pt>
                <c:pt idx="6537">
                  <c:v>1.916E-2</c:v>
                </c:pt>
                <c:pt idx="6538">
                  <c:v>1.9109999999999999E-2</c:v>
                </c:pt>
                <c:pt idx="6539">
                  <c:v>1.9109999999999999E-2</c:v>
                </c:pt>
                <c:pt idx="6540">
                  <c:v>1.9050000000000001E-2</c:v>
                </c:pt>
                <c:pt idx="6541">
                  <c:v>1.9E-2</c:v>
                </c:pt>
                <c:pt idx="6542">
                  <c:v>1.9E-2</c:v>
                </c:pt>
                <c:pt idx="6543">
                  <c:v>1.8939999999999999E-2</c:v>
                </c:pt>
                <c:pt idx="6544">
                  <c:v>1.8939999999999999E-2</c:v>
                </c:pt>
                <c:pt idx="6545">
                  <c:v>1.8890000000000001E-2</c:v>
                </c:pt>
                <c:pt idx="6546">
                  <c:v>1.8890000000000001E-2</c:v>
                </c:pt>
                <c:pt idx="6547">
                  <c:v>1.883E-2</c:v>
                </c:pt>
                <c:pt idx="6548">
                  <c:v>1.883E-2</c:v>
                </c:pt>
                <c:pt idx="6549">
                  <c:v>1.8780000000000002E-2</c:v>
                </c:pt>
                <c:pt idx="6550">
                  <c:v>1.8780000000000002E-2</c:v>
                </c:pt>
                <c:pt idx="6551">
                  <c:v>1.873E-2</c:v>
                </c:pt>
                <c:pt idx="6552">
                  <c:v>1.873E-2</c:v>
                </c:pt>
                <c:pt idx="6553">
                  <c:v>1.8669999999999999E-2</c:v>
                </c:pt>
                <c:pt idx="6554">
                  <c:v>1.8669999999999999E-2</c:v>
                </c:pt>
                <c:pt idx="6555">
                  <c:v>1.8620000000000001E-2</c:v>
                </c:pt>
                <c:pt idx="6556">
                  <c:v>1.8620000000000001E-2</c:v>
                </c:pt>
                <c:pt idx="6557">
                  <c:v>1.856E-2</c:v>
                </c:pt>
                <c:pt idx="6558">
                  <c:v>1.856E-2</c:v>
                </c:pt>
                <c:pt idx="6559">
                  <c:v>1.856E-2</c:v>
                </c:pt>
                <c:pt idx="6560">
                  <c:v>1.8509999999999999E-2</c:v>
                </c:pt>
                <c:pt idx="6561">
                  <c:v>1.8509999999999999E-2</c:v>
                </c:pt>
                <c:pt idx="6562">
                  <c:v>1.8450000000000001E-2</c:v>
                </c:pt>
                <c:pt idx="6563">
                  <c:v>1.8450000000000001E-2</c:v>
                </c:pt>
                <c:pt idx="6564">
                  <c:v>1.84E-2</c:v>
                </c:pt>
                <c:pt idx="6565">
                  <c:v>1.84E-2</c:v>
                </c:pt>
                <c:pt idx="6566">
                  <c:v>1.8339999999999999E-2</c:v>
                </c:pt>
                <c:pt idx="6567">
                  <c:v>1.8339999999999999E-2</c:v>
                </c:pt>
                <c:pt idx="6568">
                  <c:v>1.8290000000000001E-2</c:v>
                </c:pt>
                <c:pt idx="6569">
                  <c:v>1.8290000000000001E-2</c:v>
                </c:pt>
                <c:pt idx="6570">
                  <c:v>1.8239999999999999E-2</c:v>
                </c:pt>
                <c:pt idx="6571">
                  <c:v>1.8239999999999999E-2</c:v>
                </c:pt>
                <c:pt idx="6572">
                  <c:v>1.8239999999999999E-2</c:v>
                </c:pt>
                <c:pt idx="6573">
                  <c:v>1.8180000000000002E-2</c:v>
                </c:pt>
                <c:pt idx="6574">
                  <c:v>1.8180000000000002E-2</c:v>
                </c:pt>
                <c:pt idx="6575">
                  <c:v>1.8180000000000002E-2</c:v>
                </c:pt>
                <c:pt idx="6576">
                  <c:v>1.813E-2</c:v>
                </c:pt>
                <c:pt idx="6577">
                  <c:v>1.813E-2</c:v>
                </c:pt>
                <c:pt idx="6578">
                  <c:v>1.8069999999999999E-2</c:v>
                </c:pt>
                <c:pt idx="6579">
                  <c:v>1.8069999999999999E-2</c:v>
                </c:pt>
                <c:pt idx="6580">
                  <c:v>1.8020000000000001E-2</c:v>
                </c:pt>
                <c:pt idx="6581">
                  <c:v>1.8020000000000001E-2</c:v>
                </c:pt>
                <c:pt idx="6582">
                  <c:v>1.796E-2</c:v>
                </c:pt>
                <c:pt idx="6583">
                  <c:v>1.796E-2</c:v>
                </c:pt>
                <c:pt idx="6584">
                  <c:v>1.7909999999999999E-2</c:v>
                </c:pt>
                <c:pt idx="6585">
                  <c:v>1.7909999999999999E-2</c:v>
                </c:pt>
                <c:pt idx="6586">
                  <c:v>1.7850000000000001E-2</c:v>
                </c:pt>
                <c:pt idx="6587">
                  <c:v>1.7850000000000001E-2</c:v>
                </c:pt>
                <c:pt idx="6588">
                  <c:v>1.7850000000000001E-2</c:v>
                </c:pt>
                <c:pt idx="6589">
                  <c:v>1.78E-2</c:v>
                </c:pt>
                <c:pt idx="6590">
                  <c:v>1.78E-2</c:v>
                </c:pt>
                <c:pt idx="6591">
                  <c:v>1.7749999999999998E-2</c:v>
                </c:pt>
                <c:pt idx="6592">
                  <c:v>1.7749999999999998E-2</c:v>
                </c:pt>
                <c:pt idx="6593">
                  <c:v>1.7690000000000001E-2</c:v>
                </c:pt>
                <c:pt idx="6594">
                  <c:v>1.7690000000000001E-2</c:v>
                </c:pt>
                <c:pt idx="6595">
                  <c:v>1.7639999999999999E-2</c:v>
                </c:pt>
                <c:pt idx="6596">
                  <c:v>1.7639999999999999E-2</c:v>
                </c:pt>
                <c:pt idx="6597">
                  <c:v>1.7579999999999998E-2</c:v>
                </c:pt>
                <c:pt idx="6598">
                  <c:v>1.7579999999999998E-2</c:v>
                </c:pt>
                <c:pt idx="6599">
                  <c:v>1.753E-2</c:v>
                </c:pt>
                <c:pt idx="6600">
                  <c:v>1.7469999999999999E-2</c:v>
                </c:pt>
                <c:pt idx="6601">
                  <c:v>1.7469999999999999E-2</c:v>
                </c:pt>
                <c:pt idx="6602">
                  <c:v>1.7469999999999999E-2</c:v>
                </c:pt>
                <c:pt idx="6603">
                  <c:v>1.7420000000000001E-2</c:v>
                </c:pt>
                <c:pt idx="6604">
                  <c:v>1.736E-2</c:v>
                </c:pt>
                <c:pt idx="6605">
                  <c:v>1.736E-2</c:v>
                </c:pt>
                <c:pt idx="6606">
                  <c:v>1.7309999999999999E-2</c:v>
                </c:pt>
                <c:pt idx="6607">
                  <c:v>1.7309999999999999E-2</c:v>
                </c:pt>
                <c:pt idx="6608">
                  <c:v>1.7260000000000001E-2</c:v>
                </c:pt>
                <c:pt idx="6609">
                  <c:v>1.7260000000000001E-2</c:v>
                </c:pt>
                <c:pt idx="6610">
                  <c:v>1.72E-2</c:v>
                </c:pt>
                <c:pt idx="6611">
                  <c:v>1.72E-2</c:v>
                </c:pt>
                <c:pt idx="6612">
                  <c:v>1.7149999999999999E-2</c:v>
                </c:pt>
                <c:pt idx="6613">
                  <c:v>1.7090000000000001E-2</c:v>
                </c:pt>
                <c:pt idx="6614">
                  <c:v>1.7090000000000001E-2</c:v>
                </c:pt>
                <c:pt idx="6615">
                  <c:v>1.704E-2</c:v>
                </c:pt>
                <c:pt idx="6616">
                  <c:v>1.6979999999999999E-2</c:v>
                </c:pt>
                <c:pt idx="6617">
                  <c:v>1.6979999999999999E-2</c:v>
                </c:pt>
                <c:pt idx="6618">
                  <c:v>1.6930000000000001E-2</c:v>
                </c:pt>
                <c:pt idx="6619">
                  <c:v>1.6930000000000001E-2</c:v>
                </c:pt>
                <c:pt idx="6620">
                  <c:v>1.687E-2</c:v>
                </c:pt>
                <c:pt idx="6621">
                  <c:v>1.6820000000000002E-2</c:v>
                </c:pt>
                <c:pt idx="6622">
                  <c:v>1.6820000000000002E-2</c:v>
                </c:pt>
                <c:pt idx="6623">
                  <c:v>1.677E-2</c:v>
                </c:pt>
                <c:pt idx="6624">
                  <c:v>1.677E-2</c:v>
                </c:pt>
                <c:pt idx="6625">
                  <c:v>1.6709999999999999E-2</c:v>
                </c:pt>
                <c:pt idx="6626">
                  <c:v>1.6660000000000001E-2</c:v>
                </c:pt>
                <c:pt idx="6627">
                  <c:v>1.66E-2</c:v>
                </c:pt>
                <c:pt idx="6628">
                  <c:v>1.66E-2</c:v>
                </c:pt>
                <c:pt idx="6629">
                  <c:v>1.6549999999999999E-2</c:v>
                </c:pt>
                <c:pt idx="6630">
                  <c:v>1.6490000000000001E-2</c:v>
                </c:pt>
                <c:pt idx="6631">
                  <c:v>1.6490000000000001E-2</c:v>
                </c:pt>
                <c:pt idx="6632">
                  <c:v>1.644E-2</c:v>
                </c:pt>
                <c:pt idx="6633">
                  <c:v>1.6379999999999999E-2</c:v>
                </c:pt>
                <c:pt idx="6634">
                  <c:v>1.6379999999999999E-2</c:v>
                </c:pt>
                <c:pt idx="6635">
                  <c:v>1.6330000000000001E-2</c:v>
                </c:pt>
                <c:pt idx="6636">
                  <c:v>1.6279999999999999E-2</c:v>
                </c:pt>
                <c:pt idx="6637">
                  <c:v>1.6279999999999999E-2</c:v>
                </c:pt>
                <c:pt idx="6638">
                  <c:v>1.6219999999999998E-2</c:v>
                </c:pt>
                <c:pt idx="6639">
                  <c:v>1.617E-2</c:v>
                </c:pt>
                <c:pt idx="6640">
                  <c:v>1.617E-2</c:v>
                </c:pt>
                <c:pt idx="6641">
                  <c:v>1.6109999999999999E-2</c:v>
                </c:pt>
                <c:pt idx="6642">
                  <c:v>1.6060000000000001E-2</c:v>
                </c:pt>
                <c:pt idx="6643">
                  <c:v>1.6E-2</c:v>
                </c:pt>
                <c:pt idx="6644">
                  <c:v>1.6E-2</c:v>
                </c:pt>
                <c:pt idx="6645">
                  <c:v>1.5949999999999999E-2</c:v>
                </c:pt>
                <c:pt idx="6646">
                  <c:v>1.5890000000000001E-2</c:v>
                </c:pt>
                <c:pt idx="6647">
                  <c:v>1.5890000000000001E-2</c:v>
                </c:pt>
                <c:pt idx="6648">
                  <c:v>1.584E-2</c:v>
                </c:pt>
                <c:pt idx="6649">
                  <c:v>1.5789999999999998E-2</c:v>
                </c:pt>
                <c:pt idx="6650">
                  <c:v>1.5730000000000001E-2</c:v>
                </c:pt>
                <c:pt idx="6651">
                  <c:v>1.5730000000000001E-2</c:v>
                </c:pt>
                <c:pt idx="6652">
                  <c:v>1.5679999999999999E-2</c:v>
                </c:pt>
                <c:pt idx="6653">
                  <c:v>1.5679999999999999E-2</c:v>
                </c:pt>
                <c:pt idx="6654">
                  <c:v>1.562E-2</c:v>
                </c:pt>
                <c:pt idx="6655">
                  <c:v>1.5570000000000001E-2</c:v>
                </c:pt>
                <c:pt idx="6656">
                  <c:v>1.5570000000000001E-2</c:v>
                </c:pt>
                <c:pt idx="6657">
                  <c:v>1.5509999999999999E-2</c:v>
                </c:pt>
                <c:pt idx="6658">
                  <c:v>1.546E-2</c:v>
                </c:pt>
                <c:pt idx="6659">
                  <c:v>1.546E-2</c:v>
                </c:pt>
                <c:pt idx="6660">
                  <c:v>1.54E-2</c:v>
                </c:pt>
                <c:pt idx="6661">
                  <c:v>1.5350000000000001E-2</c:v>
                </c:pt>
                <c:pt idx="6662">
                  <c:v>1.5299999999999999E-2</c:v>
                </c:pt>
                <c:pt idx="6663">
                  <c:v>1.5299999999999999E-2</c:v>
                </c:pt>
                <c:pt idx="6664">
                  <c:v>1.524E-2</c:v>
                </c:pt>
                <c:pt idx="6665">
                  <c:v>1.524E-2</c:v>
                </c:pt>
                <c:pt idx="6666">
                  <c:v>1.519E-2</c:v>
                </c:pt>
                <c:pt idx="6667">
                  <c:v>1.5129999999999999E-2</c:v>
                </c:pt>
                <c:pt idx="6668">
                  <c:v>1.5129999999999999E-2</c:v>
                </c:pt>
                <c:pt idx="6669">
                  <c:v>1.508E-2</c:v>
                </c:pt>
                <c:pt idx="6670">
                  <c:v>1.508E-2</c:v>
                </c:pt>
                <c:pt idx="6671">
                  <c:v>1.502E-2</c:v>
                </c:pt>
                <c:pt idx="6672">
                  <c:v>1.4970000000000001E-2</c:v>
                </c:pt>
                <c:pt idx="6673">
                  <c:v>1.4970000000000001E-2</c:v>
                </c:pt>
                <c:pt idx="6674">
                  <c:v>1.491E-2</c:v>
                </c:pt>
                <c:pt idx="6675">
                  <c:v>1.491E-2</c:v>
                </c:pt>
                <c:pt idx="6676">
                  <c:v>1.486E-2</c:v>
                </c:pt>
                <c:pt idx="6677">
                  <c:v>1.481E-2</c:v>
                </c:pt>
                <c:pt idx="6678">
                  <c:v>1.481E-2</c:v>
                </c:pt>
                <c:pt idx="6679">
                  <c:v>1.4749999999999999E-2</c:v>
                </c:pt>
                <c:pt idx="6680">
                  <c:v>1.4749999999999999E-2</c:v>
                </c:pt>
                <c:pt idx="6681">
                  <c:v>1.47E-2</c:v>
                </c:pt>
                <c:pt idx="6682">
                  <c:v>1.47E-2</c:v>
                </c:pt>
                <c:pt idx="6683">
                  <c:v>1.464E-2</c:v>
                </c:pt>
                <c:pt idx="6684">
                  <c:v>1.464E-2</c:v>
                </c:pt>
                <c:pt idx="6685">
                  <c:v>1.4590000000000001E-2</c:v>
                </c:pt>
                <c:pt idx="6686">
                  <c:v>1.4590000000000001E-2</c:v>
                </c:pt>
                <c:pt idx="6687">
                  <c:v>1.453E-2</c:v>
                </c:pt>
                <c:pt idx="6688">
                  <c:v>1.453E-2</c:v>
                </c:pt>
                <c:pt idx="6689">
                  <c:v>1.448E-2</c:v>
                </c:pt>
                <c:pt idx="6690">
                  <c:v>1.448E-2</c:v>
                </c:pt>
                <c:pt idx="6691">
                  <c:v>1.4420000000000001E-2</c:v>
                </c:pt>
                <c:pt idx="6692">
                  <c:v>1.4420000000000001E-2</c:v>
                </c:pt>
                <c:pt idx="6693">
                  <c:v>1.4370000000000001E-2</c:v>
                </c:pt>
                <c:pt idx="6694">
                  <c:v>1.4370000000000001E-2</c:v>
                </c:pt>
                <c:pt idx="6695">
                  <c:v>1.4370000000000001E-2</c:v>
                </c:pt>
                <c:pt idx="6696">
                  <c:v>1.4319999999999999E-2</c:v>
                </c:pt>
                <c:pt idx="6697">
                  <c:v>1.4319999999999999E-2</c:v>
                </c:pt>
                <c:pt idx="6698">
                  <c:v>1.426E-2</c:v>
                </c:pt>
                <c:pt idx="6699">
                  <c:v>1.426E-2</c:v>
                </c:pt>
                <c:pt idx="6700">
                  <c:v>1.426E-2</c:v>
                </c:pt>
                <c:pt idx="6701">
                  <c:v>1.421E-2</c:v>
                </c:pt>
                <c:pt idx="6702">
                  <c:v>1.421E-2</c:v>
                </c:pt>
                <c:pt idx="6703">
                  <c:v>1.421E-2</c:v>
                </c:pt>
                <c:pt idx="6704">
                  <c:v>1.4149999999999999E-2</c:v>
                </c:pt>
                <c:pt idx="6705">
                  <c:v>1.4149999999999999E-2</c:v>
                </c:pt>
                <c:pt idx="6706">
                  <c:v>1.41E-2</c:v>
                </c:pt>
                <c:pt idx="6707">
                  <c:v>1.41E-2</c:v>
                </c:pt>
                <c:pt idx="6708">
                  <c:v>1.41E-2</c:v>
                </c:pt>
                <c:pt idx="6709">
                  <c:v>1.404E-2</c:v>
                </c:pt>
                <c:pt idx="6710">
                  <c:v>1.404E-2</c:v>
                </c:pt>
                <c:pt idx="6711">
                  <c:v>1.3990000000000001E-2</c:v>
                </c:pt>
                <c:pt idx="6712">
                  <c:v>1.3990000000000001E-2</c:v>
                </c:pt>
                <c:pt idx="6713">
                  <c:v>1.3990000000000001E-2</c:v>
                </c:pt>
                <c:pt idx="6714">
                  <c:v>1.3990000000000001E-2</c:v>
                </c:pt>
                <c:pt idx="6715">
                  <c:v>1.393E-2</c:v>
                </c:pt>
                <c:pt idx="6716">
                  <c:v>1.393E-2</c:v>
                </c:pt>
                <c:pt idx="6717">
                  <c:v>1.393E-2</c:v>
                </c:pt>
                <c:pt idx="6718">
                  <c:v>1.388E-2</c:v>
                </c:pt>
                <c:pt idx="6719">
                  <c:v>1.388E-2</c:v>
                </c:pt>
                <c:pt idx="6720">
                  <c:v>1.388E-2</c:v>
                </c:pt>
                <c:pt idx="6721">
                  <c:v>1.383E-2</c:v>
                </c:pt>
                <c:pt idx="6722">
                  <c:v>1.383E-2</c:v>
                </c:pt>
                <c:pt idx="6723">
                  <c:v>1.383E-2</c:v>
                </c:pt>
                <c:pt idx="6724">
                  <c:v>1.3769999999999999E-2</c:v>
                </c:pt>
                <c:pt idx="6725">
                  <c:v>1.3769999999999999E-2</c:v>
                </c:pt>
                <c:pt idx="6726">
                  <c:v>1.3769999999999999E-2</c:v>
                </c:pt>
                <c:pt idx="6727">
                  <c:v>1.372E-2</c:v>
                </c:pt>
                <c:pt idx="6728">
                  <c:v>1.372E-2</c:v>
                </c:pt>
                <c:pt idx="6729">
                  <c:v>1.372E-2</c:v>
                </c:pt>
                <c:pt idx="6730">
                  <c:v>1.366E-2</c:v>
                </c:pt>
                <c:pt idx="6731">
                  <c:v>1.366E-2</c:v>
                </c:pt>
                <c:pt idx="6732">
                  <c:v>1.366E-2</c:v>
                </c:pt>
                <c:pt idx="6733">
                  <c:v>1.366E-2</c:v>
                </c:pt>
                <c:pt idx="6734">
                  <c:v>1.3610000000000001E-2</c:v>
                </c:pt>
                <c:pt idx="6735">
                  <c:v>1.3610000000000001E-2</c:v>
                </c:pt>
                <c:pt idx="6736">
                  <c:v>1.3610000000000001E-2</c:v>
                </c:pt>
                <c:pt idx="6737">
                  <c:v>1.355E-2</c:v>
                </c:pt>
                <c:pt idx="6738">
                  <c:v>1.355E-2</c:v>
                </c:pt>
                <c:pt idx="6739">
                  <c:v>1.355E-2</c:v>
                </c:pt>
                <c:pt idx="6740">
                  <c:v>1.35E-2</c:v>
                </c:pt>
                <c:pt idx="6741">
                  <c:v>1.35E-2</c:v>
                </c:pt>
                <c:pt idx="6742">
                  <c:v>1.35E-2</c:v>
                </c:pt>
                <c:pt idx="6743">
                  <c:v>1.3440000000000001E-2</c:v>
                </c:pt>
                <c:pt idx="6744">
                  <c:v>1.3440000000000001E-2</c:v>
                </c:pt>
                <c:pt idx="6745">
                  <c:v>1.3440000000000001E-2</c:v>
                </c:pt>
                <c:pt idx="6746">
                  <c:v>1.3390000000000001E-2</c:v>
                </c:pt>
                <c:pt idx="6747">
                  <c:v>1.3390000000000001E-2</c:v>
                </c:pt>
                <c:pt idx="6748">
                  <c:v>1.3390000000000001E-2</c:v>
                </c:pt>
                <c:pt idx="6749">
                  <c:v>1.3339999999999999E-2</c:v>
                </c:pt>
                <c:pt idx="6750">
                  <c:v>1.3339999999999999E-2</c:v>
                </c:pt>
                <c:pt idx="6751">
                  <c:v>1.3339999999999999E-2</c:v>
                </c:pt>
                <c:pt idx="6752">
                  <c:v>1.328E-2</c:v>
                </c:pt>
                <c:pt idx="6753">
                  <c:v>1.328E-2</c:v>
                </c:pt>
                <c:pt idx="6754">
                  <c:v>1.328E-2</c:v>
                </c:pt>
                <c:pt idx="6755">
                  <c:v>1.323E-2</c:v>
                </c:pt>
                <c:pt idx="6756">
                  <c:v>1.323E-2</c:v>
                </c:pt>
                <c:pt idx="6757">
                  <c:v>1.3169999999999999E-2</c:v>
                </c:pt>
                <c:pt idx="6758">
                  <c:v>1.3169999999999999E-2</c:v>
                </c:pt>
                <c:pt idx="6759">
                  <c:v>1.312E-2</c:v>
                </c:pt>
                <c:pt idx="6760">
                  <c:v>1.312E-2</c:v>
                </c:pt>
                <c:pt idx="6761">
                  <c:v>1.312E-2</c:v>
                </c:pt>
                <c:pt idx="6762">
                  <c:v>1.306E-2</c:v>
                </c:pt>
                <c:pt idx="6763">
                  <c:v>1.306E-2</c:v>
                </c:pt>
                <c:pt idx="6764">
                  <c:v>1.3010000000000001E-2</c:v>
                </c:pt>
                <c:pt idx="6765">
                  <c:v>1.3010000000000001E-2</c:v>
                </c:pt>
                <c:pt idx="6766">
                  <c:v>1.3010000000000001E-2</c:v>
                </c:pt>
                <c:pt idx="6767">
                  <c:v>1.295E-2</c:v>
                </c:pt>
                <c:pt idx="6768">
                  <c:v>1.295E-2</c:v>
                </c:pt>
                <c:pt idx="6769">
                  <c:v>1.29E-2</c:v>
                </c:pt>
                <c:pt idx="6770">
                  <c:v>1.29E-2</c:v>
                </c:pt>
                <c:pt idx="6771">
                  <c:v>1.285E-2</c:v>
                </c:pt>
                <c:pt idx="6772">
                  <c:v>1.285E-2</c:v>
                </c:pt>
                <c:pt idx="6773">
                  <c:v>1.2789999999999999E-2</c:v>
                </c:pt>
                <c:pt idx="6774">
                  <c:v>1.2789999999999999E-2</c:v>
                </c:pt>
                <c:pt idx="6775">
                  <c:v>1.274E-2</c:v>
                </c:pt>
                <c:pt idx="6776">
                  <c:v>1.274E-2</c:v>
                </c:pt>
                <c:pt idx="6777">
                  <c:v>1.268E-2</c:v>
                </c:pt>
                <c:pt idx="6778">
                  <c:v>1.268E-2</c:v>
                </c:pt>
                <c:pt idx="6779">
                  <c:v>1.2630000000000001E-2</c:v>
                </c:pt>
                <c:pt idx="6780">
                  <c:v>1.2630000000000001E-2</c:v>
                </c:pt>
                <c:pt idx="6781">
                  <c:v>1.257E-2</c:v>
                </c:pt>
                <c:pt idx="6782">
                  <c:v>1.257E-2</c:v>
                </c:pt>
                <c:pt idx="6783">
                  <c:v>1.252E-2</c:v>
                </c:pt>
                <c:pt idx="6784">
                  <c:v>1.252E-2</c:v>
                </c:pt>
                <c:pt idx="6785">
                  <c:v>1.2460000000000001E-2</c:v>
                </c:pt>
                <c:pt idx="6786">
                  <c:v>1.2460000000000001E-2</c:v>
                </c:pt>
                <c:pt idx="6787">
                  <c:v>1.2409999999999999E-2</c:v>
                </c:pt>
                <c:pt idx="6788">
                  <c:v>1.2359999999999999E-2</c:v>
                </c:pt>
                <c:pt idx="6789">
                  <c:v>1.2359999999999999E-2</c:v>
                </c:pt>
                <c:pt idx="6790">
                  <c:v>1.23E-2</c:v>
                </c:pt>
                <c:pt idx="6791">
                  <c:v>1.23E-2</c:v>
                </c:pt>
                <c:pt idx="6792">
                  <c:v>1.225E-2</c:v>
                </c:pt>
                <c:pt idx="6793">
                  <c:v>1.225E-2</c:v>
                </c:pt>
                <c:pt idx="6794">
                  <c:v>1.2189999999999999E-2</c:v>
                </c:pt>
                <c:pt idx="6795">
                  <c:v>1.214E-2</c:v>
                </c:pt>
                <c:pt idx="6796">
                  <c:v>1.214E-2</c:v>
                </c:pt>
                <c:pt idx="6797">
                  <c:v>1.208E-2</c:v>
                </c:pt>
                <c:pt idx="6798">
                  <c:v>1.208E-2</c:v>
                </c:pt>
                <c:pt idx="6799">
                  <c:v>1.2030000000000001E-2</c:v>
                </c:pt>
                <c:pt idx="6800">
                  <c:v>1.2030000000000001E-2</c:v>
                </c:pt>
                <c:pt idx="6801">
                  <c:v>1.197E-2</c:v>
                </c:pt>
                <c:pt idx="6802">
                  <c:v>1.192E-2</c:v>
                </c:pt>
                <c:pt idx="6803">
                  <c:v>1.192E-2</c:v>
                </c:pt>
                <c:pt idx="6804">
                  <c:v>1.1860000000000001E-2</c:v>
                </c:pt>
                <c:pt idx="6805">
                  <c:v>1.1860000000000001E-2</c:v>
                </c:pt>
                <c:pt idx="6806">
                  <c:v>1.1809999999999999E-2</c:v>
                </c:pt>
                <c:pt idx="6807">
                  <c:v>1.176E-2</c:v>
                </c:pt>
                <c:pt idx="6808">
                  <c:v>1.176E-2</c:v>
                </c:pt>
                <c:pt idx="6809">
                  <c:v>1.17E-2</c:v>
                </c:pt>
                <c:pt idx="6810">
                  <c:v>1.17E-2</c:v>
                </c:pt>
                <c:pt idx="6811">
                  <c:v>1.1650000000000001E-2</c:v>
                </c:pt>
                <c:pt idx="6812">
                  <c:v>1.1650000000000001E-2</c:v>
                </c:pt>
                <c:pt idx="6813">
                  <c:v>1.159E-2</c:v>
                </c:pt>
                <c:pt idx="6814">
                  <c:v>1.159E-2</c:v>
                </c:pt>
                <c:pt idx="6815">
                  <c:v>1.154E-2</c:v>
                </c:pt>
                <c:pt idx="6816">
                  <c:v>1.1480000000000001E-2</c:v>
                </c:pt>
                <c:pt idx="6817">
                  <c:v>1.1480000000000001E-2</c:v>
                </c:pt>
                <c:pt idx="6818">
                  <c:v>1.1429999999999999E-2</c:v>
                </c:pt>
                <c:pt idx="6819">
                  <c:v>1.1429999999999999E-2</c:v>
                </c:pt>
                <c:pt idx="6820">
                  <c:v>1.137E-2</c:v>
                </c:pt>
                <c:pt idx="6821">
                  <c:v>1.137E-2</c:v>
                </c:pt>
                <c:pt idx="6822">
                  <c:v>1.132E-2</c:v>
                </c:pt>
                <c:pt idx="6823">
                  <c:v>1.1270000000000001E-2</c:v>
                </c:pt>
                <c:pt idx="6824">
                  <c:v>1.1270000000000001E-2</c:v>
                </c:pt>
                <c:pt idx="6825">
                  <c:v>1.1209999999999999E-2</c:v>
                </c:pt>
                <c:pt idx="6826">
                  <c:v>1.1209999999999999E-2</c:v>
                </c:pt>
                <c:pt idx="6827">
                  <c:v>1.116E-2</c:v>
                </c:pt>
                <c:pt idx="6828">
                  <c:v>1.116E-2</c:v>
                </c:pt>
                <c:pt idx="6829">
                  <c:v>1.11E-2</c:v>
                </c:pt>
                <c:pt idx="6830">
                  <c:v>1.11E-2</c:v>
                </c:pt>
                <c:pt idx="6831">
                  <c:v>1.1050000000000001E-2</c:v>
                </c:pt>
                <c:pt idx="6832">
                  <c:v>1.1050000000000001E-2</c:v>
                </c:pt>
                <c:pt idx="6833">
                  <c:v>1.1050000000000001E-2</c:v>
                </c:pt>
                <c:pt idx="6834">
                  <c:v>1.099E-2</c:v>
                </c:pt>
                <c:pt idx="6835">
                  <c:v>1.099E-2</c:v>
                </c:pt>
                <c:pt idx="6836">
                  <c:v>1.094E-2</c:v>
                </c:pt>
                <c:pt idx="6837">
                  <c:v>1.094E-2</c:v>
                </c:pt>
                <c:pt idx="6838">
                  <c:v>1.0880000000000001E-2</c:v>
                </c:pt>
                <c:pt idx="6839">
                  <c:v>1.0880000000000001E-2</c:v>
                </c:pt>
                <c:pt idx="6840">
                  <c:v>1.0829999999999999E-2</c:v>
                </c:pt>
                <c:pt idx="6841">
                  <c:v>1.0829999999999999E-2</c:v>
                </c:pt>
                <c:pt idx="6842">
                  <c:v>1.078E-2</c:v>
                </c:pt>
                <c:pt idx="6843">
                  <c:v>1.078E-2</c:v>
                </c:pt>
                <c:pt idx="6844">
                  <c:v>1.078E-2</c:v>
                </c:pt>
                <c:pt idx="6845">
                  <c:v>1.072E-2</c:v>
                </c:pt>
                <c:pt idx="6846">
                  <c:v>1.072E-2</c:v>
                </c:pt>
                <c:pt idx="6847">
                  <c:v>1.0670000000000001E-2</c:v>
                </c:pt>
                <c:pt idx="6848">
                  <c:v>1.0670000000000001E-2</c:v>
                </c:pt>
                <c:pt idx="6849">
                  <c:v>1.0670000000000001E-2</c:v>
                </c:pt>
                <c:pt idx="6850">
                  <c:v>1.061E-2</c:v>
                </c:pt>
                <c:pt idx="6851">
                  <c:v>1.061E-2</c:v>
                </c:pt>
                <c:pt idx="6852">
                  <c:v>1.061E-2</c:v>
                </c:pt>
                <c:pt idx="6853">
                  <c:v>1.056E-2</c:v>
                </c:pt>
                <c:pt idx="6854">
                  <c:v>1.056E-2</c:v>
                </c:pt>
                <c:pt idx="6855">
                  <c:v>1.0500000000000001E-2</c:v>
                </c:pt>
                <c:pt idx="6856">
                  <c:v>1.0500000000000001E-2</c:v>
                </c:pt>
                <c:pt idx="6857">
                  <c:v>1.0500000000000001E-2</c:v>
                </c:pt>
                <c:pt idx="6858">
                  <c:v>1.0500000000000001E-2</c:v>
                </c:pt>
                <c:pt idx="6859">
                  <c:v>1.0449999999999999E-2</c:v>
                </c:pt>
                <c:pt idx="6860">
                  <c:v>1.0449999999999999E-2</c:v>
                </c:pt>
                <c:pt idx="6861">
                  <c:v>1.0449999999999999E-2</c:v>
                </c:pt>
                <c:pt idx="6862">
                  <c:v>1.0449999999999999E-2</c:v>
                </c:pt>
                <c:pt idx="6863">
                  <c:v>1.039E-2</c:v>
                </c:pt>
                <c:pt idx="6864">
                  <c:v>1.039E-2</c:v>
                </c:pt>
                <c:pt idx="6865">
                  <c:v>1.039E-2</c:v>
                </c:pt>
                <c:pt idx="6866">
                  <c:v>1.039E-2</c:v>
                </c:pt>
                <c:pt idx="6867">
                  <c:v>1.034E-2</c:v>
                </c:pt>
                <c:pt idx="6868">
                  <c:v>1.034E-2</c:v>
                </c:pt>
                <c:pt idx="6869">
                  <c:v>1.034E-2</c:v>
                </c:pt>
                <c:pt idx="6870">
                  <c:v>1.0290000000000001E-2</c:v>
                </c:pt>
                <c:pt idx="6871">
                  <c:v>1.0290000000000001E-2</c:v>
                </c:pt>
                <c:pt idx="6872">
                  <c:v>1.0290000000000001E-2</c:v>
                </c:pt>
                <c:pt idx="6873">
                  <c:v>1.0290000000000001E-2</c:v>
                </c:pt>
                <c:pt idx="6874">
                  <c:v>1.0290000000000001E-2</c:v>
                </c:pt>
                <c:pt idx="6875">
                  <c:v>1.023E-2</c:v>
                </c:pt>
                <c:pt idx="6876">
                  <c:v>1.023E-2</c:v>
                </c:pt>
                <c:pt idx="6877">
                  <c:v>1.023E-2</c:v>
                </c:pt>
                <c:pt idx="6878">
                  <c:v>1.023E-2</c:v>
                </c:pt>
                <c:pt idx="6879">
                  <c:v>1.023E-2</c:v>
                </c:pt>
                <c:pt idx="6880">
                  <c:v>1.023E-2</c:v>
                </c:pt>
                <c:pt idx="6881">
                  <c:v>1.018E-2</c:v>
                </c:pt>
                <c:pt idx="6882">
                  <c:v>1.018E-2</c:v>
                </c:pt>
                <c:pt idx="6883">
                  <c:v>1.018E-2</c:v>
                </c:pt>
                <c:pt idx="6884">
                  <c:v>1.018E-2</c:v>
                </c:pt>
                <c:pt idx="6885">
                  <c:v>1.018E-2</c:v>
                </c:pt>
                <c:pt idx="6886">
                  <c:v>1.0120000000000001E-2</c:v>
                </c:pt>
                <c:pt idx="6887">
                  <c:v>1.0120000000000001E-2</c:v>
                </c:pt>
                <c:pt idx="6888">
                  <c:v>1.0120000000000001E-2</c:v>
                </c:pt>
                <c:pt idx="6889">
                  <c:v>1.0120000000000001E-2</c:v>
                </c:pt>
                <c:pt idx="6890">
                  <c:v>1.0120000000000001E-2</c:v>
                </c:pt>
                <c:pt idx="6891">
                  <c:v>1.0120000000000001E-2</c:v>
                </c:pt>
                <c:pt idx="6892">
                  <c:v>1.0120000000000001E-2</c:v>
                </c:pt>
                <c:pt idx="6893">
                  <c:v>1.0070000000000001E-2</c:v>
                </c:pt>
                <c:pt idx="6894">
                  <c:v>1.0070000000000001E-2</c:v>
                </c:pt>
                <c:pt idx="6895">
                  <c:v>1.0070000000000001E-2</c:v>
                </c:pt>
                <c:pt idx="6896">
                  <c:v>1.0070000000000001E-2</c:v>
                </c:pt>
                <c:pt idx="6897">
                  <c:v>1.0070000000000001E-2</c:v>
                </c:pt>
                <c:pt idx="6898">
                  <c:v>1.0070000000000001E-2</c:v>
                </c:pt>
                <c:pt idx="6899">
                  <c:v>1.0070000000000001E-2</c:v>
                </c:pt>
                <c:pt idx="6900">
                  <c:v>1.001E-2</c:v>
                </c:pt>
                <c:pt idx="6901">
                  <c:v>1.001E-2</c:v>
                </c:pt>
                <c:pt idx="6902">
                  <c:v>1.001E-2</c:v>
                </c:pt>
                <c:pt idx="6903">
                  <c:v>1.001E-2</c:v>
                </c:pt>
                <c:pt idx="6904">
                  <c:v>1.001E-2</c:v>
                </c:pt>
                <c:pt idx="6905">
                  <c:v>9.9600000000000001E-3</c:v>
                </c:pt>
                <c:pt idx="6906">
                  <c:v>9.9600000000000001E-3</c:v>
                </c:pt>
                <c:pt idx="6907">
                  <c:v>9.9600000000000001E-3</c:v>
                </c:pt>
                <c:pt idx="6908">
                  <c:v>9.9600000000000001E-3</c:v>
                </c:pt>
                <c:pt idx="6909">
                  <c:v>9.9600000000000001E-3</c:v>
                </c:pt>
                <c:pt idx="6910">
                  <c:v>9.9600000000000001E-3</c:v>
                </c:pt>
                <c:pt idx="6911">
                  <c:v>9.9600000000000001E-3</c:v>
                </c:pt>
                <c:pt idx="6912">
                  <c:v>9.9000000000000008E-3</c:v>
                </c:pt>
                <c:pt idx="6913">
                  <c:v>9.9000000000000008E-3</c:v>
                </c:pt>
                <c:pt idx="6914">
                  <c:v>9.9000000000000008E-3</c:v>
                </c:pt>
                <c:pt idx="6915">
                  <c:v>9.9000000000000008E-3</c:v>
                </c:pt>
                <c:pt idx="6916">
                  <c:v>9.9000000000000008E-3</c:v>
                </c:pt>
                <c:pt idx="6917">
                  <c:v>9.8499999999999994E-3</c:v>
                </c:pt>
                <c:pt idx="6918">
                  <c:v>9.8499999999999994E-3</c:v>
                </c:pt>
                <c:pt idx="6919">
                  <c:v>9.8499999999999994E-3</c:v>
                </c:pt>
                <c:pt idx="6920">
                  <c:v>9.8499999999999994E-3</c:v>
                </c:pt>
                <c:pt idx="6921">
                  <c:v>9.7999999999999997E-3</c:v>
                </c:pt>
                <c:pt idx="6922">
                  <c:v>9.7999999999999997E-3</c:v>
                </c:pt>
                <c:pt idx="6923">
                  <c:v>9.7999999999999997E-3</c:v>
                </c:pt>
                <c:pt idx="6924">
                  <c:v>9.7999999999999997E-3</c:v>
                </c:pt>
                <c:pt idx="6925">
                  <c:v>9.7400000000000004E-3</c:v>
                </c:pt>
                <c:pt idx="6926">
                  <c:v>9.7400000000000004E-3</c:v>
                </c:pt>
                <c:pt idx="6927">
                  <c:v>9.7400000000000004E-3</c:v>
                </c:pt>
                <c:pt idx="6928">
                  <c:v>9.7400000000000004E-3</c:v>
                </c:pt>
                <c:pt idx="6929">
                  <c:v>9.6900000000000007E-3</c:v>
                </c:pt>
                <c:pt idx="6930">
                  <c:v>9.6900000000000007E-3</c:v>
                </c:pt>
                <c:pt idx="6931">
                  <c:v>9.6900000000000007E-3</c:v>
                </c:pt>
                <c:pt idx="6932">
                  <c:v>9.6900000000000007E-3</c:v>
                </c:pt>
                <c:pt idx="6933">
                  <c:v>9.6299999999999997E-3</c:v>
                </c:pt>
                <c:pt idx="6934">
                  <c:v>9.6299999999999997E-3</c:v>
                </c:pt>
                <c:pt idx="6935">
                  <c:v>9.6299999999999997E-3</c:v>
                </c:pt>
                <c:pt idx="6936">
                  <c:v>9.58E-3</c:v>
                </c:pt>
                <c:pt idx="6937">
                  <c:v>9.58E-3</c:v>
                </c:pt>
                <c:pt idx="6938">
                  <c:v>9.58E-3</c:v>
                </c:pt>
                <c:pt idx="6939">
                  <c:v>9.5200000000000007E-3</c:v>
                </c:pt>
                <c:pt idx="6940">
                  <c:v>9.5200000000000007E-3</c:v>
                </c:pt>
                <c:pt idx="6941">
                  <c:v>9.5200000000000007E-3</c:v>
                </c:pt>
                <c:pt idx="6942">
                  <c:v>9.4699999999999993E-3</c:v>
                </c:pt>
                <c:pt idx="6943">
                  <c:v>9.4699999999999993E-3</c:v>
                </c:pt>
                <c:pt idx="6944">
                  <c:v>9.4699999999999993E-3</c:v>
                </c:pt>
                <c:pt idx="6945">
                  <c:v>9.41E-3</c:v>
                </c:pt>
                <c:pt idx="6946">
                  <c:v>9.41E-3</c:v>
                </c:pt>
                <c:pt idx="6947">
                  <c:v>9.3600000000000003E-3</c:v>
                </c:pt>
                <c:pt idx="6948">
                  <c:v>9.3600000000000003E-3</c:v>
                </c:pt>
                <c:pt idx="6949">
                  <c:v>9.3600000000000003E-3</c:v>
                </c:pt>
                <c:pt idx="6950">
                  <c:v>9.3100000000000006E-3</c:v>
                </c:pt>
                <c:pt idx="6951">
                  <c:v>9.3100000000000006E-3</c:v>
                </c:pt>
                <c:pt idx="6952">
                  <c:v>9.2499999999999995E-3</c:v>
                </c:pt>
                <c:pt idx="6953">
                  <c:v>9.2499999999999995E-3</c:v>
                </c:pt>
                <c:pt idx="6954">
                  <c:v>9.1999999999999998E-3</c:v>
                </c:pt>
                <c:pt idx="6955">
                  <c:v>9.1999999999999998E-3</c:v>
                </c:pt>
                <c:pt idx="6956">
                  <c:v>9.1999999999999998E-3</c:v>
                </c:pt>
                <c:pt idx="6957">
                  <c:v>9.1400000000000006E-3</c:v>
                </c:pt>
                <c:pt idx="6958">
                  <c:v>9.1400000000000006E-3</c:v>
                </c:pt>
                <c:pt idx="6959">
                  <c:v>9.0900000000000009E-3</c:v>
                </c:pt>
                <c:pt idx="6960">
                  <c:v>9.0900000000000009E-3</c:v>
                </c:pt>
                <c:pt idx="6961">
                  <c:v>9.0900000000000009E-3</c:v>
                </c:pt>
                <c:pt idx="6962">
                  <c:v>9.0299999999999998E-3</c:v>
                </c:pt>
                <c:pt idx="6963">
                  <c:v>9.0299999999999998E-3</c:v>
                </c:pt>
                <c:pt idx="6964">
                  <c:v>8.9800000000000001E-3</c:v>
                </c:pt>
                <c:pt idx="6965">
                  <c:v>8.9800000000000001E-3</c:v>
                </c:pt>
                <c:pt idx="6966">
                  <c:v>8.9200000000000008E-3</c:v>
                </c:pt>
                <c:pt idx="6967">
                  <c:v>8.9200000000000008E-3</c:v>
                </c:pt>
                <c:pt idx="6968">
                  <c:v>8.8699999999999994E-3</c:v>
                </c:pt>
                <c:pt idx="6969">
                  <c:v>8.8699999999999994E-3</c:v>
                </c:pt>
                <c:pt idx="6970">
                  <c:v>8.8199999999999997E-3</c:v>
                </c:pt>
                <c:pt idx="6971">
                  <c:v>8.8199999999999997E-3</c:v>
                </c:pt>
                <c:pt idx="6972">
                  <c:v>8.7600000000000004E-3</c:v>
                </c:pt>
                <c:pt idx="6973">
                  <c:v>8.7600000000000004E-3</c:v>
                </c:pt>
                <c:pt idx="6974">
                  <c:v>8.7100000000000007E-3</c:v>
                </c:pt>
                <c:pt idx="6975">
                  <c:v>8.7100000000000007E-3</c:v>
                </c:pt>
                <c:pt idx="6976">
                  <c:v>8.6499999999999997E-3</c:v>
                </c:pt>
                <c:pt idx="6977">
                  <c:v>8.6499999999999997E-3</c:v>
                </c:pt>
                <c:pt idx="6978">
                  <c:v>8.6E-3</c:v>
                </c:pt>
                <c:pt idx="6979">
                  <c:v>8.6E-3</c:v>
                </c:pt>
                <c:pt idx="6980">
                  <c:v>8.5400000000000007E-3</c:v>
                </c:pt>
                <c:pt idx="6981">
                  <c:v>8.5400000000000007E-3</c:v>
                </c:pt>
                <c:pt idx="6982">
                  <c:v>8.4899999999999993E-3</c:v>
                </c:pt>
                <c:pt idx="6983">
                  <c:v>8.4899999999999993E-3</c:v>
                </c:pt>
                <c:pt idx="6984">
                  <c:v>8.43E-3</c:v>
                </c:pt>
                <c:pt idx="6985">
                  <c:v>8.43E-3</c:v>
                </c:pt>
                <c:pt idx="6986">
                  <c:v>8.3800000000000003E-3</c:v>
                </c:pt>
                <c:pt idx="6987">
                  <c:v>8.3800000000000003E-3</c:v>
                </c:pt>
                <c:pt idx="6988">
                  <c:v>8.3300000000000006E-3</c:v>
                </c:pt>
                <c:pt idx="6989">
                  <c:v>8.3300000000000006E-3</c:v>
                </c:pt>
                <c:pt idx="6990">
                  <c:v>8.2699999999999996E-3</c:v>
                </c:pt>
                <c:pt idx="6991">
                  <c:v>8.2699999999999996E-3</c:v>
                </c:pt>
                <c:pt idx="6992">
                  <c:v>8.2699999999999996E-3</c:v>
                </c:pt>
                <c:pt idx="6993">
                  <c:v>8.2199999999999999E-3</c:v>
                </c:pt>
                <c:pt idx="6994">
                  <c:v>8.2199999999999999E-3</c:v>
                </c:pt>
                <c:pt idx="6995">
                  <c:v>8.1600000000000006E-3</c:v>
                </c:pt>
                <c:pt idx="6996">
                  <c:v>8.1099999999999992E-3</c:v>
                </c:pt>
                <c:pt idx="6997">
                  <c:v>8.1099999999999992E-3</c:v>
                </c:pt>
                <c:pt idx="6998">
                  <c:v>8.0499999999999999E-3</c:v>
                </c:pt>
                <c:pt idx="6999">
                  <c:v>8.0499999999999999E-3</c:v>
                </c:pt>
                <c:pt idx="7000">
                  <c:v>8.0499999999999999E-3</c:v>
                </c:pt>
                <c:pt idx="7001">
                  <c:v>8.0000000000000002E-3</c:v>
                </c:pt>
                <c:pt idx="7002">
                  <c:v>8.0000000000000002E-3</c:v>
                </c:pt>
                <c:pt idx="7003">
                  <c:v>7.9399999999999991E-3</c:v>
                </c:pt>
                <c:pt idx="7004">
                  <c:v>7.9399999999999991E-3</c:v>
                </c:pt>
                <c:pt idx="7005">
                  <c:v>7.8899999999999994E-3</c:v>
                </c:pt>
                <c:pt idx="7006">
                  <c:v>7.8899999999999994E-3</c:v>
                </c:pt>
                <c:pt idx="7007">
                  <c:v>7.8399999999999997E-3</c:v>
                </c:pt>
                <c:pt idx="7008">
                  <c:v>7.8399999999999997E-3</c:v>
                </c:pt>
                <c:pt idx="7009">
                  <c:v>7.8399999999999997E-3</c:v>
                </c:pt>
                <c:pt idx="7010">
                  <c:v>7.7799999999999996E-3</c:v>
                </c:pt>
                <c:pt idx="7011">
                  <c:v>7.7799999999999996E-3</c:v>
                </c:pt>
                <c:pt idx="7012">
                  <c:v>7.7299999999999999E-3</c:v>
                </c:pt>
                <c:pt idx="7013">
                  <c:v>7.7299999999999999E-3</c:v>
                </c:pt>
                <c:pt idx="7014">
                  <c:v>7.6699999999999997E-3</c:v>
                </c:pt>
                <c:pt idx="7015">
                  <c:v>7.6699999999999997E-3</c:v>
                </c:pt>
                <c:pt idx="7016">
                  <c:v>7.62E-3</c:v>
                </c:pt>
                <c:pt idx="7017">
                  <c:v>7.62E-3</c:v>
                </c:pt>
                <c:pt idx="7018">
                  <c:v>7.62E-3</c:v>
                </c:pt>
                <c:pt idx="7019">
                  <c:v>7.5599999999999999E-3</c:v>
                </c:pt>
                <c:pt idx="7020">
                  <c:v>7.5599999999999999E-3</c:v>
                </c:pt>
                <c:pt idx="7021">
                  <c:v>7.5599999999999999E-3</c:v>
                </c:pt>
                <c:pt idx="7022">
                  <c:v>7.5100000000000002E-3</c:v>
                </c:pt>
                <c:pt idx="7023">
                  <c:v>7.5100000000000002E-3</c:v>
                </c:pt>
                <c:pt idx="7024">
                  <c:v>7.5100000000000002E-3</c:v>
                </c:pt>
                <c:pt idx="7025">
                  <c:v>7.45E-3</c:v>
                </c:pt>
                <c:pt idx="7026">
                  <c:v>7.45E-3</c:v>
                </c:pt>
                <c:pt idx="7027">
                  <c:v>7.4000000000000003E-3</c:v>
                </c:pt>
                <c:pt idx="7028">
                  <c:v>7.4000000000000003E-3</c:v>
                </c:pt>
                <c:pt idx="7029">
                  <c:v>7.4000000000000003E-3</c:v>
                </c:pt>
                <c:pt idx="7030">
                  <c:v>7.3499999999999998E-3</c:v>
                </c:pt>
                <c:pt idx="7031">
                  <c:v>7.3499999999999998E-3</c:v>
                </c:pt>
                <c:pt idx="7032">
                  <c:v>7.2899999999999996E-3</c:v>
                </c:pt>
                <c:pt idx="7033">
                  <c:v>7.2899999999999996E-3</c:v>
                </c:pt>
                <c:pt idx="7034">
                  <c:v>7.2899999999999996E-3</c:v>
                </c:pt>
                <c:pt idx="7035">
                  <c:v>7.2399999999999999E-3</c:v>
                </c:pt>
                <c:pt idx="7036">
                  <c:v>7.2399999999999999E-3</c:v>
                </c:pt>
                <c:pt idx="7037">
                  <c:v>7.2399999999999999E-3</c:v>
                </c:pt>
                <c:pt idx="7038">
                  <c:v>7.1799999999999998E-3</c:v>
                </c:pt>
                <c:pt idx="7039">
                  <c:v>7.1799999999999998E-3</c:v>
                </c:pt>
                <c:pt idx="7040">
                  <c:v>7.1799999999999998E-3</c:v>
                </c:pt>
                <c:pt idx="7041">
                  <c:v>7.1300000000000001E-3</c:v>
                </c:pt>
                <c:pt idx="7042">
                  <c:v>7.1300000000000001E-3</c:v>
                </c:pt>
                <c:pt idx="7043">
                  <c:v>7.1300000000000001E-3</c:v>
                </c:pt>
                <c:pt idx="7044">
                  <c:v>7.0699999999999999E-3</c:v>
                </c:pt>
                <c:pt idx="7045">
                  <c:v>7.0699999999999999E-3</c:v>
                </c:pt>
                <c:pt idx="7046">
                  <c:v>7.0699999999999999E-3</c:v>
                </c:pt>
                <c:pt idx="7047">
                  <c:v>7.0200000000000002E-3</c:v>
                </c:pt>
                <c:pt idx="7048">
                  <c:v>7.0200000000000002E-3</c:v>
                </c:pt>
                <c:pt idx="7049">
                  <c:v>7.0200000000000002E-3</c:v>
                </c:pt>
                <c:pt idx="7050">
                  <c:v>6.96E-3</c:v>
                </c:pt>
                <c:pt idx="7051">
                  <c:v>6.96E-3</c:v>
                </c:pt>
                <c:pt idx="7052">
                  <c:v>6.96E-3</c:v>
                </c:pt>
                <c:pt idx="7053">
                  <c:v>6.9100000000000003E-3</c:v>
                </c:pt>
                <c:pt idx="7054">
                  <c:v>6.9100000000000003E-3</c:v>
                </c:pt>
                <c:pt idx="7055">
                  <c:v>6.9100000000000003E-3</c:v>
                </c:pt>
                <c:pt idx="7056">
                  <c:v>6.9100000000000003E-3</c:v>
                </c:pt>
                <c:pt idx="7057">
                  <c:v>6.8599999999999998E-3</c:v>
                </c:pt>
                <c:pt idx="7058">
                  <c:v>6.8599999999999998E-3</c:v>
                </c:pt>
                <c:pt idx="7059">
                  <c:v>6.8599999999999998E-3</c:v>
                </c:pt>
                <c:pt idx="7060">
                  <c:v>6.7999999999999996E-3</c:v>
                </c:pt>
                <c:pt idx="7061">
                  <c:v>6.7999999999999996E-3</c:v>
                </c:pt>
                <c:pt idx="7062">
                  <c:v>6.7499999999999999E-3</c:v>
                </c:pt>
                <c:pt idx="7063">
                  <c:v>6.7499999999999999E-3</c:v>
                </c:pt>
                <c:pt idx="7064">
                  <c:v>6.7499999999999999E-3</c:v>
                </c:pt>
                <c:pt idx="7065">
                  <c:v>6.6899999999999998E-3</c:v>
                </c:pt>
                <c:pt idx="7066">
                  <c:v>6.6899999999999998E-3</c:v>
                </c:pt>
                <c:pt idx="7067">
                  <c:v>6.6899999999999998E-3</c:v>
                </c:pt>
                <c:pt idx="7068">
                  <c:v>6.6899999999999998E-3</c:v>
                </c:pt>
                <c:pt idx="7069">
                  <c:v>6.6400000000000001E-3</c:v>
                </c:pt>
                <c:pt idx="7070">
                  <c:v>6.6400000000000001E-3</c:v>
                </c:pt>
                <c:pt idx="7071">
                  <c:v>6.6400000000000001E-3</c:v>
                </c:pt>
                <c:pt idx="7072">
                  <c:v>6.5799999999999999E-3</c:v>
                </c:pt>
                <c:pt idx="7073">
                  <c:v>6.5799999999999999E-3</c:v>
                </c:pt>
                <c:pt idx="7074">
                  <c:v>6.5799999999999999E-3</c:v>
                </c:pt>
                <c:pt idx="7075">
                  <c:v>6.5300000000000002E-3</c:v>
                </c:pt>
                <c:pt idx="7076">
                  <c:v>6.5300000000000002E-3</c:v>
                </c:pt>
                <c:pt idx="7077">
                  <c:v>6.4700000000000001E-3</c:v>
                </c:pt>
                <c:pt idx="7078">
                  <c:v>6.4700000000000001E-3</c:v>
                </c:pt>
                <c:pt idx="7079">
                  <c:v>6.4700000000000001E-3</c:v>
                </c:pt>
                <c:pt idx="7080">
                  <c:v>6.4200000000000004E-3</c:v>
                </c:pt>
                <c:pt idx="7081">
                  <c:v>6.4200000000000004E-3</c:v>
                </c:pt>
                <c:pt idx="7082">
                  <c:v>6.4200000000000004E-3</c:v>
                </c:pt>
                <c:pt idx="7083">
                  <c:v>6.3699999999999998E-3</c:v>
                </c:pt>
                <c:pt idx="7084">
                  <c:v>6.3699999999999998E-3</c:v>
                </c:pt>
                <c:pt idx="7085">
                  <c:v>6.3699999999999998E-3</c:v>
                </c:pt>
                <c:pt idx="7086">
                  <c:v>6.3099999999999996E-3</c:v>
                </c:pt>
                <c:pt idx="7087">
                  <c:v>6.3099999999999996E-3</c:v>
                </c:pt>
                <c:pt idx="7088">
                  <c:v>6.2599999999999999E-3</c:v>
                </c:pt>
                <c:pt idx="7089">
                  <c:v>6.2599999999999999E-3</c:v>
                </c:pt>
                <c:pt idx="7090">
                  <c:v>6.2599999999999999E-3</c:v>
                </c:pt>
                <c:pt idx="7091">
                  <c:v>6.1999999999999998E-3</c:v>
                </c:pt>
                <c:pt idx="7092">
                  <c:v>6.1999999999999998E-3</c:v>
                </c:pt>
                <c:pt idx="7093">
                  <c:v>6.1500000000000001E-3</c:v>
                </c:pt>
                <c:pt idx="7094">
                  <c:v>6.1500000000000001E-3</c:v>
                </c:pt>
                <c:pt idx="7095">
                  <c:v>6.1500000000000001E-3</c:v>
                </c:pt>
                <c:pt idx="7096">
                  <c:v>6.0899999999999999E-3</c:v>
                </c:pt>
                <c:pt idx="7097">
                  <c:v>6.0899999999999999E-3</c:v>
                </c:pt>
                <c:pt idx="7098">
                  <c:v>6.0400000000000002E-3</c:v>
                </c:pt>
                <c:pt idx="7099">
                  <c:v>6.0400000000000002E-3</c:v>
                </c:pt>
                <c:pt idx="7100">
                  <c:v>6.0400000000000002E-3</c:v>
                </c:pt>
                <c:pt idx="7101">
                  <c:v>5.9800000000000001E-3</c:v>
                </c:pt>
                <c:pt idx="7102">
                  <c:v>5.9800000000000001E-3</c:v>
                </c:pt>
                <c:pt idx="7103">
                  <c:v>5.9300000000000004E-3</c:v>
                </c:pt>
                <c:pt idx="7104">
                  <c:v>5.9300000000000004E-3</c:v>
                </c:pt>
                <c:pt idx="7105">
                  <c:v>5.9300000000000004E-3</c:v>
                </c:pt>
                <c:pt idx="7106">
                  <c:v>5.8799999999999998E-3</c:v>
                </c:pt>
                <c:pt idx="7107">
                  <c:v>5.8799999999999998E-3</c:v>
                </c:pt>
                <c:pt idx="7108">
                  <c:v>5.8199999999999997E-3</c:v>
                </c:pt>
                <c:pt idx="7109">
                  <c:v>5.8199999999999997E-3</c:v>
                </c:pt>
                <c:pt idx="7110">
                  <c:v>5.77E-3</c:v>
                </c:pt>
                <c:pt idx="7111">
                  <c:v>5.77E-3</c:v>
                </c:pt>
                <c:pt idx="7112">
                  <c:v>5.7099999999999998E-3</c:v>
                </c:pt>
                <c:pt idx="7113">
                  <c:v>5.7099999999999998E-3</c:v>
                </c:pt>
                <c:pt idx="7114">
                  <c:v>5.7099999999999998E-3</c:v>
                </c:pt>
                <c:pt idx="7115">
                  <c:v>5.6600000000000001E-3</c:v>
                </c:pt>
                <c:pt idx="7116">
                  <c:v>5.6600000000000001E-3</c:v>
                </c:pt>
                <c:pt idx="7117">
                  <c:v>5.5999999999999999E-3</c:v>
                </c:pt>
                <c:pt idx="7118">
                  <c:v>5.5999999999999999E-3</c:v>
                </c:pt>
                <c:pt idx="7119">
                  <c:v>5.5999999999999999E-3</c:v>
                </c:pt>
                <c:pt idx="7120">
                  <c:v>5.5500000000000002E-3</c:v>
                </c:pt>
                <c:pt idx="7121">
                  <c:v>5.5500000000000002E-3</c:v>
                </c:pt>
                <c:pt idx="7122">
                  <c:v>5.4900000000000001E-3</c:v>
                </c:pt>
                <c:pt idx="7123">
                  <c:v>5.4900000000000001E-3</c:v>
                </c:pt>
                <c:pt idx="7124">
                  <c:v>5.4400000000000004E-3</c:v>
                </c:pt>
                <c:pt idx="7125">
                  <c:v>5.4400000000000004E-3</c:v>
                </c:pt>
                <c:pt idx="7126">
                  <c:v>5.3800000000000002E-3</c:v>
                </c:pt>
                <c:pt idx="7127">
                  <c:v>5.3800000000000002E-3</c:v>
                </c:pt>
                <c:pt idx="7128">
                  <c:v>5.3800000000000002E-3</c:v>
                </c:pt>
                <c:pt idx="7129">
                  <c:v>5.3299999999999997E-3</c:v>
                </c:pt>
                <c:pt idx="7130">
                  <c:v>5.3299999999999997E-3</c:v>
                </c:pt>
                <c:pt idx="7131">
                  <c:v>5.3299999999999997E-3</c:v>
                </c:pt>
                <c:pt idx="7132">
                  <c:v>5.28E-3</c:v>
                </c:pt>
                <c:pt idx="7133">
                  <c:v>5.28E-3</c:v>
                </c:pt>
                <c:pt idx="7134">
                  <c:v>5.2199999999999998E-3</c:v>
                </c:pt>
                <c:pt idx="7135">
                  <c:v>5.2199999999999998E-3</c:v>
                </c:pt>
                <c:pt idx="7136">
                  <c:v>5.2199999999999998E-3</c:v>
                </c:pt>
                <c:pt idx="7137">
                  <c:v>5.1700000000000001E-3</c:v>
                </c:pt>
                <c:pt idx="7138">
                  <c:v>5.1700000000000001E-3</c:v>
                </c:pt>
                <c:pt idx="7139">
                  <c:v>5.11E-3</c:v>
                </c:pt>
                <c:pt idx="7140">
                  <c:v>5.11E-3</c:v>
                </c:pt>
                <c:pt idx="7141">
                  <c:v>5.11E-3</c:v>
                </c:pt>
                <c:pt idx="7142">
                  <c:v>5.0600000000000003E-3</c:v>
                </c:pt>
                <c:pt idx="7143">
                  <c:v>5.0600000000000003E-3</c:v>
                </c:pt>
                <c:pt idx="7144">
                  <c:v>5.0600000000000003E-3</c:v>
                </c:pt>
                <c:pt idx="7145">
                  <c:v>5.0000000000000001E-3</c:v>
                </c:pt>
                <c:pt idx="7146">
                  <c:v>5.0000000000000001E-3</c:v>
                </c:pt>
                <c:pt idx="7147">
                  <c:v>5.0000000000000001E-3</c:v>
                </c:pt>
                <c:pt idx="7148">
                  <c:v>4.9500000000000004E-3</c:v>
                </c:pt>
                <c:pt idx="7149">
                  <c:v>4.9500000000000004E-3</c:v>
                </c:pt>
                <c:pt idx="7150">
                  <c:v>4.9500000000000004E-3</c:v>
                </c:pt>
                <c:pt idx="7151">
                  <c:v>4.9500000000000004E-3</c:v>
                </c:pt>
                <c:pt idx="7152">
                  <c:v>4.8900000000000002E-3</c:v>
                </c:pt>
                <c:pt idx="7153">
                  <c:v>4.8900000000000002E-3</c:v>
                </c:pt>
                <c:pt idx="7154">
                  <c:v>4.8900000000000002E-3</c:v>
                </c:pt>
                <c:pt idx="7155">
                  <c:v>4.8399999999999997E-3</c:v>
                </c:pt>
                <c:pt idx="7156">
                  <c:v>4.8399999999999997E-3</c:v>
                </c:pt>
                <c:pt idx="7157">
                  <c:v>4.8399999999999997E-3</c:v>
                </c:pt>
                <c:pt idx="7158">
                  <c:v>4.8399999999999997E-3</c:v>
                </c:pt>
                <c:pt idx="7159">
                  <c:v>4.79E-3</c:v>
                </c:pt>
                <c:pt idx="7160">
                  <c:v>4.79E-3</c:v>
                </c:pt>
                <c:pt idx="7161">
                  <c:v>4.79E-3</c:v>
                </c:pt>
                <c:pt idx="7162">
                  <c:v>4.79E-3</c:v>
                </c:pt>
                <c:pt idx="7163">
                  <c:v>4.79E-3</c:v>
                </c:pt>
                <c:pt idx="7164">
                  <c:v>4.7299999999999998E-3</c:v>
                </c:pt>
                <c:pt idx="7165">
                  <c:v>4.7299999999999998E-3</c:v>
                </c:pt>
                <c:pt idx="7166">
                  <c:v>4.7299999999999998E-3</c:v>
                </c:pt>
                <c:pt idx="7167">
                  <c:v>4.7299999999999998E-3</c:v>
                </c:pt>
                <c:pt idx="7168">
                  <c:v>4.7299999999999998E-3</c:v>
                </c:pt>
                <c:pt idx="7169">
                  <c:v>4.7299999999999998E-3</c:v>
                </c:pt>
                <c:pt idx="7170">
                  <c:v>4.7299999999999998E-3</c:v>
                </c:pt>
                <c:pt idx="7171">
                  <c:v>4.6800000000000001E-3</c:v>
                </c:pt>
                <c:pt idx="7172">
                  <c:v>4.6800000000000001E-3</c:v>
                </c:pt>
                <c:pt idx="7173">
                  <c:v>4.6800000000000001E-3</c:v>
                </c:pt>
                <c:pt idx="7174">
                  <c:v>4.6800000000000001E-3</c:v>
                </c:pt>
                <c:pt idx="7175">
                  <c:v>4.6800000000000001E-3</c:v>
                </c:pt>
                <c:pt idx="7176">
                  <c:v>4.6800000000000001E-3</c:v>
                </c:pt>
                <c:pt idx="7177">
                  <c:v>4.6800000000000001E-3</c:v>
                </c:pt>
                <c:pt idx="7178">
                  <c:v>4.6800000000000001E-3</c:v>
                </c:pt>
                <c:pt idx="7179">
                  <c:v>4.6800000000000001E-3</c:v>
                </c:pt>
                <c:pt idx="7180">
                  <c:v>4.6800000000000001E-3</c:v>
                </c:pt>
                <c:pt idx="7181">
                  <c:v>4.6800000000000001E-3</c:v>
                </c:pt>
                <c:pt idx="7182">
                  <c:v>4.6800000000000001E-3</c:v>
                </c:pt>
                <c:pt idx="7183">
                  <c:v>4.6800000000000001E-3</c:v>
                </c:pt>
                <c:pt idx="7184">
                  <c:v>4.6800000000000001E-3</c:v>
                </c:pt>
                <c:pt idx="7185">
                  <c:v>4.6800000000000001E-3</c:v>
                </c:pt>
                <c:pt idx="7186">
                  <c:v>4.6800000000000001E-3</c:v>
                </c:pt>
                <c:pt idx="7187">
                  <c:v>4.62E-3</c:v>
                </c:pt>
                <c:pt idx="7188">
                  <c:v>4.62E-3</c:v>
                </c:pt>
                <c:pt idx="7189">
                  <c:v>4.62E-3</c:v>
                </c:pt>
                <c:pt idx="7190">
                  <c:v>4.62E-3</c:v>
                </c:pt>
                <c:pt idx="7191">
                  <c:v>4.62E-3</c:v>
                </c:pt>
                <c:pt idx="7192">
                  <c:v>4.62E-3</c:v>
                </c:pt>
                <c:pt idx="7193">
                  <c:v>4.6800000000000001E-3</c:v>
                </c:pt>
                <c:pt idx="7194">
                  <c:v>4.6800000000000001E-3</c:v>
                </c:pt>
                <c:pt idx="7195">
                  <c:v>4.6800000000000001E-3</c:v>
                </c:pt>
                <c:pt idx="7196">
                  <c:v>4.6800000000000001E-3</c:v>
                </c:pt>
                <c:pt idx="7197">
                  <c:v>4.6800000000000001E-3</c:v>
                </c:pt>
                <c:pt idx="7198">
                  <c:v>4.6800000000000001E-3</c:v>
                </c:pt>
                <c:pt idx="7199">
                  <c:v>4.6800000000000001E-3</c:v>
                </c:pt>
                <c:pt idx="7200">
                  <c:v>4.6800000000000001E-3</c:v>
                </c:pt>
                <c:pt idx="7201">
                  <c:v>4.6800000000000001E-3</c:v>
                </c:pt>
                <c:pt idx="7202">
                  <c:v>4.6800000000000001E-3</c:v>
                </c:pt>
                <c:pt idx="7203">
                  <c:v>4.6800000000000001E-3</c:v>
                </c:pt>
                <c:pt idx="7204">
                  <c:v>4.6800000000000001E-3</c:v>
                </c:pt>
                <c:pt idx="7205">
                  <c:v>4.6800000000000001E-3</c:v>
                </c:pt>
                <c:pt idx="7206">
                  <c:v>4.6800000000000001E-3</c:v>
                </c:pt>
                <c:pt idx="7207">
                  <c:v>4.6800000000000001E-3</c:v>
                </c:pt>
                <c:pt idx="7208">
                  <c:v>4.7299999999999998E-3</c:v>
                </c:pt>
                <c:pt idx="7209">
                  <c:v>4.7299999999999998E-3</c:v>
                </c:pt>
                <c:pt idx="7210">
                  <c:v>4.7299999999999998E-3</c:v>
                </c:pt>
                <c:pt idx="7211">
                  <c:v>4.7299999999999998E-3</c:v>
                </c:pt>
                <c:pt idx="7212">
                  <c:v>4.7299999999999998E-3</c:v>
                </c:pt>
                <c:pt idx="7213">
                  <c:v>4.7299999999999998E-3</c:v>
                </c:pt>
                <c:pt idx="7214">
                  <c:v>4.7299999999999998E-3</c:v>
                </c:pt>
                <c:pt idx="7215">
                  <c:v>4.7299999999999998E-3</c:v>
                </c:pt>
                <c:pt idx="7216">
                  <c:v>4.7299999999999998E-3</c:v>
                </c:pt>
                <c:pt idx="7217">
                  <c:v>4.79E-3</c:v>
                </c:pt>
                <c:pt idx="7218">
                  <c:v>4.79E-3</c:v>
                </c:pt>
                <c:pt idx="7219">
                  <c:v>4.79E-3</c:v>
                </c:pt>
                <c:pt idx="7220">
                  <c:v>4.79E-3</c:v>
                </c:pt>
                <c:pt idx="7221">
                  <c:v>4.79E-3</c:v>
                </c:pt>
                <c:pt idx="7222">
                  <c:v>4.79E-3</c:v>
                </c:pt>
                <c:pt idx="7223">
                  <c:v>4.79E-3</c:v>
                </c:pt>
                <c:pt idx="7224">
                  <c:v>4.79E-3</c:v>
                </c:pt>
                <c:pt idx="7225">
                  <c:v>4.79E-3</c:v>
                </c:pt>
                <c:pt idx="7226">
                  <c:v>4.79E-3</c:v>
                </c:pt>
                <c:pt idx="7227">
                  <c:v>4.79E-3</c:v>
                </c:pt>
                <c:pt idx="7228">
                  <c:v>4.79E-3</c:v>
                </c:pt>
                <c:pt idx="7229">
                  <c:v>4.79E-3</c:v>
                </c:pt>
                <c:pt idx="7230">
                  <c:v>4.79E-3</c:v>
                </c:pt>
                <c:pt idx="7231">
                  <c:v>4.79E-3</c:v>
                </c:pt>
                <c:pt idx="7232">
                  <c:v>4.79E-3</c:v>
                </c:pt>
                <c:pt idx="7233">
                  <c:v>4.79E-3</c:v>
                </c:pt>
                <c:pt idx="7234">
                  <c:v>4.79E-3</c:v>
                </c:pt>
                <c:pt idx="7235">
                  <c:v>4.79E-3</c:v>
                </c:pt>
                <c:pt idx="7236">
                  <c:v>4.79E-3</c:v>
                </c:pt>
                <c:pt idx="7237">
                  <c:v>4.79E-3</c:v>
                </c:pt>
                <c:pt idx="7238">
                  <c:v>4.79E-3</c:v>
                </c:pt>
                <c:pt idx="7239">
                  <c:v>4.79E-3</c:v>
                </c:pt>
                <c:pt idx="7240">
                  <c:v>4.79E-3</c:v>
                </c:pt>
                <c:pt idx="7241">
                  <c:v>4.79E-3</c:v>
                </c:pt>
                <c:pt idx="7242">
                  <c:v>4.79E-3</c:v>
                </c:pt>
                <c:pt idx="7243">
                  <c:v>4.79E-3</c:v>
                </c:pt>
                <c:pt idx="7244">
                  <c:v>4.7299999999999998E-3</c:v>
                </c:pt>
                <c:pt idx="7245">
                  <c:v>4.7299999999999998E-3</c:v>
                </c:pt>
                <c:pt idx="7246">
                  <c:v>4.7299999999999998E-3</c:v>
                </c:pt>
                <c:pt idx="7247">
                  <c:v>4.7299999999999998E-3</c:v>
                </c:pt>
                <c:pt idx="7248">
                  <c:v>4.7299999999999998E-3</c:v>
                </c:pt>
                <c:pt idx="7249">
                  <c:v>4.7299999999999998E-3</c:v>
                </c:pt>
                <c:pt idx="7250">
                  <c:v>4.7299999999999998E-3</c:v>
                </c:pt>
                <c:pt idx="7251">
                  <c:v>4.6800000000000001E-3</c:v>
                </c:pt>
                <c:pt idx="7252">
                  <c:v>4.6800000000000001E-3</c:v>
                </c:pt>
                <c:pt idx="7253">
                  <c:v>4.6800000000000001E-3</c:v>
                </c:pt>
                <c:pt idx="7254">
                  <c:v>4.6800000000000001E-3</c:v>
                </c:pt>
                <c:pt idx="7255">
                  <c:v>4.62E-3</c:v>
                </c:pt>
                <c:pt idx="7256">
                  <c:v>4.62E-3</c:v>
                </c:pt>
                <c:pt idx="7257">
                  <c:v>4.62E-3</c:v>
                </c:pt>
                <c:pt idx="7258">
                  <c:v>4.62E-3</c:v>
                </c:pt>
                <c:pt idx="7259">
                  <c:v>4.5700000000000003E-3</c:v>
                </c:pt>
                <c:pt idx="7260">
                  <c:v>4.5700000000000003E-3</c:v>
                </c:pt>
                <c:pt idx="7261">
                  <c:v>4.5700000000000003E-3</c:v>
                </c:pt>
                <c:pt idx="7262">
                  <c:v>4.5100000000000001E-3</c:v>
                </c:pt>
                <c:pt idx="7263">
                  <c:v>4.5100000000000001E-3</c:v>
                </c:pt>
                <c:pt idx="7264">
                  <c:v>4.5100000000000001E-3</c:v>
                </c:pt>
                <c:pt idx="7265">
                  <c:v>4.4600000000000004E-3</c:v>
                </c:pt>
                <c:pt idx="7266">
                  <c:v>4.4600000000000004E-3</c:v>
                </c:pt>
                <c:pt idx="7267">
                  <c:v>4.4000000000000003E-3</c:v>
                </c:pt>
                <c:pt idx="7268">
                  <c:v>4.4000000000000003E-3</c:v>
                </c:pt>
                <c:pt idx="7269">
                  <c:v>4.4000000000000003E-3</c:v>
                </c:pt>
                <c:pt idx="7270">
                  <c:v>4.3499999999999997E-3</c:v>
                </c:pt>
                <c:pt idx="7271">
                  <c:v>4.3499999999999997E-3</c:v>
                </c:pt>
                <c:pt idx="7272">
                  <c:v>4.3E-3</c:v>
                </c:pt>
                <c:pt idx="7273">
                  <c:v>4.3E-3</c:v>
                </c:pt>
                <c:pt idx="7274">
                  <c:v>4.2399999999999998E-3</c:v>
                </c:pt>
                <c:pt idx="7275">
                  <c:v>4.2399999999999998E-3</c:v>
                </c:pt>
                <c:pt idx="7276">
                  <c:v>4.1900000000000001E-3</c:v>
                </c:pt>
                <c:pt idx="7277">
                  <c:v>4.13E-3</c:v>
                </c:pt>
                <c:pt idx="7278">
                  <c:v>4.13E-3</c:v>
                </c:pt>
                <c:pt idx="7279">
                  <c:v>4.0800000000000003E-3</c:v>
                </c:pt>
                <c:pt idx="7280">
                  <c:v>4.0800000000000003E-3</c:v>
                </c:pt>
                <c:pt idx="7281">
                  <c:v>4.0200000000000001E-3</c:v>
                </c:pt>
                <c:pt idx="7282">
                  <c:v>4.0200000000000001E-3</c:v>
                </c:pt>
                <c:pt idx="7283">
                  <c:v>3.9699999999999996E-3</c:v>
                </c:pt>
                <c:pt idx="7284">
                  <c:v>3.9100000000000003E-3</c:v>
                </c:pt>
                <c:pt idx="7285">
                  <c:v>3.8600000000000001E-3</c:v>
                </c:pt>
                <c:pt idx="7286">
                  <c:v>3.8600000000000001E-3</c:v>
                </c:pt>
                <c:pt idx="7287">
                  <c:v>3.81E-3</c:v>
                </c:pt>
                <c:pt idx="7288">
                  <c:v>3.7499999999999999E-3</c:v>
                </c:pt>
                <c:pt idx="7289">
                  <c:v>3.7499999999999999E-3</c:v>
                </c:pt>
                <c:pt idx="7290">
                  <c:v>3.7000000000000002E-3</c:v>
                </c:pt>
                <c:pt idx="7291">
                  <c:v>3.64E-3</c:v>
                </c:pt>
                <c:pt idx="7292">
                  <c:v>3.64E-3</c:v>
                </c:pt>
                <c:pt idx="7293">
                  <c:v>3.5899999999999999E-3</c:v>
                </c:pt>
                <c:pt idx="7294">
                  <c:v>3.5300000000000002E-3</c:v>
                </c:pt>
                <c:pt idx="7295">
                  <c:v>3.48E-3</c:v>
                </c:pt>
                <c:pt idx="7296">
                  <c:v>3.48E-3</c:v>
                </c:pt>
                <c:pt idx="7297">
                  <c:v>3.4199999999999999E-3</c:v>
                </c:pt>
                <c:pt idx="7298">
                  <c:v>3.3700000000000002E-3</c:v>
                </c:pt>
                <c:pt idx="7299">
                  <c:v>3.32E-3</c:v>
                </c:pt>
                <c:pt idx="7300">
                  <c:v>3.2599999999999999E-3</c:v>
                </c:pt>
                <c:pt idx="7301">
                  <c:v>3.2599999999999999E-3</c:v>
                </c:pt>
                <c:pt idx="7302">
                  <c:v>3.2100000000000002E-3</c:v>
                </c:pt>
                <c:pt idx="7303">
                  <c:v>3.15E-3</c:v>
                </c:pt>
                <c:pt idx="7304">
                  <c:v>3.0999999999999999E-3</c:v>
                </c:pt>
                <c:pt idx="7305">
                  <c:v>3.0400000000000002E-3</c:v>
                </c:pt>
                <c:pt idx="7306">
                  <c:v>2.99E-3</c:v>
                </c:pt>
                <c:pt idx="7307">
                  <c:v>2.99E-3</c:v>
                </c:pt>
                <c:pt idx="7308">
                  <c:v>2.9299999999999999E-3</c:v>
                </c:pt>
                <c:pt idx="7309">
                  <c:v>2.8800000000000002E-3</c:v>
                </c:pt>
                <c:pt idx="7310">
                  <c:v>2.8300000000000001E-3</c:v>
                </c:pt>
                <c:pt idx="7311">
                  <c:v>2.7699999999999999E-3</c:v>
                </c:pt>
                <c:pt idx="7312">
                  <c:v>2.7200000000000002E-3</c:v>
                </c:pt>
                <c:pt idx="7313">
                  <c:v>2.66E-3</c:v>
                </c:pt>
                <c:pt idx="7314">
                  <c:v>2.66E-3</c:v>
                </c:pt>
                <c:pt idx="7315">
                  <c:v>2.6099999999999999E-3</c:v>
                </c:pt>
                <c:pt idx="7316">
                  <c:v>2.5500000000000002E-3</c:v>
                </c:pt>
                <c:pt idx="7317">
                  <c:v>2.5000000000000001E-3</c:v>
                </c:pt>
                <c:pt idx="7318">
                  <c:v>2.4399999999999999E-3</c:v>
                </c:pt>
                <c:pt idx="7319">
                  <c:v>2.3900000000000002E-3</c:v>
                </c:pt>
                <c:pt idx="7320">
                  <c:v>2.3400000000000001E-3</c:v>
                </c:pt>
                <c:pt idx="7321">
                  <c:v>2.2799999999999999E-3</c:v>
                </c:pt>
                <c:pt idx="7322">
                  <c:v>2.2799999999999999E-3</c:v>
                </c:pt>
                <c:pt idx="7323">
                  <c:v>2.2300000000000002E-3</c:v>
                </c:pt>
                <c:pt idx="7324">
                  <c:v>2.1700000000000001E-3</c:v>
                </c:pt>
                <c:pt idx="7325">
                  <c:v>2.1199999999999999E-3</c:v>
                </c:pt>
                <c:pt idx="7326">
                  <c:v>2.0600000000000002E-3</c:v>
                </c:pt>
                <c:pt idx="7327">
                  <c:v>2.0100000000000001E-3</c:v>
                </c:pt>
                <c:pt idx="7328">
                  <c:v>2.0100000000000001E-3</c:v>
                </c:pt>
                <c:pt idx="7329">
                  <c:v>1.9499999999999999E-3</c:v>
                </c:pt>
                <c:pt idx="7330">
                  <c:v>1.9E-3</c:v>
                </c:pt>
                <c:pt idx="7331">
                  <c:v>1.8500000000000001E-3</c:v>
                </c:pt>
                <c:pt idx="7332">
                  <c:v>1.7899999999999999E-3</c:v>
                </c:pt>
                <c:pt idx="7333">
                  <c:v>1.74E-3</c:v>
                </c:pt>
                <c:pt idx="7334">
                  <c:v>1.74E-3</c:v>
                </c:pt>
                <c:pt idx="7335">
                  <c:v>1.6800000000000001E-3</c:v>
                </c:pt>
                <c:pt idx="7336">
                  <c:v>1.6299999999999999E-3</c:v>
                </c:pt>
                <c:pt idx="7337">
                  <c:v>1.57E-3</c:v>
                </c:pt>
                <c:pt idx="7338">
                  <c:v>1.5200000000000001E-3</c:v>
                </c:pt>
                <c:pt idx="7339">
                  <c:v>1.5200000000000001E-3</c:v>
                </c:pt>
                <c:pt idx="7340">
                  <c:v>1.4599999999999999E-3</c:v>
                </c:pt>
                <c:pt idx="7341">
                  <c:v>1.41E-3</c:v>
                </c:pt>
                <c:pt idx="7342">
                  <c:v>1.3600000000000001E-3</c:v>
                </c:pt>
                <c:pt idx="7343">
                  <c:v>1.3600000000000001E-3</c:v>
                </c:pt>
                <c:pt idx="7344">
                  <c:v>1.2999999999999999E-3</c:v>
                </c:pt>
                <c:pt idx="7345">
                  <c:v>1.25E-3</c:v>
                </c:pt>
                <c:pt idx="7346">
                  <c:v>1.25E-3</c:v>
                </c:pt>
                <c:pt idx="7347">
                  <c:v>1.1900000000000001E-3</c:v>
                </c:pt>
                <c:pt idx="7348">
                  <c:v>1.14E-3</c:v>
                </c:pt>
                <c:pt idx="7349">
                  <c:v>1.14E-3</c:v>
                </c:pt>
                <c:pt idx="7350">
                  <c:v>1.08E-3</c:v>
                </c:pt>
                <c:pt idx="7351">
                  <c:v>1.0300000000000001E-3</c:v>
                </c:pt>
                <c:pt idx="7352">
                  <c:v>1.0300000000000001E-3</c:v>
                </c:pt>
                <c:pt idx="7353">
                  <c:v>9.7000000000000005E-4</c:v>
                </c:pt>
                <c:pt idx="7354">
                  <c:v>9.2000000000000003E-4</c:v>
                </c:pt>
                <c:pt idx="7355">
                  <c:v>9.2000000000000003E-4</c:v>
                </c:pt>
                <c:pt idx="7356">
                  <c:v>8.7000000000000001E-4</c:v>
                </c:pt>
                <c:pt idx="7357">
                  <c:v>8.7000000000000001E-4</c:v>
                </c:pt>
                <c:pt idx="7358">
                  <c:v>8.0999999999999996E-4</c:v>
                </c:pt>
                <c:pt idx="7359">
                  <c:v>8.0999999999999996E-4</c:v>
                </c:pt>
                <c:pt idx="7360">
                  <c:v>7.6000000000000004E-4</c:v>
                </c:pt>
                <c:pt idx="7361">
                  <c:v>7.6000000000000004E-4</c:v>
                </c:pt>
                <c:pt idx="7362">
                  <c:v>6.9999999999999999E-4</c:v>
                </c:pt>
                <c:pt idx="7363">
                  <c:v>6.9999999999999999E-4</c:v>
                </c:pt>
                <c:pt idx="7364">
                  <c:v>6.4999999999999997E-4</c:v>
                </c:pt>
                <c:pt idx="7365">
                  <c:v>6.4999999999999997E-4</c:v>
                </c:pt>
                <c:pt idx="7366">
                  <c:v>5.9000000000000003E-4</c:v>
                </c:pt>
                <c:pt idx="7367">
                  <c:v>5.9000000000000003E-4</c:v>
                </c:pt>
                <c:pt idx="7368">
                  <c:v>5.4000000000000001E-4</c:v>
                </c:pt>
                <c:pt idx="7369">
                  <c:v>5.4000000000000001E-4</c:v>
                </c:pt>
                <c:pt idx="7370">
                  <c:v>5.4000000000000001E-4</c:v>
                </c:pt>
                <c:pt idx="7371">
                  <c:v>4.8000000000000001E-4</c:v>
                </c:pt>
                <c:pt idx="7372">
                  <c:v>4.8000000000000001E-4</c:v>
                </c:pt>
                <c:pt idx="7373">
                  <c:v>4.8000000000000001E-4</c:v>
                </c:pt>
                <c:pt idx="7374">
                  <c:v>4.2999999999999999E-4</c:v>
                </c:pt>
                <c:pt idx="7375">
                  <c:v>4.2999999999999999E-4</c:v>
                </c:pt>
                <c:pt idx="7376">
                  <c:v>4.2999999999999999E-4</c:v>
                </c:pt>
                <c:pt idx="7377">
                  <c:v>4.2999999999999999E-4</c:v>
                </c:pt>
                <c:pt idx="7378">
                  <c:v>3.8000000000000002E-4</c:v>
                </c:pt>
                <c:pt idx="7379">
                  <c:v>3.8000000000000002E-4</c:v>
                </c:pt>
                <c:pt idx="7380">
                  <c:v>3.8000000000000002E-4</c:v>
                </c:pt>
                <c:pt idx="7381">
                  <c:v>3.2000000000000003E-4</c:v>
                </c:pt>
                <c:pt idx="7382">
                  <c:v>3.2000000000000003E-4</c:v>
                </c:pt>
                <c:pt idx="7383">
                  <c:v>3.2000000000000003E-4</c:v>
                </c:pt>
                <c:pt idx="7384">
                  <c:v>3.2000000000000003E-4</c:v>
                </c:pt>
                <c:pt idx="7385">
                  <c:v>3.2000000000000003E-4</c:v>
                </c:pt>
                <c:pt idx="7386">
                  <c:v>2.7E-4</c:v>
                </c:pt>
                <c:pt idx="7387">
                  <c:v>2.7E-4</c:v>
                </c:pt>
                <c:pt idx="7388">
                  <c:v>2.7E-4</c:v>
                </c:pt>
                <c:pt idx="7389">
                  <c:v>2.7E-4</c:v>
                </c:pt>
                <c:pt idx="7390">
                  <c:v>2.7E-4</c:v>
                </c:pt>
                <c:pt idx="7391">
                  <c:v>2.7E-4</c:v>
                </c:pt>
                <c:pt idx="7392">
                  <c:v>2.7E-4</c:v>
                </c:pt>
                <c:pt idx="7393">
                  <c:v>2.7E-4</c:v>
                </c:pt>
                <c:pt idx="7394">
                  <c:v>2.7E-4</c:v>
                </c:pt>
                <c:pt idx="7395">
                  <c:v>2.1000000000000001E-4</c:v>
                </c:pt>
                <c:pt idx="7396">
                  <c:v>2.1000000000000001E-4</c:v>
                </c:pt>
                <c:pt idx="7397">
                  <c:v>2.1000000000000001E-4</c:v>
                </c:pt>
                <c:pt idx="7398">
                  <c:v>2.1000000000000001E-4</c:v>
                </c:pt>
                <c:pt idx="7399">
                  <c:v>2.1000000000000001E-4</c:v>
                </c:pt>
                <c:pt idx="7400">
                  <c:v>2.1000000000000001E-4</c:v>
                </c:pt>
                <c:pt idx="7401">
                  <c:v>2.1000000000000001E-4</c:v>
                </c:pt>
                <c:pt idx="7402">
                  <c:v>2.1000000000000001E-4</c:v>
                </c:pt>
                <c:pt idx="7403">
                  <c:v>2.1000000000000001E-4</c:v>
                </c:pt>
                <c:pt idx="7404">
                  <c:v>2.1000000000000001E-4</c:v>
                </c:pt>
                <c:pt idx="7405">
                  <c:v>2.1000000000000001E-4</c:v>
                </c:pt>
                <c:pt idx="7406">
                  <c:v>2.1000000000000001E-4</c:v>
                </c:pt>
                <c:pt idx="7407">
                  <c:v>2.1000000000000001E-4</c:v>
                </c:pt>
                <c:pt idx="7408">
                  <c:v>2.1000000000000001E-4</c:v>
                </c:pt>
                <c:pt idx="7409">
                  <c:v>2.1000000000000001E-4</c:v>
                </c:pt>
                <c:pt idx="7410">
                  <c:v>2.1000000000000001E-4</c:v>
                </c:pt>
                <c:pt idx="7411">
                  <c:v>2.1000000000000001E-4</c:v>
                </c:pt>
                <c:pt idx="7412">
                  <c:v>2.1000000000000001E-4</c:v>
                </c:pt>
                <c:pt idx="7413">
                  <c:v>2.1000000000000001E-4</c:v>
                </c:pt>
                <c:pt idx="7414">
                  <c:v>2.1000000000000001E-4</c:v>
                </c:pt>
                <c:pt idx="7415">
                  <c:v>2.1000000000000001E-4</c:v>
                </c:pt>
                <c:pt idx="7416">
                  <c:v>2.1000000000000001E-4</c:v>
                </c:pt>
                <c:pt idx="7417">
                  <c:v>2.7E-4</c:v>
                </c:pt>
                <c:pt idx="7418">
                  <c:v>2.7E-4</c:v>
                </c:pt>
                <c:pt idx="7419">
                  <c:v>2.7E-4</c:v>
                </c:pt>
                <c:pt idx="7420">
                  <c:v>2.7E-4</c:v>
                </c:pt>
                <c:pt idx="7421">
                  <c:v>2.7E-4</c:v>
                </c:pt>
                <c:pt idx="7422">
                  <c:v>2.7E-4</c:v>
                </c:pt>
                <c:pt idx="7423">
                  <c:v>2.7E-4</c:v>
                </c:pt>
                <c:pt idx="7424">
                  <c:v>2.7E-4</c:v>
                </c:pt>
                <c:pt idx="7425">
                  <c:v>2.7E-4</c:v>
                </c:pt>
                <c:pt idx="7426">
                  <c:v>2.7E-4</c:v>
                </c:pt>
                <c:pt idx="7427">
                  <c:v>2.7E-4</c:v>
                </c:pt>
                <c:pt idx="7428">
                  <c:v>2.7E-4</c:v>
                </c:pt>
                <c:pt idx="7429">
                  <c:v>2.7E-4</c:v>
                </c:pt>
                <c:pt idx="7430">
                  <c:v>2.7E-4</c:v>
                </c:pt>
                <c:pt idx="7431">
                  <c:v>2.7E-4</c:v>
                </c:pt>
                <c:pt idx="7432">
                  <c:v>2.7E-4</c:v>
                </c:pt>
                <c:pt idx="7433">
                  <c:v>3.2000000000000003E-4</c:v>
                </c:pt>
                <c:pt idx="7434">
                  <c:v>3.2000000000000003E-4</c:v>
                </c:pt>
                <c:pt idx="7435">
                  <c:v>3.2000000000000003E-4</c:v>
                </c:pt>
                <c:pt idx="7436">
                  <c:v>3.2000000000000003E-4</c:v>
                </c:pt>
                <c:pt idx="7437">
                  <c:v>3.2000000000000003E-4</c:v>
                </c:pt>
                <c:pt idx="7438">
                  <c:v>3.2000000000000003E-4</c:v>
                </c:pt>
                <c:pt idx="7439">
                  <c:v>3.2000000000000003E-4</c:v>
                </c:pt>
                <c:pt idx="7440">
                  <c:v>3.2000000000000003E-4</c:v>
                </c:pt>
                <c:pt idx="7441">
                  <c:v>3.2000000000000003E-4</c:v>
                </c:pt>
                <c:pt idx="7442">
                  <c:v>3.2000000000000003E-4</c:v>
                </c:pt>
                <c:pt idx="7443">
                  <c:v>3.2000000000000003E-4</c:v>
                </c:pt>
                <c:pt idx="7444">
                  <c:v>3.2000000000000003E-4</c:v>
                </c:pt>
                <c:pt idx="7445">
                  <c:v>3.2000000000000003E-4</c:v>
                </c:pt>
                <c:pt idx="7446">
                  <c:v>3.2000000000000003E-4</c:v>
                </c:pt>
                <c:pt idx="7447">
                  <c:v>3.2000000000000003E-4</c:v>
                </c:pt>
                <c:pt idx="7448">
                  <c:v>3.2000000000000003E-4</c:v>
                </c:pt>
                <c:pt idx="7449">
                  <c:v>3.2000000000000003E-4</c:v>
                </c:pt>
                <c:pt idx="7450">
                  <c:v>3.2000000000000003E-4</c:v>
                </c:pt>
                <c:pt idx="7451">
                  <c:v>3.2000000000000003E-4</c:v>
                </c:pt>
                <c:pt idx="7452">
                  <c:v>3.2000000000000003E-4</c:v>
                </c:pt>
                <c:pt idx="7453">
                  <c:v>3.2000000000000003E-4</c:v>
                </c:pt>
                <c:pt idx="7454">
                  <c:v>3.2000000000000003E-4</c:v>
                </c:pt>
                <c:pt idx="7455">
                  <c:v>3.2000000000000003E-4</c:v>
                </c:pt>
                <c:pt idx="7456">
                  <c:v>3.2000000000000003E-4</c:v>
                </c:pt>
                <c:pt idx="7457">
                  <c:v>3.2000000000000003E-4</c:v>
                </c:pt>
                <c:pt idx="7458">
                  <c:v>2.7E-4</c:v>
                </c:pt>
                <c:pt idx="7459">
                  <c:v>2.7E-4</c:v>
                </c:pt>
                <c:pt idx="7460">
                  <c:v>2.7E-4</c:v>
                </c:pt>
                <c:pt idx="7461">
                  <c:v>2.7E-4</c:v>
                </c:pt>
                <c:pt idx="7462">
                  <c:v>2.7E-4</c:v>
                </c:pt>
                <c:pt idx="7463">
                  <c:v>2.7E-4</c:v>
                </c:pt>
                <c:pt idx="7464">
                  <c:v>2.7E-4</c:v>
                </c:pt>
                <c:pt idx="7465">
                  <c:v>2.7E-4</c:v>
                </c:pt>
                <c:pt idx="7466">
                  <c:v>2.1000000000000001E-4</c:v>
                </c:pt>
                <c:pt idx="7467">
                  <c:v>2.1000000000000001E-4</c:v>
                </c:pt>
                <c:pt idx="7468">
                  <c:v>2.1000000000000001E-4</c:v>
                </c:pt>
                <c:pt idx="7469">
                  <c:v>2.1000000000000001E-4</c:v>
                </c:pt>
                <c:pt idx="7470">
                  <c:v>2.1000000000000001E-4</c:v>
                </c:pt>
                <c:pt idx="7471">
                  <c:v>2.1000000000000001E-4</c:v>
                </c:pt>
                <c:pt idx="7472">
                  <c:v>2.1000000000000001E-4</c:v>
                </c:pt>
                <c:pt idx="7473">
                  <c:v>1.6000000000000001E-4</c:v>
                </c:pt>
                <c:pt idx="7474">
                  <c:v>1.6000000000000001E-4</c:v>
                </c:pt>
                <c:pt idx="7475">
                  <c:v>1.6000000000000001E-4</c:v>
                </c:pt>
                <c:pt idx="7476">
                  <c:v>1.6000000000000001E-4</c:v>
                </c:pt>
                <c:pt idx="7477">
                  <c:v>1.6000000000000001E-4</c:v>
                </c:pt>
                <c:pt idx="7478">
                  <c:v>1E-4</c:v>
                </c:pt>
                <c:pt idx="7479">
                  <c:v>1E-4</c:v>
                </c:pt>
                <c:pt idx="7480">
                  <c:v>1E-4</c:v>
                </c:pt>
                <c:pt idx="7481">
                  <c:v>1E-4</c:v>
                </c:pt>
                <c:pt idx="7482">
                  <c:v>5.0000000000000002E-5</c:v>
                </c:pt>
                <c:pt idx="7483">
                  <c:v>5.0000000000000002E-5</c:v>
                </c:pt>
                <c:pt idx="7484">
                  <c:v>5.0000000000000002E-5</c:v>
                </c:pt>
                <c:pt idx="7485">
                  <c:v>5.0000000000000002E-5</c:v>
                </c:pt>
                <c:pt idx="7486">
                  <c:v>-1.0000000000000001E-5</c:v>
                </c:pt>
                <c:pt idx="7487">
                  <c:v>-1.0000000000000001E-5</c:v>
                </c:pt>
                <c:pt idx="7488">
                  <c:v>-1.0000000000000001E-5</c:v>
                </c:pt>
                <c:pt idx="7489">
                  <c:v>-1.0000000000000001E-5</c:v>
                </c:pt>
                <c:pt idx="7490">
                  <c:v>-6.0000000000000002E-5</c:v>
                </c:pt>
                <c:pt idx="7491">
                  <c:v>-6.0000000000000002E-5</c:v>
                </c:pt>
                <c:pt idx="7492">
                  <c:v>-6.0000000000000002E-5</c:v>
                </c:pt>
                <c:pt idx="7493">
                  <c:v>-1.1E-4</c:v>
                </c:pt>
                <c:pt idx="7494">
                  <c:v>-1.1E-4</c:v>
                </c:pt>
                <c:pt idx="7495">
                  <c:v>-1.1E-4</c:v>
                </c:pt>
                <c:pt idx="7496">
                  <c:v>-1.7000000000000001E-4</c:v>
                </c:pt>
                <c:pt idx="7497">
                  <c:v>-1.7000000000000001E-4</c:v>
                </c:pt>
                <c:pt idx="7498">
                  <c:v>-1.7000000000000001E-4</c:v>
                </c:pt>
                <c:pt idx="7499">
                  <c:v>-2.2000000000000001E-4</c:v>
                </c:pt>
                <c:pt idx="7500">
                  <c:v>-2.2000000000000001E-4</c:v>
                </c:pt>
                <c:pt idx="7501">
                  <c:v>-2.2000000000000001E-4</c:v>
                </c:pt>
                <c:pt idx="7502">
                  <c:v>-2.7999999999999998E-4</c:v>
                </c:pt>
                <c:pt idx="7503">
                  <c:v>-2.7999999999999998E-4</c:v>
                </c:pt>
                <c:pt idx="7504">
                  <c:v>-2.7999999999999998E-4</c:v>
                </c:pt>
                <c:pt idx="7505">
                  <c:v>-3.3E-4</c:v>
                </c:pt>
                <c:pt idx="7506">
                  <c:v>-3.3E-4</c:v>
                </c:pt>
                <c:pt idx="7507">
                  <c:v>-3.3E-4</c:v>
                </c:pt>
                <c:pt idx="7508">
                  <c:v>-3.8999999999999999E-4</c:v>
                </c:pt>
                <c:pt idx="7509">
                  <c:v>-3.8999999999999999E-4</c:v>
                </c:pt>
                <c:pt idx="7510">
                  <c:v>-3.8999999999999999E-4</c:v>
                </c:pt>
                <c:pt idx="7511">
                  <c:v>-4.4000000000000002E-4</c:v>
                </c:pt>
                <c:pt idx="7512">
                  <c:v>-4.4000000000000002E-4</c:v>
                </c:pt>
                <c:pt idx="7513">
                  <c:v>-4.4000000000000002E-4</c:v>
                </c:pt>
                <c:pt idx="7514">
                  <c:v>-5.0000000000000001E-4</c:v>
                </c:pt>
                <c:pt idx="7515">
                  <c:v>-5.0000000000000001E-4</c:v>
                </c:pt>
                <c:pt idx="7516">
                  <c:v>-5.0000000000000001E-4</c:v>
                </c:pt>
                <c:pt idx="7517">
                  <c:v>-5.5000000000000003E-4</c:v>
                </c:pt>
                <c:pt idx="7518">
                  <c:v>-5.5000000000000003E-4</c:v>
                </c:pt>
                <c:pt idx="7519">
                  <c:v>-5.5000000000000003E-4</c:v>
                </c:pt>
                <c:pt idx="7520">
                  <c:v>-5.9999999999999995E-4</c:v>
                </c:pt>
                <c:pt idx="7521">
                  <c:v>-5.9999999999999995E-4</c:v>
                </c:pt>
                <c:pt idx="7522">
                  <c:v>-6.6E-4</c:v>
                </c:pt>
                <c:pt idx="7523">
                  <c:v>-6.6E-4</c:v>
                </c:pt>
                <c:pt idx="7524">
                  <c:v>-6.6E-4</c:v>
                </c:pt>
                <c:pt idx="7525">
                  <c:v>-7.1000000000000002E-4</c:v>
                </c:pt>
                <c:pt idx="7526">
                  <c:v>-7.1000000000000002E-4</c:v>
                </c:pt>
                <c:pt idx="7527">
                  <c:v>-7.1000000000000002E-4</c:v>
                </c:pt>
                <c:pt idx="7528">
                  <c:v>-7.6999999999999996E-4</c:v>
                </c:pt>
                <c:pt idx="7529">
                  <c:v>-7.6999999999999996E-4</c:v>
                </c:pt>
                <c:pt idx="7530">
                  <c:v>-7.6999999999999996E-4</c:v>
                </c:pt>
                <c:pt idx="7531">
                  <c:v>-8.1999999999999998E-4</c:v>
                </c:pt>
                <c:pt idx="7532">
                  <c:v>-8.1999999999999998E-4</c:v>
                </c:pt>
                <c:pt idx="7533">
                  <c:v>-8.1999999999999998E-4</c:v>
                </c:pt>
                <c:pt idx="7534">
                  <c:v>-8.8000000000000003E-4</c:v>
                </c:pt>
                <c:pt idx="7535">
                  <c:v>-8.8000000000000003E-4</c:v>
                </c:pt>
                <c:pt idx="7536">
                  <c:v>-8.8000000000000003E-4</c:v>
                </c:pt>
                <c:pt idx="7537">
                  <c:v>-9.3000000000000005E-4</c:v>
                </c:pt>
                <c:pt idx="7538">
                  <c:v>-9.3000000000000005E-4</c:v>
                </c:pt>
                <c:pt idx="7539">
                  <c:v>-9.8999999999999999E-4</c:v>
                </c:pt>
                <c:pt idx="7540">
                  <c:v>-9.8999999999999999E-4</c:v>
                </c:pt>
                <c:pt idx="7541">
                  <c:v>-9.8999999999999999E-4</c:v>
                </c:pt>
                <c:pt idx="7542">
                  <c:v>-1.0399999999999999E-3</c:v>
                </c:pt>
                <c:pt idx="7543">
                  <c:v>-1.0399999999999999E-3</c:v>
                </c:pt>
                <c:pt idx="7544">
                  <c:v>-1.0399999999999999E-3</c:v>
                </c:pt>
                <c:pt idx="7545">
                  <c:v>-1.1000000000000001E-3</c:v>
                </c:pt>
                <c:pt idx="7546">
                  <c:v>-1.1000000000000001E-3</c:v>
                </c:pt>
                <c:pt idx="7547">
                  <c:v>-1.1000000000000001E-3</c:v>
                </c:pt>
                <c:pt idx="7548">
                  <c:v>-1.15E-3</c:v>
                </c:pt>
                <c:pt idx="7549">
                  <c:v>-1.15E-3</c:v>
                </c:pt>
                <c:pt idx="7550">
                  <c:v>-1.15E-3</c:v>
                </c:pt>
                <c:pt idx="7551">
                  <c:v>-1.15E-3</c:v>
                </c:pt>
                <c:pt idx="7552">
                  <c:v>-1.1999999999999999E-3</c:v>
                </c:pt>
                <c:pt idx="7553">
                  <c:v>-1.1999999999999999E-3</c:v>
                </c:pt>
                <c:pt idx="7554">
                  <c:v>-1.1999999999999999E-3</c:v>
                </c:pt>
                <c:pt idx="7555">
                  <c:v>-1.2600000000000001E-3</c:v>
                </c:pt>
                <c:pt idx="7556">
                  <c:v>-1.2600000000000001E-3</c:v>
                </c:pt>
                <c:pt idx="7557">
                  <c:v>-1.2600000000000001E-3</c:v>
                </c:pt>
                <c:pt idx="7558">
                  <c:v>-1.31E-3</c:v>
                </c:pt>
                <c:pt idx="7559">
                  <c:v>-1.31E-3</c:v>
                </c:pt>
                <c:pt idx="7560">
                  <c:v>-1.31E-3</c:v>
                </c:pt>
                <c:pt idx="7561">
                  <c:v>-1.3699999999999999E-3</c:v>
                </c:pt>
                <c:pt idx="7562">
                  <c:v>-1.3699999999999999E-3</c:v>
                </c:pt>
                <c:pt idx="7563">
                  <c:v>-1.3699999999999999E-3</c:v>
                </c:pt>
                <c:pt idx="7564">
                  <c:v>-1.3699999999999999E-3</c:v>
                </c:pt>
                <c:pt idx="7565">
                  <c:v>-1.42E-3</c:v>
                </c:pt>
                <c:pt idx="7566">
                  <c:v>-1.42E-3</c:v>
                </c:pt>
                <c:pt idx="7567">
                  <c:v>-1.42E-3</c:v>
                </c:pt>
                <c:pt idx="7568">
                  <c:v>-1.42E-3</c:v>
                </c:pt>
                <c:pt idx="7569">
                  <c:v>-1.48E-3</c:v>
                </c:pt>
                <c:pt idx="7570">
                  <c:v>-1.48E-3</c:v>
                </c:pt>
                <c:pt idx="7571">
                  <c:v>-1.48E-3</c:v>
                </c:pt>
                <c:pt idx="7572">
                  <c:v>-1.5299999999999999E-3</c:v>
                </c:pt>
                <c:pt idx="7573">
                  <c:v>-1.5299999999999999E-3</c:v>
                </c:pt>
                <c:pt idx="7574">
                  <c:v>-1.5299999999999999E-3</c:v>
                </c:pt>
                <c:pt idx="7575">
                  <c:v>-1.5299999999999999E-3</c:v>
                </c:pt>
                <c:pt idx="7576">
                  <c:v>-1.5900000000000001E-3</c:v>
                </c:pt>
                <c:pt idx="7577">
                  <c:v>-1.5900000000000001E-3</c:v>
                </c:pt>
                <c:pt idx="7578">
                  <c:v>-1.5900000000000001E-3</c:v>
                </c:pt>
                <c:pt idx="7579">
                  <c:v>-1.5900000000000001E-3</c:v>
                </c:pt>
                <c:pt idx="7580">
                  <c:v>-1.64E-3</c:v>
                </c:pt>
                <c:pt idx="7581">
                  <c:v>-1.64E-3</c:v>
                </c:pt>
                <c:pt idx="7582">
                  <c:v>-1.64E-3</c:v>
                </c:pt>
                <c:pt idx="7583">
                  <c:v>-1.64E-3</c:v>
                </c:pt>
                <c:pt idx="7584">
                  <c:v>-1.6900000000000001E-3</c:v>
                </c:pt>
                <c:pt idx="7585">
                  <c:v>-1.6900000000000001E-3</c:v>
                </c:pt>
                <c:pt idx="7586">
                  <c:v>-1.6900000000000001E-3</c:v>
                </c:pt>
                <c:pt idx="7587">
                  <c:v>-1.6900000000000001E-3</c:v>
                </c:pt>
                <c:pt idx="7588">
                  <c:v>-1.75E-3</c:v>
                </c:pt>
                <c:pt idx="7589">
                  <c:v>-1.75E-3</c:v>
                </c:pt>
                <c:pt idx="7590">
                  <c:v>-1.75E-3</c:v>
                </c:pt>
                <c:pt idx="7591">
                  <c:v>-1.75E-3</c:v>
                </c:pt>
                <c:pt idx="7592">
                  <c:v>-1.8E-3</c:v>
                </c:pt>
                <c:pt idx="7593">
                  <c:v>-1.8E-3</c:v>
                </c:pt>
                <c:pt idx="7594">
                  <c:v>-1.8E-3</c:v>
                </c:pt>
                <c:pt idx="7595">
                  <c:v>-1.8E-3</c:v>
                </c:pt>
                <c:pt idx="7596">
                  <c:v>-1.8600000000000001E-3</c:v>
                </c:pt>
                <c:pt idx="7597">
                  <c:v>-1.8600000000000001E-3</c:v>
                </c:pt>
                <c:pt idx="7598">
                  <c:v>-1.8600000000000001E-3</c:v>
                </c:pt>
                <c:pt idx="7599">
                  <c:v>-1.8600000000000001E-3</c:v>
                </c:pt>
                <c:pt idx="7600">
                  <c:v>-1.91E-3</c:v>
                </c:pt>
                <c:pt idx="7601">
                  <c:v>-1.91E-3</c:v>
                </c:pt>
                <c:pt idx="7602">
                  <c:v>-1.91E-3</c:v>
                </c:pt>
                <c:pt idx="7603">
                  <c:v>-1.91E-3</c:v>
                </c:pt>
                <c:pt idx="7604">
                  <c:v>-1.97E-3</c:v>
                </c:pt>
                <c:pt idx="7605">
                  <c:v>-1.97E-3</c:v>
                </c:pt>
                <c:pt idx="7606">
                  <c:v>-1.97E-3</c:v>
                </c:pt>
                <c:pt idx="7607">
                  <c:v>-1.97E-3</c:v>
                </c:pt>
                <c:pt idx="7608">
                  <c:v>-2.0200000000000001E-3</c:v>
                </c:pt>
                <c:pt idx="7609">
                  <c:v>-2.0200000000000001E-3</c:v>
                </c:pt>
                <c:pt idx="7610">
                  <c:v>-2.0200000000000001E-3</c:v>
                </c:pt>
                <c:pt idx="7611">
                  <c:v>-2.0200000000000001E-3</c:v>
                </c:pt>
                <c:pt idx="7612">
                  <c:v>-2.0200000000000001E-3</c:v>
                </c:pt>
                <c:pt idx="7613">
                  <c:v>-2.0799999999999998E-3</c:v>
                </c:pt>
                <c:pt idx="7614">
                  <c:v>-2.0799999999999998E-3</c:v>
                </c:pt>
                <c:pt idx="7615">
                  <c:v>-2.0799999999999998E-3</c:v>
                </c:pt>
                <c:pt idx="7616">
                  <c:v>-2.0799999999999998E-3</c:v>
                </c:pt>
                <c:pt idx="7617">
                  <c:v>-2.1299999999999999E-3</c:v>
                </c:pt>
                <c:pt idx="7618">
                  <c:v>-2.1299999999999999E-3</c:v>
                </c:pt>
                <c:pt idx="7619">
                  <c:v>-2.1299999999999999E-3</c:v>
                </c:pt>
                <c:pt idx="7620">
                  <c:v>-2.1299999999999999E-3</c:v>
                </c:pt>
                <c:pt idx="7621">
                  <c:v>-2.1800000000000001E-3</c:v>
                </c:pt>
                <c:pt idx="7622">
                  <c:v>-2.1800000000000001E-3</c:v>
                </c:pt>
                <c:pt idx="7623">
                  <c:v>-2.1800000000000001E-3</c:v>
                </c:pt>
                <c:pt idx="7624">
                  <c:v>-2.1800000000000001E-3</c:v>
                </c:pt>
                <c:pt idx="7625">
                  <c:v>-2.2399999999999998E-3</c:v>
                </c:pt>
                <c:pt idx="7626">
                  <c:v>-2.2399999999999998E-3</c:v>
                </c:pt>
                <c:pt idx="7627">
                  <c:v>-2.2399999999999998E-3</c:v>
                </c:pt>
                <c:pt idx="7628">
                  <c:v>-2.2399999999999998E-3</c:v>
                </c:pt>
                <c:pt idx="7629">
                  <c:v>-2.2399999999999998E-3</c:v>
                </c:pt>
                <c:pt idx="7630">
                  <c:v>-2.2899999999999999E-3</c:v>
                </c:pt>
                <c:pt idx="7631">
                  <c:v>-2.2899999999999999E-3</c:v>
                </c:pt>
                <c:pt idx="7632">
                  <c:v>-2.2899999999999999E-3</c:v>
                </c:pt>
                <c:pt idx="7633">
                  <c:v>-2.2899999999999999E-3</c:v>
                </c:pt>
                <c:pt idx="7634">
                  <c:v>-2.3500000000000001E-3</c:v>
                </c:pt>
                <c:pt idx="7635">
                  <c:v>-2.3500000000000001E-3</c:v>
                </c:pt>
                <c:pt idx="7636">
                  <c:v>-2.3500000000000001E-3</c:v>
                </c:pt>
                <c:pt idx="7637">
                  <c:v>-2.3500000000000001E-3</c:v>
                </c:pt>
                <c:pt idx="7638">
                  <c:v>-2.3999999999999998E-3</c:v>
                </c:pt>
                <c:pt idx="7639">
                  <c:v>-2.3999999999999998E-3</c:v>
                </c:pt>
                <c:pt idx="7640">
                  <c:v>-2.3999999999999998E-3</c:v>
                </c:pt>
                <c:pt idx="7641">
                  <c:v>-2.3999999999999998E-3</c:v>
                </c:pt>
                <c:pt idx="7642">
                  <c:v>-2.3999999999999998E-3</c:v>
                </c:pt>
                <c:pt idx="7643">
                  <c:v>-2.4599999999999999E-3</c:v>
                </c:pt>
                <c:pt idx="7644">
                  <c:v>-2.4599999999999999E-3</c:v>
                </c:pt>
                <c:pt idx="7645">
                  <c:v>-2.4599999999999999E-3</c:v>
                </c:pt>
                <c:pt idx="7646">
                  <c:v>-2.4599999999999999E-3</c:v>
                </c:pt>
                <c:pt idx="7647">
                  <c:v>-2.4599999999999999E-3</c:v>
                </c:pt>
                <c:pt idx="7648">
                  <c:v>-2.5100000000000001E-3</c:v>
                </c:pt>
                <c:pt idx="7649">
                  <c:v>-2.5100000000000001E-3</c:v>
                </c:pt>
                <c:pt idx="7650">
                  <c:v>-2.5100000000000001E-3</c:v>
                </c:pt>
                <c:pt idx="7651">
                  <c:v>-2.5100000000000001E-3</c:v>
                </c:pt>
                <c:pt idx="7652">
                  <c:v>-2.5699999999999998E-3</c:v>
                </c:pt>
                <c:pt idx="7653">
                  <c:v>-2.5699999999999998E-3</c:v>
                </c:pt>
                <c:pt idx="7654">
                  <c:v>-2.5699999999999998E-3</c:v>
                </c:pt>
                <c:pt idx="7655">
                  <c:v>-2.5699999999999998E-3</c:v>
                </c:pt>
                <c:pt idx="7656">
                  <c:v>-2.5699999999999998E-3</c:v>
                </c:pt>
                <c:pt idx="7657">
                  <c:v>-2.6199999999999999E-3</c:v>
                </c:pt>
                <c:pt idx="7658">
                  <c:v>-2.6199999999999999E-3</c:v>
                </c:pt>
                <c:pt idx="7659">
                  <c:v>-2.6199999999999999E-3</c:v>
                </c:pt>
                <c:pt idx="7660">
                  <c:v>-2.6199999999999999E-3</c:v>
                </c:pt>
                <c:pt idx="7661">
                  <c:v>-2.6199999999999999E-3</c:v>
                </c:pt>
                <c:pt idx="7662">
                  <c:v>-2.6199999999999999E-3</c:v>
                </c:pt>
                <c:pt idx="7663">
                  <c:v>-2.6700000000000001E-3</c:v>
                </c:pt>
                <c:pt idx="7664">
                  <c:v>-2.6700000000000001E-3</c:v>
                </c:pt>
                <c:pt idx="7665">
                  <c:v>-2.6700000000000001E-3</c:v>
                </c:pt>
                <c:pt idx="7666">
                  <c:v>-2.6700000000000001E-3</c:v>
                </c:pt>
                <c:pt idx="7667">
                  <c:v>-2.6700000000000001E-3</c:v>
                </c:pt>
                <c:pt idx="7668">
                  <c:v>-2.6700000000000001E-3</c:v>
                </c:pt>
                <c:pt idx="7669">
                  <c:v>-2.7299999999999998E-3</c:v>
                </c:pt>
                <c:pt idx="7670">
                  <c:v>-2.7299999999999998E-3</c:v>
                </c:pt>
                <c:pt idx="7671">
                  <c:v>-2.7299999999999998E-3</c:v>
                </c:pt>
                <c:pt idx="7672">
                  <c:v>-2.7299999999999998E-3</c:v>
                </c:pt>
                <c:pt idx="7673">
                  <c:v>-2.7299999999999998E-3</c:v>
                </c:pt>
                <c:pt idx="7674">
                  <c:v>-2.7299999999999998E-3</c:v>
                </c:pt>
                <c:pt idx="7675">
                  <c:v>-2.7799999999999999E-3</c:v>
                </c:pt>
                <c:pt idx="7676">
                  <c:v>-2.7799999999999999E-3</c:v>
                </c:pt>
                <c:pt idx="7677">
                  <c:v>-2.7799999999999999E-3</c:v>
                </c:pt>
                <c:pt idx="7678">
                  <c:v>-2.7799999999999999E-3</c:v>
                </c:pt>
                <c:pt idx="7679">
                  <c:v>-2.7799999999999999E-3</c:v>
                </c:pt>
                <c:pt idx="7680">
                  <c:v>-2.7799999999999999E-3</c:v>
                </c:pt>
                <c:pt idx="7681">
                  <c:v>-2.7799999999999999E-3</c:v>
                </c:pt>
                <c:pt idx="7682">
                  <c:v>-2.8400000000000001E-3</c:v>
                </c:pt>
                <c:pt idx="7683">
                  <c:v>-2.8400000000000001E-3</c:v>
                </c:pt>
                <c:pt idx="7684">
                  <c:v>-2.8400000000000001E-3</c:v>
                </c:pt>
                <c:pt idx="7685">
                  <c:v>-2.8400000000000001E-3</c:v>
                </c:pt>
                <c:pt idx="7686">
                  <c:v>-2.8400000000000001E-3</c:v>
                </c:pt>
                <c:pt idx="7687">
                  <c:v>-2.8400000000000001E-3</c:v>
                </c:pt>
                <c:pt idx="7688">
                  <c:v>-2.8400000000000001E-3</c:v>
                </c:pt>
                <c:pt idx="7689">
                  <c:v>-2.8400000000000001E-3</c:v>
                </c:pt>
                <c:pt idx="7690">
                  <c:v>-2.8900000000000002E-3</c:v>
                </c:pt>
                <c:pt idx="7691">
                  <c:v>-2.8900000000000002E-3</c:v>
                </c:pt>
                <c:pt idx="7692">
                  <c:v>-2.8900000000000002E-3</c:v>
                </c:pt>
                <c:pt idx="7693">
                  <c:v>-2.8900000000000002E-3</c:v>
                </c:pt>
                <c:pt idx="7694">
                  <c:v>-2.8900000000000002E-3</c:v>
                </c:pt>
                <c:pt idx="7695">
                  <c:v>-2.8900000000000002E-3</c:v>
                </c:pt>
                <c:pt idx="7696">
                  <c:v>-2.8900000000000002E-3</c:v>
                </c:pt>
                <c:pt idx="7697">
                  <c:v>-2.8900000000000002E-3</c:v>
                </c:pt>
                <c:pt idx="7698">
                  <c:v>-2.8900000000000002E-3</c:v>
                </c:pt>
                <c:pt idx="7699">
                  <c:v>-2.8900000000000002E-3</c:v>
                </c:pt>
                <c:pt idx="7700">
                  <c:v>-2.9499999999999999E-3</c:v>
                </c:pt>
                <c:pt idx="7701">
                  <c:v>-2.9499999999999999E-3</c:v>
                </c:pt>
                <c:pt idx="7702">
                  <c:v>-2.9499999999999999E-3</c:v>
                </c:pt>
                <c:pt idx="7703">
                  <c:v>-2.9499999999999999E-3</c:v>
                </c:pt>
                <c:pt idx="7704">
                  <c:v>-2.9499999999999999E-3</c:v>
                </c:pt>
                <c:pt idx="7705">
                  <c:v>-2.9499999999999999E-3</c:v>
                </c:pt>
                <c:pt idx="7706">
                  <c:v>-2.9499999999999999E-3</c:v>
                </c:pt>
                <c:pt idx="7707">
                  <c:v>-2.9499999999999999E-3</c:v>
                </c:pt>
                <c:pt idx="7708">
                  <c:v>-2.9499999999999999E-3</c:v>
                </c:pt>
                <c:pt idx="7709">
                  <c:v>-2.9499999999999999E-3</c:v>
                </c:pt>
                <c:pt idx="7710">
                  <c:v>-2.9499999999999999E-3</c:v>
                </c:pt>
                <c:pt idx="7711">
                  <c:v>-2.9499999999999999E-3</c:v>
                </c:pt>
                <c:pt idx="7712">
                  <c:v>-3.0000000000000001E-3</c:v>
                </c:pt>
                <c:pt idx="7713">
                  <c:v>-3.0000000000000001E-3</c:v>
                </c:pt>
                <c:pt idx="7714">
                  <c:v>-3.0000000000000001E-3</c:v>
                </c:pt>
                <c:pt idx="7715">
                  <c:v>-3.0000000000000001E-3</c:v>
                </c:pt>
                <c:pt idx="7716">
                  <c:v>-3.0000000000000001E-3</c:v>
                </c:pt>
                <c:pt idx="7717">
                  <c:v>-3.0000000000000001E-3</c:v>
                </c:pt>
                <c:pt idx="7718">
                  <c:v>-3.0000000000000001E-3</c:v>
                </c:pt>
                <c:pt idx="7719">
                  <c:v>-3.0000000000000001E-3</c:v>
                </c:pt>
                <c:pt idx="7720">
                  <c:v>-3.0000000000000001E-3</c:v>
                </c:pt>
                <c:pt idx="7721">
                  <c:v>-3.0000000000000001E-3</c:v>
                </c:pt>
                <c:pt idx="7722">
                  <c:v>-3.0599999999999998E-3</c:v>
                </c:pt>
                <c:pt idx="7723">
                  <c:v>-3.0599999999999998E-3</c:v>
                </c:pt>
                <c:pt idx="7724">
                  <c:v>-3.0599999999999998E-3</c:v>
                </c:pt>
                <c:pt idx="7725">
                  <c:v>-3.0599999999999998E-3</c:v>
                </c:pt>
                <c:pt idx="7726">
                  <c:v>-3.0599999999999998E-3</c:v>
                </c:pt>
                <c:pt idx="7727">
                  <c:v>-3.0599999999999998E-3</c:v>
                </c:pt>
                <c:pt idx="7728">
                  <c:v>-3.0599999999999998E-3</c:v>
                </c:pt>
                <c:pt idx="7729">
                  <c:v>-3.0599999999999998E-3</c:v>
                </c:pt>
                <c:pt idx="7730">
                  <c:v>-3.0599999999999998E-3</c:v>
                </c:pt>
                <c:pt idx="7731">
                  <c:v>-3.0599999999999998E-3</c:v>
                </c:pt>
                <c:pt idx="7732">
                  <c:v>-3.1099999999999999E-3</c:v>
                </c:pt>
                <c:pt idx="7733">
                  <c:v>-3.1099999999999999E-3</c:v>
                </c:pt>
                <c:pt idx="7734">
                  <c:v>-3.1099999999999999E-3</c:v>
                </c:pt>
                <c:pt idx="7735">
                  <c:v>-3.1099999999999999E-3</c:v>
                </c:pt>
                <c:pt idx="7736">
                  <c:v>-3.1099999999999999E-3</c:v>
                </c:pt>
                <c:pt idx="7737">
                  <c:v>-3.1099999999999999E-3</c:v>
                </c:pt>
                <c:pt idx="7738">
                  <c:v>-3.1099999999999999E-3</c:v>
                </c:pt>
                <c:pt idx="7739">
                  <c:v>-3.16E-3</c:v>
                </c:pt>
                <c:pt idx="7740">
                  <c:v>-3.16E-3</c:v>
                </c:pt>
                <c:pt idx="7741">
                  <c:v>-3.16E-3</c:v>
                </c:pt>
                <c:pt idx="7742">
                  <c:v>-3.16E-3</c:v>
                </c:pt>
                <c:pt idx="7743">
                  <c:v>-3.16E-3</c:v>
                </c:pt>
                <c:pt idx="7744">
                  <c:v>-3.16E-3</c:v>
                </c:pt>
                <c:pt idx="7745">
                  <c:v>-3.16E-3</c:v>
                </c:pt>
                <c:pt idx="7746">
                  <c:v>-3.2200000000000002E-3</c:v>
                </c:pt>
                <c:pt idx="7747">
                  <c:v>-3.2200000000000002E-3</c:v>
                </c:pt>
                <c:pt idx="7748">
                  <c:v>-3.2200000000000002E-3</c:v>
                </c:pt>
                <c:pt idx="7749">
                  <c:v>-3.2200000000000002E-3</c:v>
                </c:pt>
                <c:pt idx="7750">
                  <c:v>-3.2200000000000002E-3</c:v>
                </c:pt>
                <c:pt idx="7751">
                  <c:v>-3.2699999999999999E-3</c:v>
                </c:pt>
                <c:pt idx="7752">
                  <c:v>-3.2699999999999999E-3</c:v>
                </c:pt>
                <c:pt idx="7753">
                  <c:v>-3.2699999999999999E-3</c:v>
                </c:pt>
                <c:pt idx="7754">
                  <c:v>-3.2699999999999999E-3</c:v>
                </c:pt>
                <c:pt idx="7755">
                  <c:v>-3.2699999999999999E-3</c:v>
                </c:pt>
                <c:pt idx="7756">
                  <c:v>-3.3300000000000001E-3</c:v>
                </c:pt>
                <c:pt idx="7757">
                  <c:v>-3.3300000000000001E-3</c:v>
                </c:pt>
                <c:pt idx="7758">
                  <c:v>-3.3300000000000001E-3</c:v>
                </c:pt>
                <c:pt idx="7759">
                  <c:v>-3.3300000000000001E-3</c:v>
                </c:pt>
                <c:pt idx="7760">
                  <c:v>-3.3300000000000001E-3</c:v>
                </c:pt>
                <c:pt idx="7761">
                  <c:v>-3.3800000000000002E-3</c:v>
                </c:pt>
                <c:pt idx="7762">
                  <c:v>-3.3800000000000002E-3</c:v>
                </c:pt>
                <c:pt idx="7763">
                  <c:v>-3.3800000000000002E-3</c:v>
                </c:pt>
                <c:pt idx="7764">
                  <c:v>-3.4399999999999999E-3</c:v>
                </c:pt>
                <c:pt idx="7765">
                  <c:v>-3.4399999999999999E-3</c:v>
                </c:pt>
                <c:pt idx="7766">
                  <c:v>-3.4399999999999999E-3</c:v>
                </c:pt>
                <c:pt idx="7767">
                  <c:v>-3.4399999999999999E-3</c:v>
                </c:pt>
                <c:pt idx="7768">
                  <c:v>-3.49E-3</c:v>
                </c:pt>
                <c:pt idx="7769">
                  <c:v>-3.49E-3</c:v>
                </c:pt>
                <c:pt idx="7770">
                  <c:v>-3.49E-3</c:v>
                </c:pt>
                <c:pt idx="7771">
                  <c:v>-3.5500000000000002E-3</c:v>
                </c:pt>
                <c:pt idx="7772">
                  <c:v>-3.5500000000000002E-3</c:v>
                </c:pt>
                <c:pt idx="7773">
                  <c:v>-3.5500000000000002E-3</c:v>
                </c:pt>
                <c:pt idx="7774">
                  <c:v>-3.5500000000000002E-3</c:v>
                </c:pt>
                <c:pt idx="7775">
                  <c:v>-3.5999999999999999E-3</c:v>
                </c:pt>
                <c:pt idx="7776">
                  <c:v>-3.5999999999999999E-3</c:v>
                </c:pt>
                <c:pt idx="7777">
                  <c:v>-3.5999999999999999E-3</c:v>
                </c:pt>
                <c:pt idx="7778">
                  <c:v>-3.65E-3</c:v>
                </c:pt>
                <c:pt idx="7779">
                  <c:v>-3.65E-3</c:v>
                </c:pt>
                <c:pt idx="7780">
                  <c:v>-3.65E-3</c:v>
                </c:pt>
                <c:pt idx="7781">
                  <c:v>-3.7100000000000002E-3</c:v>
                </c:pt>
                <c:pt idx="7782">
                  <c:v>-3.7100000000000002E-3</c:v>
                </c:pt>
                <c:pt idx="7783">
                  <c:v>-3.7599999999999999E-3</c:v>
                </c:pt>
                <c:pt idx="7784">
                  <c:v>-3.7599999999999999E-3</c:v>
                </c:pt>
                <c:pt idx="7785">
                  <c:v>-3.7599999999999999E-3</c:v>
                </c:pt>
                <c:pt idx="7786">
                  <c:v>-3.82E-3</c:v>
                </c:pt>
                <c:pt idx="7787">
                  <c:v>-3.82E-3</c:v>
                </c:pt>
                <c:pt idx="7788">
                  <c:v>-3.82E-3</c:v>
                </c:pt>
                <c:pt idx="7789">
                  <c:v>-3.8700000000000002E-3</c:v>
                </c:pt>
                <c:pt idx="7790">
                  <c:v>-3.8700000000000002E-3</c:v>
                </c:pt>
                <c:pt idx="7791">
                  <c:v>-3.8700000000000002E-3</c:v>
                </c:pt>
                <c:pt idx="7792">
                  <c:v>-3.9300000000000003E-3</c:v>
                </c:pt>
                <c:pt idx="7793">
                  <c:v>-3.9300000000000003E-3</c:v>
                </c:pt>
                <c:pt idx="7794">
                  <c:v>-3.98E-3</c:v>
                </c:pt>
                <c:pt idx="7795">
                  <c:v>-3.98E-3</c:v>
                </c:pt>
                <c:pt idx="7796">
                  <c:v>-3.98E-3</c:v>
                </c:pt>
                <c:pt idx="7797">
                  <c:v>-4.0400000000000002E-3</c:v>
                </c:pt>
                <c:pt idx="7798">
                  <c:v>-4.0400000000000002E-3</c:v>
                </c:pt>
                <c:pt idx="7799">
                  <c:v>-4.0899999999999999E-3</c:v>
                </c:pt>
                <c:pt idx="7800">
                  <c:v>-4.0899999999999999E-3</c:v>
                </c:pt>
                <c:pt idx="7801">
                  <c:v>-4.1399999999999996E-3</c:v>
                </c:pt>
                <c:pt idx="7802">
                  <c:v>-4.1399999999999996E-3</c:v>
                </c:pt>
                <c:pt idx="7803">
                  <c:v>-4.1399999999999996E-3</c:v>
                </c:pt>
                <c:pt idx="7804">
                  <c:v>-4.1999999999999997E-3</c:v>
                </c:pt>
                <c:pt idx="7805">
                  <c:v>-4.1999999999999997E-3</c:v>
                </c:pt>
                <c:pt idx="7806">
                  <c:v>-4.2500000000000003E-3</c:v>
                </c:pt>
                <c:pt idx="7807">
                  <c:v>-4.2500000000000003E-3</c:v>
                </c:pt>
                <c:pt idx="7808">
                  <c:v>-4.2500000000000003E-3</c:v>
                </c:pt>
                <c:pt idx="7809">
                  <c:v>-4.3099999999999996E-3</c:v>
                </c:pt>
                <c:pt idx="7810">
                  <c:v>-4.3099999999999996E-3</c:v>
                </c:pt>
                <c:pt idx="7811">
                  <c:v>-4.3600000000000002E-3</c:v>
                </c:pt>
                <c:pt idx="7812">
                  <c:v>-4.3600000000000002E-3</c:v>
                </c:pt>
                <c:pt idx="7813">
                  <c:v>-4.4200000000000003E-3</c:v>
                </c:pt>
                <c:pt idx="7814">
                  <c:v>-4.4200000000000003E-3</c:v>
                </c:pt>
                <c:pt idx="7815">
                  <c:v>-4.4200000000000003E-3</c:v>
                </c:pt>
                <c:pt idx="7816">
                  <c:v>-4.47E-3</c:v>
                </c:pt>
                <c:pt idx="7817">
                  <c:v>-4.47E-3</c:v>
                </c:pt>
                <c:pt idx="7818">
                  <c:v>-4.5300000000000002E-3</c:v>
                </c:pt>
                <c:pt idx="7819">
                  <c:v>-4.5300000000000002E-3</c:v>
                </c:pt>
                <c:pt idx="7820">
                  <c:v>-4.5300000000000002E-3</c:v>
                </c:pt>
                <c:pt idx="7821">
                  <c:v>-4.5799999999999999E-3</c:v>
                </c:pt>
                <c:pt idx="7822">
                  <c:v>-4.5799999999999999E-3</c:v>
                </c:pt>
                <c:pt idx="7823">
                  <c:v>-4.6299999999999996E-3</c:v>
                </c:pt>
                <c:pt idx="7824">
                  <c:v>-4.6299999999999996E-3</c:v>
                </c:pt>
                <c:pt idx="7825">
                  <c:v>-4.6299999999999996E-3</c:v>
                </c:pt>
                <c:pt idx="7826">
                  <c:v>-4.6899999999999997E-3</c:v>
                </c:pt>
                <c:pt idx="7827">
                  <c:v>-4.6899999999999997E-3</c:v>
                </c:pt>
                <c:pt idx="7828">
                  <c:v>-4.7400000000000003E-3</c:v>
                </c:pt>
                <c:pt idx="7829">
                  <c:v>-4.7400000000000003E-3</c:v>
                </c:pt>
                <c:pt idx="7830">
                  <c:v>-4.7400000000000003E-3</c:v>
                </c:pt>
                <c:pt idx="7831">
                  <c:v>-4.7999999999999996E-3</c:v>
                </c:pt>
                <c:pt idx="7832">
                  <c:v>-4.7999999999999996E-3</c:v>
                </c:pt>
                <c:pt idx="7833">
                  <c:v>-4.7999999999999996E-3</c:v>
                </c:pt>
                <c:pt idx="7834">
                  <c:v>-4.8500000000000001E-3</c:v>
                </c:pt>
                <c:pt idx="7835">
                  <c:v>-4.8500000000000001E-3</c:v>
                </c:pt>
                <c:pt idx="7836">
                  <c:v>-4.8500000000000001E-3</c:v>
                </c:pt>
                <c:pt idx="7837">
                  <c:v>-4.9100000000000003E-3</c:v>
                </c:pt>
                <c:pt idx="7838">
                  <c:v>-4.9100000000000003E-3</c:v>
                </c:pt>
                <c:pt idx="7839">
                  <c:v>-4.9100000000000003E-3</c:v>
                </c:pt>
                <c:pt idx="7840">
                  <c:v>-4.96E-3</c:v>
                </c:pt>
                <c:pt idx="7841">
                  <c:v>-4.96E-3</c:v>
                </c:pt>
                <c:pt idx="7842">
                  <c:v>-4.96E-3</c:v>
                </c:pt>
                <c:pt idx="7843">
                  <c:v>-5.0200000000000002E-3</c:v>
                </c:pt>
                <c:pt idx="7844">
                  <c:v>-5.0200000000000002E-3</c:v>
                </c:pt>
                <c:pt idx="7845">
                  <c:v>-5.0200000000000002E-3</c:v>
                </c:pt>
                <c:pt idx="7846">
                  <c:v>-5.0699999999999999E-3</c:v>
                </c:pt>
                <c:pt idx="7847">
                  <c:v>-5.0699999999999999E-3</c:v>
                </c:pt>
                <c:pt idx="7848">
                  <c:v>-5.0699999999999999E-3</c:v>
                </c:pt>
                <c:pt idx="7849">
                  <c:v>-5.1200000000000004E-3</c:v>
                </c:pt>
                <c:pt idx="7850">
                  <c:v>-5.1200000000000004E-3</c:v>
                </c:pt>
                <c:pt idx="7851">
                  <c:v>-5.1200000000000004E-3</c:v>
                </c:pt>
                <c:pt idx="7852">
                  <c:v>-5.1200000000000004E-3</c:v>
                </c:pt>
                <c:pt idx="7853">
                  <c:v>-5.1799999999999997E-3</c:v>
                </c:pt>
                <c:pt idx="7854">
                  <c:v>-5.1799999999999997E-3</c:v>
                </c:pt>
                <c:pt idx="7855">
                  <c:v>-5.1799999999999997E-3</c:v>
                </c:pt>
                <c:pt idx="7856">
                  <c:v>-5.1799999999999997E-3</c:v>
                </c:pt>
                <c:pt idx="7857">
                  <c:v>-5.2300000000000003E-3</c:v>
                </c:pt>
                <c:pt idx="7858">
                  <c:v>-5.2300000000000003E-3</c:v>
                </c:pt>
                <c:pt idx="7859">
                  <c:v>-5.2300000000000003E-3</c:v>
                </c:pt>
                <c:pt idx="7860">
                  <c:v>-5.2300000000000003E-3</c:v>
                </c:pt>
                <c:pt idx="7861">
                  <c:v>-5.2300000000000003E-3</c:v>
                </c:pt>
                <c:pt idx="7862">
                  <c:v>-5.2900000000000004E-3</c:v>
                </c:pt>
                <c:pt idx="7863">
                  <c:v>-5.2900000000000004E-3</c:v>
                </c:pt>
                <c:pt idx="7864">
                  <c:v>-5.2900000000000004E-3</c:v>
                </c:pt>
                <c:pt idx="7865">
                  <c:v>-5.2900000000000004E-3</c:v>
                </c:pt>
                <c:pt idx="7866">
                  <c:v>-5.2900000000000004E-3</c:v>
                </c:pt>
                <c:pt idx="7867">
                  <c:v>-5.3400000000000001E-3</c:v>
                </c:pt>
                <c:pt idx="7868">
                  <c:v>-5.3400000000000001E-3</c:v>
                </c:pt>
                <c:pt idx="7869">
                  <c:v>-5.3400000000000001E-3</c:v>
                </c:pt>
                <c:pt idx="7870">
                  <c:v>-5.3400000000000001E-3</c:v>
                </c:pt>
                <c:pt idx="7871">
                  <c:v>-5.3400000000000001E-3</c:v>
                </c:pt>
                <c:pt idx="7872">
                  <c:v>-5.3400000000000001E-3</c:v>
                </c:pt>
                <c:pt idx="7873">
                  <c:v>-5.3400000000000001E-3</c:v>
                </c:pt>
                <c:pt idx="7874">
                  <c:v>-5.4000000000000003E-3</c:v>
                </c:pt>
                <c:pt idx="7875">
                  <c:v>-5.4000000000000003E-3</c:v>
                </c:pt>
                <c:pt idx="7876">
                  <c:v>-5.4000000000000003E-3</c:v>
                </c:pt>
                <c:pt idx="7877">
                  <c:v>-5.4000000000000003E-3</c:v>
                </c:pt>
                <c:pt idx="7878">
                  <c:v>-5.4000000000000003E-3</c:v>
                </c:pt>
                <c:pt idx="7879">
                  <c:v>-5.4000000000000003E-3</c:v>
                </c:pt>
                <c:pt idx="7880">
                  <c:v>-5.4000000000000003E-3</c:v>
                </c:pt>
                <c:pt idx="7881">
                  <c:v>-5.4000000000000003E-3</c:v>
                </c:pt>
                <c:pt idx="7882">
                  <c:v>-5.45E-3</c:v>
                </c:pt>
                <c:pt idx="7883">
                  <c:v>-5.45E-3</c:v>
                </c:pt>
                <c:pt idx="7884">
                  <c:v>-5.45E-3</c:v>
                </c:pt>
                <c:pt idx="7885">
                  <c:v>-5.45E-3</c:v>
                </c:pt>
                <c:pt idx="7886">
                  <c:v>-5.45E-3</c:v>
                </c:pt>
                <c:pt idx="7887">
                  <c:v>-5.45E-3</c:v>
                </c:pt>
                <c:pt idx="7888">
                  <c:v>-5.45E-3</c:v>
                </c:pt>
                <c:pt idx="7889">
                  <c:v>-5.45E-3</c:v>
                </c:pt>
                <c:pt idx="7890">
                  <c:v>-5.45E-3</c:v>
                </c:pt>
                <c:pt idx="7891">
                  <c:v>-5.45E-3</c:v>
                </c:pt>
                <c:pt idx="7892">
                  <c:v>-5.45E-3</c:v>
                </c:pt>
                <c:pt idx="7893">
                  <c:v>-5.45E-3</c:v>
                </c:pt>
                <c:pt idx="7894">
                  <c:v>-5.45E-3</c:v>
                </c:pt>
                <c:pt idx="7895">
                  <c:v>-5.5100000000000001E-3</c:v>
                </c:pt>
                <c:pt idx="7896">
                  <c:v>-5.5100000000000001E-3</c:v>
                </c:pt>
                <c:pt idx="7897">
                  <c:v>-5.5100000000000001E-3</c:v>
                </c:pt>
                <c:pt idx="7898">
                  <c:v>-5.5100000000000001E-3</c:v>
                </c:pt>
                <c:pt idx="7899">
                  <c:v>-5.5100000000000001E-3</c:v>
                </c:pt>
                <c:pt idx="7900">
                  <c:v>-5.5100000000000001E-3</c:v>
                </c:pt>
                <c:pt idx="7901">
                  <c:v>-5.5100000000000001E-3</c:v>
                </c:pt>
                <c:pt idx="7902">
                  <c:v>-5.5100000000000001E-3</c:v>
                </c:pt>
                <c:pt idx="7903">
                  <c:v>-5.5100000000000001E-3</c:v>
                </c:pt>
                <c:pt idx="7904">
                  <c:v>-5.5100000000000001E-3</c:v>
                </c:pt>
                <c:pt idx="7905">
                  <c:v>-5.5100000000000001E-3</c:v>
                </c:pt>
                <c:pt idx="7906">
                  <c:v>-5.5100000000000001E-3</c:v>
                </c:pt>
                <c:pt idx="7907">
                  <c:v>-5.5100000000000001E-3</c:v>
                </c:pt>
                <c:pt idx="7908">
                  <c:v>-5.5100000000000001E-3</c:v>
                </c:pt>
                <c:pt idx="7909">
                  <c:v>-5.5100000000000001E-3</c:v>
                </c:pt>
                <c:pt idx="7910">
                  <c:v>-5.5100000000000001E-3</c:v>
                </c:pt>
                <c:pt idx="7911">
                  <c:v>-5.5100000000000001E-3</c:v>
                </c:pt>
                <c:pt idx="7912">
                  <c:v>-5.5100000000000001E-3</c:v>
                </c:pt>
                <c:pt idx="7913">
                  <c:v>-5.5100000000000001E-3</c:v>
                </c:pt>
                <c:pt idx="7914">
                  <c:v>-5.5100000000000001E-3</c:v>
                </c:pt>
                <c:pt idx="7915">
                  <c:v>-5.5100000000000001E-3</c:v>
                </c:pt>
                <c:pt idx="7916">
                  <c:v>-5.5100000000000001E-3</c:v>
                </c:pt>
                <c:pt idx="7917">
                  <c:v>-5.5100000000000001E-3</c:v>
                </c:pt>
                <c:pt idx="7918">
                  <c:v>-5.5100000000000001E-3</c:v>
                </c:pt>
                <c:pt idx="7919">
                  <c:v>-5.5100000000000001E-3</c:v>
                </c:pt>
                <c:pt idx="7920">
                  <c:v>-5.5599999999999998E-3</c:v>
                </c:pt>
                <c:pt idx="7921">
                  <c:v>-5.5599999999999998E-3</c:v>
                </c:pt>
                <c:pt idx="7922">
                  <c:v>-5.5599999999999998E-3</c:v>
                </c:pt>
                <c:pt idx="7923">
                  <c:v>-5.5599999999999998E-3</c:v>
                </c:pt>
                <c:pt idx="7924">
                  <c:v>-5.5599999999999998E-3</c:v>
                </c:pt>
                <c:pt idx="7925">
                  <c:v>-5.5599999999999998E-3</c:v>
                </c:pt>
                <c:pt idx="7926">
                  <c:v>-5.5599999999999998E-3</c:v>
                </c:pt>
                <c:pt idx="7927">
                  <c:v>-5.5599999999999998E-3</c:v>
                </c:pt>
                <c:pt idx="7928">
                  <c:v>-5.5599999999999998E-3</c:v>
                </c:pt>
                <c:pt idx="7929">
                  <c:v>-5.5599999999999998E-3</c:v>
                </c:pt>
                <c:pt idx="7930">
                  <c:v>-5.5599999999999998E-3</c:v>
                </c:pt>
                <c:pt idx="7931">
                  <c:v>-5.5599999999999998E-3</c:v>
                </c:pt>
                <c:pt idx="7932">
                  <c:v>-5.5599999999999998E-3</c:v>
                </c:pt>
                <c:pt idx="7933">
                  <c:v>-5.5599999999999998E-3</c:v>
                </c:pt>
                <c:pt idx="7934">
                  <c:v>-5.6100000000000004E-3</c:v>
                </c:pt>
                <c:pt idx="7935">
                  <c:v>-5.6100000000000004E-3</c:v>
                </c:pt>
                <c:pt idx="7936">
                  <c:v>-5.6100000000000004E-3</c:v>
                </c:pt>
                <c:pt idx="7937">
                  <c:v>-5.6100000000000004E-3</c:v>
                </c:pt>
                <c:pt idx="7938">
                  <c:v>-5.6100000000000004E-3</c:v>
                </c:pt>
                <c:pt idx="7939">
                  <c:v>-5.6100000000000004E-3</c:v>
                </c:pt>
                <c:pt idx="7940">
                  <c:v>-5.6100000000000004E-3</c:v>
                </c:pt>
                <c:pt idx="7941">
                  <c:v>-5.6100000000000004E-3</c:v>
                </c:pt>
                <c:pt idx="7942">
                  <c:v>-5.6100000000000004E-3</c:v>
                </c:pt>
                <c:pt idx="7943">
                  <c:v>-5.6699999999999997E-3</c:v>
                </c:pt>
                <c:pt idx="7944">
                  <c:v>-5.6699999999999997E-3</c:v>
                </c:pt>
                <c:pt idx="7945">
                  <c:v>-5.6699999999999997E-3</c:v>
                </c:pt>
                <c:pt idx="7946">
                  <c:v>-5.6699999999999997E-3</c:v>
                </c:pt>
                <c:pt idx="7947">
                  <c:v>-5.6699999999999997E-3</c:v>
                </c:pt>
                <c:pt idx="7948">
                  <c:v>-5.6699999999999997E-3</c:v>
                </c:pt>
                <c:pt idx="7949">
                  <c:v>-5.6699999999999997E-3</c:v>
                </c:pt>
                <c:pt idx="7950">
                  <c:v>-5.6699999999999997E-3</c:v>
                </c:pt>
                <c:pt idx="7951">
                  <c:v>-5.7200000000000003E-3</c:v>
                </c:pt>
                <c:pt idx="7952">
                  <c:v>-5.7200000000000003E-3</c:v>
                </c:pt>
                <c:pt idx="7953">
                  <c:v>-5.7200000000000003E-3</c:v>
                </c:pt>
                <c:pt idx="7954">
                  <c:v>-5.7200000000000003E-3</c:v>
                </c:pt>
                <c:pt idx="7955">
                  <c:v>-5.7200000000000003E-3</c:v>
                </c:pt>
                <c:pt idx="7956">
                  <c:v>-5.7200000000000003E-3</c:v>
                </c:pt>
                <c:pt idx="7957">
                  <c:v>-5.7800000000000004E-3</c:v>
                </c:pt>
                <c:pt idx="7958">
                  <c:v>-5.7800000000000004E-3</c:v>
                </c:pt>
                <c:pt idx="7959">
                  <c:v>-5.7800000000000004E-3</c:v>
                </c:pt>
                <c:pt idx="7960">
                  <c:v>-5.7800000000000004E-3</c:v>
                </c:pt>
                <c:pt idx="7961">
                  <c:v>-5.7800000000000004E-3</c:v>
                </c:pt>
                <c:pt idx="7962">
                  <c:v>-5.8300000000000001E-3</c:v>
                </c:pt>
                <c:pt idx="7963">
                  <c:v>-5.8300000000000001E-3</c:v>
                </c:pt>
                <c:pt idx="7964">
                  <c:v>-5.8300000000000001E-3</c:v>
                </c:pt>
                <c:pt idx="7965">
                  <c:v>-5.8300000000000001E-3</c:v>
                </c:pt>
                <c:pt idx="7966">
                  <c:v>-5.8300000000000001E-3</c:v>
                </c:pt>
                <c:pt idx="7967">
                  <c:v>-5.8900000000000003E-3</c:v>
                </c:pt>
                <c:pt idx="7968">
                  <c:v>-5.8900000000000003E-3</c:v>
                </c:pt>
                <c:pt idx="7969">
                  <c:v>-5.8900000000000003E-3</c:v>
                </c:pt>
                <c:pt idx="7970">
                  <c:v>-5.8900000000000003E-3</c:v>
                </c:pt>
                <c:pt idx="7971">
                  <c:v>-5.94E-3</c:v>
                </c:pt>
                <c:pt idx="7972">
                  <c:v>-5.94E-3</c:v>
                </c:pt>
                <c:pt idx="7973">
                  <c:v>-5.94E-3</c:v>
                </c:pt>
                <c:pt idx="7974">
                  <c:v>-5.94E-3</c:v>
                </c:pt>
                <c:pt idx="7975">
                  <c:v>-6.0000000000000001E-3</c:v>
                </c:pt>
                <c:pt idx="7976">
                  <c:v>-6.0000000000000001E-3</c:v>
                </c:pt>
                <c:pt idx="7977">
                  <c:v>-6.0000000000000001E-3</c:v>
                </c:pt>
                <c:pt idx="7978">
                  <c:v>-6.0000000000000001E-3</c:v>
                </c:pt>
                <c:pt idx="7979">
                  <c:v>-6.0499999999999998E-3</c:v>
                </c:pt>
                <c:pt idx="7980">
                  <c:v>-6.0499999999999998E-3</c:v>
                </c:pt>
                <c:pt idx="7981">
                  <c:v>-6.0499999999999998E-3</c:v>
                </c:pt>
                <c:pt idx="7982">
                  <c:v>-6.0499999999999998E-3</c:v>
                </c:pt>
                <c:pt idx="7983">
                  <c:v>-6.1000000000000004E-3</c:v>
                </c:pt>
                <c:pt idx="7984">
                  <c:v>-6.1000000000000004E-3</c:v>
                </c:pt>
                <c:pt idx="7985">
                  <c:v>-6.1000000000000004E-3</c:v>
                </c:pt>
                <c:pt idx="7986">
                  <c:v>-6.1000000000000004E-3</c:v>
                </c:pt>
                <c:pt idx="7987">
                  <c:v>-6.1599999999999997E-3</c:v>
                </c:pt>
                <c:pt idx="7988">
                  <c:v>-6.1599999999999997E-3</c:v>
                </c:pt>
                <c:pt idx="7989">
                  <c:v>-6.1599999999999997E-3</c:v>
                </c:pt>
                <c:pt idx="7990">
                  <c:v>-6.1599999999999997E-3</c:v>
                </c:pt>
                <c:pt idx="7991">
                  <c:v>-6.2100000000000002E-3</c:v>
                </c:pt>
                <c:pt idx="7992">
                  <c:v>-6.2100000000000002E-3</c:v>
                </c:pt>
                <c:pt idx="7993">
                  <c:v>-6.2100000000000002E-3</c:v>
                </c:pt>
                <c:pt idx="7994">
                  <c:v>-6.2100000000000002E-3</c:v>
                </c:pt>
                <c:pt idx="7995">
                  <c:v>-6.2700000000000004E-3</c:v>
                </c:pt>
                <c:pt idx="7996">
                  <c:v>-6.2700000000000004E-3</c:v>
                </c:pt>
                <c:pt idx="7997">
                  <c:v>-6.2700000000000004E-3</c:v>
                </c:pt>
                <c:pt idx="7998">
                  <c:v>-6.3200000000000001E-3</c:v>
                </c:pt>
                <c:pt idx="7999">
                  <c:v>-6.3200000000000001E-3</c:v>
                </c:pt>
                <c:pt idx="8000">
                  <c:v>-6.3200000000000001E-3</c:v>
                </c:pt>
                <c:pt idx="8001">
                  <c:v>-6.3200000000000001E-3</c:v>
                </c:pt>
                <c:pt idx="8002">
                  <c:v>-6.3800000000000003E-3</c:v>
                </c:pt>
                <c:pt idx="8003">
                  <c:v>-6.3800000000000003E-3</c:v>
                </c:pt>
                <c:pt idx="8004">
                  <c:v>-6.3800000000000003E-3</c:v>
                </c:pt>
                <c:pt idx="8005">
                  <c:v>-6.3800000000000003E-3</c:v>
                </c:pt>
                <c:pt idx="8006">
                  <c:v>-6.43E-3</c:v>
                </c:pt>
                <c:pt idx="8007">
                  <c:v>-6.43E-3</c:v>
                </c:pt>
                <c:pt idx="8008">
                  <c:v>-6.43E-3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31360"/>
        <c:axId val="271930800"/>
      </c:scatterChart>
      <c:valAx>
        <c:axId val="271931360"/>
        <c:scaling>
          <c:orientation val="minMax"/>
          <c:min val="1.0000000000000005E-8"/>
        </c:scaling>
        <c:delete val="0"/>
        <c:axPos val="b"/>
        <c:numFmt formatCode="0.00E+00" sourceLinked="1"/>
        <c:majorTickMark val="out"/>
        <c:minorTickMark val="none"/>
        <c:tickLblPos val="nextTo"/>
        <c:crossAx val="271930800"/>
        <c:crosses val="autoZero"/>
        <c:crossBetween val="midCat"/>
      </c:valAx>
      <c:valAx>
        <c:axId val="27193080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7193136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direct-mesh</c:v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mesh!$B$2:$B$8010</c:f>
              <c:numCache>
                <c:formatCode>0.00E+00</c:formatCode>
                <c:ptCount val="8009"/>
                <c:pt idx="0">
                  <c:v>-5.9800000000000001E-3</c:v>
                </c:pt>
                <c:pt idx="1">
                  <c:v>-5.9800000000000001E-3</c:v>
                </c:pt>
                <c:pt idx="2">
                  <c:v>-5.9199999999999999E-3</c:v>
                </c:pt>
                <c:pt idx="3">
                  <c:v>-5.9199999999999999E-3</c:v>
                </c:pt>
                <c:pt idx="4">
                  <c:v>-5.9199999999999999E-3</c:v>
                </c:pt>
                <c:pt idx="5">
                  <c:v>-5.9199999999999999E-3</c:v>
                </c:pt>
                <c:pt idx="6">
                  <c:v>-5.9199999999999999E-3</c:v>
                </c:pt>
                <c:pt idx="7">
                  <c:v>-5.9199999999999999E-3</c:v>
                </c:pt>
                <c:pt idx="8">
                  <c:v>-5.9199999999999999E-3</c:v>
                </c:pt>
                <c:pt idx="9">
                  <c:v>-5.9199999999999999E-3</c:v>
                </c:pt>
                <c:pt idx="10">
                  <c:v>-5.9199999999999999E-3</c:v>
                </c:pt>
                <c:pt idx="11">
                  <c:v>-5.9199999999999999E-3</c:v>
                </c:pt>
                <c:pt idx="12">
                  <c:v>-5.9199999999999999E-3</c:v>
                </c:pt>
                <c:pt idx="13">
                  <c:v>-5.9199999999999999E-3</c:v>
                </c:pt>
                <c:pt idx="14">
                  <c:v>-5.9199999999999999E-3</c:v>
                </c:pt>
                <c:pt idx="15">
                  <c:v>-5.9199999999999999E-3</c:v>
                </c:pt>
                <c:pt idx="16">
                  <c:v>-5.9199999999999999E-3</c:v>
                </c:pt>
                <c:pt idx="17">
                  <c:v>-5.9199999999999999E-3</c:v>
                </c:pt>
                <c:pt idx="18">
                  <c:v>-5.9199999999999999E-3</c:v>
                </c:pt>
                <c:pt idx="19">
                  <c:v>-5.9199999999999999E-3</c:v>
                </c:pt>
                <c:pt idx="20">
                  <c:v>-5.9199999999999999E-3</c:v>
                </c:pt>
                <c:pt idx="21">
                  <c:v>-5.9199999999999999E-3</c:v>
                </c:pt>
                <c:pt idx="22">
                  <c:v>-5.9199999999999999E-3</c:v>
                </c:pt>
                <c:pt idx="23">
                  <c:v>-5.8700000000000002E-3</c:v>
                </c:pt>
                <c:pt idx="24">
                  <c:v>-5.8700000000000002E-3</c:v>
                </c:pt>
                <c:pt idx="25">
                  <c:v>-5.8700000000000002E-3</c:v>
                </c:pt>
                <c:pt idx="26">
                  <c:v>-5.8700000000000002E-3</c:v>
                </c:pt>
                <c:pt idx="27">
                  <c:v>-5.8700000000000002E-3</c:v>
                </c:pt>
                <c:pt idx="28">
                  <c:v>-5.8700000000000002E-3</c:v>
                </c:pt>
                <c:pt idx="29">
                  <c:v>-5.8700000000000002E-3</c:v>
                </c:pt>
                <c:pt idx="30">
                  <c:v>-5.8700000000000002E-3</c:v>
                </c:pt>
                <c:pt idx="31">
                  <c:v>-5.8700000000000002E-3</c:v>
                </c:pt>
                <c:pt idx="32">
                  <c:v>-5.8700000000000002E-3</c:v>
                </c:pt>
                <c:pt idx="33">
                  <c:v>-5.8700000000000002E-3</c:v>
                </c:pt>
                <c:pt idx="34">
                  <c:v>-5.8700000000000002E-3</c:v>
                </c:pt>
                <c:pt idx="35">
                  <c:v>-5.8700000000000002E-3</c:v>
                </c:pt>
                <c:pt idx="36">
                  <c:v>-5.8700000000000002E-3</c:v>
                </c:pt>
                <c:pt idx="37">
                  <c:v>-5.8700000000000002E-3</c:v>
                </c:pt>
                <c:pt idx="38">
                  <c:v>-5.8700000000000002E-3</c:v>
                </c:pt>
                <c:pt idx="39">
                  <c:v>-5.8700000000000002E-3</c:v>
                </c:pt>
                <c:pt idx="40">
                  <c:v>-5.8700000000000002E-3</c:v>
                </c:pt>
                <c:pt idx="41">
                  <c:v>-5.8700000000000002E-3</c:v>
                </c:pt>
                <c:pt idx="42">
                  <c:v>-5.8700000000000002E-3</c:v>
                </c:pt>
                <c:pt idx="43">
                  <c:v>-5.8700000000000002E-3</c:v>
                </c:pt>
                <c:pt idx="44">
                  <c:v>-5.8700000000000002E-3</c:v>
                </c:pt>
                <c:pt idx="45">
                  <c:v>-5.8100000000000001E-3</c:v>
                </c:pt>
                <c:pt idx="46">
                  <c:v>-5.8100000000000001E-3</c:v>
                </c:pt>
                <c:pt idx="47">
                  <c:v>-5.8100000000000001E-3</c:v>
                </c:pt>
                <c:pt idx="48">
                  <c:v>-5.8100000000000001E-3</c:v>
                </c:pt>
                <c:pt idx="49">
                  <c:v>-5.8100000000000001E-3</c:v>
                </c:pt>
                <c:pt idx="50">
                  <c:v>-5.8100000000000001E-3</c:v>
                </c:pt>
                <c:pt idx="51">
                  <c:v>-5.8100000000000001E-3</c:v>
                </c:pt>
                <c:pt idx="52">
                  <c:v>-5.8100000000000001E-3</c:v>
                </c:pt>
                <c:pt idx="53">
                  <c:v>-5.8100000000000001E-3</c:v>
                </c:pt>
                <c:pt idx="54">
                  <c:v>-5.8100000000000001E-3</c:v>
                </c:pt>
                <c:pt idx="55">
                  <c:v>-5.8100000000000001E-3</c:v>
                </c:pt>
                <c:pt idx="56">
                  <c:v>-5.8100000000000001E-3</c:v>
                </c:pt>
                <c:pt idx="57">
                  <c:v>-5.8100000000000001E-3</c:v>
                </c:pt>
                <c:pt idx="58">
                  <c:v>-5.8100000000000001E-3</c:v>
                </c:pt>
                <c:pt idx="59">
                  <c:v>-5.8100000000000001E-3</c:v>
                </c:pt>
                <c:pt idx="60">
                  <c:v>-5.8100000000000001E-3</c:v>
                </c:pt>
                <c:pt idx="61">
                  <c:v>-5.8100000000000001E-3</c:v>
                </c:pt>
                <c:pt idx="62">
                  <c:v>-5.8100000000000001E-3</c:v>
                </c:pt>
                <c:pt idx="63">
                  <c:v>-5.8100000000000001E-3</c:v>
                </c:pt>
                <c:pt idx="64">
                  <c:v>-5.8100000000000001E-3</c:v>
                </c:pt>
                <c:pt idx="65">
                  <c:v>-5.8100000000000001E-3</c:v>
                </c:pt>
                <c:pt idx="66">
                  <c:v>-5.8100000000000001E-3</c:v>
                </c:pt>
                <c:pt idx="67">
                  <c:v>-5.8100000000000001E-3</c:v>
                </c:pt>
                <c:pt idx="68">
                  <c:v>-5.8100000000000001E-3</c:v>
                </c:pt>
                <c:pt idx="69">
                  <c:v>-5.8100000000000001E-3</c:v>
                </c:pt>
                <c:pt idx="70">
                  <c:v>-5.8100000000000001E-3</c:v>
                </c:pt>
                <c:pt idx="71">
                  <c:v>-5.8100000000000001E-3</c:v>
                </c:pt>
                <c:pt idx="72">
                  <c:v>-5.8100000000000001E-3</c:v>
                </c:pt>
                <c:pt idx="73">
                  <c:v>-5.8100000000000001E-3</c:v>
                </c:pt>
                <c:pt idx="74">
                  <c:v>-5.8100000000000001E-3</c:v>
                </c:pt>
                <c:pt idx="75">
                  <c:v>-5.8100000000000001E-3</c:v>
                </c:pt>
                <c:pt idx="76">
                  <c:v>-5.8100000000000001E-3</c:v>
                </c:pt>
                <c:pt idx="77">
                  <c:v>-5.8100000000000001E-3</c:v>
                </c:pt>
                <c:pt idx="78">
                  <c:v>-5.8100000000000001E-3</c:v>
                </c:pt>
                <c:pt idx="79">
                  <c:v>-5.8100000000000001E-3</c:v>
                </c:pt>
                <c:pt idx="80">
                  <c:v>-5.8100000000000001E-3</c:v>
                </c:pt>
                <c:pt idx="81">
                  <c:v>-5.8100000000000001E-3</c:v>
                </c:pt>
                <c:pt idx="82">
                  <c:v>-5.8100000000000001E-3</c:v>
                </c:pt>
                <c:pt idx="83">
                  <c:v>-5.8100000000000001E-3</c:v>
                </c:pt>
                <c:pt idx="84">
                  <c:v>-5.8100000000000001E-3</c:v>
                </c:pt>
                <c:pt idx="85">
                  <c:v>-5.8100000000000001E-3</c:v>
                </c:pt>
                <c:pt idx="86">
                  <c:v>-5.8100000000000001E-3</c:v>
                </c:pt>
                <c:pt idx="87">
                  <c:v>-5.8100000000000001E-3</c:v>
                </c:pt>
                <c:pt idx="88">
                  <c:v>-5.8100000000000001E-3</c:v>
                </c:pt>
                <c:pt idx="89">
                  <c:v>-5.8100000000000001E-3</c:v>
                </c:pt>
                <c:pt idx="90">
                  <c:v>-5.8100000000000001E-3</c:v>
                </c:pt>
                <c:pt idx="91">
                  <c:v>-5.8100000000000001E-3</c:v>
                </c:pt>
                <c:pt idx="92">
                  <c:v>-5.8100000000000001E-3</c:v>
                </c:pt>
                <c:pt idx="93">
                  <c:v>-5.8100000000000001E-3</c:v>
                </c:pt>
                <c:pt idx="94">
                  <c:v>-5.8100000000000001E-3</c:v>
                </c:pt>
                <c:pt idx="95">
                  <c:v>-5.8100000000000001E-3</c:v>
                </c:pt>
                <c:pt idx="96">
                  <c:v>-5.8100000000000001E-3</c:v>
                </c:pt>
                <c:pt idx="97">
                  <c:v>-5.8100000000000001E-3</c:v>
                </c:pt>
                <c:pt idx="98">
                  <c:v>-5.8100000000000001E-3</c:v>
                </c:pt>
                <c:pt idx="99">
                  <c:v>-5.8100000000000001E-3</c:v>
                </c:pt>
                <c:pt idx="100">
                  <c:v>-5.8100000000000001E-3</c:v>
                </c:pt>
                <c:pt idx="101">
                  <c:v>-5.8100000000000001E-3</c:v>
                </c:pt>
                <c:pt idx="102">
                  <c:v>-5.8100000000000001E-3</c:v>
                </c:pt>
                <c:pt idx="103">
                  <c:v>-5.8100000000000001E-3</c:v>
                </c:pt>
                <c:pt idx="104">
                  <c:v>-5.8100000000000001E-3</c:v>
                </c:pt>
                <c:pt idx="105">
                  <c:v>-5.8100000000000001E-3</c:v>
                </c:pt>
                <c:pt idx="106">
                  <c:v>-5.8100000000000001E-3</c:v>
                </c:pt>
                <c:pt idx="107">
                  <c:v>-5.8100000000000001E-3</c:v>
                </c:pt>
                <c:pt idx="108">
                  <c:v>-5.8100000000000001E-3</c:v>
                </c:pt>
                <c:pt idx="109">
                  <c:v>-5.8700000000000002E-3</c:v>
                </c:pt>
                <c:pt idx="110">
                  <c:v>-5.8700000000000002E-3</c:v>
                </c:pt>
                <c:pt idx="111">
                  <c:v>-5.8700000000000002E-3</c:v>
                </c:pt>
                <c:pt idx="112">
                  <c:v>-5.8700000000000002E-3</c:v>
                </c:pt>
                <c:pt idx="113">
                  <c:v>-5.8700000000000002E-3</c:v>
                </c:pt>
                <c:pt idx="114">
                  <c:v>-5.8700000000000002E-3</c:v>
                </c:pt>
                <c:pt idx="115">
                  <c:v>-5.8700000000000002E-3</c:v>
                </c:pt>
                <c:pt idx="116">
                  <c:v>-5.8700000000000002E-3</c:v>
                </c:pt>
                <c:pt idx="117">
                  <c:v>-5.8700000000000002E-3</c:v>
                </c:pt>
                <c:pt idx="118">
                  <c:v>-5.8700000000000002E-3</c:v>
                </c:pt>
                <c:pt idx="119">
                  <c:v>-5.8700000000000002E-3</c:v>
                </c:pt>
                <c:pt idx="120">
                  <c:v>-5.8700000000000002E-3</c:v>
                </c:pt>
                <c:pt idx="121">
                  <c:v>-5.8700000000000002E-3</c:v>
                </c:pt>
                <c:pt idx="122">
                  <c:v>-5.8700000000000002E-3</c:v>
                </c:pt>
                <c:pt idx="123">
                  <c:v>-5.8700000000000002E-3</c:v>
                </c:pt>
                <c:pt idx="124">
                  <c:v>-5.8700000000000002E-3</c:v>
                </c:pt>
                <c:pt idx="125">
                  <c:v>-5.8700000000000002E-3</c:v>
                </c:pt>
                <c:pt idx="126">
                  <c:v>-5.8700000000000002E-3</c:v>
                </c:pt>
                <c:pt idx="127">
                  <c:v>-5.8700000000000002E-3</c:v>
                </c:pt>
                <c:pt idx="128">
                  <c:v>-5.8700000000000002E-3</c:v>
                </c:pt>
                <c:pt idx="129">
                  <c:v>-5.8700000000000002E-3</c:v>
                </c:pt>
                <c:pt idx="130">
                  <c:v>-5.9199999999999999E-3</c:v>
                </c:pt>
                <c:pt idx="131">
                  <c:v>-5.9199999999999999E-3</c:v>
                </c:pt>
                <c:pt idx="132">
                  <c:v>-5.9199999999999999E-3</c:v>
                </c:pt>
                <c:pt idx="133">
                  <c:v>-5.9199999999999999E-3</c:v>
                </c:pt>
                <c:pt idx="134">
                  <c:v>-5.9199999999999999E-3</c:v>
                </c:pt>
                <c:pt idx="135">
                  <c:v>-5.9199999999999999E-3</c:v>
                </c:pt>
                <c:pt idx="136">
                  <c:v>-5.9199999999999999E-3</c:v>
                </c:pt>
                <c:pt idx="137">
                  <c:v>-5.9199999999999999E-3</c:v>
                </c:pt>
                <c:pt idx="138">
                  <c:v>-5.9199999999999999E-3</c:v>
                </c:pt>
                <c:pt idx="139">
                  <c:v>-5.9199999999999999E-3</c:v>
                </c:pt>
                <c:pt idx="140">
                  <c:v>-5.9199999999999999E-3</c:v>
                </c:pt>
                <c:pt idx="141">
                  <c:v>-5.9199999999999999E-3</c:v>
                </c:pt>
                <c:pt idx="142">
                  <c:v>-5.9199999999999999E-3</c:v>
                </c:pt>
                <c:pt idx="143">
                  <c:v>-5.9199999999999999E-3</c:v>
                </c:pt>
                <c:pt idx="144">
                  <c:v>-5.9199999999999999E-3</c:v>
                </c:pt>
                <c:pt idx="145">
                  <c:v>-5.9199999999999999E-3</c:v>
                </c:pt>
                <c:pt idx="146">
                  <c:v>-5.9199999999999999E-3</c:v>
                </c:pt>
                <c:pt idx="147">
                  <c:v>-5.9199999999999999E-3</c:v>
                </c:pt>
                <c:pt idx="148">
                  <c:v>-5.9199999999999999E-3</c:v>
                </c:pt>
                <c:pt idx="149">
                  <c:v>-5.9199999999999999E-3</c:v>
                </c:pt>
                <c:pt idx="150">
                  <c:v>-5.9199999999999999E-3</c:v>
                </c:pt>
                <c:pt idx="151">
                  <c:v>-5.9199999999999999E-3</c:v>
                </c:pt>
                <c:pt idx="152">
                  <c:v>-5.9800000000000001E-3</c:v>
                </c:pt>
                <c:pt idx="153">
                  <c:v>-5.9800000000000001E-3</c:v>
                </c:pt>
                <c:pt idx="154">
                  <c:v>-5.9800000000000001E-3</c:v>
                </c:pt>
                <c:pt idx="155">
                  <c:v>-5.9800000000000001E-3</c:v>
                </c:pt>
                <c:pt idx="156">
                  <c:v>-5.9800000000000001E-3</c:v>
                </c:pt>
                <c:pt idx="157">
                  <c:v>-5.9800000000000001E-3</c:v>
                </c:pt>
                <c:pt idx="158">
                  <c:v>-5.9800000000000001E-3</c:v>
                </c:pt>
                <c:pt idx="159">
                  <c:v>-5.9800000000000001E-3</c:v>
                </c:pt>
                <c:pt idx="160">
                  <c:v>-5.9800000000000001E-3</c:v>
                </c:pt>
                <c:pt idx="161">
                  <c:v>-5.9800000000000001E-3</c:v>
                </c:pt>
                <c:pt idx="162">
                  <c:v>-5.9800000000000001E-3</c:v>
                </c:pt>
                <c:pt idx="163">
                  <c:v>-5.9800000000000001E-3</c:v>
                </c:pt>
                <c:pt idx="164">
                  <c:v>-5.9800000000000001E-3</c:v>
                </c:pt>
                <c:pt idx="165">
                  <c:v>-5.9800000000000001E-3</c:v>
                </c:pt>
                <c:pt idx="166">
                  <c:v>-5.9800000000000001E-3</c:v>
                </c:pt>
                <c:pt idx="167">
                  <c:v>-5.9800000000000001E-3</c:v>
                </c:pt>
                <c:pt idx="168">
                  <c:v>-5.9800000000000001E-3</c:v>
                </c:pt>
                <c:pt idx="169">
                  <c:v>-5.9800000000000001E-3</c:v>
                </c:pt>
                <c:pt idx="170">
                  <c:v>-5.9800000000000001E-3</c:v>
                </c:pt>
                <c:pt idx="171">
                  <c:v>-5.9800000000000001E-3</c:v>
                </c:pt>
                <c:pt idx="172">
                  <c:v>-5.9800000000000001E-3</c:v>
                </c:pt>
                <c:pt idx="173">
                  <c:v>-5.9800000000000001E-3</c:v>
                </c:pt>
                <c:pt idx="174">
                  <c:v>-5.9800000000000001E-3</c:v>
                </c:pt>
                <c:pt idx="175">
                  <c:v>-5.9800000000000001E-3</c:v>
                </c:pt>
                <c:pt idx="176">
                  <c:v>-5.9800000000000001E-3</c:v>
                </c:pt>
                <c:pt idx="177">
                  <c:v>-5.9800000000000001E-3</c:v>
                </c:pt>
                <c:pt idx="178">
                  <c:v>-5.9800000000000001E-3</c:v>
                </c:pt>
                <c:pt idx="179">
                  <c:v>-5.9800000000000001E-3</c:v>
                </c:pt>
                <c:pt idx="180">
                  <c:v>-5.9800000000000001E-3</c:v>
                </c:pt>
                <c:pt idx="181">
                  <c:v>-5.9800000000000001E-3</c:v>
                </c:pt>
                <c:pt idx="182">
                  <c:v>-5.9800000000000001E-3</c:v>
                </c:pt>
                <c:pt idx="183">
                  <c:v>-5.9800000000000001E-3</c:v>
                </c:pt>
                <c:pt idx="184">
                  <c:v>-5.9800000000000001E-3</c:v>
                </c:pt>
                <c:pt idx="185">
                  <c:v>-5.9800000000000001E-3</c:v>
                </c:pt>
                <c:pt idx="186">
                  <c:v>-5.9800000000000001E-3</c:v>
                </c:pt>
                <c:pt idx="187">
                  <c:v>-5.9800000000000001E-3</c:v>
                </c:pt>
                <c:pt idx="188">
                  <c:v>-5.9800000000000001E-3</c:v>
                </c:pt>
                <c:pt idx="189">
                  <c:v>-5.9800000000000001E-3</c:v>
                </c:pt>
                <c:pt idx="190">
                  <c:v>-5.9800000000000001E-3</c:v>
                </c:pt>
                <c:pt idx="191">
                  <c:v>-5.9800000000000001E-3</c:v>
                </c:pt>
                <c:pt idx="192">
                  <c:v>-5.9800000000000001E-3</c:v>
                </c:pt>
                <c:pt idx="193">
                  <c:v>-5.9800000000000001E-3</c:v>
                </c:pt>
                <c:pt idx="194">
                  <c:v>-5.9800000000000001E-3</c:v>
                </c:pt>
                <c:pt idx="195">
                  <c:v>-5.9800000000000001E-3</c:v>
                </c:pt>
                <c:pt idx="196">
                  <c:v>-5.9800000000000001E-3</c:v>
                </c:pt>
                <c:pt idx="197">
                  <c:v>-5.9800000000000001E-3</c:v>
                </c:pt>
                <c:pt idx="198">
                  <c:v>-5.9800000000000001E-3</c:v>
                </c:pt>
                <c:pt idx="199">
                  <c:v>-5.9800000000000001E-3</c:v>
                </c:pt>
                <c:pt idx="200">
                  <c:v>-5.9800000000000001E-3</c:v>
                </c:pt>
                <c:pt idx="201">
                  <c:v>-5.9800000000000001E-3</c:v>
                </c:pt>
                <c:pt idx="202">
                  <c:v>-5.9800000000000001E-3</c:v>
                </c:pt>
                <c:pt idx="203">
                  <c:v>-5.9800000000000001E-3</c:v>
                </c:pt>
                <c:pt idx="204">
                  <c:v>-5.9800000000000001E-3</c:v>
                </c:pt>
                <c:pt idx="205">
                  <c:v>-5.9800000000000001E-3</c:v>
                </c:pt>
                <c:pt idx="206">
                  <c:v>-5.9800000000000001E-3</c:v>
                </c:pt>
                <c:pt idx="207">
                  <c:v>-5.9800000000000001E-3</c:v>
                </c:pt>
                <c:pt idx="208">
                  <c:v>-5.9800000000000001E-3</c:v>
                </c:pt>
                <c:pt idx="209">
                  <c:v>-5.9800000000000001E-3</c:v>
                </c:pt>
                <c:pt idx="210">
                  <c:v>-5.9800000000000001E-3</c:v>
                </c:pt>
                <c:pt idx="211">
                  <c:v>-5.9800000000000001E-3</c:v>
                </c:pt>
                <c:pt idx="212">
                  <c:v>-5.9800000000000001E-3</c:v>
                </c:pt>
                <c:pt idx="213">
                  <c:v>-5.9800000000000001E-3</c:v>
                </c:pt>
                <c:pt idx="214">
                  <c:v>-5.9800000000000001E-3</c:v>
                </c:pt>
                <c:pt idx="215">
                  <c:v>-5.9800000000000001E-3</c:v>
                </c:pt>
                <c:pt idx="216">
                  <c:v>-5.9800000000000001E-3</c:v>
                </c:pt>
                <c:pt idx="217">
                  <c:v>-5.9800000000000001E-3</c:v>
                </c:pt>
                <c:pt idx="218">
                  <c:v>-5.9800000000000001E-3</c:v>
                </c:pt>
                <c:pt idx="219">
                  <c:v>-5.9800000000000001E-3</c:v>
                </c:pt>
                <c:pt idx="220">
                  <c:v>-5.9800000000000001E-3</c:v>
                </c:pt>
                <c:pt idx="221">
                  <c:v>-5.9800000000000001E-3</c:v>
                </c:pt>
                <c:pt idx="222">
                  <c:v>-5.9800000000000001E-3</c:v>
                </c:pt>
                <c:pt idx="223">
                  <c:v>-5.9800000000000001E-3</c:v>
                </c:pt>
                <c:pt idx="224">
                  <c:v>-5.9800000000000001E-3</c:v>
                </c:pt>
                <c:pt idx="225">
                  <c:v>-5.9800000000000001E-3</c:v>
                </c:pt>
                <c:pt idx="226">
                  <c:v>-5.9800000000000001E-3</c:v>
                </c:pt>
                <c:pt idx="227">
                  <c:v>-5.9800000000000001E-3</c:v>
                </c:pt>
                <c:pt idx="228">
                  <c:v>-5.9800000000000001E-3</c:v>
                </c:pt>
                <c:pt idx="229">
                  <c:v>-5.9800000000000001E-3</c:v>
                </c:pt>
                <c:pt idx="230">
                  <c:v>-5.9800000000000001E-3</c:v>
                </c:pt>
                <c:pt idx="231">
                  <c:v>-5.9800000000000001E-3</c:v>
                </c:pt>
                <c:pt idx="232">
                  <c:v>-5.9800000000000001E-3</c:v>
                </c:pt>
                <c:pt idx="233">
                  <c:v>-5.9199999999999999E-3</c:v>
                </c:pt>
                <c:pt idx="234">
                  <c:v>-5.9199999999999999E-3</c:v>
                </c:pt>
                <c:pt idx="235">
                  <c:v>-5.9199999999999999E-3</c:v>
                </c:pt>
                <c:pt idx="236">
                  <c:v>-5.9199999999999999E-3</c:v>
                </c:pt>
                <c:pt idx="237">
                  <c:v>-5.9199999999999999E-3</c:v>
                </c:pt>
                <c:pt idx="238">
                  <c:v>-5.9199999999999999E-3</c:v>
                </c:pt>
                <c:pt idx="239">
                  <c:v>-5.9199999999999999E-3</c:v>
                </c:pt>
                <c:pt idx="240">
                  <c:v>-5.9199999999999999E-3</c:v>
                </c:pt>
                <c:pt idx="241">
                  <c:v>-5.9199999999999999E-3</c:v>
                </c:pt>
                <c:pt idx="242">
                  <c:v>-5.9199999999999999E-3</c:v>
                </c:pt>
                <c:pt idx="243">
                  <c:v>-5.9199999999999999E-3</c:v>
                </c:pt>
                <c:pt idx="244">
                  <c:v>-5.9199999999999999E-3</c:v>
                </c:pt>
                <c:pt idx="245">
                  <c:v>-5.9199999999999999E-3</c:v>
                </c:pt>
                <c:pt idx="246">
                  <c:v>-5.9199999999999999E-3</c:v>
                </c:pt>
                <c:pt idx="247">
                  <c:v>-5.9199999999999999E-3</c:v>
                </c:pt>
                <c:pt idx="248">
                  <c:v>-5.9199999999999999E-3</c:v>
                </c:pt>
                <c:pt idx="249">
                  <c:v>-5.9199999999999999E-3</c:v>
                </c:pt>
                <c:pt idx="250">
                  <c:v>-5.9199999999999999E-3</c:v>
                </c:pt>
                <c:pt idx="251">
                  <c:v>-5.9199999999999999E-3</c:v>
                </c:pt>
                <c:pt idx="252">
                  <c:v>-5.9199999999999999E-3</c:v>
                </c:pt>
                <c:pt idx="253">
                  <c:v>-5.9199999999999999E-3</c:v>
                </c:pt>
                <c:pt idx="254">
                  <c:v>-5.9199999999999999E-3</c:v>
                </c:pt>
                <c:pt idx="255">
                  <c:v>-5.9199999999999999E-3</c:v>
                </c:pt>
                <c:pt idx="256">
                  <c:v>-5.9199999999999999E-3</c:v>
                </c:pt>
                <c:pt idx="257">
                  <c:v>-5.9199999999999999E-3</c:v>
                </c:pt>
                <c:pt idx="258">
                  <c:v>-5.9199999999999999E-3</c:v>
                </c:pt>
                <c:pt idx="259">
                  <c:v>-5.9199999999999999E-3</c:v>
                </c:pt>
                <c:pt idx="260">
                  <c:v>-5.9199999999999999E-3</c:v>
                </c:pt>
                <c:pt idx="261">
                  <c:v>-5.9199999999999999E-3</c:v>
                </c:pt>
                <c:pt idx="262">
                  <c:v>-5.9199999999999999E-3</c:v>
                </c:pt>
                <c:pt idx="263">
                  <c:v>-5.9199999999999999E-3</c:v>
                </c:pt>
                <c:pt idx="264">
                  <c:v>-5.9199999999999999E-3</c:v>
                </c:pt>
                <c:pt idx="265">
                  <c:v>-5.9199999999999999E-3</c:v>
                </c:pt>
                <c:pt idx="266">
                  <c:v>-5.9199999999999999E-3</c:v>
                </c:pt>
                <c:pt idx="267">
                  <c:v>-5.9199999999999999E-3</c:v>
                </c:pt>
                <c:pt idx="268">
                  <c:v>-5.9199999999999999E-3</c:v>
                </c:pt>
                <c:pt idx="269">
                  <c:v>-5.9199999999999999E-3</c:v>
                </c:pt>
                <c:pt idx="270">
                  <c:v>-5.9199999999999999E-3</c:v>
                </c:pt>
                <c:pt idx="271">
                  <c:v>-5.9199999999999999E-3</c:v>
                </c:pt>
                <c:pt idx="272">
                  <c:v>-5.9199999999999999E-3</c:v>
                </c:pt>
                <c:pt idx="273">
                  <c:v>-5.9199999999999999E-3</c:v>
                </c:pt>
                <c:pt idx="274">
                  <c:v>-5.9199999999999999E-3</c:v>
                </c:pt>
                <c:pt idx="275">
                  <c:v>-5.9199999999999999E-3</c:v>
                </c:pt>
                <c:pt idx="276">
                  <c:v>-5.9199999999999999E-3</c:v>
                </c:pt>
                <c:pt idx="277">
                  <c:v>-5.9199999999999999E-3</c:v>
                </c:pt>
                <c:pt idx="278">
                  <c:v>-5.9199999999999999E-3</c:v>
                </c:pt>
                <c:pt idx="279">
                  <c:v>-5.9199999999999999E-3</c:v>
                </c:pt>
                <c:pt idx="280">
                  <c:v>-5.9199999999999999E-3</c:v>
                </c:pt>
                <c:pt idx="281">
                  <c:v>-5.9199999999999999E-3</c:v>
                </c:pt>
                <c:pt idx="282">
                  <c:v>-5.9199999999999999E-3</c:v>
                </c:pt>
                <c:pt idx="283">
                  <c:v>-5.9199999999999999E-3</c:v>
                </c:pt>
                <c:pt idx="284">
                  <c:v>-5.9199999999999999E-3</c:v>
                </c:pt>
                <c:pt idx="285">
                  <c:v>-5.9199999999999999E-3</c:v>
                </c:pt>
                <c:pt idx="286">
                  <c:v>-5.9199999999999999E-3</c:v>
                </c:pt>
                <c:pt idx="287">
                  <c:v>-5.9199999999999999E-3</c:v>
                </c:pt>
                <c:pt idx="288">
                  <c:v>-5.9199999999999999E-3</c:v>
                </c:pt>
                <c:pt idx="289">
                  <c:v>-5.9199999999999999E-3</c:v>
                </c:pt>
                <c:pt idx="290">
                  <c:v>-5.9199999999999999E-3</c:v>
                </c:pt>
                <c:pt idx="291">
                  <c:v>-5.9199999999999999E-3</c:v>
                </c:pt>
                <c:pt idx="292">
                  <c:v>-5.9199999999999999E-3</c:v>
                </c:pt>
                <c:pt idx="293">
                  <c:v>-5.9199999999999999E-3</c:v>
                </c:pt>
                <c:pt idx="294">
                  <c:v>-5.9199999999999999E-3</c:v>
                </c:pt>
                <c:pt idx="295">
                  <c:v>-5.9199999999999999E-3</c:v>
                </c:pt>
                <c:pt idx="296">
                  <c:v>-5.9199999999999999E-3</c:v>
                </c:pt>
                <c:pt idx="297">
                  <c:v>-5.9199999999999999E-3</c:v>
                </c:pt>
                <c:pt idx="298">
                  <c:v>-5.9199999999999999E-3</c:v>
                </c:pt>
                <c:pt idx="299">
                  <c:v>-5.9199999999999999E-3</c:v>
                </c:pt>
                <c:pt idx="300">
                  <c:v>-5.9199999999999999E-3</c:v>
                </c:pt>
                <c:pt idx="301">
                  <c:v>-5.9199999999999999E-3</c:v>
                </c:pt>
                <c:pt idx="302">
                  <c:v>-5.9199999999999999E-3</c:v>
                </c:pt>
                <c:pt idx="303">
                  <c:v>-5.9199999999999999E-3</c:v>
                </c:pt>
                <c:pt idx="304">
                  <c:v>-5.9199999999999999E-3</c:v>
                </c:pt>
                <c:pt idx="305">
                  <c:v>-5.9199999999999999E-3</c:v>
                </c:pt>
                <c:pt idx="306">
                  <c:v>-5.9199999999999999E-3</c:v>
                </c:pt>
                <c:pt idx="307">
                  <c:v>-5.9199999999999999E-3</c:v>
                </c:pt>
                <c:pt idx="308">
                  <c:v>-5.9199999999999999E-3</c:v>
                </c:pt>
                <c:pt idx="309">
                  <c:v>-5.9199999999999999E-3</c:v>
                </c:pt>
                <c:pt idx="310">
                  <c:v>-5.9199999999999999E-3</c:v>
                </c:pt>
                <c:pt idx="311">
                  <c:v>-5.9199999999999999E-3</c:v>
                </c:pt>
                <c:pt idx="312">
                  <c:v>-5.9199999999999999E-3</c:v>
                </c:pt>
                <c:pt idx="313">
                  <c:v>-5.9199999999999999E-3</c:v>
                </c:pt>
                <c:pt idx="314">
                  <c:v>-5.9199999999999999E-3</c:v>
                </c:pt>
                <c:pt idx="315">
                  <c:v>-5.9199999999999999E-3</c:v>
                </c:pt>
                <c:pt idx="316">
                  <c:v>-5.9199999999999999E-3</c:v>
                </c:pt>
                <c:pt idx="317">
                  <c:v>-5.9199999999999999E-3</c:v>
                </c:pt>
                <c:pt idx="318">
                  <c:v>-5.9199999999999999E-3</c:v>
                </c:pt>
                <c:pt idx="319">
                  <c:v>-5.9199999999999999E-3</c:v>
                </c:pt>
                <c:pt idx="320">
                  <c:v>-5.9199999999999999E-3</c:v>
                </c:pt>
                <c:pt idx="321">
                  <c:v>-5.9199999999999999E-3</c:v>
                </c:pt>
                <c:pt idx="322">
                  <c:v>-5.9199999999999999E-3</c:v>
                </c:pt>
                <c:pt idx="323">
                  <c:v>-5.9199999999999999E-3</c:v>
                </c:pt>
                <c:pt idx="324">
                  <c:v>-5.9199999999999999E-3</c:v>
                </c:pt>
                <c:pt idx="325">
                  <c:v>-5.9199999999999999E-3</c:v>
                </c:pt>
                <c:pt idx="326">
                  <c:v>-5.9199999999999999E-3</c:v>
                </c:pt>
                <c:pt idx="327">
                  <c:v>-5.9199999999999999E-3</c:v>
                </c:pt>
                <c:pt idx="328">
                  <c:v>-5.9199999999999999E-3</c:v>
                </c:pt>
                <c:pt idx="329">
                  <c:v>-5.9199999999999999E-3</c:v>
                </c:pt>
                <c:pt idx="330">
                  <c:v>-5.9199999999999999E-3</c:v>
                </c:pt>
                <c:pt idx="331">
                  <c:v>-5.9199999999999999E-3</c:v>
                </c:pt>
                <c:pt idx="332">
                  <c:v>-5.9199999999999999E-3</c:v>
                </c:pt>
                <c:pt idx="333">
                  <c:v>-5.9199999999999999E-3</c:v>
                </c:pt>
                <c:pt idx="334">
                  <c:v>-5.9199999999999999E-3</c:v>
                </c:pt>
                <c:pt idx="335">
                  <c:v>-5.9199999999999999E-3</c:v>
                </c:pt>
                <c:pt idx="336">
                  <c:v>-5.9199999999999999E-3</c:v>
                </c:pt>
                <c:pt idx="337">
                  <c:v>-5.9199999999999999E-3</c:v>
                </c:pt>
                <c:pt idx="338">
                  <c:v>-5.9199999999999999E-3</c:v>
                </c:pt>
                <c:pt idx="339">
                  <c:v>-5.9199999999999999E-3</c:v>
                </c:pt>
                <c:pt idx="340">
                  <c:v>-5.9199999999999999E-3</c:v>
                </c:pt>
                <c:pt idx="341">
                  <c:v>-5.9199999999999999E-3</c:v>
                </c:pt>
                <c:pt idx="342">
                  <c:v>-5.9199999999999999E-3</c:v>
                </c:pt>
                <c:pt idx="343">
                  <c:v>-5.9199999999999999E-3</c:v>
                </c:pt>
                <c:pt idx="344">
                  <c:v>-5.9199999999999999E-3</c:v>
                </c:pt>
                <c:pt idx="345">
                  <c:v>-5.9199999999999999E-3</c:v>
                </c:pt>
                <c:pt idx="346">
                  <c:v>-5.9199999999999999E-3</c:v>
                </c:pt>
                <c:pt idx="347">
                  <c:v>-5.9199999999999999E-3</c:v>
                </c:pt>
                <c:pt idx="348">
                  <c:v>-5.9199999999999999E-3</c:v>
                </c:pt>
                <c:pt idx="349">
                  <c:v>-5.9199999999999999E-3</c:v>
                </c:pt>
                <c:pt idx="350">
                  <c:v>-5.9199999999999999E-3</c:v>
                </c:pt>
                <c:pt idx="351">
                  <c:v>-5.9199999999999999E-3</c:v>
                </c:pt>
                <c:pt idx="352">
                  <c:v>-5.9199999999999999E-3</c:v>
                </c:pt>
                <c:pt idx="353">
                  <c:v>-5.9199999999999999E-3</c:v>
                </c:pt>
                <c:pt idx="354">
                  <c:v>-5.8700000000000002E-3</c:v>
                </c:pt>
                <c:pt idx="355">
                  <c:v>-5.8700000000000002E-3</c:v>
                </c:pt>
                <c:pt idx="356">
                  <c:v>-5.8700000000000002E-3</c:v>
                </c:pt>
                <c:pt idx="357">
                  <c:v>-5.8700000000000002E-3</c:v>
                </c:pt>
                <c:pt idx="358">
                  <c:v>-5.8700000000000002E-3</c:v>
                </c:pt>
                <c:pt idx="359">
                  <c:v>-5.8700000000000002E-3</c:v>
                </c:pt>
                <c:pt idx="360">
                  <c:v>-5.8700000000000002E-3</c:v>
                </c:pt>
                <c:pt idx="361">
                  <c:v>-5.8700000000000002E-3</c:v>
                </c:pt>
                <c:pt idx="362">
                  <c:v>-5.8700000000000002E-3</c:v>
                </c:pt>
                <c:pt idx="363">
                  <c:v>-5.8700000000000002E-3</c:v>
                </c:pt>
                <c:pt idx="364">
                  <c:v>-5.8700000000000002E-3</c:v>
                </c:pt>
                <c:pt idx="365">
                  <c:v>-5.8700000000000002E-3</c:v>
                </c:pt>
                <c:pt idx="366">
                  <c:v>-5.8700000000000002E-3</c:v>
                </c:pt>
                <c:pt idx="367">
                  <c:v>-5.8700000000000002E-3</c:v>
                </c:pt>
                <c:pt idx="368">
                  <c:v>-5.8700000000000002E-3</c:v>
                </c:pt>
                <c:pt idx="369">
                  <c:v>-5.8700000000000002E-3</c:v>
                </c:pt>
                <c:pt idx="370">
                  <c:v>-5.8700000000000002E-3</c:v>
                </c:pt>
                <c:pt idx="371">
                  <c:v>-5.8700000000000002E-3</c:v>
                </c:pt>
                <c:pt idx="372">
                  <c:v>-5.8700000000000002E-3</c:v>
                </c:pt>
                <c:pt idx="373">
                  <c:v>-5.8700000000000002E-3</c:v>
                </c:pt>
                <c:pt idx="374">
                  <c:v>-5.8700000000000002E-3</c:v>
                </c:pt>
                <c:pt idx="375">
                  <c:v>-5.8700000000000002E-3</c:v>
                </c:pt>
                <c:pt idx="376">
                  <c:v>-5.8700000000000002E-3</c:v>
                </c:pt>
                <c:pt idx="377">
                  <c:v>-5.8700000000000002E-3</c:v>
                </c:pt>
                <c:pt idx="378">
                  <c:v>-5.8700000000000002E-3</c:v>
                </c:pt>
                <c:pt idx="379">
                  <c:v>-5.8700000000000002E-3</c:v>
                </c:pt>
                <c:pt idx="380">
                  <c:v>-5.8700000000000002E-3</c:v>
                </c:pt>
                <c:pt idx="381">
                  <c:v>-5.8100000000000001E-3</c:v>
                </c:pt>
                <c:pt idx="382">
                  <c:v>-5.8100000000000001E-3</c:v>
                </c:pt>
                <c:pt idx="383">
                  <c:v>-5.8100000000000001E-3</c:v>
                </c:pt>
                <c:pt idx="384">
                  <c:v>-5.8100000000000001E-3</c:v>
                </c:pt>
                <c:pt idx="385">
                  <c:v>-5.8100000000000001E-3</c:v>
                </c:pt>
                <c:pt idx="386">
                  <c:v>-5.8100000000000001E-3</c:v>
                </c:pt>
                <c:pt idx="387">
                  <c:v>-5.8100000000000001E-3</c:v>
                </c:pt>
                <c:pt idx="388">
                  <c:v>-5.8100000000000001E-3</c:v>
                </c:pt>
                <c:pt idx="389">
                  <c:v>-5.8100000000000001E-3</c:v>
                </c:pt>
                <c:pt idx="390">
                  <c:v>-5.8100000000000001E-3</c:v>
                </c:pt>
                <c:pt idx="391">
                  <c:v>-5.8100000000000001E-3</c:v>
                </c:pt>
                <c:pt idx="392">
                  <c:v>-5.8100000000000001E-3</c:v>
                </c:pt>
                <c:pt idx="393">
                  <c:v>-5.8100000000000001E-3</c:v>
                </c:pt>
                <c:pt idx="394">
                  <c:v>-5.8100000000000001E-3</c:v>
                </c:pt>
                <c:pt idx="395">
                  <c:v>-5.8100000000000001E-3</c:v>
                </c:pt>
                <c:pt idx="396">
                  <c:v>-5.8100000000000001E-3</c:v>
                </c:pt>
                <c:pt idx="397">
                  <c:v>-5.8100000000000001E-3</c:v>
                </c:pt>
                <c:pt idx="398">
                  <c:v>-5.8100000000000001E-3</c:v>
                </c:pt>
                <c:pt idx="399">
                  <c:v>-5.8100000000000001E-3</c:v>
                </c:pt>
                <c:pt idx="400">
                  <c:v>-5.8100000000000001E-3</c:v>
                </c:pt>
                <c:pt idx="401">
                  <c:v>-5.8100000000000001E-3</c:v>
                </c:pt>
                <c:pt idx="402">
                  <c:v>-5.8100000000000001E-3</c:v>
                </c:pt>
                <c:pt idx="403">
                  <c:v>-5.8100000000000001E-3</c:v>
                </c:pt>
                <c:pt idx="404">
                  <c:v>-5.8100000000000001E-3</c:v>
                </c:pt>
                <c:pt idx="405">
                  <c:v>-5.8100000000000001E-3</c:v>
                </c:pt>
                <c:pt idx="406">
                  <c:v>-5.8100000000000001E-3</c:v>
                </c:pt>
                <c:pt idx="407">
                  <c:v>-5.8100000000000001E-3</c:v>
                </c:pt>
                <c:pt idx="408">
                  <c:v>-5.8100000000000001E-3</c:v>
                </c:pt>
                <c:pt idx="409">
                  <c:v>-5.8100000000000001E-3</c:v>
                </c:pt>
                <c:pt idx="410">
                  <c:v>-5.8100000000000001E-3</c:v>
                </c:pt>
                <c:pt idx="411">
                  <c:v>-5.8100000000000001E-3</c:v>
                </c:pt>
                <c:pt idx="412">
                  <c:v>-5.8100000000000001E-3</c:v>
                </c:pt>
                <c:pt idx="413">
                  <c:v>-5.8100000000000001E-3</c:v>
                </c:pt>
                <c:pt idx="414">
                  <c:v>-5.8100000000000001E-3</c:v>
                </c:pt>
                <c:pt idx="415">
                  <c:v>-5.8100000000000001E-3</c:v>
                </c:pt>
                <c:pt idx="416">
                  <c:v>-5.8100000000000001E-3</c:v>
                </c:pt>
                <c:pt idx="417">
                  <c:v>-5.8100000000000001E-3</c:v>
                </c:pt>
                <c:pt idx="418">
                  <c:v>-5.8100000000000001E-3</c:v>
                </c:pt>
                <c:pt idx="419">
                  <c:v>-5.8100000000000001E-3</c:v>
                </c:pt>
                <c:pt idx="420">
                  <c:v>-5.8100000000000001E-3</c:v>
                </c:pt>
                <c:pt idx="421">
                  <c:v>-5.8100000000000001E-3</c:v>
                </c:pt>
                <c:pt idx="422">
                  <c:v>-5.8100000000000001E-3</c:v>
                </c:pt>
                <c:pt idx="423">
                  <c:v>-5.8100000000000001E-3</c:v>
                </c:pt>
                <c:pt idx="424">
                  <c:v>-5.8100000000000001E-3</c:v>
                </c:pt>
                <c:pt idx="425">
                  <c:v>-5.8100000000000001E-3</c:v>
                </c:pt>
                <c:pt idx="426">
                  <c:v>-5.8100000000000001E-3</c:v>
                </c:pt>
                <c:pt idx="427">
                  <c:v>-5.8100000000000001E-3</c:v>
                </c:pt>
                <c:pt idx="428">
                  <c:v>-5.8100000000000001E-3</c:v>
                </c:pt>
                <c:pt idx="429">
                  <c:v>-5.8100000000000001E-3</c:v>
                </c:pt>
                <c:pt idx="430">
                  <c:v>-5.8100000000000001E-3</c:v>
                </c:pt>
                <c:pt idx="431">
                  <c:v>-5.8100000000000001E-3</c:v>
                </c:pt>
                <c:pt idx="432">
                  <c:v>-5.8100000000000001E-3</c:v>
                </c:pt>
                <c:pt idx="433">
                  <c:v>-5.8100000000000001E-3</c:v>
                </c:pt>
                <c:pt idx="434">
                  <c:v>-5.8100000000000001E-3</c:v>
                </c:pt>
                <c:pt idx="435">
                  <c:v>-5.8100000000000001E-3</c:v>
                </c:pt>
                <c:pt idx="436">
                  <c:v>-5.8100000000000001E-3</c:v>
                </c:pt>
                <c:pt idx="437">
                  <c:v>-5.8100000000000001E-3</c:v>
                </c:pt>
                <c:pt idx="438">
                  <c:v>-5.8100000000000001E-3</c:v>
                </c:pt>
                <c:pt idx="439">
                  <c:v>-5.8100000000000001E-3</c:v>
                </c:pt>
                <c:pt idx="440">
                  <c:v>-5.8100000000000001E-3</c:v>
                </c:pt>
                <c:pt idx="441">
                  <c:v>-5.8100000000000001E-3</c:v>
                </c:pt>
                <c:pt idx="442">
                  <c:v>-5.8100000000000001E-3</c:v>
                </c:pt>
                <c:pt idx="443">
                  <c:v>-5.8100000000000001E-3</c:v>
                </c:pt>
                <c:pt idx="444">
                  <c:v>-5.8100000000000001E-3</c:v>
                </c:pt>
                <c:pt idx="445">
                  <c:v>-5.8100000000000001E-3</c:v>
                </c:pt>
                <c:pt idx="446">
                  <c:v>-5.8700000000000002E-3</c:v>
                </c:pt>
                <c:pt idx="447">
                  <c:v>-5.8700000000000002E-3</c:v>
                </c:pt>
                <c:pt idx="448">
                  <c:v>-5.8700000000000002E-3</c:v>
                </c:pt>
                <c:pt idx="449">
                  <c:v>-5.8700000000000002E-3</c:v>
                </c:pt>
                <c:pt idx="450">
                  <c:v>-5.8700000000000002E-3</c:v>
                </c:pt>
                <c:pt idx="451">
                  <c:v>-5.8700000000000002E-3</c:v>
                </c:pt>
                <c:pt idx="452">
                  <c:v>-5.8700000000000002E-3</c:v>
                </c:pt>
                <c:pt idx="453">
                  <c:v>-5.8700000000000002E-3</c:v>
                </c:pt>
                <c:pt idx="454">
                  <c:v>-5.8700000000000002E-3</c:v>
                </c:pt>
                <c:pt idx="455">
                  <c:v>-5.8700000000000002E-3</c:v>
                </c:pt>
                <c:pt idx="456">
                  <c:v>-5.8700000000000002E-3</c:v>
                </c:pt>
                <c:pt idx="457">
                  <c:v>-5.8700000000000002E-3</c:v>
                </c:pt>
                <c:pt idx="458">
                  <c:v>-5.8700000000000002E-3</c:v>
                </c:pt>
                <c:pt idx="459">
                  <c:v>-5.8700000000000002E-3</c:v>
                </c:pt>
                <c:pt idx="460">
                  <c:v>-5.8700000000000002E-3</c:v>
                </c:pt>
                <c:pt idx="461">
                  <c:v>-5.8700000000000002E-3</c:v>
                </c:pt>
                <c:pt idx="462">
                  <c:v>-5.8700000000000002E-3</c:v>
                </c:pt>
                <c:pt idx="463">
                  <c:v>-5.8700000000000002E-3</c:v>
                </c:pt>
                <c:pt idx="464">
                  <c:v>-5.9199999999999999E-3</c:v>
                </c:pt>
                <c:pt idx="465">
                  <c:v>-5.9199999999999999E-3</c:v>
                </c:pt>
                <c:pt idx="466">
                  <c:v>-5.9199999999999999E-3</c:v>
                </c:pt>
                <c:pt idx="467">
                  <c:v>-5.9199999999999999E-3</c:v>
                </c:pt>
                <c:pt idx="468">
                  <c:v>-5.9199999999999999E-3</c:v>
                </c:pt>
                <c:pt idx="469">
                  <c:v>-5.9199999999999999E-3</c:v>
                </c:pt>
                <c:pt idx="470">
                  <c:v>-5.9199999999999999E-3</c:v>
                </c:pt>
                <c:pt idx="471">
                  <c:v>-5.9199999999999999E-3</c:v>
                </c:pt>
                <c:pt idx="472">
                  <c:v>-5.9199999999999999E-3</c:v>
                </c:pt>
                <c:pt idx="473">
                  <c:v>-5.9199999999999999E-3</c:v>
                </c:pt>
                <c:pt idx="474">
                  <c:v>-5.9199999999999999E-3</c:v>
                </c:pt>
                <c:pt idx="475">
                  <c:v>-5.9199999999999999E-3</c:v>
                </c:pt>
                <c:pt idx="476">
                  <c:v>-5.9199999999999999E-3</c:v>
                </c:pt>
                <c:pt idx="477">
                  <c:v>-5.9199999999999999E-3</c:v>
                </c:pt>
                <c:pt idx="478">
                  <c:v>-5.9199999999999999E-3</c:v>
                </c:pt>
                <c:pt idx="479">
                  <c:v>-5.9199999999999999E-3</c:v>
                </c:pt>
                <c:pt idx="480">
                  <c:v>-5.9199999999999999E-3</c:v>
                </c:pt>
                <c:pt idx="481">
                  <c:v>-5.9199999999999999E-3</c:v>
                </c:pt>
                <c:pt idx="482">
                  <c:v>-5.9800000000000001E-3</c:v>
                </c:pt>
                <c:pt idx="483">
                  <c:v>-5.9800000000000001E-3</c:v>
                </c:pt>
                <c:pt idx="484">
                  <c:v>-5.9800000000000001E-3</c:v>
                </c:pt>
                <c:pt idx="485">
                  <c:v>-5.9800000000000001E-3</c:v>
                </c:pt>
                <c:pt idx="486">
                  <c:v>-5.9800000000000001E-3</c:v>
                </c:pt>
                <c:pt idx="487">
                  <c:v>-5.9800000000000001E-3</c:v>
                </c:pt>
                <c:pt idx="488">
                  <c:v>-5.9800000000000001E-3</c:v>
                </c:pt>
                <c:pt idx="489">
                  <c:v>-5.9800000000000001E-3</c:v>
                </c:pt>
                <c:pt idx="490">
                  <c:v>-5.9800000000000001E-3</c:v>
                </c:pt>
                <c:pt idx="491">
                  <c:v>-5.9800000000000001E-3</c:v>
                </c:pt>
                <c:pt idx="492">
                  <c:v>-5.9800000000000001E-3</c:v>
                </c:pt>
                <c:pt idx="493">
                  <c:v>-5.9800000000000001E-3</c:v>
                </c:pt>
                <c:pt idx="494">
                  <c:v>-5.9800000000000001E-3</c:v>
                </c:pt>
                <c:pt idx="495">
                  <c:v>-5.9800000000000001E-3</c:v>
                </c:pt>
                <c:pt idx="496">
                  <c:v>-5.9800000000000001E-3</c:v>
                </c:pt>
                <c:pt idx="497">
                  <c:v>-5.9800000000000001E-3</c:v>
                </c:pt>
                <c:pt idx="498">
                  <c:v>-5.9800000000000001E-3</c:v>
                </c:pt>
                <c:pt idx="499">
                  <c:v>-5.9800000000000001E-3</c:v>
                </c:pt>
                <c:pt idx="500">
                  <c:v>-5.9800000000000001E-3</c:v>
                </c:pt>
                <c:pt idx="501">
                  <c:v>-5.9800000000000001E-3</c:v>
                </c:pt>
                <c:pt idx="502">
                  <c:v>-5.9800000000000001E-3</c:v>
                </c:pt>
                <c:pt idx="503">
                  <c:v>-6.0299999999999998E-3</c:v>
                </c:pt>
                <c:pt idx="504">
                  <c:v>-6.0299999999999998E-3</c:v>
                </c:pt>
                <c:pt idx="505">
                  <c:v>-6.0299999999999998E-3</c:v>
                </c:pt>
                <c:pt idx="506">
                  <c:v>-6.0299999999999998E-3</c:v>
                </c:pt>
                <c:pt idx="507">
                  <c:v>-6.0299999999999998E-3</c:v>
                </c:pt>
                <c:pt idx="508">
                  <c:v>-6.0299999999999998E-3</c:v>
                </c:pt>
                <c:pt idx="509">
                  <c:v>-6.0299999999999998E-3</c:v>
                </c:pt>
                <c:pt idx="510">
                  <c:v>-6.0299999999999998E-3</c:v>
                </c:pt>
                <c:pt idx="511">
                  <c:v>-6.0299999999999998E-3</c:v>
                </c:pt>
                <c:pt idx="512">
                  <c:v>-6.0299999999999998E-3</c:v>
                </c:pt>
                <c:pt idx="513">
                  <c:v>-6.0299999999999998E-3</c:v>
                </c:pt>
                <c:pt idx="514">
                  <c:v>-6.0299999999999998E-3</c:v>
                </c:pt>
                <c:pt idx="515">
                  <c:v>-6.0299999999999998E-3</c:v>
                </c:pt>
                <c:pt idx="516">
                  <c:v>-6.0299999999999998E-3</c:v>
                </c:pt>
                <c:pt idx="517">
                  <c:v>-6.0299999999999998E-3</c:v>
                </c:pt>
                <c:pt idx="518">
                  <c:v>-6.0299999999999998E-3</c:v>
                </c:pt>
                <c:pt idx="519">
                  <c:v>-6.0299999999999998E-3</c:v>
                </c:pt>
                <c:pt idx="520">
                  <c:v>-6.0299999999999998E-3</c:v>
                </c:pt>
                <c:pt idx="521">
                  <c:v>-6.0299999999999998E-3</c:v>
                </c:pt>
                <c:pt idx="522">
                  <c:v>-6.0299999999999998E-3</c:v>
                </c:pt>
                <c:pt idx="523">
                  <c:v>-6.0299999999999998E-3</c:v>
                </c:pt>
                <c:pt idx="524">
                  <c:v>-6.0299999999999998E-3</c:v>
                </c:pt>
                <c:pt idx="525">
                  <c:v>-6.0299999999999998E-3</c:v>
                </c:pt>
                <c:pt idx="526">
                  <c:v>-6.0299999999999998E-3</c:v>
                </c:pt>
                <c:pt idx="527">
                  <c:v>-6.0299999999999998E-3</c:v>
                </c:pt>
                <c:pt idx="528">
                  <c:v>-6.0299999999999998E-3</c:v>
                </c:pt>
                <c:pt idx="529">
                  <c:v>-6.0299999999999998E-3</c:v>
                </c:pt>
                <c:pt idx="530">
                  <c:v>-6.0299999999999998E-3</c:v>
                </c:pt>
                <c:pt idx="531">
                  <c:v>-6.0299999999999998E-3</c:v>
                </c:pt>
                <c:pt idx="532">
                  <c:v>-6.0299999999999998E-3</c:v>
                </c:pt>
                <c:pt idx="533">
                  <c:v>-6.0299999999999998E-3</c:v>
                </c:pt>
                <c:pt idx="534">
                  <c:v>-6.0299999999999998E-3</c:v>
                </c:pt>
                <c:pt idx="535">
                  <c:v>-6.0299999999999998E-3</c:v>
                </c:pt>
                <c:pt idx="536">
                  <c:v>-6.0299999999999998E-3</c:v>
                </c:pt>
                <c:pt idx="537">
                  <c:v>-6.0299999999999998E-3</c:v>
                </c:pt>
                <c:pt idx="538">
                  <c:v>-6.0299999999999998E-3</c:v>
                </c:pt>
                <c:pt idx="539">
                  <c:v>-6.0299999999999998E-3</c:v>
                </c:pt>
                <c:pt idx="540">
                  <c:v>-6.0299999999999998E-3</c:v>
                </c:pt>
                <c:pt idx="541">
                  <c:v>-6.0299999999999998E-3</c:v>
                </c:pt>
                <c:pt idx="542">
                  <c:v>-6.0299999999999998E-3</c:v>
                </c:pt>
                <c:pt idx="543">
                  <c:v>-6.0299999999999998E-3</c:v>
                </c:pt>
                <c:pt idx="544">
                  <c:v>-6.0299999999999998E-3</c:v>
                </c:pt>
                <c:pt idx="545">
                  <c:v>-6.0299999999999998E-3</c:v>
                </c:pt>
                <c:pt idx="546">
                  <c:v>-6.0299999999999998E-3</c:v>
                </c:pt>
                <c:pt idx="547">
                  <c:v>-6.0299999999999998E-3</c:v>
                </c:pt>
                <c:pt idx="548">
                  <c:v>-6.0299999999999998E-3</c:v>
                </c:pt>
                <c:pt idx="549">
                  <c:v>-6.0800000000000003E-3</c:v>
                </c:pt>
                <c:pt idx="550">
                  <c:v>-6.0800000000000003E-3</c:v>
                </c:pt>
                <c:pt idx="551">
                  <c:v>-6.0800000000000003E-3</c:v>
                </c:pt>
                <c:pt idx="552">
                  <c:v>-6.0800000000000003E-3</c:v>
                </c:pt>
                <c:pt idx="553">
                  <c:v>-6.0800000000000003E-3</c:v>
                </c:pt>
                <c:pt idx="554">
                  <c:v>-6.0800000000000003E-3</c:v>
                </c:pt>
                <c:pt idx="555">
                  <c:v>-6.0800000000000003E-3</c:v>
                </c:pt>
                <c:pt idx="556">
                  <c:v>-6.0800000000000003E-3</c:v>
                </c:pt>
                <c:pt idx="557">
                  <c:v>-6.0800000000000003E-3</c:v>
                </c:pt>
                <c:pt idx="558">
                  <c:v>-6.0800000000000003E-3</c:v>
                </c:pt>
                <c:pt idx="559">
                  <c:v>-6.0800000000000003E-3</c:v>
                </c:pt>
                <c:pt idx="560">
                  <c:v>-6.0800000000000003E-3</c:v>
                </c:pt>
                <c:pt idx="561">
                  <c:v>-6.0800000000000003E-3</c:v>
                </c:pt>
                <c:pt idx="562">
                  <c:v>-6.0800000000000003E-3</c:v>
                </c:pt>
                <c:pt idx="563">
                  <c:v>-6.0800000000000003E-3</c:v>
                </c:pt>
                <c:pt idx="564">
                  <c:v>-6.0800000000000003E-3</c:v>
                </c:pt>
                <c:pt idx="565">
                  <c:v>-6.0800000000000003E-3</c:v>
                </c:pt>
                <c:pt idx="566">
                  <c:v>-6.0800000000000003E-3</c:v>
                </c:pt>
                <c:pt idx="567">
                  <c:v>-6.0800000000000003E-3</c:v>
                </c:pt>
                <c:pt idx="568">
                  <c:v>-6.0800000000000003E-3</c:v>
                </c:pt>
                <c:pt idx="569">
                  <c:v>-6.0800000000000003E-3</c:v>
                </c:pt>
                <c:pt idx="570">
                  <c:v>-6.0800000000000003E-3</c:v>
                </c:pt>
                <c:pt idx="571">
                  <c:v>-6.0800000000000003E-3</c:v>
                </c:pt>
                <c:pt idx="572">
                  <c:v>-6.0800000000000003E-3</c:v>
                </c:pt>
                <c:pt idx="573">
                  <c:v>-6.0800000000000003E-3</c:v>
                </c:pt>
                <c:pt idx="574">
                  <c:v>-6.0800000000000003E-3</c:v>
                </c:pt>
                <c:pt idx="575">
                  <c:v>-6.0800000000000003E-3</c:v>
                </c:pt>
                <c:pt idx="576">
                  <c:v>-6.0800000000000003E-3</c:v>
                </c:pt>
                <c:pt idx="577">
                  <c:v>-6.0800000000000003E-3</c:v>
                </c:pt>
                <c:pt idx="578">
                  <c:v>-6.0800000000000003E-3</c:v>
                </c:pt>
                <c:pt idx="579">
                  <c:v>-6.0800000000000003E-3</c:v>
                </c:pt>
                <c:pt idx="580">
                  <c:v>-6.0800000000000003E-3</c:v>
                </c:pt>
                <c:pt idx="581">
                  <c:v>-6.0800000000000003E-3</c:v>
                </c:pt>
                <c:pt idx="582">
                  <c:v>-6.0800000000000003E-3</c:v>
                </c:pt>
                <c:pt idx="583">
                  <c:v>-6.0800000000000003E-3</c:v>
                </c:pt>
                <c:pt idx="584">
                  <c:v>-6.0800000000000003E-3</c:v>
                </c:pt>
                <c:pt idx="585">
                  <c:v>-6.0800000000000003E-3</c:v>
                </c:pt>
                <c:pt idx="586">
                  <c:v>-6.0800000000000003E-3</c:v>
                </c:pt>
                <c:pt idx="587">
                  <c:v>-6.0800000000000003E-3</c:v>
                </c:pt>
                <c:pt idx="588">
                  <c:v>-6.0800000000000003E-3</c:v>
                </c:pt>
                <c:pt idx="589">
                  <c:v>-6.0800000000000003E-3</c:v>
                </c:pt>
                <c:pt idx="590">
                  <c:v>-6.0800000000000003E-3</c:v>
                </c:pt>
                <c:pt idx="591">
                  <c:v>-6.0800000000000003E-3</c:v>
                </c:pt>
                <c:pt idx="592">
                  <c:v>-6.0800000000000003E-3</c:v>
                </c:pt>
                <c:pt idx="593">
                  <c:v>-6.0800000000000003E-3</c:v>
                </c:pt>
                <c:pt idx="594">
                  <c:v>-6.0800000000000003E-3</c:v>
                </c:pt>
                <c:pt idx="595">
                  <c:v>-6.0800000000000003E-3</c:v>
                </c:pt>
                <c:pt idx="596">
                  <c:v>-6.0800000000000003E-3</c:v>
                </c:pt>
                <c:pt idx="597">
                  <c:v>-6.0800000000000003E-3</c:v>
                </c:pt>
                <c:pt idx="598">
                  <c:v>-6.0800000000000003E-3</c:v>
                </c:pt>
                <c:pt idx="599">
                  <c:v>-6.0800000000000003E-3</c:v>
                </c:pt>
                <c:pt idx="600">
                  <c:v>-6.0800000000000003E-3</c:v>
                </c:pt>
                <c:pt idx="601">
                  <c:v>-6.0800000000000003E-3</c:v>
                </c:pt>
                <c:pt idx="602">
                  <c:v>-6.0800000000000003E-3</c:v>
                </c:pt>
                <c:pt idx="603">
                  <c:v>-6.0800000000000003E-3</c:v>
                </c:pt>
                <c:pt idx="604">
                  <c:v>-6.0800000000000003E-3</c:v>
                </c:pt>
                <c:pt idx="605">
                  <c:v>-6.0800000000000003E-3</c:v>
                </c:pt>
                <c:pt idx="606">
                  <c:v>-6.0800000000000003E-3</c:v>
                </c:pt>
                <c:pt idx="607">
                  <c:v>-6.0800000000000003E-3</c:v>
                </c:pt>
                <c:pt idx="608">
                  <c:v>-6.0800000000000003E-3</c:v>
                </c:pt>
                <c:pt idx="609">
                  <c:v>-6.0800000000000003E-3</c:v>
                </c:pt>
                <c:pt idx="610">
                  <c:v>-6.0800000000000003E-3</c:v>
                </c:pt>
                <c:pt idx="611">
                  <c:v>-6.0800000000000003E-3</c:v>
                </c:pt>
                <c:pt idx="612">
                  <c:v>-6.0800000000000003E-3</c:v>
                </c:pt>
                <c:pt idx="613">
                  <c:v>-6.0800000000000003E-3</c:v>
                </c:pt>
                <c:pt idx="614">
                  <c:v>-6.0800000000000003E-3</c:v>
                </c:pt>
                <c:pt idx="615">
                  <c:v>-6.0800000000000003E-3</c:v>
                </c:pt>
                <c:pt idx="616">
                  <c:v>-6.0800000000000003E-3</c:v>
                </c:pt>
                <c:pt idx="617">
                  <c:v>-6.0800000000000003E-3</c:v>
                </c:pt>
                <c:pt idx="618">
                  <c:v>-6.0800000000000003E-3</c:v>
                </c:pt>
                <c:pt idx="619">
                  <c:v>-6.0800000000000003E-3</c:v>
                </c:pt>
                <c:pt idx="620">
                  <c:v>-6.0800000000000003E-3</c:v>
                </c:pt>
                <c:pt idx="621">
                  <c:v>-6.0800000000000003E-3</c:v>
                </c:pt>
                <c:pt idx="622">
                  <c:v>-6.0800000000000003E-3</c:v>
                </c:pt>
                <c:pt idx="623">
                  <c:v>-6.0800000000000003E-3</c:v>
                </c:pt>
                <c:pt idx="624">
                  <c:v>-6.0800000000000003E-3</c:v>
                </c:pt>
                <c:pt idx="625">
                  <c:v>-6.0800000000000003E-3</c:v>
                </c:pt>
                <c:pt idx="626">
                  <c:v>-6.0800000000000003E-3</c:v>
                </c:pt>
                <c:pt idx="627">
                  <c:v>-6.0800000000000003E-3</c:v>
                </c:pt>
                <c:pt idx="628">
                  <c:v>-6.0800000000000003E-3</c:v>
                </c:pt>
                <c:pt idx="629">
                  <c:v>-6.0800000000000003E-3</c:v>
                </c:pt>
                <c:pt idx="630">
                  <c:v>-6.0800000000000003E-3</c:v>
                </c:pt>
                <c:pt idx="631">
                  <c:v>-6.0800000000000003E-3</c:v>
                </c:pt>
                <c:pt idx="632">
                  <c:v>-6.0800000000000003E-3</c:v>
                </c:pt>
                <c:pt idx="633">
                  <c:v>-6.0800000000000003E-3</c:v>
                </c:pt>
                <c:pt idx="634">
                  <c:v>-6.0800000000000003E-3</c:v>
                </c:pt>
                <c:pt idx="635">
                  <c:v>-6.0800000000000003E-3</c:v>
                </c:pt>
                <c:pt idx="636">
                  <c:v>-6.0800000000000003E-3</c:v>
                </c:pt>
                <c:pt idx="637">
                  <c:v>-6.0800000000000003E-3</c:v>
                </c:pt>
                <c:pt idx="638">
                  <c:v>-6.0800000000000003E-3</c:v>
                </c:pt>
                <c:pt idx="639">
                  <c:v>-6.0800000000000003E-3</c:v>
                </c:pt>
                <c:pt idx="640">
                  <c:v>-6.0800000000000003E-3</c:v>
                </c:pt>
                <c:pt idx="641">
                  <c:v>-6.0800000000000003E-3</c:v>
                </c:pt>
                <c:pt idx="642">
                  <c:v>-6.0800000000000003E-3</c:v>
                </c:pt>
                <c:pt idx="643">
                  <c:v>-6.0800000000000003E-3</c:v>
                </c:pt>
                <c:pt idx="644">
                  <c:v>-6.0800000000000003E-3</c:v>
                </c:pt>
                <c:pt idx="645">
                  <c:v>-6.0800000000000003E-3</c:v>
                </c:pt>
                <c:pt idx="646">
                  <c:v>-6.0800000000000003E-3</c:v>
                </c:pt>
                <c:pt idx="647">
                  <c:v>-6.0800000000000003E-3</c:v>
                </c:pt>
                <c:pt idx="648">
                  <c:v>-6.0800000000000003E-3</c:v>
                </c:pt>
                <c:pt idx="649">
                  <c:v>-6.0800000000000003E-3</c:v>
                </c:pt>
                <c:pt idx="650">
                  <c:v>-6.0800000000000003E-3</c:v>
                </c:pt>
                <c:pt idx="651">
                  <c:v>-6.0800000000000003E-3</c:v>
                </c:pt>
                <c:pt idx="652">
                  <c:v>-6.0800000000000003E-3</c:v>
                </c:pt>
                <c:pt idx="653">
                  <c:v>-6.0800000000000003E-3</c:v>
                </c:pt>
                <c:pt idx="654">
                  <c:v>-6.0800000000000003E-3</c:v>
                </c:pt>
                <c:pt idx="655">
                  <c:v>-6.0800000000000003E-3</c:v>
                </c:pt>
                <c:pt idx="656">
                  <c:v>-6.0800000000000003E-3</c:v>
                </c:pt>
                <c:pt idx="657">
                  <c:v>-6.0800000000000003E-3</c:v>
                </c:pt>
                <c:pt idx="658">
                  <c:v>-6.0800000000000003E-3</c:v>
                </c:pt>
                <c:pt idx="659">
                  <c:v>-6.0800000000000003E-3</c:v>
                </c:pt>
                <c:pt idx="660">
                  <c:v>-6.0800000000000003E-3</c:v>
                </c:pt>
                <c:pt idx="661">
                  <c:v>-6.0800000000000003E-3</c:v>
                </c:pt>
                <c:pt idx="662">
                  <c:v>-6.0800000000000003E-3</c:v>
                </c:pt>
                <c:pt idx="663">
                  <c:v>-6.0800000000000003E-3</c:v>
                </c:pt>
                <c:pt idx="664">
                  <c:v>-6.0800000000000003E-3</c:v>
                </c:pt>
                <c:pt idx="665">
                  <c:v>-6.0800000000000003E-3</c:v>
                </c:pt>
                <c:pt idx="666">
                  <c:v>-6.0800000000000003E-3</c:v>
                </c:pt>
                <c:pt idx="667">
                  <c:v>-6.0800000000000003E-3</c:v>
                </c:pt>
                <c:pt idx="668">
                  <c:v>-6.0800000000000003E-3</c:v>
                </c:pt>
                <c:pt idx="669">
                  <c:v>-6.0800000000000003E-3</c:v>
                </c:pt>
                <c:pt idx="670">
                  <c:v>-6.0800000000000003E-3</c:v>
                </c:pt>
                <c:pt idx="671">
                  <c:v>-6.0800000000000003E-3</c:v>
                </c:pt>
                <c:pt idx="672">
                  <c:v>-6.0800000000000003E-3</c:v>
                </c:pt>
                <c:pt idx="673">
                  <c:v>-6.0800000000000003E-3</c:v>
                </c:pt>
                <c:pt idx="674">
                  <c:v>-6.0800000000000003E-3</c:v>
                </c:pt>
                <c:pt idx="675">
                  <c:v>-6.0800000000000003E-3</c:v>
                </c:pt>
                <c:pt idx="676">
                  <c:v>-6.0800000000000003E-3</c:v>
                </c:pt>
                <c:pt idx="677">
                  <c:v>-6.0800000000000003E-3</c:v>
                </c:pt>
                <c:pt idx="678">
                  <c:v>-6.0800000000000003E-3</c:v>
                </c:pt>
                <c:pt idx="679">
                  <c:v>-6.0800000000000003E-3</c:v>
                </c:pt>
                <c:pt idx="680">
                  <c:v>-6.0800000000000003E-3</c:v>
                </c:pt>
                <c:pt idx="681">
                  <c:v>-6.0800000000000003E-3</c:v>
                </c:pt>
                <c:pt idx="682">
                  <c:v>-6.0800000000000003E-3</c:v>
                </c:pt>
                <c:pt idx="683">
                  <c:v>-6.0800000000000003E-3</c:v>
                </c:pt>
                <c:pt idx="684">
                  <c:v>-6.0800000000000003E-3</c:v>
                </c:pt>
                <c:pt idx="685">
                  <c:v>-6.0800000000000003E-3</c:v>
                </c:pt>
                <c:pt idx="686">
                  <c:v>-6.0800000000000003E-3</c:v>
                </c:pt>
                <c:pt idx="687">
                  <c:v>-6.0800000000000003E-3</c:v>
                </c:pt>
                <c:pt idx="688">
                  <c:v>-6.0800000000000003E-3</c:v>
                </c:pt>
                <c:pt idx="689">
                  <c:v>-6.0800000000000003E-3</c:v>
                </c:pt>
                <c:pt idx="690">
                  <c:v>-6.0800000000000003E-3</c:v>
                </c:pt>
                <c:pt idx="691">
                  <c:v>-6.0800000000000003E-3</c:v>
                </c:pt>
                <c:pt idx="692">
                  <c:v>-6.0800000000000003E-3</c:v>
                </c:pt>
                <c:pt idx="693">
                  <c:v>-6.0800000000000003E-3</c:v>
                </c:pt>
                <c:pt idx="694">
                  <c:v>-6.0800000000000003E-3</c:v>
                </c:pt>
                <c:pt idx="695">
                  <c:v>-6.0800000000000003E-3</c:v>
                </c:pt>
                <c:pt idx="696">
                  <c:v>-6.0800000000000003E-3</c:v>
                </c:pt>
                <c:pt idx="697">
                  <c:v>-6.0800000000000003E-3</c:v>
                </c:pt>
                <c:pt idx="698">
                  <c:v>-6.0800000000000003E-3</c:v>
                </c:pt>
                <c:pt idx="699">
                  <c:v>-6.0800000000000003E-3</c:v>
                </c:pt>
                <c:pt idx="700">
                  <c:v>-6.0800000000000003E-3</c:v>
                </c:pt>
                <c:pt idx="701">
                  <c:v>-6.0800000000000003E-3</c:v>
                </c:pt>
                <c:pt idx="702">
                  <c:v>-6.0800000000000003E-3</c:v>
                </c:pt>
                <c:pt idx="703">
                  <c:v>-6.0800000000000003E-3</c:v>
                </c:pt>
                <c:pt idx="704">
                  <c:v>-6.0800000000000003E-3</c:v>
                </c:pt>
                <c:pt idx="705">
                  <c:v>-6.0800000000000003E-3</c:v>
                </c:pt>
                <c:pt idx="706">
                  <c:v>-6.0800000000000003E-3</c:v>
                </c:pt>
                <c:pt idx="707">
                  <c:v>-6.0800000000000003E-3</c:v>
                </c:pt>
                <c:pt idx="708">
                  <c:v>-6.0800000000000003E-3</c:v>
                </c:pt>
                <c:pt idx="709">
                  <c:v>-6.0800000000000003E-3</c:v>
                </c:pt>
                <c:pt idx="710">
                  <c:v>-6.0800000000000003E-3</c:v>
                </c:pt>
                <c:pt idx="711">
                  <c:v>-6.0299999999999998E-3</c:v>
                </c:pt>
                <c:pt idx="712">
                  <c:v>-6.0299999999999998E-3</c:v>
                </c:pt>
                <c:pt idx="713">
                  <c:v>-6.0299999999999998E-3</c:v>
                </c:pt>
                <c:pt idx="714">
                  <c:v>-6.0299999999999998E-3</c:v>
                </c:pt>
                <c:pt idx="715">
                  <c:v>-6.0299999999999998E-3</c:v>
                </c:pt>
                <c:pt idx="716">
                  <c:v>-6.0299999999999998E-3</c:v>
                </c:pt>
                <c:pt idx="717">
                  <c:v>-6.0299999999999998E-3</c:v>
                </c:pt>
                <c:pt idx="718">
                  <c:v>-6.0299999999999998E-3</c:v>
                </c:pt>
                <c:pt idx="719">
                  <c:v>-6.0299999999999998E-3</c:v>
                </c:pt>
                <c:pt idx="720">
                  <c:v>-6.0299999999999998E-3</c:v>
                </c:pt>
                <c:pt idx="721">
                  <c:v>-6.0299999999999998E-3</c:v>
                </c:pt>
                <c:pt idx="722">
                  <c:v>-6.0299999999999998E-3</c:v>
                </c:pt>
                <c:pt idx="723">
                  <c:v>-6.0299999999999998E-3</c:v>
                </c:pt>
                <c:pt idx="724">
                  <c:v>-6.0299999999999998E-3</c:v>
                </c:pt>
                <c:pt idx="725">
                  <c:v>-6.0299999999999998E-3</c:v>
                </c:pt>
                <c:pt idx="726">
                  <c:v>-6.0299999999999998E-3</c:v>
                </c:pt>
                <c:pt idx="727">
                  <c:v>-6.0299999999999998E-3</c:v>
                </c:pt>
                <c:pt idx="728">
                  <c:v>-6.0299999999999998E-3</c:v>
                </c:pt>
                <c:pt idx="729">
                  <c:v>-6.0299999999999998E-3</c:v>
                </c:pt>
                <c:pt idx="730">
                  <c:v>-6.0299999999999998E-3</c:v>
                </c:pt>
                <c:pt idx="731">
                  <c:v>-6.0299999999999998E-3</c:v>
                </c:pt>
                <c:pt idx="732">
                  <c:v>-6.0299999999999998E-3</c:v>
                </c:pt>
                <c:pt idx="733">
                  <c:v>-6.0299999999999998E-3</c:v>
                </c:pt>
                <c:pt idx="734">
                  <c:v>-5.9800000000000001E-3</c:v>
                </c:pt>
                <c:pt idx="735">
                  <c:v>-5.9800000000000001E-3</c:v>
                </c:pt>
                <c:pt idx="736">
                  <c:v>-5.9800000000000001E-3</c:v>
                </c:pt>
                <c:pt idx="737">
                  <c:v>-5.9800000000000001E-3</c:v>
                </c:pt>
                <c:pt idx="738">
                  <c:v>-5.9800000000000001E-3</c:v>
                </c:pt>
                <c:pt idx="739">
                  <c:v>-5.9800000000000001E-3</c:v>
                </c:pt>
                <c:pt idx="740">
                  <c:v>-5.9800000000000001E-3</c:v>
                </c:pt>
                <c:pt idx="741">
                  <c:v>-5.9800000000000001E-3</c:v>
                </c:pt>
                <c:pt idx="742">
                  <c:v>-5.9800000000000001E-3</c:v>
                </c:pt>
                <c:pt idx="743">
                  <c:v>-5.9800000000000001E-3</c:v>
                </c:pt>
                <c:pt idx="744">
                  <c:v>-5.9800000000000001E-3</c:v>
                </c:pt>
                <c:pt idx="745">
                  <c:v>-5.9800000000000001E-3</c:v>
                </c:pt>
                <c:pt idx="746">
                  <c:v>-5.9800000000000001E-3</c:v>
                </c:pt>
                <c:pt idx="747">
                  <c:v>-5.9800000000000001E-3</c:v>
                </c:pt>
                <c:pt idx="748">
                  <c:v>-5.9800000000000001E-3</c:v>
                </c:pt>
                <c:pt idx="749">
                  <c:v>-5.9800000000000001E-3</c:v>
                </c:pt>
                <c:pt idx="750">
                  <c:v>-5.9800000000000001E-3</c:v>
                </c:pt>
                <c:pt idx="751">
                  <c:v>-5.9800000000000001E-3</c:v>
                </c:pt>
                <c:pt idx="752">
                  <c:v>-5.9800000000000001E-3</c:v>
                </c:pt>
                <c:pt idx="753">
                  <c:v>-5.9800000000000001E-3</c:v>
                </c:pt>
                <c:pt idx="754">
                  <c:v>-5.9800000000000001E-3</c:v>
                </c:pt>
                <c:pt idx="755">
                  <c:v>-5.9800000000000001E-3</c:v>
                </c:pt>
                <c:pt idx="756">
                  <c:v>-5.9800000000000001E-3</c:v>
                </c:pt>
                <c:pt idx="757">
                  <c:v>-5.9800000000000001E-3</c:v>
                </c:pt>
                <c:pt idx="758">
                  <c:v>-5.9199999999999999E-3</c:v>
                </c:pt>
                <c:pt idx="759">
                  <c:v>-5.9199999999999999E-3</c:v>
                </c:pt>
                <c:pt idx="760">
                  <c:v>-5.9199999999999999E-3</c:v>
                </c:pt>
                <c:pt idx="761">
                  <c:v>-5.9199999999999999E-3</c:v>
                </c:pt>
                <c:pt idx="762">
                  <c:v>-5.9199999999999999E-3</c:v>
                </c:pt>
                <c:pt idx="763">
                  <c:v>-5.9199999999999999E-3</c:v>
                </c:pt>
                <c:pt idx="764">
                  <c:v>-5.9199999999999999E-3</c:v>
                </c:pt>
                <c:pt idx="765">
                  <c:v>-5.9199999999999999E-3</c:v>
                </c:pt>
                <c:pt idx="766">
                  <c:v>-5.9199999999999999E-3</c:v>
                </c:pt>
                <c:pt idx="767">
                  <c:v>-5.9199999999999999E-3</c:v>
                </c:pt>
                <c:pt idx="768">
                  <c:v>-5.9199999999999999E-3</c:v>
                </c:pt>
                <c:pt idx="769">
                  <c:v>-5.9199999999999999E-3</c:v>
                </c:pt>
                <c:pt idx="770">
                  <c:v>-5.9199999999999999E-3</c:v>
                </c:pt>
                <c:pt idx="771">
                  <c:v>-5.9199999999999999E-3</c:v>
                </c:pt>
                <c:pt idx="772">
                  <c:v>-5.9199999999999999E-3</c:v>
                </c:pt>
                <c:pt idx="773">
                  <c:v>-5.9199999999999999E-3</c:v>
                </c:pt>
                <c:pt idx="774">
                  <c:v>-5.9199999999999999E-3</c:v>
                </c:pt>
                <c:pt idx="775">
                  <c:v>-5.9199999999999999E-3</c:v>
                </c:pt>
                <c:pt idx="776">
                  <c:v>-5.9199999999999999E-3</c:v>
                </c:pt>
                <c:pt idx="777">
                  <c:v>-5.9199999999999999E-3</c:v>
                </c:pt>
                <c:pt idx="778">
                  <c:v>-5.9199999999999999E-3</c:v>
                </c:pt>
                <c:pt idx="779">
                  <c:v>-5.9199999999999999E-3</c:v>
                </c:pt>
                <c:pt idx="780">
                  <c:v>-5.9199999999999999E-3</c:v>
                </c:pt>
                <c:pt idx="781">
                  <c:v>-5.9199999999999999E-3</c:v>
                </c:pt>
                <c:pt idx="782">
                  <c:v>-5.9199999999999999E-3</c:v>
                </c:pt>
                <c:pt idx="783">
                  <c:v>-5.9199999999999999E-3</c:v>
                </c:pt>
                <c:pt idx="784">
                  <c:v>-5.9199999999999999E-3</c:v>
                </c:pt>
                <c:pt idx="785">
                  <c:v>-5.9199999999999999E-3</c:v>
                </c:pt>
                <c:pt idx="786">
                  <c:v>-5.9199999999999999E-3</c:v>
                </c:pt>
                <c:pt idx="787">
                  <c:v>-5.9199999999999999E-3</c:v>
                </c:pt>
                <c:pt idx="788">
                  <c:v>-5.9199999999999999E-3</c:v>
                </c:pt>
                <c:pt idx="789">
                  <c:v>-5.9199999999999999E-3</c:v>
                </c:pt>
                <c:pt idx="790">
                  <c:v>-5.9199999999999999E-3</c:v>
                </c:pt>
                <c:pt idx="791">
                  <c:v>-5.9199999999999999E-3</c:v>
                </c:pt>
                <c:pt idx="792">
                  <c:v>-5.9199999999999999E-3</c:v>
                </c:pt>
                <c:pt idx="793">
                  <c:v>-5.9199999999999999E-3</c:v>
                </c:pt>
                <c:pt idx="794">
                  <c:v>-5.9199999999999999E-3</c:v>
                </c:pt>
                <c:pt idx="795">
                  <c:v>-5.9199999999999999E-3</c:v>
                </c:pt>
                <c:pt idx="796">
                  <c:v>-5.9199999999999999E-3</c:v>
                </c:pt>
                <c:pt idx="797">
                  <c:v>-5.9199999999999999E-3</c:v>
                </c:pt>
                <c:pt idx="798">
                  <c:v>-5.9199999999999999E-3</c:v>
                </c:pt>
                <c:pt idx="799">
                  <c:v>-5.9199999999999999E-3</c:v>
                </c:pt>
                <c:pt idx="800">
                  <c:v>-5.9199999999999999E-3</c:v>
                </c:pt>
                <c:pt idx="801">
                  <c:v>-5.9199999999999999E-3</c:v>
                </c:pt>
                <c:pt idx="802">
                  <c:v>-5.9199999999999999E-3</c:v>
                </c:pt>
                <c:pt idx="803">
                  <c:v>-5.9199999999999999E-3</c:v>
                </c:pt>
                <c:pt idx="804">
                  <c:v>-5.9199999999999999E-3</c:v>
                </c:pt>
                <c:pt idx="805">
                  <c:v>-5.9199999999999999E-3</c:v>
                </c:pt>
                <c:pt idx="806">
                  <c:v>-5.9199999999999999E-3</c:v>
                </c:pt>
                <c:pt idx="807">
                  <c:v>-5.9199999999999999E-3</c:v>
                </c:pt>
                <c:pt idx="808">
                  <c:v>-5.9199999999999999E-3</c:v>
                </c:pt>
                <c:pt idx="809">
                  <c:v>-5.9199999999999999E-3</c:v>
                </c:pt>
                <c:pt idx="810">
                  <c:v>-5.9199999999999999E-3</c:v>
                </c:pt>
                <c:pt idx="811">
                  <c:v>-5.9199999999999999E-3</c:v>
                </c:pt>
                <c:pt idx="812">
                  <c:v>-5.9199999999999999E-3</c:v>
                </c:pt>
                <c:pt idx="813">
                  <c:v>-5.9199999999999999E-3</c:v>
                </c:pt>
                <c:pt idx="814">
                  <c:v>-5.9199999999999999E-3</c:v>
                </c:pt>
                <c:pt idx="815">
                  <c:v>-5.9199999999999999E-3</c:v>
                </c:pt>
                <c:pt idx="816">
                  <c:v>-5.9199999999999999E-3</c:v>
                </c:pt>
                <c:pt idx="817">
                  <c:v>-5.9199999999999999E-3</c:v>
                </c:pt>
                <c:pt idx="818">
                  <c:v>-5.9199999999999999E-3</c:v>
                </c:pt>
                <c:pt idx="819">
                  <c:v>-5.9199999999999999E-3</c:v>
                </c:pt>
                <c:pt idx="820">
                  <c:v>-5.9199999999999999E-3</c:v>
                </c:pt>
                <c:pt idx="821">
                  <c:v>-5.9199999999999999E-3</c:v>
                </c:pt>
                <c:pt idx="822">
                  <c:v>-5.9199999999999999E-3</c:v>
                </c:pt>
                <c:pt idx="823">
                  <c:v>-5.9199999999999999E-3</c:v>
                </c:pt>
                <c:pt idx="824">
                  <c:v>-5.9199999999999999E-3</c:v>
                </c:pt>
                <c:pt idx="825">
                  <c:v>-5.9199999999999999E-3</c:v>
                </c:pt>
                <c:pt idx="826">
                  <c:v>-5.9199999999999999E-3</c:v>
                </c:pt>
                <c:pt idx="827">
                  <c:v>-5.9199999999999999E-3</c:v>
                </c:pt>
                <c:pt idx="828">
                  <c:v>-5.9199999999999999E-3</c:v>
                </c:pt>
                <c:pt idx="829">
                  <c:v>-5.9199999999999999E-3</c:v>
                </c:pt>
                <c:pt idx="830">
                  <c:v>-5.9199999999999999E-3</c:v>
                </c:pt>
                <c:pt idx="831">
                  <c:v>-5.9199999999999999E-3</c:v>
                </c:pt>
                <c:pt idx="832">
                  <c:v>-5.9199999999999999E-3</c:v>
                </c:pt>
                <c:pt idx="833">
                  <c:v>-5.9199999999999999E-3</c:v>
                </c:pt>
                <c:pt idx="834">
                  <c:v>-5.9199999999999999E-3</c:v>
                </c:pt>
                <c:pt idx="835">
                  <c:v>-5.9199999999999999E-3</c:v>
                </c:pt>
                <c:pt idx="836">
                  <c:v>-5.9199999999999999E-3</c:v>
                </c:pt>
                <c:pt idx="837">
                  <c:v>-5.9199999999999999E-3</c:v>
                </c:pt>
                <c:pt idx="838">
                  <c:v>-5.9199999999999999E-3</c:v>
                </c:pt>
                <c:pt idx="839">
                  <c:v>-5.9199999999999999E-3</c:v>
                </c:pt>
                <c:pt idx="840">
                  <c:v>-5.9199999999999999E-3</c:v>
                </c:pt>
                <c:pt idx="841">
                  <c:v>-5.9199999999999999E-3</c:v>
                </c:pt>
                <c:pt idx="842">
                  <c:v>-5.9199999999999999E-3</c:v>
                </c:pt>
                <c:pt idx="843">
                  <c:v>-5.9199999999999999E-3</c:v>
                </c:pt>
                <c:pt idx="844">
                  <c:v>-5.9199999999999999E-3</c:v>
                </c:pt>
                <c:pt idx="845">
                  <c:v>-5.9199999999999999E-3</c:v>
                </c:pt>
                <c:pt idx="846">
                  <c:v>-5.9199999999999999E-3</c:v>
                </c:pt>
                <c:pt idx="847">
                  <c:v>-5.9199999999999999E-3</c:v>
                </c:pt>
                <c:pt idx="848">
                  <c:v>-5.9199999999999999E-3</c:v>
                </c:pt>
                <c:pt idx="849">
                  <c:v>-5.9199999999999999E-3</c:v>
                </c:pt>
                <c:pt idx="850">
                  <c:v>-5.9199999999999999E-3</c:v>
                </c:pt>
                <c:pt idx="851">
                  <c:v>-5.9199999999999999E-3</c:v>
                </c:pt>
                <c:pt idx="852">
                  <c:v>-5.9199999999999999E-3</c:v>
                </c:pt>
                <c:pt idx="853">
                  <c:v>-5.9199999999999999E-3</c:v>
                </c:pt>
                <c:pt idx="854">
                  <c:v>-5.9199999999999999E-3</c:v>
                </c:pt>
                <c:pt idx="855">
                  <c:v>-5.9199999999999999E-3</c:v>
                </c:pt>
                <c:pt idx="856">
                  <c:v>-5.9199999999999999E-3</c:v>
                </c:pt>
                <c:pt idx="857">
                  <c:v>-5.9199999999999999E-3</c:v>
                </c:pt>
                <c:pt idx="858">
                  <c:v>-5.9199999999999999E-3</c:v>
                </c:pt>
                <c:pt idx="859">
                  <c:v>-5.9199999999999999E-3</c:v>
                </c:pt>
                <c:pt idx="860">
                  <c:v>-5.9199999999999999E-3</c:v>
                </c:pt>
                <c:pt idx="861">
                  <c:v>-5.9199999999999999E-3</c:v>
                </c:pt>
                <c:pt idx="862">
                  <c:v>-5.9199999999999999E-3</c:v>
                </c:pt>
                <c:pt idx="863">
                  <c:v>-5.9199999999999999E-3</c:v>
                </c:pt>
                <c:pt idx="864">
                  <c:v>-5.9199999999999999E-3</c:v>
                </c:pt>
                <c:pt idx="865">
                  <c:v>-5.9199999999999999E-3</c:v>
                </c:pt>
                <c:pt idx="866">
                  <c:v>-5.9199999999999999E-3</c:v>
                </c:pt>
                <c:pt idx="867">
                  <c:v>-5.9199999999999999E-3</c:v>
                </c:pt>
                <c:pt idx="868">
                  <c:v>-5.9199999999999999E-3</c:v>
                </c:pt>
                <c:pt idx="869">
                  <c:v>-5.9199999999999999E-3</c:v>
                </c:pt>
                <c:pt idx="870">
                  <c:v>-5.9199999999999999E-3</c:v>
                </c:pt>
                <c:pt idx="871">
                  <c:v>-5.9199999999999999E-3</c:v>
                </c:pt>
                <c:pt idx="872">
                  <c:v>-5.9199999999999999E-3</c:v>
                </c:pt>
                <c:pt idx="873">
                  <c:v>-5.9199999999999999E-3</c:v>
                </c:pt>
                <c:pt idx="874">
                  <c:v>-5.9199999999999999E-3</c:v>
                </c:pt>
                <c:pt idx="875">
                  <c:v>-5.9199999999999999E-3</c:v>
                </c:pt>
                <c:pt idx="876">
                  <c:v>-5.9199999999999999E-3</c:v>
                </c:pt>
                <c:pt idx="877">
                  <c:v>-5.9199999999999999E-3</c:v>
                </c:pt>
                <c:pt idx="878">
                  <c:v>-5.9199999999999999E-3</c:v>
                </c:pt>
                <c:pt idx="879">
                  <c:v>-5.9199999999999999E-3</c:v>
                </c:pt>
                <c:pt idx="880">
                  <c:v>-5.9199999999999999E-3</c:v>
                </c:pt>
                <c:pt idx="881">
                  <c:v>-5.9199999999999999E-3</c:v>
                </c:pt>
                <c:pt idx="882">
                  <c:v>-5.9199999999999999E-3</c:v>
                </c:pt>
                <c:pt idx="883">
                  <c:v>-5.9199999999999999E-3</c:v>
                </c:pt>
                <c:pt idx="884">
                  <c:v>-5.9199999999999999E-3</c:v>
                </c:pt>
                <c:pt idx="885">
                  <c:v>-5.9199999999999999E-3</c:v>
                </c:pt>
                <c:pt idx="886">
                  <c:v>-5.9199999999999999E-3</c:v>
                </c:pt>
                <c:pt idx="887">
                  <c:v>-5.9199999999999999E-3</c:v>
                </c:pt>
                <c:pt idx="888">
                  <c:v>-5.9199999999999999E-3</c:v>
                </c:pt>
                <c:pt idx="889">
                  <c:v>-5.9199999999999999E-3</c:v>
                </c:pt>
                <c:pt idx="890">
                  <c:v>-5.9199999999999999E-3</c:v>
                </c:pt>
                <c:pt idx="891">
                  <c:v>-5.9199999999999999E-3</c:v>
                </c:pt>
                <c:pt idx="892">
                  <c:v>-5.9199999999999999E-3</c:v>
                </c:pt>
                <c:pt idx="893">
                  <c:v>-5.9199999999999999E-3</c:v>
                </c:pt>
                <c:pt idx="894">
                  <c:v>-5.9199999999999999E-3</c:v>
                </c:pt>
                <c:pt idx="895">
                  <c:v>-5.9199999999999999E-3</c:v>
                </c:pt>
                <c:pt idx="896">
                  <c:v>-5.9199999999999999E-3</c:v>
                </c:pt>
                <c:pt idx="897">
                  <c:v>-5.9199999999999999E-3</c:v>
                </c:pt>
                <c:pt idx="898">
                  <c:v>-5.9199999999999999E-3</c:v>
                </c:pt>
                <c:pt idx="899">
                  <c:v>-5.9199999999999999E-3</c:v>
                </c:pt>
                <c:pt idx="900">
                  <c:v>-5.9199999999999999E-3</c:v>
                </c:pt>
                <c:pt idx="901">
                  <c:v>-5.9199999999999999E-3</c:v>
                </c:pt>
                <c:pt idx="902">
                  <c:v>-5.9199999999999999E-3</c:v>
                </c:pt>
                <c:pt idx="903">
                  <c:v>-5.9199999999999999E-3</c:v>
                </c:pt>
                <c:pt idx="904">
                  <c:v>-5.9199999999999999E-3</c:v>
                </c:pt>
                <c:pt idx="905">
                  <c:v>-5.9199999999999999E-3</c:v>
                </c:pt>
                <c:pt idx="906">
                  <c:v>-5.9199999999999999E-3</c:v>
                </c:pt>
                <c:pt idx="907">
                  <c:v>-5.9199999999999999E-3</c:v>
                </c:pt>
                <c:pt idx="908">
                  <c:v>-5.9199999999999999E-3</c:v>
                </c:pt>
                <c:pt idx="909">
                  <c:v>-5.9199999999999999E-3</c:v>
                </c:pt>
                <c:pt idx="910">
                  <c:v>-5.9199999999999999E-3</c:v>
                </c:pt>
                <c:pt idx="911">
                  <c:v>-5.9199999999999999E-3</c:v>
                </c:pt>
                <c:pt idx="912">
                  <c:v>-5.9199999999999999E-3</c:v>
                </c:pt>
                <c:pt idx="913">
                  <c:v>-5.9199999999999999E-3</c:v>
                </c:pt>
                <c:pt idx="914">
                  <c:v>-5.9199999999999999E-3</c:v>
                </c:pt>
                <c:pt idx="915">
                  <c:v>-5.9199999999999999E-3</c:v>
                </c:pt>
                <c:pt idx="916">
                  <c:v>-5.9199999999999999E-3</c:v>
                </c:pt>
                <c:pt idx="917">
                  <c:v>-5.9199999999999999E-3</c:v>
                </c:pt>
                <c:pt idx="918">
                  <c:v>-5.9199999999999999E-3</c:v>
                </c:pt>
                <c:pt idx="919">
                  <c:v>-5.9199999999999999E-3</c:v>
                </c:pt>
                <c:pt idx="920">
                  <c:v>-5.9199999999999999E-3</c:v>
                </c:pt>
                <c:pt idx="921">
                  <c:v>-5.9199999999999999E-3</c:v>
                </c:pt>
                <c:pt idx="922">
                  <c:v>-5.9199999999999999E-3</c:v>
                </c:pt>
                <c:pt idx="923">
                  <c:v>-5.9199999999999999E-3</c:v>
                </c:pt>
                <c:pt idx="924">
                  <c:v>-5.9199999999999999E-3</c:v>
                </c:pt>
                <c:pt idx="925">
                  <c:v>-5.9199999999999999E-3</c:v>
                </c:pt>
                <c:pt idx="926">
                  <c:v>-5.9199999999999999E-3</c:v>
                </c:pt>
                <c:pt idx="927">
                  <c:v>-5.9199999999999999E-3</c:v>
                </c:pt>
                <c:pt idx="928">
                  <c:v>-5.9199999999999999E-3</c:v>
                </c:pt>
                <c:pt idx="929">
                  <c:v>-5.9199999999999999E-3</c:v>
                </c:pt>
                <c:pt idx="930">
                  <c:v>-5.9199999999999999E-3</c:v>
                </c:pt>
                <c:pt idx="931">
                  <c:v>-5.9199999999999999E-3</c:v>
                </c:pt>
                <c:pt idx="932">
                  <c:v>-5.9199999999999999E-3</c:v>
                </c:pt>
                <c:pt idx="933">
                  <c:v>-5.9199999999999999E-3</c:v>
                </c:pt>
                <c:pt idx="934">
                  <c:v>-5.9199999999999999E-3</c:v>
                </c:pt>
                <c:pt idx="935">
                  <c:v>-5.9199999999999999E-3</c:v>
                </c:pt>
                <c:pt idx="936">
                  <c:v>-5.9199999999999999E-3</c:v>
                </c:pt>
                <c:pt idx="937">
                  <c:v>-5.9199999999999999E-3</c:v>
                </c:pt>
                <c:pt idx="938">
                  <c:v>-5.9199999999999999E-3</c:v>
                </c:pt>
                <c:pt idx="939">
                  <c:v>-5.9199999999999999E-3</c:v>
                </c:pt>
                <c:pt idx="940">
                  <c:v>-5.9199999999999999E-3</c:v>
                </c:pt>
                <c:pt idx="941">
                  <c:v>-5.9199999999999999E-3</c:v>
                </c:pt>
                <c:pt idx="942">
                  <c:v>-5.9199999999999999E-3</c:v>
                </c:pt>
                <c:pt idx="943">
                  <c:v>-5.9199999999999999E-3</c:v>
                </c:pt>
                <c:pt idx="944">
                  <c:v>-5.9199999999999999E-3</c:v>
                </c:pt>
                <c:pt idx="945">
                  <c:v>-5.9199999999999999E-3</c:v>
                </c:pt>
                <c:pt idx="946">
                  <c:v>-5.9199999999999999E-3</c:v>
                </c:pt>
                <c:pt idx="947">
                  <c:v>-5.9199999999999999E-3</c:v>
                </c:pt>
                <c:pt idx="948">
                  <c:v>-5.9199999999999999E-3</c:v>
                </c:pt>
                <c:pt idx="949">
                  <c:v>-5.9199999999999999E-3</c:v>
                </c:pt>
                <c:pt idx="950">
                  <c:v>-5.9199999999999999E-3</c:v>
                </c:pt>
                <c:pt idx="951">
                  <c:v>-5.9199999999999999E-3</c:v>
                </c:pt>
                <c:pt idx="952">
                  <c:v>-5.9199999999999999E-3</c:v>
                </c:pt>
                <c:pt idx="953">
                  <c:v>-5.9199999999999999E-3</c:v>
                </c:pt>
                <c:pt idx="954">
                  <c:v>-5.9199999999999999E-3</c:v>
                </c:pt>
                <c:pt idx="955">
                  <c:v>-5.9199999999999999E-3</c:v>
                </c:pt>
                <c:pt idx="956">
                  <c:v>-5.9199999999999999E-3</c:v>
                </c:pt>
                <c:pt idx="957">
                  <c:v>-5.9800000000000001E-3</c:v>
                </c:pt>
                <c:pt idx="958">
                  <c:v>-5.9800000000000001E-3</c:v>
                </c:pt>
                <c:pt idx="959">
                  <c:v>-5.9800000000000001E-3</c:v>
                </c:pt>
                <c:pt idx="960">
                  <c:v>-5.9800000000000001E-3</c:v>
                </c:pt>
                <c:pt idx="961">
                  <c:v>-5.9800000000000001E-3</c:v>
                </c:pt>
                <c:pt idx="962">
                  <c:v>-5.9800000000000001E-3</c:v>
                </c:pt>
                <c:pt idx="963">
                  <c:v>-5.9800000000000001E-3</c:v>
                </c:pt>
                <c:pt idx="964">
                  <c:v>-5.9800000000000001E-3</c:v>
                </c:pt>
                <c:pt idx="965">
                  <c:v>-5.9800000000000001E-3</c:v>
                </c:pt>
                <c:pt idx="966">
                  <c:v>-5.9800000000000001E-3</c:v>
                </c:pt>
                <c:pt idx="967">
                  <c:v>-5.9800000000000001E-3</c:v>
                </c:pt>
                <c:pt idx="968">
                  <c:v>-5.9800000000000001E-3</c:v>
                </c:pt>
                <c:pt idx="969">
                  <c:v>-5.9800000000000001E-3</c:v>
                </c:pt>
                <c:pt idx="970">
                  <c:v>-5.9800000000000001E-3</c:v>
                </c:pt>
                <c:pt idx="971">
                  <c:v>-5.9800000000000001E-3</c:v>
                </c:pt>
                <c:pt idx="972">
                  <c:v>-5.9800000000000001E-3</c:v>
                </c:pt>
                <c:pt idx="973">
                  <c:v>-5.9800000000000001E-3</c:v>
                </c:pt>
                <c:pt idx="974">
                  <c:v>-5.9800000000000001E-3</c:v>
                </c:pt>
                <c:pt idx="975">
                  <c:v>-5.9800000000000001E-3</c:v>
                </c:pt>
                <c:pt idx="976">
                  <c:v>-5.9800000000000001E-3</c:v>
                </c:pt>
                <c:pt idx="977">
                  <c:v>-5.9800000000000001E-3</c:v>
                </c:pt>
                <c:pt idx="978">
                  <c:v>-5.9800000000000001E-3</c:v>
                </c:pt>
                <c:pt idx="979">
                  <c:v>-6.0299999999999998E-3</c:v>
                </c:pt>
                <c:pt idx="980">
                  <c:v>-6.0299999999999998E-3</c:v>
                </c:pt>
                <c:pt idx="981">
                  <c:v>-6.0299999999999998E-3</c:v>
                </c:pt>
                <c:pt idx="982">
                  <c:v>-6.0299999999999998E-3</c:v>
                </c:pt>
                <c:pt idx="983">
                  <c:v>-6.0299999999999998E-3</c:v>
                </c:pt>
                <c:pt idx="984">
                  <c:v>-6.0299999999999998E-3</c:v>
                </c:pt>
                <c:pt idx="985">
                  <c:v>-6.0299999999999998E-3</c:v>
                </c:pt>
                <c:pt idx="986">
                  <c:v>-6.0299999999999998E-3</c:v>
                </c:pt>
                <c:pt idx="987">
                  <c:v>-6.0299999999999998E-3</c:v>
                </c:pt>
                <c:pt idx="988">
                  <c:v>-6.0299999999999998E-3</c:v>
                </c:pt>
                <c:pt idx="989">
                  <c:v>-6.0299999999999998E-3</c:v>
                </c:pt>
                <c:pt idx="990">
                  <c:v>-6.0299999999999998E-3</c:v>
                </c:pt>
                <c:pt idx="991">
                  <c:v>-6.0299999999999998E-3</c:v>
                </c:pt>
                <c:pt idx="992">
                  <c:v>-6.0299999999999998E-3</c:v>
                </c:pt>
                <c:pt idx="993">
                  <c:v>-6.0299999999999998E-3</c:v>
                </c:pt>
                <c:pt idx="994">
                  <c:v>-6.0299999999999998E-3</c:v>
                </c:pt>
                <c:pt idx="995">
                  <c:v>-6.0299999999999998E-3</c:v>
                </c:pt>
                <c:pt idx="996">
                  <c:v>-6.0299999999999998E-3</c:v>
                </c:pt>
                <c:pt idx="997">
                  <c:v>-6.0299999999999998E-3</c:v>
                </c:pt>
                <c:pt idx="998">
                  <c:v>-6.0800000000000003E-3</c:v>
                </c:pt>
                <c:pt idx="999">
                  <c:v>-6.0800000000000003E-3</c:v>
                </c:pt>
                <c:pt idx="1000">
                  <c:v>-6.0800000000000003E-3</c:v>
                </c:pt>
                <c:pt idx="1001">
                  <c:v>-6.0800000000000003E-3</c:v>
                </c:pt>
                <c:pt idx="1002">
                  <c:v>-6.0800000000000003E-3</c:v>
                </c:pt>
                <c:pt idx="1003">
                  <c:v>-6.0800000000000003E-3</c:v>
                </c:pt>
                <c:pt idx="1004">
                  <c:v>-6.0800000000000003E-3</c:v>
                </c:pt>
                <c:pt idx="1005">
                  <c:v>-6.0800000000000003E-3</c:v>
                </c:pt>
                <c:pt idx="1006">
                  <c:v>-6.0800000000000003E-3</c:v>
                </c:pt>
                <c:pt idx="1007">
                  <c:v>-6.0800000000000003E-3</c:v>
                </c:pt>
                <c:pt idx="1008">
                  <c:v>-6.0800000000000003E-3</c:v>
                </c:pt>
                <c:pt idx="1009">
                  <c:v>-6.0800000000000003E-3</c:v>
                </c:pt>
                <c:pt idx="1010">
                  <c:v>-6.0800000000000003E-3</c:v>
                </c:pt>
                <c:pt idx="1011">
                  <c:v>-6.0800000000000003E-3</c:v>
                </c:pt>
                <c:pt idx="1012">
                  <c:v>-6.0800000000000003E-3</c:v>
                </c:pt>
                <c:pt idx="1013">
                  <c:v>-6.0800000000000003E-3</c:v>
                </c:pt>
                <c:pt idx="1014">
                  <c:v>-6.0800000000000003E-3</c:v>
                </c:pt>
                <c:pt idx="1015">
                  <c:v>-6.0800000000000003E-3</c:v>
                </c:pt>
                <c:pt idx="1016">
                  <c:v>-6.0800000000000003E-3</c:v>
                </c:pt>
                <c:pt idx="1017">
                  <c:v>-6.0800000000000003E-3</c:v>
                </c:pt>
                <c:pt idx="1018">
                  <c:v>-6.0800000000000003E-3</c:v>
                </c:pt>
                <c:pt idx="1019">
                  <c:v>-6.0800000000000003E-3</c:v>
                </c:pt>
                <c:pt idx="1020">
                  <c:v>-6.0800000000000003E-3</c:v>
                </c:pt>
                <c:pt idx="1021">
                  <c:v>-6.0800000000000003E-3</c:v>
                </c:pt>
                <c:pt idx="1022">
                  <c:v>-6.0800000000000003E-3</c:v>
                </c:pt>
                <c:pt idx="1023">
                  <c:v>-6.0800000000000003E-3</c:v>
                </c:pt>
                <c:pt idx="1024">
                  <c:v>-6.1399999999999996E-3</c:v>
                </c:pt>
                <c:pt idx="1025">
                  <c:v>-6.1399999999999996E-3</c:v>
                </c:pt>
                <c:pt idx="1026">
                  <c:v>-6.1399999999999996E-3</c:v>
                </c:pt>
                <c:pt idx="1027">
                  <c:v>-6.1399999999999996E-3</c:v>
                </c:pt>
                <c:pt idx="1028">
                  <c:v>-6.1399999999999996E-3</c:v>
                </c:pt>
                <c:pt idx="1029">
                  <c:v>-6.1399999999999996E-3</c:v>
                </c:pt>
                <c:pt idx="1030">
                  <c:v>-6.1399999999999996E-3</c:v>
                </c:pt>
                <c:pt idx="1031">
                  <c:v>-6.1399999999999996E-3</c:v>
                </c:pt>
                <c:pt idx="1032">
                  <c:v>-6.1399999999999996E-3</c:v>
                </c:pt>
                <c:pt idx="1033">
                  <c:v>-6.1399999999999996E-3</c:v>
                </c:pt>
                <c:pt idx="1034">
                  <c:v>-6.1399999999999996E-3</c:v>
                </c:pt>
                <c:pt idx="1035">
                  <c:v>-6.1399999999999996E-3</c:v>
                </c:pt>
                <c:pt idx="1036">
                  <c:v>-6.1399999999999996E-3</c:v>
                </c:pt>
                <c:pt idx="1037">
                  <c:v>-6.1399999999999996E-3</c:v>
                </c:pt>
                <c:pt idx="1038">
                  <c:v>-6.1399999999999996E-3</c:v>
                </c:pt>
                <c:pt idx="1039">
                  <c:v>-6.1399999999999996E-3</c:v>
                </c:pt>
                <c:pt idx="1040">
                  <c:v>-6.0800000000000003E-3</c:v>
                </c:pt>
                <c:pt idx="1041">
                  <c:v>-6.0800000000000003E-3</c:v>
                </c:pt>
                <c:pt idx="1042">
                  <c:v>-6.0800000000000003E-3</c:v>
                </c:pt>
                <c:pt idx="1043">
                  <c:v>-6.0800000000000003E-3</c:v>
                </c:pt>
                <c:pt idx="1044">
                  <c:v>-6.0800000000000003E-3</c:v>
                </c:pt>
                <c:pt idx="1045">
                  <c:v>-6.0800000000000003E-3</c:v>
                </c:pt>
                <c:pt idx="1046">
                  <c:v>-6.0800000000000003E-3</c:v>
                </c:pt>
                <c:pt idx="1047">
                  <c:v>-6.0800000000000003E-3</c:v>
                </c:pt>
                <c:pt idx="1048">
                  <c:v>-6.0800000000000003E-3</c:v>
                </c:pt>
                <c:pt idx="1049">
                  <c:v>-6.0800000000000003E-3</c:v>
                </c:pt>
                <c:pt idx="1050">
                  <c:v>-6.0800000000000003E-3</c:v>
                </c:pt>
                <c:pt idx="1051">
                  <c:v>-6.0800000000000003E-3</c:v>
                </c:pt>
                <c:pt idx="1052">
                  <c:v>-6.0800000000000003E-3</c:v>
                </c:pt>
                <c:pt idx="1053">
                  <c:v>-6.0800000000000003E-3</c:v>
                </c:pt>
                <c:pt idx="1054">
                  <c:v>-6.0800000000000003E-3</c:v>
                </c:pt>
                <c:pt idx="1055">
                  <c:v>-6.0800000000000003E-3</c:v>
                </c:pt>
                <c:pt idx="1056">
                  <c:v>-6.0800000000000003E-3</c:v>
                </c:pt>
                <c:pt idx="1057">
                  <c:v>-6.0800000000000003E-3</c:v>
                </c:pt>
                <c:pt idx="1058">
                  <c:v>-6.0800000000000003E-3</c:v>
                </c:pt>
                <c:pt idx="1059">
                  <c:v>-6.0800000000000003E-3</c:v>
                </c:pt>
                <c:pt idx="1060">
                  <c:v>-6.0800000000000003E-3</c:v>
                </c:pt>
                <c:pt idx="1061">
                  <c:v>-6.0800000000000003E-3</c:v>
                </c:pt>
                <c:pt idx="1062">
                  <c:v>-6.0800000000000003E-3</c:v>
                </c:pt>
                <c:pt idx="1063">
                  <c:v>-6.0299999999999998E-3</c:v>
                </c:pt>
                <c:pt idx="1064">
                  <c:v>-6.0299999999999998E-3</c:v>
                </c:pt>
                <c:pt idx="1065">
                  <c:v>-6.0299999999999998E-3</c:v>
                </c:pt>
                <c:pt idx="1066">
                  <c:v>-6.0299999999999998E-3</c:v>
                </c:pt>
                <c:pt idx="1067">
                  <c:v>-6.0299999999999998E-3</c:v>
                </c:pt>
                <c:pt idx="1068">
                  <c:v>-6.0299999999999998E-3</c:v>
                </c:pt>
                <c:pt idx="1069">
                  <c:v>-6.0299999999999998E-3</c:v>
                </c:pt>
                <c:pt idx="1070">
                  <c:v>-6.0299999999999998E-3</c:v>
                </c:pt>
                <c:pt idx="1071">
                  <c:v>-6.0299999999999998E-3</c:v>
                </c:pt>
                <c:pt idx="1072">
                  <c:v>-6.0299999999999998E-3</c:v>
                </c:pt>
                <c:pt idx="1073">
                  <c:v>-6.0299999999999998E-3</c:v>
                </c:pt>
                <c:pt idx="1074">
                  <c:v>-6.0299999999999998E-3</c:v>
                </c:pt>
                <c:pt idx="1075">
                  <c:v>-6.0299999999999998E-3</c:v>
                </c:pt>
                <c:pt idx="1076">
                  <c:v>-5.9800000000000001E-3</c:v>
                </c:pt>
                <c:pt idx="1077">
                  <c:v>-5.9800000000000001E-3</c:v>
                </c:pt>
                <c:pt idx="1078">
                  <c:v>-5.9800000000000001E-3</c:v>
                </c:pt>
                <c:pt idx="1079">
                  <c:v>-5.9800000000000001E-3</c:v>
                </c:pt>
                <c:pt idx="1080">
                  <c:v>-5.9800000000000001E-3</c:v>
                </c:pt>
                <c:pt idx="1081">
                  <c:v>-5.9800000000000001E-3</c:v>
                </c:pt>
                <c:pt idx="1082">
                  <c:v>-5.9800000000000001E-3</c:v>
                </c:pt>
                <c:pt idx="1083">
                  <c:v>-5.9800000000000001E-3</c:v>
                </c:pt>
                <c:pt idx="1084">
                  <c:v>-5.9800000000000001E-3</c:v>
                </c:pt>
                <c:pt idx="1085">
                  <c:v>-5.9800000000000001E-3</c:v>
                </c:pt>
                <c:pt idx="1086">
                  <c:v>-5.9800000000000001E-3</c:v>
                </c:pt>
                <c:pt idx="1087">
                  <c:v>-5.9199999999999999E-3</c:v>
                </c:pt>
                <c:pt idx="1088">
                  <c:v>-5.9199999999999999E-3</c:v>
                </c:pt>
                <c:pt idx="1089">
                  <c:v>-5.9199999999999999E-3</c:v>
                </c:pt>
                <c:pt idx="1090">
                  <c:v>-5.9199999999999999E-3</c:v>
                </c:pt>
                <c:pt idx="1091">
                  <c:v>-5.9199999999999999E-3</c:v>
                </c:pt>
                <c:pt idx="1092">
                  <c:v>-5.9199999999999999E-3</c:v>
                </c:pt>
                <c:pt idx="1093">
                  <c:v>-5.9199999999999999E-3</c:v>
                </c:pt>
                <c:pt idx="1094">
                  <c:v>-5.9199999999999999E-3</c:v>
                </c:pt>
                <c:pt idx="1095">
                  <c:v>-5.9199999999999999E-3</c:v>
                </c:pt>
                <c:pt idx="1096">
                  <c:v>-5.9199999999999999E-3</c:v>
                </c:pt>
                <c:pt idx="1097">
                  <c:v>-5.9199999999999999E-3</c:v>
                </c:pt>
                <c:pt idx="1098">
                  <c:v>-5.9199999999999999E-3</c:v>
                </c:pt>
                <c:pt idx="1099">
                  <c:v>-5.8700000000000002E-3</c:v>
                </c:pt>
                <c:pt idx="1100">
                  <c:v>-5.8700000000000002E-3</c:v>
                </c:pt>
                <c:pt idx="1101">
                  <c:v>-5.8700000000000002E-3</c:v>
                </c:pt>
                <c:pt idx="1102">
                  <c:v>-5.8700000000000002E-3</c:v>
                </c:pt>
                <c:pt idx="1103">
                  <c:v>-5.8700000000000002E-3</c:v>
                </c:pt>
                <c:pt idx="1104">
                  <c:v>-5.8700000000000002E-3</c:v>
                </c:pt>
                <c:pt idx="1105">
                  <c:v>-5.8700000000000002E-3</c:v>
                </c:pt>
                <c:pt idx="1106">
                  <c:v>-5.8700000000000002E-3</c:v>
                </c:pt>
                <c:pt idx="1107">
                  <c:v>-5.8700000000000002E-3</c:v>
                </c:pt>
                <c:pt idx="1108">
                  <c:v>-5.8700000000000002E-3</c:v>
                </c:pt>
                <c:pt idx="1109">
                  <c:v>-5.8700000000000002E-3</c:v>
                </c:pt>
                <c:pt idx="1110">
                  <c:v>-5.8700000000000002E-3</c:v>
                </c:pt>
                <c:pt idx="1111">
                  <c:v>-5.8700000000000002E-3</c:v>
                </c:pt>
                <c:pt idx="1112">
                  <c:v>-5.8700000000000002E-3</c:v>
                </c:pt>
                <c:pt idx="1113">
                  <c:v>-5.8100000000000001E-3</c:v>
                </c:pt>
                <c:pt idx="1114">
                  <c:v>-5.8100000000000001E-3</c:v>
                </c:pt>
                <c:pt idx="1115">
                  <c:v>-5.8100000000000001E-3</c:v>
                </c:pt>
                <c:pt idx="1116">
                  <c:v>-5.8100000000000001E-3</c:v>
                </c:pt>
                <c:pt idx="1117">
                  <c:v>-5.8100000000000001E-3</c:v>
                </c:pt>
                <c:pt idx="1118">
                  <c:v>-5.8100000000000001E-3</c:v>
                </c:pt>
                <c:pt idx="1119">
                  <c:v>-5.8100000000000001E-3</c:v>
                </c:pt>
                <c:pt idx="1120">
                  <c:v>-5.8100000000000001E-3</c:v>
                </c:pt>
                <c:pt idx="1121">
                  <c:v>-5.8100000000000001E-3</c:v>
                </c:pt>
                <c:pt idx="1122">
                  <c:v>-5.8100000000000001E-3</c:v>
                </c:pt>
                <c:pt idx="1123">
                  <c:v>-5.8100000000000001E-3</c:v>
                </c:pt>
                <c:pt idx="1124">
                  <c:v>-5.8100000000000001E-3</c:v>
                </c:pt>
                <c:pt idx="1125">
                  <c:v>-5.8100000000000001E-3</c:v>
                </c:pt>
                <c:pt idx="1126">
                  <c:v>-5.8100000000000001E-3</c:v>
                </c:pt>
                <c:pt idx="1127">
                  <c:v>-5.8100000000000001E-3</c:v>
                </c:pt>
                <c:pt idx="1128">
                  <c:v>-5.8100000000000001E-3</c:v>
                </c:pt>
                <c:pt idx="1129">
                  <c:v>-5.8100000000000001E-3</c:v>
                </c:pt>
                <c:pt idx="1130">
                  <c:v>-5.8100000000000001E-3</c:v>
                </c:pt>
                <c:pt idx="1131">
                  <c:v>-5.8100000000000001E-3</c:v>
                </c:pt>
                <c:pt idx="1132">
                  <c:v>-5.8100000000000001E-3</c:v>
                </c:pt>
                <c:pt idx="1133">
                  <c:v>-5.8100000000000001E-3</c:v>
                </c:pt>
                <c:pt idx="1134">
                  <c:v>-5.8100000000000001E-3</c:v>
                </c:pt>
                <c:pt idx="1135">
                  <c:v>-5.8100000000000001E-3</c:v>
                </c:pt>
                <c:pt idx="1136">
                  <c:v>-5.8100000000000001E-3</c:v>
                </c:pt>
                <c:pt idx="1137">
                  <c:v>-5.8100000000000001E-3</c:v>
                </c:pt>
                <c:pt idx="1138">
                  <c:v>-5.8100000000000001E-3</c:v>
                </c:pt>
                <c:pt idx="1139">
                  <c:v>-5.8100000000000001E-3</c:v>
                </c:pt>
                <c:pt idx="1140">
                  <c:v>-5.8100000000000001E-3</c:v>
                </c:pt>
                <c:pt idx="1141">
                  <c:v>-5.8100000000000001E-3</c:v>
                </c:pt>
                <c:pt idx="1142">
                  <c:v>-5.8100000000000001E-3</c:v>
                </c:pt>
                <c:pt idx="1143">
                  <c:v>-5.8100000000000001E-3</c:v>
                </c:pt>
                <c:pt idx="1144">
                  <c:v>-5.8700000000000002E-3</c:v>
                </c:pt>
                <c:pt idx="1145">
                  <c:v>-5.8700000000000002E-3</c:v>
                </c:pt>
                <c:pt idx="1146">
                  <c:v>-5.8700000000000002E-3</c:v>
                </c:pt>
                <c:pt idx="1147">
                  <c:v>-5.8700000000000002E-3</c:v>
                </c:pt>
                <c:pt idx="1148">
                  <c:v>-5.8700000000000002E-3</c:v>
                </c:pt>
                <c:pt idx="1149">
                  <c:v>-5.8700000000000002E-3</c:v>
                </c:pt>
                <c:pt idx="1150">
                  <c:v>-5.8700000000000002E-3</c:v>
                </c:pt>
                <c:pt idx="1151">
                  <c:v>-5.8700000000000002E-3</c:v>
                </c:pt>
                <c:pt idx="1152">
                  <c:v>-5.8700000000000002E-3</c:v>
                </c:pt>
                <c:pt idx="1153">
                  <c:v>-5.8700000000000002E-3</c:v>
                </c:pt>
                <c:pt idx="1154">
                  <c:v>-5.8700000000000002E-3</c:v>
                </c:pt>
                <c:pt idx="1155">
                  <c:v>-5.8700000000000002E-3</c:v>
                </c:pt>
                <c:pt idx="1156">
                  <c:v>-5.9199999999999999E-3</c:v>
                </c:pt>
                <c:pt idx="1157">
                  <c:v>-5.9199999999999999E-3</c:v>
                </c:pt>
                <c:pt idx="1158">
                  <c:v>-5.9199999999999999E-3</c:v>
                </c:pt>
                <c:pt idx="1159">
                  <c:v>-5.9199999999999999E-3</c:v>
                </c:pt>
                <c:pt idx="1160">
                  <c:v>-5.9199999999999999E-3</c:v>
                </c:pt>
                <c:pt idx="1161">
                  <c:v>-5.9199999999999999E-3</c:v>
                </c:pt>
                <c:pt idx="1162">
                  <c:v>-5.9199999999999999E-3</c:v>
                </c:pt>
                <c:pt idx="1163">
                  <c:v>-5.9199999999999999E-3</c:v>
                </c:pt>
                <c:pt idx="1164">
                  <c:v>-5.9800000000000001E-3</c:v>
                </c:pt>
                <c:pt idx="1165">
                  <c:v>-5.9800000000000001E-3</c:v>
                </c:pt>
                <c:pt idx="1166">
                  <c:v>-5.9800000000000001E-3</c:v>
                </c:pt>
                <c:pt idx="1167">
                  <c:v>-5.9800000000000001E-3</c:v>
                </c:pt>
                <c:pt idx="1168">
                  <c:v>-5.9800000000000001E-3</c:v>
                </c:pt>
                <c:pt idx="1169">
                  <c:v>-5.9800000000000001E-3</c:v>
                </c:pt>
                <c:pt idx="1170">
                  <c:v>-5.9800000000000001E-3</c:v>
                </c:pt>
                <c:pt idx="1171">
                  <c:v>-6.0299999999999998E-3</c:v>
                </c:pt>
                <c:pt idx="1172">
                  <c:v>-6.0299999999999998E-3</c:v>
                </c:pt>
                <c:pt idx="1173">
                  <c:v>-6.0299999999999998E-3</c:v>
                </c:pt>
                <c:pt idx="1174">
                  <c:v>-6.0299999999999998E-3</c:v>
                </c:pt>
                <c:pt idx="1175">
                  <c:v>-6.0299999999999998E-3</c:v>
                </c:pt>
                <c:pt idx="1176">
                  <c:v>-6.0800000000000003E-3</c:v>
                </c:pt>
                <c:pt idx="1177">
                  <c:v>-6.0800000000000003E-3</c:v>
                </c:pt>
                <c:pt idx="1178">
                  <c:v>-6.0800000000000003E-3</c:v>
                </c:pt>
                <c:pt idx="1179">
                  <c:v>-6.0800000000000003E-3</c:v>
                </c:pt>
                <c:pt idx="1180">
                  <c:v>-6.0800000000000003E-3</c:v>
                </c:pt>
                <c:pt idx="1181">
                  <c:v>-6.0800000000000003E-3</c:v>
                </c:pt>
                <c:pt idx="1182">
                  <c:v>-6.1399999999999996E-3</c:v>
                </c:pt>
                <c:pt idx="1183">
                  <c:v>-6.1399999999999996E-3</c:v>
                </c:pt>
                <c:pt idx="1184">
                  <c:v>-6.1399999999999996E-3</c:v>
                </c:pt>
                <c:pt idx="1185">
                  <c:v>-6.1399999999999996E-3</c:v>
                </c:pt>
                <c:pt idx="1186">
                  <c:v>-6.1399999999999996E-3</c:v>
                </c:pt>
                <c:pt idx="1187">
                  <c:v>-6.1900000000000002E-3</c:v>
                </c:pt>
                <c:pt idx="1188">
                  <c:v>-6.1900000000000002E-3</c:v>
                </c:pt>
                <c:pt idx="1189">
                  <c:v>-6.1900000000000002E-3</c:v>
                </c:pt>
                <c:pt idx="1190">
                  <c:v>-6.1900000000000002E-3</c:v>
                </c:pt>
                <c:pt idx="1191">
                  <c:v>-6.2500000000000003E-3</c:v>
                </c:pt>
                <c:pt idx="1192">
                  <c:v>-6.2500000000000003E-3</c:v>
                </c:pt>
                <c:pt idx="1193">
                  <c:v>-6.2500000000000003E-3</c:v>
                </c:pt>
                <c:pt idx="1194">
                  <c:v>-6.2500000000000003E-3</c:v>
                </c:pt>
                <c:pt idx="1195">
                  <c:v>-6.2500000000000003E-3</c:v>
                </c:pt>
                <c:pt idx="1196">
                  <c:v>-6.3E-3</c:v>
                </c:pt>
                <c:pt idx="1197">
                  <c:v>-6.3E-3</c:v>
                </c:pt>
                <c:pt idx="1198">
                  <c:v>-6.3E-3</c:v>
                </c:pt>
                <c:pt idx="1199">
                  <c:v>-6.3E-3</c:v>
                </c:pt>
                <c:pt idx="1200">
                  <c:v>-6.3600000000000002E-3</c:v>
                </c:pt>
                <c:pt idx="1201">
                  <c:v>-6.3600000000000002E-3</c:v>
                </c:pt>
                <c:pt idx="1202">
                  <c:v>-6.3600000000000002E-3</c:v>
                </c:pt>
                <c:pt idx="1203">
                  <c:v>-6.3600000000000002E-3</c:v>
                </c:pt>
                <c:pt idx="1204">
                  <c:v>-6.4099999999999999E-3</c:v>
                </c:pt>
                <c:pt idx="1205">
                  <c:v>-6.4099999999999999E-3</c:v>
                </c:pt>
                <c:pt idx="1206">
                  <c:v>-6.4099999999999999E-3</c:v>
                </c:pt>
                <c:pt idx="1207">
                  <c:v>-6.4099999999999999E-3</c:v>
                </c:pt>
                <c:pt idx="1208">
                  <c:v>-6.4700000000000001E-3</c:v>
                </c:pt>
                <c:pt idx="1209">
                  <c:v>-6.4700000000000001E-3</c:v>
                </c:pt>
                <c:pt idx="1210">
                  <c:v>-6.4700000000000001E-3</c:v>
                </c:pt>
                <c:pt idx="1211">
                  <c:v>-6.4700000000000001E-3</c:v>
                </c:pt>
                <c:pt idx="1212">
                  <c:v>-6.4700000000000001E-3</c:v>
                </c:pt>
                <c:pt idx="1213">
                  <c:v>-6.5199999999999998E-3</c:v>
                </c:pt>
                <c:pt idx="1214">
                  <c:v>-6.5199999999999998E-3</c:v>
                </c:pt>
                <c:pt idx="1215">
                  <c:v>-6.5199999999999998E-3</c:v>
                </c:pt>
                <c:pt idx="1216">
                  <c:v>-6.5199999999999998E-3</c:v>
                </c:pt>
                <c:pt idx="1217">
                  <c:v>-6.5799999999999999E-3</c:v>
                </c:pt>
                <c:pt idx="1218">
                  <c:v>-6.5799999999999999E-3</c:v>
                </c:pt>
                <c:pt idx="1219">
                  <c:v>-6.5799999999999999E-3</c:v>
                </c:pt>
                <c:pt idx="1220">
                  <c:v>-6.5799999999999999E-3</c:v>
                </c:pt>
                <c:pt idx="1221">
                  <c:v>-6.6299999999999996E-3</c:v>
                </c:pt>
                <c:pt idx="1222">
                  <c:v>-6.6299999999999996E-3</c:v>
                </c:pt>
                <c:pt idx="1223">
                  <c:v>-6.6299999999999996E-3</c:v>
                </c:pt>
                <c:pt idx="1224">
                  <c:v>-6.6299999999999996E-3</c:v>
                </c:pt>
                <c:pt idx="1225">
                  <c:v>-6.6800000000000002E-3</c:v>
                </c:pt>
                <c:pt idx="1226">
                  <c:v>-6.6800000000000002E-3</c:v>
                </c:pt>
                <c:pt idx="1227">
                  <c:v>-6.6800000000000002E-3</c:v>
                </c:pt>
                <c:pt idx="1228">
                  <c:v>-6.6800000000000002E-3</c:v>
                </c:pt>
                <c:pt idx="1229">
                  <c:v>-6.6800000000000002E-3</c:v>
                </c:pt>
                <c:pt idx="1230">
                  <c:v>-6.7400000000000003E-3</c:v>
                </c:pt>
                <c:pt idx="1231">
                  <c:v>-6.7400000000000003E-3</c:v>
                </c:pt>
                <c:pt idx="1232">
                  <c:v>-6.7400000000000003E-3</c:v>
                </c:pt>
                <c:pt idx="1233">
                  <c:v>-6.7400000000000003E-3</c:v>
                </c:pt>
                <c:pt idx="1234">
                  <c:v>-6.79E-3</c:v>
                </c:pt>
                <c:pt idx="1235">
                  <c:v>-6.79E-3</c:v>
                </c:pt>
                <c:pt idx="1236">
                  <c:v>-6.79E-3</c:v>
                </c:pt>
                <c:pt idx="1237">
                  <c:v>-6.79E-3</c:v>
                </c:pt>
                <c:pt idx="1238">
                  <c:v>-6.79E-3</c:v>
                </c:pt>
                <c:pt idx="1239">
                  <c:v>-6.8500000000000002E-3</c:v>
                </c:pt>
                <c:pt idx="1240">
                  <c:v>-6.8500000000000002E-3</c:v>
                </c:pt>
                <c:pt idx="1241">
                  <c:v>-6.8500000000000002E-3</c:v>
                </c:pt>
                <c:pt idx="1242">
                  <c:v>-6.8500000000000002E-3</c:v>
                </c:pt>
                <c:pt idx="1243">
                  <c:v>-6.8500000000000002E-3</c:v>
                </c:pt>
                <c:pt idx="1244">
                  <c:v>-6.8999999999999999E-3</c:v>
                </c:pt>
                <c:pt idx="1245">
                  <c:v>-6.8999999999999999E-3</c:v>
                </c:pt>
                <c:pt idx="1246">
                  <c:v>-6.8999999999999999E-3</c:v>
                </c:pt>
                <c:pt idx="1247">
                  <c:v>-6.8999999999999999E-3</c:v>
                </c:pt>
                <c:pt idx="1248">
                  <c:v>-6.8999999999999999E-3</c:v>
                </c:pt>
                <c:pt idx="1249">
                  <c:v>-6.8999999999999999E-3</c:v>
                </c:pt>
                <c:pt idx="1250">
                  <c:v>-6.96E-3</c:v>
                </c:pt>
                <c:pt idx="1251">
                  <c:v>-6.96E-3</c:v>
                </c:pt>
                <c:pt idx="1252">
                  <c:v>-6.96E-3</c:v>
                </c:pt>
                <c:pt idx="1253">
                  <c:v>-6.96E-3</c:v>
                </c:pt>
                <c:pt idx="1254">
                  <c:v>-6.96E-3</c:v>
                </c:pt>
                <c:pt idx="1255">
                  <c:v>-7.0099999999999997E-3</c:v>
                </c:pt>
                <c:pt idx="1256">
                  <c:v>-7.0099999999999997E-3</c:v>
                </c:pt>
                <c:pt idx="1257">
                  <c:v>-7.0099999999999997E-3</c:v>
                </c:pt>
                <c:pt idx="1258">
                  <c:v>-7.0099999999999997E-3</c:v>
                </c:pt>
                <c:pt idx="1259">
                  <c:v>-7.0099999999999997E-3</c:v>
                </c:pt>
                <c:pt idx="1260">
                  <c:v>-7.0099999999999997E-3</c:v>
                </c:pt>
                <c:pt idx="1261">
                  <c:v>-7.0099999999999997E-3</c:v>
                </c:pt>
                <c:pt idx="1262">
                  <c:v>-7.0699999999999999E-3</c:v>
                </c:pt>
                <c:pt idx="1263">
                  <c:v>-7.0699999999999999E-3</c:v>
                </c:pt>
                <c:pt idx="1264">
                  <c:v>-7.0699999999999999E-3</c:v>
                </c:pt>
                <c:pt idx="1265">
                  <c:v>-7.0699999999999999E-3</c:v>
                </c:pt>
                <c:pt idx="1266">
                  <c:v>-7.0699999999999999E-3</c:v>
                </c:pt>
                <c:pt idx="1267">
                  <c:v>-7.0699999999999999E-3</c:v>
                </c:pt>
                <c:pt idx="1268">
                  <c:v>-7.0699999999999999E-3</c:v>
                </c:pt>
                <c:pt idx="1269">
                  <c:v>-7.1199999999999996E-3</c:v>
                </c:pt>
                <c:pt idx="1270">
                  <c:v>-7.1199999999999996E-3</c:v>
                </c:pt>
                <c:pt idx="1271">
                  <c:v>-7.1199999999999996E-3</c:v>
                </c:pt>
                <c:pt idx="1272">
                  <c:v>-7.1199999999999996E-3</c:v>
                </c:pt>
                <c:pt idx="1273">
                  <c:v>-7.1199999999999996E-3</c:v>
                </c:pt>
                <c:pt idx="1274">
                  <c:v>-7.1199999999999996E-3</c:v>
                </c:pt>
                <c:pt idx="1275">
                  <c:v>-7.1199999999999996E-3</c:v>
                </c:pt>
                <c:pt idx="1276">
                  <c:v>-7.1199999999999996E-3</c:v>
                </c:pt>
                <c:pt idx="1277">
                  <c:v>-7.1199999999999996E-3</c:v>
                </c:pt>
                <c:pt idx="1278">
                  <c:v>-7.1700000000000002E-3</c:v>
                </c:pt>
                <c:pt idx="1279">
                  <c:v>-7.1700000000000002E-3</c:v>
                </c:pt>
                <c:pt idx="1280">
                  <c:v>-7.1700000000000002E-3</c:v>
                </c:pt>
                <c:pt idx="1281">
                  <c:v>-7.1700000000000002E-3</c:v>
                </c:pt>
                <c:pt idx="1282">
                  <c:v>-7.1700000000000002E-3</c:v>
                </c:pt>
                <c:pt idx="1283">
                  <c:v>-7.1700000000000002E-3</c:v>
                </c:pt>
                <c:pt idx="1284">
                  <c:v>-7.1700000000000002E-3</c:v>
                </c:pt>
                <c:pt idx="1285">
                  <c:v>-7.1700000000000002E-3</c:v>
                </c:pt>
                <c:pt idx="1286">
                  <c:v>-7.1700000000000002E-3</c:v>
                </c:pt>
                <c:pt idx="1287">
                  <c:v>-7.1700000000000002E-3</c:v>
                </c:pt>
                <c:pt idx="1288">
                  <c:v>-7.2300000000000003E-3</c:v>
                </c:pt>
                <c:pt idx="1289">
                  <c:v>-7.2300000000000003E-3</c:v>
                </c:pt>
                <c:pt idx="1290">
                  <c:v>-7.2300000000000003E-3</c:v>
                </c:pt>
                <c:pt idx="1291">
                  <c:v>-7.2300000000000003E-3</c:v>
                </c:pt>
                <c:pt idx="1292">
                  <c:v>-7.2300000000000003E-3</c:v>
                </c:pt>
                <c:pt idx="1293">
                  <c:v>-7.2300000000000003E-3</c:v>
                </c:pt>
                <c:pt idx="1294">
                  <c:v>-7.2300000000000003E-3</c:v>
                </c:pt>
                <c:pt idx="1295">
                  <c:v>-7.2300000000000003E-3</c:v>
                </c:pt>
                <c:pt idx="1296">
                  <c:v>-7.2300000000000003E-3</c:v>
                </c:pt>
                <c:pt idx="1297">
                  <c:v>-7.2300000000000003E-3</c:v>
                </c:pt>
                <c:pt idx="1298">
                  <c:v>-7.2300000000000003E-3</c:v>
                </c:pt>
                <c:pt idx="1299">
                  <c:v>-7.2300000000000003E-3</c:v>
                </c:pt>
                <c:pt idx="1300">
                  <c:v>-7.2300000000000003E-3</c:v>
                </c:pt>
                <c:pt idx="1301">
                  <c:v>-7.2300000000000003E-3</c:v>
                </c:pt>
                <c:pt idx="1302">
                  <c:v>-7.28E-3</c:v>
                </c:pt>
                <c:pt idx="1303">
                  <c:v>-7.28E-3</c:v>
                </c:pt>
                <c:pt idx="1304">
                  <c:v>-7.28E-3</c:v>
                </c:pt>
                <c:pt idx="1305">
                  <c:v>-7.28E-3</c:v>
                </c:pt>
                <c:pt idx="1306">
                  <c:v>-7.28E-3</c:v>
                </c:pt>
                <c:pt idx="1307">
                  <c:v>-7.28E-3</c:v>
                </c:pt>
                <c:pt idx="1308">
                  <c:v>-7.28E-3</c:v>
                </c:pt>
                <c:pt idx="1309">
                  <c:v>-7.28E-3</c:v>
                </c:pt>
                <c:pt idx="1310">
                  <c:v>-7.28E-3</c:v>
                </c:pt>
                <c:pt idx="1311">
                  <c:v>-7.28E-3</c:v>
                </c:pt>
                <c:pt idx="1312">
                  <c:v>-7.28E-3</c:v>
                </c:pt>
                <c:pt idx="1313">
                  <c:v>-7.28E-3</c:v>
                </c:pt>
                <c:pt idx="1314">
                  <c:v>-7.28E-3</c:v>
                </c:pt>
                <c:pt idx="1315">
                  <c:v>-7.28E-3</c:v>
                </c:pt>
                <c:pt idx="1316">
                  <c:v>-7.28E-3</c:v>
                </c:pt>
                <c:pt idx="1317">
                  <c:v>-7.3400000000000002E-3</c:v>
                </c:pt>
                <c:pt idx="1318">
                  <c:v>-7.3400000000000002E-3</c:v>
                </c:pt>
                <c:pt idx="1319">
                  <c:v>-7.3400000000000002E-3</c:v>
                </c:pt>
                <c:pt idx="1320">
                  <c:v>-7.3400000000000002E-3</c:v>
                </c:pt>
                <c:pt idx="1321">
                  <c:v>-7.3400000000000002E-3</c:v>
                </c:pt>
                <c:pt idx="1322">
                  <c:v>-7.3400000000000002E-3</c:v>
                </c:pt>
                <c:pt idx="1323">
                  <c:v>-7.3400000000000002E-3</c:v>
                </c:pt>
                <c:pt idx="1324">
                  <c:v>-7.3400000000000002E-3</c:v>
                </c:pt>
                <c:pt idx="1325">
                  <c:v>-7.3400000000000002E-3</c:v>
                </c:pt>
                <c:pt idx="1326">
                  <c:v>-7.3400000000000002E-3</c:v>
                </c:pt>
                <c:pt idx="1327">
                  <c:v>-7.3400000000000002E-3</c:v>
                </c:pt>
                <c:pt idx="1328">
                  <c:v>-7.3400000000000002E-3</c:v>
                </c:pt>
                <c:pt idx="1329">
                  <c:v>-7.3400000000000002E-3</c:v>
                </c:pt>
                <c:pt idx="1330">
                  <c:v>-7.3400000000000002E-3</c:v>
                </c:pt>
                <c:pt idx="1331">
                  <c:v>-7.3400000000000002E-3</c:v>
                </c:pt>
                <c:pt idx="1332">
                  <c:v>-7.3899999999999999E-3</c:v>
                </c:pt>
                <c:pt idx="1333">
                  <c:v>-7.3899999999999999E-3</c:v>
                </c:pt>
                <c:pt idx="1334">
                  <c:v>-7.3899999999999999E-3</c:v>
                </c:pt>
                <c:pt idx="1335">
                  <c:v>-7.3899999999999999E-3</c:v>
                </c:pt>
                <c:pt idx="1336">
                  <c:v>-7.3899999999999999E-3</c:v>
                </c:pt>
                <c:pt idx="1337">
                  <c:v>-7.3899999999999999E-3</c:v>
                </c:pt>
                <c:pt idx="1338">
                  <c:v>-7.3899999999999999E-3</c:v>
                </c:pt>
                <c:pt idx="1339">
                  <c:v>-7.3899999999999999E-3</c:v>
                </c:pt>
                <c:pt idx="1340">
                  <c:v>-7.3899999999999999E-3</c:v>
                </c:pt>
                <c:pt idx="1341">
                  <c:v>-7.3899999999999999E-3</c:v>
                </c:pt>
                <c:pt idx="1342">
                  <c:v>-7.3899999999999999E-3</c:v>
                </c:pt>
                <c:pt idx="1343">
                  <c:v>-7.3899999999999999E-3</c:v>
                </c:pt>
                <c:pt idx="1344">
                  <c:v>-7.45E-3</c:v>
                </c:pt>
                <c:pt idx="1345">
                  <c:v>-7.45E-3</c:v>
                </c:pt>
                <c:pt idx="1346">
                  <c:v>-7.45E-3</c:v>
                </c:pt>
                <c:pt idx="1347">
                  <c:v>-7.45E-3</c:v>
                </c:pt>
                <c:pt idx="1348">
                  <c:v>-7.45E-3</c:v>
                </c:pt>
                <c:pt idx="1349">
                  <c:v>-7.45E-3</c:v>
                </c:pt>
                <c:pt idx="1350">
                  <c:v>-7.45E-3</c:v>
                </c:pt>
                <c:pt idx="1351">
                  <c:v>-7.45E-3</c:v>
                </c:pt>
                <c:pt idx="1352">
                  <c:v>-7.45E-3</c:v>
                </c:pt>
                <c:pt idx="1353">
                  <c:v>-7.45E-3</c:v>
                </c:pt>
                <c:pt idx="1354">
                  <c:v>-7.45E-3</c:v>
                </c:pt>
                <c:pt idx="1355">
                  <c:v>-7.4999999999999997E-3</c:v>
                </c:pt>
                <c:pt idx="1356">
                  <c:v>-7.4999999999999997E-3</c:v>
                </c:pt>
                <c:pt idx="1357">
                  <c:v>-7.4999999999999997E-3</c:v>
                </c:pt>
                <c:pt idx="1358">
                  <c:v>-7.4999999999999997E-3</c:v>
                </c:pt>
                <c:pt idx="1359">
                  <c:v>-7.4999999999999997E-3</c:v>
                </c:pt>
                <c:pt idx="1360">
                  <c:v>-7.4999999999999997E-3</c:v>
                </c:pt>
                <c:pt idx="1361">
                  <c:v>-7.4999999999999997E-3</c:v>
                </c:pt>
                <c:pt idx="1362">
                  <c:v>-7.4999999999999997E-3</c:v>
                </c:pt>
                <c:pt idx="1363">
                  <c:v>-7.4999999999999997E-3</c:v>
                </c:pt>
                <c:pt idx="1364">
                  <c:v>-7.4999999999999997E-3</c:v>
                </c:pt>
                <c:pt idx="1365">
                  <c:v>-7.5599999999999999E-3</c:v>
                </c:pt>
                <c:pt idx="1366">
                  <c:v>-7.5599999999999999E-3</c:v>
                </c:pt>
                <c:pt idx="1367">
                  <c:v>-7.5599999999999999E-3</c:v>
                </c:pt>
                <c:pt idx="1368">
                  <c:v>-7.5599999999999999E-3</c:v>
                </c:pt>
                <c:pt idx="1369">
                  <c:v>-7.5599999999999999E-3</c:v>
                </c:pt>
                <c:pt idx="1370">
                  <c:v>-7.5599999999999999E-3</c:v>
                </c:pt>
                <c:pt idx="1371">
                  <c:v>-7.5599999999999999E-3</c:v>
                </c:pt>
                <c:pt idx="1372">
                  <c:v>-7.5599999999999999E-3</c:v>
                </c:pt>
                <c:pt idx="1373">
                  <c:v>-7.5599999999999999E-3</c:v>
                </c:pt>
                <c:pt idx="1374">
                  <c:v>-7.5599999999999999E-3</c:v>
                </c:pt>
                <c:pt idx="1375">
                  <c:v>-7.5599999999999999E-3</c:v>
                </c:pt>
                <c:pt idx="1376">
                  <c:v>-7.6099999999999996E-3</c:v>
                </c:pt>
                <c:pt idx="1377">
                  <c:v>-7.6099999999999996E-3</c:v>
                </c:pt>
                <c:pt idx="1378">
                  <c:v>-7.6099999999999996E-3</c:v>
                </c:pt>
                <c:pt idx="1379">
                  <c:v>-7.6099999999999996E-3</c:v>
                </c:pt>
                <c:pt idx="1380">
                  <c:v>-7.6099999999999996E-3</c:v>
                </c:pt>
                <c:pt idx="1381">
                  <c:v>-7.6099999999999996E-3</c:v>
                </c:pt>
                <c:pt idx="1382">
                  <c:v>-7.6099999999999996E-3</c:v>
                </c:pt>
                <c:pt idx="1383">
                  <c:v>-7.6099999999999996E-3</c:v>
                </c:pt>
                <c:pt idx="1384">
                  <c:v>-7.6099999999999996E-3</c:v>
                </c:pt>
                <c:pt idx="1385">
                  <c:v>-7.6099999999999996E-3</c:v>
                </c:pt>
                <c:pt idx="1386">
                  <c:v>-7.6099999999999996E-3</c:v>
                </c:pt>
                <c:pt idx="1387">
                  <c:v>-7.6099999999999996E-3</c:v>
                </c:pt>
                <c:pt idx="1388">
                  <c:v>-7.6099999999999996E-3</c:v>
                </c:pt>
                <c:pt idx="1389">
                  <c:v>-7.6099999999999996E-3</c:v>
                </c:pt>
                <c:pt idx="1390">
                  <c:v>-7.6600000000000001E-3</c:v>
                </c:pt>
                <c:pt idx="1391">
                  <c:v>-7.6600000000000001E-3</c:v>
                </c:pt>
                <c:pt idx="1392">
                  <c:v>-7.6600000000000001E-3</c:v>
                </c:pt>
                <c:pt idx="1393">
                  <c:v>-7.6600000000000001E-3</c:v>
                </c:pt>
                <c:pt idx="1394">
                  <c:v>-7.6600000000000001E-3</c:v>
                </c:pt>
                <c:pt idx="1395">
                  <c:v>-7.6600000000000001E-3</c:v>
                </c:pt>
                <c:pt idx="1396">
                  <c:v>-7.6600000000000001E-3</c:v>
                </c:pt>
                <c:pt idx="1397">
                  <c:v>-7.6600000000000001E-3</c:v>
                </c:pt>
                <c:pt idx="1398">
                  <c:v>-7.6600000000000001E-3</c:v>
                </c:pt>
                <c:pt idx="1399">
                  <c:v>-7.6600000000000001E-3</c:v>
                </c:pt>
                <c:pt idx="1400">
                  <c:v>-7.6600000000000001E-3</c:v>
                </c:pt>
                <c:pt idx="1401">
                  <c:v>-7.6600000000000001E-3</c:v>
                </c:pt>
                <c:pt idx="1402">
                  <c:v>-7.6600000000000001E-3</c:v>
                </c:pt>
                <c:pt idx="1403">
                  <c:v>-7.6600000000000001E-3</c:v>
                </c:pt>
                <c:pt idx="1404">
                  <c:v>-7.6600000000000001E-3</c:v>
                </c:pt>
                <c:pt idx="1405">
                  <c:v>-7.6600000000000001E-3</c:v>
                </c:pt>
                <c:pt idx="1406">
                  <c:v>-7.6600000000000001E-3</c:v>
                </c:pt>
                <c:pt idx="1407">
                  <c:v>-7.6600000000000001E-3</c:v>
                </c:pt>
                <c:pt idx="1408">
                  <c:v>-7.6600000000000001E-3</c:v>
                </c:pt>
                <c:pt idx="1409">
                  <c:v>-7.6600000000000001E-3</c:v>
                </c:pt>
                <c:pt idx="1410">
                  <c:v>-7.6600000000000001E-3</c:v>
                </c:pt>
                <c:pt idx="1411">
                  <c:v>-7.6600000000000001E-3</c:v>
                </c:pt>
                <c:pt idx="1412">
                  <c:v>-7.6600000000000001E-3</c:v>
                </c:pt>
                <c:pt idx="1413">
                  <c:v>-7.6600000000000001E-3</c:v>
                </c:pt>
                <c:pt idx="1414">
                  <c:v>-7.6600000000000001E-3</c:v>
                </c:pt>
                <c:pt idx="1415">
                  <c:v>-7.6600000000000001E-3</c:v>
                </c:pt>
                <c:pt idx="1416">
                  <c:v>-7.6600000000000001E-3</c:v>
                </c:pt>
                <c:pt idx="1417">
                  <c:v>-7.6600000000000001E-3</c:v>
                </c:pt>
                <c:pt idx="1418">
                  <c:v>-7.6600000000000001E-3</c:v>
                </c:pt>
                <c:pt idx="1419">
                  <c:v>-7.6600000000000001E-3</c:v>
                </c:pt>
                <c:pt idx="1420">
                  <c:v>-7.6600000000000001E-3</c:v>
                </c:pt>
                <c:pt idx="1421">
                  <c:v>-7.6600000000000001E-3</c:v>
                </c:pt>
                <c:pt idx="1422">
                  <c:v>-7.6600000000000001E-3</c:v>
                </c:pt>
                <c:pt idx="1423">
                  <c:v>-7.6600000000000001E-3</c:v>
                </c:pt>
                <c:pt idx="1424">
                  <c:v>-7.6600000000000001E-3</c:v>
                </c:pt>
                <c:pt idx="1425">
                  <c:v>-7.6600000000000001E-3</c:v>
                </c:pt>
                <c:pt idx="1426">
                  <c:v>-7.6600000000000001E-3</c:v>
                </c:pt>
                <c:pt idx="1427">
                  <c:v>-7.6099999999999996E-3</c:v>
                </c:pt>
                <c:pt idx="1428">
                  <c:v>-7.6099999999999996E-3</c:v>
                </c:pt>
                <c:pt idx="1429">
                  <c:v>-7.6099999999999996E-3</c:v>
                </c:pt>
                <c:pt idx="1430">
                  <c:v>-7.6099999999999996E-3</c:v>
                </c:pt>
                <c:pt idx="1431">
                  <c:v>-7.6099999999999996E-3</c:v>
                </c:pt>
                <c:pt idx="1432">
                  <c:v>-7.6099999999999996E-3</c:v>
                </c:pt>
                <c:pt idx="1433">
                  <c:v>-7.6099999999999996E-3</c:v>
                </c:pt>
                <c:pt idx="1434">
                  <c:v>-7.6099999999999996E-3</c:v>
                </c:pt>
                <c:pt idx="1435">
                  <c:v>-7.6099999999999996E-3</c:v>
                </c:pt>
                <c:pt idx="1436">
                  <c:v>-7.6099999999999996E-3</c:v>
                </c:pt>
                <c:pt idx="1437">
                  <c:v>-7.6099999999999996E-3</c:v>
                </c:pt>
                <c:pt idx="1438">
                  <c:v>-7.6099999999999996E-3</c:v>
                </c:pt>
                <c:pt idx="1439">
                  <c:v>-7.5599999999999999E-3</c:v>
                </c:pt>
                <c:pt idx="1440">
                  <c:v>-7.5599999999999999E-3</c:v>
                </c:pt>
                <c:pt idx="1441">
                  <c:v>-7.5599999999999999E-3</c:v>
                </c:pt>
                <c:pt idx="1442">
                  <c:v>-7.5599999999999999E-3</c:v>
                </c:pt>
                <c:pt idx="1443">
                  <c:v>-7.5599999999999999E-3</c:v>
                </c:pt>
                <c:pt idx="1444">
                  <c:v>-7.5599999999999999E-3</c:v>
                </c:pt>
                <c:pt idx="1445">
                  <c:v>-7.5599999999999999E-3</c:v>
                </c:pt>
                <c:pt idx="1446">
                  <c:v>-7.5599999999999999E-3</c:v>
                </c:pt>
                <c:pt idx="1447">
                  <c:v>-7.4999999999999997E-3</c:v>
                </c:pt>
                <c:pt idx="1448">
                  <c:v>-7.4999999999999997E-3</c:v>
                </c:pt>
                <c:pt idx="1449">
                  <c:v>-7.4999999999999997E-3</c:v>
                </c:pt>
                <c:pt idx="1450">
                  <c:v>-7.4999999999999997E-3</c:v>
                </c:pt>
                <c:pt idx="1451">
                  <c:v>-7.4999999999999997E-3</c:v>
                </c:pt>
                <c:pt idx="1452">
                  <c:v>-7.4999999999999997E-3</c:v>
                </c:pt>
                <c:pt idx="1453">
                  <c:v>-7.4999999999999997E-3</c:v>
                </c:pt>
                <c:pt idx="1454">
                  <c:v>-7.45E-3</c:v>
                </c:pt>
                <c:pt idx="1455">
                  <c:v>-7.45E-3</c:v>
                </c:pt>
                <c:pt idx="1456">
                  <c:v>-7.45E-3</c:v>
                </c:pt>
                <c:pt idx="1457">
                  <c:v>-7.45E-3</c:v>
                </c:pt>
                <c:pt idx="1458">
                  <c:v>-7.45E-3</c:v>
                </c:pt>
                <c:pt idx="1459">
                  <c:v>-7.45E-3</c:v>
                </c:pt>
                <c:pt idx="1460">
                  <c:v>-7.3899999999999999E-3</c:v>
                </c:pt>
                <c:pt idx="1461">
                  <c:v>-7.3899999999999999E-3</c:v>
                </c:pt>
                <c:pt idx="1462">
                  <c:v>-7.3899999999999999E-3</c:v>
                </c:pt>
                <c:pt idx="1463">
                  <c:v>-7.3899999999999999E-3</c:v>
                </c:pt>
                <c:pt idx="1464">
                  <c:v>-7.3899999999999999E-3</c:v>
                </c:pt>
                <c:pt idx="1465">
                  <c:v>-7.3899999999999999E-3</c:v>
                </c:pt>
                <c:pt idx="1466">
                  <c:v>-7.3400000000000002E-3</c:v>
                </c:pt>
                <c:pt idx="1467">
                  <c:v>-7.3400000000000002E-3</c:v>
                </c:pt>
                <c:pt idx="1468">
                  <c:v>-7.3400000000000002E-3</c:v>
                </c:pt>
                <c:pt idx="1469">
                  <c:v>-7.3400000000000002E-3</c:v>
                </c:pt>
                <c:pt idx="1470">
                  <c:v>-7.3400000000000002E-3</c:v>
                </c:pt>
                <c:pt idx="1471">
                  <c:v>-7.3400000000000002E-3</c:v>
                </c:pt>
                <c:pt idx="1472">
                  <c:v>-7.28E-3</c:v>
                </c:pt>
                <c:pt idx="1473">
                  <c:v>-7.28E-3</c:v>
                </c:pt>
                <c:pt idx="1474">
                  <c:v>-7.28E-3</c:v>
                </c:pt>
                <c:pt idx="1475">
                  <c:v>-7.28E-3</c:v>
                </c:pt>
                <c:pt idx="1476">
                  <c:v>-7.28E-3</c:v>
                </c:pt>
                <c:pt idx="1477">
                  <c:v>-7.28E-3</c:v>
                </c:pt>
                <c:pt idx="1478">
                  <c:v>-7.2300000000000003E-3</c:v>
                </c:pt>
                <c:pt idx="1479">
                  <c:v>-7.2300000000000003E-3</c:v>
                </c:pt>
                <c:pt idx="1480">
                  <c:v>-7.2300000000000003E-3</c:v>
                </c:pt>
                <c:pt idx="1481">
                  <c:v>-7.2300000000000003E-3</c:v>
                </c:pt>
                <c:pt idx="1482">
                  <c:v>-7.2300000000000003E-3</c:v>
                </c:pt>
                <c:pt idx="1483">
                  <c:v>-7.1700000000000002E-3</c:v>
                </c:pt>
                <c:pt idx="1484">
                  <c:v>-7.1700000000000002E-3</c:v>
                </c:pt>
                <c:pt idx="1485">
                  <c:v>-7.1700000000000002E-3</c:v>
                </c:pt>
                <c:pt idx="1486">
                  <c:v>-7.1700000000000002E-3</c:v>
                </c:pt>
                <c:pt idx="1487">
                  <c:v>-7.1700000000000002E-3</c:v>
                </c:pt>
                <c:pt idx="1488">
                  <c:v>-7.1700000000000002E-3</c:v>
                </c:pt>
                <c:pt idx="1489">
                  <c:v>-7.1199999999999996E-3</c:v>
                </c:pt>
                <c:pt idx="1490">
                  <c:v>-7.1199999999999996E-3</c:v>
                </c:pt>
                <c:pt idx="1491">
                  <c:v>-7.1199999999999996E-3</c:v>
                </c:pt>
                <c:pt idx="1492">
                  <c:v>-7.1199999999999996E-3</c:v>
                </c:pt>
                <c:pt idx="1493">
                  <c:v>-7.1199999999999996E-3</c:v>
                </c:pt>
                <c:pt idx="1494">
                  <c:v>-7.0699999999999999E-3</c:v>
                </c:pt>
                <c:pt idx="1495">
                  <c:v>-7.0699999999999999E-3</c:v>
                </c:pt>
                <c:pt idx="1496">
                  <c:v>-7.0699999999999999E-3</c:v>
                </c:pt>
                <c:pt idx="1497">
                  <c:v>-7.0699999999999999E-3</c:v>
                </c:pt>
                <c:pt idx="1498">
                  <c:v>-7.0699999999999999E-3</c:v>
                </c:pt>
                <c:pt idx="1499">
                  <c:v>-7.0099999999999997E-3</c:v>
                </c:pt>
                <c:pt idx="1500">
                  <c:v>-7.0099999999999997E-3</c:v>
                </c:pt>
                <c:pt idx="1501">
                  <c:v>-7.0099999999999997E-3</c:v>
                </c:pt>
                <c:pt idx="1502">
                  <c:v>-7.0099999999999997E-3</c:v>
                </c:pt>
                <c:pt idx="1503">
                  <c:v>-7.0099999999999997E-3</c:v>
                </c:pt>
                <c:pt idx="1504">
                  <c:v>-7.0099999999999997E-3</c:v>
                </c:pt>
                <c:pt idx="1505">
                  <c:v>-6.96E-3</c:v>
                </c:pt>
                <c:pt idx="1506">
                  <c:v>-6.96E-3</c:v>
                </c:pt>
                <c:pt idx="1507">
                  <c:v>-6.96E-3</c:v>
                </c:pt>
                <c:pt idx="1508">
                  <c:v>-6.96E-3</c:v>
                </c:pt>
                <c:pt idx="1509">
                  <c:v>-6.96E-3</c:v>
                </c:pt>
                <c:pt idx="1510">
                  <c:v>-6.8999999999999999E-3</c:v>
                </c:pt>
                <c:pt idx="1511">
                  <c:v>-6.8999999999999999E-3</c:v>
                </c:pt>
                <c:pt idx="1512">
                  <c:v>-6.8999999999999999E-3</c:v>
                </c:pt>
                <c:pt idx="1513">
                  <c:v>-6.8999999999999999E-3</c:v>
                </c:pt>
                <c:pt idx="1514">
                  <c:v>-6.8999999999999999E-3</c:v>
                </c:pt>
                <c:pt idx="1515">
                  <c:v>-6.8999999999999999E-3</c:v>
                </c:pt>
                <c:pt idx="1516">
                  <c:v>-6.8500000000000002E-3</c:v>
                </c:pt>
                <c:pt idx="1517">
                  <c:v>-6.8500000000000002E-3</c:v>
                </c:pt>
                <c:pt idx="1518">
                  <c:v>-6.8500000000000002E-3</c:v>
                </c:pt>
                <c:pt idx="1519">
                  <c:v>-6.8500000000000002E-3</c:v>
                </c:pt>
                <c:pt idx="1520">
                  <c:v>-6.8500000000000002E-3</c:v>
                </c:pt>
                <c:pt idx="1521">
                  <c:v>-6.8500000000000002E-3</c:v>
                </c:pt>
                <c:pt idx="1522">
                  <c:v>-6.79E-3</c:v>
                </c:pt>
                <c:pt idx="1523">
                  <c:v>-6.79E-3</c:v>
                </c:pt>
                <c:pt idx="1524">
                  <c:v>-6.79E-3</c:v>
                </c:pt>
                <c:pt idx="1525">
                  <c:v>-6.79E-3</c:v>
                </c:pt>
                <c:pt idx="1526">
                  <c:v>-6.79E-3</c:v>
                </c:pt>
                <c:pt idx="1527">
                  <c:v>-6.7400000000000003E-3</c:v>
                </c:pt>
                <c:pt idx="1528">
                  <c:v>-6.7400000000000003E-3</c:v>
                </c:pt>
                <c:pt idx="1529">
                  <c:v>-6.7400000000000003E-3</c:v>
                </c:pt>
                <c:pt idx="1530">
                  <c:v>-6.7400000000000003E-3</c:v>
                </c:pt>
                <c:pt idx="1531">
                  <c:v>-6.7400000000000003E-3</c:v>
                </c:pt>
                <c:pt idx="1532">
                  <c:v>-6.7400000000000003E-3</c:v>
                </c:pt>
                <c:pt idx="1533">
                  <c:v>-6.6800000000000002E-3</c:v>
                </c:pt>
                <c:pt idx="1534">
                  <c:v>-6.6800000000000002E-3</c:v>
                </c:pt>
                <c:pt idx="1535">
                  <c:v>-6.6800000000000002E-3</c:v>
                </c:pt>
                <c:pt idx="1536">
                  <c:v>-6.6800000000000002E-3</c:v>
                </c:pt>
                <c:pt idx="1537">
                  <c:v>-6.6800000000000002E-3</c:v>
                </c:pt>
                <c:pt idx="1538">
                  <c:v>-6.6299999999999996E-3</c:v>
                </c:pt>
                <c:pt idx="1539">
                  <c:v>-6.6299999999999996E-3</c:v>
                </c:pt>
                <c:pt idx="1540">
                  <c:v>-6.6299999999999996E-3</c:v>
                </c:pt>
                <c:pt idx="1541">
                  <c:v>-6.6299999999999996E-3</c:v>
                </c:pt>
                <c:pt idx="1542">
                  <c:v>-6.6299999999999996E-3</c:v>
                </c:pt>
                <c:pt idx="1543">
                  <c:v>-6.5799999999999999E-3</c:v>
                </c:pt>
                <c:pt idx="1544">
                  <c:v>-6.5799999999999999E-3</c:v>
                </c:pt>
                <c:pt idx="1545">
                  <c:v>-6.5799999999999999E-3</c:v>
                </c:pt>
                <c:pt idx="1546">
                  <c:v>-6.5799999999999999E-3</c:v>
                </c:pt>
                <c:pt idx="1547">
                  <c:v>-6.5799999999999999E-3</c:v>
                </c:pt>
                <c:pt idx="1548">
                  <c:v>-6.5799999999999999E-3</c:v>
                </c:pt>
                <c:pt idx="1549">
                  <c:v>-6.5199999999999998E-3</c:v>
                </c:pt>
                <c:pt idx="1550">
                  <c:v>-6.5199999999999998E-3</c:v>
                </c:pt>
                <c:pt idx="1551">
                  <c:v>-6.5199999999999998E-3</c:v>
                </c:pt>
                <c:pt idx="1552">
                  <c:v>-6.5199999999999998E-3</c:v>
                </c:pt>
                <c:pt idx="1553">
                  <c:v>-6.5199999999999998E-3</c:v>
                </c:pt>
                <c:pt idx="1554">
                  <c:v>-6.4700000000000001E-3</c:v>
                </c:pt>
                <c:pt idx="1555">
                  <c:v>-6.4700000000000001E-3</c:v>
                </c:pt>
                <c:pt idx="1556">
                  <c:v>-6.4700000000000001E-3</c:v>
                </c:pt>
                <c:pt idx="1557">
                  <c:v>-6.4700000000000001E-3</c:v>
                </c:pt>
                <c:pt idx="1558">
                  <c:v>-6.4700000000000001E-3</c:v>
                </c:pt>
                <c:pt idx="1559">
                  <c:v>-6.4099999999999999E-3</c:v>
                </c:pt>
                <c:pt idx="1560">
                  <c:v>-6.4099999999999999E-3</c:v>
                </c:pt>
                <c:pt idx="1561">
                  <c:v>-6.4099999999999999E-3</c:v>
                </c:pt>
                <c:pt idx="1562">
                  <c:v>-6.4099999999999999E-3</c:v>
                </c:pt>
                <c:pt idx="1563">
                  <c:v>-6.4099999999999999E-3</c:v>
                </c:pt>
                <c:pt idx="1564">
                  <c:v>-6.3600000000000002E-3</c:v>
                </c:pt>
                <c:pt idx="1565">
                  <c:v>-6.3600000000000002E-3</c:v>
                </c:pt>
                <c:pt idx="1566">
                  <c:v>-6.3600000000000002E-3</c:v>
                </c:pt>
                <c:pt idx="1567">
                  <c:v>-6.3600000000000002E-3</c:v>
                </c:pt>
                <c:pt idx="1568">
                  <c:v>-6.3600000000000002E-3</c:v>
                </c:pt>
                <c:pt idx="1569">
                  <c:v>-6.3E-3</c:v>
                </c:pt>
                <c:pt idx="1570">
                  <c:v>-6.3E-3</c:v>
                </c:pt>
                <c:pt idx="1571">
                  <c:v>-6.3E-3</c:v>
                </c:pt>
                <c:pt idx="1572">
                  <c:v>-6.3E-3</c:v>
                </c:pt>
                <c:pt idx="1573">
                  <c:v>-6.3E-3</c:v>
                </c:pt>
                <c:pt idx="1574">
                  <c:v>-6.2500000000000003E-3</c:v>
                </c:pt>
                <c:pt idx="1575">
                  <c:v>-6.2500000000000003E-3</c:v>
                </c:pt>
                <c:pt idx="1576">
                  <c:v>-6.2500000000000003E-3</c:v>
                </c:pt>
                <c:pt idx="1577">
                  <c:v>-6.2500000000000003E-3</c:v>
                </c:pt>
                <c:pt idx="1578">
                  <c:v>-6.2500000000000003E-3</c:v>
                </c:pt>
                <c:pt idx="1579">
                  <c:v>-6.2500000000000003E-3</c:v>
                </c:pt>
                <c:pt idx="1580">
                  <c:v>-6.1900000000000002E-3</c:v>
                </c:pt>
                <c:pt idx="1581">
                  <c:v>-6.1900000000000002E-3</c:v>
                </c:pt>
                <c:pt idx="1582">
                  <c:v>-6.1900000000000002E-3</c:v>
                </c:pt>
                <c:pt idx="1583">
                  <c:v>-6.1900000000000002E-3</c:v>
                </c:pt>
                <c:pt idx="1584">
                  <c:v>-6.1900000000000002E-3</c:v>
                </c:pt>
                <c:pt idx="1585">
                  <c:v>-6.1399999999999996E-3</c:v>
                </c:pt>
                <c:pt idx="1586">
                  <c:v>-6.1399999999999996E-3</c:v>
                </c:pt>
                <c:pt idx="1587">
                  <c:v>-6.1399999999999996E-3</c:v>
                </c:pt>
                <c:pt idx="1588">
                  <c:v>-6.1399999999999996E-3</c:v>
                </c:pt>
                <c:pt idx="1589">
                  <c:v>-6.1399999999999996E-3</c:v>
                </c:pt>
                <c:pt idx="1590">
                  <c:v>-6.0800000000000003E-3</c:v>
                </c:pt>
                <c:pt idx="1591">
                  <c:v>-6.0800000000000003E-3</c:v>
                </c:pt>
                <c:pt idx="1592">
                  <c:v>-6.0800000000000003E-3</c:v>
                </c:pt>
                <c:pt idx="1593">
                  <c:v>-6.0800000000000003E-3</c:v>
                </c:pt>
                <c:pt idx="1594">
                  <c:v>-6.0800000000000003E-3</c:v>
                </c:pt>
                <c:pt idx="1595">
                  <c:v>-6.0800000000000003E-3</c:v>
                </c:pt>
                <c:pt idx="1596">
                  <c:v>-6.0800000000000003E-3</c:v>
                </c:pt>
                <c:pt idx="1597">
                  <c:v>-6.0299999999999998E-3</c:v>
                </c:pt>
                <c:pt idx="1598">
                  <c:v>-6.0299999999999998E-3</c:v>
                </c:pt>
                <c:pt idx="1599">
                  <c:v>-6.0299999999999998E-3</c:v>
                </c:pt>
                <c:pt idx="1600">
                  <c:v>-6.0299999999999998E-3</c:v>
                </c:pt>
                <c:pt idx="1601">
                  <c:v>-6.0299999999999998E-3</c:v>
                </c:pt>
                <c:pt idx="1602">
                  <c:v>-6.0299999999999998E-3</c:v>
                </c:pt>
                <c:pt idx="1603">
                  <c:v>-5.9800000000000001E-3</c:v>
                </c:pt>
                <c:pt idx="1604">
                  <c:v>-5.9800000000000001E-3</c:v>
                </c:pt>
                <c:pt idx="1605">
                  <c:v>-5.9800000000000001E-3</c:v>
                </c:pt>
                <c:pt idx="1606">
                  <c:v>-5.9800000000000001E-3</c:v>
                </c:pt>
                <c:pt idx="1607">
                  <c:v>-5.9800000000000001E-3</c:v>
                </c:pt>
                <c:pt idx="1608">
                  <c:v>-5.9800000000000001E-3</c:v>
                </c:pt>
                <c:pt idx="1609">
                  <c:v>-5.9800000000000001E-3</c:v>
                </c:pt>
                <c:pt idx="1610">
                  <c:v>-5.9800000000000001E-3</c:v>
                </c:pt>
                <c:pt idx="1611">
                  <c:v>-5.9199999999999999E-3</c:v>
                </c:pt>
                <c:pt idx="1612">
                  <c:v>-5.9199999999999999E-3</c:v>
                </c:pt>
                <c:pt idx="1613">
                  <c:v>-5.9199999999999999E-3</c:v>
                </c:pt>
                <c:pt idx="1614">
                  <c:v>-5.9199999999999999E-3</c:v>
                </c:pt>
                <c:pt idx="1615">
                  <c:v>-5.9199999999999999E-3</c:v>
                </c:pt>
                <c:pt idx="1616">
                  <c:v>-5.9199999999999999E-3</c:v>
                </c:pt>
                <c:pt idx="1617">
                  <c:v>-5.9199999999999999E-3</c:v>
                </c:pt>
                <c:pt idx="1618">
                  <c:v>-5.9199999999999999E-3</c:v>
                </c:pt>
                <c:pt idx="1619">
                  <c:v>-5.9199999999999999E-3</c:v>
                </c:pt>
                <c:pt idx="1620">
                  <c:v>-5.9199999999999999E-3</c:v>
                </c:pt>
                <c:pt idx="1621">
                  <c:v>-5.9199999999999999E-3</c:v>
                </c:pt>
                <c:pt idx="1622">
                  <c:v>-5.8700000000000002E-3</c:v>
                </c:pt>
                <c:pt idx="1623">
                  <c:v>-5.8700000000000002E-3</c:v>
                </c:pt>
                <c:pt idx="1624">
                  <c:v>-5.8700000000000002E-3</c:v>
                </c:pt>
                <c:pt idx="1625">
                  <c:v>-5.8700000000000002E-3</c:v>
                </c:pt>
                <c:pt idx="1626">
                  <c:v>-5.8700000000000002E-3</c:v>
                </c:pt>
                <c:pt idx="1627">
                  <c:v>-5.8700000000000002E-3</c:v>
                </c:pt>
                <c:pt idx="1628">
                  <c:v>-5.8700000000000002E-3</c:v>
                </c:pt>
                <c:pt idx="1629">
                  <c:v>-5.8700000000000002E-3</c:v>
                </c:pt>
                <c:pt idx="1630">
                  <c:v>-5.8700000000000002E-3</c:v>
                </c:pt>
                <c:pt idx="1631">
                  <c:v>-5.8700000000000002E-3</c:v>
                </c:pt>
                <c:pt idx="1632">
                  <c:v>-5.8700000000000002E-3</c:v>
                </c:pt>
                <c:pt idx="1633">
                  <c:v>-5.8700000000000002E-3</c:v>
                </c:pt>
                <c:pt idx="1634">
                  <c:v>-5.8700000000000002E-3</c:v>
                </c:pt>
                <c:pt idx="1635">
                  <c:v>-5.8700000000000002E-3</c:v>
                </c:pt>
                <c:pt idx="1636">
                  <c:v>-5.8700000000000002E-3</c:v>
                </c:pt>
                <c:pt idx="1637">
                  <c:v>-5.8700000000000002E-3</c:v>
                </c:pt>
                <c:pt idx="1638">
                  <c:v>-5.8700000000000002E-3</c:v>
                </c:pt>
                <c:pt idx="1639">
                  <c:v>-5.8700000000000002E-3</c:v>
                </c:pt>
                <c:pt idx="1640">
                  <c:v>-5.8700000000000002E-3</c:v>
                </c:pt>
                <c:pt idx="1641">
                  <c:v>-5.8700000000000002E-3</c:v>
                </c:pt>
                <c:pt idx="1642">
                  <c:v>-5.8700000000000002E-3</c:v>
                </c:pt>
                <c:pt idx="1643">
                  <c:v>-5.8700000000000002E-3</c:v>
                </c:pt>
                <c:pt idx="1644">
                  <c:v>-5.8700000000000002E-3</c:v>
                </c:pt>
                <c:pt idx="1645">
                  <c:v>-5.8700000000000002E-3</c:v>
                </c:pt>
                <c:pt idx="1646">
                  <c:v>-5.8700000000000002E-3</c:v>
                </c:pt>
                <c:pt idx="1647">
                  <c:v>-5.8700000000000002E-3</c:v>
                </c:pt>
                <c:pt idx="1648">
                  <c:v>-5.8700000000000002E-3</c:v>
                </c:pt>
                <c:pt idx="1649">
                  <c:v>-5.8700000000000002E-3</c:v>
                </c:pt>
                <c:pt idx="1650">
                  <c:v>-5.8700000000000002E-3</c:v>
                </c:pt>
                <c:pt idx="1651">
                  <c:v>-5.8700000000000002E-3</c:v>
                </c:pt>
                <c:pt idx="1652">
                  <c:v>-5.8700000000000002E-3</c:v>
                </c:pt>
                <c:pt idx="1653">
                  <c:v>-5.8700000000000002E-3</c:v>
                </c:pt>
                <c:pt idx="1654">
                  <c:v>-5.8700000000000002E-3</c:v>
                </c:pt>
                <c:pt idx="1655">
                  <c:v>-5.8700000000000002E-3</c:v>
                </c:pt>
                <c:pt idx="1656">
                  <c:v>-5.8700000000000002E-3</c:v>
                </c:pt>
                <c:pt idx="1657">
                  <c:v>-5.8700000000000002E-3</c:v>
                </c:pt>
                <c:pt idx="1658">
                  <c:v>-5.8700000000000002E-3</c:v>
                </c:pt>
                <c:pt idx="1659">
                  <c:v>-5.8700000000000002E-3</c:v>
                </c:pt>
                <c:pt idx="1660">
                  <c:v>-5.8700000000000002E-3</c:v>
                </c:pt>
                <c:pt idx="1661">
                  <c:v>-5.8700000000000002E-3</c:v>
                </c:pt>
                <c:pt idx="1662">
                  <c:v>-5.9199999999999999E-3</c:v>
                </c:pt>
                <c:pt idx="1663">
                  <c:v>-5.9199999999999999E-3</c:v>
                </c:pt>
                <c:pt idx="1664">
                  <c:v>-5.9199999999999999E-3</c:v>
                </c:pt>
                <c:pt idx="1665">
                  <c:v>-5.9199999999999999E-3</c:v>
                </c:pt>
                <c:pt idx="1666">
                  <c:v>-5.9199999999999999E-3</c:v>
                </c:pt>
                <c:pt idx="1667">
                  <c:v>-5.9199999999999999E-3</c:v>
                </c:pt>
                <c:pt idx="1668">
                  <c:v>-5.9199999999999999E-3</c:v>
                </c:pt>
                <c:pt idx="1669">
                  <c:v>-5.9199999999999999E-3</c:v>
                </c:pt>
                <c:pt idx="1670">
                  <c:v>-5.9199999999999999E-3</c:v>
                </c:pt>
                <c:pt idx="1671">
                  <c:v>-5.9199999999999999E-3</c:v>
                </c:pt>
                <c:pt idx="1672">
                  <c:v>-5.9199999999999999E-3</c:v>
                </c:pt>
                <c:pt idx="1673">
                  <c:v>-5.9199999999999999E-3</c:v>
                </c:pt>
                <c:pt idx="1674">
                  <c:v>-5.9199999999999999E-3</c:v>
                </c:pt>
                <c:pt idx="1675">
                  <c:v>-5.9199999999999999E-3</c:v>
                </c:pt>
                <c:pt idx="1676">
                  <c:v>-5.9199999999999999E-3</c:v>
                </c:pt>
                <c:pt idx="1677">
                  <c:v>-5.9199999999999999E-3</c:v>
                </c:pt>
                <c:pt idx="1678">
                  <c:v>-5.9199999999999999E-3</c:v>
                </c:pt>
                <c:pt idx="1679">
                  <c:v>-5.9199999999999999E-3</c:v>
                </c:pt>
                <c:pt idx="1680">
                  <c:v>-5.9199999999999999E-3</c:v>
                </c:pt>
                <c:pt idx="1681">
                  <c:v>-5.9199999999999999E-3</c:v>
                </c:pt>
                <c:pt idx="1682">
                  <c:v>-5.9199999999999999E-3</c:v>
                </c:pt>
                <c:pt idx="1683">
                  <c:v>-5.9199999999999999E-3</c:v>
                </c:pt>
                <c:pt idx="1684">
                  <c:v>-5.9199999999999999E-3</c:v>
                </c:pt>
                <c:pt idx="1685">
                  <c:v>-5.9199999999999999E-3</c:v>
                </c:pt>
                <c:pt idx="1686">
                  <c:v>-5.9199999999999999E-3</c:v>
                </c:pt>
                <c:pt idx="1687">
                  <c:v>-5.9199999999999999E-3</c:v>
                </c:pt>
                <c:pt idx="1688">
                  <c:v>-5.9800000000000001E-3</c:v>
                </c:pt>
                <c:pt idx="1689">
                  <c:v>-5.9800000000000001E-3</c:v>
                </c:pt>
                <c:pt idx="1690">
                  <c:v>-5.9800000000000001E-3</c:v>
                </c:pt>
                <c:pt idx="1691">
                  <c:v>-5.9800000000000001E-3</c:v>
                </c:pt>
                <c:pt idx="1692">
                  <c:v>-5.9800000000000001E-3</c:v>
                </c:pt>
                <c:pt idx="1693">
                  <c:v>-5.9800000000000001E-3</c:v>
                </c:pt>
                <c:pt idx="1694">
                  <c:v>-5.9800000000000001E-3</c:v>
                </c:pt>
                <c:pt idx="1695">
                  <c:v>-5.9800000000000001E-3</c:v>
                </c:pt>
                <c:pt idx="1696">
                  <c:v>-5.9800000000000001E-3</c:v>
                </c:pt>
                <c:pt idx="1697">
                  <c:v>-5.9199999999999999E-3</c:v>
                </c:pt>
                <c:pt idx="1698">
                  <c:v>-5.9199999999999999E-3</c:v>
                </c:pt>
                <c:pt idx="1699">
                  <c:v>-5.9199999999999999E-3</c:v>
                </c:pt>
                <c:pt idx="1700">
                  <c:v>-5.9199999999999999E-3</c:v>
                </c:pt>
                <c:pt idx="1701">
                  <c:v>-5.9199999999999999E-3</c:v>
                </c:pt>
                <c:pt idx="1702">
                  <c:v>-5.9199999999999999E-3</c:v>
                </c:pt>
                <c:pt idx="1703">
                  <c:v>-5.9199999999999999E-3</c:v>
                </c:pt>
                <c:pt idx="1704">
                  <c:v>-5.9199999999999999E-3</c:v>
                </c:pt>
                <c:pt idx="1705">
                  <c:v>-5.9199999999999999E-3</c:v>
                </c:pt>
                <c:pt idx="1706">
                  <c:v>-5.9199999999999999E-3</c:v>
                </c:pt>
                <c:pt idx="1707">
                  <c:v>-5.9199999999999999E-3</c:v>
                </c:pt>
                <c:pt idx="1708">
                  <c:v>-5.9199999999999999E-3</c:v>
                </c:pt>
                <c:pt idx="1709">
                  <c:v>-5.9199999999999999E-3</c:v>
                </c:pt>
                <c:pt idx="1710">
                  <c:v>-5.9199999999999999E-3</c:v>
                </c:pt>
                <c:pt idx="1711">
                  <c:v>-5.9199999999999999E-3</c:v>
                </c:pt>
                <c:pt idx="1712">
                  <c:v>-5.9199999999999999E-3</c:v>
                </c:pt>
                <c:pt idx="1713">
                  <c:v>-5.8700000000000002E-3</c:v>
                </c:pt>
                <c:pt idx="1714">
                  <c:v>-5.8700000000000002E-3</c:v>
                </c:pt>
                <c:pt idx="1715">
                  <c:v>-5.8700000000000002E-3</c:v>
                </c:pt>
                <c:pt idx="1716">
                  <c:v>-5.8700000000000002E-3</c:v>
                </c:pt>
                <c:pt idx="1717">
                  <c:v>-5.8700000000000002E-3</c:v>
                </c:pt>
                <c:pt idx="1718">
                  <c:v>-5.8700000000000002E-3</c:v>
                </c:pt>
                <c:pt idx="1719">
                  <c:v>-5.8700000000000002E-3</c:v>
                </c:pt>
                <c:pt idx="1720">
                  <c:v>-5.8700000000000002E-3</c:v>
                </c:pt>
                <c:pt idx="1721">
                  <c:v>-5.8100000000000001E-3</c:v>
                </c:pt>
                <c:pt idx="1722">
                  <c:v>-5.8100000000000001E-3</c:v>
                </c:pt>
                <c:pt idx="1723">
                  <c:v>-5.8100000000000001E-3</c:v>
                </c:pt>
                <c:pt idx="1724">
                  <c:v>-5.8100000000000001E-3</c:v>
                </c:pt>
                <c:pt idx="1725">
                  <c:v>-5.8100000000000001E-3</c:v>
                </c:pt>
                <c:pt idx="1726">
                  <c:v>-5.8100000000000001E-3</c:v>
                </c:pt>
                <c:pt idx="1727">
                  <c:v>-5.7600000000000004E-3</c:v>
                </c:pt>
                <c:pt idx="1728">
                  <c:v>-5.7600000000000004E-3</c:v>
                </c:pt>
                <c:pt idx="1729">
                  <c:v>-5.7600000000000004E-3</c:v>
                </c:pt>
                <c:pt idx="1730">
                  <c:v>-5.7600000000000004E-3</c:v>
                </c:pt>
                <c:pt idx="1731">
                  <c:v>-5.7600000000000004E-3</c:v>
                </c:pt>
                <c:pt idx="1732">
                  <c:v>-5.7600000000000004E-3</c:v>
                </c:pt>
                <c:pt idx="1733">
                  <c:v>-5.7000000000000002E-3</c:v>
                </c:pt>
                <c:pt idx="1734">
                  <c:v>-5.7000000000000002E-3</c:v>
                </c:pt>
                <c:pt idx="1735">
                  <c:v>-5.7000000000000002E-3</c:v>
                </c:pt>
                <c:pt idx="1736">
                  <c:v>-5.7000000000000002E-3</c:v>
                </c:pt>
                <c:pt idx="1737">
                  <c:v>-5.7000000000000002E-3</c:v>
                </c:pt>
                <c:pt idx="1738">
                  <c:v>-5.6499999999999996E-3</c:v>
                </c:pt>
                <c:pt idx="1739">
                  <c:v>-5.6499999999999996E-3</c:v>
                </c:pt>
                <c:pt idx="1740">
                  <c:v>-5.6499999999999996E-3</c:v>
                </c:pt>
                <c:pt idx="1741">
                  <c:v>-5.6499999999999996E-3</c:v>
                </c:pt>
                <c:pt idx="1742">
                  <c:v>-5.5900000000000004E-3</c:v>
                </c:pt>
                <c:pt idx="1743">
                  <c:v>-5.5900000000000004E-3</c:v>
                </c:pt>
                <c:pt idx="1744">
                  <c:v>-5.5900000000000004E-3</c:v>
                </c:pt>
                <c:pt idx="1745">
                  <c:v>-5.5900000000000004E-3</c:v>
                </c:pt>
                <c:pt idx="1746">
                  <c:v>-5.5900000000000004E-3</c:v>
                </c:pt>
                <c:pt idx="1747">
                  <c:v>-5.5399999999999998E-3</c:v>
                </c:pt>
                <c:pt idx="1748">
                  <c:v>-5.5399999999999998E-3</c:v>
                </c:pt>
                <c:pt idx="1749">
                  <c:v>-5.5399999999999998E-3</c:v>
                </c:pt>
                <c:pt idx="1750">
                  <c:v>-5.5399999999999998E-3</c:v>
                </c:pt>
                <c:pt idx="1751">
                  <c:v>-5.5399999999999998E-3</c:v>
                </c:pt>
                <c:pt idx="1752">
                  <c:v>-5.4900000000000001E-3</c:v>
                </c:pt>
                <c:pt idx="1753">
                  <c:v>-5.4900000000000001E-3</c:v>
                </c:pt>
                <c:pt idx="1754">
                  <c:v>-5.4900000000000001E-3</c:v>
                </c:pt>
                <c:pt idx="1755">
                  <c:v>-5.4900000000000001E-3</c:v>
                </c:pt>
                <c:pt idx="1756">
                  <c:v>-5.4299999999999999E-3</c:v>
                </c:pt>
                <c:pt idx="1757">
                  <c:v>-5.4299999999999999E-3</c:v>
                </c:pt>
                <c:pt idx="1758">
                  <c:v>-5.4299999999999999E-3</c:v>
                </c:pt>
                <c:pt idx="1759">
                  <c:v>-5.4299999999999999E-3</c:v>
                </c:pt>
                <c:pt idx="1760">
                  <c:v>-5.4299999999999999E-3</c:v>
                </c:pt>
                <c:pt idx="1761">
                  <c:v>-5.3800000000000002E-3</c:v>
                </c:pt>
                <c:pt idx="1762">
                  <c:v>-5.3800000000000002E-3</c:v>
                </c:pt>
                <c:pt idx="1763">
                  <c:v>-5.3800000000000002E-3</c:v>
                </c:pt>
                <c:pt idx="1764">
                  <c:v>-5.3800000000000002E-3</c:v>
                </c:pt>
                <c:pt idx="1765">
                  <c:v>-5.3800000000000002E-3</c:v>
                </c:pt>
                <c:pt idx="1766">
                  <c:v>-5.3800000000000002E-3</c:v>
                </c:pt>
                <c:pt idx="1767">
                  <c:v>-5.3200000000000001E-3</c:v>
                </c:pt>
                <c:pt idx="1768">
                  <c:v>-5.3200000000000001E-3</c:v>
                </c:pt>
                <c:pt idx="1769">
                  <c:v>-5.3200000000000001E-3</c:v>
                </c:pt>
                <c:pt idx="1770">
                  <c:v>-5.3200000000000001E-3</c:v>
                </c:pt>
                <c:pt idx="1771">
                  <c:v>-5.3200000000000001E-3</c:v>
                </c:pt>
                <c:pt idx="1772">
                  <c:v>-5.3200000000000001E-3</c:v>
                </c:pt>
                <c:pt idx="1773">
                  <c:v>-5.3200000000000001E-3</c:v>
                </c:pt>
                <c:pt idx="1774">
                  <c:v>-5.3200000000000001E-3</c:v>
                </c:pt>
                <c:pt idx="1775">
                  <c:v>-5.2700000000000004E-3</c:v>
                </c:pt>
                <c:pt idx="1776">
                  <c:v>-5.2700000000000004E-3</c:v>
                </c:pt>
                <c:pt idx="1777">
                  <c:v>-5.2700000000000004E-3</c:v>
                </c:pt>
                <c:pt idx="1778">
                  <c:v>-5.2700000000000004E-3</c:v>
                </c:pt>
                <c:pt idx="1779">
                  <c:v>-5.2700000000000004E-3</c:v>
                </c:pt>
                <c:pt idx="1780">
                  <c:v>-5.2700000000000004E-3</c:v>
                </c:pt>
                <c:pt idx="1781">
                  <c:v>-5.2700000000000004E-3</c:v>
                </c:pt>
                <c:pt idx="1782">
                  <c:v>-5.2700000000000004E-3</c:v>
                </c:pt>
                <c:pt idx="1783">
                  <c:v>-5.2700000000000004E-3</c:v>
                </c:pt>
                <c:pt idx="1784">
                  <c:v>-5.2700000000000004E-3</c:v>
                </c:pt>
                <c:pt idx="1785">
                  <c:v>-5.2700000000000004E-3</c:v>
                </c:pt>
                <c:pt idx="1786">
                  <c:v>-5.2700000000000004E-3</c:v>
                </c:pt>
                <c:pt idx="1787">
                  <c:v>-5.2700000000000004E-3</c:v>
                </c:pt>
                <c:pt idx="1788">
                  <c:v>-5.2700000000000004E-3</c:v>
                </c:pt>
                <c:pt idx="1789">
                  <c:v>-5.2700000000000004E-3</c:v>
                </c:pt>
                <c:pt idx="1790">
                  <c:v>-5.2700000000000004E-3</c:v>
                </c:pt>
                <c:pt idx="1791">
                  <c:v>-5.2700000000000004E-3</c:v>
                </c:pt>
                <c:pt idx="1792">
                  <c:v>-5.2700000000000004E-3</c:v>
                </c:pt>
                <c:pt idx="1793">
                  <c:v>-5.2700000000000004E-3</c:v>
                </c:pt>
                <c:pt idx="1794">
                  <c:v>-5.2700000000000004E-3</c:v>
                </c:pt>
                <c:pt idx="1795">
                  <c:v>-5.2700000000000004E-3</c:v>
                </c:pt>
                <c:pt idx="1796">
                  <c:v>-5.2700000000000004E-3</c:v>
                </c:pt>
                <c:pt idx="1797">
                  <c:v>-5.2700000000000004E-3</c:v>
                </c:pt>
                <c:pt idx="1798">
                  <c:v>-5.2700000000000004E-3</c:v>
                </c:pt>
                <c:pt idx="1799">
                  <c:v>-5.2700000000000004E-3</c:v>
                </c:pt>
                <c:pt idx="1800">
                  <c:v>-5.3200000000000001E-3</c:v>
                </c:pt>
                <c:pt idx="1801">
                  <c:v>-5.3200000000000001E-3</c:v>
                </c:pt>
                <c:pt idx="1802">
                  <c:v>-5.3200000000000001E-3</c:v>
                </c:pt>
                <c:pt idx="1803">
                  <c:v>-5.3200000000000001E-3</c:v>
                </c:pt>
                <c:pt idx="1804">
                  <c:v>-5.3200000000000001E-3</c:v>
                </c:pt>
                <c:pt idx="1805">
                  <c:v>-5.3200000000000001E-3</c:v>
                </c:pt>
                <c:pt idx="1806">
                  <c:v>-5.3800000000000002E-3</c:v>
                </c:pt>
                <c:pt idx="1807">
                  <c:v>-5.3800000000000002E-3</c:v>
                </c:pt>
                <c:pt idx="1808">
                  <c:v>-5.3800000000000002E-3</c:v>
                </c:pt>
                <c:pt idx="1809">
                  <c:v>-5.3800000000000002E-3</c:v>
                </c:pt>
                <c:pt idx="1810">
                  <c:v>-5.3800000000000002E-3</c:v>
                </c:pt>
                <c:pt idx="1811">
                  <c:v>-5.4299999999999999E-3</c:v>
                </c:pt>
                <c:pt idx="1812">
                  <c:v>-5.4299999999999999E-3</c:v>
                </c:pt>
                <c:pt idx="1813">
                  <c:v>-5.4299999999999999E-3</c:v>
                </c:pt>
                <c:pt idx="1814">
                  <c:v>-5.4299999999999999E-3</c:v>
                </c:pt>
                <c:pt idx="1815">
                  <c:v>-5.4900000000000001E-3</c:v>
                </c:pt>
                <c:pt idx="1816">
                  <c:v>-5.4900000000000001E-3</c:v>
                </c:pt>
                <c:pt idx="1817">
                  <c:v>-5.4900000000000001E-3</c:v>
                </c:pt>
                <c:pt idx="1818">
                  <c:v>-5.4900000000000001E-3</c:v>
                </c:pt>
                <c:pt idx="1819">
                  <c:v>-5.5399999999999998E-3</c:v>
                </c:pt>
                <c:pt idx="1820">
                  <c:v>-5.5399999999999998E-3</c:v>
                </c:pt>
                <c:pt idx="1821">
                  <c:v>-5.5399999999999998E-3</c:v>
                </c:pt>
                <c:pt idx="1822">
                  <c:v>-5.5900000000000004E-3</c:v>
                </c:pt>
                <c:pt idx="1823">
                  <c:v>-5.5900000000000004E-3</c:v>
                </c:pt>
                <c:pt idx="1824">
                  <c:v>-5.5900000000000004E-3</c:v>
                </c:pt>
                <c:pt idx="1825">
                  <c:v>-5.5900000000000004E-3</c:v>
                </c:pt>
                <c:pt idx="1826">
                  <c:v>-5.6499999999999996E-3</c:v>
                </c:pt>
                <c:pt idx="1827">
                  <c:v>-5.6499999999999996E-3</c:v>
                </c:pt>
                <c:pt idx="1828">
                  <c:v>-5.6499999999999996E-3</c:v>
                </c:pt>
                <c:pt idx="1829">
                  <c:v>-5.7000000000000002E-3</c:v>
                </c:pt>
                <c:pt idx="1830">
                  <c:v>-5.7000000000000002E-3</c:v>
                </c:pt>
                <c:pt idx="1831">
                  <c:v>-5.7000000000000002E-3</c:v>
                </c:pt>
                <c:pt idx="1832">
                  <c:v>-5.7600000000000004E-3</c:v>
                </c:pt>
                <c:pt idx="1833">
                  <c:v>-5.7600000000000004E-3</c:v>
                </c:pt>
                <c:pt idx="1834">
                  <c:v>-5.7600000000000004E-3</c:v>
                </c:pt>
                <c:pt idx="1835">
                  <c:v>-5.8100000000000001E-3</c:v>
                </c:pt>
                <c:pt idx="1836">
                  <c:v>-5.8100000000000001E-3</c:v>
                </c:pt>
                <c:pt idx="1837">
                  <c:v>-5.8100000000000001E-3</c:v>
                </c:pt>
                <c:pt idx="1838">
                  <c:v>-5.8700000000000002E-3</c:v>
                </c:pt>
                <c:pt idx="1839">
                  <c:v>-5.8700000000000002E-3</c:v>
                </c:pt>
                <c:pt idx="1840">
                  <c:v>-5.8700000000000002E-3</c:v>
                </c:pt>
                <c:pt idx="1841">
                  <c:v>-5.9199999999999999E-3</c:v>
                </c:pt>
                <c:pt idx="1842">
                  <c:v>-5.9199999999999999E-3</c:v>
                </c:pt>
                <c:pt idx="1843">
                  <c:v>-5.9199999999999999E-3</c:v>
                </c:pt>
                <c:pt idx="1844">
                  <c:v>-5.9800000000000001E-3</c:v>
                </c:pt>
                <c:pt idx="1845">
                  <c:v>-5.9800000000000001E-3</c:v>
                </c:pt>
                <c:pt idx="1846">
                  <c:v>-5.9800000000000001E-3</c:v>
                </c:pt>
                <c:pt idx="1847">
                  <c:v>-5.9800000000000001E-3</c:v>
                </c:pt>
                <c:pt idx="1848">
                  <c:v>-6.0299999999999998E-3</c:v>
                </c:pt>
                <c:pt idx="1849">
                  <c:v>-6.0299999999999998E-3</c:v>
                </c:pt>
                <c:pt idx="1850">
                  <c:v>-6.0299999999999998E-3</c:v>
                </c:pt>
                <c:pt idx="1851">
                  <c:v>-6.0800000000000003E-3</c:v>
                </c:pt>
                <c:pt idx="1852">
                  <c:v>-6.0800000000000003E-3</c:v>
                </c:pt>
                <c:pt idx="1853">
                  <c:v>-6.0800000000000003E-3</c:v>
                </c:pt>
                <c:pt idx="1854">
                  <c:v>-6.0800000000000003E-3</c:v>
                </c:pt>
                <c:pt idx="1855">
                  <c:v>-6.1399999999999996E-3</c:v>
                </c:pt>
                <c:pt idx="1856">
                  <c:v>-6.1399999999999996E-3</c:v>
                </c:pt>
                <c:pt idx="1857">
                  <c:v>-6.1399999999999996E-3</c:v>
                </c:pt>
                <c:pt idx="1858">
                  <c:v>-6.1399999999999996E-3</c:v>
                </c:pt>
                <c:pt idx="1859">
                  <c:v>-6.1900000000000002E-3</c:v>
                </c:pt>
                <c:pt idx="1860">
                  <c:v>-6.1900000000000002E-3</c:v>
                </c:pt>
                <c:pt idx="1861">
                  <c:v>-6.1900000000000002E-3</c:v>
                </c:pt>
                <c:pt idx="1862">
                  <c:v>-6.1900000000000002E-3</c:v>
                </c:pt>
                <c:pt idx="1863">
                  <c:v>-6.1900000000000002E-3</c:v>
                </c:pt>
                <c:pt idx="1864">
                  <c:v>-6.1900000000000002E-3</c:v>
                </c:pt>
                <c:pt idx="1865">
                  <c:v>-6.2500000000000003E-3</c:v>
                </c:pt>
                <c:pt idx="1866">
                  <c:v>-6.2500000000000003E-3</c:v>
                </c:pt>
                <c:pt idx="1867">
                  <c:v>-6.2500000000000003E-3</c:v>
                </c:pt>
                <c:pt idx="1868">
                  <c:v>-6.2500000000000003E-3</c:v>
                </c:pt>
                <c:pt idx="1869">
                  <c:v>-6.2500000000000003E-3</c:v>
                </c:pt>
                <c:pt idx="1870">
                  <c:v>-6.2500000000000003E-3</c:v>
                </c:pt>
                <c:pt idx="1871">
                  <c:v>-6.2500000000000003E-3</c:v>
                </c:pt>
                <c:pt idx="1872">
                  <c:v>-6.2500000000000003E-3</c:v>
                </c:pt>
                <c:pt idx="1873">
                  <c:v>-6.2500000000000003E-3</c:v>
                </c:pt>
                <c:pt idx="1874">
                  <c:v>-6.2500000000000003E-3</c:v>
                </c:pt>
                <c:pt idx="1875">
                  <c:v>-6.2500000000000003E-3</c:v>
                </c:pt>
                <c:pt idx="1876">
                  <c:v>-6.2500000000000003E-3</c:v>
                </c:pt>
                <c:pt idx="1877">
                  <c:v>-6.2500000000000003E-3</c:v>
                </c:pt>
                <c:pt idx="1878">
                  <c:v>-6.2500000000000003E-3</c:v>
                </c:pt>
                <c:pt idx="1879">
                  <c:v>-6.2500000000000003E-3</c:v>
                </c:pt>
                <c:pt idx="1880">
                  <c:v>-6.2500000000000003E-3</c:v>
                </c:pt>
                <c:pt idx="1881">
                  <c:v>-6.2500000000000003E-3</c:v>
                </c:pt>
                <c:pt idx="1882">
                  <c:v>-6.2500000000000003E-3</c:v>
                </c:pt>
                <c:pt idx="1883">
                  <c:v>-6.2500000000000003E-3</c:v>
                </c:pt>
                <c:pt idx="1884">
                  <c:v>-6.2500000000000003E-3</c:v>
                </c:pt>
                <c:pt idx="1885">
                  <c:v>-6.2500000000000003E-3</c:v>
                </c:pt>
                <c:pt idx="1886">
                  <c:v>-6.2500000000000003E-3</c:v>
                </c:pt>
                <c:pt idx="1887">
                  <c:v>-6.2500000000000003E-3</c:v>
                </c:pt>
                <c:pt idx="1888">
                  <c:v>-6.1900000000000002E-3</c:v>
                </c:pt>
                <c:pt idx="1889">
                  <c:v>-6.1900000000000002E-3</c:v>
                </c:pt>
                <c:pt idx="1890">
                  <c:v>-6.1900000000000002E-3</c:v>
                </c:pt>
                <c:pt idx="1891">
                  <c:v>-6.1900000000000002E-3</c:v>
                </c:pt>
                <c:pt idx="1892">
                  <c:v>-6.1900000000000002E-3</c:v>
                </c:pt>
                <c:pt idx="1893">
                  <c:v>-6.1900000000000002E-3</c:v>
                </c:pt>
                <c:pt idx="1894">
                  <c:v>-6.1399999999999996E-3</c:v>
                </c:pt>
                <c:pt idx="1895">
                  <c:v>-6.1399999999999996E-3</c:v>
                </c:pt>
                <c:pt idx="1896">
                  <c:v>-6.1399999999999996E-3</c:v>
                </c:pt>
                <c:pt idx="1897">
                  <c:v>-6.1399999999999996E-3</c:v>
                </c:pt>
                <c:pt idx="1898">
                  <c:v>-6.0800000000000003E-3</c:v>
                </c:pt>
                <c:pt idx="1899">
                  <c:v>-6.0800000000000003E-3</c:v>
                </c:pt>
                <c:pt idx="1900">
                  <c:v>-6.0800000000000003E-3</c:v>
                </c:pt>
                <c:pt idx="1901">
                  <c:v>-6.0299999999999998E-3</c:v>
                </c:pt>
                <c:pt idx="1902">
                  <c:v>-6.0299999999999998E-3</c:v>
                </c:pt>
                <c:pt idx="1903">
                  <c:v>-6.0299999999999998E-3</c:v>
                </c:pt>
                <c:pt idx="1904">
                  <c:v>-5.9800000000000001E-3</c:v>
                </c:pt>
                <c:pt idx="1905">
                  <c:v>-5.9800000000000001E-3</c:v>
                </c:pt>
                <c:pt idx="1906">
                  <c:v>-5.9800000000000001E-3</c:v>
                </c:pt>
                <c:pt idx="1907">
                  <c:v>-5.9199999999999999E-3</c:v>
                </c:pt>
                <c:pt idx="1908">
                  <c:v>-5.9199999999999999E-3</c:v>
                </c:pt>
                <c:pt idx="1909">
                  <c:v>-5.9199999999999999E-3</c:v>
                </c:pt>
                <c:pt idx="1910">
                  <c:v>-5.8700000000000002E-3</c:v>
                </c:pt>
                <c:pt idx="1911">
                  <c:v>-5.8700000000000002E-3</c:v>
                </c:pt>
                <c:pt idx="1912">
                  <c:v>-5.8700000000000002E-3</c:v>
                </c:pt>
                <c:pt idx="1913">
                  <c:v>-5.8100000000000001E-3</c:v>
                </c:pt>
                <c:pt idx="1914">
                  <c:v>-5.8100000000000001E-3</c:v>
                </c:pt>
                <c:pt idx="1915">
                  <c:v>-5.7600000000000004E-3</c:v>
                </c:pt>
                <c:pt idx="1916">
                  <c:v>-5.7600000000000004E-3</c:v>
                </c:pt>
                <c:pt idx="1917">
                  <c:v>-5.7600000000000004E-3</c:v>
                </c:pt>
                <c:pt idx="1918">
                  <c:v>-5.7000000000000002E-3</c:v>
                </c:pt>
                <c:pt idx="1919">
                  <c:v>-5.7000000000000002E-3</c:v>
                </c:pt>
                <c:pt idx="1920">
                  <c:v>-5.6499999999999996E-3</c:v>
                </c:pt>
                <c:pt idx="1921">
                  <c:v>-5.6499999999999996E-3</c:v>
                </c:pt>
                <c:pt idx="1922">
                  <c:v>-5.6499999999999996E-3</c:v>
                </c:pt>
                <c:pt idx="1923">
                  <c:v>-5.5900000000000004E-3</c:v>
                </c:pt>
                <c:pt idx="1924">
                  <c:v>-5.5900000000000004E-3</c:v>
                </c:pt>
                <c:pt idx="1925">
                  <c:v>-5.5399999999999998E-3</c:v>
                </c:pt>
                <c:pt idx="1926">
                  <c:v>-5.5399999999999998E-3</c:v>
                </c:pt>
                <c:pt idx="1927">
                  <c:v>-5.5399999999999998E-3</c:v>
                </c:pt>
                <c:pt idx="1928">
                  <c:v>-5.4900000000000001E-3</c:v>
                </c:pt>
                <c:pt idx="1929">
                  <c:v>-5.4900000000000001E-3</c:v>
                </c:pt>
                <c:pt idx="1930">
                  <c:v>-5.4900000000000001E-3</c:v>
                </c:pt>
                <c:pt idx="1931">
                  <c:v>-5.4299999999999999E-3</c:v>
                </c:pt>
                <c:pt idx="1932">
                  <c:v>-5.4299999999999999E-3</c:v>
                </c:pt>
                <c:pt idx="1933">
                  <c:v>-5.3800000000000002E-3</c:v>
                </c:pt>
                <c:pt idx="1934">
                  <c:v>-5.3800000000000002E-3</c:v>
                </c:pt>
                <c:pt idx="1935">
                  <c:v>-5.3800000000000002E-3</c:v>
                </c:pt>
                <c:pt idx="1936">
                  <c:v>-5.3200000000000001E-3</c:v>
                </c:pt>
                <c:pt idx="1937">
                  <c:v>-5.3200000000000001E-3</c:v>
                </c:pt>
                <c:pt idx="1938">
                  <c:v>-5.3200000000000001E-3</c:v>
                </c:pt>
                <c:pt idx="1939">
                  <c:v>-5.2700000000000004E-3</c:v>
                </c:pt>
                <c:pt idx="1940">
                  <c:v>-5.2700000000000004E-3</c:v>
                </c:pt>
                <c:pt idx="1941">
                  <c:v>-5.2700000000000004E-3</c:v>
                </c:pt>
                <c:pt idx="1942">
                  <c:v>-5.2700000000000004E-3</c:v>
                </c:pt>
                <c:pt idx="1943">
                  <c:v>-5.2100000000000002E-3</c:v>
                </c:pt>
                <c:pt idx="1944">
                  <c:v>-5.2100000000000002E-3</c:v>
                </c:pt>
                <c:pt idx="1945">
                  <c:v>-5.2100000000000002E-3</c:v>
                </c:pt>
                <c:pt idx="1946">
                  <c:v>-5.2100000000000002E-3</c:v>
                </c:pt>
                <c:pt idx="1947">
                  <c:v>-5.1599999999999997E-3</c:v>
                </c:pt>
                <c:pt idx="1948">
                  <c:v>-5.1599999999999997E-3</c:v>
                </c:pt>
                <c:pt idx="1949">
                  <c:v>-5.1599999999999997E-3</c:v>
                </c:pt>
                <c:pt idx="1950">
                  <c:v>-5.1599999999999997E-3</c:v>
                </c:pt>
                <c:pt idx="1951">
                  <c:v>-5.1599999999999997E-3</c:v>
                </c:pt>
                <c:pt idx="1952">
                  <c:v>-5.1000000000000004E-3</c:v>
                </c:pt>
                <c:pt idx="1953">
                  <c:v>-5.1000000000000004E-3</c:v>
                </c:pt>
                <c:pt idx="1954">
                  <c:v>-5.1000000000000004E-3</c:v>
                </c:pt>
                <c:pt idx="1955">
                  <c:v>-5.1000000000000004E-3</c:v>
                </c:pt>
                <c:pt idx="1956">
                  <c:v>-5.1000000000000004E-3</c:v>
                </c:pt>
                <c:pt idx="1957">
                  <c:v>-5.1000000000000004E-3</c:v>
                </c:pt>
                <c:pt idx="1958">
                  <c:v>-5.1000000000000004E-3</c:v>
                </c:pt>
                <c:pt idx="1959">
                  <c:v>-5.1000000000000004E-3</c:v>
                </c:pt>
                <c:pt idx="1960">
                  <c:v>-5.1000000000000004E-3</c:v>
                </c:pt>
                <c:pt idx="1961">
                  <c:v>-5.1000000000000004E-3</c:v>
                </c:pt>
                <c:pt idx="1962">
                  <c:v>-5.1000000000000004E-3</c:v>
                </c:pt>
                <c:pt idx="1963">
                  <c:v>-5.1000000000000004E-3</c:v>
                </c:pt>
                <c:pt idx="1964">
                  <c:v>-5.1000000000000004E-3</c:v>
                </c:pt>
                <c:pt idx="1965">
                  <c:v>-5.1000000000000004E-3</c:v>
                </c:pt>
                <c:pt idx="1966">
                  <c:v>-5.1000000000000004E-3</c:v>
                </c:pt>
                <c:pt idx="1967">
                  <c:v>-5.1000000000000004E-3</c:v>
                </c:pt>
                <c:pt idx="1968">
                  <c:v>-5.1000000000000004E-3</c:v>
                </c:pt>
                <c:pt idx="1969">
                  <c:v>-5.1000000000000004E-3</c:v>
                </c:pt>
                <c:pt idx="1970">
                  <c:v>-5.1599999999999997E-3</c:v>
                </c:pt>
                <c:pt idx="1971">
                  <c:v>-5.1599999999999997E-3</c:v>
                </c:pt>
                <c:pt idx="1972">
                  <c:v>-5.1599999999999997E-3</c:v>
                </c:pt>
                <c:pt idx="1973">
                  <c:v>-5.1599999999999997E-3</c:v>
                </c:pt>
                <c:pt idx="1974">
                  <c:v>-5.1599999999999997E-3</c:v>
                </c:pt>
                <c:pt idx="1975">
                  <c:v>-5.2100000000000002E-3</c:v>
                </c:pt>
                <c:pt idx="1976">
                  <c:v>-5.2100000000000002E-3</c:v>
                </c:pt>
                <c:pt idx="1977">
                  <c:v>-5.2100000000000002E-3</c:v>
                </c:pt>
                <c:pt idx="1978">
                  <c:v>-5.2100000000000002E-3</c:v>
                </c:pt>
                <c:pt idx="1979">
                  <c:v>-5.2700000000000004E-3</c:v>
                </c:pt>
                <c:pt idx="1980">
                  <c:v>-5.2700000000000004E-3</c:v>
                </c:pt>
                <c:pt idx="1981">
                  <c:v>-5.2700000000000004E-3</c:v>
                </c:pt>
                <c:pt idx="1982">
                  <c:v>-5.3200000000000001E-3</c:v>
                </c:pt>
                <c:pt idx="1983">
                  <c:v>-5.3200000000000001E-3</c:v>
                </c:pt>
                <c:pt idx="1984">
                  <c:v>-5.3200000000000001E-3</c:v>
                </c:pt>
                <c:pt idx="1985">
                  <c:v>-5.3800000000000002E-3</c:v>
                </c:pt>
                <c:pt idx="1986">
                  <c:v>-5.3800000000000002E-3</c:v>
                </c:pt>
                <c:pt idx="1987">
                  <c:v>-5.4299999999999999E-3</c:v>
                </c:pt>
                <c:pt idx="1988">
                  <c:v>-5.4299999999999999E-3</c:v>
                </c:pt>
                <c:pt idx="1989">
                  <c:v>-5.4299999999999999E-3</c:v>
                </c:pt>
                <c:pt idx="1990">
                  <c:v>-5.4900000000000001E-3</c:v>
                </c:pt>
                <c:pt idx="1991">
                  <c:v>-5.4900000000000001E-3</c:v>
                </c:pt>
                <c:pt idx="1992">
                  <c:v>-5.5399999999999998E-3</c:v>
                </c:pt>
                <c:pt idx="1993">
                  <c:v>-5.5399999999999998E-3</c:v>
                </c:pt>
                <c:pt idx="1994">
                  <c:v>-5.5900000000000004E-3</c:v>
                </c:pt>
                <c:pt idx="1995">
                  <c:v>-5.5900000000000004E-3</c:v>
                </c:pt>
                <c:pt idx="1996">
                  <c:v>-5.6499999999999996E-3</c:v>
                </c:pt>
                <c:pt idx="1997">
                  <c:v>-5.6499999999999996E-3</c:v>
                </c:pt>
                <c:pt idx="1998">
                  <c:v>-5.7000000000000002E-3</c:v>
                </c:pt>
                <c:pt idx="1999">
                  <c:v>-5.7000000000000002E-3</c:v>
                </c:pt>
                <c:pt idx="2000">
                  <c:v>-5.7600000000000004E-3</c:v>
                </c:pt>
                <c:pt idx="2001">
                  <c:v>-5.7600000000000004E-3</c:v>
                </c:pt>
                <c:pt idx="2002">
                  <c:v>-5.8100000000000001E-3</c:v>
                </c:pt>
                <c:pt idx="2003">
                  <c:v>-5.8100000000000001E-3</c:v>
                </c:pt>
                <c:pt idx="2004">
                  <c:v>-5.8700000000000002E-3</c:v>
                </c:pt>
                <c:pt idx="2005">
                  <c:v>-5.8700000000000002E-3</c:v>
                </c:pt>
                <c:pt idx="2006">
                  <c:v>-5.9199999999999999E-3</c:v>
                </c:pt>
                <c:pt idx="2007">
                  <c:v>-5.9199999999999999E-3</c:v>
                </c:pt>
                <c:pt idx="2008">
                  <c:v>-5.9800000000000001E-3</c:v>
                </c:pt>
                <c:pt idx="2009">
                  <c:v>-5.9800000000000001E-3</c:v>
                </c:pt>
                <c:pt idx="2010">
                  <c:v>-6.0299999999999998E-3</c:v>
                </c:pt>
                <c:pt idx="2011">
                  <c:v>-6.0800000000000003E-3</c:v>
                </c:pt>
                <c:pt idx="2012">
                  <c:v>-6.0800000000000003E-3</c:v>
                </c:pt>
                <c:pt idx="2013">
                  <c:v>-6.1399999999999996E-3</c:v>
                </c:pt>
                <c:pt idx="2014">
                  <c:v>-6.1399999999999996E-3</c:v>
                </c:pt>
                <c:pt idx="2015">
                  <c:v>-6.1900000000000002E-3</c:v>
                </c:pt>
                <c:pt idx="2016">
                  <c:v>-6.1900000000000002E-3</c:v>
                </c:pt>
                <c:pt idx="2017">
                  <c:v>-6.2500000000000003E-3</c:v>
                </c:pt>
                <c:pt idx="2018">
                  <c:v>-6.2500000000000003E-3</c:v>
                </c:pt>
                <c:pt idx="2019">
                  <c:v>-6.3E-3</c:v>
                </c:pt>
                <c:pt idx="2020">
                  <c:v>-6.3E-3</c:v>
                </c:pt>
                <c:pt idx="2021">
                  <c:v>-6.3600000000000002E-3</c:v>
                </c:pt>
                <c:pt idx="2022">
                  <c:v>-6.3600000000000002E-3</c:v>
                </c:pt>
                <c:pt idx="2023">
                  <c:v>-6.3600000000000002E-3</c:v>
                </c:pt>
                <c:pt idx="2024">
                  <c:v>-6.4099999999999999E-3</c:v>
                </c:pt>
                <c:pt idx="2025">
                  <c:v>-6.4099999999999999E-3</c:v>
                </c:pt>
                <c:pt idx="2026">
                  <c:v>-6.4700000000000001E-3</c:v>
                </c:pt>
                <c:pt idx="2027">
                  <c:v>-6.4700000000000001E-3</c:v>
                </c:pt>
                <c:pt idx="2028">
                  <c:v>-6.5199999999999998E-3</c:v>
                </c:pt>
                <c:pt idx="2029">
                  <c:v>-6.5199999999999998E-3</c:v>
                </c:pt>
                <c:pt idx="2030">
                  <c:v>-6.5199999999999998E-3</c:v>
                </c:pt>
                <c:pt idx="2031">
                  <c:v>-6.5799999999999999E-3</c:v>
                </c:pt>
                <c:pt idx="2032">
                  <c:v>-6.5799999999999999E-3</c:v>
                </c:pt>
                <c:pt idx="2033">
                  <c:v>-6.5799999999999999E-3</c:v>
                </c:pt>
                <c:pt idx="2034">
                  <c:v>-6.6299999999999996E-3</c:v>
                </c:pt>
                <c:pt idx="2035">
                  <c:v>-6.6299999999999996E-3</c:v>
                </c:pt>
                <c:pt idx="2036">
                  <c:v>-6.6299999999999996E-3</c:v>
                </c:pt>
                <c:pt idx="2037">
                  <c:v>-6.6299999999999996E-3</c:v>
                </c:pt>
                <c:pt idx="2038">
                  <c:v>-6.6299999999999996E-3</c:v>
                </c:pt>
                <c:pt idx="2039">
                  <c:v>-6.6800000000000002E-3</c:v>
                </c:pt>
                <c:pt idx="2040">
                  <c:v>-6.6800000000000002E-3</c:v>
                </c:pt>
                <c:pt idx="2041">
                  <c:v>-6.6800000000000002E-3</c:v>
                </c:pt>
                <c:pt idx="2042">
                  <c:v>-6.6800000000000002E-3</c:v>
                </c:pt>
                <c:pt idx="2043">
                  <c:v>-6.6800000000000002E-3</c:v>
                </c:pt>
                <c:pt idx="2044">
                  <c:v>-6.6800000000000002E-3</c:v>
                </c:pt>
                <c:pt idx="2045">
                  <c:v>-6.6800000000000002E-3</c:v>
                </c:pt>
                <c:pt idx="2046">
                  <c:v>-6.7400000000000003E-3</c:v>
                </c:pt>
                <c:pt idx="2047">
                  <c:v>-6.7400000000000003E-3</c:v>
                </c:pt>
                <c:pt idx="2048">
                  <c:v>-6.7400000000000003E-3</c:v>
                </c:pt>
                <c:pt idx="2049">
                  <c:v>-6.7400000000000003E-3</c:v>
                </c:pt>
                <c:pt idx="2050">
                  <c:v>-6.7400000000000003E-3</c:v>
                </c:pt>
                <c:pt idx="2051">
                  <c:v>-6.6800000000000002E-3</c:v>
                </c:pt>
                <c:pt idx="2052">
                  <c:v>-6.6800000000000002E-3</c:v>
                </c:pt>
                <c:pt idx="2053">
                  <c:v>-6.6800000000000002E-3</c:v>
                </c:pt>
                <c:pt idx="2054">
                  <c:v>-6.6800000000000002E-3</c:v>
                </c:pt>
                <c:pt idx="2055">
                  <c:v>-6.6800000000000002E-3</c:v>
                </c:pt>
                <c:pt idx="2056">
                  <c:v>-6.6800000000000002E-3</c:v>
                </c:pt>
                <c:pt idx="2057">
                  <c:v>-6.6800000000000002E-3</c:v>
                </c:pt>
                <c:pt idx="2058">
                  <c:v>-6.6800000000000002E-3</c:v>
                </c:pt>
                <c:pt idx="2059">
                  <c:v>-6.6299999999999996E-3</c:v>
                </c:pt>
                <c:pt idx="2060">
                  <c:v>-6.6299999999999996E-3</c:v>
                </c:pt>
                <c:pt idx="2061">
                  <c:v>-6.6299999999999996E-3</c:v>
                </c:pt>
                <c:pt idx="2062">
                  <c:v>-6.6299999999999996E-3</c:v>
                </c:pt>
                <c:pt idx="2063">
                  <c:v>-6.5799999999999999E-3</c:v>
                </c:pt>
                <c:pt idx="2064">
                  <c:v>-6.5799999999999999E-3</c:v>
                </c:pt>
                <c:pt idx="2065">
                  <c:v>-6.5799999999999999E-3</c:v>
                </c:pt>
                <c:pt idx="2066">
                  <c:v>-6.5199999999999998E-3</c:v>
                </c:pt>
                <c:pt idx="2067">
                  <c:v>-6.5199999999999998E-3</c:v>
                </c:pt>
                <c:pt idx="2068">
                  <c:v>-6.5199999999999998E-3</c:v>
                </c:pt>
                <c:pt idx="2069">
                  <c:v>-6.4700000000000001E-3</c:v>
                </c:pt>
                <c:pt idx="2070">
                  <c:v>-6.4700000000000001E-3</c:v>
                </c:pt>
                <c:pt idx="2071">
                  <c:v>-6.4700000000000001E-3</c:v>
                </c:pt>
                <c:pt idx="2072">
                  <c:v>-6.4099999999999999E-3</c:v>
                </c:pt>
                <c:pt idx="2073">
                  <c:v>-6.4099999999999999E-3</c:v>
                </c:pt>
                <c:pt idx="2074">
                  <c:v>-6.3600000000000002E-3</c:v>
                </c:pt>
                <c:pt idx="2075">
                  <c:v>-6.3600000000000002E-3</c:v>
                </c:pt>
                <c:pt idx="2076">
                  <c:v>-6.3E-3</c:v>
                </c:pt>
                <c:pt idx="2077">
                  <c:v>-6.3E-3</c:v>
                </c:pt>
                <c:pt idx="2078">
                  <c:v>-6.2500000000000003E-3</c:v>
                </c:pt>
                <c:pt idx="2079">
                  <c:v>-6.2500000000000003E-3</c:v>
                </c:pt>
                <c:pt idx="2080">
                  <c:v>-6.1900000000000002E-3</c:v>
                </c:pt>
                <c:pt idx="2081">
                  <c:v>-6.1900000000000002E-3</c:v>
                </c:pt>
                <c:pt idx="2082">
                  <c:v>-6.1399999999999996E-3</c:v>
                </c:pt>
                <c:pt idx="2083">
                  <c:v>-6.1399999999999996E-3</c:v>
                </c:pt>
                <c:pt idx="2084">
                  <c:v>-6.0800000000000003E-3</c:v>
                </c:pt>
                <c:pt idx="2085">
                  <c:v>-6.0800000000000003E-3</c:v>
                </c:pt>
                <c:pt idx="2086">
                  <c:v>-6.0299999999999998E-3</c:v>
                </c:pt>
                <c:pt idx="2087">
                  <c:v>-6.0299999999999998E-3</c:v>
                </c:pt>
                <c:pt idx="2088">
                  <c:v>-5.9800000000000001E-3</c:v>
                </c:pt>
                <c:pt idx="2089">
                  <c:v>-5.9199999999999999E-3</c:v>
                </c:pt>
                <c:pt idx="2090">
                  <c:v>-5.9199999999999999E-3</c:v>
                </c:pt>
                <c:pt idx="2091">
                  <c:v>-5.8700000000000002E-3</c:v>
                </c:pt>
                <c:pt idx="2092">
                  <c:v>-5.8700000000000002E-3</c:v>
                </c:pt>
                <c:pt idx="2093">
                  <c:v>-5.8100000000000001E-3</c:v>
                </c:pt>
                <c:pt idx="2094">
                  <c:v>-5.8100000000000001E-3</c:v>
                </c:pt>
                <c:pt idx="2095">
                  <c:v>-5.7600000000000004E-3</c:v>
                </c:pt>
                <c:pt idx="2096">
                  <c:v>-5.7600000000000004E-3</c:v>
                </c:pt>
                <c:pt idx="2097">
                  <c:v>-5.7000000000000002E-3</c:v>
                </c:pt>
                <c:pt idx="2098">
                  <c:v>-5.7000000000000002E-3</c:v>
                </c:pt>
                <c:pt idx="2099">
                  <c:v>-5.6499999999999996E-3</c:v>
                </c:pt>
                <c:pt idx="2100">
                  <c:v>-5.6499999999999996E-3</c:v>
                </c:pt>
                <c:pt idx="2101">
                  <c:v>-5.5900000000000004E-3</c:v>
                </c:pt>
                <c:pt idx="2102">
                  <c:v>-5.5900000000000004E-3</c:v>
                </c:pt>
                <c:pt idx="2103">
                  <c:v>-5.5399999999999998E-3</c:v>
                </c:pt>
                <c:pt idx="2104">
                  <c:v>-5.5399999999999998E-3</c:v>
                </c:pt>
                <c:pt idx="2105">
                  <c:v>-5.4900000000000001E-3</c:v>
                </c:pt>
                <c:pt idx="2106">
                  <c:v>-5.4900000000000001E-3</c:v>
                </c:pt>
                <c:pt idx="2107">
                  <c:v>-5.4299999999999999E-3</c:v>
                </c:pt>
                <c:pt idx="2108">
                  <c:v>-5.4299999999999999E-3</c:v>
                </c:pt>
                <c:pt idx="2109">
                  <c:v>-5.4299999999999999E-3</c:v>
                </c:pt>
                <c:pt idx="2110">
                  <c:v>-5.3800000000000002E-3</c:v>
                </c:pt>
                <c:pt idx="2111">
                  <c:v>-5.3800000000000002E-3</c:v>
                </c:pt>
                <c:pt idx="2112">
                  <c:v>-5.3800000000000002E-3</c:v>
                </c:pt>
                <c:pt idx="2113">
                  <c:v>-5.3200000000000001E-3</c:v>
                </c:pt>
                <c:pt idx="2114">
                  <c:v>-5.3200000000000001E-3</c:v>
                </c:pt>
                <c:pt idx="2115">
                  <c:v>-5.3200000000000001E-3</c:v>
                </c:pt>
                <c:pt idx="2116">
                  <c:v>-5.3200000000000001E-3</c:v>
                </c:pt>
                <c:pt idx="2117">
                  <c:v>-5.2700000000000004E-3</c:v>
                </c:pt>
                <c:pt idx="2118">
                  <c:v>-5.2700000000000004E-3</c:v>
                </c:pt>
                <c:pt idx="2119">
                  <c:v>-5.2700000000000004E-3</c:v>
                </c:pt>
                <c:pt idx="2120">
                  <c:v>-5.2700000000000004E-3</c:v>
                </c:pt>
                <c:pt idx="2121">
                  <c:v>-5.2700000000000004E-3</c:v>
                </c:pt>
                <c:pt idx="2122">
                  <c:v>-5.2700000000000004E-3</c:v>
                </c:pt>
                <c:pt idx="2123">
                  <c:v>-5.2700000000000004E-3</c:v>
                </c:pt>
                <c:pt idx="2124">
                  <c:v>-5.2700000000000004E-3</c:v>
                </c:pt>
                <c:pt idx="2125">
                  <c:v>-5.2700000000000004E-3</c:v>
                </c:pt>
                <c:pt idx="2126">
                  <c:v>-5.2700000000000004E-3</c:v>
                </c:pt>
                <c:pt idx="2127">
                  <c:v>-5.2700000000000004E-3</c:v>
                </c:pt>
                <c:pt idx="2128">
                  <c:v>-5.2700000000000004E-3</c:v>
                </c:pt>
                <c:pt idx="2129">
                  <c:v>-5.2700000000000004E-3</c:v>
                </c:pt>
                <c:pt idx="2130">
                  <c:v>-5.2700000000000004E-3</c:v>
                </c:pt>
                <c:pt idx="2131">
                  <c:v>-5.2700000000000004E-3</c:v>
                </c:pt>
                <c:pt idx="2132">
                  <c:v>-5.2700000000000004E-3</c:v>
                </c:pt>
                <c:pt idx="2133">
                  <c:v>-5.2700000000000004E-3</c:v>
                </c:pt>
                <c:pt idx="2134">
                  <c:v>-5.3200000000000001E-3</c:v>
                </c:pt>
                <c:pt idx="2135">
                  <c:v>-5.3200000000000001E-3</c:v>
                </c:pt>
                <c:pt idx="2136">
                  <c:v>-5.3200000000000001E-3</c:v>
                </c:pt>
                <c:pt idx="2137">
                  <c:v>-5.3200000000000001E-3</c:v>
                </c:pt>
                <c:pt idx="2138">
                  <c:v>-5.3800000000000002E-3</c:v>
                </c:pt>
                <c:pt idx="2139">
                  <c:v>-5.3800000000000002E-3</c:v>
                </c:pt>
                <c:pt idx="2140">
                  <c:v>-5.3800000000000002E-3</c:v>
                </c:pt>
                <c:pt idx="2141">
                  <c:v>-5.4299999999999999E-3</c:v>
                </c:pt>
                <c:pt idx="2142">
                  <c:v>-5.4299999999999999E-3</c:v>
                </c:pt>
                <c:pt idx="2143">
                  <c:v>-5.4900000000000001E-3</c:v>
                </c:pt>
                <c:pt idx="2144">
                  <c:v>-5.4900000000000001E-3</c:v>
                </c:pt>
                <c:pt idx="2145">
                  <c:v>-5.5399999999999998E-3</c:v>
                </c:pt>
                <c:pt idx="2146">
                  <c:v>-5.5399999999999998E-3</c:v>
                </c:pt>
                <c:pt idx="2147">
                  <c:v>-5.5900000000000004E-3</c:v>
                </c:pt>
                <c:pt idx="2148">
                  <c:v>-5.5900000000000004E-3</c:v>
                </c:pt>
                <c:pt idx="2149">
                  <c:v>-5.6499999999999996E-3</c:v>
                </c:pt>
                <c:pt idx="2150">
                  <c:v>-5.6499999999999996E-3</c:v>
                </c:pt>
                <c:pt idx="2151">
                  <c:v>-5.7000000000000002E-3</c:v>
                </c:pt>
                <c:pt idx="2152">
                  <c:v>-5.7000000000000002E-3</c:v>
                </c:pt>
                <c:pt idx="2153">
                  <c:v>-5.7600000000000004E-3</c:v>
                </c:pt>
                <c:pt idx="2154">
                  <c:v>-5.8100000000000001E-3</c:v>
                </c:pt>
                <c:pt idx="2155">
                  <c:v>-5.8100000000000001E-3</c:v>
                </c:pt>
                <c:pt idx="2156">
                  <c:v>-5.8700000000000002E-3</c:v>
                </c:pt>
                <c:pt idx="2157">
                  <c:v>-5.9199999999999999E-3</c:v>
                </c:pt>
                <c:pt idx="2158">
                  <c:v>-5.9199999999999999E-3</c:v>
                </c:pt>
                <c:pt idx="2159">
                  <c:v>-5.9800000000000001E-3</c:v>
                </c:pt>
                <c:pt idx="2160">
                  <c:v>-6.0299999999999998E-3</c:v>
                </c:pt>
                <c:pt idx="2161">
                  <c:v>-6.0299999999999998E-3</c:v>
                </c:pt>
                <c:pt idx="2162">
                  <c:v>-6.0800000000000003E-3</c:v>
                </c:pt>
                <c:pt idx="2163">
                  <c:v>-6.1399999999999996E-3</c:v>
                </c:pt>
                <c:pt idx="2164">
                  <c:v>-6.1900000000000002E-3</c:v>
                </c:pt>
                <c:pt idx="2165">
                  <c:v>-6.1900000000000002E-3</c:v>
                </c:pt>
                <c:pt idx="2166">
                  <c:v>-6.2500000000000003E-3</c:v>
                </c:pt>
                <c:pt idx="2167">
                  <c:v>-6.3E-3</c:v>
                </c:pt>
                <c:pt idx="2168">
                  <c:v>-6.3600000000000002E-3</c:v>
                </c:pt>
                <c:pt idx="2169">
                  <c:v>-6.3600000000000002E-3</c:v>
                </c:pt>
                <c:pt idx="2170">
                  <c:v>-6.4099999999999999E-3</c:v>
                </c:pt>
                <c:pt idx="2171">
                  <c:v>-6.4700000000000001E-3</c:v>
                </c:pt>
                <c:pt idx="2172">
                  <c:v>-6.5199999999999998E-3</c:v>
                </c:pt>
                <c:pt idx="2173">
                  <c:v>-6.5199999999999998E-3</c:v>
                </c:pt>
                <c:pt idx="2174">
                  <c:v>-6.5799999999999999E-3</c:v>
                </c:pt>
                <c:pt idx="2175">
                  <c:v>-6.5799999999999999E-3</c:v>
                </c:pt>
                <c:pt idx="2176">
                  <c:v>-6.6299999999999996E-3</c:v>
                </c:pt>
                <c:pt idx="2177">
                  <c:v>-6.6800000000000002E-3</c:v>
                </c:pt>
                <c:pt idx="2178">
                  <c:v>-6.6800000000000002E-3</c:v>
                </c:pt>
                <c:pt idx="2179">
                  <c:v>-6.7400000000000003E-3</c:v>
                </c:pt>
                <c:pt idx="2180">
                  <c:v>-6.79E-3</c:v>
                </c:pt>
                <c:pt idx="2181">
                  <c:v>-6.8500000000000002E-3</c:v>
                </c:pt>
                <c:pt idx="2182">
                  <c:v>-6.8500000000000002E-3</c:v>
                </c:pt>
                <c:pt idx="2183">
                  <c:v>-6.8999999999999999E-3</c:v>
                </c:pt>
                <c:pt idx="2184">
                  <c:v>-6.96E-3</c:v>
                </c:pt>
                <c:pt idx="2185">
                  <c:v>-6.96E-3</c:v>
                </c:pt>
                <c:pt idx="2186">
                  <c:v>-7.0099999999999997E-3</c:v>
                </c:pt>
                <c:pt idx="2187">
                  <c:v>-7.0099999999999997E-3</c:v>
                </c:pt>
                <c:pt idx="2188">
                  <c:v>-7.0099999999999997E-3</c:v>
                </c:pt>
                <c:pt idx="2189">
                  <c:v>-7.0699999999999999E-3</c:v>
                </c:pt>
                <c:pt idx="2190">
                  <c:v>-7.0699999999999999E-3</c:v>
                </c:pt>
                <c:pt idx="2191">
                  <c:v>-7.0699999999999999E-3</c:v>
                </c:pt>
                <c:pt idx="2192">
                  <c:v>-7.0699999999999999E-3</c:v>
                </c:pt>
                <c:pt idx="2193">
                  <c:v>-7.0699999999999999E-3</c:v>
                </c:pt>
                <c:pt idx="2194">
                  <c:v>-7.1199999999999996E-3</c:v>
                </c:pt>
                <c:pt idx="2195">
                  <c:v>-7.1199999999999996E-3</c:v>
                </c:pt>
                <c:pt idx="2196">
                  <c:v>-7.1700000000000002E-3</c:v>
                </c:pt>
                <c:pt idx="2197">
                  <c:v>-7.1700000000000002E-3</c:v>
                </c:pt>
                <c:pt idx="2198">
                  <c:v>-7.2300000000000003E-3</c:v>
                </c:pt>
                <c:pt idx="2199">
                  <c:v>-7.2300000000000003E-3</c:v>
                </c:pt>
                <c:pt idx="2200">
                  <c:v>-7.2300000000000003E-3</c:v>
                </c:pt>
                <c:pt idx="2201">
                  <c:v>-7.2300000000000003E-3</c:v>
                </c:pt>
                <c:pt idx="2202">
                  <c:v>-7.2300000000000003E-3</c:v>
                </c:pt>
                <c:pt idx="2203">
                  <c:v>-7.2300000000000003E-3</c:v>
                </c:pt>
                <c:pt idx="2204">
                  <c:v>-7.2300000000000003E-3</c:v>
                </c:pt>
                <c:pt idx="2205">
                  <c:v>-7.2300000000000003E-3</c:v>
                </c:pt>
                <c:pt idx="2206">
                  <c:v>-7.2300000000000003E-3</c:v>
                </c:pt>
                <c:pt idx="2207">
                  <c:v>-7.1700000000000002E-3</c:v>
                </c:pt>
                <c:pt idx="2208">
                  <c:v>-7.1199999999999996E-3</c:v>
                </c:pt>
                <c:pt idx="2209">
                  <c:v>-7.1199999999999996E-3</c:v>
                </c:pt>
                <c:pt idx="2210">
                  <c:v>-7.1199999999999996E-3</c:v>
                </c:pt>
                <c:pt idx="2211">
                  <c:v>-7.1700000000000002E-3</c:v>
                </c:pt>
                <c:pt idx="2212">
                  <c:v>-7.1700000000000002E-3</c:v>
                </c:pt>
                <c:pt idx="2213">
                  <c:v>-7.1700000000000002E-3</c:v>
                </c:pt>
                <c:pt idx="2214">
                  <c:v>-7.1700000000000002E-3</c:v>
                </c:pt>
                <c:pt idx="2215">
                  <c:v>-7.1700000000000002E-3</c:v>
                </c:pt>
                <c:pt idx="2216">
                  <c:v>-7.1700000000000002E-3</c:v>
                </c:pt>
                <c:pt idx="2217">
                  <c:v>-7.1199999999999996E-3</c:v>
                </c:pt>
                <c:pt idx="2218">
                  <c:v>-7.1199999999999996E-3</c:v>
                </c:pt>
                <c:pt idx="2219">
                  <c:v>-7.0699999999999999E-3</c:v>
                </c:pt>
                <c:pt idx="2220">
                  <c:v>-7.0699999999999999E-3</c:v>
                </c:pt>
                <c:pt idx="2221">
                  <c:v>-7.0099999999999997E-3</c:v>
                </c:pt>
                <c:pt idx="2222">
                  <c:v>-6.96E-3</c:v>
                </c:pt>
                <c:pt idx="2223">
                  <c:v>-6.8500000000000002E-3</c:v>
                </c:pt>
                <c:pt idx="2224">
                  <c:v>-6.79E-3</c:v>
                </c:pt>
                <c:pt idx="2225">
                  <c:v>-6.79E-3</c:v>
                </c:pt>
                <c:pt idx="2226">
                  <c:v>-6.79E-3</c:v>
                </c:pt>
                <c:pt idx="2227">
                  <c:v>-6.79E-3</c:v>
                </c:pt>
                <c:pt idx="2228">
                  <c:v>-6.79E-3</c:v>
                </c:pt>
                <c:pt idx="2229">
                  <c:v>-6.79E-3</c:v>
                </c:pt>
                <c:pt idx="2230">
                  <c:v>-6.79E-3</c:v>
                </c:pt>
                <c:pt idx="2231">
                  <c:v>-6.79E-3</c:v>
                </c:pt>
                <c:pt idx="2232">
                  <c:v>-6.79E-3</c:v>
                </c:pt>
                <c:pt idx="2233">
                  <c:v>-6.7400000000000003E-3</c:v>
                </c:pt>
                <c:pt idx="2234">
                  <c:v>-6.7400000000000003E-3</c:v>
                </c:pt>
                <c:pt idx="2235">
                  <c:v>-6.6800000000000002E-3</c:v>
                </c:pt>
                <c:pt idx="2236">
                  <c:v>-6.6299999999999996E-3</c:v>
                </c:pt>
                <c:pt idx="2237">
                  <c:v>-6.5799999999999999E-3</c:v>
                </c:pt>
                <c:pt idx="2238">
                  <c:v>-6.5199999999999998E-3</c:v>
                </c:pt>
                <c:pt idx="2239">
                  <c:v>-6.4099999999999999E-3</c:v>
                </c:pt>
                <c:pt idx="2240">
                  <c:v>-6.3600000000000002E-3</c:v>
                </c:pt>
                <c:pt idx="2241">
                  <c:v>-6.3600000000000002E-3</c:v>
                </c:pt>
                <c:pt idx="2242">
                  <c:v>-6.3600000000000002E-3</c:v>
                </c:pt>
                <c:pt idx="2243">
                  <c:v>-6.4099999999999999E-3</c:v>
                </c:pt>
                <c:pt idx="2244">
                  <c:v>-6.4700000000000001E-3</c:v>
                </c:pt>
                <c:pt idx="2245">
                  <c:v>-6.5199999999999998E-3</c:v>
                </c:pt>
                <c:pt idx="2246">
                  <c:v>-6.5199999999999998E-3</c:v>
                </c:pt>
                <c:pt idx="2247">
                  <c:v>-6.5799999999999999E-3</c:v>
                </c:pt>
                <c:pt idx="2248">
                  <c:v>-6.5799999999999999E-3</c:v>
                </c:pt>
                <c:pt idx="2249">
                  <c:v>-6.5799999999999999E-3</c:v>
                </c:pt>
                <c:pt idx="2250">
                  <c:v>-6.6299999999999996E-3</c:v>
                </c:pt>
                <c:pt idx="2251">
                  <c:v>-6.6299999999999996E-3</c:v>
                </c:pt>
                <c:pt idx="2252">
                  <c:v>-6.6299999999999996E-3</c:v>
                </c:pt>
                <c:pt idx="2253">
                  <c:v>-6.5799999999999999E-3</c:v>
                </c:pt>
                <c:pt idx="2254">
                  <c:v>-6.5799999999999999E-3</c:v>
                </c:pt>
                <c:pt idx="2255">
                  <c:v>-6.5199999999999998E-3</c:v>
                </c:pt>
                <c:pt idx="2256">
                  <c:v>-6.5199999999999998E-3</c:v>
                </c:pt>
                <c:pt idx="2257">
                  <c:v>-6.5799999999999999E-3</c:v>
                </c:pt>
                <c:pt idx="2258">
                  <c:v>-6.6299999999999996E-3</c:v>
                </c:pt>
                <c:pt idx="2259">
                  <c:v>-6.79E-3</c:v>
                </c:pt>
                <c:pt idx="2260">
                  <c:v>-6.8999999999999999E-3</c:v>
                </c:pt>
                <c:pt idx="2261">
                  <c:v>-7.0699999999999999E-3</c:v>
                </c:pt>
                <c:pt idx="2262">
                  <c:v>-7.2300000000000003E-3</c:v>
                </c:pt>
                <c:pt idx="2263">
                  <c:v>-7.3400000000000002E-3</c:v>
                </c:pt>
                <c:pt idx="2264">
                  <c:v>-7.45E-3</c:v>
                </c:pt>
                <c:pt idx="2265">
                  <c:v>-7.6099999999999996E-3</c:v>
                </c:pt>
                <c:pt idx="2266">
                  <c:v>-7.6600000000000001E-3</c:v>
                </c:pt>
                <c:pt idx="2267">
                  <c:v>-7.77E-3</c:v>
                </c:pt>
                <c:pt idx="2268">
                  <c:v>-7.9399999999999991E-3</c:v>
                </c:pt>
                <c:pt idx="2269">
                  <c:v>-7.9900000000000006E-3</c:v>
                </c:pt>
                <c:pt idx="2270">
                  <c:v>-8.0999999999999996E-3</c:v>
                </c:pt>
                <c:pt idx="2271">
                  <c:v>-8.1499999999999993E-3</c:v>
                </c:pt>
                <c:pt idx="2272">
                  <c:v>-8.26E-3</c:v>
                </c:pt>
                <c:pt idx="2273">
                  <c:v>-8.4799999999999997E-3</c:v>
                </c:pt>
                <c:pt idx="2274">
                  <c:v>-8.6999999999999994E-3</c:v>
                </c:pt>
                <c:pt idx="2275">
                  <c:v>-9.0299999999999998E-3</c:v>
                </c:pt>
                <c:pt idx="2276">
                  <c:v>-9.3500000000000007E-3</c:v>
                </c:pt>
                <c:pt idx="2277">
                  <c:v>-9.6799999999999994E-3</c:v>
                </c:pt>
                <c:pt idx="2278">
                  <c:v>-1.001E-2</c:v>
                </c:pt>
                <c:pt idx="2279">
                  <c:v>-1.0330000000000001E-2</c:v>
                </c:pt>
                <c:pt idx="2280">
                  <c:v>-1.06E-2</c:v>
                </c:pt>
                <c:pt idx="2281">
                  <c:v>-1.093E-2</c:v>
                </c:pt>
                <c:pt idx="2282">
                  <c:v>-1.12E-2</c:v>
                </c:pt>
                <c:pt idx="2283">
                  <c:v>-1.1480000000000001E-2</c:v>
                </c:pt>
                <c:pt idx="2284">
                  <c:v>-1.18E-2</c:v>
                </c:pt>
                <c:pt idx="2285">
                  <c:v>-1.213E-2</c:v>
                </c:pt>
                <c:pt idx="2286">
                  <c:v>-1.24E-2</c:v>
                </c:pt>
                <c:pt idx="2287">
                  <c:v>-1.2670000000000001E-2</c:v>
                </c:pt>
                <c:pt idx="2288">
                  <c:v>-1.295E-2</c:v>
                </c:pt>
                <c:pt idx="2289">
                  <c:v>-1.338E-2</c:v>
                </c:pt>
                <c:pt idx="2290">
                  <c:v>-1.387E-2</c:v>
                </c:pt>
                <c:pt idx="2291">
                  <c:v>-1.4420000000000001E-2</c:v>
                </c:pt>
                <c:pt idx="2292">
                  <c:v>-1.502E-2</c:v>
                </c:pt>
                <c:pt idx="2293">
                  <c:v>-1.5610000000000001E-2</c:v>
                </c:pt>
                <c:pt idx="2294">
                  <c:v>-1.6209999999999999E-2</c:v>
                </c:pt>
                <c:pt idx="2295">
                  <c:v>-1.6809999999999999E-2</c:v>
                </c:pt>
                <c:pt idx="2296">
                  <c:v>-1.7409999999999998E-2</c:v>
                </c:pt>
                <c:pt idx="2297">
                  <c:v>-1.796E-2</c:v>
                </c:pt>
                <c:pt idx="2298">
                  <c:v>-1.8499999999999999E-2</c:v>
                </c:pt>
                <c:pt idx="2299">
                  <c:v>-1.9099999999999999E-2</c:v>
                </c:pt>
                <c:pt idx="2300">
                  <c:v>-1.9699999999999999E-2</c:v>
                </c:pt>
                <c:pt idx="2301">
                  <c:v>-2.0240000000000001E-2</c:v>
                </c:pt>
                <c:pt idx="2302">
                  <c:v>-2.0840000000000001E-2</c:v>
                </c:pt>
                <c:pt idx="2303">
                  <c:v>-2.1389999999999999E-2</c:v>
                </c:pt>
                <c:pt idx="2304">
                  <c:v>-2.1989999999999999E-2</c:v>
                </c:pt>
                <c:pt idx="2305">
                  <c:v>-2.2689999999999998E-2</c:v>
                </c:pt>
                <c:pt idx="2306">
                  <c:v>-2.3560000000000001E-2</c:v>
                </c:pt>
                <c:pt idx="2307">
                  <c:v>-2.444E-2</c:v>
                </c:pt>
                <c:pt idx="2308">
                  <c:v>-2.5360000000000001E-2</c:v>
                </c:pt>
                <c:pt idx="2309">
                  <c:v>-2.6339999999999999E-2</c:v>
                </c:pt>
                <c:pt idx="2310">
                  <c:v>-2.7269999999999999E-2</c:v>
                </c:pt>
                <c:pt idx="2311">
                  <c:v>-2.819E-2</c:v>
                </c:pt>
                <c:pt idx="2312">
                  <c:v>-2.912E-2</c:v>
                </c:pt>
                <c:pt idx="2313">
                  <c:v>-3.0040000000000001E-2</c:v>
                </c:pt>
                <c:pt idx="2314">
                  <c:v>-3.0970000000000001E-2</c:v>
                </c:pt>
                <c:pt idx="2315">
                  <c:v>-3.1899999999999998E-2</c:v>
                </c:pt>
                <c:pt idx="2316">
                  <c:v>-3.2820000000000002E-2</c:v>
                </c:pt>
                <c:pt idx="2317">
                  <c:v>-3.3750000000000002E-2</c:v>
                </c:pt>
                <c:pt idx="2318">
                  <c:v>-3.4669999999999999E-2</c:v>
                </c:pt>
                <c:pt idx="2319">
                  <c:v>-3.56E-2</c:v>
                </c:pt>
                <c:pt idx="2320">
                  <c:v>-3.6580000000000001E-2</c:v>
                </c:pt>
                <c:pt idx="2321">
                  <c:v>-3.7670000000000002E-2</c:v>
                </c:pt>
                <c:pt idx="2322">
                  <c:v>-3.8870000000000002E-2</c:v>
                </c:pt>
                <c:pt idx="2323">
                  <c:v>-4.0169999999999997E-2</c:v>
                </c:pt>
                <c:pt idx="2324">
                  <c:v>-4.1529999999999997E-2</c:v>
                </c:pt>
                <c:pt idx="2325">
                  <c:v>-4.2900000000000001E-2</c:v>
                </c:pt>
                <c:pt idx="2326">
                  <c:v>-4.4260000000000001E-2</c:v>
                </c:pt>
                <c:pt idx="2327">
                  <c:v>-4.5620000000000001E-2</c:v>
                </c:pt>
                <c:pt idx="2328">
                  <c:v>-4.6929999999999999E-2</c:v>
                </c:pt>
                <c:pt idx="2329">
                  <c:v>-4.8230000000000002E-2</c:v>
                </c:pt>
                <c:pt idx="2330">
                  <c:v>-4.9540000000000001E-2</c:v>
                </c:pt>
                <c:pt idx="2331">
                  <c:v>-5.0849999999999999E-2</c:v>
                </c:pt>
                <c:pt idx="2332">
                  <c:v>-5.2209999999999999E-2</c:v>
                </c:pt>
                <c:pt idx="2333">
                  <c:v>-5.357E-2</c:v>
                </c:pt>
                <c:pt idx="2334">
                  <c:v>-5.4879999999999998E-2</c:v>
                </c:pt>
                <c:pt idx="2335">
                  <c:v>-5.6180000000000001E-2</c:v>
                </c:pt>
                <c:pt idx="2336">
                  <c:v>-5.7540000000000001E-2</c:v>
                </c:pt>
                <c:pt idx="2337">
                  <c:v>-5.9069999999999998E-2</c:v>
                </c:pt>
                <c:pt idx="2338">
                  <c:v>-6.0699999999999997E-2</c:v>
                </c:pt>
                <c:pt idx="2339">
                  <c:v>-6.2440000000000002E-2</c:v>
                </c:pt>
                <c:pt idx="2340">
                  <c:v>-6.4240000000000005E-2</c:v>
                </c:pt>
                <c:pt idx="2341">
                  <c:v>-6.6040000000000001E-2</c:v>
                </c:pt>
                <c:pt idx="2342">
                  <c:v>-6.7839999999999998E-2</c:v>
                </c:pt>
                <c:pt idx="2343">
                  <c:v>-6.9629999999999997E-2</c:v>
                </c:pt>
                <c:pt idx="2344">
                  <c:v>-7.1370000000000003E-2</c:v>
                </c:pt>
                <c:pt idx="2345">
                  <c:v>-7.306E-2</c:v>
                </c:pt>
                <c:pt idx="2346">
                  <c:v>-7.4810000000000001E-2</c:v>
                </c:pt>
                <c:pt idx="2347">
                  <c:v>-7.6490000000000002E-2</c:v>
                </c:pt>
                <c:pt idx="2348">
                  <c:v>-7.8289999999999998E-2</c:v>
                </c:pt>
                <c:pt idx="2349">
                  <c:v>-8.0030000000000004E-2</c:v>
                </c:pt>
                <c:pt idx="2350">
                  <c:v>-8.1720000000000001E-2</c:v>
                </c:pt>
                <c:pt idx="2351">
                  <c:v>-8.3460000000000006E-2</c:v>
                </c:pt>
                <c:pt idx="2352">
                  <c:v>-8.5260000000000002E-2</c:v>
                </c:pt>
                <c:pt idx="2353">
                  <c:v>-8.7220000000000006E-2</c:v>
                </c:pt>
                <c:pt idx="2354">
                  <c:v>-8.9289999999999994E-2</c:v>
                </c:pt>
                <c:pt idx="2355">
                  <c:v>-9.1410000000000005E-2</c:v>
                </c:pt>
                <c:pt idx="2356">
                  <c:v>-9.3649999999999997E-2</c:v>
                </c:pt>
                <c:pt idx="2357">
                  <c:v>-9.5880000000000007E-2</c:v>
                </c:pt>
                <c:pt idx="2358">
                  <c:v>-9.8059999999999994E-2</c:v>
                </c:pt>
                <c:pt idx="2359">
                  <c:v>-0.10029</c:v>
                </c:pt>
                <c:pt idx="2360">
                  <c:v>-0.10241</c:v>
                </c:pt>
                <c:pt idx="2361">
                  <c:v>-0.10453999999999999</c:v>
                </c:pt>
                <c:pt idx="2362">
                  <c:v>-0.10661</c:v>
                </c:pt>
                <c:pt idx="2363">
                  <c:v>-0.10872999999999999</c:v>
                </c:pt>
                <c:pt idx="2364">
                  <c:v>-0.11085</c:v>
                </c:pt>
                <c:pt idx="2365">
                  <c:v>-0.11303000000000001</c:v>
                </c:pt>
                <c:pt idx="2366">
                  <c:v>-0.11509999999999999</c:v>
                </c:pt>
                <c:pt idx="2367">
                  <c:v>-0.11722</c:v>
                </c:pt>
                <c:pt idx="2368">
                  <c:v>-0.11940000000000001</c:v>
                </c:pt>
                <c:pt idx="2369">
                  <c:v>-0.12169000000000001</c:v>
                </c:pt>
                <c:pt idx="2370">
                  <c:v>-0.12414</c:v>
                </c:pt>
                <c:pt idx="2371">
                  <c:v>-0.12670000000000001</c:v>
                </c:pt>
                <c:pt idx="2372">
                  <c:v>-0.12926000000000001</c:v>
                </c:pt>
                <c:pt idx="2373">
                  <c:v>-0.13186999999999999</c:v>
                </c:pt>
                <c:pt idx="2374">
                  <c:v>-0.13449</c:v>
                </c:pt>
                <c:pt idx="2375">
                  <c:v>-0.13699</c:v>
                </c:pt>
                <c:pt idx="2376">
                  <c:v>-0.13950000000000001</c:v>
                </c:pt>
                <c:pt idx="2377">
                  <c:v>-0.14194999999999999</c:v>
                </c:pt>
                <c:pt idx="2378">
                  <c:v>-0.14434</c:v>
                </c:pt>
                <c:pt idx="2379">
                  <c:v>-0.14679</c:v>
                </c:pt>
                <c:pt idx="2380">
                  <c:v>-0.14924000000000001</c:v>
                </c:pt>
                <c:pt idx="2381">
                  <c:v>-0.15168999999999999</c:v>
                </c:pt>
                <c:pt idx="2382">
                  <c:v>-0.15414</c:v>
                </c:pt>
                <c:pt idx="2383">
                  <c:v>-0.15654000000000001</c:v>
                </c:pt>
                <c:pt idx="2384">
                  <c:v>-0.15903999999999999</c:v>
                </c:pt>
                <c:pt idx="2385">
                  <c:v>-0.16166</c:v>
                </c:pt>
                <c:pt idx="2386">
                  <c:v>-0.16444</c:v>
                </c:pt>
                <c:pt idx="2387">
                  <c:v>-0.16727</c:v>
                </c:pt>
                <c:pt idx="2388">
                  <c:v>-0.17015</c:v>
                </c:pt>
                <c:pt idx="2389">
                  <c:v>-0.17304</c:v>
                </c:pt>
                <c:pt idx="2390">
                  <c:v>-0.17587</c:v>
                </c:pt>
                <c:pt idx="2391">
                  <c:v>-0.1787</c:v>
                </c:pt>
                <c:pt idx="2392">
                  <c:v>-0.18148</c:v>
                </c:pt>
                <c:pt idx="2393">
                  <c:v>-0.18415000000000001</c:v>
                </c:pt>
                <c:pt idx="2394">
                  <c:v>-0.18682000000000001</c:v>
                </c:pt>
                <c:pt idx="2395">
                  <c:v>-0.18948000000000001</c:v>
                </c:pt>
                <c:pt idx="2396">
                  <c:v>-0.19214999999999999</c:v>
                </c:pt>
                <c:pt idx="2397">
                  <c:v>-0.19481999999999999</c:v>
                </c:pt>
                <c:pt idx="2398">
                  <c:v>-0.19749</c:v>
                </c:pt>
                <c:pt idx="2399">
                  <c:v>-0.20016</c:v>
                </c:pt>
                <c:pt idx="2400">
                  <c:v>-0.20288</c:v>
                </c:pt>
                <c:pt idx="2401">
                  <c:v>-0.20571</c:v>
                </c:pt>
                <c:pt idx="2402">
                  <c:v>-0.20865</c:v>
                </c:pt>
                <c:pt idx="2403">
                  <c:v>-0.2117</c:v>
                </c:pt>
                <c:pt idx="2404">
                  <c:v>-0.21475</c:v>
                </c:pt>
                <c:pt idx="2405">
                  <c:v>-0.21779999999999999</c:v>
                </c:pt>
                <c:pt idx="2406">
                  <c:v>-0.22090000000000001</c:v>
                </c:pt>
                <c:pt idx="2407">
                  <c:v>-0.22389999999999999</c:v>
                </c:pt>
                <c:pt idx="2408">
                  <c:v>-0.22678000000000001</c:v>
                </c:pt>
                <c:pt idx="2409">
                  <c:v>-0.22961999999999999</c:v>
                </c:pt>
                <c:pt idx="2410">
                  <c:v>-0.23239000000000001</c:v>
                </c:pt>
                <c:pt idx="2411">
                  <c:v>-0.23516999999999999</c:v>
                </c:pt>
                <c:pt idx="2412">
                  <c:v>-0.23794999999999999</c:v>
                </c:pt>
                <c:pt idx="2413">
                  <c:v>-0.24077999999999999</c:v>
                </c:pt>
                <c:pt idx="2414">
                  <c:v>-0.24356</c:v>
                </c:pt>
                <c:pt idx="2415">
                  <c:v>-0.24632999999999999</c:v>
                </c:pt>
                <c:pt idx="2416">
                  <c:v>-0.24917</c:v>
                </c:pt>
                <c:pt idx="2417">
                  <c:v>-0.25211</c:v>
                </c:pt>
                <c:pt idx="2418">
                  <c:v>-0.25516</c:v>
                </c:pt>
                <c:pt idx="2419">
                  <c:v>-0.25825999999999999</c:v>
                </c:pt>
                <c:pt idx="2420">
                  <c:v>-0.26141999999999999</c:v>
                </c:pt>
                <c:pt idx="2421">
                  <c:v>-0.26457999999999998</c:v>
                </c:pt>
                <c:pt idx="2422">
                  <c:v>-0.26767999999999997</c:v>
                </c:pt>
                <c:pt idx="2423">
                  <c:v>-0.27073000000000003</c:v>
                </c:pt>
                <c:pt idx="2424">
                  <c:v>-0.27367000000000002</c:v>
                </c:pt>
                <c:pt idx="2425">
                  <c:v>-0.27655999999999997</c:v>
                </c:pt>
                <c:pt idx="2426">
                  <c:v>-0.27933000000000002</c:v>
                </c:pt>
                <c:pt idx="2427">
                  <c:v>-0.28211000000000003</c:v>
                </c:pt>
                <c:pt idx="2428">
                  <c:v>-0.28494000000000003</c:v>
                </c:pt>
                <c:pt idx="2429">
                  <c:v>-0.28777000000000003</c:v>
                </c:pt>
                <c:pt idx="2430">
                  <c:v>-0.29054999999999997</c:v>
                </c:pt>
                <c:pt idx="2431">
                  <c:v>-0.29332999999999998</c:v>
                </c:pt>
                <c:pt idx="2432">
                  <c:v>-0.29615999999999998</c:v>
                </c:pt>
                <c:pt idx="2433">
                  <c:v>-0.29909999999999998</c:v>
                </c:pt>
                <c:pt idx="2434">
                  <c:v>-0.30214999999999997</c:v>
                </c:pt>
                <c:pt idx="2435">
                  <c:v>-0.30525000000000002</c:v>
                </c:pt>
                <c:pt idx="2436">
                  <c:v>-0.30836000000000002</c:v>
                </c:pt>
                <c:pt idx="2437">
                  <c:v>-0.31146000000000001</c:v>
                </c:pt>
                <c:pt idx="2438">
                  <c:v>-0.31451000000000001</c:v>
                </c:pt>
                <c:pt idx="2439">
                  <c:v>-0.3175</c:v>
                </c:pt>
                <c:pt idx="2440">
                  <c:v>-0.32039000000000001</c:v>
                </c:pt>
                <c:pt idx="2441">
                  <c:v>-0.32317000000000001</c:v>
                </c:pt>
                <c:pt idx="2442">
                  <c:v>-0.32589000000000001</c:v>
                </c:pt>
                <c:pt idx="2443">
                  <c:v>-0.32861000000000001</c:v>
                </c:pt>
                <c:pt idx="2444">
                  <c:v>-0.33134000000000002</c:v>
                </c:pt>
                <c:pt idx="2445">
                  <c:v>-0.33406000000000002</c:v>
                </c:pt>
                <c:pt idx="2446">
                  <c:v>-0.33678000000000002</c:v>
                </c:pt>
                <c:pt idx="2447">
                  <c:v>-0.33950000000000002</c:v>
                </c:pt>
                <c:pt idx="2448">
                  <c:v>-0.34222999999999998</c:v>
                </c:pt>
                <c:pt idx="2449">
                  <c:v>-0.34505999999999998</c:v>
                </c:pt>
                <c:pt idx="2450">
                  <c:v>-0.34794000000000003</c:v>
                </c:pt>
                <c:pt idx="2451">
                  <c:v>-0.35093999999999997</c:v>
                </c:pt>
                <c:pt idx="2452">
                  <c:v>-0.35387999999999997</c:v>
                </c:pt>
                <c:pt idx="2453">
                  <c:v>-0.35687000000000002</c:v>
                </c:pt>
                <c:pt idx="2454">
                  <c:v>-0.35976000000000002</c:v>
                </c:pt>
                <c:pt idx="2455">
                  <c:v>-0.36264999999999997</c:v>
                </c:pt>
                <c:pt idx="2456">
                  <c:v>-0.36536999999999997</c:v>
                </c:pt>
                <c:pt idx="2457">
                  <c:v>-0.36792999999999998</c:v>
                </c:pt>
                <c:pt idx="2458">
                  <c:v>-0.37048999999999999</c:v>
                </c:pt>
                <c:pt idx="2459">
                  <c:v>-0.37298999999999999</c:v>
                </c:pt>
                <c:pt idx="2460">
                  <c:v>-0.37554999999999999</c:v>
                </c:pt>
                <c:pt idx="2461">
                  <c:v>-0.37817000000000001</c:v>
                </c:pt>
                <c:pt idx="2462">
                  <c:v>-0.38067000000000001</c:v>
                </c:pt>
                <c:pt idx="2463">
                  <c:v>-0.38323000000000002</c:v>
                </c:pt>
                <c:pt idx="2464">
                  <c:v>-0.38579000000000002</c:v>
                </c:pt>
                <c:pt idx="2465">
                  <c:v>-0.38840000000000002</c:v>
                </c:pt>
                <c:pt idx="2466">
                  <c:v>-0.39106999999999997</c:v>
                </c:pt>
                <c:pt idx="2467">
                  <c:v>-0.39378999999999997</c:v>
                </c:pt>
                <c:pt idx="2468">
                  <c:v>-0.39656999999999998</c:v>
                </c:pt>
                <c:pt idx="2469">
                  <c:v>-0.39928999999999998</c:v>
                </c:pt>
                <c:pt idx="2470">
                  <c:v>-0.40195999999999998</c:v>
                </c:pt>
                <c:pt idx="2471">
                  <c:v>-0.40458</c:v>
                </c:pt>
                <c:pt idx="2472">
                  <c:v>-0.40708</c:v>
                </c:pt>
                <c:pt idx="2473">
                  <c:v>-0.40942000000000001</c:v>
                </c:pt>
                <c:pt idx="2474">
                  <c:v>-0.41171000000000002</c:v>
                </c:pt>
                <c:pt idx="2475">
                  <c:v>-0.41399999999999998</c:v>
                </c:pt>
                <c:pt idx="2476">
                  <c:v>-0.41627999999999998</c:v>
                </c:pt>
                <c:pt idx="2477">
                  <c:v>-0.41861999999999999</c:v>
                </c:pt>
                <c:pt idx="2478">
                  <c:v>-0.42091000000000001</c:v>
                </c:pt>
                <c:pt idx="2479">
                  <c:v>-0.42320000000000002</c:v>
                </c:pt>
                <c:pt idx="2480">
                  <c:v>-0.42553999999999997</c:v>
                </c:pt>
                <c:pt idx="2481">
                  <c:v>-0.42787999999999998</c:v>
                </c:pt>
                <c:pt idx="2482">
                  <c:v>-0.43028</c:v>
                </c:pt>
                <c:pt idx="2483">
                  <c:v>-0.43273</c:v>
                </c:pt>
                <c:pt idx="2484">
                  <c:v>-0.43512000000000001</c:v>
                </c:pt>
                <c:pt idx="2485">
                  <c:v>-0.43757000000000001</c:v>
                </c:pt>
                <c:pt idx="2486">
                  <c:v>-0.43997000000000003</c:v>
                </c:pt>
                <c:pt idx="2487">
                  <c:v>-0.44225999999999999</c:v>
                </c:pt>
                <c:pt idx="2488">
                  <c:v>-0.44444</c:v>
                </c:pt>
                <c:pt idx="2489">
                  <c:v>-0.44645000000000001</c:v>
                </c:pt>
                <c:pt idx="2490">
                  <c:v>-0.44846999999999998</c:v>
                </c:pt>
                <c:pt idx="2491">
                  <c:v>-0.45043</c:v>
                </c:pt>
                <c:pt idx="2492">
                  <c:v>-0.45244000000000001</c:v>
                </c:pt>
                <c:pt idx="2493">
                  <c:v>-0.45445000000000002</c:v>
                </c:pt>
                <c:pt idx="2494">
                  <c:v>-0.45646999999999999</c:v>
                </c:pt>
                <c:pt idx="2495">
                  <c:v>-0.45843</c:v>
                </c:pt>
                <c:pt idx="2496">
                  <c:v>-0.46044000000000002</c:v>
                </c:pt>
                <c:pt idx="2497">
                  <c:v>-0.46245999999999998</c:v>
                </c:pt>
                <c:pt idx="2498">
                  <c:v>-0.46453</c:v>
                </c:pt>
                <c:pt idx="2499">
                  <c:v>-0.46660000000000001</c:v>
                </c:pt>
                <c:pt idx="2500">
                  <c:v>-0.46866999999999998</c:v>
                </c:pt>
                <c:pt idx="2501">
                  <c:v>-0.47073999999999999</c:v>
                </c:pt>
                <c:pt idx="2502">
                  <c:v>-0.47275</c:v>
                </c:pt>
                <c:pt idx="2503">
                  <c:v>-0.47471000000000002</c:v>
                </c:pt>
                <c:pt idx="2504">
                  <c:v>-0.47650999999999999</c:v>
                </c:pt>
                <c:pt idx="2505">
                  <c:v>-0.47820000000000001</c:v>
                </c:pt>
                <c:pt idx="2506">
                  <c:v>-0.47982999999999998</c:v>
                </c:pt>
                <c:pt idx="2507">
                  <c:v>-0.48141</c:v>
                </c:pt>
                <c:pt idx="2508">
                  <c:v>-0.48309999999999997</c:v>
                </c:pt>
                <c:pt idx="2509">
                  <c:v>-0.48472999999999999</c:v>
                </c:pt>
                <c:pt idx="2510">
                  <c:v>-0.48642000000000002</c:v>
                </c:pt>
                <c:pt idx="2511">
                  <c:v>-0.48804999999999998</c:v>
                </c:pt>
                <c:pt idx="2512">
                  <c:v>-0.48969000000000001</c:v>
                </c:pt>
                <c:pt idx="2513">
                  <c:v>-0.49136999999999997</c:v>
                </c:pt>
                <c:pt idx="2514">
                  <c:v>-0.49301</c:v>
                </c:pt>
                <c:pt idx="2515">
                  <c:v>-0.49469999999999997</c:v>
                </c:pt>
                <c:pt idx="2516">
                  <c:v>-0.49632999999999999</c:v>
                </c:pt>
                <c:pt idx="2517">
                  <c:v>-0.49802000000000002</c:v>
                </c:pt>
                <c:pt idx="2518">
                  <c:v>-0.49959999999999999</c:v>
                </c:pt>
                <c:pt idx="2519">
                  <c:v>-0.50117999999999996</c:v>
                </c:pt>
                <c:pt idx="2520">
                  <c:v>-0.50258999999999998</c:v>
                </c:pt>
                <c:pt idx="2521">
                  <c:v>-0.50383999999999995</c:v>
                </c:pt>
                <c:pt idx="2522">
                  <c:v>-0.50509999999999999</c:v>
                </c:pt>
                <c:pt idx="2523">
                  <c:v>-0.50634999999999997</c:v>
                </c:pt>
                <c:pt idx="2524">
                  <c:v>-0.50760000000000005</c:v>
                </c:pt>
                <c:pt idx="2525">
                  <c:v>-0.50890999999999997</c:v>
                </c:pt>
                <c:pt idx="2526">
                  <c:v>-0.51015999999999995</c:v>
                </c:pt>
                <c:pt idx="2527">
                  <c:v>-0.51141000000000003</c:v>
                </c:pt>
                <c:pt idx="2528">
                  <c:v>-0.51271999999999995</c:v>
                </c:pt>
                <c:pt idx="2529">
                  <c:v>-0.51392000000000004</c:v>
                </c:pt>
                <c:pt idx="2530">
                  <c:v>-0.51517000000000002</c:v>
                </c:pt>
                <c:pt idx="2531">
                  <c:v>-0.51641999999999999</c:v>
                </c:pt>
                <c:pt idx="2532">
                  <c:v>-0.51761999999999997</c:v>
                </c:pt>
                <c:pt idx="2533">
                  <c:v>-0.51881999999999995</c:v>
                </c:pt>
                <c:pt idx="2534">
                  <c:v>-0.51995999999999998</c:v>
                </c:pt>
                <c:pt idx="2535">
                  <c:v>-0.52105000000000001</c:v>
                </c:pt>
                <c:pt idx="2536">
                  <c:v>-0.52209000000000005</c:v>
                </c:pt>
                <c:pt idx="2537">
                  <c:v>-0.52295999999999998</c:v>
                </c:pt>
                <c:pt idx="2538">
                  <c:v>-0.52376999999999996</c:v>
                </c:pt>
                <c:pt idx="2539">
                  <c:v>-0.52459</c:v>
                </c:pt>
                <c:pt idx="2540">
                  <c:v>-0.52546000000000004</c:v>
                </c:pt>
                <c:pt idx="2541">
                  <c:v>-0.52632999999999996</c:v>
                </c:pt>
                <c:pt idx="2542">
                  <c:v>-0.5272</c:v>
                </c:pt>
                <c:pt idx="2543">
                  <c:v>-0.52807999999999999</c:v>
                </c:pt>
                <c:pt idx="2544">
                  <c:v>-0.52888999999999997</c:v>
                </c:pt>
                <c:pt idx="2545">
                  <c:v>-0.52971000000000001</c:v>
                </c:pt>
                <c:pt idx="2546">
                  <c:v>-0.53047</c:v>
                </c:pt>
                <c:pt idx="2547">
                  <c:v>-0.53122999999999998</c:v>
                </c:pt>
                <c:pt idx="2548">
                  <c:v>-0.53200000000000003</c:v>
                </c:pt>
                <c:pt idx="2549">
                  <c:v>-0.53269999999999995</c:v>
                </c:pt>
                <c:pt idx="2550">
                  <c:v>-0.53341000000000005</c:v>
                </c:pt>
                <c:pt idx="2551">
                  <c:v>-0.53407000000000004</c:v>
                </c:pt>
                <c:pt idx="2552">
                  <c:v>-0.53461000000000003</c:v>
                </c:pt>
                <c:pt idx="2553">
                  <c:v>-0.53505000000000003</c:v>
                </c:pt>
                <c:pt idx="2554">
                  <c:v>-0.53542999999999996</c:v>
                </c:pt>
                <c:pt idx="2555">
                  <c:v>-0.53586</c:v>
                </c:pt>
                <c:pt idx="2556">
                  <c:v>-0.53624000000000005</c:v>
                </c:pt>
                <c:pt idx="2557">
                  <c:v>-0.53668000000000005</c:v>
                </c:pt>
                <c:pt idx="2558">
                  <c:v>-0.53717000000000004</c:v>
                </c:pt>
                <c:pt idx="2559">
                  <c:v>-0.53761000000000003</c:v>
                </c:pt>
                <c:pt idx="2560">
                  <c:v>-0.53798999999999997</c:v>
                </c:pt>
                <c:pt idx="2561">
                  <c:v>-0.53837000000000002</c:v>
                </c:pt>
                <c:pt idx="2562">
                  <c:v>-0.53869</c:v>
                </c:pt>
                <c:pt idx="2563">
                  <c:v>-0.53891</c:v>
                </c:pt>
                <c:pt idx="2564">
                  <c:v>-0.53917999999999999</c:v>
                </c:pt>
                <c:pt idx="2565">
                  <c:v>-0.53939999999999999</c:v>
                </c:pt>
                <c:pt idx="2566">
                  <c:v>-0.53961999999999999</c:v>
                </c:pt>
                <c:pt idx="2567">
                  <c:v>-0.53978000000000004</c:v>
                </c:pt>
                <c:pt idx="2568">
                  <c:v>-0.53988999999999998</c:v>
                </c:pt>
                <c:pt idx="2569">
                  <c:v>-0.53988999999999998</c:v>
                </c:pt>
                <c:pt idx="2570">
                  <c:v>-0.53983999999999999</c:v>
                </c:pt>
                <c:pt idx="2571">
                  <c:v>-0.53983999999999999</c:v>
                </c:pt>
                <c:pt idx="2572">
                  <c:v>-0.53983999999999999</c:v>
                </c:pt>
                <c:pt idx="2573">
                  <c:v>-0.53983999999999999</c:v>
                </c:pt>
                <c:pt idx="2574">
                  <c:v>-0.53983999999999999</c:v>
                </c:pt>
                <c:pt idx="2575">
                  <c:v>-0.53983999999999999</c:v>
                </c:pt>
                <c:pt idx="2576">
                  <c:v>-0.53978000000000004</c:v>
                </c:pt>
                <c:pt idx="2577">
                  <c:v>-0.53973000000000004</c:v>
                </c:pt>
                <c:pt idx="2578">
                  <c:v>-0.53951000000000005</c:v>
                </c:pt>
                <c:pt idx="2579">
                  <c:v>-0.53929000000000005</c:v>
                </c:pt>
                <c:pt idx="2580">
                  <c:v>-0.53908</c:v>
                </c:pt>
                <c:pt idx="2581">
                  <c:v>-0.53879999999999995</c:v>
                </c:pt>
                <c:pt idx="2582">
                  <c:v>-0.53852999999999995</c:v>
                </c:pt>
                <c:pt idx="2583">
                  <c:v>-0.53825999999999996</c:v>
                </c:pt>
                <c:pt idx="2584">
                  <c:v>-0.53788000000000002</c:v>
                </c:pt>
                <c:pt idx="2585">
                  <c:v>-0.53744000000000003</c:v>
                </c:pt>
                <c:pt idx="2586">
                  <c:v>-0.53695000000000004</c:v>
                </c:pt>
                <c:pt idx="2587">
                  <c:v>-0.53652</c:v>
                </c:pt>
                <c:pt idx="2588">
                  <c:v>-0.53608</c:v>
                </c:pt>
                <c:pt idx="2589">
                  <c:v>-0.53564999999999996</c:v>
                </c:pt>
                <c:pt idx="2590">
                  <c:v>-0.53520999999999996</c:v>
                </c:pt>
                <c:pt idx="2591">
                  <c:v>-0.53476999999999997</c:v>
                </c:pt>
                <c:pt idx="2592">
                  <c:v>-0.53434000000000004</c:v>
                </c:pt>
                <c:pt idx="2593">
                  <c:v>-0.53373999999999999</c:v>
                </c:pt>
                <c:pt idx="2594">
                  <c:v>-0.53313999999999995</c:v>
                </c:pt>
                <c:pt idx="2595">
                  <c:v>-0.53242999999999996</c:v>
                </c:pt>
                <c:pt idx="2596">
                  <c:v>-0.53171999999999997</c:v>
                </c:pt>
                <c:pt idx="2597">
                  <c:v>-0.53095999999999999</c:v>
                </c:pt>
                <c:pt idx="2598">
                  <c:v>-0.5302</c:v>
                </c:pt>
                <c:pt idx="2599">
                  <c:v>-0.52944000000000002</c:v>
                </c:pt>
                <c:pt idx="2600">
                  <c:v>-0.52861999999999998</c:v>
                </c:pt>
                <c:pt idx="2601">
                  <c:v>-0.52775000000000005</c:v>
                </c:pt>
                <c:pt idx="2602">
                  <c:v>-0.52688000000000001</c:v>
                </c:pt>
                <c:pt idx="2603">
                  <c:v>-0.52600999999999998</c:v>
                </c:pt>
                <c:pt idx="2604">
                  <c:v>-0.52514000000000005</c:v>
                </c:pt>
                <c:pt idx="2605">
                  <c:v>-0.52432000000000001</c:v>
                </c:pt>
                <c:pt idx="2606">
                  <c:v>-0.52344999999999997</c:v>
                </c:pt>
                <c:pt idx="2607">
                  <c:v>-0.52263000000000004</c:v>
                </c:pt>
                <c:pt idx="2608">
                  <c:v>-0.52176</c:v>
                </c:pt>
                <c:pt idx="2609">
                  <c:v>-0.52071999999999996</c:v>
                </c:pt>
                <c:pt idx="2610">
                  <c:v>-0.51963999999999999</c:v>
                </c:pt>
                <c:pt idx="2611">
                  <c:v>-0.51849000000000001</c:v>
                </c:pt>
                <c:pt idx="2612">
                  <c:v>-0.51734999999999998</c:v>
                </c:pt>
                <c:pt idx="2613">
                  <c:v>-0.51615</c:v>
                </c:pt>
                <c:pt idx="2614">
                  <c:v>-0.51495000000000002</c:v>
                </c:pt>
                <c:pt idx="2615">
                  <c:v>-0.51375000000000004</c:v>
                </c:pt>
                <c:pt idx="2616">
                  <c:v>-0.51249999999999996</c:v>
                </c:pt>
                <c:pt idx="2617">
                  <c:v>-0.51124999999999998</c:v>
                </c:pt>
                <c:pt idx="2618">
                  <c:v>-0.51</c:v>
                </c:pt>
                <c:pt idx="2619">
                  <c:v>-0.50875000000000004</c:v>
                </c:pt>
                <c:pt idx="2620">
                  <c:v>-0.50749</c:v>
                </c:pt>
                <c:pt idx="2621">
                  <c:v>-0.50624000000000002</c:v>
                </c:pt>
                <c:pt idx="2622">
                  <c:v>-0.50499000000000005</c:v>
                </c:pt>
                <c:pt idx="2623">
                  <c:v>-0.50378999999999996</c:v>
                </c:pt>
                <c:pt idx="2624">
                  <c:v>-0.50248000000000004</c:v>
                </c:pt>
                <c:pt idx="2625">
                  <c:v>-0.50112000000000001</c:v>
                </c:pt>
                <c:pt idx="2626">
                  <c:v>-0.49959999999999999</c:v>
                </c:pt>
                <c:pt idx="2627">
                  <c:v>-0.49807000000000001</c:v>
                </c:pt>
                <c:pt idx="2628">
                  <c:v>-0.49643999999999999</c:v>
                </c:pt>
                <c:pt idx="2629">
                  <c:v>-0.49486000000000002</c:v>
                </c:pt>
                <c:pt idx="2630">
                  <c:v>-0.49323</c:v>
                </c:pt>
                <c:pt idx="2631">
                  <c:v>-0.49159000000000003</c:v>
                </c:pt>
                <c:pt idx="2632">
                  <c:v>-0.49001</c:v>
                </c:pt>
                <c:pt idx="2633">
                  <c:v>-0.48842999999999998</c:v>
                </c:pt>
                <c:pt idx="2634">
                  <c:v>-0.48680000000000001</c:v>
                </c:pt>
                <c:pt idx="2635">
                  <c:v>-0.48521999999999998</c:v>
                </c:pt>
                <c:pt idx="2636">
                  <c:v>-0.48359000000000002</c:v>
                </c:pt>
                <c:pt idx="2637">
                  <c:v>-0.48200999999999999</c:v>
                </c:pt>
                <c:pt idx="2638">
                  <c:v>-0.48043000000000002</c:v>
                </c:pt>
                <c:pt idx="2639">
                  <c:v>-0.47885</c:v>
                </c:pt>
                <c:pt idx="2640">
                  <c:v>-0.47721999999999998</c:v>
                </c:pt>
                <c:pt idx="2641">
                  <c:v>-0.47547</c:v>
                </c:pt>
                <c:pt idx="2642">
                  <c:v>-0.47361999999999999</c:v>
                </c:pt>
                <c:pt idx="2643">
                  <c:v>-0.47166000000000002</c:v>
                </c:pt>
                <c:pt idx="2644">
                  <c:v>-0.46970000000000001</c:v>
                </c:pt>
                <c:pt idx="2645">
                  <c:v>-0.46773999999999999</c:v>
                </c:pt>
                <c:pt idx="2646">
                  <c:v>-0.46578000000000003</c:v>
                </c:pt>
                <c:pt idx="2647">
                  <c:v>-0.46382000000000001</c:v>
                </c:pt>
                <c:pt idx="2648">
                  <c:v>-0.46192</c:v>
                </c:pt>
                <c:pt idx="2649">
                  <c:v>-0.46000999999999997</c:v>
                </c:pt>
                <c:pt idx="2650">
                  <c:v>-0.45810000000000001</c:v>
                </c:pt>
                <c:pt idx="2651">
                  <c:v>-0.45619999999999999</c:v>
                </c:pt>
                <c:pt idx="2652">
                  <c:v>-0.45429000000000003</c:v>
                </c:pt>
                <c:pt idx="2653">
                  <c:v>-0.45239000000000001</c:v>
                </c:pt>
                <c:pt idx="2654">
                  <c:v>-0.45052999999999999</c:v>
                </c:pt>
                <c:pt idx="2655">
                  <c:v>-0.44862999999999997</c:v>
                </c:pt>
                <c:pt idx="2656">
                  <c:v>-0.44672000000000001</c:v>
                </c:pt>
                <c:pt idx="2657">
                  <c:v>-0.44464999999999999</c:v>
                </c:pt>
                <c:pt idx="2658">
                  <c:v>-0.44252999999999998</c:v>
                </c:pt>
                <c:pt idx="2659">
                  <c:v>-0.44030000000000002</c:v>
                </c:pt>
                <c:pt idx="2660">
                  <c:v>-0.43801000000000001</c:v>
                </c:pt>
                <c:pt idx="2661">
                  <c:v>-0.43572</c:v>
                </c:pt>
                <c:pt idx="2662">
                  <c:v>-0.43348999999999999</c:v>
                </c:pt>
                <c:pt idx="2663">
                  <c:v>-0.43120000000000003</c:v>
                </c:pt>
                <c:pt idx="2664">
                  <c:v>-0.42903000000000002</c:v>
                </c:pt>
                <c:pt idx="2665">
                  <c:v>-0.4269</c:v>
                </c:pt>
                <c:pt idx="2666">
                  <c:v>-0.42477999999999999</c:v>
                </c:pt>
                <c:pt idx="2667">
                  <c:v>-0.42259999999999998</c:v>
                </c:pt>
                <c:pt idx="2668">
                  <c:v>-0.42048000000000002</c:v>
                </c:pt>
                <c:pt idx="2669">
                  <c:v>-0.41830000000000001</c:v>
                </c:pt>
                <c:pt idx="2670">
                  <c:v>-0.41622999999999999</c:v>
                </c:pt>
                <c:pt idx="2671">
                  <c:v>-0.41410000000000002</c:v>
                </c:pt>
                <c:pt idx="2672">
                  <c:v>-0.41193000000000002</c:v>
                </c:pt>
                <c:pt idx="2673">
                  <c:v>-0.40969</c:v>
                </c:pt>
                <c:pt idx="2674">
                  <c:v>-0.4073</c:v>
                </c:pt>
                <c:pt idx="2675">
                  <c:v>-0.40478999999999998</c:v>
                </c:pt>
                <c:pt idx="2676">
                  <c:v>-0.40228999999999998</c:v>
                </c:pt>
                <c:pt idx="2677">
                  <c:v>-0.39978000000000002</c:v>
                </c:pt>
                <c:pt idx="2678">
                  <c:v>-0.39728000000000002</c:v>
                </c:pt>
                <c:pt idx="2679">
                  <c:v>-0.39483000000000001</c:v>
                </c:pt>
                <c:pt idx="2680">
                  <c:v>-0.39243</c:v>
                </c:pt>
                <c:pt idx="2681">
                  <c:v>-0.39008999999999999</c:v>
                </c:pt>
                <c:pt idx="2682">
                  <c:v>-0.38779999999999998</c:v>
                </c:pt>
                <c:pt idx="2683">
                  <c:v>-0.38551999999999997</c:v>
                </c:pt>
                <c:pt idx="2684">
                  <c:v>-0.38318000000000002</c:v>
                </c:pt>
                <c:pt idx="2685">
                  <c:v>-0.38083</c:v>
                </c:pt>
                <c:pt idx="2686">
                  <c:v>-0.37855</c:v>
                </c:pt>
                <c:pt idx="2687">
                  <c:v>-0.37630999999999998</c:v>
                </c:pt>
                <c:pt idx="2688">
                  <c:v>-0.37397000000000002</c:v>
                </c:pt>
                <c:pt idx="2689">
                  <c:v>-0.37152000000000002</c:v>
                </c:pt>
                <c:pt idx="2690">
                  <c:v>-0.36891000000000002</c:v>
                </c:pt>
                <c:pt idx="2691">
                  <c:v>-0.36629</c:v>
                </c:pt>
                <c:pt idx="2692">
                  <c:v>-0.36363000000000001</c:v>
                </c:pt>
                <c:pt idx="2693">
                  <c:v>-0.36096</c:v>
                </c:pt>
                <c:pt idx="2694">
                  <c:v>-0.35829</c:v>
                </c:pt>
                <c:pt idx="2695">
                  <c:v>-0.35568</c:v>
                </c:pt>
                <c:pt idx="2696">
                  <c:v>-0.35316999999999998</c:v>
                </c:pt>
                <c:pt idx="2697">
                  <c:v>-0.35071999999999998</c:v>
                </c:pt>
                <c:pt idx="2698">
                  <c:v>-0.34832999999999997</c:v>
                </c:pt>
                <c:pt idx="2699">
                  <c:v>-0.34587000000000001</c:v>
                </c:pt>
                <c:pt idx="2700">
                  <c:v>-0.34348000000000001</c:v>
                </c:pt>
                <c:pt idx="2701">
                  <c:v>-0.34103</c:v>
                </c:pt>
                <c:pt idx="2702">
                  <c:v>-0.33862999999999999</c:v>
                </c:pt>
                <c:pt idx="2703">
                  <c:v>-0.33623999999999998</c:v>
                </c:pt>
                <c:pt idx="2704">
                  <c:v>-0.33378999999999998</c:v>
                </c:pt>
                <c:pt idx="2705">
                  <c:v>-0.33123000000000002</c:v>
                </c:pt>
                <c:pt idx="2706">
                  <c:v>-0.32856000000000002</c:v>
                </c:pt>
                <c:pt idx="2707">
                  <c:v>-0.32584000000000002</c:v>
                </c:pt>
                <c:pt idx="2708">
                  <c:v>-0.32306000000000001</c:v>
                </c:pt>
                <c:pt idx="2709">
                  <c:v>-0.32028000000000001</c:v>
                </c:pt>
                <c:pt idx="2710">
                  <c:v>-0.31756000000000001</c:v>
                </c:pt>
                <c:pt idx="2711">
                  <c:v>-0.31489</c:v>
                </c:pt>
                <c:pt idx="2712">
                  <c:v>-0.31228</c:v>
                </c:pt>
                <c:pt idx="2713">
                  <c:v>-0.30976999999999999</c:v>
                </c:pt>
                <c:pt idx="2714">
                  <c:v>-0.30731999999999998</c:v>
                </c:pt>
                <c:pt idx="2715">
                  <c:v>-0.30486999999999997</c:v>
                </c:pt>
                <c:pt idx="2716">
                  <c:v>-0.30242000000000002</c:v>
                </c:pt>
                <c:pt idx="2717">
                  <c:v>-0.29992000000000002</c:v>
                </c:pt>
                <c:pt idx="2718">
                  <c:v>-0.29752000000000001</c:v>
                </c:pt>
                <c:pt idx="2719">
                  <c:v>-0.29507</c:v>
                </c:pt>
                <c:pt idx="2720">
                  <c:v>-0.29261999999999999</c:v>
                </c:pt>
                <c:pt idx="2721">
                  <c:v>-0.29000999999999999</c:v>
                </c:pt>
                <c:pt idx="2722">
                  <c:v>-0.28727999999999998</c:v>
                </c:pt>
                <c:pt idx="2723">
                  <c:v>-0.28455999999999998</c:v>
                </c:pt>
                <c:pt idx="2724">
                  <c:v>-0.28172999999999998</c:v>
                </c:pt>
                <c:pt idx="2725">
                  <c:v>-0.27894999999999998</c:v>
                </c:pt>
                <c:pt idx="2726">
                  <c:v>-0.27617000000000003</c:v>
                </c:pt>
                <c:pt idx="2727">
                  <c:v>-0.27350999999999998</c:v>
                </c:pt>
                <c:pt idx="2728">
                  <c:v>-0.27089000000000002</c:v>
                </c:pt>
                <c:pt idx="2729">
                  <c:v>-0.26839000000000002</c:v>
                </c:pt>
                <c:pt idx="2730">
                  <c:v>-0.26599</c:v>
                </c:pt>
                <c:pt idx="2731">
                  <c:v>-0.26354</c:v>
                </c:pt>
                <c:pt idx="2732">
                  <c:v>-0.26108999999999999</c:v>
                </c:pt>
                <c:pt idx="2733">
                  <c:v>-0.25863999999999998</c:v>
                </c:pt>
                <c:pt idx="2734">
                  <c:v>-0.25618999999999997</c:v>
                </c:pt>
                <c:pt idx="2735">
                  <c:v>-0.25379000000000002</c:v>
                </c:pt>
                <c:pt idx="2736">
                  <c:v>-0.25134000000000001</c:v>
                </c:pt>
                <c:pt idx="2737">
                  <c:v>-0.24878</c:v>
                </c:pt>
                <c:pt idx="2738">
                  <c:v>-0.24612000000000001</c:v>
                </c:pt>
                <c:pt idx="2739">
                  <c:v>-0.24339</c:v>
                </c:pt>
                <c:pt idx="2740">
                  <c:v>-0.24062</c:v>
                </c:pt>
                <c:pt idx="2741">
                  <c:v>-0.23784</c:v>
                </c:pt>
                <c:pt idx="2742">
                  <c:v>-0.23512</c:v>
                </c:pt>
                <c:pt idx="2743">
                  <c:v>-0.23250000000000001</c:v>
                </c:pt>
                <c:pt idx="2744">
                  <c:v>-0.22994000000000001</c:v>
                </c:pt>
                <c:pt idx="2745">
                  <c:v>-0.22755</c:v>
                </c:pt>
                <c:pt idx="2746">
                  <c:v>-0.22520999999999999</c:v>
                </c:pt>
                <c:pt idx="2747">
                  <c:v>-0.22281000000000001</c:v>
                </c:pt>
                <c:pt idx="2748">
                  <c:v>-0.22040999999999999</c:v>
                </c:pt>
                <c:pt idx="2749">
                  <c:v>-0.21801999999999999</c:v>
                </c:pt>
                <c:pt idx="2750">
                  <c:v>-0.21568000000000001</c:v>
                </c:pt>
                <c:pt idx="2751">
                  <c:v>-0.21332999999999999</c:v>
                </c:pt>
                <c:pt idx="2752">
                  <c:v>-0.21093999999999999</c:v>
                </c:pt>
                <c:pt idx="2753">
                  <c:v>-0.20849000000000001</c:v>
                </c:pt>
                <c:pt idx="2754">
                  <c:v>-0.20587</c:v>
                </c:pt>
                <c:pt idx="2755">
                  <c:v>-0.20326</c:v>
                </c:pt>
                <c:pt idx="2756">
                  <c:v>-0.20058999999999999</c:v>
                </c:pt>
                <c:pt idx="2757">
                  <c:v>-0.19792000000000001</c:v>
                </c:pt>
                <c:pt idx="2758">
                  <c:v>-0.19531000000000001</c:v>
                </c:pt>
                <c:pt idx="2759">
                  <c:v>-0.19275</c:v>
                </c:pt>
                <c:pt idx="2760">
                  <c:v>-0.1903</c:v>
                </c:pt>
                <c:pt idx="2761">
                  <c:v>-0.18801000000000001</c:v>
                </c:pt>
                <c:pt idx="2762">
                  <c:v>-0.18578</c:v>
                </c:pt>
                <c:pt idx="2763">
                  <c:v>-0.18354999999999999</c:v>
                </c:pt>
                <c:pt idx="2764">
                  <c:v>-0.18126</c:v>
                </c:pt>
                <c:pt idx="2765">
                  <c:v>-0.17896999999999999</c:v>
                </c:pt>
                <c:pt idx="2766">
                  <c:v>-0.17674000000000001</c:v>
                </c:pt>
                <c:pt idx="2767">
                  <c:v>-0.17451</c:v>
                </c:pt>
                <c:pt idx="2768">
                  <c:v>-0.17222000000000001</c:v>
                </c:pt>
                <c:pt idx="2769">
                  <c:v>-0.16988</c:v>
                </c:pt>
                <c:pt idx="2770">
                  <c:v>-0.16743</c:v>
                </c:pt>
                <c:pt idx="2771">
                  <c:v>-0.16492999999999999</c:v>
                </c:pt>
                <c:pt idx="2772">
                  <c:v>-0.16242000000000001</c:v>
                </c:pt>
                <c:pt idx="2773">
                  <c:v>-0.15986</c:v>
                </c:pt>
                <c:pt idx="2774">
                  <c:v>-0.15740999999999999</c:v>
                </c:pt>
                <c:pt idx="2775">
                  <c:v>-0.15501999999999999</c:v>
                </c:pt>
                <c:pt idx="2776">
                  <c:v>-0.15273</c:v>
                </c:pt>
                <c:pt idx="2777">
                  <c:v>-0.15054999999999999</c:v>
                </c:pt>
                <c:pt idx="2778">
                  <c:v>-0.14848</c:v>
                </c:pt>
                <c:pt idx="2779">
                  <c:v>-0.14635999999999999</c:v>
                </c:pt>
                <c:pt idx="2780">
                  <c:v>-0.14423</c:v>
                </c:pt>
                <c:pt idx="2781">
                  <c:v>-0.14210999999999999</c:v>
                </c:pt>
                <c:pt idx="2782">
                  <c:v>-0.14004</c:v>
                </c:pt>
                <c:pt idx="2783">
                  <c:v>-0.13791999999999999</c:v>
                </c:pt>
                <c:pt idx="2784">
                  <c:v>-0.13578999999999999</c:v>
                </c:pt>
                <c:pt idx="2785">
                  <c:v>-0.13361999999999999</c:v>
                </c:pt>
                <c:pt idx="2786">
                  <c:v>-0.13133</c:v>
                </c:pt>
                <c:pt idx="2787">
                  <c:v>-0.12898999999999999</c:v>
                </c:pt>
                <c:pt idx="2788">
                  <c:v>-0.12664</c:v>
                </c:pt>
                <c:pt idx="2789">
                  <c:v>-0.12429999999999999</c:v>
                </c:pt>
                <c:pt idx="2790">
                  <c:v>-0.12196</c:v>
                </c:pt>
                <c:pt idx="2791">
                  <c:v>-0.11973</c:v>
                </c:pt>
                <c:pt idx="2792">
                  <c:v>-0.11761000000000001</c:v>
                </c:pt>
                <c:pt idx="2793">
                  <c:v>-0.11565</c:v>
                </c:pt>
                <c:pt idx="2794">
                  <c:v>-0.11373999999999999</c:v>
                </c:pt>
                <c:pt idx="2795">
                  <c:v>-0.11183</c:v>
                </c:pt>
                <c:pt idx="2796">
                  <c:v>-0.10987</c:v>
                </c:pt>
                <c:pt idx="2797">
                  <c:v>-0.10791000000000001</c:v>
                </c:pt>
                <c:pt idx="2798">
                  <c:v>-0.10595</c:v>
                </c:pt>
                <c:pt idx="2799">
                  <c:v>-0.10405</c:v>
                </c:pt>
                <c:pt idx="2800">
                  <c:v>-0.10209</c:v>
                </c:pt>
                <c:pt idx="2801">
                  <c:v>-0.10007000000000001</c:v>
                </c:pt>
                <c:pt idx="2802">
                  <c:v>-9.7949999999999995E-2</c:v>
                </c:pt>
                <c:pt idx="2803">
                  <c:v>-9.5820000000000002E-2</c:v>
                </c:pt>
                <c:pt idx="2804">
                  <c:v>-9.3649999999999997E-2</c:v>
                </c:pt>
                <c:pt idx="2805">
                  <c:v>-9.1469999999999996E-2</c:v>
                </c:pt>
                <c:pt idx="2806">
                  <c:v>-8.9340000000000003E-2</c:v>
                </c:pt>
                <c:pt idx="2807">
                  <c:v>-8.7330000000000005E-2</c:v>
                </c:pt>
                <c:pt idx="2808">
                  <c:v>-8.5419999999999996E-2</c:v>
                </c:pt>
                <c:pt idx="2809">
                  <c:v>-8.3570000000000005E-2</c:v>
                </c:pt>
                <c:pt idx="2810">
                  <c:v>-8.1879999999999994E-2</c:v>
                </c:pt>
                <c:pt idx="2811">
                  <c:v>-8.0140000000000003E-2</c:v>
                </c:pt>
                <c:pt idx="2812">
                  <c:v>-7.8340000000000007E-2</c:v>
                </c:pt>
                <c:pt idx="2813">
                  <c:v>-7.6550000000000007E-2</c:v>
                </c:pt>
                <c:pt idx="2814">
                  <c:v>-7.4810000000000001E-2</c:v>
                </c:pt>
                <c:pt idx="2815">
                  <c:v>-7.306E-2</c:v>
                </c:pt>
                <c:pt idx="2816">
                  <c:v>-7.1319999999999995E-2</c:v>
                </c:pt>
                <c:pt idx="2817">
                  <c:v>-6.9470000000000004E-2</c:v>
                </c:pt>
                <c:pt idx="2818">
                  <c:v>-6.7559999999999995E-2</c:v>
                </c:pt>
                <c:pt idx="2819">
                  <c:v>-6.5600000000000006E-2</c:v>
                </c:pt>
                <c:pt idx="2820">
                  <c:v>-6.3640000000000002E-2</c:v>
                </c:pt>
                <c:pt idx="2821">
                  <c:v>-6.1629999999999997E-2</c:v>
                </c:pt>
                <c:pt idx="2822">
                  <c:v>-5.9720000000000002E-2</c:v>
                </c:pt>
                <c:pt idx="2823">
                  <c:v>-5.7869999999999998E-2</c:v>
                </c:pt>
                <c:pt idx="2824">
                  <c:v>-5.6129999999999999E-2</c:v>
                </c:pt>
                <c:pt idx="2825">
                  <c:v>-5.4489999999999997E-2</c:v>
                </c:pt>
                <c:pt idx="2826">
                  <c:v>-5.2970000000000003E-2</c:v>
                </c:pt>
                <c:pt idx="2827">
                  <c:v>-5.1389999999999998E-2</c:v>
                </c:pt>
                <c:pt idx="2828">
                  <c:v>-4.981E-2</c:v>
                </c:pt>
                <c:pt idx="2829">
                  <c:v>-4.8180000000000001E-2</c:v>
                </c:pt>
                <c:pt idx="2830">
                  <c:v>-4.6600000000000003E-2</c:v>
                </c:pt>
                <c:pt idx="2831">
                  <c:v>-4.5019999999999998E-2</c:v>
                </c:pt>
                <c:pt idx="2832">
                  <c:v>-4.3439999999999999E-2</c:v>
                </c:pt>
                <c:pt idx="2833">
                  <c:v>-4.1750000000000002E-2</c:v>
                </c:pt>
                <c:pt idx="2834">
                  <c:v>-4.0059999999999998E-2</c:v>
                </c:pt>
                <c:pt idx="2835">
                  <c:v>-3.8269999999999998E-2</c:v>
                </c:pt>
                <c:pt idx="2836">
                  <c:v>-3.6519999999999997E-2</c:v>
                </c:pt>
                <c:pt idx="2837">
                  <c:v>-3.4729999999999997E-2</c:v>
                </c:pt>
                <c:pt idx="2838">
                  <c:v>-3.2980000000000002E-2</c:v>
                </c:pt>
                <c:pt idx="2839">
                  <c:v>-3.1300000000000001E-2</c:v>
                </c:pt>
                <c:pt idx="2840">
                  <c:v>-2.9770000000000001E-2</c:v>
                </c:pt>
                <c:pt idx="2841">
                  <c:v>-2.8299999999999999E-2</c:v>
                </c:pt>
                <c:pt idx="2842">
                  <c:v>-2.6890000000000001E-2</c:v>
                </c:pt>
                <c:pt idx="2843">
                  <c:v>-2.5520000000000001E-2</c:v>
                </c:pt>
                <c:pt idx="2844">
                  <c:v>-2.4049999999999998E-2</c:v>
                </c:pt>
                <c:pt idx="2845">
                  <c:v>-2.264E-2</c:v>
                </c:pt>
                <c:pt idx="2846">
                  <c:v>-2.1219999999999999E-2</c:v>
                </c:pt>
                <c:pt idx="2847">
                  <c:v>-1.9810000000000001E-2</c:v>
                </c:pt>
                <c:pt idx="2848">
                  <c:v>-1.839E-2</c:v>
                </c:pt>
                <c:pt idx="2849">
                  <c:v>-1.687E-2</c:v>
                </c:pt>
                <c:pt idx="2850">
                  <c:v>-1.5339999999999999E-2</c:v>
                </c:pt>
                <c:pt idx="2851">
                  <c:v>-1.376E-2</c:v>
                </c:pt>
                <c:pt idx="2852">
                  <c:v>-1.213E-2</c:v>
                </c:pt>
                <c:pt idx="2853">
                  <c:v>-1.055E-2</c:v>
                </c:pt>
                <c:pt idx="2854">
                  <c:v>-8.9700000000000005E-3</c:v>
                </c:pt>
                <c:pt idx="2855">
                  <c:v>-7.45E-3</c:v>
                </c:pt>
                <c:pt idx="2856">
                  <c:v>-6.0299999999999998E-3</c:v>
                </c:pt>
                <c:pt idx="2857">
                  <c:v>-4.7800000000000004E-3</c:v>
                </c:pt>
                <c:pt idx="2858">
                  <c:v>-3.5300000000000002E-3</c:v>
                </c:pt>
                <c:pt idx="2859">
                  <c:v>-2.2699999999999999E-3</c:v>
                </c:pt>
                <c:pt idx="2860">
                  <c:v>-9.7000000000000005E-4</c:v>
                </c:pt>
                <c:pt idx="2861">
                  <c:v>3.4000000000000002E-4</c:v>
                </c:pt>
                <c:pt idx="2862">
                  <c:v>1.5900000000000001E-3</c:v>
                </c:pt>
                <c:pt idx="2863">
                  <c:v>2.8500000000000001E-3</c:v>
                </c:pt>
                <c:pt idx="2864">
                  <c:v>4.15E-3</c:v>
                </c:pt>
                <c:pt idx="2865">
                  <c:v>5.4599999999999996E-3</c:v>
                </c:pt>
                <c:pt idx="2866">
                  <c:v>6.8700000000000002E-3</c:v>
                </c:pt>
                <c:pt idx="2867">
                  <c:v>8.2900000000000005E-3</c:v>
                </c:pt>
                <c:pt idx="2868">
                  <c:v>9.7599999999999996E-3</c:v>
                </c:pt>
                <c:pt idx="2869">
                  <c:v>1.1180000000000001E-2</c:v>
                </c:pt>
                <c:pt idx="2870">
                  <c:v>1.259E-2</c:v>
                </c:pt>
                <c:pt idx="2871">
                  <c:v>1.3950000000000001E-2</c:v>
                </c:pt>
                <c:pt idx="2872">
                  <c:v>1.521E-2</c:v>
                </c:pt>
                <c:pt idx="2873">
                  <c:v>1.6400000000000001E-2</c:v>
                </c:pt>
                <c:pt idx="2874">
                  <c:v>1.7489999999999999E-2</c:v>
                </c:pt>
                <c:pt idx="2875">
                  <c:v>1.864E-2</c:v>
                </c:pt>
                <c:pt idx="2876">
                  <c:v>1.9779999999999999E-2</c:v>
                </c:pt>
                <c:pt idx="2877">
                  <c:v>2.0979999999999999E-2</c:v>
                </c:pt>
                <c:pt idx="2878">
                  <c:v>2.2120000000000001E-2</c:v>
                </c:pt>
                <c:pt idx="2879">
                  <c:v>2.3210000000000001E-2</c:v>
                </c:pt>
                <c:pt idx="2880">
                  <c:v>2.4410000000000001E-2</c:v>
                </c:pt>
                <c:pt idx="2881">
                  <c:v>2.5610000000000001E-2</c:v>
                </c:pt>
                <c:pt idx="2882">
                  <c:v>2.6859999999999998E-2</c:v>
                </c:pt>
                <c:pt idx="2883">
                  <c:v>2.8170000000000001E-2</c:v>
                </c:pt>
                <c:pt idx="2884">
                  <c:v>2.947E-2</c:v>
                </c:pt>
                <c:pt idx="2885">
                  <c:v>3.0779999999999998E-2</c:v>
                </c:pt>
                <c:pt idx="2886">
                  <c:v>3.2030000000000003E-2</c:v>
                </c:pt>
                <c:pt idx="2887">
                  <c:v>3.3279999999999997E-2</c:v>
                </c:pt>
                <c:pt idx="2888">
                  <c:v>3.4430000000000002E-2</c:v>
                </c:pt>
                <c:pt idx="2889">
                  <c:v>3.5459999999999998E-2</c:v>
                </c:pt>
                <c:pt idx="2890">
                  <c:v>3.6499999999999998E-2</c:v>
                </c:pt>
                <c:pt idx="2891">
                  <c:v>3.7479999999999999E-2</c:v>
                </c:pt>
                <c:pt idx="2892">
                  <c:v>3.8510000000000003E-2</c:v>
                </c:pt>
                <c:pt idx="2893">
                  <c:v>3.9600000000000003E-2</c:v>
                </c:pt>
                <c:pt idx="2894">
                  <c:v>4.0640000000000003E-2</c:v>
                </c:pt>
                <c:pt idx="2895">
                  <c:v>4.1669999999999999E-2</c:v>
                </c:pt>
                <c:pt idx="2896">
                  <c:v>4.2709999999999998E-2</c:v>
                </c:pt>
                <c:pt idx="2897">
                  <c:v>4.3790000000000003E-2</c:v>
                </c:pt>
                <c:pt idx="2898">
                  <c:v>4.4940000000000001E-2</c:v>
                </c:pt>
                <c:pt idx="2899">
                  <c:v>4.614E-2</c:v>
                </c:pt>
                <c:pt idx="2900">
                  <c:v>4.7280000000000003E-2</c:v>
                </c:pt>
                <c:pt idx="2901">
                  <c:v>4.8480000000000002E-2</c:v>
                </c:pt>
                <c:pt idx="2902">
                  <c:v>4.9619999999999997E-2</c:v>
                </c:pt>
                <c:pt idx="2903">
                  <c:v>5.0709999999999998E-2</c:v>
                </c:pt>
                <c:pt idx="2904">
                  <c:v>5.1740000000000001E-2</c:v>
                </c:pt>
                <c:pt idx="2905">
                  <c:v>5.2720000000000003E-2</c:v>
                </c:pt>
                <c:pt idx="2906">
                  <c:v>5.3650000000000003E-2</c:v>
                </c:pt>
                <c:pt idx="2907">
                  <c:v>5.4579999999999997E-2</c:v>
                </c:pt>
                <c:pt idx="2908">
                  <c:v>5.5500000000000001E-2</c:v>
                </c:pt>
                <c:pt idx="2909">
                  <c:v>5.6430000000000001E-2</c:v>
                </c:pt>
                <c:pt idx="2910">
                  <c:v>5.7410000000000003E-2</c:v>
                </c:pt>
                <c:pt idx="2911">
                  <c:v>5.833E-2</c:v>
                </c:pt>
                <c:pt idx="2912">
                  <c:v>5.926E-2</c:v>
                </c:pt>
                <c:pt idx="2913">
                  <c:v>6.0290000000000003E-2</c:v>
                </c:pt>
                <c:pt idx="2914">
                  <c:v>6.1330000000000003E-2</c:v>
                </c:pt>
                <c:pt idx="2915">
                  <c:v>6.2359999999999999E-2</c:v>
                </c:pt>
                <c:pt idx="2916">
                  <c:v>6.3450000000000006E-2</c:v>
                </c:pt>
                <c:pt idx="2917">
                  <c:v>6.4490000000000006E-2</c:v>
                </c:pt>
                <c:pt idx="2918">
                  <c:v>6.5579999999999999E-2</c:v>
                </c:pt>
                <c:pt idx="2919">
                  <c:v>6.6559999999999994E-2</c:v>
                </c:pt>
                <c:pt idx="2920">
                  <c:v>6.7479999999999998E-2</c:v>
                </c:pt>
                <c:pt idx="2921">
                  <c:v>6.8349999999999994E-2</c:v>
                </c:pt>
                <c:pt idx="2922">
                  <c:v>6.9169999999999995E-2</c:v>
                </c:pt>
                <c:pt idx="2923">
                  <c:v>7.0040000000000005E-2</c:v>
                </c:pt>
                <c:pt idx="2924">
                  <c:v>7.0860000000000006E-2</c:v>
                </c:pt>
                <c:pt idx="2925">
                  <c:v>7.1730000000000002E-2</c:v>
                </c:pt>
                <c:pt idx="2926">
                  <c:v>7.2599999999999998E-2</c:v>
                </c:pt>
                <c:pt idx="2927">
                  <c:v>7.3469999999999994E-2</c:v>
                </c:pt>
                <c:pt idx="2928">
                  <c:v>7.4340000000000003E-2</c:v>
                </c:pt>
                <c:pt idx="2929">
                  <c:v>7.5209999999999999E-2</c:v>
                </c:pt>
                <c:pt idx="2930">
                  <c:v>7.6139999999999999E-2</c:v>
                </c:pt>
                <c:pt idx="2931">
                  <c:v>7.7119999999999994E-2</c:v>
                </c:pt>
                <c:pt idx="2932">
                  <c:v>7.8100000000000003E-2</c:v>
                </c:pt>
                <c:pt idx="2933">
                  <c:v>7.9030000000000003E-2</c:v>
                </c:pt>
                <c:pt idx="2934">
                  <c:v>8.0009999999999998E-2</c:v>
                </c:pt>
                <c:pt idx="2935">
                  <c:v>8.0930000000000002E-2</c:v>
                </c:pt>
                <c:pt idx="2936">
                  <c:v>8.1750000000000003E-2</c:v>
                </c:pt>
                <c:pt idx="2937">
                  <c:v>8.251E-2</c:v>
                </c:pt>
                <c:pt idx="2938">
                  <c:v>8.3269999999999997E-2</c:v>
                </c:pt>
                <c:pt idx="2939">
                  <c:v>8.4040000000000004E-2</c:v>
                </c:pt>
                <c:pt idx="2940">
                  <c:v>8.48E-2</c:v>
                </c:pt>
                <c:pt idx="2941">
                  <c:v>8.5610000000000006E-2</c:v>
                </c:pt>
                <c:pt idx="2942">
                  <c:v>8.6379999999999998E-2</c:v>
                </c:pt>
                <c:pt idx="2943">
                  <c:v>8.7139999999999995E-2</c:v>
                </c:pt>
                <c:pt idx="2944">
                  <c:v>8.7900000000000006E-2</c:v>
                </c:pt>
                <c:pt idx="2945">
                  <c:v>8.8719999999999993E-2</c:v>
                </c:pt>
                <c:pt idx="2946">
                  <c:v>8.9590000000000003E-2</c:v>
                </c:pt>
                <c:pt idx="2947">
                  <c:v>9.0410000000000004E-2</c:v>
                </c:pt>
                <c:pt idx="2948">
                  <c:v>9.128E-2</c:v>
                </c:pt>
                <c:pt idx="2949">
                  <c:v>9.2149999999999996E-2</c:v>
                </c:pt>
                <c:pt idx="2950">
                  <c:v>9.3020000000000005E-2</c:v>
                </c:pt>
                <c:pt idx="2951">
                  <c:v>9.3840000000000007E-2</c:v>
                </c:pt>
                <c:pt idx="2952">
                  <c:v>9.4600000000000004E-2</c:v>
                </c:pt>
                <c:pt idx="2953">
                  <c:v>9.5310000000000006E-2</c:v>
                </c:pt>
                <c:pt idx="2954">
                  <c:v>9.5960000000000004E-2</c:v>
                </c:pt>
                <c:pt idx="2955">
                  <c:v>9.6610000000000001E-2</c:v>
                </c:pt>
                <c:pt idx="2956">
                  <c:v>9.7320000000000004E-2</c:v>
                </c:pt>
                <c:pt idx="2957">
                  <c:v>9.8030000000000006E-2</c:v>
                </c:pt>
                <c:pt idx="2958">
                  <c:v>9.8739999999999994E-2</c:v>
                </c:pt>
                <c:pt idx="2959">
                  <c:v>9.9390000000000006E-2</c:v>
                </c:pt>
                <c:pt idx="2960">
                  <c:v>0.10009999999999999</c:v>
                </c:pt>
                <c:pt idx="2961">
                  <c:v>0.10081</c:v>
                </c:pt>
                <c:pt idx="2962">
                  <c:v>0.10156999999999999</c:v>
                </c:pt>
                <c:pt idx="2963">
                  <c:v>0.10233</c:v>
                </c:pt>
                <c:pt idx="2964">
                  <c:v>0.10309</c:v>
                </c:pt>
                <c:pt idx="2965">
                  <c:v>0.10385999999999999</c:v>
                </c:pt>
                <c:pt idx="2966">
                  <c:v>0.10462</c:v>
                </c:pt>
                <c:pt idx="2967">
                  <c:v>0.10532999999999999</c:v>
                </c:pt>
                <c:pt idx="2968">
                  <c:v>0.10603</c:v>
                </c:pt>
                <c:pt idx="2969">
                  <c:v>0.10663</c:v>
                </c:pt>
                <c:pt idx="2970">
                  <c:v>0.10723000000000001</c:v>
                </c:pt>
                <c:pt idx="2971">
                  <c:v>0.10783</c:v>
                </c:pt>
                <c:pt idx="2972">
                  <c:v>0.10843</c:v>
                </c:pt>
                <c:pt idx="2973">
                  <c:v>0.10903</c:v>
                </c:pt>
                <c:pt idx="2974">
                  <c:v>0.10963000000000001</c:v>
                </c:pt>
                <c:pt idx="2975">
                  <c:v>0.11028</c:v>
                </c:pt>
                <c:pt idx="2976">
                  <c:v>0.11088000000000001</c:v>
                </c:pt>
                <c:pt idx="2977">
                  <c:v>0.11153</c:v>
                </c:pt>
                <c:pt idx="2978">
                  <c:v>0.11212999999999999</c:v>
                </c:pt>
                <c:pt idx="2979">
                  <c:v>0.11284</c:v>
                </c:pt>
                <c:pt idx="2980">
                  <c:v>0.11348999999999999</c:v>
                </c:pt>
                <c:pt idx="2981">
                  <c:v>0.11415</c:v>
                </c:pt>
                <c:pt idx="2982">
                  <c:v>0.1148</c:v>
                </c:pt>
                <c:pt idx="2983">
                  <c:v>0.11545999999999999</c:v>
                </c:pt>
                <c:pt idx="2984">
                  <c:v>0.11600000000000001</c:v>
                </c:pt>
                <c:pt idx="2985">
                  <c:v>0.11654</c:v>
                </c:pt>
                <c:pt idx="2986">
                  <c:v>0.11703</c:v>
                </c:pt>
                <c:pt idx="2987">
                  <c:v>0.11758</c:v>
                </c:pt>
                <c:pt idx="2988">
                  <c:v>0.11806999999999999</c:v>
                </c:pt>
                <c:pt idx="2989">
                  <c:v>0.11860999999999999</c:v>
                </c:pt>
                <c:pt idx="2990">
                  <c:v>0.11916</c:v>
                </c:pt>
                <c:pt idx="2991">
                  <c:v>0.11965000000000001</c:v>
                </c:pt>
                <c:pt idx="2992">
                  <c:v>0.12019000000000001</c:v>
                </c:pt>
                <c:pt idx="2993">
                  <c:v>0.12074</c:v>
                </c:pt>
                <c:pt idx="2994">
                  <c:v>0.12128</c:v>
                </c:pt>
                <c:pt idx="2995">
                  <c:v>0.12182999999999999</c:v>
                </c:pt>
                <c:pt idx="2996">
                  <c:v>0.12243</c:v>
                </c:pt>
                <c:pt idx="2997">
                  <c:v>0.12297</c:v>
                </c:pt>
                <c:pt idx="2998">
                  <c:v>0.12350999999999999</c:v>
                </c:pt>
                <c:pt idx="2999">
                  <c:v>0.12406</c:v>
                </c:pt>
                <c:pt idx="3000">
                  <c:v>0.12454999999999999</c:v>
                </c:pt>
                <c:pt idx="3001">
                  <c:v>0.12497999999999999</c:v>
                </c:pt>
                <c:pt idx="3002">
                  <c:v>0.12542</c:v>
                </c:pt>
                <c:pt idx="3003">
                  <c:v>0.1258</c:v>
                </c:pt>
                <c:pt idx="3004">
                  <c:v>0.12623999999999999</c:v>
                </c:pt>
                <c:pt idx="3005">
                  <c:v>0.12667</c:v>
                </c:pt>
                <c:pt idx="3006">
                  <c:v>0.12711</c:v>
                </c:pt>
                <c:pt idx="3007">
                  <c:v>0.12753999999999999</c:v>
                </c:pt>
                <c:pt idx="3008">
                  <c:v>0.12798000000000001</c:v>
                </c:pt>
                <c:pt idx="3009">
                  <c:v>0.12847</c:v>
                </c:pt>
                <c:pt idx="3010">
                  <c:v>0.12891</c:v>
                </c:pt>
                <c:pt idx="3011">
                  <c:v>0.12934000000000001</c:v>
                </c:pt>
                <c:pt idx="3012">
                  <c:v>0.12983</c:v>
                </c:pt>
                <c:pt idx="3013">
                  <c:v>0.13031999999999999</c:v>
                </c:pt>
                <c:pt idx="3014">
                  <c:v>0.13075999999999999</c:v>
                </c:pt>
                <c:pt idx="3015">
                  <c:v>0.13119</c:v>
                </c:pt>
                <c:pt idx="3016">
                  <c:v>0.13156999999999999</c:v>
                </c:pt>
                <c:pt idx="3017">
                  <c:v>0.13189999999999999</c:v>
                </c:pt>
                <c:pt idx="3018">
                  <c:v>0.13228000000000001</c:v>
                </c:pt>
                <c:pt idx="3019">
                  <c:v>0.13261000000000001</c:v>
                </c:pt>
                <c:pt idx="3020">
                  <c:v>0.13292999999999999</c:v>
                </c:pt>
                <c:pt idx="3021">
                  <c:v>0.13325999999999999</c:v>
                </c:pt>
                <c:pt idx="3022">
                  <c:v>0.13364000000000001</c:v>
                </c:pt>
                <c:pt idx="3023">
                  <c:v>0.13397000000000001</c:v>
                </c:pt>
                <c:pt idx="3024">
                  <c:v>0.13435</c:v>
                </c:pt>
                <c:pt idx="3025">
                  <c:v>0.13467999999999999</c:v>
                </c:pt>
                <c:pt idx="3026">
                  <c:v>0.13506000000000001</c:v>
                </c:pt>
                <c:pt idx="3027">
                  <c:v>0.13539000000000001</c:v>
                </c:pt>
                <c:pt idx="3028">
                  <c:v>0.13577</c:v>
                </c:pt>
                <c:pt idx="3029">
                  <c:v>0.13614999999999999</c:v>
                </c:pt>
                <c:pt idx="3030">
                  <c:v>0.13647000000000001</c:v>
                </c:pt>
                <c:pt idx="3031">
                  <c:v>0.1368</c:v>
                </c:pt>
                <c:pt idx="3032">
                  <c:v>0.13713</c:v>
                </c:pt>
                <c:pt idx="3033">
                  <c:v>0.13739999999999999</c:v>
                </c:pt>
                <c:pt idx="3034">
                  <c:v>0.13761999999999999</c:v>
                </c:pt>
                <c:pt idx="3035">
                  <c:v>0.13789000000000001</c:v>
                </c:pt>
                <c:pt idx="3036">
                  <c:v>0.13816000000000001</c:v>
                </c:pt>
                <c:pt idx="3037">
                  <c:v>0.13843</c:v>
                </c:pt>
                <c:pt idx="3038">
                  <c:v>0.13865</c:v>
                </c:pt>
                <c:pt idx="3039">
                  <c:v>0.13891999999999999</c:v>
                </c:pt>
                <c:pt idx="3040">
                  <c:v>0.13919999999999999</c:v>
                </c:pt>
                <c:pt idx="3041">
                  <c:v>0.13947000000000001</c:v>
                </c:pt>
                <c:pt idx="3042">
                  <c:v>0.13974</c:v>
                </c:pt>
                <c:pt idx="3043">
                  <c:v>0.14001</c:v>
                </c:pt>
                <c:pt idx="3044">
                  <c:v>0.14029</c:v>
                </c:pt>
                <c:pt idx="3045">
                  <c:v>0.14055999999999999</c:v>
                </c:pt>
                <c:pt idx="3046">
                  <c:v>0.14077999999999999</c:v>
                </c:pt>
                <c:pt idx="3047">
                  <c:v>0.14105000000000001</c:v>
                </c:pt>
                <c:pt idx="3048">
                  <c:v>0.14127000000000001</c:v>
                </c:pt>
                <c:pt idx="3049">
                  <c:v>0.14143</c:v>
                </c:pt>
                <c:pt idx="3050">
                  <c:v>0.14158999999999999</c:v>
                </c:pt>
                <c:pt idx="3051">
                  <c:v>0.14176</c:v>
                </c:pt>
                <c:pt idx="3052">
                  <c:v>0.14197000000000001</c:v>
                </c:pt>
                <c:pt idx="3053">
                  <c:v>0.14213999999999999</c:v>
                </c:pt>
                <c:pt idx="3054">
                  <c:v>0.14230000000000001</c:v>
                </c:pt>
                <c:pt idx="3055">
                  <c:v>0.14252000000000001</c:v>
                </c:pt>
                <c:pt idx="3056">
                  <c:v>0.14268</c:v>
                </c:pt>
                <c:pt idx="3057">
                  <c:v>0.14285</c:v>
                </c:pt>
                <c:pt idx="3058">
                  <c:v>0.14305999999999999</c:v>
                </c:pt>
                <c:pt idx="3059">
                  <c:v>0.14323</c:v>
                </c:pt>
                <c:pt idx="3060">
                  <c:v>0.14338999999999999</c:v>
                </c:pt>
                <c:pt idx="3061">
                  <c:v>0.14360999999999999</c:v>
                </c:pt>
                <c:pt idx="3062">
                  <c:v>0.14377000000000001</c:v>
                </c:pt>
                <c:pt idx="3063">
                  <c:v>0.14393</c:v>
                </c:pt>
                <c:pt idx="3064">
                  <c:v>0.14410000000000001</c:v>
                </c:pt>
                <c:pt idx="3065">
                  <c:v>0.14421</c:v>
                </c:pt>
                <c:pt idx="3066">
                  <c:v>0.14426</c:v>
                </c:pt>
                <c:pt idx="3067">
                  <c:v>0.14437</c:v>
                </c:pt>
                <c:pt idx="3068">
                  <c:v>0.14448</c:v>
                </c:pt>
                <c:pt idx="3069">
                  <c:v>0.14459</c:v>
                </c:pt>
                <c:pt idx="3070">
                  <c:v>0.1447</c:v>
                </c:pt>
                <c:pt idx="3071">
                  <c:v>0.14480999999999999</c:v>
                </c:pt>
                <c:pt idx="3072">
                  <c:v>0.14491000000000001</c:v>
                </c:pt>
                <c:pt idx="3073">
                  <c:v>0.14502000000000001</c:v>
                </c:pt>
                <c:pt idx="3074">
                  <c:v>0.14513000000000001</c:v>
                </c:pt>
                <c:pt idx="3075">
                  <c:v>0.14524000000000001</c:v>
                </c:pt>
                <c:pt idx="3076">
                  <c:v>0.14535000000000001</c:v>
                </c:pt>
                <c:pt idx="3077">
                  <c:v>0.14546000000000001</c:v>
                </c:pt>
                <c:pt idx="3078">
                  <c:v>0.14557</c:v>
                </c:pt>
                <c:pt idx="3079">
                  <c:v>0.14568</c:v>
                </c:pt>
                <c:pt idx="3080">
                  <c:v>0.14573</c:v>
                </c:pt>
                <c:pt idx="3081">
                  <c:v>0.14579</c:v>
                </c:pt>
                <c:pt idx="3082">
                  <c:v>0.14584</c:v>
                </c:pt>
                <c:pt idx="3083">
                  <c:v>0.14588999999999999</c:v>
                </c:pt>
                <c:pt idx="3084">
                  <c:v>0.14595</c:v>
                </c:pt>
                <c:pt idx="3085">
                  <c:v>0.14595</c:v>
                </c:pt>
                <c:pt idx="3086">
                  <c:v>0.14599999999999999</c:v>
                </c:pt>
                <c:pt idx="3087">
                  <c:v>0.14606</c:v>
                </c:pt>
                <c:pt idx="3088">
                  <c:v>0.14610999999999999</c:v>
                </c:pt>
                <c:pt idx="3089">
                  <c:v>0.14616999999999999</c:v>
                </c:pt>
                <c:pt idx="3090">
                  <c:v>0.14621999999999999</c:v>
                </c:pt>
                <c:pt idx="3091">
                  <c:v>0.14627999999999999</c:v>
                </c:pt>
                <c:pt idx="3092">
                  <c:v>0.14632999999999999</c:v>
                </c:pt>
                <c:pt idx="3093">
                  <c:v>0.14632999999999999</c:v>
                </c:pt>
                <c:pt idx="3094">
                  <c:v>0.14638000000000001</c:v>
                </c:pt>
                <c:pt idx="3095">
                  <c:v>0.14643999999999999</c:v>
                </c:pt>
                <c:pt idx="3096">
                  <c:v>0.14643999999999999</c:v>
                </c:pt>
                <c:pt idx="3097">
                  <c:v>0.14643999999999999</c:v>
                </c:pt>
                <c:pt idx="3098">
                  <c:v>0.14643999999999999</c:v>
                </c:pt>
                <c:pt idx="3099">
                  <c:v>0.14643999999999999</c:v>
                </c:pt>
                <c:pt idx="3100">
                  <c:v>0.14643999999999999</c:v>
                </c:pt>
                <c:pt idx="3101">
                  <c:v>0.14643999999999999</c:v>
                </c:pt>
                <c:pt idx="3102">
                  <c:v>0.14643999999999999</c:v>
                </c:pt>
                <c:pt idx="3103">
                  <c:v>0.14643999999999999</c:v>
                </c:pt>
                <c:pt idx="3104">
                  <c:v>0.14643999999999999</c:v>
                </c:pt>
                <c:pt idx="3105">
                  <c:v>0.14643999999999999</c:v>
                </c:pt>
                <c:pt idx="3106">
                  <c:v>0.14643999999999999</c:v>
                </c:pt>
                <c:pt idx="3107">
                  <c:v>0.14643999999999999</c:v>
                </c:pt>
                <c:pt idx="3108">
                  <c:v>0.14643999999999999</c:v>
                </c:pt>
                <c:pt idx="3109">
                  <c:v>0.14643999999999999</c:v>
                </c:pt>
                <c:pt idx="3110">
                  <c:v>0.14643999999999999</c:v>
                </c:pt>
                <c:pt idx="3111">
                  <c:v>0.14643999999999999</c:v>
                </c:pt>
                <c:pt idx="3112">
                  <c:v>0.14643999999999999</c:v>
                </c:pt>
                <c:pt idx="3113">
                  <c:v>0.14638000000000001</c:v>
                </c:pt>
                <c:pt idx="3114">
                  <c:v>0.14632999999999999</c:v>
                </c:pt>
                <c:pt idx="3115">
                  <c:v>0.14632999999999999</c:v>
                </c:pt>
                <c:pt idx="3116">
                  <c:v>0.14627999999999999</c:v>
                </c:pt>
                <c:pt idx="3117">
                  <c:v>0.14627999999999999</c:v>
                </c:pt>
                <c:pt idx="3118">
                  <c:v>0.14621999999999999</c:v>
                </c:pt>
                <c:pt idx="3119">
                  <c:v>0.14621999999999999</c:v>
                </c:pt>
                <c:pt idx="3120">
                  <c:v>0.14616999999999999</c:v>
                </c:pt>
                <c:pt idx="3121">
                  <c:v>0.14616999999999999</c:v>
                </c:pt>
                <c:pt idx="3122">
                  <c:v>0.14610999999999999</c:v>
                </c:pt>
                <c:pt idx="3123">
                  <c:v>0.14606</c:v>
                </c:pt>
                <c:pt idx="3124">
                  <c:v>0.14606</c:v>
                </c:pt>
                <c:pt idx="3125">
                  <c:v>0.14599999999999999</c:v>
                </c:pt>
                <c:pt idx="3126">
                  <c:v>0.14599999999999999</c:v>
                </c:pt>
                <c:pt idx="3127">
                  <c:v>0.14595</c:v>
                </c:pt>
                <c:pt idx="3128">
                  <c:v>0.14588999999999999</c:v>
                </c:pt>
                <c:pt idx="3129">
                  <c:v>0.14584</c:v>
                </c:pt>
                <c:pt idx="3130">
                  <c:v>0.14579</c:v>
                </c:pt>
                <c:pt idx="3131">
                  <c:v>0.14573</c:v>
                </c:pt>
                <c:pt idx="3132">
                  <c:v>0.14568</c:v>
                </c:pt>
                <c:pt idx="3133">
                  <c:v>0.14562</c:v>
                </c:pt>
                <c:pt idx="3134">
                  <c:v>0.14562</c:v>
                </c:pt>
                <c:pt idx="3135">
                  <c:v>0.14557</c:v>
                </c:pt>
                <c:pt idx="3136">
                  <c:v>0.14551</c:v>
                </c:pt>
                <c:pt idx="3137">
                  <c:v>0.14546000000000001</c:v>
                </c:pt>
                <c:pt idx="3138">
                  <c:v>0.1454</c:v>
                </c:pt>
                <c:pt idx="3139">
                  <c:v>0.14535000000000001</c:v>
                </c:pt>
                <c:pt idx="3140">
                  <c:v>0.14530000000000001</c:v>
                </c:pt>
                <c:pt idx="3141">
                  <c:v>0.14530000000000001</c:v>
                </c:pt>
                <c:pt idx="3142">
                  <c:v>0.14524000000000001</c:v>
                </c:pt>
                <c:pt idx="3143">
                  <c:v>0.14519000000000001</c:v>
                </c:pt>
                <c:pt idx="3144">
                  <c:v>0.14513000000000001</c:v>
                </c:pt>
                <c:pt idx="3145">
                  <c:v>0.14507999999999999</c:v>
                </c:pt>
                <c:pt idx="3146">
                  <c:v>0.14502000000000001</c:v>
                </c:pt>
                <c:pt idx="3147">
                  <c:v>0.14491000000000001</c:v>
                </c:pt>
                <c:pt idx="3148">
                  <c:v>0.14485999999999999</c:v>
                </c:pt>
                <c:pt idx="3149">
                  <c:v>0.14480999999999999</c:v>
                </c:pt>
                <c:pt idx="3150">
                  <c:v>0.14480999999999999</c:v>
                </c:pt>
                <c:pt idx="3151">
                  <c:v>0.14474999999999999</c:v>
                </c:pt>
                <c:pt idx="3152">
                  <c:v>0.1447</c:v>
                </c:pt>
                <c:pt idx="3153">
                  <c:v>0.14463999999999999</c:v>
                </c:pt>
                <c:pt idx="3154">
                  <c:v>0.14459</c:v>
                </c:pt>
                <c:pt idx="3155">
                  <c:v>0.14452999999999999</c:v>
                </c:pt>
                <c:pt idx="3156">
                  <c:v>0.14448</c:v>
                </c:pt>
                <c:pt idx="3157">
                  <c:v>0.14441999999999999</c:v>
                </c:pt>
                <c:pt idx="3158">
                  <c:v>0.14437</c:v>
                </c:pt>
                <c:pt idx="3159">
                  <c:v>0.14432</c:v>
                </c:pt>
                <c:pt idx="3160">
                  <c:v>0.14426</c:v>
                </c:pt>
                <c:pt idx="3161">
                  <c:v>0.14421</c:v>
                </c:pt>
                <c:pt idx="3162">
                  <c:v>0.14415</c:v>
                </c:pt>
                <c:pt idx="3163">
                  <c:v>0.14410000000000001</c:v>
                </c:pt>
                <c:pt idx="3164">
                  <c:v>0.14404</c:v>
                </c:pt>
                <c:pt idx="3165">
                  <c:v>0.14399000000000001</c:v>
                </c:pt>
                <c:pt idx="3166">
                  <c:v>0.14393</c:v>
                </c:pt>
                <c:pt idx="3167">
                  <c:v>0.14388000000000001</c:v>
                </c:pt>
                <c:pt idx="3168">
                  <c:v>0.14383000000000001</c:v>
                </c:pt>
                <c:pt idx="3169">
                  <c:v>0.14377000000000001</c:v>
                </c:pt>
                <c:pt idx="3170">
                  <c:v>0.14371999999999999</c:v>
                </c:pt>
                <c:pt idx="3171">
                  <c:v>0.14366000000000001</c:v>
                </c:pt>
                <c:pt idx="3172">
                  <c:v>0.14360999999999999</c:v>
                </c:pt>
                <c:pt idx="3173">
                  <c:v>0.14360999999999999</c:v>
                </c:pt>
                <c:pt idx="3174">
                  <c:v>0.14355000000000001</c:v>
                </c:pt>
                <c:pt idx="3175">
                  <c:v>0.14349999999999999</c:v>
                </c:pt>
                <c:pt idx="3176">
                  <c:v>0.14344000000000001</c:v>
                </c:pt>
                <c:pt idx="3177">
                  <c:v>0.14338999999999999</c:v>
                </c:pt>
                <c:pt idx="3178">
                  <c:v>0.14334</c:v>
                </c:pt>
                <c:pt idx="3179">
                  <c:v>0.14327999999999999</c:v>
                </c:pt>
                <c:pt idx="3180">
                  <c:v>0.14323</c:v>
                </c:pt>
                <c:pt idx="3181">
                  <c:v>0.14323</c:v>
                </c:pt>
                <c:pt idx="3182">
                  <c:v>0.14316999999999999</c:v>
                </c:pt>
                <c:pt idx="3183">
                  <c:v>0.14312</c:v>
                </c:pt>
                <c:pt idx="3184">
                  <c:v>0.14305999999999999</c:v>
                </c:pt>
                <c:pt idx="3185">
                  <c:v>0.14301</c:v>
                </c:pt>
                <c:pt idx="3186">
                  <c:v>0.14301</c:v>
                </c:pt>
                <c:pt idx="3187">
                  <c:v>0.14294999999999999</c:v>
                </c:pt>
                <c:pt idx="3188">
                  <c:v>0.1429</c:v>
                </c:pt>
                <c:pt idx="3189">
                  <c:v>0.14285</c:v>
                </c:pt>
                <c:pt idx="3190">
                  <c:v>0.14279</c:v>
                </c:pt>
                <c:pt idx="3191">
                  <c:v>0.14279</c:v>
                </c:pt>
                <c:pt idx="3192">
                  <c:v>0.14274000000000001</c:v>
                </c:pt>
                <c:pt idx="3193">
                  <c:v>0.14268</c:v>
                </c:pt>
                <c:pt idx="3194">
                  <c:v>0.14263000000000001</c:v>
                </c:pt>
                <c:pt idx="3195">
                  <c:v>0.14263000000000001</c:v>
                </c:pt>
                <c:pt idx="3196">
                  <c:v>0.14257</c:v>
                </c:pt>
                <c:pt idx="3197">
                  <c:v>0.14252000000000001</c:v>
                </c:pt>
                <c:pt idx="3198">
                  <c:v>0.14252000000000001</c:v>
                </c:pt>
                <c:pt idx="3199">
                  <c:v>0.14246</c:v>
                </c:pt>
                <c:pt idx="3200">
                  <c:v>0.14241000000000001</c:v>
                </c:pt>
                <c:pt idx="3201">
                  <c:v>0.14241000000000001</c:v>
                </c:pt>
                <c:pt idx="3202">
                  <c:v>0.14235999999999999</c:v>
                </c:pt>
                <c:pt idx="3203">
                  <c:v>0.14230000000000001</c:v>
                </c:pt>
                <c:pt idx="3204">
                  <c:v>0.14224999999999999</c:v>
                </c:pt>
                <c:pt idx="3205">
                  <c:v>0.14224999999999999</c:v>
                </c:pt>
                <c:pt idx="3206">
                  <c:v>0.14219000000000001</c:v>
                </c:pt>
                <c:pt idx="3207">
                  <c:v>0.14213999999999999</c:v>
                </c:pt>
                <c:pt idx="3208">
                  <c:v>0.14208000000000001</c:v>
                </c:pt>
                <c:pt idx="3209">
                  <c:v>0.14208000000000001</c:v>
                </c:pt>
                <c:pt idx="3210">
                  <c:v>0.14202999999999999</c:v>
                </c:pt>
                <c:pt idx="3211">
                  <c:v>0.14197000000000001</c:v>
                </c:pt>
                <c:pt idx="3212">
                  <c:v>0.14197000000000001</c:v>
                </c:pt>
                <c:pt idx="3213">
                  <c:v>0.14191999999999999</c:v>
                </c:pt>
                <c:pt idx="3214">
                  <c:v>0.14191999999999999</c:v>
                </c:pt>
                <c:pt idx="3215">
                  <c:v>0.14187</c:v>
                </c:pt>
                <c:pt idx="3216">
                  <c:v>0.14180999999999999</c:v>
                </c:pt>
                <c:pt idx="3217">
                  <c:v>0.14180999999999999</c:v>
                </c:pt>
                <c:pt idx="3218">
                  <c:v>0.14176</c:v>
                </c:pt>
                <c:pt idx="3219">
                  <c:v>0.14169999999999999</c:v>
                </c:pt>
                <c:pt idx="3220">
                  <c:v>0.14165</c:v>
                </c:pt>
                <c:pt idx="3221">
                  <c:v>0.14165</c:v>
                </c:pt>
                <c:pt idx="3222">
                  <c:v>0.14158999999999999</c:v>
                </c:pt>
                <c:pt idx="3223">
                  <c:v>0.14154</c:v>
                </c:pt>
                <c:pt idx="3224">
                  <c:v>0.14147999999999999</c:v>
                </c:pt>
                <c:pt idx="3225">
                  <c:v>0.14147999999999999</c:v>
                </c:pt>
                <c:pt idx="3226">
                  <c:v>0.14143</c:v>
                </c:pt>
                <c:pt idx="3227">
                  <c:v>0.14138000000000001</c:v>
                </c:pt>
                <c:pt idx="3228">
                  <c:v>0.14138000000000001</c:v>
                </c:pt>
                <c:pt idx="3229">
                  <c:v>0.14132</c:v>
                </c:pt>
                <c:pt idx="3230">
                  <c:v>0.14127000000000001</c:v>
                </c:pt>
                <c:pt idx="3231">
                  <c:v>0.14127000000000001</c:v>
                </c:pt>
                <c:pt idx="3232">
                  <c:v>0.14121</c:v>
                </c:pt>
                <c:pt idx="3233">
                  <c:v>0.14116000000000001</c:v>
                </c:pt>
                <c:pt idx="3234">
                  <c:v>0.1411</c:v>
                </c:pt>
                <c:pt idx="3235">
                  <c:v>0.14105000000000001</c:v>
                </c:pt>
                <c:pt idx="3236">
                  <c:v>0.14105000000000001</c:v>
                </c:pt>
                <c:pt idx="3237">
                  <c:v>0.14099</c:v>
                </c:pt>
                <c:pt idx="3238">
                  <c:v>0.14094000000000001</c:v>
                </c:pt>
                <c:pt idx="3239">
                  <c:v>0.14088000000000001</c:v>
                </c:pt>
                <c:pt idx="3240">
                  <c:v>0.14083000000000001</c:v>
                </c:pt>
                <c:pt idx="3241">
                  <c:v>0.14077999999999999</c:v>
                </c:pt>
                <c:pt idx="3242">
                  <c:v>0.14072000000000001</c:v>
                </c:pt>
                <c:pt idx="3243">
                  <c:v>0.14072000000000001</c:v>
                </c:pt>
                <c:pt idx="3244">
                  <c:v>0.14066999999999999</c:v>
                </c:pt>
                <c:pt idx="3245">
                  <c:v>0.14061000000000001</c:v>
                </c:pt>
                <c:pt idx="3246">
                  <c:v>0.14055999999999999</c:v>
                </c:pt>
                <c:pt idx="3247">
                  <c:v>0.14050000000000001</c:v>
                </c:pt>
                <c:pt idx="3248">
                  <c:v>0.14050000000000001</c:v>
                </c:pt>
                <c:pt idx="3249">
                  <c:v>0.14044999999999999</c:v>
                </c:pt>
                <c:pt idx="3250">
                  <c:v>0.14038999999999999</c:v>
                </c:pt>
                <c:pt idx="3251">
                  <c:v>0.14033999999999999</c:v>
                </c:pt>
                <c:pt idx="3252">
                  <c:v>0.14022999999999999</c:v>
                </c:pt>
                <c:pt idx="3253">
                  <c:v>0.14018</c:v>
                </c:pt>
                <c:pt idx="3254">
                  <c:v>0.14011999999999999</c:v>
                </c:pt>
                <c:pt idx="3255">
                  <c:v>0.14007</c:v>
                </c:pt>
                <c:pt idx="3256">
                  <c:v>0.14001</c:v>
                </c:pt>
                <c:pt idx="3257">
                  <c:v>0.13996</c:v>
                </c:pt>
                <c:pt idx="3258">
                  <c:v>0.1399</c:v>
                </c:pt>
                <c:pt idx="3259">
                  <c:v>0.13985</c:v>
                </c:pt>
                <c:pt idx="3260">
                  <c:v>0.13980000000000001</c:v>
                </c:pt>
                <c:pt idx="3261">
                  <c:v>0.13974</c:v>
                </c:pt>
                <c:pt idx="3262">
                  <c:v>0.13969000000000001</c:v>
                </c:pt>
                <c:pt idx="3263">
                  <c:v>0.13963</c:v>
                </c:pt>
                <c:pt idx="3264">
                  <c:v>0.13958000000000001</c:v>
                </c:pt>
                <c:pt idx="3265">
                  <c:v>0.13952000000000001</c:v>
                </c:pt>
                <c:pt idx="3266">
                  <c:v>0.13947000000000001</c:v>
                </c:pt>
                <c:pt idx="3267">
                  <c:v>0.13936000000000001</c:v>
                </c:pt>
                <c:pt idx="3268">
                  <c:v>0.13930999999999999</c:v>
                </c:pt>
                <c:pt idx="3269">
                  <c:v>0.13925000000000001</c:v>
                </c:pt>
                <c:pt idx="3270">
                  <c:v>0.13914000000000001</c:v>
                </c:pt>
                <c:pt idx="3271">
                  <c:v>0.13908999999999999</c:v>
                </c:pt>
                <c:pt idx="3272">
                  <c:v>0.13902999999999999</c:v>
                </c:pt>
                <c:pt idx="3273">
                  <c:v>0.13897999999999999</c:v>
                </c:pt>
                <c:pt idx="3274">
                  <c:v>0.13891999999999999</c:v>
                </c:pt>
                <c:pt idx="3275">
                  <c:v>0.13882</c:v>
                </c:pt>
                <c:pt idx="3276">
                  <c:v>0.13875999999999999</c:v>
                </c:pt>
                <c:pt idx="3277">
                  <c:v>0.13871</c:v>
                </c:pt>
                <c:pt idx="3278">
                  <c:v>0.13865</c:v>
                </c:pt>
                <c:pt idx="3279">
                  <c:v>0.1386</c:v>
                </c:pt>
                <c:pt idx="3280">
                  <c:v>0.13849</c:v>
                </c:pt>
                <c:pt idx="3281">
                  <c:v>0.13843</c:v>
                </c:pt>
                <c:pt idx="3282">
                  <c:v>0.13838</c:v>
                </c:pt>
                <c:pt idx="3283">
                  <c:v>0.13827</c:v>
                </c:pt>
                <c:pt idx="3284">
                  <c:v>0.13822000000000001</c:v>
                </c:pt>
                <c:pt idx="3285">
                  <c:v>0.13811000000000001</c:v>
                </c:pt>
                <c:pt idx="3286">
                  <c:v>0.13805000000000001</c:v>
                </c:pt>
                <c:pt idx="3287">
                  <c:v>0.13794000000000001</c:v>
                </c:pt>
                <c:pt idx="3288">
                  <c:v>0.13789000000000001</c:v>
                </c:pt>
                <c:pt idx="3289">
                  <c:v>0.13783999999999999</c:v>
                </c:pt>
                <c:pt idx="3290">
                  <c:v>0.13772999999999999</c:v>
                </c:pt>
                <c:pt idx="3291">
                  <c:v>0.13766999999999999</c:v>
                </c:pt>
                <c:pt idx="3292">
                  <c:v>0.13761999999999999</c:v>
                </c:pt>
                <c:pt idx="3293">
                  <c:v>0.13750999999999999</c:v>
                </c:pt>
                <c:pt idx="3294">
                  <c:v>0.13744999999999999</c:v>
                </c:pt>
                <c:pt idx="3295">
                  <c:v>0.13735</c:v>
                </c:pt>
                <c:pt idx="3296">
                  <c:v>0.13729</c:v>
                </c:pt>
                <c:pt idx="3297">
                  <c:v>0.13724</c:v>
                </c:pt>
                <c:pt idx="3298">
                  <c:v>0.13713</c:v>
                </c:pt>
                <c:pt idx="3299">
                  <c:v>0.13707</c:v>
                </c:pt>
                <c:pt idx="3300">
                  <c:v>0.13696</c:v>
                </c:pt>
                <c:pt idx="3301">
                  <c:v>0.13686000000000001</c:v>
                </c:pt>
                <c:pt idx="3302">
                  <c:v>0.1368</c:v>
                </c:pt>
                <c:pt idx="3303">
                  <c:v>0.13669000000000001</c:v>
                </c:pt>
                <c:pt idx="3304">
                  <c:v>0.13664000000000001</c:v>
                </c:pt>
                <c:pt idx="3305">
                  <c:v>0.13653000000000001</c:v>
                </c:pt>
                <c:pt idx="3306">
                  <c:v>0.13647000000000001</c:v>
                </c:pt>
                <c:pt idx="3307">
                  <c:v>0.13642000000000001</c:v>
                </c:pt>
                <c:pt idx="3308">
                  <c:v>0.13630999999999999</c:v>
                </c:pt>
                <c:pt idx="3309">
                  <c:v>0.13625999999999999</c:v>
                </c:pt>
                <c:pt idx="3310">
                  <c:v>0.13619999999999999</c:v>
                </c:pt>
                <c:pt idx="3311">
                  <c:v>0.13608999999999999</c:v>
                </c:pt>
                <c:pt idx="3312">
                  <c:v>0.13603999999999999</c:v>
                </c:pt>
                <c:pt idx="3313">
                  <c:v>0.13593</c:v>
                </c:pt>
                <c:pt idx="3314">
                  <c:v>0.13588</c:v>
                </c:pt>
                <c:pt idx="3315">
                  <c:v>0.13577</c:v>
                </c:pt>
                <c:pt idx="3316">
                  <c:v>0.13571</c:v>
                </c:pt>
                <c:pt idx="3317">
                  <c:v>0.1356</c:v>
                </c:pt>
                <c:pt idx="3318">
                  <c:v>0.13549</c:v>
                </c:pt>
                <c:pt idx="3319">
                  <c:v>0.13544</c:v>
                </c:pt>
                <c:pt idx="3320">
                  <c:v>0.13533000000000001</c:v>
                </c:pt>
                <c:pt idx="3321">
                  <c:v>0.13528000000000001</c:v>
                </c:pt>
                <c:pt idx="3322">
                  <c:v>0.13522000000000001</c:v>
                </c:pt>
                <c:pt idx="3323">
                  <c:v>0.13511000000000001</c:v>
                </c:pt>
                <c:pt idx="3324">
                  <c:v>0.13506000000000001</c:v>
                </c:pt>
                <c:pt idx="3325">
                  <c:v>0.13500000000000001</c:v>
                </c:pt>
                <c:pt idx="3326">
                  <c:v>0.13489999999999999</c:v>
                </c:pt>
                <c:pt idx="3327">
                  <c:v>0.13483999999999999</c:v>
                </c:pt>
                <c:pt idx="3328">
                  <c:v>0.13472999999999999</c:v>
                </c:pt>
                <c:pt idx="3329">
                  <c:v>0.13467999999999999</c:v>
                </c:pt>
                <c:pt idx="3330">
                  <c:v>0.13461999999999999</c:v>
                </c:pt>
                <c:pt idx="3331">
                  <c:v>0.13450999999999999</c:v>
                </c:pt>
                <c:pt idx="3332">
                  <c:v>0.13446</c:v>
                </c:pt>
                <c:pt idx="3333">
                  <c:v>0.13435</c:v>
                </c:pt>
                <c:pt idx="3334">
                  <c:v>0.1343</c:v>
                </c:pt>
                <c:pt idx="3335">
                  <c:v>0.13419</c:v>
                </c:pt>
                <c:pt idx="3336">
                  <c:v>0.13413</c:v>
                </c:pt>
                <c:pt idx="3337">
                  <c:v>0.13402</c:v>
                </c:pt>
                <c:pt idx="3338">
                  <c:v>0.13397000000000001</c:v>
                </c:pt>
                <c:pt idx="3339">
                  <c:v>0.13391</c:v>
                </c:pt>
                <c:pt idx="3340">
                  <c:v>0.13381000000000001</c:v>
                </c:pt>
                <c:pt idx="3341">
                  <c:v>0.13375000000000001</c:v>
                </c:pt>
                <c:pt idx="3342">
                  <c:v>0.13370000000000001</c:v>
                </c:pt>
                <c:pt idx="3343">
                  <c:v>0.13364000000000001</c:v>
                </c:pt>
                <c:pt idx="3344">
                  <c:v>0.13353000000000001</c:v>
                </c:pt>
                <c:pt idx="3345">
                  <c:v>0.13347999999999999</c:v>
                </c:pt>
                <c:pt idx="3346">
                  <c:v>0.13342000000000001</c:v>
                </c:pt>
                <c:pt idx="3347">
                  <c:v>0.13331999999999999</c:v>
                </c:pt>
                <c:pt idx="3348">
                  <c:v>0.13325999999999999</c:v>
                </c:pt>
                <c:pt idx="3349">
                  <c:v>0.13314999999999999</c:v>
                </c:pt>
                <c:pt idx="3350">
                  <c:v>0.1331</c:v>
                </c:pt>
                <c:pt idx="3351">
                  <c:v>0.13299</c:v>
                </c:pt>
                <c:pt idx="3352">
                  <c:v>0.13292999999999999</c:v>
                </c:pt>
                <c:pt idx="3353">
                  <c:v>0.13288</c:v>
                </c:pt>
                <c:pt idx="3354">
                  <c:v>0.13283</c:v>
                </c:pt>
                <c:pt idx="3355">
                  <c:v>0.13277</c:v>
                </c:pt>
                <c:pt idx="3356">
                  <c:v>0.13266</c:v>
                </c:pt>
                <c:pt idx="3357">
                  <c:v>0.13261000000000001</c:v>
                </c:pt>
                <c:pt idx="3358">
                  <c:v>0.13255</c:v>
                </c:pt>
                <c:pt idx="3359">
                  <c:v>0.13250000000000001</c:v>
                </c:pt>
                <c:pt idx="3360">
                  <c:v>0.13244</c:v>
                </c:pt>
                <c:pt idx="3361">
                  <c:v>0.13234000000000001</c:v>
                </c:pt>
                <c:pt idx="3362">
                  <c:v>0.13228000000000001</c:v>
                </c:pt>
                <c:pt idx="3363">
                  <c:v>0.13222999999999999</c:v>
                </c:pt>
                <c:pt idx="3364">
                  <c:v>0.13211999999999999</c:v>
                </c:pt>
                <c:pt idx="3365">
                  <c:v>0.13206000000000001</c:v>
                </c:pt>
                <c:pt idx="3366">
                  <c:v>0.13195000000000001</c:v>
                </c:pt>
                <c:pt idx="3367">
                  <c:v>0.13189999999999999</c:v>
                </c:pt>
                <c:pt idx="3368">
                  <c:v>0.13184999999999999</c:v>
                </c:pt>
                <c:pt idx="3369">
                  <c:v>0.13178999999999999</c:v>
                </c:pt>
                <c:pt idx="3370">
                  <c:v>0.13174</c:v>
                </c:pt>
                <c:pt idx="3371">
                  <c:v>0.13163</c:v>
                </c:pt>
                <c:pt idx="3372">
                  <c:v>0.13156999999999999</c:v>
                </c:pt>
                <c:pt idx="3373">
                  <c:v>0.13152</c:v>
                </c:pt>
                <c:pt idx="3374">
                  <c:v>0.13145999999999999</c:v>
                </c:pt>
                <c:pt idx="3375">
                  <c:v>0.13141</c:v>
                </c:pt>
                <c:pt idx="3376">
                  <c:v>0.13136</c:v>
                </c:pt>
                <c:pt idx="3377">
                  <c:v>0.13125000000000001</c:v>
                </c:pt>
                <c:pt idx="3378">
                  <c:v>0.13119</c:v>
                </c:pt>
                <c:pt idx="3379">
                  <c:v>0.13114000000000001</c:v>
                </c:pt>
                <c:pt idx="3380">
                  <c:v>0.13103000000000001</c:v>
                </c:pt>
                <c:pt idx="3381">
                  <c:v>0.13097</c:v>
                </c:pt>
                <c:pt idx="3382">
                  <c:v>0.13092000000000001</c:v>
                </c:pt>
                <c:pt idx="3383">
                  <c:v>0.13081000000000001</c:v>
                </c:pt>
                <c:pt idx="3384">
                  <c:v>0.13075999999999999</c:v>
                </c:pt>
                <c:pt idx="3385">
                  <c:v>0.13070000000000001</c:v>
                </c:pt>
                <c:pt idx="3386">
                  <c:v>0.13064999999999999</c:v>
                </c:pt>
                <c:pt idx="3387">
                  <c:v>0.13059000000000001</c:v>
                </c:pt>
                <c:pt idx="3388">
                  <c:v>0.13053999999999999</c:v>
                </c:pt>
                <c:pt idx="3389">
                  <c:v>0.13042999999999999</c:v>
                </c:pt>
                <c:pt idx="3390">
                  <c:v>0.13038</c:v>
                </c:pt>
                <c:pt idx="3391">
                  <c:v>0.13031999999999999</c:v>
                </c:pt>
                <c:pt idx="3392">
                  <c:v>0.13027</c:v>
                </c:pt>
                <c:pt idx="3393">
                  <c:v>0.13020999999999999</c:v>
                </c:pt>
                <c:pt idx="3394">
                  <c:v>0.13009999999999999</c:v>
                </c:pt>
                <c:pt idx="3395">
                  <c:v>0.13005</c:v>
                </c:pt>
                <c:pt idx="3396">
                  <c:v>0.12998999999999999</c:v>
                </c:pt>
                <c:pt idx="3397">
                  <c:v>0.12989000000000001</c:v>
                </c:pt>
                <c:pt idx="3398">
                  <c:v>0.12983</c:v>
                </c:pt>
                <c:pt idx="3399">
                  <c:v>0.12978000000000001</c:v>
                </c:pt>
                <c:pt idx="3400">
                  <c:v>0.12967000000000001</c:v>
                </c:pt>
                <c:pt idx="3401">
                  <c:v>0.12961</c:v>
                </c:pt>
                <c:pt idx="3402">
                  <c:v>0.12956000000000001</c:v>
                </c:pt>
                <c:pt idx="3403">
                  <c:v>0.1295</c:v>
                </c:pt>
                <c:pt idx="3404">
                  <c:v>0.12945000000000001</c:v>
                </c:pt>
                <c:pt idx="3405">
                  <c:v>0.12934000000000001</c:v>
                </c:pt>
                <c:pt idx="3406">
                  <c:v>0.12928999999999999</c:v>
                </c:pt>
                <c:pt idx="3407">
                  <c:v>0.12923000000000001</c:v>
                </c:pt>
                <c:pt idx="3408">
                  <c:v>0.12917999999999999</c:v>
                </c:pt>
                <c:pt idx="3409">
                  <c:v>0.12912000000000001</c:v>
                </c:pt>
                <c:pt idx="3410">
                  <c:v>0.12901000000000001</c:v>
                </c:pt>
                <c:pt idx="3411">
                  <c:v>0.12895999999999999</c:v>
                </c:pt>
                <c:pt idx="3412">
                  <c:v>0.12884999999999999</c:v>
                </c:pt>
                <c:pt idx="3413">
                  <c:v>0.1288</c:v>
                </c:pt>
                <c:pt idx="3414">
                  <c:v>0.12873999999999999</c:v>
                </c:pt>
                <c:pt idx="3415">
                  <c:v>0.12862999999999999</c:v>
                </c:pt>
                <c:pt idx="3416">
                  <c:v>0.12858</c:v>
                </c:pt>
                <c:pt idx="3417">
                  <c:v>0.12852</c:v>
                </c:pt>
                <c:pt idx="3418">
                  <c:v>0.12847</c:v>
                </c:pt>
                <c:pt idx="3419">
                  <c:v>0.12842000000000001</c:v>
                </c:pt>
                <c:pt idx="3420">
                  <c:v>0.12831000000000001</c:v>
                </c:pt>
                <c:pt idx="3421">
                  <c:v>0.12825</c:v>
                </c:pt>
                <c:pt idx="3422">
                  <c:v>0.12820000000000001</c:v>
                </c:pt>
                <c:pt idx="3423">
                  <c:v>0.12814</c:v>
                </c:pt>
                <c:pt idx="3424">
                  <c:v>0.12803</c:v>
                </c:pt>
                <c:pt idx="3425">
                  <c:v>0.12798000000000001</c:v>
                </c:pt>
                <c:pt idx="3426">
                  <c:v>0.12792999999999999</c:v>
                </c:pt>
                <c:pt idx="3427">
                  <c:v>0.12781999999999999</c:v>
                </c:pt>
                <c:pt idx="3428">
                  <c:v>0.12776000000000001</c:v>
                </c:pt>
                <c:pt idx="3429">
                  <c:v>0.12770999999999999</c:v>
                </c:pt>
                <c:pt idx="3430">
                  <c:v>0.12759999999999999</c:v>
                </c:pt>
                <c:pt idx="3431">
                  <c:v>0.12753999999999999</c:v>
                </c:pt>
                <c:pt idx="3432">
                  <c:v>0.12748999999999999</c:v>
                </c:pt>
                <c:pt idx="3433">
                  <c:v>0.12742999999999999</c:v>
                </c:pt>
                <c:pt idx="3434">
                  <c:v>0.12733</c:v>
                </c:pt>
                <c:pt idx="3435">
                  <c:v>0.12726999999999999</c:v>
                </c:pt>
                <c:pt idx="3436">
                  <c:v>0.12722</c:v>
                </c:pt>
                <c:pt idx="3437">
                  <c:v>0.12716</c:v>
                </c:pt>
                <c:pt idx="3438">
                  <c:v>0.12711</c:v>
                </c:pt>
                <c:pt idx="3439">
                  <c:v>0.12705</c:v>
                </c:pt>
                <c:pt idx="3440">
                  <c:v>0.12694</c:v>
                </c:pt>
                <c:pt idx="3441">
                  <c:v>0.12689</c:v>
                </c:pt>
                <c:pt idx="3442">
                  <c:v>0.12684000000000001</c:v>
                </c:pt>
                <c:pt idx="3443">
                  <c:v>0.12678</c:v>
                </c:pt>
                <c:pt idx="3444">
                  <c:v>0.12667</c:v>
                </c:pt>
                <c:pt idx="3445">
                  <c:v>0.12662000000000001</c:v>
                </c:pt>
                <c:pt idx="3446">
                  <c:v>0.12656000000000001</c:v>
                </c:pt>
                <c:pt idx="3447">
                  <c:v>0.12651000000000001</c:v>
                </c:pt>
                <c:pt idx="3448">
                  <c:v>0.12645000000000001</c:v>
                </c:pt>
                <c:pt idx="3449">
                  <c:v>0.12640000000000001</c:v>
                </c:pt>
                <c:pt idx="3450">
                  <c:v>0.12634999999999999</c:v>
                </c:pt>
                <c:pt idx="3451">
                  <c:v>0.12629000000000001</c:v>
                </c:pt>
                <c:pt idx="3452">
                  <c:v>0.12617999999999999</c:v>
                </c:pt>
                <c:pt idx="3453">
                  <c:v>0.12612999999999999</c:v>
                </c:pt>
                <c:pt idx="3454">
                  <c:v>0.12606999999999999</c:v>
                </c:pt>
                <c:pt idx="3455">
                  <c:v>0.12601999999999999</c:v>
                </c:pt>
                <c:pt idx="3456">
                  <c:v>0.12595999999999999</c:v>
                </c:pt>
                <c:pt idx="3457">
                  <c:v>0.12590999999999999</c:v>
                </c:pt>
                <c:pt idx="3458">
                  <c:v>0.12586</c:v>
                </c:pt>
                <c:pt idx="3459">
                  <c:v>0.1258</c:v>
                </c:pt>
                <c:pt idx="3460">
                  <c:v>0.12575</c:v>
                </c:pt>
                <c:pt idx="3461">
                  <c:v>0.12569</c:v>
                </c:pt>
                <c:pt idx="3462">
                  <c:v>0.12564</c:v>
                </c:pt>
                <c:pt idx="3463">
                  <c:v>0.12558</c:v>
                </c:pt>
                <c:pt idx="3464">
                  <c:v>0.12553</c:v>
                </c:pt>
                <c:pt idx="3465">
                  <c:v>0.12547</c:v>
                </c:pt>
                <c:pt idx="3466">
                  <c:v>0.12547</c:v>
                </c:pt>
                <c:pt idx="3467">
                  <c:v>0.12542</c:v>
                </c:pt>
                <c:pt idx="3468">
                  <c:v>0.12537000000000001</c:v>
                </c:pt>
                <c:pt idx="3469">
                  <c:v>0.12531</c:v>
                </c:pt>
                <c:pt idx="3470">
                  <c:v>0.12531</c:v>
                </c:pt>
                <c:pt idx="3471">
                  <c:v>0.12526000000000001</c:v>
                </c:pt>
                <c:pt idx="3472">
                  <c:v>0.12520000000000001</c:v>
                </c:pt>
                <c:pt idx="3473">
                  <c:v>0.12515000000000001</c:v>
                </c:pt>
                <c:pt idx="3474">
                  <c:v>0.12515000000000001</c:v>
                </c:pt>
                <c:pt idx="3475">
                  <c:v>0.12509000000000001</c:v>
                </c:pt>
                <c:pt idx="3476">
                  <c:v>0.12504000000000001</c:v>
                </c:pt>
                <c:pt idx="3477">
                  <c:v>0.12497999999999999</c:v>
                </c:pt>
                <c:pt idx="3478">
                  <c:v>0.12497999999999999</c:v>
                </c:pt>
                <c:pt idx="3479">
                  <c:v>0.12493</c:v>
                </c:pt>
                <c:pt idx="3480">
                  <c:v>0.12488</c:v>
                </c:pt>
                <c:pt idx="3481">
                  <c:v>0.12488</c:v>
                </c:pt>
                <c:pt idx="3482">
                  <c:v>0.12482</c:v>
                </c:pt>
                <c:pt idx="3483">
                  <c:v>0.12482</c:v>
                </c:pt>
                <c:pt idx="3484">
                  <c:v>0.12477000000000001</c:v>
                </c:pt>
                <c:pt idx="3485">
                  <c:v>0.12477000000000001</c:v>
                </c:pt>
                <c:pt idx="3486">
                  <c:v>0.12471</c:v>
                </c:pt>
                <c:pt idx="3487">
                  <c:v>0.12471</c:v>
                </c:pt>
                <c:pt idx="3488">
                  <c:v>0.12471</c:v>
                </c:pt>
                <c:pt idx="3489">
                  <c:v>0.12466000000000001</c:v>
                </c:pt>
                <c:pt idx="3490">
                  <c:v>0.12466000000000001</c:v>
                </c:pt>
                <c:pt idx="3491">
                  <c:v>0.1246</c:v>
                </c:pt>
                <c:pt idx="3492">
                  <c:v>0.1246</c:v>
                </c:pt>
                <c:pt idx="3493">
                  <c:v>0.12454999999999999</c:v>
                </c:pt>
                <c:pt idx="3494">
                  <c:v>0.12454999999999999</c:v>
                </c:pt>
                <c:pt idx="3495">
                  <c:v>0.12454999999999999</c:v>
                </c:pt>
                <c:pt idx="3496">
                  <c:v>0.12449</c:v>
                </c:pt>
                <c:pt idx="3497">
                  <c:v>0.12449</c:v>
                </c:pt>
                <c:pt idx="3498">
                  <c:v>0.12449</c:v>
                </c:pt>
                <c:pt idx="3499">
                  <c:v>0.12449</c:v>
                </c:pt>
                <c:pt idx="3500">
                  <c:v>0.12449</c:v>
                </c:pt>
                <c:pt idx="3501">
                  <c:v>0.12449</c:v>
                </c:pt>
                <c:pt idx="3502">
                  <c:v>0.12444</c:v>
                </c:pt>
                <c:pt idx="3503">
                  <c:v>0.12444</c:v>
                </c:pt>
                <c:pt idx="3504">
                  <c:v>0.12444</c:v>
                </c:pt>
                <c:pt idx="3505">
                  <c:v>0.12444</c:v>
                </c:pt>
                <c:pt idx="3506">
                  <c:v>0.12444</c:v>
                </c:pt>
                <c:pt idx="3507">
                  <c:v>0.12444</c:v>
                </c:pt>
                <c:pt idx="3508">
                  <c:v>0.12444</c:v>
                </c:pt>
                <c:pt idx="3509">
                  <c:v>0.12444</c:v>
                </c:pt>
                <c:pt idx="3510">
                  <c:v>0.12439</c:v>
                </c:pt>
                <c:pt idx="3511">
                  <c:v>0.12439</c:v>
                </c:pt>
                <c:pt idx="3512">
                  <c:v>0.12439</c:v>
                </c:pt>
                <c:pt idx="3513">
                  <c:v>0.12439</c:v>
                </c:pt>
                <c:pt idx="3514">
                  <c:v>0.12439</c:v>
                </c:pt>
                <c:pt idx="3515">
                  <c:v>0.12439</c:v>
                </c:pt>
                <c:pt idx="3516">
                  <c:v>0.12444</c:v>
                </c:pt>
                <c:pt idx="3517">
                  <c:v>0.12444</c:v>
                </c:pt>
                <c:pt idx="3518">
                  <c:v>0.12444</c:v>
                </c:pt>
                <c:pt idx="3519">
                  <c:v>0.12444</c:v>
                </c:pt>
                <c:pt idx="3520">
                  <c:v>0.12444</c:v>
                </c:pt>
                <c:pt idx="3521">
                  <c:v>0.12444</c:v>
                </c:pt>
                <c:pt idx="3522">
                  <c:v>0.12444</c:v>
                </c:pt>
                <c:pt idx="3523">
                  <c:v>0.12444</c:v>
                </c:pt>
                <c:pt idx="3524">
                  <c:v>0.12444</c:v>
                </c:pt>
                <c:pt idx="3525">
                  <c:v>0.12444</c:v>
                </c:pt>
                <c:pt idx="3526">
                  <c:v>0.12444</c:v>
                </c:pt>
                <c:pt idx="3527">
                  <c:v>0.12444</c:v>
                </c:pt>
                <c:pt idx="3528">
                  <c:v>0.12444</c:v>
                </c:pt>
                <c:pt idx="3529">
                  <c:v>0.12444</c:v>
                </c:pt>
                <c:pt idx="3530">
                  <c:v>0.12444</c:v>
                </c:pt>
                <c:pt idx="3531">
                  <c:v>0.12449</c:v>
                </c:pt>
                <c:pt idx="3532">
                  <c:v>0.12449</c:v>
                </c:pt>
                <c:pt idx="3533">
                  <c:v>0.12449</c:v>
                </c:pt>
                <c:pt idx="3534">
                  <c:v>0.12449</c:v>
                </c:pt>
                <c:pt idx="3535">
                  <c:v>0.12449</c:v>
                </c:pt>
                <c:pt idx="3536">
                  <c:v>0.12449</c:v>
                </c:pt>
                <c:pt idx="3537">
                  <c:v>0.12449</c:v>
                </c:pt>
                <c:pt idx="3538">
                  <c:v>0.12449</c:v>
                </c:pt>
                <c:pt idx="3539">
                  <c:v>0.12449</c:v>
                </c:pt>
                <c:pt idx="3540">
                  <c:v>0.12449</c:v>
                </c:pt>
                <c:pt idx="3541">
                  <c:v>0.12449</c:v>
                </c:pt>
                <c:pt idx="3542">
                  <c:v>0.12449</c:v>
                </c:pt>
                <c:pt idx="3543">
                  <c:v>0.12449</c:v>
                </c:pt>
                <c:pt idx="3544">
                  <c:v>0.12449</c:v>
                </c:pt>
                <c:pt idx="3545">
                  <c:v>0.12449</c:v>
                </c:pt>
                <c:pt idx="3546">
                  <c:v>0.12449</c:v>
                </c:pt>
                <c:pt idx="3547">
                  <c:v>0.12449</c:v>
                </c:pt>
                <c:pt idx="3548">
                  <c:v>0.12449</c:v>
                </c:pt>
                <c:pt idx="3549">
                  <c:v>0.12449</c:v>
                </c:pt>
                <c:pt idx="3550">
                  <c:v>0.12449</c:v>
                </c:pt>
                <c:pt idx="3551">
                  <c:v>0.12449</c:v>
                </c:pt>
                <c:pt idx="3552">
                  <c:v>0.12449</c:v>
                </c:pt>
                <c:pt idx="3553">
                  <c:v>0.12449</c:v>
                </c:pt>
                <c:pt idx="3554">
                  <c:v>0.12449</c:v>
                </c:pt>
                <c:pt idx="3555">
                  <c:v>0.12444</c:v>
                </c:pt>
                <c:pt idx="3556">
                  <c:v>0.12444</c:v>
                </c:pt>
                <c:pt idx="3557">
                  <c:v>0.12444</c:v>
                </c:pt>
                <c:pt idx="3558">
                  <c:v>0.12439</c:v>
                </c:pt>
                <c:pt idx="3559">
                  <c:v>0.12439</c:v>
                </c:pt>
                <c:pt idx="3560">
                  <c:v>0.12439</c:v>
                </c:pt>
                <c:pt idx="3561">
                  <c:v>0.12433</c:v>
                </c:pt>
                <c:pt idx="3562">
                  <c:v>0.12433</c:v>
                </c:pt>
                <c:pt idx="3563">
                  <c:v>0.12433</c:v>
                </c:pt>
                <c:pt idx="3564">
                  <c:v>0.12433</c:v>
                </c:pt>
                <c:pt idx="3565">
                  <c:v>0.12428</c:v>
                </c:pt>
                <c:pt idx="3566">
                  <c:v>0.12428</c:v>
                </c:pt>
                <c:pt idx="3567">
                  <c:v>0.12422</c:v>
                </c:pt>
                <c:pt idx="3568">
                  <c:v>0.12422</c:v>
                </c:pt>
                <c:pt idx="3569">
                  <c:v>0.12422</c:v>
                </c:pt>
                <c:pt idx="3570">
                  <c:v>0.12417</c:v>
                </c:pt>
                <c:pt idx="3571">
                  <c:v>0.12411</c:v>
                </c:pt>
                <c:pt idx="3572">
                  <c:v>0.12411</c:v>
                </c:pt>
                <c:pt idx="3573">
                  <c:v>0.12406</c:v>
                </c:pt>
                <c:pt idx="3574">
                  <c:v>0.124</c:v>
                </c:pt>
                <c:pt idx="3575">
                  <c:v>0.12395</c:v>
                </c:pt>
                <c:pt idx="3576">
                  <c:v>0.12395</c:v>
                </c:pt>
                <c:pt idx="3577">
                  <c:v>0.1239</c:v>
                </c:pt>
                <c:pt idx="3578">
                  <c:v>0.12384000000000001</c:v>
                </c:pt>
                <c:pt idx="3579">
                  <c:v>0.12379</c:v>
                </c:pt>
                <c:pt idx="3580">
                  <c:v>0.12379</c:v>
                </c:pt>
                <c:pt idx="3581">
                  <c:v>0.12373000000000001</c:v>
                </c:pt>
                <c:pt idx="3582">
                  <c:v>0.12368</c:v>
                </c:pt>
                <c:pt idx="3583">
                  <c:v>0.12361999999999999</c:v>
                </c:pt>
                <c:pt idx="3584">
                  <c:v>0.12357</c:v>
                </c:pt>
                <c:pt idx="3585">
                  <c:v>0.12350999999999999</c:v>
                </c:pt>
                <c:pt idx="3586">
                  <c:v>0.12346</c:v>
                </c:pt>
                <c:pt idx="3587">
                  <c:v>0.12341000000000001</c:v>
                </c:pt>
                <c:pt idx="3588">
                  <c:v>0.12335</c:v>
                </c:pt>
                <c:pt idx="3589">
                  <c:v>0.12330000000000001</c:v>
                </c:pt>
                <c:pt idx="3590">
                  <c:v>0.12324</c:v>
                </c:pt>
                <c:pt idx="3591">
                  <c:v>0.12318999999999999</c:v>
                </c:pt>
                <c:pt idx="3592">
                  <c:v>0.12307999999999999</c:v>
                </c:pt>
                <c:pt idx="3593">
                  <c:v>0.12302</c:v>
                </c:pt>
                <c:pt idx="3594">
                  <c:v>0.12297</c:v>
                </c:pt>
                <c:pt idx="3595">
                  <c:v>0.12292</c:v>
                </c:pt>
                <c:pt idx="3596">
                  <c:v>0.12286</c:v>
                </c:pt>
                <c:pt idx="3597">
                  <c:v>0.12275</c:v>
                </c:pt>
                <c:pt idx="3598">
                  <c:v>0.1227</c:v>
                </c:pt>
                <c:pt idx="3599">
                  <c:v>0.12264</c:v>
                </c:pt>
                <c:pt idx="3600">
                  <c:v>0.12259</c:v>
                </c:pt>
                <c:pt idx="3601">
                  <c:v>0.12248000000000001</c:v>
                </c:pt>
                <c:pt idx="3602">
                  <c:v>0.12243</c:v>
                </c:pt>
                <c:pt idx="3603">
                  <c:v>0.12232</c:v>
                </c:pt>
                <c:pt idx="3604">
                  <c:v>0.12225999999999999</c:v>
                </c:pt>
                <c:pt idx="3605">
                  <c:v>0.12214999999999999</c:v>
                </c:pt>
                <c:pt idx="3606">
                  <c:v>0.12204</c:v>
                </c:pt>
                <c:pt idx="3607">
                  <c:v>0.12199</c:v>
                </c:pt>
                <c:pt idx="3608">
                  <c:v>0.12188</c:v>
                </c:pt>
                <c:pt idx="3609">
                  <c:v>0.12182999999999999</c:v>
                </c:pt>
                <c:pt idx="3610">
                  <c:v>0.12171999999999999</c:v>
                </c:pt>
                <c:pt idx="3611">
                  <c:v>0.12166</c:v>
                </c:pt>
                <c:pt idx="3612">
                  <c:v>0.12155000000000001</c:v>
                </c:pt>
                <c:pt idx="3613">
                  <c:v>0.12145</c:v>
                </c:pt>
                <c:pt idx="3614">
                  <c:v>0.12139</c:v>
                </c:pt>
                <c:pt idx="3615">
                  <c:v>0.12128</c:v>
                </c:pt>
                <c:pt idx="3616">
                  <c:v>0.12123</c:v>
                </c:pt>
                <c:pt idx="3617">
                  <c:v>0.12112000000000001</c:v>
                </c:pt>
                <c:pt idx="3618">
                  <c:v>0.12101000000000001</c:v>
                </c:pt>
                <c:pt idx="3619">
                  <c:v>0.12089999999999999</c:v>
                </c:pt>
                <c:pt idx="3620">
                  <c:v>0.12078999999999999</c:v>
                </c:pt>
                <c:pt idx="3621">
                  <c:v>0.12074</c:v>
                </c:pt>
                <c:pt idx="3622">
                  <c:v>0.12063</c:v>
                </c:pt>
                <c:pt idx="3623">
                  <c:v>0.12052</c:v>
                </c:pt>
                <c:pt idx="3624">
                  <c:v>0.12041</c:v>
                </c:pt>
                <c:pt idx="3625">
                  <c:v>0.1203</c:v>
                </c:pt>
                <c:pt idx="3626">
                  <c:v>0.12025</c:v>
                </c:pt>
                <c:pt idx="3627">
                  <c:v>0.12014</c:v>
                </c:pt>
                <c:pt idx="3628">
                  <c:v>0.12003</c:v>
                </c:pt>
                <c:pt idx="3629">
                  <c:v>0.11992</c:v>
                </c:pt>
                <c:pt idx="3630">
                  <c:v>0.11987</c:v>
                </c:pt>
                <c:pt idx="3631">
                  <c:v>0.11976000000000001</c:v>
                </c:pt>
                <c:pt idx="3632">
                  <c:v>0.11965000000000001</c:v>
                </c:pt>
                <c:pt idx="3633">
                  <c:v>0.11953999999999999</c:v>
                </c:pt>
                <c:pt idx="3634">
                  <c:v>0.11942999999999999</c:v>
                </c:pt>
                <c:pt idx="3635">
                  <c:v>0.11932</c:v>
                </c:pt>
                <c:pt idx="3636">
                  <c:v>0.11921</c:v>
                </c:pt>
                <c:pt idx="3637">
                  <c:v>0.1191</c:v>
                </c:pt>
                <c:pt idx="3638">
                  <c:v>0.11905</c:v>
                </c:pt>
                <c:pt idx="3639">
                  <c:v>0.11894</c:v>
                </c:pt>
                <c:pt idx="3640">
                  <c:v>0.11883000000000001</c:v>
                </c:pt>
                <c:pt idx="3641">
                  <c:v>0.11872000000000001</c:v>
                </c:pt>
                <c:pt idx="3642">
                  <c:v>0.11860999999999999</c:v>
                </c:pt>
                <c:pt idx="3643">
                  <c:v>0.11856</c:v>
                </c:pt>
                <c:pt idx="3644">
                  <c:v>0.11845</c:v>
                </c:pt>
                <c:pt idx="3645">
                  <c:v>0.11834</c:v>
                </c:pt>
                <c:pt idx="3646">
                  <c:v>0.11823</c:v>
                </c:pt>
                <c:pt idx="3647">
                  <c:v>0.11817999999999999</c:v>
                </c:pt>
                <c:pt idx="3648">
                  <c:v>0.11806999999999999</c:v>
                </c:pt>
                <c:pt idx="3649">
                  <c:v>0.11796</c:v>
                </c:pt>
                <c:pt idx="3650">
                  <c:v>0.11785</c:v>
                </c:pt>
                <c:pt idx="3651">
                  <c:v>0.1178</c:v>
                </c:pt>
                <c:pt idx="3652">
                  <c:v>0.11769</c:v>
                </c:pt>
                <c:pt idx="3653">
                  <c:v>0.11758</c:v>
                </c:pt>
                <c:pt idx="3654">
                  <c:v>0.11747</c:v>
                </c:pt>
                <c:pt idx="3655">
                  <c:v>0.11736000000000001</c:v>
                </c:pt>
                <c:pt idx="3656">
                  <c:v>0.11731</c:v>
                </c:pt>
                <c:pt idx="3657">
                  <c:v>0.1172</c:v>
                </c:pt>
                <c:pt idx="3658">
                  <c:v>0.11709</c:v>
                </c:pt>
                <c:pt idx="3659">
                  <c:v>0.11703</c:v>
                </c:pt>
                <c:pt idx="3660">
                  <c:v>0.11693000000000001</c:v>
                </c:pt>
                <c:pt idx="3661">
                  <c:v>0.11687</c:v>
                </c:pt>
                <c:pt idx="3662">
                  <c:v>0.11676</c:v>
                </c:pt>
                <c:pt idx="3663">
                  <c:v>0.11670999999999999</c:v>
                </c:pt>
                <c:pt idx="3664">
                  <c:v>0.1166</c:v>
                </c:pt>
                <c:pt idx="3665">
                  <c:v>0.11654</c:v>
                </c:pt>
                <c:pt idx="3666">
                  <c:v>0.11644</c:v>
                </c:pt>
                <c:pt idx="3667">
                  <c:v>0.11633</c:v>
                </c:pt>
                <c:pt idx="3668">
                  <c:v>0.11627</c:v>
                </c:pt>
                <c:pt idx="3669">
                  <c:v>0.11616</c:v>
                </c:pt>
                <c:pt idx="3670">
                  <c:v>0.11605</c:v>
                </c:pt>
                <c:pt idx="3671">
                  <c:v>0.11600000000000001</c:v>
                </c:pt>
                <c:pt idx="3672">
                  <c:v>0.11589000000000001</c:v>
                </c:pt>
                <c:pt idx="3673">
                  <c:v>0.11584</c:v>
                </c:pt>
                <c:pt idx="3674">
                  <c:v>0.11577999999999999</c:v>
                </c:pt>
                <c:pt idx="3675">
                  <c:v>0.11567</c:v>
                </c:pt>
                <c:pt idx="3676">
                  <c:v>0.11562</c:v>
                </c:pt>
                <c:pt idx="3677">
                  <c:v>0.11556</c:v>
                </c:pt>
                <c:pt idx="3678">
                  <c:v>0.11551</c:v>
                </c:pt>
                <c:pt idx="3679">
                  <c:v>0.1154</c:v>
                </c:pt>
                <c:pt idx="3680">
                  <c:v>0.11534999999999999</c:v>
                </c:pt>
                <c:pt idx="3681">
                  <c:v>0.11529</c:v>
                </c:pt>
                <c:pt idx="3682">
                  <c:v>0.11518</c:v>
                </c:pt>
                <c:pt idx="3683">
                  <c:v>0.11513</c:v>
                </c:pt>
                <c:pt idx="3684">
                  <c:v>0.11507000000000001</c:v>
                </c:pt>
                <c:pt idx="3685">
                  <c:v>0.11497</c:v>
                </c:pt>
                <c:pt idx="3686">
                  <c:v>0.11491</c:v>
                </c:pt>
                <c:pt idx="3687">
                  <c:v>0.1148</c:v>
                </c:pt>
                <c:pt idx="3688">
                  <c:v>0.11475</c:v>
                </c:pt>
                <c:pt idx="3689">
                  <c:v>0.11469</c:v>
                </c:pt>
                <c:pt idx="3690">
                  <c:v>0.11464000000000001</c:v>
                </c:pt>
                <c:pt idx="3691">
                  <c:v>0.11458</c:v>
                </c:pt>
                <c:pt idx="3692">
                  <c:v>0.11453000000000001</c:v>
                </c:pt>
                <c:pt idx="3693">
                  <c:v>0.11448</c:v>
                </c:pt>
                <c:pt idx="3694">
                  <c:v>0.11441999999999999</c:v>
                </c:pt>
                <c:pt idx="3695">
                  <c:v>0.11437</c:v>
                </c:pt>
                <c:pt idx="3696">
                  <c:v>0.11430999999999999</c:v>
                </c:pt>
                <c:pt idx="3697">
                  <c:v>0.11426</c:v>
                </c:pt>
                <c:pt idx="3698">
                  <c:v>0.11415</c:v>
                </c:pt>
                <c:pt idx="3699">
                  <c:v>0.11409</c:v>
                </c:pt>
                <c:pt idx="3700">
                  <c:v>0.11404</c:v>
                </c:pt>
                <c:pt idx="3701">
                  <c:v>0.11398</c:v>
                </c:pt>
                <c:pt idx="3702">
                  <c:v>0.11393</c:v>
                </c:pt>
                <c:pt idx="3703">
                  <c:v>0.11382</c:v>
                </c:pt>
                <c:pt idx="3704">
                  <c:v>0.11377</c:v>
                </c:pt>
                <c:pt idx="3705">
                  <c:v>0.11371000000000001</c:v>
                </c:pt>
                <c:pt idx="3706">
                  <c:v>0.11366</c:v>
                </c:pt>
                <c:pt idx="3707">
                  <c:v>0.11366</c:v>
                </c:pt>
                <c:pt idx="3708">
                  <c:v>0.11360000000000001</c:v>
                </c:pt>
                <c:pt idx="3709">
                  <c:v>0.11355</c:v>
                </c:pt>
                <c:pt idx="3710">
                  <c:v>0.11348999999999999</c:v>
                </c:pt>
                <c:pt idx="3711">
                  <c:v>0.11344</c:v>
                </c:pt>
                <c:pt idx="3712">
                  <c:v>0.11339</c:v>
                </c:pt>
                <c:pt idx="3713">
                  <c:v>0.11333</c:v>
                </c:pt>
                <c:pt idx="3714">
                  <c:v>0.11328000000000001</c:v>
                </c:pt>
                <c:pt idx="3715">
                  <c:v>0.11322</c:v>
                </c:pt>
                <c:pt idx="3716">
                  <c:v>0.11311</c:v>
                </c:pt>
                <c:pt idx="3717">
                  <c:v>0.11305999999999999</c:v>
                </c:pt>
                <c:pt idx="3718">
                  <c:v>0.113</c:v>
                </c:pt>
                <c:pt idx="3719">
                  <c:v>0.11294999999999999</c:v>
                </c:pt>
                <c:pt idx="3720">
                  <c:v>0.1129</c:v>
                </c:pt>
                <c:pt idx="3721">
                  <c:v>0.11284</c:v>
                </c:pt>
                <c:pt idx="3722">
                  <c:v>0.11279</c:v>
                </c:pt>
                <c:pt idx="3723">
                  <c:v>0.11273</c:v>
                </c:pt>
                <c:pt idx="3724">
                  <c:v>0.11268</c:v>
                </c:pt>
                <c:pt idx="3725">
                  <c:v>0.11262</c:v>
                </c:pt>
                <c:pt idx="3726">
                  <c:v>0.11257</c:v>
                </c:pt>
                <c:pt idx="3727">
                  <c:v>0.11251</c:v>
                </c:pt>
                <c:pt idx="3728">
                  <c:v>0.11246</c:v>
                </c:pt>
                <c:pt idx="3729">
                  <c:v>0.11241</c:v>
                </c:pt>
                <c:pt idx="3730">
                  <c:v>0.11235000000000001</c:v>
                </c:pt>
                <c:pt idx="3731">
                  <c:v>0.1123</c:v>
                </c:pt>
                <c:pt idx="3732">
                  <c:v>0.11219</c:v>
                </c:pt>
                <c:pt idx="3733">
                  <c:v>0.11212999999999999</c:v>
                </c:pt>
                <c:pt idx="3734">
                  <c:v>0.11208</c:v>
                </c:pt>
                <c:pt idx="3735">
                  <c:v>0.11201999999999999</c:v>
                </c:pt>
                <c:pt idx="3736">
                  <c:v>0.11192000000000001</c:v>
                </c:pt>
                <c:pt idx="3737">
                  <c:v>0.11186</c:v>
                </c:pt>
                <c:pt idx="3738">
                  <c:v>0.11181000000000001</c:v>
                </c:pt>
                <c:pt idx="3739">
                  <c:v>0.11175</c:v>
                </c:pt>
                <c:pt idx="3740">
                  <c:v>0.11169999999999999</c:v>
                </c:pt>
                <c:pt idx="3741">
                  <c:v>0.11164</c:v>
                </c:pt>
                <c:pt idx="3742">
                  <c:v>0.11158999999999999</c:v>
                </c:pt>
                <c:pt idx="3743">
                  <c:v>0.11153</c:v>
                </c:pt>
                <c:pt idx="3744">
                  <c:v>0.11148</c:v>
                </c:pt>
                <c:pt idx="3745">
                  <c:v>0.11137</c:v>
                </c:pt>
                <c:pt idx="3746">
                  <c:v>0.11132</c:v>
                </c:pt>
                <c:pt idx="3747">
                  <c:v>0.11121</c:v>
                </c:pt>
                <c:pt idx="3748">
                  <c:v>0.11115</c:v>
                </c:pt>
                <c:pt idx="3749">
                  <c:v>0.11104</c:v>
                </c:pt>
                <c:pt idx="3750">
                  <c:v>0.11099000000000001</c:v>
                </c:pt>
                <c:pt idx="3751">
                  <c:v>0.11088000000000001</c:v>
                </c:pt>
                <c:pt idx="3752">
                  <c:v>0.11083</c:v>
                </c:pt>
                <c:pt idx="3753">
                  <c:v>0.11076999999999999</c:v>
                </c:pt>
                <c:pt idx="3754">
                  <c:v>0.11065999999999999</c:v>
                </c:pt>
                <c:pt idx="3755">
                  <c:v>0.11061</c:v>
                </c:pt>
                <c:pt idx="3756">
                  <c:v>0.11055</c:v>
                </c:pt>
                <c:pt idx="3757">
                  <c:v>0.11045000000000001</c:v>
                </c:pt>
                <c:pt idx="3758">
                  <c:v>0.11039</c:v>
                </c:pt>
                <c:pt idx="3759">
                  <c:v>0.11033999999999999</c:v>
                </c:pt>
                <c:pt idx="3760">
                  <c:v>0.11022999999999999</c:v>
                </c:pt>
                <c:pt idx="3761">
                  <c:v>0.11017</c:v>
                </c:pt>
                <c:pt idx="3762">
                  <c:v>0.11006000000000001</c:v>
                </c:pt>
                <c:pt idx="3763">
                  <c:v>0.10996</c:v>
                </c:pt>
                <c:pt idx="3764">
                  <c:v>0.1099</c:v>
                </c:pt>
                <c:pt idx="3765">
                  <c:v>0.10979</c:v>
                </c:pt>
                <c:pt idx="3766">
                  <c:v>0.10968</c:v>
                </c:pt>
                <c:pt idx="3767">
                  <c:v>0.10957</c:v>
                </c:pt>
                <c:pt idx="3768">
                  <c:v>0.10952000000000001</c:v>
                </c:pt>
                <c:pt idx="3769">
                  <c:v>0.10940999999999999</c:v>
                </c:pt>
                <c:pt idx="3770">
                  <c:v>0.10929999999999999</c:v>
                </c:pt>
                <c:pt idx="3771">
                  <c:v>0.10925</c:v>
                </c:pt>
                <c:pt idx="3772">
                  <c:v>0.10914</c:v>
                </c:pt>
                <c:pt idx="3773">
                  <c:v>0.10903</c:v>
                </c:pt>
                <c:pt idx="3774">
                  <c:v>0.10897999999999999</c:v>
                </c:pt>
                <c:pt idx="3775">
                  <c:v>0.10886999999999999</c:v>
                </c:pt>
                <c:pt idx="3776">
                  <c:v>0.10881</c:v>
                </c:pt>
                <c:pt idx="3777">
                  <c:v>0.1087</c:v>
                </c:pt>
                <c:pt idx="3778">
                  <c:v>0.10859000000000001</c:v>
                </c:pt>
                <c:pt idx="3779">
                  <c:v>0.10849</c:v>
                </c:pt>
                <c:pt idx="3780">
                  <c:v>0.10838</c:v>
                </c:pt>
                <c:pt idx="3781">
                  <c:v>0.10827000000000001</c:v>
                </c:pt>
                <c:pt idx="3782">
                  <c:v>0.10816000000000001</c:v>
                </c:pt>
                <c:pt idx="3783">
                  <c:v>0.10804999999999999</c:v>
                </c:pt>
                <c:pt idx="3784">
                  <c:v>0.10793999999999999</c:v>
                </c:pt>
                <c:pt idx="3785">
                  <c:v>0.10783</c:v>
                </c:pt>
                <c:pt idx="3786">
                  <c:v>0.10772</c:v>
                </c:pt>
                <c:pt idx="3787">
                  <c:v>0.10761</c:v>
                </c:pt>
                <c:pt idx="3788">
                  <c:v>0.10756</c:v>
                </c:pt>
                <c:pt idx="3789">
                  <c:v>0.10745</c:v>
                </c:pt>
                <c:pt idx="3790">
                  <c:v>0.10734</c:v>
                </c:pt>
                <c:pt idx="3791">
                  <c:v>0.10723000000000001</c:v>
                </c:pt>
                <c:pt idx="3792">
                  <c:v>0.10712000000000001</c:v>
                </c:pt>
                <c:pt idx="3793">
                  <c:v>0.10700999999999999</c:v>
                </c:pt>
                <c:pt idx="3794">
                  <c:v>0.10691000000000001</c:v>
                </c:pt>
                <c:pt idx="3795">
                  <c:v>0.10680000000000001</c:v>
                </c:pt>
                <c:pt idx="3796">
                  <c:v>0.10668999999999999</c:v>
                </c:pt>
                <c:pt idx="3797">
                  <c:v>0.10652</c:v>
                </c:pt>
                <c:pt idx="3798">
                  <c:v>0.10642</c:v>
                </c:pt>
                <c:pt idx="3799">
                  <c:v>0.10631</c:v>
                </c:pt>
                <c:pt idx="3800">
                  <c:v>0.1062</c:v>
                </c:pt>
                <c:pt idx="3801">
                  <c:v>0.10609</c:v>
                </c:pt>
                <c:pt idx="3802">
                  <c:v>0.10598</c:v>
                </c:pt>
                <c:pt idx="3803">
                  <c:v>0.10587000000000001</c:v>
                </c:pt>
                <c:pt idx="3804">
                  <c:v>0.10576000000000001</c:v>
                </c:pt>
                <c:pt idx="3805">
                  <c:v>0.10564999999999999</c:v>
                </c:pt>
                <c:pt idx="3806">
                  <c:v>0.10553999999999999</c:v>
                </c:pt>
                <c:pt idx="3807">
                  <c:v>0.10544000000000001</c:v>
                </c:pt>
                <c:pt idx="3808">
                  <c:v>0.10532999999999999</c:v>
                </c:pt>
                <c:pt idx="3809">
                  <c:v>0.10521999999999999</c:v>
                </c:pt>
                <c:pt idx="3810">
                  <c:v>0.10511</c:v>
                </c:pt>
                <c:pt idx="3811">
                  <c:v>0.10495</c:v>
                </c:pt>
                <c:pt idx="3812">
                  <c:v>0.10484</c:v>
                </c:pt>
                <c:pt idx="3813">
                  <c:v>0.10473</c:v>
                </c:pt>
                <c:pt idx="3814">
                  <c:v>0.10462</c:v>
                </c:pt>
                <c:pt idx="3815">
                  <c:v>0.10446</c:v>
                </c:pt>
                <c:pt idx="3816">
                  <c:v>0.10435</c:v>
                </c:pt>
                <c:pt idx="3817">
                  <c:v>0.10424</c:v>
                </c:pt>
                <c:pt idx="3818">
                  <c:v>0.10413</c:v>
                </c:pt>
                <c:pt idx="3819">
                  <c:v>0.10402</c:v>
                </c:pt>
                <c:pt idx="3820">
                  <c:v>0.10391</c:v>
                </c:pt>
                <c:pt idx="3821">
                  <c:v>0.1038</c:v>
                </c:pt>
                <c:pt idx="3822">
                  <c:v>0.10369</c:v>
                </c:pt>
                <c:pt idx="3823">
                  <c:v>0.10358000000000001</c:v>
                </c:pt>
                <c:pt idx="3824">
                  <c:v>0.10348</c:v>
                </c:pt>
                <c:pt idx="3825">
                  <c:v>0.10337</c:v>
                </c:pt>
                <c:pt idx="3826">
                  <c:v>0.10326</c:v>
                </c:pt>
                <c:pt idx="3827">
                  <c:v>0.10309</c:v>
                </c:pt>
                <c:pt idx="3828">
                  <c:v>0.10299</c:v>
                </c:pt>
                <c:pt idx="3829">
                  <c:v>0.10288</c:v>
                </c:pt>
                <c:pt idx="3830">
                  <c:v>0.10277</c:v>
                </c:pt>
                <c:pt idx="3831">
                  <c:v>0.1026</c:v>
                </c:pt>
                <c:pt idx="3832">
                  <c:v>0.10249999999999999</c:v>
                </c:pt>
                <c:pt idx="3833">
                  <c:v>0.10238999999999999</c:v>
                </c:pt>
                <c:pt idx="3834">
                  <c:v>0.10228</c:v>
                </c:pt>
                <c:pt idx="3835">
                  <c:v>0.10217</c:v>
                </c:pt>
                <c:pt idx="3836">
                  <c:v>0.10206</c:v>
                </c:pt>
                <c:pt idx="3837">
                  <c:v>0.10195</c:v>
                </c:pt>
                <c:pt idx="3838">
                  <c:v>0.10184</c:v>
                </c:pt>
                <c:pt idx="3839">
                  <c:v>0.10173</c:v>
                </c:pt>
                <c:pt idx="3840">
                  <c:v>0.10162</c:v>
                </c:pt>
                <c:pt idx="3841">
                  <c:v>0.10152</c:v>
                </c:pt>
                <c:pt idx="3842">
                  <c:v>0.10141</c:v>
                </c:pt>
                <c:pt idx="3843">
                  <c:v>0.1013</c:v>
                </c:pt>
                <c:pt idx="3844">
                  <c:v>0.10119</c:v>
                </c:pt>
                <c:pt idx="3845">
                  <c:v>0.10108</c:v>
                </c:pt>
                <c:pt idx="3846">
                  <c:v>0.10092</c:v>
                </c:pt>
                <c:pt idx="3847">
                  <c:v>0.10081</c:v>
                </c:pt>
                <c:pt idx="3848">
                  <c:v>0.1007</c:v>
                </c:pt>
                <c:pt idx="3849">
                  <c:v>0.10059</c:v>
                </c:pt>
                <c:pt idx="3850">
                  <c:v>0.10048</c:v>
                </c:pt>
                <c:pt idx="3851">
                  <c:v>0.10037</c:v>
                </c:pt>
                <c:pt idx="3852">
                  <c:v>0.10032000000000001</c:v>
                </c:pt>
                <c:pt idx="3853">
                  <c:v>0.10020999999999999</c:v>
                </c:pt>
                <c:pt idx="3854">
                  <c:v>0.10009999999999999</c:v>
                </c:pt>
                <c:pt idx="3855">
                  <c:v>9.9989999999999996E-2</c:v>
                </c:pt>
                <c:pt idx="3856">
                  <c:v>9.9879999999999997E-2</c:v>
                </c:pt>
                <c:pt idx="3857">
                  <c:v>9.9769999999999998E-2</c:v>
                </c:pt>
                <c:pt idx="3858">
                  <c:v>9.9659999999999999E-2</c:v>
                </c:pt>
                <c:pt idx="3859">
                  <c:v>9.955E-2</c:v>
                </c:pt>
                <c:pt idx="3860">
                  <c:v>9.9449999999999997E-2</c:v>
                </c:pt>
                <c:pt idx="3861">
                  <c:v>9.9279999999999993E-2</c:v>
                </c:pt>
                <c:pt idx="3862">
                  <c:v>9.9169999999999994E-2</c:v>
                </c:pt>
                <c:pt idx="3863">
                  <c:v>9.9059999999999995E-2</c:v>
                </c:pt>
                <c:pt idx="3864">
                  <c:v>9.8960000000000006E-2</c:v>
                </c:pt>
                <c:pt idx="3865">
                  <c:v>9.8849999999999993E-2</c:v>
                </c:pt>
                <c:pt idx="3866">
                  <c:v>9.8790000000000003E-2</c:v>
                </c:pt>
                <c:pt idx="3867">
                  <c:v>9.8680000000000004E-2</c:v>
                </c:pt>
                <c:pt idx="3868">
                  <c:v>9.8570000000000005E-2</c:v>
                </c:pt>
                <c:pt idx="3869">
                  <c:v>9.8470000000000002E-2</c:v>
                </c:pt>
                <c:pt idx="3870">
                  <c:v>9.8360000000000003E-2</c:v>
                </c:pt>
                <c:pt idx="3871">
                  <c:v>9.8299999999999998E-2</c:v>
                </c:pt>
                <c:pt idx="3872">
                  <c:v>9.819E-2</c:v>
                </c:pt>
                <c:pt idx="3873">
                  <c:v>9.8080000000000001E-2</c:v>
                </c:pt>
                <c:pt idx="3874">
                  <c:v>9.7979999999999998E-2</c:v>
                </c:pt>
                <c:pt idx="3875">
                  <c:v>9.7869999999999999E-2</c:v>
                </c:pt>
                <c:pt idx="3876">
                  <c:v>9.776E-2</c:v>
                </c:pt>
                <c:pt idx="3877">
                  <c:v>9.7650000000000001E-2</c:v>
                </c:pt>
                <c:pt idx="3878">
                  <c:v>9.7540000000000002E-2</c:v>
                </c:pt>
                <c:pt idx="3879">
                  <c:v>9.7430000000000003E-2</c:v>
                </c:pt>
                <c:pt idx="3880">
                  <c:v>9.7320000000000004E-2</c:v>
                </c:pt>
                <c:pt idx="3881">
                  <c:v>9.7210000000000005E-2</c:v>
                </c:pt>
                <c:pt idx="3882">
                  <c:v>9.7100000000000006E-2</c:v>
                </c:pt>
                <c:pt idx="3883">
                  <c:v>9.7000000000000003E-2</c:v>
                </c:pt>
                <c:pt idx="3884">
                  <c:v>9.6939999999999998E-2</c:v>
                </c:pt>
                <c:pt idx="3885">
                  <c:v>9.6829999999999999E-2</c:v>
                </c:pt>
                <c:pt idx="3886">
                  <c:v>9.672E-2</c:v>
                </c:pt>
                <c:pt idx="3887">
                  <c:v>9.6610000000000001E-2</c:v>
                </c:pt>
                <c:pt idx="3888">
                  <c:v>9.6560000000000007E-2</c:v>
                </c:pt>
                <c:pt idx="3889">
                  <c:v>9.6449999999999994E-2</c:v>
                </c:pt>
                <c:pt idx="3890">
                  <c:v>9.6339999999999995E-2</c:v>
                </c:pt>
                <c:pt idx="3891">
                  <c:v>9.6229999999999996E-2</c:v>
                </c:pt>
                <c:pt idx="3892">
                  <c:v>9.6119999999999997E-2</c:v>
                </c:pt>
                <c:pt idx="3893">
                  <c:v>9.6019999999999994E-2</c:v>
                </c:pt>
                <c:pt idx="3894">
                  <c:v>9.5909999999999995E-2</c:v>
                </c:pt>
                <c:pt idx="3895">
                  <c:v>9.5799999999999996E-2</c:v>
                </c:pt>
                <c:pt idx="3896">
                  <c:v>9.5689999999999997E-2</c:v>
                </c:pt>
                <c:pt idx="3897">
                  <c:v>9.5579999999999998E-2</c:v>
                </c:pt>
                <c:pt idx="3898">
                  <c:v>9.5530000000000004E-2</c:v>
                </c:pt>
                <c:pt idx="3899">
                  <c:v>9.5420000000000005E-2</c:v>
                </c:pt>
                <c:pt idx="3900">
                  <c:v>9.5310000000000006E-2</c:v>
                </c:pt>
                <c:pt idx="3901">
                  <c:v>9.5200000000000007E-2</c:v>
                </c:pt>
                <c:pt idx="3902">
                  <c:v>9.5140000000000002E-2</c:v>
                </c:pt>
                <c:pt idx="3903">
                  <c:v>9.5039999999999999E-2</c:v>
                </c:pt>
                <c:pt idx="3904">
                  <c:v>9.493E-2</c:v>
                </c:pt>
                <c:pt idx="3905">
                  <c:v>9.4820000000000002E-2</c:v>
                </c:pt>
                <c:pt idx="3906">
                  <c:v>9.4710000000000003E-2</c:v>
                </c:pt>
                <c:pt idx="3907">
                  <c:v>9.4600000000000004E-2</c:v>
                </c:pt>
                <c:pt idx="3908">
                  <c:v>9.4490000000000005E-2</c:v>
                </c:pt>
                <c:pt idx="3909">
                  <c:v>9.4380000000000006E-2</c:v>
                </c:pt>
                <c:pt idx="3910">
                  <c:v>9.4270000000000007E-2</c:v>
                </c:pt>
                <c:pt idx="3911">
                  <c:v>9.4219999999999998E-2</c:v>
                </c:pt>
                <c:pt idx="3912">
                  <c:v>9.4109999999999999E-2</c:v>
                </c:pt>
                <c:pt idx="3913">
                  <c:v>9.4E-2</c:v>
                </c:pt>
                <c:pt idx="3914">
                  <c:v>9.3890000000000001E-2</c:v>
                </c:pt>
                <c:pt idx="3915">
                  <c:v>9.3840000000000007E-2</c:v>
                </c:pt>
                <c:pt idx="3916">
                  <c:v>9.3729999999999994E-2</c:v>
                </c:pt>
                <c:pt idx="3917">
                  <c:v>9.3619999999999995E-2</c:v>
                </c:pt>
                <c:pt idx="3918">
                  <c:v>9.3560000000000004E-2</c:v>
                </c:pt>
                <c:pt idx="3919">
                  <c:v>9.3460000000000001E-2</c:v>
                </c:pt>
                <c:pt idx="3920">
                  <c:v>9.3350000000000002E-2</c:v>
                </c:pt>
                <c:pt idx="3921">
                  <c:v>9.3240000000000003E-2</c:v>
                </c:pt>
                <c:pt idx="3922">
                  <c:v>9.3179999999999999E-2</c:v>
                </c:pt>
                <c:pt idx="3923">
                  <c:v>9.307E-2</c:v>
                </c:pt>
                <c:pt idx="3924">
                  <c:v>9.2969999999999997E-2</c:v>
                </c:pt>
                <c:pt idx="3925">
                  <c:v>9.2859999999999998E-2</c:v>
                </c:pt>
                <c:pt idx="3926">
                  <c:v>9.2749999999999999E-2</c:v>
                </c:pt>
                <c:pt idx="3927">
                  <c:v>9.264E-2</c:v>
                </c:pt>
                <c:pt idx="3928">
                  <c:v>9.2530000000000001E-2</c:v>
                </c:pt>
                <c:pt idx="3929">
                  <c:v>9.2480000000000007E-2</c:v>
                </c:pt>
                <c:pt idx="3930">
                  <c:v>9.2369999999999994E-2</c:v>
                </c:pt>
                <c:pt idx="3931">
                  <c:v>9.2259999999999995E-2</c:v>
                </c:pt>
                <c:pt idx="3932">
                  <c:v>9.2200000000000004E-2</c:v>
                </c:pt>
                <c:pt idx="3933">
                  <c:v>9.2090000000000005E-2</c:v>
                </c:pt>
                <c:pt idx="3934">
                  <c:v>9.1990000000000002E-2</c:v>
                </c:pt>
                <c:pt idx="3935">
                  <c:v>9.1929999999999998E-2</c:v>
                </c:pt>
                <c:pt idx="3936">
                  <c:v>9.1819999999999999E-2</c:v>
                </c:pt>
                <c:pt idx="3937">
                  <c:v>9.1770000000000004E-2</c:v>
                </c:pt>
                <c:pt idx="3938">
                  <c:v>9.1660000000000005E-2</c:v>
                </c:pt>
                <c:pt idx="3939">
                  <c:v>9.1550000000000006E-2</c:v>
                </c:pt>
                <c:pt idx="3940">
                  <c:v>9.1439999999999994E-2</c:v>
                </c:pt>
                <c:pt idx="3941">
                  <c:v>9.1329999999999995E-2</c:v>
                </c:pt>
                <c:pt idx="3942">
                  <c:v>9.1219999999999996E-2</c:v>
                </c:pt>
                <c:pt idx="3943">
                  <c:v>9.1170000000000001E-2</c:v>
                </c:pt>
                <c:pt idx="3944">
                  <c:v>9.1060000000000002E-2</c:v>
                </c:pt>
                <c:pt idx="3945">
                  <c:v>9.1009999999999994E-2</c:v>
                </c:pt>
                <c:pt idx="3946">
                  <c:v>9.0899999999999995E-2</c:v>
                </c:pt>
                <c:pt idx="3947">
                  <c:v>9.0840000000000004E-2</c:v>
                </c:pt>
                <c:pt idx="3948">
                  <c:v>9.0730000000000005E-2</c:v>
                </c:pt>
                <c:pt idx="3949">
                  <c:v>9.0620000000000006E-2</c:v>
                </c:pt>
                <c:pt idx="3950">
                  <c:v>9.0569999999999998E-2</c:v>
                </c:pt>
                <c:pt idx="3951">
                  <c:v>9.0520000000000003E-2</c:v>
                </c:pt>
                <c:pt idx="3952">
                  <c:v>9.0410000000000004E-2</c:v>
                </c:pt>
                <c:pt idx="3953">
                  <c:v>9.0300000000000005E-2</c:v>
                </c:pt>
                <c:pt idx="3954">
                  <c:v>9.0240000000000001E-2</c:v>
                </c:pt>
                <c:pt idx="3955">
                  <c:v>9.0130000000000002E-2</c:v>
                </c:pt>
                <c:pt idx="3956">
                  <c:v>9.0029999999999999E-2</c:v>
                </c:pt>
                <c:pt idx="3957">
                  <c:v>8.9969999999999994E-2</c:v>
                </c:pt>
                <c:pt idx="3958">
                  <c:v>8.9859999999999995E-2</c:v>
                </c:pt>
                <c:pt idx="3959">
                  <c:v>8.9810000000000001E-2</c:v>
                </c:pt>
                <c:pt idx="3960">
                  <c:v>8.9700000000000002E-2</c:v>
                </c:pt>
                <c:pt idx="3961">
                  <c:v>8.9639999999999997E-2</c:v>
                </c:pt>
                <c:pt idx="3962">
                  <c:v>8.9539999999999995E-2</c:v>
                </c:pt>
                <c:pt idx="3963">
                  <c:v>8.9480000000000004E-2</c:v>
                </c:pt>
                <c:pt idx="3964">
                  <c:v>8.9429999999999996E-2</c:v>
                </c:pt>
                <c:pt idx="3965">
                  <c:v>8.9319999999999997E-2</c:v>
                </c:pt>
                <c:pt idx="3966">
                  <c:v>8.9260000000000006E-2</c:v>
                </c:pt>
                <c:pt idx="3967">
                  <c:v>8.9209999999999998E-2</c:v>
                </c:pt>
                <c:pt idx="3968">
                  <c:v>8.9099999999999999E-2</c:v>
                </c:pt>
                <c:pt idx="3969">
                  <c:v>8.9050000000000004E-2</c:v>
                </c:pt>
                <c:pt idx="3970">
                  <c:v>8.8940000000000005E-2</c:v>
                </c:pt>
                <c:pt idx="3971">
                  <c:v>8.8880000000000001E-2</c:v>
                </c:pt>
                <c:pt idx="3972">
                  <c:v>8.8770000000000002E-2</c:v>
                </c:pt>
                <c:pt idx="3973">
                  <c:v>8.8719999999999993E-2</c:v>
                </c:pt>
                <c:pt idx="3974">
                  <c:v>8.8609999999999994E-2</c:v>
                </c:pt>
                <c:pt idx="3975">
                  <c:v>8.856E-2</c:v>
                </c:pt>
                <c:pt idx="3976">
                  <c:v>8.8499999999999995E-2</c:v>
                </c:pt>
                <c:pt idx="3977">
                  <c:v>8.8450000000000001E-2</c:v>
                </c:pt>
                <c:pt idx="3978">
                  <c:v>8.8340000000000002E-2</c:v>
                </c:pt>
                <c:pt idx="3979">
                  <c:v>8.8279999999999997E-2</c:v>
                </c:pt>
                <c:pt idx="3980">
                  <c:v>8.8230000000000003E-2</c:v>
                </c:pt>
                <c:pt idx="3981">
                  <c:v>8.8169999999999998E-2</c:v>
                </c:pt>
                <c:pt idx="3982">
                  <c:v>8.8120000000000004E-2</c:v>
                </c:pt>
                <c:pt idx="3983">
                  <c:v>8.8069999999999996E-2</c:v>
                </c:pt>
                <c:pt idx="3984">
                  <c:v>8.8010000000000005E-2</c:v>
                </c:pt>
                <c:pt idx="3985">
                  <c:v>8.7900000000000006E-2</c:v>
                </c:pt>
                <c:pt idx="3986">
                  <c:v>8.7849999999999998E-2</c:v>
                </c:pt>
                <c:pt idx="3987">
                  <c:v>8.7790000000000007E-2</c:v>
                </c:pt>
                <c:pt idx="3988">
                  <c:v>8.7739999999999999E-2</c:v>
                </c:pt>
                <c:pt idx="3989">
                  <c:v>8.763E-2</c:v>
                </c:pt>
                <c:pt idx="3990">
                  <c:v>8.7580000000000005E-2</c:v>
                </c:pt>
                <c:pt idx="3991">
                  <c:v>8.7520000000000001E-2</c:v>
                </c:pt>
                <c:pt idx="3992">
                  <c:v>8.7470000000000006E-2</c:v>
                </c:pt>
                <c:pt idx="3993">
                  <c:v>8.7410000000000002E-2</c:v>
                </c:pt>
                <c:pt idx="3994">
                  <c:v>8.7359999999999993E-2</c:v>
                </c:pt>
                <c:pt idx="3995">
                  <c:v>8.7300000000000003E-2</c:v>
                </c:pt>
                <c:pt idx="3996">
                  <c:v>8.7249999999999994E-2</c:v>
                </c:pt>
                <c:pt idx="3997">
                  <c:v>8.7190000000000004E-2</c:v>
                </c:pt>
                <c:pt idx="3998">
                  <c:v>8.7139999999999995E-2</c:v>
                </c:pt>
                <c:pt idx="3999">
                  <c:v>8.7080000000000005E-2</c:v>
                </c:pt>
                <c:pt idx="4000">
                  <c:v>8.7029999999999996E-2</c:v>
                </c:pt>
                <c:pt idx="4001">
                  <c:v>8.6980000000000002E-2</c:v>
                </c:pt>
                <c:pt idx="4002">
                  <c:v>8.6919999999999997E-2</c:v>
                </c:pt>
                <c:pt idx="4003">
                  <c:v>8.6870000000000003E-2</c:v>
                </c:pt>
                <c:pt idx="4004">
                  <c:v>8.6760000000000004E-2</c:v>
                </c:pt>
                <c:pt idx="4005">
                  <c:v>8.6699999999999999E-2</c:v>
                </c:pt>
                <c:pt idx="4006">
                  <c:v>8.6650000000000005E-2</c:v>
                </c:pt>
                <c:pt idx="4007">
                  <c:v>8.659E-2</c:v>
                </c:pt>
                <c:pt idx="4008">
                  <c:v>8.6540000000000006E-2</c:v>
                </c:pt>
                <c:pt idx="4009">
                  <c:v>8.6489999999999997E-2</c:v>
                </c:pt>
                <c:pt idx="4010">
                  <c:v>8.6430000000000007E-2</c:v>
                </c:pt>
                <c:pt idx="4011">
                  <c:v>8.6430000000000007E-2</c:v>
                </c:pt>
                <c:pt idx="4012">
                  <c:v>8.6379999999999998E-2</c:v>
                </c:pt>
                <c:pt idx="4013">
                  <c:v>8.6319999999999994E-2</c:v>
                </c:pt>
                <c:pt idx="4014">
                  <c:v>8.6269999999999999E-2</c:v>
                </c:pt>
                <c:pt idx="4015">
                  <c:v>8.6209999999999995E-2</c:v>
                </c:pt>
                <c:pt idx="4016">
                  <c:v>8.616E-2</c:v>
                </c:pt>
                <c:pt idx="4017">
                  <c:v>8.6099999999999996E-2</c:v>
                </c:pt>
                <c:pt idx="4018">
                  <c:v>8.6050000000000001E-2</c:v>
                </c:pt>
                <c:pt idx="4019">
                  <c:v>8.5999999999999993E-2</c:v>
                </c:pt>
                <c:pt idx="4020">
                  <c:v>8.5940000000000003E-2</c:v>
                </c:pt>
                <c:pt idx="4021">
                  <c:v>8.5889999999999994E-2</c:v>
                </c:pt>
                <c:pt idx="4022">
                  <c:v>8.5830000000000004E-2</c:v>
                </c:pt>
                <c:pt idx="4023">
                  <c:v>8.5779999999999995E-2</c:v>
                </c:pt>
                <c:pt idx="4024">
                  <c:v>8.5720000000000005E-2</c:v>
                </c:pt>
                <c:pt idx="4025">
                  <c:v>8.5669999999999996E-2</c:v>
                </c:pt>
                <c:pt idx="4026">
                  <c:v>8.5669999999999996E-2</c:v>
                </c:pt>
                <c:pt idx="4027">
                  <c:v>8.5610000000000006E-2</c:v>
                </c:pt>
                <c:pt idx="4028">
                  <c:v>8.5559999999999997E-2</c:v>
                </c:pt>
                <c:pt idx="4029">
                  <c:v>8.5510000000000003E-2</c:v>
                </c:pt>
                <c:pt idx="4030">
                  <c:v>8.5449999999999998E-2</c:v>
                </c:pt>
                <c:pt idx="4031">
                  <c:v>8.5400000000000004E-2</c:v>
                </c:pt>
                <c:pt idx="4032">
                  <c:v>8.5400000000000004E-2</c:v>
                </c:pt>
                <c:pt idx="4033">
                  <c:v>8.5339999999999999E-2</c:v>
                </c:pt>
                <c:pt idx="4034">
                  <c:v>8.5290000000000005E-2</c:v>
                </c:pt>
                <c:pt idx="4035">
                  <c:v>8.523E-2</c:v>
                </c:pt>
                <c:pt idx="4036">
                  <c:v>8.5180000000000006E-2</c:v>
                </c:pt>
                <c:pt idx="4037">
                  <c:v>8.5070000000000007E-2</c:v>
                </c:pt>
                <c:pt idx="4038">
                  <c:v>8.5019999999999998E-2</c:v>
                </c:pt>
                <c:pt idx="4039">
                  <c:v>8.4959999999999994E-2</c:v>
                </c:pt>
                <c:pt idx="4040">
                  <c:v>8.4909999999999999E-2</c:v>
                </c:pt>
                <c:pt idx="4041">
                  <c:v>8.4849999999999995E-2</c:v>
                </c:pt>
                <c:pt idx="4042">
                  <c:v>8.4849999999999995E-2</c:v>
                </c:pt>
                <c:pt idx="4043">
                  <c:v>8.48E-2</c:v>
                </c:pt>
                <c:pt idx="4044">
                  <c:v>8.4739999999999996E-2</c:v>
                </c:pt>
                <c:pt idx="4045">
                  <c:v>8.4690000000000001E-2</c:v>
                </c:pt>
                <c:pt idx="4046">
                  <c:v>8.4629999999999997E-2</c:v>
                </c:pt>
                <c:pt idx="4047">
                  <c:v>8.4580000000000002E-2</c:v>
                </c:pt>
                <c:pt idx="4048">
                  <c:v>8.4529999999999994E-2</c:v>
                </c:pt>
                <c:pt idx="4049">
                  <c:v>8.4470000000000003E-2</c:v>
                </c:pt>
                <c:pt idx="4050">
                  <c:v>8.4419999999999995E-2</c:v>
                </c:pt>
                <c:pt idx="4051">
                  <c:v>8.4360000000000004E-2</c:v>
                </c:pt>
                <c:pt idx="4052">
                  <c:v>8.4309999999999996E-2</c:v>
                </c:pt>
                <c:pt idx="4053">
                  <c:v>8.4199999999999997E-2</c:v>
                </c:pt>
                <c:pt idx="4054">
                  <c:v>8.4140000000000006E-2</c:v>
                </c:pt>
                <c:pt idx="4055">
                  <c:v>8.4089999999999998E-2</c:v>
                </c:pt>
                <c:pt idx="4056">
                  <c:v>8.4040000000000004E-2</c:v>
                </c:pt>
                <c:pt idx="4057">
                  <c:v>8.3979999999999999E-2</c:v>
                </c:pt>
                <c:pt idx="4058">
                  <c:v>8.3930000000000005E-2</c:v>
                </c:pt>
                <c:pt idx="4059">
                  <c:v>8.387E-2</c:v>
                </c:pt>
                <c:pt idx="4060">
                  <c:v>8.3820000000000006E-2</c:v>
                </c:pt>
                <c:pt idx="4061">
                  <c:v>8.3760000000000001E-2</c:v>
                </c:pt>
                <c:pt idx="4062">
                  <c:v>8.3710000000000007E-2</c:v>
                </c:pt>
                <c:pt idx="4063">
                  <c:v>8.3650000000000002E-2</c:v>
                </c:pt>
                <c:pt idx="4064">
                  <c:v>8.3599999999999994E-2</c:v>
                </c:pt>
                <c:pt idx="4065">
                  <c:v>8.3489999999999995E-2</c:v>
                </c:pt>
                <c:pt idx="4066">
                  <c:v>8.344E-2</c:v>
                </c:pt>
                <c:pt idx="4067">
                  <c:v>8.3379999999999996E-2</c:v>
                </c:pt>
                <c:pt idx="4068">
                  <c:v>8.3269999999999997E-2</c:v>
                </c:pt>
                <c:pt idx="4069">
                  <c:v>8.3220000000000002E-2</c:v>
                </c:pt>
                <c:pt idx="4070">
                  <c:v>8.3159999999999998E-2</c:v>
                </c:pt>
                <c:pt idx="4071">
                  <c:v>8.3059999999999995E-2</c:v>
                </c:pt>
                <c:pt idx="4072">
                  <c:v>8.3000000000000004E-2</c:v>
                </c:pt>
                <c:pt idx="4073">
                  <c:v>8.2949999999999996E-2</c:v>
                </c:pt>
                <c:pt idx="4074">
                  <c:v>8.2890000000000005E-2</c:v>
                </c:pt>
                <c:pt idx="4075">
                  <c:v>8.2839999999999997E-2</c:v>
                </c:pt>
                <c:pt idx="4076">
                  <c:v>8.2729999999999998E-2</c:v>
                </c:pt>
                <c:pt idx="4077">
                  <c:v>8.2669999999999993E-2</c:v>
                </c:pt>
                <c:pt idx="4078">
                  <c:v>8.2619999999999999E-2</c:v>
                </c:pt>
                <c:pt idx="4079">
                  <c:v>8.2570000000000005E-2</c:v>
                </c:pt>
                <c:pt idx="4080">
                  <c:v>8.2460000000000006E-2</c:v>
                </c:pt>
                <c:pt idx="4081">
                  <c:v>8.2400000000000001E-2</c:v>
                </c:pt>
                <c:pt idx="4082">
                  <c:v>8.2290000000000002E-2</c:v>
                </c:pt>
                <c:pt idx="4083">
                  <c:v>8.2239999999999994E-2</c:v>
                </c:pt>
                <c:pt idx="4084">
                  <c:v>8.2129999999999995E-2</c:v>
                </c:pt>
                <c:pt idx="4085">
                  <c:v>8.208E-2</c:v>
                </c:pt>
                <c:pt idx="4086">
                  <c:v>8.1970000000000001E-2</c:v>
                </c:pt>
                <c:pt idx="4087">
                  <c:v>8.1909999999999997E-2</c:v>
                </c:pt>
                <c:pt idx="4088">
                  <c:v>8.1860000000000002E-2</c:v>
                </c:pt>
                <c:pt idx="4089">
                  <c:v>8.1750000000000003E-2</c:v>
                </c:pt>
                <c:pt idx="4090">
                  <c:v>8.1689999999999999E-2</c:v>
                </c:pt>
                <c:pt idx="4091">
                  <c:v>8.1589999999999996E-2</c:v>
                </c:pt>
                <c:pt idx="4092">
                  <c:v>8.1530000000000005E-2</c:v>
                </c:pt>
                <c:pt idx="4093">
                  <c:v>8.1479999999999997E-2</c:v>
                </c:pt>
                <c:pt idx="4094">
                  <c:v>8.1369999999999998E-2</c:v>
                </c:pt>
                <c:pt idx="4095">
                  <c:v>8.1309999999999993E-2</c:v>
                </c:pt>
                <c:pt idx="4096">
                  <c:v>8.1199999999999994E-2</c:v>
                </c:pt>
                <c:pt idx="4097">
                  <c:v>8.115E-2</c:v>
                </c:pt>
                <c:pt idx="4098">
                  <c:v>8.1040000000000001E-2</c:v>
                </c:pt>
                <c:pt idx="4099">
                  <c:v>8.0990000000000006E-2</c:v>
                </c:pt>
                <c:pt idx="4100">
                  <c:v>8.0879999999999994E-2</c:v>
                </c:pt>
                <c:pt idx="4101">
                  <c:v>8.0769999999999995E-2</c:v>
                </c:pt>
                <c:pt idx="4102">
                  <c:v>8.0710000000000004E-2</c:v>
                </c:pt>
                <c:pt idx="4103">
                  <c:v>8.0600000000000005E-2</c:v>
                </c:pt>
                <c:pt idx="4104">
                  <c:v>8.0549999999999997E-2</c:v>
                </c:pt>
                <c:pt idx="4105">
                  <c:v>8.0439999999999998E-2</c:v>
                </c:pt>
                <c:pt idx="4106">
                  <c:v>8.0390000000000003E-2</c:v>
                </c:pt>
                <c:pt idx="4107">
                  <c:v>8.0280000000000004E-2</c:v>
                </c:pt>
                <c:pt idx="4108">
                  <c:v>8.022E-2</c:v>
                </c:pt>
                <c:pt idx="4109">
                  <c:v>8.0110000000000001E-2</c:v>
                </c:pt>
                <c:pt idx="4110">
                  <c:v>8.0060000000000006E-2</c:v>
                </c:pt>
                <c:pt idx="4111">
                  <c:v>7.9949999999999993E-2</c:v>
                </c:pt>
                <c:pt idx="4112">
                  <c:v>7.9899999999999999E-2</c:v>
                </c:pt>
                <c:pt idx="4113">
                  <c:v>7.979E-2</c:v>
                </c:pt>
                <c:pt idx="4114">
                  <c:v>7.9729999999999995E-2</c:v>
                </c:pt>
                <c:pt idx="4115">
                  <c:v>7.9619999999999996E-2</c:v>
                </c:pt>
                <c:pt idx="4116">
                  <c:v>7.9519999999999993E-2</c:v>
                </c:pt>
                <c:pt idx="4117">
                  <c:v>7.9460000000000003E-2</c:v>
                </c:pt>
                <c:pt idx="4118">
                  <c:v>7.9350000000000004E-2</c:v>
                </c:pt>
                <c:pt idx="4119">
                  <c:v>7.9240000000000005E-2</c:v>
                </c:pt>
                <c:pt idx="4120">
                  <c:v>7.9189999999999997E-2</c:v>
                </c:pt>
                <c:pt idx="4121">
                  <c:v>7.9079999999999998E-2</c:v>
                </c:pt>
                <c:pt idx="4122">
                  <c:v>7.9030000000000003E-2</c:v>
                </c:pt>
                <c:pt idx="4123">
                  <c:v>7.8920000000000004E-2</c:v>
                </c:pt>
                <c:pt idx="4124">
                  <c:v>7.886E-2</c:v>
                </c:pt>
                <c:pt idx="4125">
                  <c:v>7.8750000000000001E-2</c:v>
                </c:pt>
                <c:pt idx="4126">
                  <c:v>7.8700000000000006E-2</c:v>
                </c:pt>
                <c:pt idx="4127">
                  <c:v>7.8589999999999993E-2</c:v>
                </c:pt>
                <c:pt idx="4128">
                  <c:v>7.8539999999999999E-2</c:v>
                </c:pt>
                <c:pt idx="4129">
                  <c:v>7.843E-2</c:v>
                </c:pt>
                <c:pt idx="4130">
                  <c:v>7.8369999999999995E-2</c:v>
                </c:pt>
                <c:pt idx="4131">
                  <c:v>7.8259999999999996E-2</c:v>
                </c:pt>
                <c:pt idx="4132">
                  <c:v>7.8149999999999997E-2</c:v>
                </c:pt>
                <c:pt idx="4133">
                  <c:v>7.8100000000000003E-2</c:v>
                </c:pt>
                <c:pt idx="4134">
                  <c:v>7.7990000000000004E-2</c:v>
                </c:pt>
                <c:pt idx="4135">
                  <c:v>7.7939999999999995E-2</c:v>
                </c:pt>
                <c:pt idx="4136">
                  <c:v>7.7829999999999996E-2</c:v>
                </c:pt>
                <c:pt idx="4137">
                  <c:v>7.7770000000000006E-2</c:v>
                </c:pt>
                <c:pt idx="4138">
                  <c:v>7.7660000000000007E-2</c:v>
                </c:pt>
                <c:pt idx="4139">
                  <c:v>7.7609999999999998E-2</c:v>
                </c:pt>
                <c:pt idx="4140">
                  <c:v>7.7499999999999999E-2</c:v>
                </c:pt>
                <c:pt idx="4141">
                  <c:v>7.7450000000000005E-2</c:v>
                </c:pt>
                <c:pt idx="4142">
                  <c:v>7.739E-2</c:v>
                </c:pt>
                <c:pt idx="4143">
                  <c:v>7.7280000000000001E-2</c:v>
                </c:pt>
                <c:pt idx="4144">
                  <c:v>7.7229999999999993E-2</c:v>
                </c:pt>
                <c:pt idx="4145">
                  <c:v>7.7119999999999994E-2</c:v>
                </c:pt>
                <c:pt idx="4146">
                  <c:v>7.707E-2</c:v>
                </c:pt>
                <c:pt idx="4147">
                  <c:v>7.6960000000000001E-2</c:v>
                </c:pt>
                <c:pt idx="4148">
                  <c:v>7.6899999999999996E-2</c:v>
                </c:pt>
                <c:pt idx="4149">
                  <c:v>7.6789999999999997E-2</c:v>
                </c:pt>
                <c:pt idx="4150">
                  <c:v>7.6740000000000003E-2</c:v>
                </c:pt>
                <c:pt idx="4151">
                  <c:v>7.6630000000000004E-2</c:v>
                </c:pt>
                <c:pt idx="4152">
                  <c:v>7.6579999999999995E-2</c:v>
                </c:pt>
                <c:pt idx="4153">
                  <c:v>7.6520000000000005E-2</c:v>
                </c:pt>
                <c:pt idx="4154">
                  <c:v>7.6410000000000006E-2</c:v>
                </c:pt>
                <c:pt idx="4155">
                  <c:v>7.6359999999999997E-2</c:v>
                </c:pt>
                <c:pt idx="4156">
                  <c:v>7.6300000000000007E-2</c:v>
                </c:pt>
                <c:pt idx="4157">
                  <c:v>7.6249999999999998E-2</c:v>
                </c:pt>
                <c:pt idx="4158">
                  <c:v>7.6139999999999999E-2</c:v>
                </c:pt>
                <c:pt idx="4159">
                  <c:v>7.6090000000000005E-2</c:v>
                </c:pt>
                <c:pt idx="4160">
                  <c:v>7.603E-2</c:v>
                </c:pt>
                <c:pt idx="4161">
                  <c:v>7.5980000000000006E-2</c:v>
                </c:pt>
                <c:pt idx="4162">
                  <c:v>7.5870000000000007E-2</c:v>
                </c:pt>
                <c:pt idx="4163">
                  <c:v>7.5810000000000002E-2</c:v>
                </c:pt>
                <c:pt idx="4164">
                  <c:v>7.5700000000000003E-2</c:v>
                </c:pt>
                <c:pt idx="4165">
                  <c:v>7.5649999999999995E-2</c:v>
                </c:pt>
                <c:pt idx="4166">
                  <c:v>7.5600000000000001E-2</c:v>
                </c:pt>
                <c:pt idx="4167">
                  <c:v>7.5490000000000002E-2</c:v>
                </c:pt>
                <c:pt idx="4168">
                  <c:v>7.5429999999999997E-2</c:v>
                </c:pt>
                <c:pt idx="4169">
                  <c:v>7.5380000000000003E-2</c:v>
                </c:pt>
                <c:pt idx="4170">
                  <c:v>7.5319999999999998E-2</c:v>
                </c:pt>
                <c:pt idx="4171">
                  <c:v>7.5270000000000004E-2</c:v>
                </c:pt>
                <c:pt idx="4172">
                  <c:v>7.5209999999999999E-2</c:v>
                </c:pt>
                <c:pt idx="4173">
                  <c:v>7.5160000000000005E-2</c:v>
                </c:pt>
                <c:pt idx="4174">
                  <c:v>7.5050000000000006E-2</c:v>
                </c:pt>
                <c:pt idx="4175">
                  <c:v>7.4999999999999997E-2</c:v>
                </c:pt>
                <c:pt idx="4176">
                  <c:v>7.4940000000000007E-2</c:v>
                </c:pt>
                <c:pt idx="4177">
                  <c:v>7.4889999999999998E-2</c:v>
                </c:pt>
                <c:pt idx="4178">
                  <c:v>7.4829999999999994E-2</c:v>
                </c:pt>
                <c:pt idx="4179">
                  <c:v>7.4779999999999999E-2</c:v>
                </c:pt>
                <c:pt idx="4180">
                  <c:v>7.467E-2</c:v>
                </c:pt>
                <c:pt idx="4181">
                  <c:v>7.4620000000000006E-2</c:v>
                </c:pt>
                <c:pt idx="4182">
                  <c:v>7.4560000000000001E-2</c:v>
                </c:pt>
                <c:pt idx="4183">
                  <c:v>7.4510000000000007E-2</c:v>
                </c:pt>
                <c:pt idx="4184">
                  <c:v>7.4450000000000002E-2</c:v>
                </c:pt>
                <c:pt idx="4185">
                  <c:v>7.4399999999999994E-2</c:v>
                </c:pt>
                <c:pt idx="4186">
                  <c:v>7.4340000000000003E-2</c:v>
                </c:pt>
                <c:pt idx="4187">
                  <c:v>7.4289999999999995E-2</c:v>
                </c:pt>
                <c:pt idx="4188">
                  <c:v>7.4230000000000004E-2</c:v>
                </c:pt>
                <c:pt idx="4189">
                  <c:v>7.4179999999999996E-2</c:v>
                </c:pt>
                <c:pt idx="4190">
                  <c:v>7.4130000000000001E-2</c:v>
                </c:pt>
                <c:pt idx="4191">
                  <c:v>7.4069999999999997E-2</c:v>
                </c:pt>
                <c:pt idx="4192">
                  <c:v>7.4020000000000002E-2</c:v>
                </c:pt>
                <c:pt idx="4193">
                  <c:v>7.3959999999999998E-2</c:v>
                </c:pt>
                <c:pt idx="4194">
                  <c:v>7.3910000000000003E-2</c:v>
                </c:pt>
                <c:pt idx="4195">
                  <c:v>7.3849999999999999E-2</c:v>
                </c:pt>
                <c:pt idx="4196">
                  <c:v>7.374E-2</c:v>
                </c:pt>
                <c:pt idx="4197">
                  <c:v>7.3690000000000005E-2</c:v>
                </c:pt>
                <c:pt idx="4198">
                  <c:v>7.3630000000000001E-2</c:v>
                </c:pt>
                <c:pt idx="4199">
                  <c:v>7.3580000000000007E-2</c:v>
                </c:pt>
                <c:pt idx="4200">
                  <c:v>7.3529999999999998E-2</c:v>
                </c:pt>
                <c:pt idx="4201">
                  <c:v>7.3469999999999994E-2</c:v>
                </c:pt>
                <c:pt idx="4202">
                  <c:v>7.3419999999999999E-2</c:v>
                </c:pt>
                <c:pt idx="4203">
                  <c:v>7.3419999999999999E-2</c:v>
                </c:pt>
                <c:pt idx="4204">
                  <c:v>7.3359999999999995E-2</c:v>
                </c:pt>
                <c:pt idx="4205">
                  <c:v>7.331E-2</c:v>
                </c:pt>
                <c:pt idx="4206">
                  <c:v>7.3249999999999996E-2</c:v>
                </c:pt>
                <c:pt idx="4207">
                  <c:v>7.3200000000000001E-2</c:v>
                </c:pt>
                <c:pt idx="4208">
                  <c:v>7.3139999999999997E-2</c:v>
                </c:pt>
                <c:pt idx="4209">
                  <c:v>7.3090000000000002E-2</c:v>
                </c:pt>
                <c:pt idx="4210">
                  <c:v>7.3039999999999994E-2</c:v>
                </c:pt>
                <c:pt idx="4211">
                  <c:v>7.2980000000000003E-2</c:v>
                </c:pt>
                <c:pt idx="4212">
                  <c:v>7.2929999999999995E-2</c:v>
                </c:pt>
                <c:pt idx="4213">
                  <c:v>7.2870000000000004E-2</c:v>
                </c:pt>
                <c:pt idx="4214">
                  <c:v>7.2819999999999996E-2</c:v>
                </c:pt>
                <c:pt idx="4215">
                  <c:v>7.2760000000000005E-2</c:v>
                </c:pt>
                <c:pt idx="4216">
                  <c:v>7.2709999999999997E-2</c:v>
                </c:pt>
                <c:pt idx="4217">
                  <c:v>7.2650000000000006E-2</c:v>
                </c:pt>
                <c:pt idx="4218">
                  <c:v>7.2599999999999998E-2</c:v>
                </c:pt>
                <c:pt idx="4219">
                  <c:v>7.2550000000000003E-2</c:v>
                </c:pt>
                <c:pt idx="4220">
                  <c:v>7.2550000000000003E-2</c:v>
                </c:pt>
                <c:pt idx="4221">
                  <c:v>7.2489999999999999E-2</c:v>
                </c:pt>
                <c:pt idx="4222">
                  <c:v>7.2440000000000004E-2</c:v>
                </c:pt>
                <c:pt idx="4223">
                  <c:v>7.238E-2</c:v>
                </c:pt>
                <c:pt idx="4224">
                  <c:v>7.2330000000000005E-2</c:v>
                </c:pt>
                <c:pt idx="4225">
                  <c:v>7.2270000000000001E-2</c:v>
                </c:pt>
                <c:pt idx="4226">
                  <c:v>7.2220000000000006E-2</c:v>
                </c:pt>
                <c:pt idx="4227">
                  <c:v>7.2160000000000002E-2</c:v>
                </c:pt>
                <c:pt idx="4228">
                  <c:v>7.2109999999999994E-2</c:v>
                </c:pt>
                <c:pt idx="4229">
                  <c:v>7.2059999999999999E-2</c:v>
                </c:pt>
                <c:pt idx="4230">
                  <c:v>7.1999999999999995E-2</c:v>
                </c:pt>
                <c:pt idx="4231">
                  <c:v>7.195E-2</c:v>
                </c:pt>
                <c:pt idx="4232">
                  <c:v>7.1889999999999996E-2</c:v>
                </c:pt>
                <c:pt idx="4233">
                  <c:v>7.1840000000000001E-2</c:v>
                </c:pt>
                <c:pt idx="4234">
                  <c:v>7.1840000000000001E-2</c:v>
                </c:pt>
                <c:pt idx="4235">
                  <c:v>7.1779999999999997E-2</c:v>
                </c:pt>
                <c:pt idx="4236">
                  <c:v>7.1730000000000002E-2</c:v>
                </c:pt>
                <c:pt idx="4237">
                  <c:v>7.1669999999999998E-2</c:v>
                </c:pt>
                <c:pt idx="4238">
                  <c:v>7.1620000000000003E-2</c:v>
                </c:pt>
                <c:pt idx="4239">
                  <c:v>7.1569999999999995E-2</c:v>
                </c:pt>
                <c:pt idx="4240">
                  <c:v>7.1510000000000004E-2</c:v>
                </c:pt>
                <c:pt idx="4241">
                  <c:v>7.1459999999999996E-2</c:v>
                </c:pt>
                <c:pt idx="4242">
                  <c:v>7.1400000000000005E-2</c:v>
                </c:pt>
                <c:pt idx="4243">
                  <c:v>7.1349999999999997E-2</c:v>
                </c:pt>
                <c:pt idx="4244">
                  <c:v>7.1290000000000006E-2</c:v>
                </c:pt>
                <c:pt idx="4245">
                  <c:v>7.1239999999999998E-2</c:v>
                </c:pt>
                <c:pt idx="4246">
                  <c:v>7.1179999999999993E-2</c:v>
                </c:pt>
                <c:pt idx="4247">
                  <c:v>7.1129999999999999E-2</c:v>
                </c:pt>
                <c:pt idx="4248">
                  <c:v>7.1080000000000004E-2</c:v>
                </c:pt>
                <c:pt idx="4249">
                  <c:v>7.102E-2</c:v>
                </c:pt>
                <c:pt idx="4250">
                  <c:v>7.102E-2</c:v>
                </c:pt>
                <c:pt idx="4251">
                  <c:v>7.0970000000000005E-2</c:v>
                </c:pt>
                <c:pt idx="4252">
                  <c:v>7.0910000000000001E-2</c:v>
                </c:pt>
                <c:pt idx="4253">
                  <c:v>7.0860000000000006E-2</c:v>
                </c:pt>
                <c:pt idx="4254">
                  <c:v>7.0800000000000002E-2</c:v>
                </c:pt>
                <c:pt idx="4255">
                  <c:v>7.0749999999999993E-2</c:v>
                </c:pt>
                <c:pt idx="4256">
                  <c:v>7.0690000000000003E-2</c:v>
                </c:pt>
                <c:pt idx="4257">
                  <c:v>7.0639999999999994E-2</c:v>
                </c:pt>
                <c:pt idx="4258">
                  <c:v>7.059E-2</c:v>
                </c:pt>
                <c:pt idx="4259">
                  <c:v>7.0529999999999995E-2</c:v>
                </c:pt>
                <c:pt idx="4260">
                  <c:v>7.0480000000000001E-2</c:v>
                </c:pt>
                <c:pt idx="4261">
                  <c:v>7.0419999999999996E-2</c:v>
                </c:pt>
                <c:pt idx="4262">
                  <c:v>7.0370000000000002E-2</c:v>
                </c:pt>
                <c:pt idx="4263">
                  <c:v>7.0309999999999997E-2</c:v>
                </c:pt>
                <c:pt idx="4264">
                  <c:v>7.0260000000000003E-2</c:v>
                </c:pt>
                <c:pt idx="4265">
                  <c:v>7.0199999999999999E-2</c:v>
                </c:pt>
                <c:pt idx="4266">
                  <c:v>7.0150000000000004E-2</c:v>
                </c:pt>
                <c:pt idx="4267">
                  <c:v>7.0099999999999996E-2</c:v>
                </c:pt>
                <c:pt idx="4268">
                  <c:v>7.0040000000000005E-2</c:v>
                </c:pt>
                <c:pt idx="4269">
                  <c:v>6.9989999999999997E-2</c:v>
                </c:pt>
                <c:pt idx="4270">
                  <c:v>6.9930000000000006E-2</c:v>
                </c:pt>
                <c:pt idx="4271">
                  <c:v>6.9930000000000006E-2</c:v>
                </c:pt>
                <c:pt idx="4272">
                  <c:v>6.9879999999999998E-2</c:v>
                </c:pt>
                <c:pt idx="4273">
                  <c:v>6.9819999999999993E-2</c:v>
                </c:pt>
                <c:pt idx="4274">
                  <c:v>6.9769999999999999E-2</c:v>
                </c:pt>
                <c:pt idx="4275">
                  <c:v>6.966E-2</c:v>
                </c:pt>
                <c:pt idx="4276">
                  <c:v>6.9610000000000005E-2</c:v>
                </c:pt>
                <c:pt idx="4277">
                  <c:v>6.9550000000000001E-2</c:v>
                </c:pt>
                <c:pt idx="4278">
                  <c:v>6.9500000000000006E-2</c:v>
                </c:pt>
                <c:pt idx="4279">
                  <c:v>6.9440000000000002E-2</c:v>
                </c:pt>
                <c:pt idx="4280">
                  <c:v>6.9389999999999993E-2</c:v>
                </c:pt>
                <c:pt idx="4281">
                  <c:v>6.9330000000000003E-2</c:v>
                </c:pt>
                <c:pt idx="4282">
                  <c:v>6.9279999999999994E-2</c:v>
                </c:pt>
                <c:pt idx="4283">
                  <c:v>6.9220000000000004E-2</c:v>
                </c:pt>
                <c:pt idx="4284">
                  <c:v>6.9169999999999995E-2</c:v>
                </c:pt>
                <c:pt idx="4285">
                  <c:v>6.9120000000000001E-2</c:v>
                </c:pt>
                <c:pt idx="4286">
                  <c:v>6.9059999999999996E-2</c:v>
                </c:pt>
                <c:pt idx="4287">
                  <c:v>6.9010000000000002E-2</c:v>
                </c:pt>
                <c:pt idx="4288">
                  <c:v>6.8949999999999997E-2</c:v>
                </c:pt>
                <c:pt idx="4289">
                  <c:v>6.8900000000000003E-2</c:v>
                </c:pt>
                <c:pt idx="4290">
                  <c:v>6.8839999999999998E-2</c:v>
                </c:pt>
                <c:pt idx="4291">
                  <c:v>6.8790000000000004E-2</c:v>
                </c:pt>
                <c:pt idx="4292">
                  <c:v>6.8729999999999999E-2</c:v>
                </c:pt>
                <c:pt idx="4293">
                  <c:v>6.8680000000000005E-2</c:v>
                </c:pt>
                <c:pt idx="4294">
                  <c:v>6.8629999999999997E-2</c:v>
                </c:pt>
                <c:pt idx="4295">
                  <c:v>6.8570000000000006E-2</c:v>
                </c:pt>
                <c:pt idx="4296">
                  <c:v>6.8519999999999998E-2</c:v>
                </c:pt>
                <c:pt idx="4297">
                  <c:v>6.8459999999999993E-2</c:v>
                </c:pt>
                <c:pt idx="4298">
                  <c:v>6.8409999999999999E-2</c:v>
                </c:pt>
                <c:pt idx="4299">
                  <c:v>6.8349999999999994E-2</c:v>
                </c:pt>
                <c:pt idx="4300">
                  <c:v>6.83E-2</c:v>
                </c:pt>
                <c:pt idx="4301">
                  <c:v>6.8239999999999995E-2</c:v>
                </c:pt>
                <c:pt idx="4302">
                  <c:v>6.8190000000000001E-2</c:v>
                </c:pt>
                <c:pt idx="4303">
                  <c:v>6.8140000000000006E-2</c:v>
                </c:pt>
                <c:pt idx="4304">
                  <c:v>6.8080000000000002E-2</c:v>
                </c:pt>
                <c:pt idx="4305">
                  <c:v>6.8029999999999993E-2</c:v>
                </c:pt>
                <c:pt idx="4306">
                  <c:v>6.7970000000000003E-2</c:v>
                </c:pt>
                <c:pt idx="4307">
                  <c:v>6.7919999999999994E-2</c:v>
                </c:pt>
                <c:pt idx="4308">
                  <c:v>6.7809999999999995E-2</c:v>
                </c:pt>
                <c:pt idx="4309">
                  <c:v>6.7750000000000005E-2</c:v>
                </c:pt>
                <c:pt idx="4310">
                  <c:v>6.7699999999999996E-2</c:v>
                </c:pt>
                <c:pt idx="4311">
                  <c:v>6.7650000000000002E-2</c:v>
                </c:pt>
                <c:pt idx="4312">
                  <c:v>6.7589999999999997E-2</c:v>
                </c:pt>
                <c:pt idx="4313">
                  <c:v>6.7540000000000003E-2</c:v>
                </c:pt>
                <c:pt idx="4314">
                  <c:v>6.7479999999999998E-2</c:v>
                </c:pt>
                <c:pt idx="4315">
                  <c:v>6.7430000000000004E-2</c:v>
                </c:pt>
                <c:pt idx="4316">
                  <c:v>6.7369999999999999E-2</c:v>
                </c:pt>
                <c:pt idx="4317">
                  <c:v>6.7320000000000005E-2</c:v>
                </c:pt>
                <c:pt idx="4318">
                  <c:v>6.726E-2</c:v>
                </c:pt>
                <c:pt idx="4319">
                  <c:v>6.7210000000000006E-2</c:v>
                </c:pt>
                <c:pt idx="4320">
                  <c:v>6.7150000000000001E-2</c:v>
                </c:pt>
                <c:pt idx="4321">
                  <c:v>6.7100000000000007E-2</c:v>
                </c:pt>
                <c:pt idx="4322">
                  <c:v>6.7049999999999998E-2</c:v>
                </c:pt>
                <c:pt idx="4323">
                  <c:v>6.694E-2</c:v>
                </c:pt>
                <c:pt idx="4324">
                  <c:v>6.6879999999999995E-2</c:v>
                </c:pt>
                <c:pt idx="4325">
                  <c:v>6.6830000000000001E-2</c:v>
                </c:pt>
                <c:pt idx="4326">
                  <c:v>6.6769999999999996E-2</c:v>
                </c:pt>
                <c:pt idx="4327">
                  <c:v>6.6720000000000002E-2</c:v>
                </c:pt>
                <c:pt idx="4328">
                  <c:v>6.6610000000000003E-2</c:v>
                </c:pt>
                <c:pt idx="4329">
                  <c:v>6.6559999999999994E-2</c:v>
                </c:pt>
                <c:pt idx="4330">
                  <c:v>6.6500000000000004E-2</c:v>
                </c:pt>
                <c:pt idx="4331">
                  <c:v>6.6449999999999995E-2</c:v>
                </c:pt>
                <c:pt idx="4332">
                  <c:v>6.6390000000000005E-2</c:v>
                </c:pt>
                <c:pt idx="4333">
                  <c:v>6.6339999999999996E-2</c:v>
                </c:pt>
                <c:pt idx="4334">
                  <c:v>6.6280000000000006E-2</c:v>
                </c:pt>
                <c:pt idx="4335">
                  <c:v>6.6229999999999997E-2</c:v>
                </c:pt>
                <c:pt idx="4336">
                  <c:v>6.6170000000000007E-2</c:v>
                </c:pt>
                <c:pt idx="4337">
                  <c:v>6.6119999999999998E-2</c:v>
                </c:pt>
                <c:pt idx="4338">
                  <c:v>6.6070000000000004E-2</c:v>
                </c:pt>
                <c:pt idx="4339">
                  <c:v>6.5960000000000005E-2</c:v>
                </c:pt>
                <c:pt idx="4340">
                  <c:v>6.59E-2</c:v>
                </c:pt>
                <c:pt idx="4341">
                  <c:v>6.5850000000000006E-2</c:v>
                </c:pt>
                <c:pt idx="4342">
                  <c:v>6.5740000000000007E-2</c:v>
                </c:pt>
                <c:pt idx="4343">
                  <c:v>6.5680000000000002E-2</c:v>
                </c:pt>
                <c:pt idx="4344">
                  <c:v>6.5629999999999994E-2</c:v>
                </c:pt>
                <c:pt idx="4345">
                  <c:v>6.5579999999999999E-2</c:v>
                </c:pt>
                <c:pt idx="4346">
                  <c:v>6.547E-2</c:v>
                </c:pt>
                <c:pt idx="4347">
                  <c:v>6.5409999999999996E-2</c:v>
                </c:pt>
                <c:pt idx="4348">
                  <c:v>6.5360000000000001E-2</c:v>
                </c:pt>
                <c:pt idx="4349">
                  <c:v>6.5299999999999997E-2</c:v>
                </c:pt>
                <c:pt idx="4350">
                  <c:v>6.5250000000000002E-2</c:v>
                </c:pt>
                <c:pt idx="4351">
                  <c:v>6.5189999999999998E-2</c:v>
                </c:pt>
                <c:pt idx="4352">
                  <c:v>6.5140000000000003E-2</c:v>
                </c:pt>
                <c:pt idx="4353">
                  <c:v>6.5030000000000004E-2</c:v>
                </c:pt>
                <c:pt idx="4354">
                  <c:v>6.4979999999999996E-2</c:v>
                </c:pt>
                <c:pt idx="4355">
                  <c:v>6.4869999999999997E-2</c:v>
                </c:pt>
                <c:pt idx="4356">
                  <c:v>6.4810000000000006E-2</c:v>
                </c:pt>
                <c:pt idx="4357">
                  <c:v>6.4759999999999998E-2</c:v>
                </c:pt>
                <c:pt idx="4358">
                  <c:v>6.4649999999999999E-2</c:v>
                </c:pt>
                <c:pt idx="4359">
                  <c:v>6.4600000000000005E-2</c:v>
                </c:pt>
                <c:pt idx="4360">
                  <c:v>6.4490000000000006E-2</c:v>
                </c:pt>
                <c:pt idx="4361">
                  <c:v>6.4430000000000001E-2</c:v>
                </c:pt>
                <c:pt idx="4362">
                  <c:v>6.4380000000000007E-2</c:v>
                </c:pt>
                <c:pt idx="4363">
                  <c:v>6.4320000000000002E-2</c:v>
                </c:pt>
                <c:pt idx="4364">
                  <c:v>6.4210000000000003E-2</c:v>
                </c:pt>
                <c:pt idx="4365">
                  <c:v>6.4159999999999995E-2</c:v>
                </c:pt>
                <c:pt idx="4366">
                  <c:v>6.411E-2</c:v>
                </c:pt>
                <c:pt idx="4367">
                  <c:v>6.4000000000000001E-2</c:v>
                </c:pt>
                <c:pt idx="4368">
                  <c:v>6.3939999999999997E-2</c:v>
                </c:pt>
                <c:pt idx="4369">
                  <c:v>6.3890000000000002E-2</c:v>
                </c:pt>
                <c:pt idx="4370">
                  <c:v>6.3780000000000003E-2</c:v>
                </c:pt>
                <c:pt idx="4371">
                  <c:v>6.3719999999999999E-2</c:v>
                </c:pt>
                <c:pt idx="4372">
                  <c:v>6.3619999999999996E-2</c:v>
                </c:pt>
                <c:pt idx="4373">
                  <c:v>6.3509999999999997E-2</c:v>
                </c:pt>
                <c:pt idx="4374">
                  <c:v>6.3450000000000006E-2</c:v>
                </c:pt>
                <c:pt idx="4375">
                  <c:v>6.3339999999999994E-2</c:v>
                </c:pt>
                <c:pt idx="4376">
                  <c:v>6.3289999999999999E-2</c:v>
                </c:pt>
                <c:pt idx="4377">
                  <c:v>6.318E-2</c:v>
                </c:pt>
                <c:pt idx="4378">
                  <c:v>6.3130000000000006E-2</c:v>
                </c:pt>
                <c:pt idx="4379">
                  <c:v>6.3070000000000001E-2</c:v>
                </c:pt>
                <c:pt idx="4380">
                  <c:v>6.2960000000000002E-2</c:v>
                </c:pt>
                <c:pt idx="4381">
                  <c:v>6.2909999999999994E-2</c:v>
                </c:pt>
                <c:pt idx="4382">
                  <c:v>6.2799999999999995E-2</c:v>
                </c:pt>
                <c:pt idx="4383">
                  <c:v>6.2740000000000004E-2</c:v>
                </c:pt>
                <c:pt idx="4384">
                  <c:v>6.2640000000000001E-2</c:v>
                </c:pt>
                <c:pt idx="4385">
                  <c:v>6.2579999999999997E-2</c:v>
                </c:pt>
                <c:pt idx="4386">
                  <c:v>6.2469999999999998E-2</c:v>
                </c:pt>
                <c:pt idx="4387">
                  <c:v>6.2359999999999999E-2</c:v>
                </c:pt>
                <c:pt idx="4388">
                  <c:v>6.2309999999999997E-2</c:v>
                </c:pt>
                <c:pt idx="4389">
                  <c:v>6.2199999999999998E-2</c:v>
                </c:pt>
                <c:pt idx="4390">
                  <c:v>6.2089999999999999E-2</c:v>
                </c:pt>
                <c:pt idx="4391">
                  <c:v>6.198E-2</c:v>
                </c:pt>
                <c:pt idx="4392">
                  <c:v>6.1929999999999999E-2</c:v>
                </c:pt>
                <c:pt idx="4393">
                  <c:v>6.182E-2</c:v>
                </c:pt>
                <c:pt idx="4394">
                  <c:v>6.1760000000000002E-2</c:v>
                </c:pt>
                <c:pt idx="4395">
                  <c:v>6.166E-2</c:v>
                </c:pt>
                <c:pt idx="4396">
                  <c:v>6.1600000000000002E-2</c:v>
                </c:pt>
                <c:pt idx="4397">
                  <c:v>6.1490000000000003E-2</c:v>
                </c:pt>
                <c:pt idx="4398">
                  <c:v>6.1379999999999997E-2</c:v>
                </c:pt>
                <c:pt idx="4399">
                  <c:v>6.1330000000000003E-2</c:v>
                </c:pt>
                <c:pt idx="4400">
                  <c:v>6.1219999999999997E-2</c:v>
                </c:pt>
                <c:pt idx="4401">
                  <c:v>6.1109999999999998E-2</c:v>
                </c:pt>
                <c:pt idx="4402">
                  <c:v>6.1060000000000003E-2</c:v>
                </c:pt>
                <c:pt idx="4403">
                  <c:v>6.0949999999999997E-2</c:v>
                </c:pt>
                <c:pt idx="4404">
                  <c:v>6.0839999999999998E-2</c:v>
                </c:pt>
                <c:pt idx="4405">
                  <c:v>6.0729999999999999E-2</c:v>
                </c:pt>
                <c:pt idx="4406">
                  <c:v>6.062E-2</c:v>
                </c:pt>
                <c:pt idx="4407">
                  <c:v>6.0510000000000001E-2</c:v>
                </c:pt>
                <c:pt idx="4408">
                  <c:v>6.046E-2</c:v>
                </c:pt>
                <c:pt idx="4409">
                  <c:v>6.0350000000000001E-2</c:v>
                </c:pt>
                <c:pt idx="4410">
                  <c:v>6.0240000000000002E-2</c:v>
                </c:pt>
                <c:pt idx="4411">
                  <c:v>6.0179999999999997E-2</c:v>
                </c:pt>
                <c:pt idx="4412">
                  <c:v>6.0080000000000001E-2</c:v>
                </c:pt>
                <c:pt idx="4413">
                  <c:v>5.9970000000000002E-2</c:v>
                </c:pt>
                <c:pt idx="4414">
                  <c:v>5.9909999999999998E-2</c:v>
                </c:pt>
                <c:pt idx="4415">
                  <c:v>5.9799999999999999E-2</c:v>
                </c:pt>
                <c:pt idx="4416">
                  <c:v>5.969E-2</c:v>
                </c:pt>
                <c:pt idx="4417">
                  <c:v>5.9639999999999999E-2</c:v>
                </c:pt>
                <c:pt idx="4418">
                  <c:v>5.953E-2</c:v>
                </c:pt>
                <c:pt idx="4419">
                  <c:v>5.9420000000000001E-2</c:v>
                </c:pt>
                <c:pt idx="4420">
                  <c:v>5.9310000000000002E-2</c:v>
                </c:pt>
                <c:pt idx="4421">
                  <c:v>5.9200000000000003E-2</c:v>
                </c:pt>
                <c:pt idx="4422">
                  <c:v>5.91E-2</c:v>
                </c:pt>
                <c:pt idx="4423">
                  <c:v>5.8990000000000001E-2</c:v>
                </c:pt>
                <c:pt idx="4424">
                  <c:v>5.8880000000000002E-2</c:v>
                </c:pt>
                <c:pt idx="4425">
                  <c:v>5.8819999999999997E-2</c:v>
                </c:pt>
                <c:pt idx="4426">
                  <c:v>5.8709999999999998E-2</c:v>
                </c:pt>
                <c:pt idx="4427">
                  <c:v>5.8610000000000002E-2</c:v>
                </c:pt>
                <c:pt idx="4428">
                  <c:v>5.8549999999999998E-2</c:v>
                </c:pt>
                <c:pt idx="4429">
                  <c:v>5.8439999999999999E-2</c:v>
                </c:pt>
                <c:pt idx="4430">
                  <c:v>5.833E-2</c:v>
                </c:pt>
                <c:pt idx="4431">
                  <c:v>5.8279999999999998E-2</c:v>
                </c:pt>
                <c:pt idx="4432">
                  <c:v>5.8169999999999999E-2</c:v>
                </c:pt>
                <c:pt idx="4433">
                  <c:v>5.806E-2</c:v>
                </c:pt>
                <c:pt idx="4434">
                  <c:v>5.7950000000000002E-2</c:v>
                </c:pt>
                <c:pt idx="4435">
                  <c:v>5.7840000000000003E-2</c:v>
                </c:pt>
                <c:pt idx="4436">
                  <c:v>5.7729999999999997E-2</c:v>
                </c:pt>
                <c:pt idx="4437">
                  <c:v>5.7630000000000001E-2</c:v>
                </c:pt>
                <c:pt idx="4438">
                  <c:v>5.7570000000000003E-2</c:v>
                </c:pt>
                <c:pt idx="4439">
                  <c:v>5.7459999999999997E-2</c:v>
                </c:pt>
                <c:pt idx="4440">
                  <c:v>5.7349999999999998E-2</c:v>
                </c:pt>
                <c:pt idx="4441">
                  <c:v>5.7239999999999999E-2</c:v>
                </c:pt>
                <c:pt idx="4442">
                  <c:v>5.7189999999999998E-2</c:v>
                </c:pt>
                <c:pt idx="4443">
                  <c:v>5.7079999999999999E-2</c:v>
                </c:pt>
                <c:pt idx="4444">
                  <c:v>5.697E-2</c:v>
                </c:pt>
                <c:pt idx="4445">
                  <c:v>5.6919999999999998E-2</c:v>
                </c:pt>
                <c:pt idx="4446">
                  <c:v>5.6809999999999999E-2</c:v>
                </c:pt>
                <c:pt idx="4447">
                  <c:v>5.6750000000000002E-2</c:v>
                </c:pt>
                <c:pt idx="4448">
                  <c:v>5.6649999999999999E-2</c:v>
                </c:pt>
                <c:pt idx="4449">
                  <c:v>5.654E-2</c:v>
                </c:pt>
                <c:pt idx="4450">
                  <c:v>5.6430000000000001E-2</c:v>
                </c:pt>
                <c:pt idx="4451">
                  <c:v>5.6370000000000003E-2</c:v>
                </c:pt>
                <c:pt idx="4452">
                  <c:v>5.6259999999999998E-2</c:v>
                </c:pt>
                <c:pt idx="4453">
                  <c:v>5.6160000000000002E-2</c:v>
                </c:pt>
                <c:pt idx="4454">
                  <c:v>5.6050000000000003E-2</c:v>
                </c:pt>
                <c:pt idx="4455">
                  <c:v>5.5939999999999997E-2</c:v>
                </c:pt>
                <c:pt idx="4456">
                  <c:v>5.5879999999999999E-2</c:v>
                </c:pt>
                <c:pt idx="4457">
                  <c:v>5.577E-2</c:v>
                </c:pt>
                <c:pt idx="4458">
                  <c:v>5.5719999999999999E-2</c:v>
                </c:pt>
                <c:pt idx="4459">
                  <c:v>5.561E-2</c:v>
                </c:pt>
                <c:pt idx="4460">
                  <c:v>5.5559999999999998E-2</c:v>
                </c:pt>
                <c:pt idx="4461">
                  <c:v>5.5449999999999999E-2</c:v>
                </c:pt>
                <c:pt idx="4462">
                  <c:v>5.5390000000000002E-2</c:v>
                </c:pt>
                <c:pt idx="4463">
                  <c:v>5.5280000000000003E-2</c:v>
                </c:pt>
                <c:pt idx="4464">
                  <c:v>5.5230000000000001E-2</c:v>
                </c:pt>
                <c:pt idx="4465">
                  <c:v>5.5120000000000002E-2</c:v>
                </c:pt>
                <c:pt idx="4466">
                  <c:v>5.5010000000000003E-2</c:v>
                </c:pt>
                <c:pt idx="4467">
                  <c:v>5.4960000000000002E-2</c:v>
                </c:pt>
                <c:pt idx="4468">
                  <c:v>5.4850000000000003E-2</c:v>
                </c:pt>
                <c:pt idx="4469">
                  <c:v>5.4789999999999998E-2</c:v>
                </c:pt>
                <c:pt idx="4470">
                  <c:v>5.4690000000000003E-2</c:v>
                </c:pt>
                <c:pt idx="4471">
                  <c:v>5.4579999999999997E-2</c:v>
                </c:pt>
                <c:pt idx="4472">
                  <c:v>5.4519999999999999E-2</c:v>
                </c:pt>
                <c:pt idx="4473">
                  <c:v>5.441E-2</c:v>
                </c:pt>
                <c:pt idx="4474">
                  <c:v>5.4359999999999999E-2</c:v>
                </c:pt>
                <c:pt idx="4475">
                  <c:v>5.4300000000000001E-2</c:v>
                </c:pt>
                <c:pt idx="4476">
                  <c:v>5.4199999999999998E-2</c:v>
                </c:pt>
                <c:pt idx="4477">
                  <c:v>5.4140000000000001E-2</c:v>
                </c:pt>
                <c:pt idx="4478">
                  <c:v>5.4089999999999999E-2</c:v>
                </c:pt>
                <c:pt idx="4479">
                  <c:v>5.398E-2</c:v>
                </c:pt>
                <c:pt idx="4480">
                  <c:v>5.3920000000000003E-2</c:v>
                </c:pt>
                <c:pt idx="4481">
                  <c:v>5.3870000000000001E-2</c:v>
                </c:pt>
                <c:pt idx="4482">
                  <c:v>5.3760000000000002E-2</c:v>
                </c:pt>
                <c:pt idx="4483">
                  <c:v>5.3699999999999998E-2</c:v>
                </c:pt>
                <c:pt idx="4484">
                  <c:v>5.3600000000000002E-2</c:v>
                </c:pt>
                <c:pt idx="4485">
                  <c:v>5.3539999999999997E-2</c:v>
                </c:pt>
                <c:pt idx="4486">
                  <c:v>5.3429999999999998E-2</c:v>
                </c:pt>
                <c:pt idx="4487">
                  <c:v>5.3379999999999997E-2</c:v>
                </c:pt>
                <c:pt idx="4488">
                  <c:v>5.3319999999999999E-2</c:v>
                </c:pt>
                <c:pt idx="4489">
                  <c:v>5.321E-2</c:v>
                </c:pt>
                <c:pt idx="4490">
                  <c:v>5.3159999999999999E-2</c:v>
                </c:pt>
                <c:pt idx="4491">
                  <c:v>5.3109999999999997E-2</c:v>
                </c:pt>
                <c:pt idx="4492">
                  <c:v>5.305E-2</c:v>
                </c:pt>
                <c:pt idx="4493">
                  <c:v>5.2999999999999999E-2</c:v>
                </c:pt>
                <c:pt idx="4494">
                  <c:v>5.2940000000000001E-2</c:v>
                </c:pt>
                <c:pt idx="4495">
                  <c:v>5.289E-2</c:v>
                </c:pt>
                <c:pt idx="4496">
                  <c:v>5.2780000000000001E-2</c:v>
                </c:pt>
                <c:pt idx="4497">
                  <c:v>5.2720000000000003E-2</c:v>
                </c:pt>
                <c:pt idx="4498">
                  <c:v>5.2670000000000002E-2</c:v>
                </c:pt>
                <c:pt idx="4499">
                  <c:v>5.262E-2</c:v>
                </c:pt>
                <c:pt idx="4500">
                  <c:v>5.2510000000000001E-2</c:v>
                </c:pt>
                <c:pt idx="4501">
                  <c:v>5.2449999999999997E-2</c:v>
                </c:pt>
                <c:pt idx="4502">
                  <c:v>5.2400000000000002E-2</c:v>
                </c:pt>
                <c:pt idx="4503">
                  <c:v>5.2290000000000003E-2</c:v>
                </c:pt>
                <c:pt idx="4504">
                  <c:v>5.2229999999999999E-2</c:v>
                </c:pt>
                <c:pt idx="4505">
                  <c:v>5.2179999999999997E-2</c:v>
                </c:pt>
                <c:pt idx="4506">
                  <c:v>5.2130000000000003E-2</c:v>
                </c:pt>
                <c:pt idx="4507">
                  <c:v>5.2069999999999998E-2</c:v>
                </c:pt>
                <c:pt idx="4508">
                  <c:v>5.2019999999999997E-2</c:v>
                </c:pt>
                <c:pt idx="4509">
                  <c:v>5.1959999999999999E-2</c:v>
                </c:pt>
                <c:pt idx="4510">
                  <c:v>5.1909999999999998E-2</c:v>
                </c:pt>
                <c:pt idx="4511">
                  <c:v>5.185E-2</c:v>
                </c:pt>
                <c:pt idx="4512">
                  <c:v>5.1799999999999999E-2</c:v>
                </c:pt>
                <c:pt idx="4513">
                  <c:v>5.1740000000000001E-2</c:v>
                </c:pt>
                <c:pt idx="4514">
                  <c:v>5.169E-2</c:v>
                </c:pt>
                <c:pt idx="4515">
                  <c:v>5.1639999999999998E-2</c:v>
                </c:pt>
                <c:pt idx="4516">
                  <c:v>5.1580000000000001E-2</c:v>
                </c:pt>
                <c:pt idx="4517">
                  <c:v>5.1529999999999999E-2</c:v>
                </c:pt>
                <c:pt idx="4518">
                  <c:v>5.142E-2</c:v>
                </c:pt>
                <c:pt idx="4519">
                  <c:v>5.1360000000000003E-2</c:v>
                </c:pt>
                <c:pt idx="4520">
                  <c:v>5.1310000000000001E-2</c:v>
                </c:pt>
                <c:pt idx="4521">
                  <c:v>5.1249999999999997E-2</c:v>
                </c:pt>
                <c:pt idx="4522">
                  <c:v>5.1249999999999997E-2</c:v>
                </c:pt>
                <c:pt idx="4523">
                  <c:v>5.1200000000000002E-2</c:v>
                </c:pt>
                <c:pt idx="4524">
                  <c:v>5.1150000000000001E-2</c:v>
                </c:pt>
                <c:pt idx="4525">
                  <c:v>5.1090000000000003E-2</c:v>
                </c:pt>
                <c:pt idx="4526">
                  <c:v>5.1040000000000002E-2</c:v>
                </c:pt>
                <c:pt idx="4527">
                  <c:v>5.0979999999999998E-2</c:v>
                </c:pt>
                <c:pt idx="4528">
                  <c:v>5.0930000000000003E-2</c:v>
                </c:pt>
                <c:pt idx="4529">
                  <c:v>5.0869999999999999E-2</c:v>
                </c:pt>
                <c:pt idx="4530">
                  <c:v>5.0819999999999997E-2</c:v>
                </c:pt>
                <c:pt idx="4531">
                  <c:v>5.076E-2</c:v>
                </c:pt>
                <c:pt idx="4532">
                  <c:v>5.0709999999999998E-2</c:v>
                </c:pt>
                <c:pt idx="4533">
                  <c:v>5.0659999999999997E-2</c:v>
                </c:pt>
                <c:pt idx="4534">
                  <c:v>5.0599999999999999E-2</c:v>
                </c:pt>
                <c:pt idx="4535">
                  <c:v>5.0549999999999998E-2</c:v>
                </c:pt>
                <c:pt idx="4536">
                  <c:v>5.049E-2</c:v>
                </c:pt>
                <c:pt idx="4537">
                  <c:v>5.0439999999999999E-2</c:v>
                </c:pt>
                <c:pt idx="4538">
                  <c:v>5.0380000000000001E-2</c:v>
                </c:pt>
                <c:pt idx="4539">
                  <c:v>5.033E-2</c:v>
                </c:pt>
                <c:pt idx="4540">
                  <c:v>5.033E-2</c:v>
                </c:pt>
                <c:pt idx="4541">
                  <c:v>5.0270000000000002E-2</c:v>
                </c:pt>
                <c:pt idx="4542">
                  <c:v>5.0220000000000001E-2</c:v>
                </c:pt>
                <c:pt idx="4543">
                  <c:v>5.0169999999999999E-2</c:v>
                </c:pt>
                <c:pt idx="4544">
                  <c:v>5.0110000000000002E-2</c:v>
                </c:pt>
                <c:pt idx="4545">
                  <c:v>5.006E-2</c:v>
                </c:pt>
                <c:pt idx="4546">
                  <c:v>0.05</c:v>
                </c:pt>
                <c:pt idx="4547">
                  <c:v>4.9950000000000001E-2</c:v>
                </c:pt>
                <c:pt idx="4548">
                  <c:v>4.9889999999999997E-2</c:v>
                </c:pt>
                <c:pt idx="4549">
                  <c:v>4.9840000000000002E-2</c:v>
                </c:pt>
                <c:pt idx="4550">
                  <c:v>4.9779999999999998E-2</c:v>
                </c:pt>
                <c:pt idx="4551">
                  <c:v>4.9730000000000003E-2</c:v>
                </c:pt>
                <c:pt idx="4552">
                  <c:v>4.9680000000000002E-2</c:v>
                </c:pt>
                <c:pt idx="4553">
                  <c:v>4.9619999999999997E-2</c:v>
                </c:pt>
                <c:pt idx="4554">
                  <c:v>4.9619999999999997E-2</c:v>
                </c:pt>
                <c:pt idx="4555">
                  <c:v>4.9570000000000003E-2</c:v>
                </c:pt>
                <c:pt idx="4556">
                  <c:v>4.9509999999999998E-2</c:v>
                </c:pt>
                <c:pt idx="4557">
                  <c:v>4.9459999999999997E-2</c:v>
                </c:pt>
                <c:pt idx="4558">
                  <c:v>4.9399999999999999E-2</c:v>
                </c:pt>
                <c:pt idx="4559">
                  <c:v>4.9349999999999998E-2</c:v>
                </c:pt>
                <c:pt idx="4560">
                  <c:v>4.9349999999999998E-2</c:v>
                </c:pt>
                <c:pt idx="4561">
                  <c:v>4.929E-2</c:v>
                </c:pt>
                <c:pt idx="4562">
                  <c:v>4.9239999999999999E-2</c:v>
                </c:pt>
                <c:pt idx="4563">
                  <c:v>4.9189999999999998E-2</c:v>
                </c:pt>
                <c:pt idx="4564">
                  <c:v>4.913E-2</c:v>
                </c:pt>
                <c:pt idx="4565">
                  <c:v>4.9020000000000001E-2</c:v>
                </c:pt>
                <c:pt idx="4566">
                  <c:v>4.897E-2</c:v>
                </c:pt>
                <c:pt idx="4567">
                  <c:v>4.8910000000000002E-2</c:v>
                </c:pt>
                <c:pt idx="4568">
                  <c:v>4.8860000000000001E-2</c:v>
                </c:pt>
                <c:pt idx="4569">
                  <c:v>4.8860000000000001E-2</c:v>
                </c:pt>
                <c:pt idx="4570">
                  <c:v>4.8800000000000003E-2</c:v>
                </c:pt>
                <c:pt idx="4571">
                  <c:v>4.8750000000000002E-2</c:v>
                </c:pt>
                <c:pt idx="4572">
                  <c:v>4.87E-2</c:v>
                </c:pt>
                <c:pt idx="4573">
                  <c:v>4.8640000000000003E-2</c:v>
                </c:pt>
                <c:pt idx="4574">
                  <c:v>4.8590000000000001E-2</c:v>
                </c:pt>
                <c:pt idx="4575">
                  <c:v>4.8529999999999997E-2</c:v>
                </c:pt>
                <c:pt idx="4576">
                  <c:v>4.8480000000000002E-2</c:v>
                </c:pt>
                <c:pt idx="4577">
                  <c:v>4.8419999999999998E-2</c:v>
                </c:pt>
                <c:pt idx="4578">
                  <c:v>4.8370000000000003E-2</c:v>
                </c:pt>
                <c:pt idx="4579">
                  <c:v>4.8309999999999999E-2</c:v>
                </c:pt>
                <c:pt idx="4580">
                  <c:v>4.8259999999999997E-2</c:v>
                </c:pt>
                <c:pt idx="4581">
                  <c:v>4.8210000000000003E-2</c:v>
                </c:pt>
                <c:pt idx="4582">
                  <c:v>4.8149999999999998E-2</c:v>
                </c:pt>
                <c:pt idx="4583">
                  <c:v>4.8099999999999997E-2</c:v>
                </c:pt>
                <c:pt idx="4584">
                  <c:v>4.8039999999999999E-2</c:v>
                </c:pt>
                <c:pt idx="4585">
                  <c:v>4.7989999999999998E-2</c:v>
                </c:pt>
                <c:pt idx="4586">
                  <c:v>4.793E-2</c:v>
                </c:pt>
                <c:pt idx="4587">
                  <c:v>4.7879999999999999E-2</c:v>
                </c:pt>
                <c:pt idx="4588">
                  <c:v>4.7820000000000001E-2</c:v>
                </c:pt>
                <c:pt idx="4589">
                  <c:v>4.777E-2</c:v>
                </c:pt>
                <c:pt idx="4590">
                  <c:v>4.7719999999999999E-2</c:v>
                </c:pt>
                <c:pt idx="4591">
                  <c:v>4.7660000000000001E-2</c:v>
                </c:pt>
                <c:pt idx="4592">
                  <c:v>4.761E-2</c:v>
                </c:pt>
                <c:pt idx="4593">
                  <c:v>4.7550000000000002E-2</c:v>
                </c:pt>
                <c:pt idx="4594">
                  <c:v>4.7500000000000001E-2</c:v>
                </c:pt>
                <c:pt idx="4595">
                  <c:v>4.7440000000000003E-2</c:v>
                </c:pt>
                <c:pt idx="4596">
                  <c:v>4.7390000000000002E-2</c:v>
                </c:pt>
                <c:pt idx="4597">
                  <c:v>4.7329999999999997E-2</c:v>
                </c:pt>
                <c:pt idx="4598">
                  <c:v>4.7280000000000003E-2</c:v>
                </c:pt>
                <c:pt idx="4599">
                  <c:v>4.7219999999999998E-2</c:v>
                </c:pt>
                <c:pt idx="4600">
                  <c:v>4.7120000000000002E-2</c:v>
                </c:pt>
                <c:pt idx="4601">
                  <c:v>4.7059999999999998E-2</c:v>
                </c:pt>
                <c:pt idx="4602">
                  <c:v>4.7010000000000003E-2</c:v>
                </c:pt>
                <c:pt idx="4603">
                  <c:v>4.6949999999999999E-2</c:v>
                </c:pt>
                <c:pt idx="4604">
                  <c:v>4.6899999999999997E-2</c:v>
                </c:pt>
                <c:pt idx="4605">
                  <c:v>4.684E-2</c:v>
                </c:pt>
                <c:pt idx="4606">
                  <c:v>4.6789999999999998E-2</c:v>
                </c:pt>
                <c:pt idx="4607">
                  <c:v>4.6730000000000001E-2</c:v>
                </c:pt>
                <c:pt idx="4608">
                  <c:v>4.6679999999999999E-2</c:v>
                </c:pt>
                <c:pt idx="4609">
                  <c:v>4.6629999999999998E-2</c:v>
                </c:pt>
                <c:pt idx="4610">
                  <c:v>4.657E-2</c:v>
                </c:pt>
                <c:pt idx="4611">
                  <c:v>4.6519999999999999E-2</c:v>
                </c:pt>
                <c:pt idx="4612">
                  <c:v>4.6460000000000001E-2</c:v>
                </c:pt>
                <c:pt idx="4613">
                  <c:v>4.6350000000000002E-2</c:v>
                </c:pt>
                <c:pt idx="4614">
                  <c:v>4.6300000000000001E-2</c:v>
                </c:pt>
                <c:pt idx="4615">
                  <c:v>4.6240000000000003E-2</c:v>
                </c:pt>
                <c:pt idx="4616">
                  <c:v>4.6190000000000002E-2</c:v>
                </c:pt>
                <c:pt idx="4617">
                  <c:v>4.614E-2</c:v>
                </c:pt>
                <c:pt idx="4618">
                  <c:v>4.6080000000000003E-2</c:v>
                </c:pt>
                <c:pt idx="4619">
                  <c:v>4.5969999999999997E-2</c:v>
                </c:pt>
                <c:pt idx="4620">
                  <c:v>4.5920000000000002E-2</c:v>
                </c:pt>
                <c:pt idx="4621">
                  <c:v>4.5859999999999998E-2</c:v>
                </c:pt>
                <c:pt idx="4622">
                  <c:v>4.5809999999999997E-2</c:v>
                </c:pt>
                <c:pt idx="4623">
                  <c:v>4.5749999999999999E-2</c:v>
                </c:pt>
                <c:pt idx="4624">
                  <c:v>4.5699999999999998E-2</c:v>
                </c:pt>
                <c:pt idx="4625">
                  <c:v>4.5650000000000003E-2</c:v>
                </c:pt>
                <c:pt idx="4626">
                  <c:v>4.5589999999999999E-2</c:v>
                </c:pt>
                <c:pt idx="4627">
                  <c:v>4.548E-2</c:v>
                </c:pt>
                <c:pt idx="4628">
                  <c:v>4.5429999999999998E-2</c:v>
                </c:pt>
                <c:pt idx="4629">
                  <c:v>4.5370000000000001E-2</c:v>
                </c:pt>
                <c:pt idx="4630">
                  <c:v>4.5260000000000002E-2</c:v>
                </c:pt>
                <c:pt idx="4631">
                  <c:v>4.521E-2</c:v>
                </c:pt>
                <c:pt idx="4632">
                  <c:v>4.5159999999999999E-2</c:v>
                </c:pt>
                <c:pt idx="4633">
                  <c:v>4.5100000000000001E-2</c:v>
                </c:pt>
                <c:pt idx="4634">
                  <c:v>4.4990000000000002E-2</c:v>
                </c:pt>
                <c:pt idx="4635">
                  <c:v>4.4940000000000001E-2</c:v>
                </c:pt>
                <c:pt idx="4636">
                  <c:v>4.4880000000000003E-2</c:v>
                </c:pt>
                <c:pt idx="4637">
                  <c:v>4.4830000000000002E-2</c:v>
                </c:pt>
                <c:pt idx="4638">
                  <c:v>4.4769999999999997E-2</c:v>
                </c:pt>
                <c:pt idx="4639">
                  <c:v>4.4720000000000003E-2</c:v>
                </c:pt>
                <c:pt idx="4640">
                  <c:v>4.4609999999999997E-2</c:v>
                </c:pt>
                <c:pt idx="4641">
                  <c:v>4.4560000000000002E-2</c:v>
                </c:pt>
                <c:pt idx="4642">
                  <c:v>4.4499999999999998E-2</c:v>
                </c:pt>
                <c:pt idx="4643">
                  <c:v>4.4389999999999999E-2</c:v>
                </c:pt>
                <c:pt idx="4644">
                  <c:v>4.4339999999999997E-2</c:v>
                </c:pt>
                <c:pt idx="4645">
                  <c:v>4.428E-2</c:v>
                </c:pt>
                <c:pt idx="4646">
                  <c:v>4.4179999999999997E-2</c:v>
                </c:pt>
                <c:pt idx="4647">
                  <c:v>4.4119999999999999E-2</c:v>
                </c:pt>
                <c:pt idx="4648">
                  <c:v>4.4069999999999998E-2</c:v>
                </c:pt>
                <c:pt idx="4649">
                  <c:v>4.3959999999999999E-2</c:v>
                </c:pt>
                <c:pt idx="4650">
                  <c:v>4.3900000000000002E-2</c:v>
                </c:pt>
                <c:pt idx="4651">
                  <c:v>4.385E-2</c:v>
                </c:pt>
                <c:pt idx="4652">
                  <c:v>4.3790000000000003E-2</c:v>
                </c:pt>
                <c:pt idx="4653">
                  <c:v>4.3740000000000001E-2</c:v>
                </c:pt>
                <c:pt idx="4654">
                  <c:v>4.3630000000000002E-2</c:v>
                </c:pt>
                <c:pt idx="4655">
                  <c:v>4.3580000000000001E-2</c:v>
                </c:pt>
                <c:pt idx="4656">
                  <c:v>4.3520000000000003E-2</c:v>
                </c:pt>
                <c:pt idx="4657">
                  <c:v>4.3470000000000002E-2</c:v>
                </c:pt>
                <c:pt idx="4658">
                  <c:v>4.3360000000000003E-2</c:v>
                </c:pt>
                <c:pt idx="4659">
                  <c:v>4.3299999999999998E-2</c:v>
                </c:pt>
                <c:pt idx="4660">
                  <c:v>4.3200000000000002E-2</c:v>
                </c:pt>
                <c:pt idx="4661">
                  <c:v>4.3139999999999998E-2</c:v>
                </c:pt>
                <c:pt idx="4662">
                  <c:v>4.3090000000000003E-2</c:v>
                </c:pt>
                <c:pt idx="4663">
                  <c:v>4.2979999999999997E-2</c:v>
                </c:pt>
                <c:pt idx="4664">
                  <c:v>4.292E-2</c:v>
                </c:pt>
                <c:pt idx="4665">
                  <c:v>4.2869999999999998E-2</c:v>
                </c:pt>
                <c:pt idx="4666">
                  <c:v>4.2759999999999999E-2</c:v>
                </c:pt>
                <c:pt idx="4667">
                  <c:v>4.2709999999999998E-2</c:v>
                </c:pt>
                <c:pt idx="4668">
                  <c:v>4.265E-2</c:v>
                </c:pt>
                <c:pt idx="4669">
                  <c:v>4.2599999999999999E-2</c:v>
                </c:pt>
                <c:pt idx="4670">
                  <c:v>4.249E-2</c:v>
                </c:pt>
                <c:pt idx="4671">
                  <c:v>4.2430000000000002E-2</c:v>
                </c:pt>
                <c:pt idx="4672">
                  <c:v>4.2380000000000001E-2</c:v>
                </c:pt>
                <c:pt idx="4673">
                  <c:v>4.2270000000000002E-2</c:v>
                </c:pt>
                <c:pt idx="4674">
                  <c:v>4.2220000000000001E-2</c:v>
                </c:pt>
                <c:pt idx="4675">
                  <c:v>4.2160000000000003E-2</c:v>
                </c:pt>
                <c:pt idx="4676">
                  <c:v>4.2049999999999997E-2</c:v>
                </c:pt>
                <c:pt idx="4677">
                  <c:v>4.2000000000000003E-2</c:v>
                </c:pt>
                <c:pt idx="4678">
                  <c:v>4.1889999999999997E-2</c:v>
                </c:pt>
                <c:pt idx="4679">
                  <c:v>4.1829999999999999E-2</c:v>
                </c:pt>
                <c:pt idx="4680">
                  <c:v>4.1779999999999998E-2</c:v>
                </c:pt>
                <c:pt idx="4681">
                  <c:v>4.1669999999999999E-2</c:v>
                </c:pt>
                <c:pt idx="4682">
                  <c:v>4.1619999999999997E-2</c:v>
                </c:pt>
                <c:pt idx="4683">
                  <c:v>4.156E-2</c:v>
                </c:pt>
                <c:pt idx="4684">
                  <c:v>4.1509999999999998E-2</c:v>
                </c:pt>
                <c:pt idx="4685">
                  <c:v>4.1399999999999999E-2</c:v>
                </c:pt>
                <c:pt idx="4686">
                  <c:v>4.1340000000000002E-2</c:v>
                </c:pt>
                <c:pt idx="4687">
                  <c:v>4.129E-2</c:v>
                </c:pt>
                <c:pt idx="4688">
                  <c:v>4.1239999999999999E-2</c:v>
                </c:pt>
                <c:pt idx="4689">
                  <c:v>4.113E-2</c:v>
                </c:pt>
                <c:pt idx="4690">
                  <c:v>4.1070000000000002E-2</c:v>
                </c:pt>
                <c:pt idx="4691">
                  <c:v>4.1020000000000001E-2</c:v>
                </c:pt>
                <c:pt idx="4692">
                  <c:v>4.0910000000000002E-2</c:v>
                </c:pt>
                <c:pt idx="4693">
                  <c:v>4.0849999999999997E-2</c:v>
                </c:pt>
                <c:pt idx="4694">
                  <c:v>4.0750000000000001E-2</c:v>
                </c:pt>
                <c:pt idx="4695">
                  <c:v>4.0689999999999997E-2</c:v>
                </c:pt>
                <c:pt idx="4696">
                  <c:v>4.0640000000000003E-2</c:v>
                </c:pt>
                <c:pt idx="4697">
                  <c:v>4.0579999999999998E-2</c:v>
                </c:pt>
                <c:pt idx="4698">
                  <c:v>4.0469999999999999E-2</c:v>
                </c:pt>
                <c:pt idx="4699">
                  <c:v>4.0419999999999998E-2</c:v>
                </c:pt>
                <c:pt idx="4700">
                  <c:v>4.036E-2</c:v>
                </c:pt>
                <c:pt idx="4701">
                  <c:v>4.0309999999999999E-2</c:v>
                </c:pt>
                <c:pt idx="4702">
                  <c:v>4.0250000000000001E-2</c:v>
                </c:pt>
                <c:pt idx="4703">
                  <c:v>4.0149999999999998E-2</c:v>
                </c:pt>
                <c:pt idx="4704">
                  <c:v>4.0090000000000001E-2</c:v>
                </c:pt>
                <c:pt idx="4705">
                  <c:v>4.0039999999999999E-2</c:v>
                </c:pt>
                <c:pt idx="4706">
                  <c:v>3.9980000000000002E-2</c:v>
                </c:pt>
                <c:pt idx="4707">
                  <c:v>3.9870000000000003E-2</c:v>
                </c:pt>
                <c:pt idx="4708">
                  <c:v>3.9820000000000001E-2</c:v>
                </c:pt>
                <c:pt idx="4709">
                  <c:v>3.9759999999999997E-2</c:v>
                </c:pt>
                <c:pt idx="4710">
                  <c:v>3.9660000000000001E-2</c:v>
                </c:pt>
                <c:pt idx="4711">
                  <c:v>3.9600000000000003E-2</c:v>
                </c:pt>
                <c:pt idx="4712">
                  <c:v>3.9550000000000002E-2</c:v>
                </c:pt>
                <c:pt idx="4713">
                  <c:v>3.9489999999999997E-2</c:v>
                </c:pt>
                <c:pt idx="4714">
                  <c:v>3.9440000000000003E-2</c:v>
                </c:pt>
                <c:pt idx="4715">
                  <c:v>3.9379999999999998E-2</c:v>
                </c:pt>
                <c:pt idx="4716">
                  <c:v>3.9329999999999997E-2</c:v>
                </c:pt>
                <c:pt idx="4717">
                  <c:v>3.9219999999999998E-2</c:v>
                </c:pt>
                <c:pt idx="4718">
                  <c:v>3.9170000000000003E-2</c:v>
                </c:pt>
                <c:pt idx="4719">
                  <c:v>3.9109999999999999E-2</c:v>
                </c:pt>
                <c:pt idx="4720">
                  <c:v>3.9059999999999997E-2</c:v>
                </c:pt>
                <c:pt idx="4721">
                  <c:v>3.9E-2</c:v>
                </c:pt>
                <c:pt idx="4722">
                  <c:v>3.8949999999999999E-2</c:v>
                </c:pt>
                <c:pt idx="4723">
                  <c:v>3.8890000000000001E-2</c:v>
                </c:pt>
                <c:pt idx="4724">
                  <c:v>3.8780000000000002E-2</c:v>
                </c:pt>
                <c:pt idx="4725">
                  <c:v>3.8730000000000001E-2</c:v>
                </c:pt>
                <c:pt idx="4726">
                  <c:v>3.8679999999999999E-2</c:v>
                </c:pt>
                <c:pt idx="4727">
                  <c:v>3.8620000000000002E-2</c:v>
                </c:pt>
                <c:pt idx="4728">
                  <c:v>3.857E-2</c:v>
                </c:pt>
                <c:pt idx="4729">
                  <c:v>3.8510000000000003E-2</c:v>
                </c:pt>
                <c:pt idx="4730">
                  <c:v>3.8460000000000001E-2</c:v>
                </c:pt>
                <c:pt idx="4731">
                  <c:v>3.8399999999999997E-2</c:v>
                </c:pt>
                <c:pt idx="4732">
                  <c:v>3.8350000000000002E-2</c:v>
                </c:pt>
                <c:pt idx="4733">
                  <c:v>3.8289999999999998E-2</c:v>
                </c:pt>
                <c:pt idx="4734">
                  <c:v>3.8240000000000003E-2</c:v>
                </c:pt>
                <c:pt idx="4735">
                  <c:v>3.8190000000000002E-2</c:v>
                </c:pt>
                <c:pt idx="4736">
                  <c:v>3.8129999999999997E-2</c:v>
                </c:pt>
                <c:pt idx="4737">
                  <c:v>3.8080000000000003E-2</c:v>
                </c:pt>
                <c:pt idx="4738">
                  <c:v>3.8019999999999998E-2</c:v>
                </c:pt>
                <c:pt idx="4739">
                  <c:v>3.7969999999999997E-2</c:v>
                </c:pt>
                <c:pt idx="4740">
                  <c:v>3.7909999999999999E-2</c:v>
                </c:pt>
                <c:pt idx="4741">
                  <c:v>3.7859999999999998E-2</c:v>
                </c:pt>
                <c:pt idx="4742">
                  <c:v>3.78E-2</c:v>
                </c:pt>
                <c:pt idx="4743">
                  <c:v>3.7749999999999999E-2</c:v>
                </c:pt>
                <c:pt idx="4744">
                  <c:v>3.7699999999999997E-2</c:v>
                </c:pt>
                <c:pt idx="4745">
                  <c:v>3.764E-2</c:v>
                </c:pt>
                <c:pt idx="4746">
                  <c:v>3.7589999999999998E-2</c:v>
                </c:pt>
                <c:pt idx="4747">
                  <c:v>3.7589999999999998E-2</c:v>
                </c:pt>
                <c:pt idx="4748">
                  <c:v>3.7530000000000001E-2</c:v>
                </c:pt>
                <c:pt idx="4749">
                  <c:v>3.7479999999999999E-2</c:v>
                </c:pt>
                <c:pt idx="4750">
                  <c:v>3.7420000000000002E-2</c:v>
                </c:pt>
                <c:pt idx="4751">
                  <c:v>3.737E-2</c:v>
                </c:pt>
                <c:pt idx="4752">
                  <c:v>3.737E-2</c:v>
                </c:pt>
                <c:pt idx="4753">
                  <c:v>3.7310000000000003E-2</c:v>
                </c:pt>
                <c:pt idx="4754">
                  <c:v>3.7260000000000001E-2</c:v>
                </c:pt>
                <c:pt idx="4755">
                  <c:v>3.721E-2</c:v>
                </c:pt>
                <c:pt idx="4756">
                  <c:v>3.7150000000000002E-2</c:v>
                </c:pt>
                <c:pt idx="4757">
                  <c:v>3.7100000000000001E-2</c:v>
                </c:pt>
                <c:pt idx="4758">
                  <c:v>3.7100000000000001E-2</c:v>
                </c:pt>
                <c:pt idx="4759">
                  <c:v>3.7039999999999997E-2</c:v>
                </c:pt>
                <c:pt idx="4760">
                  <c:v>3.6990000000000002E-2</c:v>
                </c:pt>
                <c:pt idx="4761">
                  <c:v>3.6929999999999998E-2</c:v>
                </c:pt>
                <c:pt idx="4762">
                  <c:v>3.6929999999999998E-2</c:v>
                </c:pt>
                <c:pt idx="4763">
                  <c:v>3.6880000000000003E-2</c:v>
                </c:pt>
                <c:pt idx="4764">
                  <c:v>3.6819999999999999E-2</c:v>
                </c:pt>
                <c:pt idx="4765">
                  <c:v>3.6819999999999999E-2</c:v>
                </c:pt>
                <c:pt idx="4766">
                  <c:v>3.6769999999999997E-2</c:v>
                </c:pt>
                <c:pt idx="4767">
                  <c:v>3.6720000000000003E-2</c:v>
                </c:pt>
                <c:pt idx="4768">
                  <c:v>3.6720000000000003E-2</c:v>
                </c:pt>
                <c:pt idx="4769">
                  <c:v>3.6659999999999998E-2</c:v>
                </c:pt>
                <c:pt idx="4770">
                  <c:v>3.6609999999999997E-2</c:v>
                </c:pt>
                <c:pt idx="4771">
                  <c:v>3.6609999999999997E-2</c:v>
                </c:pt>
                <c:pt idx="4772">
                  <c:v>3.6549999999999999E-2</c:v>
                </c:pt>
                <c:pt idx="4773">
                  <c:v>3.6499999999999998E-2</c:v>
                </c:pt>
                <c:pt idx="4774">
                  <c:v>3.6499999999999998E-2</c:v>
                </c:pt>
                <c:pt idx="4775">
                  <c:v>3.644E-2</c:v>
                </c:pt>
                <c:pt idx="4776">
                  <c:v>3.6389999999999999E-2</c:v>
                </c:pt>
                <c:pt idx="4777">
                  <c:v>3.6389999999999999E-2</c:v>
                </c:pt>
                <c:pt idx="4778">
                  <c:v>3.6330000000000001E-2</c:v>
                </c:pt>
                <c:pt idx="4779">
                  <c:v>3.6330000000000001E-2</c:v>
                </c:pt>
                <c:pt idx="4780">
                  <c:v>3.628E-2</c:v>
                </c:pt>
                <c:pt idx="4781">
                  <c:v>3.628E-2</c:v>
                </c:pt>
                <c:pt idx="4782">
                  <c:v>3.6229999999999998E-2</c:v>
                </c:pt>
                <c:pt idx="4783">
                  <c:v>3.6229999999999998E-2</c:v>
                </c:pt>
                <c:pt idx="4784">
                  <c:v>3.6170000000000001E-2</c:v>
                </c:pt>
                <c:pt idx="4785">
                  <c:v>3.6170000000000001E-2</c:v>
                </c:pt>
                <c:pt idx="4786">
                  <c:v>3.6119999999999999E-2</c:v>
                </c:pt>
                <c:pt idx="4787">
                  <c:v>3.6060000000000002E-2</c:v>
                </c:pt>
                <c:pt idx="4788">
                  <c:v>3.6060000000000002E-2</c:v>
                </c:pt>
                <c:pt idx="4789">
                  <c:v>3.601E-2</c:v>
                </c:pt>
                <c:pt idx="4790">
                  <c:v>3.601E-2</c:v>
                </c:pt>
                <c:pt idx="4791">
                  <c:v>3.5950000000000003E-2</c:v>
                </c:pt>
                <c:pt idx="4792">
                  <c:v>3.5900000000000001E-2</c:v>
                </c:pt>
                <c:pt idx="4793">
                  <c:v>3.5900000000000001E-2</c:v>
                </c:pt>
                <c:pt idx="4794">
                  <c:v>3.5900000000000001E-2</c:v>
                </c:pt>
                <c:pt idx="4795">
                  <c:v>3.5839999999999997E-2</c:v>
                </c:pt>
                <c:pt idx="4796">
                  <c:v>3.5839999999999997E-2</c:v>
                </c:pt>
                <c:pt idx="4797">
                  <c:v>3.5790000000000002E-2</c:v>
                </c:pt>
                <c:pt idx="4798">
                  <c:v>3.5790000000000002E-2</c:v>
                </c:pt>
                <c:pt idx="4799">
                  <c:v>3.5740000000000001E-2</c:v>
                </c:pt>
                <c:pt idx="4800">
                  <c:v>3.5740000000000001E-2</c:v>
                </c:pt>
                <c:pt idx="4801">
                  <c:v>3.5740000000000001E-2</c:v>
                </c:pt>
                <c:pt idx="4802">
                  <c:v>3.5680000000000003E-2</c:v>
                </c:pt>
                <c:pt idx="4803">
                  <c:v>3.5630000000000002E-2</c:v>
                </c:pt>
                <c:pt idx="4804">
                  <c:v>3.5630000000000002E-2</c:v>
                </c:pt>
                <c:pt idx="4805">
                  <c:v>3.5569999999999997E-2</c:v>
                </c:pt>
                <c:pt idx="4806">
                  <c:v>3.5569999999999997E-2</c:v>
                </c:pt>
                <c:pt idx="4807">
                  <c:v>3.5520000000000003E-2</c:v>
                </c:pt>
                <c:pt idx="4808">
                  <c:v>3.5520000000000003E-2</c:v>
                </c:pt>
                <c:pt idx="4809">
                  <c:v>3.5459999999999998E-2</c:v>
                </c:pt>
                <c:pt idx="4810">
                  <c:v>3.5459999999999998E-2</c:v>
                </c:pt>
                <c:pt idx="4811">
                  <c:v>3.5409999999999997E-2</c:v>
                </c:pt>
                <c:pt idx="4812">
                  <c:v>3.5409999999999997E-2</c:v>
                </c:pt>
                <c:pt idx="4813">
                  <c:v>3.5409999999999997E-2</c:v>
                </c:pt>
                <c:pt idx="4814">
                  <c:v>3.5349999999999999E-2</c:v>
                </c:pt>
                <c:pt idx="4815">
                  <c:v>3.5349999999999999E-2</c:v>
                </c:pt>
                <c:pt idx="4816">
                  <c:v>3.5299999999999998E-2</c:v>
                </c:pt>
                <c:pt idx="4817">
                  <c:v>3.5299999999999998E-2</c:v>
                </c:pt>
                <c:pt idx="4818">
                  <c:v>3.5249999999999997E-2</c:v>
                </c:pt>
                <c:pt idx="4819">
                  <c:v>3.5249999999999997E-2</c:v>
                </c:pt>
                <c:pt idx="4820">
                  <c:v>3.5189999999999999E-2</c:v>
                </c:pt>
                <c:pt idx="4821">
                  <c:v>3.5189999999999999E-2</c:v>
                </c:pt>
                <c:pt idx="4822">
                  <c:v>3.5139999999999998E-2</c:v>
                </c:pt>
                <c:pt idx="4823">
                  <c:v>3.508E-2</c:v>
                </c:pt>
                <c:pt idx="4824">
                  <c:v>3.508E-2</c:v>
                </c:pt>
                <c:pt idx="4825">
                  <c:v>3.5029999999999999E-2</c:v>
                </c:pt>
                <c:pt idx="4826">
                  <c:v>3.5029999999999999E-2</c:v>
                </c:pt>
                <c:pt idx="4827">
                  <c:v>3.4970000000000001E-2</c:v>
                </c:pt>
                <c:pt idx="4828">
                  <c:v>3.4970000000000001E-2</c:v>
                </c:pt>
                <c:pt idx="4829">
                  <c:v>3.4970000000000001E-2</c:v>
                </c:pt>
                <c:pt idx="4830">
                  <c:v>3.492E-2</c:v>
                </c:pt>
                <c:pt idx="4831">
                  <c:v>3.492E-2</c:v>
                </c:pt>
                <c:pt idx="4832">
                  <c:v>3.4860000000000002E-2</c:v>
                </c:pt>
                <c:pt idx="4833">
                  <c:v>3.4810000000000001E-2</c:v>
                </c:pt>
                <c:pt idx="4834">
                  <c:v>3.4810000000000001E-2</c:v>
                </c:pt>
                <c:pt idx="4835">
                  <c:v>3.4759999999999999E-2</c:v>
                </c:pt>
                <c:pt idx="4836">
                  <c:v>3.4759999999999999E-2</c:v>
                </c:pt>
                <c:pt idx="4837">
                  <c:v>3.4700000000000002E-2</c:v>
                </c:pt>
                <c:pt idx="4838">
                  <c:v>3.465E-2</c:v>
                </c:pt>
                <c:pt idx="4839">
                  <c:v>3.4590000000000003E-2</c:v>
                </c:pt>
                <c:pt idx="4840">
                  <c:v>3.4590000000000003E-2</c:v>
                </c:pt>
                <c:pt idx="4841">
                  <c:v>3.4540000000000001E-2</c:v>
                </c:pt>
                <c:pt idx="4842">
                  <c:v>3.4540000000000001E-2</c:v>
                </c:pt>
                <c:pt idx="4843">
                  <c:v>3.4479999999999997E-2</c:v>
                </c:pt>
                <c:pt idx="4844">
                  <c:v>3.4430000000000002E-2</c:v>
                </c:pt>
                <c:pt idx="4845">
                  <c:v>3.4430000000000002E-2</c:v>
                </c:pt>
                <c:pt idx="4846">
                  <c:v>3.4369999999999998E-2</c:v>
                </c:pt>
                <c:pt idx="4847">
                  <c:v>3.4369999999999998E-2</c:v>
                </c:pt>
                <c:pt idx="4848">
                  <c:v>3.4320000000000003E-2</c:v>
                </c:pt>
                <c:pt idx="4849">
                  <c:v>3.4270000000000002E-2</c:v>
                </c:pt>
                <c:pt idx="4850">
                  <c:v>3.4209999999999997E-2</c:v>
                </c:pt>
                <c:pt idx="4851">
                  <c:v>3.4209999999999997E-2</c:v>
                </c:pt>
                <c:pt idx="4852">
                  <c:v>3.4160000000000003E-2</c:v>
                </c:pt>
                <c:pt idx="4853">
                  <c:v>3.4099999999999998E-2</c:v>
                </c:pt>
                <c:pt idx="4854">
                  <c:v>3.4049999999999997E-2</c:v>
                </c:pt>
                <c:pt idx="4855">
                  <c:v>3.3989999999999999E-2</c:v>
                </c:pt>
                <c:pt idx="4856">
                  <c:v>3.3939999999999998E-2</c:v>
                </c:pt>
                <c:pt idx="4857">
                  <c:v>3.3939999999999998E-2</c:v>
                </c:pt>
                <c:pt idx="4858">
                  <c:v>3.388E-2</c:v>
                </c:pt>
                <c:pt idx="4859">
                  <c:v>3.3829999999999999E-2</c:v>
                </c:pt>
                <c:pt idx="4860">
                  <c:v>3.3770000000000001E-2</c:v>
                </c:pt>
                <c:pt idx="4861">
                  <c:v>3.3770000000000001E-2</c:v>
                </c:pt>
                <c:pt idx="4862">
                  <c:v>3.372E-2</c:v>
                </c:pt>
                <c:pt idx="4863">
                  <c:v>3.3669999999999999E-2</c:v>
                </c:pt>
                <c:pt idx="4864">
                  <c:v>3.3610000000000001E-2</c:v>
                </c:pt>
                <c:pt idx="4865">
                  <c:v>3.356E-2</c:v>
                </c:pt>
                <c:pt idx="4866">
                  <c:v>3.3500000000000002E-2</c:v>
                </c:pt>
                <c:pt idx="4867">
                  <c:v>3.3450000000000001E-2</c:v>
                </c:pt>
                <c:pt idx="4868">
                  <c:v>3.3390000000000003E-2</c:v>
                </c:pt>
                <c:pt idx="4869">
                  <c:v>3.3340000000000002E-2</c:v>
                </c:pt>
                <c:pt idx="4870">
                  <c:v>3.3279999999999997E-2</c:v>
                </c:pt>
                <c:pt idx="4871">
                  <c:v>3.3230000000000003E-2</c:v>
                </c:pt>
                <c:pt idx="4872">
                  <c:v>3.3180000000000001E-2</c:v>
                </c:pt>
                <c:pt idx="4873">
                  <c:v>3.3119999999999997E-2</c:v>
                </c:pt>
                <c:pt idx="4874">
                  <c:v>3.3070000000000002E-2</c:v>
                </c:pt>
                <c:pt idx="4875">
                  <c:v>3.3009999999999998E-2</c:v>
                </c:pt>
                <c:pt idx="4876">
                  <c:v>3.2960000000000003E-2</c:v>
                </c:pt>
                <c:pt idx="4877">
                  <c:v>3.2899999999999999E-2</c:v>
                </c:pt>
                <c:pt idx="4878">
                  <c:v>3.2849999999999997E-2</c:v>
                </c:pt>
                <c:pt idx="4879">
                  <c:v>3.279E-2</c:v>
                </c:pt>
                <c:pt idx="4880">
                  <c:v>3.2739999999999998E-2</c:v>
                </c:pt>
                <c:pt idx="4881">
                  <c:v>3.2689999999999997E-2</c:v>
                </c:pt>
                <c:pt idx="4882">
                  <c:v>3.2629999999999999E-2</c:v>
                </c:pt>
                <c:pt idx="4883">
                  <c:v>3.2579999999999998E-2</c:v>
                </c:pt>
                <c:pt idx="4884">
                  <c:v>3.252E-2</c:v>
                </c:pt>
                <c:pt idx="4885">
                  <c:v>3.2410000000000001E-2</c:v>
                </c:pt>
                <c:pt idx="4886">
                  <c:v>3.236E-2</c:v>
                </c:pt>
                <c:pt idx="4887">
                  <c:v>3.2300000000000002E-2</c:v>
                </c:pt>
                <c:pt idx="4888">
                  <c:v>3.2250000000000001E-2</c:v>
                </c:pt>
                <c:pt idx="4889">
                  <c:v>3.2199999999999999E-2</c:v>
                </c:pt>
                <c:pt idx="4890">
                  <c:v>3.2140000000000002E-2</c:v>
                </c:pt>
                <c:pt idx="4891">
                  <c:v>3.2030000000000003E-2</c:v>
                </c:pt>
                <c:pt idx="4892">
                  <c:v>3.1980000000000001E-2</c:v>
                </c:pt>
                <c:pt idx="4893">
                  <c:v>3.1919999999999997E-2</c:v>
                </c:pt>
                <c:pt idx="4894">
                  <c:v>3.1870000000000002E-2</c:v>
                </c:pt>
                <c:pt idx="4895">
                  <c:v>3.1809999999999998E-2</c:v>
                </c:pt>
                <c:pt idx="4896">
                  <c:v>3.1759999999999997E-2</c:v>
                </c:pt>
                <c:pt idx="4897">
                  <c:v>3.1649999999999998E-2</c:v>
                </c:pt>
                <c:pt idx="4898">
                  <c:v>3.1600000000000003E-2</c:v>
                </c:pt>
                <c:pt idx="4899">
                  <c:v>3.1539999999999999E-2</c:v>
                </c:pt>
                <c:pt idx="4900">
                  <c:v>3.143E-2</c:v>
                </c:pt>
                <c:pt idx="4901">
                  <c:v>3.1379999999999998E-2</c:v>
                </c:pt>
                <c:pt idx="4902">
                  <c:v>3.1320000000000001E-2</c:v>
                </c:pt>
                <c:pt idx="4903">
                  <c:v>3.1220000000000001E-2</c:v>
                </c:pt>
                <c:pt idx="4904">
                  <c:v>3.116E-2</c:v>
                </c:pt>
                <c:pt idx="4905">
                  <c:v>3.1109999999999999E-2</c:v>
                </c:pt>
                <c:pt idx="4906">
                  <c:v>3.1050000000000001E-2</c:v>
                </c:pt>
                <c:pt idx="4907">
                  <c:v>3.0939999999999999E-2</c:v>
                </c:pt>
                <c:pt idx="4908">
                  <c:v>3.0890000000000001E-2</c:v>
                </c:pt>
                <c:pt idx="4909">
                  <c:v>3.083E-2</c:v>
                </c:pt>
                <c:pt idx="4910">
                  <c:v>3.0779999999999998E-2</c:v>
                </c:pt>
                <c:pt idx="4911">
                  <c:v>3.0669999999999999E-2</c:v>
                </c:pt>
                <c:pt idx="4912">
                  <c:v>3.0620000000000001E-2</c:v>
                </c:pt>
                <c:pt idx="4913">
                  <c:v>3.056E-2</c:v>
                </c:pt>
                <c:pt idx="4914">
                  <c:v>3.0450000000000001E-2</c:v>
                </c:pt>
                <c:pt idx="4915">
                  <c:v>3.04E-2</c:v>
                </c:pt>
                <c:pt idx="4916">
                  <c:v>3.0339999999999999E-2</c:v>
                </c:pt>
                <c:pt idx="4917">
                  <c:v>3.024E-2</c:v>
                </c:pt>
                <c:pt idx="4918">
                  <c:v>3.0179999999999998E-2</c:v>
                </c:pt>
                <c:pt idx="4919">
                  <c:v>3.007E-2</c:v>
                </c:pt>
                <c:pt idx="4920">
                  <c:v>3.0020000000000002E-2</c:v>
                </c:pt>
                <c:pt idx="4921">
                  <c:v>2.9960000000000001E-2</c:v>
                </c:pt>
                <c:pt idx="4922">
                  <c:v>2.9850000000000002E-2</c:v>
                </c:pt>
                <c:pt idx="4923">
                  <c:v>2.98E-2</c:v>
                </c:pt>
                <c:pt idx="4924">
                  <c:v>2.9749999999999999E-2</c:v>
                </c:pt>
                <c:pt idx="4925">
                  <c:v>2.9690000000000001E-2</c:v>
                </c:pt>
                <c:pt idx="4926">
                  <c:v>2.9579999999999999E-2</c:v>
                </c:pt>
                <c:pt idx="4927">
                  <c:v>2.9530000000000001E-2</c:v>
                </c:pt>
                <c:pt idx="4928">
                  <c:v>2.947E-2</c:v>
                </c:pt>
                <c:pt idx="4929">
                  <c:v>2.9360000000000001E-2</c:v>
                </c:pt>
                <c:pt idx="4930">
                  <c:v>2.9309999999999999E-2</c:v>
                </c:pt>
                <c:pt idx="4931">
                  <c:v>2.9260000000000001E-2</c:v>
                </c:pt>
                <c:pt idx="4932">
                  <c:v>2.9149999999999999E-2</c:v>
                </c:pt>
                <c:pt idx="4933">
                  <c:v>2.9090000000000001E-2</c:v>
                </c:pt>
                <c:pt idx="4934">
                  <c:v>2.8979999999999999E-2</c:v>
                </c:pt>
                <c:pt idx="4935">
                  <c:v>2.8930000000000001E-2</c:v>
                </c:pt>
                <c:pt idx="4936">
                  <c:v>2.887E-2</c:v>
                </c:pt>
                <c:pt idx="4937">
                  <c:v>2.8819999999999998E-2</c:v>
                </c:pt>
                <c:pt idx="4938">
                  <c:v>2.8709999999999999E-2</c:v>
                </c:pt>
                <c:pt idx="4939">
                  <c:v>2.8660000000000001E-2</c:v>
                </c:pt>
                <c:pt idx="4940">
                  <c:v>2.86E-2</c:v>
                </c:pt>
                <c:pt idx="4941">
                  <c:v>2.8549999999999999E-2</c:v>
                </c:pt>
                <c:pt idx="4942">
                  <c:v>2.844E-2</c:v>
                </c:pt>
                <c:pt idx="4943">
                  <c:v>2.8379999999999999E-2</c:v>
                </c:pt>
                <c:pt idx="4944">
                  <c:v>2.8330000000000001E-2</c:v>
                </c:pt>
                <c:pt idx="4945">
                  <c:v>2.828E-2</c:v>
                </c:pt>
                <c:pt idx="4946">
                  <c:v>2.8170000000000001E-2</c:v>
                </c:pt>
                <c:pt idx="4947">
                  <c:v>2.811E-2</c:v>
                </c:pt>
                <c:pt idx="4948">
                  <c:v>2.8060000000000002E-2</c:v>
                </c:pt>
                <c:pt idx="4949">
                  <c:v>2.8000000000000001E-2</c:v>
                </c:pt>
                <c:pt idx="4950">
                  <c:v>2.7890000000000002E-2</c:v>
                </c:pt>
                <c:pt idx="4951">
                  <c:v>2.784E-2</c:v>
                </c:pt>
                <c:pt idx="4952">
                  <c:v>2.7789999999999999E-2</c:v>
                </c:pt>
                <c:pt idx="4953">
                  <c:v>2.7730000000000001E-2</c:v>
                </c:pt>
                <c:pt idx="4954">
                  <c:v>2.768E-2</c:v>
                </c:pt>
                <c:pt idx="4955">
                  <c:v>2.7619999999999999E-2</c:v>
                </c:pt>
                <c:pt idx="4956">
                  <c:v>2.7570000000000001E-2</c:v>
                </c:pt>
                <c:pt idx="4957">
                  <c:v>2.7459999999999998E-2</c:v>
                </c:pt>
                <c:pt idx="4958">
                  <c:v>2.7400000000000001E-2</c:v>
                </c:pt>
                <c:pt idx="4959">
                  <c:v>2.7349999999999999E-2</c:v>
                </c:pt>
                <c:pt idx="4960">
                  <c:v>2.7300000000000001E-2</c:v>
                </c:pt>
                <c:pt idx="4961">
                  <c:v>2.724E-2</c:v>
                </c:pt>
                <c:pt idx="4962">
                  <c:v>2.7189999999999999E-2</c:v>
                </c:pt>
                <c:pt idx="4963">
                  <c:v>2.7130000000000001E-2</c:v>
                </c:pt>
                <c:pt idx="4964">
                  <c:v>2.708E-2</c:v>
                </c:pt>
                <c:pt idx="4965">
                  <c:v>2.7019999999999999E-2</c:v>
                </c:pt>
                <c:pt idx="4966">
                  <c:v>2.6970000000000001E-2</c:v>
                </c:pt>
                <c:pt idx="4967">
                  <c:v>2.691E-2</c:v>
                </c:pt>
                <c:pt idx="4968">
                  <c:v>2.6859999999999998E-2</c:v>
                </c:pt>
                <c:pt idx="4969">
                  <c:v>2.6800000000000001E-2</c:v>
                </c:pt>
                <c:pt idx="4970">
                  <c:v>2.6749999999999999E-2</c:v>
                </c:pt>
                <c:pt idx="4971">
                  <c:v>2.6700000000000002E-2</c:v>
                </c:pt>
                <c:pt idx="4972">
                  <c:v>2.664E-2</c:v>
                </c:pt>
                <c:pt idx="4973">
                  <c:v>2.6589999999999999E-2</c:v>
                </c:pt>
                <c:pt idx="4974">
                  <c:v>2.6530000000000001E-2</c:v>
                </c:pt>
                <c:pt idx="4975">
                  <c:v>2.648E-2</c:v>
                </c:pt>
                <c:pt idx="4976">
                  <c:v>2.648E-2</c:v>
                </c:pt>
                <c:pt idx="4977">
                  <c:v>2.6419999999999999E-2</c:v>
                </c:pt>
                <c:pt idx="4978">
                  <c:v>2.6370000000000001E-2</c:v>
                </c:pt>
                <c:pt idx="4979">
                  <c:v>2.631E-2</c:v>
                </c:pt>
                <c:pt idx="4980">
                  <c:v>2.6259999999999999E-2</c:v>
                </c:pt>
                <c:pt idx="4981">
                  <c:v>2.6210000000000001E-2</c:v>
                </c:pt>
                <c:pt idx="4982">
                  <c:v>2.615E-2</c:v>
                </c:pt>
                <c:pt idx="4983">
                  <c:v>2.6100000000000002E-2</c:v>
                </c:pt>
                <c:pt idx="4984">
                  <c:v>2.6040000000000001E-2</c:v>
                </c:pt>
                <c:pt idx="4985">
                  <c:v>2.6040000000000001E-2</c:v>
                </c:pt>
                <c:pt idx="4986">
                  <c:v>2.5989999999999999E-2</c:v>
                </c:pt>
                <c:pt idx="4987">
                  <c:v>2.5930000000000002E-2</c:v>
                </c:pt>
                <c:pt idx="4988">
                  <c:v>2.5930000000000002E-2</c:v>
                </c:pt>
                <c:pt idx="4989">
                  <c:v>2.588E-2</c:v>
                </c:pt>
                <c:pt idx="4990">
                  <c:v>2.5819999999999999E-2</c:v>
                </c:pt>
                <c:pt idx="4991">
                  <c:v>2.5819999999999999E-2</c:v>
                </c:pt>
                <c:pt idx="4992">
                  <c:v>2.5770000000000001E-2</c:v>
                </c:pt>
                <c:pt idx="4993">
                  <c:v>2.572E-2</c:v>
                </c:pt>
                <c:pt idx="4994">
                  <c:v>2.572E-2</c:v>
                </c:pt>
                <c:pt idx="4995">
                  <c:v>2.5659999999999999E-2</c:v>
                </c:pt>
                <c:pt idx="4996">
                  <c:v>2.5610000000000001E-2</c:v>
                </c:pt>
                <c:pt idx="4997">
                  <c:v>2.555E-2</c:v>
                </c:pt>
                <c:pt idx="4998">
                  <c:v>2.555E-2</c:v>
                </c:pt>
                <c:pt idx="4999">
                  <c:v>2.5499999999999998E-2</c:v>
                </c:pt>
                <c:pt idx="5000">
                  <c:v>2.5499999999999998E-2</c:v>
                </c:pt>
                <c:pt idx="5001">
                  <c:v>2.5440000000000001E-2</c:v>
                </c:pt>
                <c:pt idx="5002">
                  <c:v>2.5389999999999999E-2</c:v>
                </c:pt>
                <c:pt idx="5003">
                  <c:v>2.5389999999999999E-2</c:v>
                </c:pt>
                <c:pt idx="5004">
                  <c:v>2.5329999999999998E-2</c:v>
                </c:pt>
                <c:pt idx="5005">
                  <c:v>2.5329999999999998E-2</c:v>
                </c:pt>
                <c:pt idx="5006">
                  <c:v>2.5329999999999998E-2</c:v>
                </c:pt>
                <c:pt idx="5007">
                  <c:v>2.528E-2</c:v>
                </c:pt>
                <c:pt idx="5008">
                  <c:v>2.528E-2</c:v>
                </c:pt>
                <c:pt idx="5009">
                  <c:v>2.5229999999999999E-2</c:v>
                </c:pt>
                <c:pt idx="5010">
                  <c:v>2.5229999999999999E-2</c:v>
                </c:pt>
                <c:pt idx="5011">
                  <c:v>2.5170000000000001E-2</c:v>
                </c:pt>
                <c:pt idx="5012">
                  <c:v>2.512E-2</c:v>
                </c:pt>
                <c:pt idx="5013">
                  <c:v>2.512E-2</c:v>
                </c:pt>
                <c:pt idx="5014">
                  <c:v>2.5059999999999999E-2</c:v>
                </c:pt>
                <c:pt idx="5015">
                  <c:v>2.5059999999999999E-2</c:v>
                </c:pt>
                <c:pt idx="5016">
                  <c:v>2.5010000000000001E-2</c:v>
                </c:pt>
                <c:pt idx="5017">
                  <c:v>2.5010000000000001E-2</c:v>
                </c:pt>
                <c:pt idx="5018">
                  <c:v>2.5010000000000001E-2</c:v>
                </c:pt>
                <c:pt idx="5019">
                  <c:v>2.495E-2</c:v>
                </c:pt>
                <c:pt idx="5020">
                  <c:v>2.495E-2</c:v>
                </c:pt>
                <c:pt idx="5021">
                  <c:v>2.4899999999999999E-2</c:v>
                </c:pt>
                <c:pt idx="5022">
                  <c:v>2.4899999999999999E-2</c:v>
                </c:pt>
                <c:pt idx="5023">
                  <c:v>2.4899999999999999E-2</c:v>
                </c:pt>
                <c:pt idx="5024">
                  <c:v>2.4840000000000001E-2</c:v>
                </c:pt>
                <c:pt idx="5025">
                  <c:v>2.4840000000000001E-2</c:v>
                </c:pt>
                <c:pt idx="5026">
                  <c:v>2.4840000000000001E-2</c:v>
                </c:pt>
                <c:pt idx="5027">
                  <c:v>2.479E-2</c:v>
                </c:pt>
                <c:pt idx="5028">
                  <c:v>2.479E-2</c:v>
                </c:pt>
                <c:pt idx="5029">
                  <c:v>2.4740000000000002E-2</c:v>
                </c:pt>
                <c:pt idx="5030">
                  <c:v>2.4740000000000002E-2</c:v>
                </c:pt>
                <c:pt idx="5031">
                  <c:v>2.4680000000000001E-2</c:v>
                </c:pt>
                <c:pt idx="5032">
                  <c:v>2.4680000000000001E-2</c:v>
                </c:pt>
                <c:pt idx="5033">
                  <c:v>2.4629999999999999E-2</c:v>
                </c:pt>
                <c:pt idx="5034">
                  <c:v>2.4629999999999999E-2</c:v>
                </c:pt>
                <c:pt idx="5035">
                  <c:v>2.4629999999999999E-2</c:v>
                </c:pt>
                <c:pt idx="5036">
                  <c:v>2.4570000000000002E-2</c:v>
                </c:pt>
                <c:pt idx="5037">
                  <c:v>2.4570000000000002E-2</c:v>
                </c:pt>
                <c:pt idx="5038">
                  <c:v>2.4570000000000002E-2</c:v>
                </c:pt>
                <c:pt idx="5039">
                  <c:v>2.4570000000000002E-2</c:v>
                </c:pt>
                <c:pt idx="5040">
                  <c:v>2.452E-2</c:v>
                </c:pt>
                <c:pt idx="5041">
                  <c:v>2.452E-2</c:v>
                </c:pt>
                <c:pt idx="5042">
                  <c:v>2.4459999999999999E-2</c:v>
                </c:pt>
                <c:pt idx="5043">
                  <c:v>2.4459999999999999E-2</c:v>
                </c:pt>
                <c:pt idx="5044">
                  <c:v>2.4410000000000001E-2</c:v>
                </c:pt>
                <c:pt idx="5045">
                  <c:v>2.4410000000000001E-2</c:v>
                </c:pt>
                <c:pt idx="5046">
                  <c:v>2.435E-2</c:v>
                </c:pt>
                <c:pt idx="5047">
                  <c:v>2.435E-2</c:v>
                </c:pt>
                <c:pt idx="5048">
                  <c:v>2.435E-2</c:v>
                </c:pt>
                <c:pt idx="5049">
                  <c:v>2.4299999999999999E-2</c:v>
                </c:pt>
                <c:pt idx="5050">
                  <c:v>2.4299999999999999E-2</c:v>
                </c:pt>
                <c:pt idx="5051">
                  <c:v>2.4250000000000001E-2</c:v>
                </c:pt>
                <c:pt idx="5052">
                  <c:v>2.4250000000000001E-2</c:v>
                </c:pt>
                <c:pt idx="5053">
                  <c:v>2.4250000000000001E-2</c:v>
                </c:pt>
                <c:pt idx="5054">
                  <c:v>2.419E-2</c:v>
                </c:pt>
                <c:pt idx="5055">
                  <c:v>2.419E-2</c:v>
                </c:pt>
                <c:pt idx="5056">
                  <c:v>2.419E-2</c:v>
                </c:pt>
                <c:pt idx="5057">
                  <c:v>2.4140000000000002E-2</c:v>
                </c:pt>
                <c:pt idx="5058">
                  <c:v>2.4140000000000002E-2</c:v>
                </c:pt>
                <c:pt idx="5059">
                  <c:v>2.4080000000000001E-2</c:v>
                </c:pt>
                <c:pt idx="5060">
                  <c:v>2.4029999999999999E-2</c:v>
                </c:pt>
                <c:pt idx="5061">
                  <c:v>2.4029999999999999E-2</c:v>
                </c:pt>
                <c:pt idx="5062">
                  <c:v>2.3970000000000002E-2</c:v>
                </c:pt>
                <c:pt idx="5063">
                  <c:v>2.3970000000000002E-2</c:v>
                </c:pt>
                <c:pt idx="5064">
                  <c:v>2.392E-2</c:v>
                </c:pt>
                <c:pt idx="5065">
                  <c:v>2.392E-2</c:v>
                </c:pt>
                <c:pt idx="5066">
                  <c:v>2.3859999999999999E-2</c:v>
                </c:pt>
                <c:pt idx="5067">
                  <c:v>2.3859999999999999E-2</c:v>
                </c:pt>
                <c:pt idx="5068">
                  <c:v>2.3810000000000001E-2</c:v>
                </c:pt>
                <c:pt idx="5069">
                  <c:v>2.3810000000000001E-2</c:v>
                </c:pt>
                <c:pt idx="5070">
                  <c:v>2.376E-2</c:v>
                </c:pt>
                <c:pt idx="5071">
                  <c:v>2.376E-2</c:v>
                </c:pt>
                <c:pt idx="5072">
                  <c:v>2.3699999999999999E-2</c:v>
                </c:pt>
                <c:pt idx="5073">
                  <c:v>2.3699999999999999E-2</c:v>
                </c:pt>
                <c:pt idx="5074">
                  <c:v>2.3650000000000001E-2</c:v>
                </c:pt>
                <c:pt idx="5075">
                  <c:v>2.359E-2</c:v>
                </c:pt>
                <c:pt idx="5076">
                  <c:v>2.3539999999999998E-2</c:v>
                </c:pt>
                <c:pt idx="5077">
                  <c:v>2.3539999999999998E-2</c:v>
                </c:pt>
                <c:pt idx="5078">
                  <c:v>2.3480000000000001E-2</c:v>
                </c:pt>
                <c:pt idx="5079">
                  <c:v>2.3429999999999999E-2</c:v>
                </c:pt>
                <c:pt idx="5080">
                  <c:v>2.3429999999999999E-2</c:v>
                </c:pt>
                <c:pt idx="5081">
                  <c:v>2.3369999999999998E-2</c:v>
                </c:pt>
                <c:pt idx="5082">
                  <c:v>2.332E-2</c:v>
                </c:pt>
                <c:pt idx="5083">
                  <c:v>2.332E-2</c:v>
                </c:pt>
                <c:pt idx="5084">
                  <c:v>2.3269999999999999E-2</c:v>
                </c:pt>
                <c:pt idx="5085">
                  <c:v>2.3210000000000001E-2</c:v>
                </c:pt>
                <c:pt idx="5086">
                  <c:v>2.3210000000000001E-2</c:v>
                </c:pt>
                <c:pt idx="5087">
                  <c:v>2.316E-2</c:v>
                </c:pt>
                <c:pt idx="5088">
                  <c:v>2.3099999999999999E-2</c:v>
                </c:pt>
                <c:pt idx="5089">
                  <c:v>2.3050000000000001E-2</c:v>
                </c:pt>
                <c:pt idx="5090">
                  <c:v>2.3050000000000001E-2</c:v>
                </c:pt>
                <c:pt idx="5091">
                  <c:v>2.299E-2</c:v>
                </c:pt>
                <c:pt idx="5092">
                  <c:v>2.2939999999999999E-2</c:v>
                </c:pt>
                <c:pt idx="5093">
                  <c:v>2.2880000000000001E-2</c:v>
                </c:pt>
                <c:pt idx="5094">
                  <c:v>2.283E-2</c:v>
                </c:pt>
                <c:pt idx="5095">
                  <c:v>2.2780000000000002E-2</c:v>
                </c:pt>
                <c:pt idx="5096">
                  <c:v>2.2720000000000001E-2</c:v>
                </c:pt>
                <c:pt idx="5097">
                  <c:v>2.2669999999999999E-2</c:v>
                </c:pt>
                <c:pt idx="5098">
                  <c:v>2.2610000000000002E-2</c:v>
                </c:pt>
                <c:pt idx="5099">
                  <c:v>2.2610000000000002E-2</c:v>
                </c:pt>
                <c:pt idx="5100">
                  <c:v>2.256E-2</c:v>
                </c:pt>
                <c:pt idx="5101">
                  <c:v>2.2499999999999999E-2</c:v>
                </c:pt>
                <c:pt idx="5102">
                  <c:v>2.2450000000000001E-2</c:v>
                </c:pt>
                <c:pt idx="5103">
                  <c:v>2.239E-2</c:v>
                </c:pt>
                <c:pt idx="5104">
                  <c:v>2.2339999999999999E-2</c:v>
                </c:pt>
                <c:pt idx="5105">
                  <c:v>2.2290000000000001E-2</c:v>
                </c:pt>
                <c:pt idx="5106">
                  <c:v>2.223E-2</c:v>
                </c:pt>
                <c:pt idx="5107">
                  <c:v>2.2179999999999998E-2</c:v>
                </c:pt>
                <c:pt idx="5108">
                  <c:v>2.2120000000000001E-2</c:v>
                </c:pt>
                <c:pt idx="5109">
                  <c:v>2.2069999999999999E-2</c:v>
                </c:pt>
                <c:pt idx="5110">
                  <c:v>2.2009999999999998E-2</c:v>
                </c:pt>
                <c:pt idx="5111">
                  <c:v>2.196E-2</c:v>
                </c:pt>
                <c:pt idx="5112">
                  <c:v>2.1899999999999999E-2</c:v>
                </c:pt>
                <c:pt idx="5113">
                  <c:v>2.18E-2</c:v>
                </c:pt>
                <c:pt idx="5114">
                  <c:v>2.1739999999999999E-2</c:v>
                </c:pt>
                <c:pt idx="5115">
                  <c:v>2.1690000000000001E-2</c:v>
                </c:pt>
                <c:pt idx="5116">
                  <c:v>2.163E-2</c:v>
                </c:pt>
                <c:pt idx="5117">
                  <c:v>2.1579999999999998E-2</c:v>
                </c:pt>
                <c:pt idx="5118">
                  <c:v>2.1520000000000001E-2</c:v>
                </c:pt>
                <c:pt idx="5119">
                  <c:v>2.147E-2</c:v>
                </c:pt>
                <c:pt idx="5120">
                  <c:v>2.1409999999999998E-2</c:v>
                </c:pt>
                <c:pt idx="5121">
                  <c:v>2.1360000000000001E-2</c:v>
                </c:pt>
                <c:pt idx="5122">
                  <c:v>2.1309999999999999E-2</c:v>
                </c:pt>
                <c:pt idx="5123">
                  <c:v>2.1250000000000002E-2</c:v>
                </c:pt>
                <c:pt idx="5124">
                  <c:v>2.1139999999999999E-2</c:v>
                </c:pt>
                <c:pt idx="5125">
                  <c:v>2.1090000000000001E-2</c:v>
                </c:pt>
                <c:pt idx="5126">
                  <c:v>2.103E-2</c:v>
                </c:pt>
                <c:pt idx="5127">
                  <c:v>2.0979999999999999E-2</c:v>
                </c:pt>
                <c:pt idx="5128">
                  <c:v>2.0920000000000001E-2</c:v>
                </c:pt>
                <c:pt idx="5129">
                  <c:v>2.0820000000000002E-2</c:v>
                </c:pt>
                <c:pt idx="5130">
                  <c:v>2.0760000000000001E-2</c:v>
                </c:pt>
                <c:pt idx="5131">
                  <c:v>2.0709999999999999E-2</c:v>
                </c:pt>
                <c:pt idx="5132">
                  <c:v>2.0650000000000002E-2</c:v>
                </c:pt>
                <c:pt idx="5133">
                  <c:v>2.06E-2</c:v>
                </c:pt>
                <c:pt idx="5134">
                  <c:v>2.0539999999999999E-2</c:v>
                </c:pt>
                <c:pt idx="5135">
                  <c:v>2.043E-2</c:v>
                </c:pt>
                <c:pt idx="5136">
                  <c:v>2.0379999999999999E-2</c:v>
                </c:pt>
                <c:pt idx="5137">
                  <c:v>2.0320000000000001E-2</c:v>
                </c:pt>
                <c:pt idx="5138">
                  <c:v>2.027E-2</c:v>
                </c:pt>
                <c:pt idx="5139">
                  <c:v>2.0160000000000001E-2</c:v>
                </c:pt>
                <c:pt idx="5140">
                  <c:v>2.0109999999999999E-2</c:v>
                </c:pt>
                <c:pt idx="5141">
                  <c:v>2.0049999999999998E-2</c:v>
                </c:pt>
                <c:pt idx="5142">
                  <c:v>0.02</c:v>
                </c:pt>
                <c:pt idx="5143">
                  <c:v>1.9890000000000001E-2</c:v>
                </c:pt>
                <c:pt idx="5144">
                  <c:v>1.983E-2</c:v>
                </c:pt>
                <c:pt idx="5145">
                  <c:v>1.9779999999999999E-2</c:v>
                </c:pt>
                <c:pt idx="5146">
                  <c:v>1.9730000000000001E-2</c:v>
                </c:pt>
                <c:pt idx="5147">
                  <c:v>1.9619999999999999E-2</c:v>
                </c:pt>
                <c:pt idx="5148">
                  <c:v>1.9560000000000001E-2</c:v>
                </c:pt>
                <c:pt idx="5149">
                  <c:v>1.951E-2</c:v>
                </c:pt>
                <c:pt idx="5150">
                  <c:v>1.9449999999999999E-2</c:v>
                </c:pt>
                <c:pt idx="5151">
                  <c:v>1.9400000000000001E-2</c:v>
                </c:pt>
                <c:pt idx="5152">
                  <c:v>1.9290000000000002E-2</c:v>
                </c:pt>
                <c:pt idx="5153">
                  <c:v>1.924E-2</c:v>
                </c:pt>
                <c:pt idx="5154">
                  <c:v>1.9179999999999999E-2</c:v>
                </c:pt>
                <c:pt idx="5155">
                  <c:v>1.9130000000000001E-2</c:v>
                </c:pt>
                <c:pt idx="5156">
                  <c:v>1.9019999999999999E-2</c:v>
                </c:pt>
                <c:pt idx="5157">
                  <c:v>1.8960000000000001E-2</c:v>
                </c:pt>
                <c:pt idx="5158">
                  <c:v>1.891E-2</c:v>
                </c:pt>
                <c:pt idx="5159">
                  <c:v>1.8849999999999999E-2</c:v>
                </c:pt>
                <c:pt idx="5160">
                  <c:v>1.8749999999999999E-2</c:v>
                </c:pt>
                <c:pt idx="5161">
                  <c:v>1.8689999999999998E-2</c:v>
                </c:pt>
                <c:pt idx="5162">
                  <c:v>1.864E-2</c:v>
                </c:pt>
                <c:pt idx="5163">
                  <c:v>1.8579999999999999E-2</c:v>
                </c:pt>
                <c:pt idx="5164">
                  <c:v>1.8530000000000001E-2</c:v>
                </c:pt>
                <c:pt idx="5165">
                  <c:v>1.847E-2</c:v>
                </c:pt>
                <c:pt idx="5166">
                  <c:v>1.8360000000000001E-2</c:v>
                </c:pt>
                <c:pt idx="5167">
                  <c:v>1.831E-2</c:v>
                </c:pt>
                <c:pt idx="5168">
                  <c:v>1.8259999999999998E-2</c:v>
                </c:pt>
                <c:pt idx="5169">
                  <c:v>1.8200000000000001E-2</c:v>
                </c:pt>
                <c:pt idx="5170">
                  <c:v>1.8149999999999999E-2</c:v>
                </c:pt>
                <c:pt idx="5171">
                  <c:v>1.8089999999999998E-2</c:v>
                </c:pt>
                <c:pt idx="5172">
                  <c:v>1.7979999999999999E-2</c:v>
                </c:pt>
                <c:pt idx="5173">
                  <c:v>1.7930000000000001E-2</c:v>
                </c:pt>
                <c:pt idx="5174">
                  <c:v>1.787E-2</c:v>
                </c:pt>
                <c:pt idx="5175">
                  <c:v>1.7819999999999999E-2</c:v>
                </c:pt>
                <c:pt idx="5176">
                  <c:v>1.7770000000000001E-2</c:v>
                </c:pt>
                <c:pt idx="5177">
                  <c:v>1.771E-2</c:v>
                </c:pt>
                <c:pt idx="5178">
                  <c:v>1.7659999999999999E-2</c:v>
                </c:pt>
                <c:pt idx="5179">
                  <c:v>1.7600000000000001E-2</c:v>
                </c:pt>
                <c:pt idx="5180">
                  <c:v>1.755E-2</c:v>
                </c:pt>
                <c:pt idx="5181">
                  <c:v>1.7489999999999999E-2</c:v>
                </c:pt>
                <c:pt idx="5182">
                  <c:v>1.7440000000000001E-2</c:v>
                </c:pt>
                <c:pt idx="5183">
                  <c:v>1.738E-2</c:v>
                </c:pt>
                <c:pt idx="5184">
                  <c:v>1.728E-2</c:v>
                </c:pt>
                <c:pt idx="5185">
                  <c:v>1.7219999999999999E-2</c:v>
                </c:pt>
                <c:pt idx="5186">
                  <c:v>1.7170000000000001E-2</c:v>
                </c:pt>
                <c:pt idx="5187">
                  <c:v>1.711E-2</c:v>
                </c:pt>
                <c:pt idx="5188">
                  <c:v>1.7059999999999999E-2</c:v>
                </c:pt>
                <c:pt idx="5189">
                  <c:v>1.7000000000000001E-2</c:v>
                </c:pt>
                <c:pt idx="5190">
                  <c:v>1.695E-2</c:v>
                </c:pt>
                <c:pt idx="5191">
                  <c:v>1.6889999999999999E-2</c:v>
                </c:pt>
                <c:pt idx="5192">
                  <c:v>1.6840000000000001E-2</c:v>
                </c:pt>
                <c:pt idx="5193">
                  <c:v>1.6789999999999999E-2</c:v>
                </c:pt>
                <c:pt idx="5194">
                  <c:v>1.6729999999999998E-2</c:v>
                </c:pt>
                <c:pt idx="5195">
                  <c:v>1.6729999999999998E-2</c:v>
                </c:pt>
                <c:pt idx="5196">
                  <c:v>1.668E-2</c:v>
                </c:pt>
                <c:pt idx="5197">
                  <c:v>1.6619999999999999E-2</c:v>
                </c:pt>
                <c:pt idx="5198">
                  <c:v>1.6570000000000001E-2</c:v>
                </c:pt>
                <c:pt idx="5199">
                  <c:v>1.651E-2</c:v>
                </c:pt>
                <c:pt idx="5200">
                  <c:v>1.6459999999999999E-2</c:v>
                </c:pt>
                <c:pt idx="5201">
                  <c:v>1.6400000000000001E-2</c:v>
                </c:pt>
                <c:pt idx="5202">
                  <c:v>1.6400000000000001E-2</c:v>
                </c:pt>
                <c:pt idx="5203">
                  <c:v>1.635E-2</c:v>
                </c:pt>
                <c:pt idx="5204">
                  <c:v>1.6299999999999999E-2</c:v>
                </c:pt>
                <c:pt idx="5205">
                  <c:v>1.6240000000000001E-2</c:v>
                </c:pt>
                <c:pt idx="5206">
                  <c:v>1.619E-2</c:v>
                </c:pt>
                <c:pt idx="5207">
                  <c:v>1.6129999999999999E-2</c:v>
                </c:pt>
                <c:pt idx="5208">
                  <c:v>1.6129999999999999E-2</c:v>
                </c:pt>
                <c:pt idx="5209">
                  <c:v>1.6080000000000001E-2</c:v>
                </c:pt>
                <c:pt idx="5210">
                  <c:v>1.602E-2</c:v>
                </c:pt>
                <c:pt idx="5211">
                  <c:v>1.5970000000000002E-2</c:v>
                </c:pt>
                <c:pt idx="5212">
                  <c:v>1.5970000000000002E-2</c:v>
                </c:pt>
                <c:pt idx="5213">
                  <c:v>1.5910000000000001E-2</c:v>
                </c:pt>
                <c:pt idx="5214">
                  <c:v>1.5859999999999999E-2</c:v>
                </c:pt>
                <c:pt idx="5215">
                  <c:v>1.5859999999999999E-2</c:v>
                </c:pt>
                <c:pt idx="5216">
                  <c:v>1.5810000000000001E-2</c:v>
                </c:pt>
                <c:pt idx="5217">
                  <c:v>1.575E-2</c:v>
                </c:pt>
                <c:pt idx="5218">
                  <c:v>1.575E-2</c:v>
                </c:pt>
                <c:pt idx="5219">
                  <c:v>1.5699999999999999E-2</c:v>
                </c:pt>
                <c:pt idx="5220">
                  <c:v>1.5640000000000001E-2</c:v>
                </c:pt>
                <c:pt idx="5221">
                  <c:v>1.5640000000000001E-2</c:v>
                </c:pt>
                <c:pt idx="5222">
                  <c:v>1.559E-2</c:v>
                </c:pt>
                <c:pt idx="5223">
                  <c:v>1.553E-2</c:v>
                </c:pt>
                <c:pt idx="5224">
                  <c:v>1.553E-2</c:v>
                </c:pt>
                <c:pt idx="5225">
                  <c:v>1.5480000000000001E-2</c:v>
                </c:pt>
                <c:pt idx="5226">
                  <c:v>1.5480000000000001E-2</c:v>
                </c:pt>
                <c:pt idx="5227">
                  <c:v>1.542E-2</c:v>
                </c:pt>
                <c:pt idx="5228">
                  <c:v>1.542E-2</c:v>
                </c:pt>
                <c:pt idx="5229">
                  <c:v>1.537E-2</c:v>
                </c:pt>
                <c:pt idx="5230">
                  <c:v>1.537E-2</c:v>
                </c:pt>
                <c:pt idx="5231">
                  <c:v>1.532E-2</c:v>
                </c:pt>
                <c:pt idx="5232">
                  <c:v>1.532E-2</c:v>
                </c:pt>
                <c:pt idx="5233">
                  <c:v>1.5259999999999999E-2</c:v>
                </c:pt>
                <c:pt idx="5234">
                  <c:v>1.5259999999999999E-2</c:v>
                </c:pt>
                <c:pt idx="5235">
                  <c:v>1.521E-2</c:v>
                </c:pt>
                <c:pt idx="5236">
                  <c:v>1.521E-2</c:v>
                </c:pt>
                <c:pt idx="5237">
                  <c:v>1.515E-2</c:v>
                </c:pt>
                <c:pt idx="5238">
                  <c:v>1.515E-2</c:v>
                </c:pt>
                <c:pt idx="5239">
                  <c:v>1.5100000000000001E-2</c:v>
                </c:pt>
                <c:pt idx="5240">
                  <c:v>1.5100000000000001E-2</c:v>
                </c:pt>
                <c:pt idx="5241">
                  <c:v>1.504E-2</c:v>
                </c:pt>
                <c:pt idx="5242">
                  <c:v>1.504E-2</c:v>
                </c:pt>
                <c:pt idx="5243">
                  <c:v>1.504E-2</c:v>
                </c:pt>
                <c:pt idx="5244">
                  <c:v>1.499E-2</c:v>
                </c:pt>
                <c:pt idx="5245">
                  <c:v>1.499E-2</c:v>
                </c:pt>
                <c:pt idx="5246">
                  <c:v>1.499E-2</c:v>
                </c:pt>
                <c:pt idx="5247">
                  <c:v>1.4930000000000001E-2</c:v>
                </c:pt>
                <c:pt idx="5248">
                  <c:v>1.4930000000000001E-2</c:v>
                </c:pt>
                <c:pt idx="5249">
                  <c:v>1.4930000000000001E-2</c:v>
                </c:pt>
                <c:pt idx="5250">
                  <c:v>1.4880000000000001E-2</c:v>
                </c:pt>
                <c:pt idx="5251">
                  <c:v>1.4880000000000001E-2</c:v>
                </c:pt>
                <c:pt idx="5252">
                  <c:v>1.4829999999999999E-2</c:v>
                </c:pt>
                <c:pt idx="5253">
                  <c:v>1.4829999999999999E-2</c:v>
                </c:pt>
                <c:pt idx="5254">
                  <c:v>1.4829999999999999E-2</c:v>
                </c:pt>
                <c:pt idx="5255">
                  <c:v>1.477E-2</c:v>
                </c:pt>
                <c:pt idx="5256">
                  <c:v>1.477E-2</c:v>
                </c:pt>
                <c:pt idx="5257">
                  <c:v>1.477E-2</c:v>
                </c:pt>
                <c:pt idx="5258">
                  <c:v>1.472E-2</c:v>
                </c:pt>
                <c:pt idx="5259">
                  <c:v>1.472E-2</c:v>
                </c:pt>
                <c:pt idx="5260">
                  <c:v>1.472E-2</c:v>
                </c:pt>
                <c:pt idx="5261">
                  <c:v>1.472E-2</c:v>
                </c:pt>
                <c:pt idx="5262">
                  <c:v>1.4659999999999999E-2</c:v>
                </c:pt>
                <c:pt idx="5263">
                  <c:v>1.4659999999999999E-2</c:v>
                </c:pt>
                <c:pt idx="5264">
                  <c:v>1.4659999999999999E-2</c:v>
                </c:pt>
                <c:pt idx="5265">
                  <c:v>1.4659999999999999E-2</c:v>
                </c:pt>
                <c:pt idx="5266">
                  <c:v>1.461E-2</c:v>
                </c:pt>
                <c:pt idx="5267">
                  <c:v>1.461E-2</c:v>
                </c:pt>
                <c:pt idx="5268">
                  <c:v>1.461E-2</c:v>
                </c:pt>
                <c:pt idx="5269">
                  <c:v>1.455E-2</c:v>
                </c:pt>
                <c:pt idx="5270">
                  <c:v>1.455E-2</c:v>
                </c:pt>
                <c:pt idx="5271">
                  <c:v>1.455E-2</c:v>
                </c:pt>
                <c:pt idx="5272">
                  <c:v>1.4500000000000001E-2</c:v>
                </c:pt>
                <c:pt idx="5273">
                  <c:v>1.4500000000000001E-2</c:v>
                </c:pt>
                <c:pt idx="5274">
                  <c:v>1.4500000000000001E-2</c:v>
                </c:pt>
                <c:pt idx="5275">
                  <c:v>1.4500000000000001E-2</c:v>
                </c:pt>
                <c:pt idx="5276">
                  <c:v>1.444E-2</c:v>
                </c:pt>
                <c:pt idx="5277">
                  <c:v>1.444E-2</c:v>
                </c:pt>
                <c:pt idx="5278">
                  <c:v>1.444E-2</c:v>
                </c:pt>
                <c:pt idx="5279">
                  <c:v>1.444E-2</c:v>
                </c:pt>
                <c:pt idx="5280">
                  <c:v>1.444E-2</c:v>
                </c:pt>
                <c:pt idx="5281">
                  <c:v>1.439E-2</c:v>
                </c:pt>
                <c:pt idx="5282">
                  <c:v>1.439E-2</c:v>
                </c:pt>
                <c:pt idx="5283">
                  <c:v>1.439E-2</c:v>
                </c:pt>
                <c:pt idx="5284">
                  <c:v>1.434E-2</c:v>
                </c:pt>
                <c:pt idx="5285">
                  <c:v>1.434E-2</c:v>
                </c:pt>
                <c:pt idx="5286">
                  <c:v>1.434E-2</c:v>
                </c:pt>
                <c:pt idx="5287">
                  <c:v>1.434E-2</c:v>
                </c:pt>
                <c:pt idx="5288">
                  <c:v>1.4279999999999999E-2</c:v>
                </c:pt>
                <c:pt idx="5289">
                  <c:v>1.4279999999999999E-2</c:v>
                </c:pt>
                <c:pt idx="5290">
                  <c:v>1.4279999999999999E-2</c:v>
                </c:pt>
                <c:pt idx="5291">
                  <c:v>1.4279999999999999E-2</c:v>
                </c:pt>
                <c:pt idx="5292">
                  <c:v>1.423E-2</c:v>
                </c:pt>
                <c:pt idx="5293">
                  <c:v>1.423E-2</c:v>
                </c:pt>
                <c:pt idx="5294">
                  <c:v>1.423E-2</c:v>
                </c:pt>
                <c:pt idx="5295">
                  <c:v>1.423E-2</c:v>
                </c:pt>
                <c:pt idx="5296">
                  <c:v>1.423E-2</c:v>
                </c:pt>
                <c:pt idx="5297">
                  <c:v>1.417E-2</c:v>
                </c:pt>
                <c:pt idx="5298">
                  <c:v>1.417E-2</c:v>
                </c:pt>
                <c:pt idx="5299">
                  <c:v>1.417E-2</c:v>
                </c:pt>
                <c:pt idx="5300">
                  <c:v>1.4120000000000001E-2</c:v>
                </c:pt>
                <c:pt idx="5301">
                  <c:v>1.4120000000000001E-2</c:v>
                </c:pt>
                <c:pt idx="5302">
                  <c:v>1.4120000000000001E-2</c:v>
                </c:pt>
                <c:pt idx="5303">
                  <c:v>1.406E-2</c:v>
                </c:pt>
                <c:pt idx="5304">
                  <c:v>1.406E-2</c:v>
                </c:pt>
                <c:pt idx="5305">
                  <c:v>1.406E-2</c:v>
                </c:pt>
                <c:pt idx="5306">
                  <c:v>1.406E-2</c:v>
                </c:pt>
                <c:pt idx="5307">
                  <c:v>1.401E-2</c:v>
                </c:pt>
                <c:pt idx="5308">
                  <c:v>1.401E-2</c:v>
                </c:pt>
                <c:pt idx="5309">
                  <c:v>1.401E-2</c:v>
                </c:pt>
                <c:pt idx="5310">
                  <c:v>1.401E-2</c:v>
                </c:pt>
                <c:pt idx="5311">
                  <c:v>1.3950000000000001E-2</c:v>
                </c:pt>
                <c:pt idx="5312">
                  <c:v>1.3950000000000001E-2</c:v>
                </c:pt>
                <c:pt idx="5313">
                  <c:v>1.3950000000000001E-2</c:v>
                </c:pt>
                <c:pt idx="5314">
                  <c:v>1.3899999999999999E-2</c:v>
                </c:pt>
                <c:pt idx="5315">
                  <c:v>1.3899999999999999E-2</c:v>
                </c:pt>
                <c:pt idx="5316">
                  <c:v>1.3899999999999999E-2</c:v>
                </c:pt>
                <c:pt idx="5317">
                  <c:v>1.3849999999999999E-2</c:v>
                </c:pt>
                <c:pt idx="5318">
                  <c:v>1.3849999999999999E-2</c:v>
                </c:pt>
                <c:pt idx="5319">
                  <c:v>1.379E-2</c:v>
                </c:pt>
                <c:pt idx="5320">
                  <c:v>1.379E-2</c:v>
                </c:pt>
                <c:pt idx="5321">
                  <c:v>1.379E-2</c:v>
                </c:pt>
                <c:pt idx="5322">
                  <c:v>1.379E-2</c:v>
                </c:pt>
                <c:pt idx="5323">
                  <c:v>1.374E-2</c:v>
                </c:pt>
                <c:pt idx="5324">
                  <c:v>1.374E-2</c:v>
                </c:pt>
                <c:pt idx="5325">
                  <c:v>1.374E-2</c:v>
                </c:pt>
                <c:pt idx="5326">
                  <c:v>1.3679999999999999E-2</c:v>
                </c:pt>
                <c:pt idx="5327">
                  <c:v>1.3679999999999999E-2</c:v>
                </c:pt>
                <c:pt idx="5328">
                  <c:v>1.3679999999999999E-2</c:v>
                </c:pt>
                <c:pt idx="5329">
                  <c:v>1.363E-2</c:v>
                </c:pt>
                <c:pt idx="5330">
                  <c:v>1.363E-2</c:v>
                </c:pt>
                <c:pt idx="5331">
                  <c:v>1.357E-2</c:v>
                </c:pt>
                <c:pt idx="5332">
                  <c:v>1.357E-2</c:v>
                </c:pt>
                <c:pt idx="5333">
                  <c:v>1.3520000000000001E-2</c:v>
                </c:pt>
                <c:pt idx="5334">
                  <c:v>1.3520000000000001E-2</c:v>
                </c:pt>
                <c:pt idx="5335">
                  <c:v>1.346E-2</c:v>
                </c:pt>
                <c:pt idx="5336">
                  <c:v>1.346E-2</c:v>
                </c:pt>
                <c:pt idx="5337">
                  <c:v>1.346E-2</c:v>
                </c:pt>
                <c:pt idx="5338">
                  <c:v>1.341E-2</c:v>
                </c:pt>
                <c:pt idx="5339">
                  <c:v>1.341E-2</c:v>
                </c:pt>
                <c:pt idx="5340">
                  <c:v>1.3350000000000001E-2</c:v>
                </c:pt>
                <c:pt idx="5341">
                  <c:v>1.3350000000000001E-2</c:v>
                </c:pt>
                <c:pt idx="5342">
                  <c:v>1.3350000000000001E-2</c:v>
                </c:pt>
                <c:pt idx="5343">
                  <c:v>1.3299999999999999E-2</c:v>
                </c:pt>
                <c:pt idx="5344">
                  <c:v>1.3299999999999999E-2</c:v>
                </c:pt>
                <c:pt idx="5345">
                  <c:v>1.325E-2</c:v>
                </c:pt>
                <c:pt idx="5346">
                  <c:v>1.325E-2</c:v>
                </c:pt>
                <c:pt idx="5347">
                  <c:v>1.319E-2</c:v>
                </c:pt>
                <c:pt idx="5348">
                  <c:v>1.319E-2</c:v>
                </c:pt>
                <c:pt idx="5349">
                  <c:v>1.3140000000000001E-2</c:v>
                </c:pt>
                <c:pt idx="5350">
                  <c:v>1.308E-2</c:v>
                </c:pt>
                <c:pt idx="5351">
                  <c:v>1.308E-2</c:v>
                </c:pt>
                <c:pt idx="5352">
                  <c:v>1.303E-2</c:v>
                </c:pt>
                <c:pt idx="5353">
                  <c:v>1.303E-2</c:v>
                </c:pt>
                <c:pt idx="5354">
                  <c:v>1.2970000000000001E-2</c:v>
                </c:pt>
                <c:pt idx="5355">
                  <c:v>1.2970000000000001E-2</c:v>
                </c:pt>
                <c:pt idx="5356">
                  <c:v>1.2919999999999999E-2</c:v>
                </c:pt>
                <c:pt idx="5357">
                  <c:v>1.2919999999999999E-2</c:v>
                </c:pt>
                <c:pt idx="5358">
                  <c:v>1.286E-2</c:v>
                </c:pt>
                <c:pt idx="5359">
                  <c:v>1.286E-2</c:v>
                </c:pt>
                <c:pt idx="5360">
                  <c:v>1.281E-2</c:v>
                </c:pt>
                <c:pt idx="5361">
                  <c:v>1.281E-2</c:v>
                </c:pt>
                <c:pt idx="5362">
                  <c:v>1.2760000000000001E-2</c:v>
                </c:pt>
                <c:pt idx="5363">
                  <c:v>1.2699999999999999E-2</c:v>
                </c:pt>
                <c:pt idx="5364">
                  <c:v>1.2699999999999999E-2</c:v>
                </c:pt>
                <c:pt idx="5365">
                  <c:v>1.265E-2</c:v>
                </c:pt>
                <c:pt idx="5366">
                  <c:v>1.259E-2</c:v>
                </c:pt>
                <c:pt idx="5367">
                  <c:v>1.259E-2</c:v>
                </c:pt>
                <c:pt idx="5368">
                  <c:v>1.2540000000000001E-2</c:v>
                </c:pt>
                <c:pt idx="5369">
                  <c:v>1.248E-2</c:v>
                </c:pt>
                <c:pt idx="5370">
                  <c:v>1.248E-2</c:v>
                </c:pt>
                <c:pt idx="5371">
                  <c:v>1.243E-2</c:v>
                </c:pt>
                <c:pt idx="5372">
                  <c:v>1.2370000000000001E-2</c:v>
                </c:pt>
                <c:pt idx="5373">
                  <c:v>1.2370000000000001E-2</c:v>
                </c:pt>
                <c:pt idx="5374">
                  <c:v>1.2319999999999999E-2</c:v>
                </c:pt>
                <c:pt idx="5375">
                  <c:v>1.2319999999999999E-2</c:v>
                </c:pt>
                <c:pt idx="5376">
                  <c:v>1.227E-2</c:v>
                </c:pt>
                <c:pt idx="5377">
                  <c:v>1.221E-2</c:v>
                </c:pt>
                <c:pt idx="5378">
                  <c:v>1.2160000000000001E-2</c:v>
                </c:pt>
                <c:pt idx="5379">
                  <c:v>1.2160000000000001E-2</c:v>
                </c:pt>
                <c:pt idx="5380">
                  <c:v>1.21E-2</c:v>
                </c:pt>
                <c:pt idx="5381">
                  <c:v>1.205E-2</c:v>
                </c:pt>
                <c:pt idx="5382">
                  <c:v>1.1990000000000001E-2</c:v>
                </c:pt>
                <c:pt idx="5383">
                  <c:v>1.1990000000000001E-2</c:v>
                </c:pt>
                <c:pt idx="5384">
                  <c:v>1.1939999999999999E-2</c:v>
                </c:pt>
                <c:pt idx="5385">
                  <c:v>1.188E-2</c:v>
                </c:pt>
                <c:pt idx="5386">
                  <c:v>1.183E-2</c:v>
                </c:pt>
                <c:pt idx="5387">
                  <c:v>1.183E-2</c:v>
                </c:pt>
                <c:pt idx="5388">
                  <c:v>1.1780000000000001E-2</c:v>
                </c:pt>
                <c:pt idx="5389">
                  <c:v>1.172E-2</c:v>
                </c:pt>
                <c:pt idx="5390">
                  <c:v>1.167E-2</c:v>
                </c:pt>
                <c:pt idx="5391">
                  <c:v>1.167E-2</c:v>
                </c:pt>
                <c:pt idx="5392">
                  <c:v>1.1610000000000001E-2</c:v>
                </c:pt>
                <c:pt idx="5393">
                  <c:v>1.1560000000000001E-2</c:v>
                </c:pt>
                <c:pt idx="5394">
                  <c:v>1.15E-2</c:v>
                </c:pt>
                <c:pt idx="5395">
                  <c:v>1.145E-2</c:v>
                </c:pt>
                <c:pt idx="5396">
                  <c:v>1.145E-2</c:v>
                </c:pt>
                <c:pt idx="5397">
                  <c:v>1.1390000000000001E-2</c:v>
                </c:pt>
                <c:pt idx="5398">
                  <c:v>1.1339999999999999E-2</c:v>
                </c:pt>
                <c:pt idx="5399">
                  <c:v>1.129E-2</c:v>
                </c:pt>
                <c:pt idx="5400">
                  <c:v>1.123E-2</c:v>
                </c:pt>
                <c:pt idx="5401">
                  <c:v>1.1180000000000001E-2</c:v>
                </c:pt>
                <c:pt idx="5402">
                  <c:v>1.112E-2</c:v>
                </c:pt>
                <c:pt idx="5403">
                  <c:v>1.112E-2</c:v>
                </c:pt>
                <c:pt idx="5404">
                  <c:v>1.107E-2</c:v>
                </c:pt>
                <c:pt idx="5405">
                  <c:v>1.1010000000000001E-2</c:v>
                </c:pt>
                <c:pt idx="5406">
                  <c:v>1.0959999999999999E-2</c:v>
                </c:pt>
                <c:pt idx="5407">
                  <c:v>1.09E-2</c:v>
                </c:pt>
                <c:pt idx="5408">
                  <c:v>1.085E-2</c:v>
                </c:pt>
                <c:pt idx="5409">
                  <c:v>1.0800000000000001E-2</c:v>
                </c:pt>
                <c:pt idx="5410">
                  <c:v>1.0800000000000001E-2</c:v>
                </c:pt>
                <c:pt idx="5411">
                  <c:v>1.074E-2</c:v>
                </c:pt>
                <c:pt idx="5412">
                  <c:v>1.069E-2</c:v>
                </c:pt>
                <c:pt idx="5413">
                  <c:v>1.0630000000000001E-2</c:v>
                </c:pt>
                <c:pt idx="5414">
                  <c:v>1.0580000000000001E-2</c:v>
                </c:pt>
                <c:pt idx="5415">
                  <c:v>1.052E-2</c:v>
                </c:pt>
                <c:pt idx="5416">
                  <c:v>1.047E-2</c:v>
                </c:pt>
                <c:pt idx="5417">
                  <c:v>1.0410000000000001E-2</c:v>
                </c:pt>
                <c:pt idx="5418">
                  <c:v>1.0359999999999999E-2</c:v>
                </c:pt>
                <c:pt idx="5419">
                  <c:v>1.031E-2</c:v>
                </c:pt>
                <c:pt idx="5420">
                  <c:v>1.025E-2</c:v>
                </c:pt>
                <c:pt idx="5421">
                  <c:v>1.0200000000000001E-2</c:v>
                </c:pt>
                <c:pt idx="5422">
                  <c:v>1.0200000000000001E-2</c:v>
                </c:pt>
                <c:pt idx="5423">
                  <c:v>1.014E-2</c:v>
                </c:pt>
                <c:pt idx="5424">
                  <c:v>1.009E-2</c:v>
                </c:pt>
                <c:pt idx="5425">
                  <c:v>1.0030000000000001E-2</c:v>
                </c:pt>
                <c:pt idx="5426">
                  <c:v>9.9799999999999993E-3</c:v>
                </c:pt>
                <c:pt idx="5427">
                  <c:v>9.92E-3</c:v>
                </c:pt>
                <c:pt idx="5428">
                  <c:v>9.8700000000000003E-3</c:v>
                </c:pt>
                <c:pt idx="5429">
                  <c:v>9.8200000000000006E-3</c:v>
                </c:pt>
                <c:pt idx="5430">
                  <c:v>9.7599999999999996E-3</c:v>
                </c:pt>
                <c:pt idx="5431">
                  <c:v>9.7099999999999999E-3</c:v>
                </c:pt>
                <c:pt idx="5432">
                  <c:v>9.6500000000000006E-3</c:v>
                </c:pt>
                <c:pt idx="5433">
                  <c:v>9.5999999999999992E-3</c:v>
                </c:pt>
                <c:pt idx="5434">
                  <c:v>9.5399999999999999E-3</c:v>
                </c:pt>
                <c:pt idx="5435">
                  <c:v>9.4900000000000002E-3</c:v>
                </c:pt>
                <c:pt idx="5436">
                  <c:v>9.4900000000000002E-3</c:v>
                </c:pt>
                <c:pt idx="5437">
                  <c:v>9.4299999999999991E-3</c:v>
                </c:pt>
                <c:pt idx="5438">
                  <c:v>9.3799999999999994E-3</c:v>
                </c:pt>
                <c:pt idx="5439">
                  <c:v>9.3299999999999998E-3</c:v>
                </c:pt>
                <c:pt idx="5440">
                  <c:v>9.2700000000000005E-3</c:v>
                </c:pt>
                <c:pt idx="5441">
                  <c:v>9.2200000000000008E-3</c:v>
                </c:pt>
                <c:pt idx="5442">
                  <c:v>9.1599999999999997E-3</c:v>
                </c:pt>
                <c:pt idx="5443">
                  <c:v>9.11E-3</c:v>
                </c:pt>
                <c:pt idx="5444">
                  <c:v>9.0500000000000008E-3</c:v>
                </c:pt>
                <c:pt idx="5445">
                  <c:v>8.9999999999999993E-3</c:v>
                </c:pt>
                <c:pt idx="5446">
                  <c:v>8.94E-3</c:v>
                </c:pt>
                <c:pt idx="5447">
                  <c:v>8.8900000000000003E-3</c:v>
                </c:pt>
                <c:pt idx="5448">
                  <c:v>8.8900000000000003E-3</c:v>
                </c:pt>
                <c:pt idx="5449">
                  <c:v>8.8400000000000006E-3</c:v>
                </c:pt>
                <c:pt idx="5450">
                  <c:v>8.7799999999999996E-3</c:v>
                </c:pt>
                <c:pt idx="5451">
                  <c:v>8.7299999999999999E-3</c:v>
                </c:pt>
                <c:pt idx="5452">
                  <c:v>8.6700000000000006E-3</c:v>
                </c:pt>
                <c:pt idx="5453">
                  <c:v>8.6199999999999992E-3</c:v>
                </c:pt>
                <c:pt idx="5454">
                  <c:v>8.6199999999999992E-3</c:v>
                </c:pt>
                <c:pt idx="5455">
                  <c:v>8.5599999999999999E-3</c:v>
                </c:pt>
                <c:pt idx="5456">
                  <c:v>8.5100000000000002E-3</c:v>
                </c:pt>
                <c:pt idx="5457">
                  <c:v>8.4499999999999992E-3</c:v>
                </c:pt>
                <c:pt idx="5458">
                  <c:v>8.3999999999999995E-3</c:v>
                </c:pt>
                <c:pt idx="5459">
                  <c:v>8.3499999999999998E-3</c:v>
                </c:pt>
                <c:pt idx="5460">
                  <c:v>8.3499999999999998E-3</c:v>
                </c:pt>
                <c:pt idx="5461">
                  <c:v>8.2900000000000005E-3</c:v>
                </c:pt>
                <c:pt idx="5462">
                  <c:v>8.2400000000000008E-3</c:v>
                </c:pt>
                <c:pt idx="5463">
                  <c:v>8.1799999999999998E-3</c:v>
                </c:pt>
                <c:pt idx="5464">
                  <c:v>8.1300000000000001E-3</c:v>
                </c:pt>
                <c:pt idx="5465">
                  <c:v>8.1300000000000001E-3</c:v>
                </c:pt>
                <c:pt idx="5466">
                  <c:v>8.0700000000000008E-3</c:v>
                </c:pt>
                <c:pt idx="5467">
                  <c:v>8.0199999999999994E-3</c:v>
                </c:pt>
                <c:pt idx="5468">
                  <c:v>7.9600000000000001E-3</c:v>
                </c:pt>
                <c:pt idx="5469">
                  <c:v>7.9600000000000001E-3</c:v>
                </c:pt>
                <c:pt idx="5470">
                  <c:v>7.9100000000000004E-3</c:v>
                </c:pt>
                <c:pt idx="5471">
                  <c:v>7.8600000000000007E-3</c:v>
                </c:pt>
                <c:pt idx="5472">
                  <c:v>7.8600000000000007E-3</c:v>
                </c:pt>
                <c:pt idx="5473">
                  <c:v>7.7999999999999996E-3</c:v>
                </c:pt>
                <c:pt idx="5474">
                  <c:v>7.7499999999999999E-3</c:v>
                </c:pt>
                <c:pt idx="5475">
                  <c:v>7.6899999999999998E-3</c:v>
                </c:pt>
                <c:pt idx="5476">
                  <c:v>7.6899999999999998E-3</c:v>
                </c:pt>
                <c:pt idx="5477">
                  <c:v>7.6400000000000001E-3</c:v>
                </c:pt>
                <c:pt idx="5478">
                  <c:v>7.5799999999999999E-3</c:v>
                </c:pt>
                <c:pt idx="5479">
                  <c:v>7.5799999999999999E-3</c:v>
                </c:pt>
                <c:pt idx="5480">
                  <c:v>7.5300000000000002E-3</c:v>
                </c:pt>
                <c:pt idx="5481">
                  <c:v>7.4700000000000001E-3</c:v>
                </c:pt>
                <c:pt idx="5482">
                  <c:v>7.4700000000000001E-3</c:v>
                </c:pt>
                <c:pt idx="5483">
                  <c:v>7.4200000000000004E-3</c:v>
                </c:pt>
                <c:pt idx="5484">
                  <c:v>7.4200000000000004E-3</c:v>
                </c:pt>
                <c:pt idx="5485">
                  <c:v>7.3699999999999998E-3</c:v>
                </c:pt>
                <c:pt idx="5486">
                  <c:v>7.3699999999999998E-3</c:v>
                </c:pt>
                <c:pt idx="5487">
                  <c:v>7.3099999999999997E-3</c:v>
                </c:pt>
                <c:pt idx="5488">
                  <c:v>7.3099999999999997E-3</c:v>
                </c:pt>
                <c:pt idx="5489">
                  <c:v>7.26E-3</c:v>
                </c:pt>
                <c:pt idx="5490">
                  <c:v>7.26E-3</c:v>
                </c:pt>
                <c:pt idx="5491">
                  <c:v>7.1999999999999998E-3</c:v>
                </c:pt>
                <c:pt idx="5492">
                  <c:v>7.1500000000000001E-3</c:v>
                </c:pt>
                <c:pt idx="5493">
                  <c:v>7.1500000000000001E-3</c:v>
                </c:pt>
                <c:pt idx="5494">
                  <c:v>7.0899999999999999E-3</c:v>
                </c:pt>
                <c:pt idx="5495">
                  <c:v>7.0899999999999999E-3</c:v>
                </c:pt>
                <c:pt idx="5496">
                  <c:v>7.0400000000000003E-3</c:v>
                </c:pt>
                <c:pt idx="5497">
                  <c:v>7.0400000000000003E-3</c:v>
                </c:pt>
                <c:pt idx="5498">
                  <c:v>7.0400000000000003E-3</c:v>
                </c:pt>
                <c:pt idx="5499">
                  <c:v>6.9800000000000001E-3</c:v>
                </c:pt>
                <c:pt idx="5500">
                  <c:v>6.9800000000000001E-3</c:v>
                </c:pt>
                <c:pt idx="5501">
                  <c:v>6.9800000000000001E-3</c:v>
                </c:pt>
                <c:pt idx="5502">
                  <c:v>6.9300000000000004E-3</c:v>
                </c:pt>
                <c:pt idx="5503">
                  <c:v>6.9300000000000004E-3</c:v>
                </c:pt>
                <c:pt idx="5504">
                  <c:v>6.8700000000000002E-3</c:v>
                </c:pt>
                <c:pt idx="5505">
                  <c:v>6.8700000000000002E-3</c:v>
                </c:pt>
                <c:pt idx="5506">
                  <c:v>6.8700000000000002E-3</c:v>
                </c:pt>
                <c:pt idx="5507">
                  <c:v>6.8199999999999997E-3</c:v>
                </c:pt>
                <c:pt idx="5508">
                  <c:v>6.8199999999999997E-3</c:v>
                </c:pt>
                <c:pt idx="5509">
                  <c:v>6.8199999999999997E-3</c:v>
                </c:pt>
                <c:pt idx="5510">
                  <c:v>6.77E-3</c:v>
                </c:pt>
                <c:pt idx="5511">
                  <c:v>6.77E-3</c:v>
                </c:pt>
                <c:pt idx="5512">
                  <c:v>6.77E-3</c:v>
                </c:pt>
                <c:pt idx="5513">
                  <c:v>6.7099999999999998E-3</c:v>
                </c:pt>
                <c:pt idx="5514">
                  <c:v>6.7099999999999998E-3</c:v>
                </c:pt>
                <c:pt idx="5515">
                  <c:v>6.7099999999999998E-3</c:v>
                </c:pt>
                <c:pt idx="5516">
                  <c:v>6.7099999999999998E-3</c:v>
                </c:pt>
                <c:pt idx="5517">
                  <c:v>6.7099999999999998E-3</c:v>
                </c:pt>
                <c:pt idx="5518">
                  <c:v>6.6600000000000001E-3</c:v>
                </c:pt>
                <c:pt idx="5519">
                  <c:v>6.6600000000000001E-3</c:v>
                </c:pt>
                <c:pt idx="5520">
                  <c:v>6.6600000000000001E-3</c:v>
                </c:pt>
                <c:pt idx="5521">
                  <c:v>6.6600000000000001E-3</c:v>
                </c:pt>
                <c:pt idx="5522">
                  <c:v>6.6E-3</c:v>
                </c:pt>
                <c:pt idx="5523">
                  <c:v>6.6E-3</c:v>
                </c:pt>
                <c:pt idx="5524">
                  <c:v>6.6E-3</c:v>
                </c:pt>
                <c:pt idx="5525">
                  <c:v>6.6E-3</c:v>
                </c:pt>
                <c:pt idx="5526">
                  <c:v>6.6E-3</c:v>
                </c:pt>
                <c:pt idx="5527">
                  <c:v>6.5500000000000003E-3</c:v>
                </c:pt>
                <c:pt idx="5528">
                  <c:v>6.5500000000000003E-3</c:v>
                </c:pt>
                <c:pt idx="5529">
                  <c:v>6.5500000000000003E-3</c:v>
                </c:pt>
                <c:pt idx="5530">
                  <c:v>6.5500000000000003E-3</c:v>
                </c:pt>
                <c:pt idx="5531">
                  <c:v>6.5500000000000003E-3</c:v>
                </c:pt>
                <c:pt idx="5532">
                  <c:v>6.5500000000000003E-3</c:v>
                </c:pt>
                <c:pt idx="5533">
                  <c:v>6.5500000000000003E-3</c:v>
                </c:pt>
                <c:pt idx="5534">
                  <c:v>6.5500000000000003E-3</c:v>
                </c:pt>
                <c:pt idx="5535">
                  <c:v>6.4900000000000001E-3</c:v>
                </c:pt>
                <c:pt idx="5536">
                  <c:v>6.4900000000000001E-3</c:v>
                </c:pt>
                <c:pt idx="5537">
                  <c:v>6.4900000000000001E-3</c:v>
                </c:pt>
                <c:pt idx="5538">
                  <c:v>6.4900000000000001E-3</c:v>
                </c:pt>
                <c:pt idx="5539">
                  <c:v>6.4900000000000001E-3</c:v>
                </c:pt>
                <c:pt idx="5540">
                  <c:v>6.4900000000000001E-3</c:v>
                </c:pt>
                <c:pt idx="5541">
                  <c:v>6.4900000000000001E-3</c:v>
                </c:pt>
                <c:pt idx="5542">
                  <c:v>6.4900000000000001E-3</c:v>
                </c:pt>
                <c:pt idx="5543">
                  <c:v>6.4400000000000004E-3</c:v>
                </c:pt>
                <c:pt idx="5544">
                  <c:v>6.4400000000000004E-3</c:v>
                </c:pt>
                <c:pt idx="5545">
                  <c:v>6.4400000000000004E-3</c:v>
                </c:pt>
                <c:pt idx="5546">
                  <c:v>6.4400000000000004E-3</c:v>
                </c:pt>
                <c:pt idx="5547">
                  <c:v>6.4400000000000004E-3</c:v>
                </c:pt>
                <c:pt idx="5548">
                  <c:v>6.4400000000000004E-3</c:v>
                </c:pt>
                <c:pt idx="5549">
                  <c:v>6.4400000000000004E-3</c:v>
                </c:pt>
                <c:pt idx="5550">
                  <c:v>6.4400000000000004E-3</c:v>
                </c:pt>
                <c:pt idx="5551">
                  <c:v>6.4400000000000004E-3</c:v>
                </c:pt>
                <c:pt idx="5552">
                  <c:v>6.4400000000000004E-3</c:v>
                </c:pt>
                <c:pt idx="5553">
                  <c:v>6.4400000000000004E-3</c:v>
                </c:pt>
                <c:pt idx="5554">
                  <c:v>6.4400000000000004E-3</c:v>
                </c:pt>
                <c:pt idx="5555">
                  <c:v>6.4400000000000004E-3</c:v>
                </c:pt>
                <c:pt idx="5556">
                  <c:v>6.3800000000000003E-3</c:v>
                </c:pt>
                <c:pt idx="5557">
                  <c:v>6.3800000000000003E-3</c:v>
                </c:pt>
                <c:pt idx="5558">
                  <c:v>6.3800000000000003E-3</c:v>
                </c:pt>
                <c:pt idx="5559">
                  <c:v>6.3800000000000003E-3</c:v>
                </c:pt>
                <c:pt idx="5560">
                  <c:v>6.3800000000000003E-3</c:v>
                </c:pt>
                <c:pt idx="5561">
                  <c:v>6.3800000000000003E-3</c:v>
                </c:pt>
                <c:pt idx="5562">
                  <c:v>6.3800000000000003E-3</c:v>
                </c:pt>
                <c:pt idx="5563">
                  <c:v>6.3800000000000003E-3</c:v>
                </c:pt>
                <c:pt idx="5564">
                  <c:v>6.3800000000000003E-3</c:v>
                </c:pt>
                <c:pt idx="5565">
                  <c:v>6.3299999999999997E-3</c:v>
                </c:pt>
                <c:pt idx="5566">
                  <c:v>6.3299999999999997E-3</c:v>
                </c:pt>
                <c:pt idx="5567">
                  <c:v>6.3299999999999997E-3</c:v>
                </c:pt>
                <c:pt idx="5568">
                  <c:v>6.3299999999999997E-3</c:v>
                </c:pt>
                <c:pt idx="5569">
                  <c:v>6.3299999999999997E-3</c:v>
                </c:pt>
                <c:pt idx="5570">
                  <c:v>6.3299999999999997E-3</c:v>
                </c:pt>
                <c:pt idx="5571">
                  <c:v>6.3299999999999997E-3</c:v>
                </c:pt>
                <c:pt idx="5572">
                  <c:v>6.3299999999999997E-3</c:v>
                </c:pt>
                <c:pt idx="5573">
                  <c:v>6.28E-3</c:v>
                </c:pt>
                <c:pt idx="5574">
                  <c:v>6.28E-3</c:v>
                </c:pt>
                <c:pt idx="5575">
                  <c:v>6.28E-3</c:v>
                </c:pt>
                <c:pt idx="5576">
                  <c:v>6.28E-3</c:v>
                </c:pt>
                <c:pt idx="5577">
                  <c:v>6.28E-3</c:v>
                </c:pt>
                <c:pt idx="5578">
                  <c:v>6.2199999999999998E-3</c:v>
                </c:pt>
                <c:pt idx="5579">
                  <c:v>6.2199999999999998E-3</c:v>
                </c:pt>
                <c:pt idx="5580">
                  <c:v>6.2199999999999998E-3</c:v>
                </c:pt>
                <c:pt idx="5581">
                  <c:v>6.2199999999999998E-3</c:v>
                </c:pt>
                <c:pt idx="5582">
                  <c:v>6.2199999999999998E-3</c:v>
                </c:pt>
                <c:pt idx="5583">
                  <c:v>6.2199999999999998E-3</c:v>
                </c:pt>
                <c:pt idx="5584">
                  <c:v>6.1700000000000001E-3</c:v>
                </c:pt>
                <c:pt idx="5585">
                  <c:v>6.1700000000000001E-3</c:v>
                </c:pt>
                <c:pt idx="5586">
                  <c:v>6.1700000000000001E-3</c:v>
                </c:pt>
                <c:pt idx="5587">
                  <c:v>6.1700000000000001E-3</c:v>
                </c:pt>
                <c:pt idx="5588">
                  <c:v>6.11E-3</c:v>
                </c:pt>
                <c:pt idx="5589">
                  <c:v>6.11E-3</c:v>
                </c:pt>
                <c:pt idx="5590">
                  <c:v>6.11E-3</c:v>
                </c:pt>
                <c:pt idx="5591">
                  <c:v>6.0600000000000003E-3</c:v>
                </c:pt>
                <c:pt idx="5592">
                  <c:v>6.0600000000000003E-3</c:v>
                </c:pt>
                <c:pt idx="5593">
                  <c:v>6.0600000000000003E-3</c:v>
                </c:pt>
                <c:pt idx="5594">
                  <c:v>6.0000000000000001E-3</c:v>
                </c:pt>
                <c:pt idx="5595">
                  <c:v>6.0000000000000001E-3</c:v>
                </c:pt>
                <c:pt idx="5596">
                  <c:v>6.0000000000000001E-3</c:v>
                </c:pt>
                <c:pt idx="5597">
                  <c:v>5.9500000000000004E-3</c:v>
                </c:pt>
                <c:pt idx="5598">
                  <c:v>5.9500000000000004E-3</c:v>
                </c:pt>
                <c:pt idx="5599">
                  <c:v>5.9500000000000004E-3</c:v>
                </c:pt>
                <c:pt idx="5600">
                  <c:v>5.8900000000000003E-3</c:v>
                </c:pt>
                <c:pt idx="5601">
                  <c:v>5.8900000000000003E-3</c:v>
                </c:pt>
                <c:pt idx="5602">
                  <c:v>5.8900000000000003E-3</c:v>
                </c:pt>
                <c:pt idx="5603">
                  <c:v>5.8399999999999997E-3</c:v>
                </c:pt>
                <c:pt idx="5604">
                  <c:v>5.8399999999999997E-3</c:v>
                </c:pt>
                <c:pt idx="5605">
                  <c:v>5.79E-3</c:v>
                </c:pt>
                <c:pt idx="5606">
                  <c:v>5.79E-3</c:v>
                </c:pt>
                <c:pt idx="5607">
                  <c:v>5.7299999999999999E-3</c:v>
                </c:pt>
                <c:pt idx="5608">
                  <c:v>5.7299999999999999E-3</c:v>
                </c:pt>
                <c:pt idx="5609">
                  <c:v>5.6800000000000002E-3</c:v>
                </c:pt>
                <c:pt idx="5610">
                  <c:v>5.6800000000000002E-3</c:v>
                </c:pt>
                <c:pt idx="5611">
                  <c:v>5.6800000000000002E-3</c:v>
                </c:pt>
                <c:pt idx="5612">
                  <c:v>5.62E-3</c:v>
                </c:pt>
                <c:pt idx="5613">
                  <c:v>5.62E-3</c:v>
                </c:pt>
                <c:pt idx="5614">
                  <c:v>5.5700000000000003E-3</c:v>
                </c:pt>
                <c:pt idx="5615">
                  <c:v>5.5700000000000003E-3</c:v>
                </c:pt>
                <c:pt idx="5616">
                  <c:v>5.5100000000000001E-3</c:v>
                </c:pt>
                <c:pt idx="5617">
                  <c:v>5.5100000000000001E-3</c:v>
                </c:pt>
                <c:pt idx="5618">
                  <c:v>5.4599999999999996E-3</c:v>
                </c:pt>
                <c:pt idx="5619">
                  <c:v>5.4599999999999996E-3</c:v>
                </c:pt>
                <c:pt idx="5620">
                  <c:v>5.4000000000000003E-3</c:v>
                </c:pt>
                <c:pt idx="5621">
                  <c:v>5.3499999999999997E-3</c:v>
                </c:pt>
                <c:pt idx="5622">
                  <c:v>5.3499999999999997E-3</c:v>
                </c:pt>
                <c:pt idx="5623">
                  <c:v>5.3E-3</c:v>
                </c:pt>
                <c:pt idx="5624">
                  <c:v>5.3E-3</c:v>
                </c:pt>
                <c:pt idx="5625">
                  <c:v>5.2399999999999999E-3</c:v>
                </c:pt>
                <c:pt idx="5626">
                  <c:v>5.1900000000000002E-3</c:v>
                </c:pt>
                <c:pt idx="5627">
                  <c:v>5.1900000000000002E-3</c:v>
                </c:pt>
                <c:pt idx="5628">
                  <c:v>5.13E-3</c:v>
                </c:pt>
                <c:pt idx="5629">
                  <c:v>5.13E-3</c:v>
                </c:pt>
                <c:pt idx="5630">
                  <c:v>5.0800000000000003E-3</c:v>
                </c:pt>
                <c:pt idx="5631">
                  <c:v>5.0200000000000002E-3</c:v>
                </c:pt>
                <c:pt idx="5632">
                  <c:v>5.0200000000000002E-3</c:v>
                </c:pt>
                <c:pt idx="5633">
                  <c:v>4.9699999999999996E-3</c:v>
                </c:pt>
                <c:pt idx="5634">
                  <c:v>4.9100000000000003E-3</c:v>
                </c:pt>
                <c:pt idx="5635">
                  <c:v>4.9100000000000003E-3</c:v>
                </c:pt>
                <c:pt idx="5636">
                  <c:v>4.8599999999999997E-3</c:v>
                </c:pt>
                <c:pt idx="5637">
                  <c:v>4.81E-3</c:v>
                </c:pt>
                <c:pt idx="5638">
                  <c:v>4.81E-3</c:v>
                </c:pt>
                <c:pt idx="5639">
                  <c:v>4.7499999999999999E-3</c:v>
                </c:pt>
                <c:pt idx="5640">
                  <c:v>4.7000000000000002E-3</c:v>
                </c:pt>
                <c:pt idx="5641">
                  <c:v>4.64E-3</c:v>
                </c:pt>
                <c:pt idx="5642">
                  <c:v>4.64E-3</c:v>
                </c:pt>
                <c:pt idx="5643">
                  <c:v>4.5900000000000003E-3</c:v>
                </c:pt>
                <c:pt idx="5644">
                  <c:v>4.5300000000000002E-3</c:v>
                </c:pt>
                <c:pt idx="5645">
                  <c:v>4.5300000000000002E-3</c:v>
                </c:pt>
                <c:pt idx="5646">
                  <c:v>4.4799999999999996E-3</c:v>
                </c:pt>
                <c:pt idx="5647">
                  <c:v>4.4200000000000003E-3</c:v>
                </c:pt>
                <c:pt idx="5648">
                  <c:v>4.4200000000000003E-3</c:v>
                </c:pt>
                <c:pt idx="5649">
                  <c:v>4.3699999999999998E-3</c:v>
                </c:pt>
                <c:pt idx="5650">
                  <c:v>4.3200000000000001E-3</c:v>
                </c:pt>
                <c:pt idx="5651">
                  <c:v>4.2599999999999999E-3</c:v>
                </c:pt>
                <c:pt idx="5652">
                  <c:v>4.2599999999999999E-3</c:v>
                </c:pt>
                <c:pt idx="5653">
                  <c:v>4.2100000000000002E-3</c:v>
                </c:pt>
                <c:pt idx="5654">
                  <c:v>4.15E-3</c:v>
                </c:pt>
                <c:pt idx="5655">
                  <c:v>4.1000000000000003E-3</c:v>
                </c:pt>
                <c:pt idx="5656">
                  <c:v>4.0400000000000002E-3</c:v>
                </c:pt>
                <c:pt idx="5657">
                  <c:v>4.0400000000000002E-3</c:v>
                </c:pt>
                <c:pt idx="5658">
                  <c:v>3.9899999999999996E-3</c:v>
                </c:pt>
                <c:pt idx="5659">
                  <c:v>3.9300000000000003E-3</c:v>
                </c:pt>
                <c:pt idx="5660">
                  <c:v>3.9300000000000003E-3</c:v>
                </c:pt>
                <c:pt idx="5661">
                  <c:v>3.8800000000000002E-3</c:v>
                </c:pt>
                <c:pt idx="5662">
                  <c:v>3.8300000000000001E-3</c:v>
                </c:pt>
                <c:pt idx="5663">
                  <c:v>3.7699999999999999E-3</c:v>
                </c:pt>
                <c:pt idx="5664">
                  <c:v>3.7699999999999999E-3</c:v>
                </c:pt>
                <c:pt idx="5665">
                  <c:v>3.7200000000000002E-3</c:v>
                </c:pt>
                <c:pt idx="5666">
                  <c:v>3.6600000000000001E-3</c:v>
                </c:pt>
                <c:pt idx="5667">
                  <c:v>3.6099999999999999E-3</c:v>
                </c:pt>
                <c:pt idx="5668">
                  <c:v>3.5500000000000002E-3</c:v>
                </c:pt>
                <c:pt idx="5669">
                  <c:v>3.5500000000000002E-3</c:v>
                </c:pt>
                <c:pt idx="5670">
                  <c:v>3.5000000000000001E-3</c:v>
                </c:pt>
                <c:pt idx="5671">
                  <c:v>3.4399999999999999E-3</c:v>
                </c:pt>
                <c:pt idx="5672">
                  <c:v>3.3899999999999998E-3</c:v>
                </c:pt>
                <c:pt idx="5673">
                  <c:v>3.3400000000000001E-3</c:v>
                </c:pt>
                <c:pt idx="5674">
                  <c:v>3.3400000000000001E-3</c:v>
                </c:pt>
                <c:pt idx="5675">
                  <c:v>3.2799999999999999E-3</c:v>
                </c:pt>
                <c:pt idx="5676">
                  <c:v>3.2299999999999998E-3</c:v>
                </c:pt>
                <c:pt idx="5677">
                  <c:v>3.2299999999999998E-3</c:v>
                </c:pt>
                <c:pt idx="5678">
                  <c:v>3.1700000000000001E-3</c:v>
                </c:pt>
                <c:pt idx="5679">
                  <c:v>3.1199999999999999E-3</c:v>
                </c:pt>
                <c:pt idx="5680">
                  <c:v>3.0599999999999998E-3</c:v>
                </c:pt>
                <c:pt idx="5681">
                  <c:v>3.0599999999999998E-3</c:v>
                </c:pt>
                <c:pt idx="5682">
                  <c:v>3.0100000000000001E-3</c:v>
                </c:pt>
                <c:pt idx="5683">
                  <c:v>2.9499999999999999E-3</c:v>
                </c:pt>
                <c:pt idx="5684">
                  <c:v>2.8999999999999998E-3</c:v>
                </c:pt>
                <c:pt idx="5685">
                  <c:v>2.8500000000000001E-3</c:v>
                </c:pt>
                <c:pt idx="5686">
                  <c:v>2.8500000000000001E-3</c:v>
                </c:pt>
                <c:pt idx="5687">
                  <c:v>2.7899999999999999E-3</c:v>
                </c:pt>
                <c:pt idx="5688">
                  <c:v>2.7399999999999998E-3</c:v>
                </c:pt>
                <c:pt idx="5689">
                  <c:v>2.6800000000000001E-3</c:v>
                </c:pt>
                <c:pt idx="5690">
                  <c:v>2.6800000000000001E-3</c:v>
                </c:pt>
                <c:pt idx="5691">
                  <c:v>2.63E-3</c:v>
                </c:pt>
                <c:pt idx="5692">
                  <c:v>2.5699999999999998E-3</c:v>
                </c:pt>
                <c:pt idx="5693">
                  <c:v>2.5699999999999998E-3</c:v>
                </c:pt>
                <c:pt idx="5694">
                  <c:v>2.5200000000000001E-3</c:v>
                </c:pt>
                <c:pt idx="5695">
                  <c:v>2.4599999999999999E-3</c:v>
                </c:pt>
                <c:pt idx="5696">
                  <c:v>2.4599999999999999E-3</c:v>
                </c:pt>
                <c:pt idx="5697">
                  <c:v>2.4099999999999998E-3</c:v>
                </c:pt>
                <c:pt idx="5698">
                  <c:v>2.3600000000000001E-3</c:v>
                </c:pt>
                <c:pt idx="5699">
                  <c:v>2.3E-3</c:v>
                </c:pt>
                <c:pt idx="5700">
                  <c:v>2.3E-3</c:v>
                </c:pt>
                <c:pt idx="5701">
                  <c:v>2.2499999999999998E-3</c:v>
                </c:pt>
                <c:pt idx="5702">
                  <c:v>2.1900000000000001E-3</c:v>
                </c:pt>
                <c:pt idx="5703">
                  <c:v>2.14E-3</c:v>
                </c:pt>
                <c:pt idx="5704">
                  <c:v>2.14E-3</c:v>
                </c:pt>
                <c:pt idx="5705">
                  <c:v>2.0799999999999998E-3</c:v>
                </c:pt>
                <c:pt idx="5706">
                  <c:v>2.0300000000000001E-3</c:v>
                </c:pt>
                <c:pt idx="5707">
                  <c:v>2.0300000000000001E-3</c:v>
                </c:pt>
                <c:pt idx="5708">
                  <c:v>1.97E-3</c:v>
                </c:pt>
                <c:pt idx="5709">
                  <c:v>1.92E-3</c:v>
                </c:pt>
                <c:pt idx="5710">
                  <c:v>1.92E-3</c:v>
                </c:pt>
                <c:pt idx="5711">
                  <c:v>1.8699999999999999E-3</c:v>
                </c:pt>
                <c:pt idx="5712">
                  <c:v>1.8699999999999999E-3</c:v>
                </c:pt>
                <c:pt idx="5713">
                  <c:v>1.81E-3</c:v>
                </c:pt>
                <c:pt idx="5714">
                  <c:v>1.7600000000000001E-3</c:v>
                </c:pt>
                <c:pt idx="5715">
                  <c:v>1.7600000000000001E-3</c:v>
                </c:pt>
                <c:pt idx="5716">
                  <c:v>1.6999999999999999E-3</c:v>
                </c:pt>
                <c:pt idx="5717">
                  <c:v>1.65E-3</c:v>
                </c:pt>
                <c:pt idx="5718">
                  <c:v>1.5900000000000001E-3</c:v>
                </c:pt>
                <c:pt idx="5719">
                  <c:v>1.5900000000000001E-3</c:v>
                </c:pt>
                <c:pt idx="5720">
                  <c:v>1.5399999999999999E-3</c:v>
                </c:pt>
                <c:pt idx="5721">
                  <c:v>1.5399999999999999E-3</c:v>
                </c:pt>
                <c:pt idx="5722">
                  <c:v>1.48E-3</c:v>
                </c:pt>
                <c:pt idx="5723">
                  <c:v>1.4300000000000001E-3</c:v>
                </c:pt>
                <c:pt idx="5724">
                  <c:v>1.4300000000000001E-3</c:v>
                </c:pt>
                <c:pt idx="5725">
                  <c:v>1.3799999999999999E-3</c:v>
                </c:pt>
                <c:pt idx="5726">
                  <c:v>1.3799999999999999E-3</c:v>
                </c:pt>
                <c:pt idx="5727">
                  <c:v>1.32E-3</c:v>
                </c:pt>
                <c:pt idx="5728">
                  <c:v>1.32E-3</c:v>
                </c:pt>
                <c:pt idx="5729">
                  <c:v>1.2700000000000001E-3</c:v>
                </c:pt>
                <c:pt idx="5730">
                  <c:v>1.2099999999999999E-3</c:v>
                </c:pt>
                <c:pt idx="5731">
                  <c:v>1.2099999999999999E-3</c:v>
                </c:pt>
                <c:pt idx="5732">
                  <c:v>1.16E-3</c:v>
                </c:pt>
                <c:pt idx="5733">
                  <c:v>1.1000000000000001E-3</c:v>
                </c:pt>
                <c:pt idx="5734">
                  <c:v>1.1000000000000001E-3</c:v>
                </c:pt>
                <c:pt idx="5735">
                  <c:v>1.0499999999999999E-3</c:v>
                </c:pt>
                <c:pt idx="5736">
                  <c:v>1.0499999999999999E-3</c:v>
                </c:pt>
                <c:pt idx="5737">
                  <c:v>9.8999999999999999E-4</c:v>
                </c:pt>
                <c:pt idx="5738">
                  <c:v>9.8999999999999999E-4</c:v>
                </c:pt>
                <c:pt idx="5739">
                  <c:v>9.3999999999999997E-4</c:v>
                </c:pt>
                <c:pt idx="5740">
                  <c:v>9.3999999999999997E-4</c:v>
                </c:pt>
                <c:pt idx="5741">
                  <c:v>8.8999999999999995E-4</c:v>
                </c:pt>
                <c:pt idx="5742">
                  <c:v>8.3000000000000001E-4</c:v>
                </c:pt>
                <c:pt idx="5743">
                  <c:v>8.3000000000000001E-4</c:v>
                </c:pt>
                <c:pt idx="5744">
                  <c:v>7.7999999999999999E-4</c:v>
                </c:pt>
                <c:pt idx="5745">
                  <c:v>7.7999999999999999E-4</c:v>
                </c:pt>
                <c:pt idx="5746">
                  <c:v>7.2000000000000005E-4</c:v>
                </c:pt>
                <c:pt idx="5747">
                  <c:v>7.2000000000000005E-4</c:v>
                </c:pt>
                <c:pt idx="5748">
                  <c:v>6.7000000000000002E-4</c:v>
                </c:pt>
                <c:pt idx="5749">
                  <c:v>6.7000000000000002E-4</c:v>
                </c:pt>
                <c:pt idx="5750">
                  <c:v>6.0999999999999997E-4</c:v>
                </c:pt>
                <c:pt idx="5751">
                  <c:v>5.5999999999999995E-4</c:v>
                </c:pt>
                <c:pt idx="5752">
                  <c:v>5.5999999999999995E-4</c:v>
                </c:pt>
                <c:pt idx="5753">
                  <c:v>5.0000000000000001E-4</c:v>
                </c:pt>
                <c:pt idx="5754">
                  <c:v>5.0000000000000001E-4</c:v>
                </c:pt>
                <c:pt idx="5755">
                  <c:v>4.4999999999999999E-4</c:v>
                </c:pt>
                <c:pt idx="5756">
                  <c:v>4.4999999999999999E-4</c:v>
                </c:pt>
                <c:pt idx="5757">
                  <c:v>4.4999999999999999E-4</c:v>
                </c:pt>
                <c:pt idx="5758">
                  <c:v>4.0000000000000002E-4</c:v>
                </c:pt>
                <c:pt idx="5759">
                  <c:v>4.0000000000000002E-4</c:v>
                </c:pt>
                <c:pt idx="5760">
                  <c:v>3.4000000000000002E-4</c:v>
                </c:pt>
                <c:pt idx="5761">
                  <c:v>3.4000000000000002E-4</c:v>
                </c:pt>
                <c:pt idx="5762">
                  <c:v>2.9E-4</c:v>
                </c:pt>
                <c:pt idx="5763">
                  <c:v>2.9E-4</c:v>
                </c:pt>
                <c:pt idx="5764">
                  <c:v>2.3000000000000001E-4</c:v>
                </c:pt>
                <c:pt idx="5765">
                  <c:v>1.8000000000000001E-4</c:v>
                </c:pt>
                <c:pt idx="5766">
                  <c:v>1.8000000000000001E-4</c:v>
                </c:pt>
                <c:pt idx="5767">
                  <c:v>1.2E-4</c:v>
                </c:pt>
                <c:pt idx="5768">
                  <c:v>1.2E-4</c:v>
                </c:pt>
                <c:pt idx="5769">
                  <c:v>6.9999999999999994E-5</c:v>
                </c:pt>
                <c:pt idx="5770">
                  <c:v>6.9999999999999994E-5</c:v>
                </c:pt>
                <c:pt idx="5771">
                  <c:v>6.9999999999999994E-5</c:v>
                </c:pt>
                <c:pt idx="5772">
                  <c:v>1.0000000000000001E-5</c:v>
                </c:pt>
                <c:pt idx="5773">
                  <c:v>1.0000000000000001E-5</c:v>
                </c:pt>
                <c:pt idx="5774">
                  <c:v>-4.0000000000000003E-5</c:v>
                </c:pt>
                <c:pt idx="5775">
                  <c:v>-4.0000000000000003E-5</c:v>
                </c:pt>
                <c:pt idx="5776">
                  <c:v>-1E-4</c:v>
                </c:pt>
                <c:pt idx="5777">
                  <c:v>-1E-4</c:v>
                </c:pt>
                <c:pt idx="5778">
                  <c:v>-1.4999999999999999E-4</c:v>
                </c:pt>
                <c:pt idx="5779">
                  <c:v>-1.4999999999999999E-4</c:v>
                </c:pt>
                <c:pt idx="5780">
                  <c:v>-2.0000000000000001E-4</c:v>
                </c:pt>
                <c:pt idx="5781">
                  <c:v>-2.0000000000000001E-4</c:v>
                </c:pt>
                <c:pt idx="5782">
                  <c:v>-2.5999999999999998E-4</c:v>
                </c:pt>
                <c:pt idx="5783">
                  <c:v>-2.5999999999999998E-4</c:v>
                </c:pt>
                <c:pt idx="5784">
                  <c:v>-3.1E-4</c:v>
                </c:pt>
                <c:pt idx="5785">
                  <c:v>-3.1E-4</c:v>
                </c:pt>
                <c:pt idx="5786">
                  <c:v>-3.1E-4</c:v>
                </c:pt>
                <c:pt idx="5787">
                  <c:v>-3.6999999999999999E-4</c:v>
                </c:pt>
                <c:pt idx="5788">
                  <c:v>-3.6999999999999999E-4</c:v>
                </c:pt>
                <c:pt idx="5789">
                  <c:v>-4.2000000000000002E-4</c:v>
                </c:pt>
                <c:pt idx="5790">
                  <c:v>-4.2000000000000002E-4</c:v>
                </c:pt>
                <c:pt idx="5791">
                  <c:v>-4.2000000000000002E-4</c:v>
                </c:pt>
                <c:pt idx="5792">
                  <c:v>-4.8000000000000001E-4</c:v>
                </c:pt>
                <c:pt idx="5793">
                  <c:v>-4.8000000000000001E-4</c:v>
                </c:pt>
                <c:pt idx="5794">
                  <c:v>-5.2999999999999998E-4</c:v>
                </c:pt>
                <c:pt idx="5795">
                  <c:v>-5.2999999999999998E-4</c:v>
                </c:pt>
                <c:pt idx="5796">
                  <c:v>-5.9000000000000003E-4</c:v>
                </c:pt>
                <c:pt idx="5797">
                  <c:v>-5.9000000000000003E-4</c:v>
                </c:pt>
                <c:pt idx="5798">
                  <c:v>-6.4000000000000005E-4</c:v>
                </c:pt>
                <c:pt idx="5799">
                  <c:v>-6.4000000000000005E-4</c:v>
                </c:pt>
                <c:pt idx="5800">
                  <c:v>-6.4000000000000005E-4</c:v>
                </c:pt>
                <c:pt idx="5801">
                  <c:v>-6.8999999999999997E-4</c:v>
                </c:pt>
                <c:pt idx="5802">
                  <c:v>-6.8999999999999997E-4</c:v>
                </c:pt>
                <c:pt idx="5803">
                  <c:v>-7.5000000000000002E-4</c:v>
                </c:pt>
                <c:pt idx="5804">
                  <c:v>-7.5000000000000002E-4</c:v>
                </c:pt>
                <c:pt idx="5805">
                  <c:v>-7.5000000000000002E-4</c:v>
                </c:pt>
                <c:pt idx="5806">
                  <c:v>-8.0000000000000004E-4</c:v>
                </c:pt>
                <c:pt idx="5807">
                  <c:v>-8.0000000000000004E-4</c:v>
                </c:pt>
                <c:pt idx="5808">
                  <c:v>-8.0000000000000004E-4</c:v>
                </c:pt>
                <c:pt idx="5809">
                  <c:v>-8.5999999999999998E-4</c:v>
                </c:pt>
                <c:pt idx="5810">
                  <c:v>-8.5999999999999998E-4</c:v>
                </c:pt>
                <c:pt idx="5811">
                  <c:v>-9.1E-4</c:v>
                </c:pt>
                <c:pt idx="5812">
                  <c:v>-9.1E-4</c:v>
                </c:pt>
                <c:pt idx="5813">
                  <c:v>-9.7000000000000005E-4</c:v>
                </c:pt>
                <c:pt idx="5814">
                  <c:v>-9.7000000000000005E-4</c:v>
                </c:pt>
                <c:pt idx="5815">
                  <c:v>-9.7000000000000005E-4</c:v>
                </c:pt>
                <c:pt idx="5816">
                  <c:v>-1.0200000000000001E-3</c:v>
                </c:pt>
                <c:pt idx="5817">
                  <c:v>-1.0200000000000001E-3</c:v>
                </c:pt>
                <c:pt idx="5818">
                  <c:v>-1.0200000000000001E-3</c:v>
                </c:pt>
                <c:pt idx="5819">
                  <c:v>-1.08E-3</c:v>
                </c:pt>
                <c:pt idx="5820">
                  <c:v>-1.08E-3</c:v>
                </c:pt>
                <c:pt idx="5821">
                  <c:v>-1.08E-3</c:v>
                </c:pt>
                <c:pt idx="5822">
                  <c:v>-1.1299999999999999E-3</c:v>
                </c:pt>
                <c:pt idx="5823">
                  <c:v>-1.1299999999999999E-3</c:v>
                </c:pt>
                <c:pt idx="5824">
                  <c:v>-1.1800000000000001E-3</c:v>
                </c:pt>
                <c:pt idx="5825">
                  <c:v>-1.1800000000000001E-3</c:v>
                </c:pt>
                <c:pt idx="5826">
                  <c:v>-1.1800000000000001E-3</c:v>
                </c:pt>
                <c:pt idx="5827">
                  <c:v>-1.24E-3</c:v>
                </c:pt>
                <c:pt idx="5828">
                  <c:v>-1.24E-3</c:v>
                </c:pt>
                <c:pt idx="5829">
                  <c:v>-1.2899999999999999E-3</c:v>
                </c:pt>
                <c:pt idx="5830">
                  <c:v>-1.2899999999999999E-3</c:v>
                </c:pt>
                <c:pt idx="5831">
                  <c:v>-1.2899999999999999E-3</c:v>
                </c:pt>
                <c:pt idx="5832">
                  <c:v>-1.3500000000000001E-3</c:v>
                </c:pt>
                <c:pt idx="5833">
                  <c:v>-1.3500000000000001E-3</c:v>
                </c:pt>
                <c:pt idx="5834">
                  <c:v>-1.3500000000000001E-3</c:v>
                </c:pt>
                <c:pt idx="5835">
                  <c:v>-1.4E-3</c:v>
                </c:pt>
                <c:pt idx="5836">
                  <c:v>-1.4E-3</c:v>
                </c:pt>
                <c:pt idx="5837">
                  <c:v>-1.4E-3</c:v>
                </c:pt>
                <c:pt idx="5838">
                  <c:v>-1.4599999999999999E-3</c:v>
                </c:pt>
                <c:pt idx="5839">
                  <c:v>-1.4599999999999999E-3</c:v>
                </c:pt>
                <c:pt idx="5840">
                  <c:v>-1.4599999999999999E-3</c:v>
                </c:pt>
                <c:pt idx="5841">
                  <c:v>-1.5100000000000001E-3</c:v>
                </c:pt>
                <c:pt idx="5842">
                  <c:v>-1.5100000000000001E-3</c:v>
                </c:pt>
                <c:pt idx="5843">
                  <c:v>-1.5100000000000001E-3</c:v>
                </c:pt>
                <c:pt idx="5844">
                  <c:v>-1.57E-3</c:v>
                </c:pt>
                <c:pt idx="5845">
                  <c:v>-1.57E-3</c:v>
                </c:pt>
                <c:pt idx="5846">
                  <c:v>-1.6199999999999999E-3</c:v>
                </c:pt>
                <c:pt idx="5847">
                  <c:v>-1.6199999999999999E-3</c:v>
                </c:pt>
                <c:pt idx="5848">
                  <c:v>-1.6199999999999999E-3</c:v>
                </c:pt>
                <c:pt idx="5849">
                  <c:v>-1.67E-3</c:v>
                </c:pt>
                <c:pt idx="5850">
                  <c:v>-1.67E-3</c:v>
                </c:pt>
                <c:pt idx="5851">
                  <c:v>-1.67E-3</c:v>
                </c:pt>
                <c:pt idx="5852">
                  <c:v>-1.73E-3</c:v>
                </c:pt>
                <c:pt idx="5853">
                  <c:v>-1.73E-3</c:v>
                </c:pt>
                <c:pt idx="5854">
                  <c:v>-1.73E-3</c:v>
                </c:pt>
                <c:pt idx="5855">
                  <c:v>-1.7799999999999999E-3</c:v>
                </c:pt>
                <c:pt idx="5856">
                  <c:v>-1.7799999999999999E-3</c:v>
                </c:pt>
                <c:pt idx="5857">
                  <c:v>-1.7799999999999999E-3</c:v>
                </c:pt>
                <c:pt idx="5858">
                  <c:v>-1.8400000000000001E-3</c:v>
                </c:pt>
                <c:pt idx="5859">
                  <c:v>-1.8400000000000001E-3</c:v>
                </c:pt>
                <c:pt idx="5860">
                  <c:v>-1.8400000000000001E-3</c:v>
                </c:pt>
                <c:pt idx="5861">
                  <c:v>-1.89E-3</c:v>
                </c:pt>
                <c:pt idx="5862">
                  <c:v>-1.89E-3</c:v>
                </c:pt>
                <c:pt idx="5863">
                  <c:v>-1.9499999999999999E-3</c:v>
                </c:pt>
                <c:pt idx="5864">
                  <c:v>-1.9499999999999999E-3</c:v>
                </c:pt>
                <c:pt idx="5865">
                  <c:v>-1.9499999999999999E-3</c:v>
                </c:pt>
                <c:pt idx="5866">
                  <c:v>-2E-3</c:v>
                </c:pt>
                <c:pt idx="5867">
                  <c:v>-2E-3</c:v>
                </c:pt>
                <c:pt idx="5868">
                  <c:v>-2E-3</c:v>
                </c:pt>
                <c:pt idx="5869">
                  <c:v>-2.0600000000000002E-3</c:v>
                </c:pt>
                <c:pt idx="5870">
                  <c:v>-2.0600000000000002E-3</c:v>
                </c:pt>
                <c:pt idx="5871">
                  <c:v>-2.0600000000000002E-3</c:v>
                </c:pt>
                <c:pt idx="5872">
                  <c:v>-2.1099999999999999E-3</c:v>
                </c:pt>
                <c:pt idx="5873">
                  <c:v>-2.1099999999999999E-3</c:v>
                </c:pt>
                <c:pt idx="5874">
                  <c:v>-2.1099999999999999E-3</c:v>
                </c:pt>
                <c:pt idx="5875">
                  <c:v>-2.16E-3</c:v>
                </c:pt>
                <c:pt idx="5876">
                  <c:v>-2.16E-3</c:v>
                </c:pt>
                <c:pt idx="5877">
                  <c:v>-2.2200000000000002E-3</c:v>
                </c:pt>
                <c:pt idx="5878">
                  <c:v>-2.2200000000000002E-3</c:v>
                </c:pt>
                <c:pt idx="5879">
                  <c:v>-2.2200000000000002E-3</c:v>
                </c:pt>
                <c:pt idx="5880">
                  <c:v>-2.2699999999999999E-3</c:v>
                </c:pt>
                <c:pt idx="5881">
                  <c:v>-2.2699999999999999E-3</c:v>
                </c:pt>
                <c:pt idx="5882">
                  <c:v>-2.2699999999999999E-3</c:v>
                </c:pt>
                <c:pt idx="5883">
                  <c:v>-2.33E-3</c:v>
                </c:pt>
                <c:pt idx="5884">
                  <c:v>-2.33E-3</c:v>
                </c:pt>
                <c:pt idx="5885">
                  <c:v>-2.3800000000000002E-3</c:v>
                </c:pt>
                <c:pt idx="5886">
                  <c:v>-2.3800000000000002E-3</c:v>
                </c:pt>
                <c:pt idx="5887">
                  <c:v>-2.3800000000000002E-3</c:v>
                </c:pt>
                <c:pt idx="5888">
                  <c:v>-2.4399999999999999E-3</c:v>
                </c:pt>
                <c:pt idx="5889">
                  <c:v>-2.4399999999999999E-3</c:v>
                </c:pt>
                <c:pt idx="5890">
                  <c:v>-2.4399999999999999E-3</c:v>
                </c:pt>
                <c:pt idx="5891">
                  <c:v>-2.49E-3</c:v>
                </c:pt>
                <c:pt idx="5892">
                  <c:v>-2.49E-3</c:v>
                </c:pt>
                <c:pt idx="5893">
                  <c:v>-2.5500000000000002E-3</c:v>
                </c:pt>
                <c:pt idx="5894">
                  <c:v>-2.5500000000000002E-3</c:v>
                </c:pt>
                <c:pt idx="5895">
                  <c:v>-2.5999999999999999E-3</c:v>
                </c:pt>
                <c:pt idx="5896">
                  <c:v>-2.5999999999999999E-3</c:v>
                </c:pt>
                <c:pt idx="5897">
                  <c:v>-2.5999999999999999E-3</c:v>
                </c:pt>
                <c:pt idx="5898">
                  <c:v>-2.65E-3</c:v>
                </c:pt>
                <c:pt idx="5899">
                  <c:v>-2.65E-3</c:v>
                </c:pt>
                <c:pt idx="5900">
                  <c:v>-2.65E-3</c:v>
                </c:pt>
                <c:pt idx="5901">
                  <c:v>-2.7100000000000002E-3</c:v>
                </c:pt>
                <c:pt idx="5902">
                  <c:v>-2.7100000000000002E-3</c:v>
                </c:pt>
                <c:pt idx="5903">
                  <c:v>-2.7599999999999999E-3</c:v>
                </c:pt>
                <c:pt idx="5904">
                  <c:v>-2.7599999999999999E-3</c:v>
                </c:pt>
                <c:pt idx="5905">
                  <c:v>-2.7599999999999999E-3</c:v>
                </c:pt>
                <c:pt idx="5906">
                  <c:v>-2.82E-3</c:v>
                </c:pt>
                <c:pt idx="5907">
                  <c:v>-2.82E-3</c:v>
                </c:pt>
                <c:pt idx="5908">
                  <c:v>-2.8700000000000002E-3</c:v>
                </c:pt>
                <c:pt idx="5909">
                  <c:v>-2.8700000000000002E-3</c:v>
                </c:pt>
                <c:pt idx="5910">
                  <c:v>-2.9299999999999999E-3</c:v>
                </c:pt>
                <c:pt idx="5911">
                  <c:v>-2.9299999999999999E-3</c:v>
                </c:pt>
                <c:pt idx="5912">
                  <c:v>-2.98E-3</c:v>
                </c:pt>
                <c:pt idx="5913">
                  <c:v>-2.98E-3</c:v>
                </c:pt>
                <c:pt idx="5914">
                  <c:v>-2.98E-3</c:v>
                </c:pt>
                <c:pt idx="5915">
                  <c:v>-3.0400000000000002E-3</c:v>
                </c:pt>
                <c:pt idx="5916">
                  <c:v>-3.0400000000000002E-3</c:v>
                </c:pt>
                <c:pt idx="5917">
                  <c:v>-3.0899999999999999E-3</c:v>
                </c:pt>
                <c:pt idx="5918">
                  <c:v>-3.0899999999999999E-3</c:v>
                </c:pt>
                <c:pt idx="5919">
                  <c:v>-3.0899999999999999E-3</c:v>
                </c:pt>
                <c:pt idx="5920">
                  <c:v>-3.14E-3</c:v>
                </c:pt>
                <c:pt idx="5921">
                  <c:v>-3.14E-3</c:v>
                </c:pt>
                <c:pt idx="5922">
                  <c:v>-3.2000000000000002E-3</c:v>
                </c:pt>
                <c:pt idx="5923">
                  <c:v>-3.2000000000000002E-3</c:v>
                </c:pt>
                <c:pt idx="5924">
                  <c:v>-3.2499999999999999E-3</c:v>
                </c:pt>
                <c:pt idx="5925">
                  <c:v>-3.2499999999999999E-3</c:v>
                </c:pt>
                <c:pt idx="5926">
                  <c:v>-3.31E-3</c:v>
                </c:pt>
                <c:pt idx="5927">
                  <c:v>-3.31E-3</c:v>
                </c:pt>
                <c:pt idx="5928">
                  <c:v>-3.3600000000000001E-3</c:v>
                </c:pt>
                <c:pt idx="5929">
                  <c:v>-3.3600000000000001E-3</c:v>
                </c:pt>
                <c:pt idx="5930">
                  <c:v>-3.4199999999999999E-3</c:v>
                </c:pt>
                <c:pt idx="5931">
                  <c:v>-3.4199999999999999E-3</c:v>
                </c:pt>
                <c:pt idx="5932">
                  <c:v>-3.47E-3</c:v>
                </c:pt>
                <c:pt idx="5933">
                  <c:v>-3.47E-3</c:v>
                </c:pt>
                <c:pt idx="5934">
                  <c:v>-3.47E-3</c:v>
                </c:pt>
                <c:pt idx="5935">
                  <c:v>-3.5300000000000002E-3</c:v>
                </c:pt>
                <c:pt idx="5936">
                  <c:v>-3.5300000000000002E-3</c:v>
                </c:pt>
                <c:pt idx="5937">
                  <c:v>-3.5799999999999998E-3</c:v>
                </c:pt>
                <c:pt idx="5938">
                  <c:v>-3.5799999999999998E-3</c:v>
                </c:pt>
                <c:pt idx="5939">
                  <c:v>-3.63E-3</c:v>
                </c:pt>
                <c:pt idx="5940">
                  <c:v>-3.63E-3</c:v>
                </c:pt>
                <c:pt idx="5941">
                  <c:v>-3.6900000000000001E-3</c:v>
                </c:pt>
                <c:pt idx="5942">
                  <c:v>-3.6900000000000001E-3</c:v>
                </c:pt>
                <c:pt idx="5943">
                  <c:v>-3.7399999999999998E-3</c:v>
                </c:pt>
                <c:pt idx="5944">
                  <c:v>-3.7399999999999998E-3</c:v>
                </c:pt>
                <c:pt idx="5945">
                  <c:v>-3.8E-3</c:v>
                </c:pt>
                <c:pt idx="5946">
                  <c:v>-3.8E-3</c:v>
                </c:pt>
                <c:pt idx="5947">
                  <c:v>-3.8500000000000001E-3</c:v>
                </c:pt>
                <c:pt idx="5948">
                  <c:v>-3.8500000000000001E-3</c:v>
                </c:pt>
                <c:pt idx="5949">
                  <c:v>-3.8500000000000001E-3</c:v>
                </c:pt>
                <c:pt idx="5950">
                  <c:v>-3.9100000000000003E-3</c:v>
                </c:pt>
                <c:pt idx="5951">
                  <c:v>-3.9100000000000003E-3</c:v>
                </c:pt>
                <c:pt idx="5952">
                  <c:v>-3.96E-3</c:v>
                </c:pt>
                <c:pt idx="5953">
                  <c:v>-3.96E-3</c:v>
                </c:pt>
                <c:pt idx="5954">
                  <c:v>-4.0200000000000001E-3</c:v>
                </c:pt>
                <c:pt idx="5955">
                  <c:v>-4.0200000000000001E-3</c:v>
                </c:pt>
                <c:pt idx="5956">
                  <c:v>-4.0699999999999998E-3</c:v>
                </c:pt>
                <c:pt idx="5957">
                  <c:v>-4.0699999999999998E-3</c:v>
                </c:pt>
                <c:pt idx="5958">
                  <c:v>-4.1200000000000004E-3</c:v>
                </c:pt>
                <c:pt idx="5959">
                  <c:v>-4.1200000000000004E-3</c:v>
                </c:pt>
                <c:pt idx="5960">
                  <c:v>-4.1799999999999997E-3</c:v>
                </c:pt>
                <c:pt idx="5961">
                  <c:v>-4.1799999999999997E-3</c:v>
                </c:pt>
                <c:pt idx="5962">
                  <c:v>-4.2300000000000003E-3</c:v>
                </c:pt>
                <c:pt idx="5963">
                  <c:v>-4.2300000000000003E-3</c:v>
                </c:pt>
                <c:pt idx="5964">
                  <c:v>-4.2900000000000004E-3</c:v>
                </c:pt>
                <c:pt idx="5965">
                  <c:v>-4.2900000000000004E-3</c:v>
                </c:pt>
                <c:pt idx="5966">
                  <c:v>-4.2900000000000004E-3</c:v>
                </c:pt>
                <c:pt idx="5967">
                  <c:v>-4.3400000000000001E-3</c:v>
                </c:pt>
                <c:pt idx="5968">
                  <c:v>-4.3400000000000001E-3</c:v>
                </c:pt>
                <c:pt idx="5969">
                  <c:v>-4.4000000000000003E-3</c:v>
                </c:pt>
                <c:pt idx="5970">
                  <c:v>-4.4000000000000003E-3</c:v>
                </c:pt>
                <c:pt idx="5971">
                  <c:v>-4.45E-3</c:v>
                </c:pt>
                <c:pt idx="5972">
                  <c:v>-4.45E-3</c:v>
                </c:pt>
                <c:pt idx="5973">
                  <c:v>-4.5100000000000001E-3</c:v>
                </c:pt>
                <c:pt idx="5974">
                  <c:v>-4.5100000000000001E-3</c:v>
                </c:pt>
                <c:pt idx="5975">
                  <c:v>-4.5599999999999998E-3</c:v>
                </c:pt>
                <c:pt idx="5976">
                  <c:v>-4.5599999999999998E-3</c:v>
                </c:pt>
                <c:pt idx="5977">
                  <c:v>-4.6100000000000004E-3</c:v>
                </c:pt>
                <c:pt idx="5978">
                  <c:v>-4.6100000000000004E-3</c:v>
                </c:pt>
                <c:pt idx="5979">
                  <c:v>-4.6100000000000004E-3</c:v>
                </c:pt>
                <c:pt idx="5980">
                  <c:v>-4.6699999999999997E-3</c:v>
                </c:pt>
                <c:pt idx="5981">
                  <c:v>-4.6699999999999997E-3</c:v>
                </c:pt>
                <c:pt idx="5982">
                  <c:v>-4.7200000000000002E-3</c:v>
                </c:pt>
                <c:pt idx="5983">
                  <c:v>-4.7200000000000002E-3</c:v>
                </c:pt>
                <c:pt idx="5984">
                  <c:v>-4.7800000000000004E-3</c:v>
                </c:pt>
                <c:pt idx="5985">
                  <c:v>-4.7800000000000004E-3</c:v>
                </c:pt>
                <c:pt idx="5986">
                  <c:v>-4.8300000000000001E-3</c:v>
                </c:pt>
                <c:pt idx="5987">
                  <c:v>-4.8300000000000001E-3</c:v>
                </c:pt>
                <c:pt idx="5988">
                  <c:v>-4.8300000000000001E-3</c:v>
                </c:pt>
                <c:pt idx="5989">
                  <c:v>-4.8900000000000002E-3</c:v>
                </c:pt>
                <c:pt idx="5990">
                  <c:v>-4.8900000000000002E-3</c:v>
                </c:pt>
                <c:pt idx="5991">
                  <c:v>-4.9399999999999999E-3</c:v>
                </c:pt>
                <c:pt idx="5992">
                  <c:v>-4.9399999999999999E-3</c:v>
                </c:pt>
                <c:pt idx="5993">
                  <c:v>-5.0000000000000001E-3</c:v>
                </c:pt>
                <c:pt idx="5994">
                  <c:v>-5.0000000000000001E-3</c:v>
                </c:pt>
                <c:pt idx="5995">
                  <c:v>-5.0000000000000001E-3</c:v>
                </c:pt>
                <c:pt idx="5996">
                  <c:v>-5.0499999999999998E-3</c:v>
                </c:pt>
                <c:pt idx="5997">
                  <c:v>-5.0499999999999998E-3</c:v>
                </c:pt>
                <c:pt idx="5998">
                  <c:v>-5.1000000000000004E-3</c:v>
                </c:pt>
                <c:pt idx="5999">
                  <c:v>-5.1000000000000004E-3</c:v>
                </c:pt>
                <c:pt idx="6000">
                  <c:v>-5.1000000000000004E-3</c:v>
                </c:pt>
                <c:pt idx="6001">
                  <c:v>-5.1599999999999997E-3</c:v>
                </c:pt>
                <c:pt idx="6002">
                  <c:v>-5.1599999999999997E-3</c:v>
                </c:pt>
                <c:pt idx="6003">
                  <c:v>-5.2100000000000002E-3</c:v>
                </c:pt>
                <c:pt idx="6004">
                  <c:v>-5.2100000000000002E-3</c:v>
                </c:pt>
                <c:pt idx="6005">
                  <c:v>-5.2700000000000004E-3</c:v>
                </c:pt>
                <c:pt idx="6006">
                  <c:v>-5.2700000000000004E-3</c:v>
                </c:pt>
                <c:pt idx="6007">
                  <c:v>-5.2700000000000004E-3</c:v>
                </c:pt>
                <c:pt idx="6008">
                  <c:v>-5.3200000000000001E-3</c:v>
                </c:pt>
                <c:pt idx="6009">
                  <c:v>-5.3200000000000001E-3</c:v>
                </c:pt>
                <c:pt idx="6010">
                  <c:v>-5.3200000000000001E-3</c:v>
                </c:pt>
                <c:pt idx="6011">
                  <c:v>-5.3800000000000002E-3</c:v>
                </c:pt>
                <c:pt idx="6012">
                  <c:v>-5.3800000000000002E-3</c:v>
                </c:pt>
                <c:pt idx="6013">
                  <c:v>-5.4299999999999999E-3</c:v>
                </c:pt>
                <c:pt idx="6014">
                  <c:v>-5.4299999999999999E-3</c:v>
                </c:pt>
                <c:pt idx="6015">
                  <c:v>-5.4299999999999999E-3</c:v>
                </c:pt>
                <c:pt idx="6016">
                  <c:v>-5.4900000000000001E-3</c:v>
                </c:pt>
                <c:pt idx="6017">
                  <c:v>-5.4900000000000001E-3</c:v>
                </c:pt>
                <c:pt idx="6018">
                  <c:v>-5.4900000000000001E-3</c:v>
                </c:pt>
                <c:pt idx="6019">
                  <c:v>-5.5399999999999998E-3</c:v>
                </c:pt>
                <c:pt idx="6020">
                  <c:v>-5.5399999999999998E-3</c:v>
                </c:pt>
                <c:pt idx="6021">
                  <c:v>-5.5399999999999998E-3</c:v>
                </c:pt>
                <c:pt idx="6022">
                  <c:v>-5.5900000000000004E-3</c:v>
                </c:pt>
                <c:pt idx="6023">
                  <c:v>-5.5900000000000004E-3</c:v>
                </c:pt>
                <c:pt idx="6024">
                  <c:v>-5.6499999999999996E-3</c:v>
                </c:pt>
                <c:pt idx="6025">
                  <c:v>-5.6499999999999996E-3</c:v>
                </c:pt>
                <c:pt idx="6026">
                  <c:v>-5.6499999999999996E-3</c:v>
                </c:pt>
                <c:pt idx="6027">
                  <c:v>-5.6499999999999996E-3</c:v>
                </c:pt>
                <c:pt idx="6028">
                  <c:v>-5.7000000000000002E-3</c:v>
                </c:pt>
                <c:pt idx="6029">
                  <c:v>-5.7000000000000002E-3</c:v>
                </c:pt>
                <c:pt idx="6030">
                  <c:v>-5.7000000000000002E-3</c:v>
                </c:pt>
                <c:pt idx="6031">
                  <c:v>-5.7600000000000004E-3</c:v>
                </c:pt>
                <c:pt idx="6032">
                  <c:v>-5.7600000000000004E-3</c:v>
                </c:pt>
                <c:pt idx="6033">
                  <c:v>-5.7600000000000004E-3</c:v>
                </c:pt>
                <c:pt idx="6034">
                  <c:v>-5.8100000000000001E-3</c:v>
                </c:pt>
                <c:pt idx="6035">
                  <c:v>-5.8100000000000001E-3</c:v>
                </c:pt>
                <c:pt idx="6036">
                  <c:v>-5.8100000000000001E-3</c:v>
                </c:pt>
                <c:pt idx="6037">
                  <c:v>-5.8700000000000002E-3</c:v>
                </c:pt>
                <c:pt idx="6038">
                  <c:v>-5.8700000000000002E-3</c:v>
                </c:pt>
                <c:pt idx="6039">
                  <c:v>-5.8700000000000002E-3</c:v>
                </c:pt>
                <c:pt idx="6040">
                  <c:v>-5.9199999999999999E-3</c:v>
                </c:pt>
                <c:pt idx="6041">
                  <c:v>-5.9199999999999999E-3</c:v>
                </c:pt>
                <c:pt idx="6042">
                  <c:v>-5.9199999999999999E-3</c:v>
                </c:pt>
                <c:pt idx="6043">
                  <c:v>-5.9199999999999999E-3</c:v>
                </c:pt>
                <c:pt idx="6044">
                  <c:v>-5.9800000000000001E-3</c:v>
                </c:pt>
                <c:pt idx="6045">
                  <c:v>-5.9800000000000001E-3</c:v>
                </c:pt>
                <c:pt idx="6046">
                  <c:v>-5.9800000000000001E-3</c:v>
                </c:pt>
                <c:pt idx="6047">
                  <c:v>-5.9800000000000001E-3</c:v>
                </c:pt>
                <c:pt idx="6048">
                  <c:v>-5.9800000000000001E-3</c:v>
                </c:pt>
                <c:pt idx="6049">
                  <c:v>-6.0299999999999998E-3</c:v>
                </c:pt>
                <c:pt idx="6050">
                  <c:v>-6.0299999999999998E-3</c:v>
                </c:pt>
                <c:pt idx="6051">
                  <c:v>-6.0299999999999998E-3</c:v>
                </c:pt>
                <c:pt idx="6052">
                  <c:v>-6.0299999999999998E-3</c:v>
                </c:pt>
                <c:pt idx="6053">
                  <c:v>-6.0800000000000003E-3</c:v>
                </c:pt>
                <c:pt idx="6054">
                  <c:v>-6.0800000000000003E-3</c:v>
                </c:pt>
                <c:pt idx="6055">
                  <c:v>-6.0800000000000003E-3</c:v>
                </c:pt>
                <c:pt idx="6056">
                  <c:v>-6.0800000000000003E-3</c:v>
                </c:pt>
                <c:pt idx="6057">
                  <c:v>-6.1399999999999996E-3</c:v>
                </c:pt>
                <c:pt idx="6058">
                  <c:v>-6.1399999999999996E-3</c:v>
                </c:pt>
                <c:pt idx="6059">
                  <c:v>-6.1399999999999996E-3</c:v>
                </c:pt>
                <c:pt idx="6060">
                  <c:v>-6.1399999999999996E-3</c:v>
                </c:pt>
                <c:pt idx="6061">
                  <c:v>-6.1399999999999996E-3</c:v>
                </c:pt>
                <c:pt idx="6062">
                  <c:v>-6.1399999999999996E-3</c:v>
                </c:pt>
                <c:pt idx="6063">
                  <c:v>-6.1900000000000002E-3</c:v>
                </c:pt>
                <c:pt idx="6064">
                  <c:v>-6.1900000000000002E-3</c:v>
                </c:pt>
                <c:pt idx="6065">
                  <c:v>-6.1900000000000002E-3</c:v>
                </c:pt>
                <c:pt idx="6066">
                  <c:v>-6.1900000000000002E-3</c:v>
                </c:pt>
                <c:pt idx="6067">
                  <c:v>-6.1900000000000002E-3</c:v>
                </c:pt>
                <c:pt idx="6068">
                  <c:v>-6.2500000000000003E-3</c:v>
                </c:pt>
                <c:pt idx="6069">
                  <c:v>-6.2500000000000003E-3</c:v>
                </c:pt>
                <c:pt idx="6070">
                  <c:v>-6.2500000000000003E-3</c:v>
                </c:pt>
                <c:pt idx="6071">
                  <c:v>-6.2500000000000003E-3</c:v>
                </c:pt>
                <c:pt idx="6072">
                  <c:v>-6.2500000000000003E-3</c:v>
                </c:pt>
                <c:pt idx="6073">
                  <c:v>-6.2500000000000003E-3</c:v>
                </c:pt>
                <c:pt idx="6074">
                  <c:v>-6.2500000000000003E-3</c:v>
                </c:pt>
                <c:pt idx="6075">
                  <c:v>-6.2500000000000003E-3</c:v>
                </c:pt>
                <c:pt idx="6076">
                  <c:v>-6.3E-3</c:v>
                </c:pt>
                <c:pt idx="6077">
                  <c:v>-6.3E-3</c:v>
                </c:pt>
                <c:pt idx="6078">
                  <c:v>-6.3E-3</c:v>
                </c:pt>
                <c:pt idx="6079">
                  <c:v>-6.3E-3</c:v>
                </c:pt>
                <c:pt idx="6080">
                  <c:v>-6.3E-3</c:v>
                </c:pt>
                <c:pt idx="6081">
                  <c:v>-6.3E-3</c:v>
                </c:pt>
                <c:pt idx="6082">
                  <c:v>-6.3E-3</c:v>
                </c:pt>
                <c:pt idx="6083">
                  <c:v>-6.3E-3</c:v>
                </c:pt>
                <c:pt idx="6084">
                  <c:v>-6.3E-3</c:v>
                </c:pt>
                <c:pt idx="6085">
                  <c:v>-6.3E-3</c:v>
                </c:pt>
                <c:pt idx="6086">
                  <c:v>-6.3E-3</c:v>
                </c:pt>
                <c:pt idx="6087">
                  <c:v>-6.3600000000000002E-3</c:v>
                </c:pt>
                <c:pt idx="6088">
                  <c:v>-6.3600000000000002E-3</c:v>
                </c:pt>
                <c:pt idx="6089">
                  <c:v>-6.3600000000000002E-3</c:v>
                </c:pt>
                <c:pt idx="6090">
                  <c:v>-6.3600000000000002E-3</c:v>
                </c:pt>
                <c:pt idx="6091">
                  <c:v>-6.3600000000000002E-3</c:v>
                </c:pt>
                <c:pt idx="6092">
                  <c:v>-6.3600000000000002E-3</c:v>
                </c:pt>
                <c:pt idx="6093">
                  <c:v>-6.3600000000000002E-3</c:v>
                </c:pt>
                <c:pt idx="6094">
                  <c:v>-6.3600000000000002E-3</c:v>
                </c:pt>
                <c:pt idx="6095">
                  <c:v>-6.3600000000000002E-3</c:v>
                </c:pt>
                <c:pt idx="6096">
                  <c:v>-6.3600000000000002E-3</c:v>
                </c:pt>
                <c:pt idx="6097">
                  <c:v>-6.3600000000000002E-3</c:v>
                </c:pt>
                <c:pt idx="6098">
                  <c:v>-6.3600000000000002E-3</c:v>
                </c:pt>
                <c:pt idx="6099">
                  <c:v>-6.3600000000000002E-3</c:v>
                </c:pt>
                <c:pt idx="6100">
                  <c:v>-6.3600000000000002E-3</c:v>
                </c:pt>
                <c:pt idx="6101">
                  <c:v>-6.3600000000000002E-3</c:v>
                </c:pt>
                <c:pt idx="6102">
                  <c:v>-6.3600000000000002E-3</c:v>
                </c:pt>
                <c:pt idx="6103">
                  <c:v>-6.3600000000000002E-3</c:v>
                </c:pt>
                <c:pt idx="6104">
                  <c:v>-6.3600000000000002E-3</c:v>
                </c:pt>
                <c:pt idx="6105">
                  <c:v>-6.3600000000000002E-3</c:v>
                </c:pt>
                <c:pt idx="6106">
                  <c:v>-6.3600000000000002E-3</c:v>
                </c:pt>
                <c:pt idx="6107">
                  <c:v>-6.3600000000000002E-3</c:v>
                </c:pt>
                <c:pt idx="6108">
                  <c:v>-6.3600000000000002E-3</c:v>
                </c:pt>
                <c:pt idx="6109">
                  <c:v>-6.3600000000000002E-3</c:v>
                </c:pt>
                <c:pt idx="6110">
                  <c:v>-6.3600000000000002E-3</c:v>
                </c:pt>
                <c:pt idx="6111">
                  <c:v>-6.3600000000000002E-3</c:v>
                </c:pt>
                <c:pt idx="6112">
                  <c:v>-6.3600000000000002E-3</c:v>
                </c:pt>
                <c:pt idx="6113">
                  <c:v>-6.3600000000000002E-3</c:v>
                </c:pt>
                <c:pt idx="6114">
                  <c:v>-6.3600000000000002E-3</c:v>
                </c:pt>
                <c:pt idx="6115">
                  <c:v>-6.3600000000000002E-3</c:v>
                </c:pt>
                <c:pt idx="6116">
                  <c:v>-6.3600000000000002E-3</c:v>
                </c:pt>
                <c:pt idx="6117">
                  <c:v>-6.3600000000000002E-3</c:v>
                </c:pt>
                <c:pt idx="6118">
                  <c:v>-6.3600000000000002E-3</c:v>
                </c:pt>
                <c:pt idx="6119">
                  <c:v>-6.3600000000000002E-3</c:v>
                </c:pt>
                <c:pt idx="6120">
                  <c:v>-6.3600000000000002E-3</c:v>
                </c:pt>
                <c:pt idx="6121">
                  <c:v>-6.3600000000000002E-3</c:v>
                </c:pt>
                <c:pt idx="6122">
                  <c:v>-6.3600000000000002E-3</c:v>
                </c:pt>
                <c:pt idx="6123">
                  <c:v>-6.3600000000000002E-3</c:v>
                </c:pt>
                <c:pt idx="6124">
                  <c:v>-6.3600000000000002E-3</c:v>
                </c:pt>
                <c:pt idx="6125">
                  <c:v>-6.3600000000000002E-3</c:v>
                </c:pt>
                <c:pt idx="6126">
                  <c:v>-6.3600000000000002E-3</c:v>
                </c:pt>
                <c:pt idx="6127">
                  <c:v>-6.3600000000000002E-3</c:v>
                </c:pt>
                <c:pt idx="6128">
                  <c:v>-6.3E-3</c:v>
                </c:pt>
                <c:pt idx="6129">
                  <c:v>-6.3E-3</c:v>
                </c:pt>
                <c:pt idx="6130">
                  <c:v>-6.3E-3</c:v>
                </c:pt>
                <c:pt idx="6131">
                  <c:v>-6.3600000000000002E-3</c:v>
                </c:pt>
                <c:pt idx="6132">
                  <c:v>-6.3600000000000002E-3</c:v>
                </c:pt>
                <c:pt idx="6133">
                  <c:v>-6.3600000000000002E-3</c:v>
                </c:pt>
                <c:pt idx="6134">
                  <c:v>-6.3600000000000002E-3</c:v>
                </c:pt>
                <c:pt idx="6135">
                  <c:v>-6.3600000000000002E-3</c:v>
                </c:pt>
                <c:pt idx="6136">
                  <c:v>-6.3600000000000002E-3</c:v>
                </c:pt>
                <c:pt idx="6137">
                  <c:v>-6.3600000000000002E-3</c:v>
                </c:pt>
                <c:pt idx="6138">
                  <c:v>-6.3600000000000002E-3</c:v>
                </c:pt>
                <c:pt idx="6139">
                  <c:v>-6.3600000000000002E-3</c:v>
                </c:pt>
                <c:pt idx="6140">
                  <c:v>-6.3600000000000002E-3</c:v>
                </c:pt>
                <c:pt idx="6141">
                  <c:v>-6.3600000000000002E-3</c:v>
                </c:pt>
                <c:pt idx="6142">
                  <c:v>-6.3600000000000002E-3</c:v>
                </c:pt>
                <c:pt idx="6143">
                  <c:v>-6.3600000000000002E-3</c:v>
                </c:pt>
                <c:pt idx="6144">
                  <c:v>-6.3600000000000002E-3</c:v>
                </c:pt>
                <c:pt idx="6145">
                  <c:v>-6.3600000000000002E-3</c:v>
                </c:pt>
                <c:pt idx="6146">
                  <c:v>-6.3600000000000002E-3</c:v>
                </c:pt>
                <c:pt idx="6147">
                  <c:v>-6.3600000000000002E-3</c:v>
                </c:pt>
                <c:pt idx="6148">
                  <c:v>-6.3600000000000002E-3</c:v>
                </c:pt>
                <c:pt idx="6149">
                  <c:v>-6.3600000000000002E-3</c:v>
                </c:pt>
                <c:pt idx="6150">
                  <c:v>-6.3600000000000002E-3</c:v>
                </c:pt>
                <c:pt idx="6151">
                  <c:v>-6.3600000000000002E-3</c:v>
                </c:pt>
                <c:pt idx="6152">
                  <c:v>-6.3600000000000002E-3</c:v>
                </c:pt>
                <c:pt idx="6153">
                  <c:v>-6.3600000000000002E-3</c:v>
                </c:pt>
                <c:pt idx="6154">
                  <c:v>-6.4099999999999999E-3</c:v>
                </c:pt>
                <c:pt idx="6155">
                  <c:v>-6.4099999999999999E-3</c:v>
                </c:pt>
                <c:pt idx="6156">
                  <c:v>-6.4099999999999999E-3</c:v>
                </c:pt>
                <c:pt idx="6157">
                  <c:v>-6.4099999999999999E-3</c:v>
                </c:pt>
                <c:pt idx="6158">
                  <c:v>-6.4099999999999999E-3</c:v>
                </c:pt>
                <c:pt idx="6159">
                  <c:v>-6.4099999999999999E-3</c:v>
                </c:pt>
                <c:pt idx="6160">
                  <c:v>-6.4099999999999999E-3</c:v>
                </c:pt>
                <c:pt idx="6161">
                  <c:v>-6.4099999999999999E-3</c:v>
                </c:pt>
                <c:pt idx="6162">
                  <c:v>-6.4700000000000001E-3</c:v>
                </c:pt>
                <c:pt idx="6163">
                  <c:v>-6.4700000000000001E-3</c:v>
                </c:pt>
                <c:pt idx="6164">
                  <c:v>-6.4700000000000001E-3</c:v>
                </c:pt>
                <c:pt idx="6165">
                  <c:v>-6.4700000000000001E-3</c:v>
                </c:pt>
                <c:pt idx="6166">
                  <c:v>-6.4700000000000001E-3</c:v>
                </c:pt>
                <c:pt idx="6167">
                  <c:v>-6.5199999999999998E-3</c:v>
                </c:pt>
                <c:pt idx="6168">
                  <c:v>-6.5199999999999998E-3</c:v>
                </c:pt>
                <c:pt idx="6169">
                  <c:v>-6.5199999999999998E-3</c:v>
                </c:pt>
                <c:pt idx="6170">
                  <c:v>-6.5199999999999998E-3</c:v>
                </c:pt>
                <c:pt idx="6171">
                  <c:v>-6.5799999999999999E-3</c:v>
                </c:pt>
                <c:pt idx="6172">
                  <c:v>-6.5799999999999999E-3</c:v>
                </c:pt>
                <c:pt idx="6173">
                  <c:v>-6.5799999999999999E-3</c:v>
                </c:pt>
                <c:pt idx="6174">
                  <c:v>-6.5799999999999999E-3</c:v>
                </c:pt>
                <c:pt idx="6175">
                  <c:v>-6.6299999999999996E-3</c:v>
                </c:pt>
                <c:pt idx="6176">
                  <c:v>-6.6299999999999996E-3</c:v>
                </c:pt>
                <c:pt idx="6177">
                  <c:v>-6.6299999999999996E-3</c:v>
                </c:pt>
                <c:pt idx="6178">
                  <c:v>-6.6299999999999996E-3</c:v>
                </c:pt>
                <c:pt idx="6179">
                  <c:v>-6.6800000000000002E-3</c:v>
                </c:pt>
                <c:pt idx="6180">
                  <c:v>-6.6800000000000002E-3</c:v>
                </c:pt>
                <c:pt idx="6181">
                  <c:v>-6.7400000000000003E-3</c:v>
                </c:pt>
                <c:pt idx="6182">
                  <c:v>-6.7400000000000003E-3</c:v>
                </c:pt>
                <c:pt idx="6183">
                  <c:v>-6.7400000000000003E-3</c:v>
                </c:pt>
                <c:pt idx="6184">
                  <c:v>-6.79E-3</c:v>
                </c:pt>
                <c:pt idx="6185">
                  <c:v>-6.79E-3</c:v>
                </c:pt>
                <c:pt idx="6186">
                  <c:v>-6.8500000000000002E-3</c:v>
                </c:pt>
                <c:pt idx="6187">
                  <c:v>-6.8500000000000002E-3</c:v>
                </c:pt>
                <c:pt idx="6188">
                  <c:v>-6.8500000000000002E-3</c:v>
                </c:pt>
                <c:pt idx="6189">
                  <c:v>-6.8999999999999999E-3</c:v>
                </c:pt>
                <c:pt idx="6190">
                  <c:v>-6.8999999999999999E-3</c:v>
                </c:pt>
                <c:pt idx="6191">
                  <c:v>-6.96E-3</c:v>
                </c:pt>
                <c:pt idx="6192">
                  <c:v>-6.96E-3</c:v>
                </c:pt>
                <c:pt idx="6193">
                  <c:v>-6.96E-3</c:v>
                </c:pt>
                <c:pt idx="6194">
                  <c:v>-7.0099999999999997E-3</c:v>
                </c:pt>
                <c:pt idx="6195">
                  <c:v>-7.0699999999999999E-3</c:v>
                </c:pt>
                <c:pt idx="6196">
                  <c:v>-7.0699999999999999E-3</c:v>
                </c:pt>
                <c:pt idx="6197">
                  <c:v>-7.1199999999999996E-3</c:v>
                </c:pt>
                <c:pt idx="6198">
                  <c:v>-7.1199999999999996E-3</c:v>
                </c:pt>
                <c:pt idx="6199">
                  <c:v>-7.1700000000000002E-3</c:v>
                </c:pt>
                <c:pt idx="6200">
                  <c:v>-7.1700000000000002E-3</c:v>
                </c:pt>
                <c:pt idx="6201">
                  <c:v>-7.2300000000000003E-3</c:v>
                </c:pt>
                <c:pt idx="6202">
                  <c:v>-7.2300000000000003E-3</c:v>
                </c:pt>
                <c:pt idx="6203">
                  <c:v>-7.28E-3</c:v>
                </c:pt>
                <c:pt idx="6204">
                  <c:v>-7.28E-3</c:v>
                </c:pt>
                <c:pt idx="6205">
                  <c:v>-7.3400000000000002E-3</c:v>
                </c:pt>
                <c:pt idx="6206">
                  <c:v>-7.3899999999999999E-3</c:v>
                </c:pt>
                <c:pt idx="6207">
                  <c:v>-7.3899999999999999E-3</c:v>
                </c:pt>
                <c:pt idx="6208">
                  <c:v>-7.45E-3</c:v>
                </c:pt>
                <c:pt idx="6209">
                  <c:v>-7.45E-3</c:v>
                </c:pt>
                <c:pt idx="6210">
                  <c:v>-7.4999999999999997E-3</c:v>
                </c:pt>
                <c:pt idx="6211">
                  <c:v>-7.5599999999999999E-3</c:v>
                </c:pt>
                <c:pt idx="6212">
                  <c:v>-7.5599999999999999E-3</c:v>
                </c:pt>
                <c:pt idx="6213">
                  <c:v>-7.6099999999999996E-3</c:v>
                </c:pt>
                <c:pt idx="6214">
                  <c:v>-7.6600000000000001E-3</c:v>
                </c:pt>
                <c:pt idx="6215">
                  <c:v>-7.6600000000000001E-3</c:v>
                </c:pt>
                <c:pt idx="6216">
                  <c:v>-7.7200000000000003E-3</c:v>
                </c:pt>
                <c:pt idx="6217">
                  <c:v>-7.77E-3</c:v>
                </c:pt>
                <c:pt idx="6218">
                  <c:v>-7.77E-3</c:v>
                </c:pt>
                <c:pt idx="6219">
                  <c:v>-7.8300000000000002E-3</c:v>
                </c:pt>
                <c:pt idx="6220">
                  <c:v>-7.8799999999999999E-3</c:v>
                </c:pt>
                <c:pt idx="6221">
                  <c:v>-7.8799999999999999E-3</c:v>
                </c:pt>
                <c:pt idx="6222">
                  <c:v>-7.9399999999999991E-3</c:v>
                </c:pt>
                <c:pt idx="6223">
                  <c:v>-7.9900000000000006E-3</c:v>
                </c:pt>
                <c:pt idx="6224">
                  <c:v>-8.0499999999999999E-3</c:v>
                </c:pt>
                <c:pt idx="6225">
                  <c:v>-8.0499999999999999E-3</c:v>
                </c:pt>
                <c:pt idx="6226">
                  <c:v>-8.0999999999999996E-3</c:v>
                </c:pt>
                <c:pt idx="6227">
                  <c:v>-8.1499999999999993E-3</c:v>
                </c:pt>
                <c:pt idx="6228">
                  <c:v>-8.2100000000000003E-3</c:v>
                </c:pt>
                <c:pt idx="6229">
                  <c:v>-8.2100000000000003E-3</c:v>
                </c:pt>
                <c:pt idx="6230">
                  <c:v>-8.26E-3</c:v>
                </c:pt>
                <c:pt idx="6231">
                  <c:v>-8.3199999999999993E-3</c:v>
                </c:pt>
                <c:pt idx="6232">
                  <c:v>-8.3700000000000007E-3</c:v>
                </c:pt>
                <c:pt idx="6233">
                  <c:v>-8.3700000000000007E-3</c:v>
                </c:pt>
                <c:pt idx="6234">
                  <c:v>-8.43E-3</c:v>
                </c:pt>
                <c:pt idx="6235">
                  <c:v>-8.4799999999999997E-3</c:v>
                </c:pt>
                <c:pt idx="6236">
                  <c:v>-8.4799999999999997E-3</c:v>
                </c:pt>
                <c:pt idx="6237">
                  <c:v>-8.5400000000000007E-3</c:v>
                </c:pt>
                <c:pt idx="6238">
                  <c:v>-8.5900000000000004E-3</c:v>
                </c:pt>
                <c:pt idx="6239">
                  <c:v>-8.6400000000000001E-3</c:v>
                </c:pt>
                <c:pt idx="6240">
                  <c:v>-8.6400000000000001E-3</c:v>
                </c:pt>
                <c:pt idx="6241">
                  <c:v>-8.6999999999999994E-3</c:v>
                </c:pt>
                <c:pt idx="6242">
                  <c:v>-8.7500000000000008E-3</c:v>
                </c:pt>
                <c:pt idx="6243">
                  <c:v>-8.8100000000000001E-3</c:v>
                </c:pt>
                <c:pt idx="6244">
                  <c:v>-8.8599999999999998E-3</c:v>
                </c:pt>
                <c:pt idx="6245">
                  <c:v>-8.8599999999999998E-3</c:v>
                </c:pt>
                <c:pt idx="6246">
                  <c:v>-8.9200000000000008E-3</c:v>
                </c:pt>
                <c:pt idx="6247">
                  <c:v>-8.9700000000000005E-3</c:v>
                </c:pt>
                <c:pt idx="6248">
                  <c:v>-9.0299999999999998E-3</c:v>
                </c:pt>
                <c:pt idx="6249">
                  <c:v>-9.0299999999999998E-3</c:v>
                </c:pt>
                <c:pt idx="6250">
                  <c:v>-9.0799999999999995E-3</c:v>
                </c:pt>
                <c:pt idx="6251">
                  <c:v>-9.1299999999999992E-3</c:v>
                </c:pt>
                <c:pt idx="6252">
                  <c:v>-9.1299999999999992E-3</c:v>
                </c:pt>
                <c:pt idx="6253">
                  <c:v>-9.1900000000000003E-3</c:v>
                </c:pt>
                <c:pt idx="6254">
                  <c:v>-9.2399999999999999E-3</c:v>
                </c:pt>
                <c:pt idx="6255">
                  <c:v>-9.2999999999999992E-3</c:v>
                </c:pt>
                <c:pt idx="6256">
                  <c:v>-9.2999999999999992E-3</c:v>
                </c:pt>
                <c:pt idx="6257">
                  <c:v>-9.3500000000000007E-3</c:v>
                </c:pt>
                <c:pt idx="6258">
                  <c:v>-9.41E-3</c:v>
                </c:pt>
                <c:pt idx="6259">
                  <c:v>-9.41E-3</c:v>
                </c:pt>
                <c:pt idx="6260">
                  <c:v>-9.4599999999999997E-3</c:v>
                </c:pt>
                <c:pt idx="6261">
                  <c:v>-9.5200000000000007E-3</c:v>
                </c:pt>
                <c:pt idx="6262">
                  <c:v>-9.5700000000000004E-3</c:v>
                </c:pt>
                <c:pt idx="6263">
                  <c:v>-9.5700000000000004E-3</c:v>
                </c:pt>
                <c:pt idx="6264">
                  <c:v>-9.6200000000000001E-3</c:v>
                </c:pt>
                <c:pt idx="6265">
                  <c:v>-9.6799999999999994E-3</c:v>
                </c:pt>
                <c:pt idx="6266">
                  <c:v>-9.6799999999999994E-3</c:v>
                </c:pt>
                <c:pt idx="6267">
                  <c:v>-9.7300000000000008E-3</c:v>
                </c:pt>
                <c:pt idx="6268">
                  <c:v>-9.7300000000000008E-3</c:v>
                </c:pt>
                <c:pt idx="6269">
                  <c:v>-9.7900000000000001E-3</c:v>
                </c:pt>
                <c:pt idx="6270">
                  <c:v>-9.8399999999999998E-3</c:v>
                </c:pt>
                <c:pt idx="6271">
                  <c:v>-9.8399999999999998E-3</c:v>
                </c:pt>
                <c:pt idx="6272">
                  <c:v>-9.9000000000000008E-3</c:v>
                </c:pt>
                <c:pt idx="6273">
                  <c:v>-9.9500000000000005E-3</c:v>
                </c:pt>
                <c:pt idx="6274">
                  <c:v>-9.9500000000000005E-3</c:v>
                </c:pt>
                <c:pt idx="6275">
                  <c:v>-1.001E-2</c:v>
                </c:pt>
                <c:pt idx="6276">
                  <c:v>-1.001E-2</c:v>
                </c:pt>
                <c:pt idx="6277">
                  <c:v>-1.0059999999999999E-2</c:v>
                </c:pt>
                <c:pt idx="6278">
                  <c:v>-1.0109999999999999E-2</c:v>
                </c:pt>
                <c:pt idx="6279">
                  <c:v>-1.0109999999999999E-2</c:v>
                </c:pt>
                <c:pt idx="6280">
                  <c:v>-1.017E-2</c:v>
                </c:pt>
                <c:pt idx="6281">
                  <c:v>-1.017E-2</c:v>
                </c:pt>
                <c:pt idx="6282">
                  <c:v>-1.022E-2</c:v>
                </c:pt>
                <c:pt idx="6283">
                  <c:v>-1.022E-2</c:v>
                </c:pt>
                <c:pt idx="6284">
                  <c:v>-1.0279999999999999E-2</c:v>
                </c:pt>
                <c:pt idx="6285">
                  <c:v>-1.0279999999999999E-2</c:v>
                </c:pt>
                <c:pt idx="6286">
                  <c:v>-1.0330000000000001E-2</c:v>
                </c:pt>
                <c:pt idx="6287">
                  <c:v>-1.0330000000000001E-2</c:v>
                </c:pt>
                <c:pt idx="6288">
                  <c:v>-1.0330000000000001E-2</c:v>
                </c:pt>
                <c:pt idx="6289">
                  <c:v>-1.039E-2</c:v>
                </c:pt>
                <c:pt idx="6290">
                  <c:v>-1.039E-2</c:v>
                </c:pt>
                <c:pt idx="6291">
                  <c:v>-1.044E-2</c:v>
                </c:pt>
                <c:pt idx="6292">
                  <c:v>-1.044E-2</c:v>
                </c:pt>
                <c:pt idx="6293">
                  <c:v>-1.0500000000000001E-2</c:v>
                </c:pt>
                <c:pt idx="6294">
                  <c:v>-1.0500000000000001E-2</c:v>
                </c:pt>
                <c:pt idx="6295">
                  <c:v>-1.0500000000000001E-2</c:v>
                </c:pt>
                <c:pt idx="6296">
                  <c:v>-1.055E-2</c:v>
                </c:pt>
                <c:pt idx="6297">
                  <c:v>-1.055E-2</c:v>
                </c:pt>
                <c:pt idx="6298">
                  <c:v>-1.055E-2</c:v>
                </c:pt>
                <c:pt idx="6299">
                  <c:v>-1.06E-2</c:v>
                </c:pt>
                <c:pt idx="6300">
                  <c:v>-1.06E-2</c:v>
                </c:pt>
                <c:pt idx="6301">
                  <c:v>-1.06E-2</c:v>
                </c:pt>
                <c:pt idx="6302">
                  <c:v>-1.0659999999999999E-2</c:v>
                </c:pt>
                <c:pt idx="6303">
                  <c:v>-1.0659999999999999E-2</c:v>
                </c:pt>
                <c:pt idx="6304">
                  <c:v>-1.0659999999999999E-2</c:v>
                </c:pt>
                <c:pt idx="6305">
                  <c:v>-1.0710000000000001E-2</c:v>
                </c:pt>
                <c:pt idx="6306">
                  <c:v>-1.0710000000000001E-2</c:v>
                </c:pt>
                <c:pt idx="6307">
                  <c:v>-1.0710000000000001E-2</c:v>
                </c:pt>
                <c:pt idx="6308">
                  <c:v>-1.0710000000000001E-2</c:v>
                </c:pt>
                <c:pt idx="6309">
                  <c:v>-1.077E-2</c:v>
                </c:pt>
                <c:pt idx="6310">
                  <c:v>-1.077E-2</c:v>
                </c:pt>
                <c:pt idx="6311">
                  <c:v>-1.077E-2</c:v>
                </c:pt>
                <c:pt idx="6312">
                  <c:v>-1.077E-2</c:v>
                </c:pt>
                <c:pt idx="6313">
                  <c:v>-1.077E-2</c:v>
                </c:pt>
                <c:pt idx="6314">
                  <c:v>-1.082E-2</c:v>
                </c:pt>
                <c:pt idx="6315">
                  <c:v>-1.082E-2</c:v>
                </c:pt>
                <c:pt idx="6316">
                  <c:v>-1.082E-2</c:v>
                </c:pt>
                <c:pt idx="6317">
                  <c:v>-1.082E-2</c:v>
                </c:pt>
                <c:pt idx="6318">
                  <c:v>-1.082E-2</c:v>
                </c:pt>
                <c:pt idx="6319">
                  <c:v>-1.082E-2</c:v>
                </c:pt>
                <c:pt idx="6320">
                  <c:v>-1.082E-2</c:v>
                </c:pt>
                <c:pt idx="6321">
                  <c:v>-1.082E-2</c:v>
                </c:pt>
                <c:pt idx="6322">
                  <c:v>-1.0880000000000001E-2</c:v>
                </c:pt>
                <c:pt idx="6323">
                  <c:v>-1.0880000000000001E-2</c:v>
                </c:pt>
                <c:pt idx="6324">
                  <c:v>-1.0880000000000001E-2</c:v>
                </c:pt>
                <c:pt idx="6325">
                  <c:v>-1.0880000000000001E-2</c:v>
                </c:pt>
                <c:pt idx="6326">
                  <c:v>-1.0880000000000001E-2</c:v>
                </c:pt>
                <c:pt idx="6327">
                  <c:v>-1.0880000000000001E-2</c:v>
                </c:pt>
                <c:pt idx="6328">
                  <c:v>-1.0880000000000001E-2</c:v>
                </c:pt>
                <c:pt idx="6329">
                  <c:v>-1.0880000000000001E-2</c:v>
                </c:pt>
                <c:pt idx="6330">
                  <c:v>-1.0880000000000001E-2</c:v>
                </c:pt>
                <c:pt idx="6331">
                  <c:v>-1.0880000000000001E-2</c:v>
                </c:pt>
                <c:pt idx="6332">
                  <c:v>-1.0880000000000001E-2</c:v>
                </c:pt>
                <c:pt idx="6333">
                  <c:v>-1.0880000000000001E-2</c:v>
                </c:pt>
                <c:pt idx="6334">
                  <c:v>-1.0880000000000001E-2</c:v>
                </c:pt>
                <c:pt idx="6335">
                  <c:v>-1.0880000000000001E-2</c:v>
                </c:pt>
                <c:pt idx="6336">
                  <c:v>-1.0880000000000001E-2</c:v>
                </c:pt>
                <c:pt idx="6337">
                  <c:v>-1.0880000000000001E-2</c:v>
                </c:pt>
                <c:pt idx="6338">
                  <c:v>-1.0880000000000001E-2</c:v>
                </c:pt>
                <c:pt idx="6339">
                  <c:v>-1.0880000000000001E-2</c:v>
                </c:pt>
                <c:pt idx="6340">
                  <c:v>-1.0880000000000001E-2</c:v>
                </c:pt>
                <c:pt idx="6341">
                  <c:v>-1.0880000000000001E-2</c:v>
                </c:pt>
                <c:pt idx="6342">
                  <c:v>-1.0880000000000001E-2</c:v>
                </c:pt>
                <c:pt idx="6343">
                  <c:v>-1.0880000000000001E-2</c:v>
                </c:pt>
                <c:pt idx="6344">
                  <c:v>-1.0880000000000001E-2</c:v>
                </c:pt>
                <c:pt idx="6345">
                  <c:v>-1.0880000000000001E-2</c:v>
                </c:pt>
                <c:pt idx="6346">
                  <c:v>-1.0880000000000001E-2</c:v>
                </c:pt>
                <c:pt idx="6347">
                  <c:v>-1.0880000000000001E-2</c:v>
                </c:pt>
                <c:pt idx="6348">
                  <c:v>-1.0880000000000001E-2</c:v>
                </c:pt>
                <c:pt idx="6349">
                  <c:v>-1.0880000000000001E-2</c:v>
                </c:pt>
                <c:pt idx="6350">
                  <c:v>-1.0880000000000001E-2</c:v>
                </c:pt>
                <c:pt idx="6351">
                  <c:v>-1.0880000000000001E-2</c:v>
                </c:pt>
                <c:pt idx="6352">
                  <c:v>-1.0880000000000001E-2</c:v>
                </c:pt>
                <c:pt idx="6353">
                  <c:v>-1.0880000000000001E-2</c:v>
                </c:pt>
                <c:pt idx="6354">
                  <c:v>-1.082E-2</c:v>
                </c:pt>
                <c:pt idx="6355">
                  <c:v>-1.082E-2</c:v>
                </c:pt>
                <c:pt idx="6356">
                  <c:v>-1.082E-2</c:v>
                </c:pt>
                <c:pt idx="6357">
                  <c:v>-1.082E-2</c:v>
                </c:pt>
                <c:pt idx="6358">
                  <c:v>-1.082E-2</c:v>
                </c:pt>
                <c:pt idx="6359">
                  <c:v>-1.082E-2</c:v>
                </c:pt>
                <c:pt idx="6360">
                  <c:v>-1.082E-2</c:v>
                </c:pt>
                <c:pt idx="6361">
                  <c:v>-1.082E-2</c:v>
                </c:pt>
                <c:pt idx="6362">
                  <c:v>-1.082E-2</c:v>
                </c:pt>
                <c:pt idx="6363">
                  <c:v>-1.082E-2</c:v>
                </c:pt>
                <c:pt idx="6364">
                  <c:v>-1.082E-2</c:v>
                </c:pt>
                <c:pt idx="6365">
                  <c:v>-1.082E-2</c:v>
                </c:pt>
                <c:pt idx="6366">
                  <c:v>-1.082E-2</c:v>
                </c:pt>
                <c:pt idx="6367">
                  <c:v>-1.082E-2</c:v>
                </c:pt>
                <c:pt idx="6368">
                  <c:v>-1.077E-2</c:v>
                </c:pt>
                <c:pt idx="6369">
                  <c:v>-1.077E-2</c:v>
                </c:pt>
                <c:pt idx="6370">
                  <c:v>-1.077E-2</c:v>
                </c:pt>
                <c:pt idx="6371">
                  <c:v>-1.077E-2</c:v>
                </c:pt>
                <c:pt idx="6372">
                  <c:v>-1.077E-2</c:v>
                </c:pt>
                <c:pt idx="6373">
                  <c:v>-1.077E-2</c:v>
                </c:pt>
                <c:pt idx="6374">
                  <c:v>-1.077E-2</c:v>
                </c:pt>
                <c:pt idx="6375">
                  <c:v>-1.077E-2</c:v>
                </c:pt>
                <c:pt idx="6376">
                  <c:v>-1.077E-2</c:v>
                </c:pt>
                <c:pt idx="6377">
                  <c:v>-1.077E-2</c:v>
                </c:pt>
                <c:pt idx="6378">
                  <c:v>-1.077E-2</c:v>
                </c:pt>
                <c:pt idx="6379">
                  <c:v>-1.077E-2</c:v>
                </c:pt>
                <c:pt idx="6380">
                  <c:v>-1.077E-2</c:v>
                </c:pt>
                <c:pt idx="6381">
                  <c:v>-1.077E-2</c:v>
                </c:pt>
                <c:pt idx="6382">
                  <c:v>-1.077E-2</c:v>
                </c:pt>
                <c:pt idx="6383">
                  <c:v>-1.077E-2</c:v>
                </c:pt>
                <c:pt idx="6384">
                  <c:v>-1.077E-2</c:v>
                </c:pt>
                <c:pt idx="6385">
                  <c:v>-1.077E-2</c:v>
                </c:pt>
                <c:pt idx="6386">
                  <c:v>-1.077E-2</c:v>
                </c:pt>
                <c:pt idx="6387">
                  <c:v>-1.077E-2</c:v>
                </c:pt>
                <c:pt idx="6388">
                  <c:v>-1.077E-2</c:v>
                </c:pt>
                <c:pt idx="6389">
                  <c:v>-1.077E-2</c:v>
                </c:pt>
                <c:pt idx="6390">
                  <c:v>-1.077E-2</c:v>
                </c:pt>
                <c:pt idx="6391">
                  <c:v>-1.077E-2</c:v>
                </c:pt>
                <c:pt idx="6392">
                  <c:v>-1.077E-2</c:v>
                </c:pt>
                <c:pt idx="6393">
                  <c:v>-1.077E-2</c:v>
                </c:pt>
                <c:pt idx="6394">
                  <c:v>-1.077E-2</c:v>
                </c:pt>
                <c:pt idx="6395">
                  <c:v>-1.077E-2</c:v>
                </c:pt>
                <c:pt idx="6396">
                  <c:v>-1.077E-2</c:v>
                </c:pt>
                <c:pt idx="6397">
                  <c:v>-1.077E-2</c:v>
                </c:pt>
                <c:pt idx="6398">
                  <c:v>-1.077E-2</c:v>
                </c:pt>
                <c:pt idx="6399">
                  <c:v>-1.077E-2</c:v>
                </c:pt>
                <c:pt idx="6400">
                  <c:v>-1.077E-2</c:v>
                </c:pt>
                <c:pt idx="6401">
                  <c:v>-1.077E-2</c:v>
                </c:pt>
                <c:pt idx="6402">
                  <c:v>-1.077E-2</c:v>
                </c:pt>
                <c:pt idx="6403">
                  <c:v>-1.077E-2</c:v>
                </c:pt>
                <c:pt idx="6404">
                  <c:v>-1.077E-2</c:v>
                </c:pt>
                <c:pt idx="6405">
                  <c:v>-1.077E-2</c:v>
                </c:pt>
                <c:pt idx="6406">
                  <c:v>-1.077E-2</c:v>
                </c:pt>
                <c:pt idx="6407">
                  <c:v>-1.077E-2</c:v>
                </c:pt>
                <c:pt idx="6408">
                  <c:v>-1.077E-2</c:v>
                </c:pt>
                <c:pt idx="6409">
                  <c:v>-1.077E-2</c:v>
                </c:pt>
                <c:pt idx="6410">
                  <c:v>-1.082E-2</c:v>
                </c:pt>
                <c:pt idx="6411">
                  <c:v>-1.082E-2</c:v>
                </c:pt>
                <c:pt idx="6412">
                  <c:v>-1.082E-2</c:v>
                </c:pt>
                <c:pt idx="6413">
                  <c:v>-1.082E-2</c:v>
                </c:pt>
                <c:pt idx="6414">
                  <c:v>-1.082E-2</c:v>
                </c:pt>
                <c:pt idx="6415">
                  <c:v>-1.082E-2</c:v>
                </c:pt>
                <c:pt idx="6416">
                  <c:v>-1.082E-2</c:v>
                </c:pt>
                <c:pt idx="6417">
                  <c:v>-1.082E-2</c:v>
                </c:pt>
                <c:pt idx="6418">
                  <c:v>-1.082E-2</c:v>
                </c:pt>
                <c:pt idx="6419">
                  <c:v>-1.0880000000000001E-2</c:v>
                </c:pt>
                <c:pt idx="6420">
                  <c:v>-1.0880000000000001E-2</c:v>
                </c:pt>
                <c:pt idx="6421">
                  <c:v>-1.0880000000000001E-2</c:v>
                </c:pt>
                <c:pt idx="6422">
                  <c:v>-1.0880000000000001E-2</c:v>
                </c:pt>
                <c:pt idx="6423">
                  <c:v>-1.0880000000000001E-2</c:v>
                </c:pt>
                <c:pt idx="6424">
                  <c:v>-1.093E-2</c:v>
                </c:pt>
                <c:pt idx="6425">
                  <c:v>-1.093E-2</c:v>
                </c:pt>
                <c:pt idx="6426">
                  <c:v>-1.093E-2</c:v>
                </c:pt>
                <c:pt idx="6427">
                  <c:v>-1.093E-2</c:v>
                </c:pt>
                <c:pt idx="6428">
                  <c:v>-1.093E-2</c:v>
                </c:pt>
                <c:pt idx="6429">
                  <c:v>-1.099E-2</c:v>
                </c:pt>
                <c:pt idx="6430">
                  <c:v>-1.099E-2</c:v>
                </c:pt>
                <c:pt idx="6431">
                  <c:v>-1.099E-2</c:v>
                </c:pt>
                <c:pt idx="6432">
                  <c:v>-1.099E-2</c:v>
                </c:pt>
                <c:pt idx="6433">
                  <c:v>-1.099E-2</c:v>
                </c:pt>
                <c:pt idx="6434">
                  <c:v>-1.1039999999999999E-2</c:v>
                </c:pt>
                <c:pt idx="6435">
                  <c:v>-1.1039999999999999E-2</c:v>
                </c:pt>
                <c:pt idx="6436">
                  <c:v>-1.1039999999999999E-2</c:v>
                </c:pt>
                <c:pt idx="6437">
                  <c:v>-1.1039999999999999E-2</c:v>
                </c:pt>
                <c:pt idx="6438">
                  <c:v>-1.1089999999999999E-2</c:v>
                </c:pt>
                <c:pt idx="6439">
                  <c:v>-1.1089999999999999E-2</c:v>
                </c:pt>
                <c:pt idx="6440">
                  <c:v>-1.1089999999999999E-2</c:v>
                </c:pt>
                <c:pt idx="6441">
                  <c:v>-1.115E-2</c:v>
                </c:pt>
                <c:pt idx="6442">
                  <c:v>-1.115E-2</c:v>
                </c:pt>
                <c:pt idx="6443">
                  <c:v>-1.115E-2</c:v>
                </c:pt>
                <c:pt idx="6444">
                  <c:v>-1.115E-2</c:v>
                </c:pt>
                <c:pt idx="6445">
                  <c:v>-1.12E-2</c:v>
                </c:pt>
                <c:pt idx="6446">
                  <c:v>-1.12E-2</c:v>
                </c:pt>
                <c:pt idx="6447">
                  <c:v>-1.12E-2</c:v>
                </c:pt>
                <c:pt idx="6448">
                  <c:v>-1.1259999999999999E-2</c:v>
                </c:pt>
                <c:pt idx="6449">
                  <c:v>-1.1259999999999999E-2</c:v>
                </c:pt>
                <c:pt idx="6450">
                  <c:v>-1.1259999999999999E-2</c:v>
                </c:pt>
                <c:pt idx="6451">
                  <c:v>-1.1310000000000001E-2</c:v>
                </c:pt>
                <c:pt idx="6452">
                  <c:v>-1.1310000000000001E-2</c:v>
                </c:pt>
                <c:pt idx="6453">
                  <c:v>-1.1310000000000001E-2</c:v>
                </c:pt>
                <c:pt idx="6454">
                  <c:v>-1.137E-2</c:v>
                </c:pt>
                <c:pt idx="6455">
                  <c:v>-1.137E-2</c:v>
                </c:pt>
                <c:pt idx="6456">
                  <c:v>-1.137E-2</c:v>
                </c:pt>
                <c:pt idx="6457">
                  <c:v>-1.142E-2</c:v>
                </c:pt>
                <c:pt idx="6458">
                  <c:v>-1.142E-2</c:v>
                </c:pt>
                <c:pt idx="6459">
                  <c:v>-1.1480000000000001E-2</c:v>
                </c:pt>
                <c:pt idx="6460">
                  <c:v>-1.1480000000000001E-2</c:v>
                </c:pt>
                <c:pt idx="6461">
                  <c:v>-1.1480000000000001E-2</c:v>
                </c:pt>
                <c:pt idx="6462">
                  <c:v>-1.153E-2</c:v>
                </c:pt>
                <c:pt idx="6463">
                  <c:v>-1.153E-2</c:v>
                </c:pt>
                <c:pt idx="6464">
                  <c:v>-1.153E-2</c:v>
                </c:pt>
                <c:pt idx="6465">
                  <c:v>-1.158E-2</c:v>
                </c:pt>
                <c:pt idx="6466">
                  <c:v>-1.158E-2</c:v>
                </c:pt>
                <c:pt idx="6467">
                  <c:v>-1.1639999999999999E-2</c:v>
                </c:pt>
                <c:pt idx="6468">
                  <c:v>-1.1639999999999999E-2</c:v>
                </c:pt>
                <c:pt idx="6469">
                  <c:v>-1.1639999999999999E-2</c:v>
                </c:pt>
                <c:pt idx="6470">
                  <c:v>-1.1690000000000001E-2</c:v>
                </c:pt>
                <c:pt idx="6471">
                  <c:v>-1.1690000000000001E-2</c:v>
                </c:pt>
                <c:pt idx="6472">
                  <c:v>-1.175E-2</c:v>
                </c:pt>
                <c:pt idx="6473">
                  <c:v>-1.175E-2</c:v>
                </c:pt>
                <c:pt idx="6474">
                  <c:v>-1.18E-2</c:v>
                </c:pt>
                <c:pt idx="6475">
                  <c:v>-1.18E-2</c:v>
                </c:pt>
                <c:pt idx="6476">
                  <c:v>-1.18E-2</c:v>
                </c:pt>
                <c:pt idx="6477">
                  <c:v>-1.1860000000000001E-2</c:v>
                </c:pt>
                <c:pt idx="6478">
                  <c:v>-1.1860000000000001E-2</c:v>
                </c:pt>
                <c:pt idx="6479">
                  <c:v>-1.191E-2</c:v>
                </c:pt>
                <c:pt idx="6480">
                  <c:v>-1.191E-2</c:v>
                </c:pt>
                <c:pt idx="6481">
                  <c:v>-1.197E-2</c:v>
                </c:pt>
                <c:pt idx="6482">
                  <c:v>-1.197E-2</c:v>
                </c:pt>
                <c:pt idx="6483">
                  <c:v>-1.197E-2</c:v>
                </c:pt>
                <c:pt idx="6484">
                  <c:v>-1.2019999999999999E-2</c:v>
                </c:pt>
                <c:pt idx="6485">
                  <c:v>-1.2019999999999999E-2</c:v>
                </c:pt>
                <c:pt idx="6486">
                  <c:v>-1.2070000000000001E-2</c:v>
                </c:pt>
                <c:pt idx="6487">
                  <c:v>-1.2070000000000001E-2</c:v>
                </c:pt>
                <c:pt idx="6488">
                  <c:v>-1.213E-2</c:v>
                </c:pt>
                <c:pt idx="6489">
                  <c:v>-1.213E-2</c:v>
                </c:pt>
                <c:pt idx="6490">
                  <c:v>-1.218E-2</c:v>
                </c:pt>
                <c:pt idx="6491">
                  <c:v>-1.218E-2</c:v>
                </c:pt>
                <c:pt idx="6492">
                  <c:v>-1.2239999999999999E-2</c:v>
                </c:pt>
                <c:pt idx="6493">
                  <c:v>-1.2239999999999999E-2</c:v>
                </c:pt>
                <c:pt idx="6494">
                  <c:v>-1.2290000000000001E-2</c:v>
                </c:pt>
                <c:pt idx="6495">
                  <c:v>-1.2290000000000001E-2</c:v>
                </c:pt>
                <c:pt idx="6496">
                  <c:v>-1.235E-2</c:v>
                </c:pt>
                <c:pt idx="6497">
                  <c:v>-1.235E-2</c:v>
                </c:pt>
                <c:pt idx="6498">
                  <c:v>-1.24E-2</c:v>
                </c:pt>
                <c:pt idx="6499">
                  <c:v>-1.24E-2</c:v>
                </c:pt>
                <c:pt idx="6500">
                  <c:v>-1.2460000000000001E-2</c:v>
                </c:pt>
                <c:pt idx="6501">
                  <c:v>-1.2460000000000001E-2</c:v>
                </c:pt>
                <c:pt idx="6502">
                  <c:v>-1.251E-2</c:v>
                </c:pt>
                <c:pt idx="6503">
                  <c:v>-1.251E-2</c:v>
                </c:pt>
                <c:pt idx="6504">
                  <c:v>-1.256E-2</c:v>
                </c:pt>
                <c:pt idx="6505">
                  <c:v>-1.256E-2</c:v>
                </c:pt>
                <c:pt idx="6506">
                  <c:v>-1.2619999999999999E-2</c:v>
                </c:pt>
                <c:pt idx="6507">
                  <c:v>-1.2619999999999999E-2</c:v>
                </c:pt>
                <c:pt idx="6508">
                  <c:v>-1.2670000000000001E-2</c:v>
                </c:pt>
                <c:pt idx="6509">
                  <c:v>-1.2670000000000001E-2</c:v>
                </c:pt>
                <c:pt idx="6510">
                  <c:v>-1.2670000000000001E-2</c:v>
                </c:pt>
                <c:pt idx="6511">
                  <c:v>-1.273E-2</c:v>
                </c:pt>
                <c:pt idx="6512">
                  <c:v>-1.273E-2</c:v>
                </c:pt>
                <c:pt idx="6513">
                  <c:v>-1.278E-2</c:v>
                </c:pt>
                <c:pt idx="6514">
                  <c:v>-1.278E-2</c:v>
                </c:pt>
                <c:pt idx="6515">
                  <c:v>-1.2840000000000001E-2</c:v>
                </c:pt>
                <c:pt idx="6516">
                  <c:v>-1.2840000000000001E-2</c:v>
                </c:pt>
                <c:pt idx="6517">
                  <c:v>-1.289E-2</c:v>
                </c:pt>
                <c:pt idx="6518">
                  <c:v>-1.289E-2</c:v>
                </c:pt>
                <c:pt idx="6519">
                  <c:v>-1.295E-2</c:v>
                </c:pt>
                <c:pt idx="6520">
                  <c:v>-1.295E-2</c:v>
                </c:pt>
                <c:pt idx="6521">
                  <c:v>-1.2999999999999999E-2</c:v>
                </c:pt>
                <c:pt idx="6522">
                  <c:v>-1.2999999999999999E-2</c:v>
                </c:pt>
                <c:pt idx="6523">
                  <c:v>-1.306E-2</c:v>
                </c:pt>
                <c:pt idx="6524">
                  <c:v>-1.306E-2</c:v>
                </c:pt>
                <c:pt idx="6525">
                  <c:v>-1.311E-2</c:v>
                </c:pt>
                <c:pt idx="6526">
                  <c:v>-1.311E-2</c:v>
                </c:pt>
                <c:pt idx="6527">
                  <c:v>-1.316E-2</c:v>
                </c:pt>
                <c:pt idx="6528">
                  <c:v>-1.316E-2</c:v>
                </c:pt>
                <c:pt idx="6529">
                  <c:v>-1.3220000000000001E-2</c:v>
                </c:pt>
                <c:pt idx="6530">
                  <c:v>-1.3220000000000001E-2</c:v>
                </c:pt>
                <c:pt idx="6531">
                  <c:v>-1.3220000000000001E-2</c:v>
                </c:pt>
                <c:pt idx="6532">
                  <c:v>-1.3270000000000001E-2</c:v>
                </c:pt>
                <c:pt idx="6533">
                  <c:v>-1.3270000000000001E-2</c:v>
                </c:pt>
                <c:pt idx="6534">
                  <c:v>-1.333E-2</c:v>
                </c:pt>
                <c:pt idx="6535">
                  <c:v>-1.333E-2</c:v>
                </c:pt>
                <c:pt idx="6536">
                  <c:v>-1.338E-2</c:v>
                </c:pt>
                <c:pt idx="6537">
                  <c:v>-1.338E-2</c:v>
                </c:pt>
                <c:pt idx="6538">
                  <c:v>-1.338E-2</c:v>
                </c:pt>
                <c:pt idx="6539">
                  <c:v>-1.3440000000000001E-2</c:v>
                </c:pt>
                <c:pt idx="6540">
                  <c:v>-1.3440000000000001E-2</c:v>
                </c:pt>
                <c:pt idx="6541">
                  <c:v>-1.349E-2</c:v>
                </c:pt>
                <c:pt idx="6542">
                  <c:v>-1.349E-2</c:v>
                </c:pt>
                <c:pt idx="6543">
                  <c:v>-1.349E-2</c:v>
                </c:pt>
                <c:pt idx="6544">
                  <c:v>-1.355E-2</c:v>
                </c:pt>
                <c:pt idx="6545">
                  <c:v>-1.355E-2</c:v>
                </c:pt>
                <c:pt idx="6546">
                  <c:v>-1.3599999999999999E-2</c:v>
                </c:pt>
                <c:pt idx="6547">
                  <c:v>-1.3599999999999999E-2</c:v>
                </c:pt>
                <c:pt idx="6548">
                  <c:v>-1.3599999999999999E-2</c:v>
                </c:pt>
                <c:pt idx="6549">
                  <c:v>-1.3650000000000001E-2</c:v>
                </c:pt>
                <c:pt idx="6550">
                  <c:v>-1.3650000000000001E-2</c:v>
                </c:pt>
                <c:pt idx="6551">
                  <c:v>-1.3650000000000001E-2</c:v>
                </c:pt>
                <c:pt idx="6552">
                  <c:v>-1.371E-2</c:v>
                </c:pt>
                <c:pt idx="6553">
                  <c:v>-1.371E-2</c:v>
                </c:pt>
                <c:pt idx="6554">
                  <c:v>-1.371E-2</c:v>
                </c:pt>
                <c:pt idx="6555">
                  <c:v>-1.376E-2</c:v>
                </c:pt>
                <c:pt idx="6556">
                  <c:v>-1.376E-2</c:v>
                </c:pt>
                <c:pt idx="6557">
                  <c:v>-1.376E-2</c:v>
                </c:pt>
                <c:pt idx="6558">
                  <c:v>-1.3820000000000001E-2</c:v>
                </c:pt>
                <c:pt idx="6559">
                  <c:v>-1.3820000000000001E-2</c:v>
                </c:pt>
                <c:pt idx="6560">
                  <c:v>-1.3820000000000001E-2</c:v>
                </c:pt>
                <c:pt idx="6561">
                  <c:v>-1.3820000000000001E-2</c:v>
                </c:pt>
                <c:pt idx="6562">
                  <c:v>-1.387E-2</c:v>
                </c:pt>
                <c:pt idx="6563">
                  <c:v>-1.387E-2</c:v>
                </c:pt>
                <c:pt idx="6564">
                  <c:v>-1.387E-2</c:v>
                </c:pt>
                <c:pt idx="6565">
                  <c:v>-1.387E-2</c:v>
                </c:pt>
                <c:pt idx="6566">
                  <c:v>-1.393E-2</c:v>
                </c:pt>
                <c:pt idx="6567">
                  <c:v>-1.393E-2</c:v>
                </c:pt>
                <c:pt idx="6568">
                  <c:v>-1.393E-2</c:v>
                </c:pt>
                <c:pt idx="6569">
                  <c:v>-1.393E-2</c:v>
                </c:pt>
                <c:pt idx="6570">
                  <c:v>-1.3979999999999999E-2</c:v>
                </c:pt>
                <c:pt idx="6571">
                  <c:v>-1.3979999999999999E-2</c:v>
                </c:pt>
                <c:pt idx="6572">
                  <c:v>-1.3979999999999999E-2</c:v>
                </c:pt>
                <c:pt idx="6573">
                  <c:v>-1.3979999999999999E-2</c:v>
                </c:pt>
                <c:pt idx="6574">
                  <c:v>-1.3979999999999999E-2</c:v>
                </c:pt>
                <c:pt idx="6575">
                  <c:v>-1.3979999999999999E-2</c:v>
                </c:pt>
                <c:pt idx="6576">
                  <c:v>-1.3979999999999999E-2</c:v>
                </c:pt>
                <c:pt idx="6577">
                  <c:v>-1.404E-2</c:v>
                </c:pt>
                <c:pt idx="6578">
                  <c:v>-1.404E-2</c:v>
                </c:pt>
                <c:pt idx="6579">
                  <c:v>-1.404E-2</c:v>
                </c:pt>
                <c:pt idx="6580">
                  <c:v>-1.404E-2</c:v>
                </c:pt>
                <c:pt idx="6581">
                  <c:v>-1.404E-2</c:v>
                </c:pt>
                <c:pt idx="6582">
                  <c:v>-1.404E-2</c:v>
                </c:pt>
                <c:pt idx="6583">
                  <c:v>-1.404E-2</c:v>
                </c:pt>
                <c:pt idx="6584">
                  <c:v>-1.404E-2</c:v>
                </c:pt>
                <c:pt idx="6585">
                  <c:v>-1.404E-2</c:v>
                </c:pt>
                <c:pt idx="6586">
                  <c:v>-1.404E-2</c:v>
                </c:pt>
                <c:pt idx="6587">
                  <c:v>-1.404E-2</c:v>
                </c:pt>
                <c:pt idx="6588">
                  <c:v>-1.404E-2</c:v>
                </c:pt>
                <c:pt idx="6589">
                  <c:v>-1.404E-2</c:v>
                </c:pt>
                <c:pt idx="6590">
                  <c:v>-1.404E-2</c:v>
                </c:pt>
                <c:pt idx="6591">
                  <c:v>-1.404E-2</c:v>
                </c:pt>
                <c:pt idx="6592">
                  <c:v>-1.404E-2</c:v>
                </c:pt>
                <c:pt idx="6593">
                  <c:v>-1.404E-2</c:v>
                </c:pt>
                <c:pt idx="6594">
                  <c:v>-1.404E-2</c:v>
                </c:pt>
                <c:pt idx="6595">
                  <c:v>-1.404E-2</c:v>
                </c:pt>
                <c:pt idx="6596">
                  <c:v>-1.404E-2</c:v>
                </c:pt>
                <c:pt idx="6597">
                  <c:v>-1.404E-2</c:v>
                </c:pt>
                <c:pt idx="6598">
                  <c:v>-1.404E-2</c:v>
                </c:pt>
                <c:pt idx="6599">
                  <c:v>-1.404E-2</c:v>
                </c:pt>
                <c:pt idx="6600">
                  <c:v>-1.404E-2</c:v>
                </c:pt>
                <c:pt idx="6601">
                  <c:v>-1.404E-2</c:v>
                </c:pt>
                <c:pt idx="6602">
                  <c:v>-1.404E-2</c:v>
                </c:pt>
                <c:pt idx="6603">
                  <c:v>-1.404E-2</c:v>
                </c:pt>
                <c:pt idx="6604">
                  <c:v>-1.404E-2</c:v>
                </c:pt>
                <c:pt idx="6605">
                  <c:v>-1.404E-2</c:v>
                </c:pt>
                <c:pt idx="6606">
                  <c:v>-1.404E-2</c:v>
                </c:pt>
                <c:pt idx="6607">
                  <c:v>-1.3979999999999999E-2</c:v>
                </c:pt>
                <c:pt idx="6608">
                  <c:v>-1.3979999999999999E-2</c:v>
                </c:pt>
                <c:pt idx="6609">
                  <c:v>-1.3979999999999999E-2</c:v>
                </c:pt>
                <c:pt idx="6610">
                  <c:v>-1.3979999999999999E-2</c:v>
                </c:pt>
                <c:pt idx="6611">
                  <c:v>-1.3979999999999999E-2</c:v>
                </c:pt>
                <c:pt idx="6612">
                  <c:v>-1.3979999999999999E-2</c:v>
                </c:pt>
                <c:pt idx="6613">
                  <c:v>-1.3979999999999999E-2</c:v>
                </c:pt>
                <c:pt idx="6614">
                  <c:v>-1.3979999999999999E-2</c:v>
                </c:pt>
                <c:pt idx="6615">
                  <c:v>-1.393E-2</c:v>
                </c:pt>
                <c:pt idx="6616">
                  <c:v>-1.393E-2</c:v>
                </c:pt>
                <c:pt idx="6617">
                  <c:v>-1.393E-2</c:v>
                </c:pt>
                <c:pt idx="6618">
                  <c:v>-1.393E-2</c:v>
                </c:pt>
                <c:pt idx="6619">
                  <c:v>-1.393E-2</c:v>
                </c:pt>
                <c:pt idx="6620">
                  <c:v>-1.387E-2</c:v>
                </c:pt>
                <c:pt idx="6621">
                  <c:v>-1.387E-2</c:v>
                </c:pt>
                <c:pt idx="6622">
                  <c:v>-1.387E-2</c:v>
                </c:pt>
                <c:pt idx="6623">
                  <c:v>-1.387E-2</c:v>
                </c:pt>
                <c:pt idx="6624">
                  <c:v>-1.387E-2</c:v>
                </c:pt>
                <c:pt idx="6625">
                  <c:v>-1.3820000000000001E-2</c:v>
                </c:pt>
                <c:pt idx="6626">
                  <c:v>-1.3820000000000001E-2</c:v>
                </c:pt>
                <c:pt idx="6627">
                  <c:v>-1.3820000000000001E-2</c:v>
                </c:pt>
                <c:pt idx="6628">
                  <c:v>-1.3820000000000001E-2</c:v>
                </c:pt>
                <c:pt idx="6629">
                  <c:v>-1.3820000000000001E-2</c:v>
                </c:pt>
                <c:pt idx="6630">
                  <c:v>-1.376E-2</c:v>
                </c:pt>
                <c:pt idx="6631">
                  <c:v>-1.376E-2</c:v>
                </c:pt>
                <c:pt idx="6632">
                  <c:v>-1.376E-2</c:v>
                </c:pt>
                <c:pt idx="6633">
                  <c:v>-1.376E-2</c:v>
                </c:pt>
                <c:pt idx="6634">
                  <c:v>-1.376E-2</c:v>
                </c:pt>
                <c:pt idx="6635">
                  <c:v>-1.371E-2</c:v>
                </c:pt>
                <c:pt idx="6636">
                  <c:v>-1.371E-2</c:v>
                </c:pt>
                <c:pt idx="6637">
                  <c:v>-1.371E-2</c:v>
                </c:pt>
                <c:pt idx="6638">
                  <c:v>-1.371E-2</c:v>
                </c:pt>
                <c:pt idx="6639">
                  <c:v>-1.3650000000000001E-2</c:v>
                </c:pt>
                <c:pt idx="6640">
                  <c:v>-1.3650000000000001E-2</c:v>
                </c:pt>
                <c:pt idx="6641">
                  <c:v>-1.3650000000000001E-2</c:v>
                </c:pt>
                <c:pt idx="6642">
                  <c:v>-1.3650000000000001E-2</c:v>
                </c:pt>
                <c:pt idx="6643">
                  <c:v>-1.3650000000000001E-2</c:v>
                </c:pt>
                <c:pt idx="6644">
                  <c:v>-1.3599999999999999E-2</c:v>
                </c:pt>
                <c:pt idx="6645">
                  <c:v>-1.3599999999999999E-2</c:v>
                </c:pt>
                <c:pt idx="6646">
                  <c:v>-1.3599999999999999E-2</c:v>
                </c:pt>
                <c:pt idx="6647">
                  <c:v>-1.3599999999999999E-2</c:v>
                </c:pt>
                <c:pt idx="6648">
                  <c:v>-1.3599999999999999E-2</c:v>
                </c:pt>
                <c:pt idx="6649">
                  <c:v>-1.355E-2</c:v>
                </c:pt>
                <c:pt idx="6650">
                  <c:v>-1.355E-2</c:v>
                </c:pt>
                <c:pt idx="6651">
                  <c:v>-1.355E-2</c:v>
                </c:pt>
                <c:pt idx="6652">
                  <c:v>-1.355E-2</c:v>
                </c:pt>
                <c:pt idx="6653">
                  <c:v>-1.355E-2</c:v>
                </c:pt>
                <c:pt idx="6654">
                  <c:v>-1.355E-2</c:v>
                </c:pt>
                <c:pt idx="6655">
                  <c:v>-1.349E-2</c:v>
                </c:pt>
                <c:pt idx="6656">
                  <c:v>-1.349E-2</c:v>
                </c:pt>
                <c:pt idx="6657">
                  <c:v>-1.349E-2</c:v>
                </c:pt>
                <c:pt idx="6658">
                  <c:v>-1.349E-2</c:v>
                </c:pt>
                <c:pt idx="6659">
                  <c:v>-1.349E-2</c:v>
                </c:pt>
                <c:pt idx="6660">
                  <c:v>-1.349E-2</c:v>
                </c:pt>
                <c:pt idx="6661">
                  <c:v>-1.349E-2</c:v>
                </c:pt>
                <c:pt idx="6662">
                  <c:v>-1.349E-2</c:v>
                </c:pt>
                <c:pt idx="6663">
                  <c:v>-1.3440000000000001E-2</c:v>
                </c:pt>
                <c:pt idx="6664">
                  <c:v>-1.3440000000000001E-2</c:v>
                </c:pt>
                <c:pt idx="6665">
                  <c:v>-1.3440000000000001E-2</c:v>
                </c:pt>
                <c:pt idx="6666">
                  <c:v>-1.3440000000000001E-2</c:v>
                </c:pt>
                <c:pt idx="6667">
                  <c:v>-1.3440000000000001E-2</c:v>
                </c:pt>
                <c:pt idx="6668">
                  <c:v>-1.3440000000000001E-2</c:v>
                </c:pt>
                <c:pt idx="6669">
                  <c:v>-1.3440000000000001E-2</c:v>
                </c:pt>
                <c:pt idx="6670">
                  <c:v>-1.3440000000000001E-2</c:v>
                </c:pt>
                <c:pt idx="6671">
                  <c:v>-1.3440000000000001E-2</c:v>
                </c:pt>
                <c:pt idx="6672">
                  <c:v>-1.3440000000000001E-2</c:v>
                </c:pt>
                <c:pt idx="6673">
                  <c:v>-1.3440000000000001E-2</c:v>
                </c:pt>
                <c:pt idx="6674">
                  <c:v>-1.3440000000000001E-2</c:v>
                </c:pt>
                <c:pt idx="6675">
                  <c:v>-1.3440000000000001E-2</c:v>
                </c:pt>
                <c:pt idx="6676">
                  <c:v>-1.3440000000000001E-2</c:v>
                </c:pt>
                <c:pt idx="6677">
                  <c:v>-1.3440000000000001E-2</c:v>
                </c:pt>
                <c:pt idx="6678">
                  <c:v>-1.3440000000000001E-2</c:v>
                </c:pt>
                <c:pt idx="6679">
                  <c:v>-1.3440000000000001E-2</c:v>
                </c:pt>
                <c:pt idx="6680">
                  <c:v>-1.3440000000000001E-2</c:v>
                </c:pt>
                <c:pt idx="6681">
                  <c:v>-1.3440000000000001E-2</c:v>
                </c:pt>
                <c:pt idx="6682">
                  <c:v>-1.3440000000000001E-2</c:v>
                </c:pt>
                <c:pt idx="6683">
                  <c:v>-1.3440000000000001E-2</c:v>
                </c:pt>
                <c:pt idx="6684">
                  <c:v>-1.3440000000000001E-2</c:v>
                </c:pt>
                <c:pt idx="6685">
                  <c:v>-1.3440000000000001E-2</c:v>
                </c:pt>
                <c:pt idx="6686">
                  <c:v>-1.349E-2</c:v>
                </c:pt>
                <c:pt idx="6687">
                  <c:v>-1.349E-2</c:v>
                </c:pt>
                <c:pt idx="6688">
                  <c:v>-1.349E-2</c:v>
                </c:pt>
                <c:pt idx="6689">
                  <c:v>-1.349E-2</c:v>
                </c:pt>
                <c:pt idx="6690">
                  <c:v>-1.349E-2</c:v>
                </c:pt>
                <c:pt idx="6691">
                  <c:v>-1.349E-2</c:v>
                </c:pt>
                <c:pt idx="6692">
                  <c:v>-1.355E-2</c:v>
                </c:pt>
                <c:pt idx="6693">
                  <c:v>-1.355E-2</c:v>
                </c:pt>
                <c:pt idx="6694">
                  <c:v>-1.355E-2</c:v>
                </c:pt>
                <c:pt idx="6695">
                  <c:v>-1.355E-2</c:v>
                </c:pt>
                <c:pt idx="6696">
                  <c:v>-1.355E-2</c:v>
                </c:pt>
                <c:pt idx="6697">
                  <c:v>-1.3599999999999999E-2</c:v>
                </c:pt>
                <c:pt idx="6698">
                  <c:v>-1.3599999999999999E-2</c:v>
                </c:pt>
                <c:pt idx="6699">
                  <c:v>-1.3599999999999999E-2</c:v>
                </c:pt>
                <c:pt idx="6700">
                  <c:v>-1.3599999999999999E-2</c:v>
                </c:pt>
                <c:pt idx="6701">
                  <c:v>-1.3650000000000001E-2</c:v>
                </c:pt>
                <c:pt idx="6702">
                  <c:v>-1.3650000000000001E-2</c:v>
                </c:pt>
                <c:pt idx="6703">
                  <c:v>-1.3650000000000001E-2</c:v>
                </c:pt>
                <c:pt idx="6704">
                  <c:v>-1.3650000000000001E-2</c:v>
                </c:pt>
                <c:pt idx="6705">
                  <c:v>-1.371E-2</c:v>
                </c:pt>
                <c:pt idx="6706">
                  <c:v>-1.371E-2</c:v>
                </c:pt>
                <c:pt idx="6707">
                  <c:v>-1.371E-2</c:v>
                </c:pt>
                <c:pt idx="6708">
                  <c:v>-1.376E-2</c:v>
                </c:pt>
                <c:pt idx="6709">
                  <c:v>-1.376E-2</c:v>
                </c:pt>
                <c:pt idx="6710">
                  <c:v>-1.3820000000000001E-2</c:v>
                </c:pt>
                <c:pt idx="6711">
                  <c:v>-1.3820000000000001E-2</c:v>
                </c:pt>
                <c:pt idx="6712">
                  <c:v>-1.3820000000000001E-2</c:v>
                </c:pt>
                <c:pt idx="6713">
                  <c:v>-1.387E-2</c:v>
                </c:pt>
                <c:pt idx="6714">
                  <c:v>-1.387E-2</c:v>
                </c:pt>
                <c:pt idx="6715">
                  <c:v>-1.393E-2</c:v>
                </c:pt>
                <c:pt idx="6716">
                  <c:v>-1.393E-2</c:v>
                </c:pt>
                <c:pt idx="6717">
                  <c:v>-1.393E-2</c:v>
                </c:pt>
                <c:pt idx="6718">
                  <c:v>-1.3979999999999999E-2</c:v>
                </c:pt>
                <c:pt idx="6719">
                  <c:v>-1.3979999999999999E-2</c:v>
                </c:pt>
                <c:pt idx="6720">
                  <c:v>-1.404E-2</c:v>
                </c:pt>
                <c:pt idx="6721">
                  <c:v>-1.404E-2</c:v>
                </c:pt>
                <c:pt idx="6722">
                  <c:v>-1.409E-2</c:v>
                </c:pt>
                <c:pt idx="6723">
                  <c:v>-1.409E-2</c:v>
                </c:pt>
                <c:pt idx="6724">
                  <c:v>-1.414E-2</c:v>
                </c:pt>
                <c:pt idx="6725">
                  <c:v>-1.414E-2</c:v>
                </c:pt>
                <c:pt idx="6726">
                  <c:v>-1.4200000000000001E-2</c:v>
                </c:pt>
                <c:pt idx="6727">
                  <c:v>-1.4200000000000001E-2</c:v>
                </c:pt>
                <c:pt idx="6728">
                  <c:v>-1.4250000000000001E-2</c:v>
                </c:pt>
                <c:pt idx="6729">
                  <c:v>-1.4250000000000001E-2</c:v>
                </c:pt>
                <c:pt idx="6730">
                  <c:v>-1.431E-2</c:v>
                </c:pt>
                <c:pt idx="6731">
                  <c:v>-1.431E-2</c:v>
                </c:pt>
                <c:pt idx="6732">
                  <c:v>-1.436E-2</c:v>
                </c:pt>
                <c:pt idx="6733">
                  <c:v>-1.436E-2</c:v>
                </c:pt>
                <c:pt idx="6734">
                  <c:v>-1.4420000000000001E-2</c:v>
                </c:pt>
                <c:pt idx="6735">
                  <c:v>-1.4420000000000001E-2</c:v>
                </c:pt>
                <c:pt idx="6736">
                  <c:v>-1.447E-2</c:v>
                </c:pt>
                <c:pt idx="6737">
                  <c:v>-1.447E-2</c:v>
                </c:pt>
                <c:pt idx="6738">
                  <c:v>-1.453E-2</c:v>
                </c:pt>
                <c:pt idx="6739">
                  <c:v>-1.453E-2</c:v>
                </c:pt>
                <c:pt idx="6740">
                  <c:v>-1.4579999999999999E-2</c:v>
                </c:pt>
                <c:pt idx="6741">
                  <c:v>-1.4579999999999999E-2</c:v>
                </c:pt>
                <c:pt idx="6742">
                  <c:v>-1.4630000000000001E-2</c:v>
                </c:pt>
                <c:pt idx="6743">
                  <c:v>-1.469E-2</c:v>
                </c:pt>
                <c:pt idx="6744">
                  <c:v>-1.469E-2</c:v>
                </c:pt>
                <c:pt idx="6745">
                  <c:v>-1.474E-2</c:v>
                </c:pt>
                <c:pt idx="6746">
                  <c:v>-1.474E-2</c:v>
                </c:pt>
                <c:pt idx="6747">
                  <c:v>-1.4800000000000001E-2</c:v>
                </c:pt>
                <c:pt idx="6748">
                  <c:v>-1.4800000000000001E-2</c:v>
                </c:pt>
                <c:pt idx="6749">
                  <c:v>-1.485E-2</c:v>
                </c:pt>
                <c:pt idx="6750">
                  <c:v>-1.485E-2</c:v>
                </c:pt>
                <c:pt idx="6751">
                  <c:v>-1.491E-2</c:v>
                </c:pt>
                <c:pt idx="6752">
                  <c:v>-1.4959999999999999E-2</c:v>
                </c:pt>
                <c:pt idx="6753">
                  <c:v>-1.4959999999999999E-2</c:v>
                </c:pt>
                <c:pt idx="6754">
                  <c:v>-1.502E-2</c:v>
                </c:pt>
                <c:pt idx="6755">
                  <c:v>-1.502E-2</c:v>
                </c:pt>
                <c:pt idx="6756">
                  <c:v>-1.507E-2</c:v>
                </c:pt>
                <c:pt idx="6757">
                  <c:v>-1.507E-2</c:v>
                </c:pt>
                <c:pt idx="6758">
                  <c:v>-1.512E-2</c:v>
                </c:pt>
                <c:pt idx="6759">
                  <c:v>-1.512E-2</c:v>
                </c:pt>
                <c:pt idx="6760">
                  <c:v>-1.5180000000000001E-2</c:v>
                </c:pt>
                <c:pt idx="6761">
                  <c:v>-1.523E-2</c:v>
                </c:pt>
                <c:pt idx="6762">
                  <c:v>-1.523E-2</c:v>
                </c:pt>
                <c:pt idx="6763">
                  <c:v>-1.529E-2</c:v>
                </c:pt>
                <c:pt idx="6764">
                  <c:v>-1.529E-2</c:v>
                </c:pt>
                <c:pt idx="6765">
                  <c:v>-1.5339999999999999E-2</c:v>
                </c:pt>
                <c:pt idx="6766">
                  <c:v>-1.5339999999999999E-2</c:v>
                </c:pt>
                <c:pt idx="6767">
                  <c:v>-1.54E-2</c:v>
                </c:pt>
                <c:pt idx="6768">
                  <c:v>-1.54E-2</c:v>
                </c:pt>
                <c:pt idx="6769">
                  <c:v>-1.545E-2</c:v>
                </c:pt>
                <c:pt idx="6770">
                  <c:v>-1.545E-2</c:v>
                </c:pt>
                <c:pt idx="6771">
                  <c:v>-1.5509999999999999E-2</c:v>
                </c:pt>
                <c:pt idx="6772">
                  <c:v>-1.5509999999999999E-2</c:v>
                </c:pt>
                <c:pt idx="6773">
                  <c:v>-1.5559999999999999E-2</c:v>
                </c:pt>
                <c:pt idx="6774">
                  <c:v>-1.5559999999999999E-2</c:v>
                </c:pt>
                <c:pt idx="6775">
                  <c:v>-1.5610000000000001E-2</c:v>
                </c:pt>
                <c:pt idx="6776">
                  <c:v>-1.5610000000000001E-2</c:v>
                </c:pt>
                <c:pt idx="6777">
                  <c:v>-1.5610000000000001E-2</c:v>
                </c:pt>
                <c:pt idx="6778">
                  <c:v>-1.567E-2</c:v>
                </c:pt>
                <c:pt idx="6779">
                  <c:v>-1.567E-2</c:v>
                </c:pt>
                <c:pt idx="6780">
                  <c:v>-1.5720000000000001E-2</c:v>
                </c:pt>
                <c:pt idx="6781">
                  <c:v>-1.5720000000000001E-2</c:v>
                </c:pt>
                <c:pt idx="6782">
                  <c:v>-1.5779999999999999E-2</c:v>
                </c:pt>
                <c:pt idx="6783">
                  <c:v>-1.5779999999999999E-2</c:v>
                </c:pt>
                <c:pt idx="6784">
                  <c:v>-1.5779999999999999E-2</c:v>
                </c:pt>
                <c:pt idx="6785">
                  <c:v>-1.583E-2</c:v>
                </c:pt>
                <c:pt idx="6786">
                  <c:v>-1.583E-2</c:v>
                </c:pt>
                <c:pt idx="6787">
                  <c:v>-1.5890000000000001E-2</c:v>
                </c:pt>
                <c:pt idx="6788">
                  <c:v>-1.5890000000000001E-2</c:v>
                </c:pt>
                <c:pt idx="6789">
                  <c:v>-1.5890000000000001E-2</c:v>
                </c:pt>
                <c:pt idx="6790">
                  <c:v>-1.5939999999999999E-2</c:v>
                </c:pt>
                <c:pt idx="6791">
                  <c:v>-1.5939999999999999E-2</c:v>
                </c:pt>
                <c:pt idx="6792">
                  <c:v>-1.5939999999999999E-2</c:v>
                </c:pt>
                <c:pt idx="6793">
                  <c:v>-1.6E-2</c:v>
                </c:pt>
                <c:pt idx="6794">
                  <c:v>-1.6E-2</c:v>
                </c:pt>
                <c:pt idx="6795">
                  <c:v>-1.6E-2</c:v>
                </c:pt>
                <c:pt idx="6796">
                  <c:v>-1.6E-2</c:v>
                </c:pt>
                <c:pt idx="6797">
                  <c:v>-1.6049999999999998E-2</c:v>
                </c:pt>
                <c:pt idx="6798">
                  <c:v>-1.6049999999999998E-2</c:v>
                </c:pt>
                <c:pt idx="6799">
                  <c:v>-1.6049999999999998E-2</c:v>
                </c:pt>
                <c:pt idx="6800">
                  <c:v>-1.6049999999999998E-2</c:v>
                </c:pt>
                <c:pt idx="6801">
                  <c:v>-1.61E-2</c:v>
                </c:pt>
                <c:pt idx="6802">
                  <c:v>-1.61E-2</c:v>
                </c:pt>
                <c:pt idx="6803">
                  <c:v>-1.61E-2</c:v>
                </c:pt>
                <c:pt idx="6804">
                  <c:v>-1.61E-2</c:v>
                </c:pt>
                <c:pt idx="6805">
                  <c:v>-1.61E-2</c:v>
                </c:pt>
                <c:pt idx="6806">
                  <c:v>-1.6160000000000001E-2</c:v>
                </c:pt>
                <c:pt idx="6807">
                  <c:v>-1.6160000000000001E-2</c:v>
                </c:pt>
                <c:pt idx="6808">
                  <c:v>-1.6160000000000001E-2</c:v>
                </c:pt>
                <c:pt idx="6809">
                  <c:v>-1.6160000000000001E-2</c:v>
                </c:pt>
                <c:pt idx="6810">
                  <c:v>-1.6160000000000001E-2</c:v>
                </c:pt>
                <c:pt idx="6811">
                  <c:v>-1.6160000000000001E-2</c:v>
                </c:pt>
                <c:pt idx="6812">
                  <c:v>-1.6160000000000001E-2</c:v>
                </c:pt>
                <c:pt idx="6813">
                  <c:v>-1.6160000000000001E-2</c:v>
                </c:pt>
                <c:pt idx="6814">
                  <c:v>-1.6209999999999999E-2</c:v>
                </c:pt>
                <c:pt idx="6815">
                  <c:v>-1.6209999999999999E-2</c:v>
                </c:pt>
                <c:pt idx="6816">
                  <c:v>-1.6209999999999999E-2</c:v>
                </c:pt>
                <c:pt idx="6817">
                  <c:v>-1.6209999999999999E-2</c:v>
                </c:pt>
                <c:pt idx="6818">
                  <c:v>-1.6209999999999999E-2</c:v>
                </c:pt>
                <c:pt idx="6819">
                  <c:v>-1.6209999999999999E-2</c:v>
                </c:pt>
                <c:pt idx="6820">
                  <c:v>-1.6209999999999999E-2</c:v>
                </c:pt>
                <c:pt idx="6821">
                  <c:v>-1.6209999999999999E-2</c:v>
                </c:pt>
                <c:pt idx="6822">
                  <c:v>-1.6209999999999999E-2</c:v>
                </c:pt>
                <c:pt idx="6823">
                  <c:v>-1.6209999999999999E-2</c:v>
                </c:pt>
                <c:pt idx="6824">
                  <c:v>-1.6209999999999999E-2</c:v>
                </c:pt>
                <c:pt idx="6825">
                  <c:v>-1.6209999999999999E-2</c:v>
                </c:pt>
                <c:pt idx="6826">
                  <c:v>-1.6209999999999999E-2</c:v>
                </c:pt>
                <c:pt idx="6827">
                  <c:v>-1.6209999999999999E-2</c:v>
                </c:pt>
                <c:pt idx="6828">
                  <c:v>-1.6209999999999999E-2</c:v>
                </c:pt>
                <c:pt idx="6829">
                  <c:v>-1.6209999999999999E-2</c:v>
                </c:pt>
                <c:pt idx="6830">
                  <c:v>-1.6160000000000001E-2</c:v>
                </c:pt>
                <c:pt idx="6831">
                  <c:v>-1.6160000000000001E-2</c:v>
                </c:pt>
                <c:pt idx="6832">
                  <c:v>-1.6160000000000001E-2</c:v>
                </c:pt>
                <c:pt idx="6833">
                  <c:v>-1.6160000000000001E-2</c:v>
                </c:pt>
                <c:pt idx="6834">
                  <c:v>-1.6160000000000001E-2</c:v>
                </c:pt>
                <c:pt idx="6835">
                  <c:v>-1.6160000000000001E-2</c:v>
                </c:pt>
                <c:pt idx="6836">
                  <c:v>-1.6160000000000001E-2</c:v>
                </c:pt>
                <c:pt idx="6837">
                  <c:v>-1.6160000000000001E-2</c:v>
                </c:pt>
                <c:pt idx="6838">
                  <c:v>-1.61E-2</c:v>
                </c:pt>
                <c:pt idx="6839">
                  <c:v>-1.61E-2</c:v>
                </c:pt>
                <c:pt idx="6840">
                  <c:v>-1.61E-2</c:v>
                </c:pt>
                <c:pt idx="6841">
                  <c:v>-1.61E-2</c:v>
                </c:pt>
                <c:pt idx="6842">
                  <c:v>-1.61E-2</c:v>
                </c:pt>
                <c:pt idx="6843">
                  <c:v>-1.6049999999999998E-2</c:v>
                </c:pt>
                <c:pt idx="6844">
                  <c:v>-1.6049999999999998E-2</c:v>
                </c:pt>
                <c:pt idx="6845">
                  <c:v>-1.6049999999999998E-2</c:v>
                </c:pt>
                <c:pt idx="6846">
                  <c:v>-1.6049999999999998E-2</c:v>
                </c:pt>
                <c:pt idx="6847">
                  <c:v>-1.6049999999999998E-2</c:v>
                </c:pt>
                <c:pt idx="6848">
                  <c:v>-1.6E-2</c:v>
                </c:pt>
                <c:pt idx="6849">
                  <c:v>-1.6E-2</c:v>
                </c:pt>
                <c:pt idx="6850">
                  <c:v>-1.6E-2</c:v>
                </c:pt>
                <c:pt idx="6851">
                  <c:v>-1.6E-2</c:v>
                </c:pt>
                <c:pt idx="6852">
                  <c:v>-1.5939999999999999E-2</c:v>
                </c:pt>
                <c:pt idx="6853">
                  <c:v>-1.5939999999999999E-2</c:v>
                </c:pt>
                <c:pt idx="6854">
                  <c:v>-1.5939999999999999E-2</c:v>
                </c:pt>
                <c:pt idx="6855">
                  <c:v>-1.5939999999999999E-2</c:v>
                </c:pt>
                <c:pt idx="6856">
                  <c:v>-1.5890000000000001E-2</c:v>
                </c:pt>
                <c:pt idx="6857">
                  <c:v>-1.5890000000000001E-2</c:v>
                </c:pt>
                <c:pt idx="6858">
                  <c:v>-1.5890000000000001E-2</c:v>
                </c:pt>
                <c:pt idx="6859">
                  <c:v>-1.583E-2</c:v>
                </c:pt>
                <c:pt idx="6860">
                  <c:v>-1.583E-2</c:v>
                </c:pt>
                <c:pt idx="6861">
                  <c:v>-1.583E-2</c:v>
                </c:pt>
                <c:pt idx="6862">
                  <c:v>-1.5779999999999999E-2</c:v>
                </c:pt>
                <c:pt idx="6863">
                  <c:v>-1.5779999999999999E-2</c:v>
                </c:pt>
                <c:pt idx="6864">
                  <c:v>-1.5779999999999999E-2</c:v>
                </c:pt>
                <c:pt idx="6865">
                  <c:v>-1.5720000000000001E-2</c:v>
                </c:pt>
                <c:pt idx="6866">
                  <c:v>-1.5720000000000001E-2</c:v>
                </c:pt>
                <c:pt idx="6867">
                  <c:v>-1.5720000000000001E-2</c:v>
                </c:pt>
                <c:pt idx="6868">
                  <c:v>-1.567E-2</c:v>
                </c:pt>
                <c:pt idx="6869">
                  <c:v>-1.567E-2</c:v>
                </c:pt>
                <c:pt idx="6870">
                  <c:v>-1.567E-2</c:v>
                </c:pt>
                <c:pt idx="6871">
                  <c:v>-1.5610000000000001E-2</c:v>
                </c:pt>
                <c:pt idx="6872">
                  <c:v>-1.5610000000000001E-2</c:v>
                </c:pt>
                <c:pt idx="6873">
                  <c:v>-1.5610000000000001E-2</c:v>
                </c:pt>
                <c:pt idx="6874">
                  <c:v>-1.5559999999999999E-2</c:v>
                </c:pt>
                <c:pt idx="6875">
                  <c:v>-1.5559999999999999E-2</c:v>
                </c:pt>
                <c:pt idx="6876">
                  <c:v>-1.5559999999999999E-2</c:v>
                </c:pt>
                <c:pt idx="6877">
                  <c:v>-1.5509999999999999E-2</c:v>
                </c:pt>
                <c:pt idx="6878">
                  <c:v>-1.5509999999999999E-2</c:v>
                </c:pt>
                <c:pt idx="6879">
                  <c:v>-1.545E-2</c:v>
                </c:pt>
                <c:pt idx="6880">
                  <c:v>-1.545E-2</c:v>
                </c:pt>
                <c:pt idx="6881">
                  <c:v>-1.545E-2</c:v>
                </c:pt>
                <c:pt idx="6882">
                  <c:v>-1.54E-2</c:v>
                </c:pt>
                <c:pt idx="6883">
                  <c:v>-1.54E-2</c:v>
                </c:pt>
                <c:pt idx="6884">
                  <c:v>-1.54E-2</c:v>
                </c:pt>
                <c:pt idx="6885">
                  <c:v>-1.5339999999999999E-2</c:v>
                </c:pt>
                <c:pt idx="6886">
                  <c:v>-1.5339999999999999E-2</c:v>
                </c:pt>
                <c:pt idx="6887">
                  <c:v>-1.5339999999999999E-2</c:v>
                </c:pt>
                <c:pt idx="6888">
                  <c:v>-1.529E-2</c:v>
                </c:pt>
                <c:pt idx="6889">
                  <c:v>-1.529E-2</c:v>
                </c:pt>
                <c:pt idx="6890">
                  <c:v>-1.529E-2</c:v>
                </c:pt>
                <c:pt idx="6891">
                  <c:v>-1.523E-2</c:v>
                </c:pt>
                <c:pt idx="6892">
                  <c:v>-1.523E-2</c:v>
                </c:pt>
                <c:pt idx="6893">
                  <c:v>-1.523E-2</c:v>
                </c:pt>
                <c:pt idx="6894">
                  <c:v>-1.5180000000000001E-2</c:v>
                </c:pt>
                <c:pt idx="6895">
                  <c:v>-1.5180000000000001E-2</c:v>
                </c:pt>
                <c:pt idx="6896">
                  <c:v>-1.5180000000000001E-2</c:v>
                </c:pt>
                <c:pt idx="6897">
                  <c:v>-1.512E-2</c:v>
                </c:pt>
                <c:pt idx="6898">
                  <c:v>-1.512E-2</c:v>
                </c:pt>
                <c:pt idx="6899">
                  <c:v>-1.512E-2</c:v>
                </c:pt>
                <c:pt idx="6900">
                  <c:v>-1.507E-2</c:v>
                </c:pt>
                <c:pt idx="6901">
                  <c:v>-1.507E-2</c:v>
                </c:pt>
                <c:pt idx="6902">
                  <c:v>-1.507E-2</c:v>
                </c:pt>
                <c:pt idx="6903">
                  <c:v>-1.507E-2</c:v>
                </c:pt>
                <c:pt idx="6904">
                  <c:v>-1.502E-2</c:v>
                </c:pt>
                <c:pt idx="6905">
                  <c:v>-1.502E-2</c:v>
                </c:pt>
                <c:pt idx="6906">
                  <c:v>-1.502E-2</c:v>
                </c:pt>
                <c:pt idx="6907">
                  <c:v>-1.502E-2</c:v>
                </c:pt>
                <c:pt idx="6908">
                  <c:v>-1.4959999999999999E-2</c:v>
                </c:pt>
                <c:pt idx="6909">
                  <c:v>-1.4959999999999999E-2</c:v>
                </c:pt>
                <c:pt idx="6910">
                  <c:v>-1.4959999999999999E-2</c:v>
                </c:pt>
                <c:pt idx="6911">
                  <c:v>-1.4959999999999999E-2</c:v>
                </c:pt>
                <c:pt idx="6912">
                  <c:v>-1.491E-2</c:v>
                </c:pt>
                <c:pt idx="6913">
                  <c:v>-1.491E-2</c:v>
                </c:pt>
                <c:pt idx="6914">
                  <c:v>-1.491E-2</c:v>
                </c:pt>
                <c:pt idx="6915">
                  <c:v>-1.491E-2</c:v>
                </c:pt>
                <c:pt idx="6916">
                  <c:v>-1.485E-2</c:v>
                </c:pt>
                <c:pt idx="6917">
                  <c:v>-1.485E-2</c:v>
                </c:pt>
                <c:pt idx="6918">
                  <c:v>-1.485E-2</c:v>
                </c:pt>
                <c:pt idx="6919">
                  <c:v>-1.485E-2</c:v>
                </c:pt>
                <c:pt idx="6920">
                  <c:v>-1.485E-2</c:v>
                </c:pt>
                <c:pt idx="6921">
                  <c:v>-1.485E-2</c:v>
                </c:pt>
                <c:pt idx="6922">
                  <c:v>-1.485E-2</c:v>
                </c:pt>
                <c:pt idx="6923">
                  <c:v>-1.4800000000000001E-2</c:v>
                </c:pt>
                <c:pt idx="6924">
                  <c:v>-1.4800000000000001E-2</c:v>
                </c:pt>
                <c:pt idx="6925">
                  <c:v>-1.4800000000000001E-2</c:v>
                </c:pt>
                <c:pt idx="6926">
                  <c:v>-1.4800000000000001E-2</c:v>
                </c:pt>
                <c:pt idx="6927">
                  <c:v>-1.4800000000000001E-2</c:v>
                </c:pt>
                <c:pt idx="6928">
                  <c:v>-1.4800000000000001E-2</c:v>
                </c:pt>
                <c:pt idx="6929">
                  <c:v>-1.4800000000000001E-2</c:v>
                </c:pt>
                <c:pt idx="6930">
                  <c:v>-1.4800000000000001E-2</c:v>
                </c:pt>
                <c:pt idx="6931">
                  <c:v>-1.4800000000000001E-2</c:v>
                </c:pt>
                <c:pt idx="6932">
                  <c:v>-1.4800000000000001E-2</c:v>
                </c:pt>
                <c:pt idx="6933">
                  <c:v>-1.4800000000000001E-2</c:v>
                </c:pt>
                <c:pt idx="6934">
                  <c:v>-1.4800000000000001E-2</c:v>
                </c:pt>
                <c:pt idx="6935">
                  <c:v>-1.4800000000000001E-2</c:v>
                </c:pt>
                <c:pt idx="6936">
                  <c:v>-1.4800000000000001E-2</c:v>
                </c:pt>
                <c:pt idx="6937">
                  <c:v>-1.4800000000000001E-2</c:v>
                </c:pt>
                <c:pt idx="6938">
                  <c:v>-1.4800000000000001E-2</c:v>
                </c:pt>
                <c:pt idx="6939">
                  <c:v>-1.4800000000000001E-2</c:v>
                </c:pt>
                <c:pt idx="6940">
                  <c:v>-1.4800000000000001E-2</c:v>
                </c:pt>
                <c:pt idx="6941">
                  <c:v>-1.4800000000000001E-2</c:v>
                </c:pt>
                <c:pt idx="6942">
                  <c:v>-1.4800000000000001E-2</c:v>
                </c:pt>
                <c:pt idx="6943">
                  <c:v>-1.4800000000000001E-2</c:v>
                </c:pt>
                <c:pt idx="6944">
                  <c:v>-1.4800000000000001E-2</c:v>
                </c:pt>
                <c:pt idx="6945">
                  <c:v>-1.4800000000000001E-2</c:v>
                </c:pt>
                <c:pt idx="6946">
                  <c:v>-1.4800000000000001E-2</c:v>
                </c:pt>
                <c:pt idx="6947">
                  <c:v>-1.4800000000000001E-2</c:v>
                </c:pt>
                <c:pt idx="6948">
                  <c:v>-1.4800000000000001E-2</c:v>
                </c:pt>
                <c:pt idx="6949">
                  <c:v>-1.4800000000000001E-2</c:v>
                </c:pt>
                <c:pt idx="6950">
                  <c:v>-1.4800000000000001E-2</c:v>
                </c:pt>
                <c:pt idx="6951">
                  <c:v>-1.485E-2</c:v>
                </c:pt>
                <c:pt idx="6952">
                  <c:v>-1.485E-2</c:v>
                </c:pt>
                <c:pt idx="6953">
                  <c:v>-1.485E-2</c:v>
                </c:pt>
                <c:pt idx="6954">
                  <c:v>-1.485E-2</c:v>
                </c:pt>
                <c:pt idx="6955">
                  <c:v>-1.485E-2</c:v>
                </c:pt>
                <c:pt idx="6956">
                  <c:v>-1.491E-2</c:v>
                </c:pt>
                <c:pt idx="6957">
                  <c:v>-1.491E-2</c:v>
                </c:pt>
                <c:pt idx="6958">
                  <c:v>-1.491E-2</c:v>
                </c:pt>
                <c:pt idx="6959">
                  <c:v>-1.491E-2</c:v>
                </c:pt>
                <c:pt idx="6960">
                  <c:v>-1.491E-2</c:v>
                </c:pt>
                <c:pt idx="6961">
                  <c:v>-1.4959999999999999E-2</c:v>
                </c:pt>
                <c:pt idx="6962">
                  <c:v>-1.4959999999999999E-2</c:v>
                </c:pt>
                <c:pt idx="6963">
                  <c:v>-1.4959999999999999E-2</c:v>
                </c:pt>
                <c:pt idx="6964">
                  <c:v>-1.502E-2</c:v>
                </c:pt>
                <c:pt idx="6965">
                  <c:v>-1.502E-2</c:v>
                </c:pt>
                <c:pt idx="6966">
                  <c:v>-1.502E-2</c:v>
                </c:pt>
                <c:pt idx="6967">
                  <c:v>-1.502E-2</c:v>
                </c:pt>
                <c:pt idx="6968">
                  <c:v>-1.507E-2</c:v>
                </c:pt>
                <c:pt idx="6969">
                  <c:v>-1.507E-2</c:v>
                </c:pt>
                <c:pt idx="6970">
                  <c:v>-1.507E-2</c:v>
                </c:pt>
                <c:pt idx="6971">
                  <c:v>-1.512E-2</c:v>
                </c:pt>
                <c:pt idx="6972">
                  <c:v>-1.512E-2</c:v>
                </c:pt>
                <c:pt idx="6973">
                  <c:v>-1.5180000000000001E-2</c:v>
                </c:pt>
                <c:pt idx="6974">
                  <c:v>-1.5180000000000001E-2</c:v>
                </c:pt>
                <c:pt idx="6975">
                  <c:v>-1.5180000000000001E-2</c:v>
                </c:pt>
                <c:pt idx="6976">
                  <c:v>-1.523E-2</c:v>
                </c:pt>
                <c:pt idx="6977">
                  <c:v>-1.523E-2</c:v>
                </c:pt>
                <c:pt idx="6978">
                  <c:v>-1.523E-2</c:v>
                </c:pt>
                <c:pt idx="6979">
                  <c:v>-1.529E-2</c:v>
                </c:pt>
                <c:pt idx="6980">
                  <c:v>-1.529E-2</c:v>
                </c:pt>
                <c:pt idx="6981">
                  <c:v>-1.5339999999999999E-2</c:v>
                </c:pt>
                <c:pt idx="6982">
                  <c:v>-1.5339999999999999E-2</c:v>
                </c:pt>
                <c:pt idx="6983">
                  <c:v>-1.54E-2</c:v>
                </c:pt>
                <c:pt idx="6984">
                  <c:v>-1.54E-2</c:v>
                </c:pt>
                <c:pt idx="6985">
                  <c:v>-1.545E-2</c:v>
                </c:pt>
                <c:pt idx="6986">
                  <c:v>-1.545E-2</c:v>
                </c:pt>
                <c:pt idx="6987">
                  <c:v>-1.545E-2</c:v>
                </c:pt>
                <c:pt idx="6988">
                  <c:v>-1.5509999999999999E-2</c:v>
                </c:pt>
                <c:pt idx="6989">
                  <c:v>-1.5509999999999999E-2</c:v>
                </c:pt>
                <c:pt idx="6990">
                  <c:v>-1.5559999999999999E-2</c:v>
                </c:pt>
                <c:pt idx="6991">
                  <c:v>-1.5559999999999999E-2</c:v>
                </c:pt>
                <c:pt idx="6992">
                  <c:v>-1.5610000000000001E-2</c:v>
                </c:pt>
                <c:pt idx="6993">
                  <c:v>-1.5610000000000001E-2</c:v>
                </c:pt>
                <c:pt idx="6994">
                  <c:v>-1.567E-2</c:v>
                </c:pt>
                <c:pt idx="6995">
                  <c:v>-1.567E-2</c:v>
                </c:pt>
                <c:pt idx="6996">
                  <c:v>-1.5720000000000001E-2</c:v>
                </c:pt>
                <c:pt idx="6997">
                  <c:v>-1.5720000000000001E-2</c:v>
                </c:pt>
                <c:pt idx="6998">
                  <c:v>-1.5779999999999999E-2</c:v>
                </c:pt>
                <c:pt idx="6999">
                  <c:v>-1.5779999999999999E-2</c:v>
                </c:pt>
                <c:pt idx="7000">
                  <c:v>-1.583E-2</c:v>
                </c:pt>
                <c:pt idx="7001">
                  <c:v>-1.5890000000000001E-2</c:v>
                </c:pt>
                <c:pt idx="7002">
                  <c:v>-1.5890000000000001E-2</c:v>
                </c:pt>
                <c:pt idx="7003">
                  <c:v>-1.5939999999999999E-2</c:v>
                </c:pt>
                <c:pt idx="7004">
                  <c:v>-1.5939999999999999E-2</c:v>
                </c:pt>
                <c:pt idx="7005">
                  <c:v>-1.6E-2</c:v>
                </c:pt>
                <c:pt idx="7006">
                  <c:v>-1.6E-2</c:v>
                </c:pt>
                <c:pt idx="7007">
                  <c:v>-1.6049999999999998E-2</c:v>
                </c:pt>
                <c:pt idx="7008">
                  <c:v>-1.6049999999999998E-2</c:v>
                </c:pt>
                <c:pt idx="7009">
                  <c:v>-1.61E-2</c:v>
                </c:pt>
                <c:pt idx="7010">
                  <c:v>-1.61E-2</c:v>
                </c:pt>
                <c:pt idx="7011">
                  <c:v>-1.6160000000000001E-2</c:v>
                </c:pt>
                <c:pt idx="7012">
                  <c:v>-1.6160000000000001E-2</c:v>
                </c:pt>
                <c:pt idx="7013">
                  <c:v>-1.6209999999999999E-2</c:v>
                </c:pt>
                <c:pt idx="7014">
                  <c:v>-1.627E-2</c:v>
                </c:pt>
                <c:pt idx="7015">
                  <c:v>-1.627E-2</c:v>
                </c:pt>
                <c:pt idx="7016">
                  <c:v>-1.6320000000000001E-2</c:v>
                </c:pt>
                <c:pt idx="7017">
                  <c:v>-1.6320000000000001E-2</c:v>
                </c:pt>
                <c:pt idx="7018">
                  <c:v>-1.6379999999999999E-2</c:v>
                </c:pt>
                <c:pt idx="7019">
                  <c:v>-1.6379999999999999E-2</c:v>
                </c:pt>
                <c:pt idx="7020">
                  <c:v>-1.643E-2</c:v>
                </c:pt>
                <c:pt idx="7021">
                  <c:v>-1.643E-2</c:v>
                </c:pt>
                <c:pt idx="7022">
                  <c:v>-1.6490000000000001E-2</c:v>
                </c:pt>
                <c:pt idx="7023">
                  <c:v>-1.6490000000000001E-2</c:v>
                </c:pt>
                <c:pt idx="7024">
                  <c:v>-1.6539999999999999E-2</c:v>
                </c:pt>
                <c:pt idx="7025">
                  <c:v>-1.6539999999999999E-2</c:v>
                </c:pt>
                <c:pt idx="7026">
                  <c:v>-1.6590000000000001E-2</c:v>
                </c:pt>
                <c:pt idx="7027">
                  <c:v>-1.6590000000000001E-2</c:v>
                </c:pt>
                <c:pt idx="7028">
                  <c:v>-1.6650000000000002E-2</c:v>
                </c:pt>
                <c:pt idx="7029">
                  <c:v>-1.6650000000000002E-2</c:v>
                </c:pt>
                <c:pt idx="7030">
                  <c:v>-1.67E-2</c:v>
                </c:pt>
                <c:pt idx="7031">
                  <c:v>-1.67E-2</c:v>
                </c:pt>
                <c:pt idx="7032">
                  <c:v>-1.6760000000000001E-2</c:v>
                </c:pt>
                <c:pt idx="7033">
                  <c:v>-1.6760000000000001E-2</c:v>
                </c:pt>
                <c:pt idx="7034">
                  <c:v>-1.6809999999999999E-2</c:v>
                </c:pt>
                <c:pt idx="7035">
                  <c:v>-1.6809999999999999E-2</c:v>
                </c:pt>
                <c:pt idx="7036">
                  <c:v>-1.687E-2</c:v>
                </c:pt>
                <c:pt idx="7037">
                  <c:v>-1.687E-2</c:v>
                </c:pt>
                <c:pt idx="7038">
                  <c:v>-1.687E-2</c:v>
                </c:pt>
                <c:pt idx="7039">
                  <c:v>-1.6920000000000001E-2</c:v>
                </c:pt>
                <c:pt idx="7040">
                  <c:v>-1.6920000000000001E-2</c:v>
                </c:pt>
                <c:pt idx="7041">
                  <c:v>-1.6979999999999999E-2</c:v>
                </c:pt>
                <c:pt idx="7042">
                  <c:v>-1.6979999999999999E-2</c:v>
                </c:pt>
                <c:pt idx="7043">
                  <c:v>-1.6979999999999999E-2</c:v>
                </c:pt>
                <c:pt idx="7044">
                  <c:v>-1.703E-2</c:v>
                </c:pt>
                <c:pt idx="7045">
                  <c:v>-1.703E-2</c:v>
                </c:pt>
                <c:pt idx="7046">
                  <c:v>-1.7080000000000001E-2</c:v>
                </c:pt>
                <c:pt idx="7047">
                  <c:v>-1.7080000000000001E-2</c:v>
                </c:pt>
                <c:pt idx="7048">
                  <c:v>-1.7080000000000001E-2</c:v>
                </c:pt>
                <c:pt idx="7049">
                  <c:v>-1.7139999999999999E-2</c:v>
                </c:pt>
                <c:pt idx="7050">
                  <c:v>-1.7139999999999999E-2</c:v>
                </c:pt>
                <c:pt idx="7051">
                  <c:v>-1.7139999999999999E-2</c:v>
                </c:pt>
                <c:pt idx="7052">
                  <c:v>-1.719E-2</c:v>
                </c:pt>
                <c:pt idx="7053">
                  <c:v>-1.719E-2</c:v>
                </c:pt>
                <c:pt idx="7054">
                  <c:v>-1.719E-2</c:v>
                </c:pt>
                <c:pt idx="7055">
                  <c:v>-1.719E-2</c:v>
                </c:pt>
                <c:pt idx="7056">
                  <c:v>-1.7250000000000001E-2</c:v>
                </c:pt>
                <c:pt idx="7057">
                  <c:v>-1.7250000000000001E-2</c:v>
                </c:pt>
                <c:pt idx="7058">
                  <c:v>-1.7250000000000001E-2</c:v>
                </c:pt>
                <c:pt idx="7059">
                  <c:v>-1.7250000000000001E-2</c:v>
                </c:pt>
                <c:pt idx="7060">
                  <c:v>-1.7299999999999999E-2</c:v>
                </c:pt>
                <c:pt idx="7061">
                  <c:v>-1.7299999999999999E-2</c:v>
                </c:pt>
                <c:pt idx="7062">
                  <c:v>-1.7299999999999999E-2</c:v>
                </c:pt>
                <c:pt idx="7063">
                  <c:v>-1.7299999999999999E-2</c:v>
                </c:pt>
                <c:pt idx="7064">
                  <c:v>-1.7299999999999999E-2</c:v>
                </c:pt>
                <c:pt idx="7065">
                  <c:v>-1.736E-2</c:v>
                </c:pt>
                <c:pt idx="7066">
                  <c:v>-1.736E-2</c:v>
                </c:pt>
                <c:pt idx="7067">
                  <c:v>-1.736E-2</c:v>
                </c:pt>
                <c:pt idx="7068">
                  <c:v>-1.736E-2</c:v>
                </c:pt>
                <c:pt idx="7069">
                  <c:v>-1.736E-2</c:v>
                </c:pt>
                <c:pt idx="7070">
                  <c:v>-1.736E-2</c:v>
                </c:pt>
                <c:pt idx="7071">
                  <c:v>-1.736E-2</c:v>
                </c:pt>
                <c:pt idx="7072">
                  <c:v>-1.736E-2</c:v>
                </c:pt>
                <c:pt idx="7073">
                  <c:v>-1.736E-2</c:v>
                </c:pt>
                <c:pt idx="7074">
                  <c:v>-1.736E-2</c:v>
                </c:pt>
                <c:pt idx="7075">
                  <c:v>-1.7409999999999998E-2</c:v>
                </c:pt>
                <c:pt idx="7076">
                  <c:v>-1.7409999999999998E-2</c:v>
                </c:pt>
                <c:pt idx="7077">
                  <c:v>-1.7409999999999998E-2</c:v>
                </c:pt>
                <c:pt idx="7078">
                  <c:v>-1.7409999999999998E-2</c:v>
                </c:pt>
                <c:pt idx="7079">
                  <c:v>-1.7409999999999998E-2</c:v>
                </c:pt>
                <c:pt idx="7080">
                  <c:v>-1.7409999999999998E-2</c:v>
                </c:pt>
                <c:pt idx="7081">
                  <c:v>-1.7409999999999998E-2</c:v>
                </c:pt>
                <c:pt idx="7082">
                  <c:v>-1.7409999999999998E-2</c:v>
                </c:pt>
                <c:pt idx="7083">
                  <c:v>-1.736E-2</c:v>
                </c:pt>
                <c:pt idx="7084">
                  <c:v>-1.736E-2</c:v>
                </c:pt>
                <c:pt idx="7085">
                  <c:v>-1.736E-2</c:v>
                </c:pt>
                <c:pt idx="7086">
                  <c:v>-1.736E-2</c:v>
                </c:pt>
                <c:pt idx="7087">
                  <c:v>-1.736E-2</c:v>
                </c:pt>
                <c:pt idx="7088">
                  <c:v>-1.736E-2</c:v>
                </c:pt>
                <c:pt idx="7089">
                  <c:v>-1.736E-2</c:v>
                </c:pt>
                <c:pt idx="7090">
                  <c:v>-1.736E-2</c:v>
                </c:pt>
                <c:pt idx="7091">
                  <c:v>-1.736E-2</c:v>
                </c:pt>
                <c:pt idx="7092">
                  <c:v>-1.736E-2</c:v>
                </c:pt>
                <c:pt idx="7093">
                  <c:v>-1.7299999999999999E-2</c:v>
                </c:pt>
                <c:pt idx="7094">
                  <c:v>-1.7299999999999999E-2</c:v>
                </c:pt>
                <c:pt idx="7095">
                  <c:v>-1.7299999999999999E-2</c:v>
                </c:pt>
                <c:pt idx="7096">
                  <c:v>-1.7299999999999999E-2</c:v>
                </c:pt>
                <c:pt idx="7097">
                  <c:v>-1.7299999999999999E-2</c:v>
                </c:pt>
                <c:pt idx="7098">
                  <c:v>-1.7299999999999999E-2</c:v>
                </c:pt>
                <c:pt idx="7099">
                  <c:v>-1.7250000000000001E-2</c:v>
                </c:pt>
                <c:pt idx="7100">
                  <c:v>-1.7250000000000001E-2</c:v>
                </c:pt>
                <c:pt idx="7101">
                  <c:v>-1.7250000000000001E-2</c:v>
                </c:pt>
                <c:pt idx="7102">
                  <c:v>-1.7250000000000001E-2</c:v>
                </c:pt>
                <c:pt idx="7103">
                  <c:v>-1.719E-2</c:v>
                </c:pt>
                <c:pt idx="7104">
                  <c:v>-1.719E-2</c:v>
                </c:pt>
                <c:pt idx="7105">
                  <c:v>-1.719E-2</c:v>
                </c:pt>
                <c:pt idx="7106">
                  <c:v>-1.719E-2</c:v>
                </c:pt>
                <c:pt idx="7107">
                  <c:v>-1.7139999999999999E-2</c:v>
                </c:pt>
                <c:pt idx="7108">
                  <c:v>-1.7139999999999999E-2</c:v>
                </c:pt>
                <c:pt idx="7109">
                  <c:v>-1.7139999999999999E-2</c:v>
                </c:pt>
                <c:pt idx="7110">
                  <c:v>-1.7139999999999999E-2</c:v>
                </c:pt>
                <c:pt idx="7111">
                  <c:v>-1.7080000000000001E-2</c:v>
                </c:pt>
                <c:pt idx="7112">
                  <c:v>-1.7080000000000001E-2</c:v>
                </c:pt>
                <c:pt idx="7113">
                  <c:v>-1.7080000000000001E-2</c:v>
                </c:pt>
                <c:pt idx="7114">
                  <c:v>-1.703E-2</c:v>
                </c:pt>
                <c:pt idx="7115">
                  <c:v>-1.703E-2</c:v>
                </c:pt>
                <c:pt idx="7116">
                  <c:v>-1.703E-2</c:v>
                </c:pt>
                <c:pt idx="7117">
                  <c:v>-1.6979999999999999E-2</c:v>
                </c:pt>
                <c:pt idx="7118">
                  <c:v>-1.6979999999999999E-2</c:v>
                </c:pt>
                <c:pt idx="7119">
                  <c:v>-1.6979999999999999E-2</c:v>
                </c:pt>
                <c:pt idx="7120">
                  <c:v>-1.6920000000000001E-2</c:v>
                </c:pt>
                <c:pt idx="7121">
                  <c:v>-1.6920000000000001E-2</c:v>
                </c:pt>
                <c:pt idx="7122">
                  <c:v>-1.6920000000000001E-2</c:v>
                </c:pt>
                <c:pt idx="7123">
                  <c:v>-1.687E-2</c:v>
                </c:pt>
                <c:pt idx="7124">
                  <c:v>-1.687E-2</c:v>
                </c:pt>
                <c:pt idx="7125">
                  <c:v>-1.687E-2</c:v>
                </c:pt>
                <c:pt idx="7126">
                  <c:v>-1.6809999999999999E-2</c:v>
                </c:pt>
                <c:pt idx="7127">
                  <c:v>-1.6809999999999999E-2</c:v>
                </c:pt>
                <c:pt idx="7128">
                  <c:v>-1.6809999999999999E-2</c:v>
                </c:pt>
                <c:pt idx="7129">
                  <c:v>-1.6760000000000001E-2</c:v>
                </c:pt>
                <c:pt idx="7130">
                  <c:v>-1.6760000000000001E-2</c:v>
                </c:pt>
                <c:pt idx="7131">
                  <c:v>-1.6760000000000001E-2</c:v>
                </c:pt>
                <c:pt idx="7132">
                  <c:v>-1.67E-2</c:v>
                </c:pt>
                <c:pt idx="7133">
                  <c:v>-1.67E-2</c:v>
                </c:pt>
                <c:pt idx="7134">
                  <c:v>-1.6650000000000002E-2</c:v>
                </c:pt>
                <c:pt idx="7135">
                  <c:v>-1.6650000000000002E-2</c:v>
                </c:pt>
                <c:pt idx="7136">
                  <c:v>-1.6650000000000002E-2</c:v>
                </c:pt>
                <c:pt idx="7137">
                  <c:v>-1.6590000000000001E-2</c:v>
                </c:pt>
                <c:pt idx="7138">
                  <c:v>-1.6590000000000001E-2</c:v>
                </c:pt>
                <c:pt idx="7139">
                  <c:v>-1.6590000000000001E-2</c:v>
                </c:pt>
                <c:pt idx="7140">
                  <c:v>-1.6539999999999999E-2</c:v>
                </c:pt>
                <c:pt idx="7141">
                  <c:v>-1.6539999999999999E-2</c:v>
                </c:pt>
                <c:pt idx="7142">
                  <c:v>-1.6539999999999999E-2</c:v>
                </c:pt>
                <c:pt idx="7143">
                  <c:v>-1.6490000000000001E-2</c:v>
                </c:pt>
                <c:pt idx="7144">
                  <c:v>-1.6490000000000001E-2</c:v>
                </c:pt>
                <c:pt idx="7145">
                  <c:v>-1.6490000000000001E-2</c:v>
                </c:pt>
                <c:pt idx="7146">
                  <c:v>-1.643E-2</c:v>
                </c:pt>
                <c:pt idx="7147">
                  <c:v>-1.643E-2</c:v>
                </c:pt>
                <c:pt idx="7148">
                  <c:v>-1.643E-2</c:v>
                </c:pt>
                <c:pt idx="7149">
                  <c:v>-1.6379999999999999E-2</c:v>
                </c:pt>
                <c:pt idx="7150">
                  <c:v>-1.6379999999999999E-2</c:v>
                </c:pt>
                <c:pt idx="7151">
                  <c:v>-1.6379999999999999E-2</c:v>
                </c:pt>
                <c:pt idx="7152">
                  <c:v>-1.6320000000000001E-2</c:v>
                </c:pt>
                <c:pt idx="7153">
                  <c:v>-1.6320000000000001E-2</c:v>
                </c:pt>
                <c:pt idx="7154">
                  <c:v>-1.6320000000000001E-2</c:v>
                </c:pt>
                <c:pt idx="7155">
                  <c:v>-1.6320000000000001E-2</c:v>
                </c:pt>
                <c:pt idx="7156">
                  <c:v>-1.627E-2</c:v>
                </c:pt>
                <c:pt idx="7157">
                  <c:v>-1.627E-2</c:v>
                </c:pt>
                <c:pt idx="7158">
                  <c:v>-1.627E-2</c:v>
                </c:pt>
                <c:pt idx="7159">
                  <c:v>-1.627E-2</c:v>
                </c:pt>
                <c:pt idx="7160">
                  <c:v>-1.6209999999999999E-2</c:v>
                </c:pt>
                <c:pt idx="7161">
                  <c:v>-1.6209999999999999E-2</c:v>
                </c:pt>
                <c:pt idx="7162">
                  <c:v>-1.6209999999999999E-2</c:v>
                </c:pt>
                <c:pt idx="7163">
                  <c:v>-1.6209999999999999E-2</c:v>
                </c:pt>
                <c:pt idx="7164">
                  <c:v>-1.6160000000000001E-2</c:v>
                </c:pt>
                <c:pt idx="7165">
                  <c:v>-1.6160000000000001E-2</c:v>
                </c:pt>
                <c:pt idx="7166">
                  <c:v>-1.6160000000000001E-2</c:v>
                </c:pt>
                <c:pt idx="7167">
                  <c:v>-1.6160000000000001E-2</c:v>
                </c:pt>
                <c:pt idx="7168">
                  <c:v>-1.6160000000000001E-2</c:v>
                </c:pt>
                <c:pt idx="7169">
                  <c:v>-1.61E-2</c:v>
                </c:pt>
                <c:pt idx="7170">
                  <c:v>-1.61E-2</c:v>
                </c:pt>
                <c:pt idx="7171">
                  <c:v>-1.61E-2</c:v>
                </c:pt>
                <c:pt idx="7172">
                  <c:v>-1.61E-2</c:v>
                </c:pt>
                <c:pt idx="7173">
                  <c:v>-1.61E-2</c:v>
                </c:pt>
                <c:pt idx="7174">
                  <c:v>-1.61E-2</c:v>
                </c:pt>
                <c:pt idx="7175">
                  <c:v>-1.61E-2</c:v>
                </c:pt>
                <c:pt idx="7176">
                  <c:v>-1.6049999999999998E-2</c:v>
                </c:pt>
                <c:pt idx="7177">
                  <c:v>-1.6049999999999998E-2</c:v>
                </c:pt>
                <c:pt idx="7178">
                  <c:v>-1.6049999999999998E-2</c:v>
                </c:pt>
                <c:pt idx="7179">
                  <c:v>-1.6049999999999998E-2</c:v>
                </c:pt>
                <c:pt idx="7180">
                  <c:v>-1.6049999999999998E-2</c:v>
                </c:pt>
                <c:pt idx="7181">
                  <c:v>-1.6049999999999998E-2</c:v>
                </c:pt>
                <c:pt idx="7182">
                  <c:v>-1.6049999999999998E-2</c:v>
                </c:pt>
                <c:pt idx="7183">
                  <c:v>-1.6049999999999998E-2</c:v>
                </c:pt>
                <c:pt idx="7184">
                  <c:v>-1.6049999999999998E-2</c:v>
                </c:pt>
                <c:pt idx="7185">
                  <c:v>-1.6049999999999998E-2</c:v>
                </c:pt>
                <c:pt idx="7186">
                  <c:v>-1.6049999999999998E-2</c:v>
                </c:pt>
                <c:pt idx="7187">
                  <c:v>-1.6049999999999998E-2</c:v>
                </c:pt>
                <c:pt idx="7188">
                  <c:v>-1.6049999999999998E-2</c:v>
                </c:pt>
                <c:pt idx="7189">
                  <c:v>-1.6049999999999998E-2</c:v>
                </c:pt>
                <c:pt idx="7190">
                  <c:v>-1.6049999999999998E-2</c:v>
                </c:pt>
                <c:pt idx="7191">
                  <c:v>-1.6049999999999998E-2</c:v>
                </c:pt>
                <c:pt idx="7192">
                  <c:v>-1.6049999999999998E-2</c:v>
                </c:pt>
                <c:pt idx="7193">
                  <c:v>-1.6049999999999998E-2</c:v>
                </c:pt>
                <c:pt idx="7194">
                  <c:v>-1.6049999999999998E-2</c:v>
                </c:pt>
                <c:pt idx="7195">
                  <c:v>-1.6049999999999998E-2</c:v>
                </c:pt>
                <c:pt idx="7196">
                  <c:v>-1.6049999999999998E-2</c:v>
                </c:pt>
                <c:pt idx="7197">
                  <c:v>-1.6049999999999998E-2</c:v>
                </c:pt>
                <c:pt idx="7198">
                  <c:v>-1.6049999999999998E-2</c:v>
                </c:pt>
                <c:pt idx="7199">
                  <c:v>-1.6049999999999998E-2</c:v>
                </c:pt>
                <c:pt idx="7200">
                  <c:v>-1.6049999999999998E-2</c:v>
                </c:pt>
                <c:pt idx="7201">
                  <c:v>-1.61E-2</c:v>
                </c:pt>
                <c:pt idx="7202">
                  <c:v>-1.61E-2</c:v>
                </c:pt>
                <c:pt idx="7203">
                  <c:v>-1.61E-2</c:v>
                </c:pt>
                <c:pt idx="7204">
                  <c:v>-1.61E-2</c:v>
                </c:pt>
                <c:pt idx="7205">
                  <c:v>-1.61E-2</c:v>
                </c:pt>
                <c:pt idx="7206">
                  <c:v>-1.61E-2</c:v>
                </c:pt>
                <c:pt idx="7207">
                  <c:v>-1.61E-2</c:v>
                </c:pt>
                <c:pt idx="7208">
                  <c:v>-1.6160000000000001E-2</c:v>
                </c:pt>
                <c:pt idx="7209">
                  <c:v>-1.6160000000000001E-2</c:v>
                </c:pt>
                <c:pt idx="7210">
                  <c:v>-1.6160000000000001E-2</c:v>
                </c:pt>
                <c:pt idx="7211">
                  <c:v>-1.6160000000000001E-2</c:v>
                </c:pt>
                <c:pt idx="7212">
                  <c:v>-1.6209999999999999E-2</c:v>
                </c:pt>
                <c:pt idx="7213">
                  <c:v>-1.6209999999999999E-2</c:v>
                </c:pt>
                <c:pt idx="7214">
                  <c:v>-1.6209999999999999E-2</c:v>
                </c:pt>
                <c:pt idx="7215">
                  <c:v>-1.6209999999999999E-2</c:v>
                </c:pt>
                <c:pt idx="7216">
                  <c:v>-1.6209999999999999E-2</c:v>
                </c:pt>
                <c:pt idx="7217">
                  <c:v>-1.627E-2</c:v>
                </c:pt>
                <c:pt idx="7218">
                  <c:v>-1.627E-2</c:v>
                </c:pt>
                <c:pt idx="7219">
                  <c:v>-1.627E-2</c:v>
                </c:pt>
                <c:pt idx="7220">
                  <c:v>-1.6320000000000001E-2</c:v>
                </c:pt>
                <c:pt idx="7221">
                  <c:v>-1.6320000000000001E-2</c:v>
                </c:pt>
                <c:pt idx="7222">
                  <c:v>-1.6320000000000001E-2</c:v>
                </c:pt>
                <c:pt idx="7223">
                  <c:v>-1.6320000000000001E-2</c:v>
                </c:pt>
                <c:pt idx="7224">
                  <c:v>-1.6379999999999999E-2</c:v>
                </c:pt>
                <c:pt idx="7225">
                  <c:v>-1.6379999999999999E-2</c:v>
                </c:pt>
                <c:pt idx="7226">
                  <c:v>-1.6379999999999999E-2</c:v>
                </c:pt>
                <c:pt idx="7227">
                  <c:v>-1.643E-2</c:v>
                </c:pt>
                <c:pt idx="7228">
                  <c:v>-1.643E-2</c:v>
                </c:pt>
                <c:pt idx="7229">
                  <c:v>-1.643E-2</c:v>
                </c:pt>
                <c:pt idx="7230">
                  <c:v>-1.6490000000000001E-2</c:v>
                </c:pt>
                <c:pt idx="7231">
                  <c:v>-1.6490000000000001E-2</c:v>
                </c:pt>
                <c:pt idx="7232">
                  <c:v>-1.6490000000000001E-2</c:v>
                </c:pt>
                <c:pt idx="7233">
                  <c:v>-1.6539999999999999E-2</c:v>
                </c:pt>
                <c:pt idx="7234">
                  <c:v>-1.6539999999999999E-2</c:v>
                </c:pt>
                <c:pt idx="7235">
                  <c:v>-1.6539999999999999E-2</c:v>
                </c:pt>
                <c:pt idx="7236">
                  <c:v>-1.6590000000000001E-2</c:v>
                </c:pt>
                <c:pt idx="7237">
                  <c:v>-1.6590000000000001E-2</c:v>
                </c:pt>
                <c:pt idx="7238">
                  <c:v>-1.6650000000000002E-2</c:v>
                </c:pt>
                <c:pt idx="7239">
                  <c:v>-1.6650000000000002E-2</c:v>
                </c:pt>
                <c:pt idx="7240">
                  <c:v>-1.6650000000000002E-2</c:v>
                </c:pt>
                <c:pt idx="7241">
                  <c:v>-1.67E-2</c:v>
                </c:pt>
                <c:pt idx="7242">
                  <c:v>-1.67E-2</c:v>
                </c:pt>
                <c:pt idx="7243">
                  <c:v>-1.67E-2</c:v>
                </c:pt>
                <c:pt idx="7244">
                  <c:v>-1.6760000000000001E-2</c:v>
                </c:pt>
                <c:pt idx="7245">
                  <c:v>-1.6760000000000001E-2</c:v>
                </c:pt>
                <c:pt idx="7246">
                  <c:v>-1.6809999999999999E-2</c:v>
                </c:pt>
                <c:pt idx="7247">
                  <c:v>-1.6809999999999999E-2</c:v>
                </c:pt>
                <c:pt idx="7248">
                  <c:v>-1.6809999999999999E-2</c:v>
                </c:pt>
                <c:pt idx="7249">
                  <c:v>-1.687E-2</c:v>
                </c:pt>
                <c:pt idx="7250">
                  <c:v>-1.687E-2</c:v>
                </c:pt>
                <c:pt idx="7251">
                  <c:v>-1.6920000000000001E-2</c:v>
                </c:pt>
                <c:pt idx="7252">
                  <c:v>-1.6920000000000001E-2</c:v>
                </c:pt>
                <c:pt idx="7253">
                  <c:v>-1.6920000000000001E-2</c:v>
                </c:pt>
                <c:pt idx="7254">
                  <c:v>-1.6979999999999999E-2</c:v>
                </c:pt>
                <c:pt idx="7255">
                  <c:v>-1.6979999999999999E-2</c:v>
                </c:pt>
                <c:pt idx="7256">
                  <c:v>-1.703E-2</c:v>
                </c:pt>
                <c:pt idx="7257">
                  <c:v>-1.703E-2</c:v>
                </c:pt>
                <c:pt idx="7258">
                  <c:v>-1.703E-2</c:v>
                </c:pt>
                <c:pt idx="7259">
                  <c:v>-1.7080000000000001E-2</c:v>
                </c:pt>
                <c:pt idx="7260">
                  <c:v>-1.7080000000000001E-2</c:v>
                </c:pt>
                <c:pt idx="7261">
                  <c:v>-1.7139999999999999E-2</c:v>
                </c:pt>
                <c:pt idx="7262">
                  <c:v>-1.7139999999999999E-2</c:v>
                </c:pt>
                <c:pt idx="7263">
                  <c:v>-1.7139999999999999E-2</c:v>
                </c:pt>
                <c:pt idx="7264">
                  <c:v>-1.719E-2</c:v>
                </c:pt>
                <c:pt idx="7265">
                  <c:v>-1.719E-2</c:v>
                </c:pt>
                <c:pt idx="7266">
                  <c:v>-1.719E-2</c:v>
                </c:pt>
                <c:pt idx="7267">
                  <c:v>-1.7250000000000001E-2</c:v>
                </c:pt>
                <c:pt idx="7268">
                  <c:v>-1.7250000000000001E-2</c:v>
                </c:pt>
                <c:pt idx="7269">
                  <c:v>-1.7299999999999999E-2</c:v>
                </c:pt>
                <c:pt idx="7270">
                  <c:v>-1.7299999999999999E-2</c:v>
                </c:pt>
                <c:pt idx="7271">
                  <c:v>-1.7299999999999999E-2</c:v>
                </c:pt>
                <c:pt idx="7272">
                  <c:v>-1.736E-2</c:v>
                </c:pt>
                <c:pt idx="7273">
                  <c:v>-1.736E-2</c:v>
                </c:pt>
                <c:pt idx="7274">
                  <c:v>-1.736E-2</c:v>
                </c:pt>
                <c:pt idx="7275">
                  <c:v>-1.7409999999999998E-2</c:v>
                </c:pt>
                <c:pt idx="7276">
                  <c:v>-1.7409999999999998E-2</c:v>
                </c:pt>
                <c:pt idx="7277">
                  <c:v>-1.7409999999999998E-2</c:v>
                </c:pt>
                <c:pt idx="7278">
                  <c:v>-1.7469999999999999E-2</c:v>
                </c:pt>
                <c:pt idx="7279">
                  <c:v>-1.7469999999999999E-2</c:v>
                </c:pt>
                <c:pt idx="7280">
                  <c:v>-1.7469999999999999E-2</c:v>
                </c:pt>
                <c:pt idx="7281">
                  <c:v>-1.7520000000000001E-2</c:v>
                </c:pt>
                <c:pt idx="7282">
                  <c:v>-1.7520000000000001E-2</c:v>
                </c:pt>
                <c:pt idx="7283">
                  <c:v>-1.7520000000000001E-2</c:v>
                </c:pt>
                <c:pt idx="7284">
                  <c:v>-1.7520000000000001E-2</c:v>
                </c:pt>
                <c:pt idx="7285">
                  <c:v>-1.7569999999999999E-2</c:v>
                </c:pt>
                <c:pt idx="7286">
                  <c:v>-1.7569999999999999E-2</c:v>
                </c:pt>
                <c:pt idx="7287">
                  <c:v>-1.7569999999999999E-2</c:v>
                </c:pt>
                <c:pt idx="7288">
                  <c:v>-1.763E-2</c:v>
                </c:pt>
                <c:pt idx="7289">
                  <c:v>-1.763E-2</c:v>
                </c:pt>
                <c:pt idx="7290">
                  <c:v>-1.763E-2</c:v>
                </c:pt>
                <c:pt idx="7291">
                  <c:v>-1.763E-2</c:v>
                </c:pt>
                <c:pt idx="7292">
                  <c:v>-1.7680000000000001E-2</c:v>
                </c:pt>
                <c:pt idx="7293">
                  <c:v>-1.7680000000000001E-2</c:v>
                </c:pt>
                <c:pt idx="7294">
                  <c:v>-1.7680000000000001E-2</c:v>
                </c:pt>
                <c:pt idx="7295">
                  <c:v>-1.7680000000000001E-2</c:v>
                </c:pt>
                <c:pt idx="7296">
                  <c:v>-1.7680000000000001E-2</c:v>
                </c:pt>
                <c:pt idx="7297">
                  <c:v>-1.7739999999999999E-2</c:v>
                </c:pt>
                <c:pt idx="7298">
                  <c:v>-1.7739999999999999E-2</c:v>
                </c:pt>
                <c:pt idx="7299">
                  <c:v>-1.7739999999999999E-2</c:v>
                </c:pt>
                <c:pt idx="7300">
                  <c:v>-1.7739999999999999E-2</c:v>
                </c:pt>
                <c:pt idx="7301">
                  <c:v>-1.7739999999999999E-2</c:v>
                </c:pt>
                <c:pt idx="7302">
                  <c:v>-1.779E-2</c:v>
                </c:pt>
                <c:pt idx="7303">
                  <c:v>-1.779E-2</c:v>
                </c:pt>
                <c:pt idx="7304">
                  <c:v>-1.779E-2</c:v>
                </c:pt>
                <c:pt idx="7305">
                  <c:v>-1.779E-2</c:v>
                </c:pt>
                <c:pt idx="7306">
                  <c:v>-1.779E-2</c:v>
                </c:pt>
                <c:pt idx="7307">
                  <c:v>-1.779E-2</c:v>
                </c:pt>
                <c:pt idx="7308">
                  <c:v>-1.779E-2</c:v>
                </c:pt>
                <c:pt idx="7309">
                  <c:v>-1.779E-2</c:v>
                </c:pt>
                <c:pt idx="7310">
                  <c:v>-1.7850000000000001E-2</c:v>
                </c:pt>
                <c:pt idx="7311">
                  <c:v>-1.7850000000000001E-2</c:v>
                </c:pt>
                <c:pt idx="7312">
                  <c:v>-1.7850000000000001E-2</c:v>
                </c:pt>
                <c:pt idx="7313">
                  <c:v>-1.7850000000000001E-2</c:v>
                </c:pt>
                <c:pt idx="7314">
                  <c:v>-1.7850000000000001E-2</c:v>
                </c:pt>
                <c:pt idx="7315">
                  <c:v>-1.7850000000000001E-2</c:v>
                </c:pt>
                <c:pt idx="7316">
                  <c:v>-1.7850000000000001E-2</c:v>
                </c:pt>
                <c:pt idx="7317">
                  <c:v>-1.7850000000000001E-2</c:v>
                </c:pt>
                <c:pt idx="7318">
                  <c:v>-1.7850000000000001E-2</c:v>
                </c:pt>
                <c:pt idx="7319">
                  <c:v>-1.7850000000000001E-2</c:v>
                </c:pt>
                <c:pt idx="7320">
                  <c:v>-1.7850000000000001E-2</c:v>
                </c:pt>
                <c:pt idx="7321">
                  <c:v>-1.7850000000000001E-2</c:v>
                </c:pt>
                <c:pt idx="7322">
                  <c:v>-1.7850000000000001E-2</c:v>
                </c:pt>
                <c:pt idx="7323">
                  <c:v>-1.7850000000000001E-2</c:v>
                </c:pt>
                <c:pt idx="7324">
                  <c:v>-1.7850000000000001E-2</c:v>
                </c:pt>
                <c:pt idx="7325">
                  <c:v>-1.7850000000000001E-2</c:v>
                </c:pt>
                <c:pt idx="7326">
                  <c:v>-1.7850000000000001E-2</c:v>
                </c:pt>
                <c:pt idx="7327">
                  <c:v>-1.7850000000000001E-2</c:v>
                </c:pt>
                <c:pt idx="7328">
                  <c:v>-1.7850000000000001E-2</c:v>
                </c:pt>
                <c:pt idx="7329">
                  <c:v>-1.7850000000000001E-2</c:v>
                </c:pt>
                <c:pt idx="7330">
                  <c:v>-1.7850000000000001E-2</c:v>
                </c:pt>
                <c:pt idx="7331">
                  <c:v>-1.7850000000000001E-2</c:v>
                </c:pt>
                <c:pt idx="7332">
                  <c:v>-1.7850000000000001E-2</c:v>
                </c:pt>
                <c:pt idx="7333">
                  <c:v>-1.7850000000000001E-2</c:v>
                </c:pt>
                <c:pt idx="7334">
                  <c:v>-1.7850000000000001E-2</c:v>
                </c:pt>
                <c:pt idx="7335">
                  <c:v>-1.7850000000000001E-2</c:v>
                </c:pt>
                <c:pt idx="7336">
                  <c:v>-1.7850000000000001E-2</c:v>
                </c:pt>
                <c:pt idx="7337">
                  <c:v>-1.779E-2</c:v>
                </c:pt>
                <c:pt idx="7338">
                  <c:v>-1.779E-2</c:v>
                </c:pt>
                <c:pt idx="7339">
                  <c:v>-1.779E-2</c:v>
                </c:pt>
                <c:pt idx="7340">
                  <c:v>-1.779E-2</c:v>
                </c:pt>
                <c:pt idx="7341">
                  <c:v>-1.779E-2</c:v>
                </c:pt>
                <c:pt idx="7342">
                  <c:v>-1.779E-2</c:v>
                </c:pt>
                <c:pt idx="7343">
                  <c:v>-1.779E-2</c:v>
                </c:pt>
                <c:pt idx="7344">
                  <c:v>-1.779E-2</c:v>
                </c:pt>
                <c:pt idx="7345">
                  <c:v>-1.7739999999999999E-2</c:v>
                </c:pt>
                <c:pt idx="7346">
                  <c:v>-1.7739999999999999E-2</c:v>
                </c:pt>
                <c:pt idx="7347">
                  <c:v>-1.7739999999999999E-2</c:v>
                </c:pt>
                <c:pt idx="7348">
                  <c:v>-1.7739999999999999E-2</c:v>
                </c:pt>
                <c:pt idx="7349">
                  <c:v>-1.7739999999999999E-2</c:v>
                </c:pt>
                <c:pt idx="7350">
                  <c:v>-1.7739999999999999E-2</c:v>
                </c:pt>
                <c:pt idx="7351">
                  <c:v>-1.7739999999999999E-2</c:v>
                </c:pt>
                <c:pt idx="7352">
                  <c:v>-1.7680000000000001E-2</c:v>
                </c:pt>
                <c:pt idx="7353">
                  <c:v>-1.7680000000000001E-2</c:v>
                </c:pt>
                <c:pt idx="7354">
                  <c:v>-1.7680000000000001E-2</c:v>
                </c:pt>
                <c:pt idx="7355">
                  <c:v>-1.7680000000000001E-2</c:v>
                </c:pt>
                <c:pt idx="7356">
                  <c:v>-1.7680000000000001E-2</c:v>
                </c:pt>
                <c:pt idx="7357">
                  <c:v>-1.763E-2</c:v>
                </c:pt>
                <c:pt idx="7358">
                  <c:v>-1.763E-2</c:v>
                </c:pt>
                <c:pt idx="7359">
                  <c:v>-1.763E-2</c:v>
                </c:pt>
                <c:pt idx="7360">
                  <c:v>-1.763E-2</c:v>
                </c:pt>
                <c:pt idx="7361">
                  <c:v>-1.763E-2</c:v>
                </c:pt>
                <c:pt idx="7362">
                  <c:v>-1.7569999999999999E-2</c:v>
                </c:pt>
                <c:pt idx="7363">
                  <c:v>-1.7569999999999999E-2</c:v>
                </c:pt>
                <c:pt idx="7364">
                  <c:v>-1.7569999999999999E-2</c:v>
                </c:pt>
                <c:pt idx="7365">
                  <c:v>-1.7569999999999999E-2</c:v>
                </c:pt>
                <c:pt idx="7366">
                  <c:v>-1.7569999999999999E-2</c:v>
                </c:pt>
                <c:pt idx="7367">
                  <c:v>-1.7520000000000001E-2</c:v>
                </c:pt>
                <c:pt idx="7368">
                  <c:v>-1.7520000000000001E-2</c:v>
                </c:pt>
                <c:pt idx="7369">
                  <c:v>-1.7520000000000001E-2</c:v>
                </c:pt>
                <c:pt idx="7370">
                  <c:v>-1.7520000000000001E-2</c:v>
                </c:pt>
                <c:pt idx="7371">
                  <c:v>-1.7520000000000001E-2</c:v>
                </c:pt>
                <c:pt idx="7372">
                  <c:v>-1.7469999999999999E-2</c:v>
                </c:pt>
                <c:pt idx="7373">
                  <c:v>-1.7469999999999999E-2</c:v>
                </c:pt>
                <c:pt idx="7374">
                  <c:v>-1.7469999999999999E-2</c:v>
                </c:pt>
                <c:pt idx="7375">
                  <c:v>-1.7469999999999999E-2</c:v>
                </c:pt>
                <c:pt idx="7376">
                  <c:v>-1.7469999999999999E-2</c:v>
                </c:pt>
                <c:pt idx="7377">
                  <c:v>-1.7409999999999998E-2</c:v>
                </c:pt>
                <c:pt idx="7378">
                  <c:v>-1.7409999999999998E-2</c:v>
                </c:pt>
                <c:pt idx="7379">
                  <c:v>-1.7409999999999998E-2</c:v>
                </c:pt>
                <c:pt idx="7380">
                  <c:v>-1.7409999999999998E-2</c:v>
                </c:pt>
                <c:pt idx="7381">
                  <c:v>-1.7409999999999998E-2</c:v>
                </c:pt>
                <c:pt idx="7382">
                  <c:v>-1.736E-2</c:v>
                </c:pt>
                <c:pt idx="7383">
                  <c:v>-1.736E-2</c:v>
                </c:pt>
                <c:pt idx="7384">
                  <c:v>-1.736E-2</c:v>
                </c:pt>
                <c:pt idx="7385">
                  <c:v>-1.736E-2</c:v>
                </c:pt>
                <c:pt idx="7386">
                  <c:v>-1.736E-2</c:v>
                </c:pt>
                <c:pt idx="7387">
                  <c:v>-1.7299999999999999E-2</c:v>
                </c:pt>
                <c:pt idx="7388">
                  <c:v>-1.7299999999999999E-2</c:v>
                </c:pt>
                <c:pt idx="7389">
                  <c:v>-1.7299999999999999E-2</c:v>
                </c:pt>
                <c:pt idx="7390">
                  <c:v>-1.7299999999999999E-2</c:v>
                </c:pt>
                <c:pt idx="7391">
                  <c:v>-1.7299999999999999E-2</c:v>
                </c:pt>
                <c:pt idx="7392">
                  <c:v>-1.7250000000000001E-2</c:v>
                </c:pt>
                <c:pt idx="7393">
                  <c:v>-1.7250000000000001E-2</c:v>
                </c:pt>
                <c:pt idx="7394">
                  <c:v>-1.7250000000000001E-2</c:v>
                </c:pt>
                <c:pt idx="7395">
                  <c:v>-1.7250000000000001E-2</c:v>
                </c:pt>
                <c:pt idx="7396">
                  <c:v>-1.7250000000000001E-2</c:v>
                </c:pt>
                <c:pt idx="7397">
                  <c:v>-1.7250000000000001E-2</c:v>
                </c:pt>
                <c:pt idx="7398">
                  <c:v>-1.7250000000000001E-2</c:v>
                </c:pt>
                <c:pt idx="7399">
                  <c:v>-1.719E-2</c:v>
                </c:pt>
                <c:pt idx="7400">
                  <c:v>-1.719E-2</c:v>
                </c:pt>
                <c:pt idx="7401">
                  <c:v>-1.719E-2</c:v>
                </c:pt>
                <c:pt idx="7402">
                  <c:v>-1.719E-2</c:v>
                </c:pt>
                <c:pt idx="7403">
                  <c:v>-1.719E-2</c:v>
                </c:pt>
                <c:pt idx="7404">
                  <c:v>-1.719E-2</c:v>
                </c:pt>
                <c:pt idx="7405">
                  <c:v>-1.719E-2</c:v>
                </c:pt>
                <c:pt idx="7406">
                  <c:v>-1.719E-2</c:v>
                </c:pt>
                <c:pt idx="7407">
                  <c:v>-1.7139999999999999E-2</c:v>
                </c:pt>
                <c:pt idx="7408">
                  <c:v>-1.7139999999999999E-2</c:v>
                </c:pt>
                <c:pt idx="7409">
                  <c:v>-1.7139999999999999E-2</c:v>
                </c:pt>
                <c:pt idx="7410">
                  <c:v>-1.7139999999999999E-2</c:v>
                </c:pt>
                <c:pt idx="7411">
                  <c:v>-1.7139999999999999E-2</c:v>
                </c:pt>
                <c:pt idx="7412">
                  <c:v>-1.7139999999999999E-2</c:v>
                </c:pt>
                <c:pt idx="7413">
                  <c:v>-1.7139999999999999E-2</c:v>
                </c:pt>
                <c:pt idx="7414">
                  <c:v>-1.7139999999999999E-2</c:v>
                </c:pt>
                <c:pt idx="7415">
                  <c:v>-1.7139999999999999E-2</c:v>
                </c:pt>
                <c:pt idx="7416">
                  <c:v>-1.7139999999999999E-2</c:v>
                </c:pt>
                <c:pt idx="7417">
                  <c:v>-1.7139999999999999E-2</c:v>
                </c:pt>
                <c:pt idx="7418">
                  <c:v>-1.7139999999999999E-2</c:v>
                </c:pt>
                <c:pt idx="7419">
                  <c:v>-1.7139999999999999E-2</c:v>
                </c:pt>
                <c:pt idx="7420">
                  <c:v>-1.7139999999999999E-2</c:v>
                </c:pt>
                <c:pt idx="7421">
                  <c:v>-1.7139999999999999E-2</c:v>
                </c:pt>
                <c:pt idx="7422">
                  <c:v>-1.7139999999999999E-2</c:v>
                </c:pt>
                <c:pt idx="7423">
                  <c:v>-1.7139999999999999E-2</c:v>
                </c:pt>
                <c:pt idx="7424">
                  <c:v>-1.7139999999999999E-2</c:v>
                </c:pt>
                <c:pt idx="7425">
                  <c:v>-1.7139999999999999E-2</c:v>
                </c:pt>
                <c:pt idx="7426">
                  <c:v>-1.7139999999999999E-2</c:v>
                </c:pt>
                <c:pt idx="7427">
                  <c:v>-1.7139999999999999E-2</c:v>
                </c:pt>
                <c:pt idx="7428">
                  <c:v>-1.7139999999999999E-2</c:v>
                </c:pt>
                <c:pt idx="7429">
                  <c:v>-1.7139999999999999E-2</c:v>
                </c:pt>
                <c:pt idx="7430">
                  <c:v>-1.7139999999999999E-2</c:v>
                </c:pt>
                <c:pt idx="7431">
                  <c:v>-1.7139999999999999E-2</c:v>
                </c:pt>
                <c:pt idx="7432">
                  <c:v>-1.7139999999999999E-2</c:v>
                </c:pt>
                <c:pt idx="7433">
                  <c:v>-1.7139999999999999E-2</c:v>
                </c:pt>
                <c:pt idx="7434">
                  <c:v>-1.7139999999999999E-2</c:v>
                </c:pt>
                <c:pt idx="7435">
                  <c:v>-1.7139999999999999E-2</c:v>
                </c:pt>
                <c:pt idx="7436">
                  <c:v>-1.7139999999999999E-2</c:v>
                </c:pt>
                <c:pt idx="7437">
                  <c:v>-1.7139999999999999E-2</c:v>
                </c:pt>
                <c:pt idx="7438">
                  <c:v>-1.719E-2</c:v>
                </c:pt>
                <c:pt idx="7439">
                  <c:v>-1.719E-2</c:v>
                </c:pt>
                <c:pt idx="7440">
                  <c:v>-1.719E-2</c:v>
                </c:pt>
                <c:pt idx="7441">
                  <c:v>-1.719E-2</c:v>
                </c:pt>
                <c:pt idx="7442">
                  <c:v>-1.719E-2</c:v>
                </c:pt>
                <c:pt idx="7443">
                  <c:v>-1.719E-2</c:v>
                </c:pt>
                <c:pt idx="7444">
                  <c:v>-1.719E-2</c:v>
                </c:pt>
                <c:pt idx="7445">
                  <c:v>-1.719E-2</c:v>
                </c:pt>
                <c:pt idx="7446">
                  <c:v>-1.7250000000000001E-2</c:v>
                </c:pt>
                <c:pt idx="7447">
                  <c:v>-1.7250000000000001E-2</c:v>
                </c:pt>
                <c:pt idx="7448">
                  <c:v>-1.7250000000000001E-2</c:v>
                </c:pt>
                <c:pt idx="7449">
                  <c:v>-1.7250000000000001E-2</c:v>
                </c:pt>
                <c:pt idx="7450">
                  <c:v>-1.7250000000000001E-2</c:v>
                </c:pt>
                <c:pt idx="7451">
                  <c:v>-1.7250000000000001E-2</c:v>
                </c:pt>
                <c:pt idx="7452">
                  <c:v>-1.7299999999999999E-2</c:v>
                </c:pt>
                <c:pt idx="7453">
                  <c:v>-1.7299999999999999E-2</c:v>
                </c:pt>
                <c:pt idx="7454">
                  <c:v>-1.7299999999999999E-2</c:v>
                </c:pt>
                <c:pt idx="7455">
                  <c:v>-1.7299999999999999E-2</c:v>
                </c:pt>
                <c:pt idx="7456">
                  <c:v>-1.7299999999999999E-2</c:v>
                </c:pt>
                <c:pt idx="7457">
                  <c:v>-1.736E-2</c:v>
                </c:pt>
                <c:pt idx="7458">
                  <c:v>-1.736E-2</c:v>
                </c:pt>
                <c:pt idx="7459">
                  <c:v>-1.736E-2</c:v>
                </c:pt>
                <c:pt idx="7460">
                  <c:v>-1.736E-2</c:v>
                </c:pt>
                <c:pt idx="7461">
                  <c:v>-1.736E-2</c:v>
                </c:pt>
                <c:pt idx="7462">
                  <c:v>-1.7409999999999998E-2</c:v>
                </c:pt>
                <c:pt idx="7463">
                  <c:v>-1.7409999999999998E-2</c:v>
                </c:pt>
                <c:pt idx="7464">
                  <c:v>-1.7409999999999998E-2</c:v>
                </c:pt>
                <c:pt idx="7465">
                  <c:v>-1.7409999999999998E-2</c:v>
                </c:pt>
                <c:pt idx="7466">
                  <c:v>-1.7469999999999999E-2</c:v>
                </c:pt>
                <c:pt idx="7467">
                  <c:v>-1.7469999999999999E-2</c:v>
                </c:pt>
                <c:pt idx="7468">
                  <c:v>-1.7469999999999999E-2</c:v>
                </c:pt>
                <c:pt idx="7469">
                  <c:v>-1.7469999999999999E-2</c:v>
                </c:pt>
                <c:pt idx="7470">
                  <c:v>-1.7520000000000001E-2</c:v>
                </c:pt>
                <c:pt idx="7471">
                  <c:v>-1.7520000000000001E-2</c:v>
                </c:pt>
                <c:pt idx="7472">
                  <c:v>-1.7520000000000001E-2</c:v>
                </c:pt>
                <c:pt idx="7473">
                  <c:v>-1.7520000000000001E-2</c:v>
                </c:pt>
                <c:pt idx="7474">
                  <c:v>-1.7569999999999999E-2</c:v>
                </c:pt>
                <c:pt idx="7475">
                  <c:v>-1.7569999999999999E-2</c:v>
                </c:pt>
                <c:pt idx="7476">
                  <c:v>-1.7569999999999999E-2</c:v>
                </c:pt>
                <c:pt idx="7477">
                  <c:v>-1.763E-2</c:v>
                </c:pt>
                <c:pt idx="7478">
                  <c:v>-1.763E-2</c:v>
                </c:pt>
                <c:pt idx="7479">
                  <c:v>-1.763E-2</c:v>
                </c:pt>
                <c:pt idx="7480">
                  <c:v>-1.763E-2</c:v>
                </c:pt>
                <c:pt idx="7481">
                  <c:v>-1.7680000000000001E-2</c:v>
                </c:pt>
                <c:pt idx="7482">
                  <c:v>-1.7680000000000001E-2</c:v>
                </c:pt>
                <c:pt idx="7483">
                  <c:v>-1.7680000000000001E-2</c:v>
                </c:pt>
                <c:pt idx="7484">
                  <c:v>-1.7739999999999999E-2</c:v>
                </c:pt>
                <c:pt idx="7485">
                  <c:v>-1.7739999999999999E-2</c:v>
                </c:pt>
                <c:pt idx="7486">
                  <c:v>-1.7739999999999999E-2</c:v>
                </c:pt>
                <c:pt idx="7487">
                  <c:v>-1.779E-2</c:v>
                </c:pt>
                <c:pt idx="7488">
                  <c:v>-1.779E-2</c:v>
                </c:pt>
                <c:pt idx="7489">
                  <c:v>-1.779E-2</c:v>
                </c:pt>
                <c:pt idx="7490">
                  <c:v>-1.779E-2</c:v>
                </c:pt>
                <c:pt idx="7491">
                  <c:v>-1.7850000000000001E-2</c:v>
                </c:pt>
                <c:pt idx="7492">
                  <c:v>-1.7850000000000001E-2</c:v>
                </c:pt>
                <c:pt idx="7493">
                  <c:v>-1.7850000000000001E-2</c:v>
                </c:pt>
                <c:pt idx="7494">
                  <c:v>-1.7899999999999999E-2</c:v>
                </c:pt>
                <c:pt idx="7495">
                  <c:v>-1.7899999999999999E-2</c:v>
                </c:pt>
                <c:pt idx="7496">
                  <c:v>-1.7899999999999999E-2</c:v>
                </c:pt>
                <c:pt idx="7497">
                  <c:v>-1.796E-2</c:v>
                </c:pt>
                <c:pt idx="7498">
                  <c:v>-1.796E-2</c:v>
                </c:pt>
                <c:pt idx="7499">
                  <c:v>-1.796E-2</c:v>
                </c:pt>
                <c:pt idx="7500">
                  <c:v>-1.796E-2</c:v>
                </c:pt>
                <c:pt idx="7501">
                  <c:v>-1.8010000000000002E-2</c:v>
                </c:pt>
                <c:pt idx="7502">
                  <c:v>-1.8010000000000002E-2</c:v>
                </c:pt>
                <c:pt idx="7503">
                  <c:v>-1.8010000000000002E-2</c:v>
                </c:pt>
                <c:pt idx="7504">
                  <c:v>-1.806E-2</c:v>
                </c:pt>
                <c:pt idx="7505">
                  <c:v>-1.806E-2</c:v>
                </c:pt>
                <c:pt idx="7506">
                  <c:v>-1.806E-2</c:v>
                </c:pt>
                <c:pt idx="7507">
                  <c:v>-1.8120000000000001E-2</c:v>
                </c:pt>
                <c:pt idx="7508">
                  <c:v>-1.8120000000000001E-2</c:v>
                </c:pt>
                <c:pt idx="7509">
                  <c:v>-1.8120000000000001E-2</c:v>
                </c:pt>
                <c:pt idx="7510">
                  <c:v>-1.8120000000000001E-2</c:v>
                </c:pt>
                <c:pt idx="7511">
                  <c:v>-1.8169999999999999E-2</c:v>
                </c:pt>
                <c:pt idx="7512">
                  <c:v>-1.8169999999999999E-2</c:v>
                </c:pt>
                <c:pt idx="7513">
                  <c:v>-1.8169999999999999E-2</c:v>
                </c:pt>
                <c:pt idx="7514">
                  <c:v>-1.823E-2</c:v>
                </c:pt>
                <c:pt idx="7515">
                  <c:v>-1.823E-2</c:v>
                </c:pt>
                <c:pt idx="7516">
                  <c:v>-1.823E-2</c:v>
                </c:pt>
                <c:pt idx="7517">
                  <c:v>-1.823E-2</c:v>
                </c:pt>
                <c:pt idx="7518">
                  <c:v>-1.8280000000000001E-2</c:v>
                </c:pt>
                <c:pt idx="7519">
                  <c:v>-1.8280000000000001E-2</c:v>
                </c:pt>
                <c:pt idx="7520">
                  <c:v>-1.8280000000000001E-2</c:v>
                </c:pt>
                <c:pt idx="7521">
                  <c:v>-1.8280000000000001E-2</c:v>
                </c:pt>
                <c:pt idx="7522">
                  <c:v>-1.8339999999999999E-2</c:v>
                </c:pt>
                <c:pt idx="7523">
                  <c:v>-1.8339999999999999E-2</c:v>
                </c:pt>
                <c:pt idx="7524">
                  <c:v>-1.8339999999999999E-2</c:v>
                </c:pt>
                <c:pt idx="7525">
                  <c:v>-1.8339999999999999E-2</c:v>
                </c:pt>
                <c:pt idx="7526">
                  <c:v>-1.839E-2</c:v>
                </c:pt>
                <c:pt idx="7527">
                  <c:v>-1.839E-2</c:v>
                </c:pt>
                <c:pt idx="7528">
                  <c:v>-1.839E-2</c:v>
                </c:pt>
                <c:pt idx="7529">
                  <c:v>-1.839E-2</c:v>
                </c:pt>
                <c:pt idx="7530">
                  <c:v>-1.8450000000000001E-2</c:v>
                </c:pt>
                <c:pt idx="7531">
                  <c:v>-1.8450000000000001E-2</c:v>
                </c:pt>
                <c:pt idx="7532">
                  <c:v>-1.8450000000000001E-2</c:v>
                </c:pt>
                <c:pt idx="7533">
                  <c:v>-1.8450000000000001E-2</c:v>
                </c:pt>
                <c:pt idx="7534">
                  <c:v>-1.8450000000000001E-2</c:v>
                </c:pt>
                <c:pt idx="7535">
                  <c:v>-1.8499999999999999E-2</c:v>
                </c:pt>
                <c:pt idx="7536">
                  <c:v>-1.8499999999999999E-2</c:v>
                </c:pt>
                <c:pt idx="7537">
                  <c:v>-1.8499999999999999E-2</c:v>
                </c:pt>
                <c:pt idx="7538">
                  <c:v>-1.8499999999999999E-2</c:v>
                </c:pt>
                <c:pt idx="7539">
                  <c:v>-1.8499999999999999E-2</c:v>
                </c:pt>
                <c:pt idx="7540">
                  <c:v>-1.8550000000000001E-2</c:v>
                </c:pt>
                <c:pt idx="7541">
                  <c:v>-1.8550000000000001E-2</c:v>
                </c:pt>
                <c:pt idx="7542">
                  <c:v>-1.8550000000000001E-2</c:v>
                </c:pt>
                <c:pt idx="7543">
                  <c:v>-1.8550000000000001E-2</c:v>
                </c:pt>
                <c:pt idx="7544">
                  <c:v>-1.8550000000000001E-2</c:v>
                </c:pt>
                <c:pt idx="7545">
                  <c:v>-1.8550000000000001E-2</c:v>
                </c:pt>
                <c:pt idx="7546">
                  <c:v>-1.8550000000000001E-2</c:v>
                </c:pt>
                <c:pt idx="7547">
                  <c:v>-1.8610000000000002E-2</c:v>
                </c:pt>
                <c:pt idx="7548">
                  <c:v>-1.8610000000000002E-2</c:v>
                </c:pt>
                <c:pt idx="7549">
                  <c:v>-1.8610000000000002E-2</c:v>
                </c:pt>
                <c:pt idx="7550">
                  <c:v>-1.8610000000000002E-2</c:v>
                </c:pt>
                <c:pt idx="7551">
                  <c:v>-1.8610000000000002E-2</c:v>
                </c:pt>
                <c:pt idx="7552">
                  <c:v>-1.8610000000000002E-2</c:v>
                </c:pt>
                <c:pt idx="7553">
                  <c:v>-1.8610000000000002E-2</c:v>
                </c:pt>
                <c:pt idx="7554">
                  <c:v>-1.8610000000000002E-2</c:v>
                </c:pt>
                <c:pt idx="7555">
                  <c:v>-1.866E-2</c:v>
                </c:pt>
                <c:pt idx="7556">
                  <c:v>-1.866E-2</c:v>
                </c:pt>
                <c:pt idx="7557">
                  <c:v>-1.866E-2</c:v>
                </c:pt>
                <c:pt idx="7558">
                  <c:v>-1.866E-2</c:v>
                </c:pt>
                <c:pt idx="7559">
                  <c:v>-1.866E-2</c:v>
                </c:pt>
                <c:pt idx="7560">
                  <c:v>-1.866E-2</c:v>
                </c:pt>
                <c:pt idx="7561">
                  <c:v>-1.866E-2</c:v>
                </c:pt>
                <c:pt idx="7562">
                  <c:v>-1.866E-2</c:v>
                </c:pt>
                <c:pt idx="7563">
                  <c:v>-1.866E-2</c:v>
                </c:pt>
                <c:pt idx="7564">
                  <c:v>-1.866E-2</c:v>
                </c:pt>
                <c:pt idx="7565">
                  <c:v>-1.866E-2</c:v>
                </c:pt>
                <c:pt idx="7566">
                  <c:v>-1.866E-2</c:v>
                </c:pt>
                <c:pt idx="7567">
                  <c:v>-1.866E-2</c:v>
                </c:pt>
                <c:pt idx="7568">
                  <c:v>-1.866E-2</c:v>
                </c:pt>
                <c:pt idx="7569">
                  <c:v>-1.866E-2</c:v>
                </c:pt>
                <c:pt idx="7570">
                  <c:v>-1.866E-2</c:v>
                </c:pt>
                <c:pt idx="7571">
                  <c:v>-1.866E-2</c:v>
                </c:pt>
                <c:pt idx="7572">
                  <c:v>-1.866E-2</c:v>
                </c:pt>
                <c:pt idx="7573">
                  <c:v>-1.866E-2</c:v>
                </c:pt>
                <c:pt idx="7574">
                  <c:v>-1.866E-2</c:v>
                </c:pt>
                <c:pt idx="7575">
                  <c:v>-1.866E-2</c:v>
                </c:pt>
                <c:pt idx="7576">
                  <c:v>-1.866E-2</c:v>
                </c:pt>
                <c:pt idx="7577">
                  <c:v>-1.866E-2</c:v>
                </c:pt>
                <c:pt idx="7578">
                  <c:v>-1.866E-2</c:v>
                </c:pt>
                <c:pt idx="7579">
                  <c:v>-1.866E-2</c:v>
                </c:pt>
                <c:pt idx="7580">
                  <c:v>-1.866E-2</c:v>
                </c:pt>
                <c:pt idx="7581">
                  <c:v>-1.866E-2</c:v>
                </c:pt>
                <c:pt idx="7582">
                  <c:v>-1.866E-2</c:v>
                </c:pt>
                <c:pt idx="7583">
                  <c:v>-1.866E-2</c:v>
                </c:pt>
                <c:pt idx="7584">
                  <c:v>-1.866E-2</c:v>
                </c:pt>
                <c:pt idx="7585">
                  <c:v>-1.866E-2</c:v>
                </c:pt>
                <c:pt idx="7586">
                  <c:v>-1.866E-2</c:v>
                </c:pt>
                <c:pt idx="7587">
                  <c:v>-1.866E-2</c:v>
                </c:pt>
                <c:pt idx="7588">
                  <c:v>-1.866E-2</c:v>
                </c:pt>
                <c:pt idx="7589">
                  <c:v>-1.866E-2</c:v>
                </c:pt>
                <c:pt idx="7590">
                  <c:v>-1.866E-2</c:v>
                </c:pt>
                <c:pt idx="7591">
                  <c:v>-1.866E-2</c:v>
                </c:pt>
                <c:pt idx="7592">
                  <c:v>-1.8610000000000002E-2</c:v>
                </c:pt>
                <c:pt idx="7593">
                  <c:v>-1.8610000000000002E-2</c:v>
                </c:pt>
                <c:pt idx="7594">
                  <c:v>-1.8610000000000002E-2</c:v>
                </c:pt>
                <c:pt idx="7595">
                  <c:v>-1.8610000000000002E-2</c:v>
                </c:pt>
                <c:pt idx="7596">
                  <c:v>-1.8610000000000002E-2</c:v>
                </c:pt>
                <c:pt idx="7597">
                  <c:v>-1.8610000000000002E-2</c:v>
                </c:pt>
                <c:pt idx="7598">
                  <c:v>-1.8610000000000002E-2</c:v>
                </c:pt>
                <c:pt idx="7599">
                  <c:v>-1.8610000000000002E-2</c:v>
                </c:pt>
                <c:pt idx="7600">
                  <c:v>-1.8610000000000002E-2</c:v>
                </c:pt>
                <c:pt idx="7601">
                  <c:v>-1.8550000000000001E-2</c:v>
                </c:pt>
                <c:pt idx="7602">
                  <c:v>-1.8550000000000001E-2</c:v>
                </c:pt>
                <c:pt idx="7603">
                  <c:v>-1.8550000000000001E-2</c:v>
                </c:pt>
                <c:pt idx="7604">
                  <c:v>-1.8550000000000001E-2</c:v>
                </c:pt>
                <c:pt idx="7605">
                  <c:v>-1.8550000000000001E-2</c:v>
                </c:pt>
                <c:pt idx="7606">
                  <c:v>-1.8550000000000001E-2</c:v>
                </c:pt>
                <c:pt idx="7607">
                  <c:v>-1.8499999999999999E-2</c:v>
                </c:pt>
                <c:pt idx="7608">
                  <c:v>-1.8499999999999999E-2</c:v>
                </c:pt>
                <c:pt idx="7609">
                  <c:v>-1.8499999999999999E-2</c:v>
                </c:pt>
                <c:pt idx="7610">
                  <c:v>-1.8499999999999999E-2</c:v>
                </c:pt>
                <c:pt idx="7611">
                  <c:v>-1.8499999999999999E-2</c:v>
                </c:pt>
                <c:pt idx="7612">
                  <c:v>-1.8499999999999999E-2</c:v>
                </c:pt>
                <c:pt idx="7613">
                  <c:v>-1.8450000000000001E-2</c:v>
                </c:pt>
                <c:pt idx="7614">
                  <c:v>-1.8450000000000001E-2</c:v>
                </c:pt>
                <c:pt idx="7615">
                  <c:v>-1.8450000000000001E-2</c:v>
                </c:pt>
                <c:pt idx="7616">
                  <c:v>-1.8450000000000001E-2</c:v>
                </c:pt>
                <c:pt idx="7617">
                  <c:v>-1.8450000000000001E-2</c:v>
                </c:pt>
                <c:pt idx="7618">
                  <c:v>-1.839E-2</c:v>
                </c:pt>
                <c:pt idx="7619">
                  <c:v>-1.839E-2</c:v>
                </c:pt>
                <c:pt idx="7620">
                  <c:v>-1.839E-2</c:v>
                </c:pt>
                <c:pt idx="7621">
                  <c:v>-1.839E-2</c:v>
                </c:pt>
                <c:pt idx="7622">
                  <c:v>-1.839E-2</c:v>
                </c:pt>
                <c:pt idx="7623">
                  <c:v>-1.8339999999999999E-2</c:v>
                </c:pt>
                <c:pt idx="7624">
                  <c:v>-1.8339999999999999E-2</c:v>
                </c:pt>
                <c:pt idx="7625">
                  <c:v>-1.8339999999999999E-2</c:v>
                </c:pt>
                <c:pt idx="7626">
                  <c:v>-1.8339999999999999E-2</c:v>
                </c:pt>
                <c:pt idx="7627">
                  <c:v>-1.8339999999999999E-2</c:v>
                </c:pt>
                <c:pt idx="7628">
                  <c:v>-1.8280000000000001E-2</c:v>
                </c:pt>
                <c:pt idx="7629">
                  <c:v>-1.8280000000000001E-2</c:v>
                </c:pt>
                <c:pt idx="7630">
                  <c:v>-1.8280000000000001E-2</c:v>
                </c:pt>
                <c:pt idx="7631">
                  <c:v>-1.8280000000000001E-2</c:v>
                </c:pt>
                <c:pt idx="7632">
                  <c:v>-1.823E-2</c:v>
                </c:pt>
                <c:pt idx="7633">
                  <c:v>-1.823E-2</c:v>
                </c:pt>
                <c:pt idx="7634">
                  <c:v>-1.823E-2</c:v>
                </c:pt>
                <c:pt idx="7635">
                  <c:v>-1.823E-2</c:v>
                </c:pt>
                <c:pt idx="7636">
                  <c:v>-1.8169999999999999E-2</c:v>
                </c:pt>
                <c:pt idx="7637">
                  <c:v>-1.8169999999999999E-2</c:v>
                </c:pt>
                <c:pt idx="7638">
                  <c:v>-1.8169999999999999E-2</c:v>
                </c:pt>
                <c:pt idx="7639">
                  <c:v>-1.8169999999999999E-2</c:v>
                </c:pt>
                <c:pt idx="7640">
                  <c:v>-1.8169999999999999E-2</c:v>
                </c:pt>
                <c:pt idx="7641">
                  <c:v>-1.8120000000000001E-2</c:v>
                </c:pt>
                <c:pt idx="7642">
                  <c:v>-1.8120000000000001E-2</c:v>
                </c:pt>
                <c:pt idx="7643">
                  <c:v>-1.8120000000000001E-2</c:v>
                </c:pt>
                <c:pt idx="7644">
                  <c:v>-1.8120000000000001E-2</c:v>
                </c:pt>
                <c:pt idx="7645">
                  <c:v>-1.806E-2</c:v>
                </c:pt>
                <c:pt idx="7646">
                  <c:v>-1.806E-2</c:v>
                </c:pt>
                <c:pt idx="7647">
                  <c:v>-1.806E-2</c:v>
                </c:pt>
                <c:pt idx="7648">
                  <c:v>-1.806E-2</c:v>
                </c:pt>
                <c:pt idx="7649">
                  <c:v>-1.8010000000000002E-2</c:v>
                </c:pt>
                <c:pt idx="7650">
                  <c:v>-1.8010000000000002E-2</c:v>
                </c:pt>
                <c:pt idx="7651">
                  <c:v>-1.8010000000000002E-2</c:v>
                </c:pt>
                <c:pt idx="7652">
                  <c:v>-1.8010000000000002E-2</c:v>
                </c:pt>
                <c:pt idx="7653">
                  <c:v>-1.796E-2</c:v>
                </c:pt>
                <c:pt idx="7654">
                  <c:v>-1.796E-2</c:v>
                </c:pt>
                <c:pt idx="7655">
                  <c:v>-1.796E-2</c:v>
                </c:pt>
                <c:pt idx="7656">
                  <c:v>-1.796E-2</c:v>
                </c:pt>
                <c:pt idx="7657">
                  <c:v>-1.796E-2</c:v>
                </c:pt>
                <c:pt idx="7658">
                  <c:v>-1.7899999999999999E-2</c:v>
                </c:pt>
                <c:pt idx="7659">
                  <c:v>-1.7899999999999999E-2</c:v>
                </c:pt>
                <c:pt idx="7660">
                  <c:v>-1.7899999999999999E-2</c:v>
                </c:pt>
                <c:pt idx="7661">
                  <c:v>-1.7899999999999999E-2</c:v>
                </c:pt>
                <c:pt idx="7662">
                  <c:v>-1.7850000000000001E-2</c:v>
                </c:pt>
                <c:pt idx="7663">
                  <c:v>-1.7850000000000001E-2</c:v>
                </c:pt>
                <c:pt idx="7664">
                  <c:v>-1.7850000000000001E-2</c:v>
                </c:pt>
                <c:pt idx="7665">
                  <c:v>-1.7850000000000001E-2</c:v>
                </c:pt>
                <c:pt idx="7666">
                  <c:v>-1.7850000000000001E-2</c:v>
                </c:pt>
                <c:pt idx="7667">
                  <c:v>-1.779E-2</c:v>
                </c:pt>
                <c:pt idx="7668">
                  <c:v>-1.779E-2</c:v>
                </c:pt>
                <c:pt idx="7669">
                  <c:v>-1.779E-2</c:v>
                </c:pt>
                <c:pt idx="7670">
                  <c:v>-1.779E-2</c:v>
                </c:pt>
                <c:pt idx="7671">
                  <c:v>-1.779E-2</c:v>
                </c:pt>
                <c:pt idx="7672">
                  <c:v>-1.7739999999999999E-2</c:v>
                </c:pt>
                <c:pt idx="7673">
                  <c:v>-1.7739999999999999E-2</c:v>
                </c:pt>
                <c:pt idx="7674">
                  <c:v>-1.7739999999999999E-2</c:v>
                </c:pt>
                <c:pt idx="7675">
                  <c:v>-1.7739999999999999E-2</c:v>
                </c:pt>
                <c:pt idx="7676">
                  <c:v>-1.7739999999999999E-2</c:v>
                </c:pt>
                <c:pt idx="7677">
                  <c:v>-1.7680000000000001E-2</c:v>
                </c:pt>
                <c:pt idx="7678">
                  <c:v>-1.7680000000000001E-2</c:v>
                </c:pt>
                <c:pt idx="7679">
                  <c:v>-1.7680000000000001E-2</c:v>
                </c:pt>
                <c:pt idx="7680">
                  <c:v>-1.7680000000000001E-2</c:v>
                </c:pt>
                <c:pt idx="7681">
                  <c:v>-1.7680000000000001E-2</c:v>
                </c:pt>
                <c:pt idx="7682">
                  <c:v>-1.7680000000000001E-2</c:v>
                </c:pt>
                <c:pt idx="7683">
                  <c:v>-1.7680000000000001E-2</c:v>
                </c:pt>
                <c:pt idx="7684">
                  <c:v>-1.763E-2</c:v>
                </c:pt>
                <c:pt idx="7685">
                  <c:v>-1.763E-2</c:v>
                </c:pt>
                <c:pt idx="7686">
                  <c:v>-1.763E-2</c:v>
                </c:pt>
                <c:pt idx="7687">
                  <c:v>-1.763E-2</c:v>
                </c:pt>
                <c:pt idx="7688">
                  <c:v>-1.763E-2</c:v>
                </c:pt>
                <c:pt idx="7689">
                  <c:v>-1.763E-2</c:v>
                </c:pt>
                <c:pt idx="7690">
                  <c:v>-1.763E-2</c:v>
                </c:pt>
                <c:pt idx="7691">
                  <c:v>-1.763E-2</c:v>
                </c:pt>
                <c:pt idx="7692">
                  <c:v>-1.763E-2</c:v>
                </c:pt>
                <c:pt idx="7693">
                  <c:v>-1.763E-2</c:v>
                </c:pt>
                <c:pt idx="7694">
                  <c:v>-1.7569999999999999E-2</c:v>
                </c:pt>
                <c:pt idx="7695">
                  <c:v>-1.7569999999999999E-2</c:v>
                </c:pt>
                <c:pt idx="7696">
                  <c:v>-1.7569999999999999E-2</c:v>
                </c:pt>
                <c:pt idx="7697">
                  <c:v>-1.7569999999999999E-2</c:v>
                </c:pt>
                <c:pt idx="7698">
                  <c:v>-1.7569999999999999E-2</c:v>
                </c:pt>
                <c:pt idx="7699">
                  <c:v>-1.7569999999999999E-2</c:v>
                </c:pt>
                <c:pt idx="7700">
                  <c:v>-1.7569999999999999E-2</c:v>
                </c:pt>
                <c:pt idx="7701">
                  <c:v>-1.7569999999999999E-2</c:v>
                </c:pt>
                <c:pt idx="7702">
                  <c:v>-1.7569999999999999E-2</c:v>
                </c:pt>
                <c:pt idx="7703">
                  <c:v>-1.7569999999999999E-2</c:v>
                </c:pt>
                <c:pt idx="7704">
                  <c:v>-1.7569999999999999E-2</c:v>
                </c:pt>
                <c:pt idx="7705">
                  <c:v>-1.7569999999999999E-2</c:v>
                </c:pt>
                <c:pt idx="7706">
                  <c:v>-1.7569999999999999E-2</c:v>
                </c:pt>
                <c:pt idx="7707">
                  <c:v>-1.7569999999999999E-2</c:v>
                </c:pt>
                <c:pt idx="7708">
                  <c:v>-1.7569999999999999E-2</c:v>
                </c:pt>
                <c:pt idx="7709">
                  <c:v>-1.7569999999999999E-2</c:v>
                </c:pt>
                <c:pt idx="7710">
                  <c:v>-1.7569999999999999E-2</c:v>
                </c:pt>
                <c:pt idx="7711">
                  <c:v>-1.7569999999999999E-2</c:v>
                </c:pt>
                <c:pt idx="7712">
                  <c:v>-1.7569999999999999E-2</c:v>
                </c:pt>
                <c:pt idx="7713">
                  <c:v>-1.7569999999999999E-2</c:v>
                </c:pt>
                <c:pt idx="7714">
                  <c:v>-1.7569999999999999E-2</c:v>
                </c:pt>
                <c:pt idx="7715">
                  <c:v>-1.7569999999999999E-2</c:v>
                </c:pt>
                <c:pt idx="7716">
                  <c:v>-1.7569999999999999E-2</c:v>
                </c:pt>
                <c:pt idx="7717">
                  <c:v>-1.7569999999999999E-2</c:v>
                </c:pt>
                <c:pt idx="7718">
                  <c:v>-1.763E-2</c:v>
                </c:pt>
                <c:pt idx="7719">
                  <c:v>-1.763E-2</c:v>
                </c:pt>
                <c:pt idx="7720">
                  <c:v>-1.763E-2</c:v>
                </c:pt>
                <c:pt idx="7721">
                  <c:v>-1.763E-2</c:v>
                </c:pt>
                <c:pt idx="7722">
                  <c:v>-1.763E-2</c:v>
                </c:pt>
                <c:pt idx="7723">
                  <c:v>-1.763E-2</c:v>
                </c:pt>
                <c:pt idx="7724">
                  <c:v>-1.763E-2</c:v>
                </c:pt>
                <c:pt idx="7725">
                  <c:v>-1.763E-2</c:v>
                </c:pt>
                <c:pt idx="7726">
                  <c:v>-1.7680000000000001E-2</c:v>
                </c:pt>
                <c:pt idx="7727">
                  <c:v>-1.7680000000000001E-2</c:v>
                </c:pt>
                <c:pt idx="7728">
                  <c:v>-1.7680000000000001E-2</c:v>
                </c:pt>
                <c:pt idx="7729">
                  <c:v>-1.7680000000000001E-2</c:v>
                </c:pt>
                <c:pt idx="7730">
                  <c:v>-1.7680000000000001E-2</c:v>
                </c:pt>
                <c:pt idx="7731">
                  <c:v>-1.7680000000000001E-2</c:v>
                </c:pt>
                <c:pt idx="7732">
                  <c:v>-1.7739999999999999E-2</c:v>
                </c:pt>
                <c:pt idx="7733">
                  <c:v>-1.7739999999999999E-2</c:v>
                </c:pt>
                <c:pt idx="7734">
                  <c:v>-1.7739999999999999E-2</c:v>
                </c:pt>
                <c:pt idx="7735">
                  <c:v>-1.7739999999999999E-2</c:v>
                </c:pt>
                <c:pt idx="7736">
                  <c:v>-1.7739999999999999E-2</c:v>
                </c:pt>
                <c:pt idx="7737">
                  <c:v>-1.779E-2</c:v>
                </c:pt>
                <c:pt idx="7738">
                  <c:v>-1.779E-2</c:v>
                </c:pt>
                <c:pt idx="7739">
                  <c:v>-1.779E-2</c:v>
                </c:pt>
                <c:pt idx="7740">
                  <c:v>-1.779E-2</c:v>
                </c:pt>
                <c:pt idx="7741">
                  <c:v>-1.7850000000000001E-2</c:v>
                </c:pt>
                <c:pt idx="7742">
                  <c:v>-1.7850000000000001E-2</c:v>
                </c:pt>
                <c:pt idx="7743">
                  <c:v>-1.7850000000000001E-2</c:v>
                </c:pt>
                <c:pt idx="7744">
                  <c:v>-1.7850000000000001E-2</c:v>
                </c:pt>
                <c:pt idx="7745">
                  <c:v>-1.7899999999999999E-2</c:v>
                </c:pt>
                <c:pt idx="7746">
                  <c:v>-1.7899999999999999E-2</c:v>
                </c:pt>
                <c:pt idx="7747">
                  <c:v>-1.7899999999999999E-2</c:v>
                </c:pt>
                <c:pt idx="7748">
                  <c:v>-1.7899999999999999E-2</c:v>
                </c:pt>
                <c:pt idx="7749">
                  <c:v>-1.796E-2</c:v>
                </c:pt>
                <c:pt idx="7750">
                  <c:v>-1.796E-2</c:v>
                </c:pt>
                <c:pt idx="7751">
                  <c:v>-1.796E-2</c:v>
                </c:pt>
                <c:pt idx="7752">
                  <c:v>-1.8010000000000002E-2</c:v>
                </c:pt>
                <c:pt idx="7753">
                  <c:v>-1.8010000000000002E-2</c:v>
                </c:pt>
                <c:pt idx="7754">
                  <c:v>-1.8010000000000002E-2</c:v>
                </c:pt>
                <c:pt idx="7755">
                  <c:v>-1.806E-2</c:v>
                </c:pt>
                <c:pt idx="7756">
                  <c:v>-1.806E-2</c:v>
                </c:pt>
                <c:pt idx="7757">
                  <c:v>-1.806E-2</c:v>
                </c:pt>
                <c:pt idx="7758">
                  <c:v>-1.806E-2</c:v>
                </c:pt>
                <c:pt idx="7759">
                  <c:v>-1.8120000000000001E-2</c:v>
                </c:pt>
                <c:pt idx="7760">
                  <c:v>-1.8120000000000001E-2</c:v>
                </c:pt>
                <c:pt idx="7761">
                  <c:v>-1.8120000000000001E-2</c:v>
                </c:pt>
                <c:pt idx="7762">
                  <c:v>-1.8169999999999999E-2</c:v>
                </c:pt>
                <c:pt idx="7763">
                  <c:v>-1.8169999999999999E-2</c:v>
                </c:pt>
                <c:pt idx="7764">
                  <c:v>-1.8169999999999999E-2</c:v>
                </c:pt>
                <c:pt idx="7765">
                  <c:v>-1.823E-2</c:v>
                </c:pt>
                <c:pt idx="7766">
                  <c:v>-1.823E-2</c:v>
                </c:pt>
                <c:pt idx="7767">
                  <c:v>-1.823E-2</c:v>
                </c:pt>
                <c:pt idx="7768">
                  <c:v>-1.8280000000000001E-2</c:v>
                </c:pt>
                <c:pt idx="7769">
                  <c:v>-1.8280000000000001E-2</c:v>
                </c:pt>
                <c:pt idx="7770">
                  <c:v>-1.8339999999999999E-2</c:v>
                </c:pt>
                <c:pt idx="7771">
                  <c:v>-1.8339999999999999E-2</c:v>
                </c:pt>
                <c:pt idx="7772">
                  <c:v>-1.8339999999999999E-2</c:v>
                </c:pt>
                <c:pt idx="7773">
                  <c:v>-1.839E-2</c:v>
                </c:pt>
                <c:pt idx="7774">
                  <c:v>-1.839E-2</c:v>
                </c:pt>
                <c:pt idx="7775">
                  <c:v>-1.839E-2</c:v>
                </c:pt>
                <c:pt idx="7776">
                  <c:v>-1.8450000000000001E-2</c:v>
                </c:pt>
                <c:pt idx="7777">
                  <c:v>-1.8450000000000001E-2</c:v>
                </c:pt>
                <c:pt idx="7778">
                  <c:v>-1.8450000000000001E-2</c:v>
                </c:pt>
                <c:pt idx="7779">
                  <c:v>-1.8499999999999999E-2</c:v>
                </c:pt>
                <c:pt idx="7780">
                  <c:v>-1.8499999999999999E-2</c:v>
                </c:pt>
                <c:pt idx="7781">
                  <c:v>-1.8499999999999999E-2</c:v>
                </c:pt>
                <c:pt idx="7782">
                  <c:v>-1.8550000000000001E-2</c:v>
                </c:pt>
                <c:pt idx="7783">
                  <c:v>-1.8550000000000001E-2</c:v>
                </c:pt>
                <c:pt idx="7784">
                  <c:v>-1.8550000000000001E-2</c:v>
                </c:pt>
                <c:pt idx="7785">
                  <c:v>-1.8610000000000002E-2</c:v>
                </c:pt>
                <c:pt idx="7786">
                  <c:v>-1.8610000000000002E-2</c:v>
                </c:pt>
                <c:pt idx="7787">
                  <c:v>-1.8610000000000002E-2</c:v>
                </c:pt>
                <c:pt idx="7788">
                  <c:v>-1.866E-2</c:v>
                </c:pt>
                <c:pt idx="7789">
                  <c:v>-1.866E-2</c:v>
                </c:pt>
                <c:pt idx="7790">
                  <c:v>-1.866E-2</c:v>
                </c:pt>
                <c:pt idx="7791">
                  <c:v>-1.8720000000000001E-2</c:v>
                </c:pt>
                <c:pt idx="7792">
                  <c:v>-1.8720000000000001E-2</c:v>
                </c:pt>
                <c:pt idx="7793">
                  <c:v>-1.8720000000000001E-2</c:v>
                </c:pt>
                <c:pt idx="7794">
                  <c:v>-1.8769999999999998E-2</c:v>
                </c:pt>
                <c:pt idx="7795">
                  <c:v>-1.8769999999999998E-2</c:v>
                </c:pt>
                <c:pt idx="7796">
                  <c:v>-1.8769999999999998E-2</c:v>
                </c:pt>
                <c:pt idx="7797">
                  <c:v>-1.883E-2</c:v>
                </c:pt>
                <c:pt idx="7798">
                  <c:v>-1.883E-2</c:v>
                </c:pt>
                <c:pt idx="7799">
                  <c:v>-1.883E-2</c:v>
                </c:pt>
                <c:pt idx="7800">
                  <c:v>-1.883E-2</c:v>
                </c:pt>
                <c:pt idx="7801">
                  <c:v>-1.8880000000000001E-2</c:v>
                </c:pt>
                <c:pt idx="7802">
                  <c:v>-1.8880000000000001E-2</c:v>
                </c:pt>
                <c:pt idx="7803">
                  <c:v>-1.8880000000000001E-2</c:v>
                </c:pt>
                <c:pt idx="7804">
                  <c:v>-1.8880000000000001E-2</c:v>
                </c:pt>
                <c:pt idx="7805">
                  <c:v>-1.8939999999999999E-2</c:v>
                </c:pt>
                <c:pt idx="7806">
                  <c:v>-1.8939999999999999E-2</c:v>
                </c:pt>
                <c:pt idx="7807">
                  <c:v>-1.8939999999999999E-2</c:v>
                </c:pt>
                <c:pt idx="7808">
                  <c:v>-1.8939999999999999E-2</c:v>
                </c:pt>
                <c:pt idx="7809">
                  <c:v>-1.899E-2</c:v>
                </c:pt>
                <c:pt idx="7810">
                  <c:v>-1.899E-2</c:v>
                </c:pt>
                <c:pt idx="7811">
                  <c:v>-1.899E-2</c:v>
                </c:pt>
                <c:pt idx="7812">
                  <c:v>-1.899E-2</c:v>
                </c:pt>
                <c:pt idx="7813">
                  <c:v>-1.899E-2</c:v>
                </c:pt>
                <c:pt idx="7814">
                  <c:v>-1.9040000000000001E-2</c:v>
                </c:pt>
                <c:pt idx="7815">
                  <c:v>-1.9040000000000001E-2</c:v>
                </c:pt>
                <c:pt idx="7816">
                  <c:v>-1.9040000000000001E-2</c:v>
                </c:pt>
                <c:pt idx="7817">
                  <c:v>-1.9040000000000001E-2</c:v>
                </c:pt>
                <c:pt idx="7818">
                  <c:v>-1.9040000000000001E-2</c:v>
                </c:pt>
                <c:pt idx="7819">
                  <c:v>-1.9040000000000001E-2</c:v>
                </c:pt>
                <c:pt idx="7820">
                  <c:v>-1.9040000000000001E-2</c:v>
                </c:pt>
                <c:pt idx="7821">
                  <c:v>-1.9099999999999999E-2</c:v>
                </c:pt>
                <c:pt idx="7822">
                  <c:v>-1.9099999999999999E-2</c:v>
                </c:pt>
                <c:pt idx="7823">
                  <c:v>-1.9099999999999999E-2</c:v>
                </c:pt>
                <c:pt idx="7824">
                  <c:v>-1.9099999999999999E-2</c:v>
                </c:pt>
                <c:pt idx="7825">
                  <c:v>-1.9099999999999999E-2</c:v>
                </c:pt>
                <c:pt idx="7826">
                  <c:v>-1.9099999999999999E-2</c:v>
                </c:pt>
                <c:pt idx="7827">
                  <c:v>-1.9099999999999999E-2</c:v>
                </c:pt>
                <c:pt idx="7828">
                  <c:v>-1.9099999999999999E-2</c:v>
                </c:pt>
                <c:pt idx="7829">
                  <c:v>-1.9099999999999999E-2</c:v>
                </c:pt>
                <c:pt idx="7830">
                  <c:v>-1.9099999999999999E-2</c:v>
                </c:pt>
                <c:pt idx="7831">
                  <c:v>-1.9099999999999999E-2</c:v>
                </c:pt>
                <c:pt idx="7832">
                  <c:v>-1.9099999999999999E-2</c:v>
                </c:pt>
                <c:pt idx="7833">
                  <c:v>-1.9099999999999999E-2</c:v>
                </c:pt>
                <c:pt idx="7834">
                  <c:v>-1.9099999999999999E-2</c:v>
                </c:pt>
                <c:pt idx="7835">
                  <c:v>-1.9099999999999999E-2</c:v>
                </c:pt>
                <c:pt idx="7836">
                  <c:v>-1.9099999999999999E-2</c:v>
                </c:pt>
                <c:pt idx="7837">
                  <c:v>-1.9099999999999999E-2</c:v>
                </c:pt>
                <c:pt idx="7838">
                  <c:v>-1.9099999999999999E-2</c:v>
                </c:pt>
                <c:pt idx="7839">
                  <c:v>-1.9099999999999999E-2</c:v>
                </c:pt>
                <c:pt idx="7840">
                  <c:v>-1.9099999999999999E-2</c:v>
                </c:pt>
                <c:pt idx="7841">
                  <c:v>-1.9099999999999999E-2</c:v>
                </c:pt>
                <c:pt idx="7842">
                  <c:v>-1.9099999999999999E-2</c:v>
                </c:pt>
                <c:pt idx="7843">
                  <c:v>-1.9099999999999999E-2</c:v>
                </c:pt>
                <c:pt idx="7844">
                  <c:v>-1.9099999999999999E-2</c:v>
                </c:pt>
                <c:pt idx="7845">
                  <c:v>-1.9099999999999999E-2</c:v>
                </c:pt>
                <c:pt idx="7846">
                  <c:v>-1.9099999999999999E-2</c:v>
                </c:pt>
                <c:pt idx="7847">
                  <c:v>-1.9099999999999999E-2</c:v>
                </c:pt>
                <c:pt idx="7848">
                  <c:v>-1.9099999999999999E-2</c:v>
                </c:pt>
                <c:pt idx="7849">
                  <c:v>-1.9099999999999999E-2</c:v>
                </c:pt>
                <c:pt idx="7850">
                  <c:v>-1.9040000000000001E-2</c:v>
                </c:pt>
                <c:pt idx="7851">
                  <c:v>-1.9040000000000001E-2</c:v>
                </c:pt>
                <c:pt idx="7852">
                  <c:v>-1.9040000000000001E-2</c:v>
                </c:pt>
                <c:pt idx="7853">
                  <c:v>-1.9040000000000001E-2</c:v>
                </c:pt>
                <c:pt idx="7854">
                  <c:v>-1.9040000000000001E-2</c:v>
                </c:pt>
                <c:pt idx="7855">
                  <c:v>-1.9040000000000001E-2</c:v>
                </c:pt>
                <c:pt idx="7856">
                  <c:v>-1.9040000000000001E-2</c:v>
                </c:pt>
                <c:pt idx="7857">
                  <c:v>-1.899E-2</c:v>
                </c:pt>
                <c:pt idx="7858">
                  <c:v>-1.899E-2</c:v>
                </c:pt>
                <c:pt idx="7859">
                  <c:v>-1.899E-2</c:v>
                </c:pt>
                <c:pt idx="7860">
                  <c:v>-1.899E-2</c:v>
                </c:pt>
                <c:pt idx="7861">
                  <c:v>-1.899E-2</c:v>
                </c:pt>
                <c:pt idx="7862">
                  <c:v>-1.8939999999999999E-2</c:v>
                </c:pt>
                <c:pt idx="7863">
                  <c:v>-1.8939999999999999E-2</c:v>
                </c:pt>
                <c:pt idx="7864">
                  <c:v>-1.8939999999999999E-2</c:v>
                </c:pt>
                <c:pt idx="7865">
                  <c:v>-1.8939999999999999E-2</c:v>
                </c:pt>
                <c:pt idx="7866">
                  <c:v>-1.8939999999999999E-2</c:v>
                </c:pt>
                <c:pt idx="7867">
                  <c:v>-1.8880000000000001E-2</c:v>
                </c:pt>
                <c:pt idx="7868">
                  <c:v>-1.8880000000000001E-2</c:v>
                </c:pt>
                <c:pt idx="7869">
                  <c:v>-1.8880000000000001E-2</c:v>
                </c:pt>
                <c:pt idx="7870">
                  <c:v>-1.8880000000000001E-2</c:v>
                </c:pt>
                <c:pt idx="7871">
                  <c:v>-1.883E-2</c:v>
                </c:pt>
                <c:pt idx="7872">
                  <c:v>-1.883E-2</c:v>
                </c:pt>
                <c:pt idx="7873">
                  <c:v>-1.883E-2</c:v>
                </c:pt>
                <c:pt idx="7874">
                  <c:v>-1.8769999999999998E-2</c:v>
                </c:pt>
                <c:pt idx="7875">
                  <c:v>-1.8769999999999998E-2</c:v>
                </c:pt>
                <c:pt idx="7876">
                  <c:v>-1.8769999999999998E-2</c:v>
                </c:pt>
                <c:pt idx="7877">
                  <c:v>-1.8769999999999998E-2</c:v>
                </c:pt>
                <c:pt idx="7878">
                  <c:v>-1.8720000000000001E-2</c:v>
                </c:pt>
                <c:pt idx="7879">
                  <c:v>-1.8720000000000001E-2</c:v>
                </c:pt>
                <c:pt idx="7880">
                  <c:v>-1.8720000000000001E-2</c:v>
                </c:pt>
                <c:pt idx="7881">
                  <c:v>-1.866E-2</c:v>
                </c:pt>
                <c:pt idx="7882">
                  <c:v>-1.866E-2</c:v>
                </c:pt>
                <c:pt idx="7883">
                  <c:v>-1.866E-2</c:v>
                </c:pt>
                <c:pt idx="7884">
                  <c:v>-1.866E-2</c:v>
                </c:pt>
                <c:pt idx="7885">
                  <c:v>-1.8610000000000002E-2</c:v>
                </c:pt>
                <c:pt idx="7886">
                  <c:v>-1.8610000000000002E-2</c:v>
                </c:pt>
                <c:pt idx="7887">
                  <c:v>-1.8610000000000002E-2</c:v>
                </c:pt>
                <c:pt idx="7888">
                  <c:v>-1.8550000000000001E-2</c:v>
                </c:pt>
                <c:pt idx="7889">
                  <c:v>-1.8550000000000001E-2</c:v>
                </c:pt>
                <c:pt idx="7890">
                  <c:v>-1.8550000000000001E-2</c:v>
                </c:pt>
                <c:pt idx="7891">
                  <c:v>-1.8499999999999999E-2</c:v>
                </c:pt>
                <c:pt idx="7892">
                  <c:v>-1.8499999999999999E-2</c:v>
                </c:pt>
                <c:pt idx="7893">
                  <c:v>-1.8499999999999999E-2</c:v>
                </c:pt>
                <c:pt idx="7894">
                  <c:v>-1.8499999999999999E-2</c:v>
                </c:pt>
                <c:pt idx="7895">
                  <c:v>-1.8450000000000001E-2</c:v>
                </c:pt>
                <c:pt idx="7896">
                  <c:v>-1.8450000000000001E-2</c:v>
                </c:pt>
                <c:pt idx="7897">
                  <c:v>-1.8450000000000001E-2</c:v>
                </c:pt>
                <c:pt idx="7898">
                  <c:v>-1.839E-2</c:v>
                </c:pt>
                <c:pt idx="7899">
                  <c:v>-1.839E-2</c:v>
                </c:pt>
                <c:pt idx="7900">
                  <c:v>-1.839E-2</c:v>
                </c:pt>
                <c:pt idx="7901">
                  <c:v>-1.8339999999999999E-2</c:v>
                </c:pt>
                <c:pt idx="7902">
                  <c:v>-1.8339999999999999E-2</c:v>
                </c:pt>
                <c:pt idx="7903">
                  <c:v>-1.8339999999999999E-2</c:v>
                </c:pt>
                <c:pt idx="7904">
                  <c:v>-1.8339999999999999E-2</c:v>
                </c:pt>
                <c:pt idx="7905">
                  <c:v>-1.8280000000000001E-2</c:v>
                </c:pt>
                <c:pt idx="7906">
                  <c:v>-1.8280000000000001E-2</c:v>
                </c:pt>
                <c:pt idx="7907">
                  <c:v>-1.8280000000000001E-2</c:v>
                </c:pt>
                <c:pt idx="7908">
                  <c:v>-1.8280000000000001E-2</c:v>
                </c:pt>
                <c:pt idx="7909">
                  <c:v>-1.823E-2</c:v>
                </c:pt>
                <c:pt idx="7910">
                  <c:v>-1.823E-2</c:v>
                </c:pt>
                <c:pt idx="7911">
                  <c:v>-1.823E-2</c:v>
                </c:pt>
                <c:pt idx="7912">
                  <c:v>-1.823E-2</c:v>
                </c:pt>
                <c:pt idx="7913">
                  <c:v>-1.8169999999999999E-2</c:v>
                </c:pt>
                <c:pt idx="7914">
                  <c:v>-1.8169999999999999E-2</c:v>
                </c:pt>
                <c:pt idx="7915">
                  <c:v>-1.8169999999999999E-2</c:v>
                </c:pt>
                <c:pt idx="7916">
                  <c:v>-1.8169999999999999E-2</c:v>
                </c:pt>
                <c:pt idx="7917">
                  <c:v>-1.8120000000000001E-2</c:v>
                </c:pt>
                <c:pt idx="7918">
                  <c:v>-1.8120000000000001E-2</c:v>
                </c:pt>
                <c:pt idx="7919">
                  <c:v>-1.8120000000000001E-2</c:v>
                </c:pt>
                <c:pt idx="7920">
                  <c:v>-1.8120000000000001E-2</c:v>
                </c:pt>
                <c:pt idx="7921">
                  <c:v>-1.806E-2</c:v>
                </c:pt>
                <c:pt idx="7922">
                  <c:v>-1.806E-2</c:v>
                </c:pt>
                <c:pt idx="7923">
                  <c:v>-1.806E-2</c:v>
                </c:pt>
                <c:pt idx="7924">
                  <c:v>-1.806E-2</c:v>
                </c:pt>
                <c:pt idx="7925">
                  <c:v>-1.806E-2</c:v>
                </c:pt>
                <c:pt idx="7926">
                  <c:v>-1.806E-2</c:v>
                </c:pt>
                <c:pt idx="7927">
                  <c:v>-1.8010000000000002E-2</c:v>
                </c:pt>
                <c:pt idx="7928">
                  <c:v>-1.8010000000000002E-2</c:v>
                </c:pt>
                <c:pt idx="7929">
                  <c:v>-1.8010000000000002E-2</c:v>
                </c:pt>
                <c:pt idx="7930">
                  <c:v>-1.8010000000000002E-2</c:v>
                </c:pt>
                <c:pt idx="7931">
                  <c:v>-1.8010000000000002E-2</c:v>
                </c:pt>
                <c:pt idx="7932">
                  <c:v>-1.8010000000000002E-2</c:v>
                </c:pt>
                <c:pt idx="7933">
                  <c:v>-1.796E-2</c:v>
                </c:pt>
                <c:pt idx="7934">
                  <c:v>-1.796E-2</c:v>
                </c:pt>
                <c:pt idx="7935">
                  <c:v>-1.796E-2</c:v>
                </c:pt>
                <c:pt idx="7936">
                  <c:v>-1.796E-2</c:v>
                </c:pt>
                <c:pt idx="7937">
                  <c:v>-1.796E-2</c:v>
                </c:pt>
                <c:pt idx="7938">
                  <c:v>-1.796E-2</c:v>
                </c:pt>
                <c:pt idx="7939">
                  <c:v>-1.796E-2</c:v>
                </c:pt>
                <c:pt idx="7940">
                  <c:v>-1.796E-2</c:v>
                </c:pt>
                <c:pt idx="7941">
                  <c:v>-1.796E-2</c:v>
                </c:pt>
                <c:pt idx="7942">
                  <c:v>-1.796E-2</c:v>
                </c:pt>
                <c:pt idx="7943">
                  <c:v>-1.796E-2</c:v>
                </c:pt>
                <c:pt idx="7944">
                  <c:v>-1.796E-2</c:v>
                </c:pt>
                <c:pt idx="7945">
                  <c:v>-1.796E-2</c:v>
                </c:pt>
                <c:pt idx="7946">
                  <c:v>-1.796E-2</c:v>
                </c:pt>
                <c:pt idx="7947">
                  <c:v>-1.7899999999999999E-2</c:v>
                </c:pt>
                <c:pt idx="7948">
                  <c:v>-1.7899999999999999E-2</c:v>
                </c:pt>
                <c:pt idx="7949">
                  <c:v>-1.7899999999999999E-2</c:v>
                </c:pt>
                <c:pt idx="7950">
                  <c:v>-1.7899999999999999E-2</c:v>
                </c:pt>
                <c:pt idx="7951">
                  <c:v>-1.7899999999999999E-2</c:v>
                </c:pt>
                <c:pt idx="7952">
                  <c:v>-1.7899999999999999E-2</c:v>
                </c:pt>
                <c:pt idx="7953">
                  <c:v>-1.7899999999999999E-2</c:v>
                </c:pt>
                <c:pt idx="7954">
                  <c:v>-1.7899999999999999E-2</c:v>
                </c:pt>
                <c:pt idx="7955">
                  <c:v>-1.796E-2</c:v>
                </c:pt>
                <c:pt idx="7956">
                  <c:v>-1.796E-2</c:v>
                </c:pt>
                <c:pt idx="7957">
                  <c:v>-1.796E-2</c:v>
                </c:pt>
                <c:pt idx="7958">
                  <c:v>-1.796E-2</c:v>
                </c:pt>
                <c:pt idx="7959">
                  <c:v>-1.796E-2</c:v>
                </c:pt>
                <c:pt idx="7960">
                  <c:v>-1.796E-2</c:v>
                </c:pt>
                <c:pt idx="7961">
                  <c:v>-1.796E-2</c:v>
                </c:pt>
                <c:pt idx="7962">
                  <c:v>-1.796E-2</c:v>
                </c:pt>
                <c:pt idx="7963">
                  <c:v>-1.796E-2</c:v>
                </c:pt>
                <c:pt idx="7964">
                  <c:v>-1.796E-2</c:v>
                </c:pt>
                <c:pt idx="7965">
                  <c:v>-1.796E-2</c:v>
                </c:pt>
                <c:pt idx="7966">
                  <c:v>-1.796E-2</c:v>
                </c:pt>
                <c:pt idx="7967">
                  <c:v>-1.8010000000000002E-2</c:v>
                </c:pt>
                <c:pt idx="7968">
                  <c:v>-1.8010000000000002E-2</c:v>
                </c:pt>
                <c:pt idx="7969">
                  <c:v>-1.8010000000000002E-2</c:v>
                </c:pt>
                <c:pt idx="7970">
                  <c:v>-1.8010000000000002E-2</c:v>
                </c:pt>
                <c:pt idx="7971">
                  <c:v>-1.8010000000000002E-2</c:v>
                </c:pt>
                <c:pt idx="7972">
                  <c:v>-1.8010000000000002E-2</c:v>
                </c:pt>
                <c:pt idx="7973">
                  <c:v>-1.8010000000000002E-2</c:v>
                </c:pt>
                <c:pt idx="7974">
                  <c:v>-1.8010000000000002E-2</c:v>
                </c:pt>
                <c:pt idx="7975">
                  <c:v>-1.806E-2</c:v>
                </c:pt>
                <c:pt idx="7976">
                  <c:v>-1.806E-2</c:v>
                </c:pt>
                <c:pt idx="7977">
                  <c:v>-1.806E-2</c:v>
                </c:pt>
                <c:pt idx="7978">
                  <c:v>-1.806E-2</c:v>
                </c:pt>
                <c:pt idx="7979">
                  <c:v>-1.806E-2</c:v>
                </c:pt>
                <c:pt idx="7980">
                  <c:v>-1.8120000000000001E-2</c:v>
                </c:pt>
                <c:pt idx="7981">
                  <c:v>-1.8120000000000001E-2</c:v>
                </c:pt>
                <c:pt idx="7982">
                  <c:v>-1.8120000000000001E-2</c:v>
                </c:pt>
                <c:pt idx="7983">
                  <c:v>-1.8120000000000001E-2</c:v>
                </c:pt>
                <c:pt idx="7984">
                  <c:v>-1.8120000000000001E-2</c:v>
                </c:pt>
                <c:pt idx="7985">
                  <c:v>-1.8169999999999999E-2</c:v>
                </c:pt>
                <c:pt idx="7986">
                  <c:v>-1.8169999999999999E-2</c:v>
                </c:pt>
                <c:pt idx="7987">
                  <c:v>-1.8169999999999999E-2</c:v>
                </c:pt>
                <c:pt idx="7988">
                  <c:v>-1.8169999999999999E-2</c:v>
                </c:pt>
                <c:pt idx="7989">
                  <c:v>-1.8169999999999999E-2</c:v>
                </c:pt>
                <c:pt idx="7990">
                  <c:v>-1.823E-2</c:v>
                </c:pt>
                <c:pt idx="7991">
                  <c:v>-1.823E-2</c:v>
                </c:pt>
                <c:pt idx="7992">
                  <c:v>-1.823E-2</c:v>
                </c:pt>
                <c:pt idx="7993">
                  <c:v>-1.823E-2</c:v>
                </c:pt>
                <c:pt idx="7994">
                  <c:v>-1.8280000000000001E-2</c:v>
                </c:pt>
                <c:pt idx="7995">
                  <c:v>-1.8280000000000001E-2</c:v>
                </c:pt>
                <c:pt idx="7996">
                  <c:v>-1.8280000000000001E-2</c:v>
                </c:pt>
                <c:pt idx="7997">
                  <c:v>-1.8280000000000001E-2</c:v>
                </c:pt>
                <c:pt idx="7998">
                  <c:v>-1.8280000000000001E-2</c:v>
                </c:pt>
                <c:pt idx="7999">
                  <c:v>-1.8339999999999999E-2</c:v>
                </c:pt>
                <c:pt idx="8000">
                  <c:v>-1.8339999999999999E-2</c:v>
                </c:pt>
                <c:pt idx="8001">
                  <c:v>-1.8339999999999999E-2</c:v>
                </c:pt>
                <c:pt idx="8002">
                  <c:v>-1.8339999999999999E-2</c:v>
                </c:pt>
                <c:pt idx="8003">
                  <c:v>-1.839E-2</c:v>
                </c:pt>
                <c:pt idx="8004">
                  <c:v>-1.839E-2</c:v>
                </c:pt>
                <c:pt idx="8005">
                  <c:v>-1.839E-2</c:v>
                </c:pt>
                <c:pt idx="8006">
                  <c:v>-1.839E-2</c:v>
                </c:pt>
                <c:pt idx="8007">
                  <c:v>-1.8450000000000001E-2</c:v>
                </c:pt>
                <c:pt idx="8008">
                  <c:v>-1.8450000000000001E-2</c:v>
                </c:pt>
              </c:numCache>
            </c:numRef>
          </c:yVal>
          <c:smooth val="1"/>
        </c:ser>
        <c:ser>
          <c:idx val="1"/>
          <c:order val="1"/>
          <c:tx>
            <c:v>direct-anode</c:v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mesh!$C$2:$C$8010</c:f>
              <c:numCache>
                <c:formatCode>0.00E+00</c:formatCode>
                <c:ptCount val="8009"/>
                <c:pt idx="0">
                  <c:v>-1.91E-3</c:v>
                </c:pt>
                <c:pt idx="1">
                  <c:v>-1.91E-3</c:v>
                </c:pt>
                <c:pt idx="2">
                  <c:v>-1.91E-3</c:v>
                </c:pt>
                <c:pt idx="3">
                  <c:v>-1.91E-3</c:v>
                </c:pt>
                <c:pt idx="4">
                  <c:v>-1.91E-3</c:v>
                </c:pt>
                <c:pt idx="5">
                  <c:v>-1.91E-3</c:v>
                </c:pt>
                <c:pt idx="6">
                  <c:v>-1.91E-3</c:v>
                </c:pt>
                <c:pt idx="7">
                  <c:v>-1.91E-3</c:v>
                </c:pt>
                <c:pt idx="8">
                  <c:v>-1.91E-3</c:v>
                </c:pt>
                <c:pt idx="9">
                  <c:v>-1.91E-3</c:v>
                </c:pt>
                <c:pt idx="10">
                  <c:v>-1.8600000000000001E-3</c:v>
                </c:pt>
                <c:pt idx="11">
                  <c:v>-1.8600000000000001E-3</c:v>
                </c:pt>
                <c:pt idx="12">
                  <c:v>-1.8600000000000001E-3</c:v>
                </c:pt>
                <c:pt idx="13">
                  <c:v>-1.8600000000000001E-3</c:v>
                </c:pt>
                <c:pt idx="14">
                  <c:v>-1.8600000000000001E-3</c:v>
                </c:pt>
                <c:pt idx="15">
                  <c:v>-1.8600000000000001E-3</c:v>
                </c:pt>
                <c:pt idx="16">
                  <c:v>-1.8600000000000001E-3</c:v>
                </c:pt>
                <c:pt idx="17">
                  <c:v>-1.8600000000000001E-3</c:v>
                </c:pt>
                <c:pt idx="18">
                  <c:v>-1.8600000000000001E-3</c:v>
                </c:pt>
                <c:pt idx="19">
                  <c:v>-1.8600000000000001E-3</c:v>
                </c:pt>
                <c:pt idx="20">
                  <c:v>-1.8600000000000001E-3</c:v>
                </c:pt>
                <c:pt idx="21">
                  <c:v>-1.8600000000000001E-3</c:v>
                </c:pt>
                <c:pt idx="22">
                  <c:v>-1.8600000000000001E-3</c:v>
                </c:pt>
                <c:pt idx="23">
                  <c:v>-1.8600000000000001E-3</c:v>
                </c:pt>
                <c:pt idx="24">
                  <c:v>-1.8600000000000001E-3</c:v>
                </c:pt>
                <c:pt idx="25">
                  <c:v>-1.8600000000000001E-3</c:v>
                </c:pt>
                <c:pt idx="26">
                  <c:v>-1.8600000000000001E-3</c:v>
                </c:pt>
                <c:pt idx="27">
                  <c:v>-1.8600000000000001E-3</c:v>
                </c:pt>
                <c:pt idx="28">
                  <c:v>-1.8E-3</c:v>
                </c:pt>
                <c:pt idx="29">
                  <c:v>-1.8E-3</c:v>
                </c:pt>
                <c:pt idx="30">
                  <c:v>-1.8E-3</c:v>
                </c:pt>
                <c:pt idx="31">
                  <c:v>-1.8E-3</c:v>
                </c:pt>
                <c:pt idx="32">
                  <c:v>-1.8E-3</c:v>
                </c:pt>
                <c:pt idx="33">
                  <c:v>-1.8E-3</c:v>
                </c:pt>
                <c:pt idx="34">
                  <c:v>-1.8E-3</c:v>
                </c:pt>
                <c:pt idx="35">
                  <c:v>-1.8E-3</c:v>
                </c:pt>
                <c:pt idx="36">
                  <c:v>-1.8E-3</c:v>
                </c:pt>
                <c:pt idx="37">
                  <c:v>-1.8E-3</c:v>
                </c:pt>
                <c:pt idx="38">
                  <c:v>-1.8E-3</c:v>
                </c:pt>
                <c:pt idx="39">
                  <c:v>-1.8E-3</c:v>
                </c:pt>
                <c:pt idx="40">
                  <c:v>-1.8E-3</c:v>
                </c:pt>
                <c:pt idx="41">
                  <c:v>-1.8E-3</c:v>
                </c:pt>
                <c:pt idx="42">
                  <c:v>-1.8E-3</c:v>
                </c:pt>
                <c:pt idx="43">
                  <c:v>-1.8E-3</c:v>
                </c:pt>
                <c:pt idx="44">
                  <c:v>-1.8E-3</c:v>
                </c:pt>
                <c:pt idx="45">
                  <c:v>-1.8E-3</c:v>
                </c:pt>
                <c:pt idx="46">
                  <c:v>-1.8E-3</c:v>
                </c:pt>
                <c:pt idx="47">
                  <c:v>-1.8E-3</c:v>
                </c:pt>
                <c:pt idx="48">
                  <c:v>-1.8E-3</c:v>
                </c:pt>
                <c:pt idx="49">
                  <c:v>-1.8E-3</c:v>
                </c:pt>
                <c:pt idx="50">
                  <c:v>-1.8E-3</c:v>
                </c:pt>
                <c:pt idx="51">
                  <c:v>-1.8E-3</c:v>
                </c:pt>
                <c:pt idx="52">
                  <c:v>-1.8E-3</c:v>
                </c:pt>
                <c:pt idx="53">
                  <c:v>-1.8E-3</c:v>
                </c:pt>
                <c:pt idx="54">
                  <c:v>-1.8E-3</c:v>
                </c:pt>
                <c:pt idx="55">
                  <c:v>-1.8E-3</c:v>
                </c:pt>
                <c:pt idx="56">
                  <c:v>-1.8E-3</c:v>
                </c:pt>
                <c:pt idx="57">
                  <c:v>-1.8E-3</c:v>
                </c:pt>
                <c:pt idx="58">
                  <c:v>-1.8E-3</c:v>
                </c:pt>
                <c:pt idx="59">
                  <c:v>-1.8E-3</c:v>
                </c:pt>
                <c:pt idx="60">
                  <c:v>-1.8E-3</c:v>
                </c:pt>
                <c:pt idx="61">
                  <c:v>-1.8E-3</c:v>
                </c:pt>
                <c:pt idx="62">
                  <c:v>-1.8E-3</c:v>
                </c:pt>
                <c:pt idx="63">
                  <c:v>-1.8E-3</c:v>
                </c:pt>
                <c:pt idx="64">
                  <c:v>-1.8E-3</c:v>
                </c:pt>
                <c:pt idx="65">
                  <c:v>-1.8E-3</c:v>
                </c:pt>
                <c:pt idx="66">
                  <c:v>-1.8600000000000001E-3</c:v>
                </c:pt>
                <c:pt idx="67">
                  <c:v>-1.8600000000000001E-3</c:v>
                </c:pt>
                <c:pt idx="68">
                  <c:v>-1.8600000000000001E-3</c:v>
                </c:pt>
                <c:pt idx="69">
                  <c:v>-1.8600000000000001E-3</c:v>
                </c:pt>
                <c:pt idx="70">
                  <c:v>-1.8600000000000001E-3</c:v>
                </c:pt>
                <c:pt idx="71">
                  <c:v>-1.8600000000000001E-3</c:v>
                </c:pt>
                <c:pt idx="72">
                  <c:v>-1.8600000000000001E-3</c:v>
                </c:pt>
                <c:pt idx="73">
                  <c:v>-1.8600000000000001E-3</c:v>
                </c:pt>
                <c:pt idx="74">
                  <c:v>-1.8600000000000001E-3</c:v>
                </c:pt>
                <c:pt idx="75">
                  <c:v>-1.8600000000000001E-3</c:v>
                </c:pt>
                <c:pt idx="76">
                  <c:v>-1.8600000000000001E-3</c:v>
                </c:pt>
                <c:pt idx="77">
                  <c:v>-1.8600000000000001E-3</c:v>
                </c:pt>
                <c:pt idx="78">
                  <c:v>-1.8600000000000001E-3</c:v>
                </c:pt>
                <c:pt idx="79">
                  <c:v>-1.8600000000000001E-3</c:v>
                </c:pt>
                <c:pt idx="80">
                  <c:v>-1.8600000000000001E-3</c:v>
                </c:pt>
                <c:pt idx="81">
                  <c:v>-1.8600000000000001E-3</c:v>
                </c:pt>
                <c:pt idx="82">
                  <c:v>-1.8600000000000001E-3</c:v>
                </c:pt>
                <c:pt idx="83">
                  <c:v>-1.8600000000000001E-3</c:v>
                </c:pt>
                <c:pt idx="84">
                  <c:v>-1.8600000000000001E-3</c:v>
                </c:pt>
                <c:pt idx="85">
                  <c:v>-1.8600000000000001E-3</c:v>
                </c:pt>
                <c:pt idx="86">
                  <c:v>-1.8600000000000001E-3</c:v>
                </c:pt>
                <c:pt idx="87">
                  <c:v>-1.8600000000000001E-3</c:v>
                </c:pt>
                <c:pt idx="88">
                  <c:v>-1.91E-3</c:v>
                </c:pt>
                <c:pt idx="89">
                  <c:v>-1.91E-3</c:v>
                </c:pt>
                <c:pt idx="90">
                  <c:v>-1.91E-3</c:v>
                </c:pt>
                <c:pt idx="91">
                  <c:v>-1.91E-3</c:v>
                </c:pt>
                <c:pt idx="92">
                  <c:v>-1.91E-3</c:v>
                </c:pt>
                <c:pt idx="93">
                  <c:v>-1.91E-3</c:v>
                </c:pt>
                <c:pt idx="94">
                  <c:v>-1.91E-3</c:v>
                </c:pt>
                <c:pt idx="95">
                  <c:v>-1.91E-3</c:v>
                </c:pt>
                <c:pt idx="96">
                  <c:v>-1.91E-3</c:v>
                </c:pt>
                <c:pt idx="97">
                  <c:v>-1.91E-3</c:v>
                </c:pt>
                <c:pt idx="98">
                  <c:v>-1.91E-3</c:v>
                </c:pt>
                <c:pt idx="99">
                  <c:v>-1.91E-3</c:v>
                </c:pt>
                <c:pt idx="100">
                  <c:v>-1.91E-3</c:v>
                </c:pt>
                <c:pt idx="101">
                  <c:v>-1.91E-3</c:v>
                </c:pt>
                <c:pt idx="102">
                  <c:v>-1.91E-3</c:v>
                </c:pt>
                <c:pt idx="103">
                  <c:v>-1.91E-3</c:v>
                </c:pt>
                <c:pt idx="104">
                  <c:v>-1.91E-3</c:v>
                </c:pt>
                <c:pt idx="105">
                  <c:v>-1.91E-3</c:v>
                </c:pt>
                <c:pt idx="106">
                  <c:v>-1.91E-3</c:v>
                </c:pt>
                <c:pt idx="107">
                  <c:v>-1.91E-3</c:v>
                </c:pt>
                <c:pt idx="108">
                  <c:v>-1.91E-3</c:v>
                </c:pt>
                <c:pt idx="109">
                  <c:v>-1.91E-3</c:v>
                </c:pt>
                <c:pt idx="110">
                  <c:v>-1.91E-3</c:v>
                </c:pt>
                <c:pt idx="111">
                  <c:v>-1.91E-3</c:v>
                </c:pt>
                <c:pt idx="112">
                  <c:v>-1.91E-3</c:v>
                </c:pt>
                <c:pt idx="113">
                  <c:v>-1.97E-3</c:v>
                </c:pt>
                <c:pt idx="114">
                  <c:v>-1.97E-3</c:v>
                </c:pt>
                <c:pt idx="115">
                  <c:v>-1.97E-3</c:v>
                </c:pt>
                <c:pt idx="116">
                  <c:v>-1.97E-3</c:v>
                </c:pt>
                <c:pt idx="117">
                  <c:v>-1.97E-3</c:v>
                </c:pt>
                <c:pt idx="118">
                  <c:v>-1.97E-3</c:v>
                </c:pt>
                <c:pt idx="119">
                  <c:v>-1.97E-3</c:v>
                </c:pt>
                <c:pt idx="120">
                  <c:v>-1.97E-3</c:v>
                </c:pt>
                <c:pt idx="121">
                  <c:v>-1.97E-3</c:v>
                </c:pt>
                <c:pt idx="122">
                  <c:v>-1.97E-3</c:v>
                </c:pt>
                <c:pt idx="123">
                  <c:v>-1.97E-3</c:v>
                </c:pt>
                <c:pt idx="124">
                  <c:v>-1.97E-3</c:v>
                </c:pt>
                <c:pt idx="125">
                  <c:v>-1.97E-3</c:v>
                </c:pt>
                <c:pt idx="126">
                  <c:v>-1.97E-3</c:v>
                </c:pt>
                <c:pt idx="127">
                  <c:v>-1.97E-3</c:v>
                </c:pt>
                <c:pt idx="128">
                  <c:v>-1.97E-3</c:v>
                </c:pt>
                <c:pt idx="129">
                  <c:v>-1.97E-3</c:v>
                </c:pt>
                <c:pt idx="130">
                  <c:v>-1.97E-3</c:v>
                </c:pt>
                <c:pt idx="131">
                  <c:v>-1.97E-3</c:v>
                </c:pt>
                <c:pt idx="132">
                  <c:v>-1.97E-3</c:v>
                </c:pt>
                <c:pt idx="133">
                  <c:v>-1.97E-3</c:v>
                </c:pt>
                <c:pt idx="134">
                  <c:v>-1.97E-3</c:v>
                </c:pt>
                <c:pt idx="135">
                  <c:v>-1.97E-3</c:v>
                </c:pt>
                <c:pt idx="136">
                  <c:v>-1.97E-3</c:v>
                </c:pt>
                <c:pt idx="137">
                  <c:v>-1.97E-3</c:v>
                </c:pt>
                <c:pt idx="138">
                  <c:v>-1.97E-3</c:v>
                </c:pt>
                <c:pt idx="139">
                  <c:v>-1.97E-3</c:v>
                </c:pt>
                <c:pt idx="140">
                  <c:v>-1.97E-3</c:v>
                </c:pt>
                <c:pt idx="141">
                  <c:v>-1.97E-3</c:v>
                </c:pt>
                <c:pt idx="142">
                  <c:v>-1.97E-3</c:v>
                </c:pt>
                <c:pt idx="143">
                  <c:v>-1.97E-3</c:v>
                </c:pt>
                <c:pt idx="144">
                  <c:v>-1.97E-3</c:v>
                </c:pt>
                <c:pt idx="145">
                  <c:v>-1.91E-3</c:v>
                </c:pt>
                <c:pt idx="146">
                  <c:v>-1.91E-3</c:v>
                </c:pt>
                <c:pt idx="147">
                  <c:v>-1.91E-3</c:v>
                </c:pt>
                <c:pt idx="148">
                  <c:v>-1.91E-3</c:v>
                </c:pt>
                <c:pt idx="149">
                  <c:v>-1.91E-3</c:v>
                </c:pt>
                <c:pt idx="150">
                  <c:v>-1.91E-3</c:v>
                </c:pt>
                <c:pt idx="151">
                  <c:v>-1.91E-3</c:v>
                </c:pt>
                <c:pt idx="152">
                  <c:v>-1.91E-3</c:v>
                </c:pt>
                <c:pt idx="153">
                  <c:v>-1.91E-3</c:v>
                </c:pt>
                <c:pt idx="154">
                  <c:v>-1.91E-3</c:v>
                </c:pt>
                <c:pt idx="155">
                  <c:v>-1.91E-3</c:v>
                </c:pt>
                <c:pt idx="156">
                  <c:v>-1.91E-3</c:v>
                </c:pt>
                <c:pt idx="157">
                  <c:v>-1.91E-3</c:v>
                </c:pt>
                <c:pt idx="158">
                  <c:v>-1.91E-3</c:v>
                </c:pt>
                <c:pt idx="159">
                  <c:v>-1.91E-3</c:v>
                </c:pt>
                <c:pt idx="160">
                  <c:v>-1.91E-3</c:v>
                </c:pt>
                <c:pt idx="161">
                  <c:v>-1.91E-3</c:v>
                </c:pt>
                <c:pt idx="162">
                  <c:v>-1.91E-3</c:v>
                </c:pt>
                <c:pt idx="163">
                  <c:v>-1.91E-3</c:v>
                </c:pt>
                <c:pt idx="164">
                  <c:v>-1.91E-3</c:v>
                </c:pt>
                <c:pt idx="165">
                  <c:v>-1.91E-3</c:v>
                </c:pt>
                <c:pt idx="166">
                  <c:v>-1.91E-3</c:v>
                </c:pt>
                <c:pt idx="167">
                  <c:v>-1.91E-3</c:v>
                </c:pt>
                <c:pt idx="168">
                  <c:v>-1.91E-3</c:v>
                </c:pt>
                <c:pt idx="169">
                  <c:v>-1.91E-3</c:v>
                </c:pt>
                <c:pt idx="170">
                  <c:v>-1.91E-3</c:v>
                </c:pt>
                <c:pt idx="171">
                  <c:v>-1.91E-3</c:v>
                </c:pt>
                <c:pt idx="172">
                  <c:v>-1.8600000000000001E-3</c:v>
                </c:pt>
                <c:pt idx="173">
                  <c:v>-1.8600000000000001E-3</c:v>
                </c:pt>
                <c:pt idx="174">
                  <c:v>-1.8600000000000001E-3</c:v>
                </c:pt>
                <c:pt idx="175">
                  <c:v>-1.8600000000000001E-3</c:v>
                </c:pt>
                <c:pt idx="176">
                  <c:v>-1.8600000000000001E-3</c:v>
                </c:pt>
                <c:pt idx="177">
                  <c:v>-1.8600000000000001E-3</c:v>
                </c:pt>
                <c:pt idx="178">
                  <c:v>-1.8600000000000001E-3</c:v>
                </c:pt>
                <c:pt idx="179">
                  <c:v>-1.8600000000000001E-3</c:v>
                </c:pt>
                <c:pt idx="180">
                  <c:v>-1.8600000000000001E-3</c:v>
                </c:pt>
                <c:pt idx="181">
                  <c:v>-1.8600000000000001E-3</c:v>
                </c:pt>
                <c:pt idx="182">
                  <c:v>-1.8600000000000001E-3</c:v>
                </c:pt>
                <c:pt idx="183">
                  <c:v>-1.8600000000000001E-3</c:v>
                </c:pt>
                <c:pt idx="184">
                  <c:v>-1.8600000000000001E-3</c:v>
                </c:pt>
                <c:pt idx="185">
                  <c:v>-1.8600000000000001E-3</c:v>
                </c:pt>
                <c:pt idx="186">
                  <c:v>-1.8600000000000001E-3</c:v>
                </c:pt>
                <c:pt idx="187">
                  <c:v>-1.8600000000000001E-3</c:v>
                </c:pt>
                <c:pt idx="188">
                  <c:v>-1.8600000000000001E-3</c:v>
                </c:pt>
                <c:pt idx="189">
                  <c:v>-1.8600000000000001E-3</c:v>
                </c:pt>
                <c:pt idx="190">
                  <c:v>-1.8600000000000001E-3</c:v>
                </c:pt>
                <c:pt idx="191">
                  <c:v>-1.8600000000000001E-3</c:v>
                </c:pt>
                <c:pt idx="192">
                  <c:v>-1.8600000000000001E-3</c:v>
                </c:pt>
                <c:pt idx="193">
                  <c:v>-1.8600000000000001E-3</c:v>
                </c:pt>
                <c:pt idx="194">
                  <c:v>-1.8600000000000001E-3</c:v>
                </c:pt>
                <c:pt idx="195">
                  <c:v>-1.8600000000000001E-3</c:v>
                </c:pt>
                <c:pt idx="196">
                  <c:v>-1.8600000000000001E-3</c:v>
                </c:pt>
                <c:pt idx="197">
                  <c:v>-1.8600000000000001E-3</c:v>
                </c:pt>
                <c:pt idx="198">
                  <c:v>-1.8600000000000001E-3</c:v>
                </c:pt>
                <c:pt idx="199">
                  <c:v>-1.8600000000000001E-3</c:v>
                </c:pt>
                <c:pt idx="200">
                  <c:v>-1.8600000000000001E-3</c:v>
                </c:pt>
                <c:pt idx="201">
                  <c:v>-1.8600000000000001E-3</c:v>
                </c:pt>
                <c:pt idx="202">
                  <c:v>-1.8600000000000001E-3</c:v>
                </c:pt>
                <c:pt idx="203">
                  <c:v>-1.8600000000000001E-3</c:v>
                </c:pt>
                <c:pt idx="204">
                  <c:v>-1.8600000000000001E-3</c:v>
                </c:pt>
                <c:pt idx="205">
                  <c:v>-1.8600000000000001E-3</c:v>
                </c:pt>
                <c:pt idx="206">
                  <c:v>-1.8600000000000001E-3</c:v>
                </c:pt>
                <c:pt idx="207">
                  <c:v>-1.8600000000000001E-3</c:v>
                </c:pt>
                <c:pt idx="208">
                  <c:v>-1.8600000000000001E-3</c:v>
                </c:pt>
                <c:pt idx="209">
                  <c:v>-1.8600000000000001E-3</c:v>
                </c:pt>
                <c:pt idx="210">
                  <c:v>-1.8600000000000001E-3</c:v>
                </c:pt>
                <c:pt idx="211">
                  <c:v>-1.8600000000000001E-3</c:v>
                </c:pt>
                <c:pt idx="212">
                  <c:v>-1.8600000000000001E-3</c:v>
                </c:pt>
                <c:pt idx="213">
                  <c:v>-1.8600000000000001E-3</c:v>
                </c:pt>
                <c:pt idx="214">
                  <c:v>-1.8600000000000001E-3</c:v>
                </c:pt>
                <c:pt idx="215">
                  <c:v>-1.8600000000000001E-3</c:v>
                </c:pt>
                <c:pt idx="216">
                  <c:v>-1.8600000000000001E-3</c:v>
                </c:pt>
                <c:pt idx="217">
                  <c:v>-1.8600000000000001E-3</c:v>
                </c:pt>
                <c:pt idx="218">
                  <c:v>-1.8600000000000001E-3</c:v>
                </c:pt>
                <c:pt idx="219">
                  <c:v>-1.8600000000000001E-3</c:v>
                </c:pt>
                <c:pt idx="220">
                  <c:v>-1.8600000000000001E-3</c:v>
                </c:pt>
                <c:pt idx="221">
                  <c:v>-1.8600000000000001E-3</c:v>
                </c:pt>
                <c:pt idx="222">
                  <c:v>-1.8600000000000001E-3</c:v>
                </c:pt>
                <c:pt idx="223">
                  <c:v>-1.8600000000000001E-3</c:v>
                </c:pt>
                <c:pt idx="224">
                  <c:v>-1.8600000000000001E-3</c:v>
                </c:pt>
                <c:pt idx="225">
                  <c:v>-1.8600000000000001E-3</c:v>
                </c:pt>
                <c:pt idx="226">
                  <c:v>-1.8600000000000001E-3</c:v>
                </c:pt>
                <c:pt idx="227">
                  <c:v>-1.8600000000000001E-3</c:v>
                </c:pt>
                <c:pt idx="228">
                  <c:v>-1.8600000000000001E-3</c:v>
                </c:pt>
                <c:pt idx="229">
                  <c:v>-1.8600000000000001E-3</c:v>
                </c:pt>
                <c:pt idx="230">
                  <c:v>-1.8600000000000001E-3</c:v>
                </c:pt>
                <c:pt idx="231">
                  <c:v>-1.8600000000000001E-3</c:v>
                </c:pt>
                <c:pt idx="232">
                  <c:v>-1.8600000000000001E-3</c:v>
                </c:pt>
                <c:pt idx="233">
                  <c:v>-1.8600000000000001E-3</c:v>
                </c:pt>
                <c:pt idx="234">
                  <c:v>-1.8600000000000001E-3</c:v>
                </c:pt>
                <c:pt idx="235">
                  <c:v>-1.8600000000000001E-3</c:v>
                </c:pt>
                <c:pt idx="236">
                  <c:v>-1.8600000000000001E-3</c:v>
                </c:pt>
                <c:pt idx="237">
                  <c:v>-1.8600000000000001E-3</c:v>
                </c:pt>
                <c:pt idx="238">
                  <c:v>-1.91E-3</c:v>
                </c:pt>
                <c:pt idx="239">
                  <c:v>-1.91E-3</c:v>
                </c:pt>
                <c:pt idx="240">
                  <c:v>-1.91E-3</c:v>
                </c:pt>
                <c:pt idx="241">
                  <c:v>-1.91E-3</c:v>
                </c:pt>
                <c:pt idx="242">
                  <c:v>-1.91E-3</c:v>
                </c:pt>
                <c:pt idx="243">
                  <c:v>-1.91E-3</c:v>
                </c:pt>
                <c:pt idx="244">
                  <c:v>-1.91E-3</c:v>
                </c:pt>
                <c:pt idx="245">
                  <c:v>-1.91E-3</c:v>
                </c:pt>
                <c:pt idx="246">
                  <c:v>-1.91E-3</c:v>
                </c:pt>
                <c:pt idx="247">
                  <c:v>-1.91E-3</c:v>
                </c:pt>
                <c:pt idx="248">
                  <c:v>-1.91E-3</c:v>
                </c:pt>
                <c:pt idx="249">
                  <c:v>-1.91E-3</c:v>
                </c:pt>
                <c:pt idx="250">
                  <c:v>-1.91E-3</c:v>
                </c:pt>
                <c:pt idx="251">
                  <c:v>-1.91E-3</c:v>
                </c:pt>
                <c:pt idx="252">
                  <c:v>-1.91E-3</c:v>
                </c:pt>
                <c:pt idx="253">
                  <c:v>-1.91E-3</c:v>
                </c:pt>
                <c:pt idx="254">
                  <c:v>-1.91E-3</c:v>
                </c:pt>
                <c:pt idx="255">
                  <c:v>-1.91E-3</c:v>
                </c:pt>
                <c:pt idx="256">
                  <c:v>-1.91E-3</c:v>
                </c:pt>
                <c:pt idx="257">
                  <c:v>-1.91E-3</c:v>
                </c:pt>
                <c:pt idx="258">
                  <c:v>-1.91E-3</c:v>
                </c:pt>
                <c:pt idx="259">
                  <c:v>-1.97E-3</c:v>
                </c:pt>
                <c:pt idx="260">
                  <c:v>-1.97E-3</c:v>
                </c:pt>
                <c:pt idx="261">
                  <c:v>-1.97E-3</c:v>
                </c:pt>
                <c:pt idx="262">
                  <c:v>-1.97E-3</c:v>
                </c:pt>
                <c:pt idx="263">
                  <c:v>-1.97E-3</c:v>
                </c:pt>
                <c:pt idx="264">
                  <c:v>-1.97E-3</c:v>
                </c:pt>
                <c:pt idx="265">
                  <c:v>-1.97E-3</c:v>
                </c:pt>
                <c:pt idx="266">
                  <c:v>-1.97E-3</c:v>
                </c:pt>
                <c:pt idx="267">
                  <c:v>-1.97E-3</c:v>
                </c:pt>
                <c:pt idx="268">
                  <c:v>-1.97E-3</c:v>
                </c:pt>
                <c:pt idx="269">
                  <c:v>-1.97E-3</c:v>
                </c:pt>
                <c:pt idx="270">
                  <c:v>-1.97E-3</c:v>
                </c:pt>
                <c:pt idx="271">
                  <c:v>-1.97E-3</c:v>
                </c:pt>
                <c:pt idx="272">
                  <c:v>-1.97E-3</c:v>
                </c:pt>
                <c:pt idx="273">
                  <c:v>-1.97E-3</c:v>
                </c:pt>
                <c:pt idx="274">
                  <c:v>-1.97E-3</c:v>
                </c:pt>
                <c:pt idx="275">
                  <c:v>-1.97E-3</c:v>
                </c:pt>
                <c:pt idx="276">
                  <c:v>-1.97E-3</c:v>
                </c:pt>
                <c:pt idx="277">
                  <c:v>-1.97E-3</c:v>
                </c:pt>
                <c:pt idx="278">
                  <c:v>-1.97E-3</c:v>
                </c:pt>
                <c:pt idx="279">
                  <c:v>-1.97E-3</c:v>
                </c:pt>
                <c:pt idx="280">
                  <c:v>-1.97E-3</c:v>
                </c:pt>
                <c:pt idx="281">
                  <c:v>-1.97E-3</c:v>
                </c:pt>
                <c:pt idx="282">
                  <c:v>-1.97E-3</c:v>
                </c:pt>
                <c:pt idx="283">
                  <c:v>-1.97E-3</c:v>
                </c:pt>
                <c:pt idx="284">
                  <c:v>-1.97E-3</c:v>
                </c:pt>
                <c:pt idx="285">
                  <c:v>-1.97E-3</c:v>
                </c:pt>
                <c:pt idx="286">
                  <c:v>-1.97E-3</c:v>
                </c:pt>
                <c:pt idx="287">
                  <c:v>-1.97E-3</c:v>
                </c:pt>
                <c:pt idx="288">
                  <c:v>-1.97E-3</c:v>
                </c:pt>
                <c:pt idx="289">
                  <c:v>-1.97E-3</c:v>
                </c:pt>
                <c:pt idx="290">
                  <c:v>-1.97E-3</c:v>
                </c:pt>
                <c:pt idx="291">
                  <c:v>-1.97E-3</c:v>
                </c:pt>
                <c:pt idx="292">
                  <c:v>-1.97E-3</c:v>
                </c:pt>
                <c:pt idx="293">
                  <c:v>-1.97E-3</c:v>
                </c:pt>
                <c:pt idx="294">
                  <c:v>-1.97E-3</c:v>
                </c:pt>
                <c:pt idx="295">
                  <c:v>-1.97E-3</c:v>
                </c:pt>
                <c:pt idx="296">
                  <c:v>-1.97E-3</c:v>
                </c:pt>
                <c:pt idx="297">
                  <c:v>-1.97E-3</c:v>
                </c:pt>
                <c:pt idx="298">
                  <c:v>-1.97E-3</c:v>
                </c:pt>
                <c:pt idx="299">
                  <c:v>-1.97E-3</c:v>
                </c:pt>
                <c:pt idx="300">
                  <c:v>-1.97E-3</c:v>
                </c:pt>
                <c:pt idx="301">
                  <c:v>-1.97E-3</c:v>
                </c:pt>
                <c:pt idx="302">
                  <c:v>-1.97E-3</c:v>
                </c:pt>
                <c:pt idx="303">
                  <c:v>-1.97E-3</c:v>
                </c:pt>
                <c:pt idx="304">
                  <c:v>-1.97E-3</c:v>
                </c:pt>
                <c:pt idx="305">
                  <c:v>-1.97E-3</c:v>
                </c:pt>
                <c:pt idx="306">
                  <c:v>-1.97E-3</c:v>
                </c:pt>
                <c:pt idx="307">
                  <c:v>-1.97E-3</c:v>
                </c:pt>
                <c:pt idx="308">
                  <c:v>-1.97E-3</c:v>
                </c:pt>
                <c:pt idx="309">
                  <c:v>-1.97E-3</c:v>
                </c:pt>
                <c:pt idx="310">
                  <c:v>-1.97E-3</c:v>
                </c:pt>
                <c:pt idx="311">
                  <c:v>-1.97E-3</c:v>
                </c:pt>
                <c:pt idx="312">
                  <c:v>-1.97E-3</c:v>
                </c:pt>
                <c:pt idx="313">
                  <c:v>-1.97E-3</c:v>
                </c:pt>
                <c:pt idx="314">
                  <c:v>-1.97E-3</c:v>
                </c:pt>
                <c:pt idx="315">
                  <c:v>-1.97E-3</c:v>
                </c:pt>
                <c:pt idx="316">
                  <c:v>-1.97E-3</c:v>
                </c:pt>
                <c:pt idx="317">
                  <c:v>-1.97E-3</c:v>
                </c:pt>
                <c:pt idx="318">
                  <c:v>-1.97E-3</c:v>
                </c:pt>
                <c:pt idx="319">
                  <c:v>-1.97E-3</c:v>
                </c:pt>
                <c:pt idx="320">
                  <c:v>-1.97E-3</c:v>
                </c:pt>
                <c:pt idx="321">
                  <c:v>-1.97E-3</c:v>
                </c:pt>
                <c:pt idx="322">
                  <c:v>-1.97E-3</c:v>
                </c:pt>
                <c:pt idx="323">
                  <c:v>-1.97E-3</c:v>
                </c:pt>
                <c:pt idx="324">
                  <c:v>-1.97E-3</c:v>
                </c:pt>
                <c:pt idx="325">
                  <c:v>-1.97E-3</c:v>
                </c:pt>
                <c:pt idx="326">
                  <c:v>-1.97E-3</c:v>
                </c:pt>
                <c:pt idx="327">
                  <c:v>-1.97E-3</c:v>
                </c:pt>
                <c:pt idx="328">
                  <c:v>-1.91E-3</c:v>
                </c:pt>
                <c:pt idx="329">
                  <c:v>-1.91E-3</c:v>
                </c:pt>
                <c:pt idx="330">
                  <c:v>-1.91E-3</c:v>
                </c:pt>
                <c:pt idx="331">
                  <c:v>-1.91E-3</c:v>
                </c:pt>
                <c:pt idx="332">
                  <c:v>-1.91E-3</c:v>
                </c:pt>
                <c:pt idx="333">
                  <c:v>-1.91E-3</c:v>
                </c:pt>
                <c:pt idx="334">
                  <c:v>-1.91E-3</c:v>
                </c:pt>
                <c:pt idx="335">
                  <c:v>-1.91E-3</c:v>
                </c:pt>
                <c:pt idx="336">
                  <c:v>-1.91E-3</c:v>
                </c:pt>
                <c:pt idx="337">
                  <c:v>-1.91E-3</c:v>
                </c:pt>
                <c:pt idx="338">
                  <c:v>-1.91E-3</c:v>
                </c:pt>
                <c:pt idx="339">
                  <c:v>-1.91E-3</c:v>
                </c:pt>
                <c:pt idx="340">
                  <c:v>-1.91E-3</c:v>
                </c:pt>
                <c:pt idx="341">
                  <c:v>-1.91E-3</c:v>
                </c:pt>
                <c:pt idx="342">
                  <c:v>-1.91E-3</c:v>
                </c:pt>
                <c:pt idx="343">
                  <c:v>-1.91E-3</c:v>
                </c:pt>
                <c:pt idx="344">
                  <c:v>-1.91E-3</c:v>
                </c:pt>
                <c:pt idx="345">
                  <c:v>-1.91E-3</c:v>
                </c:pt>
                <c:pt idx="346">
                  <c:v>-1.91E-3</c:v>
                </c:pt>
                <c:pt idx="347">
                  <c:v>-1.91E-3</c:v>
                </c:pt>
                <c:pt idx="348">
                  <c:v>-1.91E-3</c:v>
                </c:pt>
                <c:pt idx="349">
                  <c:v>-1.91E-3</c:v>
                </c:pt>
                <c:pt idx="350">
                  <c:v>-1.91E-3</c:v>
                </c:pt>
                <c:pt idx="351">
                  <c:v>-1.91E-3</c:v>
                </c:pt>
                <c:pt idx="352">
                  <c:v>-1.91E-3</c:v>
                </c:pt>
                <c:pt idx="353">
                  <c:v>-1.91E-3</c:v>
                </c:pt>
                <c:pt idx="354">
                  <c:v>-1.91E-3</c:v>
                </c:pt>
                <c:pt idx="355">
                  <c:v>-1.91E-3</c:v>
                </c:pt>
                <c:pt idx="356">
                  <c:v>-1.91E-3</c:v>
                </c:pt>
                <c:pt idx="357">
                  <c:v>-1.91E-3</c:v>
                </c:pt>
                <c:pt idx="358">
                  <c:v>-1.91E-3</c:v>
                </c:pt>
                <c:pt idx="359">
                  <c:v>-1.91E-3</c:v>
                </c:pt>
                <c:pt idx="360">
                  <c:v>-1.91E-3</c:v>
                </c:pt>
                <c:pt idx="361">
                  <c:v>-1.91E-3</c:v>
                </c:pt>
                <c:pt idx="362">
                  <c:v>-1.91E-3</c:v>
                </c:pt>
                <c:pt idx="363">
                  <c:v>-1.91E-3</c:v>
                </c:pt>
                <c:pt idx="364">
                  <c:v>-1.91E-3</c:v>
                </c:pt>
                <c:pt idx="365">
                  <c:v>-1.91E-3</c:v>
                </c:pt>
                <c:pt idx="366">
                  <c:v>-1.91E-3</c:v>
                </c:pt>
                <c:pt idx="367">
                  <c:v>-1.91E-3</c:v>
                </c:pt>
                <c:pt idx="368">
                  <c:v>-1.91E-3</c:v>
                </c:pt>
                <c:pt idx="369">
                  <c:v>-1.91E-3</c:v>
                </c:pt>
                <c:pt idx="370">
                  <c:v>-1.91E-3</c:v>
                </c:pt>
                <c:pt idx="371">
                  <c:v>-1.91E-3</c:v>
                </c:pt>
                <c:pt idx="372">
                  <c:v>-1.91E-3</c:v>
                </c:pt>
                <c:pt idx="373">
                  <c:v>-1.91E-3</c:v>
                </c:pt>
                <c:pt idx="374">
                  <c:v>-1.91E-3</c:v>
                </c:pt>
                <c:pt idx="375">
                  <c:v>-1.91E-3</c:v>
                </c:pt>
                <c:pt idx="376">
                  <c:v>-1.91E-3</c:v>
                </c:pt>
                <c:pt idx="377">
                  <c:v>-1.91E-3</c:v>
                </c:pt>
                <c:pt idx="378">
                  <c:v>-1.97E-3</c:v>
                </c:pt>
                <c:pt idx="379">
                  <c:v>-1.97E-3</c:v>
                </c:pt>
                <c:pt idx="380">
                  <c:v>-1.97E-3</c:v>
                </c:pt>
                <c:pt idx="381">
                  <c:v>-1.97E-3</c:v>
                </c:pt>
                <c:pt idx="382">
                  <c:v>-1.97E-3</c:v>
                </c:pt>
                <c:pt idx="383">
                  <c:v>-1.97E-3</c:v>
                </c:pt>
                <c:pt idx="384">
                  <c:v>-1.97E-3</c:v>
                </c:pt>
                <c:pt idx="385">
                  <c:v>-1.97E-3</c:v>
                </c:pt>
                <c:pt idx="386">
                  <c:v>-1.97E-3</c:v>
                </c:pt>
                <c:pt idx="387">
                  <c:v>-1.97E-3</c:v>
                </c:pt>
                <c:pt idx="388">
                  <c:v>-1.97E-3</c:v>
                </c:pt>
                <c:pt idx="389">
                  <c:v>-1.97E-3</c:v>
                </c:pt>
                <c:pt idx="390">
                  <c:v>-1.97E-3</c:v>
                </c:pt>
                <c:pt idx="391">
                  <c:v>-1.97E-3</c:v>
                </c:pt>
                <c:pt idx="392">
                  <c:v>-1.97E-3</c:v>
                </c:pt>
                <c:pt idx="393">
                  <c:v>-1.97E-3</c:v>
                </c:pt>
                <c:pt idx="394">
                  <c:v>-1.97E-3</c:v>
                </c:pt>
                <c:pt idx="395">
                  <c:v>-1.97E-3</c:v>
                </c:pt>
                <c:pt idx="396">
                  <c:v>-2.0200000000000001E-3</c:v>
                </c:pt>
                <c:pt idx="397">
                  <c:v>-2.0200000000000001E-3</c:v>
                </c:pt>
                <c:pt idx="398">
                  <c:v>-2.0200000000000001E-3</c:v>
                </c:pt>
                <c:pt idx="399">
                  <c:v>-2.0200000000000001E-3</c:v>
                </c:pt>
                <c:pt idx="400">
                  <c:v>-2.0200000000000001E-3</c:v>
                </c:pt>
                <c:pt idx="401">
                  <c:v>-2.0200000000000001E-3</c:v>
                </c:pt>
                <c:pt idx="402">
                  <c:v>-2.0200000000000001E-3</c:v>
                </c:pt>
                <c:pt idx="403">
                  <c:v>-2.0200000000000001E-3</c:v>
                </c:pt>
                <c:pt idx="404">
                  <c:v>-2.0200000000000001E-3</c:v>
                </c:pt>
                <c:pt idx="405">
                  <c:v>-2.0200000000000001E-3</c:v>
                </c:pt>
                <c:pt idx="406">
                  <c:v>-2.0200000000000001E-3</c:v>
                </c:pt>
                <c:pt idx="407">
                  <c:v>-2.0200000000000001E-3</c:v>
                </c:pt>
                <c:pt idx="408">
                  <c:v>-2.0200000000000001E-3</c:v>
                </c:pt>
                <c:pt idx="409">
                  <c:v>-2.0200000000000001E-3</c:v>
                </c:pt>
                <c:pt idx="410">
                  <c:v>-2.0200000000000001E-3</c:v>
                </c:pt>
                <c:pt idx="411">
                  <c:v>-2.0799999999999998E-3</c:v>
                </c:pt>
                <c:pt idx="412">
                  <c:v>-2.0799999999999998E-3</c:v>
                </c:pt>
                <c:pt idx="413">
                  <c:v>-2.0799999999999998E-3</c:v>
                </c:pt>
                <c:pt idx="414">
                  <c:v>-2.0799999999999998E-3</c:v>
                </c:pt>
                <c:pt idx="415">
                  <c:v>-2.0799999999999998E-3</c:v>
                </c:pt>
                <c:pt idx="416">
                  <c:v>-2.0799999999999998E-3</c:v>
                </c:pt>
                <c:pt idx="417">
                  <c:v>-2.0799999999999998E-3</c:v>
                </c:pt>
                <c:pt idx="418">
                  <c:v>-2.0799999999999998E-3</c:v>
                </c:pt>
                <c:pt idx="419">
                  <c:v>-2.0799999999999998E-3</c:v>
                </c:pt>
                <c:pt idx="420">
                  <c:v>-2.0799999999999998E-3</c:v>
                </c:pt>
                <c:pt idx="421">
                  <c:v>-2.0799999999999998E-3</c:v>
                </c:pt>
                <c:pt idx="422">
                  <c:v>-2.0799999999999998E-3</c:v>
                </c:pt>
                <c:pt idx="423">
                  <c:v>-2.0799999999999998E-3</c:v>
                </c:pt>
                <c:pt idx="424">
                  <c:v>-2.0799999999999998E-3</c:v>
                </c:pt>
                <c:pt idx="425">
                  <c:v>-2.0799999999999998E-3</c:v>
                </c:pt>
                <c:pt idx="426">
                  <c:v>-2.0799999999999998E-3</c:v>
                </c:pt>
                <c:pt idx="427">
                  <c:v>-2.0799999999999998E-3</c:v>
                </c:pt>
                <c:pt idx="428">
                  <c:v>-2.0799999999999998E-3</c:v>
                </c:pt>
                <c:pt idx="429">
                  <c:v>-2.0799999999999998E-3</c:v>
                </c:pt>
                <c:pt idx="430">
                  <c:v>-2.1299999999999999E-3</c:v>
                </c:pt>
                <c:pt idx="431">
                  <c:v>-2.1299999999999999E-3</c:v>
                </c:pt>
                <c:pt idx="432">
                  <c:v>-2.1299999999999999E-3</c:v>
                </c:pt>
                <c:pt idx="433">
                  <c:v>-2.1299999999999999E-3</c:v>
                </c:pt>
                <c:pt idx="434">
                  <c:v>-2.1299999999999999E-3</c:v>
                </c:pt>
                <c:pt idx="435">
                  <c:v>-2.1299999999999999E-3</c:v>
                </c:pt>
                <c:pt idx="436">
                  <c:v>-2.1299999999999999E-3</c:v>
                </c:pt>
                <c:pt idx="437">
                  <c:v>-2.1299999999999999E-3</c:v>
                </c:pt>
                <c:pt idx="438">
                  <c:v>-2.1299999999999999E-3</c:v>
                </c:pt>
                <c:pt idx="439">
                  <c:v>-2.1299999999999999E-3</c:v>
                </c:pt>
                <c:pt idx="440">
                  <c:v>-2.1299999999999999E-3</c:v>
                </c:pt>
                <c:pt idx="441">
                  <c:v>-2.1299999999999999E-3</c:v>
                </c:pt>
                <c:pt idx="442">
                  <c:v>-2.1299999999999999E-3</c:v>
                </c:pt>
                <c:pt idx="443">
                  <c:v>-2.1299999999999999E-3</c:v>
                </c:pt>
                <c:pt idx="444">
                  <c:v>-2.1299999999999999E-3</c:v>
                </c:pt>
                <c:pt idx="445">
                  <c:v>-2.1299999999999999E-3</c:v>
                </c:pt>
                <c:pt idx="446">
                  <c:v>-2.1299999999999999E-3</c:v>
                </c:pt>
                <c:pt idx="447">
                  <c:v>-2.1299999999999999E-3</c:v>
                </c:pt>
                <c:pt idx="448">
                  <c:v>-2.1299999999999999E-3</c:v>
                </c:pt>
                <c:pt idx="449">
                  <c:v>-2.1299999999999999E-3</c:v>
                </c:pt>
                <c:pt idx="450">
                  <c:v>-2.1299999999999999E-3</c:v>
                </c:pt>
                <c:pt idx="451">
                  <c:v>-2.1299999999999999E-3</c:v>
                </c:pt>
                <c:pt idx="452">
                  <c:v>-2.1299999999999999E-3</c:v>
                </c:pt>
                <c:pt idx="453">
                  <c:v>-2.1299999999999999E-3</c:v>
                </c:pt>
                <c:pt idx="454">
                  <c:v>-2.1299999999999999E-3</c:v>
                </c:pt>
                <c:pt idx="455">
                  <c:v>-2.1299999999999999E-3</c:v>
                </c:pt>
                <c:pt idx="456">
                  <c:v>-2.1299999999999999E-3</c:v>
                </c:pt>
                <c:pt idx="457">
                  <c:v>-2.1299999999999999E-3</c:v>
                </c:pt>
                <c:pt idx="458">
                  <c:v>-2.1299999999999999E-3</c:v>
                </c:pt>
                <c:pt idx="459">
                  <c:v>-2.1299999999999999E-3</c:v>
                </c:pt>
                <c:pt idx="460">
                  <c:v>-2.1299999999999999E-3</c:v>
                </c:pt>
                <c:pt idx="461">
                  <c:v>-2.1299999999999999E-3</c:v>
                </c:pt>
                <c:pt idx="462">
                  <c:v>-2.1299999999999999E-3</c:v>
                </c:pt>
                <c:pt idx="463">
                  <c:v>-2.1299999999999999E-3</c:v>
                </c:pt>
                <c:pt idx="464">
                  <c:v>-2.0799999999999998E-3</c:v>
                </c:pt>
                <c:pt idx="465">
                  <c:v>-2.0799999999999998E-3</c:v>
                </c:pt>
                <c:pt idx="466">
                  <c:v>-2.0799999999999998E-3</c:v>
                </c:pt>
                <c:pt idx="467">
                  <c:v>-2.0799999999999998E-3</c:v>
                </c:pt>
                <c:pt idx="468">
                  <c:v>-2.0799999999999998E-3</c:v>
                </c:pt>
                <c:pt idx="469">
                  <c:v>-2.0799999999999998E-3</c:v>
                </c:pt>
                <c:pt idx="470">
                  <c:v>-2.0799999999999998E-3</c:v>
                </c:pt>
                <c:pt idx="471">
                  <c:v>-2.0799999999999998E-3</c:v>
                </c:pt>
                <c:pt idx="472">
                  <c:v>-2.0799999999999998E-3</c:v>
                </c:pt>
                <c:pt idx="473">
                  <c:v>-2.0799999999999998E-3</c:v>
                </c:pt>
                <c:pt idx="474">
                  <c:v>-2.0799999999999998E-3</c:v>
                </c:pt>
                <c:pt idx="475">
                  <c:v>-2.0799999999999998E-3</c:v>
                </c:pt>
                <c:pt idx="476">
                  <c:v>-2.0799999999999998E-3</c:v>
                </c:pt>
                <c:pt idx="477">
                  <c:v>-2.0799999999999998E-3</c:v>
                </c:pt>
                <c:pt idx="478">
                  <c:v>-2.0799999999999998E-3</c:v>
                </c:pt>
                <c:pt idx="479">
                  <c:v>-2.0200000000000001E-3</c:v>
                </c:pt>
                <c:pt idx="480">
                  <c:v>-2.0200000000000001E-3</c:v>
                </c:pt>
                <c:pt idx="481">
                  <c:v>-2.0200000000000001E-3</c:v>
                </c:pt>
                <c:pt idx="482">
                  <c:v>-2.0200000000000001E-3</c:v>
                </c:pt>
                <c:pt idx="483">
                  <c:v>-2.0200000000000001E-3</c:v>
                </c:pt>
                <c:pt idx="484">
                  <c:v>-2.0200000000000001E-3</c:v>
                </c:pt>
                <c:pt idx="485">
                  <c:v>-2.0200000000000001E-3</c:v>
                </c:pt>
                <c:pt idx="486">
                  <c:v>-2.0200000000000001E-3</c:v>
                </c:pt>
                <c:pt idx="487">
                  <c:v>-2.0200000000000001E-3</c:v>
                </c:pt>
                <c:pt idx="488">
                  <c:v>-2.0200000000000001E-3</c:v>
                </c:pt>
                <c:pt idx="489">
                  <c:v>-2.0200000000000001E-3</c:v>
                </c:pt>
                <c:pt idx="490">
                  <c:v>-1.97E-3</c:v>
                </c:pt>
                <c:pt idx="491">
                  <c:v>-1.97E-3</c:v>
                </c:pt>
                <c:pt idx="492">
                  <c:v>-1.97E-3</c:v>
                </c:pt>
                <c:pt idx="493">
                  <c:v>-1.97E-3</c:v>
                </c:pt>
                <c:pt idx="494">
                  <c:v>-1.97E-3</c:v>
                </c:pt>
                <c:pt idx="495">
                  <c:v>-1.97E-3</c:v>
                </c:pt>
                <c:pt idx="496">
                  <c:v>-1.97E-3</c:v>
                </c:pt>
                <c:pt idx="497">
                  <c:v>-1.97E-3</c:v>
                </c:pt>
                <c:pt idx="498">
                  <c:v>-1.97E-3</c:v>
                </c:pt>
                <c:pt idx="499">
                  <c:v>-1.97E-3</c:v>
                </c:pt>
                <c:pt idx="500">
                  <c:v>-1.91E-3</c:v>
                </c:pt>
                <c:pt idx="501">
                  <c:v>-1.91E-3</c:v>
                </c:pt>
                <c:pt idx="502">
                  <c:v>-1.91E-3</c:v>
                </c:pt>
                <c:pt idx="503">
                  <c:v>-1.91E-3</c:v>
                </c:pt>
                <c:pt idx="504">
                  <c:v>-1.91E-3</c:v>
                </c:pt>
                <c:pt idx="505">
                  <c:v>-1.91E-3</c:v>
                </c:pt>
                <c:pt idx="506">
                  <c:v>-1.91E-3</c:v>
                </c:pt>
                <c:pt idx="507">
                  <c:v>-1.91E-3</c:v>
                </c:pt>
                <c:pt idx="508">
                  <c:v>-1.91E-3</c:v>
                </c:pt>
                <c:pt idx="509">
                  <c:v>-1.91E-3</c:v>
                </c:pt>
                <c:pt idx="510">
                  <c:v>-1.8600000000000001E-3</c:v>
                </c:pt>
                <c:pt idx="511">
                  <c:v>-1.8600000000000001E-3</c:v>
                </c:pt>
                <c:pt idx="512">
                  <c:v>-1.8600000000000001E-3</c:v>
                </c:pt>
                <c:pt idx="513">
                  <c:v>-1.8600000000000001E-3</c:v>
                </c:pt>
                <c:pt idx="514">
                  <c:v>-1.8600000000000001E-3</c:v>
                </c:pt>
                <c:pt idx="515">
                  <c:v>-1.8600000000000001E-3</c:v>
                </c:pt>
                <c:pt idx="516">
                  <c:v>-1.8600000000000001E-3</c:v>
                </c:pt>
                <c:pt idx="517">
                  <c:v>-1.8600000000000001E-3</c:v>
                </c:pt>
                <c:pt idx="518">
                  <c:v>-1.8600000000000001E-3</c:v>
                </c:pt>
                <c:pt idx="519">
                  <c:v>-1.8600000000000001E-3</c:v>
                </c:pt>
                <c:pt idx="520">
                  <c:v>-1.8600000000000001E-3</c:v>
                </c:pt>
                <c:pt idx="521">
                  <c:v>-1.8E-3</c:v>
                </c:pt>
                <c:pt idx="522">
                  <c:v>-1.8E-3</c:v>
                </c:pt>
                <c:pt idx="523">
                  <c:v>-1.8E-3</c:v>
                </c:pt>
                <c:pt idx="524">
                  <c:v>-1.8E-3</c:v>
                </c:pt>
                <c:pt idx="525">
                  <c:v>-1.8E-3</c:v>
                </c:pt>
                <c:pt idx="526">
                  <c:v>-1.8E-3</c:v>
                </c:pt>
                <c:pt idx="527">
                  <c:v>-1.8E-3</c:v>
                </c:pt>
                <c:pt idx="528">
                  <c:v>-1.8E-3</c:v>
                </c:pt>
                <c:pt idx="529">
                  <c:v>-1.8E-3</c:v>
                </c:pt>
                <c:pt idx="530">
                  <c:v>-1.8E-3</c:v>
                </c:pt>
                <c:pt idx="531">
                  <c:v>-1.8E-3</c:v>
                </c:pt>
                <c:pt idx="532">
                  <c:v>-1.8E-3</c:v>
                </c:pt>
                <c:pt idx="533">
                  <c:v>-1.8E-3</c:v>
                </c:pt>
                <c:pt idx="534">
                  <c:v>-1.8E-3</c:v>
                </c:pt>
                <c:pt idx="535">
                  <c:v>-1.8E-3</c:v>
                </c:pt>
                <c:pt idx="536">
                  <c:v>-1.8E-3</c:v>
                </c:pt>
                <c:pt idx="537">
                  <c:v>-1.8E-3</c:v>
                </c:pt>
                <c:pt idx="538">
                  <c:v>-1.8E-3</c:v>
                </c:pt>
                <c:pt idx="539">
                  <c:v>-1.8E-3</c:v>
                </c:pt>
                <c:pt idx="540">
                  <c:v>-1.75E-3</c:v>
                </c:pt>
                <c:pt idx="541">
                  <c:v>-1.75E-3</c:v>
                </c:pt>
                <c:pt idx="542">
                  <c:v>-1.75E-3</c:v>
                </c:pt>
                <c:pt idx="543">
                  <c:v>-1.75E-3</c:v>
                </c:pt>
                <c:pt idx="544">
                  <c:v>-1.75E-3</c:v>
                </c:pt>
                <c:pt idx="545">
                  <c:v>-1.75E-3</c:v>
                </c:pt>
                <c:pt idx="546">
                  <c:v>-1.75E-3</c:v>
                </c:pt>
                <c:pt idx="547">
                  <c:v>-1.75E-3</c:v>
                </c:pt>
                <c:pt idx="548">
                  <c:v>-1.75E-3</c:v>
                </c:pt>
                <c:pt idx="549">
                  <c:v>-1.75E-3</c:v>
                </c:pt>
                <c:pt idx="550">
                  <c:v>-1.75E-3</c:v>
                </c:pt>
                <c:pt idx="551">
                  <c:v>-1.75E-3</c:v>
                </c:pt>
                <c:pt idx="552">
                  <c:v>-1.75E-3</c:v>
                </c:pt>
                <c:pt idx="553">
                  <c:v>-1.75E-3</c:v>
                </c:pt>
                <c:pt idx="554">
                  <c:v>-1.75E-3</c:v>
                </c:pt>
                <c:pt idx="555">
                  <c:v>-1.75E-3</c:v>
                </c:pt>
                <c:pt idx="556">
                  <c:v>-1.8E-3</c:v>
                </c:pt>
                <c:pt idx="557">
                  <c:v>-1.8E-3</c:v>
                </c:pt>
                <c:pt idx="558">
                  <c:v>-1.8E-3</c:v>
                </c:pt>
                <c:pt idx="559">
                  <c:v>-1.8E-3</c:v>
                </c:pt>
                <c:pt idx="560">
                  <c:v>-1.8E-3</c:v>
                </c:pt>
                <c:pt idx="561">
                  <c:v>-1.8E-3</c:v>
                </c:pt>
                <c:pt idx="562">
                  <c:v>-1.8E-3</c:v>
                </c:pt>
                <c:pt idx="563">
                  <c:v>-1.8E-3</c:v>
                </c:pt>
                <c:pt idx="564">
                  <c:v>-1.8E-3</c:v>
                </c:pt>
                <c:pt idx="565">
                  <c:v>-1.8E-3</c:v>
                </c:pt>
                <c:pt idx="566">
                  <c:v>-1.8E-3</c:v>
                </c:pt>
                <c:pt idx="567">
                  <c:v>-1.8E-3</c:v>
                </c:pt>
                <c:pt idx="568">
                  <c:v>-1.8E-3</c:v>
                </c:pt>
                <c:pt idx="569">
                  <c:v>-1.8E-3</c:v>
                </c:pt>
                <c:pt idx="570">
                  <c:v>-1.8E-3</c:v>
                </c:pt>
                <c:pt idx="571">
                  <c:v>-1.8E-3</c:v>
                </c:pt>
                <c:pt idx="572">
                  <c:v>-1.8E-3</c:v>
                </c:pt>
                <c:pt idx="573">
                  <c:v>-1.8E-3</c:v>
                </c:pt>
                <c:pt idx="574">
                  <c:v>-1.8E-3</c:v>
                </c:pt>
                <c:pt idx="575">
                  <c:v>-1.8E-3</c:v>
                </c:pt>
                <c:pt idx="576">
                  <c:v>-1.8600000000000001E-3</c:v>
                </c:pt>
                <c:pt idx="577">
                  <c:v>-1.8600000000000001E-3</c:v>
                </c:pt>
                <c:pt idx="578">
                  <c:v>-1.8600000000000001E-3</c:v>
                </c:pt>
                <c:pt idx="579">
                  <c:v>-1.8600000000000001E-3</c:v>
                </c:pt>
                <c:pt idx="580">
                  <c:v>-1.8600000000000001E-3</c:v>
                </c:pt>
                <c:pt idx="581">
                  <c:v>-1.8600000000000001E-3</c:v>
                </c:pt>
                <c:pt idx="582">
                  <c:v>-1.8600000000000001E-3</c:v>
                </c:pt>
                <c:pt idx="583">
                  <c:v>-1.8600000000000001E-3</c:v>
                </c:pt>
                <c:pt idx="584">
                  <c:v>-1.8600000000000001E-3</c:v>
                </c:pt>
                <c:pt idx="585">
                  <c:v>-1.8600000000000001E-3</c:v>
                </c:pt>
                <c:pt idx="586">
                  <c:v>-1.8600000000000001E-3</c:v>
                </c:pt>
                <c:pt idx="587">
                  <c:v>-1.8600000000000001E-3</c:v>
                </c:pt>
                <c:pt idx="588">
                  <c:v>-1.8600000000000001E-3</c:v>
                </c:pt>
                <c:pt idx="589">
                  <c:v>-1.91E-3</c:v>
                </c:pt>
                <c:pt idx="590">
                  <c:v>-1.91E-3</c:v>
                </c:pt>
                <c:pt idx="591">
                  <c:v>-1.91E-3</c:v>
                </c:pt>
                <c:pt idx="592">
                  <c:v>-1.91E-3</c:v>
                </c:pt>
                <c:pt idx="593">
                  <c:v>-1.91E-3</c:v>
                </c:pt>
                <c:pt idx="594">
                  <c:v>-1.91E-3</c:v>
                </c:pt>
                <c:pt idx="595">
                  <c:v>-1.91E-3</c:v>
                </c:pt>
                <c:pt idx="596">
                  <c:v>-1.91E-3</c:v>
                </c:pt>
                <c:pt idx="597">
                  <c:v>-1.91E-3</c:v>
                </c:pt>
                <c:pt idx="598">
                  <c:v>-1.91E-3</c:v>
                </c:pt>
                <c:pt idx="599">
                  <c:v>-1.91E-3</c:v>
                </c:pt>
                <c:pt idx="600">
                  <c:v>-1.91E-3</c:v>
                </c:pt>
                <c:pt idx="601">
                  <c:v>-1.97E-3</c:v>
                </c:pt>
                <c:pt idx="602">
                  <c:v>-1.97E-3</c:v>
                </c:pt>
                <c:pt idx="603">
                  <c:v>-1.97E-3</c:v>
                </c:pt>
                <c:pt idx="604">
                  <c:v>-1.97E-3</c:v>
                </c:pt>
                <c:pt idx="605">
                  <c:v>-1.97E-3</c:v>
                </c:pt>
                <c:pt idx="606">
                  <c:v>-1.97E-3</c:v>
                </c:pt>
                <c:pt idx="607">
                  <c:v>-1.97E-3</c:v>
                </c:pt>
                <c:pt idx="608">
                  <c:v>-1.97E-3</c:v>
                </c:pt>
                <c:pt idx="609">
                  <c:v>-1.97E-3</c:v>
                </c:pt>
                <c:pt idx="610">
                  <c:v>-1.97E-3</c:v>
                </c:pt>
                <c:pt idx="611">
                  <c:v>-1.97E-3</c:v>
                </c:pt>
                <c:pt idx="612">
                  <c:v>-1.97E-3</c:v>
                </c:pt>
                <c:pt idx="613">
                  <c:v>-1.97E-3</c:v>
                </c:pt>
                <c:pt idx="614">
                  <c:v>-1.97E-3</c:v>
                </c:pt>
                <c:pt idx="615">
                  <c:v>-1.97E-3</c:v>
                </c:pt>
                <c:pt idx="616">
                  <c:v>-2.0200000000000001E-3</c:v>
                </c:pt>
                <c:pt idx="617">
                  <c:v>-2.0200000000000001E-3</c:v>
                </c:pt>
                <c:pt idx="618">
                  <c:v>-2.0200000000000001E-3</c:v>
                </c:pt>
                <c:pt idx="619">
                  <c:v>-2.0200000000000001E-3</c:v>
                </c:pt>
                <c:pt idx="620">
                  <c:v>-2.0200000000000001E-3</c:v>
                </c:pt>
                <c:pt idx="621">
                  <c:v>-2.0200000000000001E-3</c:v>
                </c:pt>
                <c:pt idx="622">
                  <c:v>-2.0200000000000001E-3</c:v>
                </c:pt>
                <c:pt idx="623">
                  <c:v>-2.0200000000000001E-3</c:v>
                </c:pt>
                <c:pt idx="624">
                  <c:v>-2.0200000000000001E-3</c:v>
                </c:pt>
                <c:pt idx="625">
                  <c:v>-2.0200000000000001E-3</c:v>
                </c:pt>
                <c:pt idx="626">
                  <c:v>-2.0200000000000001E-3</c:v>
                </c:pt>
                <c:pt idx="627">
                  <c:v>-2.0200000000000001E-3</c:v>
                </c:pt>
                <c:pt idx="628">
                  <c:v>-2.0200000000000001E-3</c:v>
                </c:pt>
                <c:pt idx="629">
                  <c:v>-2.0200000000000001E-3</c:v>
                </c:pt>
                <c:pt idx="630">
                  <c:v>-2.0200000000000001E-3</c:v>
                </c:pt>
                <c:pt idx="631">
                  <c:v>-2.0200000000000001E-3</c:v>
                </c:pt>
                <c:pt idx="632">
                  <c:v>-2.0200000000000001E-3</c:v>
                </c:pt>
                <c:pt idx="633">
                  <c:v>-2.0200000000000001E-3</c:v>
                </c:pt>
                <c:pt idx="634">
                  <c:v>-2.0200000000000001E-3</c:v>
                </c:pt>
                <c:pt idx="635">
                  <c:v>-2.0200000000000001E-3</c:v>
                </c:pt>
                <c:pt idx="636">
                  <c:v>-2.0200000000000001E-3</c:v>
                </c:pt>
                <c:pt idx="637">
                  <c:v>-2.0200000000000001E-3</c:v>
                </c:pt>
                <c:pt idx="638">
                  <c:v>-2.0200000000000001E-3</c:v>
                </c:pt>
                <c:pt idx="639">
                  <c:v>-2.0200000000000001E-3</c:v>
                </c:pt>
                <c:pt idx="640">
                  <c:v>-2.0200000000000001E-3</c:v>
                </c:pt>
                <c:pt idx="641">
                  <c:v>-2.0200000000000001E-3</c:v>
                </c:pt>
                <c:pt idx="642">
                  <c:v>-2.0200000000000001E-3</c:v>
                </c:pt>
                <c:pt idx="643">
                  <c:v>-2.0200000000000001E-3</c:v>
                </c:pt>
                <c:pt idx="644">
                  <c:v>-2.0200000000000001E-3</c:v>
                </c:pt>
                <c:pt idx="645">
                  <c:v>-2.0200000000000001E-3</c:v>
                </c:pt>
                <c:pt idx="646">
                  <c:v>-2.0200000000000001E-3</c:v>
                </c:pt>
                <c:pt idx="647">
                  <c:v>-2.0200000000000001E-3</c:v>
                </c:pt>
                <c:pt idx="648">
                  <c:v>-2.0200000000000001E-3</c:v>
                </c:pt>
                <c:pt idx="649">
                  <c:v>-2.0200000000000001E-3</c:v>
                </c:pt>
                <c:pt idx="650">
                  <c:v>-2.0200000000000001E-3</c:v>
                </c:pt>
                <c:pt idx="651">
                  <c:v>-2.0200000000000001E-3</c:v>
                </c:pt>
                <c:pt idx="652">
                  <c:v>-2.0200000000000001E-3</c:v>
                </c:pt>
                <c:pt idx="653">
                  <c:v>-2.0200000000000001E-3</c:v>
                </c:pt>
                <c:pt idx="654">
                  <c:v>-2.0200000000000001E-3</c:v>
                </c:pt>
                <c:pt idx="655">
                  <c:v>-2.0200000000000001E-3</c:v>
                </c:pt>
                <c:pt idx="656">
                  <c:v>-2.0200000000000001E-3</c:v>
                </c:pt>
                <c:pt idx="657">
                  <c:v>-2.0200000000000001E-3</c:v>
                </c:pt>
                <c:pt idx="658">
                  <c:v>-2.0200000000000001E-3</c:v>
                </c:pt>
                <c:pt idx="659">
                  <c:v>-2.0200000000000001E-3</c:v>
                </c:pt>
                <c:pt idx="660">
                  <c:v>-2.0200000000000001E-3</c:v>
                </c:pt>
                <c:pt idx="661">
                  <c:v>-2.0200000000000001E-3</c:v>
                </c:pt>
                <c:pt idx="662">
                  <c:v>-2.0200000000000001E-3</c:v>
                </c:pt>
                <c:pt idx="663">
                  <c:v>-2.0200000000000001E-3</c:v>
                </c:pt>
                <c:pt idx="664">
                  <c:v>-2.0200000000000001E-3</c:v>
                </c:pt>
                <c:pt idx="665">
                  <c:v>-2.0200000000000001E-3</c:v>
                </c:pt>
                <c:pt idx="666">
                  <c:v>-2.0200000000000001E-3</c:v>
                </c:pt>
                <c:pt idx="667">
                  <c:v>-2.0200000000000001E-3</c:v>
                </c:pt>
                <c:pt idx="668">
                  <c:v>-2.0200000000000001E-3</c:v>
                </c:pt>
                <c:pt idx="669">
                  <c:v>-2.0200000000000001E-3</c:v>
                </c:pt>
                <c:pt idx="670">
                  <c:v>-2.0200000000000001E-3</c:v>
                </c:pt>
                <c:pt idx="671">
                  <c:v>-2.0200000000000001E-3</c:v>
                </c:pt>
                <c:pt idx="672">
                  <c:v>-2.0200000000000001E-3</c:v>
                </c:pt>
                <c:pt idx="673">
                  <c:v>-2.0200000000000001E-3</c:v>
                </c:pt>
                <c:pt idx="674">
                  <c:v>-1.97E-3</c:v>
                </c:pt>
                <c:pt idx="675">
                  <c:v>-1.97E-3</c:v>
                </c:pt>
                <c:pt idx="676">
                  <c:v>-1.97E-3</c:v>
                </c:pt>
                <c:pt idx="677">
                  <c:v>-1.97E-3</c:v>
                </c:pt>
                <c:pt idx="678">
                  <c:v>-1.97E-3</c:v>
                </c:pt>
                <c:pt idx="679">
                  <c:v>-1.97E-3</c:v>
                </c:pt>
                <c:pt idx="680">
                  <c:v>-1.97E-3</c:v>
                </c:pt>
                <c:pt idx="681">
                  <c:v>-1.97E-3</c:v>
                </c:pt>
                <c:pt idx="682">
                  <c:v>-1.97E-3</c:v>
                </c:pt>
                <c:pt idx="683">
                  <c:v>-1.97E-3</c:v>
                </c:pt>
                <c:pt idx="684">
                  <c:v>-1.97E-3</c:v>
                </c:pt>
                <c:pt idx="685">
                  <c:v>-1.97E-3</c:v>
                </c:pt>
                <c:pt idx="686">
                  <c:v>-1.97E-3</c:v>
                </c:pt>
                <c:pt idx="687">
                  <c:v>-1.97E-3</c:v>
                </c:pt>
                <c:pt idx="688">
                  <c:v>-1.97E-3</c:v>
                </c:pt>
                <c:pt idx="689">
                  <c:v>-1.97E-3</c:v>
                </c:pt>
                <c:pt idx="690">
                  <c:v>-1.97E-3</c:v>
                </c:pt>
                <c:pt idx="691">
                  <c:v>-1.97E-3</c:v>
                </c:pt>
                <c:pt idx="692">
                  <c:v>-1.97E-3</c:v>
                </c:pt>
                <c:pt idx="693">
                  <c:v>-1.97E-3</c:v>
                </c:pt>
                <c:pt idx="694">
                  <c:v>-1.97E-3</c:v>
                </c:pt>
                <c:pt idx="695">
                  <c:v>-1.97E-3</c:v>
                </c:pt>
                <c:pt idx="696">
                  <c:v>-1.97E-3</c:v>
                </c:pt>
                <c:pt idx="697">
                  <c:v>-1.97E-3</c:v>
                </c:pt>
                <c:pt idx="698">
                  <c:v>-1.97E-3</c:v>
                </c:pt>
                <c:pt idx="699">
                  <c:v>-1.97E-3</c:v>
                </c:pt>
                <c:pt idx="700">
                  <c:v>-1.97E-3</c:v>
                </c:pt>
                <c:pt idx="701">
                  <c:v>-1.97E-3</c:v>
                </c:pt>
                <c:pt idx="702">
                  <c:v>-1.97E-3</c:v>
                </c:pt>
                <c:pt idx="703">
                  <c:v>-1.97E-3</c:v>
                </c:pt>
                <c:pt idx="704">
                  <c:v>-1.91E-3</c:v>
                </c:pt>
                <c:pt idx="705">
                  <c:v>-1.91E-3</c:v>
                </c:pt>
                <c:pt idx="706">
                  <c:v>-1.91E-3</c:v>
                </c:pt>
                <c:pt idx="707">
                  <c:v>-1.91E-3</c:v>
                </c:pt>
                <c:pt idx="708">
                  <c:v>-1.91E-3</c:v>
                </c:pt>
                <c:pt idx="709">
                  <c:v>-1.91E-3</c:v>
                </c:pt>
                <c:pt idx="710">
                  <c:v>-1.91E-3</c:v>
                </c:pt>
                <c:pt idx="711">
                  <c:v>-1.91E-3</c:v>
                </c:pt>
                <c:pt idx="712">
                  <c:v>-1.91E-3</c:v>
                </c:pt>
                <c:pt idx="713">
                  <c:v>-1.91E-3</c:v>
                </c:pt>
                <c:pt idx="714">
                  <c:v>-1.91E-3</c:v>
                </c:pt>
                <c:pt idx="715">
                  <c:v>-1.91E-3</c:v>
                </c:pt>
                <c:pt idx="716">
                  <c:v>-1.91E-3</c:v>
                </c:pt>
                <c:pt idx="717">
                  <c:v>-1.91E-3</c:v>
                </c:pt>
                <c:pt idx="718">
                  <c:v>-1.91E-3</c:v>
                </c:pt>
                <c:pt idx="719">
                  <c:v>-1.91E-3</c:v>
                </c:pt>
                <c:pt idx="720">
                  <c:v>-1.91E-3</c:v>
                </c:pt>
                <c:pt idx="721">
                  <c:v>-1.91E-3</c:v>
                </c:pt>
                <c:pt idx="722">
                  <c:v>-1.91E-3</c:v>
                </c:pt>
                <c:pt idx="723">
                  <c:v>-1.91E-3</c:v>
                </c:pt>
                <c:pt idx="724">
                  <c:v>-1.91E-3</c:v>
                </c:pt>
                <c:pt idx="725">
                  <c:v>-1.91E-3</c:v>
                </c:pt>
                <c:pt idx="726">
                  <c:v>-1.91E-3</c:v>
                </c:pt>
                <c:pt idx="727">
                  <c:v>-1.91E-3</c:v>
                </c:pt>
                <c:pt idx="728">
                  <c:v>-1.91E-3</c:v>
                </c:pt>
                <c:pt idx="729">
                  <c:v>-1.91E-3</c:v>
                </c:pt>
                <c:pt idx="730">
                  <c:v>-1.91E-3</c:v>
                </c:pt>
                <c:pt idx="731">
                  <c:v>-1.91E-3</c:v>
                </c:pt>
                <c:pt idx="732">
                  <c:v>-1.91E-3</c:v>
                </c:pt>
                <c:pt idx="733">
                  <c:v>-1.91E-3</c:v>
                </c:pt>
                <c:pt idx="734">
                  <c:v>-1.91E-3</c:v>
                </c:pt>
                <c:pt idx="735">
                  <c:v>-1.91E-3</c:v>
                </c:pt>
                <c:pt idx="736">
                  <c:v>-1.97E-3</c:v>
                </c:pt>
                <c:pt idx="737">
                  <c:v>-1.97E-3</c:v>
                </c:pt>
                <c:pt idx="738">
                  <c:v>-1.97E-3</c:v>
                </c:pt>
                <c:pt idx="739">
                  <c:v>-1.97E-3</c:v>
                </c:pt>
                <c:pt idx="740">
                  <c:v>-1.97E-3</c:v>
                </c:pt>
                <c:pt idx="741">
                  <c:v>-1.97E-3</c:v>
                </c:pt>
                <c:pt idx="742">
                  <c:v>-1.97E-3</c:v>
                </c:pt>
                <c:pt idx="743">
                  <c:v>-1.97E-3</c:v>
                </c:pt>
                <c:pt idx="744">
                  <c:v>-1.97E-3</c:v>
                </c:pt>
                <c:pt idx="745">
                  <c:v>-1.97E-3</c:v>
                </c:pt>
                <c:pt idx="746">
                  <c:v>-1.97E-3</c:v>
                </c:pt>
                <c:pt idx="747">
                  <c:v>-1.97E-3</c:v>
                </c:pt>
                <c:pt idx="748">
                  <c:v>-1.97E-3</c:v>
                </c:pt>
                <c:pt idx="749">
                  <c:v>-1.97E-3</c:v>
                </c:pt>
                <c:pt idx="750">
                  <c:v>-1.97E-3</c:v>
                </c:pt>
                <c:pt idx="751">
                  <c:v>-1.97E-3</c:v>
                </c:pt>
                <c:pt idx="752">
                  <c:v>-1.97E-3</c:v>
                </c:pt>
                <c:pt idx="753">
                  <c:v>-1.97E-3</c:v>
                </c:pt>
                <c:pt idx="754">
                  <c:v>-1.97E-3</c:v>
                </c:pt>
                <c:pt idx="755">
                  <c:v>-1.97E-3</c:v>
                </c:pt>
                <c:pt idx="756">
                  <c:v>-1.97E-3</c:v>
                </c:pt>
                <c:pt idx="757">
                  <c:v>-1.97E-3</c:v>
                </c:pt>
                <c:pt idx="758">
                  <c:v>-1.97E-3</c:v>
                </c:pt>
                <c:pt idx="759">
                  <c:v>-1.97E-3</c:v>
                </c:pt>
                <c:pt idx="760">
                  <c:v>-1.97E-3</c:v>
                </c:pt>
                <c:pt idx="761">
                  <c:v>-1.97E-3</c:v>
                </c:pt>
                <c:pt idx="762">
                  <c:v>-1.97E-3</c:v>
                </c:pt>
                <c:pt idx="763">
                  <c:v>-1.97E-3</c:v>
                </c:pt>
                <c:pt idx="764">
                  <c:v>-1.97E-3</c:v>
                </c:pt>
                <c:pt idx="765">
                  <c:v>-1.97E-3</c:v>
                </c:pt>
                <c:pt idx="766">
                  <c:v>-1.97E-3</c:v>
                </c:pt>
                <c:pt idx="767">
                  <c:v>-1.97E-3</c:v>
                </c:pt>
                <c:pt idx="768">
                  <c:v>-1.97E-3</c:v>
                </c:pt>
                <c:pt idx="769">
                  <c:v>-1.97E-3</c:v>
                </c:pt>
                <c:pt idx="770">
                  <c:v>-1.97E-3</c:v>
                </c:pt>
                <c:pt idx="771">
                  <c:v>-1.97E-3</c:v>
                </c:pt>
                <c:pt idx="772">
                  <c:v>-1.97E-3</c:v>
                </c:pt>
                <c:pt idx="773">
                  <c:v>-2.0200000000000001E-3</c:v>
                </c:pt>
                <c:pt idx="774">
                  <c:v>-2.0200000000000001E-3</c:v>
                </c:pt>
                <c:pt idx="775">
                  <c:v>-2.0200000000000001E-3</c:v>
                </c:pt>
                <c:pt idx="776">
                  <c:v>-2.0200000000000001E-3</c:v>
                </c:pt>
                <c:pt idx="777">
                  <c:v>-2.0200000000000001E-3</c:v>
                </c:pt>
                <c:pt idx="778">
                  <c:v>-2.0200000000000001E-3</c:v>
                </c:pt>
                <c:pt idx="779">
                  <c:v>-2.0200000000000001E-3</c:v>
                </c:pt>
                <c:pt idx="780">
                  <c:v>-2.0200000000000001E-3</c:v>
                </c:pt>
                <c:pt idx="781">
                  <c:v>-2.0200000000000001E-3</c:v>
                </c:pt>
                <c:pt idx="782">
                  <c:v>-2.0200000000000001E-3</c:v>
                </c:pt>
                <c:pt idx="783">
                  <c:v>-2.0200000000000001E-3</c:v>
                </c:pt>
                <c:pt idx="784">
                  <c:v>-2.0200000000000001E-3</c:v>
                </c:pt>
                <c:pt idx="785">
                  <c:v>-2.0200000000000001E-3</c:v>
                </c:pt>
                <c:pt idx="786">
                  <c:v>-2.0200000000000001E-3</c:v>
                </c:pt>
                <c:pt idx="787">
                  <c:v>-2.0200000000000001E-3</c:v>
                </c:pt>
                <c:pt idx="788">
                  <c:v>-2.0200000000000001E-3</c:v>
                </c:pt>
                <c:pt idx="789">
                  <c:v>-2.0200000000000001E-3</c:v>
                </c:pt>
                <c:pt idx="790">
                  <c:v>-2.0200000000000001E-3</c:v>
                </c:pt>
                <c:pt idx="791">
                  <c:v>-2.0200000000000001E-3</c:v>
                </c:pt>
                <c:pt idx="792">
                  <c:v>-2.0200000000000001E-3</c:v>
                </c:pt>
                <c:pt idx="793">
                  <c:v>-2.0200000000000001E-3</c:v>
                </c:pt>
                <c:pt idx="794">
                  <c:v>-2.0200000000000001E-3</c:v>
                </c:pt>
                <c:pt idx="795">
                  <c:v>-2.0200000000000001E-3</c:v>
                </c:pt>
                <c:pt idx="796">
                  <c:v>-2.0200000000000001E-3</c:v>
                </c:pt>
                <c:pt idx="797">
                  <c:v>-2.0200000000000001E-3</c:v>
                </c:pt>
                <c:pt idx="798">
                  <c:v>-2.0200000000000001E-3</c:v>
                </c:pt>
                <c:pt idx="799">
                  <c:v>-2.0200000000000001E-3</c:v>
                </c:pt>
                <c:pt idx="800">
                  <c:v>-2.0200000000000001E-3</c:v>
                </c:pt>
                <c:pt idx="801">
                  <c:v>-2.0200000000000001E-3</c:v>
                </c:pt>
                <c:pt idx="802">
                  <c:v>-2.0200000000000001E-3</c:v>
                </c:pt>
                <c:pt idx="803">
                  <c:v>-2.0200000000000001E-3</c:v>
                </c:pt>
                <c:pt idx="804">
                  <c:v>-2.0200000000000001E-3</c:v>
                </c:pt>
                <c:pt idx="805">
                  <c:v>-2.0200000000000001E-3</c:v>
                </c:pt>
                <c:pt idx="806">
                  <c:v>-2.0200000000000001E-3</c:v>
                </c:pt>
                <c:pt idx="807">
                  <c:v>-2.0200000000000001E-3</c:v>
                </c:pt>
                <c:pt idx="808">
                  <c:v>-2.0200000000000001E-3</c:v>
                </c:pt>
                <c:pt idx="809">
                  <c:v>-2.0200000000000001E-3</c:v>
                </c:pt>
                <c:pt idx="810">
                  <c:v>-2.0200000000000001E-3</c:v>
                </c:pt>
                <c:pt idx="811">
                  <c:v>-2.0200000000000001E-3</c:v>
                </c:pt>
                <c:pt idx="812">
                  <c:v>-2.0200000000000001E-3</c:v>
                </c:pt>
                <c:pt idx="813">
                  <c:v>-2.0200000000000001E-3</c:v>
                </c:pt>
                <c:pt idx="814">
                  <c:v>-2.0200000000000001E-3</c:v>
                </c:pt>
                <c:pt idx="815">
                  <c:v>-2.0200000000000001E-3</c:v>
                </c:pt>
                <c:pt idx="816">
                  <c:v>-2.0200000000000001E-3</c:v>
                </c:pt>
                <c:pt idx="817">
                  <c:v>-2.0200000000000001E-3</c:v>
                </c:pt>
                <c:pt idx="818">
                  <c:v>-2.0200000000000001E-3</c:v>
                </c:pt>
                <c:pt idx="819">
                  <c:v>-2.0200000000000001E-3</c:v>
                </c:pt>
                <c:pt idx="820">
                  <c:v>-2.0200000000000001E-3</c:v>
                </c:pt>
                <c:pt idx="821">
                  <c:v>-2.0200000000000001E-3</c:v>
                </c:pt>
                <c:pt idx="822">
                  <c:v>-2.0799999999999998E-3</c:v>
                </c:pt>
                <c:pt idx="823">
                  <c:v>-2.0799999999999998E-3</c:v>
                </c:pt>
                <c:pt idx="824">
                  <c:v>-2.0799999999999998E-3</c:v>
                </c:pt>
                <c:pt idx="825">
                  <c:v>-2.0799999999999998E-3</c:v>
                </c:pt>
                <c:pt idx="826">
                  <c:v>-2.0799999999999998E-3</c:v>
                </c:pt>
                <c:pt idx="827">
                  <c:v>-2.0799999999999998E-3</c:v>
                </c:pt>
                <c:pt idx="828">
                  <c:v>-2.0799999999999998E-3</c:v>
                </c:pt>
                <c:pt idx="829">
                  <c:v>-2.0799999999999998E-3</c:v>
                </c:pt>
                <c:pt idx="830">
                  <c:v>-2.0799999999999998E-3</c:v>
                </c:pt>
                <c:pt idx="831">
                  <c:v>-2.0799999999999998E-3</c:v>
                </c:pt>
                <c:pt idx="832">
                  <c:v>-2.0799999999999998E-3</c:v>
                </c:pt>
                <c:pt idx="833">
                  <c:v>-2.0799999999999998E-3</c:v>
                </c:pt>
                <c:pt idx="834">
                  <c:v>-2.0799999999999998E-3</c:v>
                </c:pt>
                <c:pt idx="835">
                  <c:v>-2.0799999999999998E-3</c:v>
                </c:pt>
                <c:pt idx="836">
                  <c:v>-2.0799999999999998E-3</c:v>
                </c:pt>
                <c:pt idx="837">
                  <c:v>-2.0799999999999998E-3</c:v>
                </c:pt>
                <c:pt idx="838">
                  <c:v>-2.0799999999999998E-3</c:v>
                </c:pt>
                <c:pt idx="839">
                  <c:v>-2.0799999999999998E-3</c:v>
                </c:pt>
                <c:pt idx="840">
                  <c:v>-2.0799999999999998E-3</c:v>
                </c:pt>
                <c:pt idx="841">
                  <c:v>-2.0799999999999998E-3</c:v>
                </c:pt>
                <c:pt idx="842">
                  <c:v>-2.0799999999999998E-3</c:v>
                </c:pt>
                <c:pt idx="843">
                  <c:v>-2.0799999999999998E-3</c:v>
                </c:pt>
                <c:pt idx="844">
                  <c:v>-2.0799999999999998E-3</c:v>
                </c:pt>
                <c:pt idx="845">
                  <c:v>-2.0799999999999998E-3</c:v>
                </c:pt>
                <c:pt idx="846">
                  <c:v>-2.0799999999999998E-3</c:v>
                </c:pt>
                <c:pt idx="847">
                  <c:v>-2.0799999999999998E-3</c:v>
                </c:pt>
                <c:pt idx="848">
                  <c:v>-2.0799999999999998E-3</c:v>
                </c:pt>
                <c:pt idx="849">
                  <c:v>-2.0799999999999998E-3</c:v>
                </c:pt>
                <c:pt idx="850">
                  <c:v>-2.0799999999999998E-3</c:v>
                </c:pt>
                <c:pt idx="851">
                  <c:v>-2.0799999999999998E-3</c:v>
                </c:pt>
                <c:pt idx="852">
                  <c:v>-2.0799999999999998E-3</c:v>
                </c:pt>
                <c:pt idx="853">
                  <c:v>-2.0799999999999998E-3</c:v>
                </c:pt>
                <c:pt idx="854">
                  <c:v>-2.0799999999999998E-3</c:v>
                </c:pt>
                <c:pt idx="855">
                  <c:v>-2.0799999999999998E-3</c:v>
                </c:pt>
                <c:pt idx="856">
                  <c:v>-2.1299999999999999E-3</c:v>
                </c:pt>
                <c:pt idx="857">
                  <c:v>-2.1299999999999999E-3</c:v>
                </c:pt>
                <c:pt idx="858">
                  <c:v>-2.1299999999999999E-3</c:v>
                </c:pt>
                <c:pt idx="859">
                  <c:v>-2.1299999999999999E-3</c:v>
                </c:pt>
                <c:pt idx="860">
                  <c:v>-2.1299999999999999E-3</c:v>
                </c:pt>
                <c:pt idx="861">
                  <c:v>-2.1299999999999999E-3</c:v>
                </c:pt>
                <c:pt idx="862">
                  <c:v>-2.1299999999999999E-3</c:v>
                </c:pt>
                <c:pt idx="863">
                  <c:v>-2.1299999999999999E-3</c:v>
                </c:pt>
                <c:pt idx="864">
                  <c:v>-2.1299999999999999E-3</c:v>
                </c:pt>
                <c:pt idx="865">
                  <c:v>-2.1299999999999999E-3</c:v>
                </c:pt>
                <c:pt idx="866">
                  <c:v>-2.1299999999999999E-3</c:v>
                </c:pt>
                <c:pt idx="867">
                  <c:v>-2.1299999999999999E-3</c:v>
                </c:pt>
                <c:pt idx="868">
                  <c:v>-2.1299999999999999E-3</c:v>
                </c:pt>
                <c:pt idx="869">
                  <c:v>-2.1299999999999999E-3</c:v>
                </c:pt>
                <c:pt idx="870">
                  <c:v>-2.1299999999999999E-3</c:v>
                </c:pt>
                <c:pt idx="871">
                  <c:v>-2.1299999999999999E-3</c:v>
                </c:pt>
                <c:pt idx="872">
                  <c:v>-2.1299999999999999E-3</c:v>
                </c:pt>
                <c:pt idx="873">
                  <c:v>-2.1299999999999999E-3</c:v>
                </c:pt>
                <c:pt idx="874">
                  <c:v>-2.1299999999999999E-3</c:v>
                </c:pt>
                <c:pt idx="875">
                  <c:v>-2.1299999999999999E-3</c:v>
                </c:pt>
                <c:pt idx="876">
                  <c:v>-2.1299999999999999E-3</c:v>
                </c:pt>
                <c:pt idx="877">
                  <c:v>-2.1299999999999999E-3</c:v>
                </c:pt>
                <c:pt idx="878">
                  <c:v>-2.1299999999999999E-3</c:v>
                </c:pt>
                <c:pt idx="879">
                  <c:v>-2.1299999999999999E-3</c:v>
                </c:pt>
                <c:pt idx="880">
                  <c:v>-2.1299999999999999E-3</c:v>
                </c:pt>
                <c:pt idx="881">
                  <c:v>-2.1299999999999999E-3</c:v>
                </c:pt>
                <c:pt idx="882">
                  <c:v>-2.1299999999999999E-3</c:v>
                </c:pt>
                <c:pt idx="883">
                  <c:v>-2.1800000000000001E-3</c:v>
                </c:pt>
                <c:pt idx="884">
                  <c:v>-2.1800000000000001E-3</c:v>
                </c:pt>
                <c:pt idx="885">
                  <c:v>-2.1800000000000001E-3</c:v>
                </c:pt>
                <c:pt idx="886">
                  <c:v>-2.1800000000000001E-3</c:v>
                </c:pt>
                <c:pt idx="887">
                  <c:v>-2.1800000000000001E-3</c:v>
                </c:pt>
                <c:pt idx="888">
                  <c:v>-2.1800000000000001E-3</c:v>
                </c:pt>
                <c:pt idx="889">
                  <c:v>-2.1800000000000001E-3</c:v>
                </c:pt>
                <c:pt idx="890">
                  <c:v>-2.1800000000000001E-3</c:v>
                </c:pt>
                <c:pt idx="891">
                  <c:v>-2.1800000000000001E-3</c:v>
                </c:pt>
                <c:pt idx="892">
                  <c:v>-2.1800000000000001E-3</c:v>
                </c:pt>
                <c:pt idx="893">
                  <c:v>-2.1800000000000001E-3</c:v>
                </c:pt>
                <c:pt idx="894">
                  <c:v>-2.1800000000000001E-3</c:v>
                </c:pt>
                <c:pt idx="895">
                  <c:v>-2.1800000000000001E-3</c:v>
                </c:pt>
                <c:pt idx="896">
                  <c:v>-2.1800000000000001E-3</c:v>
                </c:pt>
                <c:pt idx="897">
                  <c:v>-2.1800000000000001E-3</c:v>
                </c:pt>
                <c:pt idx="898">
                  <c:v>-2.1800000000000001E-3</c:v>
                </c:pt>
                <c:pt idx="899">
                  <c:v>-2.1800000000000001E-3</c:v>
                </c:pt>
                <c:pt idx="900">
                  <c:v>-2.1800000000000001E-3</c:v>
                </c:pt>
                <c:pt idx="901">
                  <c:v>-2.1800000000000001E-3</c:v>
                </c:pt>
                <c:pt idx="902">
                  <c:v>-2.1800000000000001E-3</c:v>
                </c:pt>
                <c:pt idx="903">
                  <c:v>-2.1800000000000001E-3</c:v>
                </c:pt>
                <c:pt idx="904">
                  <c:v>-2.1800000000000001E-3</c:v>
                </c:pt>
                <c:pt idx="905">
                  <c:v>-2.1800000000000001E-3</c:v>
                </c:pt>
                <c:pt idx="906">
                  <c:v>-2.1800000000000001E-3</c:v>
                </c:pt>
                <c:pt idx="907">
                  <c:v>-2.1800000000000001E-3</c:v>
                </c:pt>
                <c:pt idx="908">
                  <c:v>-2.1800000000000001E-3</c:v>
                </c:pt>
                <c:pt idx="909">
                  <c:v>-2.1800000000000001E-3</c:v>
                </c:pt>
                <c:pt idx="910">
                  <c:v>-2.1800000000000001E-3</c:v>
                </c:pt>
                <c:pt idx="911">
                  <c:v>-2.1800000000000001E-3</c:v>
                </c:pt>
                <c:pt idx="912">
                  <c:v>-2.1800000000000001E-3</c:v>
                </c:pt>
                <c:pt idx="913">
                  <c:v>-2.1800000000000001E-3</c:v>
                </c:pt>
                <c:pt idx="914">
                  <c:v>-2.1800000000000001E-3</c:v>
                </c:pt>
                <c:pt idx="915">
                  <c:v>-2.1800000000000001E-3</c:v>
                </c:pt>
                <c:pt idx="916">
                  <c:v>-2.1800000000000001E-3</c:v>
                </c:pt>
                <c:pt idx="917">
                  <c:v>-2.1800000000000001E-3</c:v>
                </c:pt>
                <c:pt idx="918">
                  <c:v>-2.1800000000000001E-3</c:v>
                </c:pt>
                <c:pt idx="919">
                  <c:v>-2.1800000000000001E-3</c:v>
                </c:pt>
                <c:pt idx="920">
                  <c:v>-2.1800000000000001E-3</c:v>
                </c:pt>
                <c:pt idx="921">
                  <c:v>-2.1800000000000001E-3</c:v>
                </c:pt>
                <c:pt idx="922">
                  <c:v>-2.1800000000000001E-3</c:v>
                </c:pt>
                <c:pt idx="923">
                  <c:v>-2.1800000000000001E-3</c:v>
                </c:pt>
                <c:pt idx="924">
                  <c:v>-2.1299999999999999E-3</c:v>
                </c:pt>
                <c:pt idx="925">
                  <c:v>-2.1299999999999999E-3</c:v>
                </c:pt>
                <c:pt idx="926">
                  <c:v>-2.1299999999999999E-3</c:v>
                </c:pt>
                <c:pt idx="927">
                  <c:v>-2.1299999999999999E-3</c:v>
                </c:pt>
                <c:pt idx="928">
                  <c:v>-2.1299999999999999E-3</c:v>
                </c:pt>
                <c:pt idx="929">
                  <c:v>-2.1299999999999999E-3</c:v>
                </c:pt>
                <c:pt idx="930">
                  <c:v>-2.1299999999999999E-3</c:v>
                </c:pt>
                <c:pt idx="931">
                  <c:v>-2.1299999999999999E-3</c:v>
                </c:pt>
                <c:pt idx="932">
                  <c:v>-2.1299999999999999E-3</c:v>
                </c:pt>
                <c:pt idx="933">
                  <c:v>-2.1299999999999999E-3</c:v>
                </c:pt>
                <c:pt idx="934">
                  <c:v>-2.1299999999999999E-3</c:v>
                </c:pt>
                <c:pt idx="935">
                  <c:v>-2.1299999999999999E-3</c:v>
                </c:pt>
                <c:pt idx="936">
                  <c:v>-2.1299999999999999E-3</c:v>
                </c:pt>
                <c:pt idx="937">
                  <c:v>-2.1299999999999999E-3</c:v>
                </c:pt>
                <c:pt idx="938">
                  <c:v>-2.1299999999999999E-3</c:v>
                </c:pt>
                <c:pt idx="939">
                  <c:v>-2.1299999999999999E-3</c:v>
                </c:pt>
                <c:pt idx="940">
                  <c:v>-2.1299999999999999E-3</c:v>
                </c:pt>
                <c:pt idx="941">
                  <c:v>-2.0799999999999998E-3</c:v>
                </c:pt>
                <c:pt idx="942">
                  <c:v>-2.0799999999999998E-3</c:v>
                </c:pt>
                <c:pt idx="943">
                  <c:v>-2.0799999999999998E-3</c:v>
                </c:pt>
                <c:pt idx="944">
                  <c:v>-2.0799999999999998E-3</c:v>
                </c:pt>
                <c:pt idx="945">
                  <c:v>-2.0799999999999998E-3</c:v>
                </c:pt>
                <c:pt idx="946">
                  <c:v>-2.0799999999999998E-3</c:v>
                </c:pt>
                <c:pt idx="947">
                  <c:v>-2.0799999999999998E-3</c:v>
                </c:pt>
                <c:pt idx="948">
                  <c:v>-2.0799999999999998E-3</c:v>
                </c:pt>
                <c:pt idx="949">
                  <c:v>-2.0799999999999998E-3</c:v>
                </c:pt>
                <c:pt idx="950">
                  <c:v>-2.0799999999999998E-3</c:v>
                </c:pt>
                <c:pt idx="951">
                  <c:v>-2.0799999999999998E-3</c:v>
                </c:pt>
                <c:pt idx="952">
                  <c:v>-2.0799999999999998E-3</c:v>
                </c:pt>
                <c:pt idx="953">
                  <c:v>-2.0799999999999998E-3</c:v>
                </c:pt>
                <c:pt idx="954">
                  <c:v>-2.0200000000000001E-3</c:v>
                </c:pt>
                <c:pt idx="955">
                  <c:v>-2.0200000000000001E-3</c:v>
                </c:pt>
                <c:pt idx="956">
                  <c:v>-2.0200000000000001E-3</c:v>
                </c:pt>
                <c:pt idx="957">
                  <c:v>-2.0200000000000001E-3</c:v>
                </c:pt>
                <c:pt idx="958">
                  <c:v>-2.0200000000000001E-3</c:v>
                </c:pt>
                <c:pt idx="959">
                  <c:v>-2.0200000000000001E-3</c:v>
                </c:pt>
                <c:pt idx="960">
                  <c:v>-2.0200000000000001E-3</c:v>
                </c:pt>
                <c:pt idx="961">
                  <c:v>-2.0200000000000001E-3</c:v>
                </c:pt>
                <c:pt idx="962">
                  <c:v>-2.0200000000000001E-3</c:v>
                </c:pt>
                <c:pt idx="963">
                  <c:v>-2.0200000000000001E-3</c:v>
                </c:pt>
                <c:pt idx="964">
                  <c:v>-1.97E-3</c:v>
                </c:pt>
                <c:pt idx="965">
                  <c:v>-1.97E-3</c:v>
                </c:pt>
                <c:pt idx="966">
                  <c:v>-1.97E-3</c:v>
                </c:pt>
                <c:pt idx="967">
                  <c:v>-1.97E-3</c:v>
                </c:pt>
                <c:pt idx="968">
                  <c:v>-1.97E-3</c:v>
                </c:pt>
                <c:pt idx="969">
                  <c:v>-1.97E-3</c:v>
                </c:pt>
                <c:pt idx="970">
                  <c:v>-1.97E-3</c:v>
                </c:pt>
                <c:pt idx="971">
                  <c:v>-1.97E-3</c:v>
                </c:pt>
                <c:pt idx="972">
                  <c:v>-1.97E-3</c:v>
                </c:pt>
                <c:pt idx="973">
                  <c:v>-1.97E-3</c:v>
                </c:pt>
                <c:pt idx="974">
                  <c:v>-1.97E-3</c:v>
                </c:pt>
                <c:pt idx="975">
                  <c:v>-1.91E-3</c:v>
                </c:pt>
                <c:pt idx="976">
                  <c:v>-1.91E-3</c:v>
                </c:pt>
                <c:pt idx="977">
                  <c:v>-1.91E-3</c:v>
                </c:pt>
                <c:pt idx="978">
                  <c:v>-1.91E-3</c:v>
                </c:pt>
                <c:pt idx="979">
                  <c:v>-1.91E-3</c:v>
                </c:pt>
                <c:pt idx="980">
                  <c:v>-1.91E-3</c:v>
                </c:pt>
                <c:pt idx="981">
                  <c:v>-1.91E-3</c:v>
                </c:pt>
                <c:pt idx="982">
                  <c:v>-1.91E-3</c:v>
                </c:pt>
                <c:pt idx="983">
                  <c:v>-1.91E-3</c:v>
                </c:pt>
                <c:pt idx="984">
                  <c:v>-1.91E-3</c:v>
                </c:pt>
                <c:pt idx="985">
                  <c:v>-1.91E-3</c:v>
                </c:pt>
                <c:pt idx="986">
                  <c:v>-1.91E-3</c:v>
                </c:pt>
                <c:pt idx="987">
                  <c:v>-1.91E-3</c:v>
                </c:pt>
                <c:pt idx="988">
                  <c:v>-1.8600000000000001E-3</c:v>
                </c:pt>
                <c:pt idx="989">
                  <c:v>-1.8600000000000001E-3</c:v>
                </c:pt>
                <c:pt idx="990">
                  <c:v>-1.8600000000000001E-3</c:v>
                </c:pt>
                <c:pt idx="991">
                  <c:v>-1.8600000000000001E-3</c:v>
                </c:pt>
                <c:pt idx="992">
                  <c:v>-1.8600000000000001E-3</c:v>
                </c:pt>
                <c:pt idx="993">
                  <c:v>-1.8600000000000001E-3</c:v>
                </c:pt>
                <c:pt idx="994">
                  <c:v>-1.8600000000000001E-3</c:v>
                </c:pt>
                <c:pt idx="995">
                  <c:v>-1.8600000000000001E-3</c:v>
                </c:pt>
                <c:pt idx="996">
                  <c:v>-1.8600000000000001E-3</c:v>
                </c:pt>
                <c:pt idx="997">
                  <c:v>-1.8600000000000001E-3</c:v>
                </c:pt>
                <c:pt idx="998">
                  <c:v>-1.8600000000000001E-3</c:v>
                </c:pt>
                <c:pt idx="999">
                  <c:v>-1.8600000000000001E-3</c:v>
                </c:pt>
                <c:pt idx="1000">
                  <c:v>-1.8600000000000001E-3</c:v>
                </c:pt>
                <c:pt idx="1001">
                  <c:v>-1.8600000000000001E-3</c:v>
                </c:pt>
                <c:pt idx="1002">
                  <c:v>-1.8600000000000001E-3</c:v>
                </c:pt>
                <c:pt idx="1003">
                  <c:v>-1.8600000000000001E-3</c:v>
                </c:pt>
                <c:pt idx="1004">
                  <c:v>-1.8600000000000001E-3</c:v>
                </c:pt>
                <c:pt idx="1005">
                  <c:v>-1.8600000000000001E-3</c:v>
                </c:pt>
                <c:pt idx="1006">
                  <c:v>-1.8600000000000001E-3</c:v>
                </c:pt>
                <c:pt idx="1007">
                  <c:v>-1.8600000000000001E-3</c:v>
                </c:pt>
                <c:pt idx="1008">
                  <c:v>-1.8600000000000001E-3</c:v>
                </c:pt>
                <c:pt idx="1009">
                  <c:v>-1.8600000000000001E-3</c:v>
                </c:pt>
                <c:pt idx="1010">
                  <c:v>-1.8600000000000001E-3</c:v>
                </c:pt>
                <c:pt idx="1011">
                  <c:v>-1.8600000000000001E-3</c:v>
                </c:pt>
                <c:pt idx="1012">
                  <c:v>-1.8600000000000001E-3</c:v>
                </c:pt>
                <c:pt idx="1013">
                  <c:v>-1.8600000000000001E-3</c:v>
                </c:pt>
                <c:pt idx="1014">
                  <c:v>-1.8600000000000001E-3</c:v>
                </c:pt>
                <c:pt idx="1015">
                  <c:v>-1.8600000000000001E-3</c:v>
                </c:pt>
                <c:pt idx="1016">
                  <c:v>-1.8600000000000001E-3</c:v>
                </c:pt>
                <c:pt idx="1017">
                  <c:v>-1.8600000000000001E-3</c:v>
                </c:pt>
                <c:pt idx="1018">
                  <c:v>-1.8600000000000001E-3</c:v>
                </c:pt>
                <c:pt idx="1019">
                  <c:v>-1.8600000000000001E-3</c:v>
                </c:pt>
                <c:pt idx="1020">
                  <c:v>-1.8600000000000001E-3</c:v>
                </c:pt>
                <c:pt idx="1021">
                  <c:v>-1.8600000000000001E-3</c:v>
                </c:pt>
                <c:pt idx="1022">
                  <c:v>-1.8600000000000001E-3</c:v>
                </c:pt>
                <c:pt idx="1023">
                  <c:v>-1.8600000000000001E-3</c:v>
                </c:pt>
                <c:pt idx="1024">
                  <c:v>-1.8600000000000001E-3</c:v>
                </c:pt>
                <c:pt idx="1025">
                  <c:v>-1.8600000000000001E-3</c:v>
                </c:pt>
                <c:pt idx="1026">
                  <c:v>-1.8600000000000001E-3</c:v>
                </c:pt>
                <c:pt idx="1027">
                  <c:v>-1.8600000000000001E-3</c:v>
                </c:pt>
                <c:pt idx="1028">
                  <c:v>-1.8600000000000001E-3</c:v>
                </c:pt>
                <c:pt idx="1029">
                  <c:v>-1.8600000000000001E-3</c:v>
                </c:pt>
                <c:pt idx="1030">
                  <c:v>-1.8600000000000001E-3</c:v>
                </c:pt>
                <c:pt idx="1031">
                  <c:v>-1.8600000000000001E-3</c:v>
                </c:pt>
                <c:pt idx="1032">
                  <c:v>-1.8600000000000001E-3</c:v>
                </c:pt>
                <c:pt idx="1033">
                  <c:v>-1.8600000000000001E-3</c:v>
                </c:pt>
                <c:pt idx="1034">
                  <c:v>-1.8600000000000001E-3</c:v>
                </c:pt>
                <c:pt idx="1035">
                  <c:v>-1.91E-3</c:v>
                </c:pt>
                <c:pt idx="1036">
                  <c:v>-1.91E-3</c:v>
                </c:pt>
                <c:pt idx="1037">
                  <c:v>-1.91E-3</c:v>
                </c:pt>
                <c:pt idx="1038">
                  <c:v>-1.91E-3</c:v>
                </c:pt>
                <c:pt idx="1039">
                  <c:v>-1.91E-3</c:v>
                </c:pt>
                <c:pt idx="1040">
                  <c:v>-1.91E-3</c:v>
                </c:pt>
                <c:pt idx="1041">
                  <c:v>-1.91E-3</c:v>
                </c:pt>
                <c:pt idx="1042">
                  <c:v>-1.91E-3</c:v>
                </c:pt>
                <c:pt idx="1043">
                  <c:v>-1.91E-3</c:v>
                </c:pt>
                <c:pt idx="1044">
                  <c:v>-1.91E-3</c:v>
                </c:pt>
                <c:pt idx="1045">
                  <c:v>-1.91E-3</c:v>
                </c:pt>
                <c:pt idx="1046">
                  <c:v>-1.91E-3</c:v>
                </c:pt>
                <c:pt idx="1047">
                  <c:v>-1.91E-3</c:v>
                </c:pt>
                <c:pt idx="1048">
                  <c:v>-1.91E-3</c:v>
                </c:pt>
                <c:pt idx="1049">
                  <c:v>-1.97E-3</c:v>
                </c:pt>
                <c:pt idx="1050">
                  <c:v>-1.97E-3</c:v>
                </c:pt>
                <c:pt idx="1051">
                  <c:v>-1.97E-3</c:v>
                </c:pt>
                <c:pt idx="1052">
                  <c:v>-1.97E-3</c:v>
                </c:pt>
                <c:pt idx="1053">
                  <c:v>-1.97E-3</c:v>
                </c:pt>
                <c:pt idx="1054">
                  <c:v>-1.97E-3</c:v>
                </c:pt>
                <c:pt idx="1055">
                  <c:v>-1.97E-3</c:v>
                </c:pt>
                <c:pt idx="1056">
                  <c:v>-1.97E-3</c:v>
                </c:pt>
                <c:pt idx="1057">
                  <c:v>-1.97E-3</c:v>
                </c:pt>
                <c:pt idx="1058">
                  <c:v>-1.97E-3</c:v>
                </c:pt>
                <c:pt idx="1059">
                  <c:v>-1.97E-3</c:v>
                </c:pt>
                <c:pt idx="1060">
                  <c:v>-1.97E-3</c:v>
                </c:pt>
                <c:pt idx="1061">
                  <c:v>-1.97E-3</c:v>
                </c:pt>
                <c:pt idx="1062">
                  <c:v>-2.0200000000000001E-3</c:v>
                </c:pt>
                <c:pt idx="1063">
                  <c:v>-2.0200000000000001E-3</c:v>
                </c:pt>
                <c:pt idx="1064">
                  <c:v>-2.0200000000000001E-3</c:v>
                </c:pt>
                <c:pt idx="1065">
                  <c:v>-2.0200000000000001E-3</c:v>
                </c:pt>
                <c:pt idx="1066">
                  <c:v>-2.0200000000000001E-3</c:v>
                </c:pt>
                <c:pt idx="1067">
                  <c:v>-2.0200000000000001E-3</c:v>
                </c:pt>
                <c:pt idx="1068">
                  <c:v>-2.0200000000000001E-3</c:v>
                </c:pt>
                <c:pt idx="1069">
                  <c:v>-2.0200000000000001E-3</c:v>
                </c:pt>
                <c:pt idx="1070">
                  <c:v>-2.0200000000000001E-3</c:v>
                </c:pt>
                <c:pt idx="1071">
                  <c:v>-2.0200000000000001E-3</c:v>
                </c:pt>
                <c:pt idx="1072">
                  <c:v>-2.0200000000000001E-3</c:v>
                </c:pt>
                <c:pt idx="1073">
                  <c:v>-2.0200000000000001E-3</c:v>
                </c:pt>
                <c:pt idx="1074">
                  <c:v>-2.0200000000000001E-3</c:v>
                </c:pt>
                <c:pt idx="1075">
                  <c:v>-2.0200000000000001E-3</c:v>
                </c:pt>
                <c:pt idx="1076">
                  <c:v>-2.0200000000000001E-3</c:v>
                </c:pt>
                <c:pt idx="1077">
                  <c:v>-2.0200000000000001E-3</c:v>
                </c:pt>
                <c:pt idx="1078">
                  <c:v>-2.0200000000000001E-3</c:v>
                </c:pt>
                <c:pt idx="1079">
                  <c:v>-2.0200000000000001E-3</c:v>
                </c:pt>
                <c:pt idx="1080">
                  <c:v>-2.0200000000000001E-3</c:v>
                </c:pt>
                <c:pt idx="1081">
                  <c:v>-2.0799999999999998E-3</c:v>
                </c:pt>
                <c:pt idx="1082">
                  <c:v>-2.0799999999999998E-3</c:v>
                </c:pt>
                <c:pt idx="1083">
                  <c:v>-2.0799999999999998E-3</c:v>
                </c:pt>
                <c:pt idx="1084">
                  <c:v>-2.0799999999999998E-3</c:v>
                </c:pt>
                <c:pt idx="1085">
                  <c:v>-2.0799999999999998E-3</c:v>
                </c:pt>
                <c:pt idx="1086">
                  <c:v>-2.0799999999999998E-3</c:v>
                </c:pt>
                <c:pt idx="1087">
                  <c:v>-2.0799999999999998E-3</c:v>
                </c:pt>
                <c:pt idx="1088">
                  <c:v>-2.0799999999999998E-3</c:v>
                </c:pt>
                <c:pt idx="1089">
                  <c:v>-2.0799999999999998E-3</c:v>
                </c:pt>
                <c:pt idx="1090">
                  <c:v>-2.0799999999999998E-3</c:v>
                </c:pt>
                <c:pt idx="1091">
                  <c:v>-2.0799999999999998E-3</c:v>
                </c:pt>
                <c:pt idx="1092">
                  <c:v>-2.0799999999999998E-3</c:v>
                </c:pt>
                <c:pt idx="1093">
                  <c:v>-2.0799999999999998E-3</c:v>
                </c:pt>
                <c:pt idx="1094">
                  <c:v>-2.0799999999999998E-3</c:v>
                </c:pt>
                <c:pt idx="1095">
                  <c:v>-2.0799999999999998E-3</c:v>
                </c:pt>
                <c:pt idx="1096">
                  <c:v>-2.0799999999999998E-3</c:v>
                </c:pt>
                <c:pt idx="1097">
                  <c:v>-2.0799999999999998E-3</c:v>
                </c:pt>
                <c:pt idx="1098">
                  <c:v>-2.0799999999999998E-3</c:v>
                </c:pt>
                <c:pt idx="1099">
                  <c:v>-2.0200000000000001E-3</c:v>
                </c:pt>
                <c:pt idx="1100">
                  <c:v>-2.0200000000000001E-3</c:v>
                </c:pt>
                <c:pt idx="1101">
                  <c:v>-2.0200000000000001E-3</c:v>
                </c:pt>
                <c:pt idx="1102">
                  <c:v>-2.0200000000000001E-3</c:v>
                </c:pt>
                <c:pt idx="1103">
                  <c:v>-2.0200000000000001E-3</c:v>
                </c:pt>
                <c:pt idx="1104">
                  <c:v>-2.0200000000000001E-3</c:v>
                </c:pt>
                <c:pt idx="1105">
                  <c:v>-2.0200000000000001E-3</c:v>
                </c:pt>
                <c:pt idx="1106">
                  <c:v>-2.0200000000000001E-3</c:v>
                </c:pt>
                <c:pt idx="1107">
                  <c:v>-2.0200000000000001E-3</c:v>
                </c:pt>
                <c:pt idx="1108">
                  <c:v>-2.0200000000000001E-3</c:v>
                </c:pt>
                <c:pt idx="1109">
                  <c:v>-2.0200000000000001E-3</c:v>
                </c:pt>
                <c:pt idx="1110">
                  <c:v>-2.0200000000000001E-3</c:v>
                </c:pt>
                <c:pt idx="1111">
                  <c:v>-2.0200000000000001E-3</c:v>
                </c:pt>
                <c:pt idx="1112">
                  <c:v>-2.0200000000000001E-3</c:v>
                </c:pt>
                <c:pt idx="1113">
                  <c:v>-2.0200000000000001E-3</c:v>
                </c:pt>
                <c:pt idx="1114">
                  <c:v>-2.0200000000000001E-3</c:v>
                </c:pt>
                <c:pt idx="1115">
                  <c:v>-2.0200000000000001E-3</c:v>
                </c:pt>
                <c:pt idx="1116">
                  <c:v>-2.0200000000000001E-3</c:v>
                </c:pt>
                <c:pt idx="1117">
                  <c:v>-1.97E-3</c:v>
                </c:pt>
                <c:pt idx="1118">
                  <c:v>-1.97E-3</c:v>
                </c:pt>
                <c:pt idx="1119">
                  <c:v>-1.97E-3</c:v>
                </c:pt>
                <c:pt idx="1120">
                  <c:v>-1.97E-3</c:v>
                </c:pt>
                <c:pt idx="1121">
                  <c:v>-1.97E-3</c:v>
                </c:pt>
                <c:pt idx="1122">
                  <c:v>-1.97E-3</c:v>
                </c:pt>
                <c:pt idx="1123">
                  <c:v>-1.97E-3</c:v>
                </c:pt>
                <c:pt idx="1124">
                  <c:v>-1.97E-3</c:v>
                </c:pt>
                <c:pt idx="1125">
                  <c:v>-1.97E-3</c:v>
                </c:pt>
                <c:pt idx="1126">
                  <c:v>-1.97E-3</c:v>
                </c:pt>
                <c:pt idx="1127">
                  <c:v>-1.97E-3</c:v>
                </c:pt>
                <c:pt idx="1128">
                  <c:v>-1.97E-3</c:v>
                </c:pt>
                <c:pt idx="1129">
                  <c:v>-1.91E-3</c:v>
                </c:pt>
                <c:pt idx="1130">
                  <c:v>-1.91E-3</c:v>
                </c:pt>
                <c:pt idx="1131">
                  <c:v>-1.91E-3</c:v>
                </c:pt>
                <c:pt idx="1132">
                  <c:v>-1.91E-3</c:v>
                </c:pt>
                <c:pt idx="1133">
                  <c:v>-1.91E-3</c:v>
                </c:pt>
                <c:pt idx="1134">
                  <c:v>-1.91E-3</c:v>
                </c:pt>
                <c:pt idx="1135">
                  <c:v>-1.91E-3</c:v>
                </c:pt>
                <c:pt idx="1136">
                  <c:v>-1.91E-3</c:v>
                </c:pt>
                <c:pt idx="1137">
                  <c:v>-1.91E-3</c:v>
                </c:pt>
                <c:pt idx="1138">
                  <c:v>-1.91E-3</c:v>
                </c:pt>
                <c:pt idx="1139">
                  <c:v>-1.91E-3</c:v>
                </c:pt>
                <c:pt idx="1140">
                  <c:v>-1.91E-3</c:v>
                </c:pt>
                <c:pt idx="1141">
                  <c:v>-1.8600000000000001E-3</c:v>
                </c:pt>
                <c:pt idx="1142">
                  <c:v>-1.8600000000000001E-3</c:v>
                </c:pt>
                <c:pt idx="1143">
                  <c:v>-1.8600000000000001E-3</c:v>
                </c:pt>
                <c:pt idx="1144">
                  <c:v>-1.8600000000000001E-3</c:v>
                </c:pt>
                <c:pt idx="1145">
                  <c:v>-1.8600000000000001E-3</c:v>
                </c:pt>
                <c:pt idx="1146">
                  <c:v>-1.8600000000000001E-3</c:v>
                </c:pt>
                <c:pt idx="1147">
                  <c:v>-1.8600000000000001E-3</c:v>
                </c:pt>
                <c:pt idx="1148">
                  <c:v>-1.8600000000000001E-3</c:v>
                </c:pt>
                <c:pt idx="1149">
                  <c:v>-1.8600000000000001E-3</c:v>
                </c:pt>
                <c:pt idx="1150">
                  <c:v>-1.8600000000000001E-3</c:v>
                </c:pt>
                <c:pt idx="1151">
                  <c:v>-1.8600000000000001E-3</c:v>
                </c:pt>
                <c:pt idx="1152">
                  <c:v>-1.8600000000000001E-3</c:v>
                </c:pt>
                <c:pt idx="1153">
                  <c:v>-1.8600000000000001E-3</c:v>
                </c:pt>
                <c:pt idx="1154">
                  <c:v>-1.8600000000000001E-3</c:v>
                </c:pt>
                <c:pt idx="1155">
                  <c:v>-1.8600000000000001E-3</c:v>
                </c:pt>
                <c:pt idx="1156">
                  <c:v>-1.8600000000000001E-3</c:v>
                </c:pt>
                <c:pt idx="1157">
                  <c:v>-1.8E-3</c:v>
                </c:pt>
                <c:pt idx="1158">
                  <c:v>-1.8E-3</c:v>
                </c:pt>
                <c:pt idx="1159">
                  <c:v>-1.8E-3</c:v>
                </c:pt>
                <c:pt idx="1160">
                  <c:v>-1.8E-3</c:v>
                </c:pt>
                <c:pt idx="1161">
                  <c:v>-1.8E-3</c:v>
                </c:pt>
                <c:pt idx="1162">
                  <c:v>-1.8E-3</c:v>
                </c:pt>
                <c:pt idx="1163">
                  <c:v>-1.8E-3</c:v>
                </c:pt>
                <c:pt idx="1164">
                  <c:v>-1.8E-3</c:v>
                </c:pt>
                <c:pt idx="1165">
                  <c:v>-1.8E-3</c:v>
                </c:pt>
                <c:pt idx="1166">
                  <c:v>-1.8E-3</c:v>
                </c:pt>
                <c:pt idx="1167">
                  <c:v>-1.8E-3</c:v>
                </c:pt>
                <c:pt idx="1168">
                  <c:v>-1.8E-3</c:v>
                </c:pt>
                <c:pt idx="1169">
                  <c:v>-1.8E-3</c:v>
                </c:pt>
                <c:pt idx="1170">
                  <c:v>-1.8E-3</c:v>
                </c:pt>
                <c:pt idx="1171">
                  <c:v>-1.8E-3</c:v>
                </c:pt>
                <c:pt idx="1172">
                  <c:v>-1.8E-3</c:v>
                </c:pt>
                <c:pt idx="1173">
                  <c:v>-1.8E-3</c:v>
                </c:pt>
                <c:pt idx="1174">
                  <c:v>-1.8E-3</c:v>
                </c:pt>
                <c:pt idx="1175">
                  <c:v>-1.8E-3</c:v>
                </c:pt>
                <c:pt idx="1176">
                  <c:v>-1.8600000000000001E-3</c:v>
                </c:pt>
                <c:pt idx="1177">
                  <c:v>-1.8600000000000001E-3</c:v>
                </c:pt>
                <c:pt idx="1178">
                  <c:v>-1.8600000000000001E-3</c:v>
                </c:pt>
                <c:pt idx="1179">
                  <c:v>-1.8600000000000001E-3</c:v>
                </c:pt>
                <c:pt idx="1180">
                  <c:v>-1.8600000000000001E-3</c:v>
                </c:pt>
                <c:pt idx="1181">
                  <c:v>-1.8600000000000001E-3</c:v>
                </c:pt>
                <c:pt idx="1182">
                  <c:v>-1.8600000000000001E-3</c:v>
                </c:pt>
                <c:pt idx="1183">
                  <c:v>-1.8600000000000001E-3</c:v>
                </c:pt>
                <c:pt idx="1184">
                  <c:v>-1.8600000000000001E-3</c:v>
                </c:pt>
                <c:pt idx="1185">
                  <c:v>-1.8600000000000001E-3</c:v>
                </c:pt>
                <c:pt idx="1186">
                  <c:v>-1.8600000000000001E-3</c:v>
                </c:pt>
                <c:pt idx="1187">
                  <c:v>-1.8600000000000001E-3</c:v>
                </c:pt>
                <c:pt idx="1188">
                  <c:v>-1.8600000000000001E-3</c:v>
                </c:pt>
                <c:pt idx="1189">
                  <c:v>-1.91E-3</c:v>
                </c:pt>
                <c:pt idx="1190">
                  <c:v>-1.91E-3</c:v>
                </c:pt>
                <c:pt idx="1191">
                  <c:v>-1.91E-3</c:v>
                </c:pt>
                <c:pt idx="1192">
                  <c:v>-1.91E-3</c:v>
                </c:pt>
                <c:pt idx="1193">
                  <c:v>-1.91E-3</c:v>
                </c:pt>
                <c:pt idx="1194">
                  <c:v>-1.91E-3</c:v>
                </c:pt>
                <c:pt idx="1195">
                  <c:v>-1.91E-3</c:v>
                </c:pt>
                <c:pt idx="1196">
                  <c:v>-1.91E-3</c:v>
                </c:pt>
                <c:pt idx="1197">
                  <c:v>-1.91E-3</c:v>
                </c:pt>
                <c:pt idx="1198">
                  <c:v>-1.97E-3</c:v>
                </c:pt>
                <c:pt idx="1199">
                  <c:v>-1.97E-3</c:v>
                </c:pt>
                <c:pt idx="1200">
                  <c:v>-1.97E-3</c:v>
                </c:pt>
                <c:pt idx="1201">
                  <c:v>-1.97E-3</c:v>
                </c:pt>
                <c:pt idx="1202">
                  <c:v>-1.97E-3</c:v>
                </c:pt>
                <c:pt idx="1203">
                  <c:v>-1.97E-3</c:v>
                </c:pt>
                <c:pt idx="1204">
                  <c:v>-1.97E-3</c:v>
                </c:pt>
                <c:pt idx="1205">
                  <c:v>-2.0200000000000001E-3</c:v>
                </c:pt>
                <c:pt idx="1206">
                  <c:v>-2.0200000000000001E-3</c:v>
                </c:pt>
                <c:pt idx="1207">
                  <c:v>-2.0200000000000001E-3</c:v>
                </c:pt>
                <c:pt idx="1208">
                  <c:v>-2.0200000000000001E-3</c:v>
                </c:pt>
                <c:pt idx="1209">
                  <c:v>-2.0200000000000001E-3</c:v>
                </c:pt>
                <c:pt idx="1210">
                  <c:v>-2.0200000000000001E-3</c:v>
                </c:pt>
                <c:pt idx="1211">
                  <c:v>-2.0799999999999998E-3</c:v>
                </c:pt>
                <c:pt idx="1212">
                  <c:v>-2.0799999999999998E-3</c:v>
                </c:pt>
                <c:pt idx="1213">
                  <c:v>-2.0799999999999998E-3</c:v>
                </c:pt>
                <c:pt idx="1214">
                  <c:v>-2.0799999999999998E-3</c:v>
                </c:pt>
                <c:pt idx="1215">
                  <c:v>-2.0799999999999998E-3</c:v>
                </c:pt>
                <c:pt idx="1216">
                  <c:v>-2.0799999999999998E-3</c:v>
                </c:pt>
                <c:pt idx="1217">
                  <c:v>-2.1299999999999999E-3</c:v>
                </c:pt>
                <c:pt idx="1218">
                  <c:v>-2.1299999999999999E-3</c:v>
                </c:pt>
                <c:pt idx="1219">
                  <c:v>-2.1299999999999999E-3</c:v>
                </c:pt>
                <c:pt idx="1220">
                  <c:v>-2.1299999999999999E-3</c:v>
                </c:pt>
                <c:pt idx="1221">
                  <c:v>-2.1299999999999999E-3</c:v>
                </c:pt>
                <c:pt idx="1222">
                  <c:v>-2.1299999999999999E-3</c:v>
                </c:pt>
                <c:pt idx="1223">
                  <c:v>-2.1800000000000001E-3</c:v>
                </c:pt>
                <c:pt idx="1224">
                  <c:v>-2.1800000000000001E-3</c:v>
                </c:pt>
                <c:pt idx="1225">
                  <c:v>-2.1800000000000001E-3</c:v>
                </c:pt>
                <c:pt idx="1226">
                  <c:v>-2.1800000000000001E-3</c:v>
                </c:pt>
                <c:pt idx="1227">
                  <c:v>-2.1800000000000001E-3</c:v>
                </c:pt>
                <c:pt idx="1228">
                  <c:v>-2.1800000000000001E-3</c:v>
                </c:pt>
                <c:pt idx="1229">
                  <c:v>-2.2399999999999998E-3</c:v>
                </c:pt>
                <c:pt idx="1230">
                  <c:v>-2.2399999999999998E-3</c:v>
                </c:pt>
                <c:pt idx="1231">
                  <c:v>-2.2399999999999998E-3</c:v>
                </c:pt>
                <c:pt idx="1232">
                  <c:v>-2.2399999999999998E-3</c:v>
                </c:pt>
                <c:pt idx="1233">
                  <c:v>-2.2399999999999998E-3</c:v>
                </c:pt>
                <c:pt idx="1234">
                  <c:v>-2.2399999999999998E-3</c:v>
                </c:pt>
                <c:pt idx="1235">
                  <c:v>-2.2399999999999998E-3</c:v>
                </c:pt>
                <c:pt idx="1236">
                  <c:v>-2.2899999999999999E-3</c:v>
                </c:pt>
                <c:pt idx="1237">
                  <c:v>-2.2899999999999999E-3</c:v>
                </c:pt>
                <c:pt idx="1238">
                  <c:v>-2.2899999999999999E-3</c:v>
                </c:pt>
                <c:pt idx="1239">
                  <c:v>-2.2899999999999999E-3</c:v>
                </c:pt>
                <c:pt idx="1240">
                  <c:v>-2.2899999999999999E-3</c:v>
                </c:pt>
                <c:pt idx="1241">
                  <c:v>-2.2899999999999999E-3</c:v>
                </c:pt>
                <c:pt idx="1242">
                  <c:v>-2.2899999999999999E-3</c:v>
                </c:pt>
                <c:pt idx="1243">
                  <c:v>-2.2899999999999999E-3</c:v>
                </c:pt>
                <c:pt idx="1244">
                  <c:v>-2.3500000000000001E-3</c:v>
                </c:pt>
                <c:pt idx="1245">
                  <c:v>-2.3500000000000001E-3</c:v>
                </c:pt>
                <c:pt idx="1246">
                  <c:v>-2.3500000000000001E-3</c:v>
                </c:pt>
                <c:pt idx="1247">
                  <c:v>-2.3500000000000001E-3</c:v>
                </c:pt>
                <c:pt idx="1248">
                  <c:v>-2.3500000000000001E-3</c:v>
                </c:pt>
                <c:pt idx="1249">
                  <c:v>-2.3500000000000001E-3</c:v>
                </c:pt>
                <c:pt idx="1250">
                  <c:v>-2.3500000000000001E-3</c:v>
                </c:pt>
                <c:pt idx="1251">
                  <c:v>-2.3500000000000001E-3</c:v>
                </c:pt>
                <c:pt idx="1252">
                  <c:v>-2.3500000000000001E-3</c:v>
                </c:pt>
                <c:pt idx="1253">
                  <c:v>-2.3500000000000001E-3</c:v>
                </c:pt>
                <c:pt idx="1254">
                  <c:v>-2.3500000000000001E-3</c:v>
                </c:pt>
                <c:pt idx="1255">
                  <c:v>-2.3999999999999998E-3</c:v>
                </c:pt>
                <c:pt idx="1256">
                  <c:v>-2.3999999999999998E-3</c:v>
                </c:pt>
                <c:pt idx="1257">
                  <c:v>-2.3999999999999998E-3</c:v>
                </c:pt>
                <c:pt idx="1258">
                  <c:v>-2.3999999999999998E-3</c:v>
                </c:pt>
                <c:pt idx="1259">
                  <c:v>-2.3999999999999998E-3</c:v>
                </c:pt>
                <c:pt idx="1260">
                  <c:v>-2.3999999999999998E-3</c:v>
                </c:pt>
                <c:pt idx="1261">
                  <c:v>-2.3999999999999998E-3</c:v>
                </c:pt>
                <c:pt idx="1262">
                  <c:v>-2.3999999999999998E-3</c:v>
                </c:pt>
                <c:pt idx="1263">
                  <c:v>-2.3999999999999998E-3</c:v>
                </c:pt>
                <c:pt idx="1264">
                  <c:v>-2.3999999999999998E-3</c:v>
                </c:pt>
                <c:pt idx="1265">
                  <c:v>-2.3999999999999998E-3</c:v>
                </c:pt>
                <c:pt idx="1266">
                  <c:v>-2.3999999999999998E-3</c:v>
                </c:pt>
                <c:pt idx="1267">
                  <c:v>-2.3999999999999998E-3</c:v>
                </c:pt>
                <c:pt idx="1268">
                  <c:v>-2.3999999999999998E-3</c:v>
                </c:pt>
                <c:pt idx="1269">
                  <c:v>-2.3999999999999998E-3</c:v>
                </c:pt>
                <c:pt idx="1270">
                  <c:v>-2.3999999999999998E-3</c:v>
                </c:pt>
                <c:pt idx="1271">
                  <c:v>-2.3999999999999998E-3</c:v>
                </c:pt>
                <c:pt idx="1272">
                  <c:v>-2.3999999999999998E-3</c:v>
                </c:pt>
                <c:pt idx="1273">
                  <c:v>-2.3999999999999998E-3</c:v>
                </c:pt>
                <c:pt idx="1274">
                  <c:v>-2.3999999999999998E-3</c:v>
                </c:pt>
                <c:pt idx="1275">
                  <c:v>-2.3999999999999998E-3</c:v>
                </c:pt>
                <c:pt idx="1276">
                  <c:v>-2.3999999999999998E-3</c:v>
                </c:pt>
                <c:pt idx="1277">
                  <c:v>-2.3999999999999998E-3</c:v>
                </c:pt>
                <c:pt idx="1278">
                  <c:v>-2.3500000000000001E-3</c:v>
                </c:pt>
                <c:pt idx="1279">
                  <c:v>-2.3500000000000001E-3</c:v>
                </c:pt>
                <c:pt idx="1280">
                  <c:v>-2.3500000000000001E-3</c:v>
                </c:pt>
                <c:pt idx="1281">
                  <c:v>-2.3500000000000001E-3</c:v>
                </c:pt>
                <c:pt idx="1282">
                  <c:v>-2.3500000000000001E-3</c:v>
                </c:pt>
                <c:pt idx="1283">
                  <c:v>-2.3500000000000001E-3</c:v>
                </c:pt>
                <c:pt idx="1284">
                  <c:v>-2.3500000000000001E-3</c:v>
                </c:pt>
                <c:pt idx="1285">
                  <c:v>-2.3500000000000001E-3</c:v>
                </c:pt>
                <c:pt idx="1286">
                  <c:v>-2.3500000000000001E-3</c:v>
                </c:pt>
                <c:pt idx="1287">
                  <c:v>-2.3500000000000001E-3</c:v>
                </c:pt>
                <c:pt idx="1288">
                  <c:v>-2.3500000000000001E-3</c:v>
                </c:pt>
                <c:pt idx="1289">
                  <c:v>-2.2899999999999999E-3</c:v>
                </c:pt>
                <c:pt idx="1290">
                  <c:v>-2.2899999999999999E-3</c:v>
                </c:pt>
                <c:pt idx="1291">
                  <c:v>-2.2899999999999999E-3</c:v>
                </c:pt>
                <c:pt idx="1292">
                  <c:v>-2.2899999999999999E-3</c:v>
                </c:pt>
                <c:pt idx="1293">
                  <c:v>-2.2899999999999999E-3</c:v>
                </c:pt>
                <c:pt idx="1294">
                  <c:v>-2.2899999999999999E-3</c:v>
                </c:pt>
                <c:pt idx="1295">
                  <c:v>-2.2899999999999999E-3</c:v>
                </c:pt>
                <c:pt idx="1296">
                  <c:v>-2.2899999999999999E-3</c:v>
                </c:pt>
                <c:pt idx="1297">
                  <c:v>-2.2399999999999998E-3</c:v>
                </c:pt>
                <c:pt idx="1298">
                  <c:v>-2.2399999999999998E-3</c:v>
                </c:pt>
                <c:pt idx="1299">
                  <c:v>-2.2399999999999998E-3</c:v>
                </c:pt>
                <c:pt idx="1300">
                  <c:v>-2.2399999999999998E-3</c:v>
                </c:pt>
                <c:pt idx="1301">
                  <c:v>-2.2399999999999998E-3</c:v>
                </c:pt>
                <c:pt idx="1302">
                  <c:v>-2.2399999999999998E-3</c:v>
                </c:pt>
                <c:pt idx="1303">
                  <c:v>-2.2399999999999998E-3</c:v>
                </c:pt>
                <c:pt idx="1304">
                  <c:v>-2.1800000000000001E-3</c:v>
                </c:pt>
                <c:pt idx="1305">
                  <c:v>-2.1800000000000001E-3</c:v>
                </c:pt>
                <c:pt idx="1306">
                  <c:v>-2.1800000000000001E-3</c:v>
                </c:pt>
                <c:pt idx="1307">
                  <c:v>-2.1800000000000001E-3</c:v>
                </c:pt>
                <c:pt idx="1308">
                  <c:v>-2.1800000000000001E-3</c:v>
                </c:pt>
                <c:pt idx="1309">
                  <c:v>-2.1800000000000001E-3</c:v>
                </c:pt>
                <c:pt idx="1310">
                  <c:v>-2.1299999999999999E-3</c:v>
                </c:pt>
                <c:pt idx="1311">
                  <c:v>-2.1299999999999999E-3</c:v>
                </c:pt>
                <c:pt idx="1312">
                  <c:v>-2.1299999999999999E-3</c:v>
                </c:pt>
                <c:pt idx="1313">
                  <c:v>-2.1299999999999999E-3</c:v>
                </c:pt>
                <c:pt idx="1314">
                  <c:v>-2.1299999999999999E-3</c:v>
                </c:pt>
                <c:pt idx="1315">
                  <c:v>-2.1299999999999999E-3</c:v>
                </c:pt>
                <c:pt idx="1316">
                  <c:v>-2.1299999999999999E-3</c:v>
                </c:pt>
                <c:pt idx="1317">
                  <c:v>-2.0799999999999998E-3</c:v>
                </c:pt>
                <c:pt idx="1318">
                  <c:v>-2.0799999999999998E-3</c:v>
                </c:pt>
                <c:pt idx="1319">
                  <c:v>-2.0799999999999998E-3</c:v>
                </c:pt>
                <c:pt idx="1320">
                  <c:v>-2.0799999999999998E-3</c:v>
                </c:pt>
                <c:pt idx="1321">
                  <c:v>-2.0799999999999998E-3</c:v>
                </c:pt>
                <c:pt idx="1322">
                  <c:v>-2.0799999999999998E-3</c:v>
                </c:pt>
                <c:pt idx="1323">
                  <c:v>-2.0799999999999998E-3</c:v>
                </c:pt>
                <c:pt idx="1324">
                  <c:v>-2.0200000000000001E-3</c:v>
                </c:pt>
                <c:pt idx="1325">
                  <c:v>-2.0200000000000001E-3</c:v>
                </c:pt>
                <c:pt idx="1326">
                  <c:v>-2.0200000000000001E-3</c:v>
                </c:pt>
                <c:pt idx="1327">
                  <c:v>-2.0200000000000001E-3</c:v>
                </c:pt>
                <c:pt idx="1328">
                  <c:v>-2.0200000000000001E-3</c:v>
                </c:pt>
                <c:pt idx="1329">
                  <c:v>-2.0200000000000001E-3</c:v>
                </c:pt>
                <c:pt idx="1330">
                  <c:v>-2.0200000000000001E-3</c:v>
                </c:pt>
                <c:pt idx="1331">
                  <c:v>-2.0200000000000001E-3</c:v>
                </c:pt>
                <c:pt idx="1332">
                  <c:v>-1.97E-3</c:v>
                </c:pt>
                <c:pt idx="1333">
                  <c:v>-1.97E-3</c:v>
                </c:pt>
                <c:pt idx="1334">
                  <c:v>-1.97E-3</c:v>
                </c:pt>
                <c:pt idx="1335">
                  <c:v>-1.97E-3</c:v>
                </c:pt>
                <c:pt idx="1336">
                  <c:v>-1.97E-3</c:v>
                </c:pt>
                <c:pt idx="1337">
                  <c:v>-1.97E-3</c:v>
                </c:pt>
                <c:pt idx="1338">
                  <c:v>-1.97E-3</c:v>
                </c:pt>
                <c:pt idx="1339">
                  <c:v>-1.97E-3</c:v>
                </c:pt>
                <c:pt idx="1340">
                  <c:v>-1.97E-3</c:v>
                </c:pt>
                <c:pt idx="1341">
                  <c:v>-1.97E-3</c:v>
                </c:pt>
                <c:pt idx="1342">
                  <c:v>-1.97E-3</c:v>
                </c:pt>
                <c:pt idx="1343">
                  <c:v>-1.97E-3</c:v>
                </c:pt>
                <c:pt idx="1344">
                  <c:v>-1.91E-3</c:v>
                </c:pt>
                <c:pt idx="1345">
                  <c:v>-1.91E-3</c:v>
                </c:pt>
                <c:pt idx="1346">
                  <c:v>-1.91E-3</c:v>
                </c:pt>
                <c:pt idx="1347">
                  <c:v>-1.91E-3</c:v>
                </c:pt>
                <c:pt idx="1348">
                  <c:v>-1.91E-3</c:v>
                </c:pt>
                <c:pt idx="1349">
                  <c:v>-1.91E-3</c:v>
                </c:pt>
                <c:pt idx="1350">
                  <c:v>-1.91E-3</c:v>
                </c:pt>
                <c:pt idx="1351">
                  <c:v>-1.91E-3</c:v>
                </c:pt>
                <c:pt idx="1352">
                  <c:v>-1.91E-3</c:v>
                </c:pt>
                <c:pt idx="1353">
                  <c:v>-1.91E-3</c:v>
                </c:pt>
                <c:pt idx="1354">
                  <c:v>-1.91E-3</c:v>
                </c:pt>
                <c:pt idx="1355">
                  <c:v>-1.91E-3</c:v>
                </c:pt>
                <c:pt idx="1356">
                  <c:v>-1.91E-3</c:v>
                </c:pt>
                <c:pt idx="1357">
                  <c:v>-1.91E-3</c:v>
                </c:pt>
                <c:pt idx="1358">
                  <c:v>-1.91E-3</c:v>
                </c:pt>
                <c:pt idx="1359">
                  <c:v>-1.91E-3</c:v>
                </c:pt>
                <c:pt idx="1360">
                  <c:v>-1.91E-3</c:v>
                </c:pt>
                <c:pt idx="1361">
                  <c:v>-1.91E-3</c:v>
                </c:pt>
                <c:pt idx="1362">
                  <c:v>-1.91E-3</c:v>
                </c:pt>
                <c:pt idx="1363">
                  <c:v>-1.91E-3</c:v>
                </c:pt>
                <c:pt idx="1364">
                  <c:v>-1.91E-3</c:v>
                </c:pt>
                <c:pt idx="1365">
                  <c:v>-1.91E-3</c:v>
                </c:pt>
                <c:pt idx="1366">
                  <c:v>-1.91E-3</c:v>
                </c:pt>
                <c:pt idx="1367">
                  <c:v>-1.91E-3</c:v>
                </c:pt>
                <c:pt idx="1368">
                  <c:v>-1.91E-3</c:v>
                </c:pt>
                <c:pt idx="1369">
                  <c:v>-1.91E-3</c:v>
                </c:pt>
                <c:pt idx="1370">
                  <c:v>-1.91E-3</c:v>
                </c:pt>
                <c:pt idx="1371">
                  <c:v>-1.97E-3</c:v>
                </c:pt>
                <c:pt idx="1372">
                  <c:v>-1.97E-3</c:v>
                </c:pt>
                <c:pt idx="1373">
                  <c:v>-1.97E-3</c:v>
                </c:pt>
                <c:pt idx="1374">
                  <c:v>-1.97E-3</c:v>
                </c:pt>
                <c:pt idx="1375">
                  <c:v>-1.97E-3</c:v>
                </c:pt>
                <c:pt idx="1376">
                  <c:v>-1.97E-3</c:v>
                </c:pt>
                <c:pt idx="1377">
                  <c:v>-1.97E-3</c:v>
                </c:pt>
                <c:pt idx="1378">
                  <c:v>-1.97E-3</c:v>
                </c:pt>
                <c:pt idx="1379">
                  <c:v>-1.97E-3</c:v>
                </c:pt>
                <c:pt idx="1380">
                  <c:v>-1.97E-3</c:v>
                </c:pt>
                <c:pt idx="1381">
                  <c:v>-1.97E-3</c:v>
                </c:pt>
                <c:pt idx="1382">
                  <c:v>-1.97E-3</c:v>
                </c:pt>
                <c:pt idx="1383">
                  <c:v>-1.97E-3</c:v>
                </c:pt>
                <c:pt idx="1384">
                  <c:v>-1.97E-3</c:v>
                </c:pt>
                <c:pt idx="1385">
                  <c:v>-2.0200000000000001E-3</c:v>
                </c:pt>
                <c:pt idx="1386">
                  <c:v>-2.0200000000000001E-3</c:v>
                </c:pt>
                <c:pt idx="1387">
                  <c:v>-2.0200000000000001E-3</c:v>
                </c:pt>
                <c:pt idx="1388">
                  <c:v>-2.0200000000000001E-3</c:v>
                </c:pt>
                <c:pt idx="1389">
                  <c:v>-2.0200000000000001E-3</c:v>
                </c:pt>
                <c:pt idx="1390">
                  <c:v>-2.0200000000000001E-3</c:v>
                </c:pt>
                <c:pt idx="1391">
                  <c:v>-2.0200000000000001E-3</c:v>
                </c:pt>
                <c:pt idx="1392">
                  <c:v>-2.0200000000000001E-3</c:v>
                </c:pt>
                <c:pt idx="1393">
                  <c:v>-2.0200000000000001E-3</c:v>
                </c:pt>
                <c:pt idx="1394">
                  <c:v>-2.0200000000000001E-3</c:v>
                </c:pt>
                <c:pt idx="1395">
                  <c:v>-2.0200000000000001E-3</c:v>
                </c:pt>
                <c:pt idx="1396">
                  <c:v>-2.0799999999999998E-3</c:v>
                </c:pt>
                <c:pt idx="1397">
                  <c:v>-2.0799999999999998E-3</c:v>
                </c:pt>
                <c:pt idx="1398">
                  <c:v>-2.0799999999999998E-3</c:v>
                </c:pt>
                <c:pt idx="1399">
                  <c:v>-2.0799999999999998E-3</c:v>
                </c:pt>
                <c:pt idx="1400">
                  <c:v>-2.0799999999999998E-3</c:v>
                </c:pt>
                <c:pt idx="1401">
                  <c:v>-2.0799999999999998E-3</c:v>
                </c:pt>
                <c:pt idx="1402">
                  <c:v>-2.0799999999999998E-3</c:v>
                </c:pt>
                <c:pt idx="1403">
                  <c:v>-2.0799999999999998E-3</c:v>
                </c:pt>
                <c:pt idx="1404">
                  <c:v>-2.0799999999999998E-3</c:v>
                </c:pt>
                <c:pt idx="1405">
                  <c:v>-2.0799999999999998E-3</c:v>
                </c:pt>
                <c:pt idx="1406">
                  <c:v>-2.0799999999999998E-3</c:v>
                </c:pt>
                <c:pt idx="1407">
                  <c:v>-2.0799999999999998E-3</c:v>
                </c:pt>
                <c:pt idx="1408">
                  <c:v>-2.0799999999999998E-3</c:v>
                </c:pt>
                <c:pt idx="1409">
                  <c:v>-2.0799999999999998E-3</c:v>
                </c:pt>
                <c:pt idx="1410">
                  <c:v>-2.0799999999999998E-3</c:v>
                </c:pt>
                <c:pt idx="1411">
                  <c:v>-2.1299999999999999E-3</c:v>
                </c:pt>
                <c:pt idx="1412">
                  <c:v>-2.1299999999999999E-3</c:v>
                </c:pt>
                <c:pt idx="1413">
                  <c:v>-2.1299999999999999E-3</c:v>
                </c:pt>
                <c:pt idx="1414">
                  <c:v>-2.1299999999999999E-3</c:v>
                </c:pt>
                <c:pt idx="1415">
                  <c:v>-2.1299999999999999E-3</c:v>
                </c:pt>
                <c:pt idx="1416">
                  <c:v>-2.1299999999999999E-3</c:v>
                </c:pt>
                <c:pt idx="1417">
                  <c:v>-2.1299999999999999E-3</c:v>
                </c:pt>
                <c:pt idx="1418">
                  <c:v>-2.1299999999999999E-3</c:v>
                </c:pt>
                <c:pt idx="1419">
                  <c:v>-2.1299999999999999E-3</c:v>
                </c:pt>
                <c:pt idx="1420">
                  <c:v>-2.1299999999999999E-3</c:v>
                </c:pt>
                <c:pt idx="1421">
                  <c:v>-2.1299999999999999E-3</c:v>
                </c:pt>
                <c:pt idx="1422">
                  <c:v>-2.1299999999999999E-3</c:v>
                </c:pt>
                <c:pt idx="1423">
                  <c:v>-2.1299999999999999E-3</c:v>
                </c:pt>
                <c:pt idx="1424">
                  <c:v>-2.1299999999999999E-3</c:v>
                </c:pt>
                <c:pt idx="1425">
                  <c:v>-2.1299999999999999E-3</c:v>
                </c:pt>
                <c:pt idx="1426">
                  <c:v>-2.1299999999999999E-3</c:v>
                </c:pt>
                <c:pt idx="1427">
                  <c:v>-2.1299999999999999E-3</c:v>
                </c:pt>
                <c:pt idx="1428">
                  <c:v>-2.1299999999999999E-3</c:v>
                </c:pt>
                <c:pt idx="1429">
                  <c:v>-2.1299999999999999E-3</c:v>
                </c:pt>
                <c:pt idx="1430">
                  <c:v>-2.1299999999999999E-3</c:v>
                </c:pt>
                <c:pt idx="1431">
                  <c:v>-2.1299999999999999E-3</c:v>
                </c:pt>
                <c:pt idx="1432">
                  <c:v>-2.1299999999999999E-3</c:v>
                </c:pt>
                <c:pt idx="1433">
                  <c:v>-2.1299999999999999E-3</c:v>
                </c:pt>
                <c:pt idx="1434">
                  <c:v>-2.0799999999999998E-3</c:v>
                </c:pt>
                <c:pt idx="1435">
                  <c:v>-2.0799999999999998E-3</c:v>
                </c:pt>
                <c:pt idx="1436">
                  <c:v>-2.0799999999999998E-3</c:v>
                </c:pt>
                <c:pt idx="1437">
                  <c:v>-2.0799999999999998E-3</c:v>
                </c:pt>
                <c:pt idx="1438">
                  <c:v>-2.0799999999999998E-3</c:v>
                </c:pt>
                <c:pt idx="1439">
                  <c:v>-2.0799999999999998E-3</c:v>
                </c:pt>
                <c:pt idx="1440">
                  <c:v>-2.0799999999999998E-3</c:v>
                </c:pt>
                <c:pt idx="1441">
                  <c:v>-2.0799999999999998E-3</c:v>
                </c:pt>
                <c:pt idx="1442">
                  <c:v>-2.0799999999999998E-3</c:v>
                </c:pt>
                <c:pt idx="1443">
                  <c:v>-2.0799999999999998E-3</c:v>
                </c:pt>
                <c:pt idx="1444">
                  <c:v>-2.0799999999999998E-3</c:v>
                </c:pt>
                <c:pt idx="1445">
                  <c:v>-2.0799999999999998E-3</c:v>
                </c:pt>
                <c:pt idx="1446">
                  <c:v>-2.0799999999999998E-3</c:v>
                </c:pt>
                <c:pt idx="1447">
                  <c:v>-2.0200000000000001E-3</c:v>
                </c:pt>
                <c:pt idx="1448">
                  <c:v>-2.0200000000000001E-3</c:v>
                </c:pt>
                <c:pt idx="1449">
                  <c:v>-2.0200000000000001E-3</c:v>
                </c:pt>
                <c:pt idx="1450">
                  <c:v>-2.0200000000000001E-3</c:v>
                </c:pt>
                <c:pt idx="1451">
                  <c:v>-2.0200000000000001E-3</c:v>
                </c:pt>
                <c:pt idx="1452">
                  <c:v>-2.0200000000000001E-3</c:v>
                </c:pt>
                <c:pt idx="1453">
                  <c:v>-2.0200000000000001E-3</c:v>
                </c:pt>
                <c:pt idx="1454">
                  <c:v>-2.0200000000000001E-3</c:v>
                </c:pt>
                <c:pt idx="1455">
                  <c:v>-1.97E-3</c:v>
                </c:pt>
                <c:pt idx="1456">
                  <c:v>-1.97E-3</c:v>
                </c:pt>
                <c:pt idx="1457">
                  <c:v>-1.97E-3</c:v>
                </c:pt>
                <c:pt idx="1458">
                  <c:v>-1.97E-3</c:v>
                </c:pt>
                <c:pt idx="1459">
                  <c:v>-1.97E-3</c:v>
                </c:pt>
                <c:pt idx="1460">
                  <c:v>-1.97E-3</c:v>
                </c:pt>
                <c:pt idx="1461">
                  <c:v>-1.97E-3</c:v>
                </c:pt>
                <c:pt idx="1462">
                  <c:v>-1.97E-3</c:v>
                </c:pt>
                <c:pt idx="1463">
                  <c:v>-1.91E-3</c:v>
                </c:pt>
                <c:pt idx="1464">
                  <c:v>-1.91E-3</c:v>
                </c:pt>
                <c:pt idx="1465">
                  <c:v>-1.91E-3</c:v>
                </c:pt>
                <c:pt idx="1466">
                  <c:v>-1.91E-3</c:v>
                </c:pt>
                <c:pt idx="1467">
                  <c:v>-1.91E-3</c:v>
                </c:pt>
                <c:pt idx="1468">
                  <c:v>-1.91E-3</c:v>
                </c:pt>
                <c:pt idx="1469">
                  <c:v>-1.91E-3</c:v>
                </c:pt>
                <c:pt idx="1470">
                  <c:v>-1.91E-3</c:v>
                </c:pt>
                <c:pt idx="1471">
                  <c:v>-1.8600000000000001E-3</c:v>
                </c:pt>
                <c:pt idx="1472">
                  <c:v>-1.8600000000000001E-3</c:v>
                </c:pt>
                <c:pt idx="1473">
                  <c:v>-1.8600000000000001E-3</c:v>
                </c:pt>
                <c:pt idx="1474">
                  <c:v>-1.8600000000000001E-3</c:v>
                </c:pt>
                <c:pt idx="1475">
                  <c:v>-1.8600000000000001E-3</c:v>
                </c:pt>
                <c:pt idx="1476">
                  <c:v>-1.8600000000000001E-3</c:v>
                </c:pt>
                <c:pt idx="1477">
                  <c:v>-1.8600000000000001E-3</c:v>
                </c:pt>
                <c:pt idx="1478">
                  <c:v>-1.8600000000000001E-3</c:v>
                </c:pt>
                <c:pt idx="1479">
                  <c:v>-1.8E-3</c:v>
                </c:pt>
                <c:pt idx="1480">
                  <c:v>-1.8E-3</c:v>
                </c:pt>
                <c:pt idx="1481">
                  <c:v>-1.8E-3</c:v>
                </c:pt>
                <c:pt idx="1482">
                  <c:v>-1.8E-3</c:v>
                </c:pt>
                <c:pt idx="1483">
                  <c:v>-1.8E-3</c:v>
                </c:pt>
                <c:pt idx="1484">
                  <c:v>-1.8E-3</c:v>
                </c:pt>
                <c:pt idx="1485">
                  <c:v>-1.8E-3</c:v>
                </c:pt>
                <c:pt idx="1486">
                  <c:v>-1.8E-3</c:v>
                </c:pt>
                <c:pt idx="1487">
                  <c:v>-1.8E-3</c:v>
                </c:pt>
                <c:pt idx="1488">
                  <c:v>-1.8E-3</c:v>
                </c:pt>
                <c:pt idx="1489">
                  <c:v>-1.8E-3</c:v>
                </c:pt>
                <c:pt idx="1490">
                  <c:v>-1.75E-3</c:v>
                </c:pt>
                <c:pt idx="1491">
                  <c:v>-1.75E-3</c:v>
                </c:pt>
                <c:pt idx="1492">
                  <c:v>-1.75E-3</c:v>
                </c:pt>
                <c:pt idx="1493">
                  <c:v>-1.75E-3</c:v>
                </c:pt>
                <c:pt idx="1494">
                  <c:v>-1.75E-3</c:v>
                </c:pt>
                <c:pt idx="1495">
                  <c:v>-1.75E-3</c:v>
                </c:pt>
                <c:pt idx="1496">
                  <c:v>-1.75E-3</c:v>
                </c:pt>
                <c:pt idx="1497">
                  <c:v>-1.75E-3</c:v>
                </c:pt>
                <c:pt idx="1498">
                  <c:v>-1.75E-3</c:v>
                </c:pt>
                <c:pt idx="1499">
                  <c:v>-1.75E-3</c:v>
                </c:pt>
                <c:pt idx="1500">
                  <c:v>-1.75E-3</c:v>
                </c:pt>
                <c:pt idx="1501">
                  <c:v>-1.75E-3</c:v>
                </c:pt>
                <c:pt idx="1502">
                  <c:v>-1.75E-3</c:v>
                </c:pt>
                <c:pt idx="1503">
                  <c:v>-1.75E-3</c:v>
                </c:pt>
                <c:pt idx="1504">
                  <c:v>-1.75E-3</c:v>
                </c:pt>
                <c:pt idx="1505">
                  <c:v>-1.75E-3</c:v>
                </c:pt>
                <c:pt idx="1506">
                  <c:v>-1.75E-3</c:v>
                </c:pt>
                <c:pt idx="1507">
                  <c:v>-1.75E-3</c:v>
                </c:pt>
                <c:pt idx="1508">
                  <c:v>-1.75E-3</c:v>
                </c:pt>
                <c:pt idx="1509">
                  <c:v>-1.75E-3</c:v>
                </c:pt>
                <c:pt idx="1510">
                  <c:v>-1.75E-3</c:v>
                </c:pt>
                <c:pt idx="1511">
                  <c:v>-1.8E-3</c:v>
                </c:pt>
                <c:pt idx="1512">
                  <c:v>-1.8E-3</c:v>
                </c:pt>
                <c:pt idx="1513">
                  <c:v>-1.8E-3</c:v>
                </c:pt>
                <c:pt idx="1514">
                  <c:v>-1.8E-3</c:v>
                </c:pt>
                <c:pt idx="1515">
                  <c:v>-1.8E-3</c:v>
                </c:pt>
                <c:pt idx="1516">
                  <c:v>-1.8E-3</c:v>
                </c:pt>
                <c:pt idx="1517">
                  <c:v>-1.8E-3</c:v>
                </c:pt>
                <c:pt idx="1518">
                  <c:v>-1.8E-3</c:v>
                </c:pt>
                <c:pt idx="1519">
                  <c:v>-1.8E-3</c:v>
                </c:pt>
                <c:pt idx="1520">
                  <c:v>-1.8E-3</c:v>
                </c:pt>
                <c:pt idx="1521">
                  <c:v>-1.8600000000000001E-3</c:v>
                </c:pt>
                <c:pt idx="1522">
                  <c:v>-1.8600000000000001E-3</c:v>
                </c:pt>
                <c:pt idx="1523">
                  <c:v>-1.8600000000000001E-3</c:v>
                </c:pt>
                <c:pt idx="1524">
                  <c:v>-1.8600000000000001E-3</c:v>
                </c:pt>
                <c:pt idx="1525">
                  <c:v>-1.8600000000000001E-3</c:v>
                </c:pt>
                <c:pt idx="1526">
                  <c:v>-1.8600000000000001E-3</c:v>
                </c:pt>
                <c:pt idx="1527">
                  <c:v>-1.8600000000000001E-3</c:v>
                </c:pt>
                <c:pt idx="1528">
                  <c:v>-1.91E-3</c:v>
                </c:pt>
                <c:pt idx="1529">
                  <c:v>-1.91E-3</c:v>
                </c:pt>
                <c:pt idx="1530">
                  <c:v>-1.91E-3</c:v>
                </c:pt>
                <c:pt idx="1531">
                  <c:v>-1.91E-3</c:v>
                </c:pt>
                <c:pt idx="1532">
                  <c:v>-1.91E-3</c:v>
                </c:pt>
                <c:pt idx="1533">
                  <c:v>-1.97E-3</c:v>
                </c:pt>
                <c:pt idx="1534">
                  <c:v>-1.97E-3</c:v>
                </c:pt>
                <c:pt idx="1535">
                  <c:v>-1.97E-3</c:v>
                </c:pt>
                <c:pt idx="1536">
                  <c:v>-1.97E-3</c:v>
                </c:pt>
                <c:pt idx="1537">
                  <c:v>-1.97E-3</c:v>
                </c:pt>
                <c:pt idx="1538">
                  <c:v>-2.0200000000000001E-3</c:v>
                </c:pt>
                <c:pt idx="1539">
                  <c:v>-2.0200000000000001E-3</c:v>
                </c:pt>
                <c:pt idx="1540">
                  <c:v>-2.0200000000000001E-3</c:v>
                </c:pt>
                <c:pt idx="1541">
                  <c:v>-2.0200000000000001E-3</c:v>
                </c:pt>
                <c:pt idx="1542">
                  <c:v>-2.0200000000000001E-3</c:v>
                </c:pt>
                <c:pt idx="1543">
                  <c:v>-2.0799999999999998E-3</c:v>
                </c:pt>
                <c:pt idx="1544">
                  <c:v>-2.0799999999999998E-3</c:v>
                </c:pt>
                <c:pt idx="1545">
                  <c:v>-2.0799999999999998E-3</c:v>
                </c:pt>
                <c:pt idx="1546">
                  <c:v>-2.0799999999999998E-3</c:v>
                </c:pt>
                <c:pt idx="1547">
                  <c:v>-2.0799999999999998E-3</c:v>
                </c:pt>
                <c:pt idx="1548">
                  <c:v>-2.1299999999999999E-3</c:v>
                </c:pt>
                <c:pt idx="1549">
                  <c:v>-2.1299999999999999E-3</c:v>
                </c:pt>
                <c:pt idx="1550">
                  <c:v>-2.1299999999999999E-3</c:v>
                </c:pt>
                <c:pt idx="1551">
                  <c:v>-2.1299999999999999E-3</c:v>
                </c:pt>
                <c:pt idx="1552">
                  <c:v>-2.1299999999999999E-3</c:v>
                </c:pt>
                <c:pt idx="1553">
                  <c:v>-2.1800000000000001E-3</c:v>
                </c:pt>
                <c:pt idx="1554">
                  <c:v>-2.1800000000000001E-3</c:v>
                </c:pt>
                <c:pt idx="1555">
                  <c:v>-2.1800000000000001E-3</c:v>
                </c:pt>
                <c:pt idx="1556">
                  <c:v>-2.1800000000000001E-3</c:v>
                </c:pt>
                <c:pt idx="1557">
                  <c:v>-2.1800000000000001E-3</c:v>
                </c:pt>
                <c:pt idx="1558">
                  <c:v>-2.2399999999999998E-3</c:v>
                </c:pt>
                <c:pt idx="1559">
                  <c:v>-2.2399999999999998E-3</c:v>
                </c:pt>
                <c:pt idx="1560">
                  <c:v>-2.2399999999999998E-3</c:v>
                </c:pt>
                <c:pt idx="1561">
                  <c:v>-2.2399999999999998E-3</c:v>
                </c:pt>
                <c:pt idx="1562">
                  <c:v>-2.2399999999999998E-3</c:v>
                </c:pt>
                <c:pt idx="1563">
                  <c:v>-2.2899999999999999E-3</c:v>
                </c:pt>
                <c:pt idx="1564">
                  <c:v>-2.2899999999999999E-3</c:v>
                </c:pt>
                <c:pt idx="1565">
                  <c:v>-2.2899999999999999E-3</c:v>
                </c:pt>
                <c:pt idx="1566">
                  <c:v>-2.2899999999999999E-3</c:v>
                </c:pt>
                <c:pt idx="1567">
                  <c:v>-2.2899999999999999E-3</c:v>
                </c:pt>
                <c:pt idx="1568">
                  <c:v>-2.2899999999999999E-3</c:v>
                </c:pt>
                <c:pt idx="1569">
                  <c:v>-2.2899999999999999E-3</c:v>
                </c:pt>
                <c:pt idx="1570">
                  <c:v>-2.3500000000000001E-3</c:v>
                </c:pt>
                <c:pt idx="1571">
                  <c:v>-2.3500000000000001E-3</c:v>
                </c:pt>
                <c:pt idx="1572">
                  <c:v>-2.3500000000000001E-3</c:v>
                </c:pt>
                <c:pt idx="1573">
                  <c:v>-2.3500000000000001E-3</c:v>
                </c:pt>
                <c:pt idx="1574">
                  <c:v>-2.3500000000000001E-3</c:v>
                </c:pt>
                <c:pt idx="1575">
                  <c:v>-2.3500000000000001E-3</c:v>
                </c:pt>
                <c:pt idx="1576">
                  <c:v>-2.3500000000000001E-3</c:v>
                </c:pt>
                <c:pt idx="1577">
                  <c:v>-2.3500000000000001E-3</c:v>
                </c:pt>
                <c:pt idx="1578">
                  <c:v>-2.3500000000000001E-3</c:v>
                </c:pt>
                <c:pt idx="1579">
                  <c:v>-2.3500000000000001E-3</c:v>
                </c:pt>
                <c:pt idx="1580">
                  <c:v>-2.3999999999999998E-3</c:v>
                </c:pt>
                <c:pt idx="1581">
                  <c:v>-2.3999999999999998E-3</c:v>
                </c:pt>
                <c:pt idx="1582">
                  <c:v>-2.3999999999999998E-3</c:v>
                </c:pt>
                <c:pt idx="1583">
                  <c:v>-2.3999999999999998E-3</c:v>
                </c:pt>
                <c:pt idx="1584">
                  <c:v>-2.3999999999999998E-3</c:v>
                </c:pt>
                <c:pt idx="1585">
                  <c:v>-2.3999999999999998E-3</c:v>
                </c:pt>
                <c:pt idx="1586">
                  <c:v>-2.3999999999999998E-3</c:v>
                </c:pt>
                <c:pt idx="1587">
                  <c:v>-2.3999999999999998E-3</c:v>
                </c:pt>
                <c:pt idx="1588">
                  <c:v>-2.3999999999999998E-3</c:v>
                </c:pt>
                <c:pt idx="1589">
                  <c:v>-2.3999999999999998E-3</c:v>
                </c:pt>
                <c:pt idx="1590">
                  <c:v>-2.3999999999999998E-3</c:v>
                </c:pt>
                <c:pt idx="1591">
                  <c:v>-2.3999999999999998E-3</c:v>
                </c:pt>
                <c:pt idx="1592">
                  <c:v>-2.3999999999999998E-3</c:v>
                </c:pt>
                <c:pt idx="1593">
                  <c:v>-2.3999999999999998E-3</c:v>
                </c:pt>
                <c:pt idx="1594">
                  <c:v>-2.3999999999999998E-3</c:v>
                </c:pt>
                <c:pt idx="1595">
                  <c:v>-2.3999999999999998E-3</c:v>
                </c:pt>
                <c:pt idx="1596">
                  <c:v>-2.3500000000000001E-3</c:v>
                </c:pt>
                <c:pt idx="1597">
                  <c:v>-2.3500000000000001E-3</c:v>
                </c:pt>
                <c:pt idx="1598">
                  <c:v>-2.3500000000000001E-3</c:v>
                </c:pt>
                <c:pt idx="1599">
                  <c:v>-2.3500000000000001E-3</c:v>
                </c:pt>
                <c:pt idx="1600">
                  <c:v>-2.3500000000000001E-3</c:v>
                </c:pt>
                <c:pt idx="1601">
                  <c:v>-2.3500000000000001E-3</c:v>
                </c:pt>
                <c:pt idx="1602">
                  <c:v>-2.3500000000000001E-3</c:v>
                </c:pt>
                <c:pt idx="1603">
                  <c:v>-2.3500000000000001E-3</c:v>
                </c:pt>
                <c:pt idx="1604">
                  <c:v>-2.3500000000000001E-3</c:v>
                </c:pt>
                <c:pt idx="1605">
                  <c:v>-2.2899999999999999E-3</c:v>
                </c:pt>
                <c:pt idx="1606">
                  <c:v>-2.2899999999999999E-3</c:v>
                </c:pt>
                <c:pt idx="1607">
                  <c:v>-2.2899999999999999E-3</c:v>
                </c:pt>
                <c:pt idx="1608">
                  <c:v>-2.2899999999999999E-3</c:v>
                </c:pt>
                <c:pt idx="1609">
                  <c:v>-2.2899999999999999E-3</c:v>
                </c:pt>
                <c:pt idx="1610">
                  <c:v>-2.2899999999999999E-3</c:v>
                </c:pt>
                <c:pt idx="1611">
                  <c:v>-2.2899999999999999E-3</c:v>
                </c:pt>
                <c:pt idx="1612">
                  <c:v>-2.2399999999999998E-3</c:v>
                </c:pt>
                <c:pt idx="1613">
                  <c:v>-2.2399999999999998E-3</c:v>
                </c:pt>
                <c:pt idx="1614">
                  <c:v>-2.2399999999999998E-3</c:v>
                </c:pt>
                <c:pt idx="1615">
                  <c:v>-2.2399999999999998E-3</c:v>
                </c:pt>
                <c:pt idx="1616">
                  <c:v>-2.2399999999999998E-3</c:v>
                </c:pt>
                <c:pt idx="1617">
                  <c:v>-2.1800000000000001E-3</c:v>
                </c:pt>
                <c:pt idx="1618">
                  <c:v>-2.1800000000000001E-3</c:v>
                </c:pt>
                <c:pt idx="1619">
                  <c:v>-2.1800000000000001E-3</c:v>
                </c:pt>
                <c:pt idx="1620">
                  <c:v>-2.1800000000000001E-3</c:v>
                </c:pt>
                <c:pt idx="1621">
                  <c:v>-2.1800000000000001E-3</c:v>
                </c:pt>
                <c:pt idx="1622">
                  <c:v>-2.1299999999999999E-3</c:v>
                </c:pt>
                <c:pt idx="1623">
                  <c:v>-2.1299999999999999E-3</c:v>
                </c:pt>
                <c:pt idx="1624">
                  <c:v>-2.1299999999999999E-3</c:v>
                </c:pt>
                <c:pt idx="1625">
                  <c:v>-2.1299999999999999E-3</c:v>
                </c:pt>
                <c:pt idx="1626">
                  <c:v>-2.1299999999999999E-3</c:v>
                </c:pt>
                <c:pt idx="1627">
                  <c:v>-2.0799999999999998E-3</c:v>
                </c:pt>
                <c:pt idx="1628">
                  <c:v>-2.0799999999999998E-3</c:v>
                </c:pt>
                <c:pt idx="1629">
                  <c:v>-2.0799999999999998E-3</c:v>
                </c:pt>
                <c:pt idx="1630">
                  <c:v>-2.0799999999999998E-3</c:v>
                </c:pt>
                <c:pt idx="1631">
                  <c:v>-2.0200000000000001E-3</c:v>
                </c:pt>
                <c:pt idx="1632">
                  <c:v>-2.0200000000000001E-3</c:v>
                </c:pt>
                <c:pt idx="1633">
                  <c:v>-2.0200000000000001E-3</c:v>
                </c:pt>
                <c:pt idx="1634">
                  <c:v>-2.0200000000000001E-3</c:v>
                </c:pt>
                <c:pt idx="1635">
                  <c:v>-2.0200000000000001E-3</c:v>
                </c:pt>
                <c:pt idx="1636">
                  <c:v>-1.97E-3</c:v>
                </c:pt>
                <c:pt idx="1637">
                  <c:v>-1.97E-3</c:v>
                </c:pt>
                <c:pt idx="1638">
                  <c:v>-1.97E-3</c:v>
                </c:pt>
                <c:pt idx="1639">
                  <c:v>-1.97E-3</c:v>
                </c:pt>
                <c:pt idx="1640">
                  <c:v>-1.97E-3</c:v>
                </c:pt>
                <c:pt idx="1641">
                  <c:v>-1.91E-3</c:v>
                </c:pt>
                <c:pt idx="1642">
                  <c:v>-1.91E-3</c:v>
                </c:pt>
                <c:pt idx="1643">
                  <c:v>-1.91E-3</c:v>
                </c:pt>
                <c:pt idx="1644">
                  <c:v>-1.91E-3</c:v>
                </c:pt>
                <c:pt idx="1645">
                  <c:v>-1.91E-3</c:v>
                </c:pt>
                <c:pt idx="1646">
                  <c:v>-1.8600000000000001E-3</c:v>
                </c:pt>
                <c:pt idx="1647">
                  <c:v>-1.8600000000000001E-3</c:v>
                </c:pt>
                <c:pt idx="1648">
                  <c:v>-1.8600000000000001E-3</c:v>
                </c:pt>
                <c:pt idx="1649">
                  <c:v>-1.8600000000000001E-3</c:v>
                </c:pt>
                <c:pt idx="1650">
                  <c:v>-1.8600000000000001E-3</c:v>
                </c:pt>
                <c:pt idx="1651">
                  <c:v>-1.8600000000000001E-3</c:v>
                </c:pt>
                <c:pt idx="1652">
                  <c:v>-1.8E-3</c:v>
                </c:pt>
                <c:pt idx="1653">
                  <c:v>-1.8E-3</c:v>
                </c:pt>
                <c:pt idx="1654">
                  <c:v>-1.8E-3</c:v>
                </c:pt>
                <c:pt idx="1655">
                  <c:v>-1.8E-3</c:v>
                </c:pt>
                <c:pt idx="1656">
                  <c:v>-1.8E-3</c:v>
                </c:pt>
                <c:pt idx="1657">
                  <c:v>-1.8E-3</c:v>
                </c:pt>
                <c:pt idx="1658">
                  <c:v>-1.8E-3</c:v>
                </c:pt>
                <c:pt idx="1659">
                  <c:v>-1.8E-3</c:v>
                </c:pt>
                <c:pt idx="1660">
                  <c:v>-1.8E-3</c:v>
                </c:pt>
                <c:pt idx="1661">
                  <c:v>-1.8E-3</c:v>
                </c:pt>
                <c:pt idx="1662">
                  <c:v>-1.8E-3</c:v>
                </c:pt>
                <c:pt idx="1663">
                  <c:v>-1.8E-3</c:v>
                </c:pt>
                <c:pt idx="1664">
                  <c:v>-1.75E-3</c:v>
                </c:pt>
                <c:pt idx="1665">
                  <c:v>-1.75E-3</c:v>
                </c:pt>
                <c:pt idx="1666">
                  <c:v>-1.75E-3</c:v>
                </c:pt>
                <c:pt idx="1667">
                  <c:v>-1.75E-3</c:v>
                </c:pt>
                <c:pt idx="1668">
                  <c:v>-1.75E-3</c:v>
                </c:pt>
                <c:pt idx="1669">
                  <c:v>-1.75E-3</c:v>
                </c:pt>
                <c:pt idx="1670">
                  <c:v>-1.75E-3</c:v>
                </c:pt>
                <c:pt idx="1671">
                  <c:v>-1.8E-3</c:v>
                </c:pt>
                <c:pt idx="1672">
                  <c:v>-1.8E-3</c:v>
                </c:pt>
                <c:pt idx="1673">
                  <c:v>-1.8E-3</c:v>
                </c:pt>
                <c:pt idx="1674">
                  <c:v>-1.8E-3</c:v>
                </c:pt>
                <c:pt idx="1675">
                  <c:v>-1.8E-3</c:v>
                </c:pt>
                <c:pt idx="1676">
                  <c:v>-1.8E-3</c:v>
                </c:pt>
                <c:pt idx="1677">
                  <c:v>-1.8E-3</c:v>
                </c:pt>
                <c:pt idx="1678">
                  <c:v>-1.8E-3</c:v>
                </c:pt>
                <c:pt idx="1679">
                  <c:v>-1.8E-3</c:v>
                </c:pt>
                <c:pt idx="1680">
                  <c:v>-1.8E-3</c:v>
                </c:pt>
                <c:pt idx="1681">
                  <c:v>-1.8E-3</c:v>
                </c:pt>
                <c:pt idx="1682">
                  <c:v>-1.8E-3</c:v>
                </c:pt>
                <c:pt idx="1683">
                  <c:v>-1.8600000000000001E-3</c:v>
                </c:pt>
                <c:pt idx="1684">
                  <c:v>-1.8600000000000001E-3</c:v>
                </c:pt>
                <c:pt idx="1685">
                  <c:v>-1.8600000000000001E-3</c:v>
                </c:pt>
                <c:pt idx="1686">
                  <c:v>-1.8600000000000001E-3</c:v>
                </c:pt>
                <c:pt idx="1687">
                  <c:v>-1.8600000000000001E-3</c:v>
                </c:pt>
                <c:pt idx="1688">
                  <c:v>-1.8600000000000001E-3</c:v>
                </c:pt>
                <c:pt idx="1689">
                  <c:v>-1.91E-3</c:v>
                </c:pt>
                <c:pt idx="1690">
                  <c:v>-1.91E-3</c:v>
                </c:pt>
                <c:pt idx="1691">
                  <c:v>-1.91E-3</c:v>
                </c:pt>
                <c:pt idx="1692">
                  <c:v>-1.91E-3</c:v>
                </c:pt>
                <c:pt idx="1693">
                  <c:v>-1.91E-3</c:v>
                </c:pt>
                <c:pt idx="1694">
                  <c:v>-1.97E-3</c:v>
                </c:pt>
                <c:pt idx="1695">
                  <c:v>-1.97E-3</c:v>
                </c:pt>
                <c:pt idx="1696">
                  <c:v>-1.97E-3</c:v>
                </c:pt>
                <c:pt idx="1697">
                  <c:v>-1.97E-3</c:v>
                </c:pt>
                <c:pt idx="1698">
                  <c:v>-2.0200000000000001E-3</c:v>
                </c:pt>
                <c:pt idx="1699">
                  <c:v>-2.0200000000000001E-3</c:v>
                </c:pt>
                <c:pt idx="1700">
                  <c:v>-2.0200000000000001E-3</c:v>
                </c:pt>
                <c:pt idx="1701">
                  <c:v>-2.0200000000000001E-3</c:v>
                </c:pt>
                <c:pt idx="1702">
                  <c:v>-2.0799999999999998E-3</c:v>
                </c:pt>
                <c:pt idx="1703">
                  <c:v>-2.0799999999999998E-3</c:v>
                </c:pt>
                <c:pt idx="1704">
                  <c:v>-2.0799999999999998E-3</c:v>
                </c:pt>
                <c:pt idx="1705">
                  <c:v>-2.0799999999999998E-3</c:v>
                </c:pt>
                <c:pt idx="1706">
                  <c:v>-2.1299999999999999E-3</c:v>
                </c:pt>
                <c:pt idx="1707">
                  <c:v>-2.1299999999999999E-3</c:v>
                </c:pt>
                <c:pt idx="1708">
                  <c:v>-2.1299999999999999E-3</c:v>
                </c:pt>
                <c:pt idx="1709">
                  <c:v>-2.1299999999999999E-3</c:v>
                </c:pt>
                <c:pt idx="1710">
                  <c:v>-2.1800000000000001E-3</c:v>
                </c:pt>
                <c:pt idx="1711">
                  <c:v>-2.1800000000000001E-3</c:v>
                </c:pt>
                <c:pt idx="1712">
                  <c:v>-2.1800000000000001E-3</c:v>
                </c:pt>
                <c:pt idx="1713">
                  <c:v>-2.2399999999999998E-3</c:v>
                </c:pt>
                <c:pt idx="1714">
                  <c:v>-2.2399999999999998E-3</c:v>
                </c:pt>
                <c:pt idx="1715">
                  <c:v>-2.2399999999999998E-3</c:v>
                </c:pt>
                <c:pt idx="1716">
                  <c:v>-2.2399999999999998E-3</c:v>
                </c:pt>
                <c:pt idx="1717">
                  <c:v>-2.2899999999999999E-3</c:v>
                </c:pt>
                <c:pt idx="1718">
                  <c:v>-2.2899999999999999E-3</c:v>
                </c:pt>
                <c:pt idx="1719">
                  <c:v>-2.2899999999999999E-3</c:v>
                </c:pt>
                <c:pt idx="1720">
                  <c:v>-2.2899999999999999E-3</c:v>
                </c:pt>
                <c:pt idx="1721">
                  <c:v>-2.3500000000000001E-3</c:v>
                </c:pt>
                <c:pt idx="1722">
                  <c:v>-2.3500000000000001E-3</c:v>
                </c:pt>
                <c:pt idx="1723">
                  <c:v>-2.3500000000000001E-3</c:v>
                </c:pt>
                <c:pt idx="1724">
                  <c:v>-2.3500000000000001E-3</c:v>
                </c:pt>
                <c:pt idx="1725">
                  <c:v>-2.3999999999999998E-3</c:v>
                </c:pt>
                <c:pt idx="1726">
                  <c:v>-2.3999999999999998E-3</c:v>
                </c:pt>
                <c:pt idx="1727">
                  <c:v>-2.3999999999999998E-3</c:v>
                </c:pt>
                <c:pt idx="1728">
                  <c:v>-2.3999999999999998E-3</c:v>
                </c:pt>
                <c:pt idx="1729">
                  <c:v>-2.4599999999999999E-3</c:v>
                </c:pt>
                <c:pt idx="1730">
                  <c:v>-2.4599999999999999E-3</c:v>
                </c:pt>
                <c:pt idx="1731">
                  <c:v>-2.4599999999999999E-3</c:v>
                </c:pt>
                <c:pt idx="1732">
                  <c:v>-2.4599999999999999E-3</c:v>
                </c:pt>
                <c:pt idx="1733">
                  <c:v>-2.4599999999999999E-3</c:v>
                </c:pt>
                <c:pt idx="1734">
                  <c:v>-2.4599999999999999E-3</c:v>
                </c:pt>
                <c:pt idx="1735">
                  <c:v>-2.5100000000000001E-3</c:v>
                </c:pt>
                <c:pt idx="1736">
                  <c:v>-2.5100000000000001E-3</c:v>
                </c:pt>
                <c:pt idx="1737">
                  <c:v>-2.5100000000000001E-3</c:v>
                </c:pt>
                <c:pt idx="1738">
                  <c:v>-2.5100000000000001E-3</c:v>
                </c:pt>
                <c:pt idx="1739">
                  <c:v>-2.5100000000000001E-3</c:v>
                </c:pt>
                <c:pt idx="1740">
                  <c:v>-2.5100000000000001E-3</c:v>
                </c:pt>
                <c:pt idx="1741">
                  <c:v>-2.5100000000000001E-3</c:v>
                </c:pt>
                <c:pt idx="1742">
                  <c:v>-2.5699999999999998E-3</c:v>
                </c:pt>
                <c:pt idx="1743">
                  <c:v>-2.5699999999999998E-3</c:v>
                </c:pt>
                <c:pt idx="1744">
                  <c:v>-2.5699999999999998E-3</c:v>
                </c:pt>
                <c:pt idx="1745">
                  <c:v>-2.5699999999999998E-3</c:v>
                </c:pt>
                <c:pt idx="1746">
                  <c:v>-2.5699999999999998E-3</c:v>
                </c:pt>
                <c:pt idx="1747">
                  <c:v>-2.5699999999999998E-3</c:v>
                </c:pt>
                <c:pt idx="1748">
                  <c:v>-2.5699999999999998E-3</c:v>
                </c:pt>
                <c:pt idx="1749">
                  <c:v>-2.5699999999999998E-3</c:v>
                </c:pt>
                <c:pt idx="1750">
                  <c:v>-2.5699999999999998E-3</c:v>
                </c:pt>
                <c:pt idx="1751">
                  <c:v>-2.5699999999999998E-3</c:v>
                </c:pt>
                <c:pt idx="1752">
                  <c:v>-2.5699999999999998E-3</c:v>
                </c:pt>
                <c:pt idx="1753">
                  <c:v>-2.5699999999999998E-3</c:v>
                </c:pt>
                <c:pt idx="1754">
                  <c:v>-2.5699999999999998E-3</c:v>
                </c:pt>
                <c:pt idx="1755">
                  <c:v>-2.5699999999999998E-3</c:v>
                </c:pt>
                <c:pt idx="1756">
                  <c:v>-2.5699999999999998E-3</c:v>
                </c:pt>
                <c:pt idx="1757">
                  <c:v>-2.5699999999999998E-3</c:v>
                </c:pt>
                <c:pt idx="1758">
                  <c:v>-2.5699999999999998E-3</c:v>
                </c:pt>
                <c:pt idx="1759">
                  <c:v>-2.5100000000000001E-3</c:v>
                </c:pt>
                <c:pt idx="1760">
                  <c:v>-2.5100000000000001E-3</c:v>
                </c:pt>
                <c:pt idx="1761">
                  <c:v>-2.5100000000000001E-3</c:v>
                </c:pt>
                <c:pt idx="1762">
                  <c:v>-2.5100000000000001E-3</c:v>
                </c:pt>
                <c:pt idx="1763">
                  <c:v>-2.5100000000000001E-3</c:v>
                </c:pt>
                <c:pt idx="1764">
                  <c:v>-2.5100000000000001E-3</c:v>
                </c:pt>
                <c:pt idx="1765">
                  <c:v>-2.5100000000000001E-3</c:v>
                </c:pt>
                <c:pt idx="1766">
                  <c:v>-2.5100000000000001E-3</c:v>
                </c:pt>
                <c:pt idx="1767">
                  <c:v>-2.4599999999999999E-3</c:v>
                </c:pt>
                <c:pt idx="1768">
                  <c:v>-2.4599999999999999E-3</c:v>
                </c:pt>
                <c:pt idx="1769">
                  <c:v>-2.4599999999999999E-3</c:v>
                </c:pt>
                <c:pt idx="1770">
                  <c:v>-2.4599999999999999E-3</c:v>
                </c:pt>
                <c:pt idx="1771">
                  <c:v>-2.4599999999999999E-3</c:v>
                </c:pt>
                <c:pt idx="1772">
                  <c:v>-2.3999999999999998E-3</c:v>
                </c:pt>
                <c:pt idx="1773">
                  <c:v>-2.3999999999999998E-3</c:v>
                </c:pt>
                <c:pt idx="1774">
                  <c:v>-2.3999999999999998E-3</c:v>
                </c:pt>
                <c:pt idx="1775">
                  <c:v>-2.3999999999999998E-3</c:v>
                </c:pt>
                <c:pt idx="1776">
                  <c:v>-2.3500000000000001E-3</c:v>
                </c:pt>
                <c:pt idx="1777">
                  <c:v>-2.3500000000000001E-3</c:v>
                </c:pt>
                <c:pt idx="1778">
                  <c:v>-2.3500000000000001E-3</c:v>
                </c:pt>
                <c:pt idx="1779">
                  <c:v>-2.3500000000000001E-3</c:v>
                </c:pt>
                <c:pt idx="1780">
                  <c:v>-2.2899999999999999E-3</c:v>
                </c:pt>
                <c:pt idx="1781">
                  <c:v>-2.2899999999999999E-3</c:v>
                </c:pt>
                <c:pt idx="1782">
                  <c:v>-2.2899999999999999E-3</c:v>
                </c:pt>
                <c:pt idx="1783">
                  <c:v>-2.2399999999999998E-3</c:v>
                </c:pt>
                <c:pt idx="1784">
                  <c:v>-2.2399999999999998E-3</c:v>
                </c:pt>
                <c:pt idx="1785">
                  <c:v>-2.2399999999999998E-3</c:v>
                </c:pt>
                <c:pt idx="1786">
                  <c:v>-2.2399999999999998E-3</c:v>
                </c:pt>
                <c:pt idx="1787">
                  <c:v>-2.1800000000000001E-3</c:v>
                </c:pt>
                <c:pt idx="1788">
                  <c:v>-2.1800000000000001E-3</c:v>
                </c:pt>
                <c:pt idx="1789">
                  <c:v>-2.1800000000000001E-3</c:v>
                </c:pt>
                <c:pt idx="1790">
                  <c:v>-2.1299999999999999E-3</c:v>
                </c:pt>
                <c:pt idx="1791">
                  <c:v>-2.1299999999999999E-3</c:v>
                </c:pt>
                <c:pt idx="1792">
                  <c:v>-2.1299999999999999E-3</c:v>
                </c:pt>
                <c:pt idx="1793">
                  <c:v>-2.0799999999999998E-3</c:v>
                </c:pt>
                <c:pt idx="1794">
                  <c:v>-2.0799999999999998E-3</c:v>
                </c:pt>
                <c:pt idx="1795">
                  <c:v>-2.0799999999999998E-3</c:v>
                </c:pt>
                <c:pt idx="1796">
                  <c:v>-2.0200000000000001E-3</c:v>
                </c:pt>
                <c:pt idx="1797">
                  <c:v>-2.0200000000000001E-3</c:v>
                </c:pt>
                <c:pt idx="1798">
                  <c:v>-2.0200000000000001E-3</c:v>
                </c:pt>
                <c:pt idx="1799">
                  <c:v>-1.97E-3</c:v>
                </c:pt>
                <c:pt idx="1800">
                  <c:v>-1.97E-3</c:v>
                </c:pt>
                <c:pt idx="1801">
                  <c:v>-1.97E-3</c:v>
                </c:pt>
                <c:pt idx="1802">
                  <c:v>-1.97E-3</c:v>
                </c:pt>
                <c:pt idx="1803">
                  <c:v>-1.91E-3</c:v>
                </c:pt>
                <c:pt idx="1804">
                  <c:v>-1.91E-3</c:v>
                </c:pt>
                <c:pt idx="1805">
                  <c:v>-1.91E-3</c:v>
                </c:pt>
                <c:pt idx="1806">
                  <c:v>-1.8600000000000001E-3</c:v>
                </c:pt>
                <c:pt idx="1807">
                  <c:v>-1.8600000000000001E-3</c:v>
                </c:pt>
                <c:pt idx="1808">
                  <c:v>-1.8600000000000001E-3</c:v>
                </c:pt>
                <c:pt idx="1809">
                  <c:v>-1.8600000000000001E-3</c:v>
                </c:pt>
                <c:pt idx="1810">
                  <c:v>-1.8E-3</c:v>
                </c:pt>
                <c:pt idx="1811">
                  <c:v>-1.8E-3</c:v>
                </c:pt>
                <c:pt idx="1812">
                  <c:v>-1.8E-3</c:v>
                </c:pt>
                <c:pt idx="1813">
                  <c:v>-1.8E-3</c:v>
                </c:pt>
                <c:pt idx="1814">
                  <c:v>-1.75E-3</c:v>
                </c:pt>
                <c:pt idx="1815">
                  <c:v>-1.75E-3</c:v>
                </c:pt>
                <c:pt idx="1816">
                  <c:v>-1.75E-3</c:v>
                </c:pt>
                <c:pt idx="1817">
                  <c:v>-1.75E-3</c:v>
                </c:pt>
                <c:pt idx="1818">
                  <c:v>-1.75E-3</c:v>
                </c:pt>
                <c:pt idx="1819">
                  <c:v>-1.6900000000000001E-3</c:v>
                </c:pt>
                <c:pt idx="1820">
                  <c:v>-1.6900000000000001E-3</c:v>
                </c:pt>
                <c:pt idx="1821">
                  <c:v>-1.6900000000000001E-3</c:v>
                </c:pt>
                <c:pt idx="1822">
                  <c:v>-1.6900000000000001E-3</c:v>
                </c:pt>
                <c:pt idx="1823">
                  <c:v>-1.6900000000000001E-3</c:v>
                </c:pt>
                <c:pt idx="1824">
                  <c:v>-1.6900000000000001E-3</c:v>
                </c:pt>
                <c:pt idx="1825">
                  <c:v>-1.6900000000000001E-3</c:v>
                </c:pt>
                <c:pt idx="1826">
                  <c:v>-1.6900000000000001E-3</c:v>
                </c:pt>
                <c:pt idx="1827">
                  <c:v>-1.6900000000000001E-3</c:v>
                </c:pt>
                <c:pt idx="1828">
                  <c:v>-1.64E-3</c:v>
                </c:pt>
                <c:pt idx="1829">
                  <c:v>-1.64E-3</c:v>
                </c:pt>
                <c:pt idx="1830">
                  <c:v>-1.64E-3</c:v>
                </c:pt>
                <c:pt idx="1831">
                  <c:v>-1.64E-3</c:v>
                </c:pt>
                <c:pt idx="1832">
                  <c:v>-1.64E-3</c:v>
                </c:pt>
                <c:pt idx="1833">
                  <c:v>-1.64E-3</c:v>
                </c:pt>
                <c:pt idx="1834">
                  <c:v>-1.64E-3</c:v>
                </c:pt>
                <c:pt idx="1835">
                  <c:v>-1.64E-3</c:v>
                </c:pt>
                <c:pt idx="1836">
                  <c:v>-1.64E-3</c:v>
                </c:pt>
                <c:pt idx="1837">
                  <c:v>-1.64E-3</c:v>
                </c:pt>
                <c:pt idx="1838">
                  <c:v>-1.6900000000000001E-3</c:v>
                </c:pt>
                <c:pt idx="1839">
                  <c:v>-1.6900000000000001E-3</c:v>
                </c:pt>
                <c:pt idx="1840">
                  <c:v>-1.6900000000000001E-3</c:v>
                </c:pt>
                <c:pt idx="1841">
                  <c:v>-1.6900000000000001E-3</c:v>
                </c:pt>
                <c:pt idx="1842">
                  <c:v>-1.6900000000000001E-3</c:v>
                </c:pt>
                <c:pt idx="1843">
                  <c:v>-1.6900000000000001E-3</c:v>
                </c:pt>
                <c:pt idx="1844">
                  <c:v>-1.6900000000000001E-3</c:v>
                </c:pt>
                <c:pt idx="1845">
                  <c:v>-1.6900000000000001E-3</c:v>
                </c:pt>
                <c:pt idx="1846">
                  <c:v>-1.75E-3</c:v>
                </c:pt>
                <c:pt idx="1847">
                  <c:v>-1.75E-3</c:v>
                </c:pt>
                <c:pt idx="1848">
                  <c:v>-1.75E-3</c:v>
                </c:pt>
                <c:pt idx="1849">
                  <c:v>-1.75E-3</c:v>
                </c:pt>
                <c:pt idx="1850">
                  <c:v>-1.75E-3</c:v>
                </c:pt>
                <c:pt idx="1851">
                  <c:v>-1.8E-3</c:v>
                </c:pt>
                <c:pt idx="1852">
                  <c:v>-1.8E-3</c:v>
                </c:pt>
                <c:pt idx="1853">
                  <c:v>-1.8E-3</c:v>
                </c:pt>
                <c:pt idx="1854">
                  <c:v>-1.8E-3</c:v>
                </c:pt>
                <c:pt idx="1855">
                  <c:v>-1.8600000000000001E-3</c:v>
                </c:pt>
                <c:pt idx="1856">
                  <c:v>-1.8600000000000001E-3</c:v>
                </c:pt>
                <c:pt idx="1857">
                  <c:v>-1.8600000000000001E-3</c:v>
                </c:pt>
                <c:pt idx="1858">
                  <c:v>-1.8600000000000001E-3</c:v>
                </c:pt>
                <c:pt idx="1859">
                  <c:v>-1.91E-3</c:v>
                </c:pt>
                <c:pt idx="1860">
                  <c:v>-1.91E-3</c:v>
                </c:pt>
                <c:pt idx="1861">
                  <c:v>-1.91E-3</c:v>
                </c:pt>
                <c:pt idx="1862">
                  <c:v>-1.97E-3</c:v>
                </c:pt>
                <c:pt idx="1863">
                  <c:v>-1.97E-3</c:v>
                </c:pt>
                <c:pt idx="1864">
                  <c:v>-1.97E-3</c:v>
                </c:pt>
                <c:pt idx="1865">
                  <c:v>-2.0200000000000001E-3</c:v>
                </c:pt>
                <c:pt idx="1866">
                  <c:v>-2.0200000000000001E-3</c:v>
                </c:pt>
                <c:pt idx="1867">
                  <c:v>-2.0200000000000001E-3</c:v>
                </c:pt>
                <c:pt idx="1868">
                  <c:v>-2.0799999999999998E-3</c:v>
                </c:pt>
                <c:pt idx="1869">
                  <c:v>-2.0799999999999998E-3</c:v>
                </c:pt>
                <c:pt idx="1870">
                  <c:v>-2.0799999999999998E-3</c:v>
                </c:pt>
                <c:pt idx="1871">
                  <c:v>-2.1299999999999999E-3</c:v>
                </c:pt>
                <c:pt idx="1872">
                  <c:v>-2.1299999999999999E-3</c:v>
                </c:pt>
                <c:pt idx="1873">
                  <c:v>-2.1299999999999999E-3</c:v>
                </c:pt>
                <c:pt idx="1874">
                  <c:v>-2.1800000000000001E-3</c:v>
                </c:pt>
                <c:pt idx="1875">
                  <c:v>-2.1800000000000001E-3</c:v>
                </c:pt>
                <c:pt idx="1876">
                  <c:v>-2.1800000000000001E-3</c:v>
                </c:pt>
                <c:pt idx="1877">
                  <c:v>-2.2399999999999998E-3</c:v>
                </c:pt>
                <c:pt idx="1878">
                  <c:v>-2.2399999999999998E-3</c:v>
                </c:pt>
                <c:pt idx="1879">
                  <c:v>-2.2399999999999998E-3</c:v>
                </c:pt>
                <c:pt idx="1880">
                  <c:v>-2.2899999999999999E-3</c:v>
                </c:pt>
                <c:pt idx="1881">
                  <c:v>-2.2899999999999999E-3</c:v>
                </c:pt>
                <c:pt idx="1882">
                  <c:v>-2.3500000000000001E-3</c:v>
                </c:pt>
                <c:pt idx="1883">
                  <c:v>-2.3500000000000001E-3</c:v>
                </c:pt>
                <c:pt idx="1884">
                  <c:v>-2.3500000000000001E-3</c:v>
                </c:pt>
                <c:pt idx="1885">
                  <c:v>-2.3999999999999998E-3</c:v>
                </c:pt>
                <c:pt idx="1886">
                  <c:v>-2.3999999999999998E-3</c:v>
                </c:pt>
                <c:pt idx="1887">
                  <c:v>-2.3999999999999998E-3</c:v>
                </c:pt>
                <c:pt idx="1888">
                  <c:v>-2.4599999999999999E-3</c:v>
                </c:pt>
                <c:pt idx="1889">
                  <c:v>-2.4599999999999999E-3</c:v>
                </c:pt>
                <c:pt idx="1890">
                  <c:v>-2.4599999999999999E-3</c:v>
                </c:pt>
                <c:pt idx="1891">
                  <c:v>-2.4599999999999999E-3</c:v>
                </c:pt>
                <c:pt idx="1892">
                  <c:v>-2.5100000000000001E-3</c:v>
                </c:pt>
                <c:pt idx="1893">
                  <c:v>-2.5100000000000001E-3</c:v>
                </c:pt>
                <c:pt idx="1894">
                  <c:v>-2.5100000000000001E-3</c:v>
                </c:pt>
                <c:pt idx="1895">
                  <c:v>-2.5100000000000001E-3</c:v>
                </c:pt>
                <c:pt idx="1896">
                  <c:v>-2.5699999999999998E-3</c:v>
                </c:pt>
                <c:pt idx="1897">
                  <c:v>-2.5699999999999998E-3</c:v>
                </c:pt>
                <c:pt idx="1898">
                  <c:v>-2.5699999999999998E-3</c:v>
                </c:pt>
                <c:pt idx="1899">
                  <c:v>-2.5699999999999998E-3</c:v>
                </c:pt>
                <c:pt idx="1900">
                  <c:v>-2.5699999999999998E-3</c:v>
                </c:pt>
                <c:pt idx="1901">
                  <c:v>-2.6199999999999999E-3</c:v>
                </c:pt>
                <c:pt idx="1902">
                  <c:v>-2.6199999999999999E-3</c:v>
                </c:pt>
                <c:pt idx="1903">
                  <c:v>-2.6199999999999999E-3</c:v>
                </c:pt>
                <c:pt idx="1904">
                  <c:v>-2.6199999999999999E-3</c:v>
                </c:pt>
                <c:pt idx="1905">
                  <c:v>-2.6199999999999999E-3</c:v>
                </c:pt>
                <c:pt idx="1906">
                  <c:v>-2.6199999999999999E-3</c:v>
                </c:pt>
                <c:pt idx="1907">
                  <c:v>-2.6199999999999999E-3</c:v>
                </c:pt>
                <c:pt idx="1908">
                  <c:v>-2.6199999999999999E-3</c:v>
                </c:pt>
                <c:pt idx="1909">
                  <c:v>-2.6700000000000001E-3</c:v>
                </c:pt>
                <c:pt idx="1910">
                  <c:v>-2.6700000000000001E-3</c:v>
                </c:pt>
                <c:pt idx="1911">
                  <c:v>-2.6700000000000001E-3</c:v>
                </c:pt>
                <c:pt idx="1912">
                  <c:v>-2.6700000000000001E-3</c:v>
                </c:pt>
                <c:pt idx="1913">
                  <c:v>-2.6700000000000001E-3</c:v>
                </c:pt>
                <c:pt idx="1914">
                  <c:v>-2.6700000000000001E-3</c:v>
                </c:pt>
                <c:pt idx="1915">
                  <c:v>-2.6700000000000001E-3</c:v>
                </c:pt>
                <c:pt idx="1916">
                  <c:v>-2.6700000000000001E-3</c:v>
                </c:pt>
                <c:pt idx="1917">
                  <c:v>-2.6700000000000001E-3</c:v>
                </c:pt>
                <c:pt idx="1918">
                  <c:v>-2.6199999999999999E-3</c:v>
                </c:pt>
                <c:pt idx="1919">
                  <c:v>-2.6199999999999999E-3</c:v>
                </c:pt>
                <c:pt idx="1920">
                  <c:v>-2.6199999999999999E-3</c:v>
                </c:pt>
                <c:pt idx="1921">
                  <c:v>-2.6199999999999999E-3</c:v>
                </c:pt>
                <c:pt idx="1922">
                  <c:v>-2.6199999999999999E-3</c:v>
                </c:pt>
                <c:pt idx="1923">
                  <c:v>-2.6199999999999999E-3</c:v>
                </c:pt>
                <c:pt idx="1924">
                  <c:v>-2.6199999999999999E-3</c:v>
                </c:pt>
                <c:pt idx="1925">
                  <c:v>-2.6199999999999999E-3</c:v>
                </c:pt>
                <c:pt idx="1926">
                  <c:v>-2.5699999999999998E-3</c:v>
                </c:pt>
                <c:pt idx="1927">
                  <c:v>-2.5699999999999998E-3</c:v>
                </c:pt>
                <c:pt idx="1928">
                  <c:v>-2.5699999999999998E-3</c:v>
                </c:pt>
                <c:pt idx="1929">
                  <c:v>-2.5699999999999998E-3</c:v>
                </c:pt>
                <c:pt idx="1930">
                  <c:v>-2.5100000000000001E-3</c:v>
                </c:pt>
                <c:pt idx="1931">
                  <c:v>-2.5100000000000001E-3</c:v>
                </c:pt>
                <c:pt idx="1932">
                  <c:v>-2.5100000000000001E-3</c:v>
                </c:pt>
                <c:pt idx="1933">
                  <c:v>-2.5100000000000001E-3</c:v>
                </c:pt>
                <c:pt idx="1934">
                  <c:v>-2.4599999999999999E-3</c:v>
                </c:pt>
                <c:pt idx="1935">
                  <c:v>-2.4599999999999999E-3</c:v>
                </c:pt>
                <c:pt idx="1936">
                  <c:v>-2.4599999999999999E-3</c:v>
                </c:pt>
                <c:pt idx="1937">
                  <c:v>-2.3999999999999998E-3</c:v>
                </c:pt>
                <c:pt idx="1938">
                  <c:v>-2.3999999999999998E-3</c:v>
                </c:pt>
                <c:pt idx="1939">
                  <c:v>-2.3999999999999998E-3</c:v>
                </c:pt>
                <c:pt idx="1940">
                  <c:v>-2.3500000000000001E-3</c:v>
                </c:pt>
                <c:pt idx="1941">
                  <c:v>-2.3500000000000001E-3</c:v>
                </c:pt>
                <c:pt idx="1942">
                  <c:v>-2.3500000000000001E-3</c:v>
                </c:pt>
                <c:pt idx="1943">
                  <c:v>-2.2899999999999999E-3</c:v>
                </c:pt>
                <c:pt idx="1944">
                  <c:v>-2.2899999999999999E-3</c:v>
                </c:pt>
                <c:pt idx="1945">
                  <c:v>-2.2399999999999998E-3</c:v>
                </c:pt>
                <c:pt idx="1946">
                  <c:v>-2.2399999999999998E-3</c:v>
                </c:pt>
                <c:pt idx="1947">
                  <c:v>-2.2399999999999998E-3</c:v>
                </c:pt>
                <c:pt idx="1948">
                  <c:v>-2.1800000000000001E-3</c:v>
                </c:pt>
                <c:pt idx="1949">
                  <c:v>-2.1800000000000001E-3</c:v>
                </c:pt>
                <c:pt idx="1950">
                  <c:v>-2.1299999999999999E-3</c:v>
                </c:pt>
                <c:pt idx="1951">
                  <c:v>-2.1299999999999999E-3</c:v>
                </c:pt>
                <c:pt idx="1952">
                  <c:v>-2.0799999999999998E-3</c:v>
                </c:pt>
                <c:pt idx="1953">
                  <c:v>-2.0799999999999998E-3</c:v>
                </c:pt>
                <c:pt idx="1954">
                  <c:v>-2.0799999999999998E-3</c:v>
                </c:pt>
                <c:pt idx="1955">
                  <c:v>-2.0200000000000001E-3</c:v>
                </c:pt>
                <c:pt idx="1956">
                  <c:v>-2.0200000000000001E-3</c:v>
                </c:pt>
                <c:pt idx="1957">
                  <c:v>-1.97E-3</c:v>
                </c:pt>
                <c:pt idx="1958">
                  <c:v>-1.97E-3</c:v>
                </c:pt>
                <c:pt idx="1959">
                  <c:v>-1.91E-3</c:v>
                </c:pt>
                <c:pt idx="1960">
                  <c:v>-1.91E-3</c:v>
                </c:pt>
                <c:pt idx="1961">
                  <c:v>-1.8600000000000001E-3</c:v>
                </c:pt>
                <c:pt idx="1962">
                  <c:v>-1.8600000000000001E-3</c:v>
                </c:pt>
                <c:pt idx="1963">
                  <c:v>-1.8600000000000001E-3</c:v>
                </c:pt>
                <c:pt idx="1964">
                  <c:v>-1.8E-3</c:v>
                </c:pt>
                <c:pt idx="1965">
                  <c:v>-1.8E-3</c:v>
                </c:pt>
                <c:pt idx="1966">
                  <c:v>-1.75E-3</c:v>
                </c:pt>
                <c:pt idx="1967">
                  <c:v>-1.75E-3</c:v>
                </c:pt>
                <c:pt idx="1968">
                  <c:v>-1.75E-3</c:v>
                </c:pt>
                <c:pt idx="1969">
                  <c:v>-1.6900000000000001E-3</c:v>
                </c:pt>
                <c:pt idx="1970">
                  <c:v>-1.6900000000000001E-3</c:v>
                </c:pt>
                <c:pt idx="1971">
                  <c:v>-1.64E-3</c:v>
                </c:pt>
                <c:pt idx="1972">
                  <c:v>-1.64E-3</c:v>
                </c:pt>
                <c:pt idx="1973">
                  <c:v>-1.64E-3</c:v>
                </c:pt>
                <c:pt idx="1974">
                  <c:v>-1.5900000000000001E-3</c:v>
                </c:pt>
                <c:pt idx="1975">
                  <c:v>-1.5900000000000001E-3</c:v>
                </c:pt>
                <c:pt idx="1976">
                  <c:v>-1.5900000000000001E-3</c:v>
                </c:pt>
                <c:pt idx="1977">
                  <c:v>-1.5299999999999999E-3</c:v>
                </c:pt>
                <c:pt idx="1978">
                  <c:v>-1.5299999999999999E-3</c:v>
                </c:pt>
                <c:pt idx="1979">
                  <c:v>-1.5299999999999999E-3</c:v>
                </c:pt>
                <c:pt idx="1980">
                  <c:v>-1.5299999999999999E-3</c:v>
                </c:pt>
                <c:pt idx="1981">
                  <c:v>-1.48E-3</c:v>
                </c:pt>
                <c:pt idx="1982">
                  <c:v>-1.48E-3</c:v>
                </c:pt>
                <c:pt idx="1983">
                  <c:v>-1.48E-3</c:v>
                </c:pt>
                <c:pt idx="1984">
                  <c:v>-1.48E-3</c:v>
                </c:pt>
                <c:pt idx="1985">
                  <c:v>-1.42E-3</c:v>
                </c:pt>
                <c:pt idx="1986">
                  <c:v>-1.42E-3</c:v>
                </c:pt>
                <c:pt idx="1987">
                  <c:v>-1.42E-3</c:v>
                </c:pt>
                <c:pt idx="1988">
                  <c:v>-1.42E-3</c:v>
                </c:pt>
                <c:pt idx="1989">
                  <c:v>-1.42E-3</c:v>
                </c:pt>
                <c:pt idx="1990">
                  <c:v>-1.42E-3</c:v>
                </c:pt>
                <c:pt idx="1991">
                  <c:v>-1.42E-3</c:v>
                </c:pt>
                <c:pt idx="1992">
                  <c:v>-1.42E-3</c:v>
                </c:pt>
                <c:pt idx="1993">
                  <c:v>-1.42E-3</c:v>
                </c:pt>
                <c:pt idx="1994">
                  <c:v>-1.3699999999999999E-3</c:v>
                </c:pt>
                <c:pt idx="1995">
                  <c:v>-1.3699999999999999E-3</c:v>
                </c:pt>
                <c:pt idx="1996">
                  <c:v>-1.3699999999999999E-3</c:v>
                </c:pt>
                <c:pt idx="1997">
                  <c:v>-1.3699999999999999E-3</c:v>
                </c:pt>
                <c:pt idx="1998">
                  <c:v>-1.3699999999999999E-3</c:v>
                </c:pt>
                <c:pt idx="1999">
                  <c:v>-1.42E-3</c:v>
                </c:pt>
                <c:pt idx="2000">
                  <c:v>-1.42E-3</c:v>
                </c:pt>
                <c:pt idx="2001">
                  <c:v>-1.42E-3</c:v>
                </c:pt>
                <c:pt idx="2002">
                  <c:v>-1.42E-3</c:v>
                </c:pt>
                <c:pt idx="2003">
                  <c:v>-1.42E-3</c:v>
                </c:pt>
                <c:pt idx="2004">
                  <c:v>-1.42E-3</c:v>
                </c:pt>
                <c:pt idx="2005">
                  <c:v>-1.42E-3</c:v>
                </c:pt>
                <c:pt idx="2006">
                  <c:v>-1.42E-3</c:v>
                </c:pt>
                <c:pt idx="2007">
                  <c:v>-1.42E-3</c:v>
                </c:pt>
                <c:pt idx="2008">
                  <c:v>-1.48E-3</c:v>
                </c:pt>
                <c:pt idx="2009">
                  <c:v>-1.48E-3</c:v>
                </c:pt>
                <c:pt idx="2010">
                  <c:v>-1.48E-3</c:v>
                </c:pt>
                <c:pt idx="2011">
                  <c:v>-1.48E-3</c:v>
                </c:pt>
                <c:pt idx="2012">
                  <c:v>-1.5299999999999999E-3</c:v>
                </c:pt>
                <c:pt idx="2013">
                  <c:v>-1.5299999999999999E-3</c:v>
                </c:pt>
                <c:pt idx="2014">
                  <c:v>-1.5299999999999999E-3</c:v>
                </c:pt>
                <c:pt idx="2015">
                  <c:v>-1.5299999999999999E-3</c:v>
                </c:pt>
                <c:pt idx="2016">
                  <c:v>-1.5900000000000001E-3</c:v>
                </c:pt>
                <c:pt idx="2017">
                  <c:v>-1.5900000000000001E-3</c:v>
                </c:pt>
                <c:pt idx="2018">
                  <c:v>-1.5900000000000001E-3</c:v>
                </c:pt>
                <c:pt idx="2019">
                  <c:v>-1.64E-3</c:v>
                </c:pt>
                <c:pt idx="2020">
                  <c:v>-1.64E-3</c:v>
                </c:pt>
                <c:pt idx="2021">
                  <c:v>-1.6900000000000001E-3</c:v>
                </c:pt>
                <c:pt idx="2022">
                  <c:v>-1.6900000000000001E-3</c:v>
                </c:pt>
                <c:pt idx="2023">
                  <c:v>-1.6900000000000001E-3</c:v>
                </c:pt>
                <c:pt idx="2024">
                  <c:v>-1.75E-3</c:v>
                </c:pt>
                <c:pt idx="2025">
                  <c:v>-1.75E-3</c:v>
                </c:pt>
                <c:pt idx="2026">
                  <c:v>-1.8E-3</c:v>
                </c:pt>
                <c:pt idx="2027">
                  <c:v>-1.8E-3</c:v>
                </c:pt>
                <c:pt idx="2028">
                  <c:v>-1.8E-3</c:v>
                </c:pt>
                <c:pt idx="2029">
                  <c:v>-1.8600000000000001E-3</c:v>
                </c:pt>
                <c:pt idx="2030">
                  <c:v>-1.8600000000000001E-3</c:v>
                </c:pt>
                <c:pt idx="2031">
                  <c:v>-1.91E-3</c:v>
                </c:pt>
                <c:pt idx="2032">
                  <c:v>-1.91E-3</c:v>
                </c:pt>
                <c:pt idx="2033">
                  <c:v>-1.97E-3</c:v>
                </c:pt>
                <c:pt idx="2034">
                  <c:v>-1.97E-3</c:v>
                </c:pt>
                <c:pt idx="2035">
                  <c:v>-2.0200000000000001E-3</c:v>
                </c:pt>
                <c:pt idx="2036">
                  <c:v>-2.0200000000000001E-3</c:v>
                </c:pt>
                <c:pt idx="2037">
                  <c:v>-2.0799999999999998E-3</c:v>
                </c:pt>
                <c:pt idx="2038">
                  <c:v>-2.0799999999999998E-3</c:v>
                </c:pt>
                <c:pt idx="2039">
                  <c:v>-2.1299999999999999E-3</c:v>
                </c:pt>
                <c:pt idx="2040">
                  <c:v>-2.1299999999999999E-3</c:v>
                </c:pt>
                <c:pt idx="2041">
                  <c:v>-2.1800000000000001E-3</c:v>
                </c:pt>
                <c:pt idx="2042">
                  <c:v>-2.1800000000000001E-3</c:v>
                </c:pt>
                <c:pt idx="2043">
                  <c:v>-2.2399999999999998E-3</c:v>
                </c:pt>
                <c:pt idx="2044">
                  <c:v>-2.2399999999999998E-3</c:v>
                </c:pt>
                <c:pt idx="2045">
                  <c:v>-2.2399999999999998E-3</c:v>
                </c:pt>
                <c:pt idx="2046">
                  <c:v>-2.2899999999999999E-3</c:v>
                </c:pt>
                <c:pt idx="2047">
                  <c:v>-2.2899999999999999E-3</c:v>
                </c:pt>
                <c:pt idx="2048">
                  <c:v>-2.3500000000000001E-3</c:v>
                </c:pt>
                <c:pt idx="2049">
                  <c:v>-2.3500000000000001E-3</c:v>
                </c:pt>
                <c:pt idx="2050">
                  <c:v>-2.3999999999999998E-3</c:v>
                </c:pt>
                <c:pt idx="2051">
                  <c:v>-2.3999999999999998E-3</c:v>
                </c:pt>
                <c:pt idx="2052">
                  <c:v>-2.4599999999999999E-3</c:v>
                </c:pt>
                <c:pt idx="2053">
                  <c:v>-2.4599999999999999E-3</c:v>
                </c:pt>
                <c:pt idx="2054">
                  <c:v>-2.4599999999999999E-3</c:v>
                </c:pt>
                <c:pt idx="2055">
                  <c:v>-2.5100000000000001E-3</c:v>
                </c:pt>
                <c:pt idx="2056">
                  <c:v>-2.5100000000000001E-3</c:v>
                </c:pt>
                <c:pt idx="2057">
                  <c:v>-2.5100000000000001E-3</c:v>
                </c:pt>
                <c:pt idx="2058">
                  <c:v>-2.5699999999999998E-3</c:v>
                </c:pt>
                <c:pt idx="2059">
                  <c:v>-2.5699999999999998E-3</c:v>
                </c:pt>
                <c:pt idx="2060">
                  <c:v>-2.5699999999999998E-3</c:v>
                </c:pt>
                <c:pt idx="2061">
                  <c:v>-2.6199999999999999E-3</c:v>
                </c:pt>
                <c:pt idx="2062">
                  <c:v>-2.6199999999999999E-3</c:v>
                </c:pt>
                <c:pt idx="2063">
                  <c:v>-2.6199999999999999E-3</c:v>
                </c:pt>
                <c:pt idx="2064">
                  <c:v>-2.6700000000000001E-3</c:v>
                </c:pt>
                <c:pt idx="2065">
                  <c:v>-2.6700000000000001E-3</c:v>
                </c:pt>
                <c:pt idx="2066">
                  <c:v>-2.6700000000000001E-3</c:v>
                </c:pt>
                <c:pt idx="2067">
                  <c:v>-2.6700000000000001E-3</c:v>
                </c:pt>
                <c:pt idx="2068">
                  <c:v>-2.6700000000000001E-3</c:v>
                </c:pt>
                <c:pt idx="2069">
                  <c:v>-2.7299999999999998E-3</c:v>
                </c:pt>
                <c:pt idx="2070">
                  <c:v>-2.7299999999999998E-3</c:v>
                </c:pt>
                <c:pt idx="2071">
                  <c:v>-2.7299999999999998E-3</c:v>
                </c:pt>
                <c:pt idx="2072">
                  <c:v>-2.7299999999999998E-3</c:v>
                </c:pt>
                <c:pt idx="2073">
                  <c:v>-2.7299999999999998E-3</c:v>
                </c:pt>
                <c:pt idx="2074">
                  <c:v>-2.7299999999999998E-3</c:v>
                </c:pt>
                <c:pt idx="2075">
                  <c:v>-2.7299999999999998E-3</c:v>
                </c:pt>
                <c:pt idx="2076">
                  <c:v>-2.7299999999999998E-3</c:v>
                </c:pt>
                <c:pt idx="2077">
                  <c:v>-2.7299999999999998E-3</c:v>
                </c:pt>
                <c:pt idx="2078">
                  <c:v>-2.7299999999999998E-3</c:v>
                </c:pt>
                <c:pt idx="2079">
                  <c:v>-2.7299999999999998E-3</c:v>
                </c:pt>
                <c:pt idx="2080">
                  <c:v>-2.7299999999999998E-3</c:v>
                </c:pt>
                <c:pt idx="2081">
                  <c:v>-2.7299999999999998E-3</c:v>
                </c:pt>
                <c:pt idx="2082">
                  <c:v>-2.7299999999999998E-3</c:v>
                </c:pt>
                <c:pt idx="2083">
                  <c:v>-2.7299999999999998E-3</c:v>
                </c:pt>
                <c:pt idx="2084">
                  <c:v>-2.7299999999999998E-3</c:v>
                </c:pt>
                <c:pt idx="2085">
                  <c:v>-2.7299999999999998E-3</c:v>
                </c:pt>
                <c:pt idx="2086">
                  <c:v>-2.7299999999999998E-3</c:v>
                </c:pt>
                <c:pt idx="2087">
                  <c:v>-2.7299999999999998E-3</c:v>
                </c:pt>
                <c:pt idx="2088">
                  <c:v>-2.6700000000000001E-3</c:v>
                </c:pt>
                <c:pt idx="2089">
                  <c:v>-2.6700000000000001E-3</c:v>
                </c:pt>
                <c:pt idx="2090">
                  <c:v>-2.6700000000000001E-3</c:v>
                </c:pt>
                <c:pt idx="2091">
                  <c:v>-2.6700000000000001E-3</c:v>
                </c:pt>
                <c:pt idx="2092">
                  <c:v>-2.6700000000000001E-3</c:v>
                </c:pt>
                <c:pt idx="2093">
                  <c:v>-2.6199999999999999E-3</c:v>
                </c:pt>
                <c:pt idx="2094">
                  <c:v>-2.6199999999999999E-3</c:v>
                </c:pt>
                <c:pt idx="2095">
                  <c:v>-2.6199999999999999E-3</c:v>
                </c:pt>
                <c:pt idx="2096">
                  <c:v>-2.5699999999999998E-3</c:v>
                </c:pt>
                <c:pt idx="2097">
                  <c:v>-2.5699999999999998E-3</c:v>
                </c:pt>
                <c:pt idx="2098">
                  <c:v>-2.5699999999999998E-3</c:v>
                </c:pt>
                <c:pt idx="2099">
                  <c:v>-2.5100000000000001E-3</c:v>
                </c:pt>
                <c:pt idx="2100">
                  <c:v>-2.5100000000000001E-3</c:v>
                </c:pt>
                <c:pt idx="2101">
                  <c:v>-2.5100000000000001E-3</c:v>
                </c:pt>
                <c:pt idx="2102">
                  <c:v>-2.4599999999999999E-3</c:v>
                </c:pt>
                <c:pt idx="2103">
                  <c:v>-2.4599999999999999E-3</c:v>
                </c:pt>
                <c:pt idx="2104">
                  <c:v>-2.3999999999999998E-3</c:v>
                </c:pt>
                <c:pt idx="2105">
                  <c:v>-2.3999999999999998E-3</c:v>
                </c:pt>
                <c:pt idx="2106">
                  <c:v>-2.3999999999999998E-3</c:v>
                </c:pt>
                <c:pt idx="2107">
                  <c:v>-2.3500000000000001E-3</c:v>
                </c:pt>
                <c:pt idx="2108">
                  <c:v>-2.3500000000000001E-3</c:v>
                </c:pt>
                <c:pt idx="2109">
                  <c:v>-2.2899999999999999E-3</c:v>
                </c:pt>
                <c:pt idx="2110">
                  <c:v>-2.2899999999999999E-3</c:v>
                </c:pt>
                <c:pt idx="2111">
                  <c:v>-2.2399999999999998E-3</c:v>
                </c:pt>
                <c:pt idx="2112">
                  <c:v>-2.2399999999999998E-3</c:v>
                </c:pt>
                <c:pt idx="2113">
                  <c:v>-2.1800000000000001E-3</c:v>
                </c:pt>
                <c:pt idx="2114">
                  <c:v>-2.1800000000000001E-3</c:v>
                </c:pt>
                <c:pt idx="2115">
                  <c:v>-2.1299999999999999E-3</c:v>
                </c:pt>
                <c:pt idx="2116">
                  <c:v>-2.1299999999999999E-3</c:v>
                </c:pt>
                <c:pt idx="2117">
                  <c:v>-2.0799999999999998E-3</c:v>
                </c:pt>
                <c:pt idx="2118">
                  <c:v>-2.0799999999999998E-3</c:v>
                </c:pt>
                <c:pt idx="2119">
                  <c:v>-2.0200000000000001E-3</c:v>
                </c:pt>
                <c:pt idx="2120">
                  <c:v>-2.0200000000000001E-3</c:v>
                </c:pt>
                <c:pt idx="2121">
                  <c:v>-1.97E-3</c:v>
                </c:pt>
                <c:pt idx="2122">
                  <c:v>-1.97E-3</c:v>
                </c:pt>
                <c:pt idx="2123">
                  <c:v>-1.91E-3</c:v>
                </c:pt>
                <c:pt idx="2124">
                  <c:v>-1.91E-3</c:v>
                </c:pt>
                <c:pt idx="2125">
                  <c:v>-1.8600000000000001E-3</c:v>
                </c:pt>
                <c:pt idx="2126">
                  <c:v>-1.8600000000000001E-3</c:v>
                </c:pt>
                <c:pt idx="2127">
                  <c:v>-1.8E-3</c:v>
                </c:pt>
                <c:pt idx="2128">
                  <c:v>-1.8E-3</c:v>
                </c:pt>
                <c:pt idx="2129">
                  <c:v>-1.75E-3</c:v>
                </c:pt>
                <c:pt idx="2130">
                  <c:v>-1.75E-3</c:v>
                </c:pt>
                <c:pt idx="2131">
                  <c:v>-1.6900000000000001E-3</c:v>
                </c:pt>
                <c:pt idx="2132">
                  <c:v>-1.6900000000000001E-3</c:v>
                </c:pt>
                <c:pt idx="2133">
                  <c:v>-1.6900000000000001E-3</c:v>
                </c:pt>
                <c:pt idx="2134">
                  <c:v>-1.64E-3</c:v>
                </c:pt>
                <c:pt idx="2135">
                  <c:v>-1.64E-3</c:v>
                </c:pt>
                <c:pt idx="2136">
                  <c:v>-1.5900000000000001E-3</c:v>
                </c:pt>
                <c:pt idx="2137">
                  <c:v>-1.5900000000000001E-3</c:v>
                </c:pt>
                <c:pt idx="2138">
                  <c:v>-1.5900000000000001E-3</c:v>
                </c:pt>
                <c:pt idx="2139">
                  <c:v>-1.5299999999999999E-3</c:v>
                </c:pt>
                <c:pt idx="2140">
                  <c:v>-1.5299999999999999E-3</c:v>
                </c:pt>
                <c:pt idx="2141">
                  <c:v>-1.5299999999999999E-3</c:v>
                </c:pt>
                <c:pt idx="2142">
                  <c:v>-1.48E-3</c:v>
                </c:pt>
                <c:pt idx="2143">
                  <c:v>-1.48E-3</c:v>
                </c:pt>
                <c:pt idx="2144">
                  <c:v>-1.48E-3</c:v>
                </c:pt>
                <c:pt idx="2145">
                  <c:v>-1.42E-3</c:v>
                </c:pt>
                <c:pt idx="2146">
                  <c:v>-1.42E-3</c:v>
                </c:pt>
                <c:pt idx="2147">
                  <c:v>-1.42E-3</c:v>
                </c:pt>
                <c:pt idx="2148">
                  <c:v>-1.42E-3</c:v>
                </c:pt>
                <c:pt idx="2149">
                  <c:v>-1.42E-3</c:v>
                </c:pt>
                <c:pt idx="2150">
                  <c:v>-1.3699999999999999E-3</c:v>
                </c:pt>
                <c:pt idx="2151">
                  <c:v>-1.3699999999999999E-3</c:v>
                </c:pt>
                <c:pt idx="2152">
                  <c:v>-1.3699999999999999E-3</c:v>
                </c:pt>
                <c:pt idx="2153">
                  <c:v>-1.3699999999999999E-3</c:v>
                </c:pt>
                <c:pt idx="2154">
                  <c:v>-1.3699999999999999E-3</c:v>
                </c:pt>
                <c:pt idx="2155">
                  <c:v>-1.3699999999999999E-3</c:v>
                </c:pt>
                <c:pt idx="2156">
                  <c:v>-1.3699999999999999E-3</c:v>
                </c:pt>
                <c:pt idx="2157">
                  <c:v>-1.3699999999999999E-3</c:v>
                </c:pt>
                <c:pt idx="2158">
                  <c:v>-1.3699999999999999E-3</c:v>
                </c:pt>
                <c:pt idx="2159">
                  <c:v>-1.3699999999999999E-3</c:v>
                </c:pt>
                <c:pt idx="2160">
                  <c:v>-1.3699999999999999E-3</c:v>
                </c:pt>
                <c:pt idx="2161">
                  <c:v>-1.3699999999999999E-3</c:v>
                </c:pt>
                <c:pt idx="2162">
                  <c:v>-1.3699999999999999E-3</c:v>
                </c:pt>
                <c:pt idx="2163">
                  <c:v>-1.3699999999999999E-3</c:v>
                </c:pt>
                <c:pt idx="2164">
                  <c:v>-1.3699999999999999E-3</c:v>
                </c:pt>
                <c:pt idx="2165">
                  <c:v>-1.3699999999999999E-3</c:v>
                </c:pt>
                <c:pt idx="2166">
                  <c:v>-1.3699999999999999E-3</c:v>
                </c:pt>
                <c:pt idx="2167">
                  <c:v>-1.3699999999999999E-3</c:v>
                </c:pt>
                <c:pt idx="2168">
                  <c:v>-1.42E-3</c:v>
                </c:pt>
                <c:pt idx="2169">
                  <c:v>-1.42E-3</c:v>
                </c:pt>
                <c:pt idx="2170">
                  <c:v>-1.42E-3</c:v>
                </c:pt>
                <c:pt idx="2171">
                  <c:v>-1.42E-3</c:v>
                </c:pt>
                <c:pt idx="2172">
                  <c:v>-1.42E-3</c:v>
                </c:pt>
                <c:pt idx="2173">
                  <c:v>-1.48E-3</c:v>
                </c:pt>
                <c:pt idx="2174">
                  <c:v>-1.48E-3</c:v>
                </c:pt>
                <c:pt idx="2175">
                  <c:v>-1.48E-3</c:v>
                </c:pt>
                <c:pt idx="2176">
                  <c:v>-1.5299999999999999E-3</c:v>
                </c:pt>
                <c:pt idx="2177">
                  <c:v>-1.5299999999999999E-3</c:v>
                </c:pt>
                <c:pt idx="2178">
                  <c:v>-1.5299999999999999E-3</c:v>
                </c:pt>
                <c:pt idx="2179">
                  <c:v>-1.5900000000000001E-3</c:v>
                </c:pt>
                <c:pt idx="2180">
                  <c:v>-1.5900000000000001E-3</c:v>
                </c:pt>
                <c:pt idx="2181">
                  <c:v>-1.64E-3</c:v>
                </c:pt>
                <c:pt idx="2182">
                  <c:v>-1.64E-3</c:v>
                </c:pt>
                <c:pt idx="2183">
                  <c:v>-1.64E-3</c:v>
                </c:pt>
                <c:pt idx="2184">
                  <c:v>-1.6900000000000001E-3</c:v>
                </c:pt>
                <c:pt idx="2185">
                  <c:v>-1.6900000000000001E-3</c:v>
                </c:pt>
                <c:pt idx="2186">
                  <c:v>-1.75E-3</c:v>
                </c:pt>
                <c:pt idx="2187">
                  <c:v>-1.75E-3</c:v>
                </c:pt>
                <c:pt idx="2188">
                  <c:v>-1.8E-3</c:v>
                </c:pt>
                <c:pt idx="2189">
                  <c:v>-1.8E-3</c:v>
                </c:pt>
                <c:pt idx="2190">
                  <c:v>-1.8600000000000001E-3</c:v>
                </c:pt>
                <c:pt idx="2191">
                  <c:v>-1.8600000000000001E-3</c:v>
                </c:pt>
                <c:pt idx="2192">
                  <c:v>-1.8600000000000001E-3</c:v>
                </c:pt>
                <c:pt idx="2193">
                  <c:v>-1.91E-3</c:v>
                </c:pt>
                <c:pt idx="2194">
                  <c:v>-1.91E-3</c:v>
                </c:pt>
                <c:pt idx="2195">
                  <c:v>-1.97E-3</c:v>
                </c:pt>
                <c:pt idx="2196">
                  <c:v>-2.0200000000000001E-3</c:v>
                </c:pt>
                <c:pt idx="2197">
                  <c:v>-2.0200000000000001E-3</c:v>
                </c:pt>
                <c:pt idx="2198">
                  <c:v>-2.0799999999999998E-3</c:v>
                </c:pt>
                <c:pt idx="2199">
                  <c:v>-2.0799999999999998E-3</c:v>
                </c:pt>
                <c:pt idx="2200">
                  <c:v>-2.1299999999999999E-3</c:v>
                </c:pt>
                <c:pt idx="2201">
                  <c:v>-2.1299999999999999E-3</c:v>
                </c:pt>
                <c:pt idx="2202">
                  <c:v>-2.1800000000000001E-3</c:v>
                </c:pt>
                <c:pt idx="2203">
                  <c:v>-2.1800000000000001E-3</c:v>
                </c:pt>
                <c:pt idx="2204">
                  <c:v>-2.2399999999999998E-3</c:v>
                </c:pt>
                <c:pt idx="2205">
                  <c:v>-2.2399999999999998E-3</c:v>
                </c:pt>
                <c:pt idx="2206">
                  <c:v>-2.2899999999999999E-3</c:v>
                </c:pt>
                <c:pt idx="2207">
                  <c:v>-2.2899999999999999E-3</c:v>
                </c:pt>
                <c:pt idx="2208">
                  <c:v>-2.2899999999999999E-3</c:v>
                </c:pt>
                <c:pt idx="2209">
                  <c:v>-2.3500000000000001E-3</c:v>
                </c:pt>
                <c:pt idx="2210">
                  <c:v>-2.3500000000000001E-3</c:v>
                </c:pt>
                <c:pt idx="2211">
                  <c:v>-2.3999999999999998E-3</c:v>
                </c:pt>
                <c:pt idx="2212">
                  <c:v>-2.4599999999999999E-3</c:v>
                </c:pt>
                <c:pt idx="2213">
                  <c:v>-2.4599999999999999E-3</c:v>
                </c:pt>
                <c:pt idx="2214">
                  <c:v>-2.5100000000000001E-3</c:v>
                </c:pt>
                <c:pt idx="2215">
                  <c:v>-2.5100000000000001E-3</c:v>
                </c:pt>
                <c:pt idx="2216">
                  <c:v>-2.5100000000000001E-3</c:v>
                </c:pt>
                <c:pt idx="2217">
                  <c:v>-2.5699999999999998E-3</c:v>
                </c:pt>
                <c:pt idx="2218">
                  <c:v>-2.5699999999999998E-3</c:v>
                </c:pt>
                <c:pt idx="2219">
                  <c:v>-2.6199999999999999E-3</c:v>
                </c:pt>
                <c:pt idx="2220">
                  <c:v>-2.6199999999999999E-3</c:v>
                </c:pt>
                <c:pt idx="2221">
                  <c:v>-2.6199999999999999E-3</c:v>
                </c:pt>
                <c:pt idx="2222">
                  <c:v>-2.6199999999999999E-3</c:v>
                </c:pt>
                <c:pt idx="2223">
                  <c:v>-2.6700000000000001E-3</c:v>
                </c:pt>
                <c:pt idx="2224">
                  <c:v>-2.6700000000000001E-3</c:v>
                </c:pt>
                <c:pt idx="2225">
                  <c:v>-2.6700000000000001E-3</c:v>
                </c:pt>
                <c:pt idx="2226">
                  <c:v>-2.6700000000000001E-3</c:v>
                </c:pt>
                <c:pt idx="2227">
                  <c:v>-2.7299999999999998E-3</c:v>
                </c:pt>
                <c:pt idx="2228">
                  <c:v>-2.7299999999999998E-3</c:v>
                </c:pt>
                <c:pt idx="2229">
                  <c:v>-2.7799999999999999E-3</c:v>
                </c:pt>
                <c:pt idx="2230">
                  <c:v>-2.7799999999999999E-3</c:v>
                </c:pt>
                <c:pt idx="2231">
                  <c:v>-2.7799999999999999E-3</c:v>
                </c:pt>
                <c:pt idx="2232">
                  <c:v>-2.7799999999999999E-3</c:v>
                </c:pt>
                <c:pt idx="2233">
                  <c:v>-2.8400000000000001E-3</c:v>
                </c:pt>
                <c:pt idx="2234">
                  <c:v>-2.8400000000000001E-3</c:v>
                </c:pt>
                <c:pt idx="2235">
                  <c:v>-2.8400000000000001E-3</c:v>
                </c:pt>
                <c:pt idx="2236">
                  <c:v>-2.8400000000000001E-3</c:v>
                </c:pt>
                <c:pt idx="2237">
                  <c:v>-2.8400000000000001E-3</c:v>
                </c:pt>
                <c:pt idx="2238">
                  <c:v>-2.8400000000000001E-3</c:v>
                </c:pt>
                <c:pt idx="2239">
                  <c:v>-2.8400000000000001E-3</c:v>
                </c:pt>
                <c:pt idx="2240">
                  <c:v>-2.8400000000000001E-3</c:v>
                </c:pt>
                <c:pt idx="2241">
                  <c:v>-2.8400000000000001E-3</c:v>
                </c:pt>
                <c:pt idx="2242">
                  <c:v>-2.8400000000000001E-3</c:v>
                </c:pt>
                <c:pt idx="2243">
                  <c:v>-2.8400000000000001E-3</c:v>
                </c:pt>
                <c:pt idx="2244">
                  <c:v>-2.8400000000000001E-3</c:v>
                </c:pt>
                <c:pt idx="2245">
                  <c:v>-2.8900000000000002E-3</c:v>
                </c:pt>
                <c:pt idx="2246">
                  <c:v>-2.8900000000000002E-3</c:v>
                </c:pt>
                <c:pt idx="2247">
                  <c:v>-2.8900000000000002E-3</c:v>
                </c:pt>
                <c:pt idx="2248">
                  <c:v>-2.8900000000000002E-3</c:v>
                </c:pt>
                <c:pt idx="2249">
                  <c:v>-2.8900000000000002E-3</c:v>
                </c:pt>
                <c:pt idx="2250">
                  <c:v>-2.8900000000000002E-3</c:v>
                </c:pt>
                <c:pt idx="2251">
                  <c:v>-2.8900000000000002E-3</c:v>
                </c:pt>
                <c:pt idx="2252">
                  <c:v>-2.8900000000000002E-3</c:v>
                </c:pt>
                <c:pt idx="2253">
                  <c:v>-2.8900000000000002E-3</c:v>
                </c:pt>
                <c:pt idx="2254">
                  <c:v>-2.8400000000000001E-3</c:v>
                </c:pt>
                <c:pt idx="2255">
                  <c:v>-2.8400000000000001E-3</c:v>
                </c:pt>
                <c:pt idx="2256">
                  <c:v>-2.8400000000000001E-3</c:v>
                </c:pt>
                <c:pt idx="2257">
                  <c:v>-2.8400000000000001E-3</c:v>
                </c:pt>
                <c:pt idx="2258">
                  <c:v>-2.8400000000000001E-3</c:v>
                </c:pt>
                <c:pt idx="2259">
                  <c:v>-2.8400000000000001E-3</c:v>
                </c:pt>
                <c:pt idx="2260">
                  <c:v>-2.8900000000000002E-3</c:v>
                </c:pt>
                <c:pt idx="2261">
                  <c:v>-2.8900000000000002E-3</c:v>
                </c:pt>
                <c:pt idx="2262">
                  <c:v>-2.8900000000000002E-3</c:v>
                </c:pt>
                <c:pt idx="2263">
                  <c:v>-2.9499999999999999E-3</c:v>
                </c:pt>
                <c:pt idx="2264">
                  <c:v>-2.9499999999999999E-3</c:v>
                </c:pt>
                <c:pt idx="2265">
                  <c:v>-2.9499999999999999E-3</c:v>
                </c:pt>
                <c:pt idx="2266">
                  <c:v>-2.9499999999999999E-3</c:v>
                </c:pt>
                <c:pt idx="2267">
                  <c:v>-2.9499999999999999E-3</c:v>
                </c:pt>
                <c:pt idx="2268">
                  <c:v>-2.9499999999999999E-3</c:v>
                </c:pt>
                <c:pt idx="2269">
                  <c:v>-2.9499999999999999E-3</c:v>
                </c:pt>
                <c:pt idx="2270">
                  <c:v>-2.9499999999999999E-3</c:v>
                </c:pt>
                <c:pt idx="2271">
                  <c:v>-2.9499999999999999E-3</c:v>
                </c:pt>
                <c:pt idx="2272">
                  <c:v>-2.9499999999999999E-3</c:v>
                </c:pt>
                <c:pt idx="2273">
                  <c:v>-2.9499999999999999E-3</c:v>
                </c:pt>
                <c:pt idx="2274">
                  <c:v>-3.0000000000000001E-3</c:v>
                </c:pt>
                <c:pt idx="2275">
                  <c:v>-3.0599999999999998E-3</c:v>
                </c:pt>
                <c:pt idx="2276">
                  <c:v>-3.0599999999999998E-3</c:v>
                </c:pt>
                <c:pt idx="2277">
                  <c:v>-3.1099999999999999E-3</c:v>
                </c:pt>
                <c:pt idx="2278">
                  <c:v>-3.16E-3</c:v>
                </c:pt>
                <c:pt idx="2279">
                  <c:v>-3.2200000000000002E-3</c:v>
                </c:pt>
                <c:pt idx="2280">
                  <c:v>-3.2200000000000002E-3</c:v>
                </c:pt>
                <c:pt idx="2281">
                  <c:v>-3.2699999999999999E-3</c:v>
                </c:pt>
                <c:pt idx="2282">
                  <c:v>-3.3300000000000001E-3</c:v>
                </c:pt>
                <c:pt idx="2283">
                  <c:v>-3.3300000000000001E-3</c:v>
                </c:pt>
                <c:pt idx="2284">
                  <c:v>-3.3800000000000002E-3</c:v>
                </c:pt>
                <c:pt idx="2285">
                  <c:v>-3.4399999999999999E-3</c:v>
                </c:pt>
                <c:pt idx="2286">
                  <c:v>-3.4399999999999999E-3</c:v>
                </c:pt>
                <c:pt idx="2287">
                  <c:v>-3.49E-3</c:v>
                </c:pt>
                <c:pt idx="2288">
                  <c:v>-3.5500000000000002E-3</c:v>
                </c:pt>
                <c:pt idx="2289">
                  <c:v>-3.5999999999999999E-3</c:v>
                </c:pt>
                <c:pt idx="2290">
                  <c:v>-3.65E-3</c:v>
                </c:pt>
                <c:pt idx="2291">
                  <c:v>-3.7599999999999999E-3</c:v>
                </c:pt>
                <c:pt idx="2292">
                  <c:v>-3.8700000000000002E-3</c:v>
                </c:pt>
                <c:pt idx="2293">
                  <c:v>-3.98E-3</c:v>
                </c:pt>
                <c:pt idx="2294">
                  <c:v>-4.0899999999999999E-3</c:v>
                </c:pt>
                <c:pt idx="2295">
                  <c:v>-4.1999999999999997E-3</c:v>
                </c:pt>
                <c:pt idx="2296">
                  <c:v>-4.2500000000000003E-3</c:v>
                </c:pt>
                <c:pt idx="2297">
                  <c:v>-4.3600000000000002E-3</c:v>
                </c:pt>
                <c:pt idx="2298">
                  <c:v>-4.47E-3</c:v>
                </c:pt>
                <c:pt idx="2299">
                  <c:v>-4.5799999999999999E-3</c:v>
                </c:pt>
                <c:pt idx="2300">
                  <c:v>-4.6899999999999997E-3</c:v>
                </c:pt>
                <c:pt idx="2301">
                  <c:v>-4.7999999999999996E-3</c:v>
                </c:pt>
                <c:pt idx="2302">
                  <c:v>-4.8500000000000001E-3</c:v>
                </c:pt>
                <c:pt idx="2303">
                  <c:v>-4.96E-3</c:v>
                </c:pt>
                <c:pt idx="2304">
                  <c:v>-5.0699999999999999E-3</c:v>
                </c:pt>
                <c:pt idx="2305">
                  <c:v>-5.2300000000000003E-3</c:v>
                </c:pt>
                <c:pt idx="2306">
                  <c:v>-5.4000000000000003E-3</c:v>
                </c:pt>
                <c:pt idx="2307">
                  <c:v>-5.5599999999999998E-3</c:v>
                </c:pt>
                <c:pt idx="2308">
                  <c:v>-5.7200000000000003E-3</c:v>
                </c:pt>
                <c:pt idx="2309">
                  <c:v>-5.94E-3</c:v>
                </c:pt>
                <c:pt idx="2310">
                  <c:v>-6.1000000000000004E-3</c:v>
                </c:pt>
                <c:pt idx="2311">
                  <c:v>-6.2700000000000004E-3</c:v>
                </c:pt>
                <c:pt idx="2312">
                  <c:v>-6.4900000000000001E-3</c:v>
                </c:pt>
                <c:pt idx="2313">
                  <c:v>-6.6499999999999997E-3</c:v>
                </c:pt>
                <c:pt idx="2314">
                  <c:v>-6.8700000000000002E-3</c:v>
                </c:pt>
                <c:pt idx="2315">
                  <c:v>-7.0299999999999998E-3</c:v>
                </c:pt>
                <c:pt idx="2316">
                  <c:v>-7.2500000000000004E-3</c:v>
                </c:pt>
                <c:pt idx="2317">
                  <c:v>-7.4099999999999999E-3</c:v>
                </c:pt>
                <c:pt idx="2318">
                  <c:v>-7.6299999999999996E-3</c:v>
                </c:pt>
                <c:pt idx="2319">
                  <c:v>-7.79E-3</c:v>
                </c:pt>
                <c:pt idx="2320">
                  <c:v>-8.0099999999999998E-3</c:v>
                </c:pt>
                <c:pt idx="2321">
                  <c:v>-8.2799999999999992E-3</c:v>
                </c:pt>
                <c:pt idx="2322">
                  <c:v>-8.5000000000000006E-3</c:v>
                </c:pt>
                <c:pt idx="2323">
                  <c:v>-8.77E-3</c:v>
                </c:pt>
                <c:pt idx="2324">
                  <c:v>-9.0500000000000008E-3</c:v>
                </c:pt>
                <c:pt idx="2325">
                  <c:v>-9.3699999999999999E-3</c:v>
                </c:pt>
                <c:pt idx="2326">
                  <c:v>-9.6399999999999993E-3</c:v>
                </c:pt>
                <c:pt idx="2327">
                  <c:v>-9.92E-3</c:v>
                </c:pt>
                <c:pt idx="2328">
                  <c:v>-1.0240000000000001E-2</c:v>
                </c:pt>
                <c:pt idx="2329">
                  <c:v>-1.052E-2</c:v>
                </c:pt>
                <c:pt idx="2330">
                  <c:v>-1.0789999999999999E-2</c:v>
                </c:pt>
                <c:pt idx="2331">
                  <c:v>-1.106E-2</c:v>
                </c:pt>
                <c:pt idx="2332">
                  <c:v>-1.1390000000000001E-2</c:v>
                </c:pt>
                <c:pt idx="2333">
                  <c:v>-1.166E-2</c:v>
                </c:pt>
                <c:pt idx="2334">
                  <c:v>-1.1990000000000001E-2</c:v>
                </c:pt>
                <c:pt idx="2335">
                  <c:v>-1.226E-2</c:v>
                </c:pt>
                <c:pt idx="2336">
                  <c:v>-1.2579999999999999E-2</c:v>
                </c:pt>
                <c:pt idx="2337">
                  <c:v>-1.291E-2</c:v>
                </c:pt>
                <c:pt idx="2338">
                  <c:v>-1.329E-2</c:v>
                </c:pt>
                <c:pt idx="2339">
                  <c:v>-1.367E-2</c:v>
                </c:pt>
                <c:pt idx="2340">
                  <c:v>-1.405E-2</c:v>
                </c:pt>
                <c:pt idx="2341">
                  <c:v>-1.444E-2</c:v>
                </c:pt>
                <c:pt idx="2342">
                  <c:v>-1.482E-2</c:v>
                </c:pt>
                <c:pt idx="2343">
                  <c:v>-1.525E-2</c:v>
                </c:pt>
                <c:pt idx="2344">
                  <c:v>-1.5630000000000002E-2</c:v>
                </c:pt>
                <c:pt idx="2345">
                  <c:v>-1.602E-2</c:v>
                </c:pt>
                <c:pt idx="2346">
                  <c:v>-1.6400000000000001E-2</c:v>
                </c:pt>
                <c:pt idx="2347">
                  <c:v>-1.678E-2</c:v>
                </c:pt>
                <c:pt idx="2348">
                  <c:v>-1.7160000000000002E-2</c:v>
                </c:pt>
                <c:pt idx="2349">
                  <c:v>-1.7590000000000001E-2</c:v>
                </c:pt>
                <c:pt idx="2350">
                  <c:v>-1.7979999999999999E-2</c:v>
                </c:pt>
                <c:pt idx="2351">
                  <c:v>-1.8360000000000001E-2</c:v>
                </c:pt>
                <c:pt idx="2352">
                  <c:v>-1.8790000000000001E-2</c:v>
                </c:pt>
                <c:pt idx="2353">
                  <c:v>-1.9230000000000001E-2</c:v>
                </c:pt>
                <c:pt idx="2354">
                  <c:v>-1.966E-2</c:v>
                </c:pt>
                <c:pt idx="2355">
                  <c:v>-2.0150000000000001E-2</c:v>
                </c:pt>
                <c:pt idx="2356">
                  <c:v>-2.0590000000000001E-2</c:v>
                </c:pt>
                <c:pt idx="2357">
                  <c:v>-2.1080000000000002E-2</c:v>
                </c:pt>
                <c:pt idx="2358">
                  <c:v>-2.1569999999999999E-2</c:v>
                </c:pt>
                <c:pt idx="2359">
                  <c:v>-2.206E-2</c:v>
                </c:pt>
                <c:pt idx="2360">
                  <c:v>-2.2499999999999999E-2</c:v>
                </c:pt>
                <c:pt idx="2361">
                  <c:v>-2.299E-2</c:v>
                </c:pt>
                <c:pt idx="2362">
                  <c:v>-2.342E-2</c:v>
                </c:pt>
                <c:pt idx="2363">
                  <c:v>-2.3910000000000001E-2</c:v>
                </c:pt>
                <c:pt idx="2364">
                  <c:v>-2.435E-2</c:v>
                </c:pt>
                <c:pt idx="2365">
                  <c:v>-2.4840000000000001E-2</c:v>
                </c:pt>
                <c:pt idx="2366">
                  <c:v>-2.5270000000000001E-2</c:v>
                </c:pt>
                <c:pt idx="2367">
                  <c:v>-2.5760000000000002E-2</c:v>
                </c:pt>
                <c:pt idx="2368">
                  <c:v>-2.6249999999999999E-2</c:v>
                </c:pt>
                <c:pt idx="2369">
                  <c:v>-2.674E-2</c:v>
                </c:pt>
                <c:pt idx="2370">
                  <c:v>-2.7230000000000001E-2</c:v>
                </c:pt>
                <c:pt idx="2371">
                  <c:v>-2.7779999999999999E-2</c:v>
                </c:pt>
                <c:pt idx="2372">
                  <c:v>-2.8320000000000001E-2</c:v>
                </c:pt>
                <c:pt idx="2373">
                  <c:v>-2.887E-2</c:v>
                </c:pt>
                <c:pt idx="2374">
                  <c:v>-2.9360000000000001E-2</c:v>
                </c:pt>
                <c:pt idx="2375">
                  <c:v>-2.9899999999999999E-2</c:v>
                </c:pt>
                <c:pt idx="2376">
                  <c:v>-3.039E-2</c:v>
                </c:pt>
                <c:pt idx="2377">
                  <c:v>-3.0939999999999999E-2</c:v>
                </c:pt>
                <c:pt idx="2378">
                  <c:v>-3.143E-2</c:v>
                </c:pt>
                <c:pt idx="2379">
                  <c:v>-3.1919999999999997E-2</c:v>
                </c:pt>
                <c:pt idx="2380">
                  <c:v>-3.2410000000000001E-2</c:v>
                </c:pt>
                <c:pt idx="2381">
                  <c:v>-3.2899999999999999E-2</c:v>
                </c:pt>
                <c:pt idx="2382">
                  <c:v>-3.3439999999999998E-2</c:v>
                </c:pt>
                <c:pt idx="2383">
                  <c:v>-3.3930000000000002E-2</c:v>
                </c:pt>
                <c:pt idx="2384">
                  <c:v>-3.4419999999999999E-2</c:v>
                </c:pt>
                <c:pt idx="2385">
                  <c:v>-3.4909999999999997E-2</c:v>
                </c:pt>
                <c:pt idx="2386">
                  <c:v>-3.5459999999999998E-2</c:v>
                </c:pt>
                <c:pt idx="2387">
                  <c:v>-3.5999999999999997E-2</c:v>
                </c:pt>
                <c:pt idx="2388">
                  <c:v>-3.6540000000000003E-2</c:v>
                </c:pt>
                <c:pt idx="2389">
                  <c:v>-3.7089999999999998E-2</c:v>
                </c:pt>
                <c:pt idx="2390">
                  <c:v>-3.7629999999999997E-2</c:v>
                </c:pt>
                <c:pt idx="2391">
                  <c:v>-3.8179999999999999E-2</c:v>
                </c:pt>
                <c:pt idx="2392">
                  <c:v>-3.8670000000000003E-2</c:v>
                </c:pt>
                <c:pt idx="2393">
                  <c:v>-3.916E-2</c:v>
                </c:pt>
                <c:pt idx="2394">
                  <c:v>-3.9649999999999998E-2</c:v>
                </c:pt>
                <c:pt idx="2395">
                  <c:v>-4.0140000000000002E-2</c:v>
                </c:pt>
                <c:pt idx="2396">
                  <c:v>-4.0629999999999999E-2</c:v>
                </c:pt>
                <c:pt idx="2397">
                  <c:v>-4.1119999999999997E-2</c:v>
                </c:pt>
                <c:pt idx="2398">
                  <c:v>-4.1610000000000001E-2</c:v>
                </c:pt>
                <c:pt idx="2399">
                  <c:v>-4.2099999999999999E-2</c:v>
                </c:pt>
                <c:pt idx="2400">
                  <c:v>-4.2590000000000003E-2</c:v>
                </c:pt>
                <c:pt idx="2401">
                  <c:v>-4.308E-2</c:v>
                </c:pt>
                <c:pt idx="2402">
                  <c:v>-4.3619999999999999E-2</c:v>
                </c:pt>
                <c:pt idx="2403">
                  <c:v>-4.4110000000000003E-2</c:v>
                </c:pt>
                <c:pt idx="2404">
                  <c:v>-4.4600000000000001E-2</c:v>
                </c:pt>
                <c:pt idx="2405">
                  <c:v>-4.5150000000000003E-2</c:v>
                </c:pt>
                <c:pt idx="2406">
                  <c:v>-4.564E-2</c:v>
                </c:pt>
                <c:pt idx="2407">
                  <c:v>-4.6129999999999997E-2</c:v>
                </c:pt>
                <c:pt idx="2408">
                  <c:v>-4.6620000000000002E-2</c:v>
                </c:pt>
                <c:pt idx="2409">
                  <c:v>-4.7050000000000002E-2</c:v>
                </c:pt>
                <c:pt idx="2410">
                  <c:v>-4.7489999999999997E-2</c:v>
                </c:pt>
                <c:pt idx="2411">
                  <c:v>-4.7919999999999997E-2</c:v>
                </c:pt>
                <c:pt idx="2412">
                  <c:v>-4.836E-2</c:v>
                </c:pt>
                <c:pt idx="2413">
                  <c:v>-4.8800000000000003E-2</c:v>
                </c:pt>
                <c:pt idx="2414">
                  <c:v>-4.9230000000000003E-2</c:v>
                </c:pt>
                <c:pt idx="2415">
                  <c:v>-4.9669999999999999E-2</c:v>
                </c:pt>
                <c:pt idx="2416">
                  <c:v>-5.0099999999999999E-2</c:v>
                </c:pt>
                <c:pt idx="2417">
                  <c:v>-5.0540000000000002E-2</c:v>
                </c:pt>
                <c:pt idx="2418">
                  <c:v>-5.0970000000000001E-2</c:v>
                </c:pt>
                <c:pt idx="2419">
                  <c:v>-5.1409999999999997E-2</c:v>
                </c:pt>
                <c:pt idx="2420">
                  <c:v>-5.185E-2</c:v>
                </c:pt>
                <c:pt idx="2421">
                  <c:v>-5.2339999999999998E-2</c:v>
                </c:pt>
                <c:pt idx="2422">
                  <c:v>-5.2769999999999997E-2</c:v>
                </c:pt>
                <c:pt idx="2423">
                  <c:v>-5.3150000000000003E-2</c:v>
                </c:pt>
                <c:pt idx="2424">
                  <c:v>-5.3589999999999999E-2</c:v>
                </c:pt>
                <c:pt idx="2425">
                  <c:v>-5.391E-2</c:v>
                </c:pt>
                <c:pt idx="2426">
                  <c:v>-5.4300000000000001E-2</c:v>
                </c:pt>
                <c:pt idx="2427">
                  <c:v>-5.4679999999999999E-2</c:v>
                </c:pt>
                <c:pt idx="2428">
                  <c:v>-5.5E-2</c:v>
                </c:pt>
                <c:pt idx="2429">
                  <c:v>-5.5390000000000002E-2</c:v>
                </c:pt>
                <c:pt idx="2430">
                  <c:v>-5.5710000000000003E-2</c:v>
                </c:pt>
                <c:pt idx="2431">
                  <c:v>-5.6090000000000001E-2</c:v>
                </c:pt>
                <c:pt idx="2432">
                  <c:v>-5.6419999999999998E-2</c:v>
                </c:pt>
                <c:pt idx="2433">
                  <c:v>-5.6800000000000003E-2</c:v>
                </c:pt>
                <c:pt idx="2434">
                  <c:v>-5.713E-2</c:v>
                </c:pt>
                <c:pt idx="2435">
                  <c:v>-5.7509999999999999E-2</c:v>
                </c:pt>
                <c:pt idx="2436">
                  <c:v>-5.7840000000000003E-2</c:v>
                </c:pt>
                <c:pt idx="2437">
                  <c:v>-5.8220000000000001E-2</c:v>
                </c:pt>
                <c:pt idx="2438">
                  <c:v>-5.8540000000000002E-2</c:v>
                </c:pt>
                <c:pt idx="2439">
                  <c:v>-5.8869999999999999E-2</c:v>
                </c:pt>
                <c:pt idx="2440">
                  <c:v>-5.9200000000000003E-2</c:v>
                </c:pt>
                <c:pt idx="2441">
                  <c:v>-5.9470000000000002E-2</c:v>
                </c:pt>
                <c:pt idx="2442">
                  <c:v>-5.9740000000000001E-2</c:v>
                </c:pt>
                <c:pt idx="2443">
                  <c:v>-6.0010000000000001E-2</c:v>
                </c:pt>
                <c:pt idx="2444">
                  <c:v>-6.0290000000000003E-2</c:v>
                </c:pt>
                <c:pt idx="2445">
                  <c:v>-6.0560000000000003E-2</c:v>
                </c:pt>
                <c:pt idx="2446">
                  <c:v>-6.0830000000000002E-2</c:v>
                </c:pt>
                <c:pt idx="2447">
                  <c:v>-6.1100000000000002E-2</c:v>
                </c:pt>
                <c:pt idx="2448">
                  <c:v>-6.132E-2</c:v>
                </c:pt>
                <c:pt idx="2449">
                  <c:v>-6.1589999999999999E-2</c:v>
                </c:pt>
                <c:pt idx="2450">
                  <c:v>-6.1870000000000001E-2</c:v>
                </c:pt>
                <c:pt idx="2451">
                  <c:v>-6.2140000000000001E-2</c:v>
                </c:pt>
                <c:pt idx="2452">
                  <c:v>-6.241E-2</c:v>
                </c:pt>
                <c:pt idx="2453">
                  <c:v>-6.268E-2</c:v>
                </c:pt>
                <c:pt idx="2454">
                  <c:v>-6.2950000000000006E-2</c:v>
                </c:pt>
                <c:pt idx="2455">
                  <c:v>-6.3170000000000004E-2</c:v>
                </c:pt>
                <c:pt idx="2456">
                  <c:v>-6.3390000000000002E-2</c:v>
                </c:pt>
                <c:pt idx="2457">
                  <c:v>-6.361E-2</c:v>
                </c:pt>
                <c:pt idx="2458">
                  <c:v>-6.3829999999999998E-2</c:v>
                </c:pt>
                <c:pt idx="2459">
                  <c:v>-6.3990000000000005E-2</c:v>
                </c:pt>
                <c:pt idx="2460">
                  <c:v>-6.4149999999999999E-2</c:v>
                </c:pt>
                <c:pt idx="2461">
                  <c:v>-6.4369999999999997E-2</c:v>
                </c:pt>
                <c:pt idx="2462">
                  <c:v>-6.4530000000000004E-2</c:v>
                </c:pt>
                <c:pt idx="2463">
                  <c:v>-6.4750000000000002E-2</c:v>
                </c:pt>
                <c:pt idx="2464">
                  <c:v>-6.4909999999999995E-2</c:v>
                </c:pt>
                <c:pt idx="2465">
                  <c:v>-6.5079999999999999E-2</c:v>
                </c:pt>
                <c:pt idx="2466">
                  <c:v>-6.5299999999999997E-2</c:v>
                </c:pt>
                <c:pt idx="2467">
                  <c:v>-6.5509999999999999E-2</c:v>
                </c:pt>
                <c:pt idx="2468">
                  <c:v>-6.5680000000000002E-2</c:v>
                </c:pt>
                <c:pt idx="2469">
                  <c:v>-6.5890000000000004E-2</c:v>
                </c:pt>
                <c:pt idx="2470">
                  <c:v>-6.6059999999999994E-2</c:v>
                </c:pt>
                <c:pt idx="2471">
                  <c:v>-6.6220000000000001E-2</c:v>
                </c:pt>
                <c:pt idx="2472">
                  <c:v>-6.6379999999999995E-2</c:v>
                </c:pt>
                <c:pt idx="2473">
                  <c:v>-6.6549999999999998E-2</c:v>
                </c:pt>
                <c:pt idx="2474">
                  <c:v>-6.6659999999999997E-2</c:v>
                </c:pt>
                <c:pt idx="2475">
                  <c:v>-6.6769999999999996E-2</c:v>
                </c:pt>
                <c:pt idx="2476">
                  <c:v>-6.6930000000000003E-2</c:v>
                </c:pt>
                <c:pt idx="2477">
                  <c:v>-6.7040000000000002E-2</c:v>
                </c:pt>
                <c:pt idx="2478">
                  <c:v>-6.7199999999999996E-2</c:v>
                </c:pt>
                <c:pt idx="2479">
                  <c:v>-6.7309999999999995E-2</c:v>
                </c:pt>
                <c:pt idx="2480">
                  <c:v>-6.7419999999999994E-2</c:v>
                </c:pt>
                <c:pt idx="2481">
                  <c:v>-6.7580000000000001E-2</c:v>
                </c:pt>
                <c:pt idx="2482">
                  <c:v>-6.769E-2</c:v>
                </c:pt>
                <c:pt idx="2483">
                  <c:v>-6.7849999999999994E-2</c:v>
                </c:pt>
                <c:pt idx="2484">
                  <c:v>-6.8019999999999997E-2</c:v>
                </c:pt>
                <c:pt idx="2485">
                  <c:v>-6.8129999999999996E-2</c:v>
                </c:pt>
                <c:pt idx="2486">
                  <c:v>-6.8290000000000003E-2</c:v>
                </c:pt>
                <c:pt idx="2487">
                  <c:v>-6.8400000000000002E-2</c:v>
                </c:pt>
                <c:pt idx="2488">
                  <c:v>-6.8510000000000001E-2</c:v>
                </c:pt>
                <c:pt idx="2489">
                  <c:v>-6.862E-2</c:v>
                </c:pt>
                <c:pt idx="2490">
                  <c:v>-6.8729999999999999E-2</c:v>
                </c:pt>
                <c:pt idx="2491">
                  <c:v>-6.8839999999999998E-2</c:v>
                </c:pt>
                <c:pt idx="2492">
                  <c:v>-6.8890000000000007E-2</c:v>
                </c:pt>
                <c:pt idx="2493">
                  <c:v>-6.9000000000000006E-2</c:v>
                </c:pt>
                <c:pt idx="2494">
                  <c:v>-6.9110000000000005E-2</c:v>
                </c:pt>
                <c:pt idx="2495">
                  <c:v>-6.9220000000000004E-2</c:v>
                </c:pt>
                <c:pt idx="2496">
                  <c:v>-6.9330000000000003E-2</c:v>
                </c:pt>
                <c:pt idx="2497">
                  <c:v>-6.9430000000000006E-2</c:v>
                </c:pt>
                <c:pt idx="2498">
                  <c:v>-6.9540000000000005E-2</c:v>
                </c:pt>
                <c:pt idx="2499">
                  <c:v>-6.9650000000000004E-2</c:v>
                </c:pt>
                <c:pt idx="2500">
                  <c:v>-6.9760000000000003E-2</c:v>
                </c:pt>
                <c:pt idx="2501">
                  <c:v>-6.9870000000000002E-2</c:v>
                </c:pt>
                <c:pt idx="2502">
                  <c:v>-6.9980000000000001E-2</c:v>
                </c:pt>
                <c:pt idx="2503">
                  <c:v>-7.009E-2</c:v>
                </c:pt>
                <c:pt idx="2504">
                  <c:v>-7.0199999999999999E-2</c:v>
                </c:pt>
                <c:pt idx="2505">
                  <c:v>-7.0309999999999997E-2</c:v>
                </c:pt>
                <c:pt idx="2506">
                  <c:v>-7.0360000000000006E-2</c:v>
                </c:pt>
                <c:pt idx="2507">
                  <c:v>-7.041E-2</c:v>
                </c:pt>
                <c:pt idx="2508">
                  <c:v>-7.0519999999999999E-2</c:v>
                </c:pt>
                <c:pt idx="2509">
                  <c:v>-7.0629999999999998E-2</c:v>
                </c:pt>
                <c:pt idx="2510">
                  <c:v>-7.0690000000000003E-2</c:v>
                </c:pt>
                <c:pt idx="2511">
                  <c:v>-7.0800000000000002E-2</c:v>
                </c:pt>
                <c:pt idx="2512">
                  <c:v>-7.0900000000000005E-2</c:v>
                </c:pt>
                <c:pt idx="2513">
                  <c:v>-7.1010000000000004E-2</c:v>
                </c:pt>
                <c:pt idx="2514">
                  <c:v>-7.1120000000000003E-2</c:v>
                </c:pt>
                <c:pt idx="2515">
                  <c:v>-7.1230000000000002E-2</c:v>
                </c:pt>
                <c:pt idx="2516">
                  <c:v>-7.1340000000000001E-2</c:v>
                </c:pt>
                <c:pt idx="2517">
                  <c:v>-7.1389999999999995E-2</c:v>
                </c:pt>
                <c:pt idx="2518">
                  <c:v>-7.1499999999999994E-2</c:v>
                </c:pt>
                <c:pt idx="2519">
                  <c:v>-7.1609999999999993E-2</c:v>
                </c:pt>
                <c:pt idx="2520">
                  <c:v>-7.1720000000000006E-2</c:v>
                </c:pt>
                <c:pt idx="2521">
                  <c:v>-7.1779999999999997E-2</c:v>
                </c:pt>
                <c:pt idx="2522">
                  <c:v>-7.1879999999999999E-2</c:v>
                </c:pt>
                <c:pt idx="2523">
                  <c:v>-7.1940000000000004E-2</c:v>
                </c:pt>
                <c:pt idx="2524">
                  <c:v>-7.2050000000000003E-2</c:v>
                </c:pt>
                <c:pt idx="2525">
                  <c:v>-7.2160000000000002E-2</c:v>
                </c:pt>
                <c:pt idx="2526">
                  <c:v>-7.2209999999999996E-2</c:v>
                </c:pt>
                <c:pt idx="2527">
                  <c:v>-7.2319999999999995E-2</c:v>
                </c:pt>
                <c:pt idx="2528">
                  <c:v>-7.2429999999999994E-2</c:v>
                </c:pt>
                <c:pt idx="2529">
                  <c:v>-7.2539999999999993E-2</c:v>
                </c:pt>
                <c:pt idx="2530">
                  <c:v>-7.2590000000000002E-2</c:v>
                </c:pt>
                <c:pt idx="2531">
                  <c:v>-7.2700000000000001E-2</c:v>
                </c:pt>
                <c:pt idx="2532">
                  <c:v>-7.281E-2</c:v>
                </c:pt>
                <c:pt idx="2533">
                  <c:v>-7.2919999999999999E-2</c:v>
                </c:pt>
                <c:pt idx="2534">
                  <c:v>-7.2969999999999993E-2</c:v>
                </c:pt>
                <c:pt idx="2535">
                  <c:v>-7.3080000000000006E-2</c:v>
                </c:pt>
                <c:pt idx="2536">
                  <c:v>-7.3190000000000005E-2</c:v>
                </c:pt>
                <c:pt idx="2537">
                  <c:v>-7.3249999999999996E-2</c:v>
                </c:pt>
                <c:pt idx="2538">
                  <c:v>-7.3349999999999999E-2</c:v>
                </c:pt>
                <c:pt idx="2539">
                  <c:v>-7.3410000000000003E-2</c:v>
                </c:pt>
                <c:pt idx="2540">
                  <c:v>-7.3520000000000002E-2</c:v>
                </c:pt>
                <c:pt idx="2541">
                  <c:v>-7.3569999999999997E-2</c:v>
                </c:pt>
                <c:pt idx="2542">
                  <c:v>-7.3679999999999995E-2</c:v>
                </c:pt>
                <c:pt idx="2543">
                  <c:v>-7.3789999999999994E-2</c:v>
                </c:pt>
                <c:pt idx="2544">
                  <c:v>-7.3840000000000003E-2</c:v>
                </c:pt>
                <c:pt idx="2545">
                  <c:v>-7.3950000000000002E-2</c:v>
                </c:pt>
                <c:pt idx="2546">
                  <c:v>-7.4010000000000006E-2</c:v>
                </c:pt>
                <c:pt idx="2547">
                  <c:v>-7.4120000000000005E-2</c:v>
                </c:pt>
                <c:pt idx="2548">
                  <c:v>-7.417E-2</c:v>
                </c:pt>
                <c:pt idx="2549">
                  <c:v>-7.4230000000000004E-2</c:v>
                </c:pt>
                <c:pt idx="2550">
                  <c:v>-7.4329999999999993E-2</c:v>
                </c:pt>
                <c:pt idx="2551">
                  <c:v>-7.4389999999999998E-2</c:v>
                </c:pt>
                <c:pt idx="2552">
                  <c:v>-7.4440000000000006E-2</c:v>
                </c:pt>
                <c:pt idx="2553">
                  <c:v>-7.4550000000000005E-2</c:v>
                </c:pt>
                <c:pt idx="2554">
                  <c:v>-7.4609999999999996E-2</c:v>
                </c:pt>
                <c:pt idx="2555">
                  <c:v>-7.4660000000000004E-2</c:v>
                </c:pt>
                <c:pt idx="2556">
                  <c:v>-7.4719999999999995E-2</c:v>
                </c:pt>
                <c:pt idx="2557">
                  <c:v>-7.4770000000000003E-2</c:v>
                </c:pt>
                <c:pt idx="2558">
                  <c:v>-7.4880000000000002E-2</c:v>
                </c:pt>
                <c:pt idx="2559">
                  <c:v>-7.4929999999999997E-2</c:v>
                </c:pt>
                <c:pt idx="2560">
                  <c:v>-7.4990000000000001E-2</c:v>
                </c:pt>
                <c:pt idx="2561">
                  <c:v>-7.5039999999999996E-2</c:v>
                </c:pt>
                <c:pt idx="2562">
                  <c:v>-7.51E-2</c:v>
                </c:pt>
                <c:pt idx="2563">
                  <c:v>-7.5149999999999995E-2</c:v>
                </c:pt>
                <c:pt idx="2564">
                  <c:v>-7.5149999999999995E-2</c:v>
                </c:pt>
                <c:pt idx="2565">
                  <c:v>-7.5209999999999999E-2</c:v>
                </c:pt>
                <c:pt idx="2566">
                  <c:v>-7.5259999999999994E-2</c:v>
                </c:pt>
                <c:pt idx="2567">
                  <c:v>-7.5259999999999994E-2</c:v>
                </c:pt>
                <c:pt idx="2568">
                  <c:v>-7.5319999999999998E-2</c:v>
                </c:pt>
                <c:pt idx="2569">
                  <c:v>-7.5319999999999998E-2</c:v>
                </c:pt>
                <c:pt idx="2570">
                  <c:v>-7.5319999999999998E-2</c:v>
                </c:pt>
                <c:pt idx="2571">
                  <c:v>-7.5370000000000006E-2</c:v>
                </c:pt>
                <c:pt idx="2572">
                  <c:v>-7.5370000000000006E-2</c:v>
                </c:pt>
                <c:pt idx="2573">
                  <c:v>-7.5420000000000001E-2</c:v>
                </c:pt>
                <c:pt idx="2574">
                  <c:v>-7.5420000000000001E-2</c:v>
                </c:pt>
                <c:pt idx="2575">
                  <c:v>-7.5420000000000001E-2</c:v>
                </c:pt>
                <c:pt idx="2576">
                  <c:v>-7.5480000000000005E-2</c:v>
                </c:pt>
                <c:pt idx="2577">
                  <c:v>-7.5480000000000005E-2</c:v>
                </c:pt>
                <c:pt idx="2578">
                  <c:v>-7.5480000000000005E-2</c:v>
                </c:pt>
                <c:pt idx="2579">
                  <c:v>-7.5420000000000001E-2</c:v>
                </c:pt>
                <c:pt idx="2580">
                  <c:v>-7.5420000000000001E-2</c:v>
                </c:pt>
                <c:pt idx="2581">
                  <c:v>-7.5370000000000006E-2</c:v>
                </c:pt>
                <c:pt idx="2582">
                  <c:v>-7.5370000000000006E-2</c:v>
                </c:pt>
                <c:pt idx="2583">
                  <c:v>-7.5319999999999998E-2</c:v>
                </c:pt>
                <c:pt idx="2584">
                  <c:v>-7.5259999999999994E-2</c:v>
                </c:pt>
                <c:pt idx="2585">
                  <c:v>-7.5209999999999999E-2</c:v>
                </c:pt>
                <c:pt idx="2586">
                  <c:v>-7.5209999999999999E-2</c:v>
                </c:pt>
                <c:pt idx="2587">
                  <c:v>-7.5149999999999995E-2</c:v>
                </c:pt>
                <c:pt idx="2588">
                  <c:v>-7.51E-2</c:v>
                </c:pt>
                <c:pt idx="2589">
                  <c:v>-7.5039999999999996E-2</c:v>
                </c:pt>
                <c:pt idx="2590">
                  <c:v>-7.4990000000000001E-2</c:v>
                </c:pt>
                <c:pt idx="2591">
                  <c:v>-7.4929999999999997E-2</c:v>
                </c:pt>
                <c:pt idx="2592">
                  <c:v>-7.4880000000000002E-2</c:v>
                </c:pt>
                <c:pt idx="2593">
                  <c:v>-7.4829999999999994E-2</c:v>
                </c:pt>
                <c:pt idx="2594">
                  <c:v>-7.4719999999999995E-2</c:v>
                </c:pt>
                <c:pt idx="2595">
                  <c:v>-7.4609999999999996E-2</c:v>
                </c:pt>
                <c:pt idx="2596">
                  <c:v>-7.4499999999999997E-2</c:v>
                </c:pt>
                <c:pt idx="2597">
                  <c:v>-7.4389999999999998E-2</c:v>
                </c:pt>
                <c:pt idx="2598">
                  <c:v>-7.4279999999999999E-2</c:v>
                </c:pt>
                <c:pt idx="2599">
                  <c:v>-7.417E-2</c:v>
                </c:pt>
                <c:pt idx="2600">
                  <c:v>-7.4060000000000001E-2</c:v>
                </c:pt>
                <c:pt idx="2601">
                  <c:v>-7.3899999999999993E-2</c:v>
                </c:pt>
                <c:pt idx="2602">
                  <c:v>-7.3789999999999994E-2</c:v>
                </c:pt>
                <c:pt idx="2603">
                  <c:v>-7.3679999999999995E-2</c:v>
                </c:pt>
                <c:pt idx="2604">
                  <c:v>-7.3520000000000002E-2</c:v>
                </c:pt>
                <c:pt idx="2605">
                  <c:v>-7.3410000000000003E-2</c:v>
                </c:pt>
                <c:pt idx="2606">
                  <c:v>-7.3249999999999996E-2</c:v>
                </c:pt>
                <c:pt idx="2607">
                  <c:v>-7.3139999999999997E-2</c:v>
                </c:pt>
                <c:pt idx="2608">
                  <c:v>-7.2969999999999993E-2</c:v>
                </c:pt>
                <c:pt idx="2609">
                  <c:v>-7.281E-2</c:v>
                </c:pt>
                <c:pt idx="2610">
                  <c:v>-7.2650000000000006E-2</c:v>
                </c:pt>
                <c:pt idx="2611">
                  <c:v>-7.2429999999999994E-2</c:v>
                </c:pt>
                <c:pt idx="2612">
                  <c:v>-7.2209999999999996E-2</c:v>
                </c:pt>
                <c:pt idx="2613">
                  <c:v>-7.2050000000000003E-2</c:v>
                </c:pt>
                <c:pt idx="2614">
                  <c:v>-7.1830000000000005E-2</c:v>
                </c:pt>
                <c:pt idx="2615">
                  <c:v>-7.1609999999999993E-2</c:v>
                </c:pt>
                <c:pt idx="2616">
                  <c:v>-7.1389999999999995E-2</c:v>
                </c:pt>
                <c:pt idx="2617">
                  <c:v>-7.1179999999999993E-2</c:v>
                </c:pt>
                <c:pt idx="2618">
                  <c:v>-7.0959999999999995E-2</c:v>
                </c:pt>
                <c:pt idx="2619">
                  <c:v>-7.0739999999999997E-2</c:v>
                </c:pt>
                <c:pt idx="2620">
                  <c:v>-7.0519999999999999E-2</c:v>
                </c:pt>
                <c:pt idx="2621">
                  <c:v>-7.0250000000000007E-2</c:v>
                </c:pt>
                <c:pt idx="2622">
                  <c:v>-7.0029999999999995E-2</c:v>
                </c:pt>
                <c:pt idx="2623">
                  <c:v>-6.9819999999999993E-2</c:v>
                </c:pt>
                <c:pt idx="2624">
                  <c:v>-6.9599999999999995E-2</c:v>
                </c:pt>
                <c:pt idx="2625">
                  <c:v>-6.9330000000000003E-2</c:v>
                </c:pt>
                <c:pt idx="2626">
                  <c:v>-6.905E-2</c:v>
                </c:pt>
                <c:pt idx="2627">
                  <c:v>-6.8779999999999994E-2</c:v>
                </c:pt>
                <c:pt idx="2628">
                  <c:v>-6.8449999999999997E-2</c:v>
                </c:pt>
                <c:pt idx="2629">
                  <c:v>-6.8180000000000004E-2</c:v>
                </c:pt>
                <c:pt idx="2630">
                  <c:v>-6.7849999999999994E-2</c:v>
                </c:pt>
                <c:pt idx="2631">
                  <c:v>-6.7580000000000001E-2</c:v>
                </c:pt>
                <c:pt idx="2632">
                  <c:v>-6.726E-2</c:v>
                </c:pt>
                <c:pt idx="2633">
                  <c:v>-6.6930000000000003E-2</c:v>
                </c:pt>
                <c:pt idx="2634">
                  <c:v>-6.6659999999999997E-2</c:v>
                </c:pt>
                <c:pt idx="2635">
                  <c:v>-6.633E-2</c:v>
                </c:pt>
                <c:pt idx="2636">
                  <c:v>-6.6059999999999994E-2</c:v>
                </c:pt>
                <c:pt idx="2637">
                  <c:v>-6.5729999999999997E-2</c:v>
                </c:pt>
                <c:pt idx="2638">
                  <c:v>-6.54E-2</c:v>
                </c:pt>
                <c:pt idx="2639">
                  <c:v>-6.5079999999999999E-2</c:v>
                </c:pt>
                <c:pt idx="2640">
                  <c:v>-6.4810000000000006E-2</c:v>
                </c:pt>
                <c:pt idx="2641">
                  <c:v>-6.4420000000000005E-2</c:v>
                </c:pt>
                <c:pt idx="2642">
                  <c:v>-6.4100000000000004E-2</c:v>
                </c:pt>
                <c:pt idx="2643">
                  <c:v>-6.3719999999999999E-2</c:v>
                </c:pt>
                <c:pt idx="2644">
                  <c:v>-6.3339999999999994E-2</c:v>
                </c:pt>
                <c:pt idx="2645">
                  <c:v>-6.2950000000000006E-2</c:v>
                </c:pt>
                <c:pt idx="2646">
                  <c:v>-6.2570000000000001E-2</c:v>
                </c:pt>
                <c:pt idx="2647">
                  <c:v>-6.2190000000000002E-2</c:v>
                </c:pt>
                <c:pt idx="2648">
                  <c:v>-6.1809999999999997E-2</c:v>
                </c:pt>
                <c:pt idx="2649">
                  <c:v>-6.1429999999999998E-2</c:v>
                </c:pt>
                <c:pt idx="2650">
                  <c:v>-6.1100000000000002E-2</c:v>
                </c:pt>
                <c:pt idx="2651">
                  <c:v>-6.0720000000000003E-2</c:v>
                </c:pt>
                <c:pt idx="2652">
                  <c:v>-6.0339999999999998E-2</c:v>
                </c:pt>
                <c:pt idx="2653">
                  <c:v>-5.9959999999999999E-2</c:v>
                </c:pt>
                <c:pt idx="2654">
                  <c:v>-5.9580000000000001E-2</c:v>
                </c:pt>
                <c:pt idx="2655">
                  <c:v>-5.9200000000000003E-2</c:v>
                </c:pt>
                <c:pt idx="2656">
                  <c:v>-5.8819999999999997E-2</c:v>
                </c:pt>
                <c:pt idx="2657">
                  <c:v>-5.8430000000000003E-2</c:v>
                </c:pt>
                <c:pt idx="2658">
                  <c:v>-5.8000000000000003E-2</c:v>
                </c:pt>
                <c:pt idx="2659">
                  <c:v>-5.756E-2</c:v>
                </c:pt>
                <c:pt idx="2660">
                  <c:v>-5.713E-2</c:v>
                </c:pt>
                <c:pt idx="2661">
                  <c:v>-5.6689999999999997E-2</c:v>
                </c:pt>
                <c:pt idx="2662">
                  <c:v>-5.6259999999999998E-2</c:v>
                </c:pt>
                <c:pt idx="2663">
                  <c:v>-5.5820000000000002E-2</c:v>
                </c:pt>
                <c:pt idx="2664">
                  <c:v>-5.5440000000000003E-2</c:v>
                </c:pt>
                <c:pt idx="2665">
                  <c:v>-5.5E-2</c:v>
                </c:pt>
                <c:pt idx="2666">
                  <c:v>-5.457E-2</c:v>
                </c:pt>
                <c:pt idx="2667">
                  <c:v>-5.4190000000000002E-2</c:v>
                </c:pt>
                <c:pt idx="2668">
                  <c:v>-5.3749999999999999E-2</c:v>
                </c:pt>
                <c:pt idx="2669">
                  <c:v>-5.3319999999999999E-2</c:v>
                </c:pt>
                <c:pt idx="2670">
                  <c:v>-5.2929999999999998E-2</c:v>
                </c:pt>
                <c:pt idx="2671">
                  <c:v>-5.2499999999999998E-2</c:v>
                </c:pt>
                <c:pt idx="2672">
                  <c:v>-5.2060000000000002E-2</c:v>
                </c:pt>
                <c:pt idx="2673">
                  <c:v>-5.1630000000000002E-2</c:v>
                </c:pt>
                <c:pt idx="2674">
                  <c:v>-5.1189999999999999E-2</c:v>
                </c:pt>
                <c:pt idx="2675">
                  <c:v>-5.076E-2</c:v>
                </c:pt>
                <c:pt idx="2676">
                  <c:v>-5.0270000000000002E-2</c:v>
                </c:pt>
                <c:pt idx="2677">
                  <c:v>-4.9829999999999999E-2</c:v>
                </c:pt>
                <c:pt idx="2678">
                  <c:v>-4.9340000000000002E-2</c:v>
                </c:pt>
                <c:pt idx="2679">
                  <c:v>-4.8910000000000002E-2</c:v>
                </c:pt>
                <c:pt idx="2680">
                  <c:v>-4.8469999999999999E-2</c:v>
                </c:pt>
                <c:pt idx="2681">
                  <c:v>-4.8030000000000003E-2</c:v>
                </c:pt>
                <c:pt idx="2682">
                  <c:v>-4.7600000000000003E-2</c:v>
                </c:pt>
                <c:pt idx="2683">
                  <c:v>-4.7160000000000001E-2</c:v>
                </c:pt>
                <c:pt idx="2684">
                  <c:v>-4.6730000000000001E-2</c:v>
                </c:pt>
                <c:pt idx="2685">
                  <c:v>-4.6289999999999998E-2</c:v>
                </c:pt>
                <c:pt idx="2686">
                  <c:v>-4.5909999999999999E-2</c:v>
                </c:pt>
                <c:pt idx="2687">
                  <c:v>-4.5469999999999997E-2</c:v>
                </c:pt>
                <c:pt idx="2688">
                  <c:v>-4.5039999999999997E-2</c:v>
                </c:pt>
                <c:pt idx="2689">
                  <c:v>-4.4600000000000001E-2</c:v>
                </c:pt>
                <c:pt idx="2690">
                  <c:v>-4.4110000000000003E-2</c:v>
                </c:pt>
                <c:pt idx="2691">
                  <c:v>-4.3679999999999997E-2</c:v>
                </c:pt>
                <c:pt idx="2692">
                  <c:v>-4.3240000000000001E-2</c:v>
                </c:pt>
                <c:pt idx="2693">
                  <c:v>-4.2750000000000003E-2</c:v>
                </c:pt>
                <c:pt idx="2694">
                  <c:v>-4.2320000000000003E-2</c:v>
                </c:pt>
                <c:pt idx="2695">
                  <c:v>-4.1880000000000001E-2</c:v>
                </c:pt>
                <c:pt idx="2696">
                  <c:v>-4.1450000000000001E-2</c:v>
                </c:pt>
                <c:pt idx="2697">
                  <c:v>-4.1009999999999998E-2</c:v>
                </c:pt>
                <c:pt idx="2698">
                  <c:v>-4.0570000000000002E-2</c:v>
                </c:pt>
                <c:pt idx="2699">
                  <c:v>-4.0189999999999997E-2</c:v>
                </c:pt>
                <c:pt idx="2700">
                  <c:v>-3.9759999999999997E-2</c:v>
                </c:pt>
                <c:pt idx="2701">
                  <c:v>-3.9379999999999998E-2</c:v>
                </c:pt>
                <c:pt idx="2702">
                  <c:v>-3.8940000000000002E-2</c:v>
                </c:pt>
                <c:pt idx="2703">
                  <c:v>-3.8559999999999997E-2</c:v>
                </c:pt>
                <c:pt idx="2704">
                  <c:v>-3.8120000000000001E-2</c:v>
                </c:pt>
                <c:pt idx="2705">
                  <c:v>-3.7690000000000001E-2</c:v>
                </c:pt>
                <c:pt idx="2706">
                  <c:v>-3.7249999999999998E-2</c:v>
                </c:pt>
                <c:pt idx="2707">
                  <c:v>-3.687E-2</c:v>
                </c:pt>
                <c:pt idx="2708">
                  <c:v>-3.644E-2</c:v>
                </c:pt>
                <c:pt idx="2709">
                  <c:v>-3.5999999999999997E-2</c:v>
                </c:pt>
                <c:pt idx="2710">
                  <c:v>-3.5560000000000001E-2</c:v>
                </c:pt>
                <c:pt idx="2711">
                  <c:v>-3.5130000000000002E-2</c:v>
                </c:pt>
                <c:pt idx="2712">
                  <c:v>-3.4750000000000003E-2</c:v>
                </c:pt>
                <c:pt idx="2713">
                  <c:v>-3.4369999999999998E-2</c:v>
                </c:pt>
                <c:pt idx="2714">
                  <c:v>-3.3980000000000003E-2</c:v>
                </c:pt>
                <c:pt idx="2715">
                  <c:v>-3.3599999999999998E-2</c:v>
                </c:pt>
                <c:pt idx="2716">
                  <c:v>-3.3279999999999997E-2</c:v>
                </c:pt>
                <c:pt idx="2717">
                  <c:v>-3.2899999999999999E-2</c:v>
                </c:pt>
                <c:pt idx="2718">
                  <c:v>-3.2509999999999997E-2</c:v>
                </c:pt>
                <c:pt idx="2719">
                  <c:v>-3.2129999999999999E-2</c:v>
                </c:pt>
                <c:pt idx="2720">
                  <c:v>-3.175E-2</c:v>
                </c:pt>
                <c:pt idx="2721">
                  <c:v>-3.1370000000000002E-2</c:v>
                </c:pt>
                <c:pt idx="2722">
                  <c:v>-3.099E-2</c:v>
                </c:pt>
                <c:pt idx="2723">
                  <c:v>-3.0609999999999998E-2</c:v>
                </c:pt>
                <c:pt idx="2724">
                  <c:v>-3.023E-2</c:v>
                </c:pt>
                <c:pt idx="2725">
                  <c:v>-2.9899999999999999E-2</c:v>
                </c:pt>
                <c:pt idx="2726">
                  <c:v>-2.9520000000000001E-2</c:v>
                </c:pt>
                <c:pt idx="2727">
                  <c:v>-2.9139999999999999E-2</c:v>
                </c:pt>
                <c:pt idx="2728">
                  <c:v>-2.8809999999999999E-2</c:v>
                </c:pt>
                <c:pt idx="2729">
                  <c:v>-2.8490000000000001E-2</c:v>
                </c:pt>
                <c:pt idx="2730">
                  <c:v>-2.8160000000000001E-2</c:v>
                </c:pt>
                <c:pt idx="2731">
                  <c:v>-2.7890000000000002E-2</c:v>
                </c:pt>
                <c:pt idx="2732">
                  <c:v>-2.7560000000000001E-2</c:v>
                </c:pt>
                <c:pt idx="2733">
                  <c:v>-2.7230000000000001E-2</c:v>
                </c:pt>
                <c:pt idx="2734">
                  <c:v>-2.691E-2</c:v>
                </c:pt>
                <c:pt idx="2735">
                  <c:v>-2.6630000000000001E-2</c:v>
                </c:pt>
                <c:pt idx="2736">
                  <c:v>-2.631E-2</c:v>
                </c:pt>
                <c:pt idx="2737">
                  <c:v>-2.598E-2</c:v>
                </c:pt>
                <c:pt idx="2738">
                  <c:v>-2.571E-2</c:v>
                </c:pt>
                <c:pt idx="2739">
                  <c:v>-2.538E-2</c:v>
                </c:pt>
                <c:pt idx="2740">
                  <c:v>-2.5049999999999999E-2</c:v>
                </c:pt>
                <c:pt idx="2741">
                  <c:v>-2.478E-2</c:v>
                </c:pt>
                <c:pt idx="2742">
                  <c:v>-2.4510000000000001E-2</c:v>
                </c:pt>
                <c:pt idx="2743">
                  <c:v>-2.418E-2</c:v>
                </c:pt>
                <c:pt idx="2744">
                  <c:v>-2.3910000000000001E-2</c:v>
                </c:pt>
                <c:pt idx="2745">
                  <c:v>-2.3689999999999999E-2</c:v>
                </c:pt>
                <c:pt idx="2746">
                  <c:v>-2.3480000000000001E-2</c:v>
                </c:pt>
                <c:pt idx="2747">
                  <c:v>-2.3199999999999998E-2</c:v>
                </c:pt>
                <c:pt idx="2748">
                  <c:v>-2.299E-2</c:v>
                </c:pt>
                <c:pt idx="2749">
                  <c:v>-2.2769999999999999E-2</c:v>
                </c:pt>
                <c:pt idx="2750">
                  <c:v>-2.2499999999999999E-2</c:v>
                </c:pt>
                <c:pt idx="2751">
                  <c:v>-2.2280000000000001E-2</c:v>
                </c:pt>
                <c:pt idx="2752">
                  <c:v>-2.206E-2</c:v>
                </c:pt>
                <c:pt idx="2753">
                  <c:v>-2.1839999999999998E-2</c:v>
                </c:pt>
                <c:pt idx="2754">
                  <c:v>-2.1569999999999999E-2</c:v>
                </c:pt>
                <c:pt idx="2755">
                  <c:v>-2.1350000000000001E-2</c:v>
                </c:pt>
                <c:pt idx="2756">
                  <c:v>-2.1129999999999999E-2</c:v>
                </c:pt>
                <c:pt idx="2757">
                  <c:v>-2.0969999999999999E-2</c:v>
                </c:pt>
                <c:pt idx="2758">
                  <c:v>-2.0750000000000001E-2</c:v>
                </c:pt>
                <c:pt idx="2759">
                  <c:v>-2.053E-2</c:v>
                </c:pt>
                <c:pt idx="2760">
                  <c:v>-2.0369999999999999E-2</c:v>
                </c:pt>
                <c:pt idx="2761">
                  <c:v>-2.0209999999999999E-2</c:v>
                </c:pt>
                <c:pt idx="2762">
                  <c:v>-2.0039999999999999E-2</c:v>
                </c:pt>
                <c:pt idx="2763">
                  <c:v>-1.9939999999999999E-2</c:v>
                </c:pt>
                <c:pt idx="2764">
                  <c:v>-1.9769999999999999E-2</c:v>
                </c:pt>
                <c:pt idx="2765">
                  <c:v>-1.9609999999999999E-2</c:v>
                </c:pt>
                <c:pt idx="2766">
                  <c:v>-1.9449999999999999E-2</c:v>
                </c:pt>
                <c:pt idx="2767">
                  <c:v>-1.934E-2</c:v>
                </c:pt>
                <c:pt idx="2768">
                  <c:v>-1.917E-2</c:v>
                </c:pt>
                <c:pt idx="2769">
                  <c:v>-1.9060000000000001E-2</c:v>
                </c:pt>
                <c:pt idx="2770">
                  <c:v>-1.89E-2</c:v>
                </c:pt>
                <c:pt idx="2771">
                  <c:v>-1.8790000000000001E-2</c:v>
                </c:pt>
                <c:pt idx="2772">
                  <c:v>-1.8679999999999999E-2</c:v>
                </c:pt>
                <c:pt idx="2773">
                  <c:v>-1.857E-2</c:v>
                </c:pt>
                <c:pt idx="2774">
                  <c:v>-1.847E-2</c:v>
                </c:pt>
                <c:pt idx="2775">
                  <c:v>-1.8360000000000001E-2</c:v>
                </c:pt>
                <c:pt idx="2776">
                  <c:v>-1.83E-2</c:v>
                </c:pt>
                <c:pt idx="2777">
                  <c:v>-1.8190000000000001E-2</c:v>
                </c:pt>
                <c:pt idx="2778">
                  <c:v>-1.814E-2</c:v>
                </c:pt>
                <c:pt idx="2779">
                  <c:v>-1.814E-2</c:v>
                </c:pt>
                <c:pt idx="2780">
                  <c:v>-1.8079999999999999E-2</c:v>
                </c:pt>
                <c:pt idx="2781">
                  <c:v>-1.8030000000000001E-2</c:v>
                </c:pt>
                <c:pt idx="2782">
                  <c:v>-1.7979999999999999E-2</c:v>
                </c:pt>
                <c:pt idx="2783">
                  <c:v>-1.7919999999999998E-2</c:v>
                </c:pt>
                <c:pt idx="2784">
                  <c:v>-1.787E-2</c:v>
                </c:pt>
                <c:pt idx="2785">
                  <c:v>-1.7809999999999999E-2</c:v>
                </c:pt>
                <c:pt idx="2786">
                  <c:v>-1.7809999999999999E-2</c:v>
                </c:pt>
                <c:pt idx="2787">
                  <c:v>-1.7760000000000001E-2</c:v>
                </c:pt>
                <c:pt idx="2788">
                  <c:v>-1.7760000000000001E-2</c:v>
                </c:pt>
                <c:pt idx="2789">
                  <c:v>-1.7760000000000001E-2</c:v>
                </c:pt>
                <c:pt idx="2790">
                  <c:v>-1.7760000000000001E-2</c:v>
                </c:pt>
                <c:pt idx="2791">
                  <c:v>-1.7760000000000001E-2</c:v>
                </c:pt>
                <c:pt idx="2792">
                  <c:v>-1.7760000000000001E-2</c:v>
                </c:pt>
                <c:pt idx="2793">
                  <c:v>-1.7809999999999999E-2</c:v>
                </c:pt>
                <c:pt idx="2794">
                  <c:v>-1.7809999999999999E-2</c:v>
                </c:pt>
                <c:pt idx="2795">
                  <c:v>-1.787E-2</c:v>
                </c:pt>
                <c:pt idx="2796">
                  <c:v>-1.7919999999999998E-2</c:v>
                </c:pt>
                <c:pt idx="2797">
                  <c:v>-1.7979999999999999E-2</c:v>
                </c:pt>
                <c:pt idx="2798">
                  <c:v>-1.7979999999999999E-2</c:v>
                </c:pt>
                <c:pt idx="2799">
                  <c:v>-1.8030000000000001E-2</c:v>
                </c:pt>
                <c:pt idx="2800">
                  <c:v>-1.8079999999999999E-2</c:v>
                </c:pt>
                <c:pt idx="2801">
                  <c:v>-1.814E-2</c:v>
                </c:pt>
                <c:pt idx="2802">
                  <c:v>-1.8249999999999999E-2</c:v>
                </c:pt>
                <c:pt idx="2803">
                  <c:v>-1.83E-2</c:v>
                </c:pt>
                <c:pt idx="2804">
                  <c:v>-1.8360000000000001E-2</c:v>
                </c:pt>
                <c:pt idx="2805">
                  <c:v>-1.847E-2</c:v>
                </c:pt>
                <c:pt idx="2806">
                  <c:v>-1.857E-2</c:v>
                </c:pt>
                <c:pt idx="2807">
                  <c:v>-1.8630000000000001E-2</c:v>
                </c:pt>
                <c:pt idx="2808">
                  <c:v>-1.874E-2</c:v>
                </c:pt>
                <c:pt idx="2809">
                  <c:v>-1.8849999999999999E-2</c:v>
                </c:pt>
                <c:pt idx="2810">
                  <c:v>-1.9009999999999999E-2</c:v>
                </c:pt>
                <c:pt idx="2811">
                  <c:v>-1.9120000000000002E-2</c:v>
                </c:pt>
                <c:pt idx="2812">
                  <c:v>-1.9279999999999999E-2</c:v>
                </c:pt>
                <c:pt idx="2813">
                  <c:v>-1.9390000000000001E-2</c:v>
                </c:pt>
                <c:pt idx="2814">
                  <c:v>-1.95E-2</c:v>
                </c:pt>
                <c:pt idx="2815">
                  <c:v>-1.966E-2</c:v>
                </c:pt>
                <c:pt idx="2816">
                  <c:v>-1.9769999999999999E-2</c:v>
                </c:pt>
                <c:pt idx="2817">
                  <c:v>-1.9939999999999999E-2</c:v>
                </c:pt>
                <c:pt idx="2818">
                  <c:v>-2.01E-2</c:v>
                </c:pt>
                <c:pt idx="2819">
                  <c:v>-2.026E-2</c:v>
                </c:pt>
                <c:pt idx="2820">
                  <c:v>-2.043E-2</c:v>
                </c:pt>
                <c:pt idx="2821">
                  <c:v>-2.0590000000000001E-2</c:v>
                </c:pt>
                <c:pt idx="2822">
                  <c:v>-2.0750000000000001E-2</c:v>
                </c:pt>
                <c:pt idx="2823">
                  <c:v>-2.0920000000000001E-2</c:v>
                </c:pt>
                <c:pt idx="2824">
                  <c:v>-2.1080000000000002E-2</c:v>
                </c:pt>
                <c:pt idx="2825">
                  <c:v>-2.1299999999999999E-2</c:v>
                </c:pt>
                <c:pt idx="2826">
                  <c:v>-2.146E-2</c:v>
                </c:pt>
                <c:pt idx="2827">
                  <c:v>-2.1680000000000001E-2</c:v>
                </c:pt>
                <c:pt idx="2828">
                  <c:v>-2.1899999999999999E-2</c:v>
                </c:pt>
                <c:pt idx="2829">
                  <c:v>-2.206E-2</c:v>
                </c:pt>
                <c:pt idx="2830">
                  <c:v>-2.2280000000000001E-2</c:v>
                </c:pt>
                <c:pt idx="2831">
                  <c:v>-2.2499999999999999E-2</c:v>
                </c:pt>
                <c:pt idx="2832">
                  <c:v>-2.266E-2</c:v>
                </c:pt>
                <c:pt idx="2833">
                  <c:v>-2.2880000000000001E-2</c:v>
                </c:pt>
                <c:pt idx="2834">
                  <c:v>-2.3089999999999999E-2</c:v>
                </c:pt>
                <c:pt idx="2835">
                  <c:v>-2.3310000000000001E-2</c:v>
                </c:pt>
                <c:pt idx="2836">
                  <c:v>-2.3529999999999999E-2</c:v>
                </c:pt>
                <c:pt idx="2837">
                  <c:v>-2.3800000000000002E-2</c:v>
                </c:pt>
                <c:pt idx="2838">
                  <c:v>-2.402E-2</c:v>
                </c:pt>
                <c:pt idx="2839">
                  <c:v>-2.4240000000000001E-2</c:v>
                </c:pt>
                <c:pt idx="2840">
                  <c:v>-2.4459999999999999E-2</c:v>
                </c:pt>
                <c:pt idx="2841">
                  <c:v>-2.4729999999999999E-2</c:v>
                </c:pt>
                <c:pt idx="2842">
                  <c:v>-2.495E-2</c:v>
                </c:pt>
                <c:pt idx="2843">
                  <c:v>-2.5219999999999999E-2</c:v>
                </c:pt>
                <c:pt idx="2844">
                  <c:v>-2.5440000000000001E-2</c:v>
                </c:pt>
                <c:pt idx="2845">
                  <c:v>-2.5649999999999999E-2</c:v>
                </c:pt>
                <c:pt idx="2846">
                  <c:v>-2.5930000000000002E-2</c:v>
                </c:pt>
                <c:pt idx="2847">
                  <c:v>-2.614E-2</c:v>
                </c:pt>
                <c:pt idx="2848">
                  <c:v>-2.6419999999999999E-2</c:v>
                </c:pt>
                <c:pt idx="2849">
                  <c:v>-2.6630000000000001E-2</c:v>
                </c:pt>
                <c:pt idx="2850">
                  <c:v>-2.691E-2</c:v>
                </c:pt>
                <c:pt idx="2851">
                  <c:v>-2.7179999999999999E-2</c:v>
                </c:pt>
                <c:pt idx="2852">
                  <c:v>-2.7400000000000001E-2</c:v>
                </c:pt>
                <c:pt idx="2853">
                  <c:v>-2.767E-2</c:v>
                </c:pt>
                <c:pt idx="2854">
                  <c:v>-2.794E-2</c:v>
                </c:pt>
                <c:pt idx="2855">
                  <c:v>-2.8160000000000001E-2</c:v>
                </c:pt>
                <c:pt idx="2856">
                  <c:v>-2.843E-2</c:v>
                </c:pt>
                <c:pt idx="2857">
                  <c:v>-2.87E-2</c:v>
                </c:pt>
                <c:pt idx="2858">
                  <c:v>-2.8920000000000001E-2</c:v>
                </c:pt>
                <c:pt idx="2859">
                  <c:v>-2.9190000000000001E-2</c:v>
                </c:pt>
                <c:pt idx="2860">
                  <c:v>-2.947E-2</c:v>
                </c:pt>
                <c:pt idx="2861">
                  <c:v>-2.9680000000000002E-2</c:v>
                </c:pt>
                <c:pt idx="2862">
                  <c:v>-2.9960000000000001E-2</c:v>
                </c:pt>
                <c:pt idx="2863">
                  <c:v>-3.023E-2</c:v>
                </c:pt>
                <c:pt idx="2864">
                  <c:v>-3.0450000000000001E-2</c:v>
                </c:pt>
                <c:pt idx="2865">
                  <c:v>-3.0720000000000001E-2</c:v>
                </c:pt>
                <c:pt idx="2866">
                  <c:v>-3.0939999999999999E-2</c:v>
                </c:pt>
                <c:pt idx="2867">
                  <c:v>-3.1210000000000002E-2</c:v>
                </c:pt>
                <c:pt idx="2868">
                  <c:v>-3.1480000000000001E-2</c:v>
                </c:pt>
                <c:pt idx="2869">
                  <c:v>-3.1699999999999999E-2</c:v>
                </c:pt>
                <c:pt idx="2870">
                  <c:v>-3.1969999999999998E-2</c:v>
                </c:pt>
                <c:pt idx="2871">
                  <c:v>-3.2239999999999998E-2</c:v>
                </c:pt>
                <c:pt idx="2872">
                  <c:v>-3.2460000000000003E-2</c:v>
                </c:pt>
                <c:pt idx="2873">
                  <c:v>-3.2680000000000001E-2</c:v>
                </c:pt>
                <c:pt idx="2874">
                  <c:v>-3.295E-2</c:v>
                </c:pt>
                <c:pt idx="2875">
                  <c:v>-3.3169999999999998E-2</c:v>
                </c:pt>
                <c:pt idx="2876">
                  <c:v>-3.3390000000000003E-2</c:v>
                </c:pt>
                <c:pt idx="2877">
                  <c:v>-3.3660000000000002E-2</c:v>
                </c:pt>
                <c:pt idx="2878">
                  <c:v>-3.388E-2</c:v>
                </c:pt>
                <c:pt idx="2879">
                  <c:v>-3.4090000000000002E-2</c:v>
                </c:pt>
                <c:pt idx="2880">
                  <c:v>-3.431E-2</c:v>
                </c:pt>
                <c:pt idx="2881">
                  <c:v>-3.4529999999999998E-2</c:v>
                </c:pt>
                <c:pt idx="2882">
                  <c:v>-3.4799999999999998E-2</c:v>
                </c:pt>
                <c:pt idx="2883">
                  <c:v>-3.5020000000000003E-2</c:v>
                </c:pt>
                <c:pt idx="2884">
                  <c:v>-3.524E-2</c:v>
                </c:pt>
                <c:pt idx="2885">
                  <c:v>-3.5459999999999998E-2</c:v>
                </c:pt>
                <c:pt idx="2886">
                  <c:v>-3.567E-2</c:v>
                </c:pt>
                <c:pt idx="2887">
                  <c:v>-3.5889999999999998E-2</c:v>
                </c:pt>
                <c:pt idx="2888">
                  <c:v>-3.6049999999999999E-2</c:v>
                </c:pt>
                <c:pt idx="2889">
                  <c:v>-3.6269999999999997E-2</c:v>
                </c:pt>
                <c:pt idx="2890">
                  <c:v>-3.644E-2</c:v>
                </c:pt>
                <c:pt idx="2891">
                  <c:v>-3.6650000000000002E-2</c:v>
                </c:pt>
                <c:pt idx="2892">
                  <c:v>-3.6819999999999999E-2</c:v>
                </c:pt>
                <c:pt idx="2893">
                  <c:v>-3.703E-2</c:v>
                </c:pt>
                <c:pt idx="2894">
                  <c:v>-3.7199999999999997E-2</c:v>
                </c:pt>
                <c:pt idx="2895">
                  <c:v>-3.7359999999999997E-2</c:v>
                </c:pt>
                <c:pt idx="2896">
                  <c:v>-3.7580000000000002E-2</c:v>
                </c:pt>
                <c:pt idx="2897">
                  <c:v>-3.7740000000000003E-2</c:v>
                </c:pt>
                <c:pt idx="2898">
                  <c:v>-3.7909999999999999E-2</c:v>
                </c:pt>
                <c:pt idx="2899">
                  <c:v>-3.807E-2</c:v>
                </c:pt>
                <c:pt idx="2900">
                  <c:v>-3.823E-2</c:v>
                </c:pt>
                <c:pt idx="2901">
                  <c:v>-3.8399999999999997E-2</c:v>
                </c:pt>
                <c:pt idx="2902">
                  <c:v>-3.8559999999999997E-2</c:v>
                </c:pt>
                <c:pt idx="2903">
                  <c:v>-3.8719999999999997E-2</c:v>
                </c:pt>
                <c:pt idx="2904">
                  <c:v>-3.8830000000000003E-2</c:v>
                </c:pt>
                <c:pt idx="2905">
                  <c:v>-3.8989999999999997E-2</c:v>
                </c:pt>
                <c:pt idx="2906">
                  <c:v>-3.9100000000000003E-2</c:v>
                </c:pt>
                <c:pt idx="2907">
                  <c:v>-3.9210000000000002E-2</c:v>
                </c:pt>
                <c:pt idx="2908">
                  <c:v>-3.9379999999999998E-2</c:v>
                </c:pt>
                <c:pt idx="2909">
                  <c:v>-3.9480000000000001E-2</c:v>
                </c:pt>
                <c:pt idx="2910">
                  <c:v>-3.959E-2</c:v>
                </c:pt>
                <c:pt idx="2911">
                  <c:v>-3.9699999999999999E-2</c:v>
                </c:pt>
                <c:pt idx="2912">
                  <c:v>-3.9809999999999998E-2</c:v>
                </c:pt>
                <c:pt idx="2913">
                  <c:v>-3.9919999999999997E-2</c:v>
                </c:pt>
                <c:pt idx="2914">
                  <c:v>-4.0030000000000003E-2</c:v>
                </c:pt>
                <c:pt idx="2915">
                  <c:v>-4.0140000000000002E-2</c:v>
                </c:pt>
                <c:pt idx="2916">
                  <c:v>-4.0189999999999997E-2</c:v>
                </c:pt>
                <c:pt idx="2917">
                  <c:v>-4.0300000000000002E-2</c:v>
                </c:pt>
                <c:pt idx="2918">
                  <c:v>-4.0410000000000001E-2</c:v>
                </c:pt>
                <c:pt idx="2919">
                  <c:v>-4.0460000000000003E-2</c:v>
                </c:pt>
                <c:pt idx="2920">
                  <c:v>-4.0570000000000002E-2</c:v>
                </c:pt>
                <c:pt idx="2921">
                  <c:v>-4.0629999999999999E-2</c:v>
                </c:pt>
                <c:pt idx="2922">
                  <c:v>-4.0680000000000001E-2</c:v>
                </c:pt>
                <c:pt idx="2923">
                  <c:v>-4.0739999999999998E-2</c:v>
                </c:pt>
                <c:pt idx="2924">
                  <c:v>-4.079E-2</c:v>
                </c:pt>
                <c:pt idx="2925">
                  <c:v>-4.079E-2</c:v>
                </c:pt>
                <c:pt idx="2926">
                  <c:v>-4.0849999999999997E-2</c:v>
                </c:pt>
                <c:pt idx="2927">
                  <c:v>-4.0899999999999999E-2</c:v>
                </c:pt>
                <c:pt idx="2928">
                  <c:v>-4.095E-2</c:v>
                </c:pt>
                <c:pt idx="2929">
                  <c:v>-4.095E-2</c:v>
                </c:pt>
                <c:pt idx="2930">
                  <c:v>-4.1009999999999998E-2</c:v>
                </c:pt>
                <c:pt idx="2931">
                  <c:v>-4.1059999999999999E-2</c:v>
                </c:pt>
                <c:pt idx="2932">
                  <c:v>-4.1059999999999999E-2</c:v>
                </c:pt>
                <c:pt idx="2933">
                  <c:v>-4.1059999999999999E-2</c:v>
                </c:pt>
                <c:pt idx="2934">
                  <c:v>-4.1119999999999997E-2</c:v>
                </c:pt>
                <c:pt idx="2935">
                  <c:v>-4.1119999999999997E-2</c:v>
                </c:pt>
                <c:pt idx="2936">
                  <c:v>-4.1119999999999997E-2</c:v>
                </c:pt>
                <c:pt idx="2937">
                  <c:v>-4.1119999999999997E-2</c:v>
                </c:pt>
                <c:pt idx="2938">
                  <c:v>-4.1059999999999999E-2</c:v>
                </c:pt>
                <c:pt idx="2939">
                  <c:v>-4.1059999999999999E-2</c:v>
                </c:pt>
                <c:pt idx="2940">
                  <c:v>-4.1059999999999999E-2</c:v>
                </c:pt>
                <c:pt idx="2941">
                  <c:v>-4.1059999999999999E-2</c:v>
                </c:pt>
                <c:pt idx="2942">
                  <c:v>-4.1009999999999998E-2</c:v>
                </c:pt>
                <c:pt idx="2943">
                  <c:v>-4.1009999999999998E-2</c:v>
                </c:pt>
                <c:pt idx="2944">
                  <c:v>-4.095E-2</c:v>
                </c:pt>
                <c:pt idx="2945">
                  <c:v>-4.095E-2</c:v>
                </c:pt>
                <c:pt idx="2946">
                  <c:v>-4.0899999999999999E-2</c:v>
                </c:pt>
                <c:pt idx="2947">
                  <c:v>-4.0899999999999999E-2</c:v>
                </c:pt>
                <c:pt idx="2948">
                  <c:v>-4.0849999999999997E-2</c:v>
                </c:pt>
                <c:pt idx="2949">
                  <c:v>-4.079E-2</c:v>
                </c:pt>
                <c:pt idx="2950">
                  <c:v>-4.079E-2</c:v>
                </c:pt>
                <c:pt idx="2951">
                  <c:v>-4.0739999999999998E-2</c:v>
                </c:pt>
                <c:pt idx="2952">
                  <c:v>-4.0680000000000001E-2</c:v>
                </c:pt>
                <c:pt idx="2953">
                  <c:v>-4.0570000000000002E-2</c:v>
                </c:pt>
                <c:pt idx="2954">
                  <c:v>-4.052E-2</c:v>
                </c:pt>
                <c:pt idx="2955">
                  <c:v>-4.0460000000000003E-2</c:v>
                </c:pt>
                <c:pt idx="2956">
                  <c:v>-4.0410000000000001E-2</c:v>
                </c:pt>
                <c:pt idx="2957">
                  <c:v>-4.0300000000000002E-2</c:v>
                </c:pt>
                <c:pt idx="2958">
                  <c:v>-4.0250000000000001E-2</c:v>
                </c:pt>
                <c:pt idx="2959">
                  <c:v>-4.0189999999999997E-2</c:v>
                </c:pt>
                <c:pt idx="2960">
                  <c:v>-4.0079999999999998E-2</c:v>
                </c:pt>
                <c:pt idx="2961">
                  <c:v>-4.0030000000000003E-2</c:v>
                </c:pt>
                <c:pt idx="2962">
                  <c:v>-3.9969999999999999E-2</c:v>
                </c:pt>
                <c:pt idx="2963">
                  <c:v>-3.9870000000000003E-2</c:v>
                </c:pt>
                <c:pt idx="2964">
                  <c:v>-3.9809999999999998E-2</c:v>
                </c:pt>
                <c:pt idx="2965">
                  <c:v>-3.9699999999999999E-2</c:v>
                </c:pt>
                <c:pt idx="2966">
                  <c:v>-3.9649999999999998E-2</c:v>
                </c:pt>
                <c:pt idx="2967">
                  <c:v>-3.9539999999999999E-2</c:v>
                </c:pt>
                <c:pt idx="2968">
                  <c:v>-3.943E-2</c:v>
                </c:pt>
                <c:pt idx="2969">
                  <c:v>-3.9320000000000001E-2</c:v>
                </c:pt>
                <c:pt idx="2970">
                  <c:v>-3.9210000000000002E-2</c:v>
                </c:pt>
                <c:pt idx="2971">
                  <c:v>-3.916E-2</c:v>
                </c:pt>
                <c:pt idx="2972">
                  <c:v>-3.9050000000000001E-2</c:v>
                </c:pt>
                <c:pt idx="2973">
                  <c:v>-3.8940000000000002E-2</c:v>
                </c:pt>
                <c:pt idx="2974">
                  <c:v>-3.8830000000000003E-2</c:v>
                </c:pt>
                <c:pt idx="2975">
                  <c:v>-3.8719999999999997E-2</c:v>
                </c:pt>
                <c:pt idx="2976">
                  <c:v>-3.8609999999999998E-2</c:v>
                </c:pt>
                <c:pt idx="2977">
                  <c:v>-3.85E-2</c:v>
                </c:pt>
                <c:pt idx="2978">
                  <c:v>-3.8399999999999997E-2</c:v>
                </c:pt>
                <c:pt idx="2979">
                  <c:v>-3.8289999999999998E-2</c:v>
                </c:pt>
                <c:pt idx="2980">
                  <c:v>-3.8179999999999999E-2</c:v>
                </c:pt>
                <c:pt idx="2981">
                  <c:v>-3.807E-2</c:v>
                </c:pt>
                <c:pt idx="2982">
                  <c:v>-3.7960000000000001E-2</c:v>
                </c:pt>
                <c:pt idx="2983">
                  <c:v>-3.7850000000000002E-2</c:v>
                </c:pt>
                <c:pt idx="2984">
                  <c:v>-3.7740000000000003E-2</c:v>
                </c:pt>
                <c:pt idx="2985">
                  <c:v>-3.7629999999999997E-2</c:v>
                </c:pt>
                <c:pt idx="2986">
                  <c:v>-3.7519999999999998E-2</c:v>
                </c:pt>
                <c:pt idx="2987">
                  <c:v>-3.7420000000000002E-2</c:v>
                </c:pt>
                <c:pt idx="2988">
                  <c:v>-3.7310000000000003E-2</c:v>
                </c:pt>
                <c:pt idx="2989">
                  <c:v>-3.7199999999999997E-2</c:v>
                </c:pt>
                <c:pt idx="2990">
                  <c:v>-3.7089999999999998E-2</c:v>
                </c:pt>
                <c:pt idx="2991">
                  <c:v>-3.6979999999999999E-2</c:v>
                </c:pt>
                <c:pt idx="2992">
                  <c:v>-3.6819999999999999E-2</c:v>
                </c:pt>
                <c:pt idx="2993">
                  <c:v>-3.671E-2</c:v>
                </c:pt>
                <c:pt idx="2994">
                  <c:v>-3.6600000000000001E-2</c:v>
                </c:pt>
                <c:pt idx="2995">
                  <c:v>-3.6490000000000002E-2</c:v>
                </c:pt>
                <c:pt idx="2996">
                  <c:v>-3.6380000000000003E-2</c:v>
                </c:pt>
                <c:pt idx="2997">
                  <c:v>-3.6269999999999997E-2</c:v>
                </c:pt>
                <c:pt idx="2998">
                  <c:v>-3.6159999999999998E-2</c:v>
                </c:pt>
                <c:pt idx="2999">
                  <c:v>-3.6049999999999999E-2</c:v>
                </c:pt>
                <c:pt idx="3000">
                  <c:v>-3.5889999999999998E-2</c:v>
                </c:pt>
                <c:pt idx="3001">
                  <c:v>-3.5779999999999999E-2</c:v>
                </c:pt>
                <c:pt idx="3002">
                  <c:v>-3.567E-2</c:v>
                </c:pt>
                <c:pt idx="3003">
                  <c:v>-3.5560000000000001E-2</c:v>
                </c:pt>
                <c:pt idx="3004">
                  <c:v>-3.5459999999999998E-2</c:v>
                </c:pt>
                <c:pt idx="3005">
                  <c:v>-3.5349999999999999E-2</c:v>
                </c:pt>
                <c:pt idx="3006">
                  <c:v>-3.524E-2</c:v>
                </c:pt>
                <c:pt idx="3007">
                  <c:v>-3.5130000000000002E-2</c:v>
                </c:pt>
                <c:pt idx="3008">
                  <c:v>-3.5020000000000003E-2</c:v>
                </c:pt>
                <c:pt idx="3009">
                  <c:v>-3.4909999999999997E-2</c:v>
                </c:pt>
                <c:pt idx="3010">
                  <c:v>-3.4799999999999998E-2</c:v>
                </c:pt>
                <c:pt idx="3011">
                  <c:v>-3.4689999999999999E-2</c:v>
                </c:pt>
                <c:pt idx="3012">
                  <c:v>-3.458E-2</c:v>
                </c:pt>
                <c:pt idx="3013">
                  <c:v>-3.4470000000000001E-2</c:v>
                </c:pt>
                <c:pt idx="3014">
                  <c:v>-3.4369999999999998E-2</c:v>
                </c:pt>
                <c:pt idx="3015">
                  <c:v>-3.4259999999999999E-2</c:v>
                </c:pt>
                <c:pt idx="3016">
                  <c:v>-3.415E-2</c:v>
                </c:pt>
                <c:pt idx="3017">
                  <c:v>-3.4040000000000001E-2</c:v>
                </c:pt>
                <c:pt idx="3018">
                  <c:v>-3.3930000000000002E-2</c:v>
                </c:pt>
                <c:pt idx="3019">
                  <c:v>-3.3820000000000003E-2</c:v>
                </c:pt>
                <c:pt idx="3020">
                  <c:v>-3.3770000000000001E-2</c:v>
                </c:pt>
                <c:pt idx="3021">
                  <c:v>-3.3660000000000002E-2</c:v>
                </c:pt>
                <c:pt idx="3022">
                  <c:v>-3.3550000000000003E-2</c:v>
                </c:pt>
                <c:pt idx="3023">
                  <c:v>-3.3439999999999998E-2</c:v>
                </c:pt>
                <c:pt idx="3024">
                  <c:v>-3.3390000000000003E-2</c:v>
                </c:pt>
                <c:pt idx="3025">
                  <c:v>-3.3279999999999997E-2</c:v>
                </c:pt>
                <c:pt idx="3026">
                  <c:v>-3.3169999999999998E-2</c:v>
                </c:pt>
                <c:pt idx="3027">
                  <c:v>-3.3059999999999999E-2</c:v>
                </c:pt>
                <c:pt idx="3028">
                  <c:v>-3.295E-2</c:v>
                </c:pt>
                <c:pt idx="3029">
                  <c:v>-3.2899999999999999E-2</c:v>
                </c:pt>
                <c:pt idx="3030">
                  <c:v>-3.279E-2</c:v>
                </c:pt>
                <c:pt idx="3031">
                  <c:v>-3.2680000000000001E-2</c:v>
                </c:pt>
                <c:pt idx="3032">
                  <c:v>-3.2620000000000003E-2</c:v>
                </c:pt>
                <c:pt idx="3033">
                  <c:v>-3.2509999999999997E-2</c:v>
                </c:pt>
                <c:pt idx="3034">
                  <c:v>-3.2460000000000003E-2</c:v>
                </c:pt>
                <c:pt idx="3035">
                  <c:v>-3.2349999999999997E-2</c:v>
                </c:pt>
                <c:pt idx="3036">
                  <c:v>-3.2300000000000002E-2</c:v>
                </c:pt>
                <c:pt idx="3037">
                  <c:v>-3.2190000000000003E-2</c:v>
                </c:pt>
                <c:pt idx="3038">
                  <c:v>-3.2129999999999999E-2</c:v>
                </c:pt>
                <c:pt idx="3039">
                  <c:v>-3.202E-2</c:v>
                </c:pt>
                <c:pt idx="3040">
                  <c:v>-3.1969999999999998E-2</c:v>
                </c:pt>
                <c:pt idx="3041">
                  <c:v>-3.1859999999999999E-2</c:v>
                </c:pt>
                <c:pt idx="3042">
                  <c:v>-3.1809999999999998E-2</c:v>
                </c:pt>
                <c:pt idx="3043">
                  <c:v>-3.1699999999999999E-2</c:v>
                </c:pt>
                <c:pt idx="3044">
                  <c:v>-3.1640000000000001E-2</c:v>
                </c:pt>
                <c:pt idx="3045">
                  <c:v>-3.1530000000000002E-2</c:v>
                </c:pt>
                <c:pt idx="3046">
                  <c:v>-3.1480000000000001E-2</c:v>
                </c:pt>
                <c:pt idx="3047">
                  <c:v>-3.143E-2</c:v>
                </c:pt>
                <c:pt idx="3048">
                  <c:v>-3.1320000000000001E-2</c:v>
                </c:pt>
                <c:pt idx="3049">
                  <c:v>-3.1260000000000003E-2</c:v>
                </c:pt>
                <c:pt idx="3050">
                  <c:v>-3.1210000000000002E-2</c:v>
                </c:pt>
                <c:pt idx="3051">
                  <c:v>-3.1150000000000001E-2</c:v>
                </c:pt>
                <c:pt idx="3052">
                  <c:v>-3.1099999999999999E-2</c:v>
                </c:pt>
                <c:pt idx="3053">
                  <c:v>-3.099E-2</c:v>
                </c:pt>
                <c:pt idx="3054">
                  <c:v>-3.0939999999999999E-2</c:v>
                </c:pt>
                <c:pt idx="3055">
                  <c:v>-3.0880000000000001E-2</c:v>
                </c:pt>
                <c:pt idx="3056">
                  <c:v>-3.083E-2</c:v>
                </c:pt>
                <c:pt idx="3057">
                  <c:v>-3.0769999999999999E-2</c:v>
                </c:pt>
                <c:pt idx="3058">
                  <c:v>-3.0720000000000001E-2</c:v>
                </c:pt>
                <c:pt idx="3059">
                  <c:v>-3.066E-2</c:v>
                </c:pt>
                <c:pt idx="3060">
                  <c:v>-3.0550000000000001E-2</c:v>
                </c:pt>
                <c:pt idx="3061">
                  <c:v>-3.0499999999999999E-2</c:v>
                </c:pt>
                <c:pt idx="3062">
                  <c:v>-3.0450000000000001E-2</c:v>
                </c:pt>
                <c:pt idx="3063">
                  <c:v>-3.039E-2</c:v>
                </c:pt>
                <c:pt idx="3064">
                  <c:v>-3.0339999999999999E-2</c:v>
                </c:pt>
                <c:pt idx="3065">
                  <c:v>-3.0280000000000001E-2</c:v>
                </c:pt>
                <c:pt idx="3066">
                  <c:v>-3.023E-2</c:v>
                </c:pt>
                <c:pt idx="3067">
                  <c:v>-3.0169999999999999E-2</c:v>
                </c:pt>
                <c:pt idx="3068">
                  <c:v>-3.0120000000000001E-2</c:v>
                </c:pt>
                <c:pt idx="3069">
                  <c:v>-3.006E-2</c:v>
                </c:pt>
                <c:pt idx="3070">
                  <c:v>-3.006E-2</c:v>
                </c:pt>
                <c:pt idx="3071">
                  <c:v>-3.0009999999999998E-2</c:v>
                </c:pt>
                <c:pt idx="3072">
                  <c:v>-2.9960000000000001E-2</c:v>
                </c:pt>
                <c:pt idx="3073">
                  <c:v>-2.9899999999999999E-2</c:v>
                </c:pt>
                <c:pt idx="3074">
                  <c:v>-2.9850000000000002E-2</c:v>
                </c:pt>
                <c:pt idx="3075">
                  <c:v>-2.9790000000000001E-2</c:v>
                </c:pt>
                <c:pt idx="3076">
                  <c:v>-2.9739999999999999E-2</c:v>
                </c:pt>
                <c:pt idx="3077">
                  <c:v>-2.9680000000000002E-2</c:v>
                </c:pt>
                <c:pt idx="3078">
                  <c:v>-2.963E-2</c:v>
                </c:pt>
                <c:pt idx="3079">
                  <c:v>-2.9569999999999999E-2</c:v>
                </c:pt>
                <c:pt idx="3080">
                  <c:v>-2.9569999999999999E-2</c:v>
                </c:pt>
                <c:pt idx="3081">
                  <c:v>-2.9520000000000001E-2</c:v>
                </c:pt>
                <c:pt idx="3082">
                  <c:v>-2.947E-2</c:v>
                </c:pt>
                <c:pt idx="3083">
                  <c:v>-2.947E-2</c:v>
                </c:pt>
                <c:pt idx="3084">
                  <c:v>-2.9409999999999999E-2</c:v>
                </c:pt>
                <c:pt idx="3085">
                  <c:v>-2.9360000000000001E-2</c:v>
                </c:pt>
                <c:pt idx="3086">
                  <c:v>-2.9360000000000001E-2</c:v>
                </c:pt>
                <c:pt idx="3087">
                  <c:v>-2.93E-2</c:v>
                </c:pt>
                <c:pt idx="3088">
                  <c:v>-2.9250000000000002E-2</c:v>
                </c:pt>
                <c:pt idx="3089">
                  <c:v>-2.9250000000000002E-2</c:v>
                </c:pt>
                <c:pt idx="3090">
                  <c:v>-2.9190000000000001E-2</c:v>
                </c:pt>
                <c:pt idx="3091">
                  <c:v>-2.9139999999999999E-2</c:v>
                </c:pt>
                <c:pt idx="3092">
                  <c:v>-2.9080000000000002E-2</c:v>
                </c:pt>
                <c:pt idx="3093">
                  <c:v>-2.9080000000000002E-2</c:v>
                </c:pt>
                <c:pt idx="3094">
                  <c:v>-2.903E-2</c:v>
                </c:pt>
                <c:pt idx="3095">
                  <c:v>-2.8979999999999999E-2</c:v>
                </c:pt>
                <c:pt idx="3096">
                  <c:v>-2.8979999999999999E-2</c:v>
                </c:pt>
                <c:pt idx="3097">
                  <c:v>-2.8920000000000001E-2</c:v>
                </c:pt>
                <c:pt idx="3098">
                  <c:v>-2.887E-2</c:v>
                </c:pt>
                <c:pt idx="3099">
                  <c:v>-2.887E-2</c:v>
                </c:pt>
                <c:pt idx="3100">
                  <c:v>-2.8809999999999999E-2</c:v>
                </c:pt>
                <c:pt idx="3101">
                  <c:v>-2.8809999999999999E-2</c:v>
                </c:pt>
                <c:pt idx="3102">
                  <c:v>-2.8760000000000001E-2</c:v>
                </c:pt>
                <c:pt idx="3103">
                  <c:v>-2.8760000000000001E-2</c:v>
                </c:pt>
                <c:pt idx="3104">
                  <c:v>-2.87E-2</c:v>
                </c:pt>
                <c:pt idx="3105">
                  <c:v>-2.87E-2</c:v>
                </c:pt>
                <c:pt idx="3106">
                  <c:v>-2.8649999999999998E-2</c:v>
                </c:pt>
                <c:pt idx="3107">
                  <c:v>-2.8649999999999998E-2</c:v>
                </c:pt>
                <c:pt idx="3108">
                  <c:v>-2.8590000000000001E-2</c:v>
                </c:pt>
                <c:pt idx="3109">
                  <c:v>-2.8539999999999999E-2</c:v>
                </c:pt>
                <c:pt idx="3110">
                  <c:v>-2.8539999999999999E-2</c:v>
                </c:pt>
                <c:pt idx="3111">
                  <c:v>-2.8490000000000001E-2</c:v>
                </c:pt>
                <c:pt idx="3112">
                  <c:v>-2.8490000000000001E-2</c:v>
                </c:pt>
                <c:pt idx="3113">
                  <c:v>-2.843E-2</c:v>
                </c:pt>
                <c:pt idx="3114">
                  <c:v>-2.843E-2</c:v>
                </c:pt>
                <c:pt idx="3115">
                  <c:v>-2.8379999999999999E-2</c:v>
                </c:pt>
                <c:pt idx="3116">
                  <c:v>-2.8379999999999999E-2</c:v>
                </c:pt>
                <c:pt idx="3117">
                  <c:v>-2.8320000000000001E-2</c:v>
                </c:pt>
                <c:pt idx="3118">
                  <c:v>-2.8320000000000001E-2</c:v>
                </c:pt>
                <c:pt idx="3119">
                  <c:v>-2.8320000000000001E-2</c:v>
                </c:pt>
                <c:pt idx="3120">
                  <c:v>-2.827E-2</c:v>
                </c:pt>
                <c:pt idx="3121">
                  <c:v>-2.827E-2</c:v>
                </c:pt>
                <c:pt idx="3122">
                  <c:v>-2.8209999999999999E-2</c:v>
                </c:pt>
                <c:pt idx="3123">
                  <c:v>-2.8209999999999999E-2</c:v>
                </c:pt>
                <c:pt idx="3124">
                  <c:v>-2.8160000000000001E-2</c:v>
                </c:pt>
                <c:pt idx="3125">
                  <c:v>-2.81E-2</c:v>
                </c:pt>
                <c:pt idx="3126">
                  <c:v>-2.81E-2</c:v>
                </c:pt>
                <c:pt idx="3127">
                  <c:v>-2.8049999999999999E-2</c:v>
                </c:pt>
                <c:pt idx="3128">
                  <c:v>-2.8049999999999999E-2</c:v>
                </c:pt>
                <c:pt idx="3129">
                  <c:v>-2.8000000000000001E-2</c:v>
                </c:pt>
                <c:pt idx="3130">
                  <c:v>-2.8000000000000001E-2</c:v>
                </c:pt>
                <c:pt idx="3131">
                  <c:v>-2.8000000000000001E-2</c:v>
                </c:pt>
                <c:pt idx="3132">
                  <c:v>-2.794E-2</c:v>
                </c:pt>
                <c:pt idx="3133">
                  <c:v>-2.794E-2</c:v>
                </c:pt>
                <c:pt idx="3134">
                  <c:v>-2.7890000000000002E-2</c:v>
                </c:pt>
                <c:pt idx="3135">
                  <c:v>-2.7890000000000002E-2</c:v>
                </c:pt>
                <c:pt idx="3136">
                  <c:v>-2.7830000000000001E-2</c:v>
                </c:pt>
                <c:pt idx="3137">
                  <c:v>-2.7830000000000001E-2</c:v>
                </c:pt>
                <c:pt idx="3138">
                  <c:v>-2.7779999999999999E-2</c:v>
                </c:pt>
                <c:pt idx="3139">
                  <c:v>-2.7779999999999999E-2</c:v>
                </c:pt>
                <c:pt idx="3140">
                  <c:v>-2.7720000000000002E-2</c:v>
                </c:pt>
                <c:pt idx="3141">
                  <c:v>-2.7720000000000002E-2</c:v>
                </c:pt>
                <c:pt idx="3142">
                  <c:v>-2.767E-2</c:v>
                </c:pt>
                <c:pt idx="3143">
                  <c:v>-2.767E-2</c:v>
                </c:pt>
                <c:pt idx="3144">
                  <c:v>-2.7609999999999999E-2</c:v>
                </c:pt>
                <c:pt idx="3145">
                  <c:v>-2.7609999999999999E-2</c:v>
                </c:pt>
                <c:pt idx="3146">
                  <c:v>-2.7560000000000001E-2</c:v>
                </c:pt>
                <c:pt idx="3147">
                  <c:v>-2.7560000000000001E-2</c:v>
                </c:pt>
                <c:pt idx="3148">
                  <c:v>-2.75E-2</c:v>
                </c:pt>
                <c:pt idx="3149">
                  <c:v>-2.75E-2</c:v>
                </c:pt>
                <c:pt idx="3150">
                  <c:v>-2.7449999999999999E-2</c:v>
                </c:pt>
                <c:pt idx="3151">
                  <c:v>-2.7449999999999999E-2</c:v>
                </c:pt>
                <c:pt idx="3152">
                  <c:v>-2.7400000000000001E-2</c:v>
                </c:pt>
                <c:pt idx="3153">
                  <c:v>-2.7400000000000001E-2</c:v>
                </c:pt>
                <c:pt idx="3154">
                  <c:v>-2.734E-2</c:v>
                </c:pt>
                <c:pt idx="3155">
                  <c:v>-2.7289999999999998E-2</c:v>
                </c:pt>
                <c:pt idx="3156">
                  <c:v>-2.7289999999999998E-2</c:v>
                </c:pt>
                <c:pt idx="3157">
                  <c:v>-2.7230000000000001E-2</c:v>
                </c:pt>
                <c:pt idx="3158">
                  <c:v>-2.7179999999999999E-2</c:v>
                </c:pt>
                <c:pt idx="3159">
                  <c:v>-2.7179999999999999E-2</c:v>
                </c:pt>
                <c:pt idx="3160">
                  <c:v>-2.7119999999999998E-2</c:v>
                </c:pt>
                <c:pt idx="3161">
                  <c:v>-2.7119999999999998E-2</c:v>
                </c:pt>
                <c:pt idx="3162">
                  <c:v>-2.707E-2</c:v>
                </c:pt>
                <c:pt idx="3163">
                  <c:v>-2.707E-2</c:v>
                </c:pt>
                <c:pt idx="3164">
                  <c:v>-2.7009999999999999E-2</c:v>
                </c:pt>
                <c:pt idx="3165">
                  <c:v>-2.6960000000000001E-2</c:v>
                </c:pt>
                <c:pt idx="3166">
                  <c:v>-2.6960000000000001E-2</c:v>
                </c:pt>
                <c:pt idx="3167">
                  <c:v>-2.691E-2</c:v>
                </c:pt>
                <c:pt idx="3168">
                  <c:v>-2.6849999999999999E-2</c:v>
                </c:pt>
                <c:pt idx="3169">
                  <c:v>-2.6849999999999999E-2</c:v>
                </c:pt>
                <c:pt idx="3170">
                  <c:v>-2.6800000000000001E-2</c:v>
                </c:pt>
                <c:pt idx="3171">
                  <c:v>-2.674E-2</c:v>
                </c:pt>
                <c:pt idx="3172">
                  <c:v>-2.6689999999999998E-2</c:v>
                </c:pt>
                <c:pt idx="3173">
                  <c:v>-2.6689999999999998E-2</c:v>
                </c:pt>
                <c:pt idx="3174">
                  <c:v>-2.6630000000000001E-2</c:v>
                </c:pt>
                <c:pt idx="3175">
                  <c:v>-2.6579999999999999E-2</c:v>
                </c:pt>
                <c:pt idx="3176">
                  <c:v>-2.6519999999999998E-2</c:v>
                </c:pt>
                <c:pt idx="3177">
                  <c:v>-2.6519999999999998E-2</c:v>
                </c:pt>
                <c:pt idx="3178">
                  <c:v>-2.647E-2</c:v>
                </c:pt>
                <c:pt idx="3179">
                  <c:v>-2.6419999999999999E-2</c:v>
                </c:pt>
                <c:pt idx="3180">
                  <c:v>-2.6360000000000001E-2</c:v>
                </c:pt>
                <c:pt idx="3181">
                  <c:v>-2.631E-2</c:v>
                </c:pt>
                <c:pt idx="3182">
                  <c:v>-2.631E-2</c:v>
                </c:pt>
                <c:pt idx="3183">
                  <c:v>-2.6249999999999999E-2</c:v>
                </c:pt>
                <c:pt idx="3184">
                  <c:v>-2.6200000000000001E-2</c:v>
                </c:pt>
                <c:pt idx="3185">
                  <c:v>-2.614E-2</c:v>
                </c:pt>
                <c:pt idx="3186">
                  <c:v>-2.6089999999999999E-2</c:v>
                </c:pt>
                <c:pt idx="3187">
                  <c:v>-2.6030000000000001E-2</c:v>
                </c:pt>
                <c:pt idx="3188">
                  <c:v>-2.598E-2</c:v>
                </c:pt>
                <c:pt idx="3189">
                  <c:v>-2.598E-2</c:v>
                </c:pt>
                <c:pt idx="3190">
                  <c:v>-2.5930000000000002E-2</c:v>
                </c:pt>
                <c:pt idx="3191">
                  <c:v>-2.5870000000000001E-2</c:v>
                </c:pt>
                <c:pt idx="3192">
                  <c:v>-2.5819999999999999E-2</c:v>
                </c:pt>
                <c:pt idx="3193">
                  <c:v>-2.5760000000000002E-2</c:v>
                </c:pt>
                <c:pt idx="3194">
                  <c:v>-2.571E-2</c:v>
                </c:pt>
                <c:pt idx="3195">
                  <c:v>-2.5649999999999999E-2</c:v>
                </c:pt>
                <c:pt idx="3196">
                  <c:v>-2.5600000000000001E-2</c:v>
                </c:pt>
                <c:pt idx="3197">
                  <c:v>-2.554E-2</c:v>
                </c:pt>
                <c:pt idx="3198">
                  <c:v>-2.5489999999999999E-2</c:v>
                </c:pt>
                <c:pt idx="3199">
                  <c:v>-2.5440000000000001E-2</c:v>
                </c:pt>
                <c:pt idx="3200">
                  <c:v>-2.538E-2</c:v>
                </c:pt>
                <c:pt idx="3201">
                  <c:v>-2.5329999999999998E-2</c:v>
                </c:pt>
                <c:pt idx="3202">
                  <c:v>-2.5270000000000001E-2</c:v>
                </c:pt>
                <c:pt idx="3203">
                  <c:v>-2.5219999999999999E-2</c:v>
                </c:pt>
                <c:pt idx="3204">
                  <c:v>-2.5159999999999998E-2</c:v>
                </c:pt>
                <c:pt idx="3205">
                  <c:v>-2.5159999999999998E-2</c:v>
                </c:pt>
                <c:pt idx="3206">
                  <c:v>-2.511E-2</c:v>
                </c:pt>
                <c:pt idx="3207">
                  <c:v>-2.5049999999999999E-2</c:v>
                </c:pt>
                <c:pt idx="3208">
                  <c:v>-2.5000000000000001E-2</c:v>
                </c:pt>
                <c:pt idx="3209">
                  <c:v>-2.495E-2</c:v>
                </c:pt>
                <c:pt idx="3210">
                  <c:v>-2.4889999999999999E-2</c:v>
                </c:pt>
                <c:pt idx="3211">
                  <c:v>-2.4840000000000001E-2</c:v>
                </c:pt>
                <c:pt idx="3212">
                  <c:v>-2.478E-2</c:v>
                </c:pt>
                <c:pt idx="3213">
                  <c:v>-2.4729999999999999E-2</c:v>
                </c:pt>
                <c:pt idx="3214">
                  <c:v>-2.4670000000000001E-2</c:v>
                </c:pt>
                <c:pt idx="3215">
                  <c:v>-2.462E-2</c:v>
                </c:pt>
                <c:pt idx="3216">
                  <c:v>-2.4559999999999998E-2</c:v>
                </c:pt>
                <c:pt idx="3217">
                  <c:v>-2.4510000000000001E-2</c:v>
                </c:pt>
                <c:pt idx="3218">
                  <c:v>-2.4459999999999999E-2</c:v>
                </c:pt>
                <c:pt idx="3219">
                  <c:v>-2.4400000000000002E-2</c:v>
                </c:pt>
                <c:pt idx="3220">
                  <c:v>-2.435E-2</c:v>
                </c:pt>
                <c:pt idx="3221">
                  <c:v>-2.4289999999999999E-2</c:v>
                </c:pt>
                <c:pt idx="3222">
                  <c:v>-2.4240000000000001E-2</c:v>
                </c:pt>
                <c:pt idx="3223">
                  <c:v>-2.4240000000000001E-2</c:v>
                </c:pt>
                <c:pt idx="3224">
                  <c:v>-2.418E-2</c:v>
                </c:pt>
                <c:pt idx="3225">
                  <c:v>-2.4129999999999999E-2</c:v>
                </c:pt>
                <c:pt idx="3226">
                  <c:v>-2.4070000000000001E-2</c:v>
                </c:pt>
                <c:pt idx="3227">
                  <c:v>-2.402E-2</c:v>
                </c:pt>
                <c:pt idx="3228">
                  <c:v>-2.3970000000000002E-2</c:v>
                </c:pt>
                <c:pt idx="3229">
                  <c:v>-2.3970000000000002E-2</c:v>
                </c:pt>
                <c:pt idx="3230">
                  <c:v>-2.3910000000000001E-2</c:v>
                </c:pt>
                <c:pt idx="3231">
                  <c:v>-2.3859999999999999E-2</c:v>
                </c:pt>
                <c:pt idx="3232">
                  <c:v>-2.3800000000000002E-2</c:v>
                </c:pt>
                <c:pt idx="3233">
                  <c:v>-2.375E-2</c:v>
                </c:pt>
                <c:pt idx="3234">
                  <c:v>-2.375E-2</c:v>
                </c:pt>
                <c:pt idx="3235">
                  <c:v>-2.3689999999999999E-2</c:v>
                </c:pt>
                <c:pt idx="3236">
                  <c:v>-2.3640000000000001E-2</c:v>
                </c:pt>
                <c:pt idx="3237">
                  <c:v>-2.3640000000000001E-2</c:v>
                </c:pt>
                <c:pt idx="3238">
                  <c:v>-2.358E-2</c:v>
                </c:pt>
                <c:pt idx="3239">
                  <c:v>-2.358E-2</c:v>
                </c:pt>
                <c:pt idx="3240">
                  <c:v>-2.3529999999999999E-2</c:v>
                </c:pt>
                <c:pt idx="3241">
                  <c:v>-2.3529999999999999E-2</c:v>
                </c:pt>
                <c:pt idx="3242">
                  <c:v>-2.3480000000000001E-2</c:v>
                </c:pt>
                <c:pt idx="3243">
                  <c:v>-2.3480000000000001E-2</c:v>
                </c:pt>
                <c:pt idx="3244">
                  <c:v>-2.3480000000000001E-2</c:v>
                </c:pt>
                <c:pt idx="3245">
                  <c:v>-2.342E-2</c:v>
                </c:pt>
                <c:pt idx="3246">
                  <c:v>-2.342E-2</c:v>
                </c:pt>
                <c:pt idx="3247">
                  <c:v>-2.3369999999999998E-2</c:v>
                </c:pt>
                <c:pt idx="3248">
                  <c:v>-2.3369999999999998E-2</c:v>
                </c:pt>
                <c:pt idx="3249">
                  <c:v>-2.3369999999999998E-2</c:v>
                </c:pt>
                <c:pt idx="3250">
                  <c:v>-2.3310000000000001E-2</c:v>
                </c:pt>
                <c:pt idx="3251">
                  <c:v>-2.3310000000000001E-2</c:v>
                </c:pt>
                <c:pt idx="3252">
                  <c:v>-2.3310000000000001E-2</c:v>
                </c:pt>
                <c:pt idx="3253">
                  <c:v>-2.3310000000000001E-2</c:v>
                </c:pt>
                <c:pt idx="3254">
                  <c:v>-2.3310000000000001E-2</c:v>
                </c:pt>
                <c:pt idx="3255">
                  <c:v>-2.3310000000000001E-2</c:v>
                </c:pt>
                <c:pt idx="3256">
                  <c:v>-2.3310000000000001E-2</c:v>
                </c:pt>
                <c:pt idx="3257">
                  <c:v>-2.3369999999999998E-2</c:v>
                </c:pt>
                <c:pt idx="3258">
                  <c:v>-2.3369999999999998E-2</c:v>
                </c:pt>
                <c:pt idx="3259">
                  <c:v>-2.3369999999999998E-2</c:v>
                </c:pt>
                <c:pt idx="3260">
                  <c:v>-2.3369999999999998E-2</c:v>
                </c:pt>
                <c:pt idx="3261">
                  <c:v>-2.3369999999999998E-2</c:v>
                </c:pt>
                <c:pt idx="3262">
                  <c:v>-2.3369999999999998E-2</c:v>
                </c:pt>
                <c:pt idx="3263">
                  <c:v>-2.342E-2</c:v>
                </c:pt>
                <c:pt idx="3264">
                  <c:v>-2.342E-2</c:v>
                </c:pt>
                <c:pt idx="3265">
                  <c:v>-2.342E-2</c:v>
                </c:pt>
                <c:pt idx="3266">
                  <c:v>-2.3480000000000001E-2</c:v>
                </c:pt>
                <c:pt idx="3267">
                  <c:v>-2.3529999999999999E-2</c:v>
                </c:pt>
                <c:pt idx="3268">
                  <c:v>-2.3529999999999999E-2</c:v>
                </c:pt>
                <c:pt idx="3269">
                  <c:v>-2.358E-2</c:v>
                </c:pt>
                <c:pt idx="3270">
                  <c:v>-2.3640000000000001E-2</c:v>
                </c:pt>
                <c:pt idx="3271">
                  <c:v>-2.3689999999999999E-2</c:v>
                </c:pt>
                <c:pt idx="3272">
                  <c:v>-2.375E-2</c:v>
                </c:pt>
                <c:pt idx="3273">
                  <c:v>-2.375E-2</c:v>
                </c:pt>
                <c:pt idx="3274">
                  <c:v>-2.3800000000000002E-2</c:v>
                </c:pt>
                <c:pt idx="3275">
                  <c:v>-2.3859999999999999E-2</c:v>
                </c:pt>
                <c:pt idx="3276">
                  <c:v>-2.3910000000000001E-2</c:v>
                </c:pt>
                <c:pt idx="3277">
                  <c:v>-2.3970000000000002E-2</c:v>
                </c:pt>
                <c:pt idx="3278">
                  <c:v>-2.402E-2</c:v>
                </c:pt>
                <c:pt idx="3279">
                  <c:v>-2.4070000000000001E-2</c:v>
                </c:pt>
                <c:pt idx="3280">
                  <c:v>-2.418E-2</c:v>
                </c:pt>
                <c:pt idx="3281">
                  <c:v>-2.4240000000000001E-2</c:v>
                </c:pt>
                <c:pt idx="3282">
                  <c:v>-2.4289999999999999E-2</c:v>
                </c:pt>
                <c:pt idx="3283">
                  <c:v>-2.4400000000000002E-2</c:v>
                </c:pt>
                <c:pt idx="3284">
                  <c:v>-2.4459999999999999E-2</c:v>
                </c:pt>
                <c:pt idx="3285">
                  <c:v>-2.4559999999999998E-2</c:v>
                </c:pt>
                <c:pt idx="3286">
                  <c:v>-2.4670000000000001E-2</c:v>
                </c:pt>
                <c:pt idx="3287">
                  <c:v>-2.4729999999999999E-2</c:v>
                </c:pt>
                <c:pt idx="3288">
                  <c:v>-2.4840000000000001E-2</c:v>
                </c:pt>
                <c:pt idx="3289">
                  <c:v>-2.495E-2</c:v>
                </c:pt>
                <c:pt idx="3290">
                  <c:v>-2.5049999999999999E-2</c:v>
                </c:pt>
                <c:pt idx="3291">
                  <c:v>-2.511E-2</c:v>
                </c:pt>
                <c:pt idx="3292">
                  <c:v>-2.5219999999999999E-2</c:v>
                </c:pt>
                <c:pt idx="3293">
                  <c:v>-2.5329999999999998E-2</c:v>
                </c:pt>
                <c:pt idx="3294">
                  <c:v>-2.5440000000000001E-2</c:v>
                </c:pt>
                <c:pt idx="3295">
                  <c:v>-2.554E-2</c:v>
                </c:pt>
                <c:pt idx="3296">
                  <c:v>-2.5649999999999999E-2</c:v>
                </c:pt>
                <c:pt idx="3297">
                  <c:v>-2.5760000000000002E-2</c:v>
                </c:pt>
                <c:pt idx="3298">
                  <c:v>-2.5870000000000001E-2</c:v>
                </c:pt>
                <c:pt idx="3299">
                  <c:v>-2.6030000000000001E-2</c:v>
                </c:pt>
                <c:pt idx="3300">
                  <c:v>-2.614E-2</c:v>
                </c:pt>
                <c:pt idx="3301">
                  <c:v>-2.631E-2</c:v>
                </c:pt>
                <c:pt idx="3302">
                  <c:v>-2.6419999999999999E-2</c:v>
                </c:pt>
                <c:pt idx="3303">
                  <c:v>-2.6579999999999999E-2</c:v>
                </c:pt>
                <c:pt idx="3304">
                  <c:v>-2.6689999999999998E-2</c:v>
                </c:pt>
                <c:pt idx="3305">
                  <c:v>-2.6849999999999999E-2</c:v>
                </c:pt>
                <c:pt idx="3306">
                  <c:v>-2.6960000000000001E-2</c:v>
                </c:pt>
                <c:pt idx="3307">
                  <c:v>-2.7119999999999998E-2</c:v>
                </c:pt>
                <c:pt idx="3308">
                  <c:v>-2.7230000000000001E-2</c:v>
                </c:pt>
                <c:pt idx="3309">
                  <c:v>-2.7400000000000001E-2</c:v>
                </c:pt>
                <c:pt idx="3310">
                  <c:v>-2.7560000000000001E-2</c:v>
                </c:pt>
                <c:pt idx="3311">
                  <c:v>-2.767E-2</c:v>
                </c:pt>
                <c:pt idx="3312">
                  <c:v>-2.7830000000000001E-2</c:v>
                </c:pt>
                <c:pt idx="3313">
                  <c:v>-2.8000000000000001E-2</c:v>
                </c:pt>
                <c:pt idx="3314">
                  <c:v>-2.8160000000000001E-2</c:v>
                </c:pt>
                <c:pt idx="3315">
                  <c:v>-2.8320000000000001E-2</c:v>
                </c:pt>
                <c:pt idx="3316">
                  <c:v>-2.8490000000000001E-2</c:v>
                </c:pt>
                <c:pt idx="3317">
                  <c:v>-2.8649999999999998E-2</c:v>
                </c:pt>
                <c:pt idx="3318">
                  <c:v>-2.8809999999999999E-2</c:v>
                </c:pt>
                <c:pt idx="3319">
                  <c:v>-2.8979999999999999E-2</c:v>
                </c:pt>
                <c:pt idx="3320">
                  <c:v>-2.9139999999999999E-2</c:v>
                </c:pt>
                <c:pt idx="3321">
                  <c:v>-2.93E-2</c:v>
                </c:pt>
                <c:pt idx="3322">
                  <c:v>-2.947E-2</c:v>
                </c:pt>
                <c:pt idx="3323">
                  <c:v>-2.963E-2</c:v>
                </c:pt>
                <c:pt idx="3324">
                  <c:v>-2.9850000000000002E-2</c:v>
                </c:pt>
                <c:pt idx="3325">
                  <c:v>-3.0009999999999998E-2</c:v>
                </c:pt>
                <c:pt idx="3326">
                  <c:v>-3.0169999999999999E-2</c:v>
                </c:pt>
                <c:pt idx="3327">
                  <c:v>-3.0339999999999999E-2</c:v>
                </c:pt>
                <c:pt idx="3328">
                  <c:v>-3.0499999999999999E-2</c:v>
                </c:pt>
                <c:pt idx="3329">
                  <c:v>-3.066E-2</c:v>
                </c:pt>
                <c:pt idx="3330">
                  <c:v>-3.0880000000000001E-2</c:v>
                </c:pt>
                <c:pt idx="3331">
                  <c:v>-3.1040000000000002E-2</c:v>
                </c:pt>
                <c:pt idx="3332">
                  <c:v>-3.1260000000000003E-2</c:v>
                </c:pt>
                <c:pt idx="3333">
                  <c:v>-3.143E-2</c:v>
                </c:pt>
                <c:pt idx="3334">
                  <c:v>-3.159E-2</c:v>
                </c:pt>
                <c:pt idx="3335">
                  <c:v>-3.1809999999999998E-2</c:v>
                </c:pt>
                <c:pt idx="3336">
                  <c:v>-3.1969999999999998E-2</c:v>
                </c:pt>
                <c:pt idx="3337">
                  <c:v>-3.2190000000000003E-2</c:v>
                </c:pt>
                <c:pt idx="3338">
                  <c:v>-3.2349999999999997E-2</c:v>
                </c:pt>
                <c:pt idx="3339">
                  <c:v>-3.2509999999999997E-2</c:v>
                </c:pt>
                <c:pt idx="3340">
                  <c:v>-3.2680000000000001E-2</c:v>
                </c:pt>
                <c:pt idx="3341">
                  <c:v>-3.2899999999999999E-2</c:v>
                </c:pt>
                <c:pt idx="3342">
                  <c:v>-3.3059999999999999E-2</c:v>
                </c:pt>
                <c:pt idx="3343">
                  <c:v>-3.322E-2</c:v>
                </c:pt>
                <c:pt idx="3344">
                  <c:v>-3.3390000000000003E-2</c:v>
                </c:pt>
                <c:pt idx="3345">
                  <c:v>-3.3599999999999998E-2</c:v>
                </c:pt>
                <c:pt idx="3346">
                  <c:v>-3.3770000000000001E-2</c:v>
                </c:pt>
                <c:pt idx="3347">
                  <c:v>-3.3980000000000003E-2</c:v>
                </c:pt>
                <c:pt idx="3348">
                  <c:v>-3.415E-2</c:v>
                </c:pt>
                <c:pt idx="3349">
                  <c:v>-3.4369999999999998E-2</c:v>
                </c:pt>
                <c:pt idx="3350">
                  <c:v>-3.4529999999999998E-2</c:v>
                </c:pt>
                <c:pt idx="3351">
                  <c:v>-3.4689999999999999E-2</c:v>
                </c:pt>
                <c:pt idx="3352">
                  <c:v>-3.4909999999999997E-2</c:v>
                </c:pt>
                <c:pt idx="3353">
                  <c:v>-3.5069999999999997E-2</c:v>
                </c:pt>
                <c:pt idx="3354">
                  <c:v>-3.524E-2</c:v>
                </c:pt>
                <c:pt idx="3355">
                  <c:v>-3.5400000000000001E-2</c:v>
                </c:pt>
                <c:pt idx="3356">
                  <c:v>-3.5560000000000001E-2</c:v>
                </c:pt>
                <c:pt idx="3357">
                  <c:v>-3.5729999999999998E-2</c:v>
                </c:pt>
                <c:pt idx="3358">
                  <c:v>-3.5950000000000003E-2</c:v>
                </c:pt>
                <c:pt idx="3359">
                  <c:v>-3.6110000000000003E-2</c:v>
                </c:pt>
                <c:pt idx="3360">
                  <c:v>-3.6269999999999997E-2</c:v>
                </c:pt>
                <c:pt idx="3361">
                  <c:v>-3.644E-2</c:v>
                </c:pt>
                <c:pt idx="3362">
                  <c:v>-3.6600000000000001E-2</c:v>
                </c:pt>
                <c:pt idx="3363">
                  <c:v>-3.6760000000000001E-2</c:v>
                </c:pt>
                <c:pt idx="3364">
                  <c:v>-3.6929999999999998E-2</c:v>
                </c:pt>
                <c:pt idx="3365">
                  <c:v>-3.7139999999999999E-2</c:v>
                </c:pt>
                <c:pt idx="3366">
                  <c:v>-3.7310000000000003E-2</c:v>
                </c:pt>
                <c:pt idx="3367">
                  <c:v>-3.7470000000000003E-2</c:v>
                </c:pt>
                <c:pt idx="3368">
                  <c:v>-3.7629999999999997E-2</c:v>
                </c:pt>
                <c:pt idx="3369">
                  <c:v>-3.7740000000000003E-2</c:v>
                </c:pt>
                <c:pt idx="3370">
                  <c:v>-3.7909999999999999E-2</c:v>
                </c:pt>
                <c:pt idx="3371">
                  <c:v>-3.807E-2</c:v>
                </c:pt>
                <c:pt idx="3372">
                  <c:v>-3.823E-2</c:v>
                </c:pt>
                <c:pt idx="3373">
                  <c:v>-3.8339999999999999E-2</c:v>
                </c:pt>
                <c:pt idx="3374">
                  <c:v>-3.85E-2</c:v>
                </c:pt>
                <c:pt idx="3375">
                  <c:v>-3.8670000000000003E-2</c:v>
                </c:pt>
                <c:pt idx="3376">
                  <c:v>-3.8780000000000002E-2</c:v>
                </c:pt>
                <c:pt idx="3377">
                  <c:v>-3.8940000000000002E-2</c:v>
                </c:pt>
                <c:pt idx="3378">
                  <c:v>-3.9100000000000003E-2</c:v>
                </c:pt>
                <c:pt idx="3379">
                  <c:v>-3.9210000000000002E-2</c:v>
                </c:pt>
                <c:pt idx="3380">
                  <c:v>-3.9379999999999998E-2</c:v>
                </c:pt>
                <c:pt idx="3381">
                  <c:v>-3.9539999999999999E-2</c:v>
                </c:pt>
                <c:pt idx="3382">
                  <c:v>-3.9649999999999998E-2</c:v>
                </c:pt>
                <c:pt idx="3383">
                  <c:v>-3.9809999999999998E-2</c:v>
                </c:pt>
                <c:pt idx="3384">
                  <c:v>-3.9919999999999997E-2</c:v>
                </c:pt>
                <c:pt idx="3385">
                  <c:v>-4.0079999999999998E-2</c:v>
                </c:pt>
                <c:pt idx="3386">
                  <c:v>-4.0189999999999997E-2</c:v>
                </c:pt>
                <c:pt idx="3387">
                  <c:v>-4.0300000000000002E-2</c:v>
                </c:pt>
                <c:pt idx="3388">
                  <c:v>-4.0410000000000001E-2</c:v>
                </c:pt>
                <c:pt idx="3389">
                  <c:v>-4.052E-2</c:v>
                </c:pt>
                <c:pt idx="3390">
                  <c:v>-4.0680000000000001E-2</c:v>
                </c:pt>
                <c:pt idx="3391">
                  <c:v>-4.079E-2</c:v>
                </c:pt>
                <c:pt idx="3392">
                  <c:v>-4.0899999999999999E-2</c:v>
                </c:pt>
                <c:pt idx="3393">
                  <c:v>-4.1009999999999998E-2</c:v>
                </c:pt>
                <c:pt idx="3394">
                  <c:v>-4.1119999999999997E-2</c:v>
                </c:pt>
                <c:pt idx="3395">
                  <c:v>-4.1230000000000003E-2</c:v>
                </c:pt>
                <c:pt idx="3396">
                  <c:v>-4.1390000000000003E-2</c:v>
                </c:pt>
                <c:pt idx="3397">
                  <c:v>-4.1500000000000002E-2</c:v>
                </c:pt>
                <c:pt idx="3398">
                  <c:v>-4.1610000000000001E-2</c:v>
                </c:pt>
                <c:pt idx="3399">
                  <c:v>-4.172E-2</c:v>
                </c:pt>
                <c:pt idx="3400">
                  <c:v>-4.1829999999999999E-2</c:v>
                </c:pt>
                <c:pt idx="3401">
                  <c:v>-4.1939999999999998E-2</c:v>
                </c:pt>
                <c:pt idx="3402">
                  <c:v>-4.199E-2</c:v>
                </c:pt>
                <c:pt idx="3403">
                  <c:v>-4.2099999999999999E-2</c:v>
                </c:pt>
                <c:pt idx="3404">
                  <c:v>-4.2209999999999998E-2</c:v>
                </c:pt>
                <c:pt idx="3405">
                  <c:v>-4.2259999999999999E-2</c:v>
                </c:pt>
                <c:pt idx="3406">
                  <c:v>-4.2369999999999998E-2</c:v>
                </c:pt>
                <c:pt idx="3407">
                  <c:v>-4.2430000000000002E-2</c:v>
                </c:pt>
                <c:pt idx="3408">
                  <c:v>-4.2529999999999998E-2</c:v>
                </c:pt>
                <c:pt idx="3409">
                  <c:v>-4.2639999999999997E-2</c:v>
                </c:pt>
                <c:pt idx="3410">
                  <c:v>-4.2700000000000002E-2</c:v>
                </c:pt>
                <c:pt idx="3411">
                  <c:v>-4.2810000000000001E-2</c:v>
                </c:pt>
                <c:pt idx="3412">
                  <c:v>-4.292E-2</c:v>
                </c:pt>
                <c:pt idx="3413">
                  <c:v>-4.3020000000000003E-2</c:v>
                </c:pt>
                <c:pt idx="3414">
                  <c:v>-4.308E-2</c:v>
                </c:pt>
                <c:pt idx="3415">
                  <c:v>-4.3189999999999999E-2</c:v>
                </c:pt>
                <c:pt idx="3416">
                  <c:v>-4.3299999999999998E-2</c:v>
                </c:pt>
                <c:pt idx="3417">
                  <c:v>-4.335E-2</c:v>
                </c:pt>
                <c:pt idx="3418">
                  <c:v>-4.3409999999999997E-2</c:v>
                </c:pt>
                <c:pt idx="3419">
                  <c:v>-4.3459999999999999E-2</c:v>
                </c:pt>
                <c:pt idx="3420">
                  <c:v>-4.3569999999999998E-2</c:v>
                </c:pt>
                <c:pt idx="3421">
                  <c:v>-4.3619999999999999E-2</c:v>
                </c:pt>
                <c:pt idx="3422">
                  <c:v>-4.3679999999999997E-2</c:v>
                </c:pt>
                <c:pt idx="3423">
                  <c:v>-4.3790000000000003E-2</c:v>
                </c:pt>
                <c:pt idx="3424">
                  <c:v>-4.3839999999999997E-2</c:v>
                </c:pt>
                <c:pt idx="3425">
                  <c:v>-4.3900000000000002E-2</c:v>
                </c:pt>
                <c:pt idx="3426">
                  <c:v>-4.3999999999999997E-2</c:v>
                </c:pt>
                <c:pt idx="3427">
                  <c:v>-4.4060000000000002E-2</c:v>
                </c:pt>
                <c:pt idx="3428">
                  <c:v>-4.4170000000000001E-2</c:v>
                </c:pt>
                <c:pt idx="3429">
                  <c:v>-4.4220000000000002E-2</c:v>
                </c:pt>
                <c:pt idx="3430">
                  <c:v>-4.4330000000000001E-2</c:v>
                </c:pt>
                <c:pt idx="3431">
                  <c:v>-4.4389999999999999E-2</c:v>
                </c:pt>
                <c:pt idx="3432">
                  <c:v>-4.444E-2</c:v>
                </c:pt>
                <c:pt idx="3433">
                  <c:v>-4.4490000000000002E-2</c:v>
                </c:pt>
                <c:pt idx="3434">
                  <c:v>-4.4549999999999999E-2</c:v>
                </c:pt>
                <c:pt idx="3435">
                  <c:v>-4.4600000000000001E-2</c:v>
                </c:pt>
                <c:pt idx="3436">
                  <c:v>-4.4659999999999998E-2</c:v>
                </c:pt>
                <c:pt idx="3437">
                  <c:v>-4.4769999999999997E-2</c:v>
                </c:pt>
                <c:pt idx="3438">
                  <c:v>-4.4819999999999999E-2</c:v>
                </c:pt>
                <c:pt idx="3439">
                  <c:v>-4.4880000000000003E-2</c:v>
                </c:pt>
                <c:pt idx="3440">
                  <c:v>-4.4929999999999998E-2</c:v>
                </c:pt>
                <c:pt idx="3441">
                  <c:v>-4.4979999999999999E-2</c:v>
                </c:pt>
                <c:pt idx="3442">
                  <c:v>-4.5039999999999997E-2</c:v>
                </c:pt>
                <c:pt idx="3443">
                  <c:v>-4.5150000000000003E-2</c:v>
                </c:pt>
                <c:pt idx="3444">
                  <c:v>-4.5199999999999997E-2</c:v>
                </c:pt>
                <c:pt idx="3445">
                  <c:v>-4.5260000000000002E-2</c:v>
                </c:pt>
                <c:pt idx="3446">
                  <c:v>-4.5370000000000001E-2</c:v>
                </c:pt>
                <c:pt idx="3447">
                  <c:v>-4.5420000000000002E-2</c:v>
                </c:pt>
                <c:pt idx="3448">
                  <c:v>-4.5469999999999997E-2</c:v>
                </c:pt>
                <c:pt idx="3449">
                  <c:v>-4.5530000000000001E-2</c:v>
                </c:pt>
                <c:pt idx="3450">
                  <c:v>-4.5580000000000002E-2</c:v>
                </c:pt>
                <c:pt idx="3451">
                  <c:v>-4.564E-2</c:v>
                </c:pt>
                <c:pt idx="3452">
                  <c:v>-4.5690000000000001E-2</c:v>
                </c:pt>
                <c:pt idx="3453">
                  <c:v>-4.5749999999999999E-2</c:v>
                </c:pt>
                <c:pt idx="3454">
                  <c:v>-4.58E-2</c:v>
                </c:pt>
                <c:pt idx="3455">
                  <c:v>-4.5859999999999998E-2</c:v>
                </c:pt>
                <c:pt idx="3456">
                  <c:v>-4.5960000000000001E-2</c:v>
                </c:pt>
                <c:pt idx="3457">
                  <c:v>-4.6019999999999998E-2</c:v>
                </c:pt>
                <c:pt idx="3458">
                  <c:v>-4.607E-2</c:v>
                </c:pt>
                <c:pt idx="3459">
                  <c:v>-4.6129999999999997E-2</c:v>
                </c:pt>
                <c:pt idx="3460">
                  <c:v>-4.6179999999999999E-2</c:v>
                </c:pt>
                <c:pt idx="3461">
                  <c:v>-4.6289999999999998E-2</c:v>
                </c:pt>
                <c:pt idx="3462">
                  <c:v>-4.6350000000000002E-2</c:v>
                </c:pt>
                <c:pt idx="3463">
                  <c:v>-4.6399999999999997E-2</c:v>
                </c:pt>
                <c:pt idx="3464">
                  <c:v>-4.6449999999999998E-2</c:v>
                </c:pt>
                <c:pt idx="3465">
                  <c:v>-4.6510000000000003E-2</c:v>
                </c:pt>
                <c:pt idx="3466">
                  <c:v>-4.6559999999999997E-2</c:v>
                </c:pt>
                <c:pt idx="3467">
                  <c:v>-4.6620000000000002E-2</c:v>
                </c:pt>
                <c:pt idx="3468">
                  <c:v>-4.6670000000000003E-2</c:v>
                </c:pt>
                <c:pt idx="3469">
                  <c:v>-4.6730000000000001E-2</c:v>
                </c:pt>
                <c:pt idx="3470">
                  <c:v>-4.6780000000000002E-2</c:v>
                </c:pt>
                <c:pt idx="3471">
                  <c:v>-4.684E-2</c:v>
                </c:pt>
                <c:pt idx="3472">
                  <c:v>-4.6940000000000003E-2</c:v>
                </c:pt>
                <c:pt idx="3473">
                  <c:v>-4.7E-2</c:v>
                </c:pt>
                <c:pt idx="3474">
                  <c:v>-4.7050000000000002E-2</c:v>
                </c:pt>
                <c:pt idx="3475">
                  <c:v>-4.7109999999999999E-2</c:v>
                </c:pt>
                <c:pt idx="3476">
                  <c:v>-4.7160000000000001E-2</c:v>
                </c:pt>
                <c:pt idx="3477">
                  <c:v>-4.7219999999999998E-2</c:v>
                </c:pt>
                <c:pt idx="3478">
                  <c:v>-4.727E-2</c:v>
                </c:pt>
                <c:pt idx="3479">
                  <c:v>-4.7379999999999999E-2</c:v>
                </c:pt>
                <c:pt idx="3480">
                  <c:v>-4.743E-2</c:v>
                </c:pt>
                <c:pt idx="3481">
                  <c:v>-4.7489999999999997E-2</c:v>
                </c:pt>
                <c:pt idx="3482">
                  <c:v>-4.7489999999999997E-2</c:v>
                </c:pt>
                <c:pt idx="3483">
                  <c:v>-4.7539999999999999E-2</c:v>
                </c:pt>
                <c:pt idx="3484">
                  <c:v>-4.7600000000000003E-2</c:v>
                </c:pt>
                <c:pt idx="3485">
                  <c:v>-4.7649999999999998E-2</c:v>
                </c:pt>
                <c:pt idx="3486">
                  <c:v>-4.7710000000000002E-2</c:v>
                </c:pt>
                <c:pt idx="3487">
                  <c:v>-4.7759999999999997E-2</c:v>
                </c:pt>
                <c:pt idx="3488">
                  <c:v>-4.7870000000000003E-2</c:v>
                </c:pt>
                <c:pt idx="3489">
                  <c:v>-4.7919999999999997E-2</c:v>
                </c:pt>
                <c:pt idx="3490">
                  <c:v>-4.7919999999999997E-2</c:v>
                </c:pt>
                <c:pt idx="3491">
                  <c:v>-4.7980000000000002E-2</c:v>
                </c:pt>
                <c:pt idx="3492">
                  <c:v>-4.8030000000000003E-2</c:v>
                </c:pt>
                <c:pt idx="3493">
                  <c:v>-4.8090000000000001E-2</c:v>
                </c:pt>
                <c:pt idx="3494">
                  <c:v>-4.8140000000000002E-2</c:v>
                </c:pt>
                <c:pt idx="3495">
                  <c:v>-4.82E-2</c:v>
                </c:pt>
                <c:pt idx="3496">
                  <c:v>-4.8250000000000001E-2</c:v>
                </c:pt>
                <c:pt idx="3497">
                  <c:v>-4.8309999999999999E-2</c:v>
                </c:pt>
                <c:pt idx="3498">
                  <c:v>-4.836E-2</c:v>
                </c:pt>
                <c:pt idx="3499">
                  <c:v>-4.836E-2</c:v>
                </c:pt>
                <c:pt idx="3500">
                  <c:v>-4.8419999999999998E-2</c:v>
                </c:pt>
                <c:pt idx="3501">
                  <c:v>-4.8469999999999999E-2</c:v>
                </c:pt>
                <c:pt idx="3502">
                  <c:v>-4.8520000000000001E-2</c:v>
                </c:pt>
                <c:pt idx="3503">
                  <c:v>-4.8520000000000001E-2</c:v>
                </c:pt>
                <c:pt idx="3504">
                  <c:v>-4.8579999999999998E-2</c:v>
                </c:pt>
                <c:pt idx="3505">
                  <c:v>-4.863E-2</c:v>
                </c:pt>
                <c:pt idx="3506">
                  <c:v>-4.863E-2</c:v>
                </c:pt>
                <c:pt idx="3507">
                  <c:v>-4.8689999999999997E-2</c:v>
                </c:pt>
                <c:pt idx="3508">
                  <c:v>-4.8739999999999999E-2</c:v>
                </c:pt>
                <c:pt idx="3509">
                  <c:v>-4.8739999999999999E-2</c:v>
                </c:pt>
                <c:pt idx="3510">
                  <c:v>-4.8800000000000003E-2</c:v>
                </c:pt>
                <c:pt idx="3511">
                  <c:v>-4.8800000000000003E-2</c:v>
                </c:pt>
                <c:pt idx="3512">
                  <c:v>-4.8849999999999998E-2</c:v>
                </c:pt>
                <c:pt idx="3513">
                  <c:v>-4.8849999999999998E-2</c:v>
                </c:pt>
                <c:pt idx="3514">
                  <c:v>-4.8849999999999998E-2</c:v>
                </c:pt>
                <c:pt idx="3515">
                  <c:v>-4.8910000000000002E-2</c:v>
                </c:pt>
                <c:pt idx="3516">
                  <c:v>-4.8910000000000002E-2</c:v>
                </c:pt>
                <c:pt idx="3517">
                  <c:v>-4.8910000000000002E-2</c:v>
                </c:pt>
                <c:pt idx="3518">
                  <c:v>-4.8959999999999997E-2</c:v>
                </c:pt>
                <c:pt idx="3519">
                  <c:v>-4.8959999999999997E-2</c:v>
                </c:pt>
                <c:pt idx="3520">
                  <c:v>-4.8959999999999997E-2</c:v>
                </c:pt>
                <c:pt idx="3521">
                  <c:v>-4.9009999999999998E-2</c:v>
                </c:pt>
                <c:pt idx="3522">
                  <c:v>-4.9009999999999998E-2</c:v>
                </c:pt>
                <c:pt idx="3523">
                  <c:v>-4.9009999999999998E-2</c:v>
                </c:pt>
                <c:pt idx="3524">
                  <c:v>-4.9009999999999998E-2</c:v>
                </c:pt>
                <c:pt idx="3525">
                  <c:v>-4.9009999999999998E-2</c:v>
                </c:pt>
                <c:pt idx="3526">
                  <c:v>-4.9009999999999998E-2</c:v>
                </c:pt>
                <c:pt idx="3527">
                  <c:v>-4.9009999999999998E-2</c:v>
                </c:pt>
                <c:pt idx="3528">
                  <c:v>-4.9009999999999998E-2</c:v>
                </c:pt>
                <c:pt idx="3529">
                  <c:v>-4.9009999999999998E-2</c:v>
                </c:pt>
                <c:pt idx="3530">
                  <c:v>-4.9009999999999998E-2</c:v>
                </c:pt>
                <c:pt idx="3531">
                  <c:v>-4.8959999999999997E-2</c:v>
                </c:pt>
                <c:pt idx="3532">
                  <c:v>-4.8959999999999997E-2</c:v>
                </c:pt>
                <c:pt idx="3533">
                  <c:v>-4.8959999999999997E-2</c:v>
                </c:pt>
                <c:pt idx="3534">
                  <c:v>-4.8959999999999997E-2</c:v>
                </c:pt>
                <c:pt idx="3535">
                  <c:v>-4.8959999999999997E-2</c:v>
                </c:pt>
                <c:pt idx="3536">
                  <c:v>-4.8910000000000002E-2</c:v>
                </c:pt>
                <c:pt idx="3537">
                  <c:v>-4.8910000000000002E-2</c:v>
                </c:pt>
                <c:pt idx="3538">
                  <c:v>-4.8849999999999998E-2</c:v>
                </c:pt>
                <c:pt idx="3539">
                  <c:v>-4.8849999999999998E-2</c:v>
                </c:pt>
                <c:pt idx="3540">
                  <c:v>-4.8800000000000003E-2</c:v>
                </c:pt>
                <c:pt idx="3541">
                  <c:v>-4.8800000000000003E-2</c:v>
                </c:pt>
                <c:pt idx="3542">
                  <c:v>-4.8739999999999999E-2</c:v>
                </c:pt>
                <c:pt idx="3543">
                  <c:v>-4.8689999999999997E-2</c:v>
                </c:pt>
                <c:pt idx="3544">
                  <c:v>-4.8689999999999997E-2</c:v>
                </c:pt>
                <c:pt idx="3545">
                  <c:v>-4.863E-2</c:v>
                </c:pt>
                <c:pt idx="3546">
                  <c:v>-4.8579999999999998E-2</c:v>
                </c:pt>
                <c:pt idx="3547">
                  <c:v>-4.8520000000000001E-2</c:v>
                </c:pt>
                <c:pt idx="3548">
                  <c:v>-4.8520000000000001E-2</c:v>
                </c:pt>
                <c:pt idx="3549">
                  <c:v>-4.8469999999999999E-2</c:v>
                </c:pt>
                <c:pt idx="3550">
                  <c:v>-4.8419999999999998E-2</c:v>
                </c:pt>
                <c:pt idx="3551">
                  <c:v>-4.836E-2</c:v>
                </c:pt>
                <c:pt idx="3552">
                  <c:v>-4.8309999999999999E-2</c:v>
                </c:pt>
                <c:pt idx="3553">
                  <c:v>-4.8250000000000001E-2</c:v>
                </c:pt>
                <c:pt idx="3554">
                  <c:v>-4.82E-2</c:v>
                </c:pt>
                <c:pt idx="3555">
                  <c:v>-4.8140000000000002E-2</c:v>
                </c:pt>
                <c:pt idx="3556">
                  <c:v>-4.8090000000000001E-2</c:v>
                </c:pt>
                <c:pt idx="3557">
                  <c:v>-4.8030000000000003E-2</c:v>
                </c:pt>
                <c:pt idx="3558">
                  <c:v>-4.7980000000000002E-2</c:v>
                </c:pt>
                <c:pt idx="3559">
                  <c:v>-4.7870000000000003E-2</c:v>
                </c:pt>
                <c:pt idx="3560">
                  <c:v>-4.7820000000000001E-2</c:v>
                </c:pt>
                <c:pt idx="3561">
                  <c:v>-4.7759999999999997E-2</c:v>
                </c:pt>
                <c:pt idx="3562">
                  <c:v>-4.7710000000000002E-2</c:v>
                </c:pt>
                <c:pt idx="3563">
                  <c:v>-4.7600000000000003E-2</c:v>
                </c:pt>
                <c:pt idx="3564">
                  <c:v>-4.7539999999999999E-2</c:v>
                </c:pt>
                <c:pt idx="3565">
                  <c:v>-4.7489999999999997E-2</c:v>
                </c:pt>
                <c:pt idx="3566">
                  <c:v>-4.7379999999999999E-2</c:v>
                </c:pt>
                <c:pt idx="3567">
                  <c:v>-4.7329999999999997E-2</c:v>
                </c:pt>
                <c:pt idx="3568">
                  <c:v>-4.727E-2</c:v>
                </c:pt>
                <c:pt idx="3569">
                  <c:v>-4.7160000000000001E-2</c:v>
                </c:pt>
                <c:pt idx="3570">
                  <c:v>-4.7109999999999999E-2</c:v>
                </c:pt>
                <c:pt idx="3571">
                  <c:v>-4.7E-2</c:v>
                </c:pt>
                <c:pt idx="3572">
                  <c:v>-4.6890000000000001E-2</c:v>
                </c:pt>
                <c:pt idx="3573">
                  <c:v>-4.684E-2</c:v>
                </c:pt>
                <c:pt idx="3574">
                  <c:v>-4.6730000000000001E-2</c:v>
                </c:pt>
                <c:pt idx="3575">
                  <c:v>-4.6620000000000002E-2</c:v>
                </c:pt>
                <c:pt idx="3576">
                  <c:v>-4.6559999999999997E-2</c:v>
                </c:pt>
                <c:pt idx="3577">
                  <c:v>-4.6449999999999998E-2</c:v>
                </c:pt>
                <c:pt idx="3578">
                  <c:v>-4.6350000000000002E-2</c:v>
                </c:pt>
                <c:pt idx="3579">
                  <c:v>-4.6289999999999998E-2</c:v>
                </c:pt>
                <c:pt idx="3580">
                  <c:v>-4.6179999999999999E-2</c:v>
                </c:pt>
                <c:pt idx="3581">
                  <c:v>-4.607E-2</c:v>
                </c:pt>
                <c:pt idx="3582">
                  <c:v>-4.6019999999999998E-2</c:v>
                </c:pt>
                <c:pt idx="3583">
                  <c:v>-4.5909999999999999E-2</c:v>
                </c:pt>
                <c:pt idx="3584">
                  <c:v>-4.5859999999999998E-2</c:v>
                </c:pt>
                <c:pt idx="3585">
                  <c:v>-4.5749999999999999E-2</c:v>
                </c:pt>
                <c:pt idx="3586">
                  <c:v>-4.564E-2</c:v>
                </c:pt>
                <c:pt idx="3587">
                  <c:v>-4.5530000000000001E-2</c:v>
                </c:pt>
                <c:pt idx="3588">
                  <c:v>-4.5420000000000002E-2</c:v>
                </c:pt>
                <c:pt idx="3589">
                  <c:v>-4.5310000000000003E-2</c:v>
                </c:pt>
                <c:pt idx="3590">
                  <c:v>-4.5199999999999997E-2</c:v>
                </c:pt>
                <c:pt idx="3591">
                  <c:v>-4.5089999999999998E-2</c:v>
                </c:pt>
                <c:pt idx="3592">
                  <c:v>-4.4979999999999999E-2</c:v>
                </c:pt>
                <c:pt idx="3593">
                  <c:v>-4.4929999999999998E-2</c:v>
                </c:pt>
                <c:pt idx="3594">
                  <c:v>-4.4819999999999999E-2</c:v>
                </c:pt>
                <c:pt idx="3595">
                  <c:v>-4.471E-2</c:v>
                </c:pt>
                <c:pt idx="3596">
                  <c:v>-4.4600000000000001E-2</c:v>
                </c:pt>
                <c:pt idx="3597">
                  <c:v>-4.4490000000000002E-2</c:v>
                </c:pt>
                <c:pt idx="3598">
                  <c:v>-4.4389999999999999E-2</c:v>
                </c:pt>
                <c:pt idx="3599">
                  <c:v>-4.4330000000000001E-2</c:v>
                </c:pt>
                <c:pt idx="3600">
                  <c:v>-4.4220000000000002E-2</c:v>
                </c:pt>
                <c:pt idx="3601">
                  <c:v>-4.4110000000000003E-2</c:v>
                </c:pt>
                <c:pt idx="3602">
                  <c:v>-4.3999999999999997E-2</c:v>
                </c:pt>
                <c:pt idx="3603">
                  <c:v>-4.3900000000000002E-2</c:v>
                </c:pt>
                <c:pt idx="3604">
                  <c:v>-4.3790000000000003E-2</c:v>
                </c:pt>
                <c:pt idx="3605">
                  <c:v>-4.3679999999999997E-2</c:v>
                </c:pt>
                <c:pt idx="3606">
                  <c:v>-4.3569999999999998E-2</c:v>
                </c:pt>
                <c:pt idx="3607">
                  <c:v>-4.3459999999999999E-2</c:v>
                </c:pt>
                <c:pt idx="3608">
                  <c:v>-4.335E-2</c:v>
                </c:pt>
                <c:pt idx="3609">
                  <c:v>-4.3240000000000001E-2</c:v>
                </c:pt>
                <c:pt idx="3610">
                  <c:v>-4.3130000000000002E-2</c:v>
                </c:pt>
                <c:pt idx="3611">
                  <c:v>-4.3020000000000003E-2</c:v>
                </c:pt>
                <c:pt idx="3612">
                  <c:v>-4.2970000000000001E-2</c:v>
                </c:pt>
                <c:pt idx="3613">
                  <c:v>-4.2860000000000002E-2</c:v>
                </c:pt>
                <c:pt idx="3614">
                  <c:v>-4.2750000000000003E-2</c:v>
                </c:pt>
                <c:pt idx="3615">
                  <c:v>-4.2639999999999997E-2</c:v>
                </c:pt>
                <c:pt idx="3616">
                  <c:v>-4.2590000000000003E-2</c:v>
                </c:pt>
                <c:pt idx="3617">
                  <c:v>-4.2479999999999997E-2</c:v>
                </c:pt>
                <c:pt idx="3618">
                  <c:v>-4.2369999999999998E-2</c:v>
                </c:pt>
                <c:pt idx="3619">
                  <c:v>-4.2259999999999999E-2</c:v>
                </c:pt>
                <c:pt idx="3620">
                  <c:v>-4.215E-2</c:v>
                </c:pt>
                <c:pt idx="3621">
                  <c:v>-4.2040000000000001E-2</c:v>
                </c:pt>
                <c:pt idx="3622">
                  <c:v>-4.1939999999999998E-2</c:v>
                </c:pt>
                <c:pt idx="3623">
                  <c:v>-4.1829999999999999E-2</c:v>
                </c:pt>
                <c:pt idx="3624">
                  <c:v>-4.172E-2</c:v>
                </c:pt>
                <c:pt idx="3625">
                  <c:v>-4.1610000000000001E-2</c:v>
                </c:pt>
                <c:pt idx="3626">
                  <c:v>-4.1500000000000002E-2</c:v>
                </c:pt>
                <c:pt idx="3627">
                  <c:v>-4.1450000000000001E-2</c:v>
                </c:pt>
                <c:pt idx="3628">
                  <c:v>-4.1340000000000002E-2</c:v>
                </c:pt>
                <c:pt idx="3629">
                  <c:v>-4.1230000000000003E-2</c:v>
                </c:pt>
                <c:pt idx="3630">
                  <c:v>-4.1169999999999998E-2</c:v>
                </c:pt>
                <c:pt idx="3631">
                  <c:v>-4.1059999999999999E-2</c:v>
                </c:pt>
                <c:pt idx="3632">
                  <c:v>-4.095E-2</c:v>
                </c:pt>
                <c:pt idx="3633">
                  <c:v>-4.0849999999999997E-2</c:v>
                </c:pt>
                <c:pt idx="3634">
                  <c:v>-4.079E-2</c:v>
                </c:pt>
                <c:pt idx="3635">
                  <c:v>-4.0680000000000001E-2</c:v>
                </c:pt>
                <c:pt idx="3636">
                  <c:v>-4.0570000000000002E-2</c:v>
                </c:pt>
                <c:pt idx="3637">
                  <c:v>-4.0460000000000003E-2</c:v>
                </c:pt>
                <c:pt idx="3638">
                  <c:v>-4.036E-2</c:v>
                </c:pt>
                <c:pt idx="3639">
                  <c:v>-4.0250000000000001E-2</c:v>
                </c:pt>
                <c:pt idx="3640">
                  <c:v>-4.0140000000000002E-2</c:v>
                </c:pt>
                <c:pt idx="3641">
                  <c:v>-4.0030000000000003E-2</c:v>
                </c:pt>
                <c:pt idx="3642">
                  <c:v>-3.9969999999999999E-2</c:v>
                </c:pt>
                <c:pt idx="3643">
                  <c:v>-3.9870000000000003E-2</c:v>
                </c:pt>
                <c:pt idx="3644">
                  <c:v>-3.9759999999999997E-2</c:v>
                </c:pt>
                <c:pt idx="3645">
                  <c:v>-3.9699999999999999E-2</c:v>
                </c:pt>
                <c:pt idx="3646">
                  <c:v>-3.959E-2</c:v>
                </c:pt>
                <c:pt idx="3647">
                  <c:v>-3.9480000000000001E-2</c:v>
                </c:pt>
                <c:pt idx="3648">
                  <c:v>-3.943E-2</c:v>
                </c:pt>
                <c:pt idx="3649">
                  <c:v>-3.9320000000000001E-2</c:v>
                </c:pt>
                <c:pt idx="3650">
                  <c:v>-3.9210000000000002E-2</c:v>
                </c:pt>
                <c:pt idx="3651">
                  <c:v>-3.9100000000000003E-2</c:v>
                </c:pt>
                <c:pt idx="3652">
                  <c:v>-3.8989999999999997E-2</c:v>
                </c:pt>
                <c:pt idx="3653">
                  <c:v>-3.8890000000000001E-2</c:v>
                </c:pt>
                <c:pt idx="3654">
                  <c:v>-3.8780000000000002E-2</c:v>
                </c:pt>
                <c:pt idx="3655">
                  <c:v>-3.8670000000000003E-2</c:v>
                </c:pt>
                <c:pt idx="3656">
                  <c:v>-3.8609999999999998E-2</c:v>
                </c:pt>
                <c:pt idx="3657">
                  <c:v>-3.85E-2</c:v>
                </c:pt>
                <c:pt idx="3658">
                  <c:v>-3.8399999999999997E-2</c:v>
                </c:pt>
                <c:pt idx="3659">
                  <c:v>-3.8289999999999998E-2</c:v>
                </c:pt>
                <c:pt idx="3660">
                  <c:v>-3.823E-2</c:v>
                </c:pt>
                <c:pt idx="3661">
                  <c:v>-3.8120000000000001E-2</c:v>
                </c:pt>
                <c:pt idx="3662">
                  <c:v>-3.8010000000000002E-2</c:v>
                </c:pt>
                <c:pt idx="3663">
                  <c:v>-3.7960000000000001E-2</c:v>
                </c:pt>
                <c:pt idx="3664">
                  <c:v>-3.7850000000000002E-2</c:v>
                </c:pt>
                <c:pt idx="3665">
                  <c:v>-3.7740000000000003E-2</c:v>
                </c:pt>
                <c:pt idx="3666">
                  <c:v>-3.7629999999999997E-2</c:v>
                </c:pt>
                <c:pt idx="3667">
                  <c:v>-3.7519999999999998E-2</c:v>
                </c:pt>
                <c:pt idx="3668">
                  <c:v>-3.7420000000000002E-2</c:v>
                </c:pt>
                <c:pt idx="3669">
                  <c:v>-3.7310000000000003E-2</c:v>
                </c:pt>
                <c:pt idx="3670">
                  <c:v>-3.7139999999999999E-2</c:v>
                </c:pt>
                <c:pt idx="3671">
                  <c:v>-3.703E-2</c:v>
                </c:pt>
                <c:pt idx="3672">
                  <c:v>-3.6929999999999998E-2</c:v>
                </c:pt>
                <c:pt idx="3673">
                  <c:v>-3.687E-2</c:v>
                </c:pt>
                <c:pt idx="3674">
                  <c:v>-3.6760000000000001E-2</c:v>
                </c:pt>
                <c:pt idx="3675">
                  <c:v>-3.6650000000000002E-2</c:v>
                </c:pt>
                <c:pt idx="3676">
                  <c:v>-3.6540000000000003E-2</c:v>
                </c:pt>
                <c:pt idx="3677">
                  <c:v>-3.644E-2</c:v>
                </c:pt>
                <c:pt idx="3678">
                  <c:v>-3.6330000000000001E-2</c:v>
                </c:pt>
                <c:pt idx="3679">
                  <c:v>-3.6220000000000002E-2</c:v>
                </c:pt>
                <c:pt idx="3680">
                  <c:v>-3.6110000000000003E-2</c:v>
                </c:pt>
                <c:pt idx="3681">
                  <c:v>-3.5999999999999997E-2</c:v>
                </c:pt>
                <c:pt idx="3682">
                  <c:v>-3.5889999999999998E-2</c:v>
                </c:pt>
                <c:pt idx="3683">
                  <c:v>-3.5779999999999999E-2</c:v>
                </c:pt>
                <c:pt idx="3684">
                  <c:v>-3.5619999999999999E-2</c:v>
                </c:pt>
                <c:pt idx="3685">
                  <c:v>-3.551E-2</c:v>
                </c:pt>
                <c:pt idx="3686">
                  <c:v>-3.5349999999999999E-2</c:v>
                </c:pt>
                <c:pt idx="3687">
                  <c:v>-3.524E-2</c:v>
                </c:pt>
                <c:pt idx="3688">
                  <c:v>-3.5130000000000002E-2</c:v>
                </c:pt>
                <c:pt idx="3689">
                  <c:v>-3.5020000000000003E-2</c:v>
                </c:pt>
                <c:pt idx="3690">
                  <c:v>-3.4909999999999997E-2</c:v>
                </c:pt>
                <c:pt idx="3691">
                  <c:v>-3.4799999999999998E-2</c:v>
                </c:pt>
                <c:pt idx="3692">
                  <c:v>-3.4639999999999997E-2</c:v>
                </c:pt>
                <c:pt idx="3693">
                  <c:v>-3.4529999999999998E-2</c:v>
                </c:pt>
                <c:pt idx="3694">
                  <c:v>-3.4419999999999999E-2</c:v>
                </c:pt>
                <c:pt idx="3695">
                  <c:v>-3.431E-2</c:v>
                </c:pt>
                <c:pt idx="3696">
                  <c:v>-3.415E-2</c:v>
                </c:pt>
                <c:pt idx="3697">
                  <c:v>-3.4040000000000001E-2</c:v>
                </c:pt>
                <c:pt idx="3698">
                  <c:v>-3.3930000000000002E-2</c:v>
                </c:pt>
                <c:pt idx="3699">
                  <c:v>-3.3770000000000001E-2</c:v>
                </c:pt>
                <c:pt idx="3700">
                  <c:v>-3.3599999999999998E-2</c:v>
                </c:pt>
                <c:pt idx="3701">
                  <c:v>-3.3489999999999999E-2</c:v>
                </c:pt>
                <c:pt idx="3702">
                  <c:v>-3.3329999999999999E-2</c:v>
                </c:pt>
                <c:pt idx="3703">
                  <c:v>-3.3169999999999998E-2</c:v>
                </c:pt>
                <c:pt idx="3704">
                  <c:v>-3.3059999999999999E-2</c:v>
                </c:pt>
                <c:pt idx="3705">
                  <c:v>-3.2899999999999999E-2</c:v>
                </c:pt>
                <c:pt idx="3706">
                  <c:v>-3.279E-2</c:v>
                </c:pt>
                <c:pt idx="3707">
                  <c:v>-3.2680000000000001E-2</c:v>
                </c:pt>
                <c:pt idx="3708">
                  <c:v>-3.2509999999999997E-2</c:v>
                </c:pt>
                <c:pt idx="3709">
                  <c:v>-3.2410000000000001E-2</c:v>
                </c:pt>
                <c:pt idx="3710">
                  <c:v>-3.2239999999999998E-2</c:v>
                </c:pt>
                <c:pt idx="3711">
                  <c:v>-3.2129999999999999E-2</c:v>
                </c:pt>
                <c:pt idx="3712">
                  <c:v>-3.1969999999999998E-2</c:v>
                </c:pt>
                <c:pt idx="3713">
                  <c:v>-3.1859999999999999E-2</c:v>
                </c:pt>
                <c:pt idx="3714">
                  <c:v>-3.1699999999999999E-2</c:v>
                </c:pt>
                <c:pt idx="3715">
                  <c:v>-3.1530000000000002E-2</c:v>
                </c:pt>
                <c:pt idx="3716">
                  <c:v>-3.1370000000000002E-2</c:v>
                </c:pt>
                <c:pt idx="3717">
                  <c:v>-3.1210000000000002E-2</c:v>
                </c:pt>
                <c:pt idx="3718">
                  <c:v>-3.1040000000000002E-2</c:v>
                </c:pt>
                <c:pt idx="3719">
                  <c:v>-3.0880000000000001E-2</c:v>
                </c:pt>
                <c:pt idx="3720">
                  <c:v>-3.0769999999999999E-2</c:v>
                </c:pt>
                <c:pt idx="3721">
                  <c:v>-3.0609999999999998E-2</c:v>
                </c:pt>
                <c:pt idx="3722">
                  <c:v>-3.0450000000000001E-2</c:v>
                </c:pt>
                <c:pt idx="3723">
                  <c:v>-3.0339999999999999E-2</c:v>
                </c:pt>
                <c:pt idx="3724">
                  <c:v>-3.0169999999999999E-2</c:v>
                </c:pt>
                <c:pt idx="3725">
                  <c:v>-3.0009999999999998E-2</c:v>
                </c:pt>
                <c:pt idx="3726">
                  <c:v>-2.9899999999999999E-2</c:v>
                </c:pt>
                <c:pt idx="3727">
                  <c:v>-2.9739999999999999E-2</c:v>
                </c:pt>
                <c:pt idx="3728">
                  <c:v>-2.9569999999999999E-2</c:v>
                </c:pt>
                <c:pt idx="3729">
                  <c:v>-2.947E-2</c:v>
                </c:pt>
                <c:pt idx="3730">
                  <c:v>-2.93E-2</c:v>
                </c:pt>
                <c:pt idx="3731">
                  <c:v>-2.9139999999999999E-2</c:v>
                </c:pt>
                <c:pt idx="3732">
                  <c:v>-2.8979999999999999E-2</c:v>
                </c:pt>
                <c:pt idx="3733">
                  <c:v>-2.8809999999999999E-2</c:v>
                </c:pt>
                <c:pt idx="3734">
                  <c:v>-2.8649999999999998E-2</c:v>
                </c:pt>
                <c:pt idx="3735">
                  <c:v>-2.8490000000000001E-2</c:v>
                </c:pt>
                <c:pt idx="3736">
                  <c:v>-2.8320000000000001E-2</c:v>
                </c:pt>
                <c:pt idx="3737">
                  <c:v>-2.8160000000000001E-2</c:v>
                </c:pt>
                <c:pt idx="3738">
                  <c:v>-2.8049999999999999E-2</c:v>
                </c:pt>
                <c:pt idx="3739">
                  <c:v>-2.7890000000000002E-2</c:v>
                </c:pt>
                <c:pt idx="3740">
                  <c:v>-2.7720000000000002E-2</c:v>
                </c:pt>
                <c:pt idx="3741">
                  <c:v>-2.7609999999999999E-2</c:v>
                </c:pt>
                <c:pt idx="3742">
                  <c:v>-2.7449999999999999E-2</c:v>
                </c:pt>
                <c:pt idx="3743">
                  <c:v>-2.734E-2</c:v>
                </c:pt>
                <c:pt idx="3744">
                  <c:v>-2.7179999999999999E-2</c:v>
                </c:pt>
                <c:pt idx="3745">
                  <c:v>-2.7009999999999999E-2</c:v>
                </c:pt>
                <c:pt idx="3746">
                  <c:v>-2.6849999999999999E-2</c:v>
                </c:pt>
                <c:pt idx="3747">
                  <c:v>-2.6689999999999998E-2</c:v>
                </c:pt>
                <c:pt idx="3748">
                  <c:v>-2.6519999999999998E-2</c:v>
                </c:pt>
                <c:pt idx="3749">
                  <c:v>-2.6419999999999999E-2</c:v>
                </c:pt>
                <c:pt idx="3750">
                  <c:v>-2.6249999999999999E-2</c:v>
                </c:pt>
                <c:pt idx="3751">
                  <c:v>-2.6089999999999999E-2</c:v>
                </c:pt>
                <c:pt idx="3752">
                  <c:v>-2.5930000000000002E-2</c:v>
                </c:pt>
                <c:pt idx="3753">
                  <c:v>-2.5819999999999999E-2</c:v>
                </c:pt>
                <c:pt idx="3754">
                  <c:v>-2.5649999999999999E-2</c:v>
                </c:pt>
                <c:pt idx="3755">
                  <c:v>-2.554E-2</c:v>
                </c:pt>
                <c:pt idx="3756">
                  <c:v>-2.538E-2</c:v>
                </c:pt>
                <c:pt idx="3757">
                  <c:v>-2.5270000000000001E-2</c:v>
                </c:pt>
                <c:pt idx="3758">
                  <c:v>-2.511E-2</c:v>
                </c:pt>
                <c:pt idx="3759">
                  <c:v>-2.5000000000000001E-2</c:v>
                </c:pt>
                <c:pt idx="3760">
                  <c:v>-2.4840000000000001E-2</c:v>
                </c:pt>
                <c:pt idx="3761">
                  <c:v>-2.4729999999999999E-2</c:v>
                </c:pt>
                <c:pt idx="3762">
                  <c:v>-2.4559999999999998E-2</c:v>
                </c:pt>
                <c:pt idx="3763">
                  <c:v>-2.4459999999999999E-2</c:v>
                </c:pt>
                <c:pt idx="3764">
                  <c:v>-2.4289999999999999E-2</c:v>
                </c:pt>
                <c:pt idx="3765">
                  <c:v>-2.418E-2</c:v>
                </c:pt>
                <c:pt idx="3766">
                  <c:v>-2.402E-2</c:v>
                </c:pt>
                <c:pt idx="3767">
                  <c:v>-2.3859999999999999E-2</c:v>
                </c:pt>
                <c:pt idx="3768">
                  <c:v>-2.375E-2</c:v>
                </c:pt>
                <c:pt idx="3769">
                  <c:v>-2.3640000000000001E-2</c:v>
                </c:pt>
                <c:pt idx="3770">
                  <c:v>-2.3529999999999999E-2</c:v>
                </c:pt>
                <c:pt idx="3771">
                  <c:v>-2.342E-2</c:v>
                </c:pt>
                <c:pt idx="3772">
                  <c:v>-2.3259999999999999E-2</c:v>
                </c:pt>
                <c:pt idx="3773">
                  <c:v>-2.315E-2</c:v>
                </c:pt>
                <c:pt idx="3774">
                  <c:v>-2.3040000000000001E-2</c:v>
                </c:pt>
                <c:pt idx="3775">
                  <c:v>-2.2929999999999999E-2</c:v>
                </c:pt>
                <c:pt idx="3776">
                  <c:v>-2.282E-2</c:v>
                </c:pt>
                <c:pt idx="3777">
                  <c:v>-2.2710000000000001E-2</c:v>
                </c:pt>
                <c:pt idx="3778">
                  <c:v>-2.2599999999999999E-2</c:v>
                </c:pt>
                <c:pt idx="3779">
                  <c:v>-2.2440000000000002E-2</c:v>
                </c:pt>
                <c:pt idx="3780">
                  <c:v>-2.2329999999999999E-2</c:v>
                </c:pt>
                <c:pt idx="3781">
                  <c:v>-2.222E-2</c:v>
                </c:pt>
                <c:pt idx="3782">
                  <c:v>-2.2110000000000001E-2</c:v>
                </c:pt>
                <c:pt idx="3783">
                  <c:v>-2.2009999999999998E-2</c:v>
                </c:pt>
                <c:pt idx="3784">
                  <c:v>-2.1899999999999999E-2</c:v>
                </c:pt>
                <c:pt idx="3785">
                  <c:v>-2.179E-2</c:v>
                </c:pt>
                <c:pt idx="3786">
                  <c:v>-2.1680000000000001E-2</c:v>
                </c:pt>
                <c:pt idx="3787">
                  <c:v>-2.162E-2</c:v>
                </c:pt>
                <c:pt idx="3788">
                  <c:v>-2.1520000000000001E-2</c:v>
                </c:pt>
                <c:pt idx="3789">
                  <c:v>-2.1409999999999998E-2</c:v>
                </c:pt>
                <c:pt idx="3790">
                  <c:v>-2.1299999999999999E-2</c:v>
                </c:pt>
                <c:pt idx="3791">
                  <c:v>-2.1239999999999998E-2</c:v>
                </c:pt>
                <c:pt idx="3792">
                  <c:v>-2.1129999999999999E-2</c:v>
                </c:pt>
                <c:pt idx="3793">
                  <c:v>-2.102E-2</c:v>
                </c:pt>
                <c:pt idx="3794">
                  <c:v>-2.0969999999999999E-2</c:v>
                </c:pt>
                <c:pt idx="3795">
                  <c:v>-2.086E-2</c:v>
                </c:pt>
                <c:pt idx="3796">
                  <c:v>-2.0750000000000001E-2</c:v>
                </c:pt>
                <c:pt idx="3797">
                  <c:v>-2.0639999999999999E-2</c:v>
                </c:pt>
                <c:pt idx="3798">
                  <c:v>-2.053E-2</c:v>
                </c:pt>
                <c:pt idx="3799">
                  <c:v>-2.0480000000000002E-2</c:v>
                </c:pt>
                <c:pt idx="3800">
                  <c:v>-2.0369999999999999E-2</c:v>
                </c:pt>
                <c:pt idx="3801">
                  <c:v>-2.0320000000000001E-2</c:v>
                </c:pt>
                <c:pt idx="3802">
                  <c:v>-2.026E-2</c:v>
                </c:pt>
                <c:pt idx="3803">
                  <c:v>-2.0150000000000001E-2</c:v>
                </c:pt>
                <c:pt idx="3804">
                  <c:v>-2.01E-2</c:v>
                </c:pt>
                <c:pt idx="3805">
                  <c:v>-2.0039999999999999E-2</c:v>
                </c:pt>
                <c:pt idx="3806">
                  <c:v>-1.9939999999999999E-2</c:v>
                </c:pt>
                <c:pt idx="3807">
                  <c:v>-1.9879999999999998E-2</c:v>
                </c:pt>
                <c:pt idx="3808">
                  <c:v>-1.983E-2</c:v>
                </c:pt>
                <c:pt idx="3809">
                  <c:v>-1.9720000000000001E-2</c:v>
                </c:pt>
                <c:pt idx="3810">
                  <c:v>-1.966E-2</c:v>
                </c:pt>
                <c:pt idx="3811">
                  <c:v>-1.9550000000000001E-2</c:v>
                </c:pt>
                <c:pt idx="3812">
                  <c:v>-1.95E-2</c:v>
                </c:pt>
                <c:pt idx="3813">
                  <c:v>-1.9390000000000001E-2</c:v>
                </c:pt>
                <c:pt idx="3814">
                  <c:v>-1.934E-2</c:v>
                </c:pt>
                <c:pt idx="3815">
                  <c:v>-1.9279999999999999E-2</c:v>
                </c:pt>
                <c:pt idx="3816">
                  <c:v>-1.917E-2</c:v>
                </c:pt>
                <c:pt idx="3817">
                  <c:v>-1.9120000000000002E-2</c:v>
                </c:pt>
                <c:pt idx="3818">
                  <c:v>-1.9060000000000001E-2</c:v>
                </c:pt>
                <c:pt idx="3819">
                  <c:v>-1.9009999999999999E-2</c:v>
                </c:pt>
                <c:pt idx="3820">
                  <c:v>-1.8960000000000001E-2</c:v>
                </c:pt>
                <c:pt idx="3821">
                  <c:v>-1.89E-2</c:v>
                </c:pt>
                <c:pt idx="3822">
                  <c:v>-1.8849999999999999E-2</c:v>
                </c:pt>
                <c:pt idx="3823">
                  <c:v>-1.8790000000000001E-2</c:v>
                </c:pt>
                <c:pt idx="3824">
                  <c:v>-1.874E-2</c:v>
                </c:pt>
                <c:pt idx="3825">
                  <c:v>-1.8679999999999999E-2</c:v>
                </c:pt>
                <c:pt idx="3826">
                  <c:v>-1.8630000000000001E-2</c:v>
                </c:pt>
                <c:pt idx="3827">
                  <c:v>-1.8519999999999998E-2</c:v>
                </c:pt>
                <c:pt idx="3828">
                  <c:v>-1.847E-2</c:v>
                </c:pt>
                <c:pt idx="3829">
                  <c:v>-1.8409999999999999E-2</c:v>
                </c:pt>
                <c:pt idx="3830">
                  <c:v>-1.8360000000000001E-2</c:v>
                </c:pt>
                <c:pt idx="3831">
                  <c:v>-1.83E-2</c:v>
                </c:pt>
                <c:pt idx="3832">
                  <c:v>-1.8249999999999999E-2</c:v>
                </c:pt>
                <c:pt idx="3833">
                  <c:v>-1.8190000000000001E-2</c:v>
                </c:pt>
                <c:pt idx="3834">
                  <c:v>-1.814E-2</c:v>
                </c:pt>
                <c:pt idx="3835">
                  <c:v>-1.8079999999999999E-2</c:v>
                </c:pt>
                <c:pt idx="3836">
                  <c:v>-1.8030000000000001E-2</c:v>
                </c:pt>
                <c:pt idx="3837">
                  <c:v>-1.7979999999999999E-2</c:v>
                </c:pt>
                <c:pt idx="3838">
                  <c:v>-1.7919999999999998E-2</c:v>
                </c:pt>
                <c:pt idx="3839">
                  <c:v>-1.787E-2</c:v>
                </c:pt>
                <c:pt idx="3840">
                  <c:v>-1.7809999999999999E-2</c:v>
                </c:pt>
                <c:pt idx="3841">
                  <c:v>-1.7760000000000001E-2</c:v>
                </c:pt>
                <c:pt idx="3842">
                  <c:v>-1.77E-2</c:v>
                </c:pt>
                <c:pt idx="3843">
                  <c:v>-1.7649999999999999E-2</c:v>
                </c:pt>
                <c:pt idx="3844">
                  <c:v>-1.754E-2</c:v>
                </c:pt>
                <c:pt idx="3845">
                  <c:v>-1.7489999999999999E-2</c:v>
                </c:pt>
                <c:pt idx="3846">
                  <c:v>-1.7430000000000001E-2</c:v>
                </c:pt>
                <c:pt idx="3847">
                  <c:v>-1.738E-2</c:v>
                </c:pt>
                <c:pt idx="3848">
                  <c:v>-1.7319999999999999E-2</c:v>
                </c:pt>
                <c:pt idx="3849">
                  <c:v>-1.7270000000000001E-2</c:v>
                </c:pt>
                <c:pt idx="3850">
                  <c:v>-1.721E-2</c:v>
                </c:pt>
                <c:pt idx="3851">
                  <c:v>-1.7160000000000002E-2</c:v>
                </c:pt>
                <c:pt idx="3852">
                  <c:v>-1.7100000000000001E-2</c:v>
                </c:pt>
                <c:pt idx="3853">
                  <c:v>-1.7049999999999999E-2</c:v>
                </c:pt>
                <c:pt idx="3854">
                  <c:v>-1.7000000000000001E-2</c:v>
                </c:pt>
                <c:pt idx="3855">
                  <c:v>-1.694E-2</c:v>
                </c:pt>
                <c:pt idx="3856">
                  <c:v>-1.6889999999999999E-2</c:v>
                </c:pt>
                <c:pt idx="3857">
                  <c:v>-1.6830000000000001E-2</c:v>
                </c:pt>
                <c:pt idx="3858">
                  <c:v>-1.678E-2</c:v>
                </c:pt>
                <c:pt idx="3859">
                  <c:v>-1.6719999999999999E-2</c:v>
                </c:pt>
                <c:pt idx="3860">
                  <c:v>-1.6670000000000001E-2</c:v>
                </c:pt>
                <c:pt idx="3861">
                  <c:v>-1.661E-2</c:v>
                </c:pt>
                <c:pt idx="3862">
                  <c:v>-1.6559999999999998E-2</c:v>
                </c:pt>
                <c:pt idx="3863">
                  <c:v>-1.651E-2</c:v>
                </c:pt>
                <c:pt idx="3864">
                  <c:v>-1.6449999999999999E-2</c:v>
                </c:pt>
                <c:pt idx="3865">
                  <c:v>-1.6400000000000001E-2</c:v>
                </c:pt>
                <c:pt idx="3866">
                  <c:v>-1.634E-2</c:v>
                </c:pt>
                <c:pt idx="3867">
                  <c:v>-1.6289999999999999E-2</c:v>
                </c:pt>
                <c:pt idx="3868">
                  <c:v>-1.6230000000000001E-2</c:v>
                </c:pt>
                <c:pt idx="3869">
                  <c:v>-1.618E-2</c:v>
                </c:pt>
                <c:pt idx="3870">
                  <c:v>-1.6119999999999999E-2</c:v>
                </c:pt>
                <c:pt idx="3871">
                  <c:v>-1.6070000000000001E-2</c:v>
                </c:pt>
                <c:pt idx="3872">
                  <c:v>-1.602E-2</c:v>
                </c:pt>
                <c:pt idx="3873">
                  <c:v>-1.5959999999999998E-2</c:v>
                </c:pt>
                <c:pt idx="3874">
                  <c:v>-1.585E-2</c:v>
                </c:pt>
                <c:pt idx="3875">
                  <c:v>-1.5800000000000002E-2</c:v>
                </c:pt>
                <c:pt idx="3876">
                  <c:v>-1.5740000000000001E-2</c:v>
                </c:pt>
                <c:pt idx="3877">
                  <c:v>-1.5689999999999999E-2</c:v>
                </c:pt>
                <c:pt idx="3878">
                  <c:v>-1.5630000000000002E-2</c:v>
                </c:pt>
                <c:pt idx="3879">
                  <c:v>-1.558E-2</c:v>
                </c:pt>
                <c:pt idx="3880">
                  <c:v>-1.553E-2</c:v>
                </c:pt>
                <c:pt idx="3881">
                  <c:v>-1.5469999999999999E-2</c:v>
                </c:pt>
                <c:pt idx="3882">
                  <c:v>-1.542E-2</c:v>
                </c:pt>
                <c:pt idx="3883">
                  <c:v>-1.536E-2</c:v>
                </c:pt>
                <c:pt idx="3884">
                  <c:v>-1.5310000000000001E-2</c:v>
                </c:pt>
                <c:pt idx="3885">
                  <c:v>-1.525E-2</c:v>
                </c:pt>
                <c:pt idx="3886">
                  <c:v>-1.52E-2</c:v>
                </c:pt>
                <c:pt idx="3887">
                  <c:v>-1.5140000000000001E-2</c:v>
                </c:pt>
                <c:pt idx="3888">
                  <c:v>-1.5089999999999999E-2</c:v>
                </c:pt>
                <c:pt idx="3889">
                  <c:v>-1.504E-2</c:v>
                </c:pt>
                <c:pt idx="3890">
                  <c:v>-1.4930000000000001E-2</c:v>
                </c:pt>
                <c:pt idx="3891">
                  <c:v>-1.487E-2</c:v>
                </c:pt>
                <c:pt idx="3892">
                  <c:v>-1.482E-2</c:v>
                </c:pt>
                <c:pt idx="3893">
                  <c:v>-1.4760000000000001E-2</c:v>
                </c:pt>
                <c:pt idx="3894">
                  <c:v>-1.4710000000000001E-2</c:v>
                </c:pt>
                <c:pt idx="3895">
                  <c:v>-1.465E-2</c:v>
                </c:pt>
                <c:pt idx="3896">
                  <c:v>-1.46E-2</c:v>
                </c:pt>
                <c:pt idx="3897">
                  <c:v>-1.455E-2</c:v>
                </c:pt>
                <c:pt idx="3898">
                  <c:v>-1.4489999999999999E-2</c:v>
                </c:pt>
                <c:pt idx="3899">
                  <c:v>-1.444E-2</c:v>
                </c:pt>
                <c:pt idx="3900">
                  <c:v>-1.438E-2</c:v>
                </c:pt>
                <c:pt idx="3901">
                  <c:v>-1.438E-2</c:v>
                </c:pt>
                <c:pt idx="3902">
                  <c:v>-1.4330000000000001E-2</c:v>
                </c:pt>
                <c:pt idx="3903">
                  <c:v>-1.427E-2</c:v>
                </c:pt>
                <c:pt idx="3904">
                  <c:v>-1.422E-2</c:v>
                </c:pt>
                <c:pt idx="3905">
                  <c:v>-1.4160000000000001E-2</c:v>
                </c:pt>
                <c:pt idx="3906">
                  <c:v>-1.4109999999999999E-2</c:v>
                </c:pt>
                <c:pt idx="3907">
                  <c:v>-1.405E-2</c:v>
                </c:pt>
                <c:pt idx="3908">
                  <c:v>-1.4E-2</c:v>
                </c:pt>
                <c:pt idx="3909">
                  <c:v>-1.3950000000000001E-2</c:v>
                </c:pt>
                <c:pt idx="3910">
                  <c:v>-1.389E-2</c:v>
                </c:pt>
                <c:pt idx="3911">
                  <c:v>-1.389E-2</c:v>
                </c:pt>
                <c:pt idx="3912">
                  <c:v>-1.384E-2</c:v>
                </c:pt>
                <c:pt idx="3913">
                  <c:v>-1.3780000000000001E-2</c:v>
                </c:pt>
                <c:pt idx="3914">
                  <c:v>-1.3729999999999999E-2</c:v>
                </c:pt>
                <c:pt idx="3915">
                  <c:v>-1.3729999999999999E-2</c:v>
                </c:pt>
                <c:pt idx="3916">
                  <c:v>-1.367E-2</c:v>
                </c:pt>
                <c:pt idx="3917">
                  <c:v>-1.362E-2</c:v>
                </c:pt>
                <c:pt idx="3918">
                  <c:v>-1.362E-2</c:v>
                </c:pt>
                <c:pt idx="3919">
                  <c:v>-1.3559999999999999E-2</c:v>
                </c:pt>
                <c:pt idx="3920">
                  <c:v>-1.3559999999999999E-2</c:v>
                </c:pt>
                <c:pt idx="3921">
                  <c:v>-1.3509999999999999E-2</c:v>
                </c:pt>
                <c:pt idx="3922">
                  <c:v>-1.346E-2</c:v>
                </c:pt>
                <c:pt idx="3923">
                  <c:v>-1.346E-2</c:v>
                </c:pt>
                <c:pt idx="3924">
                  <c:v>-1.34E-2</c:v>
                </c:pt>
                <c:pt idx="3925">
                  <c:v>-1.3350000000000001E-2</c:v>
                </c:pt>
                <c:pt idx="3926">
                  <c:v>-1.3350000000000001E-2</c:v>
                </c:pt>
                <c:pt idx="3927">
                  <c:v>-1.329E-2</c:v>
                </c:pt>
                <c:pt idx="3928">
                  <c:v>-1.329E-2</c:v>
                </c:pt>
                <c:pt idx="3929">
                  <c:v>-1.324E-2</c:v>
                </c:pt>
                <c:pt idx="3930">
                  <c:v>-1.324E-2</c:v>
                </c:pt>
                <c:pt idx="3931">
                  <c:v>-1.324E-2</c:v>
                </c:pt>
                <c:pt idx="3932">
                  <c:v>-1.3180000000000001E-2</c:v>
                </c:pt>
                <c:pt idx="3933">
                  <c:v>-1.3180000000000001E-2</c:v>
                </c:pt>
                <c:pt idx="3934">
                  <c:v>-1.3180000000000001E-2</c:v>
                </c:pt>
                <c:pt idx="3935">
                  <c:v>-1.3129999999999999E-2</c:v>
                </c:pt>
                <c:pt idx="3936">
                  <c:v>-1.3129999999999999E-2</c:v>
                </c:pt>
                <c:pt idx="3937">
                  <c:v>-1.3129999999999999E-2</c:v>
                </c:pt>
                <c:pt idx="3938">
                  <c:v>-1.3129999999999999E-2</c:v>
                </c:pt>
                <c:pt idx="3939">
                  <c:v>-1.307E-2</c:v>
                </c:pt>
                <c:pt idx="3940">
                  <c:v>-1.307E-2</c:v>
                </c:pt>
                <c:pt idx="3941">
                  <c:v>-1.307E-2</c:v>
                </c:pt>
                <c:pt idx="3942">
                  <c:v>-1.307E-2</c:v>
                </c:pt>
                <c:pt idx="3943">
                  <c:v>-1.302E-2</c:v>
                </c:pt>
                <c:pt idx="3944">
                  <c:v>-1.302E-2</c:v>
                </c:pt>
                <c:pt idx="3945">
                  <c:v>-1.302E-2</c:v>
                </c:pt>
                <c:pt idx="3946">
                  <c:v>-1.302E-2</c:v>
                </c:pt>
                <c:pt idx="3947">
                  <c:v>-1.302E-2</c:v>
                </c:pt>
                <c:pt idx="3948">
                  <c:v>-1.302E-2</c:v>
                </c:pt>
                <c:pt idx="3949">
                  <c:v>-1.302E-2</c:v>
                </c:pt>
                <c:pt idx="3950">
                  <c:v>-1.302E-2</c:v>
                </c:pt>
                <c:pt idx="3951">
                  <c:v>-1.302E-2</c:v>
                </c:pt>
                <c:pt idx="3952">
                  <c:v>-1.302E-2</c:v>
                </c:pt>
                <c:pt idx="3953">
                  <c:v>-1.302E-2</c:v>
                </c:pt>
                <c:pt idx="3954">
                  <c:v>-1.302E-2</c:v>
                </c:pt>
                <c:pt idx="3955">
                  <c:v>-1.302E-2</c:v>
                </c:pt>
                <c:pt idx="3956">
                  <c:v>-1.307E-2</c:v>
                </c:pt>
                <c:pt idx="3957">
                  <c:v>-1.307E-2</c:v>
                </c:pt>
                <c:pt idx="3958">
                  <c:v>-1.307E-2</c:v>
                </c:pt>
                <c:pt idx="3959">
                  <c:v>-1.307E-2</c:v>
                </c:pt>
                <c:pt idx="3960">
                  <c:v>-1.307E-2</c:v>
                </c:pt>
                <c:pt idx="3961">
                  <c:v>-1.307E-2</c:v>
                </c:pt>
                <c:pt idx="3962">
                  <c:v>-1.307E-2</c:v>
                </c:pt>
                <c:pt idx="3963">
                  <c:v>-1.3129999999999999E-2</c:v>
                </c:pt>
                <c:pt idx="3964">
                  <c:v>-1.3129999999999999E-2</c:v>
                </c:pt>
                <c:pt idx="3965">
                  <c:v>-1.3129999999999999E-2</c:v>
                </c:pt>
                <c:pt idx="3966">
                  <c:v>-1.3129999999999999E-2</c:v>
                </c:pt>
                <c:pt idx="3967">
                  <c:v>-1.3180000000000001E-2</c:v>
                </c:pt>
                <c:pt idx="3968">
                  <c:v>-1.3180000000000001E-2</c:v>
                </c:pt>
                <c:pt idx="3969">
                  <c:v>-1.3180000000000001E-2</c:v>
                </c:pt>
                <c:pt idx="3970">
                  <c:v>-1.324E-2</c:v>
                </c:pt>
                <c:pt idx="3971">
                  <c:v>-1.324E-2</c:v>
                </c:pt>
                <c:pt idx="3972">
                  <c:v>-1.324E-2</c:v>
                </c:pt>
                <c:pt idx="3973">
                  <c:v>-1.324E-2</c:v>
                </c:pt>
                <c:pt idx="3974">
                  <c:v>-1.329E-2</c:v>
                </c:pt>
                <c:pt idx="3975">
                  <c:v>-1.329E-2</c:v>
                </c:pt>
                <c:pt idx="3976">
                  <c:v>-1.329E-2</c:v>
                </c:pt>
                <c:pt idx="3977">
                  <c:v>-1.3350000000000001E-2</c:v>
                </c:pt>
                <c:pt idx="3978">
                  <c:v>-1.3350000000000001E-2</c:v>
                </c:pt>
                <c:pt idx="3979">
                  <c:v>-1.3350000000000001E-2</c:v>
                </c:pt>
                <c:pt idx="3980">
                  <c:v>-1.34E-2</c:v>
                </c:pt>
                <c:pt idx="3981">
                  <c:v>-1.34E-2</c:v>
                </c:pt>
                <c:pt idx="3982">
                  <c:v>-1.34E-2</c:v>
                </c:pt>
                <c:pt idx="3983">
                  <c:v>-1.346E-2</c:v>
                </c:pt>
                <c:pt idx="3984">
                  <c:v>-1.346E-2</c:v>
                </c:pt>
                <c:pt idx="3985">
                  <c:v>-1.346E-2</c:v>
                </c:pt>
                <c:pt idx="3986">
                  <c:v>-1.3509999999999999E-2</c:v>
                </c:pt>
                <c:pt idx="3987">
                  <c:v>-1.3509999999999999E-2</c:v>
                </c:pt>
                <c:pt idx="3988">
                  <c:v>-1.3509999999999999E-2</c:v>
                </c:pt>
                <c:pt idx="3989">
                  <c:v>-1.3509999999999999E-2</c:v>
                </c:pt>
                <c:pt idx="3990">
                  <c:v>-1.3559999999999999E-2</c:v>
                </c:pt>
                <c:pt idx="3991">
                  <c:v>-1.3559999999999999E-2</c:v>
                </c:pt>
                <c:pt idx="3992">
                  <c:v>-1.3559999999999999E-2</c:v>
                </c:pt>
                <c:pt idx="3993">
                  <c:v>-1.362E-2</c:v>
                </c:pt>
                <c:pt idx="3994">
                  <c:v>-1.362E-2</c:v>
                </c:pt>
                <c:pt idx="3995">
                  <c:v>-1.362E-2</c:v>
                </c:pt>
                <c:pt idx="3996">
                  <c:v>-1.362E-2</c:v>
                </c:pt>
                <c:pt idx="3997">
                  <c:v>-1.367E-2</c:v>
                </c:pt>
                <c:pt idx="3998">
                  <c:v>-1.367E-2</c:v>
                </c:pt>
                <c:pt idx="3999">
                  <c:v>-1.367E-2</c:v>
                </c:pt>
                <c:pt idx="4000">
                  <c:v>-1.367E-2</c:v>
                </c:pt>
                <c:pt idx="4001">
                  <c:v>-1.3729999999999999E-2</c:v>
                </c:pt>
                <c:pt idx="4002">
                  <c:v>-1.3729999999999999E-2</c:v>
                </c:pt>
                <c:pt idx="4003">
                  <c:v>-1.3729999999999999E-2</c:v>
                </c:pt>
                <c:pt idx="4004">
                  <c:v>-1.3729999999999999E-2</c:v>
                </c:pt>
                <c:pt idx="4005">
                  <c:v>-1.3729999999999999E-2</c:v>
                </c:pt>
                <c:pt idx="4006">
                  <c:v>-1.3729999999999999E-2</c:v>
                </c:pt>
                <c:pt idx="4007">
                  <c:v>-1.3729999999999999E-2</c:v>
                </c:pt>
                <c:pt idx="4008">
                  <c:v>-1.3780000000000001E-2</c:v>
                </c:pt>
                <c:pt idx="4009">
                  <c:v>-1.3780000000000001E-2</c:v>
                </c:pt>
                <c:pt idx="4010">
                  <c:v>-1.3780000000000001E-2</c:v>
                </c:pt>
                <c:pt idx="4011">
                  <c:v>-1.3780000000000001E-2</c:v>
                </c:pt>
                <c:pt idx="4012">
                  <c:v>-1.3780000000000001E-2</c:v>
                </c:pt>
                <c:pt idx="4013">
                  <c:v>-1.3780000000000001E-2</c:v>
                </c:pt>
                <c:pt idx="4014">
                  <c:v>-1.3780000000000001E-2</c:v>
                </c:pt>
                <c:pt idx="4015">
                  <c:v>-1.3780000000000001E-2</c:v>
                </c:pt>
                <c:pt idx="4016">
                  <c:v>-1.3780000000000001E-2</c:v>
                </c:pt>
                <c:pt idx="4017">
                  <c:v>-1.3780000000000001E-2</c:v>
                </c:pt>
                <c:pt idx="4018">
                  <c:v>-1.3780000000000001E-2</c:v>
                </c:pt>
                <c:pt idx="4019">
                  <c:v>-1.3780000000000001E-2</c:v>
                </c:pt>
                <c:pt idx="4020">
                  <c:v>-1.3780000000000001E-2</c:v>
                </c:pt>
                <c:pt idx="4021">
                  <c:v>-1.3780000000000001E-2</c:v>
                </c:pt>
                <c:pt idx="4022">
                  <c:v>-1.3729999999999999E-2</c:v>
                </c:pt>
                <c:pt idx="4023">
                  <c:v>-1.3729999999999999E-2</c:v>
                </c:pt>
                <c:pt idx="4024">
                  <c:v>-1.3729999999999999E-2</c:v>
                </c:pt>
                <c:pt idx="4025">
                  <c:v>-1.3729999999999999E-2</c:v>
                </c:pt>
                <c:pt idx="4026">
                  <c:v>-1.3729999999999999E-2</c:v>
                </c:pt>
                <c:pt idx="4027">
                  <c:v>-1.3729999999999999E-2</c:v>
                </c:pt>
                <c:pt idx="4028">
                  <c:v>-1.367E-2</c:v>
                </c:pt>
                <c:pt idx="4029">
                  <c:v>-1.367E-2</c:v>
                </c:pt>
                <c:pt idx="4030">
                  <c:v>-1.367E-2</c:v>
                </c:pt>
                <c:pt idx="4031">
                  <c:v>-1.367E-2</c:v>
                </c:pt>
                <c:pt idx="4032">
                  <c:v>-1.362E-2</c:v>
                </c:pt>
                <c:pt idx="4033">
                  <c:v>-1.362E-2</c:v>
                </c:pt>
                <c:pt idx="4034">
                  <c:v>-1.362E-2</c:v>
                </c:pt>
                <c:pt idx="4035">
                  <c:v>-1.3559999999999999E-2</c:v>
                </c:pt>
                <c:pt idx="4036">
                  <c:v>-1.3559999999999999E-2</c:v>
                </c:pt>
                <c:pt idx="4037">
                  <c:v>-1.3559999999999999E-2</c:v>
                </c:pt>
                <c:pt idx="4038">
                  <c:v>-1.3509999999999999E-2</c:v>
                </c:pt>
                <c:pt idx="4039">
                  <c:v>-1.3509999999999999E-2</c:v>
                </c:pt>
                <c:pt idx="4040">
                  <c:v>-1.3509999999999999E-2</c:v>
                </c:pt>
                <c:pt idx="4041">
                  <c:v>-1.346E-2</c:v>
                </c:pt>
                <c:pt idx="4042">
                  <c:v>-1.346E-2</c:v>
                </c:pt>
                <c:pt idx="4043">
                  <c:v>-1.34E-2</c:v>
                </c:pt>
                <c:pt idx="4044">
                  <c:v>-1.34E-2</c:v>
                </c:pt>
                <c:pt idx="4045">
                  <c:v>-1.3350000000000001E-2</c:v>
                </c:pt>
                <c:pt idx="4046">
                  <c:v>-1.3350000000000001E-2</c:v>
                </c:pt>
                <c:pt idx="4047">
                  <c:v>-1.3350000000000001E-2</c:v>
                </c:pt>
                <c:pt idx="4048">
                  <c:v>-1.329E-2</c:v>
                </c:pt>
                <c:pt idx="4049">
                  <c:v>-1.329E-2</c:v>
                </c:pt>
                <c:pt idx="4050">
                  <c:v>-1.324E-2</c:v>
                </c:pt>
                <c:pt idx="4051">
                  <c:v>-1.324E-2</c:v>
                </c:pt>
                <c:pt idx="4052">
                  <c:v>-1.3180000000000001E-2</c:v>
                </c:pt>
                <c:pt idx="4053">
                  <c:v>-1.3129999999999999E-2</c:v>
                </c:pt>
                <c:pt idx="4054">
                  <c:v>-1.3129999999999999E-2</c:v>
                </c:pt>
                <c:pt idx="4055">
                  <c:v>-1.307E-2</c:v>
                </c:pt>
                <c:pt idx="4056">
                  <c:v>-1.307E-2</c:v>
                </c:pt>
                <c:pt idx="4057">
                  <c:v>-1.302E-2</c:v>
                </c:pt>
                <c:pt idx="4058">
                  <c:v>-1.302E-2</c:v>
                </c:pt>
                <c:pt idx="4059">
                  <c:v>-1.2970000000000001E-2</c:v>
                </c:pt>
                <c:pt idx="4060">
                  <c:v>-1.2970000000000001E-2</c:v>
                </c:pt>
                <c:pt idx="4061">
                  <c:v>-1.291E-2</c:v>
                </c:pt>
                <c:pt idx="4062">
                  <c:v>-1.291E-2</c:v>
                </c:pt>
                <c:pt idx="4063">
                  <c:v>-1.286E-2</c:v>
                </c:pt>
                <c:pt idx="4064">
                  <c:v>-1.286E-2</c:v>
                </c:pt>
                <c:pt idx="4065">
                  <c:v>-1.2800000000000001E-2</c:v>
                </c:pt>
                <c:pt idx="4066">
                  <c:v>-1.2749999999999999E-2</c:v>
                </c:pt>
                <c:pt idx="4067">
                  <c:v>-1.2749999999999999E-2</c:v>
                </c:pt>
                <c:pt idx="4068">
                  <c:v>-1.269E-2</c:v>
                </c:pt>
                <c:pt idx="4069">
                  <c:v>-1.269E-2</c:v>
                </c:pt>
                <c:pt idx="4070">
                  <c:v>-1.264E-2</c:v>
                </c:pt>
                <c:pt idx="4071">
                  <c:v>-1.264E-2</c:v>
                </c:pt>
                <c:pt idx="4072">
                  <c:v>-1.2579999999999999E-2</c:v>
                </c:pt>
                <c:pt idx="4073">
                  <c:v>-1.2579999999999999E-2</c:v>
                </c:pt>
                <c:pt idx="4074">
                  <c:v>-1.2529999999999999E-2</c:v>
                </c:pt>
                <c:pt idx="4075">
                  <c:v>-1.2529999999999999E-2</c:v>
                </c:pt>
                <c:pt idx="4076">
                  <c:v>-1.248E-2</c:v>
                </c:pt>
                <c:pt idx="4077">
                  <c:v>-1.248E-2</c:v>
                </c:pt>
                <c:pt idx="4078">
                  <c:v>-1.242E-2</c:v>
                </c:pt>
                <c:pt idx="4079">
                  <c:v>-1.242E-2</c:v>
                </c:pt>
                <c:pt idx="4080">
                  <c:v>-1.2370000000000001E-2</c:v>
                </c:pt>
                <c:pt idx="4081">
                  <c:v>-1.2370000000000001E-2</c:v>
                </c:pt>
                <c:pt idx="4082">
                  <c:v>-1.2370000000000001E-2</c:v>
                </c:pt>
                <c:pt idx="4083">
                  <c:v>-1.231E-2</c:v>
                </c:pt>
                <c:pt idx="4084">
                  <c:v>-1.231E-2</c:v>
                </c:pt>
                <c:pt idx="4085">
                  <c:v>-1.226E-2</c:v>
                </c:pt>
                <c:pt idx="4086">
                  <c:v>-1.226E-2</c:v>
                </c:pt>
                <c:pt idx="4087">
                  <c:v>-1.2200000000000001E-2</c:v>
                </c:pt>
                <c:pt idx="4088">
                  <c:v>-1.2200000000000001E-2</c:v>
                </c:pt>
                <c:pt idx="4089">
                  <c:v>-1.2200000000000001E-2</c:v>
                </c:pt>
                <c:pt idx="4090">
                  <c:v>-1.2149999999999999E-2</c:v>
                </c:pt>
                <c:pt idx="4091">
                  <c:v>-1.2149999999999999E-2</c:v>
                </c:pt>
                <c:pt idx="4092">
                  <c:v>-1.2149999999999999E-2</c:v>
                </c:pt>
                <c:pt idx="4093">
                  <c:v>-1.2149999999999999E-2</c:v>
                </c:pt>
                <c:pt idx="4094">
                  <c:v>-1.209E-2</c:v>
                </c:pt>
                <c:pt idx="4095">
                  <c:v>-1.209E-2</c:v>
                </c:pt>
                <c:pt idx="4096">
                  <c:v>-1.209E-2</c:v>
                </c:pt>
                <c:pt idx="4097">
                  <c:v>-1.209E-2</c:v>
                </c:pt>
                <c:pt idx="4098">
                  <c:v>-1.204E-2</c:v>
                </c:pt>
                <c:pt idx="4099">
                  <c:v>-1.204E-2</c:v>
                </c:pt>
                <c:pt idx="4100">
                  <c:v>-1.204E-2</c:v>
                </c:pt>
                <c:pt idx="4101">
                  <c:v>-1.204E-2</c:v>
                </c:pt>
                <c:pt idx="4102">
                  <c:v>-1.204E-2</c:v>
                </c:pt>
                <c:pt idx="4103">
                  <c:v>-1.1990000000000001E-2</c:v>
                </c:pt>
                <c:pt idx="4104">
                  <c:v>-1.1990000000000001E-2</c:v>
                </c:pt>
                <c:pt idx="4105">
                  <c:v>-1.1990000000000001E-2</c:v>
                </c:pt>
                <c:pt idx="4106">
                  <c:v>-1.1990000000000001E-2</c:v>
                </c:pt>
                <c:pt idx="4107">
                  <c:v>-1.1990000000000001E-2</c:v>
                </c:pt>
                <c:pt idx="4108">
                  <c:v>-1.1990000000000001E-2</c:v>
                </c:pt>
                <c:pt idx="4109">
                  <c:v>-1.1990000000000001E-2</c:v>
                </c:pt>
                <c:pt idx="4110">
                  <c:v>-1.1990000000000001E-2</c:v>
                </c:pt>
                <c:pt idx="4111">
                  <c:v>-1.1990000000000001E-2</c:v>
                </c:pt>
                <c:pt idx="4112">
                  <c:v>-1.1990000000000001E-2</c:v>
                </c:pt>
                <c:pt idx="4113">
                  <c:v>-1.1990000000000001E-2</c:v>
                </c:pt>
                <c:pt idx="4114">
                  <c:v>-1.1990000000000001E-2</c:v>
                </c:pt>
                <c:pt idx="4115">
                  <c:v>-1.1990000000000001E-2</c:v>
                </c:pt>
                <c:pt idx="4116">
                  <c:v>-1.193E-2</c:v>
                </c:pt>
                <c:pt idx="4117">
                  <c:v>-1.193E-2</c:v>
                </c:pt>
                <c:pt idx="4118">
                  <c:v>-1.193E-2</c:v>
                </c:pt>
                <c:pt idx="4119">
                  <c:v>-1.193E-2</c:v>
                </c:pt>
                <c:pt idx="4120">
                  <c:v>-1.193E-2</c:v>
                </c:pt>
                <c:pt idx="4121">
                  <c:v>-1.193E-2</c:v>
                </c:pt>
                <c:pt idx="4122">
                  <c:v>-1.1990000000000001E-2</c:v>
                </c:pt>
                <c:pt idx="4123">
                  <c:v>-1.1990000000000001E-2</c:v>
                </c:pt>
                <c:pt idx="4124">
                  <c:v>-1.1990000000000001E-2</c:v>
                </c:pt>
                <c:pt idx="4125">
                  <c:v>-1.1990000000000001E-2</c:v>
                </c:pt>
                <c:pt idx="4126">
                  <c:v>-1.1990000000000001E-2</c:v>
                </c:pt>
                <c:pt idx="4127">
                  <c:v>-1.1990000000000001E-2</c:v>
                </c:pt>
                <c:pt idx="4128">
                  <c:v>-1.1990000000000001E-2</c:v>
                </c:pt>
                <c:pt idx="4129">
                  <c:v>-1.1990000000000001E-2</c:v>
                </c:pt>
                <c:pt idx="4130">
                  <c:v>-1.1990000000000001E-2</c:v>
                </c:pt>
                <c:pt idx="4131">
                  <c:v>-1.1990000000000001E-2</c:v>
                </c:pt>
                <c:pt idx="4132">
                  <c:v>-1.1990000000000001E-2</c:v>
                </c:pt>
                <c:pt idx="4133">
                  <c:v>-1.1990000000000001E-2</c:v>
                </c:pt>
                <c:pt idx="4134">
                  <c:v>-1.1990000000000001E-2</c:v>
                </c:pt>
                <c:pt idx="4135">
                  <c:v>-1.1990000000000001E-2</c:v>
                </c:pt>
                <c:pt idx="4136">
                  <c:v>-1.1990000000000001E-2</c:v>
                </c:pt>
                <c:pt idx="4137">
                  <c:v>-1.1990000000000001E-2</c:v>
                </c:pt>
                <c:pt idx="4138">
                  <c:v>-1.1990000000000001E-2</c:v>
                </c:pt>
                <c:pt idx="4139">
                  <c:v>-1.1990000000000001E-2</c:v>
                </c:pt>
                <c:pt idx="4140">
                  <c:v>-1.204E-2</c:v>
                </c:pt>
                <c:pt idx="4141">
                  <c:v>-1.204E-2</c:v>
                </c:pt>
                <c:pt idx="4142">
                  <c:v>-1.204E-2</c:v>
                </c:pt>
                <c:pt idx="4143">
                  <c:v>-1.204E-2</c:v>
                </c:pt>
                <c:pt idx="4144">
                  <c:v>-1.204E-2</c:v>
                </c:pt>
                <c:pt idx="4145">
                  <c:v>-1.204E-2</c:v>
                </c:pt>
                <c:pt idx="4146">
                  <c:v>-1.204E-2</c:v>
                </c:pt>
                <c:pt idx="4147">
                  <c:v>-1.204E-2</c:v>
                </c:pt>
                <c:pt idx="4148">
                  <c:v>-1.204E-2</c:v>
                </c:pt>
                <c:pt idx="4149">
                  <c:v>-1.1990000000000001E-2</c:v>
                </c:pt>
                <c:pt idx="4150">
                  <c:v>-1.1990000000000001E-2</c:v>
                </c:pt>
                <c:pt idx="4151">
                  <c:v>-1.1990000000000001E-2</c:v>
                </c:pt>
                <c:pt idx="4152">
                  <c:v>-1.1990000000000001E-2</c:v>
                </c:pt>
                <c:pt idx="4153">
                  <c:v>-1.1990000000000001E-2</c:v>
                </c:pt>
                <c:pt idx="4154">
                  <c:v>-1.1990000000000001E-2</c:v>
                </c:pt>
                <c:pt idx="4155">
                  <c:v>-1.1990000000000001E-2</c:v>
                </c:pt>
                <c:pt idx="4156">
                  <c:v>-1.193E-2</c:v>
                </c:pt>
                <c:pt idx="4157">
                  <c:v>-1.193E-2</c:v>
                </c:pt>
                <c:pt idx="4158">
                  <c:v>-1.193E-2</c:v>
                </c:pt>
                <c:pt idx="4159">
                  <c:v>-1.193E-2</c:v>
                </c:pt>
                <c:pt idx="4160">
                  <c:v>-1.193E-2</c:v>
                </c:pt>
                <c:pt idx="4161">
                  <c:v>-1.193E-2</c:v>
                </c:pt>
                <c:pt idx="4162">
                  <c:v>-1.188E-2</c:v>
                </c:pt>
                <c:pt idx="4163">
                  <c:v>-1.188E-2</c:v>
                </c:pt>
                <c:pt idx="4164">
                  <c:v>-1.1820000000000001E-2</c:v>
                </c:pt>
                <c:pt idx="4165">
                  <c:v>-1.1820000000000001E-2</c:v>
                </c:pt>
                <c:pt idx="4166">
                  <c:v>-1.1769999999999999E-2</c:v>
                </c:pt>
                <c:pt idx="4167">
                  <c:v>-1.1769999999999999E-2</c:v>
                </c:pt>
                <c:pt idx="4168">
                  <c:v>-1.171E-2</c:v>
                </c:pt>
                <c:pt idx="4169">
                  <c:v>-1.171E-2</c:v>
                </c:pt>
                <c:pt idx="4170">
                  <c:v>-1.166E-2</c:v>
                </c:pt>
                <c:pt idx="4171">
                  <c:v>-1.166E-2</c:v>
                </c:pt>
                <c:pt idx="4172">
                  <c:v>-1.1599999999999999E-2</c:v>
                </c:pt>
                <c:pt idx="4173">
                  <c:v>-1.1599999999999999E-2</c:v>
                </c:pt>
                <c:pt idx="4174">
                  <c:v>-1.155E-2</c:v>
                </c:pt>
                <c:pt idx="4175">
                  <c:v>-1.155E-2</c:v>
                </c:pt>
                <c:pt idx="4176">
                  <c:v>-1.15E-2</c:v>
                </c:pt>
                <c:pt idx="4177">
                  <c:v>-1.1440000000000001E-2</c:v>
                </c:pt>
                <c:pt idx="4178">
                  <c:v>-1.1440000000000001E-2</c:v>
                </c:pt>
                <c:pt idx="4179">
                  <c:v>-1.1390000000000001E-2</c:v>
                </c:pt>
                <c:pt idx="4180">
                  <c:v>-1.133E-2</c:v>
                </c:pt>
                <c:pt idx="4181">
                  <c:v>-1.128E-2</c:v>
                </c:pt>
                <c:pt idx="4182">
                  <c:v>-1.1220000000000001E-2</c:v>
                </c:pt>
                <c:pt idx="4183">
                  <c:v>-1.1169999999999999E-2</c:v>
                </c:pt>
                <c:pt idx="4184">
                  <c:v>-1.111E-2</c:v>
                </c:pt>
                <c:pt idx="4185">
                  <c:v>-1.106E-2</c:v>
                </c:pt>
                <c:pt idx="4186">
                  <c:v>-1.1010000000000001E-2</c:v>
                </c:pt>
                <c:pt idx="4187">
                  <c:v>-1.095E-2</c:v>
                </c:pt>
                <c:pt idx="4188">
                  <c:v>-1.09E-2</c:v>
                </c:pt>
                <c:pt idx="4189">
                  <c:v>-1.0840000000000001E-2</c:v>
                </c:pt>
                <c:pt idx="4190">
                  <c:v>-1.0789999999999999E-2</c:v>
                </c:pt>
                <c:pt idx="4191">
                  <c:v>-1.073E-2</c:v>
                </c:pt>
                <c:pt idx="4192">
                  <c:v>-1.068E-2</c:v>
                </c:pt>
                <c:pt idx="4193">
                  <c:v>-1.0619999999999999E-2</c:v>
                </c:pt>
                <c:pt idx="4194">
                  <c:v>-1.052E-2</c:v>
                </c:pt>
                <c:pt idx="4195">
                  <c:v>-1.0460000000000001E-2</c:v>
                </c:pt>
                <c:pt idx="4196">
                  <c:v>-1.0410000000000001E-2</c:v>
                </c:pt>
                <c:pt idx="4197">
                  <c:v>-1.03E-2</c:v>
                </c:pt>
                <c:pt idx="4198">
                  <c:v>-1.0240000000000001E-2</c:v>
                </c:pt>
                <c:pt idx="4199">
                  <c:v>-1.013E-2</c:v>
                </c:pt>
                <c:pt idx="4200">
                  <c:v>-1.008E-2</c:v>
                </c:pt>
                <c:pt idx="4201">
                  <c:v>-1.0030000000000001E-2</c:v>
                </c:pt>
                <c:pt idx="4202">
                  <c:v>-9.92E-3</c:v>
                </c:pt>
                <c:pt idx="4203">
                  <c:v>-9.8600000000000007E-3</c:v>
                </c:pt>
                <c:pt idx="4204">
                  <c:v>-9.75E-3</c:v>
                </c:pt>
                <c:pt idx="4205">
                  <c:v>-9.7000000000000003E-3</c:v>
                </c:pt>
                <c:pt idx="4206">
                  <c:v>-9.5899999999999996E-3</c:v>
                </c:pt>
                <c:pt idx="4207">
                  <c:v>-9.5399999999999999E-3</c:v>
                </c:pt>
                <c:pt idx="4208">
                  <c:v>-9.4299999999999991E-3</c:v>
                </c:pt>
                <c:pt idx="4209">
                  <c:v>-9.3699999999999999E-3</c:v>
                </c:pt>
                <c:pt idx="4210">
                  <c:v>-9.2599999999999991E-3</c:v>
                </c:pt>
                <c:pt idx="4211">
                  <c:v>-9.1500000000000001E-3</c:v>
                </c:pt>
                <c:pt idx="4212">
                  <c:v>-9.0500000000000008E-3</c:v>
                </c:pt>
                <c:pt idx="4213">
                  <c:v>-8.9899999999999997E-3</c:v>
                </c:pt>
                <c:pt idx="4214">
                  <c:v>-8.8800000000000007E-3</c:v>
                </c:pt>
                <c:pt idx="4215">
                  <c:v>-8.77E-3</c:v>
                </c:pt>
                <c:pt idx="4216">
                  <c:v>-8.6599999999999993E-3</c:v>
                </c:pt>
                <c:pt idx="4217">
                  <c:v>-8.5599999999999999E-3</c:v>
                </c:pt>
                <c:pt idx="4218">
                  <c:v>-8.5000000000000006E-3</c:v>
                </c:pt>
                <c:pt idx="4219">
                  <c:v>-8.3899999999999999E-3</c:v>
                </c:pt>
                <c:pt idx="4220">
                  <c:v>-8.2799999999999992E-3</c:v>
                </c:pt>
                <c:pt idx="4221">
                  <c:v>-8.1700000000000002E-3</c:v>
                </c:pt>
                <c:pt idx="4222">
                  <c:v>-8.1200000000000005E-3</c:v>
                </c:pt>
                <c:pt idx="4223">
                  <c:v>-8.0099999999999998E-3</c:v>
                </c:pt>
                <c:pt idx="4224">
                  <c:v>-7.9000000000000008E-3</c:v>
                </c:pt>
                <c:pt idx="4225">
                  <c:v>-7.79E-3</c:v>
                </c:pt>
                <c:pt idx="4226">
                  <c:v>-7.6800000000000002E-3</c:v>
                </c:pt>
                <c:pt idx="4227">
                  <c:v>-7.5700000000000003E-3</c:v>
                </c:pt>
                <c:pt idx="4228">
                  <c:v>-7.4700000000000001E-3</c:v>
                </c:pt>
                <c:pt idx="4229">
                  <c:v>-7.3600000000000002E-3</c:v>
                </c:pt>
                <c:pt idx="4230">
                  <c:v>-7.2500000000000004E-3</c:v>
                </c:pt>
                <c:pt idx="4231">
                  <c:v>-7.1399999999999996E-3</c:v>
                </c:pt>
                <c:pt idx="4232">
                  <c:v>-7.0299999999999998E-3</c:v>
                </c:pt>
                <c:pt idx="4233">
                  <c:v>-6.9199999999999999E-3</c:v>
                </c:pt>
                <c:pt idx="4234">
                  <c:v>-6.8100000000000001E-3</c:v>
                </c:pt>
                <c:pt idx="4235">
                  <c:v>-6.7000000000000002E-3</c:v>
                </c:pt>
                <c:pt idx="4236">
                  <c:v>-6.5900000000000004E-3</c:v>
                </c:pt>
                <c:pt idx="4237">
                  <c:v>-6.4900000000000001E-3</c:v>
                </c:pt>
                <c:pt idx="4238">
                  <c:v>-6.43E-3</c:v>
                </c:pt>
                <c:pt idx="4239">
                  <c:v>-6.3200000000000001E-3</c:v>
                </c:pt>
                <c:pt idx="4240">
                  <c:v>-6.2100000000000002E-3</c:v>
                </c:pt>
                <c:pt idx="4241">
                  <c:v>-6.1000000000000004E-3</c:v>
                </c:pt>
                <c:pt idx="4242">
                  <c:v>-6.0000000000000001E-3</c:v>
                </c:pt>
                <c:pt idx="4243">
                  <c:v>-5.8900000000000003E-3</c:v>
                </c:pt>
                <c:pt idx="4244">
                  <c:v>-5.7800000000000004E-3</c:v>
                </c:pt>
                <c:pt idx="4245">
                  <c:v>-5.6699999999999997E-3</c:v>
                </c:pt>
                <c:pt idx="4246">
                  <c:v>-5.5599999999999998E-3</c:v>
                </c:pt>
                <c:pt idx="4247">
                  <c:v>-5.45E-3</c:v>
                </c:pt>
                <c:pt idx="4248">
                  <c:v>-5.3400000000000001E-3</c:v>
                </c:pt>
                <c:pt idx="4249">
                  <c:v>-5.2300000000000003E-3</c:v>
                </c:pt>
                <c:pt idx="4250">
                  <c:v>-5.1200000000000004E-3</c:v>
                </c:pt>
                <c:pt idx="4251">
                  <c:v>-5.0200000000000002E-3</c:v>
                </c:pt>
                <c:pt idx="4252">
                  <c:v>-4.9100000000000003E-3</c:v>
                </c:pt>
                <c:pt idx="4253">
                  <c:v>-4.7999999999999996E-3</c:v>
                </c:pt>
                <c:pt idx="4254">
                  <c:v>-4.7400000000000003E-3</c:v>
                </c:pt>
                <c:pt idx="4255">
                  <c:v>-4.6299999999999996E-3</c:v>
                </c:pt>
                <c:pt idx="4256">
                  <c:v>-4.5300000000000002E-3</c:v>
                </c:pt>
                <c:pt idx="4257">
                  <c:v>-4.4200000000000003E-3</c:v>
                </c:pt>
                <c:pt idx="4258">
                  <c:v>-4.3099999999999996E-3</c:v>
                </c:pt>
                <c:pt idx="4259">
                  <c:v>-4.1999999999999997E-3</c:v>
                </c:pt>
                <c:pt idx="4260">
                  <c:v>-4.0899999999999999E-3</c:v>
                </c:pt>
                <c:pt idx="4261">
                  <c:v>-3.98E-3</c:v>
                </c:pt>
                <c:pt idx="4262">
                  <c:v>-3.9300000000000003E-3</c:v>
                </c:pt>
                <c:pt idx="4263">
                  <c:v>-3.82E-3</c:v>
                </c:pt>
                <c:pt idx="4264">
                  <c:v>-3.7100000000000002E-3</c:v>
                </c:pt>
                <c:pt idx="4265">
                  <c:v>-3.5999999999999999E-3</c:v>
                </c:pt>
                <c:pt idx="4266">
                  <c:v>-3.5500000000000002E-3</c:v>
                </c:pt>
                <c:pt idx="4267">
                  <c:v>-3.4399999999999999E-3</c:v>
                </c:pt>
                <c:pt idx="4268">
                  <c:v>-3.3300000000000001E-3</c:v>
                </c:pt>
                <c:pt idx="4269">
                  <c:v>-3.2699999999999999E-3</c:v>
                </c:pt>
                <c:pt idx="4270">
                  <c:v>-3.16E-3</c:v>
                </c:pt>
                <c:pt idx="4271">
                  <c:v>-3.1099999999999999E-3</c:v>
                </c:pt>
                <c:pt idx="4272">
                  <c:v>-3.0000000000000001E-3</c:v>
                </c:pt>
                <c:pt idx="4273">
                  <c:v>-2.8900000000000002E-3</c:v>
                </c:pt>
                <c:pt idx="4274">
                  <c:v>-2.8400000000000001E-3</c:v>
                </c:pt>
                <c:pt idx="4275">
                  <c:v>-2.7299999999999998E-3</c:v>
                </c:pt>
                <c:pt idx="4276">
                  <c:v>-2.6199999999999999E-3</c:v>
                </c:pt>
                <c:pt idx="4277">
                  <c:v>-2.5699999999999998E-3</c:v>
                </c:pt>
                <c:pt idx="4278">
                  <c:v>-2.4599999999999999E-3</c:v>
                </c:pt>
                <c:pt idx="4279">
                  <c:v>-2.3500000000000001E-3</c:v>
                </c:pt>
                <c:pt idx="4280">
                  <c:v>-2.2899999999999999E-3</c:v>
                </c:pt>
                <c:pt idx="4281">
                  <c:v>-2.2399999999999998E-3</c:v>
                </c:pt>
                <c:pt idx="4282">
                  <c:v>-2.1299999999999999E-3</c:v>
                </c:pt>
                <c:pt idx="4283">
                  <c:v>-2.0799999999999998E-3</c:v>
                </c:pt>
                <c:pt idx="4284">
                  <c:v>-1.97E-3</c:v>
                </c:pt>
                <c:pt idx="4285">
                  <c:v>-1.91E-3</c:v>
                </c:pt>
                <c:pt idx="4286">
                  <c:v>-1.8600000000000001E-3</c:v>
                </c:pt>
                <c:pt idx="4287">
                  <c:v>-1.8E-3</c:v>
                </c:pt>
                <c:pt idx="4288">
                  <c:v>-1.6900000000000001E-3</c:v>
                </c:pt>
                <c:pt idx="4289">
                  <c:v>-1.64E-3</c:v>
                </c:pt>
                <c:pt idx="4290">
                  <c:v>-1.5900000000000001E-3</c:v>
                </c:pt>
                <c:pt idx="4291">
                  <c:v>-1.48E-3</c:v>
                </c:pt>
                <c:pt idx="4292">
                  <c:v>-1.42E-3</c:v>
                </c:pt>
                <c:pt idx="4293">
                  <c:v>-1.31E-3</c:v>
                </c:pt>
                <c:pt idx="4294">
                  <c:v>-1.2600000000000001E-3</c:v>
                </c:pt>
                <c:pt idx="4295">
                  <c:v>-1.15E-3</c:v>
                </c:pt>
                <c:pt idx="4296">
                  <c:v>-1.1000000000000001E-3</c:v>
                </c:pt>
                <c:pt idx="4297">
                  <c:v>-1.0399999999999999E-3</c:v>
                </c:pt>
                <c:pt idx="4298">
                  <c:v>-9.8999999999999999E-4</c:v>
                </c:pt>
                <c:pt idx="4299">
                  <c:v>-9.3000000000000005E-4</c:v>
                </c:pt>
                <c:pt idx="4300">
                  <c:v>-8.8000000000000003E-4</c:v>
                </c:pt>
                <c:pt idx="4301">
                  <c:v>-8.1999999999999998E-4</c:v>
                </c:pt>
                <c:pt idx="4302">
                  <c:v>-7.6999999999999996E-4</c:v>
                </c:pt>
                <c:pt idx="4303">
                  <c:v>-7.1000000000000002E-4</c:v>
                </c:pt>
                <c:pt idx="4304">
                  <c:v>-6.6E-4</c:v>
                </c:pt>
                <c:pt idx="4305">
                  <c:v>-5.5000000000000003E-4</c:v>
                </c:pt>
                <c:pt idx="4306">
                  <c:v>-5.0000000000000001E-4</c:v>
                </c:pt>
                <c:pt idx="4307">
                  <c:v>-4.4000000000000002E-4</c:v>
                </c:pt>
                <c:pt idx="4308">
                  <c:v>-3.8999999999999999E-4</c:v>
                </c:pt>
                <c:pt idx="4309">
                  <c:v>-2.7999999999999998E-4</c:v>
                </c:pt>
                <c:pt idx="4310">
                  <c:v>-2.2000000000000001E-4</c:v>
                </c:pt>
                <c:pt idx="4311">
                  <c:v>-1.7000000000000001E-4</c:v>
                </c:pt>
                <c:pt idx="4312">
                  <c:v>-1.1E-4</c:v>
                </c:pt>
                <c:pt idx="4313">
                  <c:v>-6.0000000000000002E-5</c:v>
                </c:pt>
                <c:pt idx="4314">
                  <c:v>-1.0000000000000001E-5</c:v>
                </c:pt>
                <c:pt idx="4315">
                  <c:v>5.0000000000000002E-5</c:v>
                </c:pt>
                <c:pt idx="4316">
                  <c:v>1E-4</c:v>
                </c:pt>
                <c:pt idx="4317">
                  <c:v>1.6000000000000001E-4</c:v>
                </c:pt>
                <c:pt idx="4318">
                  <c:v>2.1000000000000001E-4</c:v>
                </c:pt>
                <c:pt idx="4319">
                  <c:v>2.7E-4</c:v>
                </c:pt>
                <c:pt idx="4320">
                  <c:v>3.2000000000000003E-4</c:v>
                </c:pt>
                <c:pt idx="4321">
                  <c:v>3.8000000000000002E-4</c:v>
                </c:pt>
                <c:pt idx="4322">
                  <c:v>4.2999999999999999E-4</c:v>
                </c:pt>
                <c:pt idx="4323">
                  <c:v>4.8000000000000001E-4</c:v>
                </c:pt>
                <c:pt idx="4324">
                  <c:v>5.4000000000000001E-4</c:v>
                </c:pt>
                <c:pt idx="4325">
                  <c:v>5.9000000000000003E-4</c:v>
                </c:pt>
                <c:pt idx="4326">
                  <c:v>6.4999999999999997E-4</c:v>
                </c:pt>
                <c:pt idx="4327">
                  <c:v>6.9999999999999999E-4</c:v>
                </c:pt>
                <c:pt idx="4328">
                  <c:v>8.0999999999999996E-4</c:v>
                </c:pt>
                <c:pt idx="4329">
                  <c:v>8.0999999999999996E-4</c:v>
                </c:pt>
                <c:pt idx="4330">
                  <c:v>8.7000000000000001E-4</c:v>
                </c:pt>
                <c:pt idx="4331">
                  <c:v>9.2000000000000003E-4</c:v>
                </c:pt>
                <c:pt idx="4332">
                  <c:v>9.7000000000000005E-4</c:v>
                </c:pt>
                <c:pt idx="4333">
                  <c:v>1.0300000000000001E-3</c:v>
                </c:pt>
                <c:pt idx="4334">
                  <c:v>1.08E-3</c:v>
                </c:pt>
                <c:pt idx="4335">
                  <c:v>1.14E-3</c:v>
                </c:pt>
                <c:pt idx="4336">
                  <c:v>1.1900000000000001E-3</c:v>
                </c:pt>
                <c:pt idx="4337">
                  <c:v>1.25E-3</c:v>
                </c:pt>
                <c:pt idx="4338">
                  <c:v>1.2999999999999999E-3</c:v>
                </c:pt>
                <c:pt idx="4339">
                  <c:v>1.3600000000000001E-3</c:v>
                </c:pt>
                <c:pt idx="4340">
                  <c:v>1.4599999999999999E-3</c:v>
                </c:pt>
                <c:pt idx="4341">
                  <c:v>1.5200000000000001E-3</c:v>
                </c:pt>
                <c:pt idx="4342">
                  <c:v>1.57E-3</c:v>
                </c:pt>
                <c:pt idx="4343">
                  <c:v>1.6299999999999999E-3</c:v>
                </c:pt>
                <c:pt idx="4344">
                  <c:v>1.6800000000000001E-3</c:v>
                </c:pt>
                <c:pt idx="4345">
                  <c:v>1.74E-3</c:v>
                </c:pt>
                <c:pt idx="4346">
                  <c:v>1.7899999999999999E-3</c:v>
                </c:pt>
                <c:pt idx="4347">
                  <c:v>1.8500000000000001E-3</c:v>
                </c:pt>
                <c:pt idx="4348">
                  <c:v>1.9E-3</c:v>
                </c:pt>
                <c:pt idx="4349">
                  <c:v>1.9499999999999999E-3</c:v>
                </c:pt>
                <c:pt idx="4350">
                  <c:v>2.0100000000000001E-3</c:v>
                </c:pt>
                <c:pt idx="4351">
                  <c:v>2.0600000000000002E-3</c:v>
                </c:pt>
                <c:pt idx="4352">
                  <c:v>2.1199999999999999E-3</c:v>
                </c:pt>
                <c:pt idx="4353">
                  <c:v>2.2300000000000002E-3</c:v>
                </c:pt>
                <c:pt idx="4354">
                  <c:v>2.2799999999999999E-3</c:v>
                </c:pt>
                <c:pt idx="4355">
                  <c:v>2.3400000000000001E-3</c:v>
                </c:pt>
                <c:pt idx="4356">
                  <c:v>2.3900000000000002E-3</c:v>
                </c:pt>
                <c:pt idx="4357">
                  <c:v>2.5000000000000001E-3</c:v>
                </c:pt>
                <c:pt idx="4358">
                  <c:v>2.5500000000000002E-3</c:v>
                </c:pt>
                <c:pt idx="4359">
                  <c:v>2.6099999999999999E-3</c:v>
                </c:pt>
                <c:pt idx="4360">
                  <c:v>2.7200000000000002E-3</c:v>
                </c:pt>
                <c:pt idx="4361">
                  <c:v>2.7699999999999999E-3</c:v>
                </c:pt>
                <c:pt idx="4362">
                  <c:v>2.8300000000000001E-3</c:v>
                </c:pt>
                <c:pt idx="4363">
                  <c:v>2.8800000000000002E-3</c:v>
                </c:pt>
                <c:pt idx="4364">
                  <c:v>2.9299999999999999E-3</c:v>
                </c:pt>
                <c:pt idx="4365">
                  <c:v>2.99E-3</c:v>
                </c:pt>
                <c:pt idx="4366">
                  <c:v>3.0400000000000002E-3</c:v>
                </c:pt>
                <c:pt idx="4367">
                  <c:v>3.15E-3</c:v>
                </c:pt>
                <c:pt idx="4368">
                  <c:v>3.2100000000000002E-3</c:v>
                </c:pt>
                <c:pt idx="4369">
                  <c:v>3.2599999999999999E-3</c:v>
                </c:pt>
                <c:pt idx="4370">
                  <c:v>3.32E-3</c:v>
                </c:pt>
                <c:pt idx="4371">
                  <c:v>3.4199999999999999E-3</c:v>
                </c:pt>
                <c:pt idx="4372">
                  <c:v>3.48E-3</c:v>
                </c:pt>
                <c:pt idx="4373">
                  <c:v>3.5899999999999999E-3</c:v>
                </c:pt>
                <c:pt idx="4374">
                  <c:v>3.64E-3</c:v>
                </c:pt>
                <c:pt idx="4375">
                  <c:v>3.7499999999999999E-3</c:v>
                </c:pt>
                <c:pt idx="4376">
                  <c:v>3.81E-3</c:v>
                </c:pt>
                <c:pt idx="4377">
                  <c:v>3.8600000000000001E-3</c:v>
                </c:pt>
                <c:pt idx="4378">
                  <c:v>3.9100000000000003E-3</c:v>
                </c:pt>
                <c:pt idx="4379">
                  <c:v>4.0200000000000001E-3</c:v>
                </c:pt>
                <c:pt idx="4380">
                  <c:v>4.0800000000000003E-3</c:v>
                </c:pt>
                <c:pt idx="4381">
                  <c:v>4.13E-3</c:v>
                </c:pt>
                <c:pt idx="4382">
                  <c:v>4.1900000000000001E-3</c:v>
                </c:pt>
                <c:pt idx="4383">
                  <c:v>4.3E-3</c:v>
                </c:pt>
                <c:pt idx="4384">
                  <c:v>4.3499999999999997E-3</c:v>
                </c:pt>
                <c:pt idx="4385">
                  <c:v>4.4000000000000003E-3</c:v>
                </c:pt>
                <c:pt idx="4386">
                  <c:v>4.5100000000000001E-3</c:v>
                </c:pt>
                <c:pt idx="4387">
                  <c:v>4.5700000000000003E-3</c:v>
                </c:pt>
                <c:pt idx="4388">
                  <c:v>4.6800000000000001E-3</c:v>
                </c:pt>
                <c:pt idx="4389">
                  <c:v>4.7299999999999998E-3</c:v>
                </c:pt>
                <c:pt idx="4390">
                  <c:v>4.8399999999999997E-3</c:v>
                </c:pt>
                <c:pt idx="4391">
                  <c:v>4.8900000000000002E-3</c:v>
                </c:pt>
                <c:pt idx="4392">
                  <c:v>5.0000000000000001E-3</c:v>
                </c:pt>
                <c:pt idx="4393">
                  <c:v>5.0600000000000003E-3</c:v>
                </c:pt>
                <c:pt idx="4394">
                  <c:v>5.11E-3</c:v>
                </c:pt>
                <c:pt idx="4395">
                  <c:v>5.2199999999999998E-3</c:v>
                </c:pt>
                <c:pt idx="4396">
                  <c:v>5.28E-3</c:v>
                </c:pt>
                <c:pt idx="4397">
                  <c:v>5.3299999999999997E-3</c:v>
                </c:pt>
                <c:pt idx="4398">
                  <c:v>5.4400000000000004E-3</c:v>
                </c:pt>
                <c:pt idx="4399">
                  <c:v>5.4900000000000001E-3</c:v>
                </c:pt>
                <c:pt idx="4400">
                  <c:v>5.5500000000000002E-3</c:v>
                </c:pt>
                <c:pt idx="4401">
                  <c:v>5.6600000000000001E-3</c:v>
                </c:pt>
                <c:pt idx="4402">
                  <c:v>5.7099999999999998E-3</c:v>
                </c:pt>
                <c:pt idx="4403">
                  <c:v>5.8199999999999997E-3</c:v>
                </c:pt>
                <c:pt idx="4404">
                  <c:v>5.8799999999999998E-3</c:v>
                </c:pt>
                <c:pt idx="4405">
                  <c:v>5.9800000000000001E-3</c:v>
                </c:pt>
                <c:pt idx="4406">
                  <c:v>6.0400000000000002E-3</c:v>
                </c:pt>
                <c:pt idx="4407">
                  <c:v>6.0899999999999999E-3</c:v>
                </c:pt>
                <c:pt idx="4408">
                  <c:v>6.1999999999999998E-3</c:v>
                </c:pt>
                <c:pt idx="4409">
                  <c:v>6.2599999999999999E-3</c:v>
                </c:pt>
                <c:pt idx="4410">
                  <c:v>6.3099999999999996E-3</c:v>
                </c:pt>
                <c:pt idx="4411">
                  <c:v>6.4200000000000004E-3</c:v>
                </c:pt>
                <c:pt idx="4412">
                  <c:v>6.4700000000000001E-3</c:v>
                </c:pt>
                <c:pt idx="4413">
                  <c:v>6.5300000000000002E-3</c:v>
                </c:pt>
                <c:pt idx="4414">
                  <c:v>6.5799999999999999E-3</c:v>
                </c:pt>
                <c:pt idx="4415">
                  <c:v>6.6899999999999998E-3</c:v>
                </c:pt>
                <c:pt idx="4416">
                  <c:v>6.7499999999999999E-3</c:v>
                </c:pt>
                <c:pt idx="4417">
                  <c:v>6.7999999999999996E-3</c:v>
                </c:pt>
                <c:pt idx="4418">
                  <c:v>6.9100000000000003E-3</c:v>
                </c:pt>
                <c:pt idx="4419">
                  <c:v>6.96E-3</c:v>
                </c:pt>
                <c:pt idx="4420">
                  <c:v>7.0200000000000002E-3</c:v>
                </c:pt>
                <c:pt idx="4421">
                  <c:v>7.1300000000000001E-3</c:v>
                </c:pt>
                <c:pt idx="4422">
                  <c:v>7.1799999999999998E-3</c:v>
                </c:pt>
                <c:pt idx="4423">
                  <c:v>7.2399999999999999E-3</c:v>
                </c:pt>
                <c:pt idx="4424">
                  <c:v>7.3499999999999998E-3</c:v>
                </c:pt>
                <c:pt idx="4425">
                  <c:v>7.4000000000000003E-3</c:v>
                </c:pt>
                <c:pt idx="4426">
                  <c:v>7.45E-3</c:v>
                </c:pt>
                <c:pt idx="4427">
                  <c:v>7.5100000000000002E-3</c:v>
                </c:pt>
                <c:pt idx="4428">
                  <c:v>7.5599999999999999E-3</c:v>
                </c:pt>
                <c:pt idx="4429">
                  <c:v>7.62E-3</c:v>
                </c:pt>
                <c:pt idx="4430">
                  <c:v>7.7299999999999999E-3</c:v>
                </c:pt>
                <c:pt idx="4431">
                  <c:v>7.7799999999999996E-3</c:v>
                </c:pt>
                <c:pt idx="4432">
                  <c:v>7.8399999999999997E-3</c:v>
                </c:pt>
                <c:pt idx="4433">
                  <c:v>7.8899999999999994E-3</c:v>
                </c:pt>
                <c:pt idx="4434">
                  <c:v>7.9399999999999991E-3</c:v>
                </c:pt>
                <c:pt idx="4435">
                  <c:v>8.0000000000000002E-3</c:v>
                </c:pt>
                <c:pt idx="4436">
                  <c:v>8.1099999999999992E-3</c:v>
                </c:pt>
                <c:pt idx="4437">
                  <c:v>8.1600000000000006E-3</c:v>
                </c:pt>
                <c:pt idx="4438">
                  <c:v>8.2199999999999999E-3</c:v>
                </c:pt>
                <c:pt idx="4439">
                  <c:v>8.2699999999999996E-3</c:v>
                </c:pt>
                <c:pt idx="4440">
                  <c:v>8.3300000000000006E-3</c:v>
                </c:pt>
                <c:pt idx="4441">
                  <c:v>8.3800000000000003E-3</c:v>
                </c:pt>
                <c:pt idx="4442">
                  <c:v>8.43E-3</c:v>
                </c:pt>
                <c:pt idx="4443">
                  <c:v>8.4899999999999993E-3</c:v>
                </c:pt>
                <c:pt idx="4444">
                  <c:v>8.5400000000000007E-3</c:v>
                </c:pt>
                <c:pt idx="4445">
                  <c:v>8.6E-3</c:v>
                </c:pt>
                <c:pt idx="4446">
                  <c:v>8.6499999999999997E-3</c:v>
                </c:pt>
                <c:pt idx="4447">
                  <c:v>8.7100000000000007E-3</c:v>
                </c:pt>
                <c:pt idx="4448">
                  <c:v>8.7600000000000004E-3</c:v>
                </c:pt>
                <c:pt idx="4449">
                  <c:v>8.8199999999999997E-3</c:v>
                </c:pt>
                <c:pt idx="4450">
                  <c:v>8.8699999999999994E-3</c:v>
                </c:pt>
                <c:pt idx="4451">
                  <c:v>8.9200000000000008E-3</c:v>
                </c:pt>
                <c:pt idx="4452">
                  <c:v>8.9800000000000001E-3</c:v>
                </c:pt>
                <c:pt idx="4453">
                  <c:v>9.0299999999999998E-3</c:v>
                </c:pt>
                <c:pt idx="4454">
                  <c:v>9.0900000000000009E-3</c:v>
                </c:pt>
                <c:pt idx="4455">
                  <c:v>9.1400000000000006E-3</c:v>
                </c:pt>
                <c:pt idx="4456">
                  <c:v>9.1999999999999998E-3</c:v>
                </c:pt>
                <c:pt idx="4457">
                  <c:v>9.2499999999999995E-3</c:v>
                </c:pt>
                <c:pt idx="4458">
                  <c:v>9.3100000000000006E-3</c:v>
                </c:pt>
                <c:pt idx="4459">
                  <c:v>9.3600000000000003E-3</c:v>
                </c:pt>
                <c:pt idx="4460">
                  <c:v>9.41E-3</c:v>
                </c:pt>
                <c:pt idx="4461">
                  <c:v>9.41E-3</c:v>
                </c:pt>
                <c:pt idx="4462">
                  <c:v>9.4699999999999993E-3</c:v>
                </c:pt>
                <c:pt idx="4463">
                  <c:v>9.5200000000000007E-3</c:v>
                </c:pt>
                <c:pt idx="4464">
                  <c:v>9.58E-3</c:v>
                </c:pt>
                <c:pt idx="4465">
                  <c:v>9.6299999999999997E-3</c:v>
                </c:pt>
                <c:pt idx="4466">
                  <c:v>9.6900000000000007E-3</c:v>
                </c:pt>
                <c:pt idx="4467">
                  <c:v>9.7400000000000004E-3</c:v>
                </c:pt>
                <c:pt idx="4468">
                  <c:v>9.7400000000000004E-3</c:v>
                </c:pt>
                <c:pt idx="4469">
                  <c:v>9.7999999999999997E-3</c:v>
                </c:pt>
                <c:pt idx="4470">
                  <c:v>9.8499999999999994E-3</c:v>
                </c:pt>
                <c:pt idx="4471">
                  <c:v>9.9000000000000008E-3</c:v>
                </c:pt>
                <c:pt idx="4472">
                  <c:v>9.9600000000000001E-3</c:v>
                </c:pt>
                <c:pt idx="4473">
                  <c:v>1.001E-2</c:v>
                </c:pt>
                <c:pt idx="4474">
                  <c:v>1.001E-2</c:v>
                </c:pt>
                <c:pt idx="4475">
                  <c:v>1.0070000000000001E-2</c:v>
                </c:pt>
                <c:pt idx="4476">
                  <c:v>1.0120000000000001E-2</c:v>
                </c:pt>
                <c:pt idx="4477">
                  <c:v>1.018E-2</c:v>
                </c:pt>
                <c:pt idx="4478">
                  <c:v>1.018E-2</c:v>
                </c:pt>
                <c:pt idx="4479">
                  <c:v>1.023E-2</c:v>
                </c:pt>
                <c:pt idx="4480">
                  <c:v>1.0290000000000001E-2</c:v>
                </c:pt>
                <c:pt idx="4481">
                  <c:v>1.034E-2</c:v>
                </c:pt>
                <c:pt idx="4482">
                  <c:v>1.034E-2</c:v>
                </c:pt>
                <c:pt idx="4483">
                  <c:v>1.039E-2</c:v>
                </c:pt>
                <c:pt idx="4484">
                  <c:v>1.0449999999999999E-2</c:v>
                </c:pt>
                <c:pt idx="4485">
                  <c:v>1.0500000000000001E-2</c:v>
                </c:pt>
                <c:pt idx="4486">
                  <c:v>1.056E-2</c:v>
                </c:pt>
                <c:pt idx="4487">
                  <c:v>1.061E-2</c:v>
                </c:pt>
                <c:pt idx="4488">
                  <c:v>1.061E-2</c:v>
                </c:pt>
                <c:pt idx="4489">
                  <c:v>1.0670000000000001E-2</c:v>
                </c:pt>
                <c:pt idx="4490">
                  <c:v>1.072E-2</c:v>
                </c:pt>
                <c:pt idx="4491">
                  <c:v>1.072E-2</c:v>
                </c:pt>
                <c:pt idx="4492">
                  <c:v>1.078E-2</c:v>
                </c:pt>
                <c:pt idx="4493">
                  <c:v>1.0829999999999999E-2</c:v>
                </c:pt>
                <c:pt idx="4494">
                  <c:v>1.0880000000000001E-2</c:v>
                </c:pt>
                <c:pt idx="4495">
                  <c:v>1.0880000000000001E-2</c:v>
                </c:pt>
                <c:pt idx="4496">
                  <c:v>1.094E-2</c:v>
                </c:pt>
                <c:pt idx="4497">
                  <c:v>1.099E-2</c:v>
                </c:pt>
                <c:pt idx="4498">
                  <c:v>1.1050000000000001E-2</c:v>
                </c:pt>
                <c:pt idx="4499">
                  <c:v>1.1050000000000001E-2</c:v>
                </c:pt>
                <c:pt idx="4500">
                  <c:v>1.11E-2</c:v>
                </c:pt>
                <c:pt idx="4501">
                  <c:v>1.116E-2</c:v>
                </c:pt>
                <c:pt idx="4502">
                  <c:v>1.1209999999999999E-2</c:v>
                </c:pt>
                <c:pt idx="4503">
                  <c:v>1.1270000000000001E-2</c:v>
                </c:pt>
                <c:pt idx="4504">
                  <c:v>1.1270000000000001E-2</c:v>
                </c:pt>
                <c:pt idx="4505">
                  <c:v>1.132E-2</c:v>
                </c:pt>
                <c:pt idx="4506">
                  <c:v>1.137E-2</c:v>
                </c:pt>
                <c:pt idx="4507">
                  <c:v>1.1429999999999999E-2</c:v>
                </c:pt>
                <c:pt idx="4508">
                  <c:v>1.1429999999999999E-2</c:v>
                </c:pt>
                <c:pt idx="4509">
                  <c:v>1.1480000000000001E-2</c:v>
                </c:pt>
                <c:pt idx="4510">
                  <c:v>1.154E-2</c:v>
                </c:pt>
                <c:pt idx="4511">
                  <c:v>1.154E-2</c:v>
                </c:pt>
                <c:pt idx="4512">
                  <c:v>1.159E-2</c:v>
                </c:pt>
                <c:pt idx="4513">
                  <c:v>1.1650000000000001E-2</c:v>
                </c:pt>
                <c:pt idx="4514">
                  <c:v>1.17E-2</c:v>
                </c:pt>
                <c:pt idx="4515">
                  <c:v>1.176E-2</c:v>
                </c:pt>
                <c:pt idx="4516">
                  <c:v>1.176E-2</c:v>
                </c:pt>
                <c:pt idx="4517">
                  <c:v>1.1809999999999999E-2</c:v>
                </c:pt>
                <c:pt idx="4518">
                  <c:v>1.1860000000000001E-2</c:v>
                </c:pt>
                <c:pt idx="4519">
                  <c:v>1.192E-2</c:v>
                </c:pt>
                <c:pt idx="4520">
                  <c:v>1.197E-2</c:v>
                </c:pt>
                <c:pt idx="4521">
                  <c:v>1.2030000000000001E-2</c:v>
                </c:pt>
                <c:pt idx="4522">
                  <c:v>1.2030000000000001E-2</c:v>
                </c:pt>
                <c:pt idx="4523">
                  <c:v>1.208E-2</c:v>
                </c:pt>
                <c:pt idx="4524">
                  <c:v>1.214E-2</c:v>
                </c:pt>
                <c:pt idx="4525">
                  <c:v>1.214E-2</c:v>
                </c:pt>
                <c:pt idx="4526">
                  <c:v>1.2189999999999999E-2</c:v>
                </c:pt>
                <c:pt idx="4527">
                  <c:v>1.225E-2</c:v>
                </c:pt>
                <c:pt idx="4528">
                  <c:v>1.23E-2</c:v>
                </c:pt>
                <c:pt idx="4529">
                  <c:v>1.23E-2</c:v>
                </c:pt>
                <c:pt idx="4530">
                  <c:v>1.2359999999999999E-2</c:v>
                </c:pt>
                <c:pt idx="4531">
                  <c:v>1.2409999999999999E-2</c:v>
                </c:pt>
                <c:pt idx="4532">
                  <c:v>1.2460000000000001E-2</c:v>
                </c:pt>
                <c:pt idx="4533">
                  <c:v>1.252E-2</c:v>
                </c:pt>
                <c:pt idx="4534">
                  <c:v>1.257E-2</c:v>
                </c:pt>
                <c:pt idx="4535">
                  <c:v>1.257E-2</c:v>
                </c:pt>
                <c:pt idx="4536">
                  <c:v>1.2630000000000001E-2</c:v>
                </c:pt>
                <c:pt idx="4537">
                  <c:v>1.268E-2</c:v>
                </c:pt>
                <c:pt idx="4538">
                  <c:v>1.274E-2</c:v>
                </c:pt>
                <c:pt idx="4539">
                  <c:v>1.274E-2</c:v>
                </c:pt>
                <c:pt idx="4540">
                  <c:v>1.2789999999999999E-2</c:v>
                </c:pt>
                <c:pt idx="4541">
                  <c:v>1.285E-2</c:v>
                </c:pt>
                <c:pt idx="4542">
                  <c:v>1.29E-2</c:v>
                </c:pt>
                <c:pt idx="4543">
                  <c:v>1.29E-2</c:v>
                </c:pt>
                <c:pt idx="4544">
                  <c:v>1.295E-2</c:v>
                </c:pt>
                <c:pt idx="4545">
                  <c:v>1.3010000000000001E-2</c:v>
                </c:pt>
                <c:pt idx="4546">
                  <c:v>1.306E-2</c:v>
                </c:pt>
                <c:pt idx="4547">
                  <c:v>1.306E-2</c:v>
                </c:pt>
                <c:pt idx="4548">
                  <c:v>1.312E-2</c:v>
                </c:pt>
                <c:pt idx="4549">
                  <c:v>1.3169999999999999E-2</c:v>
                </c:pt>
                <c:pt idx="4550">
                  <c:v>1.323E-2</c:v>
                </c:pt>
                <c:pt idx="4551">
                  <c:v>1.323E-2</c:v>
                </c:pt>
                <c:pt idx="4552">
                  <c:v>1.328E-2</c:v>
                </c:pt>
                <c:pt idx="4553">
                  <c:v>1.3339999999999999E-2</c:v>
                </c:pt>
                <c:pt idx="4554">
                  <c:v>1.3339999999999999E-2</c:v>
                </c:pt>
                <c:pt idx="4555">
                  <c:v>1.3390000000000001E-2</c:v>
                </c:pt>
                <c:pt idx="4556">
                  <c:v>1.3440000000000001E-2</c:v>
                </c:pt>
                <c:pt idx="4557">
                  <c:v>1.3440000000000001E-2</c:v>
                </c:pt>
                <c:pt idx="4558">
                  <c:v>1.35E-2</c:v>
                </c:pt>
                <c:pt idx="4559">
                  <c:v>1.355E-2</c:v>
                </c:pt>
                <c:pt idx="4560">
                  <c:v>1.355E-2</c:v>
                </c:pt>
                <c:pt idx="4561">
                  <c:v>1.3610000000000001E-2</c:v>
                </c:pt>
                <c:pt idx="4562">
                  <c:v>1.366E-2</c:v>
                </c:pt>
                <c:pt idx="4563">
                  <c:v>1.366E-2</c:v>
                </c:pt>
                <c:pt idx="4564">
                  <c:v>1.372E-2</c:v>
                </c:pt>
                <c:pt idx="4565">
                  <c:v>1.372E-2</c:v>
                </c:pt>
                <c:pt idx="4566">
                  <c:v>1.3769999999999999E-2</c:v>
                </c:pt>
                <c:pt idx="4567">
                  <c:v>1.383E-2</c:v>
                </c:pt>
                <c:pt idx="4568">
                  <c:v>1.383E-2</c:v>
                </c:pt>
                <c:pt idx="4569">
                  <c:v>1.388E-2</c:v>
                </c:pt>
                <c:pt idx="4570">
                  <c:v>1.388E-2</c:v>
                </c:pt>
                <c:pt idx="4571">
                  <c:v>1.393E-2</c:v>
                </c:pt>
                <c:pt idx="4572">
                  <c:v>1.393E-2</c:v>
                </c:pt>
                <c:pt idx="4573">
                  <c:v>1.3990000000000001E-2</c:v>
                </c:pt>
                <c:pt idx="4574">
                  <c:v>1.3990000000000001E-2</c:v>
                </c:pt>
                <c:pt idx="4575">
                  <c:v>1.404E-2</c:v>
                </c:pt>
                <c:pt idx="4576">
                  <c:v>1.404E-2</c:v>
                </c:pt>
                <c:pt idx="4577">
                  <c:v>1.41E-2</c:v>
                </c:pt>
                <c:pt idx="4578">
                  <c:v>1.41E-2</c:v>
                </c:pt>
                <c:pt idx="4579">
                  <c:v>1.4149999999999999E-2</c:v>
                </c:pt>
                <c:pt idx="4580">
                  <c:v>1.4149999999999999E-2</c:v>
                </c:pt>
                <c:pt idx="4581">
                  <c:v>1.421E-2</c:v>
                </c:pt>
                <c:pt idx="4582">
                  <c:v>1.421E-2</c:v>
                </c:pt>
                <c:pt idx="4583">
                  <c:v>1.421E-2</c:v>
                </c:pt>
                <c:pt idx="4584">
                  <c:v>1.426E-2</c:v>
                </c:pt>
                <c:pt idx="4585">
                  <c:v>1.426E-2</c:v>
                </c:pt>
                <c:pt idx="4586">
                  <c:v>1.426E-2</c:v>
                </c:pt>
                <c:pt idx="4587">
                  <c:v>1.4319999999999999E-2</c:v>
                </c:pt>
                <c:pt idx="4588">
                  <c:v>1.4319999999999999E-2</c:v>
                </c:pt>
                <c:pt idx="4589">
                  <c:v>1.4319999999999999E-2</c:v>
                </c:pt>
                <c:pt idx="4590">
                  <c:v>1.4370000000000001E-2</c:v>
                </c:pt>
                <c:pt idx="4591">
                  <c:v>1.4370000000000001E-2</c:v>
                </c:pt>
                <c:pt idx="4592">
                  <c:v>1.4370000000000001E-2</c:v>
                </c:pt>
                <c:pt idx="4593">
                  <c:v>1.4370000000000001E-2</c:v>
                </c:pt>
                <c:pt idx="4594">
                  <c:v>1.4420000000000001E-2</c:v>
                </c:pt>
                <c:pt idx="4595">
                  <c:v>1.4420000000000001E-2</c:v>
                </c:pt>
                <c:pt idx="4596">
                  <c:v>1.4420000000000001E-2</c:v>
                </c:pt>
                <c:pt idx="4597">
                  <c:v>1.4420000000000001E-2</c:v>
                </c:pt>
                <c:pt idx="4598">
                  <c:v>1.448E-2</c:v>
                </c:pt>
                <c:pt idx="4599">
                  <c:v>1.448E-2</c:v>
                </c:pt>
                <c:pt idx="4600">
                  <c:v>1.448E-2</c:v>
                </c:pt>
                <c:pt idx="4601">
                  <c:v>1.448E-2</c:v>
                </c:pt>
                <c:pt idx="4602">
                  <c:v>1.448E-2</c:v>
                </c:pt>
                <c:pt idx="4603">
                  <c:v>1.448E-2</c:v>
                </c:pt>
                <c:pt idx="4604">
                  <c:v>1.453E-2</c:v>
                </c:pt>
                <c:pt idx="4605">
                  <c:v>1.453E-2</c:v>
                </c:pt>
                <c:pt idx="4606">
                  <c:v>1.453E-2</c:v>
                </c:pt>
                <c:pt idx="4607">
                  <c:v>1.453E-2</c:v>
                </c:pt>
                <c:pt idx="4608">
                  <c:v>1.453E-2</c:v>
                </c:pt>
                <c:pt idx="4609">
                  <c:v>1.453E-2</c:v>
                </c:pt>
                <c:pt idx="4610">
                  <c:v>1.453E-2</c:v>
                </c:pt>
                <c:pt idx="4611">
                  <c:v>1.453E-2</c:v>
                </c:pt>
                <c:pt idx="4612">
                  <c:v>1.453E-2</c:v>
                </c:pt>
                <c:pt idx="4613">
                  <c:v>1.453E-2</c:v>
                </c:pt>
                <c:pt idx="4614">
                  <c:v>1.453E-2</c:v>
                </c:pt>
                <c:pt idx="4615">
                  <c:v>1.453E-2</c:v>
                </c:pt>
                <c:pt idx="4616">
                  <c:v>1.453E-2</c:v>
                </c:pt>
                <c:pt idx="4617">
                  <c:v>1.453E-2</c:v>
                </c:pt>
                <c:pt idx="4618">
                  <c:v>1.453E-2</c:v>
                </c:pt>
                <c:pt idx="4619">
                  <c:v>1.453E-2</c:v>
                </c:pt>
                <c:pt idx="4620">
                  <c:v>1.453E-2</c:v>
                </c:pt>
                <c:pt idx="4621">
                  <c:v>1.453E-2</c:v>
                </c:pt>
                <c:pt idx="4622">
                  <c:v>1.453E-2</c:v>
                </c:pt>
                <c:pt idx="4623">
                  <c:v>1.453E-2</c:v>
                </c:pt>
                <c:pt idx="4624">
                  <c:v>1.453E-2</c:v>
                </c:pt>
                <c:pt idx="4625">
                  <c:v>1.453E-2</c:v>
                </c:pt>
                <c:pt idx="4626">
                  <c:v>1.453E-2</c:v>
                </c:pt>
                <c:pt idx="4627">
                  <c:v>1.453E-2</c:v>
                </c:pt>
                <c:pt idx="4628">
                  <c:v>1.453E-2</c:v>
                </c:pt>
                <c:pt idx="4629">
                  <c:v>1.453E-2</c:v>
                </c:pt>
                <c:pt idx="4630">
                  <c:v>1.453E-2</c:v>
                </c:pt>
                <c:pt idx="4631">
                  <c:v>1.453E-2</c:v>
                </c:pt>
                <c:pt idx="4632">
                  <c:v>1.453E-2</c:v>
                </c:pt>
                <c:pt idx="4633">
                  <c:v>1.453E-2</c:v>
                </c:pt>
                <c:pt idx="4634">
                  <c:v>1.453E-2</c:v>
                </c:pt>
                <c:pt idx="4635">
                  <c:v>1.448E-2</c:v>
                </c:pt>
                <c:pt idx="4636">
                  <c:v>1.448E-2</c:v>
                </c:pt>
                <c:pt idx="4637">
                  <c:v>1.448E-2</c:v>
                </c:pt>
                <c:pt idx="4638">
                  <c:v>1.448E-2</c:v>
                </c:pt>
                <c:pt idx="4639">
                  <c:v>1.448E-2</c:v>
                </c:pt>
                <c:pt idx="4640">
                  <c:v>1.448E-2</c:v>
                </c:pt>
                <c:pt idx="4641">
                  <c:v>1.448E-2</c:v>
                </c:pt>
                <c:pt idx="4642">
                  <c:v>1.448E-2</c:v>
                </c:pt>
                <c:pt idx="4643">
                  <c:v>1.448E-2</c:v>
                </c:pt>
                <c:pt idx="4644">
                  <c:v>1.448E-2</c:v>
                </c:pt>
                <c:pt idx="4645">
                  <c:v>1.448E-2</c:v>
                </c:pt>
                <c:pt idx="4646">
                  <c:v>1.448E-2</c:v>
                </c:pt>
                <c:pt idx="4647">
                  <c:v>1.448E-2</c:v>
                </c:pt>
                <c:pt idx="4648">
                  <c:v>1.4420000000000001E-2</c:v>
                </c:pt>
                <c:pt idx="4649">
                  <c:v>1.4420000000000001E-2</c:v>
                </c:pt>
                <c:pt idx="4650">
                  <c:v>1.4420000000000001E-2</c:v>
                </c:pt>
                <c:pt idx="4651">
                  <c:v>1.4420000000000001E-2</c:v>
                </c:pt>
                <c:pt idx="4652">
                  <c:v>1.4420000000000001E-2</c:v>
                </c:pt>
                <c:pt idx="4653">
                  <c:v>1.4420000000000001E-2</c:v>
                </c:pt>
                <c:pt idx="4654">
                  <c:v>1.4420000000000001E-2</c:v>
                </c:pt>
                <c:pt idx="4655">
                  <c:v>1.4420000000000001E-2</c:v>
                </c:pt>
                <c:pt idx="4656">
                  <c:v>1.4420000000000001E-2</c:v>
                </c:pt>
                <c:pt idx="4657">
                  <c:v>1.4420000000000001E-2</c:v>
                </c:pt>
                <c:pt idx="4658">
                  <c:v>1.4420000000000001E-2</c:v>
                </c:pt>
                <c:pt idx="4659">
                  <c:v>1.4420000000000001E-2</c:v>
                </c:pt>
                <c:pt idx="4660">
                  <c:v>1.4420000000000001E-2</c:v>
                </c:pt>
                <c:pt idx="4661">
                  <c:v>1.4420000000000001E-2</c:v>
                </c:pt>
                <c:pt idx="4662">
                  <c:v>1.4420000000000001E-2</c:v>
                </c:pt>
                <c:pt idx="4663">
                  <c:v>1.4420000000000001E-2</c:v>
                </c:pt>
                <c:pt idx="4664">
                  <c:v>1.4420000000000001E-2</c:v>
                </c:pt>
                <c:pt idx="4665">
                  <c:v>1.4420000000000001E-2</c:v>
                </c:pt>
                <c:pt idx="4666">
                  <c:v>1.4420000000000001E-2</c:v>
                </c:pt>
                <c:pt idx="4667">
                  <c:v>1.4420000000000001E-2</c:v>
                </c:pt>
                <c:pt idx="4668">
                  <c:v>1.4420000000000001E-2</c:v>
                </c:pt>
                <c:pt idx="4669">
                  <c:v>1.4420000000000001E-2</c:v>
                </c:pt>
                <c:pt idx="4670">
                  <c:v>1.4420000000000001E-2</c:v>
                </c:pt>
                <c:pt idx="4671">
                  <c:v>1.4420000000000001E-2</c:v>
                </c:pt>
                <c:pt idx="4672">
                  <c:v>1.4420000000000001E-2</c:v>
                </c:pt>
                <c:pt idx="4673">
                  <c:v>1.4420000000000001E-2</c:v>
                </c:pt>
                <c:pt idx="4674">
                  <c:v>1.4420000000000001E-2</c:v>
                </c:pt>
                <c:pt idx="4675">
                  <c:v>1.4420000000000001E-2</c:v>
                </c:pt>
                <c:pt idx="4676">
                  <c:v>1.4420000000000001E-2</c:v>
                </c:pt>
                <c:pt idx="4677">
                  <c:v>1.4420000000000001E-2</c:v>
                </c:pt>
                <c:pt idx="4678">
                  <c:v>1.448E-2</c:v>
                </c:pt>
                <c:pt idx="4679">
                  <c:v>1.448E-2</c:v>
                </c:pt>
                <c:pt idx="4680">
                  <c:v>1.448E-2</c:v>
                </c:pt>
                <c:pt idx="4681">
                  <c:v>1.448E-2</c:v>
                </c:pt>
                <c:pt idx="4682">
                  <c:v>1.448E-2</c:v>
                </c:pt>
                <c:pt idx="4683">
                  <c:v>1.448E-2</c:v>
                </c:pt>
                <c:pt idx="4684">
                  <c:v>1.448E-2</c:v>
                </c:pt>
                <c:pt idx="4685">
                  <c:v>1.448E-2</c:v>
                </c:pt>
                <c:pt idx="4686">
                  <c:v>1.453E-2</c:v>
                </c:pt>
                <c:pt idx="4687">
                  <c:v>1.453E-2</c:v>
                </c:pt>
                <c:pt idx="4688">
                  <c:v>1.453E-2</c:v>
                </c:pt>
                <c:pt idx="4689">
                  <c:v>1.453E-2</c:v>
                </c:pt>
                <c:pt idx="4690">
                  <c:v>1.453E-2</c:v>
                </c:pt>
                <c:pt idx="4691">
                  <c:v>1.453E-2</c:v>
                </c:pt>
                <c:pt idx="4692">
                  <c:v>1.4590000000000001E-2</c:v>
                </c:pt>
                <c:pt idx="4693">
                  <c:v>1.4590000000000001E-2</c:v>
                </c:pt>
                <c:pt idx="4694">
                  <c:v>1.4590000000000001E-2</c:v>
                </c:pt>
                <c:pt idx="4695">
                  <c:v>1.4590000000000001E-2</c:v>
                </c:pt>
                <c:pt idx="4696">
                  <c:v>1.464E-2</c:v>
                </c:pt>
                <c:pt idx="4697">
                  <c:v>1.464E-2</c:v>
                </c:pt>
                <c:pt idx="4698">
                  <c:v>1.464E-2</c:v>
                </c:pt>
                <c:pt idx="4699">
                  <c:v>1.464E-2</c:v>
                </c:pt>
                <c:pt idx="4700">
                  <c:v>1.47E-2</c:v>
                </c:pt>
                <c:pt idx="4701">
                  <c:v>1.47E-2</c:v>
                </c:pt>
                <c:pt idx="4702">
                  <c:v>1.47E-2</c:v>
                </c:pt>
                <c:pt idx="4703">
                  <c:v>1.47E-2</c:v>
                </c:pt>
                <c:pt idx="4704">
                  <c:v>1.4749999999999999E-2</c:v>
                </c:pt>
                <c:pt idx="4705">
                  <c:v>1.4749999999999999E-2</c:v>
                </c:pt>
                <c:pt idx="4706">
                  <c:v>1.4749999999999999E-2</c:v>
                </c:pt>
                <c:pt idx="4707">
                  <c:v>1.481E-2</c:v>
                </c:pt>
                <c:pt idx="4708">
                  <c:v>1.481E-2</c:v>
                </c:pt>
                <c:pt idx="4709">
                  <c:v>1.481E-2</c:v>
                </c:pt>
                <c:pt idx="4710">
                  <c:v>1.486E-2</c:v>
                </c:pt>
                <c:pt idx="4711">
                  <c:v>1.486E-2</c:v>
                </c:pt>
                <c:pt idx="4712">
                  <c:v>1.486E-2</c:v>
                </c:pt>
                <c:pt idx="4713">
                  <c:v>1.491E-2</c:v>
                </c:pt>
                <c:pt idx="4714">
                  <c:v>1.491E-2</c:v>
                </c:pt>
                <c:pt idx="4715">
                  <c:v>1.491E-2</c:v>
                </c:pt>
                <c:pt idx="4716">
                  <c:v>1.4970000000000001E-2</c:v>
                </c:pt>
                <c:pt idx="4717">
                  <c:v>1.4970000000000001E-2</c:v>
                </c:pt>
                <c:pt idx="4718">
                  <c:v>1.4970000000000001E-2</c:v>
                </c:pt>
                <c:pt idx="4719">
                  <c:v>1.502E-2</c:v>
                </c:pt>
                <c:pt idx="4720">
                  <c:v>1.502E-2</c:v>
                </c:pt>
                <c:pt idx="4721">
                  <c:v>1.502E-2</c:v>
                </c:pt>
                <c:pt idx="4722">
                  <c:v>1.508E-2</c:v>
                </c:pt>
                <c:pt idx="4723">
                  <c:v>1.508E-2</c:v>
                </c:pt>
                <c:pt idx="4724">
                  <c:v>1.508E-2</c:v>
                </c:pt>
                <c:pt idx="4725">
                  <c:v>1.5129999999999999E-2</c:v>
                </c:pt>
                <c:pt idx="4726">
                  <c:v>1.5129999999999999E-2</c:v>
                </c:pt>
                <c:pt idx="4727">
                  <c:v>1.519E-2</c:v>
                </c:pt>
                <c:pt idx="4728">
                  <c:v>1.519E-2</c:v>
                </c:pt>
                <c:pt idx="4729">
                  <c:v>1.519E-2</c:v>
                </c:pt>
                <c:pt idx="4730">
                  <c:v>1.524E-2</c:v>
                </c:pt>
                <c:pt idx="4731">
                  <c:v>1.524E-2</c:v>
                </c:pt>
                <c:pt idx="4732">
                  <c:v>1.524E-2</c:v>
                </c:pt>
                <c:pt idx="4733">
                  <c:v>1.5299999999999999E-2</c:v>
                </c:pt>
                <c:pt idx="4734">
                  <c:v>1.5299999999999999E-2</c:v>
                </c:pt>
                <c:pt idx="4735">
                  <c:v>1.5299999999999999E-2</c:v>
                </c:pt>
                <c:pt idx="4736">
                  <c:v>1.5350000000000001E-2</c:v>
                </c:pt>
                <c:pt idx="4737">
                  <c:v>1.5350000000000001E-2</c:v>
                </c:pt>
                <c:pt idx="4738">
                  <c:v>1.54E-2</c:v>
                </c:pt>
                <c:pt idx="4739">
                  <c:v>1.54E-2</c:v>
                </c:pt>
                <c:pt idx="4740">
                  <c:v>1.54E-2</c:v>
                </c:pt>
                <c:pt idx="4741">
                  <c:v>1.546E-2</c:v>
                </c:pt>
                <c:pt idx="4742">
                  <c:v>1.546E-2</c:v>
                </c:pt>
                <c:pt idx="4743">
                  <c:v>1.5509999999999999E-2</c:v>
                </c:pt>
                <c:pt idx="4744">
                  <c:v>1.5509999999999999E-2</c:v>
                </c:pt>
                <c:pt idx="4745">
                  <c:v>1.5509999999999999E-2</c:v>
                </c:pt>
                <c:pt idx="4746">
                  <c:v>1.5570000000000001E-2</c:v>
                </c:pt>
                <c:pt idx="4747">
                  <c:v>1.5570000000000001E-2</c:v>
                </c:pt>
                <c:pt idx="4748">
                  <c:v>1.562E-2</c:v>
                </c:pt>
                <c:pt idx="4749">
                  <c:v>1.562E-2</c:v>
                </c:pt>
                <c:pt idx="4750">
                  <c:v>1.562E-2</c:v>
                </c:pt>
                <c:pt idx="4751">
                  <c:v>1.5679999999999999E-2</c:v>
                </c:pt>
                <c:pt idx="4752">
                  <c:v>1.5679999999999999E-2</c:v>
                </c:pt>
                <c:pt idx="4753">
                  <c:v>1.5679999999999999E-2</c:v>
                </c:pt>
                <c:pt idx="4754">
                  <c:v>1.5730000000000001E-2</c:v>
                </c:pt>
                <c:pt idx="4755">
                  <c:v>1.5730000000000001E-2</c:v>
                </c:pt>
                <c:pt idx="4756">
                  <c:v>1.5789999999999998E-2</c:v>
                </c:pt>
                <c:pt idx="4757">
                  <c:v>1.5789999999999998E-2</c:v>
                </c:pt>
                <c:pt idx="4758">
                  <c:v>1.584E-2</c:v>
                </c:pt>
                <c:pt idx="4759">
                  <c:v>1.584E-2</c:v>
                </c:pt>
                <c:pt idx="4760">
                  <c:v>1.584E-2</c:v>
                </c:pt>
                <c:pt idx="4761">
                  <c:v>1.5890000000000001E-2</c:v>
                </c:pt>
                <c:pt idx="4762">
                  <c:v>1.5890000000000001E-2</c:v>
                </c:pt>
                <c:pt idx="4763">
                  <c:v>1.5890000000000001E-2</c:v>
                </c:pt>
                <c:pt idx="4764">
                  <c:v>1.5949999999999999E-2</c:v>
                </c:pt>
                <c:pt idx="4765">
                  <c:v>1.5949999999999999E-2</c:v>
                </c:pt>
                <c:pt idx="4766">
                  <c:v>1.6E-2</c:v>
                </c:pt>
                <c:pt idx="4767">
                  <c:v>1.6E-2</c:v>
                </c:pt>
                <c:pt idx="4768">
                  <c:v>1.6E-2</c:v>
                </c:pt>
                <c:pt idx="4769">
                  <c:v>1.6060000000000001E-2</c:v>
                </c:pt>
                <c:pt idx="4770">
                  <c:v>1.6060000000000001E-2</c:v>
                </c:pt>
                <c:pt idx="4771">
                  <c:v>1.6060000000000001E-2</c:v>
                </c:pt>
                <c:pt idx="4772">
                  <c:v>1.6109999999999999E-2</c:v>
                </c:pt>
                <c:pt idx="4773">
                  <c:v>1.6109999999999999E-2</c:v>
                </c:pt>
                <c:pt idx="4774">
                  <c:v>1.617E-2</c:v>
                </c:pt>
                <c:pt idx="4775">
                  <c:v>1.617E-2</c:v>
                </c:pt>
                <c:pt idx="4776">
                  <c:v>1.6219999999999998E-2</c:v>
                </c:pt>
                <c:pt idx="4777">
                  <c:v>1.6219999999999998E-2</c:v>
                </c:pt>
                <c:pt idx="4778">
                  <c:v>1.6219999999999998E-2</c:v>
                </c:pt>
                <c:pt idx="4779">
                  <c:v>1.6279999999999999E-2</c:v>
                </c:pt>
                <c:pt idx="4780">
                  <c:v>1.6279999999999999E-2</c:v>
                </c:pt>
                <c:pt idx="4781">
                  <c:v>1.6279999999999999E-2</c:v>
                </c:pt>
                <c:pt idx="4782">
                  <c:v>1.6330000000000001E-2</c:v>
                </c:pt>
                <c:pt idx="4783">
                  <c:v>1.6330000000000001E-2</c:v>
                </c:pt>
                <c:pt idx="4784">
                  <c:v>1.6379999999999999E-2</c:v>
                </c:pt>
                <c:pt idx="4785">
                  <c:v>1.6379999999999999E-2</c:v>
                </c:pt>
                <c:pt idx="4786">
                  <c:v>1.6379999999999999E-2</c:v>
                </c:pt>
                <c:pt idx="4787">
                  <c:v>1.644E-2</c:v>
                </c:pt>
                <c:pt idx="4788">
                  <c:v>1.644E-2</c:v>
                </c:pt>
                <c:pt idx="4789">
                  <c:v>1.6490000000000001E-2</c:v>
                </c:pt>
                <c:pt idx="4790">
                  <c:v>1.6490000000000001E-2</c:v>
                </c:pt>
                <c:pt idx="4791">
                  <c:v>1.6549999999999999E-2</c:v>
                </c:pt>
                <c:pt idx="4792">
                  <c:v>1.6549999999999999E-2</c:v>
                </c:pt>
                <c:pt idx="4793">
                  <c:v>1.66E-2</c:v>
                </c:pt>
                <c:pt idx="4794">
                  <c:v>1.66E-2</c:v>
                </c:pt>
                <c:pt idx="4795">
                  <c:v>1.66E-2</c:v>
                </c:pt>
                <c:pt idx="4796">
                  <c:v>1.6660000000000001E-2</c:v>
                </c:pt>
                <c:pt idx="4797">
                  <c:v>1.6660000000000001E-2</c:v>
                </c:pt>
                <c:pt idx="4798">
                  <c:v>1.6709999999999999E-2</c:v>
                </c:pt>
                <c:pt idx="4799">
                  <c:v>1.6709999999999999E-2</c:v>
                </c:pt>
                <c:pt idx="4800">
                  <c:v>1.6709999999999999E-2</c:v>
                </c:pt>
                <c:pt idx="4801">
                  <c:v>1.677E-2</c:v>
                </c:pt>
                <c:pt idx="4802">
                  <c:v>1.677E-2</c:v>
                </c:pt>
                <c:pt idx="4803">
                  <c:v>1.6820000000000002E-2</c:v>
                </c:pt>
                <c:pt idx="4804">
                  <c:v>1.6820000000000002E-2</c:v>
                </c:pt>
                <c:pt idx="4805">
                  <c:v>1.687E-2</c:v>
                </c:pt>
                <c:pt idx="4806">
                  <c:v>1.687E-2</c:v>
                </c:pt>
                <c:pt idx="4807">
                  <c:v>1.6930000000000001E-2</c:v>
                </c:pt>
                <c:pt idx="4808">
                  <c:v>1.6930000000000001E-2</c:v>
                </c:pt>
                <c:pt idx="4809">
                  <c:v>1.6979999999999999E-2</c:v>
                </c:pt>
                <c:pt idx="4810">
                  <c:v>1.6979999999999999E-2</c:v>
                </c:pt>
                <c:pt idx="4811">
                  <c:v>1.704E-2</c:v>
                </c:pt>
                <c:pt idx="4812">
                  <c:v>1.704E-2</c:v>
                </c:pt>
                <c:pt idx="4813">
                  <c:v>1.7090000000000001E-2</c:v>
                </c:pt>
                <c:pt idx="4814">
                  <c:v>1.7090000000000001E-2</c:v>
                </c:pt>
                <c:pt idx="4815">
                  <c:v>1.7149999999999999E-2</c:v>
                </c:pt>
                <c:pt idx="4816">
                  <c:v>1.7149999999999999E-2</c:v>
                </c:pt>
                <c:pt idx="4817">
                  <c:v>1.72E-2</c:v>
                </c:pt>
                <c:pt idx="4818">
                  <c:v>1.7260000000000001E-2</c:v>
                </c:pt>
                <c:pt idx="4819">
                  <c:v>1.7260000000000001E-2</c:v>
                </c:pt>
                <c:pt idx="4820">
                  <c:v>1.7309999999999999E-2</c:v>
                </c:pt>
                <c:pt idx="4821">
                  <c:v>1.7309999999999999E-2</c:v>
                </c:pt>
                <c:pt idx="4822">
                  <c:v>1.736E-2</c:v>
                </c:pt>
                <c:pt idx="4823">
                  <c:v>1.7420000000000001E-2</c:v>
                </c:pt>
                <c:pt idx="4824">
                  <c:v>1.7420000000000001E-2</c:v>
                </c:pt>
                <c:pt idx="4825">
                  <c:v>1.7469999999999999E-2</c:v>
                </c:pt>
                <c:pt idx="4826">
                  <c:v>1.7469999999999999E-2</c:v>
                </c:pt>
                <c:pt idx="4827">
                  <c:v>1.753E-2</c:v>
                </c:pt>
                <c:pt idx="4828">
                  <c:v>1.7579999999999998E-2</c:v>
                </c:pt>
                <c:pt idx="4829">
                  <c:v>1.7579999999999998E-2</c:v>
                </c:pt>
                <c:pt idx="4830">
                  <c:v>1.7639999999999999E-2</c:v>
                </c:pt>
                <c:pt idx="4831">
                  <c:v>1.7639999999999999E-2</c:v>
                </c:pt>
                <c:pt idx="4832">
                  <c:v>1.7690000000000001E-2</c:v>
                </c:pt>
                <c:pt idx="4833">
                  <c:v>1.7749999999999998E-2</c:v>
                </c:pt>
                <c:pt idx="4834">
                  <c:v>1.7749999999999998E-2</c:v>
                </c:pt>
                <c:pt idx="4835">
                  <c:v>1.78E-2</c:v>
                </c:pt>
                <c:pt idx="4836">
                  <c:v>1.7850000000000001E-2</c:v>
                </c:pt>
                <c:pt idx="4837">
                  <c:v>1.7850000000000001E-2</c:v>
                </c:pt>
                <c:pt idx="4838">
                  <c:v>1.7909999999999999E-2</c:v>
                </c:pt>
                <c:pt idx="4839">
                  <c:v>1.796E-2</c:v>
                </c:pt>
                <c:pt idx="4840">
                  <c:v>1.8020000000000001E-2</c:v>
                </c:pt>
                <c:pt idx="4841">
                  <c:v>1.8020000000000001E-2</c:v>
                </c:pt>
                <c:pt idx="4842">
                  <c:v>1.8069999999999999E-2</c:v>
                </c:pt>
                <c:pt idx="4843">
                  <c:v>1.813E-2</c:v>
                </c:pt>
                <c:pt idx="4844">
                  <c:v>1.813E-2</c:v>
                </c:pt>
                <c:pt idx="4845">
                  <c:v>1.8180000000000002E-2</c:v>
                </c:pt>
                <c:pt idx="4846">
                  <c:v>1.8239999999999999E-2</c:v>
                </c:pt>
                <c:pt idx="4847">
                  <c:v>1.8239999999999999E-2</c:v>
                </c:pt>
                <c:pt idx="4848">
                  <c:v>1.8290000000000001E-2</c:v>
                </c:pt>
                <c:pt idx="4849">
                  <c:v>1.8339999999999999E-2</c:v>
                </c:pt>
                <c:pt idx="4850">
                  <c:v>1.84E-2</c:v>
                </c:pt>
                <c:pt idx="4851">
                  <c:v>1.84E-2</c:v>
                </c:pt>
                <c:pt idx="4852">
                  <c:v>1.8450000000000001E-2</c:v>
                </c:pt>
                <c:pt idx="4853">
                  <c:v>1.8509999999999999E-2</c:v>
                </c:pt>
                <c:pt idx="4854">
                  <c:v>1.856E-2</c:v>
                </c:pt>
                <c:pt idx="4855">
                  <c:v>1.8620000000000001E-2</c:v>
                </c:pt>
                <c:pt idx="4856">
                  <c:v>1.8620000000000001E-2</c:v>
                </c:pt>
                <c:pt idx="4857">
                  <c:v>1.8669999999999999E-2</c:v>
                </c:pt>
                <c:pt idx="4858">
                  <c:v>1.873E-2</c:v>
                </c:pt>
                <c:pt idx="4859">
                  <c:v>1.8780000000000002E-2</c:v>
                </c:pt>
                <c:pt idx="4860">
                  <c:v>1.8780000000000002E-2</c:v>
                </c:pt>
                <c:pt idx="4861">
                  <c:v>1.883E-2</c:v>
                </c:pt>
                <c:pt idx="4862">
                  <c:v>1.8890000000000001E-2</c:v>
                </c:pt>
                <c:pt idx="4863">
                  <c:v>1.8939999999999999E-2</c:v>
                </c:pt>
                <c:pt idx="4864">
                  <c:v>1.8939999999999999E-2</c:v>
                </c:pt>
                <c:pt idx="4865">
                  <c:v>1.9E-2</c:v>
                </c:pt>
                <c:pt idx="4866">
                  <c:v>1.9050000000000001E-2</c:v>
                </c:pt>
                <c:pt idx="4867">
                  <c:v>1.9109999999999999E-2</c:v>
                </c:pt>
                <c:pt idx="4868">
                  <c:v>1.916E-2</c:v>
                </c:pt>
                <c:pt idx="4869">
                  <c:v>1.9220000000000001E-2</c:v>
                </c:pt>
                <c:pt idx="4870">
                  <c:v>1.9269999999999999E-2</c:v>
                </c:pt>
                <c:pt idx="4871">
                  <c:v>1.9269999999999999E-2</c:v>
                </c:pt>
                <c:pt idx="4872">
                  <c:v>1.933E-2</c:v>
                </c:pt>
                <c:pt idx="4873">
                  <c:v>1.9380000000000001E-2</c:v>
                </c:pt>
                <c:pt idx="4874">
                  <c:v>1.9429999999999999E-2</c:v>
                </c:pt>
                <c:pt idx="4875">
                  <c:v>1.949E-2</c:v>
                </c:pt>
                <c:pt idx="4876">
                  <c:v>1.949E-2</c:v>
                </c:pt>
                <c:pt idx="4877">
                  <c:v>1.9539999999999998E-2</c:v>
                </c:pt>
                <c:pt idx="4878">
                  <c:v>1.9599999999999999E-2</c:v>
                </c:pt>
                <c:pt idx="4879">
                  <c:v>1.9650000000000001E-2</c:v>
                </c:pt>
                <c:pt idx="4880">
                  <c:v>1.9650000000000001E-2</c:v>
                </c:pt>
                <c:pt idx="4881">
                  <c:v>1.9709999999999998E-2</c:v>
                </c:pt>
                <c:pt idx="4882">
                  <c:v>1.976E-2</c:v>
                </c:pt>
                <c:pt idx="4883">
                  <c:v>1.9820000000000001E-2</c:v>
                </c:pt>
                <c:pt idx="4884">
                  <c:v>1.9869999999999999E-2</c:v>
                </c:pt>
                <c:pt idx="4885">
                  <c:v>1.992E-2</c:v>
                </c:pt>
                <c:pt idx="4886">
                  <c:v>1.9980000000000001E-2</c:v>
                </c:pt>
                <c:pt idx="4887">
                  <c:v>1.9980000000000001E-2</c:v>
                </c:pt>
                <c:pt idx="4888">
                  <c:v>2.0029999999999999E-2</c:v>
                </c:pt>
                <c:pt idx="4889">
                  <c:v>2.009E-2</c:v>
                </c:pt>
                <c:pt idx="4890">
                  <c:v>2.0140000000000002E-2</c:v>
                </c:pt>
                <c:pt idx="4891">
                  <c:v>2.0140000000000002E-2</c:v>
                </c:pt>
                <c:pt idx="4892">
                  <c:v>2.0199999999999999E-2</c:v>
                </c:pt>
                <c:pt idx="4893">
                  <c:v>2.0250000000000001E-2</c:v>
                </c:pt>
                <c:pt idx="4894">
                  <c:v>2.0310000000000002E-2</c:v>
                </c:pt>
                <c:pt idx="4895">
                  <c:v>2.0310000000000002E-2</c:v>
                </c:pt>
                <c:pt idx="4896">
                  <c:v>2.036E-2</c:v>
                </c:pt>
                <c:pt idx="4897">
                  <c:v>2.0410000000000001E-2</c:v>
                </c:pt>
                <c:pt idx="4898">
                  <c:v>2.0469999999999999E-2</c:v>
                </c:pt>
                <c:pt idx="4899">
                  <c:v>2.052E-2</c:v>
                </c:pt>
                <c:pt idx="4900">
                  <c:v>2.052E-2</c:v>
                </c:pt>
                <c:pt idx="4901">
                  <c:v>2.0580000000000001E-2</c:v>
                </c:pt>
                <c:pt idx="4902">
                  <c:v>2.0629999999999999E-2</c:v>
                </c:pt>
                <c:pt idx="4903">
                  <c:v>2.069E-2</c:v>
                </c:pt>
                <c:pt idx="4904">
                  <c:v>2.0740000000000001E-2</c:v>
                </c:pt>
                <c:pt idx="4905">
                  <c:v>2.0740000000000001E-2</c:v>
                </c:pt>
                <c:pt idx="4906">
                  <c:v>2.0799999999999999E-2</c:v>
                </c:pt>
                <c:pt idx="4907">
                  <c:v>2.085E-2</c:v>
                </c:pt>
                <c:pt idx="4908">
                  <c:v>2.085E-2</c:v>
                </c:pt>
                <c:pt idx="4909">
                  <c:v>2.0899999999999998E-2</c:v>
                </c:pt>
                <c:pt idx="4910">
                  <c:v>2.0959999999999999E-2</c:v>
                </c:pt>
                <c:pt idx="4911">
                  <c:v>2.0959999999999999E-2</c:v>
                </c:pt>
                <c:pt idx="4912">
                  <c:v>2.1010000000000001E-2</c:v>
                </c:pt>
                <c:pt idx="4913">
                  <c:v>2.1069999999999998E-2</c:v>
                </c:pt>
                <c:pt idx="4914">
                  <c:v>2.1069999999999998E-2</c:v>
                </c:pt>
                <c:pt idx="4915">
                  <c:v>2.112E-2</c:v>
                </c:pt>
                <c:pt idx="4916">
                  <c:v>2.1180000000000001E-2</c:v>
                </c:pt>
                <c:pt idx="4917">
                  <c:v>2.1229999999999999E-2</c:v>
                </c:pt>
                <c:pt idx="4918">
                  <c:v>2.1229999999999999E-2</c:v>
                </c:pt>
                <c:pt idx="4919">
                  <c:v>2.129E-2</c:v>
                </c:pt>
                <c:pt idx="4920">
                  <c:v>2.1340000000000001E-2</c:v>
                </c:pt>
                <c:pt idx="4921">
                  <c:v>2.1340000000000001E-2</c:v>
                </c:pt>
                <c:pt idx="4922">
                  <c:v>2.1389999999999999E-2</c:v>
                </c:pt>
                <c:pt idx="4923">
                  <c:v>2.145E-2</c:v>
                </c:pt>
                <c:pt idx="4924">
                  <c:v>2.145E-2</c:v>
                </c:pt>
                <c:pt idx="4925">
                  <c:v>2.1499999999999998E-2</c:v>
                </c:pt>
                <c:pt idx="4926">
                  <c:v>2.1499999999999998E-2</c:v>
                </c:pt>
                <c:pt idx="4927">
                  <c:v>2.1559999999999999E-2</c:v>
                </c:pt>
                <c:pt idx="4928">
                  <c:v>2.1610000000000001E-2</c:v>
                </c:pt>
                <c:pt idx="4929">
                  <c:v>2.1610000000000001E-2</c:v>
                </c:pt>
                <c:pt idx="4930">
                  <c:v>2.1669999999999998E-2</c:v>
                </c:pt>
                <c:pt idx="4931">
                  <c:v>2.1669999999999998E-2</c:v>
                </c:pt>
                <c:pt idx="4932">
                  <c:v>2.172E-2</c:v>
                </c:pt>
                <c:pt idx="4933">
                  <c:v>2.1780000000000001E-2</c:v>
                </c:pt>
                <c:pt idx="4934">
                  <c:v>2.1780000000000001E-2</c:v>
                </c:pt>
                <c:pt idx="4935">
                  <c:v>2.1829999999999999E-2</c:v>
                </c:pt>
                <c:pt idx="4936">
                  <c:v>2.188E-2</c:v>
                </c:pt>
                <c:pt idx="4937">
                  <c:v>2.188E-2</c:v>
                </c:pt>
                <c:pt idx="4938">
                  <c:v>2.1940000000000001E-2</c:v>
                </c:pt>
                <c:pt idx="4939">
                  <c:v>2.1940000000000001E-2</c:v>
                </c:pt>
                <c:pt idx="4940">
                  <c:v>2.1989999999999999E-2</c:v>
                </c:pt>
                <c:pt idx="4941">
                  <c:v>2.1989999999999999E-2</c:v>
                </c:pt>
                <c:pt idx="4942">
                  <c:v>2.205E-2</c:v>
                </c:pt>
                <c:pt idx="4943">
                  <c:v>2.205E-2</c:v>
                </c:pt>
                <c:pt idx="4944">
                  <c:v>2.2100000000000002E-2</c:v>
                </c:pt>
                <c:pt idx="4945">
                  <c:v>2.2100000000000002E-2</c:v>
                </c:pt>
                <c:pt idx="4946">
                  <c:v>2.2159999999999999E-2</c:v>
                </c:pt>
                <c:pt idx="4947">
                  <c:v>2.2159999999999999E-2</c:v>
                </c:pt>
                <c:pt idx="4948">
                  <c:v>2.2210000000000001E-2</c:v>
                </c:pt>
                <c:pt idx="4949">
                  <c:v>2.2270000000000002E-2</c:v>
                </c:pt>
                <c:pt idx="4950">
                  <c:v>2.2270000000000002E-2</c:v>
                </c:pt>
                <c:pt idx="4951">
                  <c:v>2.232E-2</c:v>
                </c:pt>
                <c:pt idx="4952">
                  <c:v>2.232E-2</c:v>
                </c:pt>
                <c:pt idx="4953">
                  <c:v>2.2370000000000001E-2</c:v>
                </c:pt>
                <c:pt idx="4954">
                  <c:v>2.2370000000000001E-2</c:v>
                </c:pt>
                <c:pt idx="4955">
                  <c:v>2.2429999999999999E-2</c:v>
                </c:pt>
                <c:pt idx="4956">
                  <c:v>2.2429999999999999E-2</c:v>
                </c:pt>
                <c:pt idx="4957">
                  <c:v>2.248E-2</c:v>
                </c:pt>
                <c:pt idx="4958">
                  <c:v>2.248E-2</c:v>
                </c:pt>
                <c:pt idx="4959">
                  <c:v>2.2540000000000001E-2</c:v>
                </c:pt>
                <c:pt idx="4960">
                  <c:v>2.2540000000000001E-2</c:v>
                </c:pt>
                <c:pt idx="4961">
                  <c:v>2.2540000000000001E-2</c:v>
                </c:pt>
                <c:pt idx="4962">
                  <c:v>2.2589999999999999E-2</c:v>
                </c:pt>
                <c:pt idx="4963">
                  <c:v>2.265E-2</c:v>
                </c:pt>
                <c:pt idx="4964">
                  <c:v>2.265E-2</c:v>
                </c:pt>
                <c:pt idx="4965">
                  <c:v>2.2700000000000001E-2</c:v>
                </c:pt>
                <c:pt idx="4966">
                  <c:v>2.2700000000000001E-2</c:v>
                </c:pt>
                <c:pt idx="4967">
                  <c:v>2.2759999999999999E-2</c:v>
                </c:pt>
                <c:pt idx="4968">
                  <c:v>2.2759999999999999E-2</c:v>
                </c:pt>
                <c:pt idx="4969">
                  <c:v>2.281E-2</c:v>
                </c:pt>
                <c:pt idx="4970">
                  <c:v>2.281E-2</c:v>
                </c:pt>
                <c:pt idx="4971">
                  <c:v>2.2859999999999998E-2</c:v>
                </c:pt>
                <c:pt idx="4972">
                  <c:v>2.2859999999999998E-2</c:v>
                </c:pt>
                <c:pt idx="4973">
                  <c:v>2.2919999999999999E-2</c:v>
                </c:pt>
                <c:pt idx="4974">
                  <c:v>2.2919999999999999E-2</c:v>
                </c:pt>
                <c:pt idx="4975">
                  <c:v>2.2919999999999999E-2</c:v>
                </c:pt>
                <c:pt idx="4976">
                  <c:v>2.2970000000000001E-2</c:v>
                </c:pt>
                <c:pt idx="4977">
                  <c:v>2.2970000000000001E-2</c:v>
                </c:pt>
                <c:pt idx="4978">
                  <c:v>2.3029999999999998E-2</c:v>
                </c:pt>
                <c:pt idx="4979">
                  <c:v>2.308E-2</c:v>
                </c:pt>
                <c:pt idx="4980">
                  <c:v>2.308E-2</c:v>
                </c:pt>
                <c:pt idx="4981">
                  <c:v>2.3140000000000001E-2</c:v>
                </c:pt>
                <c:pt idx="4982">
                  <c:v>2.3140000000000001E-2</c:v>
                </c:pt>
                <c:pt idx="4983">
                  <c:v>2.3189999999999999E-2</c:v>
                </c:pt>
                <c:pt idx="4984">
                  <c:v>2.3189999999999999E-2</c:v>
                </c:pt>
                <c:pt idx="4985">
                  <c:v>2.325E-2</c:v>
                </c:pt>
                <c:pt idx="4986">
                  <c:v>2.325E-2</c:v>
                </c:pt>
                <c:pt idx="4987">
                  <c:v>2.3300000000000001E-2</c:v>
                </c:pt>
                <c:pt idx="4988">
                  <c:v>2.3300000000000001E-2</c:v>
                </c:pt>
                <c:pt idx="4989">
                  <c:v>2.3349999999999999E-2</c:v>
                </c:pt>
                <c:pt idx="4990">
                  <c:v>2.3349999999999999E-2</c:v>
                </c:pt>
                <c:pt idx="4991">
                  <c:v>2.341E-2</c:v>
                </c:pt>
                <c:pt idx="4992">
                  <c:v>2.341E-2</c:v>
                </c:pt>
                <c:pt idx="4993">
                  <c:v>2.3460000000000002E-2</c:v>
                </c:pt>
                <c:pt idx="4994">
                  <c:v>2.3460000000000002E-2</c:v>
                </c:pt>
                <c:pt idx="4995">
                  <c:v>2.3519999999999999E-2</c:v>
                </c:pt>
                <c:pt idx="4996">
                  <c:v>2.3570000000000001E-2</c:v>
                </c:pt>
                <c:pt idx="4997">
                  <c:v>2.3570000000000001E-2</c:v>
                </c:pt>
                <c:pt idx="4998">
                  <c:v>2.3630000000000002E-2</c:v>
                </c:pt>
                <c:pt idx="4999">
                  <c:v>2.3630000000000002E-2</c:v>
                </c:pt>
                <c:pt idx="5000">
                  <c:v>2.368E-2</c:v>
                </c:pt>
                <c:pt idx="5001">
                  <c:v>2.368E-2</c:v>
                </c:pt>
                <c:pt idx="5002">
                  <c:v>2.3740000000000001E-2</c:v>
                </c:pt>
                <c:pt idx="5003">
                  <c:v>2.3789999999999999E-2</c:v>
                </c:pt>
                <c:pt idx="5004">
                  <c:v>2.3789999999999999E-2</c:v>
                </c:pt>
                <c:pt idx="5005">
                  <c:v>2.384E-2</c:v>
                </c:pt>
                <c:pt idx="5006">
                  <c:v>2.384E-2</c:v>
                </c:pt>
                <c:pt idx="5007">
                  <c:v>2.3900000000000001E-2</c:v>
                </c:pt>
                <c:pt idx="5008">
                  <c:v>2.3900000000000001E-2</c:v>
                </c:pt>
                <c:pt idx="5009">
                  <c:v>2.3949999999999999E-2</c:v>
                </c:pt>
                <c:pt idx="5010">
                  <c:v>2.401E-2</c:v>
                </c:pt>
                <c:pt idx="5011">
                  <c:v>2.401E-2</c:v>
                </c:pt>
                <c:pt idx="5012">
                  <c:v>2.4060000000000002E-2</c:v>
                </c:pt>
                <c:pt idx="5013">
                  <c:v>2.4119999999999999E-2</c:v>
                </c:pt>
                <c:pt idx="5014">
                  <c:v>2.4119999999999999E-2</c:v>
                </c:pt>
                <c:pt idx="5015">
                  <c:v>2.4170000000000001E-2</c:v>
                </c:pt>
                <c:pt idx="5016">
                  <c:v>2.4230000000000002E-2</c:v>
                </c:pt>
                <c:pt idx="5017">
                  <c:v>2.4230000000000002E-2</c:v>
                </c:pt>
                <c:pt idx="5018">
                  <c:v>2.4279999999999999E-2</c:v>
                </c:pt>
                <c:pt idx="5019">
                  <c:v>2.4279999999999999E-2</c:v>
                </c:pt>
                <c:pt idx="5020">
                  <c:v>2.4330000000000001E-2</c:v>
                </c:pt>
                <c:pt idx="5021">
                  <c:v>2.4389999999999998E-2</c:v>
                </c:pt>
                <c:pt idx="5022">
                  <c:v>2.4389999999999998E-2</c:v>
                </c:pt>
                <c:pt idx="5023">
                  <c:v>2.444E-2</c:v>
                </c:pt>
                <c:pt idx="5024">
                  <c:v>2.444E-2</c:v>
                </c:pt>
                <c:pt idx="5025">
                  <c:v>2.4500000000000001E-2</c:v>
                </c:pt>
                <c:pt idx="5026">
                  <c:v>2.4549999999999999E-2</c:v>
                </c:pt>
                <c:pt idx="5027">
                  <c:v>2.4549999999999999E-2</c:v>
                </c:pt>
                <c:pt idx="5028">
                  <c:v>2.461E-2</c:v>
                </c:pt>
                <c:pt idx="5029">
                  <c:v>2.4660000000000001E-2</c:v>
                </c:pt>
                <c:pt idx="5030">
                  <c:v>2.4719999999999999E-2</c:v>
                </c:pt>
                <c:pt idx="5031">
                  <c:v>2.4719999999999999E-2</c:v>
                </c:pt>
                <c:pt idx="5032">
                  <c:v>2.477E-2</c:v>
                </c:pt>
                <c:pt idx="5033">
                  <c:v>2.4819999999999998E-2</c:v>
                </c:pt>
                <c:pt idx="5034">
                  <c:v>2.4819999999999998E-2</c:v>
                </c:pt>
                <c:pt idx="5035">
                  <c:v>2.4879999999999999E-2</c:v>
                </c:pt>
                <c:pt idx="5036">
                  <c:v>2.4879999999999999E-2</c:v>
                </c:pt>
                <c:pt idx="5037">
                  <c:v>2.4930000000000001E-2</c:v>
                </c:pt>
                <c:pt idx="5038">
                  <c:v>2.4989999999999998E-2</c:v>
                </c:pt>
                <c:pt idx="5039">
                  <c:v>2.4989999999999998E-2</c:v>
                </c:pt>
                <c:pt idx="5040">
                  <c:v>2.504E-2</c:v>
                </c:pt>
                <c:pt idx="5041">
                  <c:v>2.5100000000000001E-2</c:v>
                </c:pt>
                <c:pt idx="5042">
                  <c:v>2.5100000000000001E-2</c:v>
                </c:pt>
                <c:pt idx="5043">
                  <c:v>2.5149999999999999E-2</c:v>
                </c:pt>
                <c:pt idx="5044">
                  <c:v>2.521E-2</c:v>
                </c:pt>
                <c:pt idx="5045">
                  <c:v>2.5260000000000001E-2</c:v>
                </c:pt>
                <c:pt idx="5046">
                  <c:v>2.5260000000000001E-2</c:v>
                </c:pt>
                <c:pt idx="5047">
                  <c:v>2.5309999999999999E-2</c:v>
                </c:pt>
                <c:pt idx="5048">
                  <c:v>2.537E-2</c:v>
                </c:pt>
                <c:pt idx="5049">
                  <c:v>2.537E-2</c:v>
                </c:pt>
                <c:pt idx="5050">
                  <c:v>2.5420000000000002E-2</c:v>
                </c:pt>
                <c:pt idx="5051">
                  <c:v>2.5479999999999999E-2</c:v>
                </c:pt>
                <c:pt idx="5052">
                  <c:v>2.5479999999999999E-2</c:v>
                </c:pt>
                <c:pt idx="5053">
                  <c:v>2.5530000000000001E-2</c:v>
                </c:pt>
                <c:pt idx="5054">
                  <c:v>2.5590000000000002E-2</c:v>
                </c:pt>
                <c:pt idx="5055">
                  <c:v>2.5590000000000002E-2</c:v>
                </c:pt>
                <c:pt idx="5056">
                  <c:v>2.564E-2</c:v>
                </c:pt>
                <c:pt idx="5057">
                  <c:v>2.564E-2</c:v>
                </c:pt>
                <c:pt idx="5058">
                  <c:v>2.5700000000000001E-2</c:v>
                </c:pt>
                <c:pt idx="5059">
                  <c:v>2.5749999999999999E-2</c:v>
                </c:pt>
                <c:pt idx="5060">
                  <c:v>2.5749999999999999E-2</c:v>
                </c:pt>
                <c:pt idx="5061">
                  <c:v>2.581E-2</c:v>
                </c:pt>
                <c:pt idx="5062">
                  <c:v>2.5860000000000001E-2</c:v>
                </c:pt>
                <c:pt idx="5063">
                  <c:v>2.5860000000000001E-2</c:v>
                </c:pt>
                <c:pt idx="5064">
                  <c:v>2.5909999999999999E-2</c:v>
                </c:pt>
                <c:pt idx="5065">
                  <c:v>2.597E-2</c:v>
                </c:pt>
                <c:pt idx="5066">
                  <c:v>2.597E-2</c:v>
                </c:pt>
                <c:pt idx="5067">
                  <c:v>2.6020000000000001E-2</c:v>
                </c:pt>
                <c:pt idx="5068">
                  <c:v>2.6020000000000001E-2</c:v>
                </c:pt>
                <c:pt idx="5069">
                  <c:v>2.6079999999999999E-2</c:v>
                </c:pt>
                <c:pt idx="5070">
                  <c:v>2.6079999999999999E-2</c:v>
                </c:pt>
                <c:pt idx="5071">
                  <c:v>2.613E-2</c:v>
                </c:pt>
                <c:pt idx="5072">
                  <c:v>2.6190000000000001E-2</c:v>
                </c:pt>
                <c:pt idx="5073">
                  <c:v>2.6190000000000001E-2</c:v>
                </c:pt>
                <c:pt idx="5074">
                  <c:v>2.6239999999999999E-2</c:v>
                </c:pt>
                <c:pt idx="5075">
                  <c:v>2.6239999999999999E-2</c:v>
                </c:pt>
                <c:pt idx="5076">
                  <c:v>2.63E-2</c:v>
                </c:pt>
                <c:pt idx="5077">
                  <c:v>2.63E-2</c:v>
                </c:pt>
                <c:pt idx="5078">
                  <c:v>2.6349999999999998E-2</c:v>
                </c:pt>
                <c:pt idx="5079">
                  <c:v>2.64E-2</c:v>
                </c:pt>
                <c:pt idx="5080">
                  <c:v>2.64E-2</c:v>
                </c:pt>
                <c:pt idx="5081">
                  <c:v>2.6460000000000001E-2</c:v>
                </c:pt>
                <c:pt idx="5082">
                  <c:v>2.6460000000000001E-2</c:v>
                </c:pt>
                <c:pt idx="5083">
                  <c:v>2.6460000000000001E-2</c:v>
                </c:pt>
                <c:pt idx="5084">
                  <c:v>2.6509999999999999E-2</c:v>
                </c:pt>
                <c:pt idx="5085">
                  <c:v>2.6509999999999999E-2</c:v>
                </c:pt>
                <c:pt idx="5086">
                  <c:v>2.657E-2</c:v>
                </c:pt>
                <c:pt idx="5087">
                  <c:v>2.657E-2</c:v>
                </c:pt>
                <c:pt idx="5088">
                  <c:v>2.6620000000000001E-2</c:v>
                </c:pt>
                <c:pt idx="5089">
                  <c:v>2.6620000000000001E-2</c:v>
                </c:pt>
                <c:pt idx="5090">
                  <c:v>2.6679999999999999E-2</c:v>
                </c:pt>
                <c:pt idx="5091">
                  <c:v>2.6679999999999999E-2</c:v>
                </c:pt>
                <c:pt idx="5092">
                  <c:v>2.6679999999999999E-2</c:v>
                </c:pt>
                <c:pt idx="5093">
                  <c:v>2.673E-2</c:v>
                </c:pt>
                <c:pt idx="5094">
                  <c:v>2.673E-2</c:v>
                </c:pt>
                <c:pt idx="5095">
                  <c:v>2.6790000000000001E-2</c:v>
                </c:pt>
                <c:pt idx="5096">
                  <c:v>2.6790000000000001E-2</c:v>
                </c:pt>
                <c:pt idx="5097">
                  <c:v>2.6790000000000001E-2</c:v>
                </c:pt>
                <c:pt idx="5098">
                  <c:v>2.6839999999999999E-2</c:v>
                </c:pt>
                <c:pt idx="5099">
                  <c:v>2.6839999999999999E-2</c:v>
                </c:pt>
                <c:pt idx="5100">
                  <c:v>2.6839999999999999E-2</c:v>
                </c:pt>
                <c:pt idx="5101">
                  <c:v>2.6890000000000001E-2</c:v>
                </c:pt>
                <c:pt idx="5102">
                  <c:v>2.6890000000000001E-2</c:v>
                </c:pt>
                <c:pt idx="5103">
                  <c:v>2.6890000000000001E-2</c:v>
                </c:pt>
                <c:pt idx="5104">
                  <c:v>2.6890000000000001E-2</c:v>
                </c:pt>
                <c:pt idx="5105">
                  <c:v>2.6950000000000002E-2</c:v>
                </c:pt>
                <c:pt idx="5106">
                  <c:v>2.6950000000000002E-2</c:v>
                </c:pt>
                <c:pt idx="5107">
                  <c:v>2.6950000000000002E-2</c:v>
                </c:pt>
                <c:pt idx="5108">
                  <c:v>2.7E-2</c:v>
                </c:pt>
                <c:pt idx="5109">
                  <c:v>2.7E-2</c:v>
                </c:pt>
                <c:pt idx="5110">
                  <c:v>2.7E-2</c:v>
                </c:pt>
                <c:pt idx="5111">
                  <c:v>2.7E-2</c:v>
                </c:pt>
                <c:pt idx="5112">
                  <c:v>2.7060000000000001E-2</c:v>
                </c:pt>
                <c:pt idx="5113">
                  <c:v>2.7060000000000001E-2</c:v>
                </c:pt>
                <c:pt idx="5114">
                  <c:v>2.7060000000000001E-2</c:v>
                </c:pt>
                <c:pt idx="5115">
                  <c:v>2.7060000000000001E-2</c:v>
                </c:pt>
                <c:pt idx="5116">
                  <c:v>2.7060000000000001E-2</c:v>
                </c:pt>
                <c:pt idx="5117">
                  <c:v>2.7060000000000001E-2</c:v>
                </c:pt>
                <c:pt idx="5118">
                  <c:v>2.7060000000000001E-2</c:v>
                </c:pt>
                <c:pt idx="5119">
                  <c:v>2.7109999999999999E-2</c:v>
                </c:pt>
                <c:pt idx="5120">
                  <c:v>2.7109999999999999E-2</c:v>
                </c:pt>
                <c:pt idx="5121">
                  <c:v>2.7109999999999999E-2</c:v>
                </c:pt>
                <c:pt idx="5122">
                  <c:v>2.7109999999999999E-2</c:v>
                </c:pt>
                <c:pt idx="5123">
                  <c:v>2.7109999999999999E-2</c:v>
                </c:pt>
                <c:pt idx="5124">
                  <c:v>2.7109999999999999E-2</c:v>
                </c:pt>
                <c:pt idx="5125">
                  <c:v>2.7109999999999999E-2</c:v>
                </c:pt>
                <c:pt idx="5126">
                  <c:v>2.717E-2</c:v>
                </c:pt>
                <c:pt idx="5127">
                  <c:v>2.717E-2</c:v>
                </c:pt>
                <c:pt idx="5128">
                  <c:v>2.717E-2</c:v>
                </c:pt>
                <c:pt idx="5129">
                  <c:v>2.717E-2</c:v>
                </c:pt>
                <c:pt idx="5130">
                  <c:v>2.717E-2</c:v>
                </c:pt>
                <c:pt idx="5131">
                  <c:v>2.717E-2</c:v>
                </c:pt>
                <c:pt idx="5132">
                  <c:v>2.717E-2</c:v>
                </c:pt>
                <c:pt idx="5133">
                  <c:v>2.717E-2</c:v>
                </c:pt>
                <c:pt idx="5134">
                  <c:v>2.717E-2</c:v>
                </c:pt>
                <c:pt idx="5135">
                  <c:v>2.717E-2</c:v>
                </c:pt>
                <c:pt idx="5136">
                  <c:v>2.717E-2</c:v>
                </c:pt>
                <c:pt idx="5137">
                  <c:v>2.717E-2</c:v>
                </c:pt>
                <c:pt idx="5138">
                  <c:v>2.717E-2</c:v>
                </c:pt>
                <c:pt idx="5139">
                  <c:v>2.717E-2</c:v>
                </c:pt>
                <c:pt idx="5140">
                  <c:v>2.717E-2</c:v>
                </c:pt>
                <c:pt idx="5141">
                  <c:v>2.717E-2</c:v>
                </c:pt>
                <c:pt idx="5142">
                  <c:v>2.717E-2</c:v>
                </c:pt>
                <c:pt idx="5143">
                  <c:v>2.717E-2</c:v>
                </c:pt>
                <c:pt idx="5144">
                  <c:v>2.717E-2</c:v>
                </c:pt>
                <c:pt idx="5145">
                  <c:v>2.717E-2</c:v>
                </c:pt>
                <c:pt idx="5146">
                  <c:v>2.717E-2</c:v>
                </c:pt>
                <c:pt idx="5147">
                  <c:v>2.717E-2</c:v>
                </c:pt>
                <c:pt idx="5148">
                  <c:v>2.717E-2</c:v>
                </c:pt>
                <c:pt idx="5149">
                  <c:v>2.717E-2</c:v>
                </c:pt>
                <c:pt idx="5150">
                  <c:v>2.717E-2</c:v>
                </c:pt>
                <c:pt idx="5151">
                  <c:v>2.717E-2</c:v>
                </c:pt>
                <c:pt idx="5152">
                  <c:v>2.717E-2</c:v>
                </c:pt>
                <c:pt idx="5153">
                  <c:v>2.717E-2</c:v>
                </c:pt>
                <c:pt idx="5154">
                  <c:v>2.717E-2</c:v>
                </c:pt>
                <c:pt idx="5155">
                  <c:v>2.717E-2</c:v>
                </c:pt>
                <c:pt idx="5156">
                  <c:v>2.7109999999999999E-2</c:v>
                </c:pt>
                <c:pt idx="5157">
                  <c:v>2.7109999999999999E-2</c:v>
                </c:pt>
                <c:pt idx="5158">
                  <c:v>2.7109999999999999E-2</c:v>
                </c:pt>
                <c:pt idx="5159">
                  <c:v>2.7109999999999999E-2</c:v>
                </c:pt>
                <c:pt idx="5160">
                  <c:v>2.7109999999999999E-2</c:v>
                </c:pt>
                <c:pt idx="5161">
                  <c:v>2.7109999999999999E-2</c:v>
                </c:pt>
                <c:pt idx="5162">
                  <c:v>2.7109999999999999E-2</c:v>
                </c:pt>
                <c:pt idx="5163">
                  <c:v>2.7109999999999999E-2</c:v>
                </c:pt>
                <c:pt idx="5164">
                  <c:v>2.7109999999999999E-2</c:v>
                </c:pt>
                <c:pt idx="5165">
                  <c:v>2.7109999999999999E-2</c:v>
                </c:pt>
                <c:pt idx="5166">
                  <c:v>2.7109999999999999E-2</c:v>
                </c:pt>
                <c:pt idx="5167">
                  <c:v>2.7109999999999999E-2</c:v>
                </c:pt>
                <c:pt idx="5168">
                  <c:v>2.7109999999999999E-2</c:v>
                </c:pt>
                <c:pt idx="5169">
                  <c:v>2.7109999999999999E-2</c:v>
                </c:pt>
                <c:pt idx="5170">
                  <c:v>2.7109999999999999E-2</c:v>
                </c:pt>
                <c:pt idx="5171">
                  <c:v>2.7109999999999999E-2</c:v>
                </c:pt>
                <c:pt idx="5172">
                  <c:v>2.7109999999999999E-2</c:v>
                </c:pt>
                <c:pt idx="5173">
                  <c:v>2.7109999999999999E-2</c:v>
                </c:pt>
                <c:pt idx="5174">
                  <c:v>2.7060000000000001E-2</c:v>
                </c:pt>
                <c:pt idx="5175">
                  <c:v>2.7060000000000001E-2</c:v>
                </c:pt>
                <c:pt idx="5176">
                  <c:v>2.7060000000000001E-2</c:v>
                </c:pt>
                <c:pt idx="5177">
                  <c:v>2.7060000000000001E-2</c:v>
                </c:pt>
                <c:pt idx="5178">
                  <c:v>2.7060000000000001E-2</c:v>
                </c:pt>
                <c:pt idx="5179">
                  <c:v>2.7060000000000001E-2</c:v>
                </c:pt>
                <c:pt idx="5180">
                  <c:v>2.7060000000000001E-2</c:v>
                </c:pt>
                <c:pt idx="5181">
                  <c:v>2.7060000000000001E-2</c:v>
                </c:pt>
                <c:pt idx="5182">
                  <c:v>2.7060000000000001E-2</c:v>
                </c:pt>
                <c:pt idx="5183">
                  <c:v>2.7060000000000001E-2</c:v>
                </c:pt>
                <c:pt idx="5184">
                  <c:v>2.7060000000000001E-2</c:v>
                </c:pt>
                <c:pt idx="5185">
                  <c:v>2.7060000000000001E-2</c:v>
                </c:pt>
                <c:pt idx="5186">
                  <c:v>2.7060000000000001E-2</c:v>
                </c:pt>
                <c:pt idx="5187">
                  <c:v>2.7060000000000001E-2</c:v>
                </c:pt>
                <c:pt idx="5188">
                  <c:v>2.7060000000000001E-2</c:v>
                </c:pt>
                <c:pt idx="5189">
                  <c:v>2.7060000000000001E-2</c:v>
                </c:pt>
                <c:pt idx="5190">
                  <c:v>2.7060000000000001E-2</c:v>
                </c:pt>
                <c:pt idx="5191">
                  <c:v>2.7060000000000001E-2</c:v>
                </c:pt>
                <c:pt idx="5192">
                  <c:v>2.7060000000000001E-2</c:v>
                </c:pt>
                <c:pt idx="5193">
                  <c:v>2.7060000000000001E-2</c:v>
                </c:pt>
                <c:pt idx="5194">
                  <c:v>2.7060000000000001E-2</c:v>
                </c:pt>
                <c:pt idx="5195">
                  <c:v>2.7060000000000001E-2</c:v>
                </c:pt>
                <c:pt idx="5196">
                  <c:v>2.7060000000000001E-2</c:v>
                </c:pt>
                <c:pt idx="5197">
                  <c:v>2.7060000000000001E-2</c:v>
                </c:pt>
                <c:pt idx="5198">
                  <c:v>2.7060000000000001E-2</c:v>
                </c:pt>
                <c:pt idx="5199">
                  <c:v>2.7060000000000001E-2</c:v>
                </c:pt>
                <c:pt idx="5200">
                  <c:v>2.7060000000000001E-2</c:v>
                </c:pt>
                <c:pt idx="5201">
                  <c:v>2.7060000000000001E-2</c:v>
                </c:pt>
                <c:pt idx="5202">
                  <c:v>2.7060000000000001E-2</c:v>
                </c:pt>
                <c:pt idx="5203">
                  <c:v>2.7060000000000001E-2</c:v>
                </c:pt>
                <c:pt idx="5204">
                  <c:v>2.7109999999999999E-2</c:v>
                </c:pt>
                <c:pt idx="5205">
                  <c:v>2.7109999999999999E-2</c:v>
                </c:pt>
                <c:pt idx="5206">
                  <c:v>2.7109999999999999E-2</c:v>
                </c:pt>
                <c:pt idx="5207">
                  <c:v>2.7109999999999999E-2</c:v>
                </c:pt>
                <c:pt idx="5208">
                  <c:v>2.7109999999999999E-2</c:v>
                </c:pt>
                <c:pt idx="5209">
                  <c:v>2.7109999999999999E-2</c:v>
                </c:pt>
                <c:pt idx="5210">
                  <c:v>2.7109999999999999E-2</c:v>
                </c:pt>
                <c:pt idx="5211">
                  <c:v>2.7109999999999999E-2</c:v>
                </c:pt>
                <c:pt idx="5212">
                  <c:v>2.7109999999999999E-2</c:v>
                </c:pt>
                <c:pt idx="5213">
                  <c:v>2.7109999999999999E-2</c:v>
                </c:pt>
                <c:pt idx="5214">
                  <c:v>2.717E-2</c:v>
                </c:pt>
                <c:pt idx="5215">
                  <c:v>2.717E-2</c:v>
                </c:pt>
                <c:pt idx="5216">
                  <c:v>2.717E-2</c:v>
                </c:pt>
                <c:pt idx="5217">
                  <c:v>2.717E-2</c:v>
                </c:pt>
                <c:pt idx="5218">
                  <c:v>2.717E-2</c:v>
                </c:pt>
                <c:pt idx="5219">
                  <c:v>2.717E-2</c:v>
                </c:pt>
                <c:pt idx="5220">
                  <c:v>2.717E-2</c:v>
                </c:pt>
                <c:pt idx="5221">
                  <c:v>2.7220000000000001E-2</c:v>
                </c:pt>
                <c:pt idx="5222">
                  <c:v>2.7220000000000001E-2</c:v>
                </c:pt>
                <c:pt idx="5223">
                  <c:v>2.7220000000000001E-2</c:v>
                </c:pt>
                <c:pt idx="5224">
                  <c:v>2.7220000000000001E-2</c:v>
                </c:pt>
                <c:pt idx="5225">
                  <c:v>2.7220000000000001E-2</c:v>
                </c:pt>
                <c:pt idx="5226">
                  <c:v>2.7279999999999999E-2</c:v>
                </c:pt>
                <c:pt idx="5227">
                  <c:v>2.7279999999999999E-2</c:v>
                </c:pt>
                <c:pt idx="5228">
                  <c:v>2.7279999999999999E-2</c:v>
                </c:pt>
                <c:pt idx="5229">
                  <c:v>2.7279999999999999E-2</c:v>
                </c:pt>
                <c:pt idx="5230">
                  <c:v>2.7279999999999999E-2</c:v>
                </c:pt>
                <c:pt idx="5231">
                  <c:v>2.733E-2</c:v>
                </c:pt>
                <c:pt idx="5232">
                  <c:v>2.733E-2</c:v>
                </c:pt>
                <c:pt idx="5233">
                  <c:v>2.733E-2</c:v>
                </c:pt>
                <c:pt idx="5234">
                  <c:v>2.733E-2</c:v>
                </c:pt>
                <c:pt idx="5235">
                  <c:v>2.7380000000000002E-2</c:v>
                </c:pt>
                <c:pt idx="5236">
                  <c:v>2.7380000000000002E-2</c:v>
                </c:pt>
                <c:pt idx="5237">
                  <c:v>2.7380000000000002E-2</c:v>
                </c:pt>
                <c:pt idx="5238">
                  <c:v>2.7380000000000002E-2</c:v>
                </c:pt>
                <c:pt idx="5239">
                  <c:v>2.7439999999999999E-2</c:v>
                </c:pt>
                <c:pt idx="5240">
                  <c:v>2.7439999999999999E-2</c:v>
                </c:pt>
                <c:pt idx="5241">
                  <c:v>2.7439999999999999E-2</c:v>
                </c:pt>
                <c:pt idx="5242">
                  <c:v>2.7439999999999999E-2</c:v>
                </c:pt>
                <c:pt idx="5243">
                  <c:v>2.7490000000000001E-2</c:v>
                </c:pt>
                <c:pt idx="5244">
                  <c:v>2.7490000000000001E-2</c:v>
                </c:pt>
                <c:pt idx="5245">
                  <c:v>2.7490000000000001E-2</c:v>
                </c:pt>
                <c:pt idx="5246">
                  <c:v>2.7490000000000001E-2</c:v>
                </c:pt>
                <c:pt idx="5247">
                  <c:v>2.7550000000000002E-2</c:v>
                </c:pt>
                <c:pt idx="5248">
                  <c:v>2.7550000000000002E-2</c:v>
                </c:pt>
                <c:pt idx="5249">
                  <c:v>2.7550000000000002E-2</c:v>
                </c:pt>
                <c:pt idx="5250">
                  <c:v>2.7550000000000002E-2</c:v>
                </c:pt>
                <c:pt idx="5251">
                  <c:v>2.76E-2</c:v>
                </c:pt>
                <c:pt idx="5252">
                  <c:v>2.76E-2</c:v>
                </c:pt>
                <c:pt idx="5253">
                  <c:v>2.76E-2</c:v>
                </c:pt>
                <c:pt idx="5254">
                  <c:v>2.7660000000000001E-2</c:v>
                </c:pt>
                <c:pt idx="5255">
                  <c:v>2.7660000000000001E-2</c:v>
                </c:pt>
                <c:pt idx="5256">
                  <c:v>2.7660000000000001E-2</c:v>
                </c:pt>
                <c:pt idx="5257">
                  <c:v>2.7709999999999999E-2</c:v>
                </c:pt>
                <c:pt idx="5258">
                  <c:v>2.7709999999999999E-2</c:v>
                </c:pt>
                <c:pt idx="5259">
                  <c:v>2.7709999999999999E-2</c:v>
                </c:pt>
                <c:pt idx="5260">
                  <c:v>2.7709999999999999E-2</c:v>
                </c:pt>
                <c:pt idx="5261">
                  <c:v>2.777E-2</c:v>
                </c:pt>
                <c:pt idx="5262">
                  <c:v>2.777E-2</c:v>
                </c:pt>
                <c:pt idx="5263">
                  <c:v>2.777E-2</c:v>
                </c:pt>
                <c:pt idx="5264">
                  <c:v>2.7820000000000001E-2</c:v>
                </c:pt>
                <c:pt idx="5265">
                  <c:v>2.7820000000000001E-2</c:v>
                </c:pt>
                <c:pt idx="5266">
                  <c:v>2.7820000000000001E-2</c:v>
                </c:pt>
                <c:pt idx="5267">
                  <c:v>2.7820000000000001E-2</c:v>
                </c:pt>
                <c:pt idx="5268">
                  <c:v>2.7869999999999999E-2</c:v>
                </c:pt>
                <c:pt idx="5269">
                  <c:v>2.7869999999999999E-2</c:v>
                </c:pt>
                <c:pt idx="5270">
                  <c:v>2.7869999999999999E-2</c:v>
                </c:pt>
                <c:pt idx="5271">
                  <c:v>2.793E-2</c:v>
                </c:pt>
                <c:pt idx="5272">
                  <c:v>2.793E-2</c:v>
                </c:pt>
                <c:pt idx="5273">
                  <c:v>2.793E-2</c:v>
                </c:pt>
                <c:pt idx="5274">
                  <c:v>2.7980000000000001E-2</c:v>
                </c:pt>
                <c:pt idx="5275">
                  <c:v>2.7980000000000001E-2</c:v>
                </c:pt>
                <c:pt idx="5276">
                  <c:v>2.7980000000000001E-2</c:v>
                </c:pt>
                <c:pt idx="5277">
                  <c:v>2.7980000000000001E-2</c:v>
                </c:pt>
                <c:pt idx="5278">
                  <c:v>2.8039999999999999E-2</c:v>
                </c:pt>
                <c:pt idx="5279">
                  <c:v>2.8039999999999999E-2</c:v>
                </c:pt>
                <c:pt idx="5280">
                  <c:v>2.8039999999999999E-2</c:v>
                </c:pt>
                <c:pt idx="5281">
                  <c:v>2.8039999999999999E-2</c:v>
                </c:pt>
                <c:pt idx="5282">
                  <c:v>2.809E-2</c:v>
                </c:pt>
                <c:pt idx="5283">
                  <c:v>2.809E-2</c:v>
                </c:pt>
                <c:pt idx="5284">
                  <c:v>2.809E-2</c:v>
                </c:pt>
                <c:pt idx="5285">
                  <c:v>2.8150000000000001E-2</c:v>
                </c:pt>
                <c:pt idx="5286">
                  <c:v>2.8150000000000001E-2</c:v>
                </c:pt>
                <c:pt idx="5287">
                  <c:v>2.8150000000000001E-2</c:v>
                </c:pt>
                <c:pt idx="5288">
                  <c:v>2.8150000000000001E-2</c:v>
                </c:pt>
                <c:pt idx="5289">
                  <c:v>2.8199999999999999E-2</c:v>
                </c:pt>
                <c:pt idx="5290">
                  <c:v>2.8199999999999999E-2</c:v>
                </c:pt>
                <c:pt idx="5291">
                  <c:v>2.8199999999999999E-2</c:v>
                </c:pt>
                <c:pt idx="5292">
                  <c:v>2.8199999999999999E-2</c:v>
                </c:pt>
                <c:pt idx="5293">
                  <c:v>2.8199999999999999E-2</c:v>
                </c:pt>
                <c:pt idx="5294">
                  <c:v>2.826E-2</c:v>
                </c:pt>
                <c:pt idx="5295">
                  <c:v>2.826E-2</c:v>
                </c:pt>
                <c:pt idx="5296">
                  <c:v>2.826E-2</c:v>
                </c:pt>
                <c:pt idx="5297">
                  <c:v>2.826E-2</c:v>
                </c:pt>
                <c:pt idx="5298">
                  <c:v>2.826E-2</c:v>
                </c:pt>
                <c:pt idx="5299">
                  <c:v>2.8309999999999998E-2</c:v>
                </c:pt>
                <c:pt idx="5300">
                  <c:v>2.8309999999999998E-2</c:v>
                </c:pt>
                <c:pt idx="5301">
                  <c:v>2.8309999999999998E-2</c:v>
                </c:pt>
                <c:pt idx="5302">
                  <c:v>2.8309999999999998E-2</c:v>
                </c:pt>
                <c:pt idx="5303">
                  <c:v>2.8309999999999998E-2</c:v>
                </c:pt>
                <c:pt idx="5304">
                  <c:v>2.836E-2</c:v>
                </c:pt>
                <c:pt idx="5305">
                  <c:v>2.836E-2</c:v>
                </c:pt>
                <c:pt idx="5306">
                  <c:v>2.836E-2</c:v>
                </c:pt>
                <c:pt idx="5307">
                  <c:v>2.836E-2</c:v>
                </c:pt>
                <c:pt idx="5308">
                  <c:v>2.836E-2</c:v>
                </c:pt>
                <c:pt idx="5309">
                  <c:v>2.836E-2</c:v>
                </c:pt>
                <c:pt idx="5310">
                  <c:v>2.8420000000000001E-2</c:v>
                </c:pt>
                <c:pt idx="5311">
                  <c:v>2.8420000000000001E-2</c:v>
                </c:pt>
                <c:pt idx="5312">
                  <c:v>2.8420000000000001E-2</c:v>
                </c:pt>
                <c:pt idx="5313">
                  <c:v>2.8420000000000001E-2</c:v>
                </c:pt>
                <c:pt idx="5314">
                  <c:v>2.8420000000000001E-2</c:v>
                </c:pt>
                <c:pt idx="5315">
                  <c:v>2.8420000000000001E-2</c:v>
                </c:pt>
                <c:pt idx="5316">
                  <c:v>2.8420000000000001E-2</c:v>
                </c:pt>
                <c:pt idx="5317">
                  <c:v>2.8420000000000001E-2</c:v>
                </c:pt>
                <c:pt idx="5318">
                  <c:v>2.8420000000000001E-2</c:v>
                </c:pt>
                <c:pt idx="5319">
                  <c:v>2.8469999999999999E-2</c:v>
                </c:pt>
                <c:pt idx="5320">
                  <c:v>2.8469999999999999E-2</c:v>
                </c:pt>
                <c:pt idx="5321">
                  <c:v>2.8469999999999999E-2</c:v>
                </c:pt>
                <c:pt idx="5322">
                  <c:v>2.8469999999999999E-2</c:v>
                </c:pt>
                <c:pt idx="5323">
                  <c:v>2.8469999999999999E-2</c:v>
                </c:pt>
                <c:pt idx="5324">
                  <c:v>2.8469999999999999E-2</c:v>
                </c:pt>
                <c:pt idx="5325">
                  <c:v>2.8469999999999999E-2</c:v>
                </c:pt>
                <c:pt idx="5326">
                  <c:v>2.8469999999999999E-2</c:v>
                </c:pt>
                <c:pt idx="5327">
                  <c:v>2.8469999999999999E-2</c:v>
                </c:pt>
                <c:pt idx="5328">
                  <c:v>2.8469999999999999E-2</c:v>
                </c:pt>
                <c:pt idx="5329">
                  <c:v>2.8469999999999999E-2</c:v>
                </c:pt>
                <c:pt idx="5330">
                  <c:v>2.8469999999999999E-2</c:v>
                </c:pt>
                <c:pt idx="5331">
                  <c:v>2.8469999999999999E-2</c:v>
                </c:pt>
                <c:pt idx="5332">
                  <c:v>2.8469999999999999E-2</c:v>
                </c:pt>
                <c:pt idx="5333">
                  <c:v>2.8469999999999999E-2</c:v>
                </c:pt>
                <c:pt idx="5334">
                  <c:v>2.8469999999999999E-2</c:v>
                </c:pt>
                <c:pt idx="5335">
                  <c:v>2.8469999999999999E-2</c:v>
                </c:pt>
                <c:pt idx="5336">
                  <c:v>2.8469999999999999E-2</c:v>
                </c:pt>
                <c:pt idx="5337">
                  <c:v>2.8469999999999999E-2</c:v>
                </c:pt>
                <c:pt idx="5338">
                  <c:v>2.8469999999999999E-2</c:v>
                </c:pt>
                <c:pt idx="5339">
                  <c:v>2.8469999999999999E-2</c:v>
                </c:pt>
                <c:pt idx="5340">
                  <c:v>2.8469999999999999E-2</c:v>
                </c:pt>
                <c:pt idx="5341">
                  <c:v>2.8469999999999999E-2</c:v>
                </c:pt>
                <c:pt idx="5342">
                  <c:v>2.8469999999999999E-2</c:v>
                </c:pt>
                <c:pt idx="5343">
                  <c:v>2.8469999999999999E-2</c:v>
                </c:pt>
                <c:pt idx="5344">
                  <c:v>2.8469999999999999E-2</c:v>
                </c:pt>
                <c:pt idx="5345">
                  <c:v>2.8469999999999999E-2</c:v>
                </c:pt>
                <c:pt idx="5346">
                  <c:v>2.8469999999999999E-2</c:v>
                </c:pt>
                <c:pt idx="5347">
                  <c:v>2.8469999999999999E-2</c:v>
                </c:pt>
                <c:pt idx="5348">
                  <c:v>2.8469999999999999E-2</c:v>
                </c:pt>
                <c:pt idx="5349">
                  <c:v>2.8420000000000001E-2</c:v>
                </c:pt>
                <c:pt idx="5350">
                  <c:v>2.8420000000000001E-2</c:v>
                </c:pt>
                <c:pt idx="5351">
                  <c:v>2.8420000000000001E-2</c:v>
                </c:pt>
                <c:pt idx="5352">
                  <c:v>2.8420000000000001E-2</c:v>
                </c:pt>
                <c:pt idx="5353">
                  <c:v>2.8420000000000001E-2</c:v>
                </c:pt>
                <c:pt idx="5354">
                  <c:v>2.8420000000000001E-2</c:v>
                </c:pt>
                <c:pt idx="5355">
                  <c:v>2.8420000000000001E-2</c:v>
                </c:pt>
                <c:pt idx="5356">
                  <c:v>2.8420000000000001E-2</c:v>
                </c:pt>
                <c:pt idx="5357">
                  <c:v>2.8420000000000001E-2</c:v>
                </c:pt>
                <c:pt idx="5358">
                  <c:v>2.8420000000000001E-2</c:v>
                </c:pt>
                <c:pt idx="5359">
                  <c:v>2.836E-2</c:v>
                </c:pt>
                <c:pt idx="5360">
                  <c:v>2.836E-2</c:v>
                </c:pt>
                <c:pt idx="5361">
                  <c:v>2.836E-2</c:v>
                </c:pt>
                <c:pt idx="5362">
                  <c:v>2.836E-2</c:v>
                </c:pt>
                <c:pt idx="5363">
                  <c:v>2.836E-2</c:v>
                </c:pt>
                <c:pt idx="5364">
                  <c:v>2.836E-2</c:v>
                </c:pt>
                <c:pt idx="5365">
                  <c:v>2.836E-2</c:v>
                </c:pt>
                <c:pt idx="5366">
                  <c:v>2.836E-2</c:v>
                </c:pt>
                <c:pt idx="5367">
                  <c:v>2.8309999999999998E-2</c:v>
                </c:pt>
                <c:pt idx="5368">
                  <c:v>2.8309999999999998E-2</c:v>
                </c:pt>
                <c:pt idx="5369">
                  <c:v>2.8309999999999998E-2</c:v>
                </c:pt>
                <c:pt idx="5370">
                  <c:v>2.8309999999999998E-2</c:v>
                </c:pt>
                <c:pt idx="5371">
                  <c:v>2.8309999999999998E-2</c:v>
                </c:pt>
                <c:pt idx="5372">
                  <c:v>2.8309999999999998E-2</c:v>
                </c:pt>
                <c:pt idx="5373">
                  <c:v>2.8309999999999998E-2</c:v>
                </c:pt>
                <c:pt idx="5374">
                  <c:v>2.826E-2</c:v>
                </c:pt>
                <c:pt idx="5375">
                  <c:v>2.826E-2</c:v>
                </c:pt>
                <c:pt idx="5376">
                  <c:v>2.826E-2</c:v>
                </c:pt>
                <c:pt idx="5377">
                  <c:v>2.826E-2</c:v>
                </c:pt>
                <c:pt idx="5378">
                  <c:v>2.826E-2</c:v>
                </c:pt>
                <c:pt idx="5379">
                  <c:v>2.826E-2</c:v>
                </c:pt>
                <c:pt idx="5380">
                  <c:v>2.8199999999999999E-2</c:v>
                </c:pt>
                <c:pt idx="5381">
                  <c:v>2.8199999999999999E-2</c:v>
                </c:pt>
                <c:pt idx="5382">
                  <c:v>2.8199999999999999E-2</c:v>
                </c:pt>
                <c:pt idx="5383">
                  <c:v>2.8199999999999999E-2</c:v>
                </c:pt>
                <c:pt idx="5384">
                  <c:v>2.8199999999999999E-2</c:v>
                </c:pt>
                <c:pt idx="5385">
                  <c:v>2.8199999999999999E-2</c:v>
                </c:pt>
                <c:pt idx="5386">
                  <c:v>2.8199999999999999E-2</c:v>
                </c:pt>
                <c:pt idx="5387">
                  <c:v>2.8150000000000001E-2</c:v>
                </c:pt>
                <c:pt idx="5388">
                  <c:v>2.8150000000000001E-2</c:v>
                </c:pt>
                <c:pt idx="5389">
                  <c:v>2.8150000000000001E-2</c:v>
                </c:pt>
                <c:pt idx="5390">
                  <c:v>2.8150000000000001E-2</c:v>
                </c:pt>
                <c:pt idx="5391">
                  <c:v>2.8150000000000001E-2</c:v>
                </c:pt>
                <c:pt idx="5392">
                  <c:v>2.8150000000000001E-2</c:v>
                </c:pt>
                <c:pt idx="5393">
                  <c:v>2.809E-2</c:v>
                </c:pt>
                <c:pt idx="5394">
                  <c:v>2.809E-2</c:v>
                </c:pt>
                <c:pt idx="5395">
                  <c:v>2.809E-2</c:v>
                </c:pt>
                <c:pt idx="5396">
                  <c:v>2.809E-2</c:v>
                </c:pt>
                <c:pt idx="5397">
                  <c:v>2.809E-2</c:v>
                </c:pt>
                <c:pt idx="5398">
                  <c:v>2.809E-2</c:v>
                </c:pt>
                <c:pt idx="5399">
                  <c:v>2.809E-2</c:v>
                </c:pt>
                <c:pt idx="5400">
                  <c:v>2.8039999999999999E-2</c:v>
                </c:pt>
                <c:pt idx="5401">
                  <c:v>2.8039999999999999E-2</c:v>
                </c:pt>
                <c:pt idx="5402">
                  <c:v>2.8039999999999999E-2</c:v>
                </c:pt>
                <c:pt idx="5403">
                  <c:v>2.8039999999999999E-2</c:v>
                </c:pt>
                <c:pt idx="5404">
                  <c:v>2.8039999999999999E-2</c:v>
                </c:pt>
                <c:pt idx="5405">
                  <c:v>2.8039999999999999E-2</c:v>
                </c:pt>
                <c:pt idx="5406">
                  <c:v>2.8039999999999999E-2</c:v>
                </c:pt>
                <c:pt idx="5407">
                  <c:v>2.7980000000000001E-2</c:v>
                </c:pt>
                <c:pt idx="5408">
                  <c:v>2.7980000000000001E-2</c:v>
                </c:pt>
                <c:pt idx="5409">
                  <c:v>2.7980000000000001E-2</c:v>
                </c:pt>
                <c:pt idx="5410">
                  <c:v>2.7980000000000001E-2</c:v>
                </c:pt>
                <c:pt idx="5411">
                  <c:v>2.7980000000000001E-2</c:v>
                </c:pt>
                <c:pt idx="5412">
                  <c:v>2.7980000000000001E-2</c:v>
                </c:pt>
                <c:pt idx="5413">
                  <c:v>2.7980000000000001E-2</c:v>
                </c:pt>
                <c:pt idx="5414">
                  <c:v>2.7980000000000001E-2</c:v>
                </c:pt>
                <c:pt idx="5415">
                  <c:v>2.7980000000000001E-2</c:v>
                </c:pt>
                <c:pt idx="5416">
                  <c:v>2.7980000000000001E-2</c:v>
                </c:pt>
                <c:pt idx="5417">
                  <c:v>2.793E-2</c:v>
                </c:pt>
                <c:pt idx="5418">
                  <c:v>2.793E-2</c:v>
                </c:pt>
                <c:pt idx="5419">
                  <c:v>2.793E-2</c:v>
                </c:pt>
                <c:pt idx="5420">
                  <c:v>2.793E-2</c:v>
                </c:pt>
                <c:pt idx="5421">
                  <c:v>2.793E-2</c:v>
                </c:pt>
                <c:pt idx="5422">
                  <c:v>2.793E-2</c:v>
                </c:pt>
                <c:pt idx="5423">
                  <c:v>2.793E-2</c:v>
                </c:pt>
                <c:pt idx="5424">
                  <c:v>2.793E-2</c:v>
                </c:pt>
                <c:pt idx="5425">
                  <c:v>2.793E-2</c:v>
                </c:pt>
                <c:pt idx="5426">
                  <c:v>2.793E-2</c:v>
                </c:pt>
                <c:pt idx="5427">
                  <c:v>2.793E-2</c:v>
                </c:pt>
                <c:pt idx="5428">
                  <c:v>2.793E-2</c:v>
                </c:pt>
                <c:pt idx="5429">
                  <c:v>2.793E-2</c:v>
                </c:pt>
                <c:pt idx="5430">
                  <c:v>2.793E-2</c:v>
                </c:pt>
                <c:pt idx="5431">
                  <c:v>2.793E-2</c:v>
                </c:pt>
                <c:pt idx="5432">
                  <c:v>2.793E-2</c:v>
                </c:pt>
                <c:pt idx="5433">
                  <c:v>2.793E-2</c:v>
                </c:pt>
                <c:pt idx="5434">
                  <c:v>2.793E-2</c:v>
                </c:pt>
                <c:pt idx="5435">
                  <c:v>2.793E-2</c:v>
                </c:pt>
                <c:pt idx="5436">
                  <c:v>2.793E-2</c:v>
                </c:pt>
                <c:pt idx="5437">
                  <c:v>2.793E-2</c:v>
                </c:pt>
                <c:pt idx="5438">
                  <c:v>2.793E-2</c:v>
                </c:pt>
                <c:pt idx="5439">
                  <c:v>2.793E-2</c:v>
                </c:pt>
                <c:pt idx="5440">
                  <c:v>2.7869999999999999E-2</c:v>
                </c:pt>
                <c:pt idx="5441">
                  <c:v>2.793E-2</c:v>
                </c:pt>
                <c:pt idx="5442">
                  <c:v>2.793E-2</c:v>
                </c:pt>
                <c:pt idx="5443">
                  <c:v>2.793E-2</c:v>
                </c:pt>
                <c:pt idx="5444">
                  <c:v>2.793E-2</c:v>
                </c:pt>
                <c:pt idx="5445">
                  <c:v>2.793E-2</c:v>
                </c:pt>
                <c:pt idx="5446">
                  <c:v>2.793E-2</c:v>
                </c:pt>
                <c:pt idx="5447">
                  <c:v>2.793E-2</c:v>
                </c:pt>
                <c:pt idx="5448">
                  <c:v>2.793E-2</c:v>
                </c:pt>
                <c:pt idx="5449">
                  <c:v>2.793E-2</c:v>
                </c:pt>
                <c:pt idx="5450">
                  <c:v>2.793E-2</c:v>
                </c:pt>
                <c:pt idx="5451">
                  <c:v>2.793E-2</c:v>
                </c:pt>
                <c:pt idx="5452">
                  <c:v>2.793E-2</c:v>
                </c:pt>
                <c:pt idx="5453">
                  <c:v>2.793E-2</c:v>
                </c:pt>
                <c:pt idx="5454">
                  <c:v>2.793E-2</c:v>
                </c:pt>
                <c:pt idx="5455">
                  <c:v>2.793E-2</c:v>
                </c:pt>
                <c:pt idx="5456">
                  <c:v>2.7980000000000001E-2</c:v>
                </c:pt>
                <c:pt idx="5457">
                  <c:v>2.7980000000000001E-2</c:v>
                </c:pt>
                <c:pt idx="5458">
                  <c:v>2.7980000000000001E-2</c:v>
                </c:pt>
                <c:pt idx="5459">
                  <c:v>2.7980000000000001E-2</c:v>
                </c:pt>
                <c:pt idx="5460">
                  <c:v>2.7980000000000001E-2</c:v>
                </c:pt>
                <c:pt idx="5461">
                  <c:v>2.7980000000000001E-2</c:v>
                </c:pt>
                <c:pt idx="5462">
                  <c:v>2.7980000000000001E-2</c:v>
                </c:pt>
                <c:pt idx="5463">
                  <c:v>2.8039999999999999E-2</c:v>
                </c:pt>
                <c:pt idx="5464">
                  <c:v>2.8039999999999999E-2</c:v>
                </c:pt>
                <c:pt idx="5465">
                  <c:v>2.8039999999999999E-2</c:v>
                </c:pt>
                <c:pt idx="5466">
                  <c:v>2.8039999999999999E-2</c:v>
                </c:pt>
                <c:pt idx="5467">
                  <c:v>2.8039999999999999E-2</c:v>
                </c:pt>
                <c:pt idx="5468">
                  <c:v>2.8039999999999999E-2</c:v>
                </c:pt>
                <c:pt idx="5469">
                  <c:v>2.809E-2</c:v>
                </c:pt>
                <c:pt idx="5470">
                  <c:v>2.809E-2</c:v>
                </c:pt>
                <c:pt idx="5471">
                  <c:v>2.809E-2</c:v>
                </c:pt>
                <c:pt idx="5472">
                  <c:v>2.809E-2</c:v>
                </c:pt>
                <c:pt idx="5473">
                  <c:v>2.809E-2</c:v>
                </c:pt>
                <c:pt idx="5474">
                  <c:v>2.8150000000000001E-2</c:v>
                </c:pt>
                <c:pt idx="5475">
                  <c:v>2.8150000000000001E-2</c:v>
                </c:pt>
                <c:pt idx="5476">
                  <c:v>2.8150000000000001E-2</c:v>
                </c:pt>
                <c:pt idx="5477">
                  <c:v>2.8150000000000001E-2</c:v>
                </c:pt>
                <c:pt idx="5478">
                  <c:v>2.8199999999999999E-2</c:v>
                </c:pt>
                <c:pt idx="5479">
                  <c:v>2.8199999999999999E-2</c:v>
                </c:pt>
                <c:pt idx="5480">
                  <c:v>2.8199999999999999E-2</c:v>
                </c:pt>
                <c:pt idx="5481">
                  <c:v>2.8199999999999999E-2</c:v>
                </c:pt>
                <c:pt idx="5482">
                  <c:v>2.826E-2</c:v>
                </c:pt>
                <c:pt idx="5483">
                  <c:v>2.826E-2</c:v>
                </c:pt>
                <c:pt idx="5484">
                  <c:v>2.826E-2</c:v>
                </c:pt>
                <c:pt idx="5485">
                  <c:v>2.826E-2</c:v>
                </c:pt>
                <c:pt idx="5486">
                  <c:v>2.8309999999999998E-2</c:v>
                </c:pt>
                <c:pt idx="5487">
                  <c:v>2.8309999999999998E-2</c:v>
                </c:pt>
                <c:pt idx="5488">
                  <c:v>2.8309999999999998E-2</c:v>
                </c:pt>
                <c:pt idx="5489">
                  <c:v>2.836E-2</c:v>
                </c:pt>
                <c:pt idx="5490">
                  <c:v>2.836E-2</c:v>
                </c:pt>
                <c:pt idx="5491">
                  <c:v>2.836E-2</c:v>
                </c:pt>
                <c:pt idx="5492">
                  <c:v>2.8420000000000001E-2</c:v>
                </c:pt>
                <c:pt idx="5493">
                  <c:v>2.8420000000000001E-2</c:v>
                </c:pt>
                <c:pt idx="5494">
                  <c:v>2.8420000000000001E-2</c:v>
                </c:pt>
                <c:pt idx="5495">
                  <c:v>2.8469999999999999E-2</c:v>
                </c:pt>
                <c:pt idx="5496">
                  <c:v>2.8469999999999999E-2</c:v>
                </c:pt>
                <c:pt idx="5497">
                  <c:v>2.853E-2</c:v>
                </c:pt>
                <c:pt idx="5498">
                  <c:v>2.853E-2</c:v>
                </c:pt>
                <c:pt idx="5499">
                  <c:v>2.853E-2</c:v>
                </c:pt>
                <c:pt idx="5500">
                  <c:v>2.8580000000000001E-2</c:v>
                </c:pt>
                <c:pt idx="5501">
                  <c:v>2.8580000000000001E-2</c:v>
                </c:pt>
                <c:pt idx="5502">
                  <c:v>2.8580000000000001E-2</c:v>
                </c:pt>
                <c:pt idx="5503">
                  <c:v>2.8639999999999999E-2</c:v>
                </c:pt>
                <c:pt idx="5504">
                  <c:v>2.8639999999999999E-2</c:v>
                </c:pt>
                <c:pt idx="5505">
                  <c:v>2.869E-2</c:v>
                </c:pt>
                <c:pt idx="5506">
                  <c:v>2.869E-2</c:v>
                </c:pt>
                <c:pt idx="5507">
                  <c:v>2.869E-2</c:v>
                </c:pt>
                <c:pt idx="5508">
                  <c:v>2.8750000000000001E-2</c:v>
                </c:pt>
                <c:pt idx="5509">
                  <c:v>2.8750000000000001E-2</c:v>
                </c:pt>
                <c:pt idx="5510">
                  <c:v>2.8799999999999999E-2</c:v>
                </c:pt>
                <c:pt idx="5511">
                  <c:v>2.8799999999999999E-2</c:v>
                </c:pt>
                <c:pt idx="5512">
                  <c:v>2.8850000000000001E-2</c:v>
                </c:pt>
                <c:pt idx="5513">
                  <c:v>2.8850000000000001E-2</c:v>
                </c:pt>
                <c:pt idx="5514">
                  <c:v>2.8910000000000002E-2</c:v>
                </c:pt>
                <c:pt idx="5515">
                  <c:v>2.8910000000000002E-2</c:v>
                </c:pt>
                <c:pt idx="5516">
                  <c:v>2.896E-2</c:v>
                </c:pt>
                <c:pt idx="5517">
                  <c:v>2.896E-2</c:v>
                </c:pt>
                <c:pt idx="5518">
                  <c:v>2.9020000000000001E-2</c:v>
                </c:pt>
                <c:pt idx="5519">
                  <c:v>2.9020000000000001E-2</c:v>
                </c:pt>
                <c:pt idx="5520">
                  <c:v>2.9069999999999999E-2</c:v>
                </c:pt>
                <c:pt idx="5521">
                  <c:v>2.9069999999999999E-2</c:v>
                </c:pt>
                <c:pt idx="5522">
                  <c:v>2.913E-2</c:v>
                </c:pt>
                <c:pt idx="5523">
                  <c:v>2.913E-2</c:v>
                </c:pt>
                <c:pt idx="5524">
                  <c:v>2.9180000000000001E-2</c:v>
                </c:pt>
                <c:pt idx="5525">
                  <c:v>2.9180000000000001E-2</c:v>
                </c:pt>
                <c:pt idx="5526">
                  <c:v>2.9239999999999999E-2</c:v>
                </c:pt>
                <c:pt idx="5527">
                  <c:v>2.9239999999999999E-2</c:v>
                </c:pt>
                <c:pt idx="5528">
                  <c:v>2.929E-2</c:v>
                </c:pt>
                <c:pt idx="5529">
                  <c:v>2.929E-2</c:v>
                </c:pt>
                <c:pt idx="5530">
                  <c:v>2.9340000000000001E-2</c:v>
                </c:pt>
                <c:pt idx="5531">
                  <c:v>2.9340000000000001E-2</c:v>
                </c:pt>
                <c:pt idx="5532">
                  <c:v>2.9399999999999999E-2</c:v>
                </c:pt>
                <c:pt idx="5533">
                  <c:v>2.9399999999999999E-2</c:v>
                </c:pt>
                <c:pt idx="5534">
                  <c:v>2.945E-2</c:v>
                </c:pt>
                <c:pt idx="5535">
                  <c:v>2.945E-2</c:v>
                </c:pt>
                <c:pt idx="5536">
                  <c:v>2.9510000000000002E-2</c:v>
                </c:pt>
                <c:pt idx="5537">
                  <c:v>2.9510000000000002E-2</c:v>
                </c:pt>
                <c:pt idx="5538">
                  <c:v>2.9559999999999999E-2</c:v>
                </c:pt>
                <c:pt idx="5539">
                  <c:v>2.9559999999999999E-2</c:v>
                </c:pt>
                <c:pt idx="5540">
                  <c:v>2.962E-2</c:v>
                </c:pt>
                <c:pt idx="5541">
                  <c:v>2.9669999999999998E-2</c:v>
                </c:pt>
                <c:pt idx="5542">
                  <c:v>2.9669999999999998E-2</c:v>
                </c:pt>
                <c:pt idx="5543">
                  <c:v>2.9729999999999999E-2</c:v>
                </c:pt>
                <c:pt idx="5544">
                  <c:v>2.9729999999999999E-2</c:v>
                </c:pt>
                <c:pt idx="5545">
                  <c:v>2.9780000000000001E-2</c:v>
                </c:pt>
                <c:pt idx="5546">
                  <c:v>2.9780000000000001E-2</c:v>
                </c:pt>
                <c:pt idx="5547">
                  <c:v>2.9829999999999999E-2</c:v>
                </c:pt>
                <c:pt idx="5548">
                  <c:v>2.9829999999999999E-2</c:v>
                </c:pt>
                <c:pt idx="5549">
                  <c:v>2.989E-2</c:v>
                </c:pt>
                <c:pt idx="5550">
                  <c:v>2.989E-2</c:v>
                </c:pt>
                <c:pt idx="5551">
                  <c:v>2.9940000000000001E-2</c:v>
                </c:pt>
                <c:pt idx="5552">
                  <c:v>2.9940000000000001E-2</c:v>
                </c:pt>
                <c:pt idx="5553">
                  <c:v>0.03</c:v>
                </c:pt>
                <c:pt idx="5554">
                  <c:v>0.03</c:v>
                </c:pt>
                <c:pt idx="5555">
                  <c:v>3.005E-2</c:v>
                </c:pt>
                <c:pt idx="5556">
                  <c:v>3.0110000000000001E-2</c:v>
                </c:pt>
                <c:pt idx="5557">
                  <c:v>3.0110000000000001E-2</c:v>
                </c:pt>
                <c:pt idx="5558">
                  <c:v>3.0159999999999999E-2</c:v>
                </c:pt>
                <c:pt idx="5559">
                  <c:v>3.0159999999999999E-2</c:v>
                </c:pt>
                <c:pt idx="5560">
                  <c:v>3.022E-2</c:v>
                </c:pt>
                <c:pt idx="5561">
                  <c:v>3.022E-2</c:v>
                </c:pt>
                <c:pt idx="5562">
                  <c:v>3.0269999999999998E-2</c:v>
                </c:pt>
                <c:pt idx="5563">
                  <c:v>3.0269999999999998E-2</c:v>
                </c:pt>
                <c:pt idx="5564">
                  <c:v>3.032E-2</c:v>
                </c:pt>
                <c:pt idx="5565">
                  <c:v>3.032E-2</c:v>
                </c:pt>
                <c:pt idx="5566">
                  <c:v>3.032E-2</c:v>
                </c:pt>
                <c:pt idx="5567">
                  <c:v>3.0380000000000001E-2</c:v>
                </c:pt>
                <c:pt idx="5568">
                  <c:v>3.0380000000000001E-2</c:v>
                </c:pt>
                <c:pt idx="5569">
                  <c:v>3.0429999999999999E-2</c:v>
                </c:pt>
                <c:pt idx="5570">
                  <c:v>3.0429999999999999E-2</c:v>
                </c:pt>
                <c:pt idx="5571">
                  <c:v>3.049E-2</c:v>
                </c:pt>
                <c:pt idx="5572">
                  <c:v>3.049E-2</c:v>
                </c:pt>
                <c:pt idx="5573">
                  <c:v>3.0540000000000001E-2</c:v>
                </c:pt>
                <c:pt idx="5574">
                  <c:v>3.0540000000000001E-2</c:v>
                </c:pt>
                <c:pt idx="5575">
                  <c:v>3.0599999999999999E-2</c:v>
                </c:pt>
                <c:pt idx="5576">
                  <c:v>3.0599999999999999E-2</c:v>
                </c:pt>
                <c:pt idx="5577">
                  <c:v>3.0599999999999999E-2</c:v>
                </c:pt>
                <c:pt idx="5578">
                  <c:v>3.065E-2</c:v>
                </c:pt>
                <c:pt idx="5579">
                  <c:v>3.065E-2</c:v>
                </c:pt>
                <c:pt idx="5580">
                  <c:v>3.065E-2</c:v>
                </c:pt>
                <c:pt idx="5581">
                  <c:v>3.0710000000000001E-2</c:v>
                </c:pt>
                <c:pt idx="5582">
                  <c:v>3.0710000000000001E-2</c:v>
                </c:pt>
                <c:pt idx="5583">
                  <c:v>3.0759999999999999E-2</c:v>
                </c:pt>
                <c:pt idx="5584">
                  <c:v>3.0759999999999999E-2</c:v>
                </c:pt>
                <c:pt idx="5585">
                  <c:v>3.0759999999999999E-2</c:v>
                </c:pt>
                <c:pt idx="5586">
                  <c:v>3.0810000000000001E-2</c:v>
                </c:pt>
                <c:pt idx="5587">
                  <c:v>3.0810000000000001E-2</c:v>
                </c:pt>
                <c:pt idx="5588">
                  <c:v>3.0810000000000001E-2</c:v>
                </c:pt>
                <c:pt idx="5589">
                  <c:v>3.0870000000000002E-2</c:v>
                </c:pt>
                <c:pt idx="5590">
                  <c:v>3.0870000000000002E-2</c:v>
                </c:pt>
                <c:pt idx="5591">
                  <c:v>3.0870000000000002E-2</c:v>
                </c:pt>
                <c:pt idx="5592">
                  <c:v>3.092E-2</c:v>
                </c:pt>
                <c:pt idx="5593">
                  <c:v>3.092E-2</c:v>
                </c:pt>
                <c:pt idx="5594">
                  <c:v>3.092E-2</c:v>
                </c:pt>
                <c:pt idx="5595">
                  <c:v>3.092E-2</c:v>
                </c:pt>
                <c:pt idx="5596">
                  <c:v>3.092E-2</c:v>
                </c:pt>
                <c:pt idx="5597">
                  <c:v>3.0980000000000001E-2</c:v>
                </c:pt>
                <c:pt idx="5598">
                  <c:v>3.0980000000000001E-2</c:v>
                </c:pt>
                <c:pt idx="5599">
                  <c:v>3.0980000000000001E-2</c:v>
                </c:pt>
                <c:pt idx="5600">
                  <c:v>3.0980000000000001E-2</c:v>
                </c:pt>
                <c:pt idx="5601">
                  <c:v>3.1029999999999999E-2</c:v>
                </c:pt>
                <c:pt idx="5602">
                  <c:v>3.1029999999999999E-2</c:v>
                </c:pt>
                <c:pt idx="5603">
                  <c:v>3.1029999999999999E-2</c:v>
                </c:pt>
                <c:pt idx="5604">
                  <c:v>3.1029999999999999E-2</c:v>
                </c:pt>
                <c:pt idx="5605">
                  <c:v>3.1029999999999999E-2</c:v>
                </c:pt>
                <c:pt idx="5606">
                  <c:v>3.1029999999999999E-2</c:v>
                </c:pt>
                <c:pt idx="5607">
                  <c:v>3.109E-2</c:v>
                </c:pt>
                <c:pt idx="5608">
                  <c:v>3.109E-2</c:v>
                </c:pt>
                <c:pt idx="5609">
                  <c:v>3.109E-2</c:v>
                </c:pt>
                <c:pt idx="5610">
                  <c:v>3.109E-2</c:v>
                </c:pt>
                <c:pt idx="5611">
                  <c:v>3.109E-2</c:v>
                </c:pt>
                <c:pt idx="5612">
                  <c:v>3.109E-2</c:v>
                </c:pt>
                <c:pt idx="5613">
                  <c:v>3.109E-2</c:v>
                </c:pt>
                <c:pt idx="5614">
                  <c:v>3.109E-2</c:v>
                </c:pt>
                <c:pt idx="5615">
                  <c:v>3.109E-2</c:v>
                </c:pt>
                <c:pt idx="5616">
                  <c:v>3.109E-2</c:v>
                </c:pt>
                <c:pt idx="5617">
                  <c:v>3.109E-2</c:v>
                </c:pt>
                <c:pt idx="5618">
                  <c:v>3.109E-2</c:v>
                </c:pt>
                <c:pt idx="5619">
                  <c:v>3.109E-2</c:v>
                </c:pt>
                <c:pt idx="5620">
                  <c:v>3.109E-2</c:v>
                </c:pt>
                <c:pt idx="5621">
                  <c:v>3.1140000000000001E-2</c:v>
                </c:pt>
                <c:pt idx="5622">
                  <c:v>3.1140000000000001E-2</c:v>
                </c:pt>
                <c:pt idx="5623">
                  <c:v>3.1140000000000001E-2</c:v>
                </c:pt>
                <c:pt idx="5624">
                  <c:v>3.1140000000000001E-2</c:v>
                </c:pt>
                <c:pt idx="5625">
                  <c:v>3.109E-2</c:v>
                </c:pt>
                <c:pt idx="5626">
                  <c:v>3.109E-2</c:v>
                </c:pt>
                <c:pt idx="5627">
                  <c:v>3.109E-2</c:v>
                </c:pt>
                <c:pt idx="5628">
                  <c:v>3.109E-2</c:v>
                </c:pt>
                <c:pt idx="5629">
                  <c:v>3.109E-2</c:v>
                </c:pt>
                <c:pt idx="5630">
                  <c:v>3.109E-2</c:v>
                </c:pt>
                <c:pt idx="5631">
                  <c:v>3.109E-2</c:v>
                </c:pt>
                <c:pt idx="5632">
                  <c:v>3.109E-2</c:v>
                </c:pt>
                <c:pt idx="5633">
                  <c:v>3.109E-2</c:v>
                </c:pt>
                <c:pt idx="5634">
                  <c:v>3.109E-2</c:v>
                </c:pt>
                <c:pt idx="5635">
                  <c:v>3.109E-2</c:v>
                </c:pt>
                <c:pt idx="5636">
                  <c:v>3.109E-2</c:v>
                </c:pt>
                <c:pt idx="5637">
                  <c:v>3.109E-2</c:v>
                </c:pt>
                <c:pt idx="5638">
                  <c:v>3.109E-2</c:v>
                </c:pt>
                <c:pt idx="5639">
                  <c:v>3.1029999999999999E-2</c:v>
                </c:pt>
                <c:pt idx="5640">
                  <c:v>3.1029999999999999E-2</c:v>
                </c:pt>
                <c:pt idx="5641">
                  <c:v>3.1029999999999999E-2</c:v>
                </c:pt>
                <c:pt idx="5642">
                  <c:v>3.1029999999999999E-2</c:v>
                </c:pt>
                <c:pt idx="5643">
                  <c:v>3.1029999999999999E-2</c:v>
                </c:pt>
                <c:pt idx="5644">
                  <c:v>3.1029999999999999E-2</c:v>
                </c:pt>
                <c:pt idx="5645">
                  <c:v>3.1029999999999999E-2</c:v>
                </c:pt>
                <c:pt idx="5646">
                  <c:v>3.0980000000000001E-2</c:v>
                </c:pt>
                <c:pt idx="5647">
                  <c:v>3.0980000000000001E-2</c:v>
                </c:pt>
                <c:pt idx="5648">
                  <c:v>3.0980000000000001E-2</c:v>
                </c:pt>
                <c:pt idx="5649">
                  <c:v>3.0980000000000001E-2</c:v>
                </c:pt>
                <c:pt idx="5650">
                  <c:v>3.0980000000000001E-2</c:v>
                </c:pt>
                <c:pt idx="5651">
                  <c:v>3.0980000000000001E-2</c:v>
                </c:pt>
                <c:pt idx="5652">
                  <c:v>3.0980000000000001E-2</c:v>
                </c:pt>
                <c:pt idx="5653">
                  <c:v>3.092E-2</c:v>
                </c:pt>
                <c:pt idx="5654">
                  <c:v>3.092E-2</c:v>
                </c:pt>
                <c:pt idx="5655">
                  <c:v>3.092E-2</c:v>
                </c:pt>
                <c:pt idx="5656">
                  <c:v>3.092E-2</c:v>
                </c:pt>
                <c:pt idx="5657">
                  <c:v>3.092E-2</c:v>
                </c:pt>
                <c:pt idx="5658">
                  <c:v>3.092E-2</c:v>
                </c:pt>
                <c:pt idx="5659">
                  <c:v>3.0870000000000002E-2</c:v>
                </c:pt>
                <c:pt idx="5660">
                  <c:v>3.0870000000000002E-2</c:v>
                </c:pt>
                <c:pt idx="5661">
                  <c:v>3.0870000000000002E-2</c:v>
                </c:pt>
                <c:pt idx="5662">
                  <c:v>3.0870000000000002E-2</c:v>
                </c:pt>
                <c:pt idx="5663">
                  <c:v>3.0870000000000002E-2</c:v>
                </c:pt>
                <c:pt idx="5664">
                  <c:v>3.0810000000000001E-2</c:v>
                </c:pt>
                <c:pt idx="5665">
                  <c:v>3.0810000000000001E-2</c:v>
                </c:pt>
                <c:pt idx="5666">
                  <c:v>3.0810000000000001E-2</c:v>
                </c:pt>
                <c:pt idx="5667">
                  <c:v>3.0810000000000001E-2</c:v>
                </c:pt>
                <c:pt idx="5668">
                  <c:v>3.0810000000000001E-2</c:v>
                </c:pt>
                <c:pt idx="5669">
                  <c:v>3.0810000000000001E-2</c:v>
                </c:pt>
                <c:pt idx="5670">
                  <c:v>3.0810000000000001E-2</c:v>
                </c:pt>
                <c:pt idx="5671">
                  <c:v>3.0759999999999999E-2</c:v>
                </c:pt>
                <c:pt idx="5672">
                  <c:v>3.0759999999999999E-2</c:v>
                </c:pt>
                <c:pt idx="5673">
                  <c:v>3.0759999999999999E-2</c:v>
                </c:pt>
                <c:pt idx="5674">
                  <c:v>3.0759999999999999E-2</c:v>
                </c:pt>
                <c:pt idx="5675">
                  <c:v>3.0759999999999999E-2</c:v>
                </c:pt>
                <c:pt idx="5676">
                  <c:v>3.0759999999999999E-2</c:v>
                </c:pt>
                <c:pt idx="5677">
                  <c:v>3.0759999999999999E-2</c:v>
                </c:pt>
                <c:pt idx="5678">
                  <c:v>3.0710000000000001E-2</c:v>
                </c:pt>
                <c:pt idx="5679">
                  <c:v>3.0710000000000001E-2</c:v>
                </c:pt>
                <c:pt idx="5680">
                  <c:v>3.0710000000000001E-2</c:v>
                </c:pt>
                <c:pt idx="5681">
                  <c:v>3.0710000000000001E-2</c:v>
                </c:pt>
                <c:pt idx="5682">
                  <c:v>3.0710000000000001E-2</c:v>
                </c:pt>
                <c:pt idx="5683">
                  <c:v>3.0710000000000001E-2</c:v>
                </c:pt>
                <c:pt idx="5684">
                  <c:v>3.0710000000000001E-2</c:v>
                </c:pt>
                <c:pt idx="5685">
                  <c:v>3.0710000000000001E-2</c:v>
                </c:pt>
                <c:pt idx="5686">
                  <c:v>3.0710000000000001E-2</c:v>
                </c:pt>
                <c:pt idx="5687">
                  <c:v>3.0710000000000001E-2</c:v>
                </c:pt>
                <c:pt idx="5688">
                  <c:v>3.0710000000000001E-2</c:v>
                </c:pt>
                <c:pt idx="5689">
                  <c:v>3.0710000000000001E-2</c:v>
                </c:pt>
                <c:pt idx="5690">
                  <c:v>3.065E-2</c:v>
                </c:pt>
                <c:pt idx="5691">
                  <c:v>3.065E-2</c:v>
                </c:pt>
                <c:pt idx="5692">
                  <c:v>3.065E-2</c:v>
                </c:pt>
                <c:pt idx="5693">
                  <c:v>3.065E-2</c:v>
                </c:pt>
                <c:pt idx="5694">
                  <c:v>3.065E-2</c:v>
                </c:pt>
                <c:pt idx="5695">
                  <c:v>3.065E-2</c:v>
                </c:pt>
                <c:pt idx="5696">
                  <c:v>3.065E-2</c:v>
                </c:pt>
                <c:pt idx="5697">
                  <c:v>3.065E-2</c:v>
                </c:pt>
                <c:pt idx="5698">
                  <c:v>3.065E-2</c:v>
                </c:pt>
                <c:pt idx="5699">
                  <c:v>3.065E-2</c:v>
                </c:pt>
                <c:pt idx="5700">
                  <c:v>3.065E-2</c:v>
                </c:pt>
                <c:pt idx="5701">
                  <c:v>3.065E-2</c:v>
                </c:pt>
                <c:pt idx="5702">
                  <c:v>3.065E-2</c:v>
                </c:pt>
                <c:pt idx="5703">
                  <c:v>3.065E-2</c:v>
                </c:pt>
                <c:pt idx="5704">
                  <c:v>3.065E-2</c:v>
                </c:pt>
                <c:pt idx="5705">
                  <c:v>3.065E-2</c:v>
                </c:pt>
                <c:pt idx="5706">
                  <c:v>3.065E-2</c:v>
                </c:pt>
                <c:pt idx="5707">
                  <c:v>3.065E-2</c:v>
                </c:pt>
                <c:pt idx="5708">
                  <c:v>3.0710000000000001E-2</c:v>
                </c:pt>
                <c:pt idx="5709">
                  <c:v>3.0710000000000001E-2</c:v>
                </c:pt>
                <c:pt idx="5710">
                  <c:v>3.0710000000000001E-2</c:v>
                </c:pt>
                <c:pt idx="5711">
                  <c:v>3.0710000000000001E-2</c:v>
                </c:pt>
                <c:pt idx="5712">
                  <c:v>3.0710000000000001E-2</c:v>
                </c:pt>
                <c:pt idx="5713">
                  <c:v>3.0710000000000001E-2</c:v>
                </c:pt>
                <c:pt idx="5714">
                  <c:v>3.0710000000000001E-2</c:v>
                </c:pt>
                <c:pt idx="5715">
                  <c:v>3.0710000000000001E-2</c:v>
                </c:pt>
                <c:pt idx="5716">
                  <c:v>3.0710000000000001E-2</c:v>
                </c:pt>
                <c:pt idx="5717">
                  <c:v>3.0710000000000001E-2</c:v>
                </c:pt>
                <c:pt idx="5718">
                  <c:v>3.0759999999999999E-2</c:v>
                </c:pt>
                <c:pt idx="5719">
                  <c:v>3.0759999999999999E-2</c:v>
                </c:pt>
                <c:pt idx="5720">
                  <c:v>3.0759999999999999E-2</c:v>
                </c:pt>
                <c:pt idx="5721">
                  <c:v>3.0759999999999999E-2</c:v>
                </c:pt>
                <c:pt idx="5722">
                  <c:v>3.0759999999999999E-2</c:v>
                </c:pt>
                <c:pt idx="5723">
                  <c:v>3.0759999999999999E-2</c:v>
                </c:pt>
                <c:pt idx="5724">
                  <c:v>3.0759999999999999E-2</c:v>
                </c:pt>
                <c:pt idx="5725">
                  <c:v>3.0810000000000001E-2</c:v>
                </c:pt>
                <c:pt idx="5726">
                  <c:v>3.0810000000000001E-2</c:v>
                </c:pt>
                <c:pt idx="5727">
                  <c:v>3.0810000000000001E-2</c:v>
                </c:pt>
                <c:pt idx="5728">
                  <c:v>3.0810000000000001E-2</c:v>
                </c:pt>
                <c:pt idx="5729">
                  <c:v>3.0810000000000001E-2</c:v>
                </c:pt>
                <c:pt idx="5730">
                  <c:v>3.0810000000000001E-2</c:v>
                </c:pt>
                <c:pt idx="5731">
                  <c:v>3.0870000000000002E-2</c:v>
                </c:pt>
                <c:pt idx="5732">
                  <c:v>3.0870000000000002E-2</c:v>
                </c:pt>
                <c:pt idx="5733">
                  <c:v>3.0870000000000002E-2</c:v>
                </c:pt>
                <c:pt idx="5734">
                  <c:v>3.0870000000000002E-2</c:v>
                </c:pt>
                <c:pt idx="5735">
                  <c:v>3.0870000000000002E-2</c:v>
                </c:pt>
                <c:pt idx="5736">
                  <c:v>3.092E-2</c:v>
                </c:pt>
                <c:pt idx="5737">
                  <c:v>3.092E-2</c:v>
                </c:pt>
                <c:pt idx="5738">
                  <c:v>3.092E-2</c:v>
                </c:pt>
                <c:pt idx="5739">
                  <c:v>3.092E-2</c:v>
                </c:pt>
                <c:pt idx="5740">
                  <c:v>3.092E-2</c:v>
                </c:pt>
                <c:pt idx="5741">
                  <c:v>3.0980000000000001E-2</c:v>
                </c:pt>
                <c:pt idx="5742">
                  <c:v>3.0980000000000001E-2</c:v>
                </c:pt>
                <c:pt idx="5743">
                  <c:v>3.0980000000000001E-2</c:v>
                </c:pt>
                <c:pt idx="5744">
                  <c:v>3.0980000000000001E-2</c:v>
                </c:pt>
                <c:pt idx="5745">
                  <c:v>3.1029999999999999E-2</c:v>
                </c:pt>
                <c:pt idx="5746">
                  <c:v>3.1029999999999999E-2</c:v>
                </c:pt>
                <c:pt idx="5747">
                  <c:v>3.1029999999999999E-2</c:v>
                </c:pt>
                <c:pt idx="5748">
                  <c:v>3.1029999999999999E-2</c:v>
                </c:pt>
                <c:pt idx="5749">
                  <c:v>3.1029999999999999E-2</c:v>
                </c:pt>
                <c:pt idx="5750">
                  <c:v>3.109E-2</c:v>
                </c:pt>
                <c:pt idx="5751">
                  <c:v>3.109E-2</c:v>
                </c:pt>
                <c:pt idx="5752">
                  <c:v>3.109E-2</c:v>
                </c:pt>
                <c:pt idx="5753">
                  <c:v>3.109E-2</c:v>
                </c:pt>
                <c:pt idx="5754">
                  <c:v>3.1140000000000001E-2</c:v>
                </c:pt>
                <c:pt idx="5755">
                  <c:v>3.1140000000000001E-2</c:v>
                </c:pt>
                <c:pt idx="5756">
                  <c:v>3.1140000000000001E-2</c:v>
                </c:pt>
                <c:pt idx="5757">
                  <c:v>3.1140000000000001E-2</c:v>
                </c:pt>
                <c:pt idx="5758">
                  <c:v>3.1199999999999999E-2</c:v>
                </c:pt>
                <c:pt idx="5759">
                  <c:v>3.1199999999999999E-2</c:v>
                </c:pt>
                <c:pt idx="5760">
                  <c:v>3.1199999999999999E-2</c:v>
                </c:pt>
                <c:pt idx="5761">
                  <c:v>3.1199999999999999E-2</c:v>
                </c:pt>
                <c:pt idx="5762">
                  <c:v>3.1199999999999999E-2</c:v>
                </c:pt>
                <c:pt idx="5763">
                  <c:v>3.125E-2</c:v>
                </c:pt>
                <c:pt idx="5764">
                  <c:v>3.125E-2</c:v>
                </c:pt>
                <c:pt idx="5765">
                  <c:v>3.125E-2</c:v>
                </c:pt>
                <c:pt idx="5766">
                  <c:v>3.125E-2</c:v>
                </c:pt>
                <c:pt idx="5767">
                  <c:v>3.125E-2</c:v>
                </c:pt>
                <c:pt idx="5768">
                  <c:v>3.1300000000000001E-2</c:v>
                </c:pt>
                <c:pt idx="5769">
                  <c:v>3.1300000000000001E-2</c:v>
                </c:pt>
                <c:pt idx="5770">
                  <c:v>3.1300000000000001E-2</c:v>
                </c:pt>
                <c:pt idx="5771">
                  <c:v>3.1300000000000001E-2</c:v>
                </c:pt>
                <c:pt idx="5772">
                  <c:v>3.1300000000000001E-2</c:v>
                </c:pt>
                <c:pt idx="5773">
                  <c:v>3.1359999999999999E-2</c:v>
                </c:pt>
                <c:pt idx="5774">
                  <c:v>3.1359999999999999E-2</c:v>
                </c:pt>
                <c:pt idx="5775">
                  <c:v>3.1359999999999999E-2</c:v>
                </c:pt>
                <c:pt idx="5776">
                  <c:v>3.1359999999999999E-2</c:v>
                </c:pt>
                <c:pt idx="5777">
                  <c:v>3.1359999999999999E-2</c:v>
                </c:pt>
                <c:pt idx="5778">
                  <c:v>3.1359999999999999E-2</c:v>
                </c:pt>
                <c:pt idx="5779">
                  <c:v>3.141E-2</c:v>
                </c:pt>
                <c:pt idx="5780">
                  <c:v>3.141E-2</c:v>
                </c:pt>
                <c:pt idx="5781">
                  <c:v>3.141E-2</c:v>
                </c:pt>
                <c:pt idx="5782">
                  <c:v>3.141E-2</c:v>
                </c:pt>
                <c:pt idx="5783">
                  <c:v>3.141E-2</c:v>
                </c:pt>
                <c:pt idx="5784">
                  <c:v>3.141E-2</c:v>
                </c:pt>
                <c:pt idx="5785">
                  <c:v>3.141E-2</c:v>
                </c:pt>
                <c:pt idx="5786">
                  <c:v>3.1469999999999998E-2</c:v>
                </c:pt>
                <c:pt idx="5787">
                  <c:v>3.1469999999999998E-2</c:v>
                </c:pt>
                <c:pt idx="5788">
                  <c:v>3.1469999999999998E-2</c:v>
                </c:pt>
                <c:pt idx="5789">
                  <c:v>3.1469999999999998E-2</c:v>
                </c:pt>
                <c:pt idx="5790">
                  <c:v>3.1469999999999998E-2</c:v>
                </c:pt>
                <c:pt idx="5791">
                  <c:v>3.1469999999999998E-2</c:v>
                </c:pt>
                <c:pt idx="5792">
                  <c:v>3.1469999999999998E-2</c:v>
                </c:pt>
                <c:pt idx="5793">
                  <c:v>3.1469999999999998E-2</c:v>
                </c:pt>
                <c:pt idx="5794">
                  <c:v>3.1469999999999998E-2</c:v>
                </c:pt>
                <c:pt idx="5795">
                  <c:v>3.1469999999999998E-2</c:v>
                </c:pt>
                <c:pt idx="5796">
                  <c:v>3.1469999999999998E-2</c:v>
                </c:pt>
                <c:pt idx="5797">
                  <c:v>3.1469999999999998E-2</c:v>
                </c:pt>
                <c:pt idx="5798">
                  <c:v>3.1519999999999999E-2</c:v>
                </c:pt>
                <c:pt idx="5799">
                  <c:v>3.1519999999999999E-2</c:v>
                </c:pt>
                <c:pt idx="5800">
                  <c:v>3.1519999999999999E-2</c:v>
                </c:pt>
                <c:pt idx="5801">
                  <c:v>3.1519999999999999E-2</c:v>
                </c:pt>
                <c:pt idx="5802">
                  <c:v>3.1519999999999999E-2</c:v>
                </c:pt>
                <c:pt idx="5803">
                  <c:v>3.1519999999999999E-2</c:v>
                </c:pt>
                <c:pt idx="5804">
                  <c:v>3.1519999999999999E-2</c:v>
                </c:pt>
                <c:pt idx="5805">
                  <c:v>3.1519999999999999E-2</c:v>
                </c:pt>
                <c:pt idx="5806">
                  <c:v>3.1519999999999999E-2</c:v>
                </c:pt>
                <c:pt idx="5807">
                  <c:v>3.1519999999999999E-2</c:v>
                </c:pt>
                <c:pt idx="5808">
                  <c:v>3.1519999999999999E-2</c:v>
                </c:pt>
                <c:pt idx="5809">
                  <c:v>3.1519999999999999E-2</c:v>
                </c:pt>
                <c:pt idx="5810">
                  <c:v>3.1519999999999999E-2</c:v>
                </c:pt>
                <c:pt idx="5811">
                  <c:v>3.1519999999999999E-2</c:v>
                </c:pt>
                <c:pt idx="5812">
                  <c:v>3.1519999999999999E-2</c:v>
                </c:pt>
                <c:pt idx="5813">
                  <c:v>3.1519999999999999E-2</c:v>
                </c:pt>
                <c:pt idx="5814">
                  <c:v>3.1519999999999999E-2</c:v>
                </c:pt>
                <c:pt idx="5815">
                  <c:v>3.1519999999999999E-2</c:v>
                </c:pt>
                <c:pt idx="5816">
                  <c:v>3.1469999999999998E-2</c:v>
                </c:pt>
                <c:pt idx="5817">
                  <c:v>3.1469999999999998E-2</c:v>
                </c:pt>
                <c:pt idx="5818">
                  <c:v>3.1469999999999998E-2</c:v>
                </c:pt>
                <c:pt idx="5819">
                  <c:v>3.1469999999999998E-2</c:v>
                </c:pt>
                <c:pt idx="5820">
                  <c:v>3.1469999999999998E-2</c:v>
                </c:pt>
                <c:pt idx="5821">
                  <c:v>3.1469999999999998E-2</c:v>
                </c:pt>
                <c:pt idx="5822">
                  <c:v>3.1469999999999998E-2</c:v>
                </c:pt>
                <c:pt idx="5823">
                  <c:v>3.1469999999999998E-2</c:v>
                </c:pt>
                <c:pt idx="5824">
                  <c:v>3.1469999999999998E-2</c:v>
                </c:pt>
                <c:pt idx="5825">
                  <c:v>3.1469999999999998E-2</c:v>
                </c:pt>
                <c:pt idx="5826">
                  <c:v>3.1469999999999998E-2</c:v>
                </c:pt>
                <c:pt idx="5827">
                  <c:v>3.1469999999999998E-2</c:v>
                </c:pt>
                <c:pt idx="5828">
                  <c:v>3.1469999999999998E-2</c:v>
                </c:pt>
                <c:pt idx="5829">
                  <c:v>3.1469999999999998E-2</c:v>
                </c:pt>
                <c:pt idx="5830">
                  <c:v>3.141E-2</c:v>
                </c:pt>
                <c:pt idx="5831">
                  <c:v>3.141E-2</c:v>
                </c:pt>
                <c:pt idx="5832">
                  <c:v>3.141E-2</c:v>
                </c:pt>
                <c:pt idx="5833">
                  <c:v>3.141E-2</c:v>
                </c:pt>
                <c:pt idx="5834">
                  <c:v>3.141E-2</c:v>
                </c:pt>
                <c:pt idx="5835">
                  <c:v>3.141E-2</c:v>
                </c:pt>
                <c:pt idx="5836">
                  <c:v>3.141E-2</c:v>
                </c:pt>
                <c:pt idx="5837">
                  <c:v>3.141E-2</c:v>
                </c:pt>
                <c:pt idx="5838">
                  <c:v>3.141E-2</c:v>
                </c:pt>
                <c:pt idx="5839">
                  <c:v>3.141E-2</c:v>
                </c:pt>
                <c:pt idx="5840">
                  <c:v>3.1359999999999999E-2</c:v>
                </c:pt>
                <c:pt idx="5841">
                  <c:v>3.1359999999999999E-2</c:v>
                </c:pt>
                <c:pt idx="5842">
                  <c:v>3.1359999999999999E-2</c:v>
                </c:pt>
                <c:pt idx="5843">
                  <c:v>3.1359999999999999E-2</c:v>
                </c:pt>
                <c:pt idx="5844">
                  <c:v>3.1359999999999999E-2</c:v>
                </c:pt>
                <c:pt idx="5845">
                  <c:v>3.1359999999999999E-2</c:v>
                </c:pt>
                <c:pt idx="5846">
                  <c:v>3.1359999999999999E-2</c:v>
                </c:pt>
                <c:pt idx="5847">
                  <c:v>3.1359999999999999E-2</c:v>
                </c:pt>
                <c:pt idx="5848">
                  <c:v>3.1300000000000001E-2</c:v>
                </c:pt>
                <c:pt idx="5849">
                  <c:v>3.1300000000000001E-2</c:v>
                </c:pt>
                <c:pt idx="5850">
                  <c:v>3.1300000000000001E-2</c:v>
                </c:pt>
                <c:pt idx="5851">
                  <c:v>3.1300000000000001E-2</c:v>
                </c:pt>
                <c:pt idx="5852">
                  <c:v>3.1300000000000001E-2</c:v>
                </c:pt>
                <c:pt idx="5853">
                  <c:v>3.1300000000000001E-2</c:v>
                </c:pt>
                <c:pt idx="5854">
                  <c:v>3.1300000000000001E-2</c:v>
                </c:pt>
                <c:pt idx="5855">
                  <c:v>3.1300000000000001E-2</c:v>
                </c:pt>
                <c:pt idx="5856">
                  <c:v>3.125E-2</c:v>
                </c:pt>
                <c:pt idx="5857">
                  <c:v>3.125E-2</c:v>
                </c:pt>
                <c:pt idx="5858">
                  <c:v>3.125E-2</c:v>
                </c:pt>
                <c:pt idx="5859">
                  <c:v>3.125E-2</c:v>
                </c:pt>
                <c:pt idx="5860">
                  <c:v>3.125E-2</c:v>
                </c:pt>
                <c:pt idx="5861">
                  <c:v>3.125E-2</c:v>
                </c:pt>
                <c:pt idx="5862">
                  <c:v>3.125E-2</c:v>
                </c:pt>
                <c:pt idx="5863">
                  <c:v>3.125E-2</c:v>
                </c:pt>
                <c:pt idx="5864">
                  <c:v>3.1199999999999999E-2</c:v>
                </c:pt>
                <c:pt idx="5865">
                  <c:v>3.1199999999999999E-2</c:v>
                </c:pt>
                <c:pt idx="5866">
                  <c:v>3.1199999999999999E-2</c:v>
                </c:pt>
                <c:pt idx="5867">
                  <c:v>3.1199999999999999E-2</c:v>
                </c:pt>
                <c:pt idx="5868">
                  <c:v>3.1199999999999999E-2</c:v>
                </c:pt>
                <c:pt idx="5869">
                  <c:v>3.1199999999999999E-2</c:v>
                </c:pt>
                <c:pt idx="5870">
                  <c:v>3.1199999999999999E-2</c:v>
                </c:pt>
                <c:pt idx="5871">
                  <c:v>3.1199999999999999E-2</c:v>
                </c:pt>
                <c:pt idx="5872">
                  <c:v>3.1140000000000001E-2</c:v>
                </c:pt>
                <c:pt idx="5873">
                  <c:v>3.1140000000000001E-2</c:v>
                </c:pt>
                <c:pt idx="5874">
                  <c:v>3.1140000000000001E-2</c:v>
                </c:pt>
                <c:pt idx="5875">
                  <c:v>3.1140000000000001E-2</c:v>
                </c:pt>
                <c:pt idx="5876">
                  <c:v>3.1140000000000001E-2</c:v>
                </c:pt>
                <c:pt idx="5877">
                  <c:v>3.1140000000000001E-2</c:v>
                </c:pt>
                <c:pt idx="5878">
                  <c:v>3.1140000000000001E-2</c:v>
                </c:pt>
                <c:pt idx="5879">
                  <c:v>3.1140000000000001E-2</c:v>
                </c:pt>
                <c:pt idx="5880">
                  <c:v>3.109E-2</c:v>
                </c:pt>
                <c:pt idx="5881">
                  <c:v>3.109E-2</c:v>
                </c:pt>
                <c:pt idx="5882">
                  <c:v>3.109E-2</c:v>
                </c:pt>
                <c:pt idx="5883">
                  <c:v>3.109E-2</c:v>
                </c:pt>
                <c:pt idx="5884">
                  <c:v>3.109E-2</c:v>
                </c:pt>
                <c:pt idx="5885">
                  <c:v>3.109E-2</c:v>
                </c:pt>
                <c:pt idx="5886">
                  <c:v>3.109E-2</c:v>
                </c:pt>
                <c:pt idx="5887">
                  <c:v>3.109E-2</c:v>
                </c:pt>
                <c:pt idx="5888">
                  <c:v>3.109E-2</c:v>
                </c:pt>
                <c:pt idx="5889">
                  <c:v>3.1029999999999999E-2</c:v>
                </c:pt>
                <c:pt idx="5890">
                  <c:v>3.1029999999999999E-2</c:v>
                </c:pt>
                <c:pt idx="5891">
                  <c:v>3.1029999999999999E-2</c:v>
                </c:pt>
                <c:pt idx="5892">
                  <c:v>3.1029999999999999E-2</c:v>
                </c:pt>
                <c:pt idx="5893">
                  <c:v>3.1029999999999999E-2</c:v>
                </c:pt>
                <c:pt idx="5894">
                  <c:v>3.1029999999999999E-2</c:v>
                </c:pt>
                <c:pt idx="5895">
                  <c:v>3.1029999999999999E-2</c:v>
                </c:pt>
                <c:pt idx="5896">
                  <c:v>3.1029999999999999E-2</c:v>
                </c:pt>
                <c:pt idx="5897">
                  <c:v>3.0980000000000001E-2</c:v>
                </c:pt>
                <c:pt idx="5898">
                  <c:v>3.0980000000000001E-2</c:v>
                </c:pt>
                <c:pt idx="5899">
                  <c:v>3.0980000000000001E-2</c:v>
                </c:pt>
                <c:pt idx="5900">
                  <c:v>3.0980000000000001E-2</c:v>
                </c:pt>
                <c:pt idx="5901">
                  <c:v>3.0980000000000001E-2</c:v>
                </c:pt>
                <c:pt idx="5902">
                  <c:v>3.0980000000000001E-2</c:v>
                </c:pt>
                <c:pt idx="5903">
                  <c:v>3.0980000000000001E-2</c:v>
                </c:pt>
                <c:pt idx="5904">
                  <c:v>3.0980000000000001E-2</c:v>
                </c:pt>
                <c:pt idx="5905">
                  <c:v>3.0980000000000001E-2</c:v>
                </c:pt>
                <c:pt idx="5906">
                  <c:v>3.092E-2</c:v>
                </c:pt>
                <c:pt idx="5907">
                  <c:v>3.092E-2</c:v>
                </c:pt>
                <c:pt idx="5908">
                  <c:v>3.092E-2</c:v>
                </c:pt>
                <c:pt idx="5909">
                  <c:v>3.092E-2</c:v>
                </c:pt>
                <c:pt idx="5910">
                  <c:v>3.092E-2</c:v>
                </c:pt>
                <c:pt idx="5911">
                  <c:v>3.092E-2</c:v>
                </c:pt>
                <c:pt idx="5912">
                  <c:v>3.092E-2</c:v>
                </c:pt>
                <c:pt idx="5913">
                  <c:v>3.0870000000000002E-2</c:v>
                </c:pt>
                <c:pt idx="5914">
                  <c:v>3.0870000000000002E-2</c:v>
                </c:pt>
                <c:pt idx="5915">
                  <c:v>3.0870000000000002E-2</c:v>
                </c:pt>
                <c:pt idx="5916">
                  <c:v>3.0870000000000002E-2</c:v>
                </c:pt>
                <c:pt idx="5917">
                  <c:v>3.0870000000000002E-2</c:v>
                </c:pt>
                <c:pt idx="5918">
                  <c:v>3.0870000000000002E-2</c:v>
                </c:pt>
                <c:pt idx="5919">
                  <c:v>3.0870000000000002E-2</c:v>
                </c:pt>
                <c:pt idx="5920">
                  <c:v>3.0810000000000001E-2</c:v>
                </c:pt>
                <c:pt idx="5921">
                  <c:v>3.0810000000000001E-2</c:v>
                </c:pt>
                <c:pt idx="5922">
                  <c:v>3.0810000000000001E-2</c:v>
                </c:pt>
                <c:pt idx="5923">
                  <c:v>3.0810000000000001E-2</c:v>
                </c:pt>
                <c:pt idx="5924">
                  <c:v>3.0810000000000001E-2</c:v>
                </c:pt>
                <c:pt idx="5925">
                  <c:v>3.0810000000000001E-2</c:v>
                </c:pt>
                <c:pt idx="5926">
                  <c:v>3.0759999999999999E-2</c:v>
                </c:pt>
                <c:pt idx="5927">
                  <c:v>3.0759999999999999E-2</c:v>
                </c:pt>
                <c:pt idx="5928">
                  <c:v>3.0759999999999999E-2</c:v>
                </c:pt>
                <c:pt idx="5929">
                  <c:v>3.0759999999999999E-2</c:v>
                </c:pt>
                <c:pt idx="5930">
                  <c:v>3.0759999999999999E-2</c:v>
                </c:pt>
                <c:pt idx="5931">
                  <c:v>3.0759999999999999E-2</c:v>
                </c:pt>
                <c:pt idx="5932">
                  <c:v>3.0710000000000001E-2</c:v>
                </c:pt>
                <c:pt idx="5933">
                  <c:v>3.0710000000000001E-2</c:v>
                </c:pt>
                <c:pt idx="5934">
                  <c:v>3.0710000000000001E-2</c:v>
                </c:pt>
                <c:pt idx="5935">
                  <c:v>3.0710000000000001E-2</c:v>
                </c:pt>
                <c:pt idx="5936">
                  <c:v>3.0710000000000001E-2</c:v>
                </c:pt>
                <c:pt idx="5937">
                  <c:v>3.0710000000000001E-2</c:v>
                </c:pt>
                <c:pt idx="5938">
                  <c:v>3.065E-2</c:v>
                </c:pt>
                <c:pt idx="5939">
                  <c:v>3.065E-2</c:v>
                </c:pt>
                <c:pt idx="5940">
                  <c:v>3.065E-2</c:v>
                </c:pt>
                <c:pt idx="5941">
                  <c:v>3.065E-2</c:v>
                </c:pt>
                <c:pt idx="5942">
                  <c:v>3.0599999999999999E-2</c:v>
                </c:pt>
                <c:pt idx="5943">
                  <c:v>3.0599999999999999E-2</c:v>
                </c:pt>
                <c:pt idx="5944">
                  <c:v>3.0599999999999999E-2</c:v>
                </c:pt>
                <c:pt idx="5945">
                  <c:v>3.0599999999999999E-2</c:v>
                </c:pt>
                <c:pt idx="5946">
                  <c:v>3.0599999999999999E-2</c:v>
                </c:pt>
                <c:pt idx="5947">
                  <c:v>3.0540000000000001E-2</c:v>
                </c:pt>
                <c:pt idx="5948">
                  <c:v>3.0540000000000001E-2</c:v>
                </c:pt>
                <c:pt idx="5949">
                  <c:v>3.0540000000000001E-2</c:v>
                </c:pt>
                <c:pt idx="5950">
                  <c:v>3.0540000000000001E-2</c:v>
                </c:pt>
                <c:pt idx="5951">
                  <c:v>3.0540000000000001E-2</c:v>
                </c:pt>
                <c:pt idx="5952">
                  <c:v>3.049E-2</c:v>
                </c:pt>
                <c:pt idx="5953">
                  <c:v>3.049E-2</c:v>
                </c:pt>
                <c:pt idx="5954">
                  <c:v>3.049E-2</c:v>
                </c:pt>
                <c:pt idx="5955">
                  <c:v>3.049E-2</c:v>
                </c:pt>
                <c:pt idx="5956">
                  <c:v>3.0429999999999999E-2</c:v>
                </c:pt>
                <c:pt idx="5957">
                  <c:v>3.0429999999999999E-2</c:v>
                </c:pt>
                <c:pt idx="5958">
                  <c:v>3.0429999999999999E-2</c:v>
                </c:pt>
                <c:pt idx="5959">
                  <c:v>3.0429999999999999E-2</c:v>
                </c:pt>
                <c:pt idx="5960">
                  <c:v>3.0380000000000001E-2</c:v>
                </c:pt>
                <c:pt idx="5961">
                  <c:v>3.0380000000000001E-2</c:v>
                </c:pt>
                <c:pt idx="5962">
                  <c:v>3.0380000000000001E-2</c:v>
                </c:pt>
                <c:pt idx="5963">
                  <c:v>3.0380000000000001E-2</c:v>
                </c:pt>
                <c:pt idx="5964">
                  <c:v>3.032E-2</c:v>
                </c:pt>
                <c:pt idx="5965">
                  <c:v>3.032E-2</c:v>
                </c:pt>
                <c:pt idx="5966">
                  <c:v>3.032E-2</c:v>
                </c:pt>
                <c:pt idx="5967">
                  <c:v>3.032E-2</c:v>
                </c:pt>
                <c:pt idx="5968">
                  <c:v>3.032E-2</c:v>
                </c:pt>
                <c:pt idx="5969">
                  <c:v>3.0269999999999998E-2</c:v>
                </c:pt>
                <c:pt idx="5970">
                  <c:v>3.0269999999999998E-2</c:v>
                </c:pt>
                <c:pt idx="5971">
                  <c:v>3.0269999999999998E-2</c:v>
                </c:pt>
                <c:pt idx="5972">
                  <c:v>3.0269999999999998E-2</c:v>
                </c:pt>
                <c:pt idx="5973">
                  <c:v>3.022E-2</c:v>
                </c:pt>
                <c:pt idx="5974">
                  <c:v>3.022E-2</c:v>
                </c:pt>
                <c:pt idx="5975">
                  <c:v>3.022E-2</c:v>
                </c:pt>
                <c:pt idx="5976">
                  <c:v>3.022E-2</c:v>
                </c:pt>
                <c:pt idx="5977">
                  <c:v>3.0159999999999999E-2</c:v>
                </c:pt>
                <c:pt idx="5978">
                  <c:v>3.0159999999999999E-2</c:v>
                </c:pt>
                <c:pt idx="5979">
                  <c:v>3.0159999999999999E-2</c:v>
                </c:pt>
                <c:pt idx="5980">
                  <c:v>3.0159999999999999E-2</c:v>
                </c:pt>
                <c:pt idx="5981">
                  <c:v>3.0159999999999999E-2</c:v>
                </c:pt>
                <c:pt idx="5982">
                  <c:v>3.0110000000000001E-2</c:v>
                </c:pt>
                <c:pt idx="5983">
                  <c:v>3.0110000000000001E-2</c:v>
                </c:pt>
                <c:pt idx="5984">
                  <c:v>3.0110000000000001E-2</c:v>
                </c:pt>
                <c:pt idx="5985">
                  <c:v>3.0110000000000001E-2</c:v>
                </c:pt>
                <c:pt idx="5986">
                  <c:v>3.0110000000000001E-2</c:v>
                </c:pt>
                <c:pt idx="5987">
                  <c:v>3.005E-2</c:v>
                </c:pt>
                <c:pt idx="5988">
                  <c:v>3.005E-2</c:v>
                </c:pt>
                <c:pt idx="5989">
                  <c:v>3.005E-2</c:v>
                </c:pt>
                <c:pt idx="5990">
                  <c:v>3.005E-2</c:v>
                </c:pt>
                <c:pt idx="5991">
                  <c:v>3.005E-2</c:v>
                </c:pt>
                <c:pt idx="5992">
                  <c:v>0.03</c:v>
                </c:pt>
                <c:pt idx="5993">
                  <c:v>0.03</c:v>
                </c:pt>
                <c:pt idx="5994">
                  <c:v>0.03</c:v>
                </c:pt>
                <c:pt idx="5995">
                  <c:v>0.03</c:v>
                </c:pt>
                <c:pt idx="5996">
                  <c:v>0.03</c:v>
                </c:pt>
                <c:pt idx="5997">
                  <c:v>0.03</c:v>
                </c:pt>
                <c:pt idx="5998">
                  <c:v>2.9940000000000001E-2</c:v>
                </c:pt>
                <c:pt idx="5999">
                  <c:v>2.9940000000000001E-2</c:v>
                </c:pt>
                <c:pt idx="6000">
                  <c:v>2.9940000000000001E-2</c:v>
                </c:pt>
                <c:pt idx="6001">
                  <c:v>2.9940000000000001E-2</c:v>
                </c:pt>
                <c:pt idx="6002">
                  <c:v>2.9940000000000001E-2</c:v>
                </c:pt>
                <c:pt idx="6003">
                  <c:v>2.9940000000000001E-2</c:v>
                </c:pt>
                <c:pt idx="6004">
                  <c:v>2.9940000000000001E-2</c:v>
                </c:pt>
                <c:pt idx="6005">
                  <c:v>2.989E-2</c:v>
                </c:pt>
                <c:pt idx="6006">
                  <c:v>2.989E-2</c:v>
                </c:pt>
                <c:pt idx="6007">
                  <c:v>2.989E-2</c:v>
                </c:pt>
                <c:pt idx="6008">
                  <c:v>2.989E-2</c:v>
                </c:pt>
                <c:pt idx="6009">
                  <c:v>2.989E-2</c:v>
                </c:pt>
                <c:pt idx="6010">
                  <c:v>2.989E-2</c:v>
                </c:pt>
                <c:pt idx="6011">
                  <c:v>2.989E-2</c:v>
                </c:pt>
                <c:pt idx="6012">
                  <c:v>2.989E-2</c:v>
                </c:pt>
                <c:pt idx="6013">
                  <c:v>2.989E-2</c:v>
                </c:pt>
                <c:pt idx="6014">
                  <c:v>2.989E-2</c:v>
                </c:pt>
                <c:pt idx="6015">
                  <c:v>2.989E-2</c:v>
                </c:pt>
                <c:pt idx="6016">
                  <c:v>2.9829999999999999E-2</c:v>
                </c:pt>
                <c:pt idx="6017">
                  <c:v>2.9829999999999999E-2</c:v>
                </c:pt>
                <c:pt idx="6018">
                  <c:v>2.9829999999999999E-2</c:v>
                </c:pt>
                <c:pt idx="6019">
                  <c:v>2.9829999999999999E-2</c:v>
                </c:pt>
                <c:pt idx="6020">
                  <c:v>2.9829999999999999E-2</c:v>
                </c:pt>
                <c:pt idx="6021">
                  <c:v>2.9829999999999999E-2</c:v>
                </c:pt>
                <c:pt idx="6022">
                  <c:v>2.9829999999999999E-2</c:v>
                </c:pt>
                <c:pt idx="6023">
                  <c:v>2.9829999999999999E-2</c:v>
                </c:pt>
                <c:pt idx="6024">
                  <c:v>2.9829999999999999E-2</c:v>
                </c:pt>
                <c:pt idx="6025">
                  <c:v>2.9829999999999999E-2</c:v>
                </c:pt>
                <c:pt idx="6026">
                  <c:v>2.9829999999999999E-2</c:v>
                </c:pt>
                <c:pt idx="6027">
                  <c:v>2.9829999999999999E-2</c:v>
                </c:pt>
                <c:pt idx="6028">
                  <c:v>2.9829999999999999E-2</c:v>
                </c:pt>
                <c:pt idx="6029">
                  <c:v>2.9829999999999999E-2</c:v>
                </c:pt>
                <c:pt idx="6030">
                  <c:v>2.9829999999999999E-2</c:v>
                </c:pt>
                <c:pt idx="6031">
                  <c:v>2.9829999999999999E-2</c:v>
                </c:pt>
                <c:pt idx="6032">
                  <c:v>2.9829999999999999E-2</c:v>
                </c:pt>
                <c:pt idx="6033">
                  <c:v>2.9829999999999999E-2</c:v>
                </c:pt>
                <c:pt idx="6034">
                  <c:v>2.9829999999999999E-2</c:v>
                </c:pt>
                <c:pt idx="6035">
                  <c:v>2.9829999999999999E-2</c:v>
                </c:pt>
                <c:pt idx="6036">
                  <c:v>2.9829999999999999E-2</c:v>
                </c:pt>
                <c:pt idx="6037">
                  <c:v>2.9829999999999999E-2</c:v>
                </c:pt>
                <c:pt idx="6038">
                  <c:v>2.9829999999999999E-2</c:v>
                </c:pt>
                <c:pt idx="6039">
                  <c:v>2.9829999999999999E-2</c:v>
                </c:pt>
                <c:pt idx="6040">
                  <c:v>2.9829999999999999E-2</c:v>
                </c:pt>
                <c:pt idx="6041">
                  <c:v>2.9829999999999999E-2</c:v>
                </c:pt>
                <c:pt idx="6042">
                  <c:v>2.9829999999999999E-2</c:v>
                </c:pt>
                <c:pt idx="6043">
                  <c:v>2.9829999999999999E-2</c:v>
                </c:pt>
                <c:pt idx="6044">
                  <c:v>2.9829999999999999E-2</c:v>
                </c:pt>
                <c:pt idx="6045">
                  <c:v>2.9829999999999999E-2</c:v>
                </c:pt>
                <c:pt idx="6046">
                  <c:v>2.9829999999999999E-2</c:v>
                </c:pt>
                <c:pt idx="6047">
                  <c:v>2.9829999999999999E-2</c:v>
                </c:pt>
                <c:pt idx="6048">
                  <c:v>2.9829999999999999E-2</c:v>
                </c:pt>
                <c:pt idx="6049">
                  <c:v>2.9829999999999999E-2</c:v>
                </c:pt>
                <c:pt idx="6050">
                  <c:v>2.9829999999999999E-2</c:v>
                </c:pt>
                <c:pt idx="6051">
                  <c:v>2.989E-2</c:v>
                </c:pt>
                <c:pt idx="6052">
                  <c:v>2.989E-2</c:v>
                </c:pt>
                <c:pt idx="6053">
                  <c:v>2.989E-2</c:v>
                </c:pt>
                <c:pt idx="6054">
                  <c:v>2.989E-2</c:v>
                </c:pt>
                <c:pt idx="6055">
                  <c:v>2.989E-2</c:v>
                </c:pt>
                <c:pt idx="6056">
                  <c:v>2.989E-2</c:v>
                </c:pt>
                <c:pt idx="6057">
                  <c:v>2.989E-2</c:v>
                </c:pt>
                <c:pt idx="6058">
                  <c:v>2.989E-2</c:v>
                </c:pt>
                <c:pt idx="6059">
                  <c:v>2.989E-2</c:v>
                </c:pt>
                <c:pt idx="6060">
                  <c:v>2.989E-2</c:v>
                </c:pt>
                <c:pt idx="6061">
                  <c:v>2.989E-2</c:v>
                </c:pt>
                <c:pt idx="6062">
                  <c:v>2.989E-2</c:v>
                </c:pt>
                <c:pt idx="6063">
                  <c:v>2.989E-2</c:v>
                </c:pt>
                <c:pt idx="6064">
                  <c:v>2.989E-2</c:v>
                </c:pt>
                <c:pt idx="6065">
                  <c:v>2.989E-2</c:v>
                </c:pt>
                <c:pt idx="6066">
                  <c:v>2.989E-2</c:v>
                </c:pt>
                <c:pt idx="6067">
                  <c:v>2.989E-2</c:v>
                </c:pt>
                <c:pt idx="6068">
                  <c:v>2.989E-2</c:v>
                </c:pt>
                <c:pt idx="6069">
                  <c:v>2.989E-2</c:v>
                </c:pt>
                <c:pt idx="6070">
                  <c:v>2.989E-2</c:v>
                </c:pt>
                <c:pt idx="6071">
                  <c:v>2.989E-2</c:v>
                </c:pt>
                <c:pt idx="6072">
                  <c:v>2.989E-2</c:v>
                </c:pt>
                <c:pt idx="6073">
                  <c:v>2.989E-2</c:v>
                </c:pt>
                <c:pt idx="6074">
                  <c:v>2.989E-2</c:v>
                </c:pt>
                <c:pt idx="6075">
                  <c:v>2.989E-2</c:v>
                </c:pt>
                <c:pt idx="6076">
                  <c:v>2.989E-2</c:v>
                </c:pt>
                <c:pt idx="6077">
                  <c:v>2.989E-2</c:v>
                </c:pt>
                <c:pt idx="6078">
                  <c:v>2.989E-2</c:v>
                </c:pt>
                <c:pt idx="6079">
                  <c:v>2.989E-2</c:v>
                </c:pt>
                <c:pt idx="6080">
                  <c:v>2.989E-2</c:v>
                </c:pt>
                <c:pt idx="6081">
                  <c:v>2.989E-2</c:v>
                </c:pt>
                <c:pt idx="6082">
                  <c:v>2.989E-2</c:v>
                </c:pt>
                <c:pt idx="6083">
                  <c:v>2.989E-2</c:v>
                </c:pt>
                <c:pt idx="6084">
                  <c:v>2.989E-2</c:v>
                </c:pt>
                <c:pt idx="6085">
                  <c:v>2.989E-2</c:v>
                </c:pt>
                <c:pt idx="6086">
                  <c:v>2.989E-2</c:v>
                </c:pt>
                <c:pt idx="6087">
                  <c:v>2.989E-2</c:v>
                </c:pt>
                <c:pt idx="6088">
                  <c:v>2.9829999999999999E-2</c:v>
                </c:pt>
                <c:pt idx="6089">
                  <c:v>2.9829999999999999E-2</c:v>
                </c:pt>
                <c:pt idx="6090">
                  <c:v>2.9829999999999999E-2</c:v>
                </c:pt>
                <c:pt idx="6091">
                  <c:v>2.9829999999999999E-2</c:v>
                </c:pt>
                <c:pt idx="6092">
                  <c:v>2.9829999999999999E-2</c:v>
                </c:pt>
                <c:pt idx="6093">
                  <c:v>2.9829999999999999E-2</c:v>
                </c:pt>
                <c:pt idx="6094">
                  <c:v>2.9829999999999999E-2</c:v>
                </c:pt>
                <c:pt idx="6095">
                  <c:v>2.9829999999999999E-2</c:v>
                </c:pt>
                <c:pt idx="6096">
                  <c:v>2.9829999999999999E-2</c:v>
                </c:pt>
                <c:pt idx="6097">
                  <c:v>2.9829999999999999E-2</c:v>
                </c:pt>
                <c:pt idx="6098">
                  <c:v>2.9780000000000001E-2</c:v>
                </c:pt>
                <c:pt idx="6099">
                  <c:v>2.9780000000000001E-2</c:v>
                </c:pt>
                <c:pt idx="6100">
                  <c:v>2.9780000000000001E-2</c:v>
                </c:pt>
                <c:pt idx="6101">
                  <c:v>2.9780000000000001E-2</c:v>
                </c:pt>
                <c:pt idx="6102">
                  <c:v>2.9780000000000001E-2</c:v>
                </c:pt>
                <c:pt idx="6103">
                  <c:v>2.9780000000000001E-2</c:v>
                </c:pt>
                <c:pt idx="6104">
                  <c:v>2.9729999999999999E-2</c:v>
                </c:pt>
                <c:pt idx="6105">
                  <c:v>2.9729999999999999E-2</c:v>
                </c:pt>
                <c:pt idx="6106">
                  <c:v>2.9729999999999999E-2</c:v>
                </c:pt>
                <c:pt idx="6107">
                  <c:v>2.9729999999999999E-2</c:v>
                </c:pt>
                <c:pt idx="6108">
                  <c:v>2.9729999999999999E-2</c:v>
                </c:pt>
                <c:pt idx="6109">
                  <c:v>2.9729999999999999E-2</c:v>
                </c:pt>
                <c:pt idx="6110">
                  <c:v>2.9669999999999998E-2</c:v>
                </c:pt>
                <c:pt idx="6111">
                  <c:v>2.9669999999999998E-2</c:v>
                </c:pt>
                <c:pt idx="6112">
                  <c:v>2.9669999999999998E-2</c:v>
                </c:pt>
                <c:pt idx="6113">
                  <c:v>2.9669999999999998E-2</c:v>
                </c:pt>
                <c:pt idx="6114">
                  <c:v>2.9669999999999998E-2</c:v>
                </c:pt>
                <c:pt idx="6115">
                  <c:v>2.962E-2</c:v>
                </c:pt>
                <c:pt idx="6116">
                  <c:v>2.962E-2</c:v>
                </c:pt>
                <c:pt idx="6117">
                  <c:v>2.962E-2</c:v>
                </c:pt>
                <c:pt idx="6118">
                  <c:v>2.962E-2</c:v>
                </c:pt>
                <c:pt idx="6119">
                  <c:v>2.9559999999999999E-2</c:v>
                </c:pt>
                <c:pt idx="6120">
                  <c:v>2.9559999999999999E-2</c:v>
                </c:pt>
                <c:pt idx="6121">
                  <c:v>2.9559999999999999E-2</c:v>
                </c:pt>
                <c:pt idx="6122">
                  <c:v>2.9559999999999999E-2</c:v>
                </c:pt>
                <c:pt idx="6123">
                  <c:v>2.9559999999999999E-2</c:v>
                </c:pt>
                <c:pt idx="6124">
                  <c:v>2.9510000000000002E-2</c:v>
                </c:pt>
                <c:pt idx="6125">
                  <c:v>2.9510000000000002E-2</c:v>
                </c:pt>
                <c:pt idx="6126">
                  <c:v>2.9510000000000002E-2</c:v>
                </c:pt>
                <c:pt idx="6127">
                  <c:v>2.9510000000000002E-2</c:v>
                </c:pt>
                <c:pt idx="6128">
                  <c:v>2.945E-2</c:v>
                </c:pt>
                <c:pt idx="6129">
                  <c:v>2.945E-2</c:v>
                </c:pt>
                <c:pt idx="6130">
                  <c:v>2.945E-2</c:v>
                </c:pt>
                <c:pt idx="6131">
                  <c:v>2.945E-2</c:v>
                </c:pt>
                <c:pt idx="6132">
                  <c:v>2.9399999999999999E-2</c:v>
                </c:pt>
                <c:pt idx="6133">
                  <c:v>2.9399999999999999E-2</c:v>
                </c:pt>
                <c:pt idx="6134">
                  <c:v>2.9399999999999999E-2</c:v>
                </c:pt>
                <c:pt idx="6135">
                  <c:v>2.9340000000000001E-2</c:v>
                </c:pt>
                <c:pt idx="6136">
                  <c:v>2.9340000000000001E-2</c:v>
                </c:pt>
                <c:pt idx="6137">
                  <c:v>2.9340000000000001E-2</c:v>
                </c:pt>
                <c:pt idx="6138">
                  <c:v>2.9340000000000001E-2</c:v>
                </c:pt>
                <c:pt idx="6139">
                  <c:v>2.929E-2</c:v>
                </c:pt>
                <c:pt idx="6140">
                  <c:v>2.929E-2</c:v>
                </c:pt>
                <c:pt idx="6141">
                  <c:v>2.929E-2</c:v>
                </c:pt>
                <c:pt idx="6142">
                  <c:v>2.929E-2</c:v>
                </c:pt>
                <c:pt idx="6143">
                  <c:v>2.9239999999999999E-2</c:v>
                </c:pt>
                <c:pt idx="6144">
                  <c:v>2.9239999999999999E-2</c:v>
                </c:pt>
                <c:pt idx="6145">
                  <c:v>2.9239999999999999E-2</c:v>
                </c:pt>
                <c:pt idx="6146">
                  <c:v>2.9239999999999999E-2</c:v>
                </c:pt>
                <c:pt idx="6147">
                  <c:v>2.9180000000000001E-2</c:v>
                </c:pt>
                <c:pt idx="6148">
                  <c:v>2.9180000000000001E-2</c:v>
                </c:pt>
                <c:pt idx="6149">
                  <c:v>2.9180000000000001E-2</c:v>
                </c:pt>
                <c:pt idx="6150">
                  <c:v>2.9180000000000001E-2</c:v>
                </c:pt>
                <c:pt idx="6151">
                  <c:v>2.913E-2</c:v>
                </c:pt>
                <c:pt idx="6152">
                  <c:v>2.913E-2</c:v>
                </c:pt>
                <c:pt idx="6153">
                  <c:v>2.913E-2</c:v>
                </c:pt>
                <c:pt idx="6154">
                  <c:v>2.913E-2</c:v>
                </c:pt>
                <c:pt idx="6155">
                  <c:v>2.9069999999999999E-2</c:v>
                </c:pt>
                <c:pt idx="6156">
                  <c:v>2.9069999999999999E-2</c:v>
                </c:pt>
                <c:pt idx="6157">
                  <c:v>2.9069999999999999E-2</c:v>
                </c:pt>
                <c:pt idx="6158">
                  <c:v>2.9069999999999999E-2</c:v>
                </c:pt>
                <c:pt idx="6159">
                  <c:v>2.9069999999999999E-2</c:v>
                </c:pt>
                <c:pt idx="6160">
                  <c:v>2.9020000000000001E-2</c:v>
                </c:pt>
                <c:pt idx="6161">
                  <c:v>2.9020000000000001E-2</c:v>
                </c:pt>
                <c:pt idx="6162">
                  <c:v>2.9020000000000001E-2</c:v>
                </c:pt>
                <c:pt idx="6163">
                  <c:v>2.9020000000000001E-2</c:v>
                </c:pt>
                <c:pt idx="6164">
                  <c:v>2.9020000000000001E-2</c:v>
                </c:pt>
                <c:pt idx="6165">
                  <c:v>2.896E-2</c:v>
                </c:pt>
                <c:pt idx="6166">
                  <c:v>2.896E-2</c:v>
                </c:pt>
                <c:pt idx="6167">
                  <c:v>2.896E-2</c:v>
                </c:pt>
                <c:pt idx="6168">
                  <c:v>2.896E-2</c:v>
                </c:pt>
                <c:pt idx="6169">
                  <c:v>2.896E-2</c:v>
                </c:pt>
                <c:pt idx="6170">
                  <c:v>2.896E-2</c:v>
                </c:pt>
                <c:pt idx="6171">
                  <c:v>2.8910000000000002E-2</c:v>
                </c:pt>
                <c:pt idx="6172">
                  <c:v>2.8910000000000002E-2</c:v>
                </c:pt>
                <c:pt idx="6173">
                  <c:v>2.8910000000000002E-2</c:v>
                </c:pt>
                <c:pt idx="6174">
                  <c:v>2.8910000000000002E-2</c:v>
                </c:pt>
                <c:pt idx="6175">
                  <c:v>2.8910000000000002E-2</c:v>
                </c:pt>
                <c:pt idx="6176">
                  <c:v>2.8910000000000002E-2</c:v>
                </c:pt>
                <c:pt idx="6177">
                  <c:v>2.8910000000000002E-2</c:v>
                </c:pt>
                <c:pt idx="6178">
                  <c:v>2.8910000000000002E-2</c:v>
                </c:pt>
                <c:pt idx="6179">
                  <c:v>2.8850000000000001E-2</c:v>
                </c:pt>
                <c:pt idx="6180">
                  <c:v>2.8850000000000001E-2</c:v>
                </c:pt>
                <c:pt idx="6181">
                  <c:v>2.8850000000000001E-2</c:v>
                </c:pt>
                <c:pt idx="6182">
                  <c:v>2.8850000000000001E-2</c:v>
                </c:pt>
                <c:pt idx="6183">
                  <c:v>2.8850000000000001E-2</c:v>
                </c:pt>
                <c:pt idx="6184">
                  <c:v>2.8850000000000001E-2</c:v>
                </c:pt>
                <c:pt idx="6185">
                  <c:v>2.8850000000000001E-2</c:v>
                </c:pt>
                <c:pt idx="6186">
                  <c:v>2.8850000000000001E-2</c:v>
                </c:pt>
                <c:pt idx="6187">
                  <c:v>2.8850000000000001E-2</c:v>
                </c:pt>
                <c:pt idx="6188">
                  <c:v>2.8850000000000001E-2</c:v>
                </c:pt>
                <c:pt idx="6189">
                  <c:v>2.8850000000000001E-2</c:v>
                </c:pt>
                <c:pt idx="6190">
                  <c:v>2.8850000000000001E-2</c:v>
                </c:pt>
                <c:pt idx="6191">
                  <c:v>2.8799999999999999E-2</c:v>
                </c:pt>
                <c:pt idx="6192">
                  <c:v>2.8799999999999999E-2</c:v>
                </c:pt>
                <c:pt idx="6193">
                  <c:v>2.8799999999999999E-2</c:v>
                </c:pt>
                <c:pt idx="6194">
                  <c:v>2.8799999999999999E-2</c:v>
                </c:pt>
                <c:pt idx="6195">
                  <c:v>2.8799999999999999E-2</c:v>
                </c:pt>
                <c:pt idx="6196">
                  <c:v>2.8799999999999999E-2</c:v>
                </c:pt>
                <c:pt idx="6197">
                  <c:v>2.8799999999999999E-2</c:v>
                </c:pt>
                <c:pt idx="6198">
                  <c:v>2.8799999999999999E-2</c:v>
                </c:pt>
                <c:pt idx="6199">
                  <c:v>2.8799999999999999E-2</c:v>
                </c:pt>
                <c:pt idx="6200">
                  <c:v>2.8799999999999999E-2</c:v>
                </c:pt>
                <c:pt idx="6201">
                  <c:v>2.8799999999999999E-2</c:v>
                </c:pt>
                <c:pt idx="6202">
                  <c:v>2.8799999999999999E-2</c:v>
                </c:pt>
                <c:pt idx="6203">
                  <c:v>2.8799999999999999E-2</c:v>
                </c:pt>
                <c:pt idx="6204">
                  <c:v>2.8799999999999999E-2</c:v>
                </c:pt>
                <c:pt idx="6205">
                  <c:v>2.8799999999999999E-2</c:v>
                </c:pt>
                <c:pt idx="6206">
                  <c:v>2.8799999999999999E-2</c:v>
                </c:pt>
                <c:pt idx="6207">
                  <c:v>2.8799999999999999E-2</c:v>
                </c:pt>
                <c:pt idx="6208">
                  <c:v>2.8799999999999999E-2</c:v>
                </c:pt>
                <c:pt idx="6209">
                  <c:v>2.8799999999999999E-2</c:v>
                </c:pt>
                <c:pt idx="6210">
                  <c:v>2.8799999999999999E-2</c:v>
                </c:pt>
                <c:pt idx="6211">
                  <c:v>2.8799999999999999E-2</c:v>
                </c:pt>
                <c:pt idx="6212">
                  <c:v>2.8799999999999999E-2</c:v>
                </c:pt>
                <c:pt idx="6213">
                  <c:v>2.8799999999999999E-2</c:v>
                </c:pt>
                <c:pt idx="6214">
                  <c:v>2.8799999999999999E-2</c:v>
                </c:pt>
                <c:pt idx="6215">
                  <c:v>2.8799999999999999E-2</c:v>
                </c:pt>
                <c:pt idx="6216">
                  <c:v>2.8799999999999999E-2</c:v>
                </c:pt>
                <c:pt idx="6217">
                  <c:v>2.8799999999999999E-2</c:v>
                </c:pt>
                <c:pt idx="6218">
                  <c:v>2.8799999999999999E-2</c:v>
                </c:pt>
                <c:pt idx="6219">
                  <c:v>2.8799999999999999E-2</c:v>
                </c:pt>
                <c:pt idx="6220">
                  <c:v>2.8799999999999999E-2</c:v>
                </c:pt>
                <c:pt idx="6221">
                  <c:v>2.8799999999999999E-2</c:v>
                </c:pt>
                <c:pt idx="6222">
                  <c:v>2.8799999999999999E-2</c:v>
                </c:pt>
                <c:pt idx="6223">
                  <c:v>2.8799999999999999E-2</c:v>
                </c:pt>
                <c:pt idx="6224">
                  <c:v>2.8799999999999999E-2</c:v>
                </c:pt>
                <c:pt idx="6225">
                  <c:v>2.8799999999999999E-2</c:v>
                </c:pt>
                <c:pt idx="6226">
                  <c:v>2.8799999999999999E-2</c:v>
                </c:pt>
                <c:pt idx="6227">
                  <c:v>2.8799999999999999E-2</c:v>
                </c:pt>
                <c:pt idx="6228">
                  <c:v>2.8799999999999999E-2</c:v>
                </c:pt>
                <c:pt idx="6229">
                  <c:v>2.8799999999999999E-2</c:v>
                </c:pt>
                <c:pt idx="6230">
                  <c:v>2.8799999999999999E-2</c:v>
                </c:pt>
                <c:pt idx="6231">
                  <c:v>2.8799999999999999E-2</c:v>
                </c:pt>
                <c:pt idx="6232">
                  <c:v>2.8799999999999999E-2</c:v>
                </c:pt>
                <c:pt idx="6233">
                  <c:v>2.8799999999999999E-2</c:v>
                </c:pt>
                <c:pt idx="6234">
                  <c:v>2.8799999999999999E-2</c:v>
                </c:pt>
                <c:pt idx="6235">
                  <c:v>2.8799999999999999E-2</c:v>
                </c:pt>
                <c:pt idx="6236">
                  <c:v>2.8799999999999999E-2</c:v>
                </c:pt>
                <c:pt idx="6237">
                  <c:v>2.8799999999999999E-2</c:v>
                </c:pt>
                <c:pt idx="6238">
                  <c:v>2.8799999999999999E-2</c:v>
                </c:pt>
                <c:pt idx="6239">
                  <c:v>2.8799999999999999E-2</c:v>
                </c:pt>
                <c:pt idx="6240">
                  <c:v>2.8799999999999999E-2</c:v>
                </c:pt>
                <c:pt idx="6241">
                  <c:v>2.8799999999999999E-2</c:v>
                </c:pt>
                <c:pt idx="6242">
                  <c:v>2.8799999999999999E-2</c:v>
                </c:pt>
                <c:pt idx="6243">
                  <c:v>2.8799999999999999E-2</c:v>
                </c:pt>
                <c:pt idx="6244">
                  <c:v>2.8799999999999999E-2</c:v>
                </c:pt>
                <c:pt idx="6245">
                  <c:v>2.8799999999999999E-2</c:v>
                </c:pt>
                <c:pt idx="6246">
                  <c:v>2.8799999999999999E-2</c:v>
                </c:pt>
                <c:pt idx="6247">
                  <c:v>2.8799999999999999E-2</c:v>
                </c:pt>
                <c:pt idx="6248">
                  <c:v>2.8799999999999999E-2</c:v>
                </c:pt>
                <c:pt idx="6249">
                  <c:v>2.8750000000000001E-2</c:v>
                </c:pt>
                <c:pt idx="6250">
                  <c:v>2.8750000000000001E-2</c:v>
                </c:pt>
                <c:pt idx="6251">
                  <c:v>2.8750000000000001E-2</c:v>
                </c:pt>
                <c:pt idx="6252">
                  <c:v>2.8750000000000001E-2</c:v>
                </c:pt>
                <c:pt idx="6253">
                  <c:v>2.8750000000000001E-2</c:v>
                </c:pt>
                <c:pt idx="6254">
                  <c:v>2.8750000000000001E-2</c:v>
                </c:pt>
                <c:pt idx="6255">
                  <c:v>2.8750000000000001E-2</c:v>
                </c:pt>
                <c:pt idx="6256">
                  <c:v>2.8750000000000001E-2</c:v>
                </c:pt>
                <c:pt idx="6257">
                  <c:v>2.8750000000000001E-2</c:v>
                </c:pt>
                <c:pt idx="6258">
                  <c:v>2.8750000000000001E-2</c:v>
                </c:pt>
                <c:pt idx="6259">
                  <c:v>2.8750000000000001E-2</c:v>
                </c:pt>
                <c:pt idx="6260">
                  <c:v>2.869E-2</c:v>
                </c:pt>
                <c:pt idx="6261">
                  <c:v>2.869E-2</c:v>
                </c:pt>
                <c:pt idx="6262">
                  <c:v>2.869E-2</c:v>
                </c:pt>
                <c:pt idx="6263">
                  <c:v>2.869E-2</c:v>
                </c:pt>
                <c:pt idx="6264">
                  <c:v>2.869E-2</c:v>
                </c:pt>
                <c:pt idx="6265">
                  <c:v>2.869E-2</c:v>
                </c:pt>
                <c:pt idx="6266">
                  <c:v>2.869E-2</c:v>
                </c:pt>
                <c:pt idx="6267">
                  <c:v>2.869E-2</c:v>
                </c:pt>
                <c:pt idx="6268">
                  <c:v>2.8639999999999999E-2</c:v>
                </c:pt>
                <c:pt idx="6269">
                  <c:v>2.8639999999999999E-2</c:v>
                </c:pt>
                <c:pt idx="6270">
                  <c:v>2.8639999999999999E-2</c:v>
                </c:pt>
                <c:pt idx="6271">
                  <c:v>2.8639999999999999E-2</c:v>
                </c:pt>
                <c:pt idx="6272">
                  <c:v>2.8639999999999999E-2</c:v>
                </c:pt>
                <c:pt idx="6273">
                  <c:v>2.8639999999999999E-2</c:v>
                </c:pt>
                <c:pt idx="6274">
                  <c:v>2.8580000000000001E-2</c:v>
                </c:pt>
                <c:pt idx="6275">
                  <c:v>2.8580000000000001E-2</c:v>
                </c:pt>
                <c:pt idx="6276">
                  <c:v>2.8580000000000001E-2</c:v>
                </c:pt>
                <c:pt idx="6277">
                  <c:v>2.8580000000000001E-2</c:v>
                </c:pt>
                <c:pt idx="6278">
                  <c:v>2.8580000000000001E-2</c:v>
                </c:pt>
                <c:pt idx="6279">
                  <c:v>2.8580000000000001E-2</c:v>
                </c:pt>
                <c:pt idx="6280">
                  <c:v>2.853E-2</c:v>
                </c:pt>
                <c:pt idx="6281">
                  <c:v>2.853E-2</c:v>
                </c:pt>
                <c:pt idx="6282">
                  <c:v>2.853E-2</c:v>
                </c:pt>
                <c:pt idx="6283">
                  <c:v>2.853E-2</c:v>
                </c:pt>
                <c:pt idx="6284">
                  <c:v>2.853E-2</c:v>
                </c:pt>
                <c:pt idx="6285">
                  <c:v>2.853E-2</c:v>
                </c:pt>
                <c:pt idx="6286">
                  <c:v>2.8469999999999999E-2</c:v>
                </c:pt>
                <c:pt idx="6287">
                  <c:v>2.8469999999999999E-2</c:v>
                </c:pt>
                <c:pt idx="6288">
                  <c:v>2.8469999999999999E-2</c:v>
                </c:pt>
                <c:pt idx="6289">
                  <c:v>2.8469999999999999E-2</c:v>
                </c:pt>
                <c:pt idx="6290">
                  <c:v>2.8469999999999999E-2</c:v>
                </c:pt>
                <c:pt idx="6291">
                  <c:v>2.8420000000000001E-2</c:v>
                </c:pt>
                <c:pt idx="6292">
                  <c:v>2.8420000000000001E-2</c:v>
                </c:pt>
                <c:pt idx="6293">
                  <c:v>2.8420000000000001E-2</c:v>
                </c:pt>
                <c:pt idx="6294">
                  <c:v>2.8420000000000001E-2</c:v>
                </c:pt>
                <c:pt idx="6295">
                  <c:v>2.8420000000000001E-2</c:v>
                </c:pt>
                <c:pt idx="6296">
                  <c:v>2.836E-2</c:v>
                </c:pt>
                <c:pt idx="6297">
                  <c:v>2.836E-2</c:v>
                </c:pt>
                <c:pt idx="6298">
                  <c:v>2.836E-2</c:v>
                </c:pt>
                <c:pt idx="6299">
                  <c:v>2.836E-2</c:v>
                </c:pt>
                <c:pt idx="6300">
                  <c:v>2.836E-2</c:v>
                </c:pt>
                <c:pt idx="6301">
                  <c:v>2.836E-2</c:v>
                </c:pt>
                <c:pt idx="6302">
                  <c:v>2.8309999999999998E-2</c:v>
                </c:pt>
                <c:pt idx="6303">
                  <c:v>2.8309999999999998E-2</c:v>
                </c:pt>
                <c:pt idx="6304">
                  <c:v>2.8309999999999998E-2</c:v>
                </c:pt>
                <c:pt idx="6305">
                  <c:v>2.8309999999999998E-2</c:v>
                </c:pt>
                <c:pt idx="6306">
                  <c:v>2.8309999999999998E-2</c:v>
                </c:pt>
                <c:pt idx="6307">
                  <c:v>2.8309999999999998E-2</c:v>
                </c:pt>
                <c:pt idx="6308">
                  <c:v>2.826E-2</c:v>
                </c:pt>
                <c:pt idx="6309">
                  <c:v>2.826E-2</c:v>
                </c:pt>
                <c:pt idx="6310">
                  <c:v>2.826E-2</c:v>
                </c:pt>
                <c:pt idx="6311">
                  <c:v>2.826E-2</c:v>
                </c:pt>
                <c:pt idx="6312">
                  <c:v>2.826E-2</c:v>
                </c:pt>
                <c:pt idx="6313">
                  <c:v>2.826E-2</c:v>
                </c:pt>
                <c:pt idx="6314">
                  <c:v>2.826E-2</c:v>
                </c:pt>
                <c:pt idx="6315">
                  <c:v>2.826E-2</c:v>
                </c:pt>
                <c:pt idx="6316">
                  <c:v>2.8199999999999999E-2</c:v>
                </c:pt>
                <c:pt idx="6317">
                  <c:v>2.8199999999999999E-2</c:v>
                </c:pt>
                <c:pt idx="6318">
                  <c:v>2.8199999999999999E-2</c:v>
                </c:pt>
                <c:pt idx="6319">
                  <c:v>2.8199999999999999E-2</c:v>
                </c:pt>
                <c:pt idx="6320">
                  <c:v>2.8199999999999999E-2</c:v>
                </c:pt>
                <c:pt idx="6321">
                  <c:v>2.8199999999999999E-2</c:v>
                </c:pt>
                <c:pt idx="6322">
                  <c:v>2.8199999999999999E-2</c:v>
                </c:pt>
                <c:pt idx="6323">
                  <c:v>2.8199999999999999E-2</c:v>
                </c:pt>
                <c:pt idx="6324">
                  <c:v>2.8199999999999999E-2</c:v>
                </c:pt>
                <c:pt idx="6325">
                  <c:v>2.8199999999999999E-2</c:v>
                </c:pt>
                <c:pt idx="6326">
                  <c:v>2.8199999999999999E-2</c:v>
                </c:pt>
                <c:pt idx="6327">
                  <c:v>2.8199999999999999E-2</c:v>
                </c:pt>
                <c:pt idx="6328">
                  <c:v>2.8150000000000001E-2</c:v>
                </c:pt>
                <c:pt idx="6329">
                  <c:v>2.8150000000000001E-2</c:v>
                </c:pt>
                <c:pt idx="6330">
                  <c:v>2.8150000000000001E-2</c:v>
                </c:pt>
                <c:pt idx="6331">
                  <c:v>2.8150000000000001E-2</c:v>
                </c:pt>
                <c:pt idx="6332">
                  <c:v>2.8150000000000001E-2</c:v>
                </c:pt>
                <c:pt idx="6333">
                  <c:v>2.8150000000000001E-2</c:v>
                </c:pt>
                <c:pt idx="6334">
                  <c:v>2.8150000000000001E-2</c:v>
                </c:pt>
                <c:pt idx="6335">
                  <c:v>2.8150000000000001E-2</c:v>
                </c:pt>
                <c:pt idx="6336">
                  <c:v>2.8150000000000001E-2</c:v>
                </c:pt>
                <c:pt idx="6337">
                  <c:v>2.8150000000000001E-2</c:v>
                </c:pt>
                <c:pt idx="6338">
                  <c:v>2.8150000000000001E-2</c:v>
                </c:pt>
                <c:pt idx="6339">
                  <c:v>2.8150000000000001E-2</c:v>
                </c:pt>
                <c:pt idx="6340">
                  <c:v>2.8150000000000001E-2</c:v>
                </c:pt>
                <c:pt idx="6341">
                  <c:v>2.8199999999999999E-2</c:v>
                </c:pt>
                <c:pt idx="6342">
                  <c:v>2.8199999999999999E-2</c:v>
                </c:pt>
                <c:pt idx="6343">
                  <c:v>2.8199999999999999E-2</c:v>
                </c:pt>
                <c:pt idx="6344">
                  <c:v>2.8199999999999999E-2</c:v>
                </c:pt>
                <c:pt idx="6345">
                  <c:v>2.8199999999999999E-2</c:v>
                </c:pt>
                <c:pt idx="6346">
                  <c:v>2.8199999999999999E-2</c:v>
                </c:pt>
                <c:pt idx="6347">
                  <c:v>2.8199999999999999E-2</c:v>
                </c:pt>
                <c:pt idx="6348">
                  <c:v>2.8199999999999999E-2</c:v>
                </c:pt>
                <c:pt idx="6349">
                  <c:v>2.8199999999999999E-2</c:v>
                </c:pt>
                <c:pt idx="6350">
                  <c:v>2.8199999999999999E-2</c:v>
                </c:pt>
                <c:pt idx="6351">
                  <c:v>2.8199999999999999E-2</c:v>
                </c:pt>
                <c:pt idx="6352">
                  <c:v>2.826E-2</c:v>
                </c:pt>
                <c:pt idx="6353">
                  <c:v>2.826E-2</c:v>
                </c:pt>
                <c:pt idx="6354">
                  <c:v>2.826E-2</c:v>
                </c:pt>
                <c:pt idx="6355">
                  <c:v>2.826E-2</c:v>
                </c:pt>
                <c:pt idx="6356">
                  <c:v>2.826E-2</c:v>
                </c:pt>
                <c:pt idx="6357">
                  <c:v>2.826E-2</c:v>
                </c:pt>
                <c:pt idx="6358">
                  <c:v>2.826E-2</c:v>
                </c:pt>
                <c:pt idx="6359">
                  <c:v>2.826E-2</c:v>
                </c:pt>
                <c:pt idx="6360">
                  <c:v>2.8309999999999998E-2</c:v>
                </c:pt>
                <c:pt idx="6361">
                  <c:v>2.8309999999999998E-2</c:v>
                </c:pt>
                <c:pt idx="6362">
                  <c:v>2.8309999999999998E-2</c:v>
                </c:pt>
                <c:pt idx="6363">
                  <c:v>2.8309999999999998E-2</c:v>
                </c:pt>
                <c:pt idx="6364">
                  <c:v>2.8309999999999998E-2</c:v>
                </c:pt>
                <c:pt idx="6365">
                  <c:v>2.8309999999999998E-2</c:v>
                </c:pt>
                <c:pt idx="6366">
                  <c:v>2.836E-2</c:v>
                </c:pt>
                <c:pt idx="6367">
                  <c:v>2.836E-2</c:v>
                </c:pt>
                <c:pt idx="6368">
                  <c:v>2.836E-2</c:v>
                </c:pt>
                <c:pt idx="6369">
                  <c:v>2.836E-2</c:v>
                </c:pt>
                <c:pt idx="6370">
                  <c:v>2.836E-2</c:v>
                </c:pt>
                <c:pt idx="6371">
                  <c:v>2.8420000000000001E-2</c:v>
                </c:pt>
                <c:pt idx="6372">
                  <c:v>2.8420000000000001E-2</c:v>
                </c:pt>
                <c:pt idx="6373">
                  <c:v>2.8420000000000001E-2</c:v>
                </c:pt>
                <c:pt idx="6374">
                  <c:v>2.8420000000000001E-2</c:v>
                </c:pt>
                <c:pt idx="6375">
                  <c:v>2.8420000000000001E-2</c:v>
                </c:pt>
                <c:pt idx="6376">
                  <c:v>2.8469999999999999E-2</c:v>
                </c:pt>
                <c:pt idx="6377">
                  <c:v>2.8469999999999999E-2</c:v>
                </c:pt>
                <c:pt idx="6378">
                  <c:v>2.8469999999999999E-2</c:v>
                </c:pt>
                <c:pt idx="6379">
                  <c:v>2.8469999999999999E-2</c:v>
                </c:pt>
                <c:pt idx="6380">
                  <c:v>2.8469999999999999E-2</c:v>
                </c:pt>
                <c:pt idx="6381">
                  <c:v>2.853E-2</c:v>
                </c:pt>
                <c:pt idx="6382">
                  <c:v>2.853E-2</c:v>
                </c:pt>
                <c:pt idx="6383">
                  <c:v>2.853E-2</c:v>
                </c:pt>
                <c:pt idx="6384">
                  <c:v>2.853E-2</c:v>
                </c:pt>
                <c:pt idx="6385">
                  <c:v>2.853E-2</c:v>
                </c:pt>
                <c:pt idx="6386">
                  <c:v>2.853E-2</c:v>
                </c:pt>
                <c:pt idx="6387">
                  <c:v>2.8580000000000001E-2</c:v>
                </c:pt>
                <c:pt idx="6388">
                  <c:v>2.8580000000000001E-2</c:v>
                </c:pt>
                <c:pt idx="6389">
                  <c:v>2.8580000000000001E-2</c:v>
                </c:pt>
                <c:pt idx="6390">
                  <c:v>2.8580000000000001E-2</c:v>
                </c:pt>
                <c:pt idx="6391">
                  <c:v>2.8580000000000001E-2</c:v>
                </c:pt>
                <c:pt idx="6392">
                  <c:v>2.8580000000000001E-2</c:v>
                </c:pt>
                <c:pt idx="6393">
                  <c:v>2.8639999999999999E-2</c:v>
                </c:pt>
                <c:pt idx="6394">
                  <c:v>2.8639999999999999E-2</c:v>
                </c:pt>
                <c:pt idx="6395">
                  <c:v>2.8639999999999999E-2</c:v>
                </c:pt>
                <c:pt idx="6396">
                  <c:v>2.8639999999999999E-2</c:v>
                </c:pt>
                <c:pt idx="6397">
                  <c:v>2.8639999999999999E-2</c:v>
                </c:pt>
                <c:pt idx="6398">
                  <c:v>2.8639999999999999E-2</c:v>
                </c:pt>
                <c:pt idx="6399">
                  <c:v>2.869E-2</c:v>
                </c:pt>
                <c:pt idx="6400">
                  <c:v>2.869E-2</c:v>
                </c:pt>
                <c:pt idx="6401">
                  <c:v>2.869E-2</c:v>
                </c:pt>
                <c:pt idx="6402">
                  <c:v>2.869E-2</c:v>
                </c:pt>
                <c:pt idx="6403">
                  <c:v>2.869E-2</c:v>
                </c:pt>
                <c:pt idx="6404">
                  <c:v>2.869E-2</c:v>
                </c:pt>
                <c:pt idx="6405">
                  <c:v>2.869E-2</c:v>
                </c:pt>
                <c:pt idx="6406">
                  <c:v>2.869E-2</c:v>
                </c:pt>
                <c:pt idx="6407">
                  <c:v>2.869E-2</c:v>
                </c:pt>
                <c:pt idx="6408">
                  <c:v>2.869E-2</c:v>
                </c:pt>
                <c:pt idx="6409">
                  <c:v>2.869E-2</c:v>
                </c:pt>
                <c:pt idx="6410">
                  <c:v>2.869E-2</c:v>
                </c:pt>
                <c:pt idx="6411">
                  <c:v>2.869E-2</c:v>
                </c:pt>
                <c:pt idx="6412">
                  <c:v>2.8750000000000001E-2</c:v>
                </c:pt>
                <c:pt idx="6413">
                  <c:v>2.8750000000000001E-2</c:v>
                </c:pt>
                <c:pt idx="6414">
                  <c:v>2.8750000000000001E-2</c:v>
                </c:pt>
                <c:pt idx="6415">
                  <c:v>2.8750000000000001E-2</c:v>
                </c:pt>
                <c:pt idx="6416">
                  <c:v>2.8750000000000001E-2</c:v>
                </c:pt>
                <c:pt idx="6417">
                  <c:v>2.8750000000000001E-2</c:v>
                </c:pt>
                <c:pt idx="6418">
                  <c:v>2.8750000000000001E-2</c:v>
                </c:pt>
                <c:pt idx="6419">
                  <c:v>2.869E-2</c:v>
                </c:pt>
                <c:pt idx="6420">
                  <c:v>2.869E-2</c:v>
                </c:pt>
                <c:pt idx="6421">
                  <c:v>2.869E-2</c:v>
                </c:pt>
                <c:pt idx="6422">
                  <c:v>2.869E-2</c:v>
                </c:pt>
                <c:pt idx="6423">
                  <c:v>2.869E-2</c:v>
                </c:pt>
                <c:pt idx="6424">
                  <c:v>2.869E-2</c:v>
                </c:pt>
                <c:pt idx="6425">
                  <c:v>2.869E-2</c:v>
                </c:pt>
                <c:pt idx="6426">
                  <c:v>2.869E-2</c:v>
                </c:pt>
                <c:pt idx="6427">
                  <c:v>2.869E-2</c:v>
                </c:pt>
                <c:pt idx="6428">
                  <c:v>2.869E-2</c:v>
                </c:pt>
                <c:pt idx="6429">
                  <c:v>2.869E-2</c:v>
                </c:pt>
                <c:pt idx="6430">
                  <c:v>2.8639999999999999E-2</c:v>
                </c:pt>
                <c:pt idx="6431">
                  <c:v>2.8639999999999999E-2</c:v>
                </c:pt>
                <c:pt idx="6432">
                  <c:v>2.8639999999999999E-2</c:v>
                </c:pt>
                <c:pt idx="6433">
                  <c:v>2.8639999999999999E-2</c:v>
                </c:pt>
                <c:pt idx="6434">
                  <c:v>2.8639999999999999E-2</c:v>
                </c:pt>
                <c:pt idx="6435">
                  <c:v>2.8639999999999999E-2</c:v>
                </c:pt>
                <c:pt idx="6436">
                  <c:v>2.8580000000000001E-2</c:v>
                </c:pt>
                <c:pt idx="6437">
                  <c:v>2.8580000000000001E-2</c:v>
                </c:pt>
                <c:pt idx="6438">
                  <c:v>2.8580000000000001E-2</c:v>
                </c:pt>
                <c:pt idx="6439">
                  <c:v>2.8580000000000001E-2</c:v>
                </c:pt>
                <c:pt idx="6440">
                  <c:v>2.8580000000000001E-2</c:v>
                </c:pt>
                <c:pt idx="6441">
                  <c:v>2.853E-2</c:v>
                </c:pt>
                <c:pt idx="6442">
                  <c:v>2.853E-2</c:v>
                </c:pt>
                <c:pt idx="6443">
                  <c:v>2.853E-2</c:v>
                </c:pt>
                <c:pt idx="6444">
                  <c:v>2.853E-2</c:v>
                </c:pt>
                <c:pt idx="6445">
                  <c:v>2.8469999999999999E-2</c:v>
                </c:pt>
                <c:pt idx="6446">
                  <c:v>2.8469999999999999E-2</c:v>
                </c:pt>
                <c:pt idx="6447">
                  <c:v>2.8469999999999999E-2</c:v>
                </c:pt>
                <c:pt idx="6448">
                  <c:v>2.8420000000000001E-2</c:v>
                </c:pt>
                <c:pt idx="6449">
                  <c:v>2.8420000000000001E-2</c:v>
                </c:pt>
                <c:pt idx="6450">
                  <c:v>2.8420000000000001E-2</c:v>
                </c:pt>
                <c:pt idx="6451">
                  <c:v>2.836E-2</c:v>
                </c:pt>
                <c:pt idx="6452">
                  <c:v>2.836E-2</c:v>
                </c:pt>
                <c:pt idx="6453">
                  <c:v>2.836E-2</c:v>
                </c:pt>
                <c:pt idx="6454">
                  <c:v>2.8309999999999998E-2</c:v>
                </c:pt>
                <c:pt idx="6455">
                  <c:v>2.8309999999999998E-2</c:v>
                </c:pt>
                <c:pt idx="6456">
                  <c:v>2.8309999999999998E-2</c:v>
                </c:pt>
                <c:pt idx="6457">
                  <c:v>2.826E-2</c:v>
                </c:pt>
                <c:pt idx="6458">
                  <c:v>2.826E-2</c:v>
                </c:pt>
                <c:pt idx="6459">
                  <c:v>2.826E-2</c:v>
                </c:pt>
                <c:pt idx="6460">
                  <c:v>2.8199999999999999E-2</c:v>
                </c:pt>
                <c:pt idx="6461">
                  <c:v>2.8199999999999999E-2</c:v>
                </c:pt>
                <c:pt idx="6462">
                  <c:v>2.8150000000000001E-2</c:v>
                </c:pt>
                <c:pt idx="6463">
                  <c:v>2.8150000000000001E-2</c:v>
                </c:pt>
                <c:pt idx="6464">
                  <c:v>2.8150000000000001E-2</c:v>
                </c:pt>
                <c:pt idx="6465">
                  <c:v>2.809E-2</c:v>
                </c:pt>
                <c:pt idx="6466">
                  <c:v>2.809E-2</c:v>
                </c:pt>
                <c:pt idx="6467">
                  <c:v>2.809E-2</c:v>
                </c:pt>
                <c:pt idx="6468">
                  <c:v>2.8039999999999999E-2</c:v>
                </c:pt>
                <c:pt idx="6469">
                  <c:v>2.8039999999999999E-2</c:v>
                </c:pt>
                <c:pt idx="6470">
                  <c:v>2.7980000000000001E-2</c:v>
                </c:pt>
                <c:pt idx="6471">
                  <c:v>2.7980000000000001E-2</c:v>
                </c:pt>
                <c:pt idx="6472">
                  <c:v>2.793E-2</c:v>
                </c:pt>
                <c:pt idx="6473">
                  <c:v>2.793E-2</c:v>
                </c:pt>
                <c:pt idx="6474">
                  <c:v>2.793E-2</c:v>
                </c:pt>
                <c:pt idx="6475">
                  <c:v>2.7869999999999999E-2</c:v>
                </c:pt>
                <c:pt idx="6476">
                  <c:v>2.7869999999999999E-2</c:v>
                </c:pt>
                <c:pt idx="6477">
                  <c:v>2.7820000000000001E-2</c:v>
                </c:pt>
                <c:pt idx="6478">
                  <c:v>2.7820000000000001E-2</c:v>
                </c:pt>
                <c:pt idx="6479">
                  <c:v>2.7820000000000001E-2</c:v>
                </c:pt>
                <c:pt idx="6480">
                  <c:v>2.777E-2</c:v>
                </c:pt>
                <c:pt idx="6481">
                  <c:v>2.777E-2</c:v>
                </c:pt>
                <c:pt idx="6482">
                  <c:v>2.7709999999999999E-2</c:v>
                </c:pt>
                <c:pt idx="6483">
                  <c:v>2.7709999999999999E-2</c:v>
                </c:pt>
                <c:pt idx="6484">
                  <c:v>2.7660000000000001E-2</c:v>
                </c:pt>
                <c:pt idx="6485">
                  <c:v>2.7660000000000001E-2</c:v>
                </c:pt>
                <c:pt idx="6486">
                  <c:v>2.7660000000000001E-2</c:v>
                </c:pt>
                <c:pt idx="6487">
                  <c:v>2.76E-2</c:v>
                </c:pt>
                <c:pt idx="6488">
                  <c:v>2.76E-2</c:v>
                </c:pt>
                <c:pt idx="6489">
                  <c:v>2.7550000000000002E-2</c:v>
                </c:pt>
                <c:pt idx="6490">
                  <c:v>2.7550000000000002E-2</c:v>
                </c:pt>
                <c:pt idx="6491">
                  <c:v>2.7550000000000002E-2</c:v>
                </c:pt>
                <c:pt idx="6492">
                  <c:v>2.7490000000000001E-2</c:v>
                </c:pt>
                <c:pt idx="6493">
                  <c:v>2.7490000000000001E-2</c:v>
                </c:pt>
                <c:pt idx="6494">
                  <c:v>2.7490000000000001E-2</c:v>
                </c:pt>
                <c:pt idx="6495">
                  <c:v>2.7439999999999999E-2</c:v>
                </c:pt>
                <c:pt idx="6496">
                  <c:v>2.7439999999999999E-2</c:v>
                </c:pt>
                <c:pt idx="6497">
                  <c:v>2.7380000000000002E-2</c:v>
                </c:pt>
                <c:pt idx="6498">
                  <c:v>2.7380000000000002E-2</c:v>
                </c:pt>
                <c:pt idx="6499">
                  <c:v>2.7380000000000002E-2</c:v>
                </c:pt>
                <c:pt idx="6500">
                  <c:v>2.733E-2</c:v>
                </c:pt>
                <c:pt idx="6501">
                  <c:v>2.733E-2</c:v>
                </c:pt>
                <c:pt idx="6502">
                  <c:v>2.733E-2</c:v>
                </c:pt>
                <c:pt idx="6503">
                  <c:v>2.7279999999999999E-2</c:v>
                </c:pt>
                <c:pt idx="6504">
                  <c:v>2.7279999999999999E-2</c:v>
                </c:pt>
                <c:pt idx="6505">
                  <c:v>2.7279999999999999E-2</c:v>
                </c:pt>
                <c:pt idx="6506">
                  <c:v>2.7220000000000001E-2</c:v>
                </c:pt>
                <c:pt idx="6507">
                  <c:v>2.7220000000000001E-2</c:v>
                </c:pt>
                <c:pt idx="6508">
                  <c:v>2.7220000000000001E-2</c:v>
                </c:pt>
                <c:pt idx="6509">
                  <c:v>2.717E-2</c:v>
                </c:pt>
                <c:pt idx="6510">
                  <c:v>2.717E-2</c:v>
                </c:pt>
                <c:pt idx="6511">
                  <c:v>2.717E-2</c:v>
                </c:pt>
                <c:pt idx="6512">
                  <c:v>2.717E-2</c:v>
                </c:pt>
                <c:pt idx="6513">
                  <c:v>2.7109999999999999E-2</c:v>
                </c:pt>
                <c:pt idx="6514">
                  <c:v>2.7109999999999999E-2</c:v>
                </c:pt>
                <c:pt idx="6515">
                  <c:v>2.7109999999999999E-2</c:v>
                </c:pt>
                <c:pt idx="6516">
                  <c:v>2.7109999999999999E-2</c:v>
                </c:pt>
                <c:pt idx="6517">
                  <c:v>2.7060000000000001E-2</c:v>
                </c:pt>
                <c:pt idx="6518">
                  <c:v>2.7060000000000001E-2</c:v>
                </c:pt>
                <c:pt idx="6519">
                  <c:v>2.7060000000000001E-2</c:v>
                </c:pt>
                <c:pt idx="6520">
                  <c:v>2.7060000000000001E-2</c:v>
                </c:pt>
                <c:pt idx="6521">
                  <c:v>2.7E-2</c:v>
                </c:pt>
                <c:pt idx="6522">
                  <c:v>2.7E-2</c:v>
                </c:pt>
                <c:pt idx="6523">
                  <c:v>2.7E-2</c:v>
                </c:pt>
                <c:pt idx="6524">
                  <c:v>2.7E-2</c:v>
                </c:pt>
                <c:pt idx="6525">
                  <c:v>2.7E-2</c:v>
                </c:pt>
                <c:pt idx="6526">
                  <c:v>2.7E-2</c:v>
                </c:pt>
                <c:pt idx="6527">
                  <c:v>2.6950000000000002E-2</c:v>
                </c:pt>
                <c:pt idx="6528">
                  <c:v>2.6950000000000002E-2</c:v>
                </c:pt>
                <c:pt idx="6529">
                  <c:v>2.6950000000000002E-2</c:v>
                </c:pt>
                <c:pt idx="6530">
                  <c:v>2.6950000000000002E-2</c:v>
                </c:pt>
                <c:pt idx="6531">
                  <c:v>2.6950000000000002E-2</c:v>
                </c:pt>
                <c:pt idx="6532">
                  <c:v>2.6950000000000002E-2</c:v>
                </c:pt>
                <c:pt idx="6533">
                  <c:v>2.6890000000000001E-2</c:v>
                </c:pt>
                <c:pt idx="6534">
                  <c:v>2.6890000000000001E-2</c:v>
                </c:pt>
                <c:pt idx="6535">
                  <c:v>2.6890000000000001E-2</c:v>
                </c:pt>
                <c:pt idx="6536">
                  <c:v>2.6890000000000001E-2</c:v>
                </c:pt>
                <c:pt idx="6537">
                  <c:v>2.6890000000000001E-2</c:v>
                </c:pt>
                <c:pt idx="6538">
                  <c:v>2.6890000000000001E-2</c:v>
                </c:pt>
                <c:pt idx="6539">
                  <c:v>2.6890000000000001E-2</c:v>
                </c:pt>
                <c:pt idx="6540">
                  <c:v>2.6890000000000001E-2</c:v>
                </c:pt>
                <c:pt idx="6541">
                  <c:v>2.6890000000000001E-2</c:v>
                </c:pt>
                <c:pt idx="6542">
                  <c:v>2.6839999999999999E-2</c:v>
                </c:pt>
                <c:pt idx="6543">
                  <c:v>2.6839999999999999E-2</c:v>
                </c:pt>
                <c:pt idx="6544">
                  <c:v>2.6839999999999999E-2</c:v>
                </c:pt>
                <c:pt idx="6545">
                  <c:v>2.6839999999999999E-2</c:v>
                </c:pt>
                <c:pt idx="6546">
                  <c:v>2.6839999999999999E-2</c:v>
                </c:pt>
                <c:pt idx="6547">
                  <c:v>2.6839999999999999E-2</c:v>
                </c:pt>
                <c:pt idx="6548">
                  <c:v>2.6839999999999999E-2</c:v>
                </c:pt>
                <c:pt idx="6549">
                  <c:v>2.6839999999999999E-2</c:v>
                </c:pt>
                <c:pt idx="6550">
                  <c:v>2.6839999999999999E-2</c:v>
                </c:pt>
                <c:pt idx="6551">
                  <c:v>2.6839999999999999E-2</c:v>
                </c:pt>
                <c:pt idx="6552">
                  <c:v>2.6839999999999999E-2</c:v>
                </c:pt>
                <c:pt idx="6553">
                  <c:v>2.6839999999999999E-2</c:v>
                </c:pt>
                <c:pt idx="6554">
                  <c:v>2.6839999999999999E-2</c:v>
                </c:pt>
                <c:pt idx="6555">
                  <c:v>2.6839999999999999E-2</c:v>
                </c:pt>
                <c:pt idx="6556">
                  <c:v>2.6839999999999999E-2</c:v>
                </c:pt>
                <c:pt idx="6557">
                  <c:v>2.6839999999999999E-2</c:v>
                </c:pt>
                <c:pt idx="6558">
                  <c:v>2.6839999999999999E-2</c:v>
                </c:pt>
                <c:pt idx="6559">
                  <c:v>2.6839999999999999E-2</c:v>
                </c:pt>
                <c:pt idx="6560">
                  <c:v>2.6839999999999999E-2</c:v>
                </c:pt>
                <c:pt idx="6561">
                  <c:v>2.6790000000000001E-2</c:v>
                </c:pt>
                <c:pt idx="6562">
                  <c:v>2.6790000000000001E-2</c:v>
                </c:pt>
                <c:pt idx="6563">
                  <c:v>2.6790000000000001E-2</c:v>
                </c:pt>
                <c:pt idx="6564">
                  <c:v>2.6790000000000001E-2</c:v>
                </c:pt>
                <c:pt idx="6565">
                  <c:v>2.6790000000000001E-2</c:v>
                </c:pt>
                <c:pt idx="6566">
                  <c:v>2.6790000000000001E-2</c:v>
                </c:pt>
                <c:pt idx="6567">
                  <c:v>2.6790000000000001E-2</c:v>
                </c:pt>
                <c:pt idx="6568">
                  <c:v>2.6790000000000001E-2</c:v>
                </c:pt>
                <c:pt idx="6569">
                  <c:v>2.6790000000000001E-2</c:v>
                </c:pt>
                <c:pt idx="6570">
                  <c:v>2.6790000000000001E-2</c:v>
                </c:pt>
                <c:pt idx="6571">
                  <c:v>2.6790000000000001E-2</c:v>
                </c:pt>
                <c:pt idx="6572">
                  <c:v>2.6790000000000001E-2</c:v>
                </c:pt>
                <c:pt idx="6573">
                  <c:v>2.6790000000000001E-2</c:v>
                </c:pt>
                <c:pt idx="6574">
                  <c:v>2.6790000000000001E-2</c:v>
                </c:pt>
                <c:pt idx="6575">
                  <c:v>2.6790000000000001E-2</c:v>
                </c:pt>
                <c:pt idx="6576">
                  <c:v>2.6790000000000001E-2</c:v>
                </c:pt>
                <c:pt idx="6577">
                  <c:v>2.6790000000000001E-2</c:v>
                </c:pt>
                <c:pt idx="6578">
                  <c:v>2.6790000000000001E-2</c:v>
                </c:pt>
                <c:pt idx="6579">
                  <c:v>2.6790000000000001E-2</c:v>
                </c:pt>
                <c:pt idx="6580">
                  <c:v>2.6790000000000001E-2</c:v>
                </c:pt>
                <c:pt idx="6581">
                  <c:v>2.6790000000000001E-2</c:v>
                </c:pt>
                <c:pt idx="6582">
                  <c:v>2.6790000000000001E-2</c:v>
                </c:pt>
                <c:pt idx="6583">
                  <c:v>2.6790000000000001E-2</c:v>
                </c:pt>
                <c:pt idx="6584">
                  <c:v>2.6790000000000001E-2</c:v>
                </c:pt>
                <c:pt idx="6585">
                  <c:v>2.6790000000000001E-2</c:v>
                </c:pt>
                <c:pt idx="6586">
                  <c:v>2.6790000000000001E-2</c:v>
                </c:pt>
                <c:pt idx="6587">
                  <c:v>2.6790000000000001E-2</c:v>
                </c:pt>
                <c:pt idx="6588">
                  <c:v>2.673E-2</c:v>
                </c:pt>
                <c:pt idx="6589">
                  <c:v>2.673E-2</c:v>
                </c:pt>
                <c:pt idx="6590">
                  <c:v>2.673E-2</c:v>
                </c:pt>
                <c:pt idx="6591">
                  <c:v>2.673E-2</c:v>
                </c:pt>
                <c:pt idx="6592">
                  <c:v>2.673E-2</c:v>
                </c:pt>
                <c:pt idx="6593">
                  <c:v>2.673E-2</c:v>
                </c:pt>
                <c:pt idx="6594">
                  <c:v>2.673E-2</c:v>
                </c:pt>
                <c:pt idx="6595">
                  <c:v>2.673E-2</c:v>
                </c:pt>
                <c:pt idx="6596">
                  <c:v>2.673E-2</c:v>
                </c:pt>
                <c:pt idx="6597">
                  <c:v>2.673E-2</c:v>
                </c:pt>
                <c:pt idx="6598">
                  <c:v>2.673E-2</c:v>
                </c:pt>
                <c:pt idx="6599">
                  <c:v>2.673E-2</c:v>
                </c:pt>
                <c:pt idx="6600">
                  <c:v>2.6679999999999999E-2</c:v>
                </c:pt>
                <c:pt idx="6601">
                  <c:v>2.6679999999999999E-2</c:v>
                </c:pt>
                <c:pt idx="6602">
                  <c:v>2.6679999999999999E-2</c:v>
                </c:pt>
                <c:pt idx="6603">
                  <c:v>2.6679999999999999E-2</c:v>
                </c:pt>
                <c:pt idx="6604">
                  <c:v>2.6679999999999999E-2</c:v>
                </c:pt>
                <c:pt idx="6605">
                  <c:v>2.6679999999999999E-2</c:v>
                </c:pt>
                <c:pt idx="6606">
                  <c:v>2.6679999999999999E-2</c:v>
                </c:pt>
                <c:pt idx="6607">
                  <c:v>2.6679999999999999E-2</c:v>
                </c:pt>
                <c:pt idx="6608">
                  <c:v>2.6679999999999999E-2</c:v>
                </c:pt>
                <c:pt idx="6609">
                  <c:v>2.6679999999999999E-2</c:v>
                </c:pt>
                <c:pt idx="6610">
                  <c:v>2.6620000000000001E-2</c:v>
                </c:pt>
                <c:pt idx="6611">
                  <c:v>2.6620000000000001E-2</c:v>
                </c:pt>
                <c:pt idx="6612">
                  <c:v>2.6620000000000001E-2</c:v>
                </c:pt>
                <c:pt idx="6613">
                  <c:v>2.6620000000000001E-2</c:v>
                </c:pt>
                <c:pt idx="6614">
                  <c:v>2.6620000000000001E-2</c:v>
                </c:pt>
                <c:pt idx="6615">
                  <c:v>2.6620000000000001E-2</c:v>
                </c:pt>
                <c:pt idx="6616">
                  <c:v>2.657E-2</c:v>
                </c:pt>
                <c:pt idx="6617">
                  <c:v>2.657E-2</c:v>
                </c:pt>
                <c:pt idx="6618">
                  <c:v>2.657E-2</c:v>
                </c:pt>
                <c:pt idx="6619">
                  <c:v>2.657E-2</c:v>
                </c:pt>
                <c:pt idx="6620">
                  <c:v>2.657E-2</c:v>
                </c:pt>
                <c:pt idx="6621">
                  <c:v>2.657E-2</c:v>
                </c:pt>
                <c:pt idx="6622">
                  <c:v>2.657E-2</c:v>
                </c:pt>
                <c:pt idx="6623">
                  <c:v>2.6509999999999999E-2</c:v>
                </c:pt>
                <c:pt idx="6624">
                  <c:v>2.6509999999999999E-2</c:v>
                </c:pt>
                <c:pt idx="6625">
                  <c:v>2.6509999999999999E-2</c:v>
                </c:pt>
                <c:pt idx="6626">
                  <c:v>2.6509999999999999E-2</c:v>
                </c:pt>
                <c:pt idx="6627">
                  <c:v>2.6509999999999999E-2</c:v>
                </c:pt>
                <c:pt idx="6628">
                  <c:v>2.6460000000000001E-2</c:v>
                </c:pt>
                <c:pt idx="6629">
                  <c:v>2.6460000000000001E-2</c:v>
                </c:pt>
                <c:pt idx="6630">
                  <c:v>2.6460000000000001E-2</c:v>
                </c:pt>
                <c:pt idx="6631">
                  <c:v>2.6460000000000001E-2</c:v>
                </c:pt>
                <c:pt idx="6632">
                  <c:v>2.6460000000000001E-2</c:v>
                </c:pt>
                <c:pt idx="6633">
                  <c:v>2.64E-2</c:v>
                </c:pt>
                <c:pt idx="6634">
                  <c:v>2.64E-2</c:v>
                </c:pt>
                <c:pt idx="6635">
                  <c:v>2.64E-2</c:v>
                </c:pt>
                <c:pt idx="6636">
                  <c:v>2.64E-2</c:v>
                </c:pt>
                <c:pt idx="6637">
                  <c:v>2.64E-2</c:v>
                </c:pt>
                <c:pt idx="6638">
                  <c:v>2.64E-2</c:v>
                </c:pt>
                <c:pt idx="6639">
                  <c:v>2.6349999999999998E-2</c:v>
                </c:pt>
                <c:pt idx="6640">
                  <c:v>2.6349999999999998E-2</c:v>
                </c:pt>
                <c:pt idx="6641">
                  <c:v>2.6349999999999998E-2</c:v>
                </c:pt>
                <c:pt idx="6642">
                  <c:v>2.6349999999999998E-2</c:v>
                </c:pt>
                <c:pt idx="6643">
                  <c:v>2.6349999999999998E-2</c:v>
                </c:pt>
                <c:pt idx="6644">
                  <c:v>2.63E-2</c:v>
                </c:pt>
                <c:pt idx="6645">
                  <c:v>2.63E-2</c:v>
                </c:pt>
                <c:pt idx="6646">
                  <c:v>2.63E-2</c:v>
                </c:pt>
                <c:pt idx="6647">
                  <c:v>2.63E-2</c:v>
                </c:pt>
                <c:pt idx="6648">
                  <c:v>2.6239999999999999E-2</c:v>
                </c:pt>
                <c:pt idx="6649">
                  <c:v>2.6239999999999999E-2</c:v>
                </c:pt>
                <c:pt idx="6650">
                  <c:v>2.6239999999999999E-2</c:v>
                </c:pt>
                <c:pt idx="6651">
                  <c:v>2.6239999999999999E-2</c:v>
                </c:pt>
                <c:pt idx="6652">
                  <c:v>2.6239999999999999E-2</c:v>
                </c:pt>
                <c:pt idx="6653">
                  <c:v>2.6190000000000001E-2</c:v>
                </c:pt>
                <c:pt idx="6654">
                  <c:v>2.6190000000000001E-2</c:v>
                </c:pt>
                <c:pt idx="6655">
                  <c:v>2.6190000000000001E-2</c:v>
                </c:pt>
                <c:pt idx="6656">
                  <c:v>2.6190000000000001E-2</c:v>
                </c:pt>
                <c:pt idx="6657">
                  <c:v>2.6190000000000001E-2</c:v>
                </c:pt>
                <c:pt idx="6658">
                  <c:v>2.613E-2</c:v>
                </c:pt>
                <c:pt idx="6659">
                  <c:v>2.613E-2</c:v>
                </c:pt>
                <c:pt idx="6660">
                  <c:v>2.613E-2</c:v>
                </c:pt>
                <c:pt idx="6661">
                  <c:v>2.613E-2</c:v>
                </c:pt>
                <c:pt idx="6662">
                  <c:v>2.6079999999999999E-2</c:v>
                </c:pt>
                <c:pt idx="6663">
                  <c:v>2.6079999999999999E-2</c:v>
                </c:pt>
                <c:pt idx="6664">
                  <c:v>2.6079999999999999E-2</c:v>
                </c:pt>
                <c:pt idx="6665">
                  <c:v>2.6079999999999999E-2</c:v>
                </c:pt>
                <c:pt idx="6666">
                  <c:v>2.6020000000000001E-2</c:v>
                </c:pt>
                <c:pt idx="6667">
                  <c:v>2.6020000000000001E-2</c:v>
                </c:pt>
                <c:pt idx="6668">
                  <c:v>2.6020000000000001E-2</c:v>
                </c:pt>
                <c:pt idx="6669">
                  <c:v>2.6020000000000001E-2</c:v>
                </c:pt>
                <c:pt idx="6670">
                  <c:v>2.6020000000000001E-2</c:v>
                </c:pt>
                <c:pt idx="6671">
                  <c:v>2.597E-2</c:v>
                </c:pt>
                <c:pt idx="6672">
                  <c:v>2.597E-2</c:v>
                </c:pt>
                <c:pt idx="6673">
                  <c:v>2.597E-2</c:v>
                </c:pt>
                <c:pt idx="6674">
                  <c:v>2.597E-2</c:v>
                </c:pt>
                <c:pt idx="6675">
                  <c:v>2.5909999999999999E-2</c:v>
                </c:pt>
                <c:pt idx="6676">
                  <c:v>2.5909999999999999E-2</c:v>
                </c:pt>
                <c:pt idx="6677">
                  <c:v>2.5909999999999999E-2</c:v>
                </c:pt>
                <c:pt idx="6678">
                  <c:v>2.5909999999999999E-2</c:v>
                </c:pt>
                <c:pt idx="6679">
                  <c:v>2.5860000000000001E-2</c:v>
                </c:pt>
                <c:pt idx="6680">
                  <c:v>2.5860000000000001E-2</c:v>
                </c:pt>
                <c:pt idx="6681">
                  <c:v>2.5860000000000001E-2</c:v>
                </c:pt>
                <c:pt idx="6682">
                  <c:v>2.5860000000000001E-2</c:v>
                </c:pt>
                <c:pt idx="6683">
                  <c:v>2.5860000000000001E-2</c:v>
                </c:pt>
                <c:pt idx="6684">
                  <c:v>2.581E-2</c:v>
                </c:pt>
                <c:pt idx="6685">
                  <c:v>2.581E-2</c:v>
                </c:pt>
                <c:pt idx="6686">
                  <c:v>2.581E-2</c:v>
                </c:pt>
                <c:pt idx="6687">
                  <c:v>2.581E-2</c:v>
                </c:pt>
                <c:pt idx="6688">
                  <c:v>2.5749999999999999E-2</c:v>
                </c:pt>
                <c:pt idx="6689">
                  <c:v>2.5749999999999999E-2</c:v>
                </c:pt>
                <c:pt idx="6690">
                  <c:v>2.5749999999999999E-2</c:v>
                </c:pt>
                <c:pt idx="6691">
                  <c:v>2.5749999999999999E-2</c:v>
                </c:pt>
                <c:pt idx="6692">
                  <c:v>2.5700000000000001E-2</c:v>
                </c:pt>
                <c:pt idx="6693">
                  <c:v>2.5700000000000001E-2</c:v>
                </c:pt>
                <c:pt idx="6694">
                  <c:v>2.5700000000000001E-2</c:v>
                </c:pt>
                <c:pt idx="6695">
                  <c:v>2.5700000000000001E-2</c:v>
                </c:pt>
                <c:pt idx="6696">
                  <c:v>2.564E-2</c:v>
                </c:pt>
                <c:pt idx="6697">
                  <c:v>2.564E-2</c:v>
                </c:pt>
                <c:pt idx="6698">
                  <c:v>2.564E-2</c:v>
                </c:pt>
                <c:pt idx="6699">
                  <c:v>2.5590000000000002E-2</c:v>
                </c:pt>
                <c:pt idx="6700">
                  <c:v>2.5590000000000002E-2</c:v>
                </c:pt>
                <c:pt idx="6701">
                  <c:v>2.5590000000000002E-2</c:v>
                </c:pt>
                <c:pt idx="6702">
                  <c:v>2.5590000000000002E-2</c:v>
                </c:pt>
                <c:pt idx="6703">
                  <c:v>2.5530000000000001E-2</c:v>
                </c:pt>
                <c:pt idx="6704">
                  <c:v>2.5530000000000001E-2</c:v>
                </c:pt>
                <c:pt idx="6705">
                  <c:v>2.5530000000000001E-2</c:v>
                </c:pt>
                <c:pt idx="6706">
                  <c:v>2.5530000000000001E-2</c:v>
                </c:pt>
                <c:pt idx="6707">
                  <c:v>2.5479999999999999E-2</c:v>
                </c:pt>
                <c:pt idx="6708">
                  <c:v>2.5479999999999999E-2</c:v>
                </c:pt>
                <c:pt idx="6709">
                  <c:v>2.5479999999999999E-2</c:v>
                </c:pt>
                <c:pt idx="6710">
                  <c:v>2.5420000000000002E-2</c:v>
                </c:pt>
                <c:pt idx="6711">
                  <c:v>2.5420000000000002E-2</c:v>
                </c:pt>
                <c:pt idx="6712">
                  <c:v>2.5420000000000002E-2</c:v>
                </c:pt>
                <c:pt idx="6713">
                  <c:v>2.537E-2</c:v>
                </c:pt>
                <c:pt idx="6714">
                  <c:v>2.537E-2</c:v>
                </c:pt>
                <c:pt idx="6715">
                  <c:v>2.537E-2</c:v>
                </c:pt>
                <c:pt idx="6716">
                  <c:v>2.537E-2</c:v>
                </c:pt>
                <c:pt idx="6717">
                  <c:v>2.5309999999999999E-2</c:v>
                </c:pt>
                <c:pt idx="6718">
                  <c:v>2.5309999999999999E-2</c:v>
                </c:pt>
                <c:pt idx="6719">
                  <c:v>2.5309999999999999E-2</c:v>
                </c:pt>
                <c:pt idx="6720">
                  <c:v>2.5260000000000001E-2</c:v>
                </c:pt>
                <c:pt idx="6721">
                  <c:v>2.5260000000000001E-2</c:v>
                </c:pt>
                <c:pt idx="6722">
                  <c:v>2.5260000000000001E-2</c:v>
                </c:pt>
                <c:pt idx="6723">
                  <c:v>2.521E-2</c:v>
                </c:pt>
                <c:pt idx="6724">
                  <c:v>2.521E-2</c:v>
                </c:pt>
                <c:pt idx="6725">
                  <c:v>2.5149999999999999E-2</c:v>
                </c:pt>
                <c:pt idx="6726">
                  <c:v>2.5149999999999999E-2</c:v>
                </c:pt>
                <c:pt idx="6727">
                  <c:v>2.5149999999999999E-2</c:v>
                </c:pt>
                <c:pt idx="6728">
                  <c:v>2.5100000000000001E-2</c:v>
                </c:pt>
                <c:pt idx="6729">
                  <c:v>2.5100000000000001E-2</c:v>
                </c:pt>
                <c:pt idx="6730">
                  <c:v>2.5100000000000001E-2</c:v>
                </c:pt>
                <c:pt idx="6731">
                  <c:v>2.504E-2</c:v>
                </c:pt>
                <c:pt idx="6732">
                  <c:v>2.504E-2</c:v>
                </c:pt>
                <c:pt idx="6733">
                  <c:v>2.504E-2</c:v>
                </c:pt>
                <c:pt idx="6734">
                  <c:v>2.4989999999999998E-2</c:v>
                </c:pt>
                <c:pt idx="6735">
                  <c:v>2.4989999999999998E-2</c:v>
                </c:pt>
                <c:pt idx="6736">
                  <c:v>2.4930000000000001E-2</c:v>
                </c:pt>
                <c:pt idx="6737">
                  <c:v>2.4930000000000001E-2</c:v>
                </c:pt>
                <c:pt idx="6738">
                  <c:v>2.4930000000000001E-2</c:v>
                </c:pt>
                <c:pt idx="6739">
                  <c:v>2.4879999999999999E-2</c:v>
                </c:pt>
                <c:pt idx="6740">
                  <c:v>2.4879999999999999E-2</c:v>
                </c:pt>
                <c:pt idx="6741">
                  <c:v>2.4819999999999998E-2</c:v>
                </c:pt>
                <c:pt idx="6742">
                  <c:v>2.4819999999999998E-2</c:v>
                </c:pt>
                <c:pt idx="6743">
                  <c:v>2.4819999999999998E-2</c:v>
                </c:pt>
                <c:pt idx="6744">
                  <c:v>2.477E-2</c:v>
                </c:pt>
                <c:pt idx="6745">
                  <c:v>2.477E-2</c:v>
                </c:pt>
                <c:pt idx="6746">
                  <c:v>2.4719999999999999E-2</c:v>
                </c:pt>
                <c:pt idx="6747">
                  <c:v>2.4719999999999999E-2</c:v>
                </c:pt>
                <c:pt idx="6748">
                  <c:v>2.4719999999999999E-2</c:v>
                </c:pt>
                <c:pt idx="6749">
                  <c:v>2.4660000000000001E-2</c:v>
                </c:pt>
                <c:pt idx="6750">
                  <c:v>2.4660000000000001E-2</c:v>
                </c:pt>
                <c:pt idx="6751">
                  <c:v>2.461E-2</c:v>
                </c:pt>
                <c:pt idx="6752">
                  <c:v>2.461E-2</c:v>
                </c:pt>
                <c:pt idx="6753">
                  <c:v>2.4549999999999999E-2</c:v>
                </c:pt>
                <c:pt idx="6754">
                  <c:v>2.4549999999999999E-2</c:v>
                </c:pt>
                <c:pt idx="6755">
                  <c:v>2.4549999999999999E-2</c:v>
                </c:pt>
                <c:pt idx="6756">
                  <c:v>2.4500000000000001E-2</c:v>
                </c:pt>
                <c:pt idx="6757">
                  <c:v>2.4500000000000001E-2</c:v>
                </c:pt>
                <c:pt idx="6758">
                  <c:v>2.444E-2</c:v>
                </c:pt>
                <c:pt idx="6759">
                  <c:v>2.444E-2</c:v>
                </c:pt>
                <c:pt idx="6760">
                  <c:v>2.4389999999999998E-2</c:v>
                </c:pt>
                <c:pt idx="6761">
                  <c:v>2.4389999999999998E-2</c:v>
                </c:pt>
                <c:pt idx="6762">
                  <c:v>2.4330000000000001E-2</c:v>
                </c:pt>
                <c:pt idx="6763">
                  <c:v>2.4330000000000001E-2</c:v>
                </c:pt>
                <c:pt idx="6764">
                  <c:v>2.4330000000000001E-2</c:v>
                </c:pt>
                <c:pt idx="6765">
                  <c:v>2.4279999999999999E-2</c:v>
                </c:pt>
                <c:pt idx="6766">
                  <c:v>2.4279999999999999E-2</c:v>
                </c:pt>
                <c:pt idx="6767">
                  <c:v>2.4230000000000002E-2</c:v>
                </c:pt>
                <c:pt idx="6768">
                  <c:v>2.4230000000000002E-2</c:v>
                </c:pt>
                <c:pt idx="6769">
                  <c:v>2.4170000000000001E-2</c:v>
                </c:pt>
                <c:pt idx="6770">
                  <c:v>2.4170000000000001E-2</c:v>
                </c:pt>
                <c:pt idx="6771">
                  <c:v>2.4170000000000001E-2</c:v>
                </c:pt>
                <c:pt idx="6772">
                  <c:v>2.4119999999999999E-2</c:v>
                </c:pt>
                <c:pt idx="6773">
                  <c:v>2.4119999999999999E-2</c:v>
                </c:pt>
                <c:pt idx="6774">
                  <c:v>2.4060000000000002E-2</c:v>
                </c:pt>
                <c:pt idx="6775">
                  <c:v>2.4060000000000002E-2</c:v>
                </c:pt>
                <c:pt idx="6776">
                  <c:v>2.401E-2</c:v>
                </c:pt>
                <c:pt idx="6777">
                  <c:v>2.401E-2</c:v>
                </c:pt>
                <c:pt idx="6778">
                  <c:v>2.401E-2</c:v>
                </c:pt>
                <c:pt idx="6779">
                  <c:v>2.3949999999999999E-2</c:v>
                </c:pt>
                <c:pt idx="6780">
                  <c:v>2.3949999999999999E-2</c:v>
                </c:pt>
                <c:pt idx="6781">
                  <c:v>2.3949999999999999E-2</c:v>
                </c:pt>
                <c:pt idx="6782">
                  <c:v>2.3900000000000001E-2</c:v>
                </c:pt>
                <c:pt idx="6783">
                  <c:v>2.3900000000000001E-2</c:v>
                </c:pt>
                <c:pt idx="6784">
                  <c:v>2.384E-2</c:v>
                </c:pt>
                <c:pt idx="6785">
                  <c:v>2.384E-2</c:v>
                </c:pt>
                <c:pt idx="6786">
                  <c:v>2.384E-2</c:v>
                </c:pt>
                <c:pt idx="6787">
                  <c:v>2.3789999999999999E-2</c:v>
                </c:pt>
                <c:pt idx="6788">
                  <c:v>2.3789999999999999E-2</c:v>
                </c:pt>
                <c:pt idx="6789">
                  <c:v>2.3789999999999999E-2</c:v>
                </c:pt>
                <c:pt idx="6790">
                  <c:v>2.3740000000000001E-2</c:v>
                </c:pt>
                <c:pt idx="6791">
                  <c:v>2.3740000000000001E-2</c:v>
                </c:pt>
                <c:pt idx="6792">
                  <c:v>2.3740000000000001E-2</c:v>
                </c:pt>
                <c:pt idx="6793">
                  <c:v>2.368E-2</c:v>
                </c:pt>
                <c:pt idx="6794">
                  <c:v>2.368E-2</c:v>
                </c:pt>
                <c:pt idx="6795">
                  <c:v>2.368E-2</c:v>
                </c:pt>
                <c:pt idx="6796">
                  <c:v>2.3630000000000002E-2</c:v>
                </c:pt>
                <c:pt idx="6797">
                  <c:v>2.3630000000000002E-2</c:v>
                </c:pt>
                <c:pt idx="6798">
                  <c:v>2.3630000000000002E-2</c:v>
                </c:pt>
                <c:pt idx="6799">
                  <c:v>2.3630000000000002E-2</c:v>
                </c:pt>
                <c:pt idx="6800">
                  <c:v>2.3570000000000001E-2</c:v>
                </c:pt>
                <c:pt idx="6801">
                  <c:v>2.3570000000000001E-2</c:v>
                </c:pt>
                <c:pt idx="6802">
                  <c:v>2.3570000000000001E-2</c:v>
                </c:pt>
                <c:pt idx="6803">
                  <c:v>2.3570000000000001E-2</c:v>
                </c:pt>
                <c:pt idx="6804">
                  <c:v>2.3519999999999999E-2</c:v>
                </c:pt>
                <c:pt idx="6805">
                  <c:v>2.3519999999999999E-2</c:v>
                </c:pt>
                <c:pt idx="6806">
                  <c:v>2.3519999999999999E-2</c:v>
                </c:pt>
                <c:pt idx="6807">
                  <c:v>2.3519999999999999E-2</c:v>
                </c:pt>
                <c:pt idx="6808">
                  <c:v>2.3460000000000002E-2</c:v>
                </c:pt>
                <c:pt idx="6809">
                  <c:v>2.3460000000000002E-2</c:v>
                </c:pt>
                <c:pt idx="6810">
                  <c:v>2.3460000000000002E-2</c:v>
                </c:pt>
                <c:pt idx="6811">
                  <c:v>2.3460000000000002E-2</c:v>
                </c:pt>
                <c:pt idx="6812">
                  <c:v>2.3460000000000002E-2</c:v>
                </c:pt>
                <c:pt idx="6813">
                  <c:v>2.3460000000000002E-2</c:v>
                </c:pt>
                <c:pt idx="6814">
                  <c:v>2.341E-2</c:v>
                </c:pt>
                <c:pt idx="6815">
                  <c:v>2.341E-2</c:v>
                </c:pt>
                <c:pt idx="6816">
                  <c:v>2.341E-2</c:v>
                </c:pt>
                <c:pt idx="6817">
                  <c:v>2.341E-2</c:v>
                </c:pt>
                <c:pt idx="6818">
                  <c:v>2.341E-2</c:v>
                </c:pt>
                <c:pt idx="6819">
                  <c:v>2.341E-2</c:v>
                </c:pt>
                <c:pt idx="6820">
                  <c:v>2.341E-2</c:v>
                </c:pt>
                <c:pt idx="6821">
                  <c:v>2.341E-2</c:v>
                </c:pt>
                <c:pt idx="6822">
                  <c:v>2.3349999999999999E-2</c:v>
                </c:pt>
                <c:pt idx="6823">
                  <c:v>2.3349999999999999E-2</c:v>
                </c:pt>
                <c:pt idx="6824">
                  <c:v>2.3349999999999999E-2</c:v>
                </c:pt>
                <c:pt idx="6825">
                  <c:v>2.3349999999999999E-2</c:v>
                </c:pt>
                <c:pt idx="6826">
                  <c:v>2.3349999999999999E-2</c:v>
                </c:pt>
                <c:pt idx="6827">
                  <c:v>2.3349999999999999E-2</c:v>
                </c:pt>
                <c:pt idx="6828">
                  <c:v>2.3349999999999999E-2</c:v>
                </c:pt>
                <c:pt idx="6829">
                  <c:v>2.3349999999999999E-2</c:v>
                </c:pt>
                <c:pt idx="6830">
                  <c:v>2.3349999999999999E-2</c:v>
                </c:pt>
                <c:pt idx="6831">
                  <c:v>2.3349999999999999E-2</c:v>
                </c:pt>
                <c:pt idx="6832">
                  <c:v>2.3349999999999999E-2</c:v>
                </c:pt>
                <c:pt idx="6833">
                  <c:v>2.3349999999999999E-2</c:v>
                </c:pt>
                <c:pt idx="6834">
                  <c:v>2.3349999999999999E-2</c:v>
                </c:pt>
                <c:pt idx="6835">
                  <c:v>2.3349999999999999E-2</c:v>
                </c:pt>
                <c:pt idx="6836">
                  <c:v>2.3349999999999999E-2</c:v>
                </c:pt>
                <c:pt idx="6837">
                  <c:v>2.3349999999999999E-2</c:v>
                </c:pt>
                <c:pt idx="6838">
                  <c:v>2.3349999999999999E-2</c:v>
                </c:pt>
                <c:pt idx="6839">
                  <c:v>2.3349999999999999E-2</c:v>
                </c:pt>
                <c:pt idx="6840">
                  <c:v>2.3349999999999999E-2</c:v>
                </c:pt>
                <c:pt idx="6841">
                  <c:v>2.341E-2</c:v>
                </c:pt>
                <c:pt idx="6842">
                  <c:v>2.341E-2</c:v>
                </c:pt>
                <c:pt idx="6843">
                  <c:v>2.341E-2</c:v>
                </c:pt>
                <c:pt idx="6844">
                  <c:v>2.341E-2</c:v>
                </c:pt>
                <c:pt idx="6845">
                  <c:v>2.341E-2</c:v>
                </c:pt>
                <c:pt idx="6846">
                  <c:v>2.341E-2</c:v>
                </c:pt>
                <c:pt idx="6847">
                  <c:v>2.341E-2</c:v>
                </c:pt>
                <c:pt idx="6848">
                  <c:v>2.341E-2</c:v>
                </c:pt>
                <c:pt idx="6849">
                  <c:v>2.341E-2</c:v>
                </c:pt>
                <c:pt idx="6850">
                  <c:v>2.3460000000000002E-2</c:v>
                </c:pt>
                <c:pt idx="6851">
                  <c:v>2.3460000000000002E-2</c:v>
                </c:pt>
                <c:pt idx="6852">
                  <c:v>2.3460000000000002E-2</c:v>
                </c:pt>
                <c:pt idx="6853">
                  <c:v>2.3460000000000002E-2</c:v>
                </c:pt>
                <c:pt idx="6854">
                  <c:v>2.3460000000000002E-2</c:v>
                </c:pt>
                <c:pt idx="6855">
                  <c:v>2.3460000000000002E-2</c:v>
                </c:pt>
                <c:pt idx="6856">
                  <c:v>2.3460000000000002E-2</c:v>
                </c:pt>
                <c:pt idx="6857">
                  <c:v>2.3460000000000002E-2</c:v>
                </c:pt>
                <c:pt idx="6858">
                  <c:v>2.3519999999999999E-2</c:v>
                </c:pt>
                <c:pt idx="6859">
                  <c:v>2.3519999999999999E-2</c:v>
                </c:pt>
                <c:pt idx="6860">
                  <c:v>2.3519999999999999E-2</c:v>
                </c:pt>
                <c:pt idx="6861">
                  <c:v>2.3519999999999999E-2</c:v>
                </c:pt>
                <c:pt idx="6862">
                  <c:v>2.3519999999999999E-2</c:v>
                </c:pt>
                <c:pt idx="6863">
                  <c:v>2.3519999999999999E-2</c:v>
                </c:pt>
                <c:pt idx="6864">
                  <c:v>2.3570000000000001E-2</c:v>
                </c:pt>
                <c:pt idx="6865">
                  <c:v>2.3570000000000001E-2</c:v>
                </c:pt>
                <c:pt idx="6866">
                  <c:v>2.3570000000000001E-2</c:v>
                </c:pt>
                <c:pt idx="6867">
                  <c:v>2.3570000000000001E-2</c:v>
                </c:pt>
                <c:pt idx="6868">
                  <c:v>2.3570000000000001E-2</c:v>
                </c:pt>
                <c:pt idx="6869">
                  <c:v>2.3570000000000001E-2</c:v>
                </c:pt>
                <c:pt idx="6870">
                  <c:v>2.3570000000000001E-2</c:v>
                </c:pt>
                <c:pt idx="6871">
                  <c:v>2.3570000000000001E-2</c:v>
                </c:pt>
                <c:pt idx="6872">
                  <c:v>2.3630000000000002E-2</c:v>
                </c:pt>
                <c:pt idx="6873">
                  <c:v>2.3630000000000002E-2</c:v>
                </c:pt>
                <c:pt idx="6874">
                  <c:v>2.3630000000000002E-2</c:v>
                </c:pt>
                <c:pt idx="6875">
                  <c:v>2.3630000000000002E-2</c:v>
                </c:pt>
                <c:pt idx="6876">
                  <c:v>2.3630000000000002E-2</c:v>
                </c:pt>
                <c:pt idx="6877">
                  <c:v>2.3630000000000002E-2</c:v>
                </c:pt>
                <c:pt idx="6878">
                  <c:v>2.3630000000000002E-2</c:v>
                </c:pt>
                <c:pt idx="6879">
                  <c:v>2.368E-2</c:v>
                </c:pt>
                <c:pt idx="6880">
                  <c:v>2.368E-2</c:v>
                </c:pt>
                <c:pt idx="6881">
                  <c:v>2.368E-2</c:v>
                </c:pt>
                <c:pt idx="6882">
                  <c:v>2.368E-2</c:v>
                </c:pt>
                <c:pt idx="6883">
                  <c:v>2.368E-2</c:v>
                </c:pt>
                <c:pt idx="6884">
                  <c:v>2.368E-2</c:v>
                </c:pt>
                <c:pt idx="6885">
                  <c:v>2.368E-2</c:v>
                </c:pt>
                <c:pt idx="6886">
                  <c:v>2.368E-2</c:v>
                </c:pt>
                <c:pt idx="6887">
                  <c:v>2.368E-2</c:v>
                </c:pt>
                <c:pt idx="6888">
                  <c:v>2.368E-2</c:v>
                </c:pt>
                <c:pt idx="6889">
                  <c:v>2.368E-2</c:v>
                </c:pt>
                <c:pt idx="6890">
                  <c:v>2.368E-2</c:v>
                </c:pt>
                <c:pt idx="6891">
                  <c:v>2.3740000000000001E-2</c:v>
                </c:pt>
                <c:pt idx="6892">
                  <c:v>2.3740000000000001E-2</c:v>
                </c:pt>
                <c:pt idx="6893">
                  <c:v>2.3740000000000001E-2</c:v>
                </c:pt>
                <c:pt idx="6894">
                  <c:v>2.3740000000000001E-2</c:v>
                </c:pt>
                <c:pt idx="6895">
                  <c:v>2.3740000000000001E-2</c:v>
                </c:pt>
                <c:pt idx="6896">
                  <c:v>2.3740000000000001E-2</c:v>
                </c:pt>
                <c:pt idx="6897">
                  <c:v>2.3740000000000001E-2</c:v>
                </c:pt>
                <c:pt idx="6898">
                  <c:v>2.3740000000000001E-2</c:v>
                </c:pt>
                <c:pt idx="6899">
                  <c:v>2.3740000000000001E-2</c:v>
                </c:pt>
                <c:pt idx="6900">
                  <c:v>2.3740000000000001E-2</c:v>
                </c:pt>
                <c:pt idx="6901">
                  <c:v>2.3740000000000001E-2</c:v>
                </c:pt>
                <c:pt idx="6902">
                  <c:v>2.3740000000000001E-2</c:v>
                </c:pt>
                <c:pt idx="6903">
                  <c:v>2.368E-2</c:v>
                </c:pt>
                <c:pt idx="6904">
                  <c:v>2.368E-2</c:v>
                </c:pt>
                <c:pt idx="6905">
                  <c:v>2.368E-2</c:v>
                </c:pt>
                <c:pt idx="6906">
                  <c:v>2.368E-2</c:v>
                </c:pt>
                <c:pt idx="6907">
                  <c:v>2.368E-2</c:v>
                </c:pt>
                <c:pt idx="6908">
                  <c:v>2.368E-2</c:v>
                </c:pt>
                <c:pt idx="6909">
                  <c:v>2.368E-2</c:v>
                </c:pt>
                <c:pt idx="6910">
                  <c:v>2.368E-2</c:v>
                </c:pt>
                <c:pt idx="6911">
                  <c:v>2.368E-2</c:v>
                </c:pt>
                <c:pt idx="6912">
                  <c:v>2.368E-2</c:v>
                </c:pt>
                <c:pt idx="6913">
                  <c:v>2.3630000000000002E-2</c:v>
                </c:pt>
                <c:pt idx="6914">
                  <c:v>2.3630000000000002E-2</c:v>
                </c:pt>
                <c:pt idx="6915">
                  <c:v>2.3630000000000002E-2</c:v>
                </c:pt>
                <c:pt idx="6916">
                  <c:v>2.3630000000000002E-2</c:v>
                </c:pt>
                <c:pt idx="6917">
                  <c:v>2.3630000000000002E-2</c:v>
                </c:pt>
                <c:pt idx="6918">
                  <c:v>2.3570000000000001E-2</c:v>
                </c:pt>
                <c:pt idx="6919">
                  <c:v>2.3570000000000001E-2</c:v>
                </c:pt>
                <c:pt idx="6920">
                  <c:v>2.3570000000000001E-2</c:v>
                </c:pt>
                <c:pt idx="6921">
                  <c:v>2.3570000000000001E-2</c:v>
                </c:pt>
                <c:pt idx="6922">
                  <c:v>2.3519999999999999E-2</c:v>
                </c:pt>
                <c:pt idx="6923">
                  <c:v>2.3519999999999999E-2</c:v>
                </c:pt>
                <c:pt idx="6924">
                  <c:v>2.3519999999999999E-2</c:v>
                </c:pt>
                <c:pt idx="6925">
                  <c:v>2.3519999999999999E-2</c:v>
                </c:pt>
                <c:pt idx="6926">
                  <c:v>2.3460000000000002E-2</c:v>
                </c:pt>
                <c:pt idx="6927">
                  <c:v>2.3460000000000002E-2</c:v>
                </c:pt>
                <c:pt idx="6928">
                  <c:v>2.3460000000000002E-2</c:v>
                </c:pt>
                <c:pt idx="6929">
                  <c:v>2.3460000000000002E-2</c:v>
                </c:pt>
                <c:pt idx="6930">
                  <c:v>2.341E-2</c:v>
                </c:pt>
                <c:pt idx="6931">
                  <c:v>2.341E-2</c:v>
                </c:pt>
                <c:pt idx="6932">
                  <c:v>2.3349999999999999E-2</c:v>
                </c:pt>
                <c:pt idx="6933">
                  <c:v>2.3349999999999999E-2</c:v>
                </c:pt>
                <c:pt idx="6934">
                  <c:v>2.3349999999999999E-2</c:v>
                </c:pt>
                <c:pt idx="6935">
                  <c:v>2.3300000000000001E-2</c:v>
                </c:pt>
                <c:pt idx="6936">
                  <c:v>2.3300000000000001E-2</c:v>
                </c:pt>
                <c:pt idx="6937">
                  <c:v>2.3300000000000001E-2</c:v>
                </c:pt>
                <c:pt idx="6938">
                  <c:v>2.325E-2</c:v>
                </c:pt>
                <c:pt idx="6939">
                  <c:v>2.325E-2</c:v>
                </c:pt>
                <c:pt idx="6940">
                  <c:v>2.3189999999999999E-2</c:v>
                </c:pt>
                <c:pt idx="6941">
                  <c:v>2.3189999999999999E-2</c:v>
                </c:pt>
                <c:pt idx="6942">
                  <c:v>2.3140000000000001E-2</c:v>
                </c:pt>
                <c:pt idx="6943">
                  <c:v>2.3140000000000001E-2</c:v>
                </c:pt>
                <c:pt idx="6944">
                  <c:v>2.3140000000000001E-2</c:v>
                </c:pt>
                <c:pt idx="6945">
                  <c:v>2.308E-2</c:v>
                </c:pt>
                <c:pt idx="6946">
                  <c:v>2.308E-2</c:v>
                </c:pt>
                <c:pt idx="6947">
                  <c:v>2.3029999999999998E-2</c:v>
                </c:pt>
                <c:pt idx="6948">
                  <c:v>2.3029999999999998E-2</c:v>
                </c:pt>
                <c:pt idx="6949">
                  <c:v>2.2970000000000001E-2</c:v>
                </c:pt>
                <c:pt idx="6950">
                  <c:v>2.2970000000000001E-2</c:v>
                </c:pt>
                <c:pt idx="6951">
                  <c:v>2.2919999999999999E-2</c:v>
                </c:pt>
                <c:pt idx="6952">
                  <c:v>2.2919999999999999E-2</c:v>
                </c:pt>
                <c:pt idx="6953">
                  <c:v>2.2859999999999998E-2</c:v>
                </c:pt>
                <c:pt idx="6954">
                  <c:v>2.2859999999999998E-2</c:v>
                </c:pt>
                <c:pt idx="6955">
                  <c:v>2.281E-2</c:v>
                </c:pt>
                <c:pt idx="6956">
                  <c:v>2.281E-2</c:v>
                </c:pt>
                <c:pt idx="6957">
                  <c:v>2.2759999999999999E-2</c:v>
                </c:pt>
                <c:pt idx="6958">
                  <c:v>2.2759999999999999E-2</c:v>
                </c:pt>
                <c:pt idx="6959">
                  <c:v>2.2700000000000001E-2</c:v>
                </c:pt>
                <c:pt idx="6960">
                  <c:v>2.2700000000000001E-2</c:v>
                </c:pt>
                <c:pt idx="6961">
                  <c:v>2.265E-2</c:v>
                </c:pt>
                <c:pt idx="6962">
                  <c:v>2.265E-2</c:v>
                </c:pt>
                <c:pt idx="6963">
                  <c:v>2.2589999999999999E-2</c:v>
                </c:pt>
                <c:pt idx="6964">
                  <c:v>2.2589999999999999E-2</c:v>
                </c:pt>
                <c:pt idx="6965">
                  <c:v>2.2540000000000001E-2</c:v>
                </c:pt>
                <c:pt idx="6966">
                  <c:v>2.2540000000000001E-2</c:v>
                </c:pt>
                <c:pt idx="6967">
                  <c:v>2.248E-2</c:v>
                </c:pt>
                <c:pt idx="6968">
                  <c:v>2.248E-2</c:v>
                </c:pt>
                <c:pt idx="6969">
                  <c:v>2.2429999999999999E-2</c:v>
                </c:pt>
                <c:pt idx="6970">
                  <c:v>2.2429999999999999E-2</c:v>
                </c:pt>
                <c:pt idx="6971">
                  <c:v>2.2370000000000001E-2</c:v>
                </c:pt>
                <c:pt idx="6972">
                  <c:v>2.2370000000000001E-2</c:v>
                </c:pt>
                <c:pt idx="6973">
                  <c:v>2.232E-2</c:v>
                </c:pt>
                <c:pt idx="6974">
                  <c:v>2.232E-2</c:v>
                </c:pt>
                <c:pt idx="6975">
                  <c:v>2.2270000000000002E-2</c:v>
                </c:pt>
                <c:pt idx="6976">
                  <c:v>2.2270000000000002E-2</c:v>
                </c:pt>
                <c:pt idx="6977">
                  <c:v>2.2210000000000001E-2</c:v>
                </c:pt>
                <c:pt idx="6978">
                  <c:v>2.2210000000000001E-2</c:v>
                </c:pt>
                <c:pt idx="6979">
                  <c:v>2.2159999999999999E-2</c:v>
                </c:pt>
                <c:pt idx="6980">
                  <c:v>2.2159999999999999E-2</c:v>
                </c:pt>
                <c:pt idx="6981">
                  <c:v>2.2100000000000002E-2</c:v>
                </c:pt>
                <c:pt idx="6982">
                  <c:v>2.205E-2</c:v>
                </c:pt>
                <c:pt idx="6983">
                  <c:v>2.205E-2</c:v>
                </c:pt>
                <c:pt idx="6984">
                  <c:v>2.205E-2</c:v>
                </c:pt>
                <c:pt idx="6985">
                  <c:v>2.1989999999999999E-2</c:v>
                </c:pt>
                <c:pt idx="6986">
                  <c:v>2.1989999999999999E-2</c:v>
                </c:pt>
                <c:pt idx="6987">
                  <c:v>2.1940000000000001E-2</c:v>
                </c:pt>
                <c:pt idx="6988">
                  <c:v>2.1940000000000001E-2</c:v>
                </c:pt>
                <c:pt idx="6989">
                  <c:v>2.188E-2</c:v>
                </c:pt>
                <c:pt idx="6990">
                  <c:v>2.188E-2</c:v>
                </c:pt>
                <c:pt idx="6991">
                  <c:v>2.1829999999999999E-2</c:v>
                </c:pt>
                <c:pt idx="6992">
                  <c:v>2.1829999999999999E-2</c:v>
                </c:pt>
                <c:pt idx="6993">
                  <c:v>2.1829999999999999E-2</c:v>
                </c:pt>
                <c:pt idx="6994">
                  <c:v>2.1780000000000001E-2</c:v>
                </c:pt>
                <c:pt idx="6995">
                  <c:v>2.1780000000000001E-2</c:v>
                </c:pt>
                <c:pt idx="6996">
                  <c:v>2.172E-2</c:v>
                </c:pt>
                <c:pt idx="6997">
                  <c:v>2.172E-2</c:v>
                </c:pt>
                <c:pt idx="6998">
                  <c:v>2.1669999999999998E-2</c:v>
                </c:pt>
                <c:pt idx="6999">
                  <c:v>2.1669999999999998E-2</c:v>
                </c:pt>
                <c:pt idx="7000">
                  <c:v>2.1669999999999998E-2</c:v>
                </c:pt>
                <c:pt idx="7001">
                  <c:v>2.1610000000000001E-2</c:v>
                </c:pt>
                <c:pt idx="7002">
                  <c:v>2.1610000000000001E-2</c:v>
                </c:pt>
                <c:pt idx="7003">
                  <c:v>2.1610000000000001E-2</c:v>
                </c:pt>
                <c:pt idx="7004">
                  <c:v>2.1559999999999999E-2</c:v>
                </c:pt>
                <c:pt idx="7005">
                  <c:v>2.1559999999999999E-2</c:v>
                </c:pt>
                <c:pt idx="7006">
                  <c:v>2.1559999999999999E-2</c:v>
                </c:pt>
                <c:pt idx="7007">
                  <c:v>2.1499999999999998E-2</c:v>
                </c:pt>
                <c:pt idx="7008">
                  <c:v>2.1499999999999998E-2</c:v>
                </c:pt>
                <c:pt idx="7009">
                  <c:v>2.1499999999999998E-2</c:v>
                </c:pt>
                <c:pt idx="7010">
                  <c:v>2.145E-2</c:v>
                </c:pt>
                <c:pt idx="7011">
                  <c:v>2.145E-2</c:v>
                </c:pt>
                <c:pt idx="7012">
                  <c:v>2.145E-2</c:v>
                </c:pt>
                <c:pt idx="7013">
                  <c:v>2.1389999999999999E-2</c:v>
                </c:pt>
                <c:pt idx="7014">
                  <c:v>2.1389999999999999E-2</c:v>
                </c:pt>
                <c:pt idx="7015">
                  <c:v>2.1389999999999999E-2</c:v>
                </c:pt>
                <c:pt idx="7016">
                  <c:v>2.1389999999999999E-2</c:v>
                </c:pt>
                <c:pt idx="7017">
                  <c:v>2.1340000000000001E-2</c:v>
                </c:pt>
                <c:pt idx="7018">
                  <c:v>2.1340000000000001E-2</c:v>
                </c:pt>
                <c:pt idx="7019">
                  <c:v>2.1340000000000001E-2</c:v>
                </c:pt>
                <c:pt idx="7020">
                  <c:v>2.1340000000000001E-2</c:v>
                </c:pt>
                <c:pt idx="7021">
                  <c:v>2.129E-2</c:v>
                </c:pt>
                <c:pt idx="7022">
                  <c:v>2.129E-2</c:v>
                </c:pt>
                <c:pt idx="7023">
                  <c:v>2.129E-2</c:v>
                </c:pt>
                <c:pt idx="7024">
                  <c:v>2.129E-2</c:v>
                </c:pt>
                <c:pt idx="7025">
                  <c:v>2.129E-2</c:v>
                </c:pt>
                <c:pt idx="7026">
                  <c:v>2.1229999999999999E-2</c:v>
                </c:pt>
                <c:pt idx="7027">
                  <c:v>2.1229999999999999E-2</c:v>
                </c:pt>
                <c:pt idx="7028">
                  <c:v>2.1229999999999999E-2</c:v>
                </c:pt>
                <c:pt idx="7029">
                  <c:v>2.1229999999999999E-2</c:v>
                </c:pt>
                <c:pt idx="7030">
                  <c:v>2.1229999999999999E-2</c:v>
                </c:pt>
                <c:pt idx="7031">
                  <c:v>2.1229999999999999E-2</c:v>
                </c:pt>
                <c:pt idx="7032">
                  <c:v>2.1180000000000001E-2</c:v>
                </c:pt>
                <c:pt idx="7033">
                  <c:v>2.1180000000000001E-2</c:v>
                </c:pt>
                <c:pt idx="7034">
                  <c:v>2.1180000000000001E-2</c:v>
                </c:pt>
                <c:pt idx="7035">
                  <c:v>2.1180000000000001E-2</c:v>
                </c:pt>
                <c:pt idx="7036">
                  <c:v>2.1180000000000001E-2</c:v>
                </c:pt>
                <c:pt idx="7037">
                  <c:v>2.1180000000000001E-2</c:v>
                </c:pt>
                <c:pt idx="7038">
                  <c:v>2.1180000000000001E-2</c:v>
                </c:pt>
                <c:pt idx="7039">
                  <c:v>2.1180000000000001E-2</c:v>
                </c:pt>
                <c:pt idx="7040">
                  <c:v>2.1180000000000001E-2</c:v>
                </c:pt>
                <c:pt idx="7041">
                  <c:v>2.1180000000000001E-2</c:v>
                </c:pt>
                <c:pt idx="7042">
                  <c:v>2.112E-2</c:v>
                </c:pt>
                <c:pt idx="7043">
                  <c:v>2.112E-2</c:v>
                </c:pt>
                <c:pt idx="7044">
                  <c:v>2.112E-2</c:v>
                </c:pt>
                <c:pt idx="7045">
                  <c:v>2.112E-2</c:v>
                </c:pt>
                <c:pt idx="7046">
                  <c:v>2.112E-2</c:v>
                </c:pt>
                <c:pt idx="7047">
                  <c:v>2.112E-2</c:v>
                </c:pt>
                <c:pt idx="7048">
                  <c:v>2.112E-2</c:v>
                </c:pt>
                <c:pt idx="7049">
                  <c:v>2.112E-2</c:v>
                </c:pt>
                <c:pt idx="7050">
                  <c:v>2.112E-2</c:v>
                </c:pt>
                <c:pt idx="7051">
                  <c:v>2.112E-2</c:v>
                </c:pt>
                <c:pt idx="7052">
                  <c:v>2.112E-2</c:v>
                </c:pt>
                <c:pt idx="7053">
                  <c:v>2.112E-2</c:v>
                </c:pt>
                <c:pt idx="7054">
                  <c:v>2.112E-2</c:v>
                </c:pt>
                <c:pt idx="7055">
                  <c:v>2.112E-2</c:v>
                </c:pt>
                <c:pt idx="7056">
                  <c:v>2.112E-2</c:v>
                </c:pt>
                <c:pt idx="7057">
                  <c:v>2.112E-2</c:v>
                </c:pt>
                <c:pt idx="7058">
                  <c:v>2.112E-2</c:v>
                </c:pt>
                <c:pt idx="7059">
                  <c:v>2.112E-2</c:v>
                </c:pt>
                <c:pt idx="7060">
                  <c:v>2.112E-2</c:v>
                </c:pt>
                <c:pt idx="7061">
                  <c:v>2.112E-2</c:v>
                </c:pt>
                <c:pt idx="7062">
                  <c:v>2.112E-2</c:v>
                </c:pt>
                <c:pt idx="7063">
                  <c:v>2.1069999999999998E-2</c:v>
                </c:pt>
                <c:pt idx="7064">
                  <c:v>2.1069999999999998E-2</c:v>
                </c:pt>
                <c:pt idx="7065">
                  <c:v>2.1069999999999998E-2</c:v>
                </c:pt>
                <c:pt idx="7066">
                  <c:v>2.112E-2</c:v>
                </c:pt>
                <c:pt idx="7067">
                  <c:v>2.112E-2</c:v>
                </c:pt>
                <c:pt idx="7068">
                  <c:v>2.112E-2</c:v>
                </c:pt>
                <c:pt idx="7069">
                  <c:v>2.112E-2</c:v>
                </c:pt>
                <c:pt idx="7070">
                  <c:v>2.112E-2</c:v>
                </c:pt>
                <c:pt idx="7071">
                  <c:v>2.112E-2</c:v>
                </c:pt>
                <c:pt idx="7072">
                  <c:v>2.1069999999999998E-2</c:v>
                </c:pt>
                <c:pt idx="7073">
                  <c:v>2.1069999999999998E-2</c:v>
                </c:pt>
                <c:pt idx="7074">
                  <c:v>2.1069999999999998E-2</c:v>
                </c:pt>
                <c:pt idx="7075">
                  <c:v>2.1069999999999998E-2</c:v>
                </c:pt>
                <c:pt idx="7076">
                  <c:v>2.1069999999999998E-2</c:v>
                </c:pt>
                <c:pt idx="7077">
                  <c:v>2.1069999999999998E-2</c:v>
                </c:pt>
                <c:pt idx="7078">
                  <c:v>2.1069999999999998E-2</c:v>
                </c:pt>
                <c:pt idx="7079">
                  <c:v>2.1069999999999998E-2</c:v>
                </c:pt>
                <c:pt idx="7080">
                  <c:v>2.1069999999999998E-2</c:v>
                </c:pt>
                <c:pt idx="7081">
                  <c:v>2.1069999999999998E-2</c:v>
                </c:pt>
                <c:pt idx="7082">
                  <c:v>2.1069999999999998E-2</c:v>
                </c:pt>
                <c:pt idx="7083">
                  <c:v>2.1069999999999998E-2</c:v>
                </c:pt>
                <c:pt idx="7084">
                  <c:v>2.1069999999999998E-2</c:v>
                </c:pt>
                <c:pt idx="7085">
                  <c:v>2.1069999999999998E-2</c:v>
                </c:pt>
                <c:pt idx="7086">
                  <c:v>2.1069999999999998E-2</c:v>
                </c:pt>
                <c:pt idx="7087">
                  <c:v>2.1069999999999998E-2</c:v>
                </c:pt>
                <c:pt idx="7088">
                  <c:v>2.1069999999999998E-2</c:v>
                </c:pt>
                <c:pt idx="7089">
                  <c:v>2.1069999999999998E-2</c:v>
                </c:pt>
                <c:pt idx="7090">
                  <c:v>2.1069999999999998E-2</c:v>
                </c:pt>
                <c:pt idx="7091">
                  <c:v>2.1069999999999998E-2</c:v>
                </c:pt>
                <c:pt idx="7092">
                  <c:v>2.1069999999999998E-2</c:v>
                </c:pt>
                <c:pt idx="7093">
                  <c:v>2.1069999999999998E-2</c:v>
                </c:pt>
                <c:pt idx="7094">
                  <c:v>2.1069999999999998E-2</c:v>
                </c:pt>
                <c:pt idx="7095">
                  <c:v>2.1069999999999998E-2</c:v>
                </c:pt>
                <c:pt idx="7096">
                  <c:v>2.1069999999999998E-2</c:v>
                </c:pt>
                <c:pt idx="7097">
                  <c:v>2.1069999999999998E-2</c:v>
                </c:pt>
                <c:pt idx="7098">
                  <c:v>2.1069999999999998E-2</c:v>
                </c:pt>
                <c:pt idx="7099">
                  <c:v>2.1069999999999998E-2</c:v>
                </c:pt>
                <c:pt idx="7100">
                  <c:v>2.1069999999999998E-2</c:v>
                </c:pt>
                <c:pt idx="7101">
                  <c:v>2.1069999999999998E-2</c:v>
                </c:pt>
                <c:pt idx="7102">
                  <c:v>2.1069999999999998E-2</c:v>
                </c:pt>
                <c:pt idx="7103">
                  <c:v>2.1069999999999998E-2</c:v>
                </c:pt>
                <c:pt idx="7104">
                  <c:v>2.1069999999999998E-2</c:v>
                </c:pt>
                <c:pt idx="7105">
                  <c:v>2.1069999999999998E-2</c:v>
                </c:pt>
                <c:pt idx="7106">
                  <c:v>2.1010000000000001E-2</c:v>
                </c:pt>
                <c:pt idx="7107">
                  <c:v>2.1010000000000001E-2</c:v>
                </c:pt>
                <c:pt idx="7108">
                  <c:v>2.1010000000000001E-2</c:v>
                </c:pt>
                <c:pt idx="7109">
                  <c:v>2.1010000000000001E-2</c:v>
                </c:pt>
                <c:pt idx="7110">
                  <c:v>2.1010000000000001E-2</c:v>
                </c:pt>
                <c:pt idx="7111">
                  <c:v>2.1010000000000001E-2</c:v>
                </c:pt>
                <c:pt idx="7112">
                  <c:v>2.1010000000000001E-2</c:v>
                </c:pt>
                <c:pt idx="7113">
                  <c:v>2.1010000000000001E-2</c:v>
                </c:pt>
                <c:pt idx="7114">
                  <c:v>2.1010000000000001E-2</c:v>
                </c:pt>
                <c:pt idx="7115">
                  <c:v>2.1010000000000001E-2</c:v>
                </c:pt>
                <c:pt idx="7116">
                  <c:v>2.1010000000000001E-2</c:v>
                </c:pt>
                <c:pt idx="7117">
                  <c:v>2.1010000000000001E-2</c:v>
                </c:pt>
                <c:pt idx="7118">
                  <c:v>2.1010000000000001E-2</c:v>
                </c:pt>
                <c:pt idx="7119">
                  <c:v>2.1010000000000001E-2</c:v>
                </c:pt>
                <c:pt idx="7120">
                  <c:v>2.0959999999999999E-2</c:v>
                </c:pt>
                <c:pt idx="7121">
                  <c:v>2.0959999999999999E-2</c:v>
                </c:pt>
                <c:pt idx="7122">
                  <c:v>2.0959999999999999E-2</c:v>
                </c:pt>
                <c:pt idx="7123">
                  <c:v>2.0959999999999999E-2</c:v>
                </c:pt>
                <c:pt idx="7124">
                  <c:v>2.0959999999999999E-2</c:v>
                </c:pt>
                <c:pt idx="7125">
                  <c:v>2.0959999999999999E-2</c:v>
                </c:pt>
                <c:pt idx="7126">
                  <c:v>2.0959999999999999E-2</c:v>
                </c:pt>
                <c:pt idx="7127">
                  <c:v>2.0959999999999999E-2</c:v>
                </c:pt>
                <c:pt idx="7128">
                  <c:v>2.0959999999999999E-2</c:v>
                </c:pt>
                <c:pt idx="7129">
                  <c:v>2.0959999999999999E-2</c:v>
                </c:pt>
                <c:pt idx="7130">
                  <c:v>2.0899999999999998E-2</c:v>
                </c:pt>
                <c:pt idx="7131">
                  <c:v>2.0899999999999998E-2</c:v>
                </c:pt>
                <c:pt idx="7132">
                  <c:v>2.0899999999999998E-2</c:v>
                </c:pt>
                <c:pt idx="7133">
                  <c:v>2.0899999999999998E-2</c:v>
                </c:pt>
                <c:pt idx="7134">
                  <c:v>2.0899999999999998E-2</c:v>
                </c:pt>
                <c:pt idx="7135">
                  <c:v>2.0899999999999998E-2</c:v>
                </c:pt>
                <c:pt idx="7136">
                  <c:v>2.0899999999999998E-2</c:v>
                </c:pt>
                <c:pt idx="7137">
                  <c:v>2.0899999999999998E-2</c:v>
                </c:pt>
                <c:pt idx="7138">
                  <c:v>2.0899999999999998E-2</c:v>
                </c:pt>
                <c:pt idx="7139">
                  <c:v>2.0899999999999998E-2</c:v>
                </c:pt>
                <c:pt idx="7140">
                  <c:v>2.0899999999999998E-2</c:v>
                </c:pt>
                <c:pt idx="7141">
                  <c:v>2.085E-2</c:v>
                </c:pt>
                <c:pt idx="7142">
                  <c:v>2.085E-2</c:v>
                </c:pt>
                <c:pt idx="7143">
                  <c:v>2.085E-2</c:v>
                </c:pt>
                <c:pt idx="7144">
                  <c:v>2.085E-2</c:v>
                </c:pt>
                <c:pt idx="7145">
                  <c:v>2.085E-2</c:v>
                </c:pt>
                <c:pt idx="7146">
                  <c:v>2.085E-2</c:v>
                </c:pt>
                <c:pt idx="7147">
                  <c:v>2.085E-2</c:v>
                </c:pt>
                <c:pt idx="7148">
                  <c:v>2.085E-2</c:v>
                </c:pt>
                <c:pt idx="7149">
                  <c:v>2.085E-2</c:v>
                </c:pt>
                <c:pt idx="7150">
                  <c:v>2.085E-2</c:v>
                </c:pt>
                <c:pt idx="7151">
                  <c:v>2.085E-2</c:v>
                </c:pt>
                <c:pt idx="7152">
                  <c:v>2.0799999999999999E-2</c:v>
                </c:pt>
                <c:pt idx="7153">
                  <c:v>2.0799999999999999E-2</c:v>
                </c:pt>
                <c:pt idx="7154">
                  <c:v>2.0799999999999999E-2</c:v>
                </c:pt>
                <c:pt idx="7155">
                  <c:v>2.0799999999999999E-2</c:v>
                </c:pt>
                <c:pt idx="7156">
                  <c:v>2.0799999999999999E-2</c:v>
                </c:pt>
                <c:pt idx="7157">
                  <c:v>2.0799999999999999E-2</c:v>
                </c:pt>
                <c:pt idx="7158">
                  <c:v>2.0799999999999999E-2</c:v>
                </c:pt>
                <c:pt idx="7159">
                  <c:v>2.0799999999999999E-2</c:v>
                </c:pt>
                <c:pt idx="7160">
                  <c:v>2.0799999999999999E-2</c:v>
                </c:pt>
                <c:pt idx="7161">
                  <c:v>2.0799999999999999E-2</c:v>
                </c:pt>
                <c:pt idx="7162">
                  <c:v>2.0740000000000001E-2</c:v>
                </c:pt>
                <c:pt idx="7163">
                  <c:v>2.0740000000000001E-2</c:v>
                </c:pt>
                <c:pt idx="7164">
                  <c:v>2.0740000000000001E-2</c:v>
                </c:pt>
                <c:pt idx="7165">
                  <c:v>2.0740000000000001E-2</c:v>
                </c:pt>
                <c:pt idx="7166">
                  <c:v>2.0740000000000001E-2</c:v>
                </c:pt>
                <c:pt idx="7167">
                  <c:v>2.0740000000000001E-2</c:v>
                </c:pt>
                <c:pt idx="7168">
                  <c:v>2.0740000000000001E-2</c:v>
                </c:pt>
                <c:pt idx="7169">
                  <c:v>2.0740000000000001E-2</c:v>
                </c:pt>
                <c:pt idx="7170">
                  <c:v>2.0740000000000001E-2</c:v>
                </c:pt>
                <c:pt idx="7171">
                  <c:v>2.0740000000000001E-2</c:v>
                </c:pt>
                <c:pt idx="7172">
                  <c:v>2.0740000000000001E-2</c:v>
                </c:pt>
                <c:pt idx="7173">
                  <c:v>2.0740000000000001E-2</c:v>
                </c:pt>
                <c:pt idx="7174">
                  <c:v>2.069E-2</c:v>
                </c:pt>
                <c:pt idx="7175">
                  <c:v>2.069E-2</c:v>
                </c:pt>
                <c:pt idx="7176">
                  <c:v>2.069E-2</c:v>
                </c:pt>
                <c:pt idx="7177">
                  <c:v>2.069E-2</c:v>
                </c:pt>
                <c:pt idx="7178">
                  <c:v>2.069E-2</c:v>
                </c:pt>
                <c:pt idx="7179">
                  <c:v>2.069E-2</c:v>
                </c:pt>
                <c:pt idx="7180">
                  <c:v>2.069E-2</c:v>
                </c:pt>
                <c:pt idx="7181">
                  <c:v>2.069E-2</c:v>
                </c:pt>
                <c:pt idx="7182">
                  <c:v>2.069E-2</c:v>
                </c:pt>
                <c:pt idx="7183">
                  <c:v>2.069E-2</c:v>
                </c:pt>
                <c:pt idx="7184">
                  <c:v>2.069E-2</c:v>
                </c:pt>
                <c:pt idx="7185">
                  <c:v>2.069E-2</c:v>
                </c:pt>
                <c:pt idx="7186">
                  <c:v>2.0629999999999999E-2</c:v>
                </c:pt>
                <c:pt idx="7187">
                  <c:v>2.0629999999999999E-2</c:v>
                </c:pt>
                <c:pt idx="7188">
                  <c:v>2.0629999999999999E-2</c:v>
                </c:pt>
                <c:pt idx="7189">
                  <c:v>2.0629999999999999E-2</c:v>
                </c:pt>
                <c:pt idx="7190">
                  <c:v>2.0629999999999999E-2</c:v>
                </c:pt>
                <c:pt idx="7191">
                  <c:v>2.0629999999999999E-2</c:v>
                </c:pt>
                <c:pt idx="7192">
                  <c:v>2.0629999999999999E-2</c:v>
                </c:pt>
                <c:pt idx="7193">
                  <c:v>2.0629999999999999E-2</c:v>
                </c:pt>
                <c:pt idx="7194">
                  <c:v>2.0629999999999999E-2</c:v>
                </c:pt>
                <c:pt idx="7195">
                  <c:v>2.0629999999999999E-2</c:v>
                </c:pt>
                <c:pt idx="7196">
                  <c:v>2.0580000000000001E-2</c:v>
                </c:pt>
                <c:pt idx="7197">
                  <c:v>2.0580000000000001E-2</c:v>
                </c:pt>
                <c:pt idx="7198">
                  <c:v>2.0580000000000001E-2</c:v>
                </c:pt>
                <c:pt idx="7199">
                  <c:v>2.0580000000000001E-2</c:v>
                </c:pt>
                <c:pt idx="7200">
                  <c:v>2.0580000000000001E-2</c:v>
                </c:pt>
                <c:pt idx="7201">
                  <c:v>2.0580000000000001E-2</c:v>
                </c:pt>
                <c:pt idx="7202">
                  <c:v>2.0580000000000001E-2</c:v>
                </c:pt>
                <c:pt idx="7203">
                  <c:v>2.0580000000000001E-2</c:v>
                </c:pt>
                <c:pt idx="7204">
                  <c:v>2.052E-2</c:v>
                </c:pt>
                <c:pt idx="7205">
                  <c:v>2.052E-2</c:v>
                </c:pt>
                <c:pt idx="7206">
                  <c:v>2.052E-2</c:v>
                </c:pt>
                <c:pt idx="7207">
                  <c:v>2.052E-2</c:v>
                </c:pt>
                <c:pt idx="7208">
                  <c:v>2.052E-2</c:v>
                </c:pt>
                <c:pt idx="7209">
                  <c:v>2.052E-2</c:v>
                </c:pt>
                <c:pt idx="7210">
                  <c:v>2.0469999999999999E-2</c:v>
                </c:pt>
                <c:pt idx="7211">
                  <c:v>2.0469999999999999E-2</c:v>
                </c:pt>
                <c:pt idx="7212">
                  <c:v>2.0469999999999999E-2</c:v>
                </c:pt>
                <c:pt idx="7213">
                  <c:v>2.0469999999999999E-2</c:v>
                </c:pt>
                <c:pt idx="7214">
                  <c:v>2.0469999999999999E-2</c:v>
                </c:pt>
                <c:pt idx="7215">
                  <c:v>2.0469999999999999E-2</c:v>
                </c:pt>
                <c:pt idx="7216">
                  <c:v>2.0410000000000001E-2</c:v>
                </c:pt>
                <c:pt idx="7217">
                  <c:v>2.0410000000000001E-2</c:v>
                </c:pt>
                <c:pt idx="7218">
                  <c:v>2.0410000000000001E-2</c:v>
                </c:pt>
                <c:pt idx="7219">
                  <c:v>2.0410000000000001E-2</c:v>
                </c:pt>
                <c:pt idx="7220">
                  <c:v>2.0410000000000001E-2</c:v>
                </c:pt>
                <c:pt idx="7221">
                  <c:v>2.036E-2</c:v>
                </c:pt>
                <c:pt idx="7222">
                  <c:v>2.036E-2</c:v>
                </c:pt>
                <c:pt idx="7223">
                  <c:v>2.036E-2</c:v>
                </c:pt>
                <c:pt idx="7224">
                  <c:v>2.036E-2</c:v>
                </c:pt>
                <c:pt idx="7225">
                  <c:v>2.0310000000000002E-2</c:v>
                </c:pt>
                <c:pt idx="7226">
                  <c:v>2.0310000000000002E-2</c:v>
                </c:pt>
                <c:pt idx="7227">
                  <c:v>2.0310000000000002E-2</c:v>
                </c:pt>
                <c:pt idx="7228">
                  <c:v>2.0310000000000002E-2</c:v>
                </c:pt>
                <c:pt idx="7229">
                  <c:v>2.0250000000000001E-2</c:v>
                </c:pt>
                <c:pt idx="7230">
                  <c:v>2.0250000000000001E-2</c:v>
                </c:pt>
                <c:pt idx="7231">
                  <c:v>2.0250000000000001E-2</c:v>
                </c:pt>
                <c:pt idx="7232">
                  <c:v>2.0250000000000001E-2</c:v>
                </c:pt>
                <c:pt idx="7233">
                  <c:v>2.0199999999999999E-2</c:v>
                </c:pt>
                <c:pt idx="7234">
                  <c:v>2.0199999999999999E-2</c:v>
                </c:pt>
                <c:pt idx="7235">
                  <c:v>2.0199999999999999E-2</c:v>
                </c:pt>
                <c:pt idx="7236">
                  <c:v>2.0140000000000002E-2</c:v>
                </c:pt>
                <c:pt idx="7237">
                  <c:v>2.0140000000000002E-2</c:v>
                </c:pt>
                <c:pt idx="7238">
                  <c:v>2.0140000000000002E-2</c:v>
                </c:pt>
                <c:pt idx="7239">
                  <c:v>2.009E-2</c:v>
                </c:pt>
                <c:pt idx="7240">
                  <c:v>2.009E-2</c:v>
                </c:pt>
                <c:pt idx="7241">
                  <c:v>2.009E-2</c:v>
                </c:pt>
                <c:pt idx="7242">
                  <c:v>2.0029999999999999E-2</c:v>
                </c:pt>
                <c:pt idx="7243">
                  <c:v>2.0029999999999999E-2</c:v>
                </c:pt>
                <c:pt idx="7244">
                  <c:v>2.0029999999999999E-2</c:v>
                </c:pt>
                <c:pt idx="7245">
                  <c:v>1.9980000000000001E-2</c:v>
                </c:pt>
                <c:pt idx="7246">
                  <c:v>1.9980000000000001E-2</c:v>
                </c:pt>
                <c:pt idx="7247">
                  <c:v>1.9980000000000001E-2</c:v>
                </c:pt>
                <c:pt idx="7248">
                  <c:v>1.992E-2</c:v>
                </c:pt>
                <c:pt idx="7249">
                  <c:v>1.992E-2</c:v>
                </c:pt>
                <c:pt idx="7250">
                  <c:v>1.992E-2</c:v>
                </c:pt>
                <c:pt idx="7251">
                  <c:v>1.9869999999999999E-2</c:v>
                </c:pt>
                <c:pt idx="7252">
                  <c:v>1.9869999999999999E-2</c:v>
                </c:pt>
                <c:pt idx="7253">
                  <c:v>1.9820000000000001E-2</c:v>
                </c:pt>
                <c:pt idx="7254">
                  <c:v>1.9820000000000001E-2</c:v>
                </c:pt>
                <c:pt idx="7255">
                  <c:v>1.976E-2</c:v>
                </c:pt>
                <c:pt idx="7256">
                  <c:v>1.976E-2</c:v>
                </c:pt>
                <c:pt idx="7257">
                  <c:v>1.976E-2</c:v>
                </c:pt>
                <c:pt idx="7258">
                  <c:v>1.9709999999999998E-2</c:v>
                </c:pt>
                <c:pt idx="7259">
                  <c:v>1.9709999999999998E-2</c:v>
                </c:pt>
                <c:pt idx="7260">
                  <c:v>1.9650000000000001E-2</c:v>
                </c:pt>
                <c:pt idx="7261">
                  <c:v>1.9650000000000001E-2</c:v>
                </c:pt>
                <c:pt idx="7262">
                  <c:v>1.9599999999999999E-2</c:v>
                </c:pt>
                <c:pt idx="7263">
                  <c:v>1.9599999999999999E-2</c:v>
                </c:pt>
                <c:pt idx="7264">
                  <c:v>1.9599999999999999E-2</c:v>
                </c:pt>
                <c:pt idx="7265">
                  <c:v>1.9539999999999998E-2</c:v>
                </c:pt>
                <c:pt idx="7266">
                  <c:v>1.9539999999999998E-2</c:v>
                </c:pt>
                <c:pt idx="7267">
                  <c:v>1.949E-2</c:v>
                </c:pt>
                <c:pt idx="7268">
                  <c:v>1.949E-2</c:v>
                </c:pt>
                <c:pt idx="7269">
                  <c:v>1.9429999999999999E-2</c:v>
                </c:pt>
                <c:pt idx="7270">
                  <c:v>1.9429999999999999E-2</c:v>
                </c:pt>
                <c:pt idx="7271">
                  <c:v>1.9380000000000001E-2</c:v>
                </c:pt>
                <c:pt idx="7272">
                  <c:v>1.9380000000000001E-2</c:v>
                </c:pt>
                <c:pt idx="7273">
                  <c:v>1.933E-2</c:v>
                </c:pt>
                <c:pt idx="7274">
                  <c:v>1.933E-2</c:v>
                </c:pt>
                <c:pt idx="7275">
                  <c:v>1.9269999999999999E-2</c:v>
                </c:pt>
                <c:pt idx="7276">
                  <c:v>1.9269999999999999E-2</c:v>
                </c:pt>
                <c:pt idx="7277">
                  <c:v>1.9220000000000001E-2</c:v>
                </c:pt>
                <c:pt idx="7278">
                  <c:v>1.9220000000000001E-2</c:v>
                </c:pt>
                <c:pt idx="7279">
                  <c:v>1.916E-2</c:v>
                </c:pt>
                <c:pt idx="7280">
                  <c:v>1.916E-2</c:v>
                </c:pt>
                <c:pt idx="7281">
                  <c:v>1.9109999999999999E-2</c:v>
                </c:pt>
                <c:pt idx="7282">
                  <c:v>1.9109999999999999E-2</c:v>
                </c:pt>
                <c:pt idx="7283">
                  <c:v>1.9050000000000001E-2</c:v>
                </c:pt>
                <c:pt idx="7284">
                  <c:v>1.9050000000000001E-2</c:v>
                </c:pt>
                <c:pt idx="7285">
                  <c:v>1.9E-2</c:v>
                </c:pt>
                <c:pt idx="7286">
                  <c:v>1.9E-2</c:v>
                </c:pt>
                <c:pt idx="7287">
                  <c:v>1.8939999999999999E-2</c:v>
                </c:pt>
                <c:pt idx="7288">
                  <c:v>1.8939999999999999E-2</c:v>
                </c:pt>
                <c:pt idx="7289">
                  <c:v>1.8890000000000001E-2</c:v>
                </c:pt>
                <c:pt idx="7290">
                  <c:v>1.8890000000000001E-2</c:v>
                </c:pt>
                <c:pt idx="7291">
                  <c:v>1.883E-2</c:v>
                </c:pt>
                <c:pt idx="7292">
                  <c:v>1.883E-2</c:v>
                </c:pt>
                <c:pt idx="7293">
                  <c:v>1.8780000000000002E-2</c:v>
                </c:pt>
                <c:pt idx="7294">
                  <c:v>1.8780000000000002E-2</c:v>
                </c:pt>
                <c:pt idx="7295">
                  <c:v>1.873E-2</c:v>
                </c:pt>
                <c:pt idx="7296">
                  <c:v>1.873E-2</c:v>
                </c:pt>
                <c:pt idx="7297">
                  <c:v>1.8669999999999999E-2</c:v>
                </c:pt>
                <c:pt idx="7298">
                  <c:v>1.8669999999999999E-2</c:v>
                </c:pt>
                <c:pt idx="7299">
                  <c:v>1.8620000000000001E-2</c:v>
                </c:pt>
                <c:pt idx="7300">
                  <c:v>1.8620000000000001E-2</c:v>
                </c:pt>
                <c:pt idx="7301">
                  <c:v>1.856E-2</c:v>
                </c:pt>
                <c:pt idx="7302">
                  <c:v>1.856E-2</c:v>
                </c:pt>
                <c:pt idx="7303">
                  <c:v>1.8509999999999999E-2</c:v>
                </c:pt>
                <c:pt idx="7304">
                  <c:v>1.8509999999999999E-2</c:v>
                </c:pt>
                <c:pt idx="7305">
                  <c:v>1.8450000000000001E-2</c:v>
                </c:pt>
                <c:pt idx="7306">
                  <c:v>1.8450000000000001E-2</c:v>
                </c:pt>
                <c:pt idx="7307">
                  <c:v>1.8450000000000001E-2</c:v>
                </c:pt>
                <c:pt idx="7308">
                  <c:v>1.84E-2</c:v>
                </c:pt>
                <c:pt idx="7309">
                  <c:v>1.84E-2</c:v>
                </c:pt>
                <c:pt idx="7310">
                  <c:v>1.8339999999999999E-2</c:v>
                </c:pt>
                <c:pt idx="7311">
                  <c:v>1.8339999999999999E-2</c:v>
                </c:pt>
                <c:pt idx="7312">
                  <c:v>1.8290000000000001E-2</c:v>
                </c:pt>
                <c:pt idx="7313">
                  <c:v>1.8290000000000001E-2</c:v>
                </c:pt>
                <c:pt idx="7314">
                  <c:v>1.8290000000000001E-2</c:v>
                </c:pt>
                <c:pt idx="7315">
                  <c:v>1.8239999999999999E-2</c:v>
                </c:pt>
                <c:pt idx="7316">
                  <c:v>1.8239999999999999E-2</c:v>
                </c:pt>
                <c:pt idx="7317">
                  <c:v>1.8180000000000002E-2</c:v>
                </c:pt>
                <c:pt idx="7318">
                  <c:v>1.8180000000000002E-2</c:v>
                </c:pt>
                <c:pt idx="7319">
                  <c:v>1.8180000000000002E-2</c:v>
                </c:pt>
                <c:pt idx="7320">
                  <c:v>1.813E-2</c:v>
                </c:pt>
                <c:pt idx="7321">
                  <c:v>1.813E-2</c:v>
                </c:pt>
                <c:pt idx="7322">
                  <c:v>1.813E-2</c:v>
                </c:pt>
                <c:pt idx="7323">
                  <c:v>1.8069999999999999E-2</c:v>
                </c:pt>
                <c:pt idx="7324">
                  <c:v>1.8069999999999999E-2</c:v>
                </c:pt>
                <c:pt idx="7325">
                  <c:v>1.8069999999999999E-2</c:v>
                </c:pt>
                <c:pt idx="7326">
                  <c:v>1.8069999999999999E-2</c:v>
                </c:pt>
                <c:pt idx="7327">
                  <c:v>1.8020000000000001E-2</c:v>
                </c:pt>
                <c:pt idx="7328">
                  <c:v>1.8020000000000001E-2</c:v>
                </c:pt>
                <c:pt idx="7329">
                  <c:v>1.8020000000000001E-2</c:v>
                </c:pt>
                <c:pt idx="7330">
                  <c:v>1.796E-2</c:v>
                </c:pt>
                <c:pt idx="7331">
                  <c:v>1.796E-2</c:v>
                </c:pt>
                <c:pt idx="7332">
                  <c:v>1.796E-2</c:v>
                </c:pt>
                <c:pt idx="7333">
                  <c:v>1.796E-2</c:v>
                </c:pt>
                <c:pt idx="7334">
                  <c:v>1.7909999999999999E-2</c:v>
                </c:pt>
                <c:pt idx="7335">
                  <c:v>1.7909999999999999E-2</c:v>
                </c:pt>
                <c:pt idx="7336">
                  <c:v>1.7909999999999999E-2</c:v>
                </c:pt>
                <c:pt idx="7337">
                  <c:v>1.7909999999999999E-2</c:v>
                </c:pt>
                <c:pt idx="7338">
                  <c:v>1.7909999999999999E-2</c:v>
                </c:pt>
                <c:pt idx="7339">
                  <c:v>1.7850000000000001E-2</c:v>
                </c:pt>
                <c:pt idx="7340">
                  <c:v>1.7850000000000001E-2</c:v>
                </c:pt>
                <c:pt idx="7341">
                  <c:v>1.7850000000000001E-2</c:v>
                </c:pt>
                <c:pt idx="7342">
                  <c:v>1.7850000000000001E-2</c:v>
                </c:pt>
                <c:pt idx="7343">
                  <c:v>1.7850000000000001E-2</c:v>
                </c:pt>
                <c:pt idx="7344">
                  <c:v>1.7850000000000001E-2</c:v>
                </c:pt>
                <c:pt idx="7345">
                  <c:v>1.7850000000000001E-2</c:v>
                </c:pt>
                <c:pt idx="7346">
                  <c:v>1.78E-2</c:v>
                </c:pt>
                <c:pt idx="7347">
                  <c:v>1.78E-2</c:v>
                </c:pt>
                <c:pt idx="7348">
                  <c:v>1.78E-2</c:v>
                </c:pt>
                <c:pt idx="7349">
                  <c:v>1.78E-2</c:v>
                </c:pt>
                <c:pt idx="7350">
                  <c:v>1.78E-2</c:v>
                </c:pt>
                <c:pt idx="7351">
                  <c:v>1.78E-2</c:v>
                </c:pt>
                <c:pt idx="7352">
                  <c:v>1.78E-2</c:v>
                </c:pt>
                <c:pt idx="7353">
                  <c:v>1.78E-2</c:v>
                </c:pt>
                <c:pt idx="7354">
                  <c:v>1.78E-2</c:v>
                </c:pt>
                <c:pt idx="7355">
                  <c:v>1.78E-2</c:v>
                </c:pt>
                <c:pt idx="7356">
                  <c:v>1.78E-2</c:v>
                </c:pt>
                <c:pt idx="7357">
                  <c:v>1.78E-2</c:v>
                </c:pt>
                <c:pt idx="7358">
                  <c:v>1.78E-2</c:v>
                </c:pt>
                <c:pt idx="7359">
                  <c:v>1.78E-2</c:v>
                </c:pt>
                <c:pt idx="7360">
                  <c:v>1.78E-2</c:v>
                </c:pt>
                <c:pt idx="7361">
                  <c:v>1.78E-2</c:v>
                </c:pt>
                <c:pt idx="7362">
                  <c:v>1.78E-2</c:v>
                </c:pt>
                <c:pt idx="7363">
                  <c:v>1.78E-2</c:v>
                </c:pt>
                <c:pt idx="7364">
                  <c:v>1.78E-2</c:v>
                </c:pt>
                <c:pt idx="7365">
                  <c:v>1.78E-2</c:v>
                </c:pt>
                <c:pt idx="7366">
                  <c:v>1.78E-2</c:v>
                </c:pt>
                <c:pt idx="7367">
                  <c:v>1.78E-2</c:v>
                </c:pt>
                <c:pt idx="7368">
                  <c:v>1.78E-2</c:v>
                </c:pt>
                <c:pt idx="7369">
                  <c:v>1.78E-2</c:v>
                </c:pt>
                <c:pt idx="7370">
                  <c:v>1.78E-2</c:v>
                </c:pt>
                <c:pt idx="7371">
                  <c:v>1.78E-2</c:v>
                </c:pt>
                <c:pt idx="7372">
                  <c:v>1.78E-2</c:v>
                </c:pt>
                <c:pt idx="7373">
                  <c:v>1.78E-2</c:v>
                </c:pt>
                <c:pt idx="7374">
                  <c:v>1.7850000000000001E-2</c:v>
                </c:pt>
                <c:pt idx="7375">
                  <c:v>1.7850000000000001E-2</c:v>
                </c:pt>
                <c:pt idx="7376">
                  <c:v>1.7850000000000001E-2</c:v>
                </c:pt>
                <c:pt idx="7377">
                  <c:v>1.7850000000000001E-2</c:v>
                </c:pt>
                <c:pt idx="7378">
                  <c:v>1.7850000000000001E-2</c:v>
                </c:pt>
                <c:pt idx="7379">
                  <c:v>1.7850000000000001E-2</c:v>
                </c:pt>
                <c:pt idx="7380">
                  <c:v>1.7850000000000001E-2</c:v>
                </c:pt>
                <c:pt idx="7381">
                  <c:v>1.7850000000000001E-2</c:v>
                </c:pt>
                <c:pt idx="7382">
                  <c:v>1.7850000000000001E-2</c:v>
                </c:pt>
                <c:pt idx="7383">
                  <c:v>1.7850000000000001E-2</c:v>
                </c:pt>
                <c:pt idx="7384">
                  <c:v>1.7850000000000001E-2</c:v>
                </c:pt>
                <c:pt idx="7385">
                  <c:v>1.7909999999999999E-2</c:v>
                </c:pt>
                <c:pt idx="7386">
                  <c:v>1.7909999999999999E-2</c:v>
                </c:pt>
                <c:pt idx="7387">
                  <c:v>1.7909999999999999E-2</c:v>
                </c:pt>
                <c:pt idx="7388">
                  <c:v>1.7909999999999999E-2</c:v>
                </c:pt>
                <c:pt idx="7389">
                  <c:v>1.7909999999999999E-2</c:v>
                </c:pt>
                <c:pt idx="7390">
                  <c:v>1.7909999999999999E-2</c:v>
                </c:pt>
                <c:pt idx="7391">
                  <c:v>1.7909999999999999E-2</c:v>
                </c:pt>
                <c:pt idx="7392">
                  <c:v>1.796E-2</c:v>
                </c:pt>
                <c:pt idx="7393">
                  <c:v>1.796E-2</c:v>
                </c:pt>
                <c:pt idx="7394">
                  <c:v>1.796E-2</c:v>
                </c:pt>
                <c:pt idx="7395">
                  <c:v>1.796E-2</c:v>
                </c:pt>
                <c:pt idx="7396">
                  <c:v>1.796E-2</c:v>
                </c:pt>
                <c:pt idx="7397">
                  <c:v>1.796E-2</c:v>
                </c:pt>
                <c:pt idx="7398">
                  <c:v>1.796E-2</c:v>
                </c:pt>
                <c:pt idx="7399">
                  <c:v>1.796E-2</c:v>
                </c:pt>
                <c:pt idx="7400">
                  <c:v>1.796E-2</c:v>
                </c:pt>
                <c:pt idx="7401">
                  <c:v>1.796E-2</c:v>
                </c:pt>
                <c:pt idx="7402">
                  <c:v>1.8020000000000001E-2</c:v>
                </c:pt>
                <c:pt idx="7403">
                  <c:v>1.8020000000000001E-2</c:v>
                </c:pt>
                <c:pt idx="7404">
                  <c:v>1.8020000000000001E-2</c:v>
                </c:pt>
                <c:pt idx="7405">
                  <c:v>1.8020000000000001E-2</c:v>
                </c:pt>
                <c:pt idx="7406">
                  <c:v>1.8020000000000001E-2</c:v>
                </c:pt>
                <c:pt idx="7407">
                  <c:v>1.8020000000000001E-2</c:v>
                </c:pt>
                <c:pt idx="7408">
                  <c:v>1.8020000000000001E-2</c:v>
                </c:pt>
                <c:pt idx="7409">
                  <c:v>1.8020000000000001E-2</c:v>
                </c:pt>
                <c:pt idx="7410">
                  <c:v>1.8020000000000001E-2</c:v>
                </c:pt>
                <c:pt idx="7411">
                  <c:v>1.8020000000000001E-2</c:v>
                </c:pt>
                <c:pt idx="7412">
                  <c:v>1.8020000000000001E-2</c:v>
                </c:pt>
                <c:pt idx="7413">
                  <c:v>1.8020000000000001E-2</c:v>
                </c:pt>
                <c:pt idx="7414">
                  <c:v>1.8020000000000001E-2</c:v>
                </c:pt>
                <c:pt idx="7415">
                  <c:v>1.8020000000000001E-2</c:v>
                </c:pt>
                <c:pt idx="7416">
                  <c:v>1.8069999999999999E-2</c:v>
                </c:pt>
                <c:pt idx="7417">
                  <c:v>1.8069999999999999E-2</c:v>
                </c:pt>
                <c:pt idx="7418">
                  <c:v>1.8069999999999999E-2</c:v>
                </c:pt>
                <c:pt idx="7419">
                  <c:v>1.8069999999999999E-2</c:v>
                </c:pt>
                <c:pt idx="7420">
                  <c:v>1.8069999999999999E-2</c:v>
                </c:pt>
                <c:pt idx="7421">
                  <c:v>1.8069999999999999E-2</c:v>
                </c:pt>
                <c:pt idx="7422">
                  <c:v>1.8069999999999999E-2</c:v>
                </c:pt>
                <c:pt idx="7423">
                  <c:v>1.8069999999999999E-2</c:v>
                </c:pt>
                <c:pt idx="7424">
                  <c:v>1.8069999999999999E-2</c:v>
                </c:pt>
                <c:pt idx="7425">
                  <c:v>1.8069999999999999E-2</c:v>
                </c:pt>
                <c:pt idx="7426">
                  <c:v>1.8069999999999999E-2</c:v>
                </c:pt>
                <c:pt idx="7427">
                  <c:v>1.8020000000000001E-2</c:v>
                </c:pt>
                <c:pt idx="7428">
                  <c:v>1.8020000000000001E-2</c:v>
                </c:pt>
                <c:pt idx="7429">
                  <c:v>1.8020000000000001E-2</c:v>
                </c:pt>
                <c:pt idx="7430">
                  <c:v>1.8020000000000001E-2</c:v>
                </c:pt>
                <c:pt idx="7431">
                  <c:v>1.8020000000000001E-2</c:v>
                </c:pt>
                <c:pt idx="7432">
                  <c:v>1.8020000000000001E-2</c:v>
                </c:pt>
                <c:pt idx="7433">
                  <c:v>1.8020000000000001E-2</c:v>
                </c:pt>
                <c:pt idx="7434">
                  <c:v>1.8020000000000001E-2</c:v>
                </c:pt>
                <c:pt idx="7435">
                  <c:v>1.8020000000000001E-2</c:v>
                </c:pt>
                <c:pt idx="7436">
                  <c:v>1.8020000000000001E-2</c:v>
                </c:pt>
                <c:pt idx="7437">
                  <c:v>1.796E-2</c:v>
                </c:pt>
                <c:pt idx="7438">
                  <c:v>1.796E-2</c:v>
                </c:pt>
                <c:pt idx="7439">
                  <c:v>1.796E-2</c:v>
                </c:pt>
                <c:pt idx="7440">
                  <c:v>1.796E-2</c:v>
                </c:pt>
                <c:pt idx="7441">
                  <c:v>1.796E-2</c:v>
                </c:pt>
                <c:pt idx="7442">
                  <c:v>1.796E-2</c:v>
                </c:pt>
                <c:pt idx="7443">
                  <c:v>1.7909999999999999E-2</c:v>
                </c:pt>
                <c:pt idx="7444">
                  <c:v>1.7909999999999999E-2</c:v>
                </c:pt>
                <c:pt idx="7445">
                  <c:v>1.7909999999999999E-2</c:v>
                </c:pt>
                <c:pt idx="7446">
                  <c:v>1.7909999999999999E-2</c:v>
                </c:pt>
                <c:pt idx="7447">
                  <c:v>1.7909999999999999E-2</c:v>
                </c:pt>
                <c:pt idx="7448">
                  <c:v>1.7850000000000001E-2</c:v>
                </c:pt>
                <c:pt idx="7449">
                  <c:v>1.7850000000000001E-2</c:v>
                </c:pt>
                <c:pt idx="7450">
                  <c:v>1.7850000000000001E-2</c:v>
                </c:pt>
                <c:pt idx="7451">
                  <c:v>1.7850000000000001E-2</c:v>
                </c:pt>
                <c:pt idx="7452">
                  <c:v>1.78E-2</c:v>
                </c:pt>
                <c:pt idx="7453">
                  <c:v>1.78E-2</c:v>
                </c:pt>
                <c:pt idx="7454">
                  <c:v>1.78E-2</c:v>
                </c:pt>
                <c:pt idx="7455">
                  <c:v>1.78E-2</c:v>
                </c:pt>
                <c:pt idx="7456">
                  <c:v>1.7749999999999998E-2</c:v>
                </c:pt>
                <c:pt idx="7457">
                  <c:v>1.7749999999999998E-2</c:v>
                </c:pt>
                <c:pt idx="7458">
                  <c:v>1.7749999999999998E-2</c:v>
                </c:pt>
                <c:pt idx="7459">
                  <c:v>1.7690000000000001E-2</c:v>
                </c:pt>
                <c:pt idx="7460">
                  <c:v>1.7690000000000001E-2</c:v>
                </c:pt>
                <c:pt idx="7461">
                  <c:v>1.7690000000000001E-2</c:v>
                </c:pt>
                <c:pt idx="7462">
                  <c:v>1.7639999999999999E-2</c:v>
                </c:pt>
                <c:pt idx="7463">
                  <c:v>1.7639999999999999E-2</c:v>
                </c:pt>
                <c:pt idx="7464">
                  <c:v>1.7639999999999999E-2</c:v>
                </c:pt>
                <c:pt idx="7465">
                  <c:v>1.7579999999999998E-2</c:v>
                </c:pt>
                <c:pt idx="7466">
                  <c:v>1.7579999999999998E-2</c:v>
                </c:pt>
                <c:pt idx="7467">
                  <c:v>1.7579999999999998E-2</c:v>
                </c:pt>
                <c:pt idx="7468">
                  <c:v>1.753E-2</c:v>
                </c:pt>
                <c:pt idx="7469">
                  <c:v>1.753E-2</c:v>
                </c:pt>
                <c:pt idx="7470">
                  <c:v>1.7469999999999999E-2</c:v>
                </c:pt>
                <c:pt idx="7471">
                  <c:v>1.7469999999999999E-2</c:v>
                </c:pt>
                <c:pt idx="7472">
                  <c:v>1.7469999999999999E-2</c:v>
                </c:pt>
                <c:pt idx="7473">
                  <c:v>1.7420000000000001E-2</c:v>
                </c:pt>
                <c:pt idx="7474">
                  <c:v>1.7420000000000001E-2</c:v>
                </c:pt>
                <c:pt idx="7475">
                  <c:v>1.736E-2</c:v>
                </c:pt>
                <c:pt idx="7476">
                  <c:v>1.736E-2</c:v>
                </c:pt>
                <c:pt idx="7477">
                  <c:v>1.736E-2</c:v>
                </c:pt>
                <c:pt idx="7478">
                  <c:v>1.7309999999999999E-2</c:v>
                </c:pt>
                <c:pt idx="7479">
                  <c:v>1.7309999999999999E-2</c:v>
                </c:pt>
                <c:pt idx="7480">
                  <c:v>1.7260000000000001E-2</c:v>
                </c:pt>
                <c:pt idx="7481">
                  <c:v>1.7260000000000001E-2</c:v>
                </c:pt>
                <c:pt idx="7482">
                  <c:v>1.7260000000000001E-2</c:v>
                </c:pt>
                <c:pt idx="7483">
                  <c:v>1.72E-2</c:v>
                </c:pt>
                <c:pt idx="7484">
                  <c:v>1.72E-2</c:v>
                </c:pt>
                <c:pt idx="7485">
                  <c:v>1.7149999999999999E-2</c:v>
                </c:pt>
                <c:pt idx="7486">
                  <c:v>1.7149999999999999E-2</c:v>
                </c:pt>
                <c:pt idx="7487">
                  <c:v>1.7090000000000001E-2</c:v>
                </c:pt>
                <c:pt idx="7488">
                  <c:v>1.7090000000000001E-2</c:v>
                </c:pt>
                <c:pt idx="7489">
                  <c:v>1.7090000000000001E-2</c:v>
                </c:pt>
                <c:pt idx="7490">
                  <c:v>1.704E-2</c:v>
                </c:pt>
                <c:pt idx="7491">
                  <c:v>1.704E-2</c:v>
                </c:pt>
                <c:pt idx="7492">
                  <c:v>1.6979999999999999E-2</c:v>
                </c:pt>
                <c:pt idx="7493">
                  <c:v>1.6979999999999999E-2</c:v>
                </c:pt>
                <c:pt idx="7494">
                  <c:v>1.6930000000000001E-2</c:v>
                </c:pt>
                <c:pt idx="7495">
                  <c:v>1.6930000000000001E-2</c:v>
                </c:pt>
                <c:pt idx="7496">
                  <c:v>1.687E-2</c:v>
                </c:pt>
                <c:pt idx="7497">
                  <c:v>1.687E-2</c:v>
                </c:pt>
                <c:pt idx="7498">
                  <c:v>1.687E-2</c:v>
                </c:pt>
                <c:pt idx="7499">
                  <c:v>1.6820000000000002E-2</c:v>
                </c:pt>
                <c:pt idx="7500">
                  <c:v>1.6820000000000002E-2</c:v>
                </c:pt>
                <c:pt idx="7501">
                  <c:v>1.677E-2</c:v>
                </c:pt>
                <c:pt idx="7502">
                  <c:v>1.677E-2</c:v>
                </c:pt>
                <c:pt idx="7503">
                  <c:v>1.677E-2</c:v>
                </c:pt>
                <c:pt idx="7504">
                  <c:v>1.6709999999999999E-2</c:v>
                </c:pt>
                <c:pt idx="7505">
                  <c:v>1.6709999999999999E-2</c:v>
                </c:pt>
                <c:pt idx="7506">
                  <c:v>1.6660000000000001E-2</c:v>
                </c:pt>
                <c:pt idx="7507">
                  <c:v>1.6660000000000001E-2</c:v>
                </c:pt>
                <c:pt idx="7508">
                  <c:v>1.6660000000000001E-2</c:v>
                </c:pt>
                <c:pt idx="7509">
                  <c:v>1.66E-2</c:v>
                </c:pt>
                <c:pt idx="7510">
                  <c:v>1.66E-2</c:v>
                </c:pt>
                <c:pt idx="7511">
                  <c:v>1.6549999999999999E-2</c:v>
                </c:pt>
                <c:pt idx="7512">
                  <c:v>1.6549999999999999E-2</c:v>
                </c:pt>
                <c:pt idx="7513">
                  <c:v>1.6549999999999999E-2</c:v>
                </c:pt>
                <c:pt idx="7514">
                  <c:v>1.6490000000000001E-2</c:v>
                </c:pt>
                <c:pt idx="7515">
                  <c:v>1.6490000000000001E-2</c:v>
                </c:pt>
                <c:pt idx="7516">
                  <c:v>1.644E-2</c:v>
                </c:pt>
                <c:pt idx="7517">
                  <c:v>1.644E-2</c:v>
                </c:pt>
                <c:pt idx="7518">
                  <c:v>1.644E-2</c:v>
                </c:pt>
                <c:pt idx="7519">
                  <c:v>1.6379999999999999E-2</c:v>
                </c:pt>
                <c:pt idx="7520">
                  <c:v>1.6379999999999999E-2</c:v>
                </c:pt>
                <c:pt idx="7521">
                  <c:v>1.6379999999999999E-2</c:v>
                </c:pt>
                <c:pt idx="7522">
                  <c:v>1.6330000000000001E-2</c:v>
                </c:pt>
                <c:pt idx="7523">
                  <c:v>1.6330000000000001E-2</c:v>
                </c:pt>
                <c:pt idx="7524">
                  <c:v>1.6330000000000001E-2</c:v>
                </c:pt>
                <c:pt idx="7525">
                  <c:v>1.6279999999999999E-2</c:v>
                </c:pt>
                <c:pt idx="7526">
                  <c:v>1.6279999999999999E-2</c:v>
                </c:pt>
                <c:pt idx="7527">
                  <c:v>1.6279999999999999E-2</c:v>
                </c:pt>
                <c:pt idx="7528">
                  <c:v>1.6279999999999999E-2</c:v>
                </c:pt>
                <c:pt idx="7529">
                  <c:v>1.6219999999999998E-2</c:v>
                </c:pt>
                <c:pt idx="7530">
                  <c:v>1.6219999999999998E-2</c:v>
                </c:pt>
                <c:pt idx="7531">
                  <c:v>1.6219999999999998E-2</c:v>
                </c:pt>
                <c:pt idx="7532">
                  <c:v>1.617E-2</c:v>
                </c:pt>
                <c:pt idx="7533">
                  <c:v>1.617E-2</c:v>
                </c:pt>
                <c:pt idx="7534">
                  <c:v>1.617E-2</c:v>
                </c:pt>
                <c:pt idx="7535">
                  <c:v>1.617E-2</c:v>
                </c:pt>
                <c:pt idx="7536">
                  <c:v>1.6109999999999999E-2</c:v>
                </c:pt>
                <c:pt idx="7537">
                  <c:v>1.6109999999999999E-2</c:v>
                </c:pt>
                <c:pt idx="7538">
                  <c:v>1.6109999999999999E-2</c:v>
                </c:pt>
                <c:pt idx="7539">
                  <c:v>1.6109999999999999E-2</c:v>
                </c:pt>
                <c:pt idx="7540">
                  <c:v>1.6109999999999999E-2</c:v>
                </c:pt>
                <c:pt idx="7541">
                  <c:v>1.6060000000000001E-2</c:v>
                </c:pt>
                <c:pt idx="7542">
                  <c:v>1.6060000000000001E-2</c:v>
                </c:pt>
                <c:pt idx="7543">
                  <c:v>1.6060000000000001E-2</c:v>
                </c:pt>
                <c:pt idx="7544">
                  <c:v>1.6060000000000001E-2</c:v>
                </c:pt>
                <c:pt idx="7545">
                  <c:v>1.6E-2</c:v>
                </c:pt>
                <c:pt idx="7546">
                  <c:v>1.6E-2</c:v>
                </c:pt>
                <c:pt idx="7547">
                  <c:v>1.6E-2</c:v>
                </c:pt>
                <c:pt idx="7548">
                  <c:v>1.6E-2</c:v>
                </c:pt>
                <c:pt idx="7549">
                  <c:v>1.6E-2</c:v>
                </c:pt>
                <c:pt idx="7550">
                  <c:v>1.6E-2</c:v>
                </c:pt>
                <c:pt idx="7551">
                  <c:v>1.6E-2</c:v>
                </c:pt>
                <c:pt idx="7552">
                  <c:v>1.5949999999999999E-2</c:v>
                </c:pt>
                <c:pt idx="7553">
                  <c:v>1.5949999999999999E-2</c:v>
                </c:pt>
                <c:pt idx="7554">
                  <c:v>1.5949999999999999E-2</c:v>
                </c:pt>
                <c:pt idx="7555">
                  <c:v>1.5949999999999999E-2</c:v>
                </c:pt>
                <c:pt idx="7556">
                  <c:v>1.5949999999999999E-2</c:v>
                </c:pt>
                <c:pt idx="7557">
                  <c:v>1.5949999999999999E-2</c:v>
                </c:pt>
                <c:pt idx="7558">
                  <c:v>1.5949999999999999E-2</c:v>
                </c:pt>
                <c:pt idx="7559">
                  <c:v>1.5890000000000001E-2</c:v>
                </c:pt>
                <c:pt idx="7560">
                  <c:v>1.5890000000000001E-2</c:v>
                </c:pt>
                <c:pt idx="7561">
                  <c:v>1.5890000000000001E-2</c:v>
                </c:pt>
                <c:pt idx="7562">
                  <c:v>1.5890000000000001E-2</c:v>
                </c:pt>
                <c:pt idx="7563">
                  <c:v>1.5890000000000001E-2</c:v>
                </c:pt>
                <c:pt idx="7564">
                  <c:v>1.5890000000000001E-2</c:v>
                </c:pt>
                <c:pt idx="7565">
                  <c:v>1.5890000000000001E-2</c:v>
                </c:pt>
                <c:pt idx="7566">
                  <c:v>1.5890000000000001E-2</c:v>
                </c:pt>
                <c:pt idx="7567">
                  <c:v>1.5890000000000001E-2</c:v>
                </c:pt>
                <c:pt idx="7568">
                  <c:v>1.5890000000000001E-2</c:v>
                </c:pt>
                <c:pt idx="7569">
                  <c:v>1.5890000000000001E-2</c:v>
                </c:pt>
                <c:pt idx="7570">
                  <c:v>1.5890000000000001E-2</c:v>
                </c:pt>
                <c:pt idx="7571">
                  <c:v>1.5890000000000001E-2</c:v>
                </c:pt>
                <c:pt idx="7572">
                  <c:v>1.584E-2</c:v>
                </c:pt>
                <c:pt idx="7573">
                  <c:v>1.584E-2</c:v>
                </c:pt>
                <c:pt idx="7574">
                  <c:v>1.584E-2</c:v>
                </c:pt>
                <c:pt idx="7575">
                  <c:v>1.584E-2</c:v>
                </c:pt>
                <c:pt idx="7576">
                  <c:v>1.584E-2</c:v>
                </c:pt>
                <c:pt idx="7577">
                  <c:v>1.584E-2</c:v>
                </c:pt>
                <c:pt idx="7578">
                  <c:v>1.584E-2</c:v>
                </c:pt>
                <c:pt idx="7579">
                  <c:v>1.584E-2</c:v>
                </c:pt>
                <c:pt idx="7580">
                  <c:v>1.584E-2</c:v>
                </c:pt>
                <c:pt idx="7581">
                  <c:v>1.584E-2</c:v>
                </c:pt>
                <c:pt idx="7582">
                  <c:v>1.584E-2</c:v>
                </c:pt>
                <c:pt idx="7583">
                  <c:v>1.584E-2</c:v>
                </c:pt>
                <c:pt idx="7584">
                  <c:v>1.584E-2</c:v>
                </c:pt>
                <c:pt idx="7585">
                  <c:v>1.584E-2</c:v>
                </c:pt>
                <c:pt idx="7586">
                  <c:v>1.584E-2</c:v>
                </c:pt>
                <c:pt idx="7587">
                  <c:v>1.584E-2</c:v>
                </c:pt>
                <c:pt idx="7588">
                  <c:v>1.584E-2</c:v>
                </c:pt>
                <c:pt idx="7589">
                  <c:v>1.584E-2</c:v>
                </c:pt>
                <c:pt idx="7590">
                  <c:v>1.584E-2</c:v>
                </c:pt>
                <c:pt idx="7591">
                  <c:v>1.584E-2</c:v>
                </c:pt>
                <c:pt idx="7592">
                  <c:v>1.584E-2</c:v>
                </c:pt>
                <c:pt idx="7593">
                  <c:v>1.584E-2</c:v>
                </c:pt>
                <c:pt idx="7594">
                  <c:v>1.584E-2</c:v>
                </c:pt>
                <c:pt idx="7595">
                  <c:v>1.584E-2</c:v>
                </c:pt>
                <c:pt idx="7596">
                  <c:v>1.584E-2</c:v>
                </c:pt>
                <c:pt idx="7597">
                  <c:v>1.584E-2</c:v>
                </c:pt>
                <c:pt idx="7598">
                  <c:v>1.584E-2</c:v>
                </c:pt>
                <c:pt idx="7599">
                  <c:v>1.584E-2</c:v>
                </c:pt>
                <c:pt idx="7600">
                  <c:v>1.584E-2</c:v>
                </c:pt>
                <c:pt idx="7601">
                  <c:v>1.584E-2</c:v>
                </c:pt>
                <c:pt idx="7602">
                  <c:v>1.584E-2</c:v>
                </c:pt>
                <c:pt idx="7603">
                  <c:v>1.584E-2</c:v>
                </c:pt>
                <c:pt idx="7604">
                  <c:v>1.584E-2</c:v>
                </c:pt>
                <c:pt idx="7605">
                  <c:v>1.584E-2</c:v>
                </c:pt>
                <c:pt idx="7606">
                  <c:v>1.584E-2</c:v>
                </c:pt>
                <c:pt idx="7607">
                  <c:v>1.5789999999999998E-2</c:v>
                </c:pt>
                <c:pt idx="7608">
                  <c:v>1.5789999999999998E-2</c:v>
                </c:pt>
                <c:pt idx="7609">
                  <c:v>1.5789999999999998E-2</c:v>
                </c:pt>
                <c:pt idx="7610">
                  <c:v>1.5789999999999998E-2</c:v>
                </c:pt>
                <c:pt idx="7611">
                  <c:v>1.5789999999999998E-2</c:v>
                </c:pt>
                <c:pt idx="7612">
                  <c:v>1.5789999999999998E-2</c:v>
                </c:pt>
                <c:pt idx="7613">
                  <c:v>1.5789999999999998E-2</c:v>
                </c:pt>
                <c:pt idx="7614">
                  <c:v>1.5789999999999998E-2</c:v>
                </c:pt>
                <c:pt idx="7615">
                  <c:v>1.5789999999999998E-2</c:v>
                </c:pt>
                <c:pt idx="7616">
                  <c:v>1.5789999999999998E-2</c:v>
                </c:pt>
                <c:pt idx="7617">
                  <c:v>1.5789999999999998E-2</c:v>
                </c:pt>
                <c:pt idx="7618">
                  <c:v>1.5789999999999998E-2</c:v>
                </c:pt>
                <c:pt idx="7619">
                  <c:v>1.5789999999999998E-2</c:v>
                </c:pt>
                <c:pt idx="7620">
                  <c:v>1.5789999999999998E-2</c:v>
                </c:pt>
                <c:pt idx="7621">
                  <c:v>1.5789999999999998E-2</c:v>
                </c:pt>
                <c:pt idx="7622">
                  <c:v>1.5789999999999998E-2</c:v>
                </c:pt>
                <c:pt idx="7623">
                  <c:v>1.5789999999999998E-2</c:v>
                </c:pt>
                <c:pt idx="7624">
                  <c:v>1.5789999999999998E-2</c:v>
                </c:pt>
                <c:pt idx="7625">
                  <c:v>1.5789999999999998E-2</c:v>
                </c:pt>
                <c:pt idx="7626">
                  <c:v>1.5789999999999998E-2</c:v>
                </c:pt>
                <c:pt idx="7627">
                  <c:v>1.5789999999999998E-2</c:v>
                </c:pt>
                <c:pt idx="7628">
                  <c:v>1.5730000000000001E-2</c:v>
                </c:pt>
                <c:pt idx="7629">
                  <c:v>1.5730000000000001E-2</c:v>
                </c:pt>
                <c:pt idx="7630">
                  <c:v>1.5730000000000001E-2</c:v>
                </c:pt>
                <c:pt idx="7631">
                  <c:v>1.5730000000000001E-2</c:v>
                </c:pt>
                <c:pt idx="7632">
                  <c:v>1.5730000000000001E-2</c:v>
                </c:pt>
                <c:pt idx="7633">
                  <c:v>1.5730000000000001E-2</c:v>
                </c:pt>
                <c:pt idx="7634">
                  <c:v>1.5730000000000001E-2</c:v>
                </c:pt>
                <c:pt idx="7635">
                  <c:v>1.5730000000000001E-2</c:v>
                </c:pt>
                <c:pt idx="7636">
                  <c:v>1.5730000000000001E-2</c:v>
                </c:pt>
                <c:pt idx="7637">
                  <c:v>1.5730000000000001E-2</c:v>
                </c:pt>
                <c:pt idx="7638">
                  <c:v>1.5730000000000001E-2</c:v>
                </c:pt>
                <c:pt idx="7639">
                  <c:v>1.5679999999999999E-2</c:v>
                </c:pt>
                <c:pt idx="7640">
                  <c:v>1.5679999999999999E-2</c:v>
                </c:pt>
                <c:pt idx="7641">
                  <c:v>1.5679999999999999E-2</c:v>
                </c:pt>
                <c:pt idx="7642">
                  <c:v>1.5679999999999999E-2</c:v>
                </c:pt>
                <c:pt idx="7643">
                  <c:v>1.5679999999999999E-2</c:v>
                </c:pt>
                <c:pt idx="7644">
                  <c:v>1.5679999999999999E-2</c:v>
                </c:pt>
                <c:pt idx="7645">
                  <c:v>1.5679999999999999E-2</c:v>
                </c:pt>
                <c:pt idx="7646">
                  <c:v>1.5679999999999999E-2</c:v>
                </c:pt>
                <c:pt idx="7647">
                  <c:v>1.5679999999999999E-2</c:v>
                </c:pt>
                <c:pt idx="7648">
                  <c:v>1.5679999999999999E-2</c:v>
                </c:pt>
                <c:pt idx="7649">
                  <c:v>1.562E-2</c:v>
                </c:pt>
                <c:pt idx="7650">
                  <c:v>1.562E-2</c:v>
                </c:pt>
                <c:pt idx="7651">
                  <c:v>1.562E-2</c:v>
                </c:pt>
                <c:pt idx="7652">
                  <c:v>1.562E-2</c:v>
                </c:pt>
                <c:pt idx="7653">
                  <c:v>1.562E-2</c:v>
                </c:pt>
                <c:pt idx="7654">
                  <c:v>1.562E-2</c:v>
                </c:pt>
                <c:pt idx="7655">
                  <c:v>1.562E-2</c:v>
                </c:pt>
                <c:pt idx="7656">
                  <c:v>1.5570000000000001E-2</c:v>
                </c:pt>
                <c:pt idx="7657">
                  <c:v>1.5570000000000001E-2</c:v>
                </c:pt>
                <c:pt idx="7658">
                  <c:v>1.5570000000000001E-2</c:v>
                </c:pt>
                <c:pt idx="7659">
                  <c:v>1.5570000000000001E-2</c:v>
                </c:pt>
                <c:pt idx="7660">
                  <c:v>1.5570000000000001E-2</c:v>
                </c:pt>
                <c:pt idx="7661">
                  <c:v>1.5570000000000001E-2</c:v>
                </c:pt>
                <c:pt idx="7662">
                  <c:v>1.5570000000000001E-2</c:v>
                </c:pt>
                <c:pt idx="7663">
                  <c:v>1.5509999999999999E-2</c:v>
                </c:pt>
                <c:pt idx="7664">
                  <c:v>1.5509999999999999E-2</c:v>
                </c:pt>
                <c:pt idx="7665">
                  <c:v>1.5509999999999999E-2</c:v>
                </c:pt>
                <c:pt idx="7666">
                  <c:v>1.5509999999999999E-2</c:v>
                </c:pt>
                <c:pt idx="7667">
                  <c:v>1.5509999999999999E-2</c:v>
                </c:pt>
                <c:pt idx="7668">
                  <c:v>1.5509999999999999E-2</c:v>
                </c:pt>
                <c:pt idx="7669">
                  <c:v>1.546E-2</c:v>
                </c:pt>
                <c:pt idx="7670">
                  <c:v>1.546E-2</c:v>
                </c:pt>
                <c:pt idx="7671">
                  <c:v>1.546E-2</c:v>
                </c:pt>
                <c:pt idx="7672">
                  <c:v>1.546E-2</c:v>
                </c:pt>
                <c:pt idx="7673">
                  <c:v>1.546E-2</c:v>
                </c:pt>
                <c:pt idx="7674">
                  <c:v>1.546E-2</c:v>
                </c:pt>
                <c:pt idx="7675">
                  <c:v>1.54E-2</c:v>
                </c:pt>
                <c:pt idx="7676">
                  <c:v>1.54E-2</c:v>
                </c:pt>
                <c:pt idx="7677">
                  <c:v>1.54E-2</c:v>
                </c:pt>
                <c:pt idx="7678">
                  <c:v>1.54E-2</c:v>
                </c:pt>
                <c:pt idx="7679">
                  <c:v>1.54E-2</c:v>
                </c:pt>
                <c:pt idx="7680">
                  <c:v>1.54E-2</c:v>
                </c:pt>
                <c:pt idx="7681">
                  <c:v>1.5350000000000001E-2</c:v>
                </c:pt>
                <c:pt idx="7682">
                  <c:v>1.5350000000000001E-2</c:v>
                </c:pt>
                <c:pt idx="7683">
                  <c:v>1.5350000000000001E-2</c:v>
                </c:pt>
                <c:pt idx="7684">
                  <c:v>1.5350000000000001E-2</c:v>
                </c:pt>
                <c:pt idx="7685">
                  <c:v>1.5350000000000001E-2</c:v>
                </c:pt>
                <c:pt idx="7686">
                  <c:v>1.5299999999999999E-2</c:v>
                </c:pt>
                <c:pt idx="7687">
                  <c:v>1.5299999999999999E-2</c:v>
                </c:pt>
                <c:pt idx="7688">
                  <c:v>1.5299999999999999E-2</c:v>
                </c:pt>
                <c:pt idx="7689">
                  <c:v>1.5299999999999999E-2</c:v>
                </c:pt>
                <c:pt idx="7690">
                  <c:v>1.524E-2</c:v>
                </c:pt>
                <c:pt idx="7691">
                  <c:v>1.524E-2</c:v>
                </c:pt>
                <c:pt idx="7692">
                  <c:v>1.524E-2</c:v>
                </c:pt>
                <c:pt idx="7693">
                  <c:v>1.524E-2</c:v>
                </c:pt>
                <c:pt idx="7694">
                  <c:v>1.524E-2</c:v>
                </c:pt>
                <c:pt idx="7695">
                  <c:v>1.524E-2</c:v>
                </c:pt>
                <c:pt idx="7696">
                  <c:v>1.519E-2</c:v>
                </c:pt>
                <c:pt idx="7697">
                  <c:v>1.519E-2</c:v>
                </c:pt>
                <c:pt idx="7698">
                  <c:v>1.519E-2</c:v>
                </c:pt>
                <c:pt idx="7699">
                  <c:v>1.519E-2</c:v>
                </c:pt>
                <c:pt idx="7700">
                  <c:v>1.5129999999999999E-2</c:v>
                </c:pt>
                <c:pt idx="7701">
                  <c:v>1.5129999999999999E-2</c:v>
                </c:pt>
                <c:pt idx="7702">
                  <c:v>1.5129999999999999E-2</c:v>
                </c:pt>
                <c:pt idx="7703">
                  <c:v>1.5129999999999999E-2</c:v>
                </c:pt>
                <c:pt idx="7704">
                  <c:v>1.508E-2</c:v>
                </c:pt>
                <c:pt idx="7705">
                  <c:v>1.508E-2</c:v>
                </c:pt>
                <c:pt idx="7706">
                  <c:v>1.508E-2</c:v>
                </c:pt>
                <c:pt idx="7707">
                  <c:v>1.508E-2</c:v>
                </c:pt>
                <c:pt idx="7708">
                  <c:v>1.508E-2</c:v>
                </c:pt>
                <c:pt idx="7709">
                  <c:v>1.502E-2</c:v>
                </c:pt>
                <c:pt idx="7710">
                  <c:v>1.502E-2</c:v>
                </c:pt>
                <c:pt idx="7711">
                  <c:v>1.502E-2</c:v>
                </c:pt>
                <c:pt idx="7712">
                  <c:v>1.502E-2</c:v>
                </c:pt>
                <c:pt idx="7713">
                  <c:v>1.4970000000000001E-2</c:v>
                </c:pt>
                <c:pt idx="7714">
                  <c:v>1.4970000000000001E-2</c:v>
                </c:pt>
                <c:pt idx="7715">
                  <c:v>1.4970000000000001E-2</c:v>
                </c:pt>
                <c:pt idx="7716">
                  <c:v>1.4970000000000001E-2</c:v>
                </c:pt>
                <c:pt idx="7717">
                  <c:v>1.491E-2</c:v>
                </c:pt>
                <c:pt idx="7718">
                  <c:v>1.491E-2</c:v>
                </c:pt>
                <c:pt idx="7719">
                  <c:v>1.491E-2</c:v>
                </c:pt>
                <c:pt idx="7720">
                  <c:v>1.486E-2</c:v>
                </c:pt>
                <c:pt idx="7721">
                  <c:v>1.486E-2</c:v>
                </c:pt>
                <c:pt idx="7722">
                  <c:v>1.486E-2</c:v>
                </c:pt>
                <c:pt idx="7723">
                  <c:v>1.486E-2</c:v>
                </c:pt>
                <c:pt idx="7724">
                  <c:v>1.481E-2</c:v>
                </c:pt>
                <c:pt idx="7725">
                  <c:v>1.481E-2</c:v>
                </c:pt>
                <c:pt idx="7726">
                  <c:v>1.481E-2</c:v>
                </c:pt>
                <c:pt idx="7727">
                  <c:v>1.481E-2</c:v>
                </c:pt>
                <c:pt idx="7728">
                  <c:v>1.4749999999999999E-2</c:v>
                </c:pt>
                <c:pt idx="7729">
                  <c:v>1.4749999999999999E-2</c:v>
                </c:pt>
                <c:pt idx="7730">
                  <c:v>1.4749999999999999E-2</c:v>
                </c:pt>
                <c:pt idx="7731">
                  <c:v>1.47E-2</c:v>
                </c:pt>
                <c:pt idx="7732">
                  <c:v>1.47E-2</c:v>
                </c:pt>
                <c:pt idx="7733">
                  <c:v>1.47E-2</c:v>
                </c:pt>
                <c:pt idx="7734">
                  <c:v>1.464E-2</c:v>
                </c:pt>
                <c:pt idx="7735">
                  <c:v>1.464E-2</c:v>
                </c:pt>
                <c:pt idx="7736">
                  <c:v>1.464E-2</c:v>
                </c:pt>
                <c:pt idx="7737">
                  <c:v>1.464E-2</c:v>
                </c:pt>
                <c:pt idx="7738">
                  <c:v>1.4590000000000001E-2</c:v>
                </c:pt>
                <c:pt idx="7739">
                  <c:v>1.4590000000000001E-2</c:v>
                </c:pt>
                <c:pt idx="7740">
                  <c:v>1.4590000000000001E-2</c:v>
                </c:pt>
                <c:pt idx="7741">
                  <c:v>1.453E-2</c:v>
                </c:pt>
                <c:pt idx="7742">
                  <c:v>1.453E-2</c:v>
                </c:pt>
                <c:pt idx="7743">
                  <c:v>1.453E-2</c:v>
                </c:pt>
                <c:pt idx="7744">
                  <c:v>1.448E-2</c:v>
                </c:pt>
                <c:pt idx="7745">
                  <c:v>1.448E-2</c:v>
                </c:pt>
                <c:pt idx="7746">
                  <c:v>1.448E-2</c:v>
                </c:pt>
                <c:pt idx="7747">
                  <c:v>1.4420000000000001E-2</c:v>
                </c:pt>
                <c:pt idx="7748">
                  <c:v>1.4420000000000001E-2</c:v>
                </c:pt>
                <c:pt idx="7749">
                  <c:v>1.4420000000000001E-2</c:v>
                </c:pt>
                <c:pt idx="7750">
                  <c:v>1.4370000000000001E-2</c:v>
                </c:pt>
                <c:pt idx="7751">
                  <c:v>1.4370000000000001E-2</c:v>
                </c:pt>
                <c:pt idx="7752">
                  <c:v>1.4370000000000001E-2</c:v>
                </c:pt>
                <c:pt idx="7753">
                  <c:v>1.4319999999999999E-2</c:v>
                </c:pt>
                <c:pt idx="7754">
                  <c:v>1.4319999999999999E-2</c:v>
                </c:pt>
                <c:pt idx="7755">
                  <c:v>1.4319999999999999E-2</c:v>
                </c:pt>
                <c:pt idx="7756">
                  <c:v>1.426E-2</c:v>
                </c:pt>
                <c:pt idx="7757">
                  <c:v>1.426E-2</c:v>
                </c:pt>
                <c:pt idx="7758">
                  <c:v>1.426E-2</c:v>
                </c:pt>
                <c:pt idx="7759">
                  <c:v>1.421E-2</c:v>
                </c:pt>
                <c:pt idx="7760">
                  <c:v>1.421E-2</c:v>
                </c:pt>
                <c:pt idx="7761">
                  <c:v>1.4149999999999999E-2</c:v>
                </c:pt>
                <c:pt idx="7762">
                  <c:v>1.4149999999999999E-2</c:v>
                </c:pt>
                <c:pt idx="7763">
                  <c:v>1.4149999999999999E-2</c:v>
                </c:pt>
                <c:pt idx="7764">
                  <c:v>1.41E-2</c:v>
                </c:pt>
                <c:pt idx="7765">
                  <c:v>1.41E-2</c:v>
                </c:pt>
                <c:pt idx="7766">
                  <c:v>1.41E-2</c:v>
                </c:pt>
                <c:pt idx="7767">
                  <c:v>1.404E-2</c:v>
                </c:pt>
                <c:pt idx="7768">
                  <c:v>1.404E-2</c:v>
                </c:pt>
                <c:pt idx="7769">
                  <c:v>1.3990000000000001E-2</c:v>
                </c:pt>
                <c:pt idx="7770">
                  <c:v>1.3990000000000001E-2</c:v>
                </c:pt>
                <c:pt idx="7771">
                  <c:v>1.3990000000000001E-2</c:v>
                </c:pt>
                <c:pt idx="7772">
                  <c:v>1.393E-2</c:v>
                </c:pt>
                <c:pt idx="7773">
                  <c:v>1.393E-2</c:v>
                </c:pt>
                <c:pt idx="7774">
                  <c:v>1.393E-2</c:v>
                </c:pt>
                <c:pt idx="7775">
                  <c:v>1.388E-2</c:v>
                </c:pt>
                <c:pt idx="7776">
                  <c:v>1.388E-2</c:v>
                </c:pt>
                <c:pt idx="7777">
                  <c:v>1.388E-2</c:v>
                </c:pt>
                <c:pt idx="7778">
                  <c:v>1.383E-2</c:v>
                </c:pt>
                <c:pt idx="7779">
                  <c:v>1.383E-2</c:v>
                </c:pt>
                <c:pt idx="7780">
                  <c:v>1.3769999999999999E-2</c:v>
                </c:pt>
                <c:pt idx="7781">
                  <c:v>1.3769999999999999E-2</c:v>
                </c:pt>
                <c:pt idx="7782">
                  <c:v>1.3769999999999999E-2</c:v>
                </c:pt>
                <c:pt idx="7783">
                  <c:v>1.372E-2</c:v>
                </c:pt>
                <c:pt idx="7784">
                  <c:v>1.372E-2</c:v>
                </c:pt>
                <c:pt idx="7785">
                  <c:v>1.366E-2</c:v>
                </c:pt>
                <c:pt idx="7786">
                  <c:v>1.366E-2</c:v>
                </c:pt>
                <c:pt idx="7787">
                  <c:v>1.366E-2</c:v>
                </c:pt>
                <c:pt idx="7788">
                  <c:v>1.3610000000000001E-2</c:v>
                </c:pt>
                <c:pt idx="7789">
                  <c:v>1.3610000000000001E-2</c:v>
                </c:pt>
                <c:pt idx="7790">
                  <c:v>1.3610000000000001E-2</c:v>
                </c:pt>
                <c:pt idx="7791">
                  <c:v>1.355E-2</c:v>
                </c:pt>
                <c:pt idx="7792">
                  <c:v>1.355E-2</c:v>
                </c:pt>
                <c:pt idx="7793">
                  <c:v>1.355E-2</c:v>
                </c:pt>
                <c:pt idx="7794">
                  <c:v>1.35E-2</c:v>
                </c:pt>
                <c:pt idx="7795">
                  <c:v>1.35E-2</c:v>
                </c:pt>
                <c:pt idx="7796">
                  <c:v>1.35E-2</c:v>
                </c:pt>
                <c:pt idx="7797">
                  <c:v>1.3440000000000001E-2</c:v>
                </c:pt>
                <c:pt idx="7798">
                  <c:v>1.3440000000000001E-2</c:v>
                </c:pt>
                <c:pt idx="7799">
                  <c:v>1.3390000000000001E-2</c:v>
                </c:pt>
                <c:pt idx="7800">
                  <c:v>1.3390000000000001E-2</c:v>
                </c:pt>
                <c:pt idx="7801">
                  <c:v>1.3390000000000001E-2</c:v>
                </c:pt>
                <c:pt idx="7802">
                  <c:v>1.3339999999999999E-2</c:v>
                </c:pt>
                <c:pt idx="7803">
                  <c:v>1.3339999999999999E-2</c:v>
                </c:pt>
                <c:pt idx="7804">
                  <c:v>1.3339999999999999E-2</c:v>
                </c:pt>
                <c:pt idx="7805">
                  <c:v>1.3339999999999999E-2</c:v>
                </c:pt>
                <c:pt idx="7806">
                  <c:v>1.328E-2</c:v>
                </c:pt>
                <c:pt idx="7807">
                  <c:v>1.328E-2</c:v>
                </c:pt>
                <c:pt idx="7808">
                  <c:v>1.328E-2</c:v>
                </c:pt>
                <c:pt idx="7809">
                  <c:v>1.323E-2</c:v>
                </c:pt>
                <c:pt idx="7810">
                  <c:v>1.323E-2</c:v>
                </c:pt>
                <c:pt idx="7811">
                  <c:v>1.323E-2</c:v>
                </c:pt>
                <c:pt idx="7812">
                  <c:v>1.3169999999999999E-2</c:v>
                </c:pt>
                <c:pt idx="7813">
                  <c:v>1.3169999999999999E-2</c:v>
                </c:pt>
                <c:pt idx="7814">
                  <c:v>1.3169999999999999E-2</c:v>
                </c:pt>
                <c:pt idx="7815">
                  <c:v>1.312E-2</c:v>
                </c:pt>
                <c:pt idx="7816">
                  <c:v>1.312E-2</c:v>
                </c:pt>
                <c:pt idx="7817">
                  <c:v>1.312E-2</c:v>
                </c:pt>
                <c:pt idx="7818">
                  <c:v>1.312E-2</c:v>
                </c:pt>
                <c:pt idx="7819">
                  <c:v>1.306E-2</c:v>
                </c:pt>
                <c:pt idx="7820">
                  <c:v>1.306E-2</c:v>
                </c:pt>
                <c:pt idx="7821">
                  <c:v>1.306E-2</c:v>
                </c:pt>
                <c:pt idx="7822">
                  <c:v>1.306E-2</c:v>
                </c:pt>
                <c:pt idx="7823">
                  <c:v>1.306E-2</c:v>
                </c:pt>
                <c:pt idx="7824">
                  <c:v>1.3010000000000001E-2</c:v>
                </c:pt>
                <c:pt idx="7825">
                  <c:v>1.3010000000000001E-2</c:v>
                </c:pt>
                <c:pt idx="7826">
                  <c:v>1.3010000000000001E-2</c:v>
                </c:pt>
                <c:pt idx="7827">
                  <c:v>1.3010000000000001E-2</c:v>
                </c:pt>
                <c:pt idx="7828">
                  <c:v>1.295E-2</c:v>
                </c:pt>
                <c:pt idx="7829">
                  <c:v>1.295E-2</c:v>
                </c:pt>
                <c:pt idx="7830">
                  <c:v>1.295E-2</c:v>
                </c:pt>
                <c:pt idx="7831">
                  <c:v>1.295E-2</c:v>
                </c:pt>
                <c:pt idx="7832">
                  <c:v>1.295E-2</c:v>
                </c:pt>
                <c:pt idx="7833">
                  <c:v>1.295E-2</c:v>
                </c:pt>
                <c:pt idx="7834">
                  <c:v>1.29E-2</c:v>
                </c:pt>
                <c:pt idx="7835">
                  <c:v>1.29E-2</c:v>
                </c:pt>
                <c:pt idx="7836">
                  <c:v>1.29E-2</c:v>
                </c:pt>
                <c:pt idx="7837">
                  <c:v>1.29E-2</c:v>
                </c:pt>
                <c:pt idx="7838">
                  <c:v>1.29E-2</c:v>
                </c:pt>
                <c:pt idx="7839">
                  <c:v>1.29E-2</c:v>
                </c:pt>
                <c:pt idx="7840">
                  <c:v>1.29E-2</c:v>
                </c:pt>
                <c:pt idx="7841">
                  <c:v>1.29E-2</c:v>
                </c:pt>
                <c:pt idx="7842">
                  <c:v>1.285E-2</c:v>
                </c:pt>
                <c:pt idx="7843">
                  <c:v>1.285E-2</c:v>
                </c:pt>
                <c:pt idx="7844">
                  <c:v>1.285E-2</c:v>
                </c:pt>
                <c:pt idx="7845">
                  <c:v>1.285E-2</c:v>
                </c:pt>
                <c:pt idx="7846">
                  <c:v>1.285E-2</c:v>
                </c:pt>
                <c:pt idx="7847">
                  <c:v>1.285E-2</c:v>
                </c:pt>
                <c:pt idx="7848">
                  <c:v>1.285E-2</c:v>
                </c:pt>
                <c:pt idx="7849">
                  <c:v>1.285E-2</c:v>
                </c:pt>
                <c:pt idx="7850">
                  <c:v>1.285E-2</c:v>
                </c:pt>
                <c:pt idx="7851">
                  <c:v>1.285E-2</c:v>
                </c:pt>
                <c:pt idx="7852">
                  <c:v>1.285E-2</c:v>
                </c:pt>
                <c:pt idx="7853">
                  <c:v>1.285E-2</c:v>
                </c:pt>
                <c:pt idx="7854">
                  <c:v>1.285E-2</c:v>
                </c:pt>
                <c:pt idx="7855">
                  <c:v>1.285E-2</c:v>
                </c:pt>
                <c:pt idx="7856">
                  <c:v>1.285E-2</c:v>
                </c:pt>
                <c:pt idx="7857">
                  <c:v>1.285E-2</c:v>
                </c:pt>
                <c:pt idx="7858">
                  <c:v>1.285E-2</c:v>
                </c:pt>
                <c:pt idx="7859">
                  <c:v>1.285E-2</c:v>
                </c:pt>
                <c:pt idx="7860">
                  <c:v>1.2789999999999999E-2</c:v>
                </c:pt>
                <c:pt idx="7861">
                  <c:v>1.2789999999999999E-2</c:v>
                </c:pt>
                <c:pt idx="7862">
                  <c:v>1.2789999999999999E-2</c:v>
                </c:pt>
                <c:pt idx="7863">
                  <c:v>1.2789999999999999E-2</c:v>
                </c:pt>
                <c:pt idx="7864">
                  <c:v>1.285E-2</c:v>
                </c:pt>
                <c:pt idx="7865">
                  <c:v>1.285E-2</c:v>
                </c:pt>
                <c:pt idx="7866">
                  <c:v>1.285E-2</c:v>
                </c:pt>
                <c:pt idx="7867">
                  <c:v>1.285E-2</c:v>
                </c:pt>
                <c:pt idx="7868">
                  <c:v>1.285E-2</c:v>
                </c:pt>
                <c:pt idx="7869">
                  <c:v>1.285E-2</c:v>
                </c:pt>
                <c:pt idx="7870">
                  <c:v>1.285E-2</c:v>
                </c:pt>
                <c:pt idx="7871">
                  <c:v>1.285E-2</c:v>
                </c:pt>
                <c:pt idx="7872">
                  <c:v>1.285E-2</c:v>
                </c:pt>
                <c:pt idx="7873">
                  <c:v>1.285E-2</c:v>
                </c:pt>
                <c:pt idx="7874">
                  <c:v>1.285E-2</c:v>
                </c:pt>
                <c:pt idx="7875">
                  <c:v>1.285E-2</c:v>
                </c:pt>
                <c:pt idx="7876">
                  <c:v>1.285E-2</c:v>
                </c:pt>
                <c:pt idx="7877">
                  <c:v>1.285E-2</c:v>
                </c:pt>
                <c:pt idx="7878">
                  <c:v>1.285E-2</c:v>
                </c:pt>
                <c:pt idx="7879">
                  <c:v>1.285E-2</c:v>
                </c:pt>
                <c:pt idx="7880">
                  <c:v>1.285E-2</c:v>
                </c:pt>
                <c:pt idx="7881">
                  <c:v>1.285E-2</c:v>
                </c:pt>
                <c:pt idx="7882">
                  <c:v>1.29E-2</c:v>
                </c:pt>
                <c:pt idx="7883">
                  <c:v>1.29E-2</c:v>
                </c:pt>
                <c:pt idx="7884">
                  <c:v>1.29E-2</c:v>
                </c:pt>
                <c:pt idx="7885">
                  <c:v>1.29E-2</c:v>
                </c:pt>
                <c:pt idx="7886">
                  <c:v>1.29E-2</c:v>
                </c:pt>
                <c:pt idx="7887">
                  <c:v>1.29E-2</c:v>
                </c:pt>
                <c:pt idx="7888">
                  <c:v>1.29E-2</c:v>
                </c:pt>
                <c:pt idx="7889">
                  <c:v>1.29E-2</c:v>
                </c:pt>
                <c:pt idx="7890">
                  <c:v>1.29E-2</c:v>
                </c:pt>
                <c:pt idx="7891">
                  <c:v>1.29E-2</c:v>
                </c:pt>
                <c:pt idx="7892">
                  <c:v>1.29E-2</c:v>
                </c:pt>
                <c:pt idx="7893">
                  <c:v>1.295E-2</c:v>
                </c:pt>
                <c:pt idx="7894">
                  <c:v>1.295E-2</c:v>
                </c:pt>
                <c:pt idx="7895">
                  <c:v>1.295E-2</c:v>
                </c:pt>
                <c:pt idx="7896">
                  <c:v>1.295E-2</c:v>
                </c:pt>
                <c:pt idx="7897">
                  <c:v>1.295E-2</c:v>
                </c:pt>
                <c:pt idx="7898">
                  <c:v>1.295E-2</c:v>
                </c:pt>
                <c:pt idx="7899">
                  <c:v>1.295E-2</c:v>
                </c:pt>
                <c:pt idx="7900">
                  <c:v>1.295E-2</c:v>
                </c:pt>
                <c:pt idx="7901">
                  <c:v>1.295E-2</c:v>
                </c:pt>
                <c:pt idx="7902">
                  <c:v>1.295E-2</c:v>
                </c:pt>
                <c:pt idx="7903">
                  <c:v>1.295E-2</c:v>
                </c:pt>
                <c:pt idx="7904">
                  <c:v>1.295E-2</c:v>
                </c:pt>
                <c:pt idx="7905">
                  <c:v>1.3010000000000001E-2</c:v>
                </c:pt>
                <c:pt idx="7906">
                  <c:v>1.3010000000000001E-2</c:v>
                </c:pt>
                <c:pt idx="7907">
                  <c:v>1.3010000000000001E-2</c:v>
                </c:pt>
                <c:pt idx="7908">
                  <c:v>1.3010000000000001E-2</c:v>
                </c:pt>
                <c:pt idx="7909">
                  <c:v>1.3010000000000001E-2</c:v>
                </c:pt>
                <c:pt idx="7910">
                  <c:v>1.3010000000000001E-2</c:v>
                </c:pt>
                <c:pt idx="7911">
                  <c:v>1.3010000000000001E-2</c:v>
                </c:pt>
                <c:pt idx="7912">
                  <c:v>1.3010000000000001E-2</c:v>
                </c:pt>
                <c:pt idx="7913">
                  <c:v>1.3010000000000001E-2</c:v>
                </c:pt>
                <c:pt idx="7914">
                  <c:v>1.3010000000000001E-2</c:v>
                </c:pt>
                <c:pt idx="7915">
                  <c:v>1.3010000000000001E-2</c:v>
                </c:pt>
                <c:pt idx="7916">
                  <c:v>1.3010000000000001E-2</c:v>
                </c:pt>
                <c:pt idx="7917">
                  <c:v>1.3010000000000001E-2</c:v>
                </c:pt>
                <c:pt idx="7918">
                  <c:v>1.3010000000000001E-2</c:v>
                </c:pt>
                <c:pt idx="7919">
                  <c:v>1.3010000000000001E-2</c:v>
                </c:pt>
                <c:pt idx="7920">
                  <c:v>1.3010000000000001E-2</c:v>
                </c:pt>
                <c:pt idx="7921">
                  <c:v>1.3010000000000001E-2</c:v>
                </c:pt>
                <c:pt idx="7922">
                  <c:v>1.3010000000000001E-2</c:v>
                </c:pt>
                <c:pt idx="7923">
                  <c:v>1.3010000000000001E-2</c:v>
                </c:pt>
                <c:pt idx="7924">
                  <c:v>1.3010000000000001E-2</c:v>
                </c:pt>
                <c:pt idx="7925">
                  <c:v>1.3010000000000001E-2</c:v>
                </c:pt>
                <c:pt idx="7926">
                  <c:v>1.3010000000000001E-2</c:v>
                </c:pt>
                <c:pt idx="7927">
                  <c:v>1.295E-2</c:v>
                </c:pt>
                <c:pt idx="7928">
                  <c:v>1.295E-2</c:v>
                </c:pt>
                <c:pt idx="7929">
                  <c:v>1.295E-2</c:v>
                </c:pt>
                <c:pt idx="7930">
                  <c:v>1.295E-2</c:v>
                </c:pt>
                <c:pt idx="7931">
                  <c:v>1.295E-2</c:v>
                </c:pt>
                <c:pt idx="7932">
                  <c:v>1.295E-2</c:v>
                </c:pt>
                <c:pt idx="7933">
                  <c:v>1.295E-2</c:v>
                </c:pt>
                <c:pt idx="7934">
                  <c:v>1.295E-2</c:v>
                </c:pt>
                <c:pt idx="7935">
                  <c:v>1.295E-2</c:v>
                </c:pt>
                <c:pt idx="7936">
                  <c:v>1.295E-2</c:v>
                </c:pt>
                <c:pt idx="7937">
                  <c:v>1.295E-2</c:v>
                </c:pt>
                <c:pt idx="7938">
                  <c:v>1.29E-2</c:v>
                </c:pt>
                <c:pt idx="7939">
                  <c:v>1.29E-2</c:v>
                </c:pt>
                <c:pt idx="7940">
                  <c:v>1.29E-2</c:v>
                </c:pt>
                <c:pt idx="7941">
                  <c:v>1.29E-2</c:v>
                </c:pt>
                <c:pt idx="7942">
                  <c:v>1.29E-2</c:v>
                </c:pt>
                <c:pt idx="7943">
                  <c:v>1.285E-2</c:v>
                </c:pt>
                <c:pt idx="7944">
                  <c:v>1.285E-2</c:v>
                </c:pt>
                <c:pt idx="7945">
                  <c:v>1.285E-2</c:v>
                </c:pt>
                <c:pt idx="7946">
                  <c:v>1.285E-2</c:v>
                </c:pt>
                <c:pt idx="7947">
                  <c:v>1.285E-2</c:v>
                </c:pt>
                <c:pt idx="7948">
                  <c:v>1.2789999999999999E-2</c:v>
                </c:pt>
                <c:pt idx="7949">
                  <c:v>1.2789999999999999E-2</c:v>
                </c:pt>
                <c:pt idx="7950">
                  <c:v>1.2789999999999999E-2</c:v>
                </c:pt>
                <c:pt idx="7951">
                  <c:v>1.2789999999999999E-2</c:v>
                </c:pt>
                <c:pt idx="7952">
                  <c:v>1.274E-2</c:v>
                </c:pt>
                <c:pt idx="7953">
                  <c:v>1.274E-2</c:v>
                </c:pt>
                <c:pt idx="7954">
                  <c:v>1.274E-2</c:v>
                </c:pt>
                <c:pt idx="7955">
                  <c:v>1.274E-2</c:v>
                </c:pt>
                <c:pt idx="7956">
                  <c:v>1.268E-2</c:v>
                </c:pt>
                <c:pt idx="7957">
                  <c:v>1.268E-2</c:v>
                </c:pt>
                <c:pt idx="7958">
                  <c:v>1.268E-2</c:v>
                </c:pt>
                <c:pt idx="7959">
                  <c:v>1.2630000000000001E-2</c:v>
                </c:pt>
                <c:pt idx="7960">
                  <c:v>1.2630000000000001E-2</c:v>
                </c:pt>
                <c:pt idx="7961">
                  <c:v>1.2630000000000001E-2</c:v>
                </c:pt>
                <c:pt idx="7962">
                  <c:v>1.257E-2</c:v>
                </c:pt>
                <c:pt idx="7963">
                  <c:v>1.257E-2</c:v>
                </c:pt>
                <c:pt idx="7964">
                  <c:v>1.257E-2</c:v>
                </c:pt>
                <c:pt idx="7965">
                  <c:v>1.252E-2</c:v>
                </c:pt>
                <c:pt idx="7966">
                  <c:v>1.252E-2</c:v>
                </c:pt>
                <c:pt idx="7967">
                  <c:v>1.252E-2</c:v>
                </c:pt>
                <c:pt idx="7968">
                  <c:v>1.2460000000000001E-2</c:v>
                </c:pt>
                <c:pt idx="7969">
                  <c:v>1.2460000000000001E-2</c:v>
                </c:pt>
                <c:pt idx="7970">
                  <c:v>1.2460000000000001E-2</c:v>
                </c:pt>
                <c:pt idx="7971">
                  <c:v>1.2409999999999999E-2</c:v>
                </c:pt>
                <c:pt idx="7972">
                  <c:v>1.2409999999999999E-2</c:v>
                </c:pt>
                <c:pt idx="7973">
                  <c:v>1.2359999999999999E-2</c:v>
                </c:pt>
                <c:pt idx="7974">
                  <c:v>1.2359999999999999E-2</c:v>
                </c:pt>
                <c:pt idx="7975">
                  <c:v>1.2359999999999999E-2</c:v>
                </c:pt>
                <c:pt idx="7976">
                  <c:v>1.23E-2</c:v>
                </c:pt>
                <c:pt idx="7977">
                  <c:v>1.23E-2</c:v>
                </c:pt>
                <c:pt idx="7978">
                  <c:v>1.225E-2</c:v>
                </c:pt>
                <c:pt idx="7979">
                  <c:v>1.225E-2</c:v>
                </c:pt>
                <c:pt idx="7980">
                  <c:v>1.225E-2</c:v>
                </c:pt>
                <c:pt idx="7981">
                  <c:v>1.2189999999999999E-2</c:v>
                </c:pt>
                <c:pt idx="7982">
                  <c:v>1.2189999999999999E-2</c:v>
                </c:pt>
                <c:pt idx="7983">
                  <c:v>1.214E-2</c:v>
                </c:pt>
                <c:pt idx="7984">
                  <c:v>1.214E-2</c:v>
                </c:pt>
                <c:pt idx="7985">
                  <c:v>1.208E-2</c:v>
                </c:pt>
                <c:pt idx="7986">
                  <c:v>1.208E-2</c:v>
                </c:pt>
                <c:pt idx="7987">
                  <c:v>1.2030000000000001E-2</c:v>
                </c:pt>
                <c:pt idx="7988">
                  <c:v>1.2030000000000001E-2</c:v>
                </c:pt>
                <c:pt idx="7989">
                  <c:v>1.2030000000000001E-2</c:v>
                </c:pt>
                <c:pt idx="7990">
                  <c:v>1.197E-2</c:v>
                </c:pt>
                <c:pt idx="7991">
                  <c:v>1.197E-2</c:v>
                </c:pt>
                <c:pt idx="7992">
                  <c:v>1.192E-2</c:v>
                </c:pt>
                <c:pt idx="7993">
                  <c:v>1.192E-2</c:v>
                </c:pt>
                <c:pt idx="7994">
                  <c:v>1.1860000000000001E-2</c:v>
                </c:pt>
                <c:pt idx="7995">
                  <c:v>1.1860000000000001E-2</c:v>
                </c:pt>
                <c:pt idx="7996">
                  <c:v>1.1809999999999999E-2</c:v>
                </c:pt>
                <c:pt idx="7997">
                  <c:v>1.1809999999999999E-2</c:v>
                </c:pt>
                <c:pt idx="7998">
                  <c:v>1.1809999999999999E-2</c:v>
                </c:pt>
                <c:pt idx="7999">
                  <c:v>1.176E-2</c:v>
                </c:pt>
                <c:pt idx="8000">
                  <c:v>1.176E-2</c:v>
                </c:pt>
                <c:pt idx="8001">
                  <c:v>1.17E-2</c:v>
                </c:pt>
                <c:pt idx="8002">
                  <c:v>1.17E-2</c:v>
                </c:pt>
                <c:pt idx="8003">
                  <c:v>1.1650000000000001E-2</c:v>
                </c:pt>
                <c:pt idx="8004">
                  <c:v>1.1650000000000001E-2</c:v>
                </c:pt>
                <c:pt idx="8005">
                  <c:v>1.159E-2</c:v>
                </c:pt>
                <c:pt idx="8006">
                  <c:v>1.159E-2</c:v>
                </c:pt>
                <c:pt idx="8007">
                  <c:v>1.154E-2</c:v>
                </c:pt>
                <c:pt idx="8008">
                  <c:v>1.154E-2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mesh!$F$1</c:f>
              <c:strCache>
                <c:ptCount val="1"/>
                <c:pt idx="0">
                  <c:v>51ohm-mesh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mesh!$F$2:$F$8010</c:f>
              <c:numCache>
                <c:formatCode>0.00E+00</c:formatCode>
                <c:ptCount val="8009"/>
                <c:pt idx="0">
                  <c:v>-6.2500000000000003E-3</c:v>
                </c:pt>
                <c:pt idx="1">
                  <c:v>-6.2500000000000003E-3</c:v>
                </c:pt>
                <c:pt idx="2">
                  <c:v>-6.2500000000000003E-3</c:v>
                </c:pt>
                <c:pt idx="3">
                  <c:v>-6.2500000000000003E-3</c:v>
                </c:pt>
                <c:pt idx="4">
                  <c:v>-6.2500000000000003E-3</c:v>
                </c:pt>
                <c:pt idx="5">
                  <c:v>-6.2500000000000003E-3</c:v>
                </c:pt>
                <c:pt idx="6">
                  <c:v>-6.2500000000000003E-3</c:v>
                </c:pt>
                <c:pt idx="7">
                  <c:v>-6.2500000000000003E-3</c:v>
                </c:pt>
                <c:pt idx="8">
                  <c:v>-6.2500000000000003E-3</c:v>
                </c:pt>
                <c:pt idx="9">
                  <c:v>-6.2500000000000003E-3</c:v>
                </c:pt>
                <c:pt idx="10">
                  <c:v>-6.3E-3</c:v>
                </c:pt>
                <c:pt idx="11">
                  <c:v>-6.3E-3</c:v>
                </c:pt>
                <c:pt idx="12">
                  <c:v>-6.3E-3</c:v>
                </c:pt>
                <c:pt idx="13">
                  <c:v>-6.3E-3</c:v>
                </c:pt>
                <c:pt idx="14">
                  <c:v>-6.3E-3</c:v>
                </c:pt>
                <c:pt idx="15">
                  <c:v>-6.3E-3</c:v>
                </c:pt>
                <c:pt idx="16">
                  <c:v>-6.3E-3</c:v>
                </c:pt>
                <c:pt idx="17">
                  <c:v>-6.3E-3</c:v>
                </c:pt>
                <c:pt idx="18">
                  <c:v>-6.3E-3</c:v>
                </c:pt>
                <c:pt idx="19">
                  <c:v>-6.3E-3</c:v>
                </c:pt>
                <c:pt idx="20">
                  <c:v>-6.3E-3</c:v>
                </c:pt>
                <c:pt idx="21">
                  <c:v>-6.3E-3</c:v>
                </c:pt>
                <c:pt idx="22">
                  <c:v>-6.3E-3</c:v>
                </c:pt>
                <c:pt idx="23">
                  <c:v>-6.2500000000000003E-3</c:v>
                </c:pt>
                <c:pt idx="24">
                  <c:v>-6.2500000000000003E-3</c:v>
                </c:pt>
                <c:pt idx="25">
                  <c:v>-6.2500000000000003E-3</c:v>
                </c:pt>
                <c:pt idx="26">
                  <c:v>-6.2500000000000003E-3</c:v>
                </c:pt>
                <c:pt idx="27">
                  <c:v>-6.2500000000000003E-3</c:v>
                </c:pt>
                <c:pt idx="28">
                  <c:v>-6.2500000000000003E-3</c:v>
                </c:pt>
                <c:pt idx="29">
                  <c:v>-6.2500000000000003E-3</c:v>
                </c:pt>
                <c:pt idx="30">
                  <c:v>-6.2500000000000003E-3</c:v>
                </c:pt>
                <c:pt idx="31">
                  <c:v>-6.2500000000000003E-3</c:v>
                </c:pt>
                <c:pt idx="32">
                  <c:v>-6.2500000000000003E-3</c:v>
                </c:pt>
                <c:pt idx="33">
                  <c:v>-6.2500000000000003E-3</c:v>
                </c:pt>
                <c:pt idx="34">
                  <c:v>-6.2500000000000003E-3</c:v>
                </c:pt>
                <c:pt idx="35">
                  <c:v>-6.2500000000000003E-3</c:v>
                </c:pt>
                <c:pt idx="36">
                  <c:v>-6.2500000000000003E-3</c:v>
                </c:pt>
                <c:pt idx="37">
                  <c:v>-6.2500000000000003E-3</c:v>
                </c:pt>
                <c:pt idx="38">
                  <c:v>-6.2500000000000003E-3</c:v>
                </c:pt>
                <c:pt idx="39">
                  <c:v>-6.2500000000000003E-3</c:v>
                </c:pt>
                <c:pt idx="40">
                  <c:v>-6.2500000000000003E-3</c:v>
                </c:pt>
                <c:pt idx="41">
                  <c:v>-6.2500000000000003E-3</c:v>
                </c:pt>
                <c:pt idx="42">
                  <c:v>-6.2500000000000003E-3</c:v>
                </c:pt>
                <c:pt idx="43">
                  <c:v>-6.2500000000000003E-3</c:v>
                </c:pt>
                <c:pt idx="44">
                  <c:v>-6.2500000000000003E-3</c:v>
                </c:pt>
                <c:pt idx="45">
                  <c:v>-6.2500000000000003E-3</c:v>
                </c:pt>
                <c:pt idx="46">
                  <c:v>-6.2500000000000003E-3</c:v>
                </c:pt>
                <c:pt idx="47">
                  <c:v>-6.2500000000000003E-3</c:v>
                </c:pt>
                <c:pt idx="48">
                  <c:v>-6.2500000000000003E-3</c:v>
                </c:pt>
                <c:pt idx="49">
                  <c:v>-6.2500000000000003E-3</c:v>
                </c:pt>
                <c:pt idx="50">
                  <c:v>-6.2500000000000003E-3</c:v>
                </c:pt>
                <c:pt idx="51">
                  <c:v>-6.2500000000000003E-3</c:v>
                </c:pt>
                <c:pt idx="52">
                  <c:v>-6.2500000000000003E-3</c:v>
                </c:pt>
                <c:pt idx="53">
                  <c:v>-6.2500000000000003E-3</c:v>
                </c:pt>
                <c:pt idx="54">
                  <c:v>-6.1900000000000002E-3</c:v>
                </c:pt>
                <c:pt idx="55">
                  <c:v>-6.1900000000000002E-3</c:v>
                </c:pt>
                <c:pt idx="56">
                  <c:v>-6.1900000000000002E-3</c:v>
                </c:pt>
                <c:pt idx="57">
                  <c:v>-6.1900000000000002E-3</c:v>
                </c:pt>
                <c:pt idx="58">
                  <c:v>-6.1900000000000002E-3</c:v>
                </c:pt>
                <c:pt idx="59">
                  <c:v>-6.1900000000000002E-3</c:v>
                </c:pt>
                <c:pt idx="60">
                  <c:v>-6.1900000000000002E-3</c:v>
                </c:pt>
                <c:pt idx="61">
                  <c:v>-6.1900000000000002E-3</c:v>
                </c:pt>
                <c:pt idx="62">
                  <c:v>-6.1900000000000002E-3</c:v>
                </c:pt>
                <c:pt idx="63">
                  <c:v>-6.1900000000000002E-3</c:v>
                </c:pt>
                <c:pt idx="64">
                  <c:v>-6.1900000000000002E-3</c:v>
                </c:pt>
                <c:pt idx="65">
                  <c:v>-6.1900000000000002E-3</c:v>
                </c:pt>
                <c:pt idx="66">
                  <c:v>-6.1900000000000002E-3</c:v>
                </c:pt>
                <c:pt idx="67">
                  <c:v>-6.1900000000000002E-3</c:v>
                </c:pt>
                <c:pt idx="68">
                  <c:v>-6.1900000000000002E-3</c:v>
                </c:pt>
                <c:pt idx="69">
                  <c:v>-6.1900000000000002E-3</c:v>
                </c:pt>
                <c:pt idx="70">
                  <c:v>-6.1900000000000002E-3</c:v>
                </c:pt>
                <c:pt idx="71">
                  <c:v>-6.1900000000000002E-3</c:v>
                </c:pt>
                <c:pt idx="72">
                  <c:v>-6.1900000000000002E-3</c:v>
                </c:pt>
                <c:pt idx="73">
                  <c:v>-6.1900000000000002E-3</c:v>
                </c:pt>
                <c:pt idx="74">
                  <c:v>-6.1900000000000002E-3</c:v>
                </c:pt>
                <c:pt idx="75">
                  <c:v>-6.1399999999999996E-3</c:v>
                </c:pt>
                <c:pt idx="76">
                  <c:v>-6.1399999999999996E-3</c:v>
                </c:pt>
                <c:pt idx="77">
                  <c:v>-6.1399999999999996E-3</c:v>
                </c:pt>
                <c:pt idx="78">
                  <c:v>-6.1399999999999996E-3</c:v>
                </c:pt>
                <c:pt idx="79">
                  <c:v>-6.1399999999999996E-3</c:v>
                </c:pt>
                <c:pt idx="80">
                  <c:v>-6.1399999999999996E-3</c:v>
                </c:pt>
                <c:pt idx="81">
                  <c:v>-6.1399999999999996E-3</c:v>
                </c:pt>
                <c:pt idx="82">
                  <c:v>-6.1399999999999996E-3</c:v>
                </c:pt>
                <c:pt idx="83">
                  <c:v>-6.1399999999999996E-3</c:v>
                </c:pt>
                <c:pt idx="84">
                  <c:v>-6.1399999999999996E-3</c:v>
                </c:pt>
                <c:pt idx="85">
                  <c:v>-6.1399999999999996E-3</c:v>
                </c:pt>
                <c:pt idx="86">
                  <c:v>-6.1399999999999996E-3</c:v>
                </c:pt>
                <c:pt idx="87">
                  <c:v>-6.1399999999999996E-3</c:v>
                </c:pt>
                <c:pt idx="88">
                  <c:v>-6.1399999999999996E-3</c:v>
                </c:pt>
                <c:pt idx="89">
                  <c:v>-6.1399999999999996E-3</c:v>
                </c:pt>
                <c:pt idx="90">
                  <c:v>-6.1399999999999996E-3</c:v>
                </c:pt>
                <c:pt idx="91">
                  <c:v>-6.1399999999999996E-3</c:v>
                </c:pt>
                <c:pt idx="92">
                  <c:v>-6.1399999999999996E-3</c:v>
                </c:pt>
                <c:pt idx="93">
                  <c:v>-6.1399999999999996E-3</c:v>
                </c:pt>
                <c:pt idx="94">
                  <c:v>-6.1399999999999996E-3</c:v>
                </c:pt>
                <c:pt idx="95">
                  <c:v>-6.1399999999999996E-3</c:v>
                </c:pt>
                <c:pt idx="96">
                  <c:v>-6.1399999999999996E-3</c:v>
                </c:pt>
                <c:pt idx="97">
                  <c:v>-6.0800000000000003E-3</c:v>
                </c:pt>
                <c:pt idx="98">
                  <c:v>-6.0800000000000003E-3</c:v>
                </c:pt>
                <c:pt idx="99">
                  <c:v>-6.0800000000000003E-3</c:v>
                </c:pt>
                <c:pt idx="100">
                  <c:v>-6.0800000000000003E-3</c:v>
                </c:pt>
                <c:pt idx="101">
                  <c:v>-6.0800000000000003E-3</c:v>
                </c:pt>
                <c:pt idx="102">
                  <c:v>-6.0800000000000003E-3</c:v>
                </c:pt>
                <c:pt idx="103">
                  <c:v>-6.0800000000000003E-3</c:v>
                </c:pt>
                <c:pt idx="104">
                  <c:v>-6.0800000000000003E-3</c:v>
                </c:pt>
                <c:pt idx="105">
                  <c:v>-6.0800000000000003E-3</c:v>
                </c:pt>
                <c:pt idx="106">
                  <c:v>-6.0800000000000003E-3</c:v>
                </c:pt>
                <c:pt idx="107">
                  <c:v>-6.0800000000000003E-3</c:v>
                </c:pt>
                <c:pt idx="108">
                  <c:v>-6.0800000000000003E-3</c:v>
                </c:pt>
                <c:pt idx="109">
                  <c:v>-6.0800000000000003E-3</c:v>
                </c:pt>
                <c:pt idx="110">
                  <c:v>-6.0800000000000003E-3</c:v>
                </c:pt>
                <c:pt idx="111">
                  <c:v>-6.0800000000000003E-3</c:v>
                </c:pt>
                <c:pt idx="112">
                  <c:v>-6.0800000000000003E-3</c:v>
                </c:pt>
                <c:pt idx="113">
                  <c:v>-6.0800000000000003E-3</c:v>
                </c:pt>
                <c:pt idx="114">
                  <c:v>-6.0800000000000003E-3</c:v>
                </c:pt>
                <c:pt idx="115">
                  <c:v>-6.0800000000000003E-3</c:v>
                </c:pt>
                <c:pt idx="116">
                  <c:v>-6.0800000000000003E-3</c:v>
                </c:pt>
                <c:pt idx="117">
                  <c:v>-6.0800000000000003E-3</c:v>
                </c:pt>
                <c:pt idx="118">
                  <c:v>-6.0800000000000003E-3</c:v>
                </c:pt>
                <c:pt idx="119">
                  <c:v>-6.0800000000000003E-3</c:v>
                </c:pt>
                <c:pt idx="120">
                  <c:v>-6.0800000000000003E-3</c:v>
                </c:pt>
                <c:pt idx="121">
                  <c:v>-6.0800000000000003E-3</c:v>
                </c:pt>
                <c:pt idx="122">
                  <c:v>-6.0800000000000003E-3</c:v>
                </c:pt>
                <c:pt idx="123">
                  <c:v>-6.0800000000000003E-3</c:v>
                </c:pt>
                <c:pt idx="124">
                  <c:v>-6.0800000000000003E-3</c:v>
                </c:pt>
                <c:pt idx="125">
                  <c:v>-6.0800000000000003E-3</c:v>
                </c:pt>
                <c:pt idx="126">
                  <c:v>-6.0800000000000003E-3</c:v>
                </c:pt>
                <c:pt idx="127">
                  <c:v>-6.0800000000000003E-3</c:v>
                </c:pt>
                <c:pt idx="128">
                  <c:v>-6.0800000000000003E-3</c:v>
                </c:pt>
                <c:pt idx="129">
                  <c:v>-6.0800000000000003E-3</c:v>
                </c:pt>
                <c:pt idx="130">
                  <c:v>-6.0299999999999998E-3</c:v>
                </c:pt>
                <c:pt idx="131">
                  <c:v>-6.0299999999999998E-3</c:v>
                </c:pt>
                <c:pt idx="132">
                  <c:v>-6.0299999999999998E-3</c:v>
                </c:pt>
                <c:pt idx="133">
                  <c:v>-6.0299999999999998E-3</c:v>
                </c:pt>
                <c:pt idx="134">
                  <c:v>-6.0299999999999998E-3</c:v>
                </c:pt>
                <c:pt idx="135">
                  <c:v>-6.0299999999999998E-3</c:v>
                </c:pt>
                <c:pt idx="136">
                  <c:v>-6.0299999999999998E-3</c:v>
                </c:pt>
                <c:pt idx="137">
                  <c:v>-6.0299999999999998E-3</c:v>
                </c:pt>
                <c:pt idx="138">
                  <c:v>-6.0299999999999998E-3</c:v>
                </c:pt>
                <c:pt idx="139">
                  <c:v>-6.0299999999999998E-3</c:v>
                </c:pt>
                <c:pt idx="140">
                  <c:v>-6.0299999999999998E-3</c:v>
                </c:pt>
                <c:pt idx="141">
                  <c:v>-6.0299999999999998E-3</c:v>
                </c:pt>
                <c:pt idx="142">
                  <c:v>-6.0299999999999998E-3</c:v>
                </c:pt>
                <c:pt idx="143">
                  <c:v>-6.0299999999999998E-3</c:v>
                </c:pt>
                <c:pt idx="144">
                  <c:v>-6.0299999999999998E-3</c:v>
                </c:pt>
                <c:pt idx="145">
                  <c:v>-6.0299999999999998E-3</c:v>
                </c:pt>
                <c:pt idx="146">
                  <c:v>-6.0299999999999998E-3</c:v>
                </c:pt>
                <c:pt idx="147">
                  <c:v>-6.0299999999999998E-3</c:v>
                </c:pt>
                <c:pt idx="148">
                  <c:v>-6.0299999999999998E-3</c:v>
                </c:pt>
                <c:pt idx="149">
                  <c:v>-6.0299999999999998E-3</c:v>
                </c:pt>
                <c:pt idx="150">
                  <c:v>-6.0299999999999998E-3</c:v>
                </c:pt>
                <c:pt idx="151">
                  <c:v>-6.0299999999999998E-3</c:v>
                </c:pt>
                <c:pt idx="152">
                  <c:v>-6.0299999999999998E-3</c:v>
                </c:pt>
                <c:pt idx="153">
                  <c:v>-6.0299999999999998E-3</c:v>
                </c:pt>
                <c:pt idx="154">
                  <c:v>-6.0299999999999998E-3</c:v>
                </c:pt>
                <c:pt idx="155">
                  <c:v>-6.0299999999999998E-3</c:v>
                </c:pt>
                <c:pt idx="156">
                  <c:v>-6.0299999999999998E-3</c:v>
                </c:pt>
                <c:pt idx="157">
                  <c:v>-6.0299999999999998E-3</c:v>
                </c:pt>
                <c:pt idx="158">
                  <c:v>-6.0299999999999998E-3</c:v>
                </c:pt>
                <c:pt idx="159">
                  <c:v>-6.0299999999999998E-3</c:v>
                </c:pt>
                <c:pt idx="160">
                  <c:v>-6.0299999999999998E-3</c:v>
                </c:pt>
                <c:pt idx="161">
                  <c:v>-6.0299999999999998E-3</c:v>
                </c:pt>
                <c:pt idx="162">
                  <c:v>-6.0299999999999998E-3</c:v>
                </c:pt>
                <c:pt idx="163">
                  <c:v>-6.0299999999999998E-3</c:v>
                </c:pt>
                <c:pt idx="164">
                  <c:v>-6.0299999999999998E-3</c:v>
                </c:pt>
                <c:pt idx="165">
                  <c:v>-6.0299999999999998E-3</c:v>
                </c:pt>
                <c:pt idx="166">
                  <c:v>-6.0299999999999998E-3</c:v>
                </c:pt>
                <c:pt idx="167">
                  <c:v>-6.0299999999999998E-3</c:v>
                </c:pt>
                <c:pt idx="168">
                  <c:v>-6.0299999999999998E-3</c:v>
                </c:pt>
                <c:pt idx="169">
                  <c:v>-5.9800000000000001E-3</c:v>
                </c:pt>
                <c:pt idx="170">
                  <c:v>-5.9800000000000001E-3</c:v>
                </c:pt>
                <c:pt idx="171">
                  <c:v>-5.9800000000000001E-3</c:v>
                </c:pt>
                <c:pt idx="172">
                  <c:v>-5.9800000000000001E-3</c:v>
                </c:pt>
                <c:pt idx="173">
                  <c:v>-5.9800000000000001E-3</c:v>
                </c:pt>
                <c:pt idx="174">
                  <c:v>-5.9800000000000001E-3</c:v>
                </c:pt>
                <c:pt idx="175">
                  <c:v>-5.9800000000000001E-3</c:v>
                </c:pt>
                <c:pt idx="176">
                  <c:v>-5.9800000000000001E-3</c:v>
                </c:pt>
                <c:pt idx="177">
                  <c:v>-5.9800000000000001E-3</c:v>
                </c:pt>
                <c:pt idx="178">
                  <c:v>-5.9800000000000001E-3</c:v>
                </c:pt>
                <c:pt idx="179">
                  <c:v>-5.9800000000000001E-3</c:v>
                </c:pt>
                <c:pt idx="180">
                  <c:v>-5.9800000000000001E-3</c:v>
                </c:pt>
                <c:pt idx="181">
                  <c:v>-5.9800000000000001E-3</c:v>
                </c:pt>
                <c:pt idx="182">
                  <c:v>-5.9800000000000001E-3</c:v>
                </c:pt>
                <c:pt idx="183">
                  <c:v>-5.9800000000000001E-3</c:v>
                </c:pt>
                <c:pt idx="184">
                  <c:v>-5.9800000000000001E-3</c:v>
                </c:pt>
                <c:pt idx="185">
                  <c:v>-5.9800000000000001E-3</c:v>
                </c:pt>
                <c:pt idx="186">
                  <c:v>-5.9800000000000001E-3</c:v>
                </c:pt>
                <c:pt idx="187">
                  <c:v>-5.9800000000000001E-3</c:v>
                </c:pt>
                <c:pt idx="188">
                  <c:v>-5.9800000000000001E-3</c:v>
                </c:pt>
                <c:pt idx="189">
                  <c:v>-5.9800000000000001E-3</c:v>
                </c:pt>
                <c:pt idx="190">
                  <c:v>-5.9800000000000001E-3</c:v>
                </c:pt>
                <c:pt idx="191">
                  <c:v>-5.9800000000000001E-3</c:v>
                </c:pt>
                <c:pt idx="192">
                  <c:v>-5.9800000000000001E-3</c:v>
                </c:pt>
                <c:pt idx="193">
                  <c:v>-5.9800000000000001E-3</c:v>
                </c:pt>
                <c:pt idx="194">
                  <c:v>-5.9800000000000001E-3</c:v>
                </c:pt>
                <c:pt idx="195">
                  <c:v>-5.9800000000000001E-3</c:v>
                </c:pt>
                <c:pt idx="196">
                  <c:v>-5.9800000000000001E-3</c:v>
                </c:pt>
                <c:pt idx="197">
                  <c:v>-5.9800000000000001E-3</c:v>
                </c:pt>
                <c:pt idx="198">
                  <c:v>-5.9199999999999999E-3</c:v>
                </c:pt>
                <c:pt idx="199">
                  <c:v>-5.9199999999999999E-3</c:v>
                </c:pt>
                <c:pt idx="200">
                  <c:v>-5.9199999999999999E-3</c:v>
                </c:pt>
                <c:pt idx="201">
                  <c:v>-5.9199999999999999E-3</c:v>
                </c:pt>
                <c:pt idx="202">
                  <c:v>-5.9199999999999999E-3</c:v>
                </c:pt>
                <c:pt idx="203">
                  <c:v>-5.9199999999999999E-3</c:v>
                </c:pt>
                <c:pt idx="204">
                  <c:v>-5.9199999999999999E-3</c:v>
                </c:pt>
                <c:pt idx="205">
                  <c:v>-5.9199999999999999E-3</c:v>
                </c:pt>
                <c:pt idx="206">
                  <c:v>-5.9199999999999999E-3</c:v>
                </c:pt>
                <c:pt idx="207">
                  <c:v>-5.9199999999999999E-3</c:v>
                </c:pt>
                <c:pt idx="208">
                  <c:v>-5.9199999999999999E-3</c:v>
                </c:pt>
                <c:pt idx="209">
                  <c:v>-5.9199999999999999E-3</c:v>
                </c:pt>
                <c:pt idx="210">
                  <c:v>-5.9199999999999999E-3</c:v>
                </c:pt>
                <c:pt idx="211">
                  <c:v>-5.9199999999999999E-3</c:v>
                </c:pt>
                <c:pt idx="212">
                  <c:v>-5.9199999999999999E-3</c:v>
                </c:pt>
                <c:pt idx="213">
                  <c:v>-5.9199999999999999E-3</c:v>
                </c:pt>
                <c:pt idx="214">
                  <c:v>-5.9199999999999999E-3</c:v>
                </c:pt>
                <c:pt idx="215">
                  <c:v>-5.9199999999999999E-3</c:v>
                </c:pt>
                <c:pt idx="216">
                  <c:v>-5.9199999999999999E-3</c:v>
                </c:pt>
                <c:pt idx="217">
                  <c:v>-5.9199999999999999E-3</c:v>
                </c:pt>
                <c:pt idx="218">
                  <c:v>-5.9199999999999999E-3</c:v>
                </c:pt>
                <c:pt idx="219">
                  <c:v>-5.9199999999999999E-3</c:v>
                </c:pt>
                <c:pt idx="220">
                  <c:v>-5.9199999999999999E-3</c:v>
                </c:pt>
                <c:pt idx="221">
                  <c:v>-5.9199999999999999E-3</c:v>
                </c:pt>
                <c:pt idx="222">
                  <c:v>-5.9199999999999999E-3</c:v>
                </c:pt>
                <c:pt idx="223">
                  <c:v>-5.9199999999999999E-3</c:v>
                </c:pt>
                <c:pt idx="224">
                  <c:v>-5.9199999999999999E-3</c:v>
                </c:pt>
                <c:pt idx="225">
                  <c:v>-5.9199999999999999E-3</c:v>
                </c:pt>
                <c:pt idx="226">
                  <c:v>-5.9199999999999999E-3</c:v>
                </c:pt>
                <c:pt idx="227">
                  <c:v>-5.9199999999999999E-3</c:v>
                </c:pt>
                <c:pt idx="228">
                  <c:v>-5.9199999999999999E-3</c:v>
                </c:pt>
                <c:pt idx="229">
                  <c:v>-5.9199999999999999E-3</c:v>
                </c:pt>
                <c:pt idx="230">
                  <c:v>-5.9199999999999999E-3</c:v>
                </c:pt>
                <c:pt idx="231">
                  <c:v>-5.9199999999999999E-3</c:v>
                </c:pt>
                <c:pt idx="232">
                  <c:v>-5.9199999999999999E-3</c:v>
                </c:pt>
                <c:pt idx="233">
                  <c:v>-5.9199999999999999E-3</c:v>
                </c:pt>
                <c:pt idx="234">
                  <c:v>-5.9199999999999999E-3</c:v>
                </c:pt>
                <c:pt idx="235">
                  <c:v>-5.9199999999999999E-3</c:v>
                </c:pt>
                <c:pt idx="236">
                  <c:v>-5.9199999999999999E-3</c:v>
                </c:pt>
                <c:pt idx="237">
                  <c:v>-5.9199999999999999E-3</c:v>
                </c:pt>
                <c:pt idx="238">
                  <c:v>-5.9199999999999999E-3</c:v>
                </c:pt>
                <c:pt idx="239">
                  <c:v>-5.9199999999999999E-3</c:v>
                </c:pt>
                <c:pt idx="240">
                  <c:v>-5.9199999999999999E-3</c:v>
                </c:pt>
                <c:pt idx="241">
                  <c:v>-5.9199999999999999E-3</c:v>
                </c:pt>
                <c:pt idx="242">
                  <c:v>-5.9199999999999999E-3</c:v>
                </c:pt>
                <c:pt idx="243">
                  <c:v>-5.9199999999999999E-3</c:v>
                </c:pt>
                <c:pt idx="244">
                  <c:v>-5.9199999999999999E-3</c:v>
                </c:pt>
                <c:pt idx="245">
                  <c:v>-5.9199999999999999E-3</c:v>
                </c:pt>
                <c:pt idx="246">
                  <c:v>-5.9199999999999999E-3</c:v>
                </c:pt>
                <c:pt idx="247">
                  <c:v>-5.9199999999999999E-3</c:v>
                </c:pt>
                <c:pt idx="248">
                  <c:v>-5.9199999999999999E-3</c:v>
                </c:pt>
                <c:pt idx="249">
                  <c:v>-5.9199999999999999E-3</c:v>
                </c:pt>
                <c:pt idx="250">
                  <c:v>-5.9199999999999999E-3</c:v>
                </c:pt>
                <c:pt idx="251">
                  <c:v>-5.9199999999999999E-3</c:v>
                </c:pt>
                <c:pt idx="252">
                  <c:v>-5.9199999999999999E-3</c:v>
                </c:pt>
                <c:pt idx="253">
                  <c:v>-5.9199999999999999E-3</c:v>
                </c:pt>
                <c:pt idx="254">
                  <c:v>-5.9199999999999999E-3</c:v>
                </c:pt>
                <c:pt idx="255">
                  <c:v>-5.9199999999999999E-3</c:v>
                </c:pt>
                <c:pt idx="256">
                  <c:v>-5.9199999999999999E-3</c:v>
                </c:pt>
                <c:pt idx="257">
                  <c:v>-5.9199999999999999E-3</c:v>
                </c:pt>
                <c:pt idx="258">
                  <c:v>-5.9199999999999999E-3</c:v>
                </c:pt>
                <c:pt idx="259">
                  <c:v>-5.9199999999999999E-3</c:v>
                </c:pt>
                <c:pt idx="260">
                  <c:v>-5.9199999999999999E-3</c:v>
                </c:pt>
                <c:pt idx="261">
                  <c:v>-5.9199999999999999E-3</c:v>
                </c:pt>
                <c:pt idx="262">
                  <c:v>-5.9199999999999999E-3</c:v>
                </c:pt>
                <c:pt idx="263">
                  <c:v>-5.9199999999999999E-3</c:v>
                </c:pt>
                <c:pt idx="264">
                  <c:v>-5.9199999999999999E-3</c:v>
                </c:pt>
                <c:pt idx="265">
                  <c:v>-5.9800000000000001E-3</c:v>
                </c:pt>
                <c:pt idx="266">
                  <c:v>-5.9800000000000001E-3</c:v>
                </c:pt>
                <c:pt idx="267">
                  <c:v>-5.9800000000000001E-3</c:v>
                </c:pt>
                <c:pt idx="268">
                  <c:v>-5.9800000000000001E-3</c:v>
                </c:pt>
                <c:pt idx="269">
                  <c:v>-5.9800000000000001E-3</c:v>
                </c:pt>
                <c:pt idx="270">
                  <c:v>-5.9800000000000001E-3</c:v>
                </c:pt>
                <c:pt idx="271">
                  <c:v>-5.9800000000000001E-3</c:v>
                </c:pt>
                <c:pt idx="272">
                  <c:v>-5.9800000000000001E-3</c:v>
                </c:pt>
                <c:pt idx="273">
                  <c:v>-5.9800000000000001E-3</c:v>
                </c:pt>
                <c:pt idx="274">
                  <c:v>-5.9800000000000001E-3</c:v>
                </c:pt>
                <c:pt idx="275">
                  <c:v>-5.9800000000000001E-3</c:v>
                </c:pt>
                <c:pt idx="276">
                  <c:v>-5.9800000000000001E-3</c:v>
                </c:pt>
                <c:pt idx="277">
                  <c:v>-5.9800000000000001E-3</c:v>
                </c:pt>
                <c:pt idx="278">
                  <c:v>-5.9800000000000001E-3</c:v>
                </c:pt>
                <c:pt idx="279">
                  <c:v>-6.0299999999999998E-3</c:v>
                </c:pt>
                <c:pt idx="280">
                  <c:v>-6.0299999999999998E-3</c:v>
                </c:pt>
                <c:pt idx="281">
                  <c:v>-6.0299999999999998E-3</c:v>
                </c:pt>
                <c:pt idx="282">
                  <c:v>-6.0299999999999998E-3</c:v>
                </c:pt>
                <c:pt idx="283">
                  <c:v>-6.0299999999999998E-3</c:v>
                </c:pt>
                <c:pt idx="284">
                  <c:v>-6.0299999999999998E-3</c:v>
                </c:pt>
                <c:pt idx="285">
                  <c:v>-6.0299999999999998E-3</c:v>
                </c:pt>
                <c:pt idx="286">
                  <c:v>-6.0299999999999998E-3</c:v>
                </c:pt>
                <c:pt idx="287">
                  <c:v>-6.0299999999999998E-3</c:v>
                </c:pt>
                <c:pt idx="288">
                  <c:v>-6.0299999999999998E-3</c:v>
                </c:pt>
                <c:pt idx="289">
                  <c:v>-6.0299999999999998E-3</c:v>
                </c:pt>
                <c:pt idx="290">
                  <c:v>-6.0800000000000003E-3</c:v>
                </c:pt>
                <c:pt idx="291">
                  <c:v>-6.0800000000000003E-3</c:v>
                </c:pt>
                <c:pt idx="292">
                  <c:v>-6.0800000000000003E-3</c:v>
                </c:pt>
                <c:pt idx="293">
                  <c:v>-6.0800000000000003E-3</c:v>
                </c:pt>
                <c:pt idx="294">
                  <c:v>-6.0800000000000003E-3</c:v>
                </c:pt>
                <c:pt idx="295">
                  <c:v>-6.0800000000000003E-3</c:v>
                </c:pt>
                <c:pt idx="296">
                  <c:v>-6.0800000000000003E-3</c:v>
                </c:pt>
                <c:pt idx="297">
                  <c:v>-6.0800000000000003E-3</c:v>
                </c:pt>
                <c:pt idx="298">
                  <c:v>-6.0800000000000003E-3</c:v>
                </c:pt>
                <c:pt idx="299">
                  <c:v>-6.0800000000000003E-3</c:v>
                </c:pt>
                <c:pt idx="300">
                  <c:v>-6.1399999999999996E-3</c:v>
                </c:pt>
                <c:pt idx="301">
                  <c:v>-6.1399999999999996E-3</c:v>
                </c:pt>
                <c:pt idx="302">
                  <c:v>-6.1399999999999996E-3</c:v>
                </c:pt>
                <c:pt idx="303">
                  <c:v>-6.1399999999999996E-3</c:v>
                </c:pt>
                <c:pt idx="304">
                  <c:v>-6.1399999999999996E-3</c:v>
                </c:pt>
                <c:pt idx="305">
                  <c:v>-6.1399999999999996E-3</c:v>
                </c:pt>
                <c:pt idx="306">
                  <c:v>-6.1399999999999996E-3</c:v>
                </c:pt>
                <c:pt idx="307">
                  <c:v>-6.1399999999999996E-3</c:v>
                </c:pt>
                <c:pt idx="308">
                  <c:v>-6.1399999999999996E-3</c:v>
                </c:pt>
                <c:pt idx="309">
                  <c:v>-6.1399999999999996E-3</c:v>
                </c:pt>
                <c:pt idx="310">
                  <c:v>-6.1900000000000002E-3</c:v>
                </c:pt>
                <c:pt idx="311">
                  <c:v>-6.1900000000000002E-3</c:v>
                </c:pt>
                <c:pt idx="312">
                  <c:v>-6.1900000000000002E-3</c:v>
                </c:pt>
                <c:pt idx="313">
                  <c:v>-6.1900000000000002E-3</c:v>
                </c:pt>
                <c:pt idx="314">
                  <c:v>-6.1900000000000002E-3</c:v>
                </c:pt>
                <c:pt idx="315">
                  <c:v>-6.1900000000000002E-3</c:v>
                </c:pt>
                <c:pt idx="316">
                  <c:v>-6.1900000000000002E-3</c:v>
                </c:pt>
                <c:pt idx="317">
                  <c:v>-6.1900000000000002E-3</c:v>
                </c:pt>
                <c:pt idx="318">
                  <c:v>-6.1900000000000002E-3</c:v>
                </c:pt>
                <c:pt idx="319">
                  <c:v>-6.1900000000000002E-3</c:v>
                </c:pt>
                <c:pt idx="320">
                  <c:v>-6.1900000000000002E-3</c:v>
                </c:pt>
                <c:pt idx="321">
                  <c:v>-6.2500000000000003E-3</c:v>
                </c:pt>
                <c:pt idx="322">
                  <c:v>-6.2500000000000003E-3</c:v>
                </c:pt>
                <c:pt idx="323">
                  <c:v>-6.2500000000000003E-3</c:v>
                </c:pt>
                <c:pt idx="324">
                  <c:v>-6.2500000000000003E-3</c:v>
                </c:pt>
                <c:pt idx="325">
                  <c:v>-6.2500000000000003E-3</c:v>
                </c:pt>
                <c:pt idx="326">
                  <c:v>-6.2500000000000003E-3</c:v>
                </c:pt>
                <c:pt idx="327">
                  <c:v>-6.2500000000000003E-3</c:v>
                </c:pt>
                <c:pt idx="328">
                  <c:v>-6.2500000000000003E-3</c:v>
                </c:pt>
                <c:pt idx="329">
                  <c:v>-6.2500000000000003E-3</c:v>
                </c:pt>
                <c:pt idx="330">
                  <c:v>-6.2500000000000003E-3</c:v>
                </c:pt>
                <c:pt idx="331">
                  <c:v>-6.2500000000000003E-3</c:v>
                </c:pt>
                <c:pt idx="332">
                  <c:v>-6.2500000000000003E-3</c:v>
                </c:pt>
                <c:pt idx="333">
                  <c:v>-6.3E-3</c:v>
                </c:pt>
                <c:pt idx="334">
                  <c:v>-6.3E-3</c:v>
                </c:pt>
                <c:pt idx="335">
                  <c:v>-6.3E-3</c:v>
                </c:pt>
                <c:pt idx="336">
                  <c:v>-6.3E-3</c:v>
                </c:pt>
                <c:pt idx="337">
                  <c:v>-6.3E-3</c:v>
                </c:pt>
                <c:pt idx="338">
                  <c:v>-6.3E-3</c:v>
                </c:pt>
                <c:pt idx="339">
                  <c:v>-6.3E-3</c:v>
                </c:pt>
                <c:pt idx="340">
                  <c:v>-6.3E-3</c:v>
                </c:pt>
                <c:pt idx="341">
                  <c:v>-6.3E-3</c:v>
                </c:pt>
                <c:pt idx="342">
                  <c:v>-6.3E-3</c:v>
                </c:pt>
                <c:pt idx="343">
                  <c:v>-6.3E-3</c:v>
                </c:pt>
                <c:pt idx="344">
                  <c:v>-6.3E-3</c:v>
                </c:pt>
                <c:pt idx="345">
                  <c:v>-6.3E-3</c:v>
                </c:pt>
                <c:pt idx="346">
                  <c:v>-6.3E-3</c:v>
                </c:pt>
                <c:pt idx="347">
                  <c:v>-6.3E-3</c:v>
                </c:pt>
                <c:pt idx="348">
                  <c:v>-6.3E-3</c:v>
                </c:pt>
                <c:pt idx="349">
                  <c:v>-6.3E-3</c:v>
                </c:pt>
                <c:pt idx="350">
                  <c:v>-6.3E-3</c:v>
                </c:pt>
                <c:pt idx="351">
                  <c:v>-6.3E-3</c:v>
                </c:pt>
                <c:pt idx="352">
                  <c:v>-6.3E-3</c:v>
                </c:pt>
                <c:pt idx="353">
                  <c:v>-6.3E-3</c:v>
                </c:pt>
                <c:pt idx="354">
                  <c:v>-6.3E-3</c:v>
                </c:pt>
                <c:pt idx="355">
                  <c:v>-6.3E-3</c:v>
                </c:pt>
                <c:pt idx="356">
                  <c:v>-6.3E-3</c:v>
                </c:pt>
                <c:pt idx="357">
                  <c:v>-6.3E-3</c:v>
                </c:pt>
                <c:pt idx="358">
                  <c:v>-6.3600000000000002E-3</c:v>
                </c:pt>
                <c:pt idx="359">
                  <c:v>-6.3600000000000002E-3</c:v>
                </c:pt>
                <c:pt idx="360">
                  <c:v>-6.3600000000000002E-3</c:v>
                </c:pt>
                <c:pt idx="361">
                  <c:v>-6.3E-3</c:v>
                </c:pt>
                <c:pt idx="362">
                  <c:v>-6.3E-3</c:v>
                </c:pt>
                <c:pt idx="363">
                  <c:v>-6.3E-3</c:v>
                </c:pt>
                <c:pt idx="364">
                  <c:v>-6.3E-3</c:v>
                </c:pt>
                <c:pt idx="365">
                  <c:v>-6.3E-3</c:v>
                </c:pt>
                <c:pt idx="366">
                  <c:v>-6.3E-3</c:v>
                </c:pt>
                <c:pt idx="367">
                  <c:v>-6.3E-3</c:v>
                </c:pt>
                <c:pt idx="368">
                  <c:v>-6.3E-3</c:v>
                </c:pt>
                <c:pt idx="369">
                  <c:v>-6.3E-3</c:v>
                </c:pt>
                <c:pt idx="370">
                  <c:v>-6.3E-3</c:v>
                </c:pt>
                <c:pt idx="371">
                  <c:v>-6.3E-3</c:v>
                </c:pt>
                <c:pt idx="372">
                  <c:v>-6.3E-3</c:v>
                </c:pt>
                <c:pt idx="373">
                  <c:v>-6.3E-3</c:v>
                </c:pt>
                <c:pt idx="374">
                  <c:v>-6.3E-3</c:v>
                </c:pt>
                <c:pt idx="375">
                  <c:v>-6.3E-3</c:v>
                </c:pt>
                <c:pt idx="376">
                  <c:v>-6.3E-3</c:v>
                </c:pt>
                <c:pt idx="377">
                  <c:v>-6.3E-3</c:v>
                </c:pt>
                <c:pt idx="378">
                  <c:v>-6.3E-3</c:v>
                </c:pt>
                <c:pt idx="379">
                  <c:v>-6.3E-3</c:v>
                </c:pt>
                <c:pt idx="380">
                  <c:v>-6.3E-3</c:v>
                </c:pt>
                <c:pt idx="381">
                  <c:v>-6.3E-3</c:v>
                </c:pt>
                <c:pt idx="382">
                  <c:v>-6.3E-3</c:v>
                </c:pt>
                <c:pt idx="383">
                  <c:v>-6.3E-3</c:v>
                </c:pt>
                <c:pt idx="384">
                  <c:v>-6.3E-3</c:v>
                </c:pt>
                <c:pt idx="385">
                  <c:v>-6.3E-3</c:v>
                </c:pt>
                <c:pt idx="386">
                  <c:v>-6.2500000000000003E-3</c:v>
                </c:pt>
                <c:pt idx="387">
                  <c:v>-6.2500000000000003E-3</c:v>
                </c:pt>
                <c:pt idx="388">
                  <c:v>-6.2500000000000003E-3</c:v>
                </c:pt>
                <c:pt idx="389">
                  <c:v>-6.2500000000000003E-3</c:v>
                </c:pt>
                <c:pt idx="390">
                  <c:v>-6.2500000000000003E-3</c:v>
                </c:pt>
                <c:pt idx="391">
                  <c:v>-6.2500000000000003E-3</c:v>
                </c:pt>
                <c:pt idx="392">
                  <c:v>-6.2500000000000003E-3</c:v>
                </c:pt>
                <c:pt idx="393">
                  <c:v>-6.2500000000000003E-3</c:v>
                </c:pt>
                <c:pt idx="394">
                  <c:v>-6.2500000000000003E-3</c:v>
                </c:pt>
                <c:pt idx="395">
                  <c:v>-6.2500000000000003E-3</c:v>
                </c:pt>
                <c:pt idx="396">
                  <c:v>-6.2500000000000003E-3</c:v>
                </c:pt>
                <c:pt idx="397">
                  <c:v>-6.2500000000000003E-3</c:v>
                </c:pt>
                <c:pt idx="398">
                  <c:v>-6.1900000000000002E-3</c:v>
                </c:pt>
                <c:pt idx="399">
                  <c:v>-6.1900000000000002E-3</c:v>
                </c:pt>
                <c:pt idx="400">
                  <c:v>-6.1900000000000002E-3</c:v>
                </c:pt>
                <c:pt idx="401">
                  <c:v>-6.1900000000000002E-3</c:v>
                </c:pt>
                <c:pt idx="402">
                  <c:v>-6.1900000000000002E-3</c:v>
                </c:pt>
                <c:pt idx="403">
                  <c:v>-6.1900000000000002E-3</c:v>
                </c:pt>
                <c:pt idx="404">
                  <c:v>-6.1900000000000002E-3</c:v>
                </c:pt>
                <c:pt idx="405">
                  <c:v>-6.1900000000000002E-3</c:v>
                </c:pt>
                <c:pt idx="406">
                  <c:v>-6.1900000000000002E-3</c:v>
                </c:pt>
                <c:pt idx="407">
                  <c:v>-6.1900000000000002E-3</c:v>
                </c:pt>
                <c:pt idx="408">
                  <c:v>-6.1399999999999996E-3</c:v>
                </c:pt>
                <c:pt idx="409">
                  <c:v>-6.1399999999999996E-3</c:v>
                </c:pt>
                <c:pt idx="410">
                  <c:v>-6.1399999999999996E-3</c:v>
                </c:pt>
                <c:pt idx="411">
                  <c:v>-6.1399999999999996E-3</c:v>
                </c:pt>
                <c:pt idx="412">
                  <c:v>-6.1399999999999996E-3</c:v>
                </c:pt>
                <c:pt idx="413">
                  <c:v>-6.1399999999999996E-3</c:v>
                </c:pt>
                <c:pt idx="414">
                  <c:v>-6.1399999999999996E-3</c:v>
                </c:pt>
                <c:pt idx="415">
                  <c:v>-6.1399999999999996E-3</c:v>
                </c:pt>
                <c:pt idx="416">
                  <c:v>-6.1399999999999996E-3</c:v>
                </c:pt>
                <c:pt idx="417">
                  <c:v>-6.0800000000000003E-3</c:v>
                </c:pt>
                <c:pt idx="418">
                  <c:v>-6.0800000000000003E-3</c:v>
                </c:pt>
                <c:pt idx="419">
                  <c:v>-6.0800000000000003E-3</c:v>
                </c:pt>
                <c:pt idx="420">
                  <c:v>-6.0800000000000003E-3</c:v>
                </c:pt>
                <c:pt idx="421">
                  <c:v>-6.0800000000000003E-3</c:v>
                </c:pt>
                <c:pt idx="422">
                  <c:v>-6.0800000000000003E-3</c:v>
                </c:pt>
                <c:pt idx="423">
                  <c:v>-6.0800000000000003E-3</c:v>
                </c:pt>
                <c:pt idx="424">
                  <c:v>-6.0800000000000003E-3</c:v>
                </c:pt>
                <c:pt idx="425">
                  <c:v>-6.0800000000000003E-3</c:v>
                </c:pt>
                <c:pt idx="426">
                  <c:v>-6.0299999999999998E-3</c:v>
                </c:pt>
                <c:pt idx="427">
                  <c:v>-6.0299999999999998E-3</c:v>
                </c:pt>
                <c:pt idx="428">
                  <c:v>-6.0299999999999998E-3</c:v>
                </c:pt>
                <c:pt idx="429">
                  <c:v>-6.0299999999999998E-3</c:v>
                </c:pt>
                <c:pt idx="430">
                  <c:v>-6.0299999999999998E-3</c:v>
                </c:pt>
                <c:pt idx="431">
                  <c:v>-6.0299999999999998E-3</c:v>
                </c:pt>
                <c:pt idx="432">
                  <c:v>-6.0299999999999998E-3</c:v>
                </c:pt>
                <c:pt idx="433">
                  <c:v>-6.0299999999999998E-3</c:v>
                </c:pt>
                <c:pt idx="434">
                  <c:v>-6.0299999999999998E-3</c:v>
                </c:pt>
                <c:pt idx="435">
                  <c:v>-6.0299999999999998E-3</c:v>
                </c:pt>
                <c:pt idx="436">
                  <c:v>-5.9800000000000001E-3</c:v>
                </c:pt>
                <c:pt idx="437">
                  <c:v>-5.9800000000000001E-3</c:v>
                </c:pt>
                <c:pt idx="438">
                  <c:v>-5.9800000000000001E-3</c:v>
                </c:pt>
                <c:pt idx="439">
                  <c:v>-5.9800000000000001E-3</c:v>
                </c:pt>
                <c:pt idx="440">
                  <c:v>-5.9800000000000001E-3</c:v>
                </c:pt>
                <c:pt idx="441">
                  <c:v>-5.9800000000000001E-3</c:v>
                </c:pt>
                <c:pt idx="442">
                  <c:v>-5.9800000000000001E-3</c:v>
                </c:pt>
                <c:pt idx="443">
                  <c:v>-5.9800000000000001E-3</c:v>
                </c:pt>
                <c:pt idx="444">
                  <c:v>-5.9800000000000001E-3</c:v>
                </c:pt>
                <c:pt idx="445">
                  <c:v>-5.9800000000000001E-3</c:v>
                </c:pt>
                <c:pt idx="446">
                  <c:v>-5.9800000000000001E-3</c:v>
                </c:pt>
                <c:pt idx="447">
                  <c:v>-5.9800000000000001E-3</c:v>
                </c:pt>
                <c:pt idx="448">
                  <c:v>-5.9199999999999999E-3</c:v>
                </c:pt>
                <c:pt idx="449">
                  <c:v>-5.9199999999999999E-3</c:v>
                </c:pt>
                <c:pt idx="450">
                  <c:v>-5.9199999999999999E-3</c:v>
                </c:pt>
                <c:pt idx="451">
                  <c:v>-5.9199999999999999E-3</c:v>
                </c:pt>
                <c:pt idx="452">
                  <c:v>-5.9199999999999999E-3</c:v>
                </c:pt>
                <c:pt idx="453">
                  <c:v>-5.9199999999999999E-3</c:v>
                </c:pt>
                <c:pt idx="454">
                  <c:v>-5.9199999999999999E-3</c:v>
                </c:pt>
                <c:pt idx="455">
                  <c:v>-5.9199999999999999E-3</c:v>
                </c:pt>
                <c:pt idx="456">
                  <c:v>-5.9199999999999999E-3</c:v>
                </c:pt>
                <c:pt idx="457">
                  <c:v>-5.9199999999999999E-3</c:v>
                </c:pt>
                <c:pt idx="458">
                  <c:v>-5.9199999999999999E-3</c:v>
                </c:pt>
                <c:pt idx="459">
                  <c:v>-5.9199999999999999E-3</c:v>
                </c:pt>
                <c:pt idx="460">
                  <c:v>-5.9199999999999999E-3</c:v>
                </c:pt>
                <c:pt idx="461">
                  <c:v>-5.9199999999999999E-3</c:v>
                </c:pt>
                <c:pt idx="462">
                  <c:v>-5.9199999999999999E-3</c:v>
                </c:pt>
                <c:pt idx="463">
                  <c:v>-5.9199999999999999E-3</c:v>
                </c:pt>
                <c:pt idx="464">
                  <c:v>-5.9199999999999999E-3</c:v>
                </c:pt>
                <c:pt idx="465">
                  <c:v>-5.9199999999999999E-3</c:v>
                </c:pt>
                <c:pt idx="466">
                  <c:v>-5.9199999999999999E-3</c:v>
                </c:pt>
                <c:pt idx="467">
                  <c:v>-5.9199999999999999E-3</c:v>
                </c:pt>
                <c:pt idx="468">
                  <c:v>-5.9199999999999999E-3</c:v>
                </c:pt>
                <c:pt idx="469">
                  <c:v>-5.9199999999999999E-3</c:v>
                </c:pt>
                <c:pt idx="470">
                  <c:v>-5.9199999999999999E-3</c:v>
                </c:pt>
                <c:pt idx="471">
                  <c:v>-5.9199999999999999E-3</c:v>
                </c:pt>
                <c:pt idx="472">
                  <c:v>-5.9199999999999999E-3</c:v>
                </c:pt>
                <c:pt idx="473">
                  <c:v>-5.9199999999999999E-3</c:v>
                </c:pt>
                <c:pt idx="474">
                  <c:v>-5.9199999999999999E-3</c:v>
                </c:pt>
                <c:pt idx="475">
                  <c:v>-5.9199999999999999E-3</c:v>
                </c:pt>
                <c:pt idx="476">
                  <c:v>-5.9199999999999999E-3</c:v>
                </c:pt>
                <c:pt idx="477">
                  <c:v>-5.9199999999999999E-3</c:v>
                </c:pt>
                <c:pt idx="478">
                  <c:v>-5.9199999999999999E-3</c:v>
                </c:pt>
                <c:pt idx="479">
                  <c:v>-5.9199999999999999E-3</c:v>
                </c:pt>
                <c:pt idx="480">
                  <c:v>-5.9199999999999999E-3</c:v>
                </c:pt>
                <c:pt idx="481">
                  <c:v>-5.9199999999999999E-3</c:v>
                </c:pt>
                <c:pt idx="482">
                  <c:v>-5.9199999999999999E-3</c:v>
                </c:pt>
                <c:pt idx="483">
                  <c:v>-5.9199999999999999E-3</c:v>
                </c:pt>
                <c:pt idx="484">
                  <c:v>-5.9199999999999999E-3</c:v>
                </c:pt>
                <c:pt idx="485">
                  <c:v>-5.9199999999999999E-3</c:v>
                </c:pt>
                <c:pt idx="486">
                  <c:v>-5.9199999999999999E-3</c:v>
                </c:pt>
                <c:pt idx="487">
                  <c:v>-5.9199999999999999E-3</c:v>
                </c:pt>
                <c:pt idx="488">
                  <c:v>-5.9199999999999999E-3</c:v>
                </c:pt>
                <c:pt idx="489">
                  <c:v>-5.9199999999999999E-3</c:v>
                </c:pt>
                <c:pt idx="490">
                  <c:v>-5.9199999999999999E-3</c:v>
                </c:pt>
                <c:pt idx="491">
                  <c:v>-5.9199999999999999E-3</c:v>
                </c:pt>
                <c:pt idx="492">
                  <c:v>-5.9199999999999999E-3</c:v>
                </c:pt>
                <c:pt idx="493">
                  <c:v>-5.9199999999999999E-3</c:v>
                </c:pt>
                <c:pt idx="494">
                  <c:v>-5.9199999999999999E-3</c:v>
                </c:pt>
                <c:pt idx="495">
                  <c:v>-5.9199999999999999E-3</c:v>
                </c:pt>
                <c:pt idx="496">
                  <c:v>-5.9199999999999999E-3</c:v>
                </c:pt>
                <c:pt idx="497">
                  <c:v>-5.9800000000000001E-3</c:v>
                </c:pt>
                <c:pt idx="498">
                  <c:v>-5.9800000000000001E-3</c:v>
                </c:pt>
                <c:pt idx="499">
                  <c:v>-5.9800000000000001E-3</c:v>
                </c:pt>
                <c:pt idx="500">
                  <c:v>-5.9800000000000001E-3</c:v>
                </c:pt>
                <c:pt idx="501">
                  <c:v>-5.9800000000000001E-3</c:v>
                </c:pt>
                <c:pt idx="502">
                  <c:v>-5.9800000000000001E-3</c:v>
                </c:pt>
                <c:pt idx="503">
                  <c:v>-5.9800000000000001E-3</c:v>
                </c:pt>
                <c:pt idx="504">
                  <c:v>-5.9800000000000001E-3</c:v>
                </c:pt>
                <c:pt idx="505">
                  <c:v>-5.9800000000000001E-3</c:v>
                </c:pt>
                <c:pt idx="506">
                  <c:v>-5.9800000000000001E-3</c:v>
                </c:pt>
                <c:pt idx="507">
                  <c:v>-5.9800000000000001E-3</c:v>
                </c:pt>
                <c:pt idx="508">
                  <c:v>-5.9800000000000001E-3</c:v>
                </c:pt>
                <c:pt idx="509">
                  <c:v>-5.9800000000000001E-3</c:v>
                </c:pt>
                <c:pt idx="510">
                  <c:v>-6.0299999999999998E-3</c:v>
                </c:pt>
                <c:pt idx="511">
                  <c:v>-6.0299999999999998E-3</c:v>
                </c:pt>
                <c:pt idx="512">
                  <c:v>-6.0299999999999998E-3</c:v>
                </c:pt>
                <c:pt idx="513">
                  <c:v>-6.0299999999999998E-3</c:v>
                </c:pt>
                <c:pt idx="514">
                  <c:v>-6.0299999999999998E-3</c:v>
                </c:pt>
                <c:pt idx="515">
                  <c:v>-6.0299999999999998E-3</c:v>
                </c:pt>
                <c:pt idx="516">
                  <c:v>-6.0299999999999998E-3</c:v>
                </c:pt>
                <c:pt idx="517">
                  <c:v>-6.0299999999999998E-3</c:v>
                </c:pt>
                <c:pt idx="518">
                  <c:v>-6.0299999999999998E-3</c:v>
                </c:pt>
                <c:pt idx="519">
                  <c:v>-6.0299999999999998E-3</c:v>
                </c:pt>
                <c:pt idx="520">
                  <c:v>-6.0299999999999998E-3</c:v>
                </c:pt>
                <c:pt idx="521">
                  <c:v>-6.0800000000000003E-3</c:v>
                </c:pt>
                <c:pt idx="522">
                  <c:v>-6.0800000000000003E-3</c:v>
                </c:pt>
                <c:pt idx="523">
                  <c:v>-6.0800000000000003E-3</c:v>
                </c:pt>
                <c:pt idx="524">
                  <c:v>-6.0800000000000003E-3</c:v>
                </c:pt>
                <c:pt idx="525">
                  <c:v>-6.0800000000000003E-3</c:v>
                </c:pt>
                <c:pt idx="526">
                  <c:v>-6.0800000000000003E-3</c:v>
                </c:pt>
                <c:pt idx="527">
                  <c:v>-6.0800000000000003E-3</c:v>
                </c:pt>
                <c:pt idx="528">
                  <c:v>-6.0800000000000003E-3</c:v>
                </c:pt>
                <c:pt idx="529">
                  <c:v>-6.0800000000000003E-3</c:v>
                </c:pt>
                <c:pt idx="530">
                  <c:v>-6.0800000000000003E-3</c:v>
                </c:pt>
                <c:pt idx="531">
                  <c:v>-6.0800000000000003E-3</c:v>
                </c:pt>
                <c:pt idx="532">
                  <c:v>-6.1399999999999996E-3</c:v>
                </c:pt>
                <c:pt idx="533">
                  <c:v>-6.1399999999999996E-3</c:v>
                </c:pt>
                <c:pt idx="534">
                  <c:v>-6.1399999999999996E-3</c:v>
                </c:pt>
                <c:pt idx="535">
                  <c:v>-6.1399999999999996E-3</c:v>
                </c:pt>
                <c:pt idx="536">
                  <c:v>-6.1399999999999996E-3</c:v>
                </c:pt>
                <c:pt idx="537">
                  <c:v>-6.1399999999999996E-3</c:v>
                </c:pt>
                <c:pt idx="538">
                  <c:v>-6.1399999999999996E-3</c:v>
                </c:pt>
                <c:pt idx="539">
                  <c:v>-6.1399999999999996E-3</c:v>
                </c:pt>
                <c:pt idx="540">
                  <c:v>-6.1399999999999996E-3</c:v>
                </c:pt>
                <c:pt idx="541">
                  <c:v>-6.1399999999999996E-3</c:v>
                </c:pt>
                <c:pt idx="542">
                  <c:v>-6.1399999999999996E-3</c:v>
                </c:pt>
                <c:pt idx="543">
                  <c:v>-6.1399999999999996E-3</c:v>
                </c:pt>
                <c:pt idx="544">
                  <c:v>-6.1900000000000002E-3</c:v>
                </c:pt>
                <c:pt idx="545">
                  <c:v>-6.1900000000000002E-3</c:v>
                </c:pt>
                <c:pt idx="546">
                  <c:v>-6.1900000000000002E-3</c:v>
                </c:pt>
                <c:pt idx="547">
                  <c:v>-6.1900000000000002E-3</c:v>
                </c:pt>
                <c:pt idx="548">
                  <c:v>-6.1900000000000002E-3</c:v>
                </c:pt>
                <c:pt idx="549">
                  <c:v>-6.1900000000000002E-3</c:v>
                </c:pt>
                <c:pt idx="550">
                  <c:v>-6.1900000000000002E-3</c:v>
                </c:pt>
                <c:pt idx="551">
                  <c:v>-6.1900000000000002E-3</c:v>
                </c:pt>
                <c:pt idx="552">
                  <c:v>-6.1900000000000002E-3</c:v>
                </c:pt>
                <c:pt idx="553">
                  <c:v>-6.1900000000000002E-3</c:v>
                </c:pt>
                <c:pt idx="554">
                  <c:v>-6.1900000000000002E-3</c:v>
                </c:pt>
                <c:pt idx="555">
                  <c:v>-6.1900000000000002E-3</c:v>
                </c:pt>
                <c:pt idx="556">
                  <c:v>-6.1900000000000002E-3</c:v>
                </c:pt>
                <c:pt idx="557">
                  <c:v>-6.1900000000000002E-3</c:v>
                </c:pt>
                <c:pt idx="558">
                  <c:v>-6.1900000000000002E-3</c:v>
                </c:pt>
                <c:pt idx="559">
                  <c:v>-6.1900000000000002E-3</c:v>
                </c:pt>
                <c:pt idx="560">
                  <c:v>-6.1900000000000002E-3</c:v>
                </c:pt>
                <c:pt idx="561">
                  <c:v>-6.2500000000000003E-3</c:v>
                </c:pt>
                <c:pt idx="562">
                  <c:v>-6.2500000000000003E-3</c:v>
                </c:pt>
                <c:pt idx="563">
                  <c:v>-6.2500000000000003E-3</c:v>
                </c:pt>
                <c:pt idx="564">
                  <c:v>-6.2500000000000003E-3</c:v>
                </c:pt>
                <c:pt idx="565">
                  <c:v>-6.2500000000000003E-3</c:v>
                </c:pt>
                <c:pt idx="566">
                  <c:v>-6.2500000000000003E-3</c:v>
                </c:pt>
                <c:pt idx="567">
                  <c:v>-6.2500000000000003E-3</c:v>
                </c:pt>
                <c:pt idx="568">
                  <c:v>-6.2500000000000003E-3</c:v>
                </c:pt>
                <c:pt idx="569">
                  <c:v>-6.2500000000000003E-3</c:v>
                </c:pt>
                <c:pt idx="570">
                  <c:v>-6.2500000000000003E-3</c:v>
                </c:pt>
                <c:pt idx="571">
                  <c:v>-6.2500000000000003E-3</c:v>
                </c:pt>
                <c:pt idx="572">
                  <c:v>-6.2500000000000003E-3</c:v>
                </c:pt>
                <c:pt idx="573">
                  <c:v>-6.2500000000000003E-3</c:v>
                </c:pt>
                <c:pt idx="574">
                  <c:v>-6.2500000000000003E-3</c:v>
                </c:pt>
                <c:pt idx="575">
                  <c:v>-6.2500000000000003E-3</c:v>
                </c:pt>
                <c:pt idx="576">
                  <c:v>-6.2500000000000003E-3</c:v>
                </c:pt>
                <c:pt idx="577">
                  <c:v>-6.2500000000000003E-3</c:v>
                </c:pt>
                <c:pt idx="578">
                  <c:v>-6.2500000000000003E-3</c:v>
                </c:pt>
                <c:pt idx="579">
                  <c:v>-6.2500000000000003E-3</c:v>
                </c:pt>
                <c:pt idx="580">
                  <c:v>-6.2500000000000003E-3</c:v>
                </c:pt>
                <c:pt idx="581">
                  <c:v>-6.2500000000000003E-3</c:v>
                </c:pt>
                <c:pt idx="582">
                  <c:v>-6.2500000000000003E-3</c:v>
                </c:pt>
                <c:pt idx="583">
                  <c:v>-6.2500000000000003E-3</c:v>
                </c:pt>
                <c:pt idx="584">
                  <c:v>-6.2500000000000003E-3</c:v>
                </c:pt>
                <c:pt idx="585">
                  <c:v>-6.2500000000000003E-3</c:v>
                </c:pt>
                <c:pt idx="586">
                  <c:v>-6.2500000000000003E-3</c:v>
                </c:pt>
                <c:pt idx="587">
                  <c:v>-6.2500000000000003E-3</c:v>
                </c:pt>
                <c:pt idx="588">
                  <c:v>-6.1900000000000002E-3</c:v>
                </c:pt>
                <c:pt idx="589">
                  <c:v>-6.1900000000000002E-3</c:v>
                </c:pt>
                <c:pt idx="590">
                  <c:v>-6.1900000000000002E-3</c:v>
                </c:pt>
                <c:pt idx="591">
                  <c:v>-6.1900000000000002E-3</c:v>
                </c:pt>
                <c:pt idx="592">
                  <c:v>-6.1900000000000002E-3</c:v>
                </c:pt>
                <c:pt idx="593">
                  <c:v>-6.1900000000000002E-3</c:v>
                </c:pt>
                <c:pt idx="594">
                  <c:v>-6.1900000000000002E-3</c:v>
                </c:pt>
                <c:pt idx="595">
                  <c:v>-6.1900000000000002E-3</c:v>
                </c:pt>
                <c:pt idx="596">
                  <c:v>-6.1900000000000002E-3</c:v>
                </c:pt>
                <c:pt idx="597">
                  <c:v>-6.1900000000000002E-3</c:v>
                </c:pt>
                <c:pt idx="598">
                  <c:v>-6.1900000000000002E-3</c:v>
                </c:pt>
                <c:pt idx="599">
                  <c:v>-6.1900000000000002E-3</c:v>
                </c:pt>
                <c:pt idx="600">
                  <c:v>-6.1900000000000002E-3</c:v>
                </c:pt>
                <c:pt idx="601">
                  <c:v>-6.1900000000000002E-3</c:v>
                </c:pt>
                <c:pt idx="602">
                  <c:v>-6.1900000000000002E-3</c:v>
                </c:pt>
                <c:pt idx="603">
                  <c:v>-6.1900000000000002E-3</c:v>
                </c:pt>
                <c:pt idx="604">
                  <c:v>-6.1399999999999996E-3</c:v>
                </c:pt>
                <c:pt idx="605">
                  <c:v>-6.1399999999999996E-3</c:v>
                </c:pt>
                <c:pt idx="606">
                  <c:v>-6.1399999999999996E-3</c:v>
                </c:pt>
                <c:pt idx="607">
                  <c:v>-6.1399999999999996E-3</c:v>
                </c:pt>
                <c:pt idx="608">
                  <c:v>-6.1399999999999996E-3</c:v>
                </c:pt>
                <c:pt idx="609">
                  <c:v>-6.1399999999999996E-3</c:v>
                </c:pt>
                <c:pt idx="610">
                  <c:v>-6.1399999999999996E-3</c:v>
                </c:pt>
                <c:pt idx="611">
                  <c:v>-6.1399999999999996E-3</c:v>
                </c:pt>
                <c:pt idx="612">
                  <c:v>-6.1399999999999996E-3</c:v>
                </c:pt>
                <c:pt idx="613">
                  <c:v>-6.1399999999999996E-3</c:v>
                </c:pt>
                <c:pt idx="614">
                  <c:v>-6.1399999999999996E-3</c:v>
                </c:pt>
                <c:pt idx="615">
                  <c:v>-6.0800000000000003E-3</c:v>
                </c:pt>
                <c:pt idx="616">
                  <c:v>-6.0800000000000003E-3</c:v>
                </c:pt>
                <c:pt idx="617">
                  <c:v>-6.0800000000000003E-3</c:v>
                </c:pt>
                <c:pt idx="618">
                  <c:v>-6.0800000000000003E-3</c:v>
                </c:pt>
                <c:pt idx="619">
                  <c:v>-6.0800000000000003E-3</c:v>
                </c:pt>
                <c:pt idx="620">
                  <c:v>-6.0800000000000003E-3</c:v>
                </c:pt>
                <c:pt idx="621">
                  <c:v>-6.0800000000000003E-3</c:v>
                </c:pt>
                <c:pt idx="622">
                  <c:v>-6.0800000000000003E-3</c:v>
                </c:pt>
                <c:pt idx="623">
                  <c:v>-6.0299999999999998E-3</c:v>
                </c:pt>
                <c:pt idx="624">
                  <c:v>-6.0299999999999998E-3</c:v>
                </c:pt>
                <c:pt idx="625">
                  <c:v>-6.0299999999999998E-3</c:v>
                </c:pt>
                <c:pt idx="626">
                  <c:v>-6.0299999999999998E-3</c:v>
                </c:pt>
                <c:pt idx="627">
                  <c:v>-6.0299999999999998E-3</c:v>
                </c:pt>
                <c:pt idx="628">
                  <c:v>-6.0299999999999998E-3</c:v>
                </c:pt>
                <c:pt idx="629">
                  <c:v>-6.0299999999999998E-3</c:v>
                </c:pt>
                <c:pt idx="630">
                  <c:v>-6.0299999999999998E-3</c:v>
                </c:pt>
                <c:pt idx="631">
                  <c:v>-6.0299999999999998E-3</c:v>
                </c:pt>
                <c:pt idx="632">
                  <c:v>-5.9800000000000001E-3</c:v>
                </c:pt>
                <c:pt idx="633">
                  <c:v>-5.9800000000000001E-3</c:v>
                </c:pt>
                <c:pt idx="634">
                  <c:v>-5.9800000000000001E-3</c:v>
                </c:pt>
                <c:pt idx="635">
                  <c:v>-5.9800000000000001E-3</c:v>
                </c:pt>
                <c:pt idx="636">
                  <c:v>-5.9800000000000001E-3</c:v>
                </c:pt>
                <c:pt idx="637">
                  <c:v>-5.9800000000000001E-3</c:v>
                </c:pt>
                <c:pt idx="638">
                  <c:v>-5.9800000000000001E-3</c:v>
                </c:pt>
                <c:pt idx="639">
                  <c:v>-5.9800000000000001E-3</c:v>
                </c:pt>
                <c:pt idx="640">
                  <c:v>-5.9199999999999999E-3</c:v>
                </c:pt>
                <c:pt idx="641">
                  <c:v>-5.9199999999999999E-3</c:v>
                </c:pt>
                <c:pt idx="642">
                  <c:v>-5.9199999999999999E-3</c:v>
                </c:pt>
                <c:pt idx="643">
                  <c:v>-5.9199999999999999E-3</c:v>
                </c:pt>
                <c:pt idx="644">
                  <c:v>-5.9199999999999999E-3</c:v>
                </c:pt>
                <c:pt idx="645">
                  <c:v>-5.9199999999999999E-3</c:v>
                </c:pt>
                <c:pt idx="646">
                  <c:v>-5.9199999999999999E-3</c:v>
                </c:pt>
                <c:pt idx="647">
                  <c:v>-5.9199999999999999E-3</c:v>
                </c:pt>
                <c:pt idx="648">
                  <c:v>-5.9199999999999999E-3</c:v>
                </c:pt>
                <c:pt idx="649">
                  <c:v>-5.8700000000000002E-3</c:v>
                </c:pt>
                <c:pt idx="650">
                  <c:v>-5.8700000000000002E-3</c:v>
                </c:pt>
                <c:pt idx="651">
                  <c:v>-5.8700000000000002E-3</c:v>
                </c:pt>
                <c:pt idx="652">
                  <c:v>-5.8700000000000002E-3</c:v>
                </c:pt>
                <c:pt idx="653">
                  <c:v>-5.8700000000000002E-3</c:v>
                </c:pt>
                <c:pt idx="654">
                  <c:v>-5.8700000000000002E-3</c:v>
                </c:pt>
                <c:pt idx="655">
                  <c:v>-5.8700000000000002E-3</c:v>
                </c:pt>
                <c:pt idx="656">
                  <c:v>-5.8700000000000002E-3</c:v>
                </c:pt>
                <c:pt idx="657">
                  <c:v>-5.8700000000000002E-3</c:v>
                </c:pt>
                <c:pt idx="658">
                  <c:v>-5.8700000000000002E-3</c:v>
                </c:pt>
                <c:pt idx="659">
                  <c:v>-5.8100000000000001E-3</c:v>
                </c:pt>
                <c:pt idx="660">
                  <c:v>-5.8100000000000001E-3</c:v>
                </c:pt>
                <c:pt idx="661">
                  <c:v>-5.8100000000000001E-3</c:v>
                </c:pt>
                <c:pt idx="662">
                  <c:v>-5.8100000000000001E-3</c:v>
                </c:pt>
                <c:pt idx="663">
                  <c:v>-5.8100000000000001E-3</c:v>
                </c:pt>
                <c:pt idx="664">
                  <c:v>-5.8100000000000001E-3</c:v>
                </c:pt>
                <c:pt idx="665">
                  <c:v>-5.8100000000000001E-3</c:v>
                </c:pt>
                <c:pt idx="666">
                  <c:v>-5.8100000000000001E-3</c:v>
                </c:pt>
                <c:pt idx="667">
                  <c:v>-5.8100000000000001E-3</c:v>
                </c:pt>
                <c:pt idx="668">
                  <c:v>-5.8100000000000001E-3</c:v>
                </c:pt>
                <c:pt idx="669">
                  <c:v>-5.8100000000000001E-3</c:v>
                </c:pt>
                <c:pt idx="670">
                  <c:v>-5.8100000000000001E-3</c:v>
                </c:pt>
                <c:pt idx="671">
                  <c:v>-5.8100000000000001E-3</c:v>
                </c:pt>
                <c:pt idx="672">
                  <c:v>-5.8100000000000001E-3</c:v>
                </c:pt>
                <c:pt idx="673">
                  <c:v>-5.8100000000000001E-3</c:v>
                </c:pt>
                <c:pt idx="674">
                  <c:v>-5.8100000000000001E-3</c:v>
                </c:pt>
                <c:pt idx="675">
                  <c:v>-5.8100000000000001E-3</c:v>
                </c:pt>
                <c:pt idx="676">
                  <c:v>-5.7600000000000004E-3</c:v>
                </c:pt>
                <c:pt idx="677">
                  <c:v>-5.7600000000000004E-3</c:v>
                </c:pt>
                <c:pt idx="678">
                  <c:v>-5.7600000000000004E-3</c:v>
                </c:pt>
                <c:pt idx="679">
                  <c:v>-5.7600000000000004E-3</c:v>
                </c:pt>
                <c:pt idx="680">
                  <c:v>-5.7600000000000004E-3</c:v>
                </c:pt>
                <c:pt idx="681">
                  <c:v>-5.7600000000000004E-3</c:v>
                </c:pt>
                <c:pt idx="682">
                  <c:v>-5.7600000000000004E-3</c:v>
                </c:pt>
                <c:pt idx="683">
                  <c:v>-5.7600000000000004E-3</c:v>
                </c:pt>
                <c:pt idx="684">
                  <c:v>-5.7600000000000004E-3</c:v>
                </c:pt>
                <c:pt idx="685">
                  <c:v>-5.7600000000000004E-3</c:v>
                </c:pt>
                <c:pt idx="686">
                  <c:v>-5.7600000000000004E-3</c:v>
                </c:pt>
                <c:pt idx="687">
                  <c:v>-5.7600000000000004E-3</c:v>
                </c:pt>
                <c:pt idx="688">
                  <c:v>-5.7600000000000004E-3</c:v>
                </c:pt>
                <c:pt idx="689">
                  <c:v>-5.7600000000000004E-3</c:v>
                </c:pt>
                <c:pt idx="690">
                  <c:v>-5.7600000000000004E-3</c:v>
                </c:pt>
                <c:pt idx="691">
                  <c:v>-5.7600000000000004E-3</c:v>
                </c:pt>
                <c:pt idx="692">
                  <c:v>-5.7600000000000004E-3</c:v>
                </c:pt>
                <c:pt idx="693">
                  <c:v>-5.7600000000000004E-3</c:v>
                </c:pt>
                <c:pt idx="694">
                  <c:v>-5.7600000000000004E-3</c:v>
                </c:pt>
                <c:pt idx="695">
                  <c:v>-5.7600000000000004E-3</c:v>
                </c:pt>
                <c:pt idx="696">
                  <c:v>-5.7600000000000004E-3</c:v>
                </c:pt>
                <c:pt idx="697">
                  <c:v>-5.7600000000000004E-3</c:v>
                </c:pt>
                <c:pt idx="698">
                  <c:v>-5.8100000000000001E-3</c:v>
                </c:pt>
                <c:pt idx="699">
                  <c:v>-5.8100000000000001E-3</c:v>
                </c:pt>
                <c:pt idx="700">
                  <c:v>-5.8100000000000001E-3</c:v>
                </c:pt>
                <c:pt idx="701">
                  <c:v>-5.8100000000000001E-3</c:v>
                </c:pt>
                <c:pt idx="702">
                  <c:v>-5.8100000000000001E-3</c:v>
                </c:pt>
                <c:pt idx="703">
                  <c:v>-5.8100000000000001E-3</c:v>
                </c:pt>
                <c:pt idx="704">
                  <c:v>-5.8100000000000001E-3</c:v>
                </c:pt>
                <c:pt idx="705">
                  <c:v>-5.8100000000000001E-3</c:v>
                </c:pt>
                <c:pt idx="706">
                  <c:v>-5.8100000000000001E-3</c:v>
                </c:pt>
                <c:pt idx="707">
                  <c:v>-5.8100000000000001E-3</c:v>
                </c:pt>
                <c:pt idx="708">
                  <c:v>-5.8100000000000001E-3</c:v>
                </c:pt>
                <c:pt idx="709">
                  <c:v>-5.8100000000000001E-3</c:v>
                </c:pt>
                <c:pt idx="710">
                  <c:v>-5.8100000000000001E-3</c:v>
                </c:pt>
                <c:pt idx="711">
                  <c:v>-5.8100000000000001E-3</c:v>
                </c:pt>
                <c:pt idx="712">
                  <c:v>-5.8100000000000001E-3</c:v>
                </c:pt>
                <c:pt idx="713">
                  <c:v>-5.8100000000000001E-3</c:v>
                </c:pt>
                <c:pt idx="714">
                  <c:v>-5.8100000000000001E-3</c:v>
                </c:pt>
                <c:pt idx="715">
                  <c:v>-5.8100000000000001E-3</c:v>
                </c:pt>
                <c:pt idx="716">
                  <c:v>-5.8100000000000001E-3</c:v>
                </c:pt>
                <c:pt idx="717">
                  <c:v>-5.8700000000000002E-3</c:v>
                </c:pt>
                <c:pt idx="718">
                  <c:v>-5.8700000000000002E-3</c:v>
                </c:pt>
                <c:pt idx="719">
                  <c:v>-5.8700000000000002E-3</c:v>
                </c:pt>
                <c:pt idx="720">
                  <c:v>-5.8700000000000002E-3</c:v>
                </c:pt>
                <c:pt idx="721">
                  <c:v>-5.8700000000000002E-3</c:v>
                </c:pt>
                <c:pt idx="722">
                  <c:v>-5.8700000000000002E-3</c:v>
                </c:pt>
                <c:pt idx="723">
                  <c:v>-5.8700000000000002E-3</c:v>
                </c:pt>
                <c:pt idx="724">
                  <c:v>-5.8700000000000002E-3</c:v>
                </c:pt>
                <c:pt idx="725">
                  <c:v>-5.8700000000000002E-3</c:v>
                </c:pt>
                <c:pt idx="726">
                  <c:v>-5.8700000000000002E-3</c:v>
                </c:pt>
                <c:pt idx="727">
                  <c:v>-5.8700000000000002E-3</c:v>
                </c:pt>
                <c:pt idx="728">
                  <c:v>-5.8700000000000002E-3</c:v>
                </c:pt>
                <c:pt idx="729">
                  <c:v>-5.8700000000000002E-3</c:v>
                </c:pt>
                <c:pt idx="730">
                  <c:v>-5.9199999999999999E-3</c:v>
                </c:pt>
                <c:pt idx="731">
                  <c:v>-5.9199999999999999E-3</c:v>
                </c:pt>
                <c:pt idx="732">
                  <c:v>-5.9199999999999999E-3</c:v>
                </c:pt>
                <c:pt idx="733">
                  <c:v>-5.9199999999999999E-3</c:v>
                </c:pt>
                <c:pt idx="734">
                  <c:v>-5.9199999999999999E-3</c:v>
                </c:pt>
                <c:pt idx="735">
                  <c:v>-5.9199999999999999E-3</c:v>
                </c:pt>
                <c:pt idx="736">
                  <c:v>-5.9199999999999999E-3</c:v>
                </c:pt>
                <c:pt idx="737">
                  <c:v>-5.9199999999999999E-3</c:v>
                </c:pt>
                <c:pt idx="738">
                  <c:v>-5.9199999999999999E-3</c:v>
                </c:pt>
                <c:pt idx="739">
                  <c:v>-5.9199999999999999E-3</c:v>
                </c:pt>
                <c:pt idx="740">
                  <c:v>-5.9199999999999999E-3</c:v>
                </c:pt>
                <c:pt idx="741">
                  <c:v>-5.9199999999999999E-3</c:v>
                </c:pt>
                <c:pt idx="742">
                  <c:v>-5.9199999999999999E-3</c:v>
                </c:pt>
                <c:pt idx="743">
                  <c:v>-5.9800000000000001E-3</c:v>
                </c:pt>
                <c:pt idx="744">
                  <c:v>-5.9800000000000001E-3</c:v>
                </c:pt>
                <c:pt idx="745">
                  <c:v>-5.9800000000000001E-3</c:v>
                </c:pt>
                <c:pt idx="746">
                  <c:v>-5.9800000000000001E-3</c:v>
                </c:pt>
                <c:pt idx="747">
                  <c:v>-5.9800000000000001E-3</c:v>
                </c:pt>
                <c:pt idx="748">
                  <c:v>-5.9800000000000001E-3</c:v>
                </c:pt>
                <c:pt idx="749">
                  <c:v>-5.9800000000000001E-3</c:v>
                </c:pt>
                <c:pt idx="750">
                  <c:v>-5.9800000000000001E-3</c:v>
                </c:pt>
                <c:pt idx="751">
                  <c:v>-5.9800000000000001E-3</c:v>
                </c:pt>
                <c:pt idx="752">
                  <c:v>-5.9800000000000001E-3</c:v>
                </c:pt>
                <c:pt idx="753">
                  <c:v>-5.9800000000000001E-3</c:v>
                </c:pt>
                <c:pt idx="754">
                  <c:v>-5.9800000000000001E-3</c:v>
                </c:pt>
                <c:pt idx="755">
                  <c:v>-5.9800000000000001E-3</c:v>
                </c:pt>
                <c:pt idx="756">
                  <c:v>-5.9800000000000001E-3</c:v>
                </c:pt>
                <c:pt idx="757">
                  <c:v>-6.0299999999999998E-3</c:v>
                </c:pt>
                <c:pt idx="758">
                  <c:v>-6.0299999999999998E-3</c:v>
                </c:pt>
                <c:pt idx="759">
                  <c:v>-6.0299999999999998E-3</c:v>
                </c:pt>
                <c:pt idx="760">
                  <c:v>-6.0299999999999998E-3</c:v>
                </c:pt>
                <c:pt idx="761">
                  <c:v>-6.0299999999999998E-3</c:v>
                </c:pt>
                <c:pt idx="762">
                  <c:v>-6.0299999999999998E-3</c:v>
                </c:pt>
                <c:pt idx="763">
                  <c:v>-6.0299999999999998E-3</c:v>
                </c:pt>
                <c:pt idx="764">
                  <c:v>-6.0299999999999998E-3</c:v>
                </c:pt>
                <c:pt idx="765">
                  <c:v>-6.0299999999999998E-3</c:v>
                </c:pt>
                <c:pt idx="766">
                  <c:v>-6.0299999999999998E-3</c:v>
                </c:pt>
                <c:pt idx="767">
                  <c:v>-6.0299999999999998E-3</c:v>
                </c:pt>
                <c:pt idx="768">
                  <c:v>-6.0299999999999998E-3</c:v>
                </c:pt>
                <c:pt idx="769">
                  <c:v>-6.0299999999999998E-3</c:v>
                </c:pt>
                <c:pt idx="770">
                  <c:v>-6.0299999999999998E-3</c:v>
                </c:pt>
                <c:pt idx="771">
                  <c:v>-6.0299999999999998E-3</c:v>
                </c:pt>
                <c:pt idx="772">
                  <c:v>-6.0299999999999998E-3</c:v>
                </c:pt>
                <c:pt idx="773">
                  <c:v>-6.0299999999999998E-3</c:v>
                </c:pt>
                <c:pt idx="774">
                  <c:v>-6.0299999999999998E-3</c:v>
                </c:pt>
                <c:pt idx="775">
                  <c:v>-6.0299999999999998E-3</c:v>
                </c:pt>
                <c:pt idx="776">
                  <c:v>-6.0299999999999998E-3</c:v>
                </c:pt>
                <c:pt idx="777">
                  <c:v>-6.0299999999999998E-3</c:v>
                </c:pt>
                <c:pt idx="778">
                  <c:v>-6.0299999999999998E-3</c:v>
                </c:pt>
                <c:pt idx="779">
                  <c:v>-6.0299999999999998E-3</c:v>
                </c:pt>
                <c:pt idx="780">
                  <c:v>-6.0299999999999998E-3</c:v>
                </c:pt>
                <c:pt idx="781">
                  <c:v>-6.0800000000000003E-3</c:v>
                </c:pt>
                <c:pt idx="782">
                  <c:v>-6.0800000000000003E-3</c:v>
                </c:pt>
                <c:pt idx="783">
                  <c:v>-6.0800000000000003E-3</c:v>
                </c:pt>
                <c:pt idx="784">
                  <c:v>-6.0800000000000003E-3</c:v>
                </c:pt>
                <c:pt idx="785">
                  <c:v>-6.0800000000000003E-3</c:v>
                </c:pt>
                <c:pt idx="786">
                  <c:v>-6.0800000000000003E-3</c:v>
                </c:pt>
                <c:pt idx="787">
                  <c:v>-6.0800000000000003E-3</c:v>
                </c:pt>
                <c:pt idx="788">
                  <c:v>-6.0800000000000003E-3</c:v>
                </c:pt>
                <c:pt idx="789">
                  <c:v>-6.0800000000000003E-3</c:v>
                </c:pt>
                <c:pt idx="790">
                  <c:v>-6.0800000000000003E-3</c:v>
                </c:pt>
                <c:pt idx="791">
                  <c:v>-6.0800000000000003E-3</c:v>
                </c:pt>
                <c:pt idx="792">
                  <c:v>-6.0800000000000003E-3</c:v>
                </c:pt>
                <c:pt idx="793">
                  <c:v>-6.0800000000000003E-3</c:v>
                </c:pt>
                <c:pt idx="794">
                  <c:v>-6.0800000000000003E-3</c:v>
                </c:pt>
                <c:pt idx="795">
                  <c:v>-6.0800000000000003E-3</c:v>
                </c:pt>
                <c:pt idx="796">
                  <c:v>-6.0800000000000003E-3</c:v>
                </c:pt>
                <c:pt idx="797">
                  <c:v>-6.0800000000000003E-3</c:v>
                </c:pt>
                <c:pt idx="798">
                  <c:v>-6.0800000000000003E-3</c:v>
                </c:pt>
                <c:pt idx="799">
                  <c:v>-6.0800000000000003E-3</c:v>
                </c:pt>
                <c:pt idx="800">
                  <c:v>-6.0800000000000003E-3</c:v>
                </c:pt>
                <c:pt idx="801">
                  <c:v>-6.0800000000000003E-3</c:v>
                </c:pt>
                <c:pt idx="802">
                  <c:v>-6.0800000000000003E-3</c:v>
                </c:pt>
                <c:pt idx="803">
                  <c:v>-6.0800000000000003E-3</c:v>
                </c:pt>
                <c:pt idx="804">
                  <c:v>-6.0800000000000003E-3</c:v>
                </c:pt>
                <c:pt idx="805">
                  <c:v>-6.0800000000000003E-3</c:v>
                </c:pt>
                <c:pt idx="806">
                  <c:v>-6.0800000000000003E-3</c:v>
                </c:pt>
                <c:pt idx="807">
                  <c:v>-6.0800000000000003E-3</c:v>
                </c:pt>
                <c:pt idx="808">
                  <c:v>-6.0800000000000003E-3</c:v>
                </c:pt>
                <c:pt idx="809">
                  <c:v>-6.0800000000000003E-3</c:v>
                </c:pt>
                <c:pt idx="810">
                  <c:v>-6.0800000000000003E-3</c:v>
                </c:pt>
                <c:pt idx="811">
                  <c:v>-6.0800000000000003E-3</c:v>
                </c:pt>
                <c:pt idx="812">
                  <c:v>-6.0800000000000003E-3</c:v>
                </c:pt>
                <c:pt idx="813">
                  <c:v>-6.0800000000000003E-3</c:v>
                </c:pt>
                <c:pt idx="814">
                  <c:v>-6.0800000000000003E-3</c:v>
                </c:pt>
                <c:pt idx="815">
                  <c:v>-6.0800000000000003E-3</c:v>
                </c:pt>
                <c:pt idx="816">
                  <c:v>-6.0299999999999998E-3</c:v>
                </c:pt>
                <c:pt idx="817">
                  <c:v>-6.0299999999999998E-3</c:v>
                </c:pt>
                <c:pt idx="818">
                  <c:v>-6.0299999999999998E-3</c:v>
                </c:pt>
                <c:pt idx="819">
                  <c:v>-6.0299999999999998E-3</c:v>
                </c:pt>
                <c:pt idx="820">
                  <c:v>-6.0299999999999998E-3</c:v>
                </c:pt>
                <c:pt idx="821">
                  <c:v>-6.0299999999999998E-3</c:v>
                </c:pt>
                <c:pt idx="822">
                  <c:v>-6.0299999999999998E-3</c:v>
                </c:pt>
                <c:pt idx="823">
                  <c:v>-6.0299999999999998E-3</c:v>
                </c:pt>
                <c:pt idx="824">
                  <c:v>-6.0299999999999998E-3</c:v>
                </c:pt>
                <c:pt idx="825">
                  <c:v>-6.0299999999999998E-3</c:v>
                </c:pt>
                <c:pt idx="826">
                  <c:v>-6.0299999999999998E-3</c:v>
                </c:pt>
                <c:pt idx="827">
                  <c:v>-6.0299999999999998E-3</c:v>
                </c:pt>
                <c:pt idx="828">
                  <c:v>-6.0299999999999998E-3</c:v>
                </c:pt>
                <c:pt idx="829">
                  <c:v>-6.0299999999999998E-3</c:v>
                </c:pt>
                <c:pt idx="830">
                  <c:v>-6.0299999999999998E-3</c:v>
                </c:pt>
                <c:pt idx="831">
                  <c:v>-6.0299999999999998E-3</c:v>
                </c:pt>
                <c:pt idx="832">
                  <c:v>-6.0299999999999998E-3</c:v>
                </c:pt>
                <c:pt idx="833">
                  <c:v>-6.0299999999999998E-3</c:v>
                </c:pt>
                <c:pt idx="834">
                  <c:v>-6.0299999999999998E-3</c:v>
                </c:pt>
                <c:pt idx="835">
                  <c:v>-6.0299999999999998E-3</c:v>
                </c:pt>
                <c:pt idx="836">
                  <c:v>-6.0299999999999998E-3</c:v>
                </c:pt>
                <c:pt idx="837">
                  <c:v>-6.0299999999999998E-3</c:v>
                </c:pt>
                <c:pt idx="838">
                  <c:v>-6.0299999999999998E-3</c:v>
                </c:pt>
                <c:pt idx="839">
                  <c:v>-6.0299999999999998E-3</c:v>
                </c:pt>
                <c:pt idx="840">
                  <c:v>-6.0299999999999998E-3</c:v>
                </c:pt>
                <c:pt idx="841">
                  <c:v>-6.0299999999999998E-3</c:v>
                </c:pt>
                <c:pt idx="842">
                  <c:v>-6.0299999999999998E-3</c:v>
                </c:pt>
                <c:pt idx="843">
                  <c:v>-6.0299999999999998E-3</c:v>
                </c:pt>
                <c:pt idx="844">
                  <c:v>-6.0299999999999998E-3</c:v>
                </c:pt>
                <c:pt idx="845">
                  <c:v>-6.0299999999999998E-3</c:v>
                </c:pt>
                <c:pt idx="846">
                  <c:v>-6.0299999999999998E-3</c:v>
                </c:pt>
                <c:pt idx="847">
                  <c:v>-6.0299999999999998E-3</c:v>
                </c:pt>
                <c:pt idx="848">
                  <c:v>-6.0299999999999998E-3</c:v>
                </c:pt>
                <c:pt idx="849">
                  <c:v>-6.0299999999999998E-3</c:v>
                </c:pt>
                <c:pt idx="850">
                  <c:v>-6.0299999999999998E-3</c:v>
                </c:pt>
                <c:pt idx="851">
                  <c:v>-6.0299999999999998E-3</c:v>
                </c:pt>
                <c:pt idx="852">
                  <c:v>-5.9800000000000001E-3</c:v>
                </c:pt>
                <c:pt idx="853">
                  <c:v>-5.9800000000000001E-3</c:v>
                </c:pt>
                <c:pt idx="854">
                  <c:v>-5.9800000000000001E-3</c:v>
                </c:pt>
                <c:pt idx="855">
                  <c:v>-5.9800000000000001E-3</c:v>
                </c:pt>
                <c:pt idx="856">
                  <c:v>-5.9800000000000001E-3</c:v>
                </c:pt>
                <c:pt idx="857">
                  <c:v>-5.9800000000000001E-3</c:v>
                </c:pt>
                <c:pt idx="858">
                  <c:v>-5.9800000000000001E-3</c:v>
                </c:pt>
                <c:pt idx="859">
                  <c:v>-5.9800000000000001E-3</c:v>
                </c:pt>
                <c:pt idx="860">
                  <c:v>-5.9800000000000001E-3</c:v>
                </c:pt>
                <c:pt idx="861">
                  <c:v>-5.9800000000000001E-3</c:v>
                </c:pt>
                <c:pt idx="862">
                  <c:v>-5.9800000000000001E-3</c:v>
                </c:pt>
                <c:pt idx="863">
                  <c:v>-5.9800000000000001E-3</c:v>
                </c:pt>
                <c:pt idx="864">
                  <c:v>-5.9800000000000001E-3</c:v>
                </c:pt>
                <c:pt idx="865">
                  <c:v>-5.9800000000000001E-3</c:v>
                </c:pt>
                <c:pt idx="866">
                  <c:v>-5.9800000000000001E-3</c:v>
                </c:pt>
                <c:pt idx="867">
                  <c:v>-5.9800000000000001E-3</c:v>
                </c:pt>
                <c:pt idx="868">
                  <c:v>-5.9800000000000001E-3</c:v>
                </c:pt>
                <c:pt idx="869">
                  <c:v>-5.9800000000000001E-3</c:v>
                </c:pt>
                <c:pt idx="870">
                  <c:v>-5.9800000000000001E-3</c:v>
                </c:pt>
                <c:pt idx="871">
                  <c:v>-5.9800000000000001E-3</c:v>
                </c:pt>
                <c:pt idx="872">
                  <c:v>-5.9800000000000001E-3</c:v>
                </c:pt>
                <c:pt idx="873">
                  <c:v>-5.9800000000000001E-3</c:v>
                </c:pt>
                <c:pt idx="874">
                  <c:v>-5.9800000000000001E-3</c:v>
                </c:pt>
                <c:pt idx="875">
                  <c:v>-5.9800000000000001E-3</c:v>
                </c:pt>
                <c:pt idx="876">
                  <c:v>-5.9800000000000001E-3</c:v>
                </c:pt>
                <c:pt idx="877">
                  <c:v>-5.9800000000000001E-3</c:v>
                </c:pt>
                <c:pt idx="878">
                  <c:v>-5.9800000000000001E-3</c:v>
                </c:pt>
                <c:pt idx="879">
                  <c:v>-5.9800000000000001E-3</c:v>
                </c:pt>
                <c:pt idx="880">
                  <c:v>-5.9800000000000001E-3</c:v>
                </c:pt>
                <c:pt idx="881">
                  <c:v>-5.9800000000000001E-3</c:v>
                </c:pt>
                <c:pt idx="882">
                  <c:v>-5.9800000000000001E-3</c:v>
                </c:pt>
                <c:pt idx="883">
                  <c:v>-5.9800000000000001E-3</c:v>
                </c:pt>
                <c:pt idx="884">
                  <c:v>-5.9199999999999999E-3</c:v>
                </c:pt>
                <c:pt idx="885">
                  <c:v>-5.9199999999999999E-3</c:v>
                </c:pt>
                <c:pt idx="886">
                  <c:v>-5.9199999999999999E-3</c:v>
                </c:pt>
                <c:pt idx="887">
                  <c:v>-5.9199999999999999E-3</c:v>
                </c:pt>
                <c:pt idx="888">
                  <c:v>-5.9199999999999999E-3</c:v>
                </c:pt>
                <c:pt idx="889">
                  <c:v>-5.9199999999999999E-3</c:v>
                </c:pt>
                <c:pt idx="890">
                  <c:v>-5.9199999999999999E-3</c:v>
                </c:pt>
                <c:pt idx="891">
                  <c:v>-5.9199999999999999E-3</c:v>
                </c:pt>
                <c:pt idx="892">
                  <c:v>-5.9199999999999999E-3</c:v>
                </c:pt>
                <c:pt idx="893">
                  <c:v>-5.9199999999999999E-3</c:v>
                </c:pt>
                <c:pt idx="894">
                  <c:v>-5.9199999999999999E-3</c:v>
                </c:pt>
                <c:pt idx="895">
                  <c:v>-5.9199999999999999E-3</c:v>
                </c:pt>
                <c:pt idx="896">
                  <c:v>-5.9199999999999999E-3</c:v>
                </c:pt>
                <c:pt idx="897">
                  <c:v>-5.9199999999999999E-3</c:v>
                </c:pt>
                <c:pt idx="898">
                  <c:v>-5.9199999999999999E-3</c:v>
                </c:pt>
                <c:pt idx="899">
                  <c:v>-5.9199999999999999E-3</c:v>
                </c:pt>
                <c:pt idx="900">
                  <c:v>-5.9199999999999999E-3</c:v>
                </c:pt>
                <c:pt idx="901">
                  <c:v>-5.9199999999999999E-3</c:v>
                </c:pt>
                <c:pt idx="902">
                  <c:v>-5.9199999999999999E-3</c:v>
                </c:pt>
                <c:pt idx="903">
                  <c:v>-5.9199999999999999E-3</c:v>
                </c:pt>
                <c:pt idx="904">
                  <c:v>-5.9199999999999999E-3</c:v>
                </c:pt>
                <c:pt idx="905">
                  <c:v>-5.9199999999999999E-3</c:v>
                </c:pt>
                <c:pt idx="906">
                  <c:v>-5.9199999999999999E-3</c:v>
                </c:pt>
                <c:pt idx="907">
                  <c:v>-5.9199999999999999E-3</c:v>
                </c:pt>
                <c:pt idx="908">
                  <c:v>-5.9199999999999999E-3</c:v>
                </c:pt>
                <c:pt idx="909">
                  <c:v>-5.9199999999999999E-3</c:v>
                </c:pt>
                <c:pt idx="910">
                  <c:v>-5.9199999999999999E-3</c:v>
                </c:pt>
                <c:pt idx="911">
                  <c:v>-5.9199999999999999E-3</c:v>
                </c:pt>
                <c:pt idx="912">
                  <c:v>-5.9199999999999999E-3</c:v>
                </c:pt>
                <c:pt idx="913">
                  <c:v>-5.9199999999999999E-3</c:v>
                </c:pt>
                <c:pt idx="914">
                  <c:v>-5.9199999999999999E-3</c:v>
                </c:pt>
                <c:pt idx="915">
                  <c:v>-5.9199999999999999E-3</c:v>
                </c:pt>
                <c:pt idx="916">
                  <c:v>-5.9199999999999999E-3</c:v>
                </c:pt>
                <c:pt idx="917">
                  <c:v>-5.9199999999999999E-3</c:v>
                </c:pt>
                <c:pt idx="918">
                  <c:v>-5.9199999999999999E-3</c:v>
                </c:pt>
                <c:pt idx="919">
                  <c:v>-5.9199999999999999E-3</c:v>
                </c:pt>
                <c:pt idx="920">
                  <c:v>-5.9199999999999999E-3</c:v>
                </c:pt>
                <c:pt idx="921">
                  <c:v>-5.9199999999999999E-3</c:v>
                </c:pt>
                <c:pt idx="922">
                  <c:v>-5.9199999999999999E-3</c:v>
                </c:pt>
                <c:pt idx="923">
                  <c:v>-5.9199999999999999E-3</c:v>
                </c:pt>
                <c:pt idx="924">
                  <c:v>-5.9199999999999999E-3</c:v>
                </c:pt>
                <c:pt idx="925">
                  <c:v>-5.8700000000000002E-3</c:v>
                </c:pt>
                <c:pt idx="926">
                  <c:v>-5.8700000000000002E-3</c:v>
                </c:pt>
                <c:pt idx="927">
                  <c:v>-5.8700000000000002E-3</c:v>
                </c:pt>
                <c:pt idx="928">
                  <c:v>-5.8700000000000002E-3</c:v>
                </c:pt>
                <c:pt idx="929">
                  <c:v>-5.8700000000000002E-3</c:v>
                </c:pt>
                <c:pt idx="930">
                  <c:v>-5.8700000000000002E-3</c:v>
                </c:pt>
                <c:pt idx="931">
                  <c:v>-5.8700000000000002E-3</c:v>
                </c:pt>
                <c:pt idx="932">
                  <c:v>-5.8700000000000002E-3</c:v>
                </c:pt>
                <c:pt idx="933">
                  <c:v>-5.8700000000000002E-3</c:v>
                </c:pt>
                <c:pt idx="934">
                  <c:v>-5.8700000000000002E-3</c:v>
                </c:pt>
                <c:pt idx="935">
                  <c:v>-5.8700000000000002E-3</c:v>
                </c:pt>
                <c:pt idx="936">
                  <c:v>-5.8700000000000002E-3</c:v>
                </c:pt>
                <c:pt idx="937">
                  <c:v>-5.8700000000000002E-3</c:v>
                </c:pt>
                <c:pt idx="938">
                  <c:v>-5.8700000000000002E-3</c:v>
                </c:pt>
                <c:pt idx="939">
                  <c:v>-5.8700000000000002E-3</c:v>
                </c:pt>
                <c:pt idx="940">
                  <c:v>-5.8700000000000002E-3</c:v>
                </c:pt>
                <c:pt idx="941">
                  <c:v>-5.8700000000000002E-3</c:v>
                </c:pt>
                <c:pt idx="942">
                  <c:v>-5.8700000000000002E-3</c:v>
                </c:pt>
                <c:pt idx="943">
                  <c:v>-5.8700000000000002E-3</c:v>
                </c:pt>
                <c:pt idx="944">
                  <c:v>-5.8700000000000002E-3</c:v>
                </c:pt>
                <c:pt idx="945">
                  <c:v>-5.8700000000000002E-3</c:v>
                </c:pt>
                <c:pt idx="946">
                  <c:v>-5.8700000000000002E-3</c:v>
                </c:pt>
                <c:pt idx="947">
                  <c:v>-5.8700000000000002E-3</c:v>
                </c:pt>
                <c:pt idx="948">
                  <c:v>-5.8700000000000002E-3</c:v>
                </c:pt>
                <c:pt idx="949">
                  <c:v>-5.8700000000000002E-3</c:v>
                </c:pt>
                <c:pt idx="950">
                  <c:v>-5.8700000000000002E-3</c:v>
                </c:pt>
                <c:pt idx="951">
                  <c:v>-5.8700000000000002E-3</c:v>
                </c:pt>
                <c:pt idx="952">
                  <c:v>-5.8700000000000002E-3</c:v>
                </c:pt>
                <c:pt idx="953">
                  <c:v>-5.8700000000000002E-3</c:v>
                </c:pt>
                <c:pt idx="954">
                  <c:v>-5.8700000000000002E-3</c:v>
                </c:pt>
                <c:pt idx="955">
                  <c:v>-5.8700000000000002E-3</c:v>
                </c:pt>
                <c:pt idx="956">
                  <c:v>-5.8700000000000002E-3</c:v>
                </c:pt>
                <c:pt idx="957">
                  <c:v>-5.8700000000000002E-3</c:v>
                </c:pt>
                <c:pt idx="958">
                  <c:v>-5.8700000000000002E-3</c:v>
                </c:pt>
                <c:pt idx="959">
                  <c:v>-5.8700000000000002E-3</c:v>
                </c:pt>
                <c:pt idx="960">
                  <c:v>-5.8700000000000002E-3</c:v>
                </c:pt>
                <c:pt idx="961">
                  <c:v>-5.8700000000000002E-3</c:v>
                </c:pt>
                <c:pt idx="962">
                  <c:v>-5.8700000000000002E-3</c:v>
                </c:pt>
                <c:pt idx="963">
                  <c:v>-5.8700000000000002E-3</c:v>
                </c:pt>
                <c:pt idx="964">
                  <c:v>-5.8700000000000002E-3</c:v>
                </c:pt>
                <c:pt idx="965">
                  <c:v>-5.8700000000000002E-3</c:v>
                </c:pt>
                <c:pt idx="966">
                  <c:v>-5.8100000000000001E-3</c:v>
                </c:pt>
                <c:pt idx="967">
                  <c:v>-5.8100000000000001E-3</c:v>
                </c:pt>
                <c:pt idx="968">
                  <c:v>-5.8100000000000001E-3</c:v>
                </c:pt>
                <c:pt idx="969">
                  <c:v>-5.8100000000000001E-3</c:v>
                </c:pt>
                <c:pt idx="970">
                  <c:v>-5.8100000000000001E-3</c:v>
                </c:pt>
                <c:pt idx="971">
                  <c:v>-5.8100000000000001E-3</c:v>
                </c:pt>
                <c:pt idx="972">
                  <c:v>-5.8100000000000001E-3</c:v>
                </c:pt>
                <c:pt idx="973">
                  <c:v>-5.8100000000000001E-3</c:v>
                </c:pt>
                <c:pt idx="974">
                  <c:v>-5.8100000000000001E-3</c:v>
                </c:pt>
                <c:pt idx="975">
                  <c:v>-5.8100000000000001E-3</c:v>
                </c:pt>
                <c:pt idx="976">
                  <c:v>-5.8100000000000001E-3</c:v>
                </c:pt>
                <c:pt idx="977">
                  <c:v>-5.8100000000000001E-3</c:v>
                </c:pt>
                <c:pt idx="978">
                  <c:v>-5.8100000000000001E-3</c:v>
                </c:pt>
                <c:pt idx="979">
                  <c:v>-5.8100000000000001E-3</c:v>
                </c:pt>
                <c:pt idx="980">
                  <c:v>-5.8100000000000001E-3</c:v>
                </c:pt>
                <c:pt idx="981">
                  <c:v>-5.8100000000000001E-3</c:v>
                </c:pt>
                <c:pt idx="982">
                  <c:v>-5.8100000000000001E-3</c:v>
                </c:pt>
                <c:pt idx="983">
                  <c:v>-5.8100000000000001E-3</c:v>
                </c:pt>
                <c:pt idx="984">
                  <c:v>-5.8100000000000001E-3</c:v>
                </c:pt>
                <c:pt idx="985">
                  <c:v>-5.8100000000000001E-3</c:v>
                </c:pt>
                <c:pt idx="986">
                  <c:v>-5.8100000000000001E-3</c:v>
                </c:pt>
                <c:pt idx="987">
                  <c:v>-5.8100000000000001E-3</c:v>
                </c:pt>
                <c:pt idx="988">
                  <c:v>-5.8100000000000001E-3</c:v>
                </c:pt>
                <c:pt idx="989">
                  <c:v>-5.8100000000000001E-3</c:v>
                </c:pt>
                <c:pt idx="990">
                  <c:v>-5.8100000000000001E-3</c:v>
                </c:pt>
                <c:pt idx="991">
                  <c:v>-5.8100000000000001E-3</c:v>
                </c:pt>
                <c:pt idx="992">
                  <c:v>-5.8100000000000001E-3</c:v>
                </c:pt>
                <c:pt idx="993">
                  <c:v>-5.8100000000000001E-3</c:v>
                </c:pt>
                <c:pt idx="994">
                  <c:v>-5.8100000000000001E-3</c:v>
                </c:pt>
                <c:pt idx="995">
                  <c:v>-5.8100000000000001E-3</c:v>
                </c:pt>
                <c:pt idx="996">
                  <c:v>-5.8100000000000001E-3</c:v>
                </c:pt>
                <c:pt idx="997">
                  <c:v>-5.8100000000000001E-3</c:v>
                </c:pt>
                <c:pt idx="998">
                  <c:v>-5.8100000000000001E-3</c:v>
                </c:pt>
                <c:pt idx="999">
                  <c:v>-5.8100000000000001E-3</c:v>
                </c:pt>
                <c:pt idx="1000">
                  <c:v>-5.8100000000000001E-3</c:v>
                </c:pt>
                <c:pt idx="1001">
                  <c:v>-5.8100000000000001E-3</c:v>
                </c:pt>
                <c:pt idx="1002">
                  <c:v>-5.8100000000000001E-3</c:v>
                </c:pt>
                <c:pt idx="1003">
                  <c:v>-5.8100000000000001E-3</c:v>
                </c:pt>
                <c:pt idx="1004">
                  <c:v>-5.8100000000000001E-3</c:v>
                </c:pt>
                <c:pt idx="1005">
                  <c:v>-5.8100000000000001E-3</c:v>
                </c:pt>
                <c:pt idx="1006">
                  <c:v>-5.8100000000000001E-3</c:v>
                </c:pt>
                <c:pt idx="1007">
                  <c:v>-5.8100000000000001E-3</c:v>
                </c:pt>
                <c:pt idx="1008">
                  <c:v>-5.8100000000000001E-3</c:v>
                </c:pt>
                <c:pt idx="1009">
                  <c:v>-5.8100000000000001E-3</c:v>
                </c:pt>
                <c:pt idx="1010">
                  <c:v>-5.8100000000000001E-3</c:v>
                </c:pt>
                <c:pt idx="1011">
                  <c:v>-5.8100000000000001E-3</c:v>
                </c:pt>
                <c:pt idx="1012">
                  <c:v>-5.8100000000000001E-3</c:v>
                </c:pt>
                <c:pt idx="1013">
                  <c:v>-5.8100000000000001E-3</c:v>
                </c:pt>
                <c:pt idx="1014">
                  <c:v>-5.8100000000000001E-3</c:v>
                </c:pt>
                <c:pt idx="1015">
                  <c:v>-5.8100000000000001E-3</c:v>
                </c:pt>
                <c:pt idx="1016">
                  <c:v>-5.8100000000000001E-3</c:v>
                </c:pt>
                <c:pt idx="1017">
                  <c:v>-5.8100000000000001E-3</c:v>
                </c:pt>
                <c:pt idx="1018">
                  <c:v>-5.8100000000000001E-3</c:v>
                </c:pt>
                <c:pt idx="1019">
                  <c:v>-5.8700000000000002E-3</c:v>
                </c:pt>
                <c:pt idx="1020">
                  <c:v>-5.8700000000000002E-3</c:v>
                </c:pt>
                <c:pt idx="1021">
                  <c:v>-5.8700000000000002E-3</c:v>
                </c:pt>
                <c:pt idx="1022">
                  <c:v>-5.8700000000000002E-3</c:v>
                </c:pt>
                <c:pt idx="1023">
                  <c:v>-5.8700000000000002E-3</c:v>
                </c:pt>
                <c:pt idx="1024">
                  <c:v>-5.8700000000000002E-3</c:v>
                </c:pt>
                <c:pt idx="1025">
                  <c:v>-5.8700000000000002E-3</c:v>
                </c:pt>
                <c:pt idx="1026">
                  <c:v>-5.8700000000000002E-3</c:v>
                </c:pt>
                <c:pt idx="1027">
                  <c:v>-5.8700000000000002E-3</c:v>
                </c:pt>
                <c:pt idx="1028">
                  <c:v>-5.8700000000000002E-3</c:v>
                </c:pt>
                <c:pt idx="1029">
                  <c:v>-5.8700000000000002E-3</c:v>
                </c:pt>
                <c:pt idx="1030">
                  <c:v>-5.8700000000000002E-3</c:v>
                </c:pt>
                <c:pt idx="1031">
                  <c:v>-5.8700000000000002E-3</c:v>
                </c:pt>
                <c:pt idx="1032">
                  <c:v>-5.8700000000000002E-3</c:v>
                </c:pt>
                <c:pt idx="1033">
                  <c:v>-5.8700000000000002E-3</c:v>
                </c:pt>
                <c:pt idx="1034">
                  <c:v>-5.8700000000000002E-3</c:v>
                </c:pt>
                <c:pt idx="1035">
                  <c:v>-5.8700000000000002E-3</c:v>
                </c:pt>
                <c:pt idx="1036">
                  <c:v>-5.8700000000000002E-3</c:v>
                </c:pt>
                <c:pt idx="1037">
                  <c:v>-5.8700000000000002E-3</c:v>
                </c:pt>
                <c:pt idx="1038">
                  <c:v>-5.8700000000000002E-3</c:v>
                </c:pt>
                <c:pt idx="1039">
                  <c:v>-5.8700000000000002E-3</c:v>
                </c:pt>
                <c:pt idx="1040">
                  <c:v>-5.8700000000000002E-3</c:v>
                </c:pt>
                <c:pt idx="1041">
                  <c:v>-5.8700000000000002E-3</c:v>
                </c:pt>
                <c:pt idx="1042">
                  <c:v>-5.8700000000000002E-3</c:v>
                </c:pt>
                <c:pt idx="1043">
                  <c:v>-5.8700000000000002E-3</c:v>
                </c:pt>
                <c:pt idx="1044">
                  <c:v>-5.9199999999999999E-3</c:v>
                </c:pt>
                <c:pt idx="1045">
                  <c:v>-5.9199999999999999E-3</c:v>
                </c:pt>
                <c:pt idx="1046">
                  <c:v>-5.9199999999999999E-3</c:v>
                </c:pt>
                <c:pt idx="1047">
                  <c:v>-5.9199999999999999E-3</c:v>
                </c:pt>
                <c:pt idx="1048">
                  <c:v>-5.9199999999999999E-3</c:v>
                </c:pt>
                <c:pt idx="1049">
                  <c:v>-5.9199999999999999E-3</c:v>
                </c:pt>
                <c:pt idx="1050">
                  <c:v>-5.9199999999999999E-3</c:v>
                </c:pt>
                <c:pt idx="1051">
                  <c:v>-5.9199999999999999E-3</c:v>
                </c:pt>
                <c:pt idx="1052">
                  <c:v>-5.9199999999999999E-3</c:v>
                </c:pt>
                <c:pt idx="1053">
                  <c:v>-5.9199999999999999E-3</c:v>
                </c:pt>
                <c:pt idx="1054">
                  <c:v>-5.9199999999999999E-3</c:v>
                </c:pt>
                <c:pt idx="1055">
                  <c:v>-5.9199999999999999E-3</c:v>
                </c:pt>
                <c:pt idx="1056">
                  <c:v>-5.9199999999999999E-3</c:v>
                </c:pt>
                <c:pt idx="1057">
                  <c:v>-5.9199999999999999E-3</c:v>
                </c:pt>
                <c:pt idx="1058">
                  <c:v>-5.9199999999999999E-3</c:v>
                </c:pt>
                <c:pt idx="1059">
                  <c:v>-5.9199999999999999E-3</c:v>
                </c:pt>
                <c:pt idx="1060">
                  <c:v>-5.9199999999999999E-3</c:v>
                </c:pt>
                <c:pt idx="1061">
                  <c:v>-5.9199999999999999E-3</c:v>
                </c:pt>
                <c:pt idx="1062">
                  <c:v>-5.9199999999999999E-3</c:v>
                </c:pt>
                <c:pt idx="1063">
                  <c:v>-5.9199999999999999E-3</c:v>
                </c:pt>
                <c:pt idx="1064">
                  <c:v>-5.9199999999999999E-3</c:v>
                </c:pt>
                <c:pt idx="1065">
                  <c:v>-5.9800000000000001E-3</c:v>
                </c:pt>
                <c:pt idx="1066">
                  <c:v>-5.9800000000000001E-3</c:v>
                </c:pt>
                <c:pt idx="1067">
                  <c:v>-5.9800000000000001E-3</c:v>
                </c:pt>
                <c:pt idx="1068">
                  <c:v>-5.9800000000000001E-3</c:v>
                </c:pt>
                <c:pt idx="1069">
                  <c:v>-5.9800000000000001E-3</c:v>
                </c:pt>
                <c:pt idx="1070">
                  <c:v>-5.9800000000000001E-3</c:v>
                </c:pt>
                <c:pt idx="1071">
                  <c:v>-5.9800000000000001E-3</c:v>
                </c:pt>
                <c:pt idx="1072">
                  <c:v>-5.9800000000000001E-3</c:v>
                </c:pt>
                <c:pt idx="1073">
                  <c:v>-5.9800000000000001E-3</c:v>
                </c:pt>
                <c:pt idx="1074">
                  <c:v>-5.9800000000000001E-3</c:v>
                </c:pt>
                <c:pt idx="1075">
                  <c:v>-5.9800000000000001E-3</c:v>
                </c:pt>
                <c:pt idx="1076">
                  <c:v>-5.9800000000000001E-3</c:v>
                </c:pt>
                <c:pt idx="1077">
                  <c:v>-5.9800000000000001E-3</c:v>
                </c:pt>
                <c:pt idx="1078">
                  <c:v>-5.9800000000000001E-3</c:v>
                </c:pt>
                <c:pt idx="1079">
                  <c:v>-5.9800000000000001E-3</c:v>
                </c:pt>
                <c:pt idx="1080">
                  <c:v>-5.9800000000000001E-3</c:v>
                </c:pt>
                <c:pt idx="1081">
                  <c:v>-5.9800000000000001E-3</c:v>
                </c:pt>
                <c:pt idx="1082">
                  <c:v>-5.9800000000000001E-3</c:v>
                </c:pt>
                <c:pt idx="1083">
                  <c:v>-5.9800000000000001E-3</c:v>
                </c:pt>
                <c:pt idx="1084">
                  <c:v>-5.9800000000000001E-3</c:v>
                </c:pt>
                <c:pt idx="1085">
                  <c:v>-5.9800000000000001E-3</c:v>
                </c:pt>
                <c:pt idx="1086">
                  <c:v>-5.9800000000000001E-3</c:v>
                </c:pt>
                <c:pt idx="1087">
                  <c:v>-5.9800000000000001E-3</c:v>
                </c:pt>
                <c:pt idx="1088">
                  <c:v>-5.9800000000000001E-3</c:v>
                </c:pt>
                <c:pt idx="1089">
                  <c:v>-5.9800000000000001E-3</c:v>
                </c:pt>
                <c:pt idx="1090">
                  <c:v>-5.9800000000000001E-3</c:v>
                </c:pt>
                <c:pt idx="1091">
                  <c:v>-5.9800000000000001E-3</c:v>
                </c:pt>
                <c:pt idx="1092">
                  <c:v>-5.9800000000000001E-3</c:v>
                </c:pt>
                <c:pt idx="1093">
                  <c:v>-5.9800000000000001E-3</c:v>
                </c:pt>
                <c:pt idx="1094">
                  <c:v>-5.9800000000000001E-3</c:v>
                </c:pt>
                <c:pt idx="1095">
                  <c:v>-5.9800000000000001E-3</c:v>
                </c:pt>
                <c:pt idx="1096">
                  <c:v>-5.9800000000000001E-3</c:v>
                </c:pt>
                <c:pt idx="1097">
                  <c:v>-5.9800000000000001E-3</c:v>
                </c:pt>
                <c:pt idx="1098">
                  <c:v>-5.9800000000000001E-3</c:v>
                </c:pt>
                <c:pt idx="1099">
                  <c:v>-5.9800000000000001E-3</c:v>
                </c:pt>
                <c:pt idx="1100">
                  <c:v>-5.9800000000000001E-3</c:v>
                </c:pt>
                <c:pt idx="1101">
                  <c:v>-5.9800000000000001E-3</c:v>
                </c:pt>
                <c:pt idx="1102">
                  <c:v>-5.9800000000000001E-3</c:v>
                </c:pt>
                <c:pt idx="1103">
                  <c:v>-5.9800000000000001E-3</c:v>
                </c:pt>
                <c:pt idx="1104">
                  <c:v>-5.9800000000000001E-3</c:v>
                </c:pt>
                <c:pt idx="1105">
                  <c:v>-5.9800000000000001E-3</c:v>
                </c:pt>
                <c:pt idx="1106">
                  <c:v>-5.9800000000000001E-3</c:v>
                </c:pt>
                <c:pt idx="1107">
                  <c:v>-5.9800000000000001E-3</c:v>
                </c:pt>
                <c:pt idx="1108">
                  <c:v>-5.9800000000000001E-3</c:v>
                </c:pt>
                <c:pt idx="1109">
                  <c:v>-5.9800000000000001E-3</c:v>
                </c:pt>
                <c:pt idx="1110">
                  <c:v>-5.9800000000000001E-3</c:v>
                </c:pt>
                <c:pt idx="1111">
                  <c:v>-5.9800000000000001E-3</c:v>
                </c:pt>
                <c:pt idx="1112">
                  <c:v>-5.9800000000000001E-3</c:v>
                </c:pt>
                <c:pt idx="1113">
                  <c:v>-5.9800000000000001E-3</c:v>
                </c:pt>
                <c:pt idx="1114">
                  <c:v>-5.9800000000000001E-3</c:v>
                </c:pt>
                <c:pt idx="1115">
                  <c:v>-5.9800000000000001E-3</c:v>
                </c:pt>
                <c:pt idx="1116">
                  <c:v>-5.9800000000000001E-3</c:v>
                </c:pt>
                <c:pt idx="1117">
                  <c:v>-5.9800000000000001E-3</c:v>
                </c:pt>
                <c:pt idx="1118">
                  <c:v>-5.9800000000000001E-3</c:v>
                </c:pt>
                <c:pt idx="1119">
                  <c:v>-5.9800000000000001E-3</c:v>
                </c:pt>
                <c:pt idx="1120">
                  <c:v>-5.9800000000000001E-3</c:v>
                </c:pt>
                <c:pt idx="1121">
                  <c:v>-5.9800000000000001E-3</c:v>
                </c:pt>
                <c:pt idx="1122">
                  <c:v>-5.9800000000000001E-3</c:v>
                </c:pt>
                <c:pt idx="1123">
                  <c:v>-5.9800000000000001E-3</c:v>
                </c:pt>
                <c:pt idx="1124">
                  <c:v>-5.9800000000000001E-3</c:v>
                </c:pt>
                <c:pt idx="1125">
                  <c:v>-5.9800000000000001E-3</c:v>
                </c:pt>
                <c:pt idx="1126">
                  <c:v>-5.9800000000000001E-3</c:v>
                </c:pt>
                <c:pt idx="1127">
                  <c:v>-5.9800000000000001E-3</c:v>
                </c:pt>
                <c:pt idx="1128">
                  <c:v>-5.9800000000000001E-3</c:v>
                </c:pt>
                <c:pt idx="1129">
                  <c:v>-5.9800000000000001E-3</c:v>
                </c:pt>
                <c:pt idx="1130">
                  <c:v>-5.9800000000000001E-3</c:v>
                </c:pt>
                <c:pt idx="1131">
                  <c:v>-5.9800000000000001E-3</c:v>
                </c:pt>
                <c:pt idx="1132">
                  <c:v>-5.9800000000000001E-3</c:v>
                </c:pt>
                <c:pt idx="1133">
                  <c:v>-5.9800000000000001E-3</c:v>
                </c:pt>
                <c:pt idx="1134">
                  <c:v>-5.9800000000000001E-3</c:v>
                </c:pt>
                <c:pt idx="1135">
                  <c:v>-5.9800000000000001E-3</c:v>
                </c:pt>
                <c:pt idx="1136">
                  <c:v>-5.9800000000000001E-3</c:v>
                </c:pt>
                <c:pt idx="1137">
                  <c:v>-5.9800000000000001E-3</c:v>
                </c:pt>
                <c:pt idx="1138">
                  <c:v>-5.9800000000000001E-3</c:v>
                </c:pt>
                <c:pt idx="1139">
                  <c:v>-5.9800000000000001E-3</c:v>
                </c:pt>
                <c:pt idx="1140">
                  <c:v>-5.9800000000000001E-3</c:v>
                </c:pt>
                <c:pt idx="1141">
                  <c:v>-5.9800000000000001E-3</c:v>
                </c:pt>
                <c:pt idx="1142">
                  <c:v>-5.9800000000000001E-3</c:v>
                </c:pt>
                <c:pt idx="1143">
                  <c:v>-5.9800000000000001E-3</c:v>
                </c:pt>
                <c:pt idx="1144">
                  <c:v>-5.9800000000000001E-3</c:v>
                </c:pt>
                <c:pt idx="1145">
                  <c:v>-5.9800000000000001E-3</c:v>
                </c:pt>
                <c:pt idx="1146">
                  <c:v>-5.9800000000000001E-3</c:v>
                </c:pt>
                <c:pt idx="1147">
                  <c:v>-5.9800000000000001E-3</c:v>
                </c:pt>
                <c:pt idx="1148">
                  <c:v>-5.9800000000000001E-3</c:v>
                </c:pt>
                <c:pt idx="1149">
                  <c:v>-5.9800000000000001E-3</c:v>
                </c:pt>
                <c:pt idx="1150">
                  <c:v>-5.9800000000000001E-3</c:v>
                </c:pt>
                <c:pt idx="1151">
                  <c:v>-5.9800000000000001E-3</c:v>
                </c:pt>
                <c:pt idx="1152">
                  <c:v>-5.9800000000000001E-3</c:v>
                </c:pt>
                <c:pt idx="1153">
                  <c:v>-5.9800000000000001E-3</c:v>
                </c:pt>
                <c:pt idx="1154">
                  <c:v>-5.9800000000000001E-3</c:v>
                </c:pt>
                <c:pt idx="1155">
                  <c:v>-5.9800000000000001E-3</c:v>
                </c:pt>
                <c:pt idx="1156">
                  <c:v>-5.9800000000000001E-3</c:v>
                </c:pt>
                <c:pt idx="1157">
                  <c:v>-5.9800000000000001E-3</c:v>
                </c:pt>
                <c:pt idx="1158">
                  <c:v>-5.9800000000000001E-3</c:v>
                </c:pt>
                <c:pt idx="1159">
                  <c:v>-5.9800000000000001E-3</c:v>
                </c:pt>
                <c:pt idx="1160">
                  <c:v>-5.9800000000000001E-3</c:v>
                </c:pt>
                <c:pt idx="1161">
                  <c:v>-5.9800000000000001E-3</c:v>
                </c:pt>
                <c:pt idx="1162">
                  <c:v>-5.9800000000000001E-3</c:v>
                </c:pt>
                <c:pt idx="1163">
                  <c:v>-5.9800000000000001E-3</c:v>
                </c:pt>
                <c:pt idx="1164">
                  <c:v>-5.9800000000000001E-3</c:v>
                </c:pt>
                <c:pt idx="1165">
                  <c:v>-5.9800000000000001E-3</c:v>
                </c:pt>
                <c:pt idx="1166">
                  <c:v>-5.9800000000000001E-3</c:v>
                </c:pt>
                <c:pt idx="1167">
                  <c:v>-5.9800000000000001E-3</c:v>
                </c:pt>
                <c:pt idx="1168">
                  <c:v>-5.9800000000000001E-3</c:v>
                </c:pt>
                <c:pt idx="1169">
                  <c:v>-5.9800000000000001E-3</c:v>
                </c:pt>
                <c:pt idx="1170">
                  <c:v>-6.0299999999999998E-3</c:v>
                </c:pt>
                <c:pt idx="1171">
                  <c:v>-6.0299999999999998E-3</c:v>
                </c:pt>
                <c:pt idx="1172">
                  <c:v>-6.0299999999999998E-3</c:v>
                </c:pt>
                <c:pt idx="1173">
                  <c:v>-6.0299999999999998E-3</c:v>
                </c:pt>
                <c:pt idx="1174">
                  <c:v>-6.0299999999999998E-3</c:v>
                </c:pt>
                <c:pt idx="1175">
                  <c:v>-6.0299999999999998E-3</c:v>
                </c:pt>
                <c:pt idx="1176">
                  <c:v>-6.0299999999999998E-3</c:v>
                </c:pt>
                <c:pt idx="1177">
                  <c:v>-6.0299999999999998E-3</c:v>
                </c:pt>
                <c:pt idx="1178">
                  <c:v>-6.0299999999999998E-3</c:v>
                </c:pt>
                <c:pt idx="1179">
                  <c:v>-6.0299999999999998E-3</c:v>
                </c:pt>
                <c:pt idx="1180">
                  <c:v>-6.0299999999999998E-3</c:v>
                </c:pt>
                <c:pt idx="1181">
                  <c:v>-6.0299999999999998E-3</c:v>
                </c:pt>
                <c:pt idx="1182">
                  <c:v>-6.0299999999999998E-3</c:v>
                </c:pt>
                <c:pt idx="1183">
                  <c:v>-6.0299999999999998E-3</c:v>
                </c:pt>
                <c:pt idx="1184">
                  <c:v>-6.0299999999999998E-3</c:v>
                </c:pt>
                <c:pt idx="1185">
                  <c:v>-6.0800000000000003E-3</c:v>
                </c:pt>
                <c:pt idx="1186">
                  <c:v>-6.0800000000000003E-3</c:v>
                </c:pt>
                <c:pt idx="1187">
                  <c:v>-6.0800000000000003E-3</c:v>
                </c:pt>
                <c:pt idx="1188">
                  <c:v>-6.0800000000000003E-3</c:v>
                </c:pt>
                <c:pt idx="1189">
                  <c:v>-6.0800000000000003E-3</c:v>
                </c:pt>
                <c:pt idx="1190">
                  <c:v>-6.0800000000000003E-3</c:v>
                </c:pt>
                <c:pt idx="1191">
                  <c:v>-6.0800000000000003E-3</c:v>
                </c:pt>
                <c:pt idx="1192">
                  <c:v>-6.0800000000000003E-3</c:v>
                </c:pt>
                <c:pt idx="1193">
                  <c:v>-6.0800000000000003E-3</c:v>
                </c:pt>
                <c:pt idx="1194">
                  <c:v>-6.0800000000000003E-3</c:v>
                </c:pt>
                <c:pt idx="1195">
                  <c:v>-6.1399999999999996E-3</c:v>
                </c:pt>
                <c:pt idx="1196">
                  <c:v>-6.1399999999999996E-3</c:v>
                </c:pt>
                <c:pt idx="1197">
                  <c:v>-6.1399999999999996E-3</c:v>
                </c:pt>
                <c:pt idx="1198">
                  <c:v>-6.1399999999999996E-3</c:v>
                </c:pt>
                <c:pt idx="1199">
                  <c:v>-6.1399999999999996E-3</c:v>
                </c:pt>
                <c:pt idx="1200">
                  <c:v>-6.1399999999999996E-3</c:v>
                </c:pt>
                <c:pt idx="1201">
                  <c:v>-6.1399999999999996E-3</c:v>
                </c:pt>
                <c:pt idx="1202">
                  <c:v>-6.1399999999999996E-3</c:v>
                </c:pt>
                <c:pt idx="1203">
                  <c:v>-6.1900000000000002E-3</c:v>
                </c:pt>
                <c:pt idx="1204">
                  <c:v>-6.1900000000000002E-3</c:v>
                </c:pt>
                <c:pt idx="1205">
                  <c:v>-6.1900000000000002E-3</c:v>
                </c:pt>
                <c:pt idx="1206">
                  <c:v>-6.1900000000000002E-3</c:v>
                </c:pt>
                <c:pt idx="1207">
                  <c:v>-6.1900000000000002E-3</c:v>
                </c:pt>
                <c:pt idx="1208">
                  <c:v>-6.1900000000000002E-3</c:v>
                </c:pt>
                <c:pt idx="1209">
                  <c:v>-6.1900000000000002E-3</c:v>
                </c:pt>
                <c:pt idx="1210">
                  <c:v>-6.2500000000000003E-3</c:v>
                </c:pt>
                <c:pt idx="1211">
                  <c:v>-6.2500000000000003E-3</c:v>
                </c:pt>
                <c:pt idx="1212">
                  <c:v>-6.2500000000000003E-3</c:v>
                </c:pt>
                <c:pt idx="1213">
                  <c:v>-6.2500000000000003E-3</c:v>
                </c:pt>
                <c:pt idx="1214">
                  <c:v>-6.2500000000000003E-3</c:v>
                </c:pt>
                <c:pt idx="1215">
                  <c:v>-6.2500000000000003E-3</c:v>
                </c:pt>
                <c:pt idx="1216">
                  <c:v>-6.2500000000000003E-3</c:v>
                </c:pt>
                <c:pt idx="1217">
                  <c:v>-6.3E-3</c:v>
                </c:pt>
                <c:pt idx="1218">
                  <c:v>-6.3E-3</c:v>
                </c:pt>
                <c:pt idx="1219">
                  <c:v>-6.3E-3</c:v>
                </c:pt>
                <c:pt idx="1220">
                  <c:v>-6.3E-3</c:v>
                </c:pt>
                <c:pt idx="1221">
                  <c:v>-6.3E-3</c:v>
                </c:pt>
                <c:pt idx="1222">
                  <c:v>-6.3600000000000002E-3</c:v>
                </c:pt>
                <c:pt idx="1223">
                  <c:v>-6.3600000000000002E-3</c:v>
                </c:pt>
                <c:pt idx="1224">
                  <c:v>-6.3600000000000002E-3</c:v>
                </c:pt>
                <c:pt idx="1225">
                  <c:v>-6.3600000000000002E-3</c:v>
                </c:pt>
                <c:pt idx="1226">
                  <c:v>-6.3600000000000002E-3</c:v>
                </c:pt>
                <c:pt idx="1227">
                  <c:v>-6.3600000000000002E-3</c:v>
                </c:pt>
                <c:pt idx="1228">
                  <c:v>-6.4099999999999999E-3</c:v>
                </c:pt>
                <c:pt idx="1229">
                  <c:v>-6.4099999999999999E-3</c:v>
                </c:pt>
                <c:pt idx="1230">
                  <c:v>-6.4099999999999999E-3</c:v>
                </c:pt>
                <c:pt idx="1231">
                  <c:v>-6.4099999999999999E-3</c:v>
                </c:pt>
                <c:pt idx="1232">
                  <c:v>-6.4099999999999999E-3</c:v>
                </c:pt>
                <c:pt idx="1233">
                  <c:v>-6.4099999999999999E-3</c:v>
                </c:pt>
                <c:pt idx="1234">
                  <c:v>-6.4700000000000001E-3</c:v>
                </c:pt>
                <c:pt idx="1235">
                  <c:v>-6.4700000000000001E-3</c:v>
                </c:pt>
                <c:pt idx="1236">
                  <c:v>-6.4700000000000001E-3</c:v>
                </c:pt>
                <c:pt idx="1237">
                  <c:v>-6.4700000000000001E-3</c:v>
                </c:pt>
                <c:pt idx="1238">
                  <c:v>-6.4700000000000001E-3</c:v>
                </c:pt>
                <c:pt idx="1239">
                  <c:v>-6.5199999999999998E-3</c:v>
                </c:pt>
                <c:pt idx="1240">
                  <c:v>-6.5199999999999998E-3</c:v>
                </c:pt>
                <c:pt idx="1241">
                  <c:v>-6.5199999999999998E-3</c:v>
                </c:pt>
                <c:pt idx="1242">
                  <c:v>-6.5199999999999998E-3</c:v>
                </c:pt>
                <c:pt idx="1243">
                  <c:v>-6.5199999999999998E-3</c:v>
                </c:pt>
                <c:pt idx="1244">
                  <c:v>-6.5799999999999999E-3</c:v>
                </c:pt>
                <c:pt idx="1245">
                  <c:v>-6.5799999999999999E-3</c:v>
                </c:pt>
                <c:pt idx="1246">
                  <c:v>-6.5799999999999999E-3</c:v>
                </c:pt>
                <c:pt idx="1247">
                  <c:v>-6.5799999999999999E-3</c:v>
                </c:pt>
                <c:pt idx="1248">
                  <c:v>-6.5799999999999999E-3</c:v>
                </c:pt>
                <c:pt idx="1249">
                  <c:v>-6.5799999999999999E-3</c:v>
                </c:pt>
                <c:pt idx="1250">
                  <c:v>-6.6299999999999996E-3</c:v>
                </c:pt>
                <c:pt idx="1251">
                  <c:v>-6.6299999999999996E-3</c:v>
                </c:pt>
                <c:pt idx="1252">
                  <c:v>-6.6299999999999996E-3</c:v>
                </c:pt>
                <c:pt idx="1253">
                  <c:v>-6.6299999999999996E-3</c:v>
                </c:pt>
                <c:pt idx="1254">
                  <c:v>-6.6299999999999996E-3</c:v>
                </c:pt>
                <c:pt idx="1255">
                  <c:v>-6.6800000000000002E-3</c:v>
                </c:pt>
                <c:pt idx="1256">
                  <c:v>-6.6800000000000002E-3</c:v>
                </c:pt>
                <c:pt idx="1257">
                  <c:v>-6.6800000000000002E-3</c:v>
                </c:pt>
                <c:pt idx="1258">
                  <c:v>-6.6800000000000002E-3</c:v>
                </c:pt>
                <c:pt idx="1259">
                  <c:v>-6.6800000000000002E-3</c:v>
                </c:pt>
                <c:pt idx="1260">
                  <c:v>-6.7400000000000003E-3</c:v>
                </c:pt>
                <c:pt idx="1261">
                  <c:v>-6.7400000000000003E-3</c:v>
                </c:pt>
                <c:pt idx="1262">
                  <c:v>-6.7400000000000003E-3</c:v>
                </c:pt>
                <c:pt idx="1263">
                  <c:v>-6.7400000000000003E-3</c:v>
                </c:pt>
                <c:pt idx="1264">
                  <c:v>-6.7400000000000003E-3</c:v>
                </c:pt>
                <c:pt idx="1265">
                  <c:v>-6.7400000000000003E-3</c:v>
                </c:pt>
                <c:pt idx="1266">
                  <c:v>-6.79E-3</c:v>
                </c:pt>
                <c:pt idx="1267">
                  <c:v>-6.79E-3</c:v>
                </c:pt>
                <c:pt idx="1268">
                  <c:v>-6.79E-3</c:v>
                </c:pt>
                <c:pt idx="1269">
                  <c:v>-6.79E-3</c:v>
                </c:pt>
                <c:pt idx="1270">
                  <c:v>-6.79E-3</c:v>
                </c:pt>
                <c:pt idx="1271">
                  <c:v>-6.79E-3</c:v>
                </c:pt>
                <c:pt idx="1272">
                  <c:v>-6.8500000000000002E-3</c:v>
                </c:pt>
                <c:pt idx="1273">
                  <c:v>-6.8500000000000002E-3</c:v>
                </c:pt>
                <c:pt idx="1274">
                  <c:v>-6.8500000000000002E-3</c:v>
                </c:pt>
                <c:pt idx="1275">
                  <c:v>-6.8500000000000002E-3</c:v>
                </c:pt>
                <c:pt idx="1276">
                  <c:v>-6.8500000000000002E-3</c:v>
                </c:pt>
                <c:pt idx="1277">
                  <c:v>-6.8500000000000002E-3</c:v>
                </c:pt>
                <c:pt idx="1278">
                  <c:v>-6.8999999999999999E-3</c:v>
                </c:pt>
                <c:pt idx="1279">
                  <c:v>-6.8999999999999999E-3</c:v>
                </c:pt>
                <c:pt idx="1280">
                  <c:v>-6.8999999999999999E-3</c:v>
                </c:pt>
                <c:pt idx="1281">
                  <c:v>-6.8999999999999999E-3</c:v>
                </c:pt>
                <c:pt idx="1282">
                  <c:v>-6.8999999999999999E-3</c:v>
                </c:pt>
                <c:pt idx="1283">
                  <c:v>-6.8999999999999999E-3</c:v>
                </c:pt>
                <c:pt idx="1284">
                  <c:v>-6.8999999999999999E-3</c:v>
                </c:pt>
                <c:pt idx="1285">
                  <c:v>-6.96E-3</c:v>
                </c:pt>
                <c:pt idx="1286">
                  <c:v>-6.96E-3</c:v>
                </c:pt>
                <c:pt idx="1287">
                  <c:v>-6.96E-3</c:v>
                </c:pt>
                <c:pt idx="1288">
                  <c:v>-6.96E-3</c:v>
                </c:pt>
                <c:pt idx="1289">
                  <c:v>-6.96E-3</c:v>
                </c:pt>
                <c:pt idx="1290">
                  <c:v>-6.96E-3</c:v>
                </c:pt>
                <c:pt idx="1291">
                  <c:v>-6.96E-3</c:v>
                </c:pt>
                <c:pt idx="1292">
                  <c:v>-6.96E-3</c:v>
                </c:pt>
                <c:pt idx="1293">
                  <c:v>-6.96E-3</c:v>
                </c:pt>
                <c:pt idx="1294">
                  <c:v>-7.0099999999999997E-3</c:v>
                </c:pt>
                <c:pt idx="1295">
                  <c:v>-7.0099999999999997E-3</c:v>
                </c:pt>
                <c:pt idx="1296">
                  <c:v>-7.0099999999999997E-3</c:v>
                </c:pt>
                <c:pt idx="1297">
                  <c:v>-7.0099999999999997E-3</c:v>
                </c:pt>
                <c:pt idx="1298">
                  <c:v>-7.0099999999999997E-3</c:v>
                </c:pt>
                <c:pt idx="1299">
                  <c:v>-7.0099999999999997E-3</c:v>
                </c:pt>
                <c:pt idx="1300">
                  <c:v>-7.0099999999999997E-3</c:v>
                </c:pt>
                <c:pt idx="1301">
                  <c:v>-7.0099999999999997E-3</c:v>
                </c:pt>
                <c:pt idx="1302">
                  <c:v>-7.0099999999999997E-3</c:v>
                </c:pt>
                <c:pt idx="1303">
                  <c:v>-7.0099999999999997E-3</c:v>
                </c:pt>
                <c:pt idx="1304">
                  <c:v>-7.0099999999999997E-3</c:v>
                </c:pt>
                <c:pt idx="1305">
                  <c:v>-7.0099999999999997E-3</c:v>
                </c:pt>
                <c:pt idx="1306">
                  <c:v>-7.0699999999999999E-3</c:v>
                </c:pt>
                <c:pt idx="1307">
                  <c:v>-7.0699999999999999E-3</c:v>
                </c:pt>
                <c:pt idx="1308">
                  <c:v>-7.0699999999999999E-3</c:v>
                </c:pt>
                <c:pt idx="1309">
                  <c:v>-7.0699999999999999E-3</c:v>
                </c:pt>
                <c:pt idx="1310">
                  <c:v>-7.0699999999999999E-3</c:v>
                </c:pt>
                <c:pt idx="1311">
                  <c:v>-7.0699999999999999E-3</c:v>
                </c:pt>
                <c:pt idx="1312">
                  <c:v>-7.0699999999999999E-3</c:v>
                </c:pt>
                <c:pt idx="1313">
                  <c:v>-7.0699999999999999E-3</c:v>
                </c:pt>
                <c:pt idx="1314">
                  <c:v>-7.0699999999999999E-3</c:v>
                </c:pt>
                <c:pt idx="1315">
                  <c:v>-7.0699999999999999E-3</c:v>
                </c:pt>
                <c:pt idx="1316">
                  <c:v>-7.0699999999999999E-3</c:v>
                </c:pt>
                <c:pt idx="1317">
                  <c:v>-7.0699999999999999E-3</c:v>
                </c:pt>
                <c:pt idx="1318">
                  <c:v>-7.0699999999999999E-3</c:v>
                </c:pt>
                <c:pt idx="1319">
                  <c:v>-7.0699999999999999E-3</c:v>
                </c:pt>
                <c:pt idx="1320">
                  <c:v>-7.0699999999999999E-3</c:v>
                </c:pt>
                <c:pt idx="1321">
                  <c:v>-7.0699999999999999E-3</c:v>
                </c:pt>
                <c:pt idx="1322">
                  <c:v>-7.0699999999999999E-3</c:v>
                </c:pt>
                <c:pt idx="1323">
                  <c:v>-7.0699999999999999E-3</c:v>
                </c:pt>
                <c:pt idx="1324">
                  <c:v>-7.0699999999999999E-3</c:v>
                </c:pt>
                <c:pt idx="1325">
                  <c:v>-7.0699999999999999E-3</c:v>
                </c:pt>
                <c:pt idx="1326">
                  <c:v>-7.0699999999999999E-3</c:v>
                </c:pt>
                <c:pt idx="1327">
                  <c:v>-7.0699999999999999E-3</c:v>
                </c:pt>
                <c:pt idx="1328">
                  <c:v>-7.0699999999999999E-3</c:v>
                </c:pt>
                <c:pt idx="1329">
                  <c:v>-7.0699999999999999E-3</c:v>
                </c:pt>
                <c:pt idx="1330">
                  <c:v>-7.0699999999999999E-3</c:v>
                </c:pt>
                <c:pt idx="1331">
                  <c:v>-7.0699999999999999E-3</c:v>
                </c:pt>
                <c:pt idx="1332">
                  <c:v>-7.0699999999999999E-3</c:v>
                </c:pt>
                <c:pt idx="1333">
                  <c:v>-7.0699999999999999E-3</c:v>
                </c:pt>
                <c:pt idx="1334">
                  <c:v>-7.0699999999999999E-3</c:v>
                </c:pt>
                <c:pt idx="1335">
                  <c:v>-7.0699999999999999E-3</c:v>
                </c:pt>
                <c:pt idx="1336">
                  <c:v>-7.0699999999999999E-3</c:v>
                </c:pt>
                <c:pt idx="1337">
                  <c:v>-7.0699999999999999E-3</c:v>
                </c:pt>
                <c:pt idx="1338">
                  <c:v>-7.0699999999999999E-3</c:v>
                </c:pt>
                <c:pt idx="1339">
                  <c:v>-7.0699999999999999E-3</c:v>
                </c:pt>
                <c:pt idx="1340">
                  <c:v>-7.0699999999999999E-3</c:v>
                </c:pt>
                <c:pt idx="1341">
                  <c:v>-7.0699999999999999E-3</c:v>
                </c:pt>
                <c:pt idx="1342">
                  <c:v>-7.0699999999999999E-3</c:v>
                </c:pt>
                <c:pt idx="1343">
                  <c:v>-7.0699999999999999E-3</c:v>
                </c:pt>
                <c:pt idx="1344">
                  <c:v>-7.0699999999999999E-3</c:v>
                </c:pt>
                <c:pt idx="1345">
                  <c:v>-7.0699999999999999E-3</c:v>
                </c:pt>
                <c:pt idx="1346">
                  <c:v>-7.0699999999999999E-3</c:v>
                </c:pt>
                <c:pt idx="1347">
                  <c:v>-7.0699999999999999E-3</c:v>
                </c:pt>
                <c:pt idx="1348">
                  <c:v>-7.0699999999999999E-3</c:v>
                </c:pt>
                <c:pt idx="1349">
                  <c:v>-7.0699999999999999E-3</c:v>
                </c:pt>
                <c:pt idx="1350">
                  <c:v>-7.0699999999999999E-3</c:v>
                </c:pt>
                <c:pt idx="1351">
                  <c:v>-7.0699999999999999E-3</c:v>
                </c:pt>
                <c:pt idx="1352">
                  <c:v>-7.0699999999999999E-3</c:v>
                </c:pt>
                <c:pt idx="1353">
                  <c:v>-7.0699999999999999E-3</c:v>
                </c:pt>
                <c:pt idx="1354">
                  <c:v>-7.0699999999999999E-3</c:v>
                </c:pt>
                <c:pt idx="1355">
                  <c:v>-7.0699999999999999E-3</c:v>
                </c:pt>
                <c:pt idx="1356">
                  <c:v>-7.0699999999999999E-3</c:v>
                </c:pt>
                <c:pt idx="1357">
                  <c:v>-7.0699999999999999E-3</c:v>
                </c:pt>
                <c:pt idx="1358">
                  <c:v>-7.0699999999999999E-3</c:v>
                </c:pt>
                <c:pt idx="1359">
                  <c:v>-7.0699999999999999E-3</c:v>
                </c:pt>
                <c:pt idx="1360">
                  <c:v>-7.0699999999999999E-3</c:v>
                </c:pt>
                <c:pt idx="1361">
                  <c:v>-7.0699999999999999E-3</c:v>
                </c:pt>
                <c:pt idx="1362">
                  <c:v>-7.0699999999999999E-3</c:v>
                </c:pt>
                <c:pt idx="1363">
                  <c:v>-7.0699999999999999E-3</c:v>
                </c:pt>
                <c:pt idx="1364">
                  <c:v>-7.0699999999999999E-3</c:v>
                </c:pt>
                <c:pt idx="1365">
                  <c:v>-7.0699999999999999E-3</c:v>
                </c:pt>
                <c:pt idx="1366">
                  <c:v>-7.0699999999999999E-3</c:v>
                </c:pt>
                <c:pt idx="1367">
                  <c:v>-7.0699999999999999E-3</c:v>
                </c:pt>
                <c:pt idx="1368">
                  <c:v>-7.0699999999999999E-3</c:v>
                </c:pt>
                <c:pt idx="1369">
                  <c:v>-7.0699999999999999E-3</c:v>
                </c:pt>
                <c:pt idx="1370">
                  <c:v>-7.0699999999999999E-3</c:v>
                </c:pt>
                <c:pt idx="1371">
                  <c:v>-7.0699999999999999E-3</c:v>
                </c:pt>
                <c:pt idx="1372">
                  <c:v>-7.0699999999999999E-3</c:v>
                </c:pt>
                <c:pt idx="1373">
                  <c:v>-7.0699999999999999E-3</c:v>
                </c:pt>
                <c:pt idx="1374">
                  <c:v>-7.0699999999999999E-3</c:v>
                </c:pt>
                <c:pt idx="1375">
                  <c:v>-7.0699999999999999E-3</c:v>
                </c:pt>
                <c:pt idx="1376">
                  <c:v>-7.0699999999999999E-3</c:v>
                </c:pt>
                <c:pt idx="1377">
                  <c:v>-7.0699999999999999E-3</c:v>
                </c:pt>
                <c:pt idx="1378">
                  <c:v>-7.0699999999999999E-3</c:v>
                </c:pt>
                <c:pt idx="1379">
                  <c:v>-7.0699999999999999E-3</c:v>
                </c:pt>
                <c:pt idx="1380">
                  <c:v>-7.0699999999999999E-3</c:v>
                </c:pt>
                <c:pt idx="1381">
                  <c:v>-7.0699999999999999E-3</c:v>
                </c:pt>
                <c:pt idx="1382">
                  <c:v>-7.0699999999999999E-3</c:v>
                </c:pt>
                <c:pt idx="1383">
                  <c:v>-7.0699999999999999E-3</c:v>
                </c:pt>
                <c:pt idx="1384">
                  <c:v>-7.0699999999999999E-3</c:v>
                </c:pt>
                <c:pt idx="1385">
                  <c:v>-7.0699999999999999E-3</c:v>
                </c:pt>
                <c:pt idx="1386">
                  <c:v>-7.0699999999999999E-3</c:v>
                </c:pt>
                <c:pt idx="1387">
                  <c:v>-7.0699999999999999E-3</c:v>
                </c:pt>
                <c:pt idx="1388">
                  <c:v>-7.0699999999999999E-3</c:v>
                </c:pt>
                <c:pt idx="1389">
                  <c:v>-7.0699999999999999E-3</c:v>
                </c:pt>
                <c:pt idx="1390">
                  <c:v>-7.0699999999999999E-3</c:v>
                </c:pt>
                <c:pt idx="1391">
                  <c:v>-7.0699999999999999E-3</c:v>
                </c:pt>
                <c:pt idx="1392">
                  <c:v>-7.0699999999999999E-3</c:v>
                </c:pt>
                <c:pt idx="1393">
                  <c:v>-7.0699999999999999E-3</c:v>
                </c:pt>
                <c:pt idx="1394">
                  <c:v>-7.0699999999999999E-3</c:v>
                </c:pt>
                <c:pt idx="1395">
                  <c:v>-7.0699999999999999E-3</c:v>
                </c:pt>
                <c:pt idx="1396">
                  <c:v>-7.0699999999999999E-3</c:v>
                </c:pt>
                <c:pt idx="1397">
                  <c:v>-7.0699999999999999E-3</c:v>
                </c:pt>
                <c:pt idx="1398">
                  <c:v>-7.0699999999999999E-3</c:v>
                </c:pt>
                <c:pt idx="1399">
                  <c:v>-7.0699999999999999E-3</c:v>
                </c:pt>
                <c:pt idx="1400">
                  <c:v>-7.0699999999999999E-3</c:v>
                </c:pt>
                <c:pt idx="1401">
                  <c:v>-7.0699999999999999E-3</c:v>
                </c:pt>
                <c:pt idx="1402">
                  <c:v>-7.0699999999999999E-3</c:v>
                </c:pt>
                <c:pt idx="1403">
                  <c:v>-7.0699999999999999E-3</c:v>
                </c:pt>
                <c:pt idx="1404">
                  <c:v>-7.0699999999999999E-3</c:v>
                </c:pt>
                <c:pt idx="1405">
                  <c:v>-7.1199999999999996E-3</c:v>
                </c:pt>
                <c:pt idx="1406">
                  <c:v>-7.1199999999999996E-3</c:v>
                </c:pt>
                <c:pt idx="1407">
                  <c:v>-7.1199999999999996E-3</c:v>
                </c:pt>
                <c:pt idx="1408">
                  <c:v>-7.1199999999999996E-3</c:v>
                </c:pt>
                <c:pt idx="1409">
                  <c:v>-7.1199999999999996E-3</c:v>
                </c:pt>
                <c:pt idx="1410">
                  <c:v>-7.1199999999999996E-3</c:v>
                </c:pt>
                <c:pt idx="1411">
                  <c:v>-7.1199999999999996E-3</c:v>
                </c:pt>
                <c:pt idx="1412">
                  <c:v>-7.1199999999999996E-3</c:v>
                </c:pt>
                <c:pt idx="1413">
                  <c:v>-7.1199999999999996E-3</c:v>
                </c:pt>
                <c:pt idx="1414">
                  <c:v>-7.1199999999999996E-3</c:v>
                </c:pt>
                <c:pt idx="1415">
                  <c:v>-7.1199999999999996E-3</c:v>
                </c:pt>
                <c:pt idx="1416">
                  <c:v>-7.1199999999999996E-3</c:v>
                </c:pt>
                <c:pt idx="1417">
                  <c:v>-7.1199999999999996E-3</c:v>
                </c:pt>
                <c:pt idx="1418">
                  <c:v>-7.1199999999999996E-3</c:v>
                </c:pt>
                <c:pt idx="1419">
                  <c:v>-7.1199999999999996E-3</c:v>
                </c:pt>
                <c:pt idx="1420">
                  <c:v>-7.1199999999999996E-3</c:v>
                </c:pt>
                <c:pt idx="1421">
                  <c:v>-7.1199999999999996E-3</c:v>
                </c:pt>
                <c:pt idx="1422">
                  <c:v>-7.1199999999999996E-3</c:v>
                </c:pt>
                <c:pt idx="1423">
                  <c:v>-7.1199999999999996E-3</c:v>
                </c:pt>
                <c:pt idx="1424">
                  <c:v>-7.1199999999999996E-3</c:v>
                </c:pt>
                <c:pt idx="1425">
                  <c:v>-7.1199999999999996E-3</c:v>
                </c:pt>
                <c:pt idx="1426">
                  <c:v>-7.1700000000000002E-3</c:v>
                </c:pt>
                <c:pt idx="1427">
                  <c:v>-7.1700000000000002E-3</c:v>
                </c:pt>
                <c:pt idx="1428">
                  <c:v>-7.1700000000000002E-3</c:v>
                </c:pt>
                <c:pt idx="1429">
                  <c:v>-7.1700000000000002E-3</c:v>
                </c:pt>
                <c:pt idx="1430">
                  <c:v>-7.1700000000000002E-3</c:v>
                </c:pt>
                <c:pt idx="1431">
                  <c:v>-7.1700000000000002E-3</c:v>
                </c:pt>
                <c:pt idx="1432">
                  <c:v>-7.1700000000000002E-3</c:v>
                </c:pt>
                <c:pt idx="1433">
                  <c:v>-7.1700000000000002E-3</c:v>
                </c:pt>
                <c:pt idx="1434">
                  <c:v>-7.1700000000000002E-3</c:v>
                </c:pt>
                <c:pt idx="1435">
                  <c:v>-7.1700000000000002E-3</c:v>
                </c:pt>
                <c:pt idx="1436">
                  <c:v>-7.1700000000000002E-3</c:v>
                </c:pt>
                <c:pt idx="1437">
                  <c:v>-7.1700000000000002E-3</c:v>
                </c:pt>
                <c:pt idx="1438">
                  <c:v>-7.1700000000000002E-3</c:v>
                </c:pt>
                <c:pt idx="1439">
                  <c:v>-7.1700000000000002E-3</c:v>
                </c:pt>
                <c:pt idx="1440">
                  <c:v>-7.1700000000000002E-3</c:v>
                </c:pt>
                <c:pt idx="1441">
                  <c:v>-7.1700000000000002E-3</c:v>
                </c:pt>
                <c:pt idx="1442">
                  <c:v>-7.1700000000000002E-3</c:v>
                </c:pt>
                <c:pt idx="1443">
                  <c:v>-7.1700000000000002E-3</c:v>
                </c:pt>
                <c:pt idx="1444">
                  <c:v>-7.1700000000000002E-3</c:v>
                </c:pt>
                <c:pt idx="1445">
                  <c:v>-7.1700000000000002E-3</c:v>
                </c:pt>
                <c:pt idx="1446">
                  <c:v>-7.1700000000000002E-3</c:v>
                </c:pt>
                <c:pt idx="1447">
                  <c:v>-7.1700000000000002E-3</c:v>
                </c:pt>
                <c:pt idx="1448">
                  <c:v>-7.1700000000000002E-3</c:v>
                </c:pt>
                <c:pt idx="1449">
                  <c:v>-7.1700000000000002E-3</c:v>
                </c:pt>
                <c:pt idx="1450">
                  <c:v>-7.1700000000000002E-3</c:v>
                </c:pt>
                <c:pt idx="1451">
                  <c:v>-7.1700000000000002E-3</c:v>
                </c:pt>
                <c:pt idx="1452">
                  <c:v>-7.1700000000000002E-3</c:v>
                </c:pt>
                <c:pt idx="1453">
                  <c:v>-7.1700000000000002E-3</c:v>
                </c:pt>
                <c:pt idx="1454">
                  <c:v>-7.1700000000000002E-3</c:v>
                </c:pt>
                <c:pt idx="1455">
                  <c:v>-7.1700000000000002E-3</c:v>
                </c:pt>
                <c:pt idx="1456">
                  <c:v>-7.1700000000000002E-3</c:v>
                </c:pt>
                <c:pt idx="1457">
                  <c:v>-7.1700000000000002E-3</c:v>
                </c:pt>
                <c:pt idx="1458">
                  <c:v>-7.1700000000000002E-3</c:v>
                </c:pt>
                <c:pt idx="1459">
                  <c:v>-7.1700000000000002E-3</c:v>
                </c:pt>
                <c:pt idx="1460">
                  <c:v>-7.1700000000000002E-3</c:v>
                </c:pt>
                <c:pt idx="1461">
                  <c:v>-7.1700000000000002E-3</c:v>
                </c:pt>
                <c:pt idx="1462">
                  <c:v>-7.1700000000000002E-3</c:v>
                </c:pt>
                <c:pt idx="1463">
                  <c:v>-7.1700000000000002E-3</c:v>
                </c:pt>
                <c:pt idx="1464">
                  <c:v>-7.1700000000000002E-3</c:v>
                </c:pt>
                <c:pt idx="1465">
                  <c:v>-7.1700000000000002E-3</c:v>
                </c:pt>
                <c:pt idx="1466">
                  <c:v>-7.1700000000000002E-3</c:v>
                </c:pt>
                <c:pt idx="1467">
                  <c:v>-7.1700000000000002E-3</c:v>
                </c:pt>
                <c:pt idx="1468">
                  <c:v>-7.1700000000000002E-3</c:v>
                </c:pt>
                <c:pt idx="1469">
                  <c:v>-7.1700000000000002E-3</c:v>
                </c:pt>
                <c:pt idx="1470">
                  <c:v>-7.1700000000000002E-3</c:v>
                </c:pt>
                <c:pt idx="1471">
                  <c:v>-7.1199999999999996E-3</c:v>
                </c:pt>
                <c:pt idx="1472">
                  <c:v>-7.1199999999999996E-3</c:v>
                </c:pt>
                <c:pt idx="1473">
                  <c:v>-7.1199999999999996E-3</c:v>
                </c:pt>
                <c:pt idx="1474">
                  <c:v>-7.1199999999999996E-3</c:v>
                </c:pt>
                <c:pt idx="1475">
                  <c:v>-7.1199999999999996E-3</c:v>
                </c:pt>
                <c:pt idx="1476">
                  <c:v>-7.1199999999999996E-3</c:v>
                </c:pt>
                <c:pt idx="1477">
                  <c:v>-7.1199999999999996E-3</c:v>
                </c:pt>
                <c:pt idx="1478">
                  <c:v>-7.1199999999999996E-3</c:v>
                </c:pt>
                <c:pt idx="1479">
                  <c:v>-7.1199999999999996E-3</c:v>
                </c:pt>
                <c:pt idx="1480">
                  <c:v>-7.1199999999999996E-3</c:v>
                </c:pt>
                <c:pt idx="1481">
                  <c:v>-7.1199999999999996E-3</c:v>
                </c:pt>
                <c:pt idx="1482">
                  <c:v>-7.1199999999999996E-3</c:v>
                </c:pt>
                <c:pt idx="1483">
                  <c:v>-7.1199999999999996E-3</c:v>
                </c:pt>
                <c:pt idx="1484">
                  <c:v>-7.0699999999999999E-3</c:v>
                </c:pt>
                <c:pt idx="1485">
                  <c:v>-7.0699999999999999E-3</c:v>
                </c:pt>
                <c:pt idx="1486">
                  <c:v>-7.0699999999999999E-3</c:v>
                </c:pt>
                <c:pt idx="1487">
                  <c:v>-7.0699999999999999E-3</c:v>
                </c:pt>
                <c:pt idx="1488">
                  <c:v>-7.0699999999999999E-3</c:v>
                </c:pt>
                <c:pt idx="1489">
                  <c:v>-7.0699999999999999E-3</c:v>
                </c:pt>
                <c:pt idx="1490">
                  <c:v>-7.0699999999999999E-3</c:v>
                </c:pt>
                <c:pt idx="1491">
                  <c:v>-7.0699999999999999E-3</c:v>
                </c:pt>
                <c:pt idx="1492">
                  <c:v>-7.0699999999999999E-3</c:v>
                </c:pt>
                <c:pt idx="1493">
                  <c:v>-7.0099999999999997E-3</c:v>
                </c:pt>
                <c:pt idx="1494">
                  <c:v>-7.0099999999999997E-3</c:v>
                </c:pt>
                <c:pt idx="1495">
                  <c:v>-7.0099999999999997E-3</c:v>
                </c:pt>
                <c:pt idx="1496">
                  <c:v>-7.0099999999999997E-3</c:v>
                </c:pt>
                <c:pt idx="1497">
                  <c:v>-7.0099999999999997E-3</c:v>
                </c:pt>
                <c:pt idx="1498">
                  <c:v>-7.0099999999999997E-3</c:v>
                </c:pt>
                <c:pt idx="1499">
                  <c:v>-7.0099999999999997E-3</c:v>
                </c:pt>
                <c:pt idx="1500">
                  <c:v>-7.0099999999999997E-3</c:v>
                </c:pt>
                <c:pt idx="1501">
                  <c:v>-6.96E-3</c:v>
                </c:pt>
                <c:pt idx="1502">
                  <c:v>-6.96E-3</c:v>
                </c:pt>
                <c:pt idx="1503">
                  <c:v>-6.96E-3</c:v>
                </c:pt>
                <c:pt idx="1504">
                  <c:v>-6.96E-3</c:v>
                </c:pt>
                <c:pt idx="1505">
                  <c:v>-6.96E-3</c:v>
                </c:pt>
                <c:pt idx="1506">
                  <c:v>-6.96E-3</c:v>
                </c:pt>
                <c:pt idx="1507">
                  <c:v>-6.96E-3</c:v>
                </c:pt>
                <c:pt idx="1508">
                  <c:v>-6.8999999999999999E-3</c:v>
                </c:pt>
                <c:pt idx="1509">
                  <c:v>-6.8999999999999999E-3</c:v>
                </c:pt>
                <c:pt idx="1510">
                  <c:v>-6.8999999999999999E-3</c:v>
                </c:pt>
                <c:pt idx="1511">
                  <c:v>-6.8999999999999999E-3</c:v>
                </c:pt>
                <c:pt idx="1512">
                  <c:v>-6.8999999999999999E-3</c:v>
                </c:pt>
                <c:pt idx="1513">
                  <c:v>-6.8999999999999999E-3</c:v>
                </c:pt>
                <c:pt idx="1514">
                  <c:v>-6.8999999999999999E-3</c:v>
                </c:pt>
                <c:pt idx="1515">
                  <c:v>-6.8500000000000002E-3</c:v>
                </c:pt>
                <c:pt idx="1516">
                  <c:v>-6.8500000000000002E-3</c:v>
                </c:pt>
                <c:pt idx="1517">
                  <c:v>-6.8500000000000002E-3</c:v>
                </c:pt>
                <c:pt idx="1518">
                  <c:v>-6.8500000000000002E-3</c:v>
                </c:pt>
                <c:pt idx="1519">
                  <c:v>-6.8500000000000002E-3</c:v>
                </c:pt>
                <c:pt idx="1520">
                  <c:v>-6.8500000000000002E-3</c:v>
                </c:pt>
                <c:pt idx="1521">
                  <c:v>-6.8500000000000002E-3</c:v>
                </c:pt>
                <c:pt idx="1522">
                  <c:v>-6.8500000000000002E-3</c:v>
                </c:pt>
                <c:pt idx="1523">
                  <c:v>-6.79E-3</c:v>
                </c:pt>
                <c:pt idx="1524">
                  <c:v>-6.79E-3</c:v>
                </c:pt>
                <c:pt idx="1525">
                  <c:v>-6.79E-3</c:v>
                </c:pt>
                <c:pt idx="1526">
                  <c:v>-6.79E-3</c:v>
                </c:pt>
                <c:pt idx="1527">
                  <c:v>-6.79E-3</c:v>
                </c:pt>
                <c:pt idx="1528">
                  <c:v>-6.79E-3</c:v>
                </c:pt>
                <c:pt idx="1529">
                  <c:v>-6.79E-3</c:v>
                </c:pt>
                <c:pt idx="1530">
                  <c:v>-6.7400000000000003E-3</c:v>
                </c:pt>
                <c:pt idx="1531">
                  <c:v>-6.7400000000000003E-3</c:v>
                </c:pt>
                <c:pt idx="1532">
                  <c:v>-6.7400000000000003E-3</c:v>
                </c:pt>
                <c:pt idx="1533">
                  <c:v>-6.7400000000000003E-3</c:v>
                </c:pt>
                <c:pt idx="1534">
                  <c:v>-6.7400000000000003E-3</c:v>
                </c:pt>
                <c:pt idx="1535">
                  <c:v>-6.7400000000000003E-3</c:v>
                </c:pt>
                <c:pt idx="1536">
                  <c:v>-6.7400000000000003E-3</c:v>
                </c:pt>
                <c:pt idx="1537">
                  <c:v>-6.7400000000000003E-3</c:v>
                </c:pt>
                <c:pt idx="1538">
                  <c:v>-6.6800000000000002E-3</c:v>
                </c:pt>
                <c:pt idx="1539">
                  <c:v>-6.6800000000000002E-3</c:v>
                </c:pt>
                <c:pt idx="1540">
                  <c:v>-6.6800000000000002E-3</c:v>
                </c:pt>
                <c:pt idx="1541">
                  <c:v>-6.6800000000000002E-3</c:v>
                </c:pt>
                <c:pt idx="1542">
                  <c:v>-6.6800000000000002E-3</c:v>
                </c:pt>
                <c:pt idx="1543">
                  <c:v>-6.6800000000000002E-3</c:v>
                </c:pt>
                <c:pt idx="1544">
                  <c:v>-6.6800000000000002E-3</c:v>
                </c:pt>
                <c:pt idx="1545">
                  <c:v>-6.6800000000000002E-3</c:v>
                </c:pt>
                <c:pt idx="1546">
                  <c:v>-6.6800000000000002E-3</c:v>
                </c:pt>
                <c:pt idx="1547">
                  <c:v>-6.6299999999999996E-3</c:v>
                </c:pt>
                <c:pt idx="1548">
                  <c:v>-6.6299999999999996E-3</c:v>
                </c:pt>
                <c:pt idx="1549">
                  <c:v>-6.6299999999999996E-3</c:v>
                </c:pt>
                <c:pt idx="1550">
                  <c:v>-6.6299999999999996E-3</c:v>
                </c:pt>
                <c:pt idx="1551">
                  <c:v>-6.6299999999999996E-3</c:v>
                </c:pt>
                <c:pt idx="1552">
                  <c:v>-6.6299999999999996E-3</c:v>
                </c:pt>
                <c:pt idx="1553">
                  <c:v>-6.6299999999999996E-3</c:v>
                </c:pt>
                <c:pt idx="1554">
                  <c:v>-6.6299999999999996E-3</c:v>
                </c:pt>
                <c:pt idx="1555">
                  <c:v>-6.6299999999999996E-3</c:v>
                </c:pt>
                <c:pt idx="1556">
                  <c:v>-6.6299999999999996E-3</c:v>
                </c:pt>
                <c:pt idx="1557">
                  <c:v>-6.6299999999999996E-3</c:v>
                </c:pt>
                <c:pt idx="1558">
                  <c:v>-6.5799999999999999E-3</c:v>
                </c:pt>
                <c:pt idx="1559">
                  <c:v>-6.5799999999999999E-3</c:v>
                </c:pt>
                <c:pt idx="1560">
                  <c:v>-6.5799999999999999E-3</c:v>
                </c:pt>
                <c:pt idx="1561">
                  <c:v>-6.5799999999999999E-3</c:v>
                </c:pt>
                <c:pt idx="1562">
                  <c:v>-6.5799999999999999E-3</c:v>
                </c:pt>
                <c:pt idx="1563">
                  <c:v>-6.5799999999999999E-3</c:v>
                </c:pt>
                <c:pt idx="1564">
                  <c:v>-6.5799999999999999E-3</c:v>
                </c:pt>
                <c:pt idx="1565">
                  <c:v>-6.5799999999999999E-3</c:v>
                </c:pt>
                <c:pt idx="1566">
                  <c:v>-6.5799999999999999E-3</c:v>
                </c:pt>
                <c:pt idx="1567">
                  <c:v>-6.5799999999999999E-3</c:v>
                </c:pt>
                <c:pt idx="1568">
                  <c:v>-6.5799999999999999E-3</c:v>
                </c:pt>
                <c:pt idx="1569">
                  <c:v>-6.5799999999999999E-3</c:v>
                </c:pt>
                <c:pt idx="1570">
                  <c:v>-6.5799999999999999E-3</c:v>
                </c:pt>
                <c:pt idx="1571">
                  <c:v>-6.5799999999999999E-3</c:v>
                </c:pt>
                <c:pt idx="1572">
                  <c:v>-6.5799999999999999E-3</c:v>
                </c:pt>
                <c:pt idx="1573">
                  <c:v>-6.5799999999999999E-3</c:v>
                </c:pt>
                <c:pt idx="1574">
                  <c:v>-6.5799999999999999E-3</c:v>
                </c:pt>
                <c:pt idx="1575">
                  <c:v>-6.5799999999999999E-3</c:v>
                </c:pt>
                <c:pt idx="1576">
                  <c:v>-6.5799999999999999E-3</c:v>
                </c:pt>
                <c:pt idx="1577">
                  <c:v>-6.5799999999999999E-3</c:v>
                </c:pt>
                <c:pt idx="1578">
                  <c:v>-6.5799999999999999E-3</c:v>
                </c:pt>
                <c:pt idx="1579">
                  <c:v>-6.5199999999999998E-3</c:v>
                </c:pt>
                <c:pt idx="1580">
                  <c:v>-6.5199999999999998E-3</c:v>
                </c:pt>
                <c:pt idx="1581">
                  <c:v>-6.5199999999999998E-3</c:v>
                </c:pt>
                <c:pt idx="1582">
                  <c:v>-6.5199999999999998E-3</c:v>
                </c:pt>
                <c:pt idx="1583">
                  <c:v>-6.5199999999999998E-3</c:v>
                </c:pt>
                <c:pt idx="1584">
                  <c:v>-6.5199999999999998E-3</c:v>
                </c:pt>
                <c:pt idx="1585">
                  <c:v>-6.5199999999999998E-3</c:v>
                </c:pt>
                <c:pt idx="1586">
                  <c:v>-6.5199999999999998E-3</c:v>
                </c:pt>
                <c:pt idx="1587">
                  <c:v>-6.5199999999999998E-3</c:v>
                </c:pt>
                <c:pt idx="1588">
                  <c:v>-6.5199999999999998E-3</c:v>
                </c:pt>
                <c:pt idx="1589">
                  <c:v>-6.5199999999999998E-3</c:v>
                </c:pt>
                <c:pt idx="1590">
                  <c:v>-6.5199999999999998E-3</c:v>
                </c:pt>
                <c:pt idx="1591">
                  <c:v>-6.5199999999999998E-3</c:v>
                </c:pt>
                <c:pt idx="1592">
                  <c:v>-6.5199999999999998E-3</c:v>
                </c:pt>
                <c:pt idx="1593">
                  <c:v>-6.5199999999999998E-3</c:v>
                </c:pt>
                <c:pt idx="1594">
                  <c:v>-6.5199999999999998E-3</c:v>
                </c:pt>
                <c:pt idx="1595">
                  <c:v>-6.5199999999999998E-3</c:v>
                </c:pt>
                <c:pt idx="1596">
                  <c:v>-6.5199999999999998E-3</c:v>
                </c:pt>
                <c:pt idx="1597">
                  <c:v>-6.5199999999999998E-3</c:v>
                </c:pt>
                <c:pt idx="1598">
                  <c:v>-6.5199999999999998E-3</c:v>
                </c:pt>
                <c:pt idx="1599">
                  <c:v>-6.5199999999999998E-3</c:v>
                </c:pt>
                <c:pt idx="1600">
                  <c:v>-6.5199999999999998E-3</c:v>
                </c:pt>
                <c:pt idx="1601">
                  <c:v>-6.5199999999999998E-3</c:v>
                </c:pt>
                <c:pt idx="1602">
                  <c:v>-6.5199999999999998E-3</c:v>
                </c:pt>
                <c:pt idx="1603">
                  <c:v>-6.5199999999999998E-3</c:v>
                </c:pt>
                <c:pt idx="1604">
                  <c:v>-6.5199999999999998E-3</c:v>
                </c:pt>
                <c:pt idx="1605">
                  <c:v>-6.5199999999999998E-3</c:v>
                </c:pt>
                <c:pt idx="1606">
                  <c:v>-6.5199999999999998E-3</c:v>
                </c:pt>
                <c:pt idx="1607">
                  <c:v>-6.5199999999999998E-3</c:v>
                </c:pt>
                <c:pt idx="1608">
                  <c:v>-6.5199999999999998E-3</c:v>
                </c:pt>
                <c:pt idx="1609">
                  <c:v>-6.5199999999999998E-3</c:v>
                </c:pt>
                <c:pt idx="1610">
                  <c:v>-6.5199999999999998E-3</c:v>
                </c:pt>
                <c:pt idx="1611">
                  <c:v>-6.5199999999999998E-3</c:v>
                </c:pt>
                <c:pt idx="1612">
                  <c:v>-6.5199999999999998E-3</c:v>
                </c:pt>
                <c:pt idx="1613">
                  <c:v>-6.5199999999999998E-3</c:v>
                </c:pt>
                <c:pt idx="1614">
                  <c:v>-6.5199999999999998E-3</c:v>
                </c:pt>
                <c:pt idx="1615">
                  <c:v>-6.5199999999999998E-3</c:v>
                </c:pt>
                <c:pt idx="1616">
                  <c:v>-6.5199999999999998E-3</c:v>
                </c:pt>
                <c:pt idx="1617">
                  <c:v>-6.5199999999999998E-3</c:v>
                </c:pt>
                <c:pt idx="1618">
                  <c:v>-6.5199999999999998E-3</c:v>
                </c:pt>
                <c:pt idx="1619">
                  <c:v>-6.5199999999999998E-3</c:v>
                </c:pt>
                <c:pt idx="1620">
                  <c:v>-6.5199999999999998E-3</c:v>
                </c:pt>
                <c:pt idx="1621">
                  <c:v>-6.5199999999999998E-3</c:v>
                </c:pt>
                <c:pt idx="1622">
                  <c:v>-6.5199999999999998E-3</c:v>
                </c:pt>
                <c:pt idx="1623">
                  <c:v>-6.5199999999999998E-3</c:v>
                </c:pt>
                <c:pt idx="1624">
                  <c:v>-6.5199999999999998E-3</c:v>
                </c:pt>
                <c:pt idx="1625">
                  <c:v>-6.5199999999999998E-3</c:v>
                </c:pt>
                <c:pt idx="1626">
                  <c:v>-6.5199999999999998E-3</c:v>
                </c:pt>
                <c:pt idx="1627">
                  <c:v>-6.5199999999999998E-3</c:v>
                </c:pt>
                <c:pt idx="1628">
                  <c:v>-6.5199999999999998E-3</c:v>
                </c:pt>
                <c:pt idx="1629">
                  <c:v>-6.5199999999999998E-3</c:v>
                </c:pt>
                <c:pt idx="1630">
                  <c:v>-6.5199999999999998E-3</c:v>
                </c:pt>
                <c:pt idx="1631">
                  <c:v>-6.5199999999999998E-3</c:v>
                </c:pt>
                <c:pt idx="1632">
                  <c:v>-6.5199999999999998E-3</c:v>
                </c:pt>
                <c:pt idx="1633">
                  <c:v>-6.5199999999999998E-3</c:v>
                </c:pt>
                <c:pt idx="1634">
                  <c:v>-6.5199999999999998E-3</c:v>
                </c:pt>
                <c:pt idx="1635">
                  <c:v>-6.5199999999999998E-3</c:v>
                </c:pt>
                <c:pt idx="1636">
                  <c:v>-6.5199999999999998E-3</c:v>
                </c:pt>
                <c:pt idx="1637">
                  <c:v>-6.5199999999999998E-3</c:v>
                </c:pt>
                <c:pt idx="1638">
                  <c:v>-6.5199999999999998E-3</c:v>
                </c:pt>
                <c:pt idx="1639">
                  <c:v>-6.5199999999999998E-3</c:v>
                </c:pt>
                <c:pt idx="1640">
                  <c:v>-6.5199999999999998E-3</c:v>
                </c:pt>
                <c:pt idx="1641">
                  <c:v>-6.5199999999999998E-3</c:v>
                </c:pt>
                <c:pt idx="1642">
                  <c:v>-6.5199999999999998E-3</c:v>
                </c:pt>
                <c:pt idx="1643">
                  <c:v>-6.5199999999999998E-3</c:v>
                </c:pt>
                <c:pt idx="1644">
                  <c:v>-6.5199999999999998E-3</c:v>
                </c:pt>
                <c:pt idx="1645">
                  <c:v>-6.5199999999999998E-3</c:v>
                </c:pt>
                <c:pt idx="1646">
                  <c:v>-6.4700000000000001E-3</c:v>
                </c:pt>
                <c:pt idx="1647">
                  <c:v>-6.4700000000000001E-3</c:v>
                </c:pt>
                <c:pt idx="1648">
                  <c:v>-6.4700000000000001E-3</c:v>
                </c:pt>
                <c:pt idx="1649">
                  <c:v>-6.4700000000000001E-3</c:v>
                </c:pt>
                <c:pt idx="1650">
                  <c:v>-6.4700000000000001E-3</c:v>
                </c:pt>
                <c:pt idx="1651">
                  <c:v>-6.4700000000000001E-3</c:v>
                </c:pt>
                <c:pt idx="1652">
                  <c:v>-6.4700000000000001E-3</c:v>
                </c:pt>
                <c:pt idx="1653">
                  <c:v>-6.4700000000000001E-3</c:v>
                </c:pt>
                <c:pt idx="1654">
                  <c:v>-6.4700000000000001E-3</c:v>
                </c:pt>
                <c:pt idx="1655">
                  <c:v>-6.4700000000000001E-3</c:v>
                </c:pt>
                <c:pt idx="1656">
                  <c:v>-6.4700000000000001E-3</c:v>
                </c:pt>
                <c:pt idx="1657">
                  <c:v>-6.4700000000000001E-3</c:v>
                </c:pt>
                <c:pt idx="1658">
                  <c:v>-6.4700000000000001E-3</c:v>
                </c:pt>
                <c:pt idx="1659">
                  <c:v>-6.4700000000000001E-3</c:v>
                </c:pt>
                <c:pt idx="1660">
                  <c:v>-6.4700000000000001E-3</c:v>
                </c:pt>
                <c:pt idx="1661">
                  <c:v>-6.4700000000000001E-3</c:v>
                </c:pt>
                <c:pt idx="1662">
                  <c:v>-6.4099999999999999E-3</c:v>
                </c:pt>
                <c:pt idx="1663">
                  <c:v>-6.4099999999999999E-3</c:v>
                </c:pt>
                <c:pt idx="1664">
                  <c:v>-6.4099999999999999E-3</c:v>
                </c:pt>
                <c:pt idx="1665">
                  <c:v>-6.4099999999999999E-3</c:v>
                </c:pt>
                <c:pt idx="1666">
                  <c:v>-6.4099999999999999E-3</c:v>
                </c:pt>
                <c:pt idx="1667">
                  <c:v>-6.4099999999999999E-3</c:v>
                </c:pt>
                <c:pt idx="1668">
                  <c:v>-6.4099999999999999E-3</c:v>
                </c:pt>
                <c:pt idx="1669">
                  <c:v>-6.4099999999999999E-3</c:v>
                </c:pt>
                <c:pt idx="1670">
                  <c:v>-6.4099999999999999E-3</c:v>
                </c:pt>
                <c:pt idx="1671">
                  <c:v>-6.4099999999999999E-3</c:v>
                </c:pt>
                <c:pt idx="1672">
                  <c:v>-6.4099999999999999E-3</c:v>
                </c:pt>
                <c:pt idx="1673">
                  <c:v>-6.3600000000000002E-3</c:v>
                </c:pt>
                <c:pt idx="1674">
                  <c:v>-6.3600000000000002E-3</c:v>
                </c:pt>
                <c:pt idx="1675">
                  <c:v>-6.3600000000000002E-3</c:v>
                </c:pt>
                <c:pt idx="1676">
                  <c:v>-6.3600000000000002E-3</c:v>
                </c:pt>
                <c:pt idx="1677">
                  <c:v>-6.3600000000000002E-3</c:v>
                </c:pt>
                <c:pt idx="1678">
                  <c:v>-6.3600000000000002E-3</c:v>
                </c:pt>
                <c:pt idx="1679">
                  <c:v>-6.3600000000000002E-3</c:v>
                </c:pt>
                <c:pt idx="1680">
                  <c:v>-6.3600000000000002E-3</c:v>
                </c:pt>
                <c:pt idx="1681">
                  <c:v>-6.3600000000000002E-3</c:v>
                </c:pt>
                <c:pt idx="1682">
                  <c:v>-6.3600000000000002E-3</c:v>
                </c:pt>
                <c:pt idx="1683">
                  <c:v>-6.3600000000000002E-3</c:v>
                </c:pt>
                <c:pt idx="1684">
                  <c:v>-6.3E-3</c:v>
                </c:pt>
                <c:pt idx="1685">
                  <c:v>-6.3E-3</c:v>
                </c:pt>
                <c:pt idx="1686">
                  <c:v>-6.3E-3</c:v>
                </c:pt>
                <c:pt idx="1687">
                  <c:v>-6.3E-3</c:v>
                </c:pt>
                <c:pt idx="1688">
                  <c:v>-6.3E-3</c:v>
                </c:pt>
                <c:pt idx="1689">
                  <c:v>-6.3E-3</c:v>
                </c:pt>
                <c:pt idx="1690">
                  <c:v>-6.3E-3</c:v>
                </c:pt>
                <c:pt idx="1691">
                  <c:v>-6.3E-3</c:v>
                </c:pt>
                <c:pt idx="1692">
                  <c:v>-6.3E-3</c:v>
                </c:pt>
                <c:pt idx="1693">
                  <c:v>-6.3E-3</c:v>
                </c:pt>
                <c:pt idx="1694">
                  <c:v>-6.2500000000000003E-3</c:v>
                </c:pt>
                <c:pt idx="1695">
                  <c:v>-6.2500000000000003E-3</c:v>
                </c:pt>
                <c:pt idx="1696">
                  <c:v>-6.2500000000000003E-3</c:v>
                </c:pt>
                <c:pt idx="1697">
                  <c:v>-6.2500000000000003E-3</c:v>
                </c:pt>
                <c:pt idx="1698">
                  <c:v>-6.2500000000000003E-3</c:v>
                </c:pt>
                <c:pt idx="1699">
                  <c:v>-6.2500000000000003E-3</c:v>
                </c:pt>
                <c:pt idx="1700">
                  <c:v>-6.2500000000000003E-3</c:v>
                </c:pt>
                <c:pt idx="1701">
                  <c:v>-6.2500000000000003E-3</c:v>
                </c:pt>
                <c:pt idx="1702">
                  <c:v>-6.2500000000000003E-3</c:v>
                </c:pt>
                <c:pt idx="1703">
                  <c:v>-6.2500000000000003E-3</c:v>
                </c:pt>
                <c:pt idx="1704">
                  <c:v>-6.2500000000000003E-3</c:v>
                </c:pt>
                <c:pt idx="1705">
                  <c:v>-6.1900000000000002E-3</c:v>
                </c:pt>
                <c:pt idx="1706">
                  <c:v>-6.1900000000000002E-3</c:v>
                </c:pt>
                <c:pt idx="1707">
                  <c:v>-6.1900000000000002E-3</c:v>
                </c:pt>
                <c:pt idx="1708">
                  <c:v>-6.1900000000000002E-3</c:v>
                </c:pt>
                <c:pt idx="1709">
                  <c:v>-6.1900000000000002E-3</c:v>
                </c:pt>
                <c:pt idx="1710">
                  <c:v>-6.1900000000000002E-3</c:v>
                </c:pt>
                <c:pt idx="1711">
                  <c:v>-6.1900000000000002E-3</c:v>
                </c:pt>
                <c:pt idx="1712">
                  <c:v>-6.1900000000000002E-3</c:v>
                </c:pt>
                <c:pt idx="1713">
                  <c:v>-6.1900000000000002E-3</c:v>
                </c:pt>
                <c:pt idx="1714">
                  <c:v>-6.1900000000000002E-3</c:v>
                </c:pt>
                <c:pt idx="1715">
                  <c:v>-6.1900000000000002E-3</c:v>
                </c:pt>
                <c:pt idx="1716">
                  <c:v>-6.1399999999999996E-3</c:v>
                </c:pt>
                <c:pt idx="1717">
                  <c:v>-6.1399999999999996E-3</c:v>
                </c:pt>
                <c:pt idx="1718">
                  <c:v>-6.1399999999999996E-3</c:v>
                </c:pt>
                <c:pt idx="1719">
                  <c:v>-6.1399999999999996E-3</c:v>
                </c:pt>
                <c:pt idx="1720">
                  <c:v>-6.1399999999999996E-3</c:v>
                </c:pt>
                <c:pt idx="1721">
                  <c:v>-6.1399999999999996E-3</c:v>
                </c:pt>
                <c:pt idx="1722">
                  <c:v>-6.1399999999999996E-3</c:v>
                </c:pt>
                <c:pt idx="1723">
                  <c:v>-6.1399999999999996E-3</c:v>
                </c:pt>
                <c:pt idx="1724">
                  <c:v>-6.1399999999999996E-3</c:v>
                </c:pt>
                <c:pt idx="1725">
                  <c:v>-6.1399999999999996E-3</c:v>
                </c:pt>
                <c:pt idx="1726">
                  <c:v>-6.1399999999999996E-3</c:v>
                </c:pt>
                <c:pt idx="1727">
                  <c:v>-6.1399999999999996E-3</c:v>
                </c:pt>
                <c:pt idx="1728">
                  <c:v>-6.1399999999999996E-3</c:v>
                </c:pt>
                <c:pt idx="1729">
                  <c:v>-6.1399999999999996E-3</c:v>
                </c:pt>
                <c:pt idx="1730">
                  <c:v>-6.0800000000000003E-3</c:v>
                </c:pt>
                <c:pt idx="1731">
                  <c:v>-6.0800000000000003E-3</c:v>
                </c:pt>
                <c:pt idx="1732">
                  <c:v>-6.0800000000000003E-3</c:v>
                </c:pt>
                <c:pt idx="1733">
                  <c:v>-6.0800000000000003E-3</c:v>
                </c:pt>
                <c:pt idx="1734">
                  <c:v>-6.0800000000000003E-3</c:v>
                </c:pt>
                <c:pt idx="1735">
                  <c:v>-6.0800000000000003E-3</c:v>
                </c:pt>
                <c:pt idx="1736">
                  <c:v>-6.0800000000000003E-3</c:v>
                </c:pt>
                <c:pt idx="1737">
                  <c:v>-6.0800000000000003E-3</c:v>
                </c:pt>
                <c:pt idx="1738">
                  <c:v>-6.0800000000000003E-3</c:v>
                </c:pt>
                <c:pt idx="1739">
                  <c:v>-6.0800000000000003E-3</c:v>
                </c:pt>
                <c:pt idx="1740">
                  <c:v>-6.0800000000000003E-3</c:v>
                </c:pt>
                <c:pt idx="1741">
                  <c:v>-6.0800000000000003E-3</c:v>
                </c:pt>
                <c:pt idx="1742">
                  <c:v>-6.0800000000000003E-3</c:v>
                </c:pt>
                <c:pt idx="1743">
                  <c:v>-6.0800000000000003E-3</c:v>
                </c:pt>
                <c:pt idx="1744">
                  <c:v>-6.0800000000000003E-3</c:v>
                </c:pt>
                <c:pt idx="1745">
                  <c:v>-6.0800000000000003E-3</c:v>
                </c:pt>
                <c:pt idx="1746">
                  <c:v>-6.0800000000000003E-3</c:v>
                </c:pt>
                <c:pt idx="1747">
                  <c:v>-6.0800000000000003E-3</c:v>
                </c:pt>
                <c:pt idx="1748">
                  <c:v>-6.0299999999999998E-3</c:v>
                </c:pt>
                <c:pt idx="1749">
                  <c:v>-6.0299999999999998E-3</c:v>
                </c:pt>
                <c:pt idx="1750">
                  <c:v>-6.0299999999999998E-3</c:v>
                </c:pt>
                <c:pt idx="1751">
                  <c:v>-6.0299999999999998E-3</c:v>
                </c:pt>
                <c:pt idx="1752">
                  <c:v>-6.0299999999999998E-3</c:v>
                </c:pt>
                <c:pt idx="1753">
                  <c:v>-6.0299999999999998E-3</c:v>
                </c:pt>
                <c:pt idx="1754">
                  <c:v>-6.0299999999999998E-3</c:v>
                </c:pt>
                <c:pt idx="1755">
                  <c:v>-6.0299999999999998E-3</c:v>
                </c:pt>
                <c:pt idx="1756">
                  <c:v>-6.0299999999999998E-3</c:v>
                </c:pt>
                <c:pt idx="1757">
                  <c:v>-6.0299999999999998E-3</c:v>
                </c:pt>
                <c:pt idx="1758">
                  <c:v>-6.0299999999999998E-3</c:v>
                </c:pt>
                <c:pt idx="1759">
                  <c:v>-6.0299999999999998E-3</c:v>
                </c:pt>
                <c:pt idx="1760">
                  <c:v>-6.0299999999999998E-3</c:v>
                </c:pt>
                <c:pt idx="1761">
                  <c:v>-6.0299999999999998E-3</c:v>
                </c:pt>
                <c:pt idx="1762">
                  <c:v>-6.0299999999999998E-3</c:v>
                </c:pt>
                <c:pt idx="1763">
                  <c:v>-6.0299999999999998E-3</c:v>
                </c:pt>
                <c:pt idx="1764">
                  <c:v>-6.0299999999999998E-3</c:v>
                </c:pt>
                <c:pt idx="1765">
                  <c:v>-6.0299999999999998E-3</c:v>
                </c:pt>
                <c:pt idx="1766">
                  <c:v>-6.0299999999999998E-3</c:v>
                </c:pt>
                <c:pt idx="1767">
                  <c:v>-6.0299999999999998E-3</c:v>
                </c:pt>
                <c:pt idx="1768">
                  <c:v>-6.0299999999999998E-3</c:v>
                </c:pt>
                <c:pt idx="1769">
                  <c:v>-6.0299999999999998E-3</c:v>
                </c:pt>
                <c:pt idx="1770">
                  <c:v>-6.0299999999999998E-3</c:v>
                </c:pt>
                <c:pt idx="1771">
                  <c:v>-6.0299999999999998E-3</c:v>
                </c:pt>
                <c:pt idx="1772">
                  <c:v>-5.9800000000000001E-3</c:v>
                </c:pt>
                <c:pt idx="1773">
                  <c:v>-5.9800000000000001E-3</c:v>
                </c:pt>
                <c:pt idx="1774">
                  <c:v>-5.9800000000000001E-3</c:v>
                </c:pt>
                <c:pt idx="1775">
                  <c:v>-5.9800000000000001E-3</c:v>
                </c:pt>
                <c:pt idx="1776">
                  <c:v>-5.9800000000000001E-3</c:v>
                </c:pt>
                <c:pt idx="1777">
                  <c:v>-5.9800000000000001E-3</c:v>
                </c:pt>
                <c:pt idx="1778">
                  <c:v>-5.9800000000000001E-3</c:v>
                </c:pt>
                <c:pt idx="1779">
                  <c:v>-5.9800000000000001E-3</c:v>
                </c:pt>
                <c:pt idx="1780">
                  <c:v>-5.9800000000000001E-3</c:v>
                </c:pt>
                <c:pt idx="1781">
                  <c:v>-5.9800000000000001E-3</c:v>
                </c:pt>
                <c:pt idx="1782">
                  <c:v>-5.9800000000000001E-3</c:v>
                </c:pt>
                <c:pt idx="1783">
                  <c:v>-5.9800000000000001E-3</c:v>
                </c:pt>
                <c:pt idx="1784">
                  <c:v>-5.9800000000000001E-3</c:v>
                </c:pt>
                <c:pt idx="1785">
                  <c:v>-5.9800000000000001E-3</c:v>
                </c:pt>
                <c:pt idx="1786">
                  <c:v>-5.9800000000000001E-3</c:v>
                </c:pt>
                <c:pt idx="1787">
                  <c:v>-5.9800000000000001E-3</c:v>
                </c:pt>
                <c:pt idx="1788">
                  <c:v>-5.9800000000000001E-3</c:v>
                </c:pt>
                <c:pt idx="1789">
                  <c:v>-5.9800000000000001E-3</c:v>
                </c:pt>
                <c:pt idx="1790">
                  <c:v>-5.9800000000000001E-3</c:v>
                </c:pt>
                <c:pt idx="1791">
                  <c:v>-5.9800000000000001E-3</c:v>
                </c:pt>
                <c:pt idx="1792">
                  <c:v>-5.9800000000000001E-3</c:v>
                </c:pt>
                <c:pt idx="1793">
                  <c:v>-5.9800000000000001E-3</c:v>
                </c:pt>
                <c:pt idx="1794">
                  <c:v>-5.9800000000000001E-3</c:v>
                </c:pt>
                <c:pt idx="1795">
                  <c:v>-5.9800000000000001E-3</c:v>
                </c:pt>
                <c:pt idx="1796">
                  <c:v>-5.9800000000000001E-3</c:v>
                </c:pt>
                <c:pt idx="1797">
                  <c:v>-5.9800000000000001E-3</c:v>
                </c:pt>
                <c:pt idx="1798">
                  <c:v>-5.9800000000000001E-3</c:v>
                </c:pt>
                <c:pt idx="1799">
                  <c:v>-5.9800000000000001E-3</c:v>
                </c:pt>
                <c:pt idx="1800">
                  <c:v>-5.9800000000000001E-3</c:v>
                </c:pt>
                <c:pt idx="1801">
                  <c:v>-5.9800000000000001E-3</c:v>
                </c:pt>
                <c:pt idx="1802">
                  <c:v>-5.9800000000000001E-3</c:v>
                </c:pt>
                <c:pt idx="1803">
                  <c:v>-5.9800000000000001E-3</c:v>
                </c:pt>
                <c:pt idx="1804">
                  <c:v>-5.9800000000000001E-3</c:v>
                </c:pt>
                <c:pt idx="1805">
                  <c:v>-5.9800000000000001E-3</c:v>
                </c:pt>
                <c:pt idx="1806">
                  <c:v>-5.9199999999999999E-3</c:v>
                </c:pt>
                <c:pt idx="1807">
                  <c:v>-5.9199999999999999E-3</c:v>
                </c:pt>
                <c:pt idx="1808">
                  <c:v>-5.9199999999999999E-3</c:v>
                </c:pt>
                <c:pt idx="1809">
                  <c:v>-5.9199999999999999E-3</c:v>
                </c:pt>
                <c:pt idx="1810">
                  <c:v>-5.9199999999999999E-3</c:v>
                </c:pt>
                <c:pt idx="1811">
                  <c:v>-5.9199999999999999E-3</c:v>
                </c:pt>
                <c:pt idx="1812">
                  <c:v>-5.9199999999999999E-3</c:v>
                </c:pt>
                <c:pt idx="1813">
                  <c:v>-5.9199999999999999E-3</c:v>
                </c:pt>
                <c:pt idx="1814">
                  <c:v>-5.9199999999999999E-3</c:v>
                </c:pt>
                <c:pt idx="1815">
                  <c:v>-5.9199999999999999E-3</c:v>
                </c:pt>
                <c:pt idx="1816">
                  <c:v>-5.9199999999999999E-3</c:v>
                </c:pt>
                <c:pt idx="1817">
                  <c:v>-5.9199999999999999E-3</c:v>
                </c:pt>
                <c:pt idx="1818">
                  <c:v>-5.9199999999999999E-3</c:v>
                </c:pt>
                <c:pt idx="1819">
                  <c:v>-5.9199999999999999E-3</c:v>
                </c:pt>
                <c:pt idx="1820">
                  <c:v>-5.9199999999999999E-3</c:v>
                </c:pt>
                <c:pt idx="1821">
                  <c:v>-5.9199999999999999E-3</c:v>
                </c:pt>
                <c:pt idx="1822">
                  <c:v>-5.9199999999999999E-3</c:v>
                </c:pt>
                <c:pt idx="1823">
                  <c:v>-5.9199999999999999E-3</c:v>
                </c:pt>
                <c:pt idx="1824">
                  <c:v>-5.9199999999999999E-3</c:v>
                </c:pt>
                <c:pt idx="1825">
                  <c:v>-5.9199999999999999E-3</c:v>
                </c:pt>
                <c:pt idx="1826">
                  <c:v>-5.9199999999999999E-3</c:v>
                </c:pt>
                <c:pt idx="1827">
                  <c:v>-5.9800000000000001E-3</c:v>
                </c:pt>
                <c:pt idx="1828">
                  <c:v>-5.9800000000000001E-3</c:v>
                </c:pt>
                <c:pt idx="1829">
                  <c:v>-5.9800000000000001E-3</c:v>
                </c:pt>
                <c:pt idx="1830">
                  <c:v>-5.9800000000000001E-3</c:v>
                </c:pt>
                <c:pt idx="1831">
                  <c:v>-5.9800000000000001E-3</c:v>
                </c:pt>
                <c:pt idx="1832">
                  <c:v>-5.9800000000000001E-3</c:v>
                </c:pt>
                <c:pt idx="1833">
                  <c:v>-5.9800000000000001E-3</c:v>
                </c:pt>
                <c:pt idx="1834">
                  <c:v>-5.9800000000000001E-3</c:v>
                </c:pt>
                <c:pt idx="1835">
                  <c:v>-5.9800000000000001E-3</c:v>
                </c:pt>
                <c:pt idx="1836">
                  <c:v>-5.9800000000000001E-3</c:v>
                </c:pt>
                <c:pt idx="1837">
                  <c:v>-5.9800000000000001E-3</c:v>
                </c:pt>
                <c:pt idx="1838">
                  <c:v>-5.9800000000000001E-3</c:v>
                </c:pt>
                <c:pt idx="1839">
                  <c:v>-5.9800000000000001E-3</c:v>
                </c:pt>
                <c:pt idx="1840">
                  <c:v>-5.9800000000000001E-3</c:v>
                </c:pt>
                <c:pt idx="1841">
                  <c:v>-5.9800000000000001E-3</c:v>
                </c:pt>
                <c:pt idx="1842">
                  <c:v>-5.9800000000000001E-3</c:v>
                </c:pt>
                <c:pt idx="1843">
                  <c:v>-5.9800000000000001E-3</c:v>
                </c:pt>
                <c:pt idx="1844">
                  <c:v>-5.9800000000000001E-3</c:v>
                </c:pt>
                <c:pt idx="1845">
                  <c:v>-5.9800000000000001E-3</c:v>
                </c:pt>
                <c:pt idx="1846">
                  <c:v>-5.9800000000000001E-3</c:v>
                </c:pt>
                <c:pt idx="1847">
                  <c:v>-5.9800000000000001E-3</c:v>
                </c:pt>
                <c:pt idx="1848">
                  <c:v>-5.9800000000000001E-3</c:v>
                </c:pt>
                <c:pt idx="1849">
                  <c:v>-6.0299999999999998E-3</c:v>
                </c:pt>
                <c:pt idx="1850">
                  <c:v>-6.0299999999999998E-3</c:v>
                </c:pt>
                <c:pt idx="1851">
                  <c:v>-6.0299999999999998E-3</c:v>
                </c:pt>
                <c:pt idx="1852">
                  <c:v>-6.0299999999999998E-3</c:v>
                </c:pt>
                <c:pt idx="1853">
                  <c:v>-6.0299999999999998E-3</c:v>
                </c:pt>
                <c:pt idx="1854">
                  <c:v>-6.0299999999999998E-3</c:v>
                </c:pt>
                <c:pt idx="1855">
                  <c:v>-6.0299999999999998E-3</c:v>
                </c:pt>
                <c:pt idx="1856">
                  <c:v>-6.0299999999999998E-3</c:v>
                </c:pt>
                <c:pt idx="1857">
                  <c:v>-6.0299999999999998E-3</c:v>
                </c:pt>
                <c:pt idx="1858">
                  <c:v>-6.0299999999999998E-3</c:v>
                </c:pt>
                <c:pt idx="1859">
                  <c:v>-6.0299999999999998E-3</c:v>
                </c:pt>
                <c:pt idx="1860">
                  <c:v>-6.0299999999999998E-3</c:v>
                </c:pt>
                <c:pt idx="1861">
                  <c:v>-6.0800000000000003E-3</c:v>
                </c:pt>
                <c:pt idx="1862">
                  <c:v>-6.0800000000000003E-3</c:v>
                </c:pt>
                <c:pt idx="1863">
                  <c:v>-6.0800000000000003E-3</c:v>
                </c:pt>
                <c:pt idx="1864">
                  <c:v>-6.0800000000000003E-3</c:v>
                </c:pt>
                <c:pt idx="1865">
                  <c:v>-6.0800000000000003E-3</c:v>
                </c:pt>
                <c:pt idx="1866">
                  <c:v>-6.0800000000000003E-3</c:v>
                </c:pt>
                <c:pt idx="1867">
                  <c:v>-6.0800000000000003E-3</c:v>
                </c:pt>
                <c:pt idx="1868">
                  <c:v>-6.0800000000000003E-3</c:v>
                </c:pt>
                <c:pt idx="1869">
                  <c:v>-6.0800000000000003E-3</c:v>
                </c:pt>
                <c:pt idx="1870">
                  <c:v>-6.0800000000000003E-3</c:v>
                </c:pt>
                <c:pt idx="1871">
                  <c:v>-6.1399999999999996E-3</c:v>
                </c:pt>
                <c:pt idx="1872">
                  <c:v>-6.1399999999999996E-3</c:v>
                </c:pt>
                <c:pt idx="1873">
                  <c:v>-6.1399999999999996E-3</c:v>
                </c:pt>
                <c:pt idx="1874">
                  <c:v>-6.1399999999999996E-3</c:v>
                </c:pt>
                <c:pt idx="1875">
                  <c:v>-6.1399999999999996E-3</c:v>
                </c:pt>
                <c:pt idx="1876">
                  <c:v>-6.1399999999999996E-3</c:v>
                </c:pt>
                <c:pt idx="1877">
                  <c:v>-6.1399999999999996E-3</c:v>
                </c:pt>
                <c:pt idx="1878">
                  <c:v>-6.1399999999999996E-3</c:v>
                </c:pt>
                <c:pt idx="1879">
                  <c:v>-6.1399999999999996E-3</c:v>
                </c:pt>
                <c:pt idx="1880">
                  <c:v>-6.1399999999999996E-3</c:v>
                </c:pt>
                <c:pt idx="1881">
                  <c:v>-6.1399999999999996E-3</c:v>
                </c:pt>
                <c:pt idx="1882">
                  <c:v>-6.1900000000000002E-3</c:v>
                </c:pt>
                <c:pt idx="1883">
                  <c:v>-6.1900000000000002E-3</c:v>
                </c:pt>
                <c:pt idx="1884">
                  <c:v>-6.1900000000000002E-3</c:v>
                </c:pt>
                <c:pt idx="1885">
                  <c:v>-6.1900000000000002E-3</c:v>
                </c:pt>
                <c:pt idx="1886">
                  <c:v>-6.1900000000000002E-3</c:v>
                </c:pt>
                <c:pt idx="1887">
                  <c:v>-6.1900000000000002E-3</c:v>
                </c:pt>
                <c:pt idx="1888">
                  <c:v>-6.1900000000000002E-3</c:v>
                </c:pt>
                <c:pt idx="1889">
                  <c:v>-6.1900000000000002E-3</c:v>
                </c:pt>
                <c:pt idx="1890">
                  <c:v>-6.1900000000000002E-3</c:v>
                </c:pt>
                <c:pt idx="1891">
                  <c:v>-6.1900000000000002E-3</c:v>
                </c:pt>
                <c:pt idx="1892">
                  <c:v>-6.1900000000000002E-3</c:v>
                </c:pt>
                <c:pt idx="1893">
                  <c:v>-6.1900000000000002E-3</c:v>
                </c:pt>
                <c:pt idx="1894">
                  <c:v>-6.2500000000000003E-3</c:v>
                </c:pt>
                <c:pt idx="1895">
                  <c:v>-6.2500000000000003E-3</c:v>
                </c:pt>
                <c:pt idx="1896">
                  <c:v>-6.2500000000000003E-3</c:v>
                </c:pt>
                <c:pt idx="1897">
                  <c:v>-6.2500000000000003E-3</c:v>
                </c:pt>
                <c:pt idx="1898">
                  <c:v>-6.2500000000000003E-3</c:v>
                </c:pt>
                <c:pt idx="1899">
                  <c:v>-6.2500000000000003E-3</c:v>
                </c:pt>
                <c:pt idx="1900">
                  <c:v>-6.2500000000000003E-3</c:v>
                </c:pt>
                <c:pt idx="1901">
                  <c:v>-6.2500000000000003E-3</c:v>
                </c:pt>
                <c:pt idx="1902">
                  <c:v>-6.2500000000000003E-3</c:v>
                </c:pt>
                <c:pt idx="1903">
                  <c:v>-6.2500000000000003E-3</c:v>
                </c:pt>
                <c:pt idx="1904">
                  <c:v>-6.2500000000000003E-3</c:v>
                </c:pt>
                <c:pt idx="1905">
                  <c:v>-6.2500000000000003E-3</c:v>
                </c:pt>
                <c:pt idx="1906">
                  <c:v>-6.2500000000000003E-3</c:v>
                </c:pt>
                <c:pt idx="1907">
                  <c:v>-6.2500000000000003E-3</c:v>
                </c:pt>
                <c:pt idx="1908">
                  <c:v>-6.2500000000000003E-3</c:v>
                </c:pt>
                <c:pt idx="1909">
                  <c:v>-6.2500000000000003E-3</c:v>
                </c:pt>
                <c:pt idx="1910">
                  <c:v>-6.2500000000000003E-3</c:v>
                </c:pt>
                <c:pt idx="1911">
                  <c:v>-6.2500000000000003E-3</c:v>
                </c:pt>
                <c:pt idx="1912">
                  <c:v>-6.2500000000000003E-3</c:v>
                </c:pt>
                <c:pt idx="1913">
                  <c:v>-6.2500000000000003E-3</c:v>
                </c:pt>
                <c:pt idx="1914">
                  <c:v>-6.2500000000000003E-3</c:v>
                </c:pt>
                <c:pt idx="1915">
                  <c:v>-6.2500000000000003E-3</c:v>
                </c:pt>
                <c:pt idx="1916">
                  <c:v>-6.2500000000000003E-3</c:v>
                </c:pt>
                <c:pt idx="1917">
                  <c:v>-6.2500000000000003E-3</c:v>
                </c:pt>
                <c:pt idx="1918">
                  <c:v>-6.2500000000000003E-3</c:v>
                </c:pt>
                <c:pt idx="1919">
                  <c:v>-6.2500000000000003E-3</c:v>
                </c:pt>
                <c:pt idx="1920">
                  <c:v>-6.2500000000000003E-3</c:v>
                </c:pt>
                <c:pt idx="1921">
                  <c:v>-6.2500000000000003E-3</c:v>
                </c:pt>
                <c:pt idx="1922">
                  <c:v>-6.2500000000000003E-3</c:v>
                </c:pt>
                <c:pt idx="1923">
                  <c:v>-6.2500000000000003E-3</c:v>
                </c:pt>
                <c:pt idx="1924">
                  <c:v>-6.2500000000000003E-3</c:v>
                </c:pt>
                <c:pt idx="1925">
                  <c:v>-6.1900000000000002E-3</c:v>
                </c:pt>
                <c:pt idx="1926">
                  <c:v>-6.1900000000000002E-3</c:v>
                </c:pt>
                <c:pt idx="1927">
                  <c:v>-6.1900000000000002E-3</c:v>
                </c:pt>
                <c:pt idx="1928">
                  <c:v>-6.1900000000000002E-3</c:v>
                </c:pt>
                <c:pt idx="1929">
                  <c:v>-6.1900000000000002E-3</c:v>
                </c:pt>
                <c:pt idx="1930">
                  <c:v>-6.1900000000000002E-3</c:v>
                </c:pt>
                <c:pt idx="1931">
                  <c:v>-6.1900000000000002E-3</c:v>
                </c:pt>
                <c:pt idx="1932">
                  <c:v>-6.1900000000000002E-3</c:v>
                </c:pt>
                <c:pt idx="1933">
                  <c:v>-6.1900000000000002E-3</c:v>
                </c:pt>
                <c:pt idx="1934">
                  <c:v>-6.1399999999999996E-3</c:v>
                </c:pt>
                <c:pt idx="1935">
                  <c:v>-6.1399999999999996E-3</c:v>
                </c:pt>
                <c:pt idx="1936">
                  <c:v>-6.1399999999999996E-3</c:v>
                </c:pt>
                <c:pt idx="1937">
                  <c:v>-6.1399999999999996E-3</c:v>
                </c:pt>
                <c:pt idx="1938">
                  <c:v>-6.1399999999999996E-3</c:v>
                </c:pt>
                <c:pt idx="1939">
                  <c:v>-6.1399999999999996E-3</c:v>
                </c:pt>
                <c:pt idx="1940">
                  <c:v>-6.1399999999999996E-3</c:v>
                </c:pt>
                <c:pt idx="1941">
                  <c:v>-6.0800000000000003E-3</c:v>
                </c:pt>
                <c:pt idx="1942">
                  <c:v>-6.0800000000000003E-3</c:v>
                </c:pt>
                <c:pt idx="1943">
                  <c:v>-6.0800000000000003E-3</c:v>
                </c:pt>
                <c:pt idx="1944">
                  <c:v>-6.0800000000000003E-3</c:v>
                </c:pt>
                <c:pt idx="1945">
                  <c:v>-6.0800000000000003E-3</c:v>
                </c:pt>
                <c:pt idx="1946">
                  <c:v>-6.0800000000000003E-3</c:v>
                </c:pt>
                <c:pt idx="1947">
                  <c:v>-6.0299999999999998E-3</c:v>
                </c:pt>
                <c:pt idx="1948">
                  <c:v>-6.0299999999999998E-3</c:v>
                </c:pt>
                <c:pt idx="1949">
                  <c:v>-6.0299999999999998E-3</c:v>
                </c:pt>
                <c:pt idx="1950">
                  <c:v>-6.0299999999999998E-3</c:v>
                </c:pt>
                <c:pt idx="1951">
                  <c:v>-6.0299999999999998E-3</c:v>
                </c:pt>
                <c:pt idx="1952">
                  <c:v>-5.9800000000000001E-3</c:v>
                </c:pt>
                <c:pt idx="1953">
                  <c:v>-5.9800000000000001E-3</c:v>
                </c:pt>
                <c:pt idx="1954">
                  <c:v>-5.9800000000000001E-3</c:v>
                </c:pt>
                <c:pt idx="1955">
                  <c:v>-5.9800000000000001E-3</c:v>
                </c:pt>
                <c:pt idx="1956">
                  <c:v>-5.9800000000000001E-3</c:v>
                </c:pt>
                <c:pt idx="1957">
                  <c:v>-5.9199999999999999E-3</c:v>
                </c:pt>
                <c:pt idx="1958">
                  <c:v>-5.9199999999999999E-3</c:v>
                </c:pt>
                <c:pt idx="1959">
                  <c:v>-5.9199999999999999E-3</c:v>
                </c:pt>
                <c:pt idx="1960">
                  <c:v>-5.9199999999999999E-3</c:v>
                </c:pt>
                <c:pt idx="1961">
                  <c:v>-5.8700000000000002E-3</c:v>
                </c:pt>
                <c:pt idx="1962">
                  <c:v>-5.8700000000000002E-3</c:v>
                </c:pt>
                <c:pt idx="1963">
                  <c:v>-5.8700000000000002E-3</c:v>
                </c:pt>
                <c:pt idx="1964">
                  <c:v>-5.8700000000000002E-3</c:v>
                </c:pt>
                <c:pt idx="1965">
                  <c:v>-5.8700000000000002E-3</c:v>
                </c:pt>
                <c:pt idx="1966">
                  <c:v>-5.8100000000000001E-3</c:v>
                </c:pt>
                <c:pt idx="1967">
                  <c:v>-5.8100000000000001E-3</c:v>
                </c:pt>
                <c:pt idx="1968">
                  <c:v>-5.8100000000000001E-3</c:v>
                </c:pt>
                <c:pt idx="1969">
                  <c:v>-5.8100000000000001E-3</c:v>
                </c:pt>
                <c:pt idx="1970">
                  <c:v>-5.8100000000000001E-3</c:v>
                </c:pt>
                <c:pt idx="1971">
                  <c:v>-5.7600000000000004E-3</c:v>
                </c:pt>
                <c:pt idx="1972">
                  <c:v>-5.7600000000000004E-3</c:v>
                </c:pt>
                <c:pt idx="1973">
                  <c:v>-5.7600000000000004E-3</c:v>
                </c:pt>
                <c:pt idx="1974">
                  <c:v>-5.7600000000000004E-3</c:v>
                </c:pt>
                <c:pt idx="1975">
                  <c:v>-5.7600000000000004E-3</c:v>
                </c:pt>
                <c:pt idx="1976">
                  <c:v>-5.7000000000000002E-3</c:v>
                </c:pt>
                <c:pt idx="1977">
                  <c:v>-5.7000000000000002E-3</c:v>
                </c:pt>
                <c:pt idx="1978">
                  <c:v>-5.7000000000000002E-3</c:v>
                </c:pt>
                <c:pt idx="1979">
                  <c:v>-5.7000000000000002E-3</c:v>
                </c:pt>
                <c:pt idx="1980">
                  <c:v>-5.7000000000000002E-3</c:v>
                </c:pt>
                <c:pt idx="1981">
                  <c:v>-5.6499999999999996E-3</c:v>
                </c:pt>
                <c:pt idx="1982">
                  <c:v>-5.6499999999999996E-3</c:v>
                </c:pt>
                <c:pt idx="1983">
                  <c:v>-5.6499999999999996E-3</c:v>
                </c:pt>
                <c:pt idx="1984">
                  <c:v>-5.6499999999999996E-3</c:v>
                </c:pt>
                <c:pt idx="1985">
                  <c:v>-5.6499999999999996E-3</c:v>
                </c:pt>
                <c:pt idx="1986">
                  <c:v>-5.6499999999999996E-3</c:v>
                </c:pt>
                <c:pt idx="1987">
                  <c:v>-5.5900000000000004E-3</c:v>
                </c:pt>
                <c:pt idx="1988">
                  <c:v>-5.5900000000000004E-3</c:v>
                </c:pt>
                <c:pt idx="1989">
                  <c:v>-5.5900000000000004E-3</c:v>
                </c:pt>
                <c:pt idx="1990">
                  <c:v>-5.5900000000000004E-3</c:v>
                </c:pt>
                <c:pt idx="1991">
                  <c:v>-5.5900000000000004E-3</c:v>
                </c:pt>
                <c:pt idx="1992">
                  <c:v>-5.5900000000000004E-3</c:v>
                </c:pt>
                <c:pt idx="1993">
                  <c:v>-5.5900000000000004E-3</c:v>
                </c:pt>
                <c:pt idx="1994">
                  <c:v>-5.5900000000000004E-3</c:v>
                </c:pt>
                <c:pt idx="1995">
                  <c:v>-5.5399999999999998E-3</c:v>
                </c:pt>
                <c:pt idx="1996">
                  <c:v>-5.5399999999999998E-3</c:v>
                </c:pt>
                <c:pt idx="1997">
                  <c:v>-5.5399999999999998E-3</c:v>
                </c:pt>
                <c:pt idx="1998">
                  <c:v>-5.5399999999999998E-3</c:v>
                </c:pt>
                <c:pt idx="1999">
                  <c:v>-5.5399999999999998E-3</c:v>
                </c:pt>
                <c:pt idx="2000">
                  <c:v>-5.5399999999999998E-3</c:v>
                </c:pt>
                <c:pt idx="2001">
                  <c:v>-5.5399999999999998E-3</c:v>
                </c:pt>
                <c:pt idx="2002">
                  <c:v>-5.5399999999999998E-3</c:v>
                </c:pt>
                <c:pt idx="2003">
                  <c:v>-5.5399999999999998E-3</c:v>
                </c:pt>
                <c:pt idx="2004">
                  <c:v>-5.5399999999999998E-3</c:v>
                </c:pt>
                <c:pt idx="2005">
                  <c:v>-5.5399999999999998E-3</c:v>
                </c:pt>
                <c:pt idx="2006">
                  <c:v>-5.5399999999999998E-3</c:v>
                </c:pt>
                <c:pt idx="2007">
                  <c:v>-5.5399999999999998E-3</c:v>
                </c:pt>
                <c:pt idx="2008">
                  <c:v>-5.5399999999999998E-3</c:v>
                </c:pt>
                <c:pt idx="2009">
                  <c:v>-5.5399999999999998E-3</c:v>
                </c:pt>
                <c:pt idx="2010">
                  <c:v>-5.5399999999999998E-3</c:v>
                </c:pt>
                <c:pt idx="2011">
                  <c:v>-5.5399999999999998E-3</c:v>
                </c:pt>
                <c:pt idx="2012">
                  <c:v>-5.5399999999999998E-3</c:v>
                </c:pt>
                <c:pt idx="2013">
                  <c:v>-5.5399999999999998E-3</c:v>
                </c:pt>
                <c:pt idx="2014">
                  <c:v>-5.5399999999999998E-3</c:v>
                </c:pt>
                <c:pt idx="2015">
                  <c:v>-5.5399999999999998E-3</c:v>
                </c:pt>
                <c:pt idx="2016">
                  <c:v>-5.5399999999999998E-3</c:v>
                </c:pt>
                <c:pt idx="2017">
                  <c:v>-5.5900000000000004E-3</c:v>
                </c:pt>
                <c:pt idx="2018">
                  <c:v>-5.5900000000000004E-3</c:v>
                </c:pt>
                <c:pt idx="2019">
                  <c:v>-5.5900000000000004E-3</c:v>
                </c:pt>
                <c:pt idx="2020">
                  <c:v>-5.5900000000000004E-3</c:v>
                </c:pt>
                <c:pt idx="2021">
                  <c:v>-5.5900000000000004E-3</c:v>
                </c:pt>
                <c:pt idx="2022">
                  <c:v>-5.5900000000000004E-3</c:v>
                </c:pt>
                <c:pt idx="2023">
                  <c:v>-5.5900000000000004E-3</c:v>
                </c:pt>
                <c:pt idx="2024">
                  <c:v>-5.5900000000000004E-3</c:v>
                </c:pt>
                <c:pt idx="2025">
                  <c:v>-5.6499999999999996E-3</c:v>
                </c:pt>
                <c:pt idx="2026">
                  <c:v>-5.6499999999999996E-3</c:v>
                </c:pt>
                <c:pt idx="2027">
                  <c:v>-5.6499999999999996E-3</c:v>
                </c:pt>
                <c:pt idx="2028">
                  <c:v>-5.6499999999999996E-3</c:v>
                </c:pt>
                <c:pt idx="2029">
                  <c:v>-5.6499999999999996E-3</c:v>
                </c:pt>
                <c:pt idx="2030">
                  <c:v>-5.7000000000000002E-3</c:v>
                </c:pt>
                <c:pt idx="2031">
                  <c:v>-5.7000000000000002E-3</c:v>
                </c:pt>
                <c:pt idx="2032">
                  <c:v>-5.7000000000000002E-3</c:v>
                </c:pt>
                <c:pt idx="2033">
                  <c:v>-5.7000000000000002E-3</c:v>
                </c:pt>
                <c:pt idx="2034">
                  <c:v>-5.7000000000000002E-3</c:v>
                </c:pt>
                <c:pt idx="2035">
                  <c:v>-5.7600000000000004E-3</c:v>
                </c:pt>
                <c:pt idx="2036">
                  <c:v>-5.7600000000000004E-3</c:v>
                </c:pt>
                <c:pt idx="2037">
                  <c:v>-5.7600000000000004E-3</c:v>
                </c:pt>
                <c:pt idx="2038">
                  <c:v>-5.7600000000000004E-3</c:v>
                </c:pt>
                <c:pt idx="2039">
                  <c:v>-5.8100000000000001E-3</c:v>
                </c:pt>
                <c:pt idx="2040">
                  <c:v>-5.8100000000000001E-3</c:v>
                </c:pt>
                <c:pt idx="2041">
                  <c:v>-5.8100000000000001E-3</c:v>
                </c:pt>
                <c:pt idx="2042">
                  <c:v>-5.8100000000000001E-3</c:v>
                </c:pt>
                <c:pt idx="2043">
                  <c:v>-5.8700000000000002E-3</c:v>
                </c:pt>
                <c:pt idx="2044">
                  <c:v>-5.8700000000000002E-3</c:v>
                </c:pt>
                <c:pt idx="2045">
                  <c:v>-5.8700000000000002E-3</c:v>
                </c:pt>
                <c:pt idx="2046">
                  <c:v>-5.9199999999999999E-3</c:v>
                </c:pt>
                <c:pt idx="2047">
                  <c:v>-5.9199999999999999E-3</c:v>
                </c:pt>
                <c:pt idx="2048">
                  <c:v>-5.9199999999999999E-3</c:v>
                </c:pt>
                <c:pt idx="2049">
                  <c:v>-5.9199999999999999E-3</c:v>
                </c:pt>
                <c:pt idx="2050">
                  <c:v>-5.9800000000000001E-3</c:v>
                </c:pt>
                <c:pt idx="2051">
                  <c:v>-5.9800000000000001E-3</c:v>
                </c:pt>
                <c:pt idx="2052">
                  <c:v>-5.9800000000000001E-3</c:v>
                </c:pt>
                <c:pt idx="2053">
                  <c:v>-5.9800000000000001E-3</c:v>
                </c:pt>
                <c:pt idx="2054">
                  <c:v>-6.0299999999999998E-3</c:v>
                </c:pt>
                <c:pt idx="2055">
                  <c:v>-6.0299999999999998E-3</c:v>
                </c:pt>
                <c:pt idx="2056">
                  <c:v>-6.0299999999999998E-3</c:v>
                </c:pt>
                <c:pt idx="2057">
                  <c:v>-6.0800000000000003E-3</c:v>
                </c:pt>
                <c:pt idx="2058">
                  <c:v>-6.0800000000000003E-3</c:v>
                </c:pt>
                <c:pt idx="2059">
                  <c:v>-6.0800000000000003E-3</c:v>
                </c:pt>
                <c:pt idx="2060">
                  <c:v>-6.0800000000000003E-3</c:v>
                </c:pt>
                <c:pt idx="2061">
                  <c:v>-6.1399999999999996E-3</c:v>
                </c:pt>
                <c:pt idx="2062">
                  <c:v>-6.1399999999999996E-3</c:v>
                </c:pt>
                <c:pt idx="2063">
                  <c:v>-6.1399999999999996E-3</c:v>
                </c:pt>
                <c:pt idx="2064">
                  <c:v>-6.1399999999999996E-3</c:v>
                </c:pt>
                <c:pt idx="2065">
                  <c:v>-6.1900000000000002E-3</c:v>
                </c:pt>
                <c:pt idx="2066">
                  <c:v>-6.1900000000000002E-3</c:v>
                </c:pt>
                <c:pt idx="2067">
                  <c:v>-6.1900000000000002E-3</c:v>
                </c:pt>
                <c:pt idx="2068">
                  <c:v>-6.1900000000000002E-3</c:v>
                </c:pt>
                <c:pt idx="2069">
                  <c:v>-6.2500000000000003E-3</c:v>
                </c:pt>
                <c:pt idx="2070">
                  <c:v>-6.2500000000000003E-3</c:v>
                </c:pt>
                <c:pt idx="2071">
                  <c:v>-6.2500000000000003E-3</c:v>
                </c:pt>
                <c:pt idx="2072">
                  <c:v>-6.2500000000000003E-3</c:v>
                </c:pt>
                <c:pt idx="2073">
                  <c:v>-6.3E-3</c:v>
                </c:pt>
                <c:pt idx="2074">
                  <c:v>-6.3E-3</c:v>
                </c:pt>
                <c:pt idx="2075">
                  <c:v>-6.3E-3</c:v>
                </c:pt>
                <c:pt idx="2076">
                  <c:v>-6.3E-3</c:v>
                </c:pt>
                <c:pt idx="2077">
                  <c:v>-6.3E-3</c:v>
                </c:pt>
                <c:pt idx="2078">
                  <c:v>-6.3600000000000002E-3</c:v>
                </c:pt>
                <c:pt idx="2079">
                  <c:v>-6.3600000000000002E-3</c:v>
                </c:pt>
                <c:pt idx="2080">
                  <c:v>-6.3600000000000002E-3</c:v>
                </c:pt>
                <c:pt idx="2081">
                  <c:v>-6.3600000000000002E-3</c:v>
                </c:pt>
                <c:pt idx="2082">
                  <c:v>-6.3600000000000002E-3</c:v>
                </c:pt>
                <c:pt idx="2083">
                  <c:v>-6.3600000000000002E-3</c:v>
                </c:pt>
                <c:pt idx="2084">
                  <c:v>-6.3600000000000002E-3</c:v>
                </c:pt>
                <c:pt idx="2085">
                  <c:v>-6.3600000000000002E-3</c:v>
                </c:pt>
                <c:pt idx="2086">
                  <c:v>-6.4099999999999999E-3</c:v>
                </c:pt>
                <c:pt idx="2087">
                  <c:v>-6.4099999999999999E-3</c:v>
                </c:pt>
                <c:pt idx="2088">
                  <c:v>-6.4099999999999999E-3</c:v>
                </c:pt>
                <c:pt idx="2089">
                  <c:v>-6.4099999999999999E-3</c:v>
                </c:pt>
                <c:pt idx="2090">
                  <c:v>-6.4099999999999999E-3</c:v>
                </c:pt>
                <c:pt idx="2091">
                  <c:v>-6.4099999999999999E-3</c:v>
                </c:pt>
                <c:pt idx="2092">
                  <c:v>-6.4099999999999999E-3</c:v>
                </c:pt>
                <c:pt idx="2093">
                  <c:v>-6.4099999999999999E-3</c:v>
                </c:pt>
                <c:pt idx="2094">
                  <c:v>-6.4099999999999999E-3</c:v>
                </c:pt>
                <c:pt idx="2095">
                  <c:v>-6.4099999999999999E-3</c:v>
                </c:pt>
                <c:pt idx="2096">
                  <c:v>-6.4099999999999999E-3</c:v>
                </c:pt>
                <c:pt idx="2097">
                  <c:v>-6.4099999999999999E-3</c:v>
                </c:pt>
                <c:pt idx="2098">
                  <c:v>-6.4099999999999999E-3</c:v>
                </c:pt>
                <c:pt idx="2099">
                  <c:v>-6.4099999999999999E-3</c:v>
                </c:pt>
                <c:pt idx="2100">
                  <c:v>-6.4099999999999999E-3</c:v>
                </c:pt>
                <c:pt idx="2101">
                  <c:v>-6.4099999999999999E-3</c:v>
                </c:pt>
                <c:pt idx="2102">
                  <c:v>-6.4099999999999999E-3</c:v>
                </c:pt>
                <c:pt idx="2103">
                  <c:v>-6.4099999999999999E-3</c:v>
                </c:pt>
                <c:pt idx="2104">
                  <c:v>-6.4099999999999999E-3</c:v>
                </c:pt>
                <c:pt idx="2105">
                  <c:v>-6.4099999999999999E-3</c:v>
                </c:pt>
                <c:pt idx="2106">
                  <c:v>-6.3600000000000002E-3</c:v>
                </c:pt>
                <c:pt idx="2107">
                  <c:v>-6.3600000000000002E-3</c:v>
                </c:pt>
                <c:pt idx="2108">
                  <c:v>-6.3600000000000002E-3</c:v>
                </c:pt>
                <c:pt idx="2109">
                  <c:v>-6.3600000000000002E-3</c:v>
                </c:pt>
                <c:pt idx="2110">
                  <c:v>-6.3600000000000002E-3</c:v>
                </c:pt>
                <c:pt idx="2111">
                  <c:v>-6.3600000000000002E-3</c:v>
                </c:pt>
                <c:pt idx="2112">
                  <c:v>-6.3600000000000002E-3</c:v>
                </c:pt>
                <c:pt idx="2113">
                  <c:v>-6.3E-3</c:v>
                </c:pt>
                <c:pt idx="2114">
                  <c:v>-6.3E-3</c:v>
                </c:pt>
                <c:pt idx="2115">
                  <c:v>-6.3E-3</c:v>
                </c:pt>
                <c:pt idx="2116">
                  <c:v>-6.3E-3</c:v>
                </c:pt>
                <c:pt idx="2117">
                  <c:v>-6.3E-3</c:v>
                </c:pt>
                <c:pt idx="2118">
                  <c:v>-6.2500000000000003E-3</c:v>
                </c:pt>
                <c:pt idx="2119">
                  <c:v>-6.2500000000000003E-3</c:v>
                </c:pt>
                <c:pt idx="2120">
                  <c:v>-6.2500000000000003E-3</c:v>
                </c:pt>
                <c:pt idx="2121">
                  <c:v>-6.2500000000000003E-3</c:v>
                </c:pt>
                <c:pt idx="2122">
                  <c:v>-6.2500000000000003E-3</c:v>
                </c:pt>
                <c:pt idx="2123">
                  <c:v>-6.1900000000000002E-3</c:v>
                </c:pt>
                <c:pt idx="2124">
                  <c:v>-6.1900000000000002E-3</c:v>
                </c:pt>
                <c:pt idx="2125">
                  <c:v>-6.1900000000000002E-3</c:v>
                </c:pt>
                <c:pt idx="2126">
                  <c:v>-6.1900000000000002E-3</c:v>
                </c:pt>
                <c:pt idx="2127">
                  <c:v>-6.1399999999999996E-3</c:v>
                </c:pt>
                <c:pt idx="2128">
                  <c:v>-6.1399999999999996E-3</c:v>
                </c:pt>
                <c:pt idx="2129">
                  <c:v>-6.1399999999999996E-3</c:v>
                </c:pt>
                <c:pt idx="2130">
                  <c:v>-6.1399999999999996E-3</c:v>
                </c:pt>
                <c:pt idx="2131">
                  <c:v>-6.0800000000000003E-3</c:v>
                </c:pt>
                <c:pt idx="2132">
                  <c:v>-6.0800000000000003E-3</c:v>
                </c:pt>
                <c:pt idx="2133">
                  <c:v>-6.0800000000000003E-3</c:v>
                </c:pt>
                <c:pt idx="2134">
                  <c:v>-6.0800000000000003E-3</c:v>
                </c:pt>
                <c:pt idx="2135">
                  <c:v>-6.0299999999999998E-3</c:v>
                </c:pt>
                <c:pt idx="2136">
                  <c:v>-6.0299999999999998E-3</c:v>
                </c:pt>
                <c:pt idx="2137">
                  <c:v>-6.0299999999999998E-3</c:v>
                </c:pt>
                <c:pt idx="2138">
                  <c:v>-6.0299999999999998E-3</c:v>
                </c:pt>
                <c:pt idx="2139">
                  <c:v>-5.9800000000000001E-3</c:v>
                </c:pt>
                <c:pt idx="2140">
                  <c:v>-5.9800000000000001E-3</c:v>
                </c:pt>
                <c:pt idx="2141">
                  <c:v>-5.9800000000000001E-3</c:v>
                </c:pt>
                <c:pt idx="2142">
                  <c:v>-5.9800000000000001E-3</c:v>
                </c:pt>
                <c:pt idx="2143">
                  <c:v>-5.9199999999999999E-3</c:v>
                </c:pt>
                <c:pt idx="2144">
                  <c:v>-5.9199999999999999E-3</c:v>
                </c:pt>
                <c:pt idx="2145">
                  <c:v>-5.9199999999999999E-3</c:v>
                </c:pt>
                <c:pt idx="2146">
                  <c:v>-5.9199999999999999E-3</c:v>
                </c:pt>
                <c:pt idx="2147">
                  <c:v>-5.8700000000000002E-3</c:v>
                </c:pt>
                <c:pt idx="2148">
                  <c:v>-5.8700000000000002E-3</c:v>
                </c:pt>
                <c:pt idx="2149">
                  <c:v>-5.8700000000000002E-3</c:v>
                </c:pt>
                <c:pt idx="2150">
                  <c:v>-5.8700000000000002E-3</c:v>
                </c:pt>
                <c:pt idx="2151">
                  <c:v>-5.8700000000000002E-3</c:v>
                </c:pt>
                <c:pt idx="2152">
                  <c:v>-5.8100000000000001E-3</c:v>
                </c:pt>
                <c:pt idx="2153">
                  <c:v>-5.8100000000000001E-3</c:v>
                </c:pt>
                <c:pt idx="2154">
                  <c:v>-5.8100000000000001E-3</c:v>
                </c:pt>
                <c:pt idx="2155">
                  <c:v>-5.8100000000000001E-3</c:v>
                </c:pt>
                <c:pt idx="2156">
                  <c:v>-5.8100000000000001E-3</c:v>
                </c:pt>
                <c:pt idx="2157">
                  <c:v>-5.8100000000000001E-3</c:v>
                </c:pt>
                <c:pt idx="2158">
                  <c:v>-5.8100000000000001E-3</c:v>
                </c:pt>
                <c:pt idx="2159">
                  <c:v>-5.7600000000000004E-3</c:v>
                </c:pt>
                <c:pt idx="2160">
                  <c:v>-5.7600000000000004E-3</c:v>
                </c:pt>
                <c:pt idx="2161">
                  <c:v>-5.7600000000000004E-3</c:v>
                </c:pt>
                <c:pt idx="2162">
                  <c:v>-5.7600000000000004E-3</c:v>
                </c:pt>
                <c:pt idx="2163">
                  <c:v>-5.7600000000000004E-3</c:v>
                </c:pt>
                <c:pt idx="2164">
                  <c:v>-5.7600000000000004E-3</c:v>
                </c:pt>
                <c:pt idx="2165">
                  <c:v>-5.7600000000000004E-3</c:v>
                </c:pt>
                <c:pt idx="2166">
                  <c:v>-5.7600000000000004E-3</c:v>
                </c:pt>
                <c:pt idx="2167">
                  <c:v>-5.7600000000000004E-3</c:v>
                </c:pt>
                <c:pt idx="2168">
                  <c:v>-5.7600000000000004E-3</c:v>
                </c:pt>
                <c:pt idx="2169">
                  <c:v>-5.7600000000000004E-3</c:v>
                </c:pt>
                <c:pt idx="2170">
                  <c:v>-5.7600000000000004E-3</c:v>
                </c:pt>
                <c:pt idx="2171">
                  <c:v>-5.7600000000000004E-3</c:v>
                </c:pt>
                <c:pt idx="2172">
                  <c:v>-5.7600000000000004E-3</c:v>
                </c:pt>
                <c:pt idx="2173">
                  <c:v>-5.7600000000000004E-3</c:v>
                </c:pt>
                <c:pt idx="2174">
                  <c:v>-5.7600000000000004E-3</c:v>
                </c:pt>
                <c:pt idx="2175">
                  <c:v>-5.7600000000000004E-3</c:v>
                </c:pt>
                <c:pt idx="2176">
                  <c:v>-5.7600000000000004E-3</c:v>
                </c:pt>
                <c:pt idx="2177">
                  <c:v>-5.7600000000000004E-3</c:v>
                </c:pt>
                <c:pt idx="2178">
                  <c:v>-5.8100000000000001E-3</c:v>
                </c:pt>
                <c:pt idx="2179">
                  <c:v>-5.8100000000000001E-3</c:v>
                </c:pt>
                <c:pt idx="2180">
                  <c:v>-5.8100000000000001E-3</c:v>
                </c:pt>
                <c:pt idx="2181">
                  <c:v>-5.8100000000000001E-3</c:v>
                </c:pt>
                <c:pt idx="2182">
                  <c:v>-5.8100000000000001E-3</c:v>
                </c:pt>
                <c:pt idx="2183">
                  <c:v>-5.8100000000000001E-3</c:v>
                </c:pt>
                <c:pt idx="2184">
                  <c:v>-5.8700000000000002E-3</c:v>
                </c:pt>
                <c:pt idx="2185">
                  <c:v>-5.8700000000000002E-3</c:v>
                </c:pt>
                <c:pt idx="2186">
                  <c:v>-5.8700000000000002E-3</c:v>
                </c:pt>
                <c:pt idx="2187">
                  <c:v>-5.8700000000000002E-3</c:v>
                </c:pt>
                <c:pt idx="2188">
                  <c:v>-5.8700000000000002E-3</c:v>
                </c:pt>
                <c:pt idx="2189">
                  <c:v>-5.9199999999999999E-3</c:v>
                </c:pt>
                <c:pt idx="2190">
                  <c:v>-5.9199999999999999E-3</c:v>
                </c:pt>
                <c:pt idx="2191">
                  <c:v>-5.9199999999999999E-3</c:v>
                </c:pt>
                <c:pt idx="2192">
                  <c:v>-5.9199999999999999E-3</c:v>
                </c:pt>
                <c:pt idx="2193">
                  <c:v>-5.9800000000000001E-3</c:v>
                </c:pt>
                <c:pt idx="2194">
                  <c:v>-5.9800000000000001E-3</c:v>
                </c:pt>
                <c:pt idx="2195">
                  <c:v>-5.9800000000000001E-3</c:v>
                </c:pt>
                <c:pt idx="2196">
                  <c:v>-6.0299999999999998E-3</c:v>
                </c:pt>
                <c:pt idx="2197">
                  <c:v>-6.0299999999999998E-3</c:v>
                </c:pt>
                <c:pt idx="2198">
                  <c:v>-6.0299999999999998E-3</c:v>
                </c:pt>
                <c:pt idx="2199">
                  <c:v>-6.0800000000000003E-3</c:v>
                </c:pt>
                <c:pt idx="2200">
                  <c:v>-6.0800000000000003E-3</c:v>
                </c:pt>
                <c:pt idx="2201">
                  <c:v>-6.0800000000000003E-3</c:v>
                </c:pt>
                <c:pt idx="2202">
                  <c:v>-6.1399999999999996E-3</c:v>
                </c:pt>
                <c:pt idx="2203">
                  <c:v>-6.1399999999999996E-3</c:v>
                </c:pt>
                <c:pt idx="2204">
                  <c:v>-6.1399999999999996E-3</c:v>
                </c:pt>
                <c:pt idx="2205">
                  <c:v>-6.1900000000000002E-3</c:v>
                </c:pt>
                <c:pt idx="2206">
                  <c:v>-6.1900000000000002E-3</c:v>
                </c:pt>
                <c:pt idx="2207">
                  <c:v>-6.1900000000000002E-3</c:v>
                </c:pt>
                <c:pt idx="2208">
                  <c:v>-6.1900000000000002E-3</c:v>
                </c:pt>
                <c:pt idx="2209">
                  <c:v>-6.2500000000000003E-3</c:v>
                </c:pt>
                <c:pt idx="2210">
                  <c:v>-6.2500000000000003E-3</c:v>
                </c:pt>
                <c:pt idx="2211">
                  <c:v>-6.3E-3</c:v>
                </c:pt>
                <c:pt idx="2212">
                  <c:v>-6.3E-3</c:v>
                </c:pt>
                <c:pt idx="2213">
                  <c:v>-6.3E-3</c:v>
                </c:pt>
                <c:pt idx="2214">
                  <c:v>-6.3600000000000002E-3</c:v>
                </c:pt>
                <c:pt idx="2215">
                  <c:v>-6.3600000000000002E-3</c:v>
                </c:pt>
                <c:pt idx="2216">
                  <c:v>-6.4099999999999999E-3</c:v>
                </c:pt>
                <c:pt idx="2217">
                  <c:v>-6.4099999999999999E-3</c:v>
                </c:pt>
                <c:pt idx="2218">
                  <c:v>-6.4099999999999999E-3</c:v>
                </c:pt>
                <c:pt idx="2219">
                  <c:v>-6.4099999999999999E-3</c:v>
                </c:pt>
                <c:pt idx="2220">
                  <c:v>-6.4700000000000001E-3</c:v>
                </c:pt>
                <c:pt idx="2221">
                  <c:v>-6.4700000000000001E-3</c:v>
                </c:pt>
                <c:pt idx="2222">
                  <c:v>-6.4700000000000001E-3</c:v>
                </c:pt>
                <c:pt idx="2223">
                  <c:v>-6.4700000000000001E-3</c:v>
                </c:pt>
                <c:pt idx="2224">
                  <c:v>-6.4700000000000001E-3</c:v>
                </c:pt>
                <c:pt idx="2225">
                  <c:v>-6.5199999999999998E-3</c:v>
                </c:pt>
                <c:pt idx="2226">
                  <c:v>-6.5199999999999998E-3</c:v>
                </c:pt>
                <c:pt idx="2227">
                  <c:v>-6.5199999999999998E-3</c:v>
                </c:pt>
                <c:pt idx="2228">
                  <c:v>-6.5799999999999999E-3</c:v>
                </c:pt>
                <c:pt idx="2229">
                  <c:v>-6.5799999999999999E-3</c:v>
                </c:pt>
                <c:pt idx="2230">
                  <c:v>-6.6299999999999996E-3</c:v>
                </c:pt>
                <c:pt idx="2231">
                  <c:v>-6.6299999999999996E-3</c:v>
                </c:pt>
                <c:pt idx="2232">
                  <c:v>-6.6299999999999996E-3</c:v>
                </c:pt>
                <c:pt idx="2233">
                  <c:v>-6.6299999999999996E-3</c:v>
                </c:pt>
                <c:pt idx="2234">
                  <c:v>-6.6299999999999996E-3</c:v>
                </c:pt>
                <c:pt idx="2235">
                  <c:v>-6.6299999999999996E-3</c:v>
                </c:pt>
                <c:pt idx="2236">
                  <c:v>-6.6800000000000002E-3</c:v>
                </c:pt>
                <c:pt idx="2237">
                  <c:v>-6.6800000000000002E-3</c:v>
                </c:pt>
                <c:pt idx="2238">
                  <c:v>-6.6299999999999996E-3</c:v>
                </c:pt>
                <c:pt idx="2239">
                  <c:v>-6.6299999999999996E-3</c:v>
                </c:pt>
                <c:pt idx="2240">
                  <c:v>-6.6299999999999996E-3</c:v>
                </c:pt>
                <c:pt idx="2241">
                  <c:v>-6.6299999999999996E-3</c:v>
                </c:pt>
                <c:pt idx="2242">
                  <c:v>-6.6299999999999996E-3</c:v>
                </c:pt>
                <c:pt idx="2243">
                  <c:v>-6.6800000000000002E-3</c:v>
                </c:pt>
                <c:pt idx="2244">
                  <c:v>-6.6800000000000002E-3</c:v>
                </c:pt>
                <c:pt idx="2245">
                  <c:v>-6.6800000000000002E-3</c:v>
                </c:pt>
                <c:pt idx="2246">
                  <c:v>-6.6800000000000002E-3</c:v>
                </c:pt>
                <c:pt idx="2247">
                  <c:v>-6.7400000000000003E-3</c:v>
                </c:pt>
                <c:pt idx="2248">
                  <c:v>-6.7400000000000003E-3</c:v>
                </c:pt>
                <c:pt idx="2249">
                  <c:v>-6.7400000000000003E-3</c:v>
                </c:pt>
                <c:pt idx="2250">
                  <c:v>-6.7400000000000003E-3</c:v>
                </c:pt>
                <c:pt idx="2251">
                  <c:v>-6.6800000000000002E-3</c:v>
                </c:pt>
                <c:pt idx="2252">
                  <c:v>-6.6800000000000002E-3</c:v>
                </c:pt>
                <c:pt idx="2253">
                  <c:v>-6.6800000000000002E-3</c:v>
                </c:pt>
                <c:pt idx="2254">
                  <c:v>-6.6299999999999996E-3</c:v>
                </c:pt>
                <c:pt idx="2255">
                  <c:v>-6.6299999999999996E-3</c:v>
                </c:pt>
                <c:pt idx="2256">
                  <c:v>-6.5799999999999999E-3</c:v>
                </c:pt>
                <c:pt idx="2257">
                  <c:v>-6.5799999999999999E-3</c:v>
                </c:pt>
                <c:pt idx="2258">
                  <c:v>-6.5799999999999999E-3</c:v>
                </c:pt>
                <c:pt idx="2259">
                  <c:v>-6.6299999999999996E-3</c:v>
                </c:pt>
                <c:pt idx="2260">
                  <c:v>-6.6299999999999996E-3</c:v>
                </c:pt>
                <c:pt idx="2261">
                  <c:v>-6.6299999999999996E-3</c:v>
                </c:pt>
                <c:pt idx="2262">
                  <c:v>-6.6299999999999996E-3</c:v>
                </c:pt>
                <c:pt idx="2263">
                  <c:v>-6.6299999999999996E-3</c:v>
                </c:pt>
                <c:pt idx="2264">
                  <c:v>-6.6299999999999996E-3</c:v>
                </c:pt>
                <c:pt idx="2265">
                  <c:v>-6.6299999999999996E-3</c:v>
                </c:pt>
                <c:pt idx="2266">
                  <c:v>-6.6299999999999996E-3</c:v>
                </c:pt>
                <c:pt idx="2267">
                  <c:v>-6.6299999999999996E-3</c:v>
                </c:pt>
                <c:pt idx="2268">
                  <c:v>-6.5799999999999999E-3</c:v>
                </c:pt>
                <c:pt idx="2269">
                  <c:v>-6.5799999999999999E-3</c:v>
                </c:pt>
                <c:pt idx="2270">
                  <c:v>-6.5199999999999998E-3</c:v>
                </c:pt>
                <c:pt idx="2271">
                  <c:v>-6.5199999999999998E-3</c:v>
                </c:pt>
                <c:pt idx="2272">
                  <c:v>-6.4700000000000001E-3</c:v>
                </c:pt>
                <c:pt idx="2273">
                  <c:v>-6.4700000000000001E-3</c:v>
                </c:pt>
                <c:pt idx="2274">
                  <c:v>-6.4700000000000001E-3</c:v>
                </c:pt>
                <c:pt idx="2275">
                  <c:v>-6.5199999999999998E-3</c:v>
                </c:pt>
                <c:pt idx="2276">
                  <c:v>-6.5199999999999998E-3</c:v>
                </c:pt>
                <c:pt idx="2277">
                  <c:v>-6.5799999999999999E-3</c:v>
                </c:pt>
                <c:pt idx="2278">
                  <c:v>-6.5799999999999999E-3</c:v>
                </c:pt>
                <c:pt idx="2279">
                  <c:v>-6.6299999999999996E-3</c:v>
                </c:pt>
                <c:pt idx="2280">
                  <c:v>-6.6299999999999996E-3</c:v>
                </c:pt>
                <c:pt idx="2281">
                  <c:v>-6.6299999999999996E-3</c:v>
                </c:pt>
                <c:pt idx="2282">
                  <c:v>-6.6299999999999996E-3</c:v>
                </c:pt>
                <c:pt idx="2283">
                  <c:v>-6.6299999999999996E-3</c:v>
                </c:pt>
                <c:pt idx="2284">
                  <c:v>-6.6299999999999996E-3</c:v>
                </c:pt>
                <c:pt idx="2285">
                  <c:v>-6.6299999999999996E-3</c:v>
                </c:pt>
                <c:pt idx="2286">
                  <c:v>-6.6299999999999996E-3</c:v>
                </c:pt>
                <c:pt idx="2287">
                  <c:v>-6.5799999999999999E-3</c:v>
                </c:pt>
                <c:pt idx="2288">
                  <c:v>-6.5799999999999999E-3</c:v>
                </c:pt>
                <c:pt idx="2289">
                  <c:v>-6.5799999999999999E-3</c:v>
                </c:pt>
                <c:pt idx="2290">
                  <c:v>-6.6299999999999996E-3</c:v>
                </c:pt>
                <c:pt idx="2291">
                  <c:v>-6.7400000000000003E-3</c:v>
                </c:pt>
                <c:pt idx="2292">
                  <c:v>-6.79E-3</c:v>
                </c:pt>
                <c:pt idx="2293">
                  <c:v>-6.8999999999999999E-3</c:v>
                </c:pt>
                <c:pt idx="2294">
                  <c:v>-6.96E-3</c:v>
                </c:pt>
                <c:pt idx="2295">
                  <c:v>-7.0099999999999997E-3</c:v>
                </c:pt>
                <c:pt idx="2296">
                  <c:v>-7.0699999999999999E-3</c:v>
                </c:pt>
                <c:pt idx="2297">
                  <c:v>-7.1700000000000002E-3</c:v>
                </c:pt>
                <c:pt idx="2298">
                  <c:v>-7.1700000000000002E-3</c:v>
                </c:pt>
                <c:pt idx="2299">
                  <c:v>-7.2300000000000003E-3</c:v>
                </c:pt>
                <c:pt idx="2300">
                  <c:v>-7.28E-3</c:v>
                </c:pt>
                <c:pt idx="2301">
                  <c:v>-7.3400000000000002E-3</c:v>
                </c:pt>
                <c:pt idx="2302">
                  <c:v>-7.3899999999999999E-3</c:v>
                </c:pt>
                <c:pt idx="2303">
                  <c:v>-7.3899999999999999E-3</c:v>
                </c:pt>
                <c:pt idx="2304">
                  <c:v>-7.45E-3</c:v>
                </c:pt>
                <c:pt idx="2305">
                  <c:v>-7.5599999999999999E-3</c:v>
                </c:pt>
                <c:pt idx="2306">
                  <c:v>-7.6600000000000001E-3</c:v>
                </c:pt>
                <c:pt idx="2307">
                  <c:v>-7.8300000000000002E-3</c:v>
                </c:pt>
                <c:pt idx="2308">
                  <c:v>-8.0499999999999999E-3</c:v>
                </c:pt>
                <c:pt idx="2309">
                  <c:v>-8.2100000000000003E-3</c:v>
                </c:pt>
                <c:pt idx="2310">
                  <c:v>-8.3700000000000007E-3</c:v>
                </c:pt>
                <c:pt idx="2311">
                  <c:v>-8.5400000000000007E-3</c:v>
                </c:pt>
                <c:pt idx="2312">
                  <c:v>-8.6999999999999994E-3</c:v>
                </c:pt>
                <c:pt idx="2313">
                  <c:v>-8.8599999999999998E-3</c:v>
                </c:pt>
                <c:pt idx="2314">
                  <c:v>-9.0299999999999998E-3</c:v>
                </c:pt>
                <c:pt idx="2315">
                  <c:v>-9.1900000000000003E-3</c:v>
                </c:pt>
                <c:pt idx="2316">
                  <c:v>-9.3500000000000007E-3</c:v>
                </c:pt>
                <c:pt idx="2317">
                  <c:v>-9.5200000000000007E-3</c:v>
                </c:pt>
                <c:pt idx="2318">
                  <c:v>-9.6200000000000001E-3</c:v>
                </c:pt>
                <c:pt idx="2319">
                  <c:v>-9.7900000000000001E-3</c:v>
                </c:pt>
                <c:pt idx="2320">
                  <c:v>-9.9000000000000008E-3</c:v>
                </c:pt>
                <c:pt idx="2321">
                  <c:v>-1.017E-2</c:v>
                </c:pt>
                <c:pt idx="2322">
                  <c:v>-1.044E-2</c:v>
                </c:pt>
                <c:pt idx="2323">
                  <c:v>-1.0710000000000001E-2</c:v>
                </c:pt>
                <c:pt idx="2324">
                  <c:v>-1.1039999999999999E-2</c:v>
                </c:pt>
                <c:pt idx="2325">
                  <c:v>-1.142E-2</c:v>
                </c:pt>
                <c:pt idx="2326">
                  <c:v>-1.175E-2</c:v>
                </c:pt>
                <c:pt idx="2327">
                  <c:v>-1.2070000000000001E-2</c:v>
                </c:pt>
                <c:pt idx="2328">
                  <c:v>-1.24E-2</c:v>
                </c:pt>
                <c:pt idx="2329">
                  <c:v>-1.2670000000000001E-2</c:v>
                </c:pt>
                <c:pt idx="2330">
                  <c:v>-1.2999999999999999E-2</c:v>
                </c:pt>
                <c:pt idx="2331">
                  <c:v>-1.333E-2</c:v>
                </c:pt>
                <c:pt idx="2332">
                  <c:v>-1.3650000000000001E-2</c:v>
                </c:pt>
                <c:pt idx="2333">
                  <c:v>-1.3979999999999999E-2</c:v>
                </c:pt>
                <c:pt idx="2334">
                  <c:v>-1.4250000000000001E-2</c:v>
                </c:pt>
                <c:pt idx="2335">
                  <c:v>-1.453E-2</c:v>
                </c:pt>
                <c:pt idx="2336">
                  <c:v>-1.491E-2</c:v>
                </c:pt>
                <c:pt idx="2337">
                  <c:v>-1.529E-2</c:v>
                </c:pt>
                <c:pt idx="2338">
                  <c:v>-1.5779999999999999E-2</c:v>
                </c:pt>
                <c:pt idx="2339">
                  <c:v>-1.627E-2</c:v>
                </c:pt>
                <c:pt idx="2340">
                  <c:v>-1.6809999999999999E-2</c:v>
                </c:pt>
                <c:pt idx="2341">
                  <c:v>-1.736E-2</c:v>
                </c:pt>
                <c:pt idx="2342">
                  <c:v>-1.7899999999999999E-2</c:v>
                </c:pt>
                <c:pt idx="2343">
                  <c:v>-1.8450000000000001E-2</c:v>
                </c:pt>
                <c:pt idx="2344">
                  <c:v>-1.899E-2</c:v>
                </c:pt>
                <c:pt idx="2345">
                  <c:v>-1.9529999999999999E-2</c:v>
                </c:pt>
                <c:pt idx="2346">
                  <c:v>-2.0029999999999999E-2</c:v>
                </c:pt>
                <c:pt idx="2347">
                  <c:v>-2.0570000000000001E-2</c:v>
                </c:pt>
                <c:pt idx="2348">
                  <c:v>-2.111E-2</c:v>
                </c:pt>
                <c:pt idx="2349">
                  <c:v>-2.1659999999999999E-2</c:v>
                </c:pt>
                <c:pt idx="2350">
                  <c:v>-2.215E-2</c:v>
                </c:pt>
                <c:pt idx="2351">
                  <c:v>-2.2689999999999998E-2</c:v>
                </c:pt>
                <c:pt idx="2352">
                  <c:v>-2.324E-2</c:v>
                </c:pt>
                <c:pt idx="2353">
                  <c:v>-2.3890000000000002E-2</c:v>
                </c:pt>
                <c:pt idx="2354">
                  <c:v>-2.46E-2</c:v>
                </c:pt>
                <c:pt idx="2355">
                  <c:v>-2.5360000000000001E-2</c:v>
                </c:pt>
                <c:pt idx="2356">
                  <c:v>-2.6179999999999998E-2</c:v>
                </c:pt>
                <c:pt idx="2357">
                  <c:v>-2.7E-2</c:v>
                </c:pt>
                <c:pt idx="2358">
                  <c:v>-2.7810000000000001E-2</c:v>
                </c:pt>
                <c:pt idx="2359">
                  <c:v>-2.8629999999999999E-2</c:v>
                </c:pt>
                <c:pt idx="2360">
                  <c:v>-2.9389999999999999E-2</c:v>
                </c:pt>
                <c:pt idx="2361">
                  <c:v>-3.0210000000000001E-2</c:v>
                </c:pt>
                <c:pt idx="2362">
                  <c:v>-3.0970000000000001E-2</c:v>
                </c:pt>
                <c:pt idx="2363">
                  <c:v>-3.1730000000000001E-2</c:v>
                </c:pt>
                <c:pt idx="2364">
                  <c:v>-3.2550000000000003E-2</c:v>
                </c:pt>
                <c:pt idx="2365">
                  <c:v>-3.3369999999999997E-2</c:v>
                </c:pt>
                <c:pt idx="2366">
                  <c:v>-3.4130000000000001E-2</c:v>
                </c:pt>
                <c:pt idx="2367">
                  <c:v>-3.4889999999999997E-2</c:v>
                </c:pt>
                <c:pt idx="2368">
                  <c:v>-3.576E-2</c:v>
                </c:pt>
                <c:pt idx="2369">
                  <c:v>-3.6630000000000003E-2</c:v>
                </c:pt>
                <c:pt idx="2370">
                  <c:v>-3.7670000000000002E-2</c:v>
                </c:pt>
                <c:pt idx="2371">
                  <c:v>-3.8699999999999998E-2</c:v>
                </c:pt>
                <c:pt idx="2372">
                  <c:v>-3.9789999999999999E-2</c:v>
                </c:pt>
                <c:pt idx="2373">
                  <c:v>-4.0939999999999997E-2</c:v>
                </c:pt>
                <c:pt idx="2374">
                  <c:v>-4.2020000000000002E-2</c:v>
                </c:pt>
                <c:pt idx="2375">
                  <c:v>-4.3110000000000002E-2</c:v>
                </c:pt>
                <c:pt idx="2376">
                  <c:v>-4.4200000000000003E-2</c:v>
                </c:pt>
                <c:pt idx="2377">
                  <c:v>-4.5289999999999997E-2</c:v>
                </c:pt>
                <c:pt idx="2378">
                  <c:v>-4.6330000000000003E-2</c:v>
                </c:pt>
                <c:pt idx="2379">
                  <c:v>-4.7359999999999999E-2</c:v>
                </c:pt>
                <c:pt idx="2380">
                  <c:v>-4.845E-2</c:v>
                </c:pt>
                <c:pt idx="2381">
                  <c:v>-4.9540000000000001E-2</c:v>
                </c:pt>
                <c:pt idx="2382">
                  <c:v>-5.0630000000000001E-2</c:v>
                </c:pt>
                <c:pt idx="2383">
                  <c:v>-5.1659999999999998E-2</c:v>
                </c:pt>
                <c:pt idx="2384">
                  <c:v>-5.2810000000000003E-2</c:v>
                </c:pt>
                <c:pt idx="2385">
                  <c:v>-5.3999999999999999E-2</c:v>
                </c:pt>
                <c:pt idx="2386">
                  <c:v>-5.5309999999999998E-2</c:v>
                </c:pt>
                <c:pt idx="2387">
                  <c:v>-5.6669999999999998E-2</c:v>
                </c:pt>
                <c:pt idx="2388">
                  <c:v>-5.8090000000000003E-2</c:v>
                </c:pt>
                <c:pt idx="2389">
                  <c:v>-5.9450000000000003E-2</c:v>
                </c:pt>
                <c:pt idx="2390">
                  <c:v>-6.087E-2</c:v>
                </c:pt>
                <c:pt idx="2391">
                  <c:v>-6.2280000000000002E-2</c:v>
                </c:pt>
                <c:pt idx="2392">
                  <c:v>-6.3640000000000002E-2</c:v>
                </c:pt>
                <c:pt idx="2393">
                  <c:v>-6.4949999999999994E-2</c:v>
                </c:pt>
                <c:pt idx="2394">
                  <c:v>-6.6309999999999994E-2</c:v>
                </c:pt>
                <c:pt idx="2395">
                  <c:v>-6.7669999999999994E-2</c:v>
                </c:pt>
                <c:pt idx="2396">
                  <c:v>-6.9029999999999994E-2</c:v>
                </c:pt>
                <c:pt idx="2397">
                  <c:v>-7.0389999999999994E-2</c:v>
                </c:pt>
                <c:pt idx="2398">
                  <c:v>-7.17E-2</c:v>
                </c:pt>
                <c:pt idx="2399">
                  <c:v>-7.306E-2</c:v>
                </c:pt>
                <c:pt idx="2400">
                  <c:v>-7.4480000000000005E-2</c:v>
                </c:pt>
                <c:pt idx="2401">
                  <c:v>-7.5950000000000004E-2</c:v>
                </c:pt>
                <c:pt idx="2402">
                  <c:v>-7.7530000000000002E-2</c:v>
                </c:pt>
                <c:pt idx="2403">
                  <c:v>-7.9159999999999994E-2</c:v>
                </c:pt>
                <c:pt idx="2404">
                  <c:v>-8.0850000000000005E-2</c:v>
                </c:pt>
                <c:pt idx="2405">
                  <c:v>-8.2540000000000002E-2</c:v>
                </c:pt>
                <c:pt idx="2406">
                  <c:v>-8.4229999999999999E-2</c:v>
                </c:pt>
                <c:pt idx="2407">
                  <c:v>-8.5860000000000006E-2</c:v>
                </c:pt>
                <c:pt idx="2408">
                  <c:v>-8.7489999999999998E-2</c:v>
                </c:pt>
                <c:pt idx="2409">
                  <c:v>-8.9069999999999996E-2</c:v>
                </c:pt>
                <c:pt idx="2410">
                  <c:v>-9.0649999999999994E-2</c:v>
                </c:pt>
                <c:pt idx="2411">
                  <c:v>-9.2230000000000006E-2</c:v>
                </c:pt>
                <c:pt idx="2412">
                  <c:v>-9.3859999999999999E-2</c:v>
                </c:pt>
                <c:pt idx="2413">
                  <c:v>-9.5500000000000002E-2</c:v>
                </c:pt>
                <c:pt idx="2414">
                  <c:v>-9.708E-2</c:v>
                </c:pt>
                <c:pt idx="2415">
                  <c:v>-9.8659999999999998E-2</c:v>
                </c:pt>
                <c:pt idx="2416">
                  <c:v>-0.10029</c:v>
                </c:pt>
                <c:pt idx="2417">
                  <c:v>-0.10203</c:v>
                </c:pt>
                <c:pt idx="2418">
                  <c:v>-0.10383000000000001</c:v>
                </c:pt>
                <c:pt idx="2419">
                  <c:v>-0.10573</c:v>
                </c:pt>
                <c:pt idx="2420">
                  <c:v>-0.10764</c:v>
                </c:pt>
                <c:pt idx="2421">
                  <c:v>-0.10954999999999999</c:v>
                </c:pt>
                <c:pt idx="2422">
                  <c:v>-0.11144999999999999</c:v>
                </c:pt>
                <c:pt idx="2423">
                  <c:v>-0.1133</c:v>
                </c:pt>
                <c:pt idx="2424">
                  <c:v>-0.11516</c:v>
                </c:pt>
                <c:pt idx="2425">
                  <c:v>-0.11695</c:v>
                </c:pt>
                <c:pt idx="2426">
                  <c:v>-0.11869</c:v>
                </c:pt>
                <c:pt idx="2427">
                  <c:v>-0.12049</c:v>
                </c:pt>
                <c:pt idx="2428">
                  <c:v>-0.12229</c:v>
                </c:pt>
                <c:pt idx="2429">
                  <c:v>-0.12409000000000001</c:v>
                </c:pt>
                <c:pt idx="2430">
                  <c:v>-0.12587999999999999</c:v>
                </c:pt>
                <c:pt idx="2431">
                  <c:v>-0.12762999999999999</c:v>
                </c:pt>
                <c:pt idx="2432">
                  <c:v>-0.12948000000000001</c:v>
                </c:pt>
                <c:pt idx="2433">
                  <c:v>-0.13138</c:v>
                </c:pt>
                <c:pt idx="2434">
                  <c:v>-0.13333999999999999</c:v>
                </c:pt>
                <c:pt idx="2435">
                  <c:v>-0.13541</c:v>
                </c:pt>
                <c:pt idx="2436">
                  <c:v>-0.13747999999999999</c:v>
                </c:pt>
                <c:pt idx="2437">
                  <c:v>-0.13955000000000001</c:v>
                </c:pt>
                <c:pt idx="2438">
                  <c:v>-0.14162</c:v>
                </c:pt>
                <c:pt idx="2439">
                  <c:v>-0.14369000000000001</c:v>
                </c:pt>
                <c:pt idx="2440">
                  <c:v>-0.14565</c:v>
                </c:pt>
                <c:pt idx="2441">
                  <c:v>-0.14756</c:v>
                </c:pt>
                <c:pt idx="2442">
                  <c:v>-0.14946000000000001</c:v>
                </c:pt>
                <c:pt idx="2443">
                  <c:v>-0.15137</c:v>
                </c:pt>
                <c:pt idx="2444">
                  <c:v>-0.15326999999999999</c:v>
                </c:pt>
                <c:pt idx="2445">
                  <c:v>-0.15518000000000001</c:v>
                </c:pt>
                <c:pt idx="2446">
                  <c:v>-0.15708</c:v>
                </c:pt>
                <c:pt idx="2447">
                  <c:v>-0.15894</c:v>
                </c:pt>
                <c:pt idx="2448">
                  <c:v>-0.16089999999999999</c:v>
                </c:pt>
                <c:pt idx="2449">
                  <c:v>-0.16291</c:v>
                </c:pt>
                <c:pt idx="2450">
                  <c:v>-0.16497999999999999</c:v>
                </c:pt>
                <c:pt idx="2451">
                  <c:v>-0.1671</c:v>
                </c:pt>
                <c:pt idx="2452">
                  <c:v>-0.16928000000000001</c:v>
                </c:pt>
                <c:pt idx="2453">
                  <c:v>-0.17146</c:v>
                </c:pt>
                <c:pt idx="2454">
                  <c:v>-0.17358000000000001</c:v>
                </c:pt>
                <c:pt idx="2455">
                  <c:v>-0.17571000000000001</c:v>
                </c:pt>
                <c:pt idx="2456">
                  <c:v>-0.17771999999999999</c:v>
                </c:pt>
                <c:pt idx="2457">
                  <c:v>-0.17968000000000001</c:v>
                </c:pt>
                <c:pt idx="2458">
                  <c:v>-0.18164</c:v>
                </c:pt>
                <c:pt idx="2459">
                  <c:v>-0.18354999999999999</c:v>
                </c:pt>
                <c:pt idx="2460">
                  <c:v>-0.18551000000000001</c:v>
                </c:pt>
                <c:pt idx="2461">
                  <c:v>-0.18747</c:v>
                </c:pt>
                <c:pt idx="2462">
                  <c:v>-0.18942999999999999</c:v>
                </c:pt>
                <c:pt idx="2463">
                  <c:v>-0.19134000000000001</c:v>
                </c:pt>
                <c:pt idx="2464">
                  <c:v>-0.1933</c:v>
                </c:pt>
                <c:pt idx="2465">
                  <c:v>-0.19531000000000001</c:v>
                </c:pt>
                <c:pt idx="2466">
                  <c:v>-0.19742999999999999</c:v>
                </c:pt>
                <c:pt idx="2467">
                  <c:v>-0.19955999999999999</c:v>
                </c:pt>
                <c:pt idx="2468">
                  <c:v>-0.20174</c:v>
                </c:pt>
                <c:pt idx="2469">
                  <c:v>-0.20386000000000001</c:v>
                </c:pt>
                <c:pt idx="2470">
                  <c:v>-0.20604</c:v>
                </c:pt>
                <c:pt idx="2471">
                  <c:v>-0.20810999999999999</c:v>
                </c:pt>
                <c:pt idx="2472">
                  <c:v>-0.21012</c:v>
                </c:pt>
                <c:pt idx="2473">
                  <c:v>-0.21203</c:v>
                </c:pt>
                <c:pt idx="2474">
                  <c:v>-0.21393000000000001</c:v>
                </c:pt>
                <c:pt idx="2475">
                  <c:v>-0.21584</c:v>
                </c:pt>
                <c:pt idx="2476">
                  <c:v>-0.21775</c:v>
                </c:pt>
                <c:pt idx="2477">
                  <c:v>-0.21965000000000001</c:v>
                </c:pt>
                <c:pt idx="2478">
                  <c:v>-0.22156000000000001</c:v>
                </c:pt>
                <c:pt idx="2479">
                  <c:v>-0.22345999999999999</c:v>
                </c:pt>
                <c:pt idx="2480">
                  <c:v>-0.22536999999999999</c:v>
                </c:pt>
                <c:pt idx="2481">
                  <c:v>-0.22733</c:v>
                </c:pt>
                <c:pt idx="2482">
                  <c:v>-0.22939999999999999</c:v>
                </c:pt>
                <c:pt idx="2483">
                  <c:v>-0.23147000000000001</c:v>
                </c:pt>
                <c:pt idx="2484">
                  <c:v>-0.23354</c:v>
                </c:pt>
                <c:pt idx="2485">
                  <c:v>-0.23561000000000001</c:v>
                </c:pt>
                <c:pt idx="2486">
                  <c:v>-0.23768</c:v>
                </c:pt>
                <c:pt idx="2487">
                  <c:v>-0.23963999999999999</c:v>
                </c:pt>
                <c:pt idx="2488">
                  <c:v>-0.24154</c:v>
                </c:pt>
                <c:pt idx="2489">
                  <c:v>-0.24339</c:v>
                </c:pt>
                <c:pt idx="2490">
                  <c:v>-0.24518999999999999</c:v>
                </c:pt>
                <c:pt idx="2491">
                  <c:v>-0.24693000000000001</c:v>
                </c:pt>
                <c:pt idx="2492">
                  <c:v>-0.24878</c:v>
                </c:pt>
                <c:pt idx="2493">
                  <c:v>-0.25058000000000002</c:v>
                </c:pt>
                <c:pt idx="2494">
                  <c:v>-0.25237999999999999</c:v>
                </c:pt>
                <c:pt idx="2495">
                  <c:v>-0.25412000000000001</c:v>
                </c:pt>
                <c:pt idx="2496">
                  <c:v>-0.25591999999999998</c:v>
                </c:pt>
                <c:pt idx="2497">
                  <c:v>-0.25777</c:v>
                </c:pt>
                <c:pt idx="2498">
                  <c:v>-0.25967000000000001</c:v>
                </c:pt>
                <c:pt idx="2499">
                  <c:v>-0.26163999999999998</c:v>
                </c:pt>
                <c:pt idx="2500">
                  <c:v>-0.26354</c:v>
                </c:pt>
                <c:pt idx="2501">
                  <c:v>-0.26550000000000001</c:v>
                </c:pt>
                <c:pt idx="2502">
                  <c:v>-0.26740999999999998</c:v>
                </c:pt>
                <c:pt idx="2503">
                  <c:v>-0.26919999999999999</c:v>
                </c:pt>
                <c:pt idx="2504">
                  <c:v>-0.27100000000000002</c:v>
                </c:pt>
                <c:pt idx="2505">
                  <c:v>-0.27262999999999998</c:v>
                </c:pt>
                <c:pt idx="2506">
                  <c:v>-0.27427000000000001</c:v>
                </c:pt>
                <c:pt idx="2507">
                  <c:v>-0.27589999999999998</c:v>
                </c:pt>
                <c:pt idx="2508">
                  <c:v>-0.27754000000000001</c:v>
                </c:pt>
                <c:pt idx="2509">
                  <c:v>-0.27916999999999997</c:v>
                </c:pt>
                <c:pt idx="2510">
                  <c:v>-0.28079999999999999</c:v>
                </c:pt>
                <c:pt idx="2511">
                  <c:v>-0.28238000000000002</c:v>
                </c:pt>
                <c:pt idx="2512">
                  <c:v>-0.28406999999999999</c:v>
                </c:pt>
                <c:pt idx="2513">
                  <c:v>-0.28570000000000001</c:v>
                </c:pt>
                <c:pt idx="2514">
                  <c:v>-0.28744999999999998</c:v>
                </c:pt>
                <c:pt idx="2515">
                  <c:v>-0.28913</c:v>
                </c:pt>
                <c:pt idx="2516">
                  <c:v>-0.29088000000000003</c:v>
                </c:pt>
                <c:pt idx="2517">
                  <c:v>-0.29261999999999999</c:v>
                </c:pt>
                <c:pt idx="2518">
                  <c:v>-0.29431000000000002</c:v>
                </c:pt>
                <c:pt idx="2519">
                  <c:v>-0.29593999999999998</c:v>
                </c:pt>
                <c:pt idx="2520">
                  <c:v>-0.29752000000000001</c:v>
                </c:pt>
                <c:pt idx="2521">
                  <c:v>-0.29893999999999998</c:v>
                </c:pt>
                <c:pt idx="2522">
                  <c:v>-0.30035000000000001</c:v>
                </c:pt>
                <c:pt idx="2523">
                  <c:v>-0.30176999999999998</c:v>
                </c:pt>
                <c:pt idx="2524">
                  <c:v>-0.30318000000000001</c:v>
                </c:pt>
                <c:pt idx="2525">
                  <c:v>-0.30464999999999998</c:v>
                </c:pt>
                <c:pt idx="2526">
                  <c:v>-0.30607000000000001</c:v>
                </c:pt>
                <c:pt idx="2527">
                  <c:v>-0.30747999999999998</c:v>
                </c:pt>
                <c:pt idx="2528">
                  <c:v>-0.30890000000000001</c:v>
                </c:pt>
                <c:pt idx="2529">
                  <c:v>-0.31036999999999998</c:v>
                </c:pt>
                <c:pt idx="2530">
                  <c:v>-0.31184000000000001</c:v>
                </c:pt>
                <c:pt idx="2531">
                  <c:v>-0.31330999999999998</c:v>
                </c:pt>
                <c:pt idx="2532">
                  <c:v>-0.31484000000000001</c:v>
                </c:pt>
                <c:pt idx="2533">
                  <c:v>-0.31630999999999998</c:v>
                </c:pt>
                <c:pt idx="2534">
                  <c:v>-0.31778000000000001</c:v>
                </c:pt>
                <c:pt idx="2535">
                  <c:v>-0.31913999999999998</c:v>
                </c:pt>
                <c:pt idx="2536">
                  <c:v>-0.32044</c:v>
                </c:pt>
                <c:pt idx="2537">
                  <c:v>-0.32169999999999999</c:v>
                </c:pt>
                <c:pt idx="2538">
                  <c:v>-0.32284000000000002</c:v>
                </c:pt>
                <c:pt idx="2539">
                  <c:v>-0.32403999999999999</c:v>
                </c:pt>
                <c:pt idx="2540">
                  <c:v>-0.32523999999999997</c:v>
                </c:pt>
                <c:pt idx="2541">
                  <c:v>-0.32643</c:v>
                </c:pt>
                <c:pt idx="2542">
                  <c:v>-0.32762999999999998</c:v>
                </c:pt>
                <c:pt idx="2543">
                  <c:v>-0.32883000000000001</c:v>
                </c:pt>
                <c:pt idx="2544">
                  <c:v>-0.33002999999999999</c:v>
                </c:pt>
                <c:pt idx="2545">
                  <c:v>-0.33123000000000002</c:v>
                </c:pt>
                <c:pt idx="2546">
                  <c:v>-0.33241999999999999</c:v>
                </c:pt>
                <c:pt idx="2547">
                  <c:v>-0.33367999999999998</c:v>
                </c:pt>
                <c:pt idx="2548">
                  <c:v>-0.33488000000000001</c:v>
                </c:pt>
                <c:pt idx="2549">
                  <c:v>-0.33606999999999998</c:v>
                </c:pt>
                <c:pt idx="2550">
                  <c:v>-0.33727000000000001</c:v>
                </c:pt>
                <c:pt idx="2551">
                  <c:v>-0.33840999999999999</c:v>
                </c:pt>
                <c:pt idx="2552">
                  <c:v>-0.33944999999999997</c:v>
                </c:pt>
                <c:pt idx="2553">
                  <c:v>-0.34043000000000001</c:v>
                </c:pt>
                <c:pt idx="2554">
                  <c:v>-0.34136</c:v>
                </c:pt>
                <c:pt idx="2555">
                  <c:v>-0.34227999999999997</c:v>
                </c:pt>
                <c:pt idx="2556">
                  <c:v>-0.34321000000000002</c:v>
                </c:pt>
                <c:pt idx="2557">
                  <c:v>-0.34419</c:v>
                </c:pt>
                <c:pt idx="2558">
                  <c:v>-0.34510999999999997</c:v>
                </c:pt>
                <c:pt idx="2559">
                  <c:v>-0.34604000000000001</c:v>
                </c:pt>
                <c:pt idx="2560">
                  <c:v>-0.34702</c:v>
                </c:pt>
                <c:pt idx="2561">
                  <c:v>-0.34794000000000003</c:v>
                </c:pt>
                <c:pt idx="2562">
                  <c:v>-0.34887000000000001</c:v>
                </c:pt>
                <c:pt idx="2563">
                  <c:v>-0.3498</c:v>
                </c:pt>
                <c:pt idx="2564">
                  <c:v>-0.35077999999999998</c:v>
                </c:pt>
                <c:pt idx="2565">
                  <c:v>-0.35165000000000002</c:v>
                </c:pt>
                <c:pt idx="2566">
                  <c:v>-0.35256999999999999</c:v>
                </c:pt>
                <c:pt idx="2567">
                  <c:v>-0.35343999999999998</c:v>
                </c:pt>
                <c:pt idx="2568">
                  <c:v>-0.35421000000000002</c:v>
                </c:pt>
                <c:pt idx="2569">
                  <c:v>-0.35491</c:v>
                </c:pt>
                <c:pt idx="2570">
                  <c:v>-0.35557</c:v>
                </c:pt>
                <c:pt idx="2571">
                  <c:v>-0.35621999999999998</c:v>
                </c:pt>
                <c:pt idx="2572">
                  <c:v>-0.35687000000000002</c:v>
                </c:pt>
                <c:pt idx="2573">
                  <c:v>-0.35758000000000001</c:v>
                </c:pt>
                <c:pt idx="2574">
                  <c:v>-0.35829</c:v>
                </c:pt>
                <c:pt idx="2575">
                  <c:v>-0.35893999999999998</c:v>
                </c:pt>
                <c:pt idx="2576">
                  <c:v>-0.35965000000000003</c:v>
                </c:pt>
                <c:pt idx="2577">
                  <c:v>-0.36030000000000001</c:v>
                </c:pt>
                <c:pt idx="2578">
                  <c:v>-0.36096</c:v>
                </c:pt>
                <c:pt idx="2579">
                  <c:v>-0.36155999999999999</c:v>
                </c:pt>
                <c:pt idx="2580">
                  <c:v>-0.36220999999999998</c:v>
                </c:pt>
                <c:pt idx="2581">
                  <c:v>-0.36281000000000002</c:v>
                </c:pt>
                <c:pt idx="2582">
                  <c:v>-0.36341000000000001</c:v>
                </c:pt>
                <c:pt idx="2583">
                  <c:v>-0.36401</c:v>
                </c:pt>
                <c:pt idx="2584">
                  <c:v>-0.36449999999999999</c:v>
                </c:pt>
                <c:pt idx="2585">
                  <c:v>-0.36492999999999998</c:v>
                </c:pt>
                <c:pt idx="2586">
                  <c:v>-0.36531000000000002</c:v>
                </c:pt>
                <c:pt idx="2587">
                  <c:v>-0.36570000000000003</c:v>
                </c:pt>
                <c:pt idx="2588">
                  <c:v>-0.36608000000000002</c:v>
                </c:pt>
                <c:pt idx="2589">
                  <c:v>-0.36651</c:v>
                </c:pt>
                <c:pt idx="2590">
                  <c:v>-0.36695</c:v>
                </c:pt>
                <c:pt idx="2591">
                  <c:v>-0.36737999999999998</c:v>
                </c:pt>
                <c:pt idx="2592">
                  <c:v>-0.36775999999999998</c:v>
                </c:pt>
                <c:pt idx="2593">
                  <c:v>-0.36814999999999998</c:v>
                </c:pt>
                <c:pt idx="2594">
                  <c:v>-0.36847000000000002</c:v>
                </c:pt>
                <c:pt idx="2595">
                  <c:v>-0.36880000000000002</c:v>
                </c:pt>
                <c:pt idx="2596">
                  <c:v>-0.36913000000000001</c:v>
                </c:pt>
                <c:pt idx="2597">
                  <c:v>-0.36945</c:v>
                </c:pt>
                <c:pt idx="2598">
                  <c:v>-0.36973</c:v>
                </c:pt>
                <c:pt idx="2599">
                  <c:v>-0.37</c:v>
                </c:pt>
                <c:pt idx="2600">
                  <c:v>-0.37021999999999999</c:v>
                </c:pt>
                <c:pt idx="2601">
                  <c:v>-0.37037999999999999</c:v>
                </c:pt>
                <c:pt idx="2602">
                  <c:v>-0.37048999999999999</c:v>
                </c:pt>
                <c:pt idx="2603">
                  <c:v>-0.37059999999999998</c:v>
                </c:pt>
                <c:pt idx="2604">
                  <c:v>-0.37070999999999998</c:v>
                </c:pt>
                <c:pt idx="2605">
                  <c:v>-0.37086999999999998</c:v>
                </c:pt>
                <c:pt idx="2606">
                  <c:v>-0.37103000000000003</c:v>
                </c:pt>
                <c:pt idx="2607">
                  <c:v>-0.37114000000000003</c:v>
                </c:pt>
                <c:pt idx="2608">
                  <c:v>-0.37130000000000002</c:v>
                </c:pt>
                <c:pt idx="2609">
                  <c:v>-0.37136000000000002</c:v>
                </c:pt>
                <c:pt idx="2610">
                  <c:v>-0.37141000000000002</c:v>
                </c:pt>
                <c:pt idx="2611">
                  <c:v>-0.37147000000000002</c:v>
                </c:pt>
                <c:pt idx="2612">
                  <c:v>-0.37147000000000002</c:v>
                </c:pt>
                <c:pt idx="2613">
                  <c:v>-0.37147000000000002</c:v>
                </c:pt>
                <c:pt idx="2614">
                  <c:v>-0.37147000000000002</c:v>
                </c:pt>
                <c:pt idx="2615">
                  <c:v>-0.37141000000000002</c:v>
                </c:pt>
                <c:pt idx="2616">
                  <c:v>-0.37130000000000002</c:v>
                </c:pt>
                <c:pt idx="2617">
                  <c:v>-0.37119999999999997</c:v>
                </c:pt>
                <c:pt idx="2618">
                  <c:v>-0.37103000000000003</c:v>
                </c:pt>
                <c:pt idx="2619">
                  <c:v>-0.37086999999999998</c:v>
                </c:pt>
                <c:pt idx="2620">
                  <c:v>-0.37070999999999998</c:v>
                </c:pt>
                <c:pt idx="2621">
                  <c:v>-0.37059999999999998</c:v>
                </c:pt>
                <c:pt idx="2622">
                  <c:v>-0.37048999999999999</c:v>
                </c:pt>
                <c:pt idx="2623">
                  <c:v>-0.37031999999999998</c:v>
                </c:pt>
                <c:pt idx="2624">
                  <c:v>-0.37021999999999999</c:v>
                </c:pt>
                <c:pt idx="2625">
                  <c:v>-0.37</c:v>
                </c:pt>
                <c:pt idx="2626">
                  <c:v>-0.36973</c:v>
                </c:pt>
                <c:pt idx="2627">
                  <c:v>-0.36945</c:v>
                </c:pt>
                <c:pt idx="2628">
                  <c:v>-0.36913000000000001</c:v>
                </c:pt>
                <c:pt idx="2629">
                  <c:v>-0.36885000000000001</c:v>
                </c:pt>
                <c:pt idx="2630">
                  <c:v>-0.36853000000000002</c:v>
                </c:pt>
                <c:pt idx="2631">
                  <c:v>-0.36814999999999998</c:v>
                </c:pt>
                <c:pt idx="2632">
                  <c:v>-0.36775999999999998</c:v>
                </c:pt>
                <c:pt idx="2633">
                  <c:v>-0.36737999999999998</c:v>
                </c:pt>
                <c:pt idx="2634">
                  <c:v>-0.36695</c:v>
                </c:pt>
                <c:pt idx="2635">
                  <c:v>-0.36651</c:v>
                </c:pt>
                <c:pt idx="2636">
                  <c:v>-0.36613000000000001</c:v>
                </c:pt>
                <c:pt idx="2637">
                  <c:v>-0.36570000000000003</c:v>
                </c:pt>
                <c:pt idx="2638">
                  <c:v>-0.36531000000000002</c:v>
                </c:pt>
                <c:pt idx="2639">
                  <c:v>-0.36492999999999998</c:v>
                </c:pt>
                <c:pt idx="2640">
                  <c:v>-0.36449999999999999</c:v>
                </c:pt>
                <c:pt idx="2641">
                  <c:v>-0.36401</c:v>
                </c:pt>
                <c:pt idx="2642">
                  <c:v>-0.36346000000000001</c:v>
                </c:pt>
                <c:pt idx="2643">
                  <c:v>-0.36286000000000002</c:v>
                </c:pt>
                <c:pt idx="2644">
                  <c:v>-0.36226999999999998</c:v>
                </c:pt>
                <c:pt idx="2645">
                  <c:v>-0.36160999999999999</c:v>
                </c:pt>
                <c:pt idx="2646">
                  <c:v>-0.36101</c:v>
                </c:pt>
                <c:pt idx="2647">
                  <c:v>-0.36036000000000001</c:v>
                </c:pt>
                <c:pt idx="2648">
                  <c:v>-0.35970999999999997</c:v>
                </c:pt>
                <c:pt idx="2649">
                  <c:v>-0.35904999999999998</c:v>
                </c:pt>
                <c:pt idx="2650">
                  <c:v>-0.35833999999999999</c:v>
                </c:pt>
                <c:pt idx="2651">
                  <c:v>-0.35769000000000001</c:v>
                </c:pt>
                <c:pt idx="2652">
                  <c:v>-0.35698000000000002</c:v>
                </c:pt>
                <c:pt idx="2653">
                  <c:v>-0.35632999999999998</c:v>
                </c:pt>
                <c:pt idx="2654">
                  <c:v>-0.35568</c:v>
                </c:pt>
                <c:pt idx="2655">
                  <c:v>-0.35497000000000001</c:v>
                </c:pt>
                <c:pt idx="2656">
                  <c:v>-0.35431000000000001</c:v>
                </c:pt>
                <c:pt idx="2657">
                  <c:v>-0.35354999999999998</c:v>
                </c:pt>
                <c:pt idx="2658">
                  <c:v>-0.35267999999999999</c:v>
                </c:pt>
                <c:pt idx="2659">
                  <c:v>-0.35181000000000001</c:v>
                </c:pt>
                <c:pt idx="2660">
                  <c:v>-0.35093999999999997</c:v>
                </c:pt>
                <c:pt idx="2661">
                  <c:v>-0.35000999999999999</c:v>
                </c:pt>
                <c:pt idx="2662">
                  <c:v>-0.34914000000000001</c:v>
                </c:pt>
                <c:pt idx="2663">
                  <c:v>-0.34821999999999997</c:v>
                </c:pt>
                <c:pt idx="2664">
                  <c:v>-0.34728999999999999</c:v>
                </c:pt>
                <c:pt idx="2665">
                  <c:v>-0.34636</c:v>
                </c:pt>
                <c:pt idx="2666">
                  <c:v>-0.34544000000000002</c:v>
                </c:pt>
                <c:pt idx="2667">
                  <c:v>-0.34450999999999998</c:v>
                </c:pt>
                <c:pt idx="2668">
                  <c:v>-0.34359000000000001</c:v>
                </c:pt>
                <c:pt idx="2669">
                  <c:v>-0.34266000000000002</c:v>
                </c:pt>
                <c:pt idx="2670">
                  <c:v>-0.34173999999999999</c:v>
                </c:pt>
                <c:pt idx="2671">
                  <c:v>-0.34081</c:v>
                </c:pt>
                <c:pt idx="2672">
                  <c:v>-0.33988000000000002</c:v>
                </c:pt>
                <c:pt idx="2673">
                  <c:v>-0.33884999999999998</c:v>
                </c:pt>
                <c:pt idx="2674">
                  <c:v>-0.33776</c:v>
                </c:pt>
                <c:pt idx="2675">
                  <c:v>-0.33661999999999997</c:v>
                </c:pt>
                <c:pt idx="2676">
                  <c:v>-0.33546999999999999</c:v>
                </c:pt>
                <c:pt idx="2677">
                  <c:v>-0.33433000000000002</c:v>
                </c:pt>
                <c:pt idx="2678">
                  <c:v>-0.33312999999999998</c:v>
                </c:pt>
                <c:pt idx="2679">
                  <c:v>-0.33199000000000001</c:v>
                </c:pt>
                <c:pt idx="2680">
                  <c:v>-0.33084999999999998</c:v>
                </c:pt>
                <c:pt idx="2681">
                  <c:v>-0.32965</c:v>
                </c:pt>
                <c:pt idx="2682">
                  <c:v>-0.32850000000000001</c:v>
                </c:pt>
                <c:pt idx="2683">
                  <c:v>-0.32735999999999998</c:v>
                </c:pt>
                <c:pt idx="2684">
                  <c:v>-0.32622000000000001</c:v>
                </c:pt>
                <c:pt idx="2685">
                  <c:v>-0.32507000000000003</c:v>
                </c:pt>
                <c:pt idx="2686">
                  <c:v>-0.32393</c:v>
                </c:pt>
                <c:pt idx="2687">
                  <c:v>-0.32284000000000002</c:v>
                </c:pt>
                <c:pt idx="2688">
                  <c:v>-0.32163999999999998</c:v>
                </c:pt>
                <c:pt idx="2689">
                  <c:v>-0.32039000000000001</c:v>
                </c:pt>
                <c:pt idx="2690">
                  <c:v>-0.31907999999999997</c:v>
                </c:pt>
                <c:pt idx="2691">
                  <c:v>-0.31772</c:v>
                </c:pt>
                <c:pt idx="2692">
                  <c:v>-0.31630999999999998</c:v>
                </c:pt>
                <c:pt idx="2693">
                  <c:v>-0.31495000000000001</c:v>
                </c:pt>
                <c:pt idx="2694">
                  <c:v>-0.31352999999999998</c:v>
                </c:pt>
                <c:pt idx="2695">
                  <c:v>-0.31217</c:v>
                </c:pt>
                <c:pt idx="2696">
                  <c:v>-0.31080999999999998</c:v>
                </c:pt>
                <c:pt idx="2697">
                  <c:v>-0.30945</c:v>
                </c:pt>
                <c:pt idx="2698">
                  <c:v>-0.30814000000000002</c:v>
                </c:pt>
                <c:pt idx="2699">
                  <c:v>-0.30682999999999999</c:v>
                </c:pt>
                <c:pt idx="2700">
                  <c:v>-0.30547000000000002</c:v>
                </c:pt>
                <c:pt idx="2701">
                  <c:v>-0.30410999999999999</c:v>
                </c:pt>
                <c:pt idx="2702">
                  <c:v>-0.30280000000000001</c:v>
                </c:pt>
                <c:pt idx="2703">
                  <c:v>-0.30149999999999999</c:v>
                </c:pt>
                <c:pt idx="2704">
                  <c:v>-0.30013000000000001</c:v>
                </c:pt>
                <c:pt idx="2705">
                  <c:v>-0.29871999999999999</c:v>
                </c:pt>
                <c:pt idx="2706">
                  <c:v>-0.29719000000000001</c:v>
                </c:pt>
                <c:pt idx="2707">
                  <c:v>-0.29566999999999999</c:v>
                </c:pt>
                <c:pt idx="2708">
                  <c:v>-0.29409000000000002</c:v>
                </c:pt>
                <c:pt idx="2709">
                  <c:v>-0.29250999999999999</c:v>
                </c:pt>
                <c:pt idx="2710">
                  <c:v>-0.29093000000000002</c:v>
                </c:pt>
                <c:pt idx="2711">
                  <c:v>-0.28935</c:v>
                </c:pt>
                <c:pt idx="2712">
                  <c:v>-0.28782999999999997</c:v>
                </c:pt>
                <c:pt idx="2713">
                  <c:v>-0.28636</c:v>
                </c:pt>
                <c:pt idx="2714">
                  <c:v>-0.28488999999999998</c:v>
                </c:pt>
                <c:pt idx="2715">
                  <c:v>-0.28342000000000001</c:v>
                </c:pt>
                <c:pt idx="2716">
                  <c:v>-0.28194999999999998</c:v>
                </c:pt>
                <c:pt idx="2717">
                  <c:v>-0.28048000000000001</c:v>
                </c:pt>
                <c:pt idx="2718">
                  <c:v>-0.27900999999999998</c:v>
                </c:pt>
                <c:pt idx="2719">
                  <c:v>-0.27754000000000001</c:v>
                </c:pt>
                <c:pt idx="2720">
                  <c:v>-0.27606999999999998</c:v>
                </c:pt>
                <c:pt idx="2721">
                  <c:v>-0.27449000000000001</c:v>
                </c:pt>
                <c:pt idx="2722">
                  <c:v>-0.27284999999999998</c:v>
                </c:pt>
                <c:pt idx="2723">
                  <c:v>-0.27116000000000001</c:v>
                </c:pt>
                <c:pt idx="2724">
                  <c:v>-0.26941999999999999</c:v>
                </c:pt>
                <c:pt idx="2725">
                  <c:v>-0.26773000000000002</c:v>
                </c:pt>
                <c:pt idx="2726">
                  <c:v>-0.26605000000000001</c:v>
                </c:pt>
                <c:pt idx="2727">
                  <c:v>-0.26435999999999998</c:v>
                </c:pt>
                <c:pt idx="2728">
                  <c:v>-0.26272000000000001</c:v>
                </c:pt>
                <c:pt idx="2729">
                  <c:v>-0.26114999999999999</c:v>
                </c:pt>
                <c:pt idx="2730">
                  <c:v>-0.25957000000000002</c:v>
                </c:pt>
                <c:pt idx="2731">
                  <c:v>-0.25803999999999999</c:v>
                </c:pt>
                <c:pt idx="2732">
                  <c:v>-0.25646000000000002</c:v>
                </c:pt>
                <c:pt idx="2733">
                  <c:v>-0.25488</c:v>
                </c:pt>
                <c:pt idx="2734">
                  <c:v>-0.25330000000000003</c:v>
                </c:pt>
                <c:pt idx="2735">
                  <c:v>-0.25178</c:v>
                </c:pt>
                <c:pt idx="2736">
                  <c:v>-0.25019999999999998</c:v>
                </c:pt>
                <c:pt idx="2737">
                  <c:v>-0.24851000000000001</c:v>
                </c:pt>
                <c:pt idx="2738">
                  <c:v>-0.24682000000000001</c:v>
                </c:pt>
                <c:pt idx="2739">
                  <c:v>-0.24503</c:v>
                </c:pt>
                <c:pt idx="2740">
                  <c:v>-0.24323</c:v>
                </c:pt>
                <c:pt idx="2741">
                  <c:v>-0.24149000000000001</c:v>
                </c:pt>
                <c:pt idx="2742">
                  <c:v>-0.23968999999999999</c:v>
                </c:pt>
                <c:pt idx="2743">
                  <c:v>-0.23794999999999999</c:v>
                </c:pt>
                <c:pt idx="2744">
                  <c:v>-0.23626</c:v>
                </c:pt>
                <c:pt idx="2745">
                  <c:v>-0.23463000000000001</c:v>
                </c:pt>
                <c:pt idx="2746">
                  <c:v>-0.23305000000000001</c:v>
                </c:pt>
                <c:pt idx="2747">
                  <c:v>-0.23147000000000001</c:v>
                </c:pt>
                <c:pt idx="2748">
                  <c:v>-0.22983000000000001</c:v>
                </c:pt>
                <c:pt idx="2749">
                  <c:v>-0.22819999999999999</c:v>
                </c:pt>
                <c:pt idx="2750">
                  <c:v>-0.22661999999999999</c:v>
                </c:pt>
                <c:pt idx="2751">
                  <c:v>-0.22503999999999999</c:v>
                </c:pt>
                <c:pt idx="2752">
                  <c:v>-0.22341</c:v>
                </c:pt>
                <c:pt idx="2753">
                  <c:v>-0.22178</c:v>
                </c:pt>
                <c:pt idx="2754">
                  <c:v>-0.21998000000000001</c:v>
                </c:pt>
                <c:pt idx="2755">
                  <c:v>-0.21823999999999999</c:v>
                </c:pt>
                <c:pt idx="2756">
                  <c:v>-0.21637999999999999</c:v>
                </c:pt>
                <c:pt idx="2757">
                  <c:v>-0.21459</c:v>
                </c:pt>
                <c:pt idx="2758">
                  <c:v>-0.21279000000000001</c:v>
                </c:pt>
                <c:pt idx="2759">
                  <c:v>-0.21104999999999999</c:v>
                </c:pt>
                <c:pt idx="2760">
                  <c:v>-0.20935999999999999</c:v>
                </c:pt>
                <c:pt idx="2761">
                  <c:v>-0.20777999999999999</c:v>
                </c:pt>
                <c:pt idx="2762">
                  <c:v>-0.20619999999999999</c:v>
                </c:pt>
                <c:pt idx="2763">
                  <c:v>-0.20462</c:v>
                </c:pt>
                <c:pt idx="2764">
                  <c:v>-0.20299</c:v>
                </c:pt>
                <c:pt idx="2765">
                  <c:v>-0.20141000000000001</c:v>
                </c:pt>
                <c:pt idx="2766">
                  <c:v>-0.19983000000000001</c:v>
                </c:pt>
                <c:pt idx="2767">
                  <c:v>-0.19825000000000001</c:v>
                </c:pt>
                <c:pt idx="2768">
                  <c:v>-0.19667000000000001</c:v>
                </c:pt>
                <c:pt idx="2769">
                  <c:v>-0.19497999999999999</c:v>
                </c:pt>
                <c:pt idx="2770">
                  <c:v>-0.19324</c:v>
                </c:pt>
                <c:pt idx="2771">
                  <c:v>-0.1915</c:v>
                </c:pt>
                <c:pt idx="2772">
                  <c:v>-0.18976000000000001</c:v>
                </c:pt>
                <c:pt idx="2773">
                  <c:v>-0.18795999999999999</c:v>
                </c:pt>
                <c:pt idx="2774">
                  <c:v>-0.18622</c:v>
                </c:pt>
                <c:pt idx="2775">
                  <c:v>-0.18453</c:v>
                </c:pt>
                <c:pt idx="2776">
                  <c:v>-0.18290000000000001</c:v>
                </c:pt>
                <c:pt idx="2777">
                  <c:v>-0.18132000000000001</c:v>
                </c:pt>
                <c:pt idx="2778">
                  <c:v>-0.17979000000000001</c:v>
                </c:pt>
                <c:pt idx="2779">
                  <c:v>-0.17832000000000001</c:v>
                </c:pt>
                <c:pt idx="2780">
                  <c:v>-0.17674000000000001</c:v>
                </c:pt>
                <c:pt idx="2781">
                  <c:v>-0.17521999999999999</c:v>
                </c:pt>
                <c:pt idx="2782">
                  <c:v>-0.17369000000000001</c:v>
                </c:pt>
                <c:pt idx="2783">
                  <c:v>-0.17216999999999999</c:v>
                </c:pt>
                <c:pt idx="2784">
                  <c:v>-0.17063999999999999</c:v>
                </c:pt>
                <c:pt idx="2785">
                  <c:v>-0.16905999999999999</c:v>
                </c:pt>
                <c:pt idx="2786">
                  <c:v>-0.16743</c:v>
                </c:pt>
                <c:pt idx="2787">
                  <c:v>-0.16574</c:v>
                </c:pt>
                <c:pt idx="2788">
                  <c:v>-0.16405</c:v>
                </c:pt>
                <c:pt idx="2789">
                  <c:v>-0.16236999999999999</c:v>
                </c:pt>
                <c:pt idx="2790">
                  <c:v>-0.16073000000000001</c:v>
                </c:pt>
                <c:pt idx="2791">
                  <c:v>-0.15909999999999999</c:v>
                </c:pt>
                <c:pt idx="2792">
                  <c:v>-0.15756999999999999</c:v>
                </c:pt>
                <c:pt idx="2793">
                  <c:v>-0.15609999999999999</c:v>
                </c:pt>
                <c:pt idx="2794">
                  <c:v>-0.15468999999999999</c:v>
                </c:pt>
                <c:pt idx="2795">
                  <c:v>-0.15326999999999999</c:v>
                </c:pt>
                <c:pt idx="2796">
                  <c:v>-0.15185999999999999</c:v>
                </c:pt>
                <c:pt idx="2797">
                  <c:v>-0.15039</c:v>
                </c:pt>
                <c:pt idx="2798">
                  <c:v>-0.14896999999999999</c:v>
                </c:pt>
                <c:pt idx="2799">
                  <c:v>-0.14756</c:v>
                </c:pt>
                <c:pt idx="2800">
                  <c:v>-0.14613999999999999</c:v>
                </c:pt>
                <c:pt idx="2801">
                  <c:v>-0.14466999999999999</c:v>
                </c:pt>
                <c:pt idx="2802">
                  <c:v>-0.14313999999999999</c:v>
                </c:pt>
                <c:pt idx="2803">
                  <c:v>-0.14157</c:v>
                </c:pt>
                <c:pt idx="2804">
                  <c:v>-0.13999</c:v>
                </c:pt>
                <c:pt idx="2805">
                  <c:v>-0.13846</c:v>
                </c:pt>
                <c:pt idx="2806">
                  <c:v>-0.13688</c:v>
                </c:pt>
                <c:pt idx="2807">
                  <c:v>-0.13541</c:v>
                </c:pt>
                <c:pt idx="2808">
                  <c:v>-0.13400000000000001</c:v>
                </c:pt>
                <c:pt idx="2809">
                  <c:v>-0.13269</c:v>
                </c:pt>
                <c:pt idx="2810">
                  <c:v>-0.13138</c:v>
                </c:pt>
                <c:pt idx="2811">
                  <c:v>-0.13013</c:v>
                </c:pt>
                <c:pt idx="2812">
                  <c:v>-0.12881999999999999</c:v>
                </c:pt>
                <c:pt idx="2813">
                  <c:v>-0.12751999999999999</c:v>
                </c:pt>
                <c:pt idx="2814">
                  <c:v>-0.12620999999999999</c:v>
                </c:pt>
                <c:pt idx="2815">
                  <c:v>-0.12496</c:v>
                </c:pt>
                <c:pt idx="2816">
                  <c:v>-0.12365</c:v>
                </c:pt>
                <c:pt idx="2817">
                  <c:v>-0.12229</c:v>
                </c:pt>
                <c:pt idx="2818">
                  <c:v>-0.12093</c:v>
                </c:pt>
                <c:pt idx="2819">
                  <c:v>-0.11951000000000001</c:v>
                </c:pt>
                <c:pt idx="2820">
                  <c:v>-0.1181</c:v>
                </c:pt>
                <c:pt idx="2821">
                  <c:v>-0.11668000000000001</c:v>
                </c:pt>
                <c:pt idx="2822">
                  <c:v>-0.11526</c:v>
                </c:pt>
                <c:pt idx="2823">
                  <c:v>-0.1139</c:v>
                </c:pt>
                <c:pt idx="2824">
                  <c:v>-0.11265</c:v>
                </c:pt>
                <c:pt idx="2825">
                  <c:v>-0.11151</c:v>
                </c:pt>
                <c:pt idx="2826">
                  <c:v>-0.11036</c:v>
                </c:pt>
                <c:pt idx="2827">
                  <c:v>-0.10922</c:v>
                </c:pt>
                <c:pt idx="2828">
                  <c:v>-0.10808</c:v>
                </c:pt>
                <c:pt idx="2829">
                  <c:v>-0.10688</c:v>
                </c:pt>
                <c:pt idx="2830">
                  <c:v>-0.10573</c:v>
                </c:pt>
                <c:pt idx="2831">
                  <c:v>-0.10459</c:v>
                </c:pt>
                <c:pt idx="2832">
                  <c:v>-0.10345</c:v>
                </c:pt>
                <c:pt idx="2833">
                  <c:v>-0.10224999999999999</c:v>
                </c:pt>
                <c:pt idx="2834">
                  <c:v>-0.10105</c:v>
                </c:pt>
                <c:pt idx="2835">
                  <c:v>-9.98E-2</c:v>
                </c:pt>
                <c:pt idx="2836">
                  <c:v>-9.8549999999999999E-2</c:v>
                </c:pt>
                <c:pt idx="2837">
                  <c:v>-9.7290000000000001E-2</c:v>
                </c:pt>
                <c:pt idx="2838">
                  <c:v>-9.604E-2</c:v>
                </c:pt>
                <c:pt idx="2839">
                  <c:v>-9.4839999999999994E-2</c:v>
                </c:pt>
                <c:pt idx="2840">
                  <c:v>-9.3759999999999996E-2</c:v>
                </c:pt>
                <c:pt idx="2841">
                  <c:v>-9.2719999999999997E-2</c:v>
                </c:pt>
                <c:pt idx="2842">
                  <c:v>-9.1740000000000002E-2</c:v>
                </c:pt>
                <c:pt idx="2843">
                  <c:v>-9.0759999999999993E-2</c:v>
                </c:pt>
                <c:pt idx="2844">
                  <c:v>-8.9730000000000004E-2</c:v>
                </c:pt>
                <c:pt idx="2845">
                  <c:v>-8.8749999999999996E-2</c:v>
                </c:pt>
                <c:pt idx="2846">
                  <c:v>-8.7709999999999996E-2</c:v>
                </c:pt>
                <c:pt idx="2847">
                  <c:v>-8.6730000000000002E-2</c:v>
                </c:pt>
                <c:pt idx="2848">
                  <c:v>-8.5750000000000007E-2</c:v>
                </c:pt>
                <c:pt idx="2849">
                  <c:v>-8.4720000000000004E-2</c:v>
                </c:pt>
                <c:pt idx="2850">
                  <c:v>-8.3629999999999996E-2</c:v>
                </c:pt>
                <c:pt idx="2851">
                  <c:v>-8.2540000000000002E-2</c:v>
                </c:pt>
                <c:pt idx="2852">
                  <c:v>-8.1449999999999995E-2</c:v>
                </c:pt>
                <c:pt idx="2853">
                  <c:v>-8.0360000000000001E-2</c:v>
                </c:pt>
                <c:pt idx="2854">
                  <c:v>-7.9269999999999993E-2</c:v>
                </c:pt>
                <c:pt idx="2855">
                  <c:v>-7.8240000000000004E-2</c:v>
                </c:pt>
                <c:pt idx="2856">
                  <c:v>-7.7259999999999995E-2</c:v>
                </c:pt>
                <c:pt idx="2857">
                  <c:v>-7.6380000000000003E-2</c:v>
                </c:pt>
                <c:pt idx="2858">
                  <c:v>-7.5569999999999998E-2</c:v>
                </c:pt>
                <c:pt idx="2859">
                  <c:v>-7.4700000000000003E-2</c:v>
                </c:pt>
                <c:pt idx="2860">
                  <c:v>-7.3830000000000007E-2</c:v>
                </c:pt>
                <c:pt idx="2861">
                  <c:v>-7.2950000000000001E-2</c:v>
                </c:pt>
                <c:pt idx="2862">
                  <c:v>-7.2139999999999996E-2</c:v>
                </c:pt>
                <c:pt idx="2863">
                  <c:v>-7.127E-2</c:v>
                </c:pt>
                <c:pt idx="2864">
                  <c:v>-7.0389999999999994E-2</c:v>
                </c:pt>
                <c:pt idx="2865">
                  <c:v>-6.9519999999999998E-2</c:v>
                </c:pt>
                <c:pt idx="2866">
                  <c:v>-6.8599999999999994E-2</c:v>
                </c:pt>
                <c:pt idx="2867">
                  <c:v>-6.762E-2</c:v>
                </c:pt>
                <c:pt idx="2868">
                  <c:v>-6.6689999999999999E-2</c:v>
                </c:pt>
                <c:pt idx="2869">
                  <c:v>-6.5710000000000005E-2</c:v>
                </c:pt>
                <c:pt idx="2870">
                  <c:v>-6.479E-2</c:v>
                </c:pt>
                <c:pt idx="2871">
                  <c:v>-6.3909999999999995E-2</c:v>
                </c:pt>
                <c:pt idx="2872">
                  <c:v>-6.3100000000000003E-2</c:v>
                </c:pt>
                <c:pt idx="2873">
                  <c:v>-6.234E-2</c:v>
                </c:pt>
                <c:pt idx="2874">
                  <c:v>-6.1629999999999997E-2</c:v>
                </c:pt>
                <c:pt idx="2875">
                  <c:v>-6.0920000000000002E-2</c:v>
                </c:pt>
                <c:pt idx="2876">
                  <c:v>-6.0159999999999998E-2</c:v>
                </c:pt>
                <c:pt idx="2877">
                  <c:v>-5.9450000000000003E-2</c:v>
                </c:pt>
                <c:pt idx="2878">
                  <c:v>-5.8689999999999999E-2</c:v>
                </c:pt>
                <c:pt idx="2879">
                  <c:v>-5.7979999999999997E-2</c:v>
                </c:pt>
                <c:pt idx="2880">
                  <c:v>-5.722E-2</c:v>
                </c:pt>
                <c:pt idx="2881">
                  <c:v>-5.645E-2</c:v>
                </c:pt>
                <c:pt idx="2882">
                  <c:v>-5.5640000000000002E-2</c:v>
                </c:pt>
                <c:pt idx="2883">
                  <c:v>-5.4820000000000001E-2</c:v>
                </c:pt>
                <c:pt idx="2884">
                  <c:v>-5.3999999999999999E-2</c:v>
                </c:pt>
                <c:pt idx="2885">
                  <c:v>-5.3190000000000001E-2</c:v>
                </c:pt>
                <c:pt idx="2886">
                  <c:v>-5.237E-2</c:v>
                </c:pt>
                <c:pt idx="2887">
                  <c:v>-5.1610000000000003E-2</c:v>
                </c:pt>
                <c:pt idx="2888">
                  <c:v>-5.0900000000000001E-2</c:v>
                </c:pt>
                <c:pt idx="2889">
                  <c:v>-5.0299999999999997E-2</c:v>
                </c:pt>
                <c:pt idx="2890">
                  <c:v>-4.9700000000000001E-2</c:v>
                </c:pt>
                <c:pt idx="2891">
                  <c:v>-4.9050000000000003E-2</c:v>
                </c:pt>
                <c:pt idx="2892">
                  <c:v>-4.845E-2</c:v>
                </c:pt>
                <c:pt idx="2893">
                  <c:v>-4.7800000000000002E-2</c:v>
                </c:pt>
                <c:pt idx="2894">
                  <c:v>-4.7140000000000001E-2</c:v>
                </c:pt>
                <c:pt idx="2895">
                  <c:v>-4.6539999999999998E-2</c:v>
                </c:pt>
                <c:pt idx="2896">
                  <c:v>-4.589E-2</c:v>
                </c:pt>
                <c:pt idx="2897">
                  <c:v>-4.5240000000000002E-2</c:v>
                </c:pt>
                <c:pt idx="2898">
                  <c:v>-4.453E-2</c:v>
                </c:pt>
                <c:pt idx="2899">
                  <c:v>-4.3819999999999998E-2</c:v>
                </c:pt>
                <c:pt idx="2900">
                  <c:v>-4.3110000000000002E-2</c:v>
                </c:pt>
                <c:pt idx="2901">
                  <c:v>-4.2410000000000003E-2</c:v>
                </c:pt>
                <c:pt idx="2902">
                  <c:v>-4.1700000000000001E-2</c:v>
                </c:pt>
                <c:pt idx="2903">
                  <c:v>-4.104E-2</c:v>
                </c:pt>
                <c:pt idx="2904">
                  <c:v>-4.045E-2</c:v>
                </c:pt>
                <c:pt idx="2905">
                  <c:v>-3.9899999999999998E-2</c:v>
                </c:pt>
                <c:pt idx="2906">
                  <c:v>-3.9359999999999999E-2</c:v>
                </c:pt>
                <c:pt idx="2907">
                  <c:v>-3.8809999999999997E-2</c:v>
                </c:pt>
                <c:pt idx="2908">
                  <c:v>-3.8269999999999998E-2</c:v>
                </c:pt>
                <c:pt idx="2909">
                  <c:v>-3.7719999999999997E-2</c:v>
                </c:pt>
                <c:pt idx="2910">
                  <c:v>-3.7179999999999998E-2</c:v>
                </c:pt>
                <c:pt idx="2911">
                  <c:v>-3.6630000000000003E-2</c:v>
                </c:pt>
                <c:pt idx="2912">
                  <c:v>-3.6089999999999997E-2</c:v>
                </c:pt>
                <c:pt idx="2913">
                  <c:v>-3.5490000000000001E-2</c:v>
                </c:pt>
                <c:pt idx="2914">
                  <c:v>-3.4889999999999997E-2</c:v>
                </c:pt>
                <c:pt idx="2915">
                  <c:v>-3.4290000000000001E-2</c:v>
                </c:pt>
                <c:pt idx="2916">
                  <c:v>-3.3640000000000003E-2</c:v>
                </c:pt>
                <c:pt idx="2917">
                  <c:v>-3.304E-2</c:v>
                </c:pt>
                <c:pt idx="2918">
                  <c:v>-3.2390000000000002E-2</c:v>
                </c:pt>
                <c:pt idx="2919">
                  <c:v>-3.184E-2</c:v>
                </c:pt>
                <c:pt idx="2920">
                  <c:v>-3.1300000000000001E-2</c:v>
                </c:pt>
                <c:pt idx="2921">
                  <c:v>-3.0810000000000001E-2</c:v>
                </c:pt>
                <c:pt idx="2922">
                  <c:v>-3.032E-2</c:v>
                </c:pt>
                <c:pt idx="2923">
                  <c:v>-2.988E-2</c:v>
                </c:pt>
                <c:pt idx="2924">
                  <c:v>-2.9389999999999999E-2</c:v>
                </c:pt>
                <c:pt idx="2925">
                  <c:v>-2.8899999999999999E-2</c:v>
                </c:pt>
                <c:pt idx="2926">
                  <c:v>-2.8410000000000001E-2</c:v>
                </c:pt>
                <c:pt idx="2927">
                  <c:v>-2.792E-2</c:v>
                </c:pt>
                <c:pt idx="2928">
                  <c:v>-2.743E-2</c:v>
                </c:pt>
                <c:pt idx="2929">
                  <c:v>-2.6890000000000001E-2</c:v>
                </c:pt>
                <c:pt idx="2930">
                  <c:v>-2.64E-2</c:v>
                </c:pt>
                <c:pt idx="2931">
                  <c:v>-2.58E-2</c:v>
                </c:pt>
                <c:pt idx="2932">
                  <c:v>-2.5250000000000002E-2</c:v>
                </c:pt>
                <c:pt idx="2933">
                  <c:v>-2.4709999999999999E-2</c:v>
                </c:pt>
                <c:pt idx="2934">
                  <c:v>-2.4160000000000001E-2</c:v>
                </c:pt>
                <c:pt idx="2935">
                  <c:v>-2.3619999999999999E-2</c:v>
                </c:pt>
                <c:pt idx="2936">
                  <c:v>-2.3179999999999999E-2</c:v>
                </c:pt>
                <c:pt idx="2937">
                  <c:v>-2.2749999999999999E-2</c:v>
                </c:pt>
                <c:pt idx="2938">
                  <c:v>-2.231E-2</c:v>
                </c:pt>
                <c:pt idx="2939">
                  <c:v>-2.188E-2</c:v>
                </c:pt>
                <c:pt idx="2940">
                  <c:v>-2.1440000000000001E-2</c:v>
                </c:pt>
                <c:pt idx="2941">
                  <c:v>-2.1010000000000001E-2</c:v>
                </c:pt>
                <c:pt idx="2942">
                  <c:v>-2.0570000000000001E-2</c:v>
                </c:pt>
                <c:pt idx="2943">
                  <c:v>-2.0129999999999999E-2</c:v>
                </c:pt>
                <c:pt idx="2944">
                  <c:v>-1.9699999999999999E-2</c:v>
                </c:pt>
                <c:pt idx="2945">
                  <c:v>-1.9210000000000001E-2</c:v>
                </c:pt>
                <c:pt idx="2946">
                  <c:v>-1.8769999999999998E-2</c:v>
                </c:pt>
                <c:pt idx="2947">
                  <c:v>-1.823E-2</c:v>
                </c:pt>
                <c:pt idx="2948">
                  <c:v>-1.7739999999999999E-2</c:v>
                </c:pt>
                <c:pt idx="2949">
                  <c:v>-1.7250000000000001E-2</c:v>
                </c:pt>
                <c:pt idx="2950">
                  <c:v>-1.6760000000000001E-2</c:v>
                </c:pt>
                <c:pt idx="2951">
                  <c:v>-1.627E-2</c:v>
                </c:pt>
                <c:pt idx="2952">
                  <c:v>-1.583E-2</c:v>
                </c:pt>
                <c:pt idx="2953">
                  <c:v>-1.545E-2</c:v>
                </c:pt>
                <c:pt idx="2954">
                  <c:v>-1.507E-2</c:v>
                </c:pt>
                <c:pt idx="2955">
                  <c:v>-1.469E-2</c:v>
                </c:pt>
                <c:pt idx="2956">
                  <c:v>-1.431E-2</c:v>
                </c:pt>
                <c:pt idx="2957">
                  <c:v>-1.387E-2</c:v>
                </c:pt>
                <c:pt idx="2958">
                  <c:v>-1.349E-2</c:v>
                </c:pt>
                <c:pt idx="2959">
                  <c:v>-1.311E-2</c:v>
                </c:pt>
                <c:pt idx="2960">
                  <c:v>-1.2670000000000001E-2</c:v>
                </c:pt>
                <c:pt idx="2961">
                  <c:v>-1.2290000000000001E-2</c:v>
                </c:pt>
                <c:pt idx="2962">
                  <c:v>-1.1860000000000001E-2</c:v>
                </c:pt>
                <c:pt idx="2963">
                  <c:v>-1.137E-2</c:v>
                </c:pt>
                <c:pt idx="2964">
                  <c:v>-1.093E-2</c:v>
                </c:pt>
                <c:pt idx="2965">
                  <c:v>-1.0500000000000001E-2</c:v>
                </c:pt>
                <c:pt idx="2966">
                  <c:v>-1.001E-2</c:v>
                </c:pt>
                <c:pt idx="2967">
                  <c:v>-9.6200000000000001E-3</c:v>
                </c:pt>
                <c:pt idx="2968">
                  <c:v>-9.1900000000000003E-3</c:v>
                </c:pt>
                <c:pt idx="2969">
                  <c:v>-8.8599999999999998E-3</c:v>
                </c:pt>
                <c:pt idx="2970">
                  <c:v>-8.4799999999999997E-3</c:v>
                </c:pt>
                <c:pt idx="2971">
                  <c:v>-8.1499999999999993E-3</c:v>
                </c:pt>
                <c:pt idx="2972">
                  <c:v>-7.77E-3</c:v>
                </c:pt>
                <c:pt idx="2973">
                  <c:v>-7.45E-3</c:v>
                </c:pt>
                <c:pt idx="2974">
                  <c:v>-7.0699999999999999E-3</c:v>
                </c:pt>
                <c:pt idx="2975">
                  <c:v>-6.6800000000000002E-3</c:v>
                </c:pt>
                <c:pt idx="2976">
                  <c:v>-6.3600000000000002E-3</c:v>
                </c:pt>
                <c:pt idx="2977">
                  <c:v>-5.9800000000000001E-3</c:v>
                </c:pt>
                <c:pt idx="2978">
                  <c:v>-5.5399999999999998E-3</c:v>
                </c:pt>
                <c:pt idx="2979">
                  <c:v>-5.1599999999999997E-3</c:v>
                </c:pt>
                <c:pt idx="2980">
                  <c:v>-4.7200000000000002E-3</c:v>
                </c:pt>
                <c:pt idx="2981">
                  <c:v>-4.2900000000000004E-3</c:v>
                </c:pt>
                <c:pt idx="2982">
                  <c:v>-3.9100000000000003E-3</c:v>
                </c:pt>
                <c:pt idx="2983">
                  <c:v>-3.5300000000000002E-3</c:v>
                </c:pt>
                <c:pt idx="2984">
                  <c:v>-3.14E-3</c:v>
                </c:pt>
                <c:pt idx="2985">
                  <c:v>-2.82E-3</c:v>
                </c:pt>
                <c:pt idx="2986">
                  <c:v>-2.49E-3</c:v>
                </c:pt>
                <c:pt idx="2987">
                  <c:v>-2.2200000000000002E-3</c:v>
                </c:pt>
                <c:pt idx="2988">
                  <c:v>-1.8400000000000001E-3</c:v>
                </c:pt>
                <c:pt idx="2989">
                  <c:v>-1.5100000000000001E-3</c:v>
                </c:pt>
                <c:pt idx="2990">
                  <c:v>-1.1800000000000001E-3</c:v>
                </c:pt>
                <c:pt idx="2991">
                  <c:v>-8.5999999999999998E-4</c:v>
                </c:pt>
                <c:pt idx="2992">
                  <c:v>-5.2999999999999998E-4</c:v>
                </c:pt>
                <c:pt idx="2993">
                  <c:v>-2.0000000000000001E-4</c:v>
                </c:pt>
                <c:pt idx="2994">
                  <c:v>1.8000000000000001E-4</c:v>
                </c:pt>
                <c:pt idx="2995">
                  <c:v>5.0000000000000001E-4</c:v>
                </c:pt>
                <c:pt idx="2996">
                  <c:v>8.8999999999999995E-4</c:v>
                </c:pt>
                <c:pt idx="2997">
                  <c:v>1.2700000000000001E-3</c:v>
                </c:pt>
                <c:pt idx="2998">
                  <c:v>1.65E-3</c:v>
                </c:pt>
                <c:pt idx="2999">
                  <c:v>1.97E-3</c:v>
                </c:pt>
                <c:pt idx="3000">
                  <c:v>2.3E-3</c:v>
                </c:pt>
                <c:pt idx="3001">
                  <c:v>2.63E-3</c:v>
                </c:pt>
                <c:pt idx="3002">
                  <c:v>2.8999999999999998E-3</c:v>
                </c:pt>
                <c:pt idx="3003">
                  <c:v>3.1700000000000001E-3</c:v>
                </c:pt>
                <c:pt idx="3004">
                  <c:v>3.5000000000000001E-3</c:v>
                </c:pt>
                <c:pt idx="3005">
                  <c:v>3.7699999999999999E-3</c:v>
                </c:pt>
                <c:pt idx="3006">
                  <c:v>4.1000000000000003E-3</c:v>
                </c:pt>
                <c:pt idx="3007">
                  <c:v>4.3699999999999998E-3</c:v>
                </c:pt>
                <c:pt idx="3008">
                  <c:v>4.64E-3</c:v>
                </c:pt>
                <c:pt idx="3009">
                  <c:v>4.9699999999999996E-3</c:v>
                </c:pt>
                <c:pt idx="3010">
                  <c:v>5.3E-3</c:v>
                </c:pt>
                <c:pt idx="3011">
                  <c:v>5.62E-3</c:v>
                </c:pt>
                <c:pt idx="3012">
                  <c:v>5.9500000000000004E-3</c:v>
                </c:pt>
                <c:pt idx="3013">
                  <c:v>6.28E-3</c:v>
                </c:pt>
                <c:pt idx="3014">
                  <c:v>6.6E-3</c:v>
                </c:pt>
                <c:pt idx="3015">
                  <c:v>6.9300000000000004E-3</c:v>
                </c:pt>
                <c:pt idx="3016">
                  <c:v>7.1999999999999998E-3</c:v>
                </c:pt>
                <c:pt idx="3017">
                  <c:v>7.4700000000000001E-3</c:v>
                </c:pt>
                <c:pt idx="3018">
                  <c:v>7.7499999999999999E-3</c:v>
                </c:pt>
                <c:pt idx="3019">
                  <c:v>8.0199999999999994E-3</c:v>
                </c:pt>
                <c:pt idx="3020">
                  <c:v>8.2900000000000005E-3</c:v>
                </c:pt>
                <c:pt idx="3021">
                  <c:v>8.5100000000000002E-3</c:v>
                </c:pt>
                <c:pt idx="3022">
                  <c:v>8.7799999999999996E-3</c:v>
                </c:pt>
                <c:pt idx="3023">
                  <c:v>9.0500000000000008E-3</c:v>
                </c:pt>
                <c:pt idx="3024">
                  <c:v>9.3299999999999998E-3</c:v>
                </c:pt>
                <c:pt idx="3025">
                  <c:v>9.5999999999999992E-3</c:v>
                </c:pt>
                <c:pt idx="3026">
                  <c:v>9.8700000000000003E-3</c:v>
                </c:pt>
                <c:pt idx="3027">
                  <c:v>1.014E-2</c:v>
                </c:pt>
                <c:pt idx="3028">
                  <c:v>1.047E-2</c:v>
                </c:pt>
                <c:pt idx="3029">
                  <c:v>1.074E-2</c:v>
                </c:pt>
                <c:pt idx="3030">
                  <c:v>1.107E-2</c:v>
                </c:pt>
                <c:pt idx="3031">
                  <c:v>1.1339999999999999E-2</c:v>
                </c:pt>
                <c:pt idx="3032">
                  <c:v>1.1560000000000001E-2</c:v>
                </c:pt>
                <c:pt idx="3033">
                  <c:v>1.183E-2</c:v>
                </c:pt>
                <c:pt idx="3034">
                  <c:v>1.205E-2</c:v>
                </c:pt>
                <c:pt idx="3035">
                  <c:v>1.227E-2</c:v>
                </c:pt>
                <c:pt idx="3036">
                  <c:v>1.248E-2</c:v>
                </c:pt>
                <c:pt idx="3037">
                  <c:v>1.2699999999999999E-2</c:v>
                </c:pt>
                <c:pt idx="3038">
                  <c:v>1.2919999999999999E-2</c:v>
                </c:pt>
                <c:pt idx="3039">
                  <c:v>1.319E-2</c:v>
                </c:pt>
                <c:pt idx="3040">
                  <c:v>1.341E-2</c:v>
                </c:pt>
                <c:pt idx="3041">
                  <c:v>1.363E-2</c:v>
                </c:pt>
                <c:pt idx="3042">
                  <c:v>1.3899999999999999E-2</c:v>
                </c:pt>
                <c:pt idx="3043">
                  <c:v>1.417E-2</c:v>
                </c:pt>
                <c:pt idx="3044">
                  <c:v>1.439E-2</c:v>
                </c:pt>
                <c:pt idx="3045">
                  <c:v>1.4659999999999999E-2</c:v>
                </c:pt>
                <c:pt idx="3046">
                  <c:v>1.4930000000000001E-2</c:v>
                </c:pt>
                <c:pt idx="3047">
                  <c:v>1.515E-2</c:v>
                </c:pt>
                <c:pt idx="3048">
                  <c:v>1.537E-2</c:v>
                </c:pt>
                <c:pt idx="3049">
                  <c:v>1.559E-2</c:v>
                </c:pt>
                <c:pt idx="3050">
                  <c:v>1.5810000000000001E-2</c:v>
                </c:pt>
                <c:pt idx="3051">
                  <c:v>1.5970000000000002E-2</c:v>
                </c:pt>
                <c:pt idx="3052">
                  <c:v>1.619E-2</c:v>
                </c:pt>
                <c:pt idx="3053">
                  <c:v>1.6400000000000001E-2</c:v>
                </c:pt>
                <c:pt idx="3054">
                  <c:v>1.6570000000000001E-2</c:v>
                </c:pt>
                <c:pt idx="3055">
                  <c:v>1.6789999999999999E-2</c:v>
                </c:pt>
                <c:pt idx="3056">
                  <c:v>1.7000000000000001E-2</c:v>
                </c:pt>
                <c:pt idx="3057">
                  <c:v>1.7219999999999999E-2</c:v>
                </c:pt>
                <c:pt idx="3058">
                  <c:v>1.7440000000000001E-2</c:v>
                </c:pt>
                <c:pt idx="3059">
                  <c:v>1.7659999999999999E-2</c:v>
                </c:pt>
                <c:pt idx="3060">
                  <c:v>1.787E-2</c:v>
                </c:pt>
                <c:pt idx="3061">
                  <c:v>1.8089999999999998E-2</c:v>
                </c:pt>
                <c:pt idx="3062">
                  <c:v>1.831E-2</c:v>
                </c:pt>
                <c:pt idx="3063">
                  <c:v>1.8530000000000001E-2</c:v>
                </c:pt>
                <c:pt idx="3064">
                  <c:v>1.8749999999999999E-2</c:v>
                </c:pt>
                <c:pt idx="3065">
                  <c:v>1.891E-2</c:v>
                </c:pt>
                <c:pt idx="3066">
                  <c:v>1.907E-2</c:v>
                </c:pt>
                <c:pt idx="3067">
                  <c:v>1.924E-2</c:v>
                </c:pt>
                <c:pt idx="3068">
                  <c:v>1.9449999999999999E-2</c:v>
                </c:pt>
                <c:pt idx="3069">
                  <c:v>1.9619999999999999E-2</c:v>
                </c:pt>
                <c:pt idx="3070">
                  <c:v>1.9779999999999999E-2</c:v>
                </c:pt>
                <c:pt idx="3071">
                  <c:v>1.9939999999999999E-2</c:v>
                </c:pt>
                <c:pt idx="3072">
                  <c:v>2.0160000000000001E-2</c:v>
                </c:pt>
                <c:pt idx="3073">
                  <c:v>2.0320000000000001E-2</c:v>
                </c:pt>
                <c:pt idx="3074">
                  <c:v>2.0539999999999999E-2</c:v>
                </c:pt>
                <c:pt idx="3075">
                  <c:v>2.0709999999999999E-2</c:v>
                </c:pt>
                <c:pt idx="3076">
                  <c:v>2.0920000000000001E-2</c:v>
                </c:pt>
                <c:pt idx="3077">
                  <c:v>2.1139999999999999E-2</c:v>
                </c:pt>
                <c:pt idx="3078">
                  <c:v>2.1360000000000001E-2</c:v>
                </c:pt>
                <c:pt idx="3079">
                  <c:v>2.1520000000000001E-2</c:v>
                </c:pt>
                <c:pt idx="3080">
                  <c:v>2.1690000000000001E-2</c:v>
                </c:pt>
                <c:pt idx="3081">
                  <c:v>2.1850000000000001E-2</c:v>
                </c:pt>
                <c:pt idx="3082">
                  <c:v>2.2009999999999998E-2</c:v>
                </c:pt>
                <c:pt idx="3083">
                  <c:v>2.2179999999999998E-2</c:v>
                </c:pt>
                <c:pt idx="3084">
                  <c:v>2.2339999999999999E-2</c:v>
                </c:pt>
                <c:pt idx="3085">
                  <c:v>2.2499999999999999E-2</c:v>
                </c:pt>
                <c:pt idx="3086">
                  <c:v>2.2669999999999999E-2</c:v>
                </c:pt>
                <c:pt idx="3087">
                  <c:v>2.283E-2</c:v>
                </c:pt>
                <c:pt idx="3088">
                  <c:v>2.299E-2</c:v>
                </c:pt>
                <c:pt idx="3089">
                  <c:v>2.316E-2</c:v>
                </c:pt>
                <c:pt idx="3090">
                  <c:v>2.332E-2</c:v>
                </c:pt>
                <c:pt idx="3091">
                  <c:v>2.3480000000000001E-2</c:v>
                </c:pt>
                <c:pt idx="3092">
                  <c:v>2.3699999999999999E-2</c:v>
                </c:pt>
                <c:pt idx="3093">
                  <c:v>2.3859999999999999E-2</c:v>
                </c:pt>
                <c:pt idx="3094">
                  <c:v>2.4080000000000001E-2</c:v>
                </c:pt>
                <c:pt idx="3095">
                  <c:v>2.4250000000000001E-2</c:v>
                </c:pt>
                <c:pt idx="3096">
                  <c:v>2.4410000000000001E-2</c:v>
                </c:pt>
                <c:pt idx="3097">
                  <c:v>2.4570000000000002E-2</c:v>
                </c:pt>
                <c:pt idx="3098">
                  <c:v>2.4680000000000001E-2</c:v>
                </c:pt>
                <c:pt idx="3099">
                  <c:v>2.4840000000000001E-2</c:v>
                </c:pt>
                <c:pt idx="3100">
                  <c:v>2.5010000000000001E-2</c:v>
                </c:pt>
                <c:pt idx="3101">
                  <c:v>2.512E-2</c:v>
                </c:pt>
                <c:pt idx="3102">
                  <c:v>2.528E-2</c:v>
                </c:pt>
                <c:pt idx="3103">
                  <c:v>2.5440000000000001E-2</c:v>
                </c:pt>
                <c:pt idx="3104">
                  <c:v>2.5610000000000001E-2</c:v>
                </c:pt>
                <c:pt idx="3105">
                  <c:v>2.572E-2</c:v>
                </c:pt>
                <c:pt idx="3106">
                  <c:v>2.5930000000000002E-2</c:v>
                </c:pt>
                <c:pt idx="3107">
                  <c:v>2.6100000000000002E-2</c:v>
                </c:pt>
                <c:pt idx="3108">
                  <c:v>2.6259999999999999E-2</c:v>
                </c:pt>
                <c:pt idx="3109">
                  <c:v>2.6419999999999999E-2</c:v>
                </c:pt>
                <c:pt idx="3110">
                  <c:v>2.664E-2</c:v>
                </c:pt>
                <c:pt idx="3111">
                  <c:v>2.6800000000000001E-2</c:v>
                </c:pt>
                <c:pt idx="3112">
                  <c:v>2.6970000000000001E-2</c:v>
                </c:pt>
                <c:pt idx="3113">
                  <c:v>2.708E-2</c:v>
                </c:pt>
                <c:pt idx="3114">
                  <c:v>2.724E-2</c:v>
                </c:pt>
                <c:pt idx="3115">
                  <c:v>2.7349999999999999E-2</c:v>
                </c:pt>
                <c:pt idx="3116">
                  <c:v>2.751E-2</c:v>
                </c:pt>
                <c:pt idx="3117">
                  <c:v>2.768E-2</c:v>
                </c:pt>
                <c:pt idx="3118">
                  <c:v>2.7789999999999999E-2</c:v>
                </c:pt>
                <c:pt idx="3119">
                  <c:v>2.7949999999999999E-2</c:v>
                </c:pt>
                <c:pt idx="3120">
                  <c:v>2.811E-2</c:v>
                </c:pt>
                <c:pt idx="3121">
                  <c:v>2.8219999999999999E-2</c:v>
                </c:pt>
                <c:pt idx="3122">
                  <c:v>2.8379999999999999E-2</c:v>
                </c:pt>
                <c:pt idx="3123">
                  <c:v>2.86E-2</c:v>
                </c:pt>
                <c:pt idx="3124">
                  <c:v>2.877E-2</c:v>
                </c:pt>
                <c:pt idx="3125">
                  <c:v>2.8930000000000001E-2</c:v>
                </c:pt>
                <c:pt idx="3126">
                  <c:v>2.9090000000000001E-2</c:v>
                </c:pt>
                <c:pt idx="3127">
                  <c:v>2.9260000000000001E-2</c:v>
                </c:pt>
                <c:pt idx="3128">
                  <c:v>2.9420000000000002E-2</c:v>
                </c:pt>
                <c:pt idx="3129">
                  <c:v>2.9579999999999999E-2</c:v>
                </c:pt>
                <c:pt idx="3130">
                  <c:v>2.9749999999999999E-2</c:v>
                </c:pt>
                <c:pt idx="3131">
                  <c:v>2.9850000000000002E-2</c:v>
                </c:pt>
                <c:pt idx="3132">
                  <c:v>3.0020000000000002E-2</c:v>
                </c:pt>
                <c:pt idx="3133">
                  <c:v>3.0130000000000001E-2</c:v>
                </c:pt>
                <c:pt idx="3134">
                  <c:v>3.0290000000000001E-2</c:v>
                </c:pt>
                <c:pt idx="3135">
                  <c:v>3.0450000000000001E-2</c:v>
                </c:pt>
                <c:pt idx="3136">
                  <c:v>3.056E-2</c:v>
                </c:pt>
                <c:pt idx="3137">
                  <c:v>3.073E-2</c:v>
                </c:pt>
                <c:pt idx="3138">
                  <c:v>3.0890000000000001E-2</c:v>
                </c:pt>
                <c:pt idx="3139">
                  <c:v>3.1109999999999999E-2</c:v>
                </c:pt>
                <c:pt idx="3140">
                  <c:v>3.1269999999999999E-2</c:v>
                </c:pt>
                <c:pt idx="3141">
                  <c:v>3.143E-2</c:v>
                </c:pt>
                <c:pt idx="3142">
                  <c:v>3.1649999999999998E-2</c:v>
                </c:pt>
                <c:pt idx="3143">
                  <c:v>3.1809999999999998E-2</c:v>
                </c:pt>
                <c:pt idx="3144">
                  <c:v>3.1980000000000001E-2</c:v>
                </c:pt>
                <c:pt idx="3145">
                  <c:v>3.209E-2</c:v>
                </c:pt>
                <c:pt idx="3146">
                  <c:v>3.2250000000000001E-2</c:v>
                </c:pt>
                <c:pt idx="3147">
                  <c:v>3.2410000000000001E-2</c:v>
                </c:pt>
                <c:pt idx="3148">
                  <c:v>3.2579999999999998E-2</c:v>
                </c:pt>
                <c:pt idx="3149">
                  <c:v>3.2739999999999998E-2</c:v>
                </c:pt>
                <c:pt idx="3150">
                  <c:v>3.2849999999999997E-2</c:v>
                </c:pt>
                <c:pt idx="3151">
                  <c:v>3.3009999999999998E-2</c:v>
                </c:pt>
                <c:pt idx="3152">
                  <c:v>3.3180000000000001E-2</c:v>
                </c:pt>
                <c:pt idx="3153">
                  <c:v>3.3340000000000002E-2</c:v>
                </c:pt>
                <c:pt idx="3154">
                  <c:v>3.3500000000000002E-2</c:v>
                </c:pt>
                <c:pt idx="3155">
                  <c:v>3.372E-2</c:v>
                </c:pt>
                <c:pt idx="3156">
                  <c:v>3.388E-2</c:v>
                </c:pt>
                <c:pt idx="3157">
                  <c:v>3.4049999999999997E-2</c:v>
                </c:pt>
                <c:pt idx="3158">
                  <c:v>3.4270000000000002E-2</c:v>
                </c:pt>
                <c:pt idx="3159">
                  <c:v>3.4430000000000002E-2</c:v>
                </c:pt>
                <c:pt idx="3160">
                  <c:v>3.4590000000000003E-2</c:v>
                </c:pt>
                <c:pt idx="3161">
                  <c:v>3.4759999999999999E-2</c:v>
                </c:pt>
                <c:pt idx="3162">
                  <c:v>3.492E-2</c:v>
                </c:pt>
                <c:pt idx="3163">
                  <c:v>3.508E-2</c:v>
                </c:pt>
                <c:pt idx="3164">
                  <c:v>3.5249999999999997E-2</c:v>
                </c:pt>
                <c:pt idx="3165">
                  <c:v>3.5409999999999997E-2</c:v>
                </c:pt>
                <c:pt idx="3166">
                  <c:v>3.5569999999999997E-2</c:v>
                </c:pt>
                <c:pt idx="3167">
                  <c:v>3.5740000000000001E-2</c:v>
                </c:pt>
                <c:pt idx="3168">
                  <c:v>3.5900000000000001E-2</c:v>
                </c:pt>
                <c:pt idx="3169">
                  <c:v>3.6060000000000002E-2</c:v>
                </c:pt>
                <c:pt idx="3170">
                  <c:v>3.628E-2</c:v>
                </c:pt>
                <c:pt idx="3171">
                  <c:v>3.644E-2</c:v>
                </c:pt>
                <c:pt idx="3172">
                  <c:v>3.6659999999999998E-2</c:v>
                </c:pt>
                <c:pt idx="3173">
                  <c:v>3.6880000000000003E-2</c:v>
                </c:pt>
                <c:pt idx="3174">
                  <c:v>3.7039999999999997E-2</c:v>
                </c:pt>
                <c:pt idx="3175">
                  <c:v>3.7260000000000001E-2</c:v>
                </c:pt>
                <c:pt idx="3176">
                  <c:v>3.7420000000000002E-2</c:v>
                </c:pt>
                <c:pt idx="3177">
                  <c:v>3.7589999999999998E-2</c:v>
                </c:pt>
                <c:pt idx="3178">
                  <c:v>3.7749999999999999E-2</c:v>
                </c:pt>
                <c:pt idx="3179">
                  <c:v>3.7969999999999997E-2</c:v>
                </c:pt>
                <c:pt idx="3180">
                  <c:v>3.8129999999999997E-2</c:v>
                </c:pt>
                <c:pt idx="3181">
                  <c:v>3.8289999999999998E-2</c:v>
                </c:pt>
                <c:pt idx="3182">
                  <c:v>3.8460000000000001E-2</c:v>
                </c:pt>
                <c:pt idx="3183">
                  <c:v>3.8620000000000002E-2</c:v>
                </c:pt>
                <c:pt idx="3184">
                  <c:v>3.884E-2</c:v>
                </c:pt>
                <c:pt idx="3185">
                  <c:v>3.9E-2</c:v>
                </c:pt>
                <c:pt idx="3186">
                  <c:v>3.9219999999999998E-2</c:v>
                </c:pt>
                <c:pt idx="3187">
                  <c:v>3.9440000000000003E-2</c:v>
                </c:pt>
                <c:pt idx="3188">
                  <c:v>3.9600000000000003E-2</c:v>
                </c:pt>
                <c:pt idx="3189">
                  <c:v>3.9820000000000001E-2</c:v>
                </c:pt>
                <c:pt idx="3190">
                  <c:v>4.0039999999999999E-2</c:v>
                </c:pt>
                <c:pt idx="3191">
                  <c:v>4.0250000000000001E-2</c:v>
                </c:pt>
                <c:pt idx="3192">
                  <c:v>4.0419999999999998E-2</c:v>
                </c:pt>
                <c:pt idx="3193">
                  <c:v>4.0640000000000003E-2</c:v>
                </c:pt>
                <c:pt idx="3194">
                  <c:v>4.0800000000000003E-2</c:v>
                </c:pt>
                <c:pt idx="3195">
                  <c:v>4.1020000000000001E-2</c:v>
                </c:pt>
                <c:pt idx="3196">
                  <c:v>4.1180000000000001E-2</c:v>
                </c:pt>
                <c:pt idx="3197">
                  <c:v>4.1399999999999999E-2</c:v>
                </c:pt>
                <c:pt idx="3198">
                  <c:v>4.156E-2</c:v>
                </c:pt>
                <c:pt idx="3199">
                  <c:v>4.1730000000000003E-2</c:v>
                </c:pt>
                <c:pt idx="3200">
                  <c:v>4.1939999999999998E-2</c:v>
                </c:pt>
                <c:pt idx="3201">
                  <c:v>4.2160000000000003E-2</c:v>
                </c:pt>
                <c:pt idx="3202">
                  <c:v>4.2380000000000001E-2</c:v>
                </c:pt>
                <c:pt idx="3203">
                  <c:v>4.2599999999999999E-2</c:v>
                </c:pt>
                <c:pt idx="3204">
                  <c:v>4.2810000000000001E-2</c:v>
                </c:pt>
                <c:pt idx="3205">
                  <c:v>4.3029999999999999E-2</c:v>
                </c:pt>
                <c:pt idx="3206">
                  <c:v>4.3249999999999997E-2</c:v>
                </c:pt>
                <c:pt idx="3207">
                  <c:v>4.3470000000000002E-2</c:v>
                </c:pt>
                <c:pt idx="3208">
                  <c:v>4.3630000000000002E-2</c:v>
                </c:pt>
                <c:pt idx="3209">
                  <c:v>4.385E-2</c:v>
                </c:pt>
                <c:pt idx="3210">
                  <c:v>4.4069999999999998E-2</c:v>
                </c:pt>
                <c:pt idx="3211">
                  <c:v>4.4229999999999998E-2</c:v>
                </c:pt>
                <c:pt idx="3212">
                  <c:v>4.4450000000000003E-2</c:v>
                </c:pt>
                <c:pt idx="3213">
                  <c:v>4.4609999999999997E-2</c:v>
                </c:pt>
                <c:pt idx="3214">
                  <c:v>4.4830000000000002E-2</c:v>
                </c:pt>
                <c:pt idx="3215">
                  <c:v>4.505E-2</c:v>
                </c:pt>
                <c:pt idx="3216">
                  <c:v>4.521E-2</c:v>
                </c:pt>
                <c:pt idx="3217">
                  <c:v>4.5429999999999998E-2</c:v>
                </c:pt>
                <c:pt idx="3218">
                  <c:v>4.5650000000000003E-2</c:v>
                </c:pt>
                <c:pt idx="3219">
                  <c:v>4.5859999999999998E-2</c:v>
                </c:pt>
                <c:pt idx="3220">
                  <c:v>4.614E-2</c:v>
                </c:pt>
                <c:pt idx="3221">
                  <c:v>4.6350000000000002E-2</c:v>
                </c:pt>
                <c:pt idx="3222">
                  <c:v>4.657E-2</c:v>
                </c:pt>
                <c:pt idx="3223">
                  <c:v>4.6789999999999998E-2</c:v>
                </c:pt>
                <c:pt idx="3224">
                  <c:v>4.7010000000000003E-2</c:v>
                </c:pt>
                <c:pt idx="3225">
                  <c:v>4.7219999999999998E-2</c:v>
                </c:pt>
                <c:pt idx="3226">
                  <c:v>4.7390000000000002E-2</c:v>
                </c:pt>
                <c:pt idx="3227">
                  <c:v>4.761E-2</c:v>
                </c:pt>
                <c:pt idx="3228">
                  <c:v>4.7820000000000001E-2</c:v>
                </c:pt>
                <c:pt idx="3229">
                  <c:v>4.8039999999999999E-2</c:v>
                </c:pt>
                <c:pt idx="3230">
                  <c:v>4.8210000000000003E-2</c:v>
                </c:pt>
                <c:pt idx="3231">
                  <c:v>4.8419999999999998E-2</c:v>
                </c:pt>
                <c:pt idx="3232">
                  <c:v>4.8640000000000003E-2</c:v>
                </c:pt>
                <c:pt idx="3233">
                  <c:v>4.8860000000000001E-2</c:v>
                </c:pt>
                <c:pt idx="3234">
                  <c:v>4.9079999999999999E-2</c:v>
                </c:pt>
                <c:pt idx="3235">
                  <c:v>4.929E-2</c:v>
                </c:pt>
                <c:pt idx="3236">
                  <c:v>4.9509999999999998E-2</c:v>
                </c:pt>
                <c:pt idx="3237">
                  <c:v>4.9730000000000003E-2</c:v>
                </c:pt>
                <c:pt idx="3238">
                  <c:v>0.05</c:v>
                </c:pt>
                <c:pt idx="3239">
                  <c:v>5.0220000000000001E-2</c:v>
                </c:pt>
                <c:pt idx="3240">
                  <c:v>5.0439999999999999E-2</c:v>
                </c:pt>
                <c:pt idx="3241">
                  <c:v>5.0599999999999999E-2</c:v>
                </c:pt>
                <c:pt idx="3242">
                  <c:v>5.0819999999999997E-2</c:v>
                </c:pt>
                <c:pt idx="3243">
                  <c:v>5.1040000000000002E-2</c:v>
                </c:pt>
                <c:pt idx="3244">
                  <c:v>5.1200000000000002E-2</c:v>
                </c:pt>
                <c:pt idx="3245">
                  <c:v>5.142E-2</c:v>
                </c:pt>
                <c:pt idx="3246">
                  <c:v>5.1639999999999998E-2</c:v>
                </c:pt>
                <c:pt idx="3247">
                  <c:v>5.1799999999999999E-2</c:v>
                </c:pt>
                <c:pt idx="3248">
                  <c:v>5.2019999999999997E-2</c:v>
                </c:pt>
                <c:pt idx="3249">
                  <c:v>5.2229999999999999E-2</c:v>
                </c:pt>
                <c:pt idx="3250">
                  <c:v>5.2449999999999997E-2</c:v>
                </c:pt>
                <c:pt idx="3251">
                  <c:v>5.2670000000000002E-2</c:v>
                </c:pt>
                <c:pt idx="3252">
                  <c:v>5.289E-2</c:v>
                </c:pt>
                <c:pt idx="3253">
                  <c:v>5.3109999999999997E-2</c:v>
                </c:pt>
                <c:pt idx="3254">
                  <c:v>5.3319999999999999E-2</c:v>
                </c:pt>
                <c:pt idx="3255">
                  <c:v>5.3539999999999997E-2</c:v>
                </c:pt>
                <c:pt idx="3256">
                  <c:v>5.3760000000000002E-2</c:v>
                </c:pt>
                <c:pt idx="3257">
                  <c:v>5.398E-2</c:v>
                </c:pt>
                <c:pt idx="3258">
                  <c:v>5.4140000000000001E-2</c:v>
                </c:pt>
                <c:pt idx="3259">
                  <c:v>5.4359999999999999E-2</c:v>
                </c:pt>
                <c:pt idx="3260">
                  <c:v>5.4519999999999999E-2</c:v>
                </c:pt>
                <c:pt idx="3261">
                  <c:v>5.4739999999999997E-2</c:v>
                </c:pt>
                <c:pt idx="3262">
                  <c:v>5.4899999999999997E-2</c:v>
                </c:pt>
                <c:pt idx="3263">
                  <c:v>5.5120000000000002E-2</c:v>
                </c:pt>
                <c:pt idx="3264">
                  <c:v>5.5280000000000003E-2</c:v>
                </c:pt>
                <c:pt idx="3265">
                  <c:v>5.5500000000000001E-2</c:v>
                </c:pt>
                <c:pt idx="3266">
                  <c:v>5.5719999999999999E-2</c:v>
                </c:pt>
                <c:pt idx="3267">
                  <c:v>5.5939999999999997E-2</c:v>
                </c:pt>
                <c:pt idx="3268">
                  <c:v>5.6160000000000002E-2</c:v>
                </c:pt>
                <c:pt idx="3269">
                  <c:v>5.6370000000000003E-2</c:v>
                </c:pt>
                <c:pt idx="3270">
                  <c:v>5.654E-2</c:v>
                </c:pt>
                <c:pt idx="3271">
                  <c:v>5.6750000000000002E-2</c:v>
                </c:pt>
                <c:pt idx="3272">
                  <c:v>5.697E-2</c:v>
                </c:pt>
                <c:pt idx="3273">
                  <c:v>5.7140000000000003E-2</c:v>
                </c:pt>
                <c:pt idx="3274">
                  <c:v>5.7299999999999997E-2</c:v>
                </c:pt>
                <c:pt idx="3275">
                  <c:v>5.7459999999999997E-2</c:v>
                </c:pt>
                <c:pt idx="3276">
                  <c:v>5.7680000000000002E-2</c:v>
                </c:pt>
                <c:pt idx="3277">
                  <c:v>5.7840000000000003E-2</c:v>
                </c:pt>
                <c:pt idx="3278">
                  <c:v>5.8009999999999999E-2</c:v>
                </c:pt>
                <c:pt idx="3279">
                  <c:v>5.8169999999999999E-2</c:v>
                </c:pt>
                <c:pt idx="3280">
                  <c:v>5.8389999999999997E-2</c:v>
                </c:pt>
                <c:pt idx="3281">
                  <c:v>5.8549999999999998E-2</c:v>
                </c:pt>
                <c:pt idx="3282">
                  <c:v>5.8770000000000003E-2</c:v>
                </c:pt>
                <c:pt idx="3283">
                  <c:v>5.8930000000000003E-2</c:v>
                </c:pt>
                <c:pt idx="3284">
                  <c:v>5.9150000000000001E-2</c:v>
                </c:pt>
                <c:pt idx="3285">
                  <c:v>5.9310000000000002E-2</c:v>
                </c:pt>
                <c:pt idx="3286">
                  <c:v>5.953E-2</c:v>
                </c:pt>
                <c:pt idx="3287">
                  <c:v>5.969E-2</c:v>
                </c:pt>
                <c:pt idx="3288">
                  <c:v>5.9859999999999997E-2</c:v>
                </c:pt>
                <c:pt idx="3289">
                  <c:v>6.0019999999999997E-2</c:v>
                </c:pt>
                <c:pt idx="3290">
                  <c:v>6.0179999999999997E-2</c:v>
                </c:pt>
                <c:pt idx="3291">
                  <c:v>6.0350000000000001E-2</c:v>
                </c:pt>
                <c:pt idx="3292">
                  <c:v>6.0510000000000001E-2</c:v>
                </c:pt>
                <c:pt idx="3293">
                  <c:v>6.0670000000000002E-2</c:v>
                </c:pt>
                <c:pt idx="3294">
                  <c:v>6.0839999999999998E-2</c:v>
                </c:pt>
                <c:pt idx="3295">
                  <c:v>6.0999999999999999E-2</c:v>
                </c:pt>
                <c:pt idx="3296">
                  <c:v>6.1170000000000002E-2</c:v>
                </c:pt>
                <c:pt idx="3297">
                  <c:v>6.1330000000000003E-2</c:v>
                </c:pt>
                <c:pt idx="3298">
                  <c:v>6.1490000000000003E-2</c:v>
                </c:pt>
                <c:pt idx="3299">
                  <c:v>6.166E-2</c:v>
                </c:pt>
                <c:pt idx="3300">
                  <c:v>6.182E-2</c:v>
                </c:pt>
                <c:pt idx="3301">
                  <c:v>6.198E-2</c:v>
                </c:pt>
                <c:pt idx="3302">
                  <c:v>6.2199999999999998E-2</c:v>
                </c:pt>
                <c:pt idx="3303">
                  <c:v>6.2359999999999999E-2</c:v>
                </c:pt>
                <c:pt idx="3304">
                  <c:v>6.2469999999999998E-2</c:v>
                </c:pt>
                <c:pt idx="3305">
                  <c:v>6.2640000000000001E-2</c:v>
                </c:pt>
                <c:pt idx="3306">
                  <c:v>6.2799999999999995E-2</c:v>
                </c:pt>
                <c:pt idx="3307">
                  <c:v>6.2909999999999994E-2</c:v>
                </c:pt>
                <c:pt idx="3308">
                  <c:v>6.3070000000000001E-2</c:v>
                </c:pt>
                <c:pt idx="3309">
                  <c:v>6.318E-2</c:v>
                </c:pt>
                <c:pt idx="3310">
                  <c:v>6.3339999999999994E-2</c:v>
                </c:pt>
                <c:pt idx="3311">
                  <c:v>6.3450000000000006E-2</c:v>
                </c:pt>
                <c:pt idx="3312">
                  <c:v>6.3619999999999996E-2</c:v>
                </c:pt>
                <c:pt idx="3313">
                  <c:v>6.3719999999999999E-2</c:v>
                </c:pt>
                <c:pt idx="3314">
                  <c:v>6.3890000000000002E-2</c:v>
                </c:pt>
                <c:pt idx="3315">
                  <c:v>6.4049999999999996E-2</c:v>
                </c:pt>
                <c:pt idx="3316">
                  <c:v>6.4210000000000003E-2</c:v>
                </c:pt>
                <c:pt idx="3317">
                  <c:v>6.4380000000000007E-2</c:v>
                </c:pt>
                <c:pt idx="3318">
                  <c:v>6.454E-2</c:v>
                </c:pt>
                <c:pt idx="3319">
                  <c:v>6.4649999999999999E-2</c:v>
                </c:pt>
                <c:pt idx="3320">
                  <c:v>6.4810000000000006E-2</c:v>
                </c:pt>
                <c:pt idx="3321">
                  <c:v>6.4920000000000005E-2</c:v>
                </c:pt>
                <c:pt idx="3322">
                  <c:v>6.5030000000000004E-2</c:v>
                </c:pt>
                <c:pt idx="3323">
                  <c:v>6.5140000000000003E-2</c:v>
                </c:pt>
                <c:pt idx="3324">
                  <c:v>6.5299999999999997E-2</c:v>
                </c:pt>
                <c:pt idx="3325">
                  <c:v>6.5409999999999996E-2</c:v>
                </c:pt>
                <c:pt idx="3326">
                  <c:v>6.5519999999999995E-2</c:v>
                </c:pt>
                <c:pt idx="3327">
                  <c:v>6.5629999999999994E-2</c:v>
                </c:pt>
                <c:pt idx="3328">
                  <c:v>6.5790000000000001E-2</c:v>
                </c:pt>
                <c:pt idx="3329">
                  <c:v>6.59E-2</c:v>
                </c:pt>
                <c:pt idx="3330">
                  <c:v>6.6009999999999999E-2</c:v>
                </c:pt>
                <c:pt idx="3331">
                  <c:v>6.6170000000000007E-2</c:v>
                </c:pt>
                <c:pt idx="3332">
                  <c:v>6.6339999999999996E-2</c:v>
                </c:pt>
                <c:pt idx="3333">
                  <c:v>6.6449999999999995E-2</c:v>
                </c:pt>
                <c:pt idx="3334">
                  <c:v>6.6610000000000003E-2</c:v>
                </c:pt>
                <c:pt idx="3335">
                  <c:v>6.6720000000000002E-2</c:v>
                </c:pt>
                <c:pt idx="3336">
                  <c:v>6.6830000000000001E-2</c:v>
                </c:pt>
                <c:pt idx="3337">
                  <c:v>6.694E-2</c:v>
                </c:pt>
                <c:pt idx="3338">
                  <c:v>6.7049999999999998E-2</c:v>
                </c:pt>
                <c:pt idx="3339">
                  <c:v>6.7150000000000001E-2</c:v>
                </c:pt>
                <c:pt idx="3340">
                  <c:v>6.726E-2</c:v>
                </c:pt>
                <c:pt idx="3341">
                  <c:v>6.7369999999999999E-2</c:v>
                </c:pt>
                <c:pt idx="3342">
                  <c:v>6.7479999999999998E-2</c:v>
                </c:pt>
                <c:pt idx="3343">
                  <c:v>6.7589999999999997E-2</c:v>
                </c:pt>
                <c:pt idx="3344">
                  <c:v>6.7699999999999996E-2</c:v>
                </c:pt>
                <c:pt idx="3345">
                  <c:v>6.7860000000000004E-2</c:v>
                </c:pt>
                <c:pt idx="3346">
                  <c:v>6.7970000000000003E-2</c:v>
                </c:pt>
                <c:pt idx="3347">
                  <c:v>6.8080000000000002E-2</c:v>
                </c:pt>
                <c:pt idx="3348">
                  <c:v>6.8239999999999995E-2</c:v>
                </c:pt>
                <c:pt idx="3349">
                  <c:v>6.8349999999999994E-2</c:v>
                </c:pt>
                <c:pt idx="3350">
                  <c:v>6.8459999999999993E-2</c:v>
                </c:pt>
                <c:pt idx="3351">
                  <c:v>6.8570000000000006E-2</c:v>
                </c:pt>
                <c:pt idx="3352">
                  <c:v>6.8729999999999999E-2</c:v>
                </c:pt>
                <c:pt idx="3353">
                  <c:v>6.8790000000000004E-2</c:v>
                </c:pt>
                <c:pt idx="3354">
                  <c:v>6.8900000000000003E-2</c:v>
                </c:pt>
                <c:pt idx="3355">
                  <c:v>6.9010000000000002E-2</c:v>
                </c:pt>
                <c:pt idx="3356">
                  <c:v>6.9120000000000001E-2</c:v>
                </c:pt>
                <c:pt idx="3357">
                  <c:v>6.9220000000000004E-2</c:v>
                </c:pt>
                <c:pt idx="3358">
                  <c:v>6.9330000000000003E-2</c:v>
                </c:pt>
                <c:pt idx="3359">
                  <c:v>6.9440000000000002E-2</c:v>
                </c:pt>
                <c:pt idx="3360">
                  <c:v>6.9550000000000001E-2</c:v>
                </c:pt>
                <c:pt idx="3361">
                  <c:v>6.966E-2</c:v>
                </c:pt>
                <c:pt idx="3362">
                  <c:v>6.9769999999999999E-2</c:v>
                </c:pt>
                <c:pt idx="3363">
                  <c:v>6.9879999999999998E-2</c:v>
                </c:pt>
                <c:pt idx="3364">
                  <c:v>7.0040000000000005E-2</c:v>
                </c:pt>
                <c:pt idx="3365">
                  <c:v>7.0150000000000004E-2</c:v>
                </c:pt>
                <c:pt idx="3366">
                  <c:v>7.0260000000000003E-2</c:v>
                </c:pt>
                <c:pt idx="3367">
                  <c:v>7.0370000000000002E-2</c:v>
                </c:pt>
                <c:pt idx="3368">
                  <c:v>7.0480000000000001E-2</c:v>
                </c:pt>
                <c:pt idx="3369">
                  <c:v>7.059E-2</c:v>
                </c:pt>
                <c:pt idx="3370">
                  <c:v>7.0690000000000003E-2</c:v>
                </c:pt>
                <c:pt idx="3371">
                  <c:v>7.0800000000000002E-2</c:v>
                </c:pt>
                <c:pt idx="3372">
                  <c:v>7.0910000000000001E-2</c:v>
                </c:pt>
                <c:pt idx="3373">
                  <c:v>7.102E-2</c:v>
                </c:pt>
                <c:pt idx="3374">
                  <c:v>7.1129999999999999E-2</c:v>
                </c:pt>
                <c:pt idx="3375">
                  <c:v>7.1239999999999998E-2</c:v>
                </c:pt>
                <c:pt idx="3376">
                  <c:v>7.1349999999999997E-2</c:v>
                </c:pt>
                <c:pt idx="3377">
                  <c:v>7.1459999999999996E-2</c:v>
                </c:pt>
                <c:pt idx="3378">
                  <c:v>7.1569999999999995E-2</c:v>
                </c:pt>
                <c:pt idx="3379">
                  <c:v>7.1669999999999998E-2</c:v>
                </c:pt>
                <c:pt idx="3380">
                  <c:v>7.1779999999999997E-2</c:v>
                </c:pt>
                <c:pt idx="3381">
                  <c:v>7.195E-2</c:v>
                </c:pt>
                <c:pt idx="3382">
                  <c:v>7.2059999999999999E-2</c:v>
                </c:pt>
                <c:pt idx="3383">
                  <c:v>7.2160000000000002E-2</c:v>
                </c:pt>
                <c:pt idx="3384">
                  <c:v>7.2270000000000001E-2</c:v>
                </c:pt>
                <c:pt idx="3385">
                  <c:v>7.238E-2</c:v>
                </c:pt>
                <c:pt idx="3386">
                  <c:v>7.2489999999999999E-2</c:v>
                </c:pt>
                <c:pt idx="3387">
                  <c:v>7.2599999999999998E-2</c:v>
                </c:pt>
                <c:pt idx="3388">
                  <c:v>7.2709999999999997E-2</c:v>
                </c:pt>
                <c:pt idx="3389">
                  <c:v>7.2819999999999996E-2</c:v>
                </c:pt>
                <c:pt idx="3390">
                  <c:v>7.2929999999999995E-2</c:v>
                </c:pt>
                <c:pt idx="3391">
                  <c:v>7.3039999999999994E-2</c:v>
                </c:pt>
                <c:pt idx="3392">
                  <c:v>7.3139999999999997E-2</c:v>
                </c:pt>
                <c:pt idx="3393">
                  <c:v>7.3249999999999996E-2</c:v>
                </c:pt>
                <c:pt idx="3394">
                  <c:v>7.3359999999999995E-2</c:v>
                </c:pt>
                <c:pt idx="3395">
                  <c:v>7.3529999999999998E-2</c:v>
                </c:pt>
                <c:pt idx="3396">
                  <c:v>7.3630000000000001E-2</c:v>
                </c:pt>
                <c:pt idx="3397">
                  <c:v>7.374E-2</c:v>
                </c:pt>
                <c:pt idx="3398">
                  <c:v>7.3910000000000003E-2</c:v>
                </c:pt>
                <c:pt idx="3399">
                  <c:v>7.4020000000000002E-2</c:v>
                </c:pt>
                <c:pt idx="3400">
                  <c:v>7.4130000000000001E-2</c:v>
                </c:pt>
                <c:pt idx="3401">
                  <c:v>7.4230000000000004E-2</c:v>
                </c:pt>
                <c:pt idx="3402">
                  <c:v>7.4340000000000003E-2</c:v>
                </c:pt>
                <c:pt idx="3403">
                  <c:v>7.4450000000000002E-2</c:v>
                </c:pt>
                <c:pt idx="3404">
                  <c:v>7.4560000000000001E-2</c:v>
                </c:pt>
                <c:pt idx="3405">
                  <c:v>7.467E-2</c:v>
                </c:pt>
                <c:pt idx="3406">
                  <c:v>7.4779999999999999E-2</c:v>
                </c:pt>
                <c:pt idx="3407">
                  <c:v>7.4889999999999998E-2</c:v>
                </c:pt>
                <c:pt idx="3408">
                  <c:v>7.4999999999999997E-2</c:v>
                </c:pt>
                <c:pt idx="3409">
                  <c:v>7.5109999999999996E-2</c:v>
                </c:pt>
                <c:pt idx="3410">
                  <c:v>7.5209999999999999E-2</c:v>
                </c:pt>
                <c:pt idx="3411">
                  <c:v>7.5380000000000003E-2</c:v>
                </c:pt>
                <c:pt idx="3412">
                  <c:v>7.5490000000000002E-2</c:v>
                </c:pt>
                <c:pt idx="3413">
                  <c:v>7.5600000000000001E-2</c:v>
                </c:pt>
                <c:pt idx="3414">
                  <c:v>7.5759999999999994E-2</c:v>
                </c:pt>
                <c:pt idx="3415">
                  <c:v>7.5870000000000007E-2</c:v>
                </c:pt>
                <c:pt idx="3416">
                  <c:v>7.5980000000000006E-2</c:v>
                </c:pt>
                <c:pt idx="3417">
                  <c:v>7.6090000000000005E-2</c:v>
                </c:pt>
                <c:pt idx="3418">
                  <c:v>7.6189999999999994E-2</c:v>
                </c:pt>
                <c:pt idx="3419">
                  <c:v>7.6300000000000007E-2</c:v>
                </c:pt>
                <c:pt idx="3420">
                  <c:v>7.6410000000000006E-2</c:v>
                </c:pt>
                <c:pt idx="3421">
                  <c:v>7.6520000000000005E-2</c:v>
                </c:pt>
                <c:pt idx="3422">
                  <c:v>7.6630000000000004E-2</c:v>
                </c:pt>
                <c:pt idx="3423">
                  <c:v>7.6740000000000003E-2</c:v>
                </c:pt>
                <c:pt idx="3424">
                  <c:v>7.6850000000000002E-2</c:v>
                </c:pt>
                <c:pt idx="3425">
                  <c:v>7.7009999999999995E-2</c:v>
                </c:pt>
                <c:pt idx="3426">
                  <c:v>7.7119999999999994E-2</c:v>
                </c:pt>
                <c:pt idx="3427">
                  <c:v>7.7229999999999993E-2</c:v>
                </c:pt>
                <c:pt idx="3428">
                  <c:v>7.7340000000000006E-2</c:v>
                </c:pt>
                <c:pt idx="3429">
                  <c:v>7.7499999999999999E-2</c:v>
                </c:pt>
                <c:pt idx="3430">
                  <c:v>7.7609999999999998E-2</c:v>
                </c:pt>
                <c:pt idx="3431">
                  <c:v>7.7719999999999997E-2</c:v>
                </c:pt>
                <c:pt idx="3432">
                  <c:v>7.7829999999999996E-2</c:v>
                </c:pt>
                <c:pt idx="3433">
                  <c:v>7.7939999999999995E-2</c:v>
                </c:pt>
                <c:pt idx="3434">
                  <c:v>7.8049999999999994E-2</c:v>
                </c:pt>
                <c:pt idx="3435">
                  <c:v>7.8149999999999997E-2</c:v>
                </c:pt>
                <c:pt idx="3436">
                  <c:v>7.8259999999999996E-2</c:v>
                </c:pt>
                <c:pt idx="3437">
                  <c:v>7.8369999999999995E-2</c:v>
                </c:pt>
                <c:pt idx="3438">
                  <c:v>7.8479999999999994E-2</c:v>
                </c:pt>
                <c:pt idx="3439">
                  <c:v>7.8589999999999993E-2</c:v>
                </c:pt>
                <c:pt idx="3440">
                  <c:v>7.8700000000000006E-2</c:v>
                </c:pt>
                <c:pt idx="3441">
                  <c:v>7.8810000000000005E-2</c:v>
                </c:pt>
                <c:pt idx="3442">
                  <c:v>7.8920000000000004E-2</c:v>
                </c:pt>
                <c:pt idx="3443">
                  <c:v>7.9079999999999998E-2</c:v>
                </c:pt>
                <c:pt idx="3444">
                  <c:v>7.9189999999999997E-2</c:v>
                </c:pt>
                <c:pt idx="3445">
                  <c:v>7.9299999999999995E-2</c:v>
                </c:pt>
                <c:pt idx="3446">
                  <c:v>7.9409999999999994E-2</c:v>
                </c:pt>
                <c:pt idx="3447">
                  <c:v>7.9519999999999993E-2</c:v>
                </c:pt>
                <c:pt idx="3448">
                  <c:v>7.9619999999999996E-2</c:v>
                </c:pt>
                <c:pt idx="3449">
                  <c:v>7.9729999999999995E-2</c:v>
                </c:pt>
                <c:pt idx="3450">
                  <c:v>7.9839999999999994E-2</c:v>
                </c:pt>
                <c:pt idx="3451">
                  <c:v>7.9949999999999993E-2</c:v>
                </c:pt>
                <c:pt idx="3452">
                  <c:v>8.0060000000000006E-2</c:v>
                </c:pt>
                <c:pt idx="3453">
                  <c:v>8.0170000000000005E-2</c:v>
                </c:pt>
                <c:pt idx="3454">
                  <c:v>8.022E-2</c:v>
                </c:pt>
                <c:pt idx="3455">
                  <c:v>8.0329999999999999E-2</c:v>
                </c:pt>
                <c:pt idx="3456">
                  <c:v>8.0439999999999998E-2</c:v>
                </c:pt>
                <c:pt idx="3457">
                  <c:v>8.0549999999999997E-2</c:v>
                </c:pt>
                <c:pt idx="3458">
                  <c:v>8.0659999999999996E-2</c:v>
                </c:pt>
                <c:pt idx="3459">
                  <c:v>8.0769999999999995E-2</c:v>
                </c:pt>
                <c:pt idx="3460">
                  <c:v>8.0879999999999994E-2</c:v>
                </c:pt>
                <c:pt idx="3461">
                  <c:v>8.0990000000000006E-2</c:v>
                </c:pt>
                <c:pt idx="3462">
                  <c:v>8.1100000000000005E-2</c:v>
                </c:pt>
                <c:pt idx="3463">
                  <c:v>8.1199999999999994E-2</c:v>
                </c:pt>
                <c:pt idx="3464">
                  <c:v>8.1309999999999993E-2</c:v>
                </c:pt>
                <c:pt idx="3465">
                  <c:v>8.1369999999999998E-2</c:v>
                </c:pt>
                <c:pt idx="3466">
                  <c:v>8.1479999999999997E-2</c:v>
                </c:pt>
                <c:pt idx="3467">
                  <c:v>8.1589999999999996E-2</c:v>
                </c:pt>
                <c:pt idx="3468">
                  <c:v>8.1640000000000004E-2</c:v>
                </c:pt>
                <c:pt idx="3469">
                  <c:v>8.1750000000000003E-2</c:v>
                </c:pt>
                <c:pt idx="3470">
                  <c:v>8.1860000000000002E-2</c:v>
                </c:pt>
                <c:pt idx="3471">
                  <c:v>8.1909999999999997E-2</c:v>
                </c:pt>
                <c:pt idx="3472">
                  <c:v>8.2019999999999996E-2</c:v>
                </c:pt>
                <c:pt idx="3473">
                  <c:v>8.2129999999999995E-2</c:v>
                </c:pt>
                <c:pt idx="3474">
                  <c:v>8.2239999999999994E-2</c:v>
                </c:pt>
                <c:pt idx="3475">
                  <c:v>8.2290000000000002E-2</c:v>
                </c:pt>
                <c:pt idx="3476">
                  <c:v>8.2400000000000001E-2</c:v>
                </c:pt>
                <c:pt idx="3477">
                  <c:v>8.251E-2</c:v>
                </c:pt>
                <c:pt idx="3478">
                  <c:v>8.2619999999999999E-2</c:v>
                </c:pt>
                <c:pt idx="3479">
                  <c:v>8.2669999999999993E-2</c:v>
                </c:pt>
                <c:pt idx="3480">
                  <c:v>8.2780000000000006E-2</c:v>
                </c:pt>
                <c:pt idx="3481">
                  <c:v>8.2839999999999997E-2</c:v>
                </c:pt>
                <c:pt idx="3482">
                  <c:v>8.2949999999999996E-2</c:v>
                </c:pt>
                <c:pt idx="3483">
                  <c:v>8.3000000000000004E-2</c:v>
                </c:pt>
                <c:pt idx="3484">
                  <c:v>8.3110000000000003E-2</c:v>
                </c:pt>
                <c:pt idx="3485">
                  <c:v>8.3159999999999998E-2</c:v>
                </c:pt>
                <c:pt idx="3486">
                  <c:v>8.3269999999999997E-2</c:v>
                </c:pt>
                <c:pt idx="3487">
                  <c:v>8.3330000000000001E-2</c:v>
                </c:pt>
                <c:pt idx="3488">
                  <c:v>8.344E-2</c:v>
                </c:pt>
                <c:pt idx="3489">
                  <c:v>8.3489999999999995E-2</c:v>
                </c:pt>
                <c:pt idx="3490">
                  <c:v>8.3599999999999994E-2</c:v>
                </c:pt>
                <c:pt idx="3491">
                  <c:v>8.3650000000000002E-2</c:v>
                </c:pt>
                <c:pt idx="3492">
                  <c:v>8.3760000000000001E-2</c:v>
                </c:pt>
                <c:pt idx="3493">
                  <c:v>8.3820000000000006E-2</c:v>
                </c:pt>
                <c:pt idx="3494">
                  <c:v>8.3930000000000005E-2</c:v>
                </c:pt>
                <c:pt idx="3495">
                  <c:v>8.3979999999999999E-2</c:v>
                </c:pt>
                <c:pt idx="3496">
                  <c:v>8.4089999999999998E-2</c:v>
                </c:pt>
                <c:pt idx="3497">
                  <c:v>8.4140000000000006E-2</c:v>
                </c:pt>
                <c:pt idx="3498">
                  <c:v>8.4199999999999997E-2</c:v>
                </c:pt>
                <c:pt idx="3499">
                  <c:v>8.4250000000000005E-2</c:v>
                </c:pt>
                <c:pt idx="3500">
                  <c:v>8.4360000000000004E-2</c:v>
                </c:pt>
                <c:pt idx="3501">
                  <c:v>8.4419999999999995E-2</c:v>
                </c:pt>
                <c:pt idx="3502">
                  <c:v>8.4470000000000003E-2</c:v>
                </c:pt>
                <c:pt idx="3503">
                  <c:v>8.4529999999999994E-2</c:v>
                </c:pt>
                <c:pt idx="3504">
                  <c:v>8.4629999999999997E-2</c:v>
                </c:pt>
                <c:pt idx="3505">
                  <c:v>8.4690000000000001E-2</c:v>
                </c:pt>
                <c:pt idx="3506">
                  <c:v>8.4739999999999996E-2</c:v>
                </c:pt>
                <c:pt idx="3507">
                  <c:v>8.4849999999999995E-2</c:v>
                </c:pt>
                <c:pt idx="3508">
                  <c:v>8.4909999999999999E-2</c:v>
                </c:pt>
                <c:pt idx="3509">
                  <c:v>8.5019999999999998E-2</c:v>
                </c:pt>
                <c:pt idx="3510">
                  <c:v>8.5070000000000007E-2</c:v>
                </c:pt>
                <c:pt idx="3511">
                  <c:v>8.5120000000000001E-2</c:v>
                </c:pt>
                <c:pt idx="3512">
                  <c:v>8.5180000000000006E-2</c:v>
                </c:pt>
                <c:pt idx="3513">
                  <c:v>8.5290000000000005E-2</c:v>
                </c:pt>
                <c:pt idx="3514">
                  <c:v>8.5339999999999999E-2</c:v>
                </c:pt>
                <c:pt idx="3515">
                  <c:v>8.5400000000000004E-2</c:v>
                </c:pt>
                <c:pt idx="3516">
                  <c:v>8.5449999999999998E-2</c:v>
                </c:pt>
                <c:pt idx="3517">
                  <c:v>8.5510000000000003E-2</c:v>
                </c:pt>
                <c:pt idx="3518">
                  <c:v>8.5559999999999997E-2</c:v>
                </c:pt>
                <c:pt idx="3519">
                  <c:v>8.5610000000000006E-2</c:v>
                </c:pt>
                <c:pt idx="3520">
                  <c:v>8.5669999999999996E-2</c:v>
                </c:pt>
                <c:pt idx="3521">
                  <c:v>8.5720000000000005E-2</c:v>
                </c:pt>
                <c:pt idx="3522">
                  <c:v>8.5830000000000004E-2</c:v>
                </c:pt>
                <c:pt idx="3523">
                  <c:v>8.5889999999999994E-2</c:v>
                </c:pt>
                <c:pt idx="3524">
                  <c:v>8.5940000000000003E-2</c:v>
                </c:pt>
                <c:pt idx="3525">
                  <c:v>8.5999999999999993E-2</c:v>
                </c:pt>
                <c:pt idx="3526">
                  <c:v>8.6099999999999996E-2</c:v>
                </c:pt>
                <c:pt idx="3527">
                  <c:v>8.616E-2</c:v>
                </c:pt>
                <c:pt idx="3528">
                  <c:v>8.6209999999999995E-2</c:v>
                </c:pt>
                <c:pt idx="3529">
                  <c:v>8.6269999999999999E-2</c:v>
                </c:pt>
                <c:pt idx="3530">
                  <c:v>8.6319999999999994E-2</c:v>
                </c:pt>
                <c:pt idx="3531">
                  <c:v>8.6379999999999998E-2</c:v>
                </c:pt>
                <c:pt idx="3532">
                  <c:v>8.6430000000000007E-2</c:v>
                </c:pt>
                <c:pt idx="3533">
                  <c:v>8.6489999999999997E-2</c:v>
                </c:pt>
                <c:pt idx="3534">
                  <c:v>8.6540000000000006E-2</c:v>
                </c:pt>
                <c:pt idx="3535">
                  <c:v>8.659E-2</c:v>
                </c:pt>
                <c:pt idx="3536">
                  <c:v>8.6650000000000005E-2</c:v>
                </c:pt>
                <c:pt idx="3537">
                  <c:v>8.6699999999999999E-2</c:v>
                </c:pt>
                <c:pt idx="3538">
                  <c:v>8.6760000000000004E-2</c:v>
                </c:pt>
                <c:pt idx="3539">
                  <c:v>8.6809999999999998E-2</c:v>
                </c:pt>
                <c:pt idx="3540">
                  <c:v>8.6870000000000003E-2</c:v>
                </c:pt>
                <c:pt idx="3541">
                  <c:v>8.6919999999999997E-2</c:v>
                </c:pt>
                <c:pt idx="3542">
                  <c:v>8.7029999999999996E-2</c:v>
                </c:pt>
                <c:pt idx="3543">
                  <c:v>8.7080000000000005E-2</c:v>
                </c:pt>
                <c:pt idx="3544">
                  <c:v>8.7139999999999995E-2</c:v>
                </c:pt>
                <c:pt idx="3545">
                  <c:v>8.7190000000000004E-2</c:v>
                </c:pt>
                <c:pt idx="3546">
                  <c:v>8.7249999999999994E-2</c:v>
                </c:pt>
                <c:pt idx="3547">
                  <c:v>8.7300000000000003E-2</c:v>
                </c:pt>
                <c:pt idx="3548">
                  <c:v>8.7300000000000003E-2</c:v>
                </c:pt>
                <c:pt idx="3549">
                  <c:v>8.7359999999999993E-2</c:v>
                </c:pt>
                <c:pt idx="3550">
                  <c:v>8.7410000000000002E-2</c:v>
                </c:pt>
                <c:pt idx="3551">
                  <c:v>8.7470000000000006E-2</c:v>
                </c:pt>
                <c:pt idx="3552">
                  <c:v>8.7520000000000001E-2</c:v>
                </c:pt>
                <c:pt idx="3553">
                  <c:v>8.7580000000000005E-2</c:v>
                </c:pt>
                <c:pt idx="3554">
                  <c:v>8.763E-2</c:v>
                </c:pt>
                <c:pt idx="3555">
                  <c:v>8.7679999999999994E-2</c:v>
                </c:pt>
                <c:pt idx="3556">
                  <c:v>8.7790000000000007E-2</c:v>
                </c:pt>
                <c:pt idx="3557">
                  <c:v>8.7849999999999998E-2</c:v>
                </c:pt>
                <c:pt idx="3558">
                  <c:v>8.7900000000000006E-2</c:v>
                </c:pt>
                <c:pt idx="3559">
                  <c:v>8.7959999999999997E-2</c:v>
                </c:pt>
                <c:pt idx="3560">
                  <c:v>8.8010000000000005E-2</c:v>
                </c:pt>
                <c:pt idx="3561">
                  <c:v>8.8069999999999996E-2</c:v>
                </c:pt>
                <c:pt idx="3562">
                  <c:v>8.8120000000000004E-2</c:v>
                </c:pt>
                <c:pt idx="3563">
                  <c:v>8.8120000000000004E-2</c:v>
                </c:pt>
                <c:pt idx="3564">
                  <c:v>8.8169999999999998E-2</c:v>
                </c:pt>
                <c:pt idx="3565">
                  <c:v>8.8230000000000003E-2</c:v>
                </c:pt>
                <c:pt idx="3566">
                  <c:v>8.8279999999999997E-2</c:v>
                </c:pt>
                <c:pt idx="3567">
                  <c:v>8.8340000000000002E-2</c:v>
                </c:pt>
                <c:pt idx="3568">
                  <c:v>8.8389999999999996E-2</c:v>
                </c:pt>
                <c:pt idx="3569">
                  <c:v>8.8450000000000001E-2</c:v>
                </c:pt>
                <c:pt idx="3570">
                  <c:v>8.8499999999999995E-2</c:v>
                </c:pt>
                <c:pt idx="3571">
                  <c:v>8.856E-2</c:v>
                </c:pt>
                <c:pt idx="3572">
                  <c:v>8.8609999999999994E-2</c:v>
                </c:pt>
                <c:pt idx="3573">
                  <c:v>8.8660000000000003E-2</c:v>
                </c:pt>
                <c:pt idx="3574">
                  <c:v>8.8719999999999993E-2</c:v>
                </c:pt>
                <c:pt idx="3575">
                  <c:v>8.8770000000000002E-2</c:v>
                </c:pt>
                <c:pt idx="3576">
                  <c:v>8.8830000000000006E-2</c:v>
                </c:pt>
                <c:pt idx="3577">
                  <c:v>8.8880000000000001E-2</c:v>
                </c:pt>
                <c:pt idx="3578">
                  <c:v>8.8940000000000005E-2</c:v>
                </c:pt>
                <c:pt idx="3579">
                  <c:v>8.899E-2</c:v>
                </c:pt>
                <c:pt idx="3580">
                  <c:v>8.899E-2</c:v>
                </c:pt>
                <c:pt idx="3581">
                  <c:v>8.9050000000000004E-2</c:v>
                </c:pt>
                <c:pt idx="3582">
                  <c:v>8.9099999999999999E-2</c:v>
                </c:pt>
                <c:pt idx="3583">
                  <c:v>8.9149999999999993E-2</c:v>
                </c:pt>
                <c:pt idx="3584">
                  <c:v>8.9209999999999998E-2</c:v>
                </c:pt>
                <c:pt idx="3585">
                  <c:v>8.9260000000000006E-2</c:v>
                </c:pt>
                <c:pt idx="3586">
                  <c:v>8.9319999999999997E-2</c:v>
                </c:pt>
                <c:pt idx="3587">
                  <c:v>8.9370000000000005E-2</c:v>
                </c:pt>
                <c:pt idx="3588">
                  <c:v>8.9370000000000005E-2</c:v>
                </c:pt>
                <c:pt idx="3589">
                  <c:v>8.9429999999999996E-2</c:v>
                </c:pt>
                <c:pt idx="3590">
                  <c:v>8.9480000000000004E-2</c:v>
                </c:pt>
                <c:pt idx="3591">
                  <c:v>8.9539999999999995E-2</c:v>
                </c:pt>
                <c:pt idx="3592">
                  <c:v>8.9590000000000003E-2</c:v>
                </c:pt>
                <c:pt idx="3593">
                  <c:v>8.9639999999999997E-2</c:v>
                </c:pt>
                <c:pt idx="3594">
                  <c:v>8.9700000000000002E-2</c:v>
                </c:pt>
                <c:pt idx="3595">
                  <c:v>8.9700000000000002E-2</c:v>
                </c:pt>
                <c:pt idx="3596">
                  <c:v>8.9749999999999996E-2</c:v>
                </c:pt>
                <c:pt idx="3597">
                  <c:v>8.9810000000000001E-2</c:v>
                </c:pt>
                <c:pt idx="3598">
                  <c:v>8.9810000000000001E-2</c:v>
                </c:pt>
                <c:pt idx="3599">
                  <c:v>8.9859999999999995E-2</c:v>
                </c:pt>
                <c:pt idx="3600">
                  <c:v>8.992E-2</c:v>
                </c:pt>
                <c:pt idx="3601">
                  <c:v>8.9969999999999994E-2</c:v>
                </c:pt>
                <c:pt idx="3602">
                  <c:v>9.0029999999999999E-2</c:v>
                </c:pt>
                <c:pt idx="3603">
                  <c:v>9.0029999999999999E-2</c:v>
                </c:pt>
                <c:pt idx="3604">
                  <c:v>9.0079999999999993E-2</c:v>
                </c:pt>
                <c:pt idx="3605">
                  <c:v>9.0130000000000002E-2</c:v>
                </c:pt>
                <c:pt idx="3606">
                  <c:v>9.0190000000000006E-2</c:v>
                </c:pt>
                <c:pt idx="3607">
                  <c:v>9.0190000000000006E-2</c:v>
                </c:pt>
                <c:pt idx="3608">
                  <c:v>9.0240000000000001E-2</c:v>
                </c:pt>
                <c:pt idx="3609">
                  <c:v>9.0300000000000005E-2</c:v>
                </c:pt>
                <c:pt idx="3610">
                  <c:v>9.0300000000000005E-2</c:v>
                </c:pt>
                <c:pt idx="3611">
                  <c:v>9.035E-2</c:v>
                </c:pt>
                <c:pt idx="3612">
                  <c:v>9.035E-2</c:v>
                </c:pt>
                <c:pt idx="3613">
                  <c:v>9.0410000000000004E-2</c:v>
                </c:pt>
                <c:pt idx="3614">
                  <c:v>9.0459999999999999E-2</c:v>
                </c:pt>
                <c:pt idx="3615">
                  <c:v>9.0459999999999999E-2</c:v>
                </c:pt>
                <c:pt idx="3616">
                  <c:v>9.0520000000000003E-2</c:v>
                </c:pt>
                <c:pt idx="3617">
                  <c:v>9.0520000000000003E-2</c:v>
                </c:pt>
                <c:pt idx="3618">
                  <c:v>9.0569999999999998E-2</c:v>
                </c:pt>
                <c:pt idx="3619">
                  <c:v>9.0620000000000006E-2</c:v>
                </c:pt>
                <c:pt idx="3620">
                  <c:v>9.0620000000000006E-2</c:v>
                </c:pt>
                <c:pt idx="3621">
                  <c:v>9.0679999999999997E-2</c:v>
                </c:pt>
                <c:pt idx="3622">
                  <c:v>9.0679999999999997E-2</c:v>
                </c:pt>
                <c:pt idx="3623">
                  <c:v>9.0730000000000005E-2</c:v>
                </c:pt>
                <c:pt idx="3624">
                  <c:v>9.0730000000000005E-2</c:v>
                </c:pt>
                <c:pt idx="3625">
                  <c:v>9.0789999999999996E-2</c:v>
                </c:pt>
                <c:pt idx="3626">
                  <c:v>9.0789999999999996E-2</c:v>
                </c:pt>
                <c:pt idx="3627">
                  <c:v>9.0840000000000004E-2</c:v>
                </c:pt>
                <c:pt idx="3628">
                  <c:v>9.0840000000000004E-2</c:v>
                </c:pt>
                <c:pt idx="3629">
                  <c:v>9.0840000000000004E-2</c:v>
                </c:pt>
                <c:pt idx="3630">
                  <c:v>9.0899999999999995E-2</c:v>
                </c:pt>
                <c:pt idx="3631">
                  <c:v>9.0899999999999995E-2</c:v>
                </c:pt>
                <c:pt idx="3632">
                  <c:v>9.0950000000000003E-2</c:v>
                </c:pt>
                <c:pt idx="3633">
                  <c:v>9.0950000000000003E-2</c:v>
                </c:pt>
                <c:pt idx="3634">
                  <c:v>9.0950000000000003E-2</c:v>
                </c:pt>
                <c:pt idx="3635">
                  <c:v>9.1009999999999994E-2</c:v>
                </c:pt>
                <c:pt idx="3636">
                  <c:v>9.1009999999999994E-2</c:v>
                </c:pt>
                <c:pt idx="3637">
                  <c:v>9.1060000000000002E-2</c:v>
                </c:pt>
                <c:pt idx="3638">
                  <c:v>9.1060000000000002E-2</c:v>
                </c:pt>
                <c:pt idx="3639">
                  <c:v>9.1060000000000002E-2</c:v>
                </c:pt>
                <c:pt idx="3640">
                  <c:v>9.1109999999999997E-2</c:v>
                </c:pt>
                <c:pt idx="3641">
                  <c:v>9.1109999999999997E-2</c:v>
                </c:pt>
                <c:pt idx="3642">
                  <c:v>9.1109999999999997E-2</c:v>
                </c:pt>
                <c:pt idx="3643">
                  <c:v>9.1170000000000001E-2</c:v>
                </c:pt>
                <c:pt idx="3644">
                  <c:v>9.1170000000000001E-2</c:v>
                </c:pt>
                <c:pt idx="3645">
                  <c:v>9.1170000000000001E-2</c:v>
                </c:pt>
                <c:pt idx="3646">
                  <c:v>9.1170000000000001E-2</c:v>
                </c:pt>
                <c:pt idx="3647">
                  <c:v>9.1219999999999996E-2</c:v>
                </c:pt>
                <c:pt idx="3648">
                  <c:v>9.1219999999999996E-2</c:v>
                </c:pt>
                <c:pt idx="3649">
                  <c:v>9.1219999999999996E-2</c:v>
                </c:pt>
                <c:pt idx="3650">
                  <c:v>9.1219999999999996E-2</c:v>
                </c:pt>
                <c:pt idx="3651">
                  <c:v>9.128E-2</c:v>
                </c:pt>
                <c:pt idx="3652">
                  <c:v>9.128E-2</c:v>
                </c:pt>
                <c:pt idx="3653">
                  <c:v>9.128E-2</c:v>
                </c:pt>
                <c:pt idx="3654">
                  <c:v>9.128E-2</c:v>
                </c:pt>
                <c:pt idx="3655">
                  <c:v>9.1329999999999995E-2</c:v>
                </c:pt>
                <c:pt idx="3656">
                  <c:v>9.1329999999999995E-2</c:v>
                </c:pt>
                <c:pt idx="3657">
                  <c:v>9.1329999999999995E-2</c:v>
                </c:pt>
                <c:pt idx="3658">
                  <c:v>9.1329999999999995E-2</c:v>
                </c:pt>
                <c:pt idx="3659">
                  <c:v>9.1329999999999995E-2</c:v>
                </c:pt>
                <c:pt idx="3660">
                  <c:v>9.1329999999999995E-2</c:v>
                </c:pt>
                <c:pt idx="3661">
                  <c:v>9.1329999999999995E-2</c:v>
                </c:pt>
                <c:pt idx="3662">
                  <c:v>9.1329999999999995E-2</c:v>
                </c:pt>
                <c:pt idx="3663">
                  <c:v>9.1389999999999999E-2</c:v>
                </c:pt>
                <c:pt idx="3664">
                  <c:v>9.1389999999999999E-2</c:v>
                </c:pt>
                <c:pt idx="3665">
                  <c:v>9.1389999999999999E-2</c:v>
                </c:pt>
                <c:pt idx="3666">
                  <c:v>9.1389999999999999E-2</c:v>
                </c:pt>
                <c:pt idx="3667">
                  <c:v>9.1389999999999999E-2</c:v>
                </c:pt>
                <c:pt idx="3668">
                  <c:v>9.1389999999999999E-2</c:v>
                </c:pt>
                <c:pt idx="3669">
                  <c:v>9.1439999999999994E-2</c:v>
                </c:pt>
                <c:pt idx="3670">
                  <c:v>9.1439999999999994E-2</c:v>
                </c:pt>
                <c:pt idx="3671">
                  <c:v>9.1439999999999994E-2</c:v>
                </c:pt>
                <c:pt idx="3672">
                  <c:v>9.1439999999999994E-2</c:v>
                </c:pt>
                <c:pt idx="3673">
                  <c:v>9.1439999999999994E-2</c:v>
                </c:pt>
                <c:pt idx="3674">
                  <c:v>9.1439999999999994E-2</c:v>
                </c:pt>
                <c:pt idx="3675">
                  <c:v>9.1439999999999994E-2</c:v>
                </c:pt>
                <c:pt idx="3676">
                  <c:v>9.1439999999999994E-2</c:v>
                </c:pt>
                <c:pt idx="3677">
                  <c:v>9.1439999999999994E-2</c:v>
                </c:pt>
                <c:pt idx="3678">
                  <c:v>9.1439999999999994E-2</c:v>
                </c:pt>
                <c:pt idx="3679">
                  <c:v>9.1499999999999998E-2</c:v>
                </c:pt>
                <c:pt idx="3680">
                  <c:v>9.1499999999999998E-2</c:v>
                </c:pt>
                <c:pt idx="3681">
                  <c:v>9.1499999999999998E-2</c:v>
                </c:pt>
                <c:pt idx="3682">
                  <c:v>9.1499999999999998E-2</c:v>
                </c:pt>
                <c:pt idx="3683">
                  <c:v>9.1499999999999998E-2</c:v>
                </c:pt>
                <c:pt idx="3684">
                  <c:v>9.1499999999999998E-2</c:v>
                </c:pt>
                <c:pt idx="3685">
                  <c:v>9.1499999999999998E-2</c:v>
                </c:pt>
                <c:pt idx="3686">
                  <c:v>9.1499999999999998E-2</c:v>
                </c:pt>
                <c:pt idx="3687">
                  <c:v>9.1550000000000006E-2</c:v>
                </c:pt>
                <c:pt idx="3688">
                  <c:v>9.1550000000000006E-2</c:v>
                </c:pt>
                <c:pt idx="3689">
                  <c:v>9.1550000000000006E-2</c:v>
                </c:pt>
                <c:pt idx="3690">
                  <c:v>9.1550000000000006E-2</c:v>
                </c:pt>
                <c:pt idx="3691">
                  <c:v>9.1550000000000006E-2</c:v>
                </c:pt>
                <c:pt idx="3692">
                  <c:v>9.1550000000000006E-2</c:v>
                </c:pt>
                <c:pt idx="3693">
                  <c:v>9.1550000000000006E-2</c:v>
                </c:pt>
                <c:pt idx="3694">
                  <c:v>9.1550000000000006E-2</c:v>
                </c:pt>
                <c:pt idx="3695">
                  <c:v>9.1550000000000006E-2</c:v>
                </c:pt>
                <c:pt idx="3696">
                  <c:v>9.1600000000000001E-2</c:v>
                </c:pt>
                <c:pt idx="3697">
                  <c:v>9.1600000000000001E-2</c:v>
                </c:pt>
                <c:pt idx="3698">
                  <c:v>9.1600000000000001E-2</c:v>
                </c:pt>
                <c:pt idx="3699">
                  <c:v>9.1600000000000001E-2</c:v>
                </c:pt>
                <c:pt idx="3700">
                  <c:v>9.1600000000000001E-2</c:v>
                </c:pt>
                <c:pt idx="3701">
                  <c:v>9.1600000000000001E-2</c:v>
                </c:pt>
                <c:pt idx="3702">
                  <c:v>9.1660000000000005E-2</c:v>
                </c:pt>
                <c:pt idx="3703">
                  <c:v>9.1660000000000005E-2</c:v>
                </c:pt>
                <c:pt idx="3704">
                  <c:v>9.1660000000000005E-2</c:v>
                </c:pt>
                <c:pt idx="3705">
                  <c:v>9.1660000000000005E-2</c:v>
                </c:pt>
                <c:pt idx="3706">
                  <c:v>9.1660000000000005E-2</c:v>
                </c:pt>
                <c:pt idx="3707">
                  <c:v>9.1660000000000005E-2</c:v>
                </c:pt>
                <c:pt idx="3708">
                  <c:v>9.171E-2</c:v>
                </c:pt>
                <c:pt idx="3709">
                  <c:v>9.171E-2</c:v>
                </c:pt>
                <c:pt idx="3710">
                  <c:v>9.171E-2</c:v>
                </c:pt>
                <c:pt idx="3711">
                  <c:v>9.171E-2</c:v>
                </c:pt>
                <c:pt idx="3712">
                  <c:v>9.171E-2</c:v>
                </c:pt>
                <c:pt idx="3713">
                  <c:v>9.1770000000000004E-2</c:v>
                </c:pt>
                <c:pt idx="3714">
                  <c:v>9.1770000000000004E-2</c:v>
                </c:pt>
                <c:pt idx="3715">
                  <c:v>9.1770000000000004E-2</c:v>
                </c:pt>
                <c:pt idx="3716">
                  <c:v>9.1770000000000004E-2</c:v>
                </c:pt>
                <c:pt idx="3717">
                  <c:v>9.1770000000000004E-2</c:v>
                </c:pt>
                <c:pt idx="3718">
                  <c:v>9.1819999999999999E-2</c:v>
                </c:pt>
                <c:pt idx="3719">
                  <c:v>9.1819999999999999E-2</c:v>
                </c:pt>
                <c:pt idx="3720">
                  <c:v>9.1819999999999999E-2</c:v>
                </c:pt>
                <c:pt idx="3721">
                  <c:v>9.1819999999999999E-2</c:v>
                </c:pt>
                <c:pt idx="3722">
                  <c:v>9.1880000000000003E-2</c:v>
                </c:pt>
                <c:pt idx="3723">
                  <c:v>9.1880000000000003E-2</c:v>
                </c:pt>
                <c:pt idx="3724">
                  <c:v>9.1880000000000003E-2</c:v>
                </c:pt>
                <c:pt idx="3725">
                  <c:v>9.1880000000000003E-2</c:v>
                </c:pt>
                <c:pt idx="3726">
                  <c:v>9.1880000000000003E-2</c:v>
                </c:pt>
                <c:pt idx="3727">
                  <c:v>9.1929999999999998E-2</c:v>
                </c:pt>
                <c:pt idx="3728">
                  <c:v>9.1929999999999998E-2</c:v>
                </c:pt>
                <c:pt idx="3729">
                  <c:v>9.1929999999999998E-2</c:v>
                </c:pt>
                <c:pt idx="3730">
                  <c:v>9.1929999999999998E-2</c:v>
                </c:pt>
                <c:pt idx="3731">
                  <c:v>9.1990000000000002E-2</c:v>
                </c:pt>
                <c:pt idx="3732">
                  <c:v>9.1990000000000002E-2</c:v>
                </c:pt>
                <c:pt idx="3733">
                  <c:v>9.1990000000000002E-2</c:v>
                </c:pt>
                <c:pt idx="3734">
                  <c:v>9.1990000000000002E-2</c:v>
                </c:pt>
                <c:pt idx="3735">
                  <c:v>9.2039999999999997E-2</c:v>
                </c:pt>
                <c:pt idx="3736">
                  <c:v>9.2039999999999997E-2</c:v>
                </c:pt>
                <c:pt idx="3737">
                  <c:v>9.2039999999999997E-2</c:v>
                </c:pt>
                <c:pt idx="3738">
                  <c:v>9.2039999999999997E-2</c:v>
                </c:pt>
                <c:pt idx="3739">
                  <c:v>9.2090000000000005E-2</c:v>
                </c:pt>
                <c:pt idx="3740">
                  <c:v>9.2090000000000005E-2</c:v>
                </c:pt>
                <c:pt idx="3741">
                  <c:v>9.2090000000000005E-2</c:v>
                </c:pt>
                <c:pt idx="3742">
                  <c:v>9.2090000000000005E-2</c:v>
                </c:pt>
                <c:pt idx="3743">
                  <c:v>9.2149999999999996E-2</c:v>
                </c:pt>
                <c:pt idx="3744">
                  <c:v>9.2149999999999996E-2</c:v>
                </c:pt>
                <c:pt idx="3745">
                  <c:v>9.2149999999999996E-2</c:v>
                </c:pt>
                <c:pt idx="3746">
                  <c:v>9.2149999999999996E-2</c:v>
                </c:pt>
                <c:pt idx="3747">
                  <c:v>9.2149999999999996E-2</c:v>
                </c:pt>
                <c:pt idx="3748">
                  <c:v>9.2200000000000004E-2</c:v>
                </c:pt>
                <c:pt idx="3749">
                  <c:v>9.2200000000000004E-2</c:v>
                </c:pt>
                <c:pt idx="3750">
                  <c:v>9.2200000000000004E-2</c:v>
                </c:pt>
                <c:pt idx="3751">
                  <c:v>9.2200000000000004E-2</c:v>
                </c:pt>
                <c:pt idx="3752">
                  <c:v>9.2200000000000004E-2</c:v>
                </c:pt>
                <c:pt idx="3753">
                  <c:v>9.2200000000000004E-2</c:v>
                </c:pt>
                <c:pt idx="3754">
                  <c:v>9.2200000000000004E-2</c:v>
                </c:pt>
                <c:pt idx="3755">
                  <c:v>9.2259999999999995E-2</c:v>
                </c:pt>
                <c:pt idx="3756">
                  <c:v>9.2259999999999995E-2</c:v>
                </c:pt>
                <c:pt idx="3757">
                  <c:v>9.2259999999999995E-2</c:v>
                </c:pt>
                <c:pt idx="3758">
                  <c:v>9.2259999999999995E-2</c:v>
                </c:pt>
                <c:pt idx="3759">
                  <c:v>9.2259999999999995E-2</c:v>
                </c:pt>
                <c:pt idx="3760">
                  <c:v>9.2259999999999995E-2</c:v>
                </c:pt>
                <c:pt idx="3761">
                  <c:v>9.2259999999999995E-2</c:v>
                </c:pt>
                <c:pt idx="3762">
                  <c:v>9.2310000000000003E-2</c:v>
                </c:pt>
                <c:pt idx="3763">
                  <c:v>9.2310000000000003E-2</c:v>
                </c:pt>
                <c:pt idx="3764">
                  <c:v>9.2310000000000003E-2</c:v>
                </c:pt>
                <c:pt idx="3765">
                  <c:v>9.2310000000000003E-2</c:v>
                </c:pt>
                <c:pt idx="3766">
                  <c:v>9.2310000000000003E-2</c:v>
                </c:pt>
                <c:pt idx="3767">
                  <c:v>9.2310000000000003E-2</c:v>
                </c:pt>
                <c:pt idx="3768">
                  <c:v>9.2310000000000003E-2</c:v>
                </c:pt>
                <c:pt idx="3769">
                  <c:v>9.2310000000000003E-2</c:v>
                </c:pt>
                <c:pt idx="3770">
                  <c:v>9.2310000000000003E-2</c:v>
                </c:pt>
                <c:pt idx="3771">
                  <c:v>9.2310000000000003E-2</c:v>
                </c:pt>
                <c:pt idx="3772">
                  <c:v>9.2310000000000003E-2</c:v>
                </c:pt>
                <c:pt idx="3773">
                  <c:v>9.2259999999999995E-2</c:v>
                </c:pt>
                <c:pt idx="3774">
                  <c:v>9.2259999999999995E-2</c:v>
                </c:pt>
                <c:pt idx="3775">
                  <c:v>9.2259999999999995E-2</c:v>
                </c:pt>
                <c:pt idx="3776">
                  <c:v>9.2259999999999995E-2</c:v>
                </c:pt>
                <c:pt idx="3777">
                  <c:v>9.2259999999999995E-2</c:v>
                </c:pt>
                <c:pt idx="3778">
                  <c:v>9.2259999999999995E-2</c:v>
                </c:pt>
                <c:pt idx="3779">
                  <c:v>9.2259999999999995E-2</c:v>
                </c:pt>
                <c:pt idx="3780">
                  <c:v>9.2259999999999995E-2</c:v>
                </c:pt>
                <c:pt idx="3781">
                  <c:v>9.2200000000000004E-2</c:v>
                </c:pt>
                <c:pt idx="3782">
                  <c:v>9.2200000000000004E-2</c:v>
                </c:pt>
                <c:pt idx="3783">
                  <c:v>9.2200000000000004E-2</c:v>
                </c:pt>
                <c:pt idx="3784">
                  <c:v>9.2200000000000004E-2</c:v>
                </c:pt>
                <c:pt idx="3785">
                  <c:v>9.2149999999999996E-2</c:v>
                </c:pt>
                <c:pt idx="3786">
                  <c:v>9.2149999999999996E-2</c:v>
                </c:pt>
                <c:pt idx="3787">
                  <c:v>9.2149999999999996E-2</c:v>
                </c:pt>
                <c:pt idx="3788">
                  <c:v>9.2149999999999996E-2</c:v>
                </c:pt>
                <c:pt idx="3789">
                  <c:v>9.2090000000000005E-2</c:v>
                </c:pt>
                <c:pt idx="3790">
                  <c:v>9.2090000000000005E-2</c:v>
                </c:pt>
                <c:pt idx="3791">
                  <c:v>9.2090000000000005E-2</c:v>
                </c:pt>
                <c:pt idx="3792">
                  <c:v>9.2039999999999997E-2</c:v>
                </c:pt>
                <c:pt idx="3793">
                  <c:v>9.2039999999999997E-2</c:v>
                </c:pt>
                <c:pt idx="3794">
                  <c:v>9.1990000000000002E-2</c:v>
                </c:pt>
                <c:pt idx="3795">
                  <c:v>9.1990000000000002E-2</c:v>
                </c:pt>
                <c:pt idx="3796">
                  <c:v>9.1929999999999998E-2</c:v>
                </c:pt>
                <c:pt idx="3797">
                  <c:v>9.1929999999999998E-2</c:v>
                </c:pt>
                <c:pt idx="3798">
                  <c:v>9.1880000000000003E-2</c:v>
                </c:pt>
                <c:pt idx="3799">
                  <c:v>9.1880000000000003E-2</c:v>
                </c:pt>
                <c:pt idx="3800">
                  <c:v>9.1819999999999999E-2</c:v>
                </c:pt>
                <c:pt idx="3801">
                  <c:v>9.1819999999999999E-2</c:v>
                </c:pt>
                <c:pt idx="3802">
                  <c:v>9.1770000000000004E-2</c:v>
                </c:pt>
                <c:pt idx="3803">
                  <c:v>9.1770000000000004E-2</c:v>
                </c:pt>
                <c:pt idx="3804">
                  <c:v>9.171E-2</c:v>
                </c:pt>
                <c:pt idx="3805">
                  <c:v>9.1660000000000005E-2</c:v>
                </c:pt>
                <c:pt idx="3806">
                  <c:v>9.1660000000000005E-2</c:v>
                </c:pt>
                <c:pt idx="3807">
                  <c:v>9.1600000000000001E-2</c:v>
                </c:pt>
                <c:pt idx="3808">
                  <c:v>9.1600000000000001E-2</c:v>
                </c:pt>
                <c:pt idx="3809">
                  <c:v>9.1550000000000006E-2</c:v>
                </c:pt>
                <c:pt idx="3810">
                  <c:v>9.1499999999999998E-2</c:v>
                </c:pt>
                <c:pt idx="3811">
                  <c:v>9.1439999999999994E-2</c:v>
                </c:pt>
                <c:pt idx="3812">
                  <c:v>9.1439999999999994E-2</c:v>
                </c:pt>
                <c:pt idx="3813">
                  <c:v>9.1389999999999999E-2</c:v>
                </c:pt>
                <c:pt idx="3814">
                  <c:v>9.1329999999999995E-2</c:v>
                </c:pt>
                <c:pt idx="3815">
                  <c:v>9.128E-2</c:v>
                </c:pt>
                <c:pt idx="3816">
                  <c:v>9.1219999999999996E-2</c:v>
                </c:pt>
                <c:pt idx="3817">
                  <c:v>9.1219999999999996E-2</c:v>
                </c:pt>
                <c:pt idx="3818">
                  <c:v>9.1170000000000001E-2</c:v>
                </c:pt>
                <c:pt idx="3819">
                  <c:v>9.1109999999999997E-2</c:v>
                </c:pt>
                <c:pt idx="3820">
                  <c:v>9.1060000000000002E-2</c:v>
                </c:pt>
                <c:pt idx="3821">
                  <c:v>9.1009999999999994E-2</c:v>
                </c:pt>
                <c:pt idx="3822">
                  <c:v>9.0950000000000003E-2</c:v>
                </c:pt>
                <c:pt idx="3823">
                  <c:v>9.0899999999999995E-2</c:v>
                </c:pt>
                <c:pt idx="3824">
                  <c:v>9.0840000000000004E-2</c:v>
                </c:pt>
                <c:pt idx="3825">
                  <c:v>9.0840000000000004E-2</c:v>
                </c:pt>
                <c:pt idx="3826">
                  <c:v>9.0789999999999996E-2</c:v>
                </c:pt>
                <c:pt idx="3827">
                  <c:v>9.0730000000000005E-2</c:v>
                </c:pt>
                <c:pt idx="3828">
                  <c:v>9.0620000000000006E-2</c:v>
                </c:pt>
                <c:pt idx="3829">
                  <c:v>9.0569999999999998E-2</c:v>
                </c:pt>
                <c:pt idx="3830">
                  <c:v>9.0520000000000003E-2</c:v>
                </c:pt>
                <c:pt idx="3831">
                  <c:v>9.0459999999999999E-2</c:v>
                </c:pt>
                <c:pt idx="3832">
                  <c:v>9.0410000000000004E-2</c:v>
                </c:pt>
                <c:pt idx="3833">
                  <c:v>9.035E-2</c:v>
                </c:pt>
                <c:pt idx="3834">
                  <c:v>9.0300000000000005E-2</c:v>
                </c:pt>
                <c:pt idx="3835">
                  <c:v>9.0240000000000001E-2</c:v>
                </c:pt>
                <c:pt idx="3836">
                  <c:v>9.0190000000000006E-2</c:v>
                </c:pt>
                <c:pt idx="3837">
                  <c:v>9.0130000000000002E-2</c:v>
                </c:pt>
                <c:pt idx="3838">
                  <c:v>9.0079999999999993E-2</c:v>
                </c:pt>
                <c:pt idx="3839">
                  <c:v>9.0029999999999999E-2</c:v>
                </c:pt>
                <c:pt idx="3840">
                  <c:v>8.9969999999999994E-2</c:v>
                </c:pt>
                <c:pt idx="3841">
                  <c:v>8.992E-2</c:v>
                </c:pt>
                <c:pt idx="3842">
                  <c:v>8.9859999999999995E-2</c:v>
                </c:pt>
                <c:pt idx="3843">
                  <c:v>8.9749999999999996E-2</c:v>
                </c:pt>
                <c:pt idx="3844">
                  <c:v>8.9700000000000002E-2</c:v>
                </c:pt>
                <c:pt idx="3845">
                  <c:v>8.9639999999999997E-2</c:v>
                </c:pt>
                <c:pt idx="3846">
                  <c:v>8.9590000000000003E-2</c:v>
                </c:pt>
                <c:pt idx="3847">
                  <c:v>8.9539999999999995E-2</c:v>
                </c:pt>
                <c:pt idx="3848">
                  <c:v>8.9480000000000004E-2</c:v>
                </c:pt>
                <c:pt idx="3849">
                  <c:v>8.9370000000000005E-2</c:v>
                </c:pt>
                <c:pt idx="3850">
                  <c:v>8.9319999999999997E-2</c:v>
                </c:pt>
                <c:pt idx="3851">
                  <c:v>8.9260000000000006E-2</c:v>
                </c:pt>
                <c:pt idx="3852">
                  <c:v>8.9209999999999998E-2</c:v>
                </c:pt>
                <c:pt idx="3853">
                  <c:v>8.9149999999999993E-2</c:v>
                </c:pt>
                <c:pt idx="3854">
                  <c:v>8.9099999999999999E-2</c:v>
                </c:pt>
                <c:pt idx="3855">
                  <c:v>8.9050000000000004E-2</c:v>
                </c:pt>
                <c:pt idx="3856">
                  <c:v>8.8940000000000005E-2</c:v>
                </c:pt>
                <c:pt idx="3857">
                  <c:v>8.8880000000000001E-2</c:v>
                </c:pt>
                <c:pt idx="3858">
                  <c:v>8.8830000000000006E-2</c:v>
                </c:pt>
                <c:pt idx="3859">
                  <c:v>8.8770000000000002E-2</c:v>
                </c:pt>
                <c:pt idx="3860">
                  <c:v>8.8719999999999993E-2</c:v>
                </c:pt>
                <c:pt idx="3861">
                  <c:v>8.8609999999999994E-2</c:v>
                </c:pt>
                <c:pt idx="3862">
                  <c:v>8.856E-2</c:v>
                </c:pt>
                <c:pt idx="3863">
                  <c:v>8.8499999999999995E-2</c:v>
                </c:pt>
                <c:pt idx="3864">
                  <c:v>8.8450000000000001E-2</c:v>
                </c:pt>
                <c:pt idx="3865">
                  <c:v>8.8389999999999996E-2</c:v>
                </c:pt>
                <c:pt idx="3866">
                  <c:v>8.8340000000000002E-2</c:v>
                </c:pt>
                <c:pt idx="3867">
                  <c:v>8.8230000000000003E-2</c:v>
                </c:pt>
                <c:pt idx="3868">
                  <c:v>8.8169999999999998E-2</c:v>
                </c:pt>
                <c:pt idx="3869">
                  <c:v>8.8120000000000004E-2</c:v>
                </c:pt>
                <c:pt idx="3870">
                  <c:v>8.8069999999999996E-2</c:v>
                </c:pt>
                <c:pt idx="3871">
                  <c:v>8.8010000000000005E-2</c:v>
                </c:pt>
                <c:pt idx="3872">
                  <c:v>8.7959999999999997E-2</c:v>
                </c:pt>
                <c:pt idx="3873">
                  <c:v>8.7900000000000006E-2</c:v>
                </c:pt>
                <c:pt idx="3874">
                  <c:v>8.7849999999999998E-2</c:v>
                </c:pt>
                <c:pt idx="3875">
                  <c:v>8.7790000000000007E-2</c:v>
                </c:pt>
                <c:pt idx="3876">
                  <c:v>8.7679999999999994E-2</c:v>
                </c:pt>
                <c:pt idx="3877">
                  <c:v>8.763E-2</c:v>
                </c:pt>
                <c:pt idx="3878">
                  <c:v>8.7580000000000005E-2</c:v>
                </c:pt>
                <c:pt idx="3879">
                  <c:v>8.7520000000000001E-2</c:v>
                </c:pt>
                <c:pt idx="3880">
                  <c:v>8.7470000000000006E-2</c:v>
                </c:pt>
                <c:pt idx="3881">
                  <c:v>8.7410000000000002E-2</c:v>
                </c:pt>
                <c:pt idx="3882">
                  <c:v>8.7359999999999993E-2</c:v>
                </c:pt>
                <c:pt idx="3883">
                  <c:v>8.7300000000000003E-2</c:v>
                </c:pt>
                <c:pt idx="3884">
                  <c:v>8.7249999999999994E-2</c:v>
                </c:pt>
                <c:pt idx="3885">
                  <c:v>8.7190000000000004E-2</c:v>
                </c:pt>
                <c:pt idx="3886">
                  <c:v>8.7139999999999995E-2</c:v>
                </c:pt>
                <c:pt idx="3887">
                  <c:v>8.7080000000000005E-2</c:v>
                </c:pt>
                <c:pt idx="3888">
                  <c:v>8.7029999999999996E-2</c:v>
                </c:pt>
                <c:pt idx="3889">
                  <c:v>8.6980000000000002E-2</c:v>
                </c:pt>
                <c:pt idx="3890">
                  <c:v>8.6919999999999997E-2</c:v>
                </c:pt>
                <c:pt idx="3891">
                  <c:v>8.6870000000000003E-2</c:v>
                </c:pt>
                <c:pt idx="3892">
                  <c:v>8.6809999999999998E-2</c:v>
                </c:pt>
                <c:pt idx="3893">
                  <c:v>8.6760000000000004E-2</c:v>
                </c:pt>
                <c:pt idx="3894">
                  <c:v>8.6699999999999999E-2</c:v>
                </c:pt>
                <c:pt idx="3895">
                  <c:v>8.6650000000000005E-2</c:v>
                </c:pt>
                <c:pt idx="3896">
                  <c:v>8.659E-2</c:v>
                </c:pt>
                <c:pt idx="3897">
                  <c:v>8.659E-2</c:v>
                </c:pt>
                <c:pt idx="3898">
                  <c:v>8.6540000000000006E-2</c:v>
                </c:pt>
                <c:pt idx="3899">
                  <c:v>8.6489999999999997E-2</c:v>
                </c:pt>
                <c:pt idx="3900">
                  <c:v>8.6430000000000007E-2</c:v>
                </c:pt>
                <c:pt idx="3901">
                  <c:v>8.6379999999999998E-2</c:v>
                </c:pt>
                <c:pt idx="3902">
                  <c:v>8.6379999999999998E-2</c:v>
                </c:pt>
                <c:pt idx="3903">
                  <c:v>8.6319999999999994E-2</c:v>
                </c:pt>
                <c:pt idx="3904">
                  <c:v>8.6269999999999999E-2</c:v>
                </c:pt>
                <c:pt idx="3905">
                  <c:v>8.6209999999999995E-2</c:v>
                </c:pt>
                <c:pt idx="3906">
                  <c:v>8.6209999999999995E-2</c:v>
                </c:pt>
                <c:pt idx="3907">
                  <c:v>8.616E-2</c:v>
                </c:pt>
                <c:pt idx="3908">
                  <c:v>8.6099999999999996E-2</c:v>
                </c:pt>
                <c:pt idx="3909">
                  <c:v>8.6050000000000001E-2</c:v>
                </c:pt>
                <c:pt idx="3910">
                  <c:v>8.5999999999999993E-2</c:v>
                </c:pt>
                <c:pt idx="3911">
                  <c:v>8.5999999999999993E-2</c:v>
                </c:pt>
                <c:pt idx="3912">
                  <c:v>8.5940000000000003E-2</c:v>
                </c:pt>
                <c:pt idx="3913">
                  <c:v>8.5889999999999994E-2</c:v>
                </c:pt>
                <c:pt idx="3914">
                  <c:v>8.5889999999999994E-2</c:v>
                </c:pt>
                <c:pt idx="3915">
                  <c:v>8.5830000000000004E-2</c:v>
                </c:pt>
                <c:pt idx="3916">
                  <c:v>8.5779999999999995E-2</c:v>
                </c:pt>
                <c:pt idx="3917">
                  <c:v>8.5779999999999995E-2</c:v>
                </c:pt>
                <c:pt idx="3918">
                  <c:v>8.5720000000000005E-2</c:v>
                </c:pt>
                <c:pt idx="3919">
                  <c:v>8.5720000000000005E-2</c:v>
                </c:pt>
                <c:pt idx="3920">
                  <c:v>8.5669999999999996E-2</c:v>
                </c:pt>
                <c:pt idx="3921">
                  <c:v>8.5610000000000006E-2</c:v>
                </c:pt>
                <c:pt idx="3922">
                  <c:v>8.5610000000000006E-2</c:v>
                </c:pt>
                <c:pt idx="3923">
                  <c:v>8.5559999999999997E-2</c:v>
                </c:pt>
                <c:pt idx="3924">
                  <c:v>8.5510000000000003E-2</c:v>
                </c:pt>
                <c:pt idx="3925">
                  <c:v>8.5510000000000003E-2</c:v>
                </c:pt>
                <c:pt idx="3926">
                  <c:v>8.5449999999999998E-2</c:v>
                </c:pt>
                <c:pt idx="3927">
                  <c:v>8.5449999999999998E-2</c:v>
                </c:pt>
                <c:pt idx="3928">
                  <c:v>8.5400000000000004E-2</c:v>
                </c:pt>
                <c:pt idx="3929">
                  <c:v>8.5400000000000004E-2</c:v>
                </c:pt>
                <c:pt idx="3930">
                  <c:v>8.5339999999999999E-2</c:v>
                </c:pt>
                <c:pt idx="3931">
                  <c:v>8.5339999999999999E-2</c:v>
                </c:pt>
                <c:pt idx="3932">
                  <c:v>8.5290000000000005E-2</c:v>
                </c:pt>
                <c:pt idx="3933">
                  <c:v>8.5290000000000005E-2</c:v>
                </c:pt>
                <c:pt idx="3934">
                  <c:v>8.523E-2</c:v>
                </c:pt>
                <c:pt idx="3935">
                  <c:v>8.523E-2</c:v>
                </c:pt>
                <c:pt idx="3936">
                  <c:v>8.5180000000000006E-2</c:v>
                </c:pt>
                <c:pt idx="3937">
                  <c:v>8.5180000000000006E-2</c:v>
                </c:pt>
                <c:pt idx="3938">
                  <c:v>8.5120000000000001E-2</c:v>
                </c:pt>
                <c:pt idx="3939">
                  <c:v>8.5120000000000001E-2</c:v>
                </c:pt>
                <c:pt idx="3940">
                  <c:v>8.5070000000000007E-2</c:v>
                </c:pt>
                <c:pt idx="3941">
                  <c:v>8.5070000000000007E-2</c:v>
                </c:pt>
                <c:pt idx="3942">
                  <c:v>8.5019999999999998E-2</c:v>
                </c:pt>
                <c:pt idx="3943">
                  <c:v>8.5019999999999998E-2</c:v>
                </c:pt>
                <c:pt idx="3944">
                  <c:v>8.4959999999999994E-2</c:v>
                </c:pt>
                <c:pt idx="3945">
                  <c:v>8.4959999999999994E-2</c:v>
                </c:pt>
                <c:pt idx="3946">
                  <c:v>8.4909999999999999E-2</c:v>
                </c:pt>
                <c:pt idx="3947">
                  <c:v>8.4909999999999999E-2</c:v>
                </c:pt>
                <c:pt idx="3948">
                  <c:v>8.4909999999999999E-2</c:v>
                </c:pt>
                <c:pt idx="3949">
                  <c:v>8.4849999999999995E-2</c:v>
                </c:pt>
                <c:pt idx="3950">
                  <c:v>8.4849999999999995E-2</c:v>
                </c:pt>
                <c:pt idx="3951">
                  <c:v>8.4849999999999995E-2</c:v>
                </c:pt>
                <c:pt idx="3952">
                  <c:v>8.48E-2</c:v>
                </c:pt>
                <c:pt idx="3953">
                  <c:v>8.48E-2</c:v>
                </c:pt>
                <c:pt idx="3954">
                  <c:v>8.4739999999999996E-2</c:v>
                </c:pt>
                <c:pt idx="3955">
                  <c:v>8.4739999999999996E-2</c:v>
                </c:pt>
                <c:pt idx="3956">
                  <c:v>8.4690000000000001E-2</c:v>
                </c:pt>
                <c:pt idx="3957">
                  <c:v>8.4690000000000001E-2</c:v>
                </c:pt>
                <c:pt idx="3958">
                  <c:v>8.4629999999999997E-2</c:v>
                </c:pt>
                <c:pt idx="3959">
                  <c:v>8.4629999999999997E-2</c:v>
                </c:pt>
                <c:pt idx="3960">
                  <c:v>8.4580000000000002E-2</c:v>
                </c:pt>
                <c:pt idx="3961">
                  <c:v>8.4580000000000002E-2</c:v>
                </c:pt>
                <c:pt idx="3962">
                  <c:v>8.4580000000000002E-2</c:v>
                </c:pt>
                <c:pt idx="3963">
                  <c:v>8.4529999999999994E-2</c:v>
                </c:pt>
                <c:pt idx="3964">
                  <c:v>8.4529999999999994E-2</c:v>
                </c:pt>
                <c:pt idx="3965">
                  <c:v>8.4470000000000003E-2</c:v>
                </c:pt>
                <c:pt idx="3966">
                  <c:v>8.4470000000000003E-2</c:v>
                </c:pt>
                <c:pt idx="3967">
                  <c:v>8.4470000000000003E-2</c:v>
                </c:pt>
                <c:pt idx="3968">
                  <c:v>8.4419999999999995E-2</c:v>
                </c:pt>
                <c:pt idx="3969">
                  <c:v>8.4419999999999995E-2</c:v>
                </c:pt>
                <c:pt idx="3970">
                  <c:v>8.4360000000000004E-2</c:v>
                </c:pt>
                <c:pt idx="3971">
                  <c:v>8.4360000000000004E-2</c:v>
                </c:pt>
                <c:pt idx="3972">
                  <c:v>8.4309999999999996E-2</c:v>
                </c:pt>
                <c:pt idx="3973">
                  <c:v>8.4309999999999996E-2</c:v>
                </c:pt>
                <c:pt idx="3974">
                  <c:v>8.4250000000000005E-2</c:v>
                </c:pt>
                <c:pt idx="3975">
                  <c:v>8.4250000000000005E-2</c:v>
                </c:pt>
                <c:pt idx="3976">
                  <c:v>8.4199999999999997E-2</c:v>
                </c:pt>
                <c:pt idx="3977">
                  <c:v>8.4199999999999997E-2</c:v>
                </c:pt>
                <c:pt idx="3978">
                  <c:v>8.4140000000000006E-2</c:v>
                </c:pt>
                <c:pt idx="3979">
                  <c:v>8.4140000000000006E-2</c:v>
                </c:pt>
                <c:pt idx="3980">
                  <c:v>8.4089999999999998E-2</c:v>
                </c:pt>
                <c:pt idx="3981">
                  <c:v>8.4089999999999998E-2</c:v>
                </c:pt>
                <c:pt idx="3982">
                  <c:v>8.4040000000000004E-2</c:v>
                </c:pt>
                <c:pt idx="3983">
                  <c:v>8.4040000000000004E-2</c:v>
                </c:pt>
                <c:pt idx="3984">
                  <c:v>8.3979999999999999E-2</c:v>
                </c:pt>
                <c:pt idx="3985">
                  <c:v>8.3979999999999999E-2</c:v>
                </c:pt>
                <c:pt idx="3986">
                  <c:v>8.3930000000000005E-2</c:v>
                </c:pt>
                <c:pt idx="3987">
                  <c:v>8.3930000000000005E-2</c:v>
                </c:pt>
                <c:pt idx="3988">
                  <c:v>8.387E-2</c:v>
                </c:pt>
                <c:pt idx="3989">
                  <c:v>8.3820000000000006E-2</c:v>
                </c:pt>
                <c:pt idx="3990">
                  <c:v>8.3820000000000006E-2</c:v>
                </c:pt>
                <c:pt idx="3991">
                  <c:v>8.3760000000000001E-2</c:v>
                </c:pt>
                <c:pt idx="3992">
                  <c:v>8.3760000000000001E-2</c:v>
                </c:pt>
                <c:pt idx="3993">
                  <c:v>8.3710000000000007E-2</c:v>
                </c:pt>
                <c:pt idx="3994">
                  <c:v>8.3650000000000002E-2</c:v>
                </c:pt>
                <c:pt idx="3995">
                  <c:v>8.3650000000000002E-2</c:v>
                </c:pt>
                <c:pt idx="3996">
                  <c:v>8.3599999999999994E-2</c:v>
                </c:pt>
                <c:pt idx="3997">
                  <c:v>8.3599999999999994E-2</c:v>
                </c:pt>
                <c:pt idx="3998">
                  <c:v>8.3549999999999999E-2</c:v>
                </c:pt>
                <c:pt idx="3999">
                  <c:v>8.3549999999999999E-2</c:v>
                </c:pt>
                <c:pt idx="4000">
                  <c:v>8.3489999999999995E-2</c:v>
                </c:pt>
                <c:pt idx="4001">
                  <c:v>8.344E-2</c:v>
                </c:pt>
                <c:pt idx="4002">
                  <c:v>8.344E-2</c:v>
                </c:pt>
                <c:pt idx="4003">
                  <c:v>8.3379999999999996E-2</c:v>
                </c:pt>
                <c:pt idx="4004">
                  <c:v>8.3330000000000001E-2</c:v>
                </c:pt>
                <c:pt idx="4005">
                  <c:v>8.3269999999999997E-2</c:v>
                </c:pt>
                <c:pt idx="4006">
                  <c:v>8.3269999999999997E-2</c:v>
                </c:pt>
                <c:pt idx="4007">
                  <c:v>8.3220000000000002E-2</c:v>
                </c:pt>
                <c:pt idx="4008">
                  <c:v>8.3159999999999998E-2</c:v>
                </c:pt>
                <c:pt idx="4009">
                  <c:v>8.3159999999999998E-2</c:v>
                </c:pt>
                <c:pt idx="4010">
                  <c:v>8.3110000000000003E-2</c:v>
                </c:pt>
                <c:pt idx="4011">
                  <c:v>8.3059999999999995E-2</c:v>
                </c:pt>
                <c:pt idx="4012">
                  <c:v>8.3059999999999995E-2</c:v>
                </c:pt>
                <c:pt idx="4013">
                  <c:v>8.3000000000000004E-2</c:v>
                </c:pt>
                <c:pt idx="4014">
                  <c:v>8.2949999999999996E-2</c:v>
                </c:pt>
                <c:pt idx="4015">
                  <c:v>8.2890000000000005E-2</c:v>
                </c:pt>
                <c:pt idx="4016">
                  <c:v>8.2890000000000005E-2</c:v>
                </c:pt>
                <c:pt idx="4017">
                  <c:v>8.2839999999999997E-2</c:v>
                </c:pt>
                <c:pt idx="4018">
                  <c:v>8.2780000000000006E-2</c:v>
                </c:pt>
                <c:pt idx="4019">
                  <c:v>8.2729999999999998E-2</c:v>
                </c:pt>
                <c:pt idx="4020">
                  <c:v>8.2729999999999998E-2</c:v>
                </c:pt>
                <c:pt idx="4021">
                  <c:v>8.2669999999999993E-2</c:v>
                </c:pt>
                <c:pt idx="4022">
                  <c:v>8.2619999999999999E-2</c:v>
                </c:pt>
                <c:pt idx="4023">
                  <c:v>8.2570000000000005E-2</c:v>
                </c:pt>
                <c:pt idx="4024">
                  <c:v>8.251E-2</c:v>
                </c:pt>
                <c:pt idx="4025">
                  <c:v>8.2460000000000006E-2</c:v>
                </c:pt>
                <c:pt idx="4026">
                  <c:v>8.2460000000000006E-2</c:v>
                </c:pt>
                <c:pt idx="4027">
                  <c:v>8.2400000000000001E-2</c:v>
                </c:pt>
                <c:pt idx="4028">
                  <c:v>8.2350000000000007E-2</c:v>
                </c:pt>
                <c:pt idx="4029">
                  <c:v>8.2290000000000002E-2</c:v>
                </c:pt>
                <c:pt idx="4030">
                  <c:v>8.2290000000000002E-2</c:v>
                </c:pt>
                <c:pt idx="4031">
                  <c:v>8.2239999999999994E-2</c:v>
                </c:pt>
                <c:pt idx="4032">
                  <c:v>8.2180000000000003E-2</c:v>
                </c:pt>
                <c:pt idx="4033">
                  <c:v>8.2129999999999995E-2</c:v>
                </c:pt>
                <c:pt idx="4034">
                  <c:v>8.208E-2</c:v>
                </c:pt>
                <c:pt idx="4035">
                  <c:v>8.2019999999999996E-2</c:v>
                </c:pt>
                <c:pt idx="4036">
                  <c:v>8.1970000000000001E-2</c:v>
                </c:pt>
                <c:pt idx="4037">
                  <c:v>8.1909999999999997E-2</c:v>
                </c:pt>
                <c:pt idx="4038">
                  <c:v>8.1909999999999997E-2</c:v>
                </c:pt>
                <c:pt idx="4039">
                  <c:v>8.1860000000000002E-2</c:v>
                </c:pt>
                <c:pt idx="4040">
                  <c:v>8.1799999999999998E-2</c:v>
                </c:pt>
                <c:pt idx="4041">
                  <c:v>8.1750000000000003E-2</c:v>
                </c:pt>
                <c:pt idx="4042">
                  <c:v>8.1689999999999999E-2</c:v>
                </c:pt>
                <c:pt idx="4043">
                  <c:v>8.1640000000000004E-2</c:v>
                </c:pt>
                <c:pt idx="4044">
                  <c:v>8.1589999999999996E-2</c:v>
                </c:pt>
                <c:pt idx="4045">
                  <c:v>8.1589999999999996E-2</c:v>
                </c:pt>
                <c:pt idx="4046">
                  <c:v>8.1530000000000005E-2</c:v>
                </c:pt>
                <c:pt idx="4047">
                  <c:v>8.1479999999999997E-2</c:v>
                </c:pt>
                <c:pt idx="4048">
                  <c:v>8.1420000000000006E-2</c:v>
                </c:pt>
                <c:pt idx="4049">
                  <c:v>8.1369999999999998E-2</c:v>
                </c:pt>
                <c:pt idx="4050">
                  <c:v>8.1309999999999993E-2</c:v>
                </c:pt>
                <c:pt idx="4051">
                  <c:v>8.1259999999999999E-2</c:v>
                </c:pt>
                <c:pt idx="4052">
                  <c:v>8.1199999999999994E-2</c:v>
                </c:pt>
                <c:pt idx="4053">
                  <c:v>8.115E-2</c:v>
                </c:pt>
                <c:pt idx="4054">
                  <c:v>8.1100000000000005E-2</c:v>
                </c:pt>
                <c:pt idx="4055">
                  <c:v>8.1040000000000001E-2</c:v>
                </c:pt>
                <c:pt idx="4056">
                  <c:v>8.1040000000000001E-2</c:v>
                </c:pt>
                <c:pt idx="4057">
                  <c:v>8.0990000000000006E-2</c:v>
                </c:pt>
                <c:pt idx="4058">
                  <c:v>8.0930000000000002E-2</c:v>
                </c:pt>
                <c:pt idx="4059">
                  <c:v>8.0879999999999994E-2</c:v>
                </c:pt>
                <c:pt idx="4060">
                  <c:v>8.0820000000000003E-2</c:v>
                </c:pt>
                <c:pt idx="4061">
                  <c:v>8.0769999999999995E-2</c:v>
                </c:pt>
                <c:pt idx="4062">
                  <c:v>8.0710000000000004E-2</c:v>
                </c:pt>
                <c:pt idx="4063">
                  <c:v>8.0710000000000004E-2</c:v>
                </c:pt>
                <c:pt idx="4064">
                  <c:v>8.0659999999999996E-2</c:v>
                </c:pt>
                <c:pt idx="4065">
                  <c:v>8.0600000000000005E-2</c:v>
                </c:pt>
                <c:pt idx="4066">
                  <c:v>8.0549999999999997E-2</c:v>
                </c:pt>
                <c:pt idx="4067">
                  <c:v>8.0500000000000002E-2</c:v>
                </c:pt>
                <c:pt idx="4068">
                  <c:v>8.0439999999999998E-2</c:v>
                </c:pt>
                <c:pt idx="4069">
                  <c:v>8.0390000000000003E-2</c:v>
                </c:pt>
                <c:pt idx="4070">
                  <c:v>8.0329999999999999E-2</c:v>
                </c:pt>
                <c:pt idx="4071">
                  <c:v>8.0280000000000004E-2</c:v>
                </c:pt>
                <c:pt idx="4072">
                  <c:v>8.022E-2</c:v>
                </c:pt>
                <c:pt idx="4073">
                  <c:v>8.0170000000000005E-2</c:v>
                </c:pt>
                <c:pt idx="4074">
                  <c:v>8.0170000000000005E-2</c:v>
                </c:pt>
                <c:pt idx="4075">
                  <c:v>8.0110000000000001E-2</c:v>
                </c:pt>
                <c:pt idx="4076">
                  <c:v>8.0060000000000006E-2</c:v>
                </c:pt>
                <c:pt idx="4077">
                  <c:v>8.0009999999999998E-2</c:v>
                </c:pt>
                <c:pt idx="4078">
                  <c:v>7.9949999999999993E-2</c:v>
                </c:pt>
                <c:pt idx="4079">
                  <c:v>7.9899999999999999E-2</c:v>
                </c:pt>
                <c:pt idx="4080">
                  <c:v>7.9899999999999999E-2</c:v>
                </c:pt>
                <c:pt idx="4081">
                  <c:v>7.9839999999999994E-2</c:v>
                </c:pt>
                <c:pt idx="4082">
                  <c:v>7.979E-2</c:v>
                </c:pt>
                <c:pt idx="4083">
                  <c:v>7.9729999999999995E-2</c:v>
                </c:pt>
                <c:pt idx="4084">
                  <c:v>7.9680000000000001E-2</c:v>
                </c:pt>
                <c:pt idx="4085">
                  <c:v>7.9619999999999996E-2</c:v>
                </c:pt>
                <c:pt idx="4086">
                  <c:v>7.9570000000000002E-2</c:v>
                </c:pt>
                <c:pt idx="4087">
                  <c:v>7.9519999999999993E-2</c:v>
                </c:pt>
                <c:pt idx="4088">
                  <c:v>7.9460000000000003E-2</c:v>
                </c:pt>
                <c:pt idx="4089">
                  <c:v>7.9460000000000003E-2</c:v>
                </c:pt>
                <c:pt idx="4090">
                  <c:v>7.9409999999999994E-2</c:v>
                </c:pt>
                <c:pt idx="4091">
                  <c:v>7.9350000000000004E-2</c:v>
                </c:pt>
                <c:pt idx="4092">
                  <c:v>7.9299999999999995E-2</c:v>
                </c:pt>
                <c:pt idx="4093">
                  <c:v>7.9299999999999995E-2</c:v>
                </c:pt>
                <c:pt idx="4094">
                  <c:v>7.9240000000000005E-2</c:v>
                </c:pt>
                <c:pt idx="4095">
                  <c:v>7.9189999999999997E-2</c:v>
                </c:pt>
                <c:pt idx="4096">
                  <c:v>7.9130000000000006E-2</c:v>
                </c:pt>
                <c:pt idx="4097">
                  <c:v>7.9079999999999998E-2</c:v>
                </c:pt>
                <c:pt idx="4098">
                  <c:v>7.9079999999999998E-2</c:v>
                </c:pt>
                <c:pt idx="4099">
                  <c:v>7.9030000000000003E-2</c:v>
                </c:pt>
                <c:pt idx="4100">
                  <c:v>7.8969999999999999E-2</c:v>
                </c:pt>
                <c:pt idx="4101">
                  <c:v>7.8920000000000004E-2</c:v>
                </c:pt>
                <c:pt idx="4102">
                  <c:v>7.886E-2</c:v>
                </c:pt>
                <c:pt idx="4103">
                  <c:v>7.8810000000000005E-2</c:v>
                </c:pt>
                <c:pt idx="4104">
                  <c:v>7.8810000000000005E-2</c:v>
                </c:pt>
                <c:pt idx="4105">
                  <c:v>7.8750000000000001E-2</c:v>
                </c:pt>
                <c:pt idx="4106">
                  <c:v>7.8700000000000006E-2</c:v>
                </c:pt>
                <c:pt idx="4107">
                  <c:v>7.8700000000000006E-2</c:v>
                </c:pt>
                <c:pt idx="4108">
                  <c:v>7.8640000000000002E-2</c:v>
                </c:pt>
                <c:pt idx="4109">
                  <c:v>7.8589999999999993E-2</c:v>
                </c:pt>
                <c:pt idx="4110">
                  <c:v>7.8589999999999993E-2</c:v>
                </c:pt>
                <c:pt idx="4111">
                  <c:v>7.8539999999999999E-2</c:v>
                </c:pt>
                <c:pt idx="4112">
                  <c:v>7.8479999999999994E-2</c:v>
                </c:pt>
                <c:pt idx="4113">
                  <c:v>7.843E-2</c:v>
                </c:pt>
                <c:pt idx="4114">
                  <c:v>7.843E-2</c:v>
                </c:pt>
                <c:pt idx="4115">
                  <c:v>7.8369999999999995E-2</c:v>
                </c:pt>
                <c:pt idx="4116">
                  <c:v>7.8320000000000001E-2</c:v>
                </c:pt>
                <c:pt idx="4117">
                  <c:v>7.8259999999999996E-2</c:v>
                </c:pt>
                <c:pt idx="4118">
                  <c:v>7.8259999999999996E-2</c:v>
                </c:pt>
                <c:pt idx="4119">
                  <c:v>7.8210000000000002E-2</c:v>
                </c:pt>
                <c:pt idx="4120">
                  <c:v>7.8149999999999997E-2</c:v>
                </c:pt>
                <c:pt idx="4121">
                  <c:v>7.8149999999999997E-2</c:v>
                </c:pt>
                <c:pt idx="4122">
                  <c:v>7.8100000000000003E-2</c:v>
                </c:pt>
                <c:pt idx="4123">
                  <c:v>7.8100000000000003E-2</c:v>
                </c:pt>
                <c:pt idx="4124">
                  <c:v>7.8049999999999994E-2</c:v>
                </c:pt>
                <c:pt idx="4125">
                  <c:v>7.7990000000000004E-2</c:v>
                </c:pt>
                <c:pt idx="4126">
                  <c:v>7.7990000000000004E-2</c:v>
                </c:pt>
                <c:pt idx="4127">
                  <c:v>7.7939999999999995E-2</c:v>
                </c:pt>
                <c:pt idx="4128">
                  <c:v>7.7939999999999995E-2</c:v>
                </c:pt>
                <c:pt idx="4129">
                  <c:v>7.7880000000000005E-2</c:v>
                </c:pt>
                <c:pt idx="4130">
                  <c:v>7.7829999999999996E-2</c:v>
                </c:pt>
                <c:pt idx="4131">
                  <c:v>7.7829999999999996E-2</c:v>
                </c:pt>
                <c:pt idx="4132">
                  <c:v>7.7770000000000006E-2</c:v>
                </c:pt>
                <c:pt idx="4133">
                  <c:v>7.7719999999999997E-2</c:v>
                </c:pt>
                <c:pt idx="4134">
                  <c:v>7.7719999999999997E-2</c:v>
                </c:pt>
                <c:pt idx="4135">
                  <c:v>7.7660000000000007E-2</c:v>
                </c:pt>
                <c:pt idx="4136">
                  <c:v>7.7660000000000007E-2</c:v>
                </c:pt>
                <c:pt idx="4137">
                  <c:v>7.7609999999999998E-2</c:v>
                </c:pt>
                <c:pt idx="4138">
                  <c:v>7.7560000000000004E-2</c:v>
                </c:pt>
                <c:pt idx="4139">
                  <c:v>7.7560000000000004E-2</c:v>
                </c:pt>
                <c:pt idx="4140">
                  <c:v>7.7499999999999999E-2</c:v>
                </c:pt>
                <c:pt idx="4141">
                  <c:v>7.7499999999999999E-2</c:v>
                </c:pt>
                <c:pt idx="4142">
                  <c:v>7.7450000000000005E-2</c:v>
                </c:pt>
                <c:pt idx="4143">
                  <c:v>7.7450000000000005E-2</c:v>
                </c:pt>
                <c:pt idx="4144">
                  <c:v>7.739E-2</c:v>
                </c:pt>
                <c:pt idx="4145">
                  <c:v>7.739E-2</c:v>
                </c:pt>
                <c:pt idx="4146">
                  <c:v>7.7340000000000006E-2</c:v>
                </c:pt>
                <c:pt idx="4147">
                  <c:v>7.7340000000000006E-2</c:v>
                </c:pt>
                <c:pt idx="4148">
                  <c:v>7.7280000000000001E-2</c:v>
                </c:pt>
                <c:pt idx="4149">
                  <c:v>7.7280000000000001E-2</c:v>
                </c:pt>
                <c:pt idx="4150">
                  <c:v>7.7229999999999993E-2</c:v>
                </c:pt>
                <c:pt idx="4151">
                  <c:v>7.7229999999999993E-2</c:v>
                </c:pt>
                <c:pt idx="4152">
                  <c:v>7.7170000000000002E-2</c:v>
                </c:pt>
                <c:pt idx="4153">
                  <c:v>7.7170000000000002E-2</c:v>
                </c:pt>
                <c:pt idx="4154">
                  <c:v>7.7119999999999994E-2</c:v>
                </c:pt>
                <c:pt idx="4155">
                  <c:v>7.7119999999999994E-2</c:v>
                </c:pt>
                <c:pt idx="4156">
                  <c:v>7.707E-2</c:v>
                </c:pt>
                <c:pt idx="4157">
                  <c:v>7.707E-2</c:v>
                </c:pt>
                <c:pt idx="4158">
                  <c:v>7.707E-2</c:v>
                </c:pt>
                <c:pt idx="4159">
                  <c:v>7.7009999999999995E-2</c:v>
                </c:pt>
                <c:pt idx="4160">
                  <c:v>7.7009999999999995E-2</c:v>
                </c:pt>
                <c:pt idx="4161">
                  <c:v>7.6960000000000001E-2</c:v>
                </c:pt>
                <c:pt idx="4162">
                  <c:v>7.6960000000000001E-2</c:v>
                </c:pt>
                <c:pt idx="4163">
                  <c:v>7.6899999999999996E-2</c:v>
                </c:pt>
                <c:pt idx="4164">
                  <c:v>7.6899999999999996E-2</c:v>
                </c:pt>
                <c:pt idx="4165">
                  <c:v>7.6850000000000002E-2</c:v>
                </c:pt>
                <c:pt idx="4166">
                  <c:v>7.6850000000000002E-2</c:v>
                </c:pt>
                <c:pt idx="4167">
                  <c:v>7.6789999999999997E-2</c:v>
                </c:pt>
                <c:pt idx="4168">
                  <c:v>7.6789999999999997E-2</c:v>
                </c:pt>
                <c:pt idx="4169">
                  <c:v>7.6789999999999997E-2</c:v>
                </c:pt>
                <c:pt idx="4170">
                  <c:v>7.6740000000000003E-2</c:v>
                </c:pt>
                <c:pt idx="4171">
                  <c:v>7.6740000000000003E-2</c:v>
                </c:pt>
                <c:pt idx="4172">
                  <c:v>7.6679999999999998E-2</c:v>
                </c:pt>
                <c:pt idx="4173">
                  <c:v>7.6679999999999998E-2</c:v>
                </c:pt>
                <c:pt idx="4174">
                  <c:v>7.6679999999999998E-2</c:v>
                </c:pt>
                <c:pt idx="4175">
                  <c:v>7.6630000000000004E-2</c:v>
                </c:pt>
                <c:pt idx="4176">
                  <c:v>7.6630000000000004E-2</c:v>
                </c:pt>
                <c:pt idx="4177">
                  <c:v>7.6630000000000004E-2</c:v>
                </c:pt>
                <c:pt idx="4178">
                  <c:v>7.6579999999999995E-2</c:v>
                </c:pt>
                <c:pt idx="4179">
                  <c:v>7.6579999999999995E-2</c:v>
                </c:pt>
                <c:pt idx="4180">
                  <c:v>7.6520000000000005E-2</c:v>
                </c:pt>
                <c:pt idx="4181">
                  <c:v>7.6520000000000005E-2</c:v>
                </c:pt>
                <c:pt idx="4182">
                  <c:v>7.6469999999999996E-2</c:v>
                </c:pt>
                <c:pt idx="4183">
                  <c:v>7.6469999999999996E-2</c:v>
                </c:pt>
                <c:pt idx="4184">
                  <c:v>7.6469999999999996E-2</c:v>
                </c:pt>
                <c:pt idx="4185">
                  <c:v>7.6410000000000006E-2</c:v>
                </c:pt>
                <c:pt idx="4186">
                  <c:v>7.6410000000000006E-2</c:v>
                </c:pt>
                <c:pt idx="4187">
                  <c:v>7.6410000000000006E-2</c:v>
                </c:pt>
                <c:pt idx="4188">
                  <c:v>7.6359999999999997E-2</c:v>
                </c:pt>
                <c:pt idx="4189">
                  <c:v>7.6359999999999997E-2</c:v>
                </c:pt>
                <c:pt idx="4190">
                  <c:v>7.6359999999999997E-2</c:v>
                </c:pt>
                <c:pt idx="4191">
                  <c:v>7.6300000000000007E-2</c:v>
                </c:pt>
                <c:pt idx="4192">
                  <c:v>7.6300000000000007E-2</c:v>
                </c:pt>
                <c:pt idx="4193">
                  <c:v>7.6300000000000007E-2</c:v>
                </c:pt>
                <c:pt idx="4194">
                  <c:v>7.6249999999999998E-2</c:v>
                </c:pt>
                <c:pt idx="4195">
                  <c:v>7.6249999999999998E-2</c:v>
                </c:pt>
                <c:pt idx="4196">
                  <c:v>7.6189999999999994E-2</c:v>
                </c:pt>
                <c:pt idx="4197">
                  <c:v>7.6189999999999994E-2</c:v>
                </c:pt>
                <c:pt idx="4198">
                  <c:v>7.6139999999999999E-2</c:v>
                </c:pt>
                <c:pt idx="4199">
                  <c:v>7.6139999999999999E-2</c:v>
                </c:pt>
                <c:pt idx="4200">
                  <c:v>7.6139999999999999E-2</c:v>
                </c:pt>
                <c:pt idx="4201">
                  <c:v>7.6090000000000005E-2</c:v>
                </c:pt>
                <c:pt idx="4202">
                  <c:v>7.6090000000000005E-2</c:v>
                </c:pt>
                <c:pt idx="4203">
                  <c:v>7.6090000000000005E-2</c:v>
                </c:pt>
                <c:pt idx="4204">
                  <c:v>7.603E-2</c:v>
                </c:pt>
                <c:pt idx="4205">
                  <c:v>7.603E-2</c:v>
                </c:pt>
                <c:pt idx="4206">
                  <c:v>7.603E-2</c:v>
                </c:pt>
                <c:pt idx="4207">
                  <c:v>7.5980000000000006E-2</c:v>
                </c:pt>
                <c:pt idx="4208">
                  <c:v>7.5980000000000006E-2</c:v>
                </c:pt>
                <c:pt idx="4209">
                  <c:v>7.5980000000000006E-2</c:v>
                </c:pt>
                <c:pt idx="4210">
                  <c:v>7.5920000000000001E-2</c:v>
                </c:pt>
                <c:pt idx="4211">
                  <c:v>7.5920000000000001E-2</c:v>
                </c:pt>
                <c:pt idx="4212">
                  <c:v>7.5870000000000007E-2</c:v>
                </c:pt>
                <c:pt idx="4213">
                  <c:v>7.5870000000000007E-2</c:v>
                </c:pt>
                <c:pt idx="4214">
                  <c:v>7.5810000000000002E-2</c:v>
                </c:pt>
                <c:pt idx="4215">
                  <c:v>7.5810000000000002E-2</c:v>
                </c:pt>
                <c:pt idx="4216">
                  <c:v>7.5759999999999994E-2</c:v>
                </c:pt>
                <c:pt idx="4217">
                  <c:v>7.5759999999999994E-2</c:v>
                </c:pt>
                <c:pt idx="4218">
                  <c:v>7.5759999999999994E-2</c:v>
                </c:pt>
                <c:pt idx="4219">
                  <c:v>7.5700000000000003E-2</c:v>
                </c:pt>
                <c:pt idx="4220">
                  <c:v>7.5700000000000003E-2</c:v>
                </c:pt>
                <c:pt idx="4221">
                  <c:v>7.5649999999999995E-2</c:v>
                </c:pt>
                <c:pt idx="4222">
                  <c:v>7.5649999999999995E-2</c:v>
                </c:pt>
                <c:pt idx="4223">
                  <c:v>7.5649999999999995E-2</c:v>
                </c:pt>
                <c:pt idx="4224">
                  <c:v>7.5600000000000001E-2</c:v>
                </c:pt>
                <c:pt idx="4225">
                  <c:v>7.5600000000000001E-2</c:v>
                </c:pt>
                <c:pt idx="4226">
                  <c:v>7.5539999999999996E-2</c:v>
                </c:pt>
                <c:pt idx="4227">
                  <c:v>7.5539999999999996E-2</c:v>
                </c:pt>
                <c:pt idx="4228">
                  <c:v>7.5490000000000002E-2</c:v>
                </c:pt>
                <c:pt idx="4229">
                  <c:v>7.5490000000000002E-2</c:v>
                </c:pt>
                <c:pt idx="4230">
                  <c:v>7.5429999999999997E-2</c:v>
                </c:pt>
                <c:pt idx="4231">
                  <c:v>7.5380000000000003E-2</c:v>
                </c:pt>
                <c:pt idx="4232">
                  <c:v>7.5380000000000003E-2</c:v>
                </c:pt>
                <c:pt idx="4233">
                  <c:v>7.5319999999999998E-2</c:v>
                </c:pt>
                <c:pt idx="4234">
                  <c:v>7.5319999999999998E-2</c:v>
                </c:pt>
                <c:pt idx="4235">
                  <c:v>7.5270000000000004E-2</c:v>
                </c:pt>
                <c:pt idx="4236">
                  <c:v>7.5270000000000004E-2</c:v>
                </c:pt>
                <c:pt idx="4237">
                  <c:v>7.5209999999999999E-2</c:v>
                </c:pt>
                <c:pt idx="4238">
                  <c:v>7.5209999999999999E-2</c:v>
                </c:pt>
                <c:pt idx="4239">
                  <c:v>7.5160000000000005E-2</c:v>
                </c:pt>
                <c:pt idx="4240">
                  <c:v>7.5160000000000005E-2</c:v>
                </c:pt>
                <c:pt idx="4241">
                  <c:v>7.5109999999999996E-2</c:v>
                </c:pt>
                <c:pt idx="4242">
                  <c:v>7.5109999999999996E-2</c:v>
                </c:pt>
                <c:pt idx="4243">
                  <c:v>7.5050000000000006E-2</c:v>
                </c:pt>
                <c:pt idx="4244">
                  <c:v>7.4999999999999997E-2</c:v>
                </c:pt>
                <c:pt idx="4245">
                  <c:v>7.4999999999999997E-2</c:v>
                </c:pt>
                <c:pt idx="4246">
                  <c:v>7.4940000000000007E-2</c:v>
                </c:pt>
                <c:pt idx="4247">
                  <c:v>7.4889999999999998E-2</c:v>
                </c:pt>
                <c:pt idx="4248">
                  <c:v>7.4889999999999998E-2</c:v>
                </c:pt>
                <c:pt idx="4249">
                  <c:v>7.4829999999999994E-2</c:v>
                </c:pt>
                <c:pt idx="4250">
                  <c:v>7.4829999999999994E-2</c:v>
                </c:pt>
                <c:pt idx="4251">
                  <c:v>7.4779999999999999E-2</c:v>
                </c:pt>
                <c:pt idx="4252">
                  <c:v>7.4719999999999995E-2</c:v>
                </c:pt>
                <c:pt idx="4253">
                  <c:v>7.4719999999999995E-2</c:v>
                </c:pt>
                <c:pt idx="4254">
                  <c:v>7.467E-2</c:v>
                </c:pt>
                <c:pt idx="4255">
                  <c:v>7.4620000000000006E-2</c:v>
                </c:pt>
                <c:pt idx="4256">
                  <c:v>7.4620000000000006E-2</c:v>
                </c:pt>
                <c:pt idx="4257">
                  <c:v>7.4560000000000001E-2</c:v>
                </c:pt>
                <c:pt idx="4258">
                  <c:v>7.4510000000000007E-2</c:v>
                </c:pt>
                <c:pt idx="4259">
                  <c:v>7.4510000000000007E-2</c:v>
                </c:pt>
                <c:pt idx="4260">
                  <c:v>7.4450000000000002E-2</c:v>
                </c:pt>
                <c:pt idx="4261">
                  <c:v>7.4399999999999994E-2</c:v>
                </c:pt>
                <c:pt idx="4262">
                  <c:v>7.4340000000000003E-2</c:v>
                </c:pt>
                <c:pt idx="4263">
                  <c:v>7.4289999999999995E-2</c:v>
                </c:pt>
                <c:pt idx="4264">
                  <c:v>7.4230000000000004E-2</c:v>
                </c:pt>
                <c:pt idx="4265">
                  <c:v>7.4230000000000004E-2</c:v>
                </c:pt>
                <c:pt idx="4266">
                  <c:v>7.4179999999999996E-2</c:v>
                </c:pt>
                <c:pt idx="4267">
                  <c:v>7.4130000000000001E-2</c:v>
                </c:pt>
                <c:pt idx="4268">
                  <c:v>7.4069999999999997E-2</c:v>
                </c:pt>
                <c:pt idx="4269">
                  <c:v>7.4069999999999997E-2</c:v>
                </c:pt>
                <c:pt idx="4270">
                  <c:v>7.4020000000000002E-2</c:v>
                </c:pt>
                <c:pt idx="4271">
                  <c:v>7.3959999999999998E-2</c:v>
                </c:pt>
                <c:pt idx="4272">
                  <c:v>7.3910000000000003E-2</c:v>
                </c:pt>
                <c:pt idx="4273">
                  <c:v>7.3849999999999999E-2</c:v>
                </c:pt>
                <c:pt idx="4274">
                  <c:v>7.3849999999999999E-2</c:v>
                </c:pt>
                <c:pt idx="4275">
                  <c:v>7.3800000000000004E-2</c:v>
                </c:pt>
                <c:pt idx="4276">
                  <c:v>7.374E-2</c:v>
                </c:pt>
                <c:pt idx="4277">
                  <c:v>7.3690000000000005E-2</c:v>
                </c:pt>
                <c:pt idx="4278">
                  <c:v>7.3630000000000001E-2</c:v>
                </c:pt>
                <c:pt idx="4279">
                  <c:v>7.3580000000000007E-2</c:v>
                </c:pt>
                <c:pt idx="4280">
                  <c:v>7.3529999999999998E-2</c:v>
                </c:pt>
                <c:pt idx="4281">
                  <c:v>7.3469999999999994E-2</c:v>
                </c:pt>
                <c:pt idx="4282">
                  <c:v>7.3419999999999999E-2</c:v>
                </c:pt>
                <c:pt idx="4283">
                  <c:v>7.3359999999999995E-2</c:v>
                </c:pt>
                <c:pt idx="4284">
                  <c:v>7.331E-2</c:v>
                </c:pt>
                <c:pt idx="4285">
                  <c:v>7.3249999999999996E-2</c:v>
                </c:pt>
                <c:pt idx="4286">
                  <c:v>7.3200000000000001E-2</c:v>
                </c:pt>
                <c:pt idx="4287">
                  <c:v>7.3139999999999997E-2</c:v>
                </c:pt>
                <c:pt idx="4288">
                  <c:v>7.3139999999999997E-2</c:v>
                </c:pt>
                <c:pt idx="4289">
                  <c:v>7.3090000000000002E-2</c:v>
                </c:pt>
                <c:pt idx="4290">
                  <c:v>7.2980000000000003E-2</c:v>
                </c:pt>
                <c:pt idx="4291">
                  <c:v>7.2929999999999995E-2</c:v>
                </c:pt>
                <c:pt idx="4292">
                  <c:v>7.2870000000000004E-2</c:v>
                </c:pt>
                <c:pt idx="4293">
                  <c:v>7.2819999999999996E-2</c:v>
                </c:pt>
                <c:pt idx="4294">
                  <c:v>7.2760000000000005E-2</c:v>
                </c:pt>
                <c:pt idx="4295">
                  <c:v>7.2709999999999997E-2</c:v>
                </c:pt>
                <c:pt idx="4296">
                  <c:v>7.2650000000000006E-2</c:v>
                </c:pt>
                <c:pt idx="4297">
                  <c:v>7.2599999999999998E-2</c:v>
                </c:pt>
                <c:pt idx="4298">
                  <c:v>7.2550000000000003E-2</c:v>
                </c:pt>
                <c:pt idx="4299">
                  <c:v>7.2489999999999999E-2</c:v>
                </c:pt>
                <c:pt idx="4300">
                  <c:v>7.2440000000000004E-2</c:v>
                </c:pt>
                <c:pt idx="4301">
                  <c:v>7.238E-2</c:v>
                </c:pt>
                <c:pt idx="4302">
                  <c:v>7.2330000000000005E-2</c:v>
                </c:pt>
                <c:pt idx="4303">
                  <c:v>7.2270000000000001E-2</c:v>
                </c:pt>
                <c:pt idx="4304">
                  <c:v>7.2220000000000006E-2</c:v>
                </c:pt>
                <c:pt idx="4305">
                  <c:v>7.2160000000000002E-2</c:v>
                </c:pt>
                <c:pt idx="4306">
                  <c:v>7.2109999999999994E-2</c:v>
                </c:pt>
                <c:pt idx="4307">
                  <c:v>7.1999999999999995E-2</c:v>
                </c:pt>
                <c:pt idx="4308">
                  <c:v>7.195E-2</c:v>
                </c:pt>
                <c:pt idx="4309">
                  <c:v>7.1889999999999996E-2</c:v>
                </c:pt>
                <c:pt idx="4310">
                  <c:v>7.1840000000000001E-2</c:v>
                </c:pt>
                <c:pt idx="4311">
                  <c:v>7.1779999999999997E-2</c:v>
                </c:pt>
                <c:pt idx="4312">
                  <c:v>7.1730000000000002E-2</c:v>
                </c:pt>
                <c:pt idx="4313">
                  <c:v>7.1620000000000003E-2</c:v>
                </c:pt>
                <c:pt idx="4314">
                  <c:v>7.1569999999999995E-2</c:v>
                </c:pt>
                <c:pt idx="4315">
                  <c:v>7.1510000000000004E-2</c:v>
                </c:pt>
                <c:pt idx="4316">
                  <c:v>7.1459999999999996E-2</c:v>
                </c:pt>
                <c:pt idx="4317">
                  <c:v>7.1400000000000005E-2</c:v>
                </c:pt>
                <c:pt idx="4318">
                  <c:v>7.1349999999999997E-2</c:v>
                </c:pt>
                <c:pt idx="4319">
                  <c:v>7.1290000000000006E-2</c:v>
                </c:pt>
                <c:pt idx="4320">
                  <c:v>7.1239999999999998E-2</c:v>
                </c:pt>
                <c:pt idx="4321">
                  <c:v>7.1179999999999993E-2</c:v>
                </c:pt>
                <c:pt idx="4322">
                  <c:v>7.1129999999999999E-2</c:v>
                </c:pt>
                <c:pt idx="4323">
                  <c:v>7.102E-2</c:v>
                </c:pt>
                <c:pt idx="4324">
                  <c:v>7.0970000000000005E-2</c:v>
                </c:pt>
                <c:pt idx="4325">
                  <c:v>7.0910000000000001E-2</c:v>
                </c:pt>
                <c:pt idx="4326">
                  <c:v>7.0860000000000006E-2</c:v>
                </c:pt>
                <c:pt idx="4327">
                  <c:v>7.0749999999999993E-2</c:v>
                </c:pt>
                <c:pt idx="4328">
                  <c:v>7.0690000000000003E-2</c:v>
                </c:pt>
                <c:pt idx="4329">
                  <c:v>7.0639999999999994E-2</c:v>
                </c:pt>
                <c:pt idx="4330">
                  <c:v>7.059E-2</c:v>
                </c:pt>
                <c:pt idx="4331">
                  <c:v>7.0529999999999995E-2</c:v>
                </c:pt>
                <c:pt idx="4332">
                  <c:v>7.0480000000000001E-2</c:v>
                </c:pt>
                <c:pt idx="4333">
                  <c:v>7.0419999999999996E-2</c:v>
                </c:pt>
                <c:pt idx="4334">
                  <c:v>7.0370000000000002E-2</c:v>
                </c:pt>
                <c:pt idx="4335">
                  <c:v>7.0309999999999997E-2</c:v>
                </c:pt>
                <c:pt idx="4336">
                  <c:v>7.0260000000000003E-2</c:v>
                </c:pt>
                <c:pt idx="4337">
                  <c:v>7.0150000000000004E-2</c:v>
                </c:pt>
                <c:pt idx="4338">
                  <c:v>7.0099999999999996E-2</c:v>
                </c:pt>
                <c:pt idx="4339">
                  <c:v>7.0040000000000005E-2</c:v>
                </c:pt>
                <c:pt idx="4340">
                  <c:v>6.9989999999999997E-2</c:v>
                </c:pt>
                <c:pt idx="4341">
                  <c:v>6.9930000000000006E-2</c:v>
                </c:pt>
                <c:pt idx="4342">
                  <c:v>6.9819999999999993E-2</c:v>
                </c:pt>
                <c:pt idx="4343">
                  <c:v>6.9769999999999999E-2</c:v>
                </c:pt>
                <c:pt idx="4344">
                  <c:v>6.9709999999999994E-2</c:v>
                </c:pt>
                <c:pt idx="4345">
                  <c:v>6.966E-2</c:v>
                </c:pt>
                <c:pt idx="4346">
                  <c:v>6.9610000000000005E-2</c:v>
                </c:pt>
                <c:pt idx="4347">
                  <c:v>6.9550000000000001E-2</c:v>
                </c:pt>
                <c:pt idx="4348">
                  <c:v>6.9500000000000006E-2</c:v>
                </c:pt>
                <c:pt idx="4349">
                  <c:v>6.9440000000000002E-2</c:v>
                </c:pt>
                <c:pt idx="4350">
                  <c:v>6.9389999999999993E-2</c:v>
                </c:pt>
                <c:pt idx="4351">
                  <c:v>6.9330000000000003E-2</c:v>
                </c:pt>
                <c:pt idx="4352">
                  <c:v>6.9279999999999994E-2</c:v>
                </c:pt>
                <c:pt idx="4353">
                  <c:v>6.9220000000000004E-2</c:v>
                </c:pt>
                <c:pt idx="4354">
                  <c:v>6.9169999999999995E-2</c:v>
                </c:pt>
                <c:pt idx="4355">
                  <c:v>6.9059999999999996E-2</c:v>
                </c:pt>
                <c:pt idx="4356">
                  <c:v>6.9010000000000002E-2</c:v>
                </c:pt>
                <c:pt idx="4357">
                  <c:v>6.8949999999999997E-2</c:v>
                </c:pt>
                <c:pt idx="4358">
                  <c:v>6.8900000000000003E-2</c:v>
                </c:pt>
                <c:pt idx="4359">
                  <c:v>6.8839999999999998E-2</c:v>
                </c:pt>
                <c:pt idx="4360">
                  <c:v>6.8790000000000004E-2</c:v>
                </c:pt>
                <c:pt idx="4361">
                  <c:v>6.8729999999999999E-2</c:v>
                </c:pt>
                <c:pt idx="4362">
                  <c:v>6.8680000000000005E-2</c:v>
                </c:pt>
                <c:pt idx="4363">
                  <c:v>6.8629999999999997E-2</c:v>
                </c:pt>
                <c:pt idx="4364">
                  <c:v>6.8570000000000006E-2</c:v>
                </c:pt>
                <c:pt idx="4365">
                  <c:v>6.8519999999999998E-2</c:v>
                </c:pt>
                <c:pt idx="4366">
                  <c:v>6.8459999999999993E-2</c:v>
                </c:pt>
                <c:pt idx="4367">
                  <c:v>6.8409999999999999E-2</c:v>
                </c:pt>
                <c:pt idx="4368">
                  <c:v>6.8349999999999994E-2</c:v>
                </c:pt>
                <c:pt idx="4369">
                  <c:v>6.83E-2</c:v>
                </c:pt>
                <c:pt idx="4370">
                  <c:v>6.8239999999999995E-2</c:v>
                </c:pt>
                <c:pt idx="4371">
                  <c:v>6.8190000000000001E-2</c:v>
                </c:pt>
                <c:pt idx="4372">
                  <c:v>6.8140000000000006E-2</c:v>
                </c:pt>
                <c:pt idx="4373">
                  <c:v>6.8080000000000002E-2</c:v>
                </c:pt>
                <c:pt idx="4374">
                  <c:v>6.8029999999999993E-2</c:v>
                </c:pt>
                <c:pt idx="4375">
                  <c:v>6.7970000000000003E-2</c:v>
                </c:pt>
                <c:pt idx="4376">
                  <c:v>6.7919999999999994E-2</c:v>
                </c:pt>
                <c:pt idx="4377">
                  <c:v>6.7860000000000004E-2</c:v>
                </c:pt>
                <c:pt idx="4378">
                  <c:v>6.7809999999999995E-2</c:v>
                </c:pt>
                <c:pt idx="4379">
                  <c:v>6.7750000000000005E-2</c:v>
                </c:pt>
                <c:pt idx="4380">
                  <c:v>6.7699999999999996E-2</c:v>
                </c:pt>
                <c:pt idx="4381">
                  <c:v>6.7650000000000002E-2</c:v>
                </c:pt>
                <c:pt idx="4382">
                  <c:v>6.7589999999999997E-2</c:v>
                </c:pt>
                <c:pt idx="4383">
                  <c:v>6.7589999999999997E-2</c:v>
                </c:pt>
                <c:pt idx="4384">
                  <c:v>6.7540000000000003E-2</c:v>
                </c:pt>
                <c:pt idx="4385">
                  <c:v>6.7479999999999998E-2</c:v>
                </c:pt>
                <c:pt idx="4386">
                  <c:v>6.7430000000000004E-2</c:v>
                </c:pt>
                <c:pt idx="4387">
                  <c:v>6.7369999999999999E-2</c:v>
                </c:pt>
                <c:pt idx="4388">
                  <c:v>6.7320000000000005E-2</c:v>
                </c:pt>
                <c:pt idx="4389">
                  <c:v>6.726E-2</c:v>
                </c:pt>
                <c:pt idx="4390">
                  <c:v>6.7210000000000006E-2</c:v>
                </c:pt>
                <c:pt idx="4391">
                  <c:v>6.7150000000000001E-2</c:v>
                </c:pt>
                <c:pt idx="4392">
                  <c:v>6.7100000000000007E-2</c:v>
                </c:pt>
                <c:pt idx="4393">
                  <c:v>6.7049999999999998E-2</c:v>
                </c:pt>
                <c:pt idx="4394">
                  <c:v>6.6989999999999994E-2</c:v>
                </c:pt>
                <c:pt idx="4395">
                  <c:v>6.6989999999999994E-2</c:v>
                </c:pt>
                <c:pt idx="4396">
                  <c:v>6.694E-2</c:v>
                </c:pt>
                <c:pt idx="4397">
                  <c:v>6.6879999999999995E-2</c:v>
                </c:pt>
                <c:pt idx="4398">
                  <c:v>6.6830000000000001E-2</c:v>
                </c:pt>
                <c:pt idx="4399">
                  <c:v>6.6769999999999996E-2</c:v>
                </c:pt>
                <c:pt idx="4400">
                  <c:v>6.6720000000000002E-2</c:v>
                </c:pt>
                <c:pt idx="4401">
                  <c:v>6.6720000000000002E-2</c:v>
                </c:pt>
                <c:pt idx="4402">
                  <c:v>6.6659999999999997E-2</c:v>
                </c:pt>
                <c:pt idx="4403">
                  <c:v>6.6610000000000003E-2</c:v>
                </c:pt>
                <c:pt idx="4404">
                  <c:v>6.6559999999999994E-2</c:v>
                </c:pt>
                <c:pt idx="4405">
                  <c:v>6.6500000000000004E-2</c:v>
                </c:pt>
                <c:pt idx="4406">
                  <c:v>6.6449999999999995E-2</c:v>
                </c:pt>
                <c:pt idx="4407">
                  <c:v>6.6390000000000005E-2</c:v>
                </c:pt>
                <c:pt idx="4408">
                  <c:v>6.6339999999999996E-2</c:v>
                </c:pt>
                <c:pt idx="4409">
                  <c:v>6.6280000000000006E-2</c:v>
                </c:pt>
                <c:pt idx="4410">
                  <c:v>6.6229999999999997E-2</c:v>
                </c:pt>
                <c:pt idx="4411">
                  <c:v>6.6229999999999997E-2</c:v>
                </c:pt>
                <c:pt idx="4412">
                  <c:v>6.6170000000000007E-2</c:v>
                </c:pt>
                <c:pt idx="4413">
                  <c:v>6.6119999999999998E-2</c:v>
                </c:pt>
                <c:pt idx="4414">
                  <c:v>6.6070000000000004E-2</c:v>
                </c:pt>
                <c:pt idx="4415">
                  <c:v>6.6070000000000004E-2</c:v>
                </c:pt>
                <c:pt idx="4416">
                  <c:v>6.6009999999999999E-2</c:v>
                </c:pt>
                <c:pt idx="4417">
                  <c:v>6.5960000000000005E-2</c:v>
                </c:pt>
                <c:pt idx="4418">
                  <c:v>6.59E-2</c:v>
                </c:pt>
                <c:pt idx="4419">
                  <c:v>6.5850000000000006E-2</c:v>
                </c:pt>
                <c:pt idx="4420">
                  <c:v>6.5790000000000001E-2</c:v>
                </c:pt>
                <c:pt idx="4421">
                  <c:v>6.5740000000000007E-2</c:v>
                </c:pt>
                <c:pt idx="4422">
                  <c:v>6.5680000000000002E-2</c:v>
                </c:pt>
                <c:pt idx="4423">
                  <c:v>6.5629999999999994E-2</c:v>
                </c:pt>
                <c:pt idx="4424">
                  <c:v>6.5579999999999999E-2</c:v>
                </c:pt>
                <c:pt idx="4425">
                  <c:v>6.5579999999999999E-2</c:v>
                </c:pt>
                <c:pt idx="4426">
                  <c:v>6.5519999999999995E-2</c:v>
                </c:pt>
                <c:pt idx="4427">
                  <c:v>6.547E-2</c:v>
                </c:pt>
                <c:pt idx="4428">
                  <c:v>6.5409999999999996E-2</c:v>
                </c:pt>
                <c:pt idx="4429">
                  <c:v>6.5360000000000001E-2</c:v>
                </c:pt>
                <c:pt idx="4430">
                  <c:v>6.5360000000000001E-2</c:v>
                </c:pt>
                <c:pt idx="4431">
                  <c:v>6.5299999999999997E-2</c:v>
                </c:pt>
                <c:pt idx="4432">
                  <c:v>6.5250000000000002E-2</c:v>
                </c:pt>
                <c:pt idx="4433">
                  <c:v>6.5189999999999998E-2</c:v>
                </c:pt>
                <c:pt idx="4434">
                  <c:v>6.5140000000000003E-2</c:v>
                </c:pt>
                <c:pt idx="4435">
                  <c:v>6.5089999999999995E-2</c:v>
                </c:pt>
                <c:pt idx="4436">
                  <c:v>6.5030000000000004E-2</c:v>
                </c:pt>
                <c:pt idx="4437">
                  <c:v>6.4979999999999996E-2</c:v>
                </c:pt>
                <c:pt idx="4438">
                  <c:v>6.4920000000000005E-2</c:v>
                </c:pt>
                <c:pt idx="4439">
                  <c:v>6.4869999999999997E-2</c:v>
                </c:pt>
                <c:pt idx="4440">
                  <c:v>6.4810000000000006E-2</c:v>
                </c:pt>
                <c:pt idx="4441">
                  <c:v>6.4759999999999998E-2</c:v>
                </c:pt>
                <c:pt idx="4442">
                  <c:v>6.4699999999999994E-2</c:v>
                </c:pt>
                <c:pt idx="4443">
                  <c:v>6.4649999999999999E-2</c:v>
                </c:pt>
                <c:pt idx="4444">
                  <c:v>6.4600000000000005E-2</c:v>
                </c:pt>
                <c:pt idx="4445">
                  <c:v>6.4600000000000005E-2</c:v>
                </c:pt>
                <c:pt idx="4446">
                  <c:v>6.454E-2</c:v>
                </c:pt>
                <c:pt idx="4447">
                  <c:v>6.4490000000000006E-2</c:v>
                </c:pt>
                <c:pt idx="4448">
                  <c:v>6.4430000000000001E-2</c:v>
                </c:pt>
                <c:pt idx="4449">
                  <c:v>6.4380000000000007E-2</c:v>
                </c:pt>
                <c:pt idx="4450">
                  <c:v>6.4320000000000002E-2</c:v>
                </c:pt>
                <c:pt idx="4451">
                  <c:v>6.4269999999999994E-2</c:v>
                </c:pt>
                <c:pt idx="4452">
                  <c:v>6.4210000000000003E-2</c:v>
                </c:pt>
                <c:pt idx="4453">
                  <c:v>6.411E-2</c:v>
                </c:pt>
                <c:pt idx="4454">
                  <c:v>6.4049999999999996E-2</c:v>
                </c:pt>
                <c:pt idx="4455">
                  <c:v>6.4000000000000001E-2</c:v>
                </c:pt>
                <c:pt idx="4456">
                  <c:v>6.3939999999999997E-2</c:v>
                </c:pt>
                <c:pt idx="4457">
                  <c:v>6.3890000000000002E-2</c:v>
                </c:pt>
                <c:pt idx="4458">
                  <c:v>6.3829999999999998E-2</c:v>
                </c:pt>
                <c:pt idx="4459">
                  <c:v>6.3780000000000003E-2</c:v>
                </c:pt>
                <c:pt idx="4460">
                  <c:v>6.3719999999999999E-2</c:v>
                </c:pt>
                <c:pt idx="4461">
                  <c:v>6.3670000000000004E-2</c:v>
                </c:pt>
                <c:pt idx="4462">
                  <c:v>6.3619999999999996E-2</c:v>
                </c:pt>
                <c:pt idx="4463">
                  <c:v>6.3560000000000005E-2</c:v>
                </c:pt>
                <c:pt idx="4464">
                  <c:v>6.3509999999999997E-2</c:v>
                </c:pt>
                <c:pt idx="4465">
                  <c:v>6.3450000000000006E-2</c:v>
                </c:pt>
                <c:pt idx="4466">
                  <c:v>6.3399999999999998E-2</c:v>
                </c:pt>
                <c:pt idx="4467">
                  <c:v>6.3339999999999994E-2</c:v>
                </c:pt>
                <c:pt idx="4468">
                  <c:v>6.3289999999999999E-2</c:v>
                </c:pt>
                <c:pt idx="4469">
                  <c:v>6.318E-2</c:v>
                </c:pt>
                <c:pt idx="4470">
                  <c:v>6.3130000000000006E-2</c:v>
                </c:pt>
                <c:pt idx="4471">
                  <c:v>6.3070000000000001E-2</c:v>
                </c:pt>
                <c:pt idx="4472">
                  <c:v>6.3020000000000007E-2</c:v>
                </c:pt>
                <c:pt idx="4473">
                  <c:v>6.2960000000000002E-2</c:v>
                </c:pt>
                <c:pt idx="4474">
                  <c:v>6.2850000000000003E-2</c:v>
                </c:pt>
                <c:pt idx="4475">
                  <c:v>6.2799999999999995E-2</c:v>
                </c:pt>
                <c:pt idx="4476">
                  <c:v>6.2740000000000004E-2</c:v>
                </c:pt>
                <c:pt idx="4477">
                  <c:v>6.2689999999999996E-2</c:v>
                </c:pt>
                <c:pt idx="4478">
                  <c:v>6.2640000000000001E-2</c:v>
                </c:pt>
                <c:pt idx="4479">
                  <c:v>6.2579999999999997E-2</c:v>
                </c:pt>
                <c:pt idx="4480">
                  <c:v>6.2530000000000002E-2</c:v>
                </c:pt>
                <c:pt idx="4481">
                  <c:v>6.2469999999999998E-2</c:v>
                </c:pt>
                <c:pt idx="4482">
                  <c:v>6.2359999999999999E-2</c:v>
                </c:pt>
                <c:pt idx="4483">
                  <c:v>6.2309999999999997E-2</c:v>
                </c:pt>
                <c:pt idx="4484">
                  <c:v>6.225E-2</c:v>
                </c:pt>
                <c:pt idx="4485">
                  <c:v>6.2149999999999997E-2</c:v>
                </c:pt>
                <c:pt idx="4486">
                  <c:v>6.2089999999999999E-2</c:v>
                </c:pt>
                <c:pt idx="4487">
                  <c:v>6.198E-2</c:v>
                </c:pt>
                <c:pt idx="4488">
                  <c:v>6.1929999999999999E-2</c:v>
                </c:pt>
                <c:pt idx="4489">
                  <c:v>6.1870000000000001E-2</c:v>
                </c:pt>
                <c:pt idx="4490">
                  <c:v>6.182E-2</c:v>
                </c:pt>
                <c:pt idx="4491">
                  <c:v>6.1760000000000002E-2</c:v>
                </c:pt>
                <c:pt idx="4492">
                  <c:v>6.166E-2</c:v>
                </c:pt>
                <c:pt idx="4493">
                  <c:v>6.1600000000000002E-2</c:v>
                </c:pt>
                <c:pt idx="4494">
                  <c:v>6.1550000000000001E-2</c:v>
                </c:pt>
                <c:pt idx="4495">
                  <c:v>6.1490000000000003E-2</c:v>
                </c:pt>
                <c:pt idx="4496">
                  <c:v>6.1379999999999997E-2</c:v>
                </c:pt>
                <c:pt idx="4497">
                  <c:v>6.1330000000000003E-2</c:v>
                </c:pt>
                <c:pt idx="4498">
                  <c:v>6.1269999999999998E-2</c:v>
                </c:pt>
                <c:pt idx="4499">
                  <c:v>6.1170000000000002E-2</c:v>
                </c:pt>
                <c:pt idx="4500">
                  <c:v>6.1109999999999998E-2</c:v>
                </c:pt>
                <c:pt idx="4501">
                  <c:v>6.0999999999999999E-2</c:v>
                </c:pt>
                <c:pt idx="4502">
                  <c:v>6.0949999999999997E-2</c:v>
                </c:pt>
                <c:pt idx="4503">
                  <c:v>6.089E-2</c:v>
                </c:pt>
                <c:pt idx="4504">
                  <c:v>6.0780000000000001E-2</c:v>
                </c:pt>
                <c:pt idx="4505">
                  <c:v>6.0729999999999999E-2</c:v>
                </c:pt>
                <c:pt idx="4506">
                  <c:v>6.0670000000000002E-2</c:v>
                </c:pt>
                <c:pt idx="4507">
                  <c:v>6.0569999999999999E-2</c:v>
                </c:pt>
                <c:pt idx="4508">
                  <c:v>6.0510000000000001E-2</c:v>
                </c:pt>
                <c:pt idx="4509">
                  <c:v>6.046E-2</c:v>
                </c:pt>
                <c:pt idx="4510">
                  <c:v>6.0350000000000001E-2</c:v>
                </c:pt>
                <c:pt idx="4511">
                  <c:v>6.0290000000000003E-2</c:v>
                </c:pt>
                <c:pt idx="4512">
                  <c:v>6.0240000000000002E-2</c:v>
                </c:pt>
                <c:pt idx="4513">
                  <c:v>6.0130000000000003E-2</c:v>
                </c:pt>
                <c:pt idx="4514">
                  <c:v>6.0080000000000001E-2</c:v>
                </c:pt>
                <c:pt idx="4515">
                  <c:v>5.9970000000000002E-2</c:v>
                </c:pt>
                <c:pt idx="4516">
                  <c:v>5.9909999999999998E-2</c:v>
                </c:pt>
                <c:pt idx="4517">
                  <c:v>5.9859999999999997E-2</c:v>
                </c:pt>
                <c:pt idx="4518">
                  <c:v>5.9749999999999998E-2</c:v>
                </c:pt>
                <c:pt idx="4519">
                  <c:v>5.969E-2</c:v>
                </c:pt>
                <c:pt idx="4520">
                  <c:v>5.9589999999999997E-2</c:v>
                </c:pt>
                <c:pt idx="4521">
                  <c:v>5.953E-2</c:v>
                </c:pt>
                <c:pt idx="4522">
                  <c:v>5.9479999999999998E-2</c:v>
                </c:pt>
                <c:pt idx="4523">
                  <c:v>5.9369999999999999E-2</c:v>
                </c:pt>
                <c:pt idx="4524">
                  <c:v>5.9310000000000002E-2</c:v>
                </c:pt>
                <c:pt idx="4525">
                  <c:v>5.926E-2</c:v>
                </c:pt>
                <c:pt idx="4526">
                  <c:v>5.9150000000000001E-2</c:v>
                </c:pt>
                <c:pt idx="4527">
                  <c:v>5.91E-2</c:v>
                </c:pt>
                <c:pt idx="4528">
                  <c:v>5.9040000000000002E-2</c:v>
                </c:pt>
                <c:pt idx="4529">
                  <c:v>5.8930000000000003E-2</c:v>
                </c:pt>
                <c:pt idx="4530">
                  <c:v>5.8880000000000002E-2</c:v>
                </c:pt>
                <c:pt idx="4531">
                  <c:v>5.8770000000000003E-2</c:v>
                </c:pt>
                <c:pt idx="4532">
                  <c:v>5.8709999999999998E-2</c:v>
                </c:pt>
                <c:pt idx="4533">
                  <c:v>5.8610000000000002E-2</c:v>
                </c:pt>
                <c:pt idx="4534">
                  <c:v>5.8549999999999998E-2</c:v>
                </c:pt>
                <c:pt idx="4535">
                  <c:v>5.8439999999999999E-2</c:v>
                </c:pt>
                <c:pt idx="4536">
                  <c:v>5.8389999999999997E-2</c:v>
                </c:pt>
                <c:pt idx="4537">
                  <c:v>5.833E-2</c:v>
                </c:pt>
                <c:pt idx="4538">
                  <c:v>5.8220000000000001E-2</c:v>
                </c:pt>
                <c:pt idx="4539">
                  <c:v>5.8169999999999999E-2</c:v>
                </c:pt>
                <c:pt idx="4540">
                  <c:v>5.8119999999999998E-2</c:v>
                </c:pt>
                <c:pt idx="4541">
                  <c:v>5.8009999999999999E-2</c:v>
                </c:pt>
                <c:pt idx="4542">
                  <c:v>5.7950000000000002E-2</c:v>
                </c:pt>
                <c:pt idx="4543">
                  <c:v>5.79E-2</c:v>
                </c:pt>
                <c:pt idx="4544">
                  <c:v>5.7840000000000003E-2</c:v>
                </c:pt>
                <c:pt idx="4545">
                  <c:v>5.7729999999999997E-2</c:v>
                </c:pt>
                <c:pt idx="4546">
                  <c:v>5.7680000000000002E-2</c:v>
                </c:pt>
                <c:pt idx="4547">
                  <c:v>5.7570000000000003E-2</c:v>
                </c:pt>
                <c:pt idx="4548">
                  <c:v>5.7520000000000002E-2</c:v>
                </c:pt>
                <c:pt idx="4549">
                  <c:v>5.7410000000000003E-2</c:v>
                </c:pt>
                <c:pt idx="4550">
                  <c:v>5.7349999999999998E-2</c:v>
                </c:pt>
                <c:pt idx="4551">
                  <c:v>5.7299999999999997E-2</c:v>
                </c:pt>
                <c:pt idx="4552">
                  <c:v>5.7189999999999998E-2</c:v>
                </c:pt>
                <c:pt idx="4553">
                  <c:v>5.7140000000000003E-2</c:v>
                </c:pt>
                <c:pt idx="4554">
                  <c:v>5.7079999999999999E-2</c:v>
                </c:pt>
                <c:pt idx="4555">
                  <c:v>5.7029999999999997E-2</c:v>
                </c:pt>
                <c:pt idx="4556">
                  <c:v>5.6919999999999998E-2</c:v>
                </c:pt>
                <c:pt idx="4557">
                  <c:v>5.6860000000000001E-2</c:v>
                </c:pt>
                <c:pt idx="4558">
                  <c:v>5.6809999999999999E-2</c:v>
                </c:pt>
                <c:pt idx="4559">
                  <c:v>5.6750000000000002E-2</c:v>
                </c:pt>
                <c:pt idx="4560">
                  <c:v>5.6649999999999999E-2</c:v>
                </c:pt>
                <c:pt idx="4561">
                  <c:v>5.6590000000000001E-2</c:v>
                </c:pt>
                <c:pt idx="4562">
                  <c:v>5.654E-2</c:v>
                </c:pt>
                <c:pt idx="4563">
                  <c:v>5.6430000000000001E-2</c:v>
                </c:pt>
                <c:pt idx="4564">
                  <c:v>5.6370000000000003E-2</c:v>
                </c:pt>
                <c:pt idx="4565">
                  <c:v>5.6320000000000002E-2</c:v>
                </c:pt>
                <c:pt idx="4566">
                  <c:v>5.6210000000000003E-2</c:v>
                </c:pt>
                <c:pt idx="4567">
                  <c:v>5.6160000000000002E-2</c:v>
                </c:pt>
                <c:pt idx="4568">
                  <c:v>5.6099999999999997E-2</c:v>
                </c:pt>
                <c:pt idx="4569">
                  <c:v>5.5989999999999998E-2</c:v>
                </c:pt>
                <c:pt idx="4570">
                  <c:v>5.5939999999999997E-2</c:v>
                </c:pt>
                <c:pt idx="4571">
                  <c:v>5.5879999999999999E-2</c:v>
                </c:pt>
                <c:pt idx="4572">
                  <c:v>5.5829999999999998E-2</c:v>
                </c:pt>
                <c:pt idx="4573">
                  <c:v>5.577E-2</c:v>
                </c:pt>
                <c:pt idx="4574">
                  <c:v>5.5719999999999999E-2</c:v>
                </c:pt>
                <c:pt idx="4575">
                  <c:v>5.5669999999999997E-2</c:v>
                </c:pt>
                <c:pt idx="4576">
                  <c:v>5.5559999999999998E-2</c:v>
                </c:pt>
                <c:pt idx="4577">
                  <c:v>5.5500000000000001E-2</c:v>
                </c:pt>
                <c:pt idx="4578">
                  <c:v>5.5449999999999999E-2</c:v>
                </c:pt>
                <c:pt idx="4579">
                  <c:v>5.5390000000000002E-2</c:v>
                </c:pt>
                <c:pt idx="4580">
                  <c:v>5.5280000000000003E-2</c:v>
                </c:pt>
                <c:pt idx="4581">
                  <c:v>5.5230000000000001E-2</c:v>
                </c:pt>
                <c:pt idx="4582">
                  <c:v>5.518E-2</c:v>
                </c:pt>
                <c:pt idx="4583">
                  <c:v>5.5120000000000002E-2</c:v>
                </c:pt>
                <c:pt idx="4584">
                  <c:v>5.5070000000000001E-2</c:v>
                </c:pt>
                <c:pt idx="4585">
                  <c:v>5.5010000000000003E-2</c:v>
                </c:pt>
                <c:pt idx="4586">
                  <c:v>5.4899999999999997E-2</c:v>
                </c:pt>
                <c:pt idx="4587">
                  <c:v>5.4850000000000003E-2</c:v>
                </c:pt>
                <c:pt idx="4588">
                  <c:v>5.4789999999999998E-2</c:v>
                </c:pt>
                <c:pt idx="4589">
                  <c:v>5.4739999999999997E-2</c:v>
                </c:pt>
                <c:pt idx="4590">
                  <c:v>5.4690000000000003E-2</c:v>
                </c:pt>
                <c:pt idx="4591">
                  <c:v>5.4629999999999998E-2</c:v>
                </c:pt>
                <c:pt idx="4592">
                  <c:v>5.4579999999999997E-2</c:v>
                </c:pt>
                <c:pt idx="4593">
                  <c:v>5.4519999999999999E-2</c:v>
                </c:pt>
                <c:pt idx="4594">
                  <c:v>5.4469999999999998E-2</c:v>
                </c:pt>
                <c:pt idx="4595">
                  <c:v>5.441E-2</c:v>
                </c:pt>
                <c:pt idx="4596">
                  <c:v>5.4359999999999999E-2</c:v>
                </c:pt>
                <c:pt idx="4597">
                  <c:v>5.425E-2</c:v>
                </c:pt>
                <c:pt idx="4598">
                  <c:v>5.4199999999999998E-2</c:v>
                </c:pt>
                <c:pt idx="4599">
                  <c:v>5.4140000000000001E-2</c:v>
                </c:pt>
                <c:pt idx="4600">
                  <c:v>5.4089999999999999E-2</c:v>
                </c:pt>
                <c:pt idx="4601">
                  <c:v>5.4030000000000002E-2</c:v>
                </c:pt>
                <c:pt idx="4602">
                  <c:v>5.398E-2</c:v>
                </c:pt>
                <c:pt idx="4603">
                  <c:v>5.3920000000000003E-2</c:v>
                </c:pt>
                <c:pt idx="4604">
                  <c:v>5.3870000000000001E-2</c:v>
                </c:pt>
                <c:pt idx="4605">
                  <c:v>5.3809999999999997E-2</c:v>
                </c:pt>
                <c:pt idx="4606">
                  <c:v>5.3809999999999997E-2</c:v>
                </c:pt>
                <c:pt idx="4607">
                  <c:v>5.3760000000000002E-2</c:v>
                </c:pt>
                <c:pt idx="4608">
                  <c:v>5.3699999999999998E-2</c:v>
                </c:pt>
                <c:pt idx="4609">
                  <c:v>5.3650000000000003E-2</c:v>
                </c:pt>
                <c:pt idx="4610">
                  <c:v>5.3600000000000002E-2</c:v>
                </c:pt>
                <c:pt idx="4611">
                  <c:v>5.3539999999999997E-2</c:v>
                </c:pt>
                <c:pt idx="4612">
                  <c:v>5.3429999999999998E-2</c:v>
                </c:pt>
                <c:pt idx="4613">
                  <c:v>5.3379999999999997E-2</c:v>
                </c:pt>
                <c:pt idx="4614">
                  <c:v>5.3319999999999999E-2</c:v>
                </c:pt>
                <c:pt idx="4615">
                  <c:v>5.3269999999999998E-2</c:v>
                </c:pt>
                <c:pt idx="4616">
                  <c:v>5.321E-2</c:v>
                </c:pt>
                <c:pt idx="4617">
                  <c:v>5.3159999999999999E-2</c:v>
                </c:pt>
                <c:pt idx="4618">
                  <c:v>5.3159999999999999E-2</c:v>
                </c:pt>
                <c:pt idx="4619">
                  <c:v>5.3109999999999997E-2</c:v>
                </c:pt>
                <c:pt idx="4620">
                  <c:v>5.305E-2</c:v>
                </c:pt>
                <c:pt idx="4621">
                  <c:v>5.2999999999999999E-2</c:v>
                </c:pt>
                <c:pt idx="4622">
                  <c:v>5.2940000000000001E-2</c:v>
                </c:pt>
                <c:pt idx="4623">
                  <c:v>5.289E-2</c:v>
                </c:pt>
                <c:pt idx="4624">
                  <c:v>5.2830000000000002E-2</c:v>
                </c:pt>
                <c:pt idx="4625">
                  <c:v>5.2780000000000001E-2</c:v>
                </c:pt>
                <c:pt idx="4626">
                  <c:v>5.2780000000000001E-2</c:v>
                </c:pt>
                <c:pt idx="4627">
                  <c:v>5.2720000000000003E-2</c:v>
                </c:pt>
                <c:pt idx="4628">
                  <c:v>5.2670000000000002E-2</c:v>
                </c:pt>
                <c:pt idx="4629">
                  <c:v>5.262E-2</c:v>
                </c:pt>
                <c:pt idx="4630">
                  <c:v>5.2560000000000003E-2</c:v>
                </c:pt>
                <c:pt idx="4631">
                  <c:v>5.2510000000000001E-2</c:v>
                </c:pt>
                <c:pt idx="4632">
                  <c:v>5.2449999999999997E-2</c:v>
                </c:pt>
                <c:pt idx="4633">
                  <c:v>5.2400000000000002E-2</c:v>
                </c:pt>
                <c:pt idx="4634">
                  <c:v>5.2339999999999998E-2</c:v>
                </c:pt>
                <c:pt idx="4635">
                  <c:v>5.2290000000000003E-2</c:v>
                </c:pt>
                <c:pt idx="4636">
                  <c:v>5.2229999999999999E-2</c:v>
                </c:pt>
                <c:pt idx="4637">
                  <c:v>5.2229999999999999E-2</c:v>
                </c:pt>
                <c:pt idx="4638">
                  <c:v>5.2179999999999997E-2</c:v>
                </c:pt>
                <c:pt idx="4639">
                  <c:v>5.2130000000000003E-2</c:v>
                </c:pt>
                <c:pt idx="4640">
                  <c:v>5.2069999999999998E-2</c:v>
                </c:pt>
                <c:pt idx="4641">
                  <c:v>5.2019999999999997E-2</c:v>
                </c:pt>
                <c:pt idx="4642">
                  <c:v>5.1959999999999999E-2</c:v>
                </c:pt>
                <c:pt idx="4643">
                  <c:v>5.1959999999999999E-2</c:v>
                </c:pt>
                <c:pt idx="4644">
                  <c:v>5.1909999999999998E-2</c:v>
                </c:pt>
                <c:pt idx="4645">
                  <c:v>5.185E-2</c:v>
                </c:pt>
                <c:pt idx="4646">
                  <c:v>5.1799999999999999E-2</c:v>
                </c:pt>
                <c:pt idx="4647">
                  <c:v>5.1740000000000001E-2</c:v>
                </c:pt>
                <c:pt idx="4648">
                  <c:v>5.169E-2</c:v>
                </c:pt>
                <c:pt idx="4649">
                  <c:v>5.1639999999999998E-2</c:v>
                </c:pt>
                <c:pt idx="4650">
                  <c:v>5.1580000000000001E-2</c:v>
                </c:pt>
                <c:pt idx="4651">
                  <c:v>5.1580000000000001E-2</c:v>
                </c:pt>
                <c:pt idx="4652">
                  <c:v>5.1529999999999999E-2</c:v>
                </c:pt>
                <c:pt idx="4653">
                  <c:v>5.1470000000000002E-2</c:v>
                </c:pt>
                <c:pt idx="4654">
                  <c:v>5.142E-2</c:v>
                </c:pt>
                <c:pt idx="4655">
                  <c:v>5.142E-2</c:v>
                </c:pt>
                <c:pt idx="4656">
                  <c:v>5.1360000000000003E-2</c:v>
                </c:pt>
                <c:pt idx="4657">
                  <c:v>5.1310000000000001E-2</c:v>
                </c:pt>
                <c:pt idx="4658">
                  <c:v>5.1249999999999997E-2</c:v>
                </c:pt>
                <c:pt idx="4659">
                  <c:v>5.1200000000000002E-2</c:v>
                </c:pt>
                <c:pt idx="4660">
                  <c:v>5.1150000000000001E-2</c:v>
                </c:pt>
                <c:pt idx="4661">
                  <c:v>5.1090000000000003E-2</c:v>
                </c:pt>
                <c:pt idx="4662">
                  <c:v>5.1040000000000002E-2</c:v>
                </c:pt>
                <c:pt idx="4663">
                  <c:v>5.1040000000000002E-2</c:v>
                </c:pt>
                <c:pt idx="4664">
                  <c:v>5.0979999999999998E-2</c:v>
                </c:pt>
                <c:pt idx="4665">
                  <c:v>5.0930000000000003E-2</c:v>
                </c:pt>
                <c:pt idx="4666">
                  <c:v>5.0869999999999999E-2</c:v>
                </c:pt>
                <c:pt idx="4667">
                  <c:v>5.0819999999999997E-2</c:v>
                </c:pt>
                <c:pt idx="4668">
                  <c:v>5.0819999999999997E-2</c:v>
                </c:pt>
                <c:pt idx="4669">
                  <c:v>5.076E-2</c:v>
                </c:pt>
                <c:pt idx="4670">
                  <c:v>5.0709999999999998E-2</c:v>
                </c:pt>
                <c:pt idx="4671">
                  <c:v>5.0659999999999997E-2</c:v>
                </c:pt>
                <c:pt idx="4672">
                  <c:v>5.0659999999999997E-2</c:v>
                </c:pt>
                <c:pt idx="4673">
                  <c:v>5.0599999999999999E-2</c:v>
                </c:pt>
                <c:pt idx="4674">
                  <c:v>5.0549999999999998E-2</c:v>
                </c:pt>
                <c:pt idx="4675">
                  <c:v>5.049E-2</c:v>
                </c:pt>
                <c:pt idx="4676">
                  <c:v>5.0439999999999999E-2</c:v>
                </c:pt>
                <c:pt idx="4677">
                  <c:v>5.0380000000000001E-2</c:v>
                </c:pt>
                <c:pt idx="4678">
                  <c:v>5.033E-2</c:v>
                </c:pt>
                <c:pt idx="4679">
                  <c:v>5.033E-2</c:v>
                </c:pt>
                <c:pt idx="4680">
                  <c:v>5.0270000000000002E-2</c:v>
                </c:pt>
                <c:pt idx="4681">
                  <c:v>5.0220000000000001E-2</c:v>
                </c:pt>
                <c:pt idx="4682">
                  <c:v>5.0169999999999999E-2</c:v>
                </c:pt>
                <c:pt idx="4683">
                  <c:v>5.0169999999999999E-2</c:v>
                </c:pt>
                <c:pt idx="4684">
                  <c:v>5.0110000000000002E-2</c:v>
                </c:pt>
                <c:pt idx="4685">
                  <c:v>5.006E-2</c:v>
                </c:pt>
                <c:pt idx="4686">
                  <c:v>0.05</c:v>
                </c:pt>
                <c:pt idx="4687">
                  <c:v>0.05</c:v>
                </c:pt>
                <c:pt idx="4688">
                  <c:v>4.9950000000000001E-2</c:v>
                </c:pt>
                <c:pt idx="4689">
                  <c:v>4.9889999999999997E-2</c:v>
                </c:pt>
                <c:pt idx="4690">
                  <c:v>4.9840000000000002E-2</c:v>
                </c:pt>
                <c:pt idx="4691">
                  <c:v>4.9779999999999998E-2</c:v>
                </c:pt>
                <c:pt idx="4692">
                  <c:v>4.9730000000000003E-2</c:v>
                </c:pt>
                <c:pt idx="4693">
                  <c:v>4.9680000000000002E-2</c:v>
                </c:pt>
                <c:pt idx="4694">
                  <c:v>4.9680000000000002E-2</c:v>
                </c:pt>
                <c:pt idx="4695">
                  <c:v>4.9619999999999997E-2</c:v>
                </c:pt>
                <c:pt idx="4696">
                  <c:v>4.9570000000000003E-2</c:v>
                </c:pt>
                <c:pt idx="4697">
                  <c:v>4.9509999999999998E-2</c:v>
                </c:pt>
                <c:pt idx="4698">
                  <c:v>4.9459999999999997E-2</c:v>
                </c:pt>
                <c:pt idx="4699">
                  <c:v>4.9459999999999997E-2</c:v>
                </c:pt>
                <c:pt idx="4700">
                  <c:v>4.9399999999999999E-2</c:v>
                </c:pt>
                <c:pt idx="4701">
                  <c:v>4.9349999999999998E-2</c:v>
                </c:pt>
                <c:pt idx="4702">
                  <c:v>4.929E-2</c:v>
                </c:pt>
                <c:pt idx="4703">
                  <c:v>4.929E-2</c:v>
                </c:pt>
                <c:pt idx="4704">
                  <c:v>4.9239999999999999E-2</c:v>
                </c:pt>
                <c:pt idx="4705">
                  <c:v>4.9189999999999998E-2</c:v>
                </c:pt>
                <c:pt idx="4706">
                  <c:v>4.913E-2</c:v>
                </c:pt>
                <c:pt idx="4707">
                  <c:v>4.9079999999999999E-2</c:v>
                </c:pt>
                <c:pt idx="4708">
                  <c:v>4.9020000000000001E-2</c:v>
                </c:pt>
                <c:pt idx="4709">
                  <c:v>4.9020000000000001E-2</c:v>
                </c:pt>
                <c:pt idx="4710">
                  <c:v>4.897E-2</c:v>
                </c:pt>
                <c:pt idx="4711">
                  <c:v>4.8910000000000002E-2</c:v>
                </c:pt>
                <c:pt idx="4712">
                  <c:v>4.8860000000000001E-2</c:v>
                </c:pt>
                <c:pt idx="4713">
                  <c:v>4.8800000000000003E-2</c:v>
                </c:pt>
                <c:pt idx="4714">
                  <c:v>4.8800000000000003E-2</c:v>
                </c:pt>
                <c:pt idx="4715">
                  <c:v>4.8750000000000002E-2</c:v>
                </c:pt>
                <c:pt idx="4716">
                  <c:v>4.87E-2</c:v>
                </c:pt>
                <c:pt idx="4717">
                  <c:v>4.8640000000000003E-2</c:v>
                </c:pt>
                <c:pt idx="4718">
                  <c:v>4.8640000000000003E-2</c:v>
                </c:pt>
                <c:pt idx="4719">
                  <c:v>4.8590000000000001E-2</c:v>
                </c:pt>
                <c:pt idx="4720">
                  <c:v>4.8529999999999997E-2</c:v>
                </c:pt>
                <c:pt idx="4721">
                  <c:v>4.8480000000000002E-2</c:v>
                </c:pt>
                <c:pt idx="4722">
                  <c:v>4.8419999999999998E-2</c:v>
                </c:pt>
                <c:pt idx="4723">
                  <c:v>4.8419999999999998E-2</c:v>
                </c:pt>
                <c:pt idx="4724">
                  <c:v>4.8370000000000003E-2</c:v>
                </c:pt>
                <c:pt idx="4725">
                  <c:v>4.8309999999999999E-2</c:v>
                </c:pt>
                <c:pt idx="4726">
                  <c:v>4.8259999999999997E-2</c:v>
                </c:pt>
                <c:pt idx="4727">
                  <c:v>4.8210000000000003E-2</c:v>
                </c:pt>
                <c:pt idx="4728">
                  <c:v>4.8149999999999998E-2</c:v>
                </c:pt>
                <c:pt idx="4729">
                  <c:v>4.8149999999999998E-2</c:v>
                </c:pt>
                <c:pt idx="4730">
                  <c:v>4.8099999999999997E-2</c:v>
                </c:pt>
                <c:pt idx="4731">
                  <c:v>4.8039999999999999E-2</c:v>
                </c:pt>
                <c:pt idx="4732">
                  <c:v>4.7989999999999998E-2</c:v>
                </c:pt>
                <c:pt idx="4733">
                  <c:v>4.7989999999999998E-2</c:v>
                </c:pt>
                <c:pt idx="4734">
                  <c:v>4.793E-2</c:v>
                </c:pt>
                <c:pt idx="4735">
                  <c:v>4.7879999999999999E-2</c:v>
                </c:pt>
                <c:pt idx="4736">
                  <c:v>4.7820000000000001E-2</c:v>
                </c:pt>
                <c:pt idx="4737">
                  <c:v>4.7820000000000001E-2</c:v>
                </c:pt>
                <c:pt idx="4738">
                  <c:v>4.777E-2</c:v>
                </c:pt>
                <c:pt idx="4739">
                  <c:v>4.7719999999999999E-2</c:v>
                </c:pt>
                <c:pt idx="4740">
                  <c:v>4.7660000000000001E-2</c:v>
                </c:pt>
                <c:pt idx="4741">
                  <c:v>4.761E-2</c:v>
                </c:pt>
                <c:pt idx="4742">
                  <c:v>4.7550000000000002E-2</c:v>
                </c:pt>
                <c:pt idx="4743">
                  <c:v>4.7500000000000001E-2</c:v>
                </c:pt>
                <c:pt idx="4744">
                  <c:v>4.7440000000000003E-2</c:v>
                </c:pt>
                <c:pt idx="4745">
                  <c:v>4.7440000000000003E-2</c:v>
                </c:pt>
                <c:pt idx="4746">
                  <c:v>4.7390000000000002E-2</c:v>
                </c:pt>
                <c:pt idx="4747">
                  <c:v>4.7329999999999997E-2</c:v>
                </c:pt>
                <c:pt idx="4748">
                  <c:v>4.7280000000000003E-2</c:v>
                </c:pt>
                <c:pt idx="4749">
                  <c:v>4.7280000000000003E-2</c:v>
                </c:pt>
                <c:pt idx="4750">
                  <c:v>4.7219999999999998E-2</c:v>
                </c:pt>
                <c:pt idx="4751">
                  <c:v>4.7169999999999997E-2</c:v>
                </c:pt>
                <c:pt idx="4752">
                  <c:v>4.7120000000000002E-2</c:v>
                </c:pt>
                <c:pt idx="4753">
                  <c:v>4.7120000000000002E-2</c:v>
                </c:pt>
                <c:pt idx="4754">
                  <c:v>4.7059999999999998E-2</c:v>
                </c:pt>
                <c:pt idx="4755">
                  <c:v>4.7010000000000003E-2</c:v>
                </c:pt>
                <c:pt idx="4756">
                  <c:v>4.6949999999999999E-2</c:v>
                </c:pt>
                <c:pt idx="4757">
                  <c:v>4.6899999999999997E-2</c:v>
                </c:pt>
                <c:pt idx="4758">
                  <c:v>4.684E-2</c:v>
                </c:pt>
                <c:pt idx="4759">
                  <c:v>4.6789999999999998E-2</c:v>
                </c:pt>
                <c:pt idx="4760">
                  <c:v>4.6730000000000001E-2</c:v>
                </c:pt>
                <c:pt idx="4761">
                  <c:v>4.6730000000000001E-2</c:v>
                </c:pt>
                <c:pt idx="4762">
                  <c:v>4.6679999999999999E-2</c:v>
                </c:pt>
                <c:pt idx="4763">
                  <c:v>4.6629999999999998E-2</c:v>
                </c:pt>
                <c:pt idx="4764">
                  <c:v>4.657E-2</c:v>
                </c:pt>
                <c:pt idx="4765">
                  <c:v>4.657E-2</c:v>
                </c:pt>
                <c:pt idx="4766">
                  <c:v>4.6519999999999999E-2</c:v>
                </c:pt>
                <c:pt idx="4767">
                  <c:v>4.6460000000000001E-2</c:v>
                </c:pt>
                <c:pt idx="4768">
                  <c:v>4.641E-2</c:v>
                </c:pt>
                <c:pt idx="4769">
                  <c:v>4.6350000000000002E-2</c:v>
                </c:pt>
                <c:pt idx="4770">
                  <c:v>4.6300000000000001E-2</c:v>
                </c:pt>
                <c:pt idx="4771">
                  <c:v>4.6300000000000001E-2</c:v>
                </c:pt>
                <c:pt idx="4772">
                  <c:v>4.6240000000000003E-2</c:v>
                </c:pt>
                <c:pt idx="4773">
                  <c:v>4.6190000000000002E-2</c:v>
                </c:pt>
                <c:pt idx="4774">
                  <c:v>4.614E-2</c:v>
                </c:pt>
                <c:pt idx="4775">
                  <c:v>4.6080000000000003E-2</c:v>
                </c:pt>
                <c:pt idx="4776">
                  <c:v>4.6030000000000001E-2</c:v>
                </c:pt>
                <c:pt idx="4777">
                  <c:v>4.5969999999999997E-2</c:v>
                </c:pt>
                <c:pt idx="4778">
                  <c:v>4.5920000000000002E-2</c:v>
                </c:pt>
                <c:pt idx="4779">
                  <c:v>4.5920000000000002E-2</c:v>
                </c:pt>
                <c:pt idx="4780">
                  <c:v>4.5859999999999998E-2</c:v>
                </c:pt>
                <c:pt idx="4781">
                  <c:v>4.5809999999999997E-2</c:v>
                </c:pt>
                <c:pt idx="4782">
                  <c:v>4.5749999999999999E-2</c:v>
                </c:pt>
                <c:pt idx="4783">
                  <c:v>4.5699999999999998E-2</c:v>
                </c:pt>
                <c:pt idx="4784">
                  <c:v>4.5650000000000003E-2</c:v>
                </c:pt>
                <c:pt idx="4785">
                  <c:v>4.5650000000000003E-2</c:v>
                </c:pt>
                <c:pt idx="4786">
                  <c:v>4.5589999999999999E-2</c:v>
                </c:pt>
                <c:pt idx="4787">
                  <c:v>4.5539999999999997E-2</c:v>
                </c:pt>
                <c:pt idx="4788">
                  <c:v>4.548E-2</c:v>
                </c:pt>
                <c:pt idx="4789">
                  <c:v>4.5429999999999998E-2</c:v>
                </c:pt>
                <c:pt idx="4790">
                  <c:v>4.5370000000000001E-2</c:v>
                </c:pt>
                <c:pt idx="4791">
                  <c:v>4.5319999999999999E-2</c:v>
                </c:pt>
                <c:pt idx="4792">
                  <c:v>4.5260000000000002E-2</c:v>
                </c:pt>
                <c:pt idx="4793">
                  <c:v>4.521E-2</c:v>
                </c:pt>
                <c:pt idx="4794">
                  <c:v>4.5159999999999999E-2</c:v>
                </c:pt>
                <c:pt idx="4795">
                  <c:v>4.5159999999999999E-2</c:v>
                </c:pt>
                <c:pt idx="4796">
                  <c:v>4.5100000000000001E-2</c:v>
                </c:pt>
                <c:pt idx="4797">
                  <c:v>4.505E-2</c:v>
                </c:pt>
                <c:pt idx="4798">
                  <c:v>4.4990000000000002E-2</c:v>
                </c:pt>
                <c:pt idx="4799">
                  <c:v>4.4940000000000001E-2</c:v>
                </c:pt>
                <c:pt idx="4800">
                  <c:v>4.4880000000000003E-2</c:v>
                </c:pt>
                <c:pt idx="4801">
                  <c:v>4.4830000000000002E-2</c:v>
                </c:pt>
                <c:pt idx="4802">
                  <c:v>4.4769999999999997E-2</c:v>
                </c:pt>
                <c:pt idx="4803">
                  <c:v>4.4720000000000003E-2</c:v>
                </c:pt>
                <c:pt idx="4804">
                  <c:v>4.4670000000000001E-2</c:v>
                </c:pt>
                <c:pt idx="4805">
                  <c:v>4.4609999999999997E-2</c:v>
                </c:pt>
                <c:pt idx="4806">
                  <c:v>4.4560000000000002E-2</c:v>
                </c:pt>
                <c:pt idx="4807">
                  <c:v>4.4499999999999998E-2</c:v>
                </c:pt>
                <c:pt idx="4808">
                  <c:v>4.4499999999999998E-2</c:v>
                </c:pt>
                <c:pt idx="4809">
                  <c:v>4.4450000000000003E-2</c:v>
                </c:pt>
                <c:pt idx="4810">
                  <c:v>4.4389999999999999E-2</c:v>
                </c:pt>
                <c:pt idx="4811">
                  <c:v>4.4339999999999997E-2</c:v>
                </c:pt>
                <c:pt idx="4812">
                  <c:v>4.428E-2</c:v>
                </c:pt>
                <c:pt idx="4813">
                  <c:v>4.4229999999999998E-2</c:v>
                </c:pt>
                <c:pt idx="4814">
                  <c:v>4.4179999999999997E-2</c:v>
                </c:pt>
                <c:pt idx="4815">
                  <c:v>4.4119999999999999E-2</c:v>
                </c:pt>
                <c:pt idx="4816">
                  <c:v>4.4119999999999999E-2</c:v>
                </c:pt>
                <c:pt idx="4817">
                  <c:v>4.4069999999999998E-2</c:v>
                </c:pt>
                <c:pt idx="4818">
                  <c:v>4.4010000000000001E-2</c:v>
                </c:pt>
                <c:pt idx="4819">
                  <c:v>4.3959999999999999E-2</c:v>
                </c:pt>
                <c:pt idx="4820">
                  <c:v>4.3900000000000002E-2</c:v>
                </c:pt>
                <c:pt idx="4821">
                  <c:v>4.385E-2</c:v>
                </c:pt>
                <c:pt idx="4822">
                  <c:v>4.3790000000000003E-2</c:v>
                </c:pt>
                <c:pt idx="4823">
                  <c:v>4.3740000000000001E-2</c:v>
                </c:pt>
                <c:pt idx="4824">
                  <c:v>4.369E-2</c:v>
                </c:pt>
                <c:pt idx="4825">
                  <c:v>4.3630000000000002E-2</c:v>
                </c:pt>
                <c:pt idx="4826">
                  <c:v>4.3580000000000001E-2</c:v>
                </c:pt>
                <c:pt idx="4827">
                  <c:v>4.3520000000000003E-2</c:v>
                </c:pt>
                <c:pt idx="4828">
                  <c:v>4.3470000000000002E-2</c:v>
                </c:pt>
                <c:pt idx="4829">
                  <c:v>4.3409999999999997E-2</c:v>
                </c:pt>
                <c:pt idx="4830">
                  <c:v>4.3360000000000003E-2</c:v>
                </c:pt>
                <c:pt idx="4831">
                  <c:v>4.3360000000000003E-2</c:v>
                </c:pt>
                <c:pt idx="4832">
                  <c:v>4.3299999999999998E-2</c:v>
                </c:pt>
                <c:pt idx="4833">
                  <c:v>4.3249999999999997E-2</c:v>
                </c:pt>
                <c:pt idx="4834">
                  <c:v>4.3200000000000002E-2</c:v>
                </c:pt>
                <c:pt idx="4835">
                  <c:v>4.3139999999999998E-2</c:v>
                </c:pt>
                <c:pt idx="4836">
                  <c:v>4.3090000000000003E-2</c:v>
                </c:pt>
                <c:pt idx="4837">
                  <c:v>4.3029999999999999E-2</c:v>
                </c:pt>
                <c:pt idx="4838">
                  <c:v>4.2979999999999997E-2</c:v>
                </c:pt>
                <c:pt idx="4839">
                  <c:v>4.292E-2</c:v>
                </c:pt>
                <c:pt idx="4840">
                  <c:v>4.2869999999999998E-2</c:v>
                </c:pt>
                <c:pt idx="4841">
                  <c:v>4.2810000000000001E-2</c:v>
                </c:pt>
                <c:pt idx="4842">
                  <c:v>4.2759999999999999E-2</c:v>
                </c:pt>
                <c:pt idx="4843">
                  <c:v>4.2709999999999998E-2</c:v>
                </c:pt>
                <c:pt idx="4844">
                  <c:v>4.265E-2</c:v>
                </c:pt>
                <c:pt idx="4845">
                  <c:v>4.265E-2</c:v>
                </c:pt>
                <c:pt idx="4846">
                  <c:v>4.2599999999999999E-2</c:v>
                </c:pt>
                <c:pt idx="4847">
                  <c:v>4.2540000000000001E-2</c:v>
                </c:pt>
                <c:pt idx="4848">
                  <c:v>4.249E-2</c:v>
                </c:pt>
                <c:pt idx="4849">
                  <c:v>4.2430000000000002E-2</c:v>
                </c:pt>
                <c:pt idx="4850">
                  <c:v>4.2380000000000001E-2</c:v>
                </c:pt>
                <c:pt idx="4851">
                  <c:v>4.2320000000000003E-2</c:v>
                </c:pt>
                <c:pt idx="4852">
                  <c:v>4.2270000000000002E-2</c:v>
                </c:pt>
                <c:pt idx="4853">
                  <c:v>4.2220000000000001E-2</c:v>
                </c:pt>
                <c:pt idx="4854">
                  <c:v>4.2160000000000003E-2</c:v>
                </c:pt>
                <c:pt idx="4855">
                  <c:v>4.2110000000000002E-2</c:v>
                </c:pt>
                <c:pt idx="4856">
                  <c:v>4.2049999999999997E-2</c:v>
                </c:pt>
                <c:pt idx="4857">
                  <c:v>4.2049999999999997E-2</c:v>
                </c:pt>
                <c:pt idx="4858">
                  <c:v>4.2000000000000003E-2</c:v>
                </c:pt>
                <c:pt idx="4859">
                  <c:v>4.1939999999999998E-2</c:v>
                </c:pt>
                <c:pt idx="4860">
                  <c:v>4.1889999999999997E-2</c:v>
                </c:pt>
                <c:pt idx="4861">
                  <c:v>4.1829999999999999E-2</c:v>
                </c:pt>
                <c:pt idx="4862">
                  <c:v>4.1779999999999998E-2</c:v>
                </c:pt>
                <c:pt idx="4863">
                  <c:v>4.1779999999999998E-2</c:v>
                </c:pt>
                <c:pt idx="4864">
                  <c:v>4.1730000000000003E-2</c:v>
                </c:pt>
                <c:pt idx="4865">
                  <c:v>4.1669999999999999E-2</c:v>
                </c:pt>
                <c:pt idx="4866">
                  <c:v>4.1619999999999997E-2</c:v>
                </c:pt>
                <c:pt idx="4867">
                  <c:v>4.156E-2</c:v>
                </c:pt>
                <c:pt idx="4868">
                  <c:v>4.1509999999999998E-2</c:v>
                </c:pt>
                <c:pt idx="4869">
                  <c:v>4.1450000000000001E-2</c:v>
                </c:pt>
                <c:pt idx="4870">
                  <c:v>4.1399999999999999E-2</c:v>
                </c:pt>
                <c:pt idx="4871">
                  <c:v>4.1340000000000002E-2</c:v>
                </c:pt>
                <c:pt idx="4872">
                  <c:v>4.1340000000000002E-2</c:v>
                </c:pt>
                <c:pt idx="4873">
                  <c:v>4.129E-2</c:v>
                </c:pt>
                <c:pt idx="4874">
                  <c:v>4.1239999999999999E-2</c:v>
                </c:pt>
                <c:pt idx="4875">
                  <c:v>4.1180000000000001E-2</c:v>
                </c:pt>
                <c:pt idx="4876">
                  <c:v>4.113E-2</c:v>
                </c:pt>
                <c:pt idx="4877">
                  <c:v>4.113E-2</c:v>
                </c:pt>
                <c:pt idx="4878">
                  <c:v>4.1070000000000002E-2</c:v>
                </c:pt>
                <c:pt idx="4879">
                  <c:v>4.1020000000000001E-2</c:v>
                </c:pt>
                <c:pt idx="4880">
                  <c:v>4.0960000000000003E-2</c:v>
                </c:pt>
                <c:pt idx="4881">
                  <c:v>4.0960000000000003E-2</c:v>
                </c:pt>
                <c:pt idx="4882">
                  <c:v>4.0910000000000002E-2</c:v>
                </c:pt>
                <c:pt idx="4883">
                  <c:v>4.0849999999999997E-2</c:v>
                </c:pt>
                <c:pt idx="4884">
                  <c:v>4.0800000000000003E-2</c:v>
                </c:pt>
                <c:pt idx="4885">
                  <c:v>4.0750000000000001E-2</c:v>
                </c:pt>
                <c:pt idx="4886">
                  <c:v>4.0689999999999997E-2</c:v>
                </c:pt>
                <c:pt idx="4887">
                  <c:v>4.0640000000000003E-2</c:v>
                </c:pt>
                <c:pt idx="4888">
                  <c:v>4.0640000000000003E-2</c:v>
                </c:pt>
                <c:pt idx="4889">
                  <c:v>4.0579999999999998E-2</c:v>
                </c:pt>
                <c:pt idx="4890">
                  <c:v>4.0529999999999997E-2</c:v>
                </c:pt>
                <c:pt idx="4891">
                  <c:v>4.0469999999999999E-2</c:v>
                </c:pt>
                <c:pt idx="4892">
                  <c:v>4.0469999999999999E-2</c:v>
                </c:pt>
                <c:pt idx="4893">
                  <c:v>4.0419999999999998E-2</c:v>
                </c:pt>
                <c:pt idx="4894">
                  <c:v>4.036E-2</c:v>
                </c:pt>
                <c:pt idx="4895">
                  <c:v>4.0309999999999999E-2</c:v>
                </c:pt>
                <c:pt idx="4896">
                  <c:v>4.0309999999999999E-2</c:v>
                </c:pt>
                <c:pt idx="4897">
                  <c:v>4.0250000000000001E-2</c:v>
                </c:pt>
                <c:pt idx="4898">
                  <c:v>4.02E-2</c:v>
                </c:pt>
                <c:pt idx="4899">
                  <c:v>4.0149999999999998E-2</c:v>
                </c:pt>
                <c:pt idx="4900">
                  <c:v>4.0090000000000001E-2</c:v>
                </c:pt>
                <c:pt idx="4901">
                  <c:v>4.0090000000000001E-2</c:v>
                </c:pt>
                <c:pt idx="4902">
                  <c:v>4.0039999999999999E-2</c:v>
                </c:pt>
                <c:pt idx="4903">
                  <c:v>3.9980000000000002E-2</c:v>
                </c:pt>
                <c:pt idx="4904">
                  <c:v>3.993E-2</c:v>
                </c:pt>
                <c:pt idx="4905">
                  <c:v>3.993E-2</c:v>
                </c:pt>
                <c:pt idx="4906">
                  <c:v>3.9870000000000003E-2</c:v>
                </c:pt>
                <c:pt idx="4907">
                  <c:v>3.9820000000000001E-2</c:v>
                </c:pt>
                <c:pt idx="4908">
                  <c:v>3.9759999999999997E-2</c:v>
                </c:pt>
                <c:pt idx="4909">
                  <c:v>3.9759999999999997E-2</c:v>
                </c:pt>
                <c:pt idx="4910">
                  <c:v>3.9710000000000002E-2</c:v>
                </c:pt>
                <c:pt idx="4911">
                  <c:v>3.9660000000000001E-2</c:v>
                </c:pt>
                <c:pt idx="4912">
                  <c:v>3.9660000000000001E-2</c:v>
                </c:pt>
                <c:pt idx="4913">
                  <c:v>3.9600000000000003E-2</c:v>
                </c:pt>
                <c:pt idx="4914">
                  <c:v>3.9550000000000002E-2</c:v>
                </c:pt>
                <c:pt idx="4915">
                  <c:v>3.9489999999999997E-2</c:v>
                </c:pt>
                <c:pt idx="4916">
                  <c:v>3.9489999999999997E-2</c:v>
                </c:pt>
                <c:pt idx="4917">
                  <c:v>3.9440000000000003E-2</c:v>
                </c:pt>
                <c:pt idx="4918">
                  <c:v>3.9379999999999998E-2</c:v>
                </c:pt>
                <c:pt idx="4919">
                  <c:v>3.9329999999999997E-2</c:v>
                </c:pt>
                <c:pt idx="4920">
                  <c:v>3.9269999999999999E-2</c:v>
                </c:pt>
                <c:pt idx="4921">
                  <c:v>3.9269999999999999E-2</c:v>
                </c:pt>
                <c:pt idx="4922">
                  <c:v>3.9219999999999998E-2</c:v>
                </c:pt>
                <c:pt idx="4923">
                  <c:v>3.9170000000000003E-2</c:v>
                </c:pt>
                <c:pt idx="4924">
                  <c:v>3.9170000000000003E-2</c:v>
                </c:pt>
                <c:pt idx="4925">
                  <c:v>3.9109999999999999E-2</c:v>
                </c:pt>
                <c:pt idx="4926">
                  <c:v>3.9059999999999997E-2</c:v>
                </c:pt>
                <c:pt idx="4927">
                  <c:v>3.9059999999999997E-2</c:v>
                </c:pt>
                <c:pt idx="4928">
                  <c:v>3.9E-2</c:v>
                </c:pt>
                <c:pt idx="4929">
                  <c:v>3.8949999999999999E-2</c:v>
                </c:pt>
                <c:pt idx="4930">
                  <c:v>3.8890000000000001E-2</c:v>
                </c:pt>
                <c:pt idx="4931">
                  <c:v>3.8890000000000001E-2</c:v>
                </c:pt>
                <c:pt idx="4932">
                  <c:v>3.884E-2</c:v>
                </c:pt>
                <c:pt idx="4933">
                  <c:v>3.8780000000000002E-2</c:v>
                </c:pt>
                <c:pt idx="4934">
                  <c:v>3.8730000000000001E-2</c:v>
                </c:pt>
                <c:pt idx="4935">
                  <c:v>3.8679999999999999E-2</c:v>
                </c:pt>
                <c:pt idx="4936">
                  <c:v>3.8620000000000002E-2</c:v>
                </c:pt>
                <c:pt idx="4937">
                  <c:v>3.8620000000000002E-2</c:v>
                </c:pt>
                <c:pt idx="4938">
                  <c:v>3.857E-2</c:v>
                </c:pt>
                <c:pt idx="4939">
                  <c:v>3.8510000000000003E-2</c:v>
                </c:pt>
                <c:pt idx="4940">
                  <c:v>3.8510000000000003E-2</c:v>
                </c:pt>
                <c:pt idx="4941">
                  <c:v>3.8460000000000001E-2</c:v>
                </c:pt>
                <c:pt idx="4942">
                  <c:v>3.8399999999999997E-2</c:v>
                </c:pt>
                <c:pt idx="4943">
                  <c:v>3.8350000000000002E-2</c:v>
                </c:pt>
                <c:pt idx="4944">
                  <c:v>3.8350000000000002E-2</c:v>
                </c:pt>
                <c:pt idx="4945">
                  <c:v>3.8289999999999998E-2</c:v>
                </c:pt>
                <c:pt idx="4946">
                  <c:v>3.8240000000000003E-2</c:v>
                </c:pt>
                <c:pt idx="4947">
                  <c:v>3.8190000000000002E-2</c:v>
                </c:pt>
                <c:pt idx="4948">
                  <c:v>3.8129999999999997E-2</c:v>
                </c:pt>
                <c:pt idx="4949">
                  <c:v>3.8129999999999997E-2</c:v>
                </c:pt>
                <c:pt idx="4950">
                  <c:v>3.8080000000000003E-2</c:v>
                </c:pt>
                <c:pt idx="4951">
                  <c:v>3.8019999999999998E-2</c:v>
                </c:pt>
                <c:pt idx="4952">
                  <c:v>3.7969999999999997E-2</c:v>
                </c:pt>
                <c:pt idx="4953">
                  <c:v>3.7909999999999999E-2</c:v>
                </c:pt>
                <c:pt idx="4954">
                  <c:v>3.7859999999999998E-2</c:v>
                </c:pt>
                <c:pt idx="4955">
                  <c:v>3.7859999999999998E-2</c:v>
                </c:pt>
                <c:pt idx="4956">
                  <c:v>3.78E-2</c:v>
                </c:pt>
                <c:pt idx="4957">
                  <c:v>3.7749999999999999E-2</c:v>
                </c:pt>
                <c:pt idx="4958">
                  <c:v>3.7699999999999997E-2</c:v>
                </c:pt>
                <c:pt idx="4959">
                  <c:v>3.7699999999999997E-2</c:v>
                </c:pt>
                <c:pt idx="4960">
                  <c:v>3.764E-2</c:v>
                </c:pt>
                <c:pt idx="4961">
                  <c:v>3.7589999999999998E-2</c:v>
                </c:pt>
                <c:pt idx="4962">
                  <c:v>3.7530000000000001E-2</c:v>
                </c:pt>
                <c:pt idx="4963">
                  <c:v>3.7479999999999999E-2</c:v>
                </c:pt>
                <c:pt idx="4964">
                  <c:v>3.7420000000000002E-2</c:v>
                </c:pt>
                <c:pt idx="4965">
                  <c:v>3.737E-2</c:v>
                </c:pt>
                <c:pt idx="4966">
                  <c:v>3.7310000000000003E-2</c:v>
                </c:pt>
                <c:pt idx="4967">
                  <c:v>3.7260000000000001E-2</c:v>
                </c:pt>
                <c:pt idx="4968">
                  <c:v>3.7260000000000001E-2</c:v>
                </c:pt>
                <c:pt idx="4969">
                  <c:v>3.721E-2</c:v>
                </c:pt>
                <c:pt idx="4970">
                  <c:v>3.7150000000000002E-2</c:v>
                </c:pt>
                <c:pt idx="4971">
                  <c:v>3.7100000000000001E-2</c:v>
                </c:pt>
                <c:pt idx="4972">
                  <c:v>3.7039999999999997E-2</c:v>
                </c:pt>
                <c:pt idx="4973">
                  <c:v>3.6990000000000002E-2</c:v>
                </c:pt>
                <c:pt idx="4974">
                  <c:v>3.6990000000000002E-2</c:v>
                </c:pt>
                <c:pt idx="4975">
                  <c:v>3.6929999999999998E-2</c:v>
                </c:pt>
                <c:pt idx="4976">
                  <c:v>3.6880000000000003E-2</c:v>
                </c:pt>
                <c:pt idx="4977">
                  <c:v>3.6819999999999999E-2</c:v>
                </c:pt>
                <c:pt idx="4978">
                  <c:v>3.6769999999999997E-2</c:v>
                </c:pt>
                <c:pt idx="4979">
                  <c:v>3.6720000000000003E-2</c:v>
                </c:pt>
                <c:pt idx="4980">
                  <c:v>3.6659999999999998E-2</c:v>
                </c:pt>
                <c:pt idx="4981">
                  <c:v>3.6609999999999997E-2</c:v>
                </c:pt>
                <c:pt idx="4982">
                  <c:v>3.6549999999999999E-2</c:v>
                </c:pt>
                <c:pt idx="4983">
                  <c:v>3.6499999999999998E-2</c:v>
                </c:pt>
                <c:pt idx="4984">
                  <c:v>3.644E-2</c:v>
                </c:pt>
                <c:pt idx="4985">
                  <c:v>3.6389999999999999E-2</c:v>
                </c:pt>
                <c:pt idx="4986">
                  <c:v>3.6330000000000001E-2</c:v>
                </c:pt>
                <c:pt idx="4987">
                  <c:v>3.628E-2</c:v>
                </c:pt>
                <c:pt idx="4988">
                  <c:v>3.6229999999999998E-2</c:v>
                </c:pt>
                <c:pt idx="4989">
                  <c:v>3.6170000000000001E-2</c:v>
                </c:pt>
                <c:pt idx="4990">
                  <c:v>3.6170000000000001E-2</c:v>
                </c:pt>
                <c:pt idx="4991">
                  <c:v>3.6119999999999999E-2</c:v>
                </c:pt>
                <c:pt idx="4992">
                  <c:v>3.6060000000000002E-2</c:v>
                </c:pt>
                <c:pt idx="4993">
                  <c:v>3.601E-2</c:v>
                </c:pt>
                <c:pt idx="4994">
                  <c:v>3.5950000000000003E-2</c:v>
                </c:pt>
                <c:pt idx="4995">
                  <c:v>3.5900000000000001E-2</c:v>
                </c:pt>
                <c:pt idx="4996">
                  <c:v>3.5839999999999997E-2</c:v>
                </c:pt>
                <c:pt idx="4997">
                  <c:v>3.5740000000000001E-2</c:v>
                </c:pt>
                <c:pt idx="4998">
                  <c:v>3.5680000000000003E-2</c:v>
                </c:pt>
                <c:pt idx="4999">
                  <c:v>3.5630000000000002E-2</c:v>
                </c:pt>
                <c:pt idx="5000">
                  <c:v>3.5569999999999997E-2</c:v>
                </c:pt>
                <c:pt idx="5001">
                  <c:v>3.5520000000000003E-2</c:v>
                </c:pt>
                <c:pt idx="5002">
                  <c:v>3.5459999999999998E-2</c:v>
                </c:pt>
                <c:pt idx="5003">
                  <c:v>3.5409999999999997E-2</c:v>
                </c:pt>
                <c:pt idx="5004">
                  <c:v>3.5409999999999997E-2</c:v>
                </c:pt>
                <c:pt idx="5005">
                  <c:v>3.5349999999999999E-2</c:v>
                </c:pt>
                <c:pt idx="5006">
                  <c:v>3.5299999999999998E-2</c:v>
                </c:pt>
                <c:pt idx="5007">
                  <c:v>3.5249999999999997E-2</c:v>
                </c:pt>
                <c:pt idx="5008">
                  <c:v>3.5189999999999999E-2</c:v>
                </c:pt>
                <c:pt idx="5009">
                  <c:v>3.5139999999999998E-2</c:v>
                </c:pt>
                <c:pt idx="5010">
                  <c:v>3.508E-2</c:v>
                </c:pt>
                <c:pt idx="5011">
                  <c:v>3.4970000000000001E-2</c:v>
                </c:pt>
                <c:pt idx="5012">
                  <c:v>3.492E-2</c:v>
                </c:pt>
                <c:pt idx="5013">
                  <c:v>3.4860000000000002E-2</c:v>
                </c:pt>
                <c:pt idx="5014">
                  <c:v>3.4810000000000001E-2</c:v>
                </c:pt>
                <c:pt idx="5015">
                  <c:v>3.4759999999999999E-2</c:v>
                </c:pt>
                <c:pt idx="5016">
                  <c:v>3.4700000000000002E-2</c:v>
                </c:pt>
                <c:pt idx="5017">
                  <c:v>3.465E-2</c:v>
                </c:pt>
                <c:pt idx="5018">
                  <c:v>3.4590000000000003E-2</c:v>
                </c:pt>
                <c:pt idx="5019">
                  <c:v>3.4540000000000001E-2</c:v>
                </c:pt>
                <c:pt idx="5020">
                  <c:v>3.4479999999999997E-2</c:v>
                </c:pt>
                <c:pt idx="5021">
                  <c:v>3.4430000000000002E-2</c:v>
                </c:pt>
                <c:pt idx="5022">
                  <c:v>3.4369999999999998E-2</c:v>
                </c:pt>
                <c:pt idx="5023">
                  <c:v>3.4320000000000003E-2</c:v>
                </c:pt>
                <c:pt idx="5024">
                  <c:v>3.4270000000000002E-2</c:v>
                </c:pt>
                <c:pt idx="5025">
                  <c:v>3.4209999999999997E-2</c:v>
                </c:pt>
                <c:pt idx="5026">
                  <c:v>3.4160000000000003E-2</c:v>
                </c:pt>
                <c:pt idx="5027">
                  <c:v>3.4099999999999998E-2</c:v>
                </c:pt>
                <c:pt idx="5028">
                  <c:v>3.4049999999999997E-2</c:v>
                </c:pt>
                <c:pt idx="5029">
                  <c:v>3.3989999999999999E-2</c:v>
                </c:pt>
                <c:pt idx="5030">
                  <c:v>3.3939999999999998E-2</c:v>
                </c:pt>
                <c:pt idx="5031">
                  <c:v>3.3829999999999999E-2</c:v>
                </c:pt>
                <c:pt idx="5032">
                  <c:v>3.3770000000000001E-2</c:v>
                </c:pt>
                <c:pt idx="5033">
                  <c:v>3.372E-2</c:v>
                </c:pt>
                <c:pt idx="5034">
                  <c:v>3.3669999999999999E-2</c:v>
                </c:pt>
                <c:pt idx="5035">
                  <c:v>3.3610000000000001E-2</c:v>
                </c:pt>
                <c:pt idx="5036">
                  <c:v>3.3610000000000001E-2</c:v>
                </c:pt>
                <c:pt idx="5037">
                  <c:v>3.356E-2</c:v>
                </c:pt>
                <c:pt idx="5038">
                  <c:v>3.3500000000000002E-2</c:v>
                </c:pt>
                <c:pt idx="5039">
                  <c:v>3.3450000000000001E-2</c:v>
                </c:pt>
                <c:pt idx="5040">
                  <c:v>3.3390000000000003E-2</c:v>
                </c:pt>
                <c:pt idx="5041">
                  <c:v>3.3340000000000002E-2</c:v>
                </c:pt>
                <c:pt idx="5042">
                  <c:v>3.3279999999999997E-2</c:v>
                </c:pt>
                <c:pt idx="5043">
                  <c:v>3.3180000000000001E-2</c:v>
                </c:pt>
                <c:pt idx="5044">
                  <c:v>3.3119999999999997E-2</c:v>
                </c:pt>
                <c:pt idx="5045">
                  <c:v>3.3070000000000002E-2</c:v>
                </c:pt>
                <c:pt idx="5046">
                  <c:v>3.3009999999999998E-2</c:v>
                </c:pt>
                <c:pt idx="5047">
                  <c:v>3.2960000000000003E-2</c:v>
                </c:pt>
                <c:pt idx="5048">
                  <c:v>3.2899999999999999E-2</c:v>
                </c:pt>
                <c:pt idx="5049">
                  <c:v>3.2849999999999997E-2</c:v>
                </c:pt>
                <c:pt idx="5050">
                  <c:v>3.279E-2</c:v>
                </c:pt>
                <c:pt idx="5051">
                  <c:v>3.2739999999999998E-2</c:v>
                </c:pt>
                <c:pt idx="5052">
                  <c:v>3.2689999999999997E-2</c:v>
                </c:pt>
                <c:pt idx="5053">
                  <c:v>3.2629999999999999E-2</c:v>
                </c:pt>
                <c:pt idx="5054">
                  <c:v>3.2629999999999999E-2</c:v>
                </c:pt>
                <c:pt idx="5055">
                  <c:v>3.2579999999999998E-2</c:v>
                </c:pt>
                <c:pt idx="5056">
                  <c:v>3.252E-2</c:v>
                </c:pt>
                <c:pt idx="5057">
                  <c:v>3.2469999999999999E-2</c:v>
                </c:pt>
                <c:pt idx="5058">
                  <c:v>3.2410000000000001E-2</c:v>
                </c:pt>
                <c:pt idx="5059">
                  <c:v>3.236E-2</c:v>
                </c:pt>
                <c:pt idx="5060">
                  <c:v>3.2300000000000002E-2</c:v>
                </c:pt>
                <c:pt idx="5061">
                  <c:v>3.2250000000000001E-2</c:v>
                </c:pt>
                <c:pt idx="5062">
                  <c:v>3.2199999999999999E-2</c:v>
                </c:pt>
                <c:pt idx="5063">
                  <c:v>3.2140000000000002E-2</c:v>
                </c:pt>
                <c:pt idx="5064">
                  <c:v>3.209E-2</c:v>
                </c:pt>
                <c:pt idx="5065">
                  <c:v>3.2030000000000003E-2</c:v>
                </c:pt>
                <c:pt idx="5066">
                  <c:v>3.1980000000000001E-2</c:v>
                </c:pt>
                <c:pt idx="5067">
                  <c:v>3.1919999999999997E-2</c:v>
                </c:pt>
                <c:pt idx="5068">
                  <c:v>3.1870000000000002E-2</c:v>
                </c:pt>
                <c:pt idx="5069">
                  <c:v>3.1809999999999998E-2</c:v>
                </c:pt>
                <c:pt idx="5070">
                  <c:v>3.1759999999999997E-2</c:v>
                </c:pt>
                <c:pt idx="5071">
                  <c:v>3.1710000000000002E-2</c:v>
                </c:pt>
                <c:pt idx="5072">
                  <c:v>3.1710000000000002E-2</c:v>
                </c:pt>
                <c:pt idx="5073">
                  <c:v>3.1649999999999998E-2</c:v>
                </c:pt>
                <c:pt idx="5074">
                  <c:v>3.1600000000000003E-2</c:v>
                </c:pt>
                <c:pt idx="5075">
                  <c:v>3.1539999999999999E-2</c:v>
                </c:pt>
                <c:pt idx="5076">
                  <c:v>3.1489999999999997E-2</c:v>
                </c:pt>
                <c:pt idx="5077">
                  <c:v>3.143E-2</c:v>
                </c:pt>
                <c:pt idx="5078">
                  <c:v>3.1379999999999998E-2</c:v>
                </c:pt>
                <c:pt idx="5079">
                  <c:v>3.1320000000000001E-2</c:v>
                </c:pt>
                <c:pt idx="5080">
                  <c:v>3.1269999999999999E-2</c:v>
                </c:pt>
                <c:pt idx="5081">
                  <c:v>3.1220000000000001E-2</c:v>
                </c:pt>
                <c:pt idx="5082">
                  <c:v>3.116E-2</c:v>
                </c:pt>
                <c:pt idx="5083">
                  <c:v>3.1109999999999999E-2</c:v>
                </c:pt>
                <c:pt idx="5084">
                  <c:v>3.1050000000000001E-2</c:v>
                </c:pt>
                <c:pt idx="5085">
                  <c:v>3.1050000000000001E-2</c:v>
                </c:pt>
                <c:pt idx="5086">
                  <c:v>3.1E-2</c:v>
                </c:pt>
                <c:pt idx="5087">
                  <c:v>3.0939999999999999E-2</c:v>
                </c:pt>
                <c:pt idx="5088">
                  <c:v>3.0890000000000001E-2</c:v>
                </c:pt>
                <c:pt idx="5089">
                  <c:v>3.083E-2</c:v>
                </c:pt>
                <c:pt idx="5090">
                  <c:v>3.0779999999999998E-2</c:v>
                </c:pt>
                <c:pt idx="5091">
                  <c:v>3.073E-2</c:v>
                </c:pt>
                <c:pt idx="5092">
                  <c:v>3.0669999999999999E-2</c:v>
                </c:pt>
                <c:pt idx="5093">
                  <c:v>3.0620000000000001E-2</c:v>
                </c:pt>
                <c:pt idx="5094">
                  <c:v>3.056E-2</c:v>
                </c:pt>
                <c:pt idx="5095">
                  <c:v>3.056E-2</c:v>
                </c:pt>
                <c:pt idx="5096">
                  <c:v>3.0509999999999999E-2</c:v>
                </c:pt>
                <c:pt idx="5097">
                  <c:v>3.0450000000000001E-2</c:v>
                </c:pt>
                <c:pt idx="5098">
                  <c:v>3.04E-2</c:v>
                </c:pt>
                <c:pt idx="5099">
                  <c:v>3.0339999999999999E-2</c:v>
                </c:pt>
                <c:pt idx="5100">
                  <c:v>3.0290000000000001E-2</c:v>
                </c:pt>
                <c:pt idx="5101">
                  <c:v>3.0290000000000001E-2</c:v>
                </c:pt>
                <c:pt idx="5102">
                  <c:v>3.024E-2</c:v>
                </c:pt>
                <c:pt idx="5103">
                  <c:v>3.0179999999999998E-2</c:v>
                </c:pt>
                <c:pt idx="5104">
                  <c:v>3.0130000000000001E-2</c:v>
                </c:pt>
                <c:pt idx="5105">
                  <c:v>3.007E-2</c:v>
                </c:pt>
                <c:pt idx="5106">
                  <c:v>3.0020000000000002E-2</c:v>
                </c:pt>
                <c:pt idx="5107">
                  <c:v>3.0020000000000002E-2</c:v>
                </c:pt>
                <c:pt idx="5108">
                  <c:v>2.9960000000000001E-2</c:v>
                </c:pt>
                <c:pt idx="5109">
                  <c:v>2.9909999999999999E-2</c:v>
                </c:pt>
                <c:pt idx="5110">
                  <c:v>2.9850000000000002E-2</c:v>
                </c:pt>
                <c:pt idx="5111">
                  <c:v>2.98E-2</c:v>
                </c:pt>
                <c:pt idx="5112">
                  <c:v>2.9749999999999999E-2</c:v>
                </c:pt>
                <c:pt idx="5113">
                  <c:v>2.9690000000000001E-2</c:v>
                </c:pt>
                <c:pt idx="5114">
                  <c:v>2.964E-2</c:v>
                </c:pt>
                <c:pt idx="5115">
                  <c:v>2.964E-2</c:v>
                </c:pt>
                <c:pt idx="5116">
                  <c:v>2.9579999999999999E-2</c:v>
                </c:pt>
                <c:pt idx="5117">
                  <c:v>2.9530000000000001E-2</c:v>
                </c:pt>
                <c:pt idx="5118">
                  <c:v>2.947E-2</c:v>
                </c:pt>
                <c:pt idx="5119">
                  <c:v>2.9420000000000002E-2</c:v>
                </c:pt>
                <c:pt idx="5120">
                  <c:v>2.9360000000000001E-2</c:v>
                </c:pt>
                <c:pt idx="5121">
                  <c:v>2.9360000000000001E-2</c:v>
                </c:pt>
                <c:pt idx="5122">
                  <c:v>2.9309999999999999E-2</c:v>
                </c:pt>
                <c:pt idx="5123">
                  <c:v>2.9260000000000001E-2</c:v>
                </c:pt>
                <c:pt idx="5124">
                  <c:v>2.92E-2</c:v>
                </c:pt>
                <c:pt idx="5125">
                  <c:v>2.9149999999999999E-2</c:v>
                </c:pt>
                <c:pt idx="5126">
                  <c:v>2.9090000000000001E-2</c:v>
                </c:pt>
                <c:pt idx="5127">
                  <c:v>2.904E-2</c:v>
                </c:pt>
                <c:pt idx="5128">
                  <c:v>2.8979999999999999E-2</c:v>
                </c:pt>
                <c:pt idx="5129">
                  <c:v>2.8930000000000001E-2</c:v>
                </c:pt>
                <c:pt idx="5130">
                  <c:v>2.8930000000000001E-2</c:v>
                </c:pt>
                <c:pt idx="5131">
                  <c:v>2.887E-2</c:v>
                </c:pt>
                <c:pt idx="5132">
                  <c:v>2.8819999999999998E-2</c:v>
                </c:pt>
                <c:pt idx="5133">
                  <c:v>2.877E-2</c:v>
                </c:pt>
                <c:pt idx="5134">
                  <c:v>2.8709999999999999E-2</c:v>
                </c:pt>
                <c:pt idx="5135">
                  <c:v>2.8660000000000001E-2</c:v>
                </c:pt>
                <c:pt idx="5136">
                  <c:v>2.8660000000000001E-2</c:v>
                </c:pt>
                <c:pt idx="5137">
                  <c:v>2.86E-2</c:v>
                </c:pt>
                <c:pt idx="5138">
                  <c:v>2.8549999999999999E-2</c:v>
                </c:pt>
                <c:pt idx="5139">
                  <c:v>2.8490000000000001E-2</c:v>
                </c:pt>
                <c:pt idx="5140">
                  <c:v>2.844E-2</c:v>
                </c:pt>
                <c:pt idx="5141">
                  <c:v>2.8379999999999999E-2</c:v>
                </c:pt>
                <c:pt idx="5142">
                  <c:v>2.8330000000000001E-2</c:v>
                </c:pt>
                <c:pt idx="5143">
                  <c:v>2.828E-2</c:v>
                </c:pt>
                <c:pt idx="5144">
                  <c:v>2.8219999999999999E-2</c:v>
                </c:pt>
                <c:pt idx="5145">
                  <c:v>2.8170000000000001E-2</c:v>
                </c:pt>
                <c:pt idx="5146">
                  <c:v>2.811E-2</c:v>
                </c:pt>
                <c:pt idx="5147">
                  <c:v>2.811E-2</c:v>
                </c:pt>
                <c:pt idx="5148">
                  <c:v>2.8060000000000002E-2</c:v>
                </c:pt>
                <c:pt idx="5149">
                  <c:v>2.8000000000000001E-2</c:v>
                </c:pt>
                <c:pt idx="5150">
                  <c:v>2.7949999999999999E-2</c:v>
                </c:pt>
                <c:pt idx="5151">
                  <c:v>2.7890000000000002E-2</c:v>
                </c:pt>
                <c:pt idx="5152">
                  <c:v>2.784E-2</c:v>
                </c:pt>
                <c:pt idx="5153">
                  <c:v>2.784E-2</c:v>
                </c:pt>
                <c:pt idx="5154">
                  <c:v>2.7789999999999999E-2</c:v>
                </c:pt>
                <c:pt idx="5155">
                  <c:v>2.7730000000000001E-2</c:v>
                </c:pt>
                <c:pt idx="5156">
                  <c:v>2.768E-2</c:v>
                </c:pt>
                <c:pt idx="5157">
                  <c:v>2.7619999999999999E-2</c:v>
                </c:pt>
                <c:pt idx="5158">
                  <c:v>2.7570000000000001E-2</c:v>
                </c:pt>
                <c:pt idx="5159">
                  <c:v>2.751E-2</c:v>
                </c:pt>
                <c:pt idx="5160">
                  <c:v>2.7459999999999998E-2</c:v>
                </c:pt>
                <c:pt idx="5161">
                  <c:v>2.7400000000000001E-2</c:v>
                </c:pt>
                <c:pt idx="5162">
                  <c:v>2.7349999999999999E-2</c:v>
                </c:pt>
                <c:pt idx="5163">
                  <c:v>2.7349999999999999E-2</c:v>
                </c:pt>
                <c:pt idx="5164">
                  <c:v>2.7300000000000001E-2</c:v>
                </c:pt>
                <c:pt idx="5165">
                  <c:v>2.724E-2</c:v>
                </c:pt>
                <c:pt idx="5166">
                  <c:v>2.7189999999999999E-2</c:v>
                </c:pt>
                <c:pt idx="5167">
                  <c:v>2.7130000000000001E-2</c:v>
                </c:pt>
                <c:pt idx="5168">
                  <c:v>2.708E-2</c:v>
                </c:pt>
                <c:pt idx="5169">
                  <c:v>2.7019999999999999E-2</c:v>
                </c:pt>
                <c:pt idx="5170">
                  <c:v>2.7019999999999999E-2</c:v>
                </c:pt>
                <c:pt idx="5171">
                  <c:v>2.6970000000000001E-2</c:v>
                </c:pt>
                <c:pt idx="5172">
                  <c:v>2.691E-2</c:v>
                </c:pt>
                <c:pt idx="5173">
                  <c:v>2.6859999999999998E-2</c:v>
                </c:pt>
                <c:pt idx="5174">
                  <c:v>2.6800000000000001E-2</c:v>
                </c:pt>
                <c:pt idx="5175">
                  <c:v>2.6749999999999999E-2</c:v>
                </c:pt>
                <c:pt idx="5176">
                  <c:v>2.6700000000000002E-2</c:v>
                </c:pt>
                <c:pt idx="5177">
                  <c:v>2.664E-2</c:v>
                </c:pt>
                <c:pt idx="5178">
                  <c:v>2.6589999999999999E-2</c:v>
                </c:pt>
                <c:pt idx="5179">
                  <c:v>2.6589999999999999E-2</c:v>
                </c:pt>
                <c:pt idx="5180">
                  <c:v>2.6530000000000001E-2</c:v>
                </c:pt>
                <c:pt idx="5181">
                  <c:v>2.648E-2</c:v>
                </c:pt>
                <c:pt idx="5182">
                  <c:v>2.6419999999999999E-2</c:v>
                </c:pt>
                <c:pt idx="5183">
                  <c:v>2.6370000000000001E-2</c:v>
                </c:pt>
                <c:pt idx="5184">
                  <c:v>2.6370000000000001E-2</c:v>
                </c:pt>
                <c:pt idx="5185">
                  <c:v>2.631E-2</c:v>
                </c:pt>
                <c:pt idx="5186">
                  <c:v>2.6259999999999999E-2</c:v>
                </c:pt>
                <c:pt idx="5187">
                  <c:v>2.6210000000000001E-2</c:v>
                </c:pt>
                <c:pt idx="5188">
                  <c:v>2.615E-2</c:v>
                </c:pt>
                <c:pt idx="5189">
                  <c:v>2.6100000000000002E-2</c:v>
                </c:pt>
                <c:pt idx="5190">
                  <c:v>2.6040000000000001E-2</c:v>
                </c:pt>
                <c:pt idx="5191">
                  <c:v>2.5989999999999999E-2</c:v>
                </c:pt>
                <c:pt idx="5192">
                  <c:v>2.5989999999999999E-2</c:v>
                </c:pt>
                <c:pt idx="5193">
                  <c:v>2.5930000000000002E-2</c:v>
                </c:pt>
                <c:pt idx="5194">
                  <c:v>2.588E-2</c:v>
                </c:pt>
                <c:pt idx="5195">
                  <c:v>2.5819999999999999E-2</c:v>
                </c:pt>
                <c:pt idx="5196">
                  <c:v>2.5770000000000001E-2</c:v>
                </c:pt>
                <c:pt idx="5197">
                  <c:v>2.5770000000000001E-2</c:v>
                </c:pt>
                <c:pt idx="5198">
                  <c:v>2.572E-2</c:v>
                </c:pt>
                <c:pt idx="5199">
                  <c:v>2.5659999999999999E-2</c:v>
                </c:pt>
                <c:pt idx="5200">
                  <c:v>2.5659999999999999E-2</c:v>
                </c:pt>
                <c:pt idx="5201">
                  <c:v>2.5610000000000001E-2</c:v>
                </c:pt>
                <c:pt idx="5202">
                  <c:v>2.555E-2</c:v>
                </c:pt>
                <c:pt idx="5203">
                  <c:v>2.5499999999999998E-2</c:v>
                </c:pt>
                <c:pt idx="5204">
                  <c:v>2.5440000000000001E-2</c:v>
                </c:pt>
                <c:pt idx="5205">
                  <c:v>2.5389999999999999E-2</c:v>
                </c:pt>
                <c:pt idx="5206">
                  <c:v>2.5389999999999999E-2</c:v>
                </c:pt>
                <c:pt idx="5207">
                  <c:v>2.5329999999999998E-2</c:v>
                </c:pt>
                <c:pt idx="5208">
                  <c:v>2.528E-2</c:v>
                </c:pt>
                <c:pt idx="5209">
                  <c:v>2.5229999999999999E-2</c:v>
                </c:pt>
                <c:pt idx="5210">
                  <c:v>2.5229999999999999E-2</c:v>
                </c:pt>
                <c:pt idx="5211">
                  <c:v>2.5170000000000001E-2</c:v>
                </c:pt>
                <c:pt idx="5212">
                  <c:v>2.512E-2</c:v>
                </c:pt>
                <c:pt idx="5213">
                  <c:v>2.512E-2</c:v>
                </c:pt>
                <c:pt idx="5214">
                  <c:v>2.5059999999999999E-2</c:v>
                </c:pt>
                <c:pt idx="5215">
                  <c:v>2.5010000000000001E-2</c:v>
                </c:pt>
                <c:pt idx="5216">
                  <c:v>2.5010000000000001E-2</c:v>
                </c:pt>
                <c:pt idx="5217">
                  <c:v>2.495E-2</c:v>
                </c:pt>
                <c:pt idx="5218">
                  <c:v>2.4899999999999999E-2</c:v>
                </c:pt>
                <c:pt idx="5219">
                  <c:v>2.4840000000000001E-2</c:v>
                </c:pt>
                <c:pt idx="5220">
                  <c:v>2.4840000000000001E-2</c:v>
                </c:pt>
                <c:pt idx="5221">
                  <c:v>2.479E-2</c:v>
                </c:pt>
                <c:pt idx="5222">
                  <c:v>2.4740000000000002E-2</c:v>
                </c:pt>
                <c:pt idx="5223">
                  <c:v>2.4680000000000001E-2</c:v>
                </c:pt>
                <c:pt idx="5224">
                  <c:v>2.4680000000000001E-2</c:v>
                </c:pt>
                <c:pt idx="5225">
                  <c:v>2.4629999999999999E-2</c:v>
                </c:pt>
                <c:pt idx="5226">
                  <c:v>2.4629999999999999E-2</c:v>
                </c:pt>
                <c:pt idx="5227">
                  <c:v>2.4570000000000002E-2</c:v>
                </c:pt>
                <c:pt idx="5228">
                  <c:v>2.452E-2</c:v>
                </c:pt>
                <c:pt idx="5229">
                  <c:v>2.452E-2</c:v>
                </c:pt>
                <c:pt idx="5230">
                  <c:v>2.4459999999999999E-2</c:v>
                </c:pt>
                <c:pt idx="5231">
                  <c:v>2.4459999999999999E-2</c:v>
                </c:pt>
                <c:pt idx="5232">
                  <c:v>2.4410000000000001E-2</c:v>
                </c:pt>
                <c:pt idx="5233">
                  <c:v>2.435E-2</c:v>
                </c:pt>
                <c:pt idx="5234">
                  <c:v>2.435E-2</c:v>
                </c:pt>
                <c:pt idx="5235">
                  <c:v>2.4299999999999999E-2</c:v>
                </c:pt>
                <c:pt idx="5236">
                  <c:v>2.4250000000000001E-2</c:v>
                </c:pt>
                <c:pt idx="5237">
                  <c:v>2.4250000000000001E-2</c:v>
                </c:pt>
                <c:pt idx="5238">
                  <c:v>2.419E-2</c:v>
                </c:pt>
                <c:pt idx="5239">
                  <c:v>2.4140000000000002E-2</c:v>
                </c:pt>
                <c:pt idx="5240">
                  <c:v>2.4140000000000002E-2</c:v>
                </c:pt>
                <c:pt idx="5241">
                  <c:v>2.4080000000000001E-2</c:v>
                </c:pt>
                <c:pt idx="5242">
                  <c:v>2.4080000000000001E-2</c:v>
                </c:pt>
                <c:pt idx="5243">
                  <c:v>2.4029999999999999E-2</c:v>
                </c:pt>
                <c:pt idx="5244">
                  <c:v>2.3970000000000002E-2</c:v>
                </c:pt>
                <c:pt idx="5245">
                  <c:v>2.3970000000000002E-2</c:v>
                </c:pt>
                <c:pt idx="5246">
                  <c:v>2.392E-2</c:v>
                </c:pt>
                <c:pt idx="5247">
                  <c:v>2.392E-2</c:v>
                </c:pt>
                <c:pt idx="5248">
                  <c:v>2.3859999999999999E-2</c:v>
                </c:pt>
                <c:pt idx="5249">
                  <c:v>2.3859999999999999E-2</c:v>
                </c:pt>
                <c:pt idx="5250">
                  <c:v>2.3810000000000001E-2</c:v>
                </c:pt>
                <c:pt idx="5251">
                  <c:v>2.376E-2</c:v>
                </c:pt>
                <c:pt idx="5252">
                  <c:v>2.376E-2</c:v>
                </c:pt>
                <c:pt idx="5253">
                  <c:v>2.3699999999999999E-2</c:v>
                </c:pt>
                <c:pt idx="5254">
                  <c:v>2.3650000000000001E-2</c:v>
                </c:pt>
                <c:pt idx="5255">
                  <c:v>2.3650000000000001E-2</c:v>
                </c:pt>
                <c:pt idx="5256">
                  <c:v>2.359E-2</c:v>
                </c:pt>
                <c:pt idx="5257">
                  <c:v>2.359E-2</c:v>
                </c:pt>
                <c:pt idx="5258">
                  <c:v>2.3539999999999998E-2</c:v>
                </c:pt>
                <c:pt idx="5259">
                  <c:v>2.3539999999999998E-2</c:v>
                </c:pt>
                <c:pt idx="5260">
                  <c:v>2.3480000000000001E-2</c:v>
                </c:pt>
                <c:pt idx="5261">
                  <c:v>2.3480000000000001E-2</c:v>
                </c:pt>
                <c:pt idx="5262">
                  <c:v>2.3429999999999999E-2</c:v>
                </c:pt>
                <c:pt idx="5263">
                  <c:v>2.3429999999999999E-2</c:v>
                </c:pt>
                <c:pt idx="5264">
                  <c:v>2.3369999999999998E-2</c:v>
                </c:pt>
                <c:pt idx="5265">
                  <c:v>2.3369999999999998E-2</c:v>
                </c:pt>
                <c:pt idx="5266">
                  <c:v>2.332E-2</c:v>
                </c:pt>
                <c:pt idx="5267">
                  <c:v>2.3269999999999999E-2</c:v>
                </c:pt>
                <c:pt idx="5268">
                  <c:v>2.3269999999999999E-2</c:v>
                </c:pt>
                <c:pt idx="5269">
                  <c:v>2.3210000000000001E-2</c:v>
                </c:pt>
                <c:pt idx="5270">
                  <c:v>2.3210000000000001E-2</c:v>
                </c:pt>
                <c:pt idx="5271">
                  <c:v>2.316E-2</c:v>
                </c:pt>
                <c:pt idx="5272">
                  <c:v>2.3099999999999999E-2</c:v>
                </c:pt>
                <c:pt idx="5273">
                  <c:v>2.3099999999999999E-2</c:v>
                </c:pt>
                <c:pt idx="5274">
                  <c:v>2.3050000000000001E-2</c:v>
                </c:pt>
                <c:pt idx="5275">
                  <c:v>2.3050000000000001E-2</c:v>
                </c:pt>
                <c:pt idx="5276">
                  <c:v>2.299E-2</c:v>
                </c:pt>
                <c:pt idx="5277">
                  <c:v>2.299E-2</c:v>
                </c:pt>
                <c:pt idx="5278">
                  <c:v>2.2939999999999999E-2</c:v>
                </c:pt>
                <c:pt idx="5279">
                  <c:v>2.2939999999999999E-2</c:v>
                </c:pt>
                <c:pt idx="5280">
                  <c:v>2.2880000000000001E-2</c:v>
                </c:pt>
                <c:pt idx="5281">
                  <c:v>2.2880000000000001E-2</c:v>
                </c:pt>
                <c:pt idx="5282">
                  <c:v>2.283E-2</c:v>
                </c:pt>
                <c:pt idx="5283">
                  <c:v>2.2780000000000002E-2</c:v>
                </c:pt>
                <c:pt idx="5284">
                  <c:v>2.2780000000000002E-2</c:v>
                </c:pt>
                <c:pt idx="5285">
                  <c:v>2.2720000000000001E-2</c:v>
                </c:pt>
                <c:pt idx="5286">
                  <c:v>2.2669999999999999E-2</c:v>
                </c:pt>
                <c:pt idx="5287">
                  <c:v>2.2669999999999999E-2</c:v>
                </c:pt>
                <c:pt idx="5288">
                  <c:v>2.2610000000000002E-2</c:v>
                </c:pt>
                <c:pt idx="5289">
                  <c:v>2.256E-2</c:v>
                </c:pt>
                <c:pt idx="5290">
                  <c:v>2.256E-2</c:v>
                </c:pt>
                <c:pt idx="5291">
                  <c:v>2.2499999999999999E-2</c:v>
                </c:pt>
                <c:pt idx="5292">
                  <c:v>2.2499999999999999E-2</c:v>
                </c:pt>
                <c:pt idx="5293">
                  <c:v>2.2450000000000001E-2</c:v>
                </c:pt>
                <c:pt idx="5294">
                  <c:v>2.2450000000000001E-2</c:v>
                </c:pt>
                <c:pt idx="5295">
                  <c:v>2.239E-2</c:v>
                </c:pt>
                <c:pt idx="5296">
                  <c:v>2.239E-2</c:v>
                </c:pt>
                <c:pt idx="5297">
                  <c:v>2.2339999999999999E-2</c:v>
                </c:pt>
                <c:pt idx="5298">
                  <c:v>2.2290000000000001E-2</c:v>
                </c:pt>
                <c:pt idx="5299">
                  <c:v>2.2290000000000001E-2</c:v>
                </c:pt>
                <c:pt idx="5300">
                  <c:v>2.223E-2</c:v>
                </c:pt>
                <c:pt idx="5301">
                  <c:v>2.2179999999999998E-2</c:v>
                </c:pt>
                <c:pt idx="5302">
                  <c:v>2.2120000000000001E-2</c:v>
                </c:pt>
                <c:pt idx="5303">
                  <c:v>2.2120000000000001E-2</c:v>
                </c:pt>
                <c:pt idx="5304">
                  <c:v>2.2069999999999999E-2</c:v>
                </c:pt>
                <c:pt idx="5305">
                  <c:v>2.2009999999999998E-2</c:v>
                </c:pt>
                <c:pt idx="5306">
                  <c:v>2.2009999999999998E-2</c:v>
                </c:pt>
                <c:pt idx="5307">
                  <c:v>2.196E-2</c:v>
                </c:pt>
                <c:pt idx="5308">
                  <c:v>2.196E-2</c:v>
                </c:pt>
                <c:pt idx="5309">
                  <c:v>2.1899999999999999E-2</c:v>
                </c:pt>
                <c:pt idx="5310">
                  <c:v>2.1850000000000001E-2</c:v>
                </c:pt>
                <c:pt idx="5311">
                  <c:v>2.1850000000000001E-2</c:v>
                </c:pt>
                <c:pt idx="5312">
                  <c:v>2.18E-2</c:v>
                </c:pt>
                <c:pt idx="5313">
                  <c:v>2.1739999999999999E-2</c:v>
                </c:pt>
                <c:pt idx="5314">
                  <c:v>2.1739999999999999E-2</c:v>
                </c:pt>
                <c:pt idx="5315">
                  <c:v>2.1690000000000001E-2</c:v>
                </c:pt>
                <c:pt idx="5316">
                  <c:v>2.163E-2</c:v>
                </c:pt>
                <c:pt idx="5317">
                  <c:v>2.1579999999999998E-2</c:v>
                </c:pt>
                <c:pt idx="5318">
                  <c:v>2.1579999999999998E-2</c:v>
                </c:pt>
                <c:pt idx="5319">
                  <c:v>2.1520000000000001E-2</c:v>
                </c:pt>
                <c:pt idx="5320">
                  <c:v>2.147E-2</c:v>
                </c:pt>
                <c:pt idx="5321">
                  <c:v>2.1409999999999998E-2</c:v>
                </c:pt>
                <c:pt idx="5322">
                  <c:v>2.1409999999999998E-2</c:v>
                </c:pt>
                <c:pt idx="5323">
                  <c:v>2.1360000000000001E-2</c:v>
                </c:pt>
                <c:pt idx="5324">
                  <c:v>2.1309999999999999E-2</c:v>
                </c:pt>
                <c:pt idx="5325">
                  <c:v>2.1309999999999999E-2</c:v>
                </c:pt>
                <c:pt idx="5326">
                  <c:v>2.1250000000000002E-2</c:v>
                </c:pt>
                <c:pt idx="5327">
                  <c:v>2.12E-2</c:v>
                </c:pt>
                <c:pt idx="5328">
                  <c:v>2.12E-2</c:v>
                </c:pt>
                <c:pt idx="5329">
                  <c:v>2.1139999999999999E-2</c:v>
                </c:pt>
                <c:pt idx="5330">
                  <c:v>2.1090000000000001E-2</c:v>
                </c:pt>
                <c:pt idx="5331">
                  <c:v>2.103E-2</c:v>
                </c:pt>
                <c:pt idx="5332">
                  <c:v>2.0979999999999999E-2</c:v>
                </c:pt>
                <c:pt idx="5333">
                  <c:v>2.0979999999999999E-2</c:v>
                </c:pt>
                <c:pt idx="5334">
                  <c:v>2.0920000000000001E-2</c:v>
                </c:pt>
                <c:pt idx="5335">
                  <c:v>2.087E-2</c:v>
                </c:pt>
                <c:pt idx="5336">
                  <c:v>2.0820000000000002E-2</c:v>
                </c:pt>
                <c:pt idx="5337">
                  <c:v>2.0760000000000001E-2</c:v>
                </c:pt>
                <c:pt idx="5338">
                  <c:v>2.0760000000000001E-2</c:v>
                </c:pt>
                <c:pt idx="5339">
                  <c:v>2.0709999999999999E-2</c:v>
                </c:pt>
                <c:pt idx="5340">
                  <c:v>2.0650000000000002E-2</c:v>
                </c:pt>
                <c:pt idx="5341">
                  <c:v>2.06E-2</c:v>
                </c:pt>
                <c:pt idx="5342">
                  <c:v>2.06E-2</c:v>
                </c:pt>
                <c:pt idx="5343">
                  <c:v>2.0539999999999999E-2</c:v>
                </c:pt>
                <c:pt idx="5344">
                  <c:v>2.0490000000000001E-2</c:v>
                </c:pt>
                <c:pt idx="5345">
                  <c:v>2.043E-2</c:v>
                </c:pt>
                <c:pt idx="5346">
                  <c:v>2.043E-2</c:v>
                </c:pt>
                <c:pt idx="5347">
                  <c:v>2.0379999999999999E-2</c:v>
                </c:pt>
                <c:pt idx="5348">
                  <c:v>2.0320000000000001E-2</c:v>
                </c:pt>
                <c:pt idx="5349">
                  <c:v>2.027E-2</c:v>
                </c:pt>
                <c:pt idx="5350">
                  <c:v>2.0219999999999998E-2</c:v>
                </c:pt>
                <c:pt idx="5351">
                  <c:v>2.0160000000000001E-2</c:v>
                </c:pt>
                <c:pt idx="5352">
                  <c:v>2.0160000000000001E-2</c:v>
                </c:pt>
                <c:pt idx="5353">
                  <c:v>2.0109999999999999E-2</c:v>
                </c:pt>
                <c:pt idx="5354">
                  <c:v>2.0049999999999998E-2</c:v>
                </c:pt>
                <c:pt idx="5355">
                  <c:v>0.02</c:v>
                </c:pt>
                <c:pt idx="5356">
                  <c:v>0.02</c:v>
                </c:pt>
                <c:pt idx="5357">
                  <c:v>1.9939999999999999E-2</c:v>
                </c:pt>
                <c:pt idx="5358">
                  <c:v>1.9890000000000001E-2</c:v>
                </c:pt>
                <c:pt idx="5359">
                  <c:v>1.983E-2</c:v>
                </c:pt>
                <c:pt idx="5360">
                  <c:v>1.983E-2</c:v>
                </c:pt>
                <c:pt idx="5361">
                  <c:v>1.9779999999999999E-2</c:v>
                </c:pt>
                <c:pt idx="5362">
                  <c:v>1.9730000000000001E-2</c:v>
                </c:pt>
                <c:pt idx="5363">
                  <c:v>1.967E-2</c:v>
                </c:pt>
                <c:pt idx="5364">
                  <c:v>1.9619999999999999E-2</c:v>
                </c:pt>
                <c:pt idx="5365">
                  <c:v>1.9619999999999999E-2</c:v>
                </c:pt>
                <c:pt idx="5366">
                  <c:v>1.9560000000000001E-2</c:v>
                </c:pt>
                <c:pt idx="5367">
                  <c:v>1.951E-2</c:v>
                </c:pt>
                <c:pt idx="5368">
                  <c:v>1.9449999999999999E-2</c:v>
                </c:pt>
                <c:pt idx="5369">
                  <c:v>1.9400000000000001E-2</c:v>
                </c:pt>
                <c:pt idx="5370">
                  <c:v>1.9400000000000001E-2</c:v>
                </c:pt>
                <c:pt idx="5371">
                  <c:v>1.934E-2</c:v>
                </c:pt>
                <c:pt idx="5372">
                  <c:v>1.9290000000000002E-2</c:v>
                </c:pt>
                <c:pt idx="5373">
                  <c:v>1.924E-2</c:v>
                </c:pt>
                <c:pt idx="5374">
                  <c:v>1.924E-2</c:v>
                </c:pt>
                <c:pt idx="5375">
                  <c:v>1.9179999999999999E-2</c:v>
                </c:pt>
                <c:pt idx="5376">
                  <c:v>1.9130000000000001E-2</c:v>
                </c:pt>
                <c:pt idx="5377">
                  <c:v>1.9130000000000001E-2</c:v>
                </c:pt>
                <c:pt idx="5378">
                  <c:v>1.907E-2</c:v>
                </c:pt>
                <c:pt idx="5379">
                  <c:v>1.9019999999999999E-2</c:v>
                </c:pt>
                <c:pt idx="5380">
                  <c:v>1.8960000000000001E-2</c:v>
                </c:pt>
                <c:pt idx="5381">
                  <c:v>1.891E-2</c:v>
                </c:pt>
                <c:pt idx="5382">
                  <c:v>1.8849999999999999E-2</c:v>
                </c:pt>
                <c:pt idx="5383">
                  <c:v>1.8849999999999999E-2</c:v>
                </c:pt>
                <c:pt idx="5384">
                  <c:v>1.8800000000000001E-2</c:v>
                </c:pt>
                <c:pt idx="5385">
                  <c:v>1.8749999999999999E-2</c:v>
                </c:pt>
                <c:pt idx="5386">
                  <c:v>1.8749999999999999E-2</c:v>
                </c:pt>
                <c:pt idx="5387">
                  <c:v>1.8689999999999998E-2</c:v>
                </c:pt>
                <c:pt idx="5388">
                  <c:v>1.864E-2</c:v>
                </c:pt>
                <c:pt idx="5389">
                  <c:v>1.864E-2</c:v>
                </c:pt>
                <c:pt idx="5390">
                  <c:v>1.8579999999999999E-2</c:v>
                </c:pt>
                <c:pt idx="5391">
                  <c:v>1.8530000000000001E-2</c:v>
                </c:pt>
                <c:pt idx="5392">
                  <c:v>1.8530000000000001E-2</c:v>
                </c:pt>
                <c:pt idx="5393">
                  <c:v>1.847E-2</c:v>
                </c:pt>
                <c:pt idx="5394">
                  <c:v>1.8419999999999999E-2</c:v>
                </c:pt>
                <c:pt idx="5395">
                  <c:v>1.8360000000000001E-2</c:v>
                </c:pt>
                <c:pt idx="5396">
                  <c:v>1.8360000000000001E-2</c:v>
                </c:pt>
                <c:pt idx="5397">
                  <c:v>1.831E-2</c:v>
                </c:pt>
                <c:pt idx="5398">
                  <c:v>1.8259999999999998E-2</c:v>
                </c:pt>
                <c:pt idx="5399">
                  <c:v>1.8200000000000001E-2</c:v>
                </c:pt>
                <c:pt idx="5400">
                  <c:v>1.8200000000000001E-2</c:v>
                </c:pt>
                <c:pt idx="5401">
                  <c:v>1.8149999999999999E-2</c:v>
                </c:pt>
                <c:pt idx="5402">
                  <c:v>1.8089999999999998E-2</c:v>
                </c:pt>
                <c:pt idx="5403">
                  <c:v>1.8089999999999998E-2</c:v>
                </c:pt>
                <c:pt idx="5404">
                  <c:v>1.804E-2</c:v>
                </c:pt>
                <c:pt idx="5405">
                  <c:v>1.804E-2</c:v>
                </c:pt>
                <c:pt idx="5406">
                  <c:v>1.7979999999999999E-2</c:v>
                </c:pt>
                <c:pt idx="5407">
                  <c:v>1.7930000000000001E-2</c:v>
                </c:pt>
                <c:pt idx="5408">
                  <c:v>1.7930000000000001E-2</c:v>
                </c:pt>
                <c:pt idx="5409">
                  <c:v>1.787E-2</c:v>
                </c:pt>
                <c:pt idx="5410">
                  <c:v>1.7819999999999999E-2</c:v>
                </c:pt>
                <c:pt idx="5411">
                  <c:v>1.7819999999999999E-2</c:v>
                </c:pt>
                <c:pt idx="5412">
                  <c:v>1.7770000000000001E-2</c:v>
                </c:pt>
                <c:pt idx="5413">
                  <c:v>1.771E-2</c:v>
                </c:pt>
                <c:pt idx="5414">
                  <c:v>1.771E-2</c:v>
                </c:pt>
                <c:pt idx="5415">
                  <c:v>1.7659999999999999E-2</c:v>
                </c:pt>
                <c:pt idx="5416">
                  <c:v>1.7600000000000001E-2</c:v>
                </c:pt>
                <c:pt idx="5417">
                  <c:v>1.7600000000000001E-2</c:v>
                </c:pt>
                <c:pt idx="5418">
                  <c:v>1.755E-2</c:v>
                </c:pt>
                <c:pt idx="5419">
                  <c:v>1.755E-2</c:v>
                </c:pt>
                <c:pt idx="5420">
                  <c:v>1.7489999999999999E-2</c:v>
                </c:pt>
                <c:pt idx="5421">
                  <c:v>1.7489999999999999E-2</c:v>
                </c:pt>
                <c:pt idx="5422">
                  <c:v>1.7440000000000001E-2</c:v>
                </c:pt>
                <c:pt idx="5423">
                  <c:v>1.7440000000000001E-2</c:v>
                </c:pt>
                <c:pt idx="5424">
                  <c:v>1.738E-2</c:v>
                </c:pt>
                <c:pt idx="5425">
                  <c:v>1.7330000000000002E-2</c:v>
                </c:pt>
                <c:pt idx="5426">
                  <c:v>1.7330000000000002E-2</c:v>
                </c:pt>
                <c:pt idx="5427">
                  <c:v>1.728E-2</c:v>
                </c:pt>
                <c:pt idx="5428">
                  <c:v>1.728E-2</c:v>
                </c:pt>
                <c:pt idx="5429">
                  <c:v>1.7219999999999999E-2</c:v>
                </c:pt>
                <c:pt idx="5430">
                  <c:v>1.7170000000000001E-2</c:v>
                </c:pt>
                <c:pt idx="5431">
                  <c:v>1.7170000000000001E-2</c:v>
                </c:pt>
                <c:pt idx="5432">
                  <c:v>1.711E-2</c:v>
                </c:pt>
                <c:pt idx="5433">
                  <c:v>1.711E-2</c:v>
                </c:pt>
                <c:pt idx="5434">
                  <c:v>1.7059999999999999E-2</c:v>
                </c:pt>
                <c:pt idx="5435">
                  <c:v>1.7059999999999999E-2</c:v>
                </c:pt>
                <c:pt idx="5436">
                  <c:v>1.7000000000000001E-2</c:v>
                </c:pt>
                <c:pt idx="5437">
                  <c:v>1.7000000000000001E-2</c:v>
                </c:pt>
                <c:pt idx="5438">
                  <c:v>1.695E-2</c:v>
                </c:pt>
                <c:pt idx="5439">
                  <c:v>1.695E-2</c:v>
                </c:pt>
                <c:pt idx="5440">
                  <c:v>1.6889999999999999E-2</c:v>
                </c:pt>
                <c:pt idx="5441">
                  <c:v>1.6889999999999999E-2</c:v>
                </c:pt>
                <c:pt idx="5442">
                  <c:v>1.6840000000000001E-2</c:v>
                </c:pt>
                <c:pt idx="5443">
                  <c:v>1.6840000000000001E-2</c:v>
                </c:pt>
                <c:pt idx="5444">
                  <c:v>1.6789999999999999E-2</c:v>
                </c:pt>
                <c:pt idx="5445">
                  <c:v>1.6789999999999999E-2</c:v>
                </c:pt>
                <c:pt idx="5446">
                  <c:v>1.6729999999999998E-2</c:v>
                </c:pt>
                <c:pt idx="5447">
                  <c:v>1.668E-2</c:v>
                </c:pt>
                <c:pt idx="5448">
                  <c:v>1.668E-2</c:v>
                </c:pt>
                <c:pt idx="5449">
                  <c:v>1.668E-2</c:v>
                </c:pt>
                <c:pt idx="5450">
                  <c:v>1.6619999999999999E-2</c:v>
                </c:pt>
                <c:pt idx="5451">
                  <c:v>1.6619999999999999E-2</c:v>
                </c:pt>
                <c:pt idx="5452">
                  <c:v>1.6570000000000001E-2</c:v>
                </c:pt>
                <c:pt idx="5453">
                  <c:v>1.6570000000000001E-2</c:v>
                </c:pt>
                <c:pt idx="5454">
                  <c:v>1.651E-2</c:v>
                </c:pt>
                <c:pt idx="5455">
                  <c:v>1.651E-2</c:v>
                </c:pt>
                <c:pt idx="5456">
                  <c:v>1.6459999999999999E-2</c:v>
                </c:pt>
                <c:pt idx="5457">
                  <c:v>1.6459999999999999E-2</c:v>
                </c:pt>
                <c:pt idx="5458">
                  <c:v>1.6400000000000001E-2</c:v>
                </c:pt>
                <c:pt idx="5459">
                  <c:v>1.6400000000000001E-2</c:v>
                </c:pt>
                <c:pt idx="5460">
                  <c:v>1.635E-2</c:v>
                </c:pt>
                <c:pt idx="5461">
                  <c:v>1.635E-2</c:v>
                </c:pt>
                <c:pt idx="5462">
                  <c:v>1.6299999999999999E-2</c:v>
                </c:pt>
                <c:pt idx="5463">
                  <c:v>1.6299999999999999E-2</c:v>
                </c:pt>
                <c:pt idx="5464">
                  <c:v>1.6240000000000001E-2</c:v>
                </c:pt>
                <c:pt idx="5465">
                  <c:v>1.6240000000000001E-2</c:v>
                </c:pt>
                <c:pt idx="5466">
                  <c:v>1.6240000000000001E-2</c:v>
                </c:pt>
                <c:pt idx="5467">
                  <c:v>1.619E-2</c:v>
                </c:pt>
                <c:pt idx="5468">
                  <c:v>1.619E-2</c:v>
                </c:pt>
                <c:pt idx="5469">
                  <c:v>1.6129999999999999E-2</c:v>
                </c:pt>
                <c:pt idx="5470">
                  <c:v>1.6129999999999999E-2</c:v>
                </c:pt>
                <c:pt idx="5471">
                  <c:v>1.6129999999999999E-2</c:v>
                </c:pt>
                <c:pt idx="5472">
                  <c:v>1.6080000000000001E-2</c:v>
                </c:pt>
                <c:pt idx="5473">
                  <c:v>1.6080000000000001E-2</c:v>
                </c:pt>
                <c:pt idx="5474">
                  <c:v>1.602E-2</c:v>
                </c:pt>
                <c:pt idx="5475">
                  <c:v>1.602E-2</c:v>
                </c:pt>
                <c:pt idx="5476">
                  <c:v>1.5970000000000002E-2</c:v>
                </c:pt>
                <c:pt idx="5477">
                  <c:v>1.5970000000000002E-2</c:v>
                </c:pt>
                <c:pt idx="5478">
                  <c:v>1.5910000000000001E-2</c:v>
                </c:pt>
                <c:pt idx="5479">
                  <c:v>1.5910000000000001E-2</c:v>
                </c:pt>
                <c:pt idx="5480">
                  <c:v>1.5859999999999999E-2</c:v>
                </c:pt>
                <c:pt idx="5481">
                  <c:v>1.5859999999999999E-2</c:v>
                </c:pt>
                <c:pt idx="5482">
                  <c:v>1.5859999999999999E-2</c:v>
                </c:pt>
                <c:pt idx="5483">
                  <c:v>1.5810000000000001E-2</c:v>
                </c:pt>
                <c:pt idx="5484">
                  <c:v>1.5810000000000001E-2</c:v>
                </c:pt>
                <c:pt idx="5485">
                  <c:v>1.575E-2</c:v>
                </c:pt>
                <c:pt idx="5486">
                  <c:v>1.575E-2</c:v>
                </c:pt>
                <c:pt idx="5487">
                  <c:v>1.575E-2</c:v>
                </c:pt>
                <c:pt idx="5488">
                  <c:v>1.5699999999999999E-2</c:v>
                </c:pt>
                <c:pt idx="5489">
                  <c:v>1.5699999999999999E-2</c:v>
                </c:pt>
                <c:pt idx="5490">
                  <c:v>1.5640000000000001E-2</c:v>
                </c:pt>
                <c:pt idx="5491">
                  <c:v>1.5640000000000001E-2</c:v>
                </c:pt>
                <c:pt idx="5492">
                  <c:v>1.559E-2</c:v>
                </c:pt>
                <c:pt idx="5493">
                  <c:v>1.559E-2</c:v>
                </c:pt>
                <c:pt idx="5494">
                  <c:v>1.553E-2</c:v>
                </c:pt>
                <c:pt idx="5495">
                  <c:v>1.553E-2</c:v>
                </c:pt>
                <c:pt idx="5496">
                  <c:v>1.553E-2</c:v>
                </c:pt>
                <c:pt idx="5497">
                  <c:v>1.5480000000000001E-2</c:v>
                </c:pt>
                <c:pt idx="5498">
                  <c:v>1.5480000000000001E-2</c:v>
                </c:pt>
                <c:pt idx="5499">
                  <c:v>1.542E-2</c:v>
                </c:pt>
                <c:pt idx="5500">
                  <c:v>1.542E-2</c:v>
                </c:pt>
                <c:pt idx="5501">
                  <c:v>1.542E-2</c:v>
                </c:pt>
                <c:pt idx="5502">
                  <c:v>1.537E-2</c:v>
                </c:pt>
                <c:pt idx="5503">
                  <c:v>1.537E-2</c:v>
                </c:pt>
                <c:pt idx="5504">
                  <c:v>1.537E-2</c:v>
                </c:pt>
                <c:pt idx="5505">
                  <c:v>1.532E-2</c:v>
                </c:pt>
                <c:pt idx="5506">
                  <c:v>1.532E-2</c:v>
                </c:pt>
                <c:pt idx="5507">
                  <c:v>1.5259999999999999E-2</c:v>
                </c:pt>
                <c:pt idx="5508">
                  <c:v>1.5259999999999999E-2</c:v>
                </c:pt>
                <c:pt idx="5509">
                  <c:v>1.521E-2</c:v>
                </c:pt>
                <c:pt idx="5510">
                  <c:v>1.521E-2</c:v>
                </c:pt>
                <c:pt idx="5511">
                  <c:v>1.515E-2</c:v>
                </c:pt>
                <c:pt idx="5512">
                  <c:v>1.515E-2</c:v>
                </c:pt>
                <c:pt idx="5513">
                  <c:v>1.515E-2</c:v>
                </c:pt>
                <c:pt idx="5514">
                  <c:v>1.5100000000000001E-2</c:v>
                </c:pt>
                <c:pt idx="5515">
                  <c:v>1.5100000000000001E-2</c:v>
                </c:pt>
                <c:pt idx="5516">
                  <c:v>1.504E-2</c:v>
                </c:pt>
                <c:pt idx="5517">
                  <c:v>1.504E-2</c:v>
                </c:pt>
                <c:pt idx="5518">
                  <c:v>1.504E-2</c:v>
                </c:pt>
                <c:pt idx="5519">
                  <c:v>1.499E-2</c:v>
                </c:pt>
                <c:pt idx="5520">
                  <c:v>1.499E-2</c:v>
                </c:pt>
                <c:pt idx="5521">
                  <c:v>1.499E-2</c:v>
                </c:pt>
                <c:pt idx="5522">
                  <c:v>1.4930000000000001E-2</c:v>
                </c:pt>
                <c:pt idx="5523">
                  <c:v>1.4930000000000001E-2</c:v>
                </c:pt>
                <c:pt idx="5524">
                  <c:v>1.4880000000000001E-2</c:v>
                </c:pt>
                <c:pt idx="5525">
                  <c:v>1.4880000000000001E-2</c:v>
                </c:pt>
                <c:pt idx="5526">
                  <c:v>1.4829999999999999E-2</c:v>
                </c:pt>
                <c:pt idx="5527">
                  <c:v>1.4829999999999999E-2</c:v>
                </c:pt>
                <c:pt idx="5528">
                  <c:v>1.477E-2</c:v>
                </c:pt>
                <c:pt idx="5529">
                  <c:v>1.477E-2</c:v>
                </c:pt>
                <c:pt idx="5530">
                  <c:v>1.472E-2</c:v>
                </c:pt>
                <c:pt idx="5531">
                  <c:v>1.472E-2</c:v>
                </c:pt>
                <c:pt idx="5532">
                  <c:v>1.472E-2</c:v>
                </c:pt>
                <c:pt idx="5533">
                  <c:v>1.4659999999999999E-2</c:v>
                </c:pt>
                <c:pt idx="5534">
                  <c:v>1.4659999999999999E-2</c:v>
                </c:pt>
                <c:pt idx="5535">
                  <c:v>1.4659999999999999E-2</c:v>
                </c:pt>
                <c:pt idx="5536">
                  <c:v>1.461E-2</c:v>
                </c:pt>
                <c:pt idx="5537">
                  <c:v>1.461E-2</c:v>
                </c:pt>
                <c:pt idx="5538">
                  <c:v>1.455E-2</c:v>
                </c:pt>
                <c:pt idx="5539">
                  <c:v>1.455E-2</c:v>
                </c:pt>
                <c:pt idx="5540">
                  <c:v>1.4500000000000001E-2</c:v>
                </c:pt>
                <c:pt idx="5541">
                  <c:v>1.4500000000000001E-2</c:v>
                </c:pt>
                <c:pt idx="5542">
                  <c:v>1.444E-2</c:v>
                </c:pt>
                <c:pt idx="5543">
                  <c:v>1.444E-2</c:v>
                </c:pt>
                <c:pt idx="5544">
                  <c:v>1.439E-2</c:v>
                </c:pt>
                <c:pt idx="5545">
                  <c:v>1.439E-2</c:v>
                </c:pt>
                <c:pt idx="5546">
                  <c:v>1.434E-2</c:v>
                </c:pt>
                <c:pt idx="5547">
                  <c:v>1.434E-2</c:v>
                </c:pt>
                <c:pt idx="5548">
                  <c:v>1.434E-2</c:v>
                </c:pt>
                <c:pt idx="5549">
                  <c:v>1.4279999999999999E-2</c:v>
                </c:pt>
                <c:pt idx="5550">
                  <c:v>1.4279999999999999E-2</c:v>
                </c:pt>
                <c:pt idx="5551">
                  <c:v>1.423E-2</c:v>
                </c:pt>
                <c:pt idx="5552">
                  <c:v>1.423E-2</c:v>
                </c:pt>
                <c:pt idx="5553">
                  <c:v>1.417E-2</c:v>
                </c:pt>
                <c:pt idx="5554">
                  <c:v>1.417E-2</c:v>
                </c:pt>
                <c:pt idx="5555">
                  <c:v>1.4120000000000001E-2</c:v>
                </c:pt>
                <c:pt idx="5556">
                  <c:v>1.4120000000000001E-2</c:v>
                </c:pt>
                <c:pt idx="5557">
                  <c:v>1.406E-2</c:v>
                </c:pt>
                <c:pt idx="5558">
                  <c:v>1.406E-2</c:v>
                </c:pt>
                <c:pt idx="5559">
                  <c:v>1.401E-2</c:v>
                </c:pt>
                <c:pt idx="5560">
                  <c:v>1.401E-2</c:v>
                </c:pt>
                <c:pt idx="5561">
                  <c:v>1.3950000000000001E-2</c:v>
                </c:pt>
                <c:pt idx="5562">
                  <c:v>1.3950000000000001E-2</c:v>
                </c:pt>
                <c:pt idx="5563">
                  <c:v>1.3899999999999999E-2</c:v>
                </c:pt>
                <c:pt idx="5564">
                  <c:v>1.3899999999999999E-2</c:v>
                </c:pt>
                <c:pt idx="5565">
                  <c:v>1.3849999999999999E-2</c:v>
                </c:pt>
                <c:pt idx="5566">
                  <c:v>1.3849999999999999E-2</c:v>
                </c:pt>
                <c:pt idx="5567">
                  <c:v>1.379E-2</c:v>
                </c:pt>
                <c:pt idx="5568">
                  <c:v>1.379E-2</c:v>
                </c:pt>
                <c:pt idx="5569">
                  <c:v>1.374E-2</c:v>
                </c:pt>
                <c:pt idx="5570">
                  <c:v>1.374E-2</c:v>
                </c:pt>
                <c:pt idx="5571">
                  <c:v>1.3679999999999999E-2</c:v>
                </c:pt>
                <c:pt idx="5572">
                  <c:v>1.363E-2</c:v>
                </c:pt>
                <c:pt idx="5573">
                  <c:v>1.363E-2</c:v>
                </c:pt>
                <c:pt idx="5574">
                  <c:v>1.357E-2</c:v>
                </c:pt>
                <c:pt idx="5575">
                  <c:v>1.357E-2</c:v>
                </c:pt>
                <c:pt idx="5576">
                  <c:v>1.3520000000000001E-2</c:v>
                </c:pt>
                <c:pt idx="5577">
                  <c:v>1.346E-2</c:v>
                </c:pt>
                <c:pt idx="5578">
                  <c:v>1.346E-2</c:v>
                </c:pt>
                <c:pt idx="5579">
                  <c:v>1.341E-2</c:v>
                </c:pt>
                <c:pt idx="5580">
                  <c:v>1.341E-2</c:v>
                </c:pt>
                <c:pt idx="5581">
                  <c:v>1.3350000000000001E-2</c:v>
                </c:pt>
                <c:pt idx="5582">
                  <c:v>1.3350000000000001E-2</c:v>
                </c:pt>
                <c:pt idx="5583">
                  <c:v>1.3299999999999999E-2</c:v>
                </c:pt>
                <c:pt idx="5584">
                  <c:v>1.325E-2</c:v>
                </c:pt>
                <c:pt idx="5585">
                  <c:v>1.325E-2</c:v>
                </c:pt>
                <c:pt idx="5586">
                  <c:v>1.319E-2</c:v>
                </c:pt>
                <c:pt idx="5587">
                  <c:v>1.3140000000000001E-2</c:v>
                </c:pt>
                <c:pt idx="5588">
                  <c:v>1.3140000000000001E-2</c:v>
                </c:pt>
                <c:pt idx="5589">
                  <c:v>1.308E-2</c:v>
                </c:pt>
                <c:pt idx="5590">
                  <c:v>1.303E-2</c:v>
                </c:pt>
                <c:pt idx="5591">
                  <c:v>1.303E-2</c:v>
                </c:pt>
                <c:pt idx="5592">
                  <c:v>1.2970000000000001E-2</c:v>
                </c:pt>
                <c:pt idx="5593">
                  <c:v>1.2919999999999999E-2</c:v>
                </c:pt>
                <c:pt idx="5594">
                  <c:v>1.2919999999999999E-2</c:v>
                </c:pt>
                <c:pt idx="5595">
                  <c:v>1.286E-2</c:v>
                </c:pt>
                <c:pt idx="5596">
                  <c:v>1.281E-2</c:v>
                </c:pt>
                <c:pt idx="5597">
                  <c:v>1.281E-2</c:v>
                </c:pt>
                <c:pt idx="5598">
                  <c:v>1.2760000000000001E-2</c:v>
                </c:pt>
                <c:pt idx="5599">
                  <c:v>1.2699999999999999E-2</c:v>
                </c:pt>
                <c:pt idx="5600">
                  <c:v>1.2699999999999999E-2</c:v>
                </c:pt>
                <c:pt idx="5601">
                  <c:v>1.265E-2</c:v>
                </c:pt>
                <c:pt idx="5602">
                  <c:v>1.259E-2</c:v>
                </c:pt>
                <c:pt idx="5603">
                  <c:v>1.2540000000000001E-2</c:v>
                </c:pt>
                <c:pt idx="5604">
                  <c:v>1.2540000000000001E-2</c:v>
                </c:pt>
                <c:pt idx="5605">
                  <c:v>1.248E-2</c:v>
                </c:pt>
                <c:pt idx="5606">
                  <c:v>1.243E-2</c:v>
                </c:pt>
                <c:pt idx="5607">
                  <c:v>1.2370000000000001E-2</c:v>
                </c:pt>
                <c:pt idx="5608">
                  <c:v>1.2370000000000001E-2</c:v>
                </c:pt>
                <c:pt idx="5609">
                  <c:v>1.2319999999999999E-2</c:v>
                </c:pt>
                <c:pt idx="5610">
                  <c:v>1.227E-2</c:v>
                </c:pt>
                <c:pt idx="5611">
                  <c:v>1.221E-2</c:v>
                </c:pt>
                <c:pt idx="5612">
                  <c:v>1.221E-2</c:v>
                </c:pt>
                <c:pt idx="5613">
                  <c:v>1.2160000000000001E-2</c:v>
                </c:pt>
                <c:pt idx="5614">
                  <c:v>1.21E-2</c:v>
                </c:pt>
                <c:pt idx="5615">
                  <c:v>1.205E-2</c:v>
                </c:pt>
                <c:pt idx="5616">
                  <c:v>1.205E-2</c:v>
                </c:pt>
                <c:pt idx="5617">
                  <c:v>1.1990000000000001E-2</c:v>
                </c:pt>
                <c:pt idx="5618">
                  <c:v>1.1939999999999999E-2</c:v>
                </c:pt>
                <c:pt idx="5619">
                  <c:v>1.188E-2</c:v>
                </c:pt>
                <c:pt idx="5620">
                  <c:v>1.183E-2</c:v>
                </c:pt>
                <c:pt idx="5621">
                  <c:v>1.1780000000000001E-2</c:v>
                </c:pt>
                <c:pt idx="5622">
                  <c:v>1.1780000000000001E-2</c:v>
                </c:pt>
                <c:pt idx="5623">
                  <c:v>1.172E-2</c:v>
                </c:pt>
                <c:pt idx="5624">
                  <c:v>1.167E-2</c:v>
                </c:pt>
                <c:pt idx="5625">
                  <c:v>1.1610000000000001E-2</c:v>
                </c:pt>
                <c:pt idx="5626">
                  <c:v>1.1560000000000001E-2</c:v>
                </c:pt>
                <c:pt idx="5627">
                  <c:v>1.1560000000000001E-2</c:v>
                </c:pt>
                <c:pt idx="5628">
                  <c:v>1.15E-2</c:v>
                </c:pt>
                <c:pt idx="5629">
                  <c:v>1.145E-2</c:v>
                </c:pt>
                <c:pt idx="5630">
                  <c:v>1.1390000000000001E-2</c:v>
                </c:pt>
                <c:pt idx="5631">
                  <c:v>1.1390000000000001E-2</c:v>
                </c:pt>
                <c:pt idx="5632">
                  <c:v>1.1339999999999999E-2</c:v>
                </c:pt>
                <c:pt idx="5633">
                  <c:v>1.129E-2</c:v>
                </c:pt>
                <c:pt idx="5634">
                  <c:v>1.123E-2</c:v>
                </c:pt>
                <c:pt idx="5635">
                  <c:v>1.1180000000000001E-2</c:v>
                </c:pt>
                <c:pt idx="5636">
                  <c:v>1.112E-2</c:v>
                </c:pt>
                <c:pt idx="5637">
                  <c:v>1.107E-2</c:v>
                </c:pt>
                <c:pt idx="5638">
                  <c:v>1.1010000000000001E-2</c:v>
                </c:pt>
                <c:pt idx="5639">
                  <c:v>1.1010000000000001E-2</c:v>
                </c:pt>
                <c:pt idx="5640">
                  <c:v>1.0959999999999999E-2</c:v>
                </c:pt>
                <c:pt idx="5641">
                  <c:v>1.09E-2</c:v>
                </c:pt>
                <c:pt idx="5642">
                  <c:v>1.085E-2</c:v>
                </c:pt>
                <c:pt idx="5643">
                  <c:v>1.0800000000000001E-2</c:v>
                </c:pt>
                <c:pt idx="5644">
                  <c:v>1.0800000000000001E-2</c:v>
                </c:pt>
                <c:pt idx="5645">
                  <c:v>1.074E-2</c:v>
                </c:pt>
                <c:pt idx="5646">
                  <c:v>1.069E-2</c:v>
                </c:pt>
                <c:pt idx="5647">
                  <c:v>1.0630000000000001E-2</c:v>
                </c:pt>
                <c:pt idx="5648">
                  <c:v>1.0630000000000001E-2</c:v>
                </c:pt>
                <c:pt idx="5649">
                  <c:v>1.0580000000000001E-2</c:v>
                </c:pt>
                <c:pt idx="5650">
                  <c:v>1.052E-2</c:v>
                </c:pt>
                <c:pt idx="5651">
                  <c:v>1.047E-2</c:v>
                </c:pt>
                <c:pt idx="5652">
                  <c:v>1.0410000000000001E-2</c:v>
                </c:pt>
                <c:pt idx="5653">
                  <c:v>1.0359999999999999E-2</c:v>
                </c:pt>
                <c:pt idx="5654">
                  <c:v>1.031E-2</c:v>
                </c:pt>
                <c:pt idx="5655">
                  <c:v>1.031E-2</c:v>
                </c:pt>
                <c:pt idx="5656">
                  <c:v>1.025E-2</c:v>
                </c:pt>
                <c:pt idx="5657">
                  <c:v>1.0200000000000001E-2</c:v>
                </c:pt>
                <c:pt idx="5658">
                  <c:v>1.014E-2</c:v>
                </c:pt>
                <c:pt idx="5659">
                  <c:v>1.014E-2</c:v>
                </c:pt>
                <c:pt idx="5660">
                  <c:v>1.009E-2</c:v>
                </c:pt>
                <c:pt idx="5661">
                  <c:v>1.0030000000000001E-2</c:v>
                </c:pt>
                <c:pt idx="5662">
                  <c:v>9.9799999999999993E-3</c:v>
                </c:pt>
                <c:pt idx="5663">
                  <c:v>9.9799999999999993E-3</c:v>
                </c:pt>
                <c:pt idx="5664">
                  <c:v>9.92E-3</c:v>
                </c:pt>
                <c:pt idx="5665">
                  <c:v>9.8700000000000003E-3</c:v>
                </c:pt>
                <c:pt idx="5666">
                  <c:v>9.8200000000000006E-3</c:v>
                </c:pt>
                <c:pt idx="5667">
                  <c:v>9.8200000000000006E-3</c:v>
                </c:pt>
                <c:pt idx="5668">
                  <c:v>9.7599999999999996E-3</c:v>
                </c:pt>
                <c:pt idx="5669">
                  <c:v>9.7099999999999999E-3</c:v>
                </c:pt>
                <c:pt idx="5670">
                  <c:v>9.6500000000000006E-3</c:v>
                </c:pt>
                <c:pt idx="5671">
                  <c:v>9.6500000000000006E-3</c:v>
                </c:pt>
                <c:pt idx="5672">
                  <c:v>9.5999999999999992E-3</c:v>
                </c:pt>
                <c:pt idx="5673">
                  <c:v>9.5399999999999999E-3</c:v>
                </c:pt>
                <c:pt idx="5674">
                  <c:v>9.5399999999999999E-3</c:v>
                </c:pt>
                <c:pt idx="5675">
                  <c:v>9.4900000000000002E-3</c:v>
                </c:pt>
                <c:pt idx="5676">
                  <c:v>9.4299999999999991E-3</c:v>
                </c:pt>
                <c:pt idx="5677">
                  <c:v>9.4299999999999991E-3</c:v>
                </c:pt>
                <c:pt idx="5678">
                  <c:v>9.3799999999999994E-3</c:v>
                </c:pt>
                <c:pt idx="5679">
                  <c:v>9.3299999999999998E-3</c:v>
                </c:pt>
                <c:pt idx="5680">
                  <c:v>9.3299999999999998E-3</c:v>
                </c:pt>
                <c:pt idx="5681">
                  <c:v>9.2700000000000005E-3</c:v>
                </c:pt>
                <c:pt idx="5682">
                  <c:v>9.2200000000000008E-3</c:v>
                </c:pt>
                <c:pt idx="5683">
                  <c:v>9.2200000000000008E-3</c:v>
                </c:pt>
                <c:pt idx="5684">
                  <c:v>9.1599999999999997E-3</c:v>
                </c:pt>
                <c:pt idx="5685">
                  <c:v>9.11E-3</c:v>
                </c:pt>
                <c:pt idx="5686">
                  <c:v>9.11E-3</c:v>
                </c:pt>
                <c:pt idx="5687">
                  <c:v>9.0500000000000008E-3</c:v>
                </c:pt>
                <c:pt idx="5688">
                  <c:v>9.0500000000000008E-3</c:v>
                </c:pt>
                <c:pt idx="5689">
                  <c:v>8.9999999999999993E-3</c:v>
                </c:pt>
                <c:pt idx="5690">
                  <c:v>8.9999999999999993E-3</c:v>
                </c:pt>
                <c:pt idx="5691">
                  <c:v>8.94E-3</c:v>
                </c:pt>
                <c:pt idx="5692">
                  <c:v>8.8900000000000003E-3</c:v>
                </c:pt>
                <c:pt idx="5693">
                  <c:v>8.8900000000000003E-3</c:v>
                </c:pt>
                <c:pt idx="5694">
                  <c:v>8.8400000000000006E-3</c:v>
                </c:pt>
                <c:pt idx="5695">
                  <c:v>8.8400000000000006E-3</c:v>
                </c:pt>
                <c:pt idx="5696">
                  <c:v>8.7799999999999996E-3</c:v>
                </c:pt>
                <c:pt idx="5697">
                  <c:v>8.7799999999999996E-3</c:v>
                </c:pt>
                <c:pt idx="5698">
                  <c:v>8.7299999999999999E-3</c:v>
                </c:pt>
                <c:pt idx="5699">
                  <c:v>8.7299999999999999E-3</c:v>
                </c:pt>
                <c:pt idx="5700">
                  <c:v>8.6700000000000006E-3</c:v>
                </c:pt>
                <c:pt idx="5701">
                  <c:v>8.6700000000000006E-3</c:v>
                </c:pt>
                <c:pt idx="5702">
                  <c:v>8.6199999999999992E-3</c:v>
                </c:pt>
                <c:pt idx="5703">
                  <c:v>8.6199999999999992E-3</c:v>
                </c:pt>
                <c:pt idx="5704">
                  <c:v>8.5599999999999999E-3</c:v>
                </c:pt>
                <c:pt idx="5705">
                  <c:v>8.5599999999999999E-3</c:v>
                </c:pt>
                <c:pt idx="5706">
                  <c:v>8.5599999999999999E-3</c:v>
                </c:pt>
                <c:pt idx="5707">
                  <c:v>8.5100000000000002E-3</c:v>
                </c:pt>
                <c:pt idx="5708">
                  <c:v>8.5100000000000002E-3</c:v>
                </c:pt>
                <c:pt idx="5709">
                  <c:v>8.4499999999999992E-3</c:v>
                </c:pt>
                <c:pt idx="5710">
                  <c:v>8.4499999999999992E-3</c:v>
                </c:pt>
                <c:pt idx="5711">
                  <c:v>8.4499999999999992E-3</c:v>
                </c:pt>
                <c:pt idx="5712">
                  <c:v>8.3999999999999995E-3</c:v>
                </c:pt>
                <c:pt idx="5713">
                  <c:v>8.3999999999999995E-3</c:v>
                </c:pt>
                <c:pt idx="5714">
                  <c:v>8.3499999999999998E-3</c:v>
                </c:pt>
                <c:pt idx="5715">
                  <c:v>8.3499999999999998E-3</c:v>
                </c:pt>
                <c:pt idx="5716">
                  <c:v>8.3499999999999998E-3</c:v>
                </c:pt>
                <c:pt idx="5717">
                  <c:v>8.2900000000000005E-3</c:v>
                </c:pt>
                <c:pt idx="5718">
                  <c:v>8.2900000000000005E-3</c:v>
                </c:pt>
                <c:pt idx="5719">
                  <c:v>8.2400000000000008E-3</c:v>
                </c:pt>
                <c:pt idx="5720">
                  <c:v>8.2400000000000008E-3</c:v>
                </c:pt>
                <c:pt idx="5721">
                  <c:v>8.2400000000000008E-3</c:v>
                </c:pt>
                <c:pt idx="5722">
                  <c:v>8.1799999999999998E-3</c:v>
                </c:pt>
                <c:pt idx="5723">
                  <c:v>8.1799999999999998E-3</c:v>
                </c:pt>
                <c:pt idx="5724">
                  <c:v>8.1799999999999998E-3</c:v>
                </c:pt>
                <c:pt idx="5725">
                  <c:v>8.1300000000000001E-3</c:v>
                </c:pt>
                <c:pt idx="5726">
                  <c:v>8.1300000000000001E-3</c:v>
                </c:pt>
                <c:pt idx="5727">
                  <c:v>8.1300000000000001E-3</c:v>
                </c:pt>
                <c:pt idx="5728">
                  <c:v>8.1300000000000001E-3</c:v>
                </c:pt>
                <c:pt idx="5729">
                  <c:v>8.0700000000000008E-3</c:v>
                </c:pt>
                <c:pt idx="5730">
                  <c:v>8.0700000000000008E-3</c:v>
                </c:pt>
                <c:pt idx="5731">
                  <c:v>8.0700000000000008E-3</c:v>
                </c:pt>
                <c:pt idx="5732">
                  <c:v>8.0199999999999994E-3</c:v>
                </c:pt>
                <c:pt idx="5733">
                  <c:v>8.0199999999999994E-3</c:v>
                </c:pt>
                <c:pt idx="5734">
                  <c:v>7.9600000000000001E-3</c:v>
                </c:pt>
                <c:pt idx="5735">
                  <c:v>7.9600000000000001E-3</c:v>
                </c:pt>
                <c:pt idx="5736">
                  <c:v>7.9600000000000001E-3</c:v>
                </c:pt>
                <c:pt idx="5737">
                  <c:v>7.9100000000000004E-3</c:v>
                </c:pt>
                <c:pt idx="5738">
                  <c:v>7.9100000000000004E-3</c:v>
                </c:pt>
                <c:pt idx="5739">
                  <c:v>7.9100000000000004E-3</c:v>
                </c:pt>
                <c:pt idx="5740">
                  <c:v>7.9100000000000004E-3</c:v>
                </c:pt>
                <c:pt idx="5741">
                  <c:v>7.8600000000000007E-3</c:v>
                </c:pt>
                <c:pt idx="5742">
                  <c:v>7.8600000000000007E-3</c:v>
                </c:pt>
                <c:pt idx="5743">
                  <c:v>7.8600000000000007E-3</c:v>
                </c:pt>
                <c:pt idx="5744">
                  <c:v>7.8600000000000007E-3</c:v>
                </c:pt>
                <c:pt idx="5745">
                  <c:v>7.7999999999999996E-3</c:v>
                </c:pt>
                <c:pt idx="5746">
                  <c:v>7.7999999999999996E-3</c:v>
                </c:pt>
                <c:pt idx="5747">
                  <c:v>7.7999999999999996E-3</c:v>
                </c:pt>
                <c:pt idx="5748">
                  <c:v>7.7499999999999999E-3</c:v>
                </c:pt>
                <c:pt idx="5749">
                  <c:v>7.7499999999999999E-3</c:v>
                </c:pt>
                <c:pt idx="5750">
                  <c:v>7.6899999999999998E-3</c:v>
                </c:pt>
                <c:pt idx="5751">
                  <c:v>7.6899999999999998E-3</c:v>
                </c:pt>
                <c:pt idx="5752">
                  <c:v>7.6899999999999998E-3</c:v>
                </c:pt>
                <c:pt idx="5753">
                  <c:v>7.6400000000000001E-3</c:v>
                </c:pt>
                <c:pt idx="5754">
                  <c:v>7.6400000000000001E-3</c:v>
                </c:pt>
                <c:pt idx="5755">
                  <c:v>7.6400000000000001E-3</c:v>
                </c:pt>
                <c:pt idx="5756">
                  <c:v>7.6400000000000001E-3</c:v>
                </c:pt>
                <c:pt idx="5757">
                  <c:v>7.5799999999999999E-3</c:v>
                </c:pt>
                <c:pt idx="5758">
                  <c:v>7.5799999999999999E-3</c:v>
                </c:pt>
                <c:pt idx="5759">
                  <c:v>7.5799999999999999E-3</c:v>
                </c:pt>
                <c:pt idx="5760">
                  <c:v>7.5300000000000002E-3</c:v>
                </c:pt>
                <c:pt idx="5761">
                  <c:v>7.5300000000000002E-3</c:v>
                </c:pt>
                <c:pt idx="5762">
                  <c:v>7.5300000000000002E-3</c:v>
                </c:pt>
                <c:pt idx="5763">
                  <c:v>7.4700000000000001E-3</c:v>
                </c:pt>
                <c:pt idx="5764">
                  <c:v>7.4700000000000001E-3</c:v>
                </c:pt>
                <c:pt idx="5765">
                  <c:v>7.4200000000000004E-3</c:v>
                </c:pt>
                <c:pt idx="5766">
                  <c:v>7.4200000000000004E-3</c:v>
                </c:pt>
                <c:pt idx="5767">
                  <c:v>7.3699999999999998E-3</c:v>
                </c:pt>
                <c:pt idx="5768">
                  <c:v>7.3699999999999998E-3</c:v>
                </c:pt>
                <c:pt idx="5769">
                  <c:v>7.3699999999999998E-3</c:v>
                </c:pt>
                <c:pt idx="5770">
                  <c:v>7.3099999999999997E-3</c:v>
                </c:pt>
                <c:pt idx="5771">
                  <c:v>7.3099999999999997E-3</c:v>
                </c:pt>
                <c:pt idx="5772">
                  <c:v>7.3099999999999997E-3</c:v>
                </c:pt>
                <c:pt idx="5773">
                  <c:v>7.26E-3</c:v>
                </c:pt>
                <c:pt idx="5774">
                  <c:v>7.26E-3</c:v>
                </c:pt>
                <c:pt idx="5775">
                  <c:v>7.1999999999999998E-3</c:v>
                </c:pt>
                <c:pt idx="5776">
                  <c:v>7.1999999999999998E-3</c:v>
                </c:pt>
                <c:pt idx="5777">
                  <c:v>7.1999999999999998E-3</c:v>
                </c:pt>
                <c:pt idx="5778">
                  <c:v>7.1500000000000001E-3</c:v>
                </c:pt>
                <c:pt idx="5779">
                  <c:v>7.1500000000000001E-3</c:v>
                </c:pt>
                <c:pt idx="5780">
                  <c:v>7.0899999999999999E-3</c:v>
                </c:pt>
                <c:pt idx="5781">
                  <c:v>7.0400000000000003E-3</c:v>
                </c:pt>
                <c:pt idx="5782">
                  <c:v>7.0400000000000003E-3</c:v>
                </c:pt>
                <c:pt idx="5783">
                  <c:v>6.9800000000000001E-3</c:v>
                </c:pt>
                <c:pt idx="5784">
                  <c:v>6.9800000000000001E-3</c:v>
                </c:pt>
                <c:pt idx="5785">
                  <c:v>6.9300000000000004E-3</c:v>
                </c:pt>
                <c:pt idx="5786">
                  <c:v>6.9300000000000004E-3</c:v>
                </c:pt>
                <c:pt idx="5787">
                  <c:v>6.8700000000000002E-3</c:v>
                </c:pt>
                <c:pt idx="5788">
                  <c:v>6.8700000000000002E-3</c:v>
                </c:pt>
                <c:pt idx="5789">
                  <c:v>6.8199999999999997E-3</c:v>
                </c:pt>
                <c:pt idx="5790">
                  <c:v>6.8199999999999997E-3</c:v>
                </c:pt>
                <c:pt idx="5791">
                  <c:v>6.77E-3</c:v>
                </c:pt>
                <c:pt idx="5792">
                  <c:v>6.77E-3</c:v>
                </c:pt>
                <c:pt idx="5793">
                  <c:v>6.7099999999999998E-3</c:v>
                </c:pt>
                <c:pt idx="5794">
                  <c:v>6.7099999999999998E-3</c:v>
                </c:pt>
                <c:pt idx="5795">
                  <c:v>6.6600000000000001E-3</c:v>
                </c:pt>
                <c:pt idx="5796">
                  <c:v>6.6E-3</c:v>
                </c:pt>
                <c:pt idx="5797">
                  <c:v>6.6E-3</c:v>
                </c:pt>
                <c:pt idx="5798">
                  <c:v>6.5500000000000003E-3</c:v>
                </c:pt>
                <c:pt idx="5799">
                  <c:v>6.4900000000000001E-3</c:v>
                </c:pt>
                <c:pt idx="5800">
                  <c:v>6.4900000000000001E-3</c:v>
                </c:pt>
                <c:pt idx="5801">
                  <c:v>6.4400000000000004E-3</c:v>
                </c:pt>
                <c:pt idx="5802">
                  <c:v>6.4400000000000004E-3</c:v>
                </c:pt>
                <c:pt idx="5803">
                  <c:v>6.3800000000000003E-3</c:v>
                </c:pt>
                <c:pt idx="5804">
                  <c:v>6.3299999999999997E-3</c:v>
                </c:pt>
                <c:pt idx="5805">
                  <c:v>6.3299999999999997E-3</c:v>
                </c:pt>
                <c:pt idx="5806">
                  <c:v>6.28E-3</c:v>
                </c:pt>
                <c:pt idx="5807">
                  <c:v>6.2199999999999998E-3</c:v>
                </c:pt>
                <c:pt idx="5808">
                  <c:v>6.2199999999999998E-3</c:v>
                </c:pt>
                <c:pt idx="5809">
                  <c:v>6.1700000000000001E-3</c:v>
                </c:pt>
                <c:pt idx="5810">
                  <c:v>6.11E-3</c:v>
                </c:pt>
                <c:pt idx="5811">
                  <c:v>6.11E-3</c:v>
                </c:pt>
                <c:pt idx="5812">
                  <c:v>6.0600000000000003E-3</c:v>
                </c:pt>
                <c:pt idx="5813">
                  <c:v>6.0000000000000001E-3</c:v>
                </c:pt>
                <c:pt idx="5814">
                  <c:v>5.9500000000000004E-3</c:v>
                </c:pt>
                <c:pt idx="5815">
                  <c:v>5.9500000000000004E-3</c:v>
                </c:pt>
                <c:pt idx="5816">
                  <c:v>5.8900000000000003E-3</c:v>
                </c:pt>
                <c:pt idx="5817">
                  <c:v>5.8399999999999997E-3</c:v>
                </c:pt>
                <c:pt idx="5818">
                  <c:v>5.8399999999999997E-3</c:v>
                </c:pt>
                <c:pt idx="5819">
                  <c:v>5.79E-3</c:v>
                </c:pt>
                <c:pt idx="5820">
                  <c:v>5.7299999999999999E-3</c:v>
                </c:pt>
                <c:pt idx="5821">
                  <c:v>5.7299999999999999E-3</c:v>
                </c:pt>
                <c:pt idx="5822">
                  <c:v>5.6800000000000002E-3</c:v>
                </c:pt>
                <c:pt idx="5823">
                  <c:v>5.62E-3</c:v>
                </c:pt>
                <c:pt idx="5824">
                  <c:v>5.5700000000000003E-3</c:v>
                </c:pt>
                <c:pt idx="5825">
                  <c:v>5.5700000000000003E-3</c:v>
                </c:pt>
                <c:pt idx="5826">
                  <c:v>5.5100000000000001E-3</c:v>
                </c:pt>
                <c:pt idx="5827">
                  <c:v>5.4599999999999996E-3</c:v>
                </c:pt>
                <c:pt idx="5828">
                  <c:v>5.4000000000000003E-3</c:v>
                </c:pt>
                <c:pt idx="5829">
                  <c:v>5.4000000000000003E-3</c:v>
                </c:pt>
                <c:pt idx="5830">
                  <c:v>5.3499999999999997E-3</c:v>
                </c:pt>
                <c:pt idx="5831">
                  <c:v>5.3E-3</c:v>
                </c:pt>
                <c:pt idx="5832">
                  <c:v>5.2399999999999999E-3</c:v>
                </c:pt>
                <c:pt idx="5833">
                  <c:v>5.1900000000000002E-3</c:v>
                </c:pt>
                <c:pt idx="5834">
                  <c:v>5.1900000000000002E-3</c:v>
                </c:pt>
                <c:pt idx="5835">
                  <c:v>5.13E-3</c:v>
                </c:pt>
                <c:pt idx="5836">
                  <c:v>5.0800000000000003E-3</c:v>
                </c:pt>
                <c:pt idx="5837">
                  <c:v>5.0800000000000003E-3</c:v>
                </c:pt>
                <c:pt idx="5838">
                  <c:v>5.0200000000000002E-3</c:v>
                </c:pt>
                <c:pt idx="5839">
                  <c:v>4.9699999999999996E-3</c:v>
                </c:pt>
                <c:pt idx="5840">
                  <c:v>4.9100000000000003E-3</c:v>
                </c:pt>
                <c:pt idx="5841">
                  <c:v>4.9100000000000003E-3</c:v>
                </c:pt>
                <c:pt idx="5842">
                  <c:v>4.8599999999999997E-3</c:v>
                </c:pt>
                <c:pt idx="5843">
                  <c:v>4.81E-3</c:v>
                </c:pt>
                <c:pt idx="5844">
                  <c:v>4.7499999999999999E-3</c:v>
                </c:pt>
                <c:pt idx="5845">
                  <c:v>4.7499999999999999E-3</c:v>
                </c:pt>
                <c:pt idx="5846">
                  <c:v>4.7000000000000002E-3</c:v>
                </c:pt>
                <c:pt idx="5847">
                  <c:v>4.64E-3</c:v>
                </c:pt>
                <c:pt idx="5848">
                  <c:v>4.5900000000000003E-3</c:v>
                </c:pt>
                <c:pt idx="5849">
                  <c:v>4.5900000000000003E-3</c:v>
                </c:pt>
                <c:pt idx="5850">
                  <c:v>4.5300000000000002E-3</c:v>
                </c:pt>
                <c:pt idx="5851">
                  <c:v>4.4799999999999996E-3</c:v>
                </c:pt>
                <c:pt idx="5852">
                  <c:v>4.4200000000000003E-3</c:v>
                </c:pt>
                <c:pt idx="5853">
                  <c:v>4.4200000000000003E-3</c:v>
                </c:pt>
                <c:pt idx="5854">
                  <c:v>4.3699999999999998E-3</c:v>
                </c:pt>
                <c:pt idx="5855">
                  <c:v>4.3200000000000001E-3</c:v>
                </c:pt>
                <c:pt idx="5856">
                  <c:v>4.3200000000000001E-3</c:v>
                </c:pt>
                <c:pt idx="5857">
                  <c:v>4.2599999999999999E-3</c:v>
                </c:pt>
                <c:pt idx="5858">
                  <c:v>4.2100000000000002E-3</c:v>
                </c:pt>
                <c:pt idx="5859">
                  <c:v>4.2100000000000002E-3</c:v>
                </c:pt>
                <c:pt idx="5860">
                  <c:v>4.15E-3</c:v>
                </c:pt>
                <c:pt idx="5861">
                  <c:v>4.1000000000000003E-3</c:v>
                </c:pt>
                <c:pt idx="5862">
                  <c:v>4.0400000000000002E-3</c:v>
                </c:pt>
                <c:pt idx="5863">
                  <c:v>4.0400000000000002E-3</c:v>
                </c:pt>
                <c:pt idx="5864">
                  <c:v>3.9899999999999996E-3</c:v>
                </c:pt>
                <c:pt idx="5865">
                  <c:v>3.9300000000000003E-3</c:v>
                </c:pt>
                <c:pt idx="5866">
                  <c:v>3.9300000000000003E-3</c:v>
                </c:pt>
                <c:pt idx="5867">
                  <c:v>3.8800000000000002E-3</c:v>
                </c:pt>
                <c:pt idx="5868">
                  <c:v>3.8800000000000002E-3</c:v>
                </c:pt>
                <c:pt idx="5869">
                  <c:v>3.8300000000000001E-3</c:v>
                </c:pt>
                <c:pt idx="5870">
                  <c:v>3.7699999999999999E-3</c:v>
                </c:pt>
                <c:pt idx="5871">
                  <c:v>3.7699999999999999E-3</c:v>
                </c:pt>
                <c:pt idx="5872">
                  <c:v>3.7200000000000002E-3</c:v>
                </c:pt>
                <c:pt idx="5873">
                  <c:v>3.7200000000000002E-3</c:v>
                </c:pt>
                <c:pt idx="5874">
                  <c:v>3.6600000000000001E-3</c:v>
                </c:pt>
                <c:pt idx="5875">
                  <c:v>3.6099999999999999E-3</c:v>
                </c:pt>
                <c:pt idx="5876">
                  <c:v>3.6099999999999999E-3</c:v>
                </c:pt>
                <c:pt idx="5877">
                  <c:v>3.5500000000000002E-3</c:v>
                </c:pt>
                <c:pt idx="5878">
                  <c:v>3.5000000000000001E-3</c:v>
                </c:pt>
                <c:pt idx="5879">
                  <c:v>3.5000000000000001E-3</c:v>
                </c:pt>
                <c:pt idx="5880">
                  <c:v>3.4399999999999999E-3</c:v>
                </c:pt>
                <c:pt idx="5881">
                  <c:v>3.4399999999999999E-3</c:v>
                </c:pt>
                <c:pt idx="5882">
                  <c:v>3.3899999999999998E-3</c:v>
                </c:pt>
                <c:pt idx="5883">
                  <c:v>3.3899999999999998E-3</c:v>
                </c:pt>
                <c:pt idx="5884">
                  <c:v>3.3400000000000001E-3</c:v>
                </c:pt>
                <c:pt idx="5885">
                  <c:v>3.3400000000000001E-3</c:v>
                </c:pt>
                <c:pt idx="5886">
                  <c:v>3.2799999999999999E-3</c:v>
                </c:pt>
                <c:pt idx="5887">
                  <c:v>3.2799999999999999E-3</c:v>
                </c:pt>
                <c:pt idx="5888">
                  <c:v>3.2299999999999998E-3</c:v>
                </c:pt>
                <c:pt idx="5889">
                  <c:v>3.2299999999999998E-3</c:v>
                </c:pt>
                <c:pt idx="5890">
                  <c:v>3.1700000000000001E-3</c:v>
                </c:pt>
                <c:pt idx="5891">
                  <c:v>3.1700000000000001E-3</c:v>
                </c:pt>
                <c:pt idx="5892">
                  <c:v>3.1199999999999999E-3</c:v>
                </c:pt>
                <c:pt idx="5893">
                  <c:v>3.1199999999999999E-3</c:v>
                </c:pt>
                <c:pt idx="5894">
                  <c:v>3.0599999999999998E-3</c:v>
                </c:pt>
                <c:pt idx="5895">
                  <c:v>3.0599999999999998E-3</c:v>
                </c:pt>
                <c:pt idx="5896">
                  <c:v>3.0100000000000001E-3</c:v>
                </c:pt>
                <c:pt idx="5897">
                  <c:v>3.0100000000000001E-3</c:v>
                </c:pt>
                <c:pt idx="5898">
                  <c:v>2.9499999999999999E-3</c:v>
                </c:pt>
                <c:pt idx="5899">
                  <c:v>2.9499999999999999E-3</c:v>
                </c:pt>
                <c:pt idx="5900">
                  <c:v>2.9499999999999999E-3</c:v>
                </c:pt>
                <c:pt idx="5901">
                  <c:v>2.8999999999999998E-3</c:v>
                </c:pt>
                <c:pt idx="5902">
                  <c:v>2.8999999999999998E-3</c:v>
                </c:pt>
                <c:pt idx="5903">
                  <c:v>2.8500000000000001E-3</c:v>
                </c:pt>
                <c:pt idx="5904">
                  <c:v>2.8500000000000001E-3</c:v>
                </c:pt>
                <c:pt idx="5905">
                  <c:v>2.8500000000000001E-3</c:v>
                </c:pt>
                <c:pt idx="5906">
                  <c:v>2.7899999999999999E-3</c:v>
                </c:pt>
                <c:pt idx="5907">
                  <c:v>2.7899999999999999E-3</c:v>
                </c:pt>
                <c:pt idx="5908">
                  <c:v>2.7399999999999998E-3</c:v>
                </c:pt>
                <c:pt idx="5909">
                  <c:v>2.7399999999999998E-3</c:v>
                </c:pt>
                <c:pt idx="5910">
                  <c:v>2.7399999999999998E-3</c:v>
                </c:pt>
                <c:pt idx="5911">
                  <c:v>2.6800000000000001E-3</c:v>
                </c:pt>
                <c:pt idx="5912">
                  <c:v>2.6800000000000001E-3</c:v>
                </c:pt>
                <c:pt idx="5913">
                  <c:v>2.63E-3</c:v>
                </c:pt>
                <c:pt idx="5914">
                  <c:v>2.63E-3</c:v>
                </c:pt>
                <c:pt idx="5915">
                  <c:v>2.63E-3</c:v>
                </c:pt>
                <c:pt idx="5916">
                  <c:v>2.63E-3</c:v>
                </c:pt>
                <c:pt idx="5917">
                  <c:v>2.5699999999999998E-3</c:v>
                </c:pt>
                <c:pt idx="5918">
                  <c:v>2.5699999999999998E-3</c:v>
                </c:pt>
                <c:pt idx="5919">
                  <c:v>2.5699999999999998E-3</c:v>
                </c:pt>
                <c:pt idx="5920">
                  <c:v>2.5200000000000001E-3</c:v>
                </c:pt>
                <c:pt idx="5921">
                  <c:v>2.5200000000000001E-3</c:v>
                </c:pt>
                <c:pt idx="5922">
                  <c:v>2.5200000000000001E-3</c:v>
                </c:pt>
                <c:pt idx="5923">
                  <c:v>2.4599999999999999E-3</c:v>
                </c:pt>
                <c:pt idx="5924">
                  <c:v>2.4599999999999999E-3</c:v>
                </c:pt>
                <c:pt idx="5925">
                  <c:v>2.4599999999999999E-3</c:v>
                </c:pt>
                <c:pt idx="5926">
                  <c:v>2.4099999999999998E-3</c:v>
                </c:pt>
                <c:pt idx="5927">
                  <c:v>2.4099999999999998E-3</c:v>
                </c:pt>
                <c:pt idx="5928">
                  <c:v>2.4099999999999998E-3</c:v>
                </c:pt>
                <c:pt idx="5929">
                  <c:v>2.3600000000000001E-3</c:v>
                </c:pt>
                <c:pt idx="5930">
                  <c:v>2.3600000000000001E-3</c:v>
                </c:pt>
                <c:pt idx="5931">
                  <c:v>2.3600000000000001E-3</c:v>
                </c:pt>
                <c:pt idx="5932">
                  <c:v>2.3600000000000001E-3</c:v>
                </c:pt>
                <c:pt idx="5933">
                  <c:v>2.3E-3</c:v>
                </c:pt>
                <c:pt idx="5934">
                  <c:v>2.3E-3</c:v>
                </c:pt>
                <c:pt idx="5935">
                  <c:v>2.3E-3</c:v>
                </c:pt>
                <c:pt idx="5936">
                  <c:v>2.3E-3</c:v>
                </c:pt>
                <c:pt idx="5937">
                  <c:v>2.2499999999999998E-3</c:v>
                </c:pt>
                <c:pt idx="5938">
                  <c:v>2.2499999999999998E-3</c:v>
                </c:pt>
                <c:pt idx="5939">
                  <c:v>2.2499999999999998E-3</c:v>
                </c:pt>
                <c:pt idx="5940">
                  <c:v>2.1900000000000001E-3</c:v>
                </c:pt>
                <c:pt idx="5941">
                  <c:v>2.1900000000000001E-3</c:v>
                </c:pt>
                <c:pt idx="5942">
                  <c:v>2.1900000000000001E-3</c:v>
                </c:pt>
                <c:pt idx="5943">
                  <c:v>2.14E-3</c:v>
                </c:pt>
                <c:pt idx="5944">
                  <c:v>2.14E-3</c:v>
                </c:pt>
                <c:pt idx="5945">
                  <c:v>2.14E-3</c:v>
                </c:pt>
                <c:pt idx="5946">
                  <c:v>2.14E-3</c:v>
                </c:pt>
                <c:pt idx="5947">
                  <c:v>2.0799999999999998E-3</c:v>
                </c:pt>
                <c:pt idx="5948">
                  <c:v>2.0799999999999998E-3</c:v>
                </c:pt>
                <c:pt idx="5949">
                  <c:v>2.0799999999999998E-3</c:v>
                </c:pt>
                <c:pt idx="5950">
                  <c:v>2.0799999999999998E-3</c:v>
                </c:pt>
                <c:pt idx="5951">
                  <c:v>2.0300000000000001E-3</c:v>
                </c:pt>
                <c:pt idx="5952">
                  <c:v>2.0300000000000001E-3</c:v>
                </c:pt>
                <c:pt idx="5953">
                  <c:v>2.0300000000000001E-3</c:v>
                </c:pt>
                <c:pt idx="5954">
                  <c:v>2.0300000000000001E-3</c:v>
                </c:pt>
                <c:pt idx="5955">
                  <c:v>1.97E-3</c:v>
                </c:pt>
                <c:pt idx="5956">
                  <c:v>1.97E-3</c:v>
                </c:pt>
                <c:pt idx="5957">
                  <c:v>1.97E-3</c:v>
                </c:pt>
                <c:pt idx="5958">
                  <c:v>1.92E-3</c:v>
                </c:pt>
                <c:pt idx="5959">
                  <c:v>1.92E-3</c:v>
                </c:pt>
                <c:pt idx="5960">
                  <c:v>1.92E-3</c:v>
                </c:pt>
                <c:pt idx="5961">
                  <c:v>1.8699999999999999E-3</c:v>
                </c:pt>
                <c:pt idx="5962">
                  <c:v>1.8699999999999999E-3</c:v>
                </c:pt>
                <c:pt idx="5963">
                  <c:v>1.8699999999999999E-3</c:v>
                </c:pt>
                <c:pt idx="5964">
                  <c:v>1.8699999999999999E-3</c:v>
                </c:pt>
                <c:pt idx="5965">
                  <c:v>1.81E-3</c:v>
                </c:pt>
                <c:pt idx="5966">
                  <c:v>1.81E-3</c:v>
                </c:pt>
                <c:pt idx="5967">
                  <c:v>1.81E-3</c:v>
                </c:pt>
                <c:pt idx="5968">
                  <c:v>1.81E-3</c:v>
                </c:pt>
                <c:pt idx="5969">
                  <c:v>1.7600000000000001E-3</c:v>
                </c:pt>
                <c:pt idx="5970">
                  <c:v>1.7600000000000001E-3</c:v>
                </c:pt>
                <c:pt idx="5971">
                  <c:v>1.7600000000000001E-3</c:v>
                </c:pt>
                <c:pt idx="5972">
                  <c:v>1.6999999999999999E-3</c:v>
                </c:pt>
                <c:pt idx="5973">
                  <c:v>1.6999999999999999E-3</c:v>
                </c:pt>
                <c:pt idx="5974">
                  <c:v>1.6999999999999999E-3</c:v>
                </c:pt>
                <c:pt idx="5975">
                  <c:v>1.65E-3</c:v>
                </c:pt>
                <c:pt idx="5976">
                  <c:v>1.65E-3</c:v>
                </c:pt>
                <c:pt idx="5977">
                  <c:v>1.65E-3</c:v>
                </c:pt>
                <c:pt idx="5978">
                  <c:v>1.65E-3</c:v>
                </c:pt>
                <c:pt idx="5979">
                  <c:v>1.5900000000000001E-3</c:v>
                </c:pt>
                <c:pt idx="5980">
                  <c:v>1.5900000000000001E-3</c:v>
                </c:pt>
                <c:pt idx="5981">
                  <c:v>1.5900000000000001E-3</c:v>
                </c:pt>
                <c:pt idx="5982">
                  <c:v>1.5900000000000001E-3</c:v>
                </c:pt>
                <c:pt idx="5983">
                  <c:v>1.5399999999999999E-3</c:v>
                </c:pt>
                <c:pt idx="5984">
                  <c:v>1.5399999999999999E-3</c:v>
                </c:pt>
                <c:pt idx="5985">
                  <c:v>1.5399999999999999E-3</c:v>
                </c:pt>
                <c:pt idx="5986">
                  <c:v>1.48E-3</c:v>
                </c:pt>
                <c:pt idx="5987">
                  <c:v>1.48E-3</c:v>
                </c:pt>
                <c:pt idx="5988">
                  <c:v>1.48E-3</c:v>
                </c:pt>
                <c:pt idx="5989">
                  <c:v>1.4300000000000001E-3</c:v>
                </c:pt>
                <c:pt idx="5990">
                  <c:v>1.4300000000000001E-3</c:v>
                </c:pt>
                <c:pt idx="5991">
                  <c:v>1.4300000000000001E-3</c:v>
                </c:pt>
                <c:pt idx="5992">
                  <c:v>1.3799999999999999E-3</c:v>
                </c:pt>
                <c:pt idx="5993">
                  <c:v>1.3799999999999999E-3</c:v>
                </c:pt>
                <c:pt idx="5994">
                  <c:v>1.3799999999999999E-3</c:v>
                </c:pt>
                <c:pt idx="5995">
                  <c:v>1.32E-3</c:v>
                </c:pt>
                <c:pt idx="5996">
                  <c:v>1.32E-3</c:v>
                </c:pt>
                <c:pt idx="5997">
                  <c:v>1.32E-3</c:v>
                </c:pt>
                <c:pt idx="5998">
                  <c:v>1.2700000000000001E-3</c:v>
                </c:pt>
                <c:pt idx="5999">
                  <c:v>1.2700000000000001E-3</c:v>
                </c:pt>
                <c:pt idx="6000">
                  <c:v>1.2700000000000001E-3</c:v>
                </c:pt>
                <c:pt idx="6001">
                  <c:v>1.2099999999999999E-3</c:v>
                </c:pt>
                <c:pt idx="6002">
                  <c:v>1.2099999999999999E-3</c:v>
                </c:pt>
                <c:pt idx="6003">
                  <c:v>1.2099999999999999E-3</c:v>
                </c:pt>
                <c:pt idx="6004">
                  <c:v>1.16E-3</c:v>
                </c:pt>
                <c:pt idx="6005">
                  <c:v>1.16E-3</c:v>
                </c:pt>
                <c:pt idx="6006">
                  <c:v>1.16E-3</c:v>
                </c:pt>
                <c:pt idx="6007">
                  <c:v>1.1000000000000001E-3</c:v>
                </c:pt>
                <c:pt idx="6008">
                  <c:v>1.1000000000000001E-3</c:v>
                </c:pt>
                <c:pt idx="6009">
                  <c:v>1.1000000000000001E-3</c:v>
                </c:pt>
                <c:pt idx="6010">
                  <c:v>1.0499999999999999E-3</c:v>
                </c:pt>
                <c:pt idx="6011">
                  <c:v>1.0499999999999999E-3</c:v>
                </c:pt>
                <c:pt idx="6012">
                  <c:v>1.0499999999999999E-3</c:v>
                </c:pt>
                <c:pt idx="6013">
                  <c:v>9.8999999999999999E-4</c:v>
                </c:pt>
                <c:pt idx="6014">
                  <c:v>9.8999999999999999E-4</c:v>
                </c:pt>
                <c:pt idx="6015">
                  <c:v>9.8999999999999999E-4</c:v>
                </c:pt>
                <c:pt idx="6016">
                  <c:v>9.3999999999999997E-4</c:v>
                </c:pt>
                <c:pt idx="6017">
                  <c:v>9.3999999999999997E-4</c:v>
                </c:pt>
                <c:pt idx="6018">
                  <c:v>8.8999999999999995E-4</c:v>
                </c:pt>
                <c:pt idx="6019">
                  <c:v>8.8999999999999995E-4</c:v>
                </c:pt>
                <c:pt idx="6020">
                  <c:v>8.8999999999999995E-4</c:v>
                </c:pt>
                <c:pt idx="6021">
                  <c:v>8.3000000000000001E-4</c:v>
                </c:pt>
                <c:pt idx="6022">
                  <c:v>8.3000000000000001E-4</c:v>
                </c:pt>
                <c:pt idx="6023">
                  <c:v>7.7999999999999999E-4</c:v>
                </c:pt>
                <c:pt idx="6024">
                  <c:v>7.7999999999999999E-4</c:v>
                </c:pt>
                <c:pt idx="6025">
                  <c:v>7.7999999999999999E-4</c:v>
                </c:pt>
                <c:pt idx="6026">
                  <c:v>7.2000000000000005E-4</c:v>
                </c:pt>
                <c:pt idx="6027">
                  <c:v>7.2000000000000005E-4</c:v>
                </c:pt>
                <c:pt idx="6028">
                  <c:v>7.2000000000000005E-4</c:v>
                </c:pt>
                <c:pt idx="6029">
                  <c:v>6.7000000000000002E-4</c:v>
                </c:pt>
                <c:pt idx="6030">
                  <c:v>6.7000000000000002E-4</c:v>
                </c:pt>
                <c:pt idx="6031">
                  <c:v>6.7000000000000002E-4</c:v>
                </c:pt>
                <c:pt idx="6032">
                  <c:v>6.0999999999999997E-4</c:v>
                </c:pt>
                <c:pt idx="6033">
                  <c:v>6.0999999999999997E-4</c:v>
                </c:pt>
                <c:pt idx="6034">
                  <c:v>5.5999999999999995E-4</c:v>
                </c:pt>
                <c:pt idx="6035">
                  <c:v>5.5999999999999995E-4</c:v>
                </c:pt>
                <c:pt idx="6036">
                  <c:v>5.0000000000000001E-4</c:v>
                </c:pt>
                <c:pt idx="6037">
                  <c:v>5.0000000000000001E-4</c:v>
                </c:pt>
                <c:pt idx="6038">
                  <c:v>5.0000000000000001E-4</c:v>
                </c:pt>
                <c:pt idx="6039">
                  <c:v>4.4999999999999999E-4</c:v>
                </c:pt>
                <c:pt idx="6040">
                  <c:v>4.4999999999999999E-4</c:v>
                </c:pt>
                <c:pt idx="6041">
                  <c:v>4.0000000000000002E-4</c:v>
                </c:pt>
                <c:pt idx="6042">
                  <c:v>4.0000000000000002E-4</c:v>
                </c:pt>
                <c:pt idx="6043">
                  <c:v>4.0000000000000002E-4</c:v>
                </c:pt>
                <c:pt idx="6044">
                  <c:v>3.4000000000000002E-4</c:v>
                </c:pt>
                <c:pt idx="6045">
                  <c:v>3.4000000000000002E-4</c:v>
                </c:pt>
                <c:pt idx="6046">
                  <c:v>2.9E-4</c:v>
                </c:pt>
                <c:pt idx="6047">
                  <c:v>2.9E-4</c:v>
                </c:pt>
                <c:pt idx="6048">
                  <c:v>2.9E-4</c:v>
                </c:pt>
                <c:pt idx="6049">
                  <c:v>2.3000000000000001E-4</c:v>
                </c:pt>
                <c:pt idx="6050">
                  <c:v>2.3000000000000001E-4</c:v>
                </c:pt>
                <c:pt idx="6051">
                  <c:v>1.8000000000000001E-4</c:v>
                </c:pt>
                <c:pt idx="6052">
                  <c:v>1.8000000000000001E-4</c:v>
                </c:pt>
                <c:pt idx="6053">
                  <c:v>1.2E-4</c:v>
                </c:pt>
                <c:pt idx="6054">
                  <c:v>1.2E-4</c:v>
                </c:pt>
                <c:pt idx="6055">
                  <c:v>6.9999999999999994E-5</c:v>
                </c:pt>
                <c:pt idx="6056">
                  <c:v>6.9999999999999994E-5</c:v>
                </c:pt>
                <c:pt idx="6057">
                  <c:v>1.0000000000000001E-5</c:v>
                </c:pt>
                <c:pt idx="6058">
                  <c:v>1.0000000000000001E-5</c:v>
                </c:pt>
                <c:pt idx="6059">
                  <c:v>1.0000000000000001E-5</c:v>
                </c:pt>
                <c:pt idx="6060">
                  <c:v>-4.0000000000000003E-5</c:v>
                </c:pt>
                <c:pt idx="6061">
                  <c:v>-4.0000000000000003E-5</c:v>
                </c:pt>
                <c:pt idx="6062">
                  <c:v>-1E-4</c:v>
                </c:pt>
                <c:pt idx="6063">
                  <c:v>-1E-4</c:v>
                </c:pt>
                <c:pt idx="6064">
                  <c:v>-1.4999999999999999E-4</c:v>
                </c:pt>
                <c:pt idx="6065">
                  <c:v>-1.4999999999999999E-4</c:v>
                </c:pt>
                <c:pt idx="6066">
                  <c:v>-2.0000000000000001E-4</c:v>
                </c:pt>
                <c:pt idx="6067">
                  <c:v>-2.0000000000000001E-4</c:v>
                </c:pt>
                <c:pt idx="6068">
                  <c:v>-2.5999999999999998E-4</c:v>
                </c:pt>
                <c:pt idx="6069">
                  <c:v>-2.5999999999999998E-4</c:v>
                </c:pt>
                <c:pt idx="6070">
                  <c:v>-3.1E-4</c:v>
                </c:pt>
                <c:pt idx="6071">
                  <c:v>-3.1E-4</c:v>
                </c:pt>
                <c:pt idx="6072">
                  <c:v>-3.6999999999999999E-4</c:v>
                </c:pt>
                <c:pt idx="6073">
                  <c:v>-3.6999999999999999E-4</c:v>
                </c:pt>
                <c:pt idx="6074">
                  <c:v>-3.6999999999999999E-4</c:v>
                </c:pt>
                <c:pt idx="6075">
                  <c:v>-4.2000000000000002E-4</c:v>
                </c:pt>
                <c:pt idx="6076">
                  <c:v>-4.2000000000000002E-4</c:v>
                </c:pt>
                <c:pt idx="6077">
                  <c:v>-4.8000000000000001E-4</c:v>
                </c:pt>
                <c:pt idx="6078">
                  <c:v>-4.8000000000000001E-4</c:v>
                </c:pt>
                <c:pt idx="6079">
                  <c:v>-5.2999999999999998E-4</c:v>
                </c:pt>
                <c:pt idx="6080">
                  <c:v>-5.2999999999999998E-4</c:v>
                </c:pt>
                <c:pt idx="6081">
                  <c:v>-5.9000000000000003E-4</c:v>
                </c:pt>
                <c:pt idx="6082">
                  <c:v>-5.9000000000000003E-4</c:v>
                </c:pt>
                <c:pt idx="6083">
                  <c:v>-6.4000000000000005E-4</c:v>
                </c:pt>
                <c:pt idx="6084">
                  <c:v>-6.4000000000000005E-4</c:v>
                </c:pt>
                <c:pt idx="6085">
                  <c:v>-6.8999999999999997E-4</c:v>
                </c:pt>
                <c:pt idx="6086">
                  <c:v>-7.5000000000000002E-4</c:v>
                </c:pt>
                <c:pt idx="6087">
                  <c:v>-7.5000000000000002E-4</c:v>
                </c:pt>
                <c:pt idx="6088">
                  <c:v>-8.0000000000000004E-4</c:v>
                </c:pt>
                <c:pt idx="6089">
                  <c:v>-8.0000000000000004E-4</c:v>
                </c:pt>
                <c:pt idx="6090">
                  <c:v>-8.5999999999999998E-4</c:v>
                </c:pt>
                <c:pt idx="6091">
                  <c:v>-8.5999999999999998E-4</c:v>
                </c:pt>
                <c:pt idx="6092">
                  <c:v>-9.1E-4</c:v>
                </c:pt>
                <c:pt idx="6093">
                  <c:v>-9.1E-4</c:v>
                </c:pt>
                <c:pt idx="6094">
                  <c:v>-9.7000000000000005E-4</c:v>
                </c:pt>
                <c:pt idx="6095">
                  <c:v>-9.7000000000000005E-4</c:v>
                </c:pt>
                <c:pt idx="6096">
                  <c:v>-1.0200000000000001E-3</c:v>
                </c:pt>
                <c:pt idx="6097">
                  <c:v>-1.0200000000000001E-3</c:v>
                </c:pt>
                <c:pt idx="6098">
                  <c:v>-1.08E-3</c:v>
                </c:pt>
                <c:pt idx="6099">
                  <c:v>-1.08E-3</c:v>
                </c:pt>
                <c:pt idx="6100">
                  <c:v>-1.1299999999999999E-3</c:v>
                </c:pt>
                <c:pt idx="6101">
                  <c:v>-1.1299999999999999E-3</c:v>
                </c:pt>
                <c:pt idx="6102">
                  <c:v>-1.1800000000000001E-3</c:v>
                </c:pt>
                <c:pt idx="6103">
                  <c:v>-1.24E-3</c:v>
                </c:pt>
                <c:pt idx="6104">
                  <c:v>-1.24E-3</c:v>
                </c:pt>
                <c:pt idx="6105">
                  <c:v>-1.2899999999999999E-3</c:v>
                </c:pt>
                <c:pt idx="6106">
                  <c:v>-1.2899999999999999E-3</c:v>
                </c:pt>
                <c:pt idx="6107">
                  <c:v>-1.3500000000000001E-3</c:v>
                </c:pt>
                <c:pt idx="6108">
                  <c:v>-1.3500000000000001E-3</c:v>
                </c:pt>
                <c:pt idx="6109">
                  <c:v>-1.4E-3</c:v>
                </c:pt>
                <c:pt idx="6110">
                  <c:v>-1.4E-3</c:v>
                </c:pt>
                <c:pt idx="6111">
                  <c:v>-1.4599999999999999E-3</c:v>
                </c:pt>
                <c:pt idx="6112">
                  <c:v>-1.4599999999999999E-3</c:v>
                </c:pt>
                <c:pt idx="6113">
                  <c:v>-1.5100000000000001E-3</c:v>
                </c:pt>
                <c:pt idx="6114">
                  <c:v>-1.5100000000000001E-3</c:v>
                </c:pt>
                <c:pt idx="6115">
                  <c:v>-1.57E-3</c:v>
                </c:pt>
                <c:pt idx="6116">
                  <c:v>-1.6199999999999999E-3</c:v>
                </c:pt>
                <c:pt idx="6117">
                  <c:v>-1.6199999999999999E-3</c:v>
                </c:pt>
                <c:pt idx="6118">
                  <c:v>-1.67E-3</c:v>
                </c:pt>
                <c:pt idx="6119">
                  <c:v>-1.67E-3</c:v>
                </c:pt>
                <c:pt idx="6120">
                  <c:v>-1.73E-3</c:v>
                </c:pt>
                <c:pt idx="6121">
                  <c:v>-1.73E-3</c:v>
                </c:pt>
                <c:pt idx="6122">
                  <c:v>-1.7799999999999999E-3</c:v>
                </c:pt>
                <c:pt idx="6123">
                  <c:v>-1.7799999999999999E-3</c:v>
                </c:pt>
                <c:pt idx="6124">
                  <c:v>-1.8400000000000001E-3</c:v>
                </c:pt>
                <c:pt idx="6125">
                  <c:v>-1.8400000000000001E-3</c:v>
                </c:pt>
                <c:pt idx="6126">
                  <c:v>-1.89E-3</c:v>
                </c:pt>
                <c:pt idx="6127">
                  <c:v>-1.89E-3</c:v>
                </c:pt>
                <c:pt idx="6128">
                  <c:v>-1.9499999999999999E-3</c:v>
                </c:pt>
                <c:pt idx="6129">
                  <c:v>-1.9499999999999999E-3</c:v>
                </c:pt>
                <c:pt idx="6130">
                  <c:v>-2E-3</c:v>
                </c:pt>
                <c:pt idx="6131">
                  <c:v>-2E-3</c:v>
                </c:pt>
                <c:pt idx="6132">
                  <c:v>-2.0600000000000002E-3</c:v>
                </c:pt>
                <c:pt idx="6133">
                  <c:v>-2.1099999999999999E-3</c:v>
                </c:pt>
                <c:pt idx="6134">
                  <c:v>-2.1099999999999999E-3</c:v>
                </c:pt>
                <c:pt idx="6135">
                  <c:v>-2.16E-3</c:v>
                </c:pt>
                <c:pt idx="6136">
                  <c:v>-2.16E-3</c:v>
                </c:pt>
                <c:pt idx="6137">
                  <c:v>-2.2200000000000002E-3</c:v>
                </c:pt>
                <c:pt idx="6138">
                  <c:v>-2.2200000000000002E-3</c:v>
                </c:pt>
                <c:pt idx="6139">
                  <c:v>-2.2200000000000002E-3</c:v>
                </c:pt>
                <c:pt idx="6140">
                  <c:v>-2.2699999999999999E-3</c:v>
                </c:pt>
                <c:pt idx="6141">
                  <c:v>-2.2699999999999999E-3</c:v>
                </c:pt>
                <c:pt idx="6142">
                  <c:v>-2.33E-3</c:v>
                </c:pt>
                <c:pt idx="6143">
                  <c:v>-2.33E-3</c:v>
                </c:pt>
                <c:pt idx="6144">
                  <c:v>-2.3800000000000002E-3</c:v>
                </c:pt>
                <c:pt idx="6145">
                  <c:v>-2.3800000000000002E-3</c:v>
                </c:pt>
                <c:pt idx="6146">
                  <c:v>-2.4399999999999999E-3</c:v>
                </c:pt>
                <c:pt idx="6147">
                  <c:v>-2.4399999999999999E-3</c:v>
                </c:pt>
                <c:pt idx="6148">
                  <c:v>-2.49E-3</c:v>
                </c:pt>
                <c:pt idx="6149">
                  <c:v>-2.49E-3</c:v>
                </c:pt>
                <c:pt idx="6150">
                  <c:v>-2.5500000000000002E-3</c:v>
                </c:pt>
                <c:pt idx="6151">
                  <c:v>-2.5500000000000002E-3</c:v>
                </c:pt>
                <c:pt idx="6152">
                  <c:v>-2.5500000000000002E-3</c:v>
                </c:pt>
                <c:pt idx="6153">
                  <c:v>-2.5999999999999999E-3</c:v>
                </c:pt>
                <c:pt idx="6154">
                  <c:v>-2.5999999999999999E-3</c:v>
                </c:pt>
                <c:pt idx="6155">
                  <c:v>-2.65E-3</c:v>
                </c:pt>
                <c:pt idx="6156">
                  <c:v>-2.65E-3</c:v>
                </c:pt>
                <c:pt idx="6157">
                  <c:v>-2.65E-3</c:v>
                </c:pt>
                <c:pt idx="6158">
                  <c:v>-2.7100000000000002E-3</c:v>
                </c:pt>
                <c:pt idx="6159">
                  <c:v>-2.7100000000000002E-3</c:v>
                </c:pt>
                <c:pt idx="6160">
                  <c:v>-2.7100000000000002E-3</c:v>
                </c:pt>
                <c:pt idx="6161">
                  <c:v>-2.7599999999999999E-3</c:v>
                </c:pt>
                <c:pt idx="6162">
                  <c:v>-2.7599999999999999E-3</c:v>
                </c:pt>
                <c:pt idx="6163">
                  <c:v>-2.82E-3</c:v>
                </c:pt>
                <c:pt idx="6164">
                  <c:v>-2.82E-3</c:v>
                </c:pt>
                <c:pt idx="6165">
                  <c:v>-2.82E-3</c:v>
                </c:pt>
                <c:pt idx="6166">
                  <c:v>-2.8700000000000002E-3</c:v>
                </c:pt>
                <c:pt idx="6167">
                  <c:v>-2.8700000000000002E-3</c:v>
                </c:pt>
                <c:pt idx="6168">
                  <c:v>-2.8700000000000002E-3</c:v>
                </c:pt>
                <c:pt idx="6169">
                  <c:v>-2.9299999999999999E-3</c:v>
                </c:pt>
                <c:pt idx="6170">
                  <c:v>-2.9299999999999999E-3</c:v>
                </c:pt>
                <c:pt idx="6171">
                  <c:v>-2.9299999999999999E-3</c:v>
                </c:pt>
                <c:pt idx="6172">
                  <c:v>-2.98E-3</c:v>
                </c:pt>
                <c:pt idx="6173">
                  <c:v>-2.98E-3</c:v>
                </c:pt>
                <c:pt idx="6174">
                  <c:v>-2.98E-3</c:v>
                </c:pt>
                <c:pt idx="6175">
                  <c:v>-2.98E-3</c:v>
                </c:pt>
                <c:pt idx="6176">
                  <c:v>-3.0400000000000002E-3</c:v>
                </c:pt>
                <c:pt idx="6177">
                  <c:v>-3.0400000000000002E-3</c:v>
                </c:pt>
                <c:pt idx="6178">
                  <c:v>-3.0400000000000002E-3</c:v>
                </c:pt>
                <c:pt idx="6179">
                  <c:v>-3.0899999999999999E-3</c:v>
                </c:pt>
                <c:pt idx="6180">
                  <c:v>-3.0899999999999999E-3</c:v>
                </c:pt>
                <c:pt idx="6181">
                  <c:v>-3.0899999999999999E-3</c:v>
                </c:pt>
                <c:pt idx="6182">
                  <c:v>-3.0899999999999999E-3</c:v>
                </c:pt>
                <c:pt idx="6183">
                  <c:v>-3.14E-3</c:v>
                </c:pt>
                <c:pt idx="6184">
                  <c:v>-3.14E-3</c:v>
                </c:pt>
                <c:pt idx="6185">
                  <c:v>-3.14E-3</c:v>
                </c:pt>
                <c:pt idx="6186">
                  <c:v>-3.14E-3</c:v>
                </c:pt>
                <c:pt idx="6187">
                  <c:v>-3.14E-3</c:v>
                </c:pt>
                <c:pt idx="6188">
                  <c:v>-3.2000000000000002E-3</c:v>
                </c:pt>
                <c:pt idx="6189">
                  <c:v>-3.2000000000000002E-3</c:v>
                </c:pt>
                <c:pt idx="6190">
                  <c:v>-3.2000000000000002E-3</c:v>
                </c:pt>
                <c:pt idx="6191">
                  <c:v>-3.2000000000000002E-3</c:v>
                </c:pt>
                <c:pt idx="6192">
                  <c:v>-3.2000000000000002E-3</c:v>
                </c:pt>
                <c:pt idx="6193">
                  <c:v>-3.2000000000000002E-3</c:v>
                </c:pt>
                <c:pt idx="6194">
                  <c:v>-3.2499999999999999E-3</c:v>
                </c:pt>
                <c:pt idx="6195">
                  <c:v>-3.2499999999999999E-3</c:v>
                </c:pt>
                <c:pt idx="6196">
                  <c:v>-3.2499999999999999E-3</c:v>
                </c:pt>
                <c:pt idx="6197">
                  <c:v>-3.2499999999999999E-3</c:v>
                </c:pt>
                <c:pt idx="6198">
                  <c:v>-3.2499999999999999E-3</c:v>
                </c:pt>
                <c:pt idx="6199">
                  <c:v>-3.31E-3</c:v>
                </c:pt>
                <c:pt idx="6200">
                  <c:v>-3.31E-3</c:v>
                </c:pt>
                <c:pt idx="6201">
                  <c:v>-3.31E-3</c:v>
                </c:pt>
                <c:pt idx="6202">
                  <c:v>-3.31E-3</c:v>
                </c:pt>
                <c:pt idx="6203">
                  <c:v>-3.31E-3</c:v>
                </c:pt>
                <c:pt idx="6204">
                  <c:v>-3.31E-3</c:v>
                </c:pt>
                <c:pt idx="6205">
                  <c:v>-3.31E-3</c:v>
                </c:pt>
                <c:pt idx="6206">
                  <c:v>-3.31E-3</c:v>
                </c:pt>
                <c:pt idx="6207">
                  <c:v>-3.3600000000000001E-3</c:v>
                </c:pt>
                <c:pt idx="6208">
                  <c:v>-3.3600000000000001E-3</c:v>
                </c:pt>
                <c:pt idx="6209">
                  <c:v>-3.3600000000000001E-3</c:v>
                </c:pt>
                <c:pt idx="6210">
                  <c:v>-3.3600000000000001E-3</c:v>
                </c:pt>
                <c:pt idx="6211">
                  <c:v>-3.3600000000000001E-3</c:v>
                </c:pt>
                <c:pt idx="6212">
                  <c:v>-3.3600000000000001E-3</c:v>
                </c:pt>
                <c:pt idx="6213">
                  <c:v>-3.3600000000000001E-3</c:v>
                </c:pt>
                <c:pt idx="6214">
                  <c:v>-3.3600000000000001E-3</c:v>
                </c:pt>
                <c:pt idx="6215">
                  <c:v>-3.4199999999999999E-3</c:v>
                </c:pt>
                <c:pt idx="6216">
                  <c:v>-3.4199999999999999E-3</c:v>
                </c:pt>
                <c:pt idx="6217">
                  <c:v>-3.4199999999999999E-3</c:v>
                </c:pt>
                <c:pt idx="6218">
                  <c:v>-3.4199999999999999E-3</c:v>
                </c:pt>
                <c:pt idx="6219">
                  <c:v>-3.4199999999999999E-3</c:v>
                </c:pt>
                <c:pt idx="6220">
                  <c:v>-3.4199999999999999E-3</c:v>
                </c:pt>
                <c:pt idx="6221">
                  <c:v>-3.4199999999999999E-3</c:v>
                </c:pt>
                <c:pt idx="6222">
                  <c:v>-3.4199999999999999E-3</c:v>
                </c:pt>
                <c:pt idx="6223">
                  <c:v>-3.4199999999999999E-3</c:v>
                </c:pt>
                <c:pt idx="6224">
                  <c:v>-3.4199999999999999E-3</c:v>
                </c:pt>
                <c:pt idx="6225">
                  <c:v>-3.4199999999999999E-3</c:v>
                </c:pt>
                <c:pt idx="6226">
                  <c:v>-3.4199999999999999E-3</c:v>
                </c:pt>
                <c:pt idx="6227">
                  <c:v>-3.47E-3</c:v>
                </c:pt>
                <c:pt idx="6228">
                  <c:v>-3.47E-3</c:v>
                </c:pt>
                <c:pt idx="6229">
                  <c:v>-3.47E-3</c:v>
                </c:pt>
                <c:pt idx="6230">
                  <c:v>-3.47E-3</c:v>
                </c:pt>
                <c:pt idx="6231">
                  <c:v>-3.47E-3</c:v>
                </c:pt>
                <c:pt idx="6232">
                  <c:v>-3.47E-3</c:v>
                </c:pt>
                <c:pt idx="6233">
                  <c:v>-3.47E-3</c:v>
                </c:pt>
                <c:pt idx="6234">
                  <c:v>-3.47E-3</c:v>
                </c:pt>
                <c:pt idx="6235">
                  <c:v>-3.47E-3</c:v>
                </c:pt>
                <c:pt idx="6236">
                  <c:v>-3.5300000000000002E-3</c:v>
                </c:pt>
                <c:pt idx="6237">
                  <c:v>-3.5300000000000002E-3</c:v>
                </c:pt>
                <c:pt idx="6238">
                  <c:v>-3.5300000000000002E-3</c:v>
                </c:pt>
                <c:pt idx="6239">
                  <c:v>-3.5300000000000002E-3</c:v>
                </c:pt>
                <c:pt idx="6240">
                  <c:v>-3.5300000000000002E-3</c:v>
                </c:pt>
                <c:pt idx="6241">
                  <c:v>-3.5300000000000002E-3</c:v>
                </c:pt>
                <c:pt idx="6242">
                  <c:v>-3.5300000000000002E-3</c:v>
                </c:pt>
                <c:pt idx="6243">
                  <c:v>-3.5300000000000002E-3</c:v>
                </c:pt>
                <c:pt idx="6244">
                  <c:v>-3.5799999999999998E-3</c:v>
                </c:pt>
                <c:pt idx="6245">
                  <c:v>-3.5799999999999998E-3</c:v>
                </c:pt>
                <c:pt idx="6246">
                  <c:v>-3.5799999999999998E-3</c:v>
                </c:pt>
                <c:pt idx="6247">
                  <c:v>-3.5799999999999998E-3</c:v>
                </c:pt>
                <c:pt idx="6248">
                  <c:v>-3.5799999999999998E-3</c:v>
                </c:pt>
                <c:pt idx="6249">
                  <c:v>-3.5799999999999998E-3</c:v>
                </c:pt>
                <c:pt idx="6250">
                  <c:v>-3.63E-3</c:v>
                </c:pt>
                <c:pt idx="6251">
                  <c:v>-3.63E-3</c:v>
                </c:pt>
                <c:pt idx="6252">
                  <c:v>-3.63E-3</c:v>
                </c:pt>
                <c:pt idx="6253">
                  <c:v>-3.63E-3</c:v>
                </c:pt>
                <c:pt idx="6254">
                  <c:v>-3.63E-3</c:v>
                </c:pt>
                <c:pt idx="6255">
                  <c:v>-3.63E-3</c:v>
                </c:pt>
                <c:pt idx="6256">
                  <c:v>-3.63E-3</c:v>
                </c:pt>
                <c:pt idx="6257">
                  <c:v>-3.6900000000000001E-3</c:v>
                </c:pt>
                <c:pt idx="6258">
                  <c:v>-3.6900000000000001E-3</c:v>
                </c:pt>
                <c:pt idx="6259">
                  <c:v>-3.6900000000000001E-3</c:v>
                </c:pt>
                <c:pt idx="6260">
                  <c:v>-3.6900000000000001E-3</c:v>
                </c:pt>
                <c:pt idx="6261">
                  <c:v>-3.7399999999999998E-3</c:v>
                </c:pt>
                <c:pt idx="6262">
                  <c:v>-3.7399999999999998E-3</c:v>
                </c:pt>
                <c:pt idx="6263">
                  <c:v>-3.7399999999999998E-3</c:v>
                </c:pt>
                <c:pt idx="6264">
                  <c:v>-3.7399999999999998E-3</c:v>
                </c:pt>
                <c:pt idx="6265">
                  <c:v>-3.8E-3</c:v>
                </c:pt>
                <c:pt idx="6266">
                  <c:v>-3.8E-3</c:v>
                </c:pt>
                <c:pt idx="6267">
                  <c:v>-3.8E-3</c:v>
                </c:pt>
                <c:pt idx="6268">
                  <c:v>-3.8E-3</c:v>
                </c:pt>
                <c:pt idx="6269">
                  <c:v>-3.8500000000000001E-3</c:v>
                </c:pt>
                <c:pt idx="6270">
                  <c:v>-3.8500000000000001E-3</c:v>
                </c:pt>
                <c:pt idx="6271">
                  <c:v>-3.8500000000000001E-3</c:v>
                </c:pt>
                <c:pt idx="6272">
                  <c:v>-3.8500000000000001E-3</c:v>
                </c:pt>
                <c:pt idx="6273">
                  <c:v>-3.9100000000000003E-3</c:v>
                </c:pt>
                <c:pt idx="6274">
                  <c:v>-3.9100000000000003E-3</c:v>
                </c:pt>
                <c:pt idx="6275">
                  <c:v>-3.9100000000000003E-3</c:v>
                </c:pt>
                <c:pt idx="6276">
                  <c:v>-3.96E-3</c:v>
                </c:pt>
                <c:pt idx="6277">
                  <c:v>-3.96E-3</c:v>
                </c:pt>
                <c:pt idx="6278">
                  <c:v>-3.96E-3</c:v>
                </c:pt>
                <c:pt idx="6279">
                  <c:v>-4.0200000000000001E-3</c:v>
                </c:pt>
                <c:pt idx="6280">
                  <c:v>-4.0200000000000001E-3</c:v>
                </c:pt>
                <c:pt idx="6281">
                  <c:v>-4.0200000000000001E-3</c:v>
                </c:pt>
                <c:pt idx="6282">
                  <c:v>-4.0699999999999998E-3</c:v>
                </c:pt>
                <c:pt idx="6283">
                  <c:v>-4.0699999999999998E-3</c:v>
                </c:pt>
                <c:pt idx="6284">
                  <c:v>-4.0699999999999998E-3</c:v>
                </c:pt>
                <c:pt idx="6285">
                  <c:v>-4.1200000000000004E-3</c:v>
                </c:pt>
                <c:pt idx="6286">
                  <c:v>-4.1200000000000004E-3</c:v>
                </c:pt>
                <c:pt idx="6287">
                  <c:v>-4.1200000000000004E-3</c:v>
                </c:pt>
                <c:pt idx="6288">
                  <c:v>-4.1799999999999997E-3</c:v>
                </c:pt>
                <c:pt idx="6289">
                  <c:v>-4.1799999999999997E-3</c:v>
                </c:pt>
                <c:pt idx="6290">
                  <c:v>-4.1799999999999997E-3</c:v>
                </c:pt>
                <c:pt idx="6291">
                  <c:v>-4.2300000000000003E-3</c:v>
                </c:pt>
                <c:pt idx="6292">
                  <c:v>-4.2300000000000003E-3</c:v>
                </c:pt>
                <c:pt idx="6293">
                  <c:v>-4.2900000000000004E-3</c:v>
                </c:pt>
                <c:pt idx="6294">
                  <c:v>-4.2900000000000004E-3</c:v>
                </c:pt>
                <c:pt idx="6295">
                  <c:v>-4.3400000000000001E-3</c:v>
                </c:pt>
                <c:pt idx="6296">
                  <c:v>-4.3400000000000001E-3</c:v>
                </c:pt>
                <c:pt idx="6297">
                  <c:v>-4.3400000000000001E-3</c:v>
                </c:pt>
                <c:pt idx="6298">
                  <c:v>-4.4000000000000003E-3</c:v>
                </c:pt>
                <c:pt idx="6299">
                  <c:v>-4.4000000000000003E-3</c:v>
                </c:pt>
                <c:pt idx="6300">
                  <c:v>-4.45E-3</c:v>
                </c:pt>
                <c:pt idx="6301">
                  <c:v>-4.45E-3</c:v>
                </c:pt>
                <c:pt idx="6302">
                  <c:v>-4.5100000000000001E-3</c:v>
                </c:pt>
                <c:pt idx="6303">
                  <c:v>-4.5100000000000001E-3</c:v>
                </c:pt>
                <c:pt idx="6304">
                  <c:v>-4.5100000000000001E-3</c:v>
                </c:pt>
                <c:pt idx="6305">
                  <c:v>-4.5599999999999998E-3</c:v>
                </c:pt>
                <c:pt idx="6306">
                  <c:v>-4.5599999999999998E-3</c:v>
                </c:pt>
                <c:pt idx="6307">
                  <c:v>-4.6100000000000004E-3</c:v>
                </c:pt>
                <c:pt idx="6308">
                  <c:v>-4.6100000000000004E-3</c:v>
                </c:pt>
                <c:pt idx="6309">
                  <c:v>-4.6699999999999997E-3</c:v>
                </c:pt>
                <c:pt idx="6310">
                  <c:v>-4.6699999999999997E-3</c:v>
                </c:pt>
                <c:pt idx="6311">
                  <c:v>-4.7200000000000002E-3</c:v>
                </c:pt>
                <c:pt idx="6312">
                  <c:v>-4.7200000000000002E-3</c:v>
                </c:pt>
                <c:pt idx="6313">
                  <c:v>-4.7800000000000004E-3</c:v>
                </c:pt>
                <c:pt idx="6314">
                  <c:v>-4.7800000000000004E-3</c:v>
                </c:pt>
                <c:pt idx="6315">
                  <c:v>-4.8300000000000001E-3</c:v>
                </c:pt>
                <c:pt idx="6316">
                  <c:v>-4.8300000000000001E-3</c:v>
                </c:pt>
                <c:pt idx="6317">
                  <c:v>-4.8900000000000002E-3</c:v>
                </c:pt>
                <c:pt idx="6318">
                  <c:v>-4.8900000000000002E-3</c:v>
                </c:pt>
                <c:pt idx="6319">
                  <c:v>-4.9399999999999999E-3</c:v>
                </c:pt>
                <c:pt idx="6320">
                  <c:v>-4.9399999999999999E-3</c:v>
                </c:pt>
                <c:pt idx="6321">
                  <c:v>-5.0000000000000001E-3</c:v>
                </c:pt>
                <c:pt idx="6322">
                  <c:v>-5.0000000000000001E-3</c:v>
                </c:pt>
                <c:pt idx="6323">
                  <c:v>-5.0499999999999998E-3</c:v>
                </c:pt>
                <c:pt idx="6324">
                  <c:v>-5.0499999999999998E-3</c:v>
                </c:pt>
                <c:pt idx="6325">
                  <c:v>-5.1000000000000004E-3</c:v>
                </c:pt>
                <c:pt idx="6326">
                  <c:v>-5.1000000000000004E-3</c:v>
                </c:pt>
                <c:pt idx="6327">
                  <c:v>-5.1599999999999997E-3</c:v>
                </c:pt>
                <c:pt idx="6328">
                  <c:v>-5.1599999999999997E-3</c:v>
                </c:pt>
                <c:pt idx="6329">
                  <c:v>-5.2100000000000002E-3</c:v>
                </c:pt>
                <c:pt idx="6330">
                  <c:v>-5.2100000000000002E-3</c:v>
                </c:pt>
                <c:pt idx="6331">
                  <c:v>-5.2700000000000004E-3</c:v>
                </c:pt>
                <c:pt idx="6332">
                  <c:v>-5.2700000000000004E-3</c:v>
                </c:pt>
                <c:pt idx="6333">
                  <c:v>-5.3200000000000001E-3</c:v>
                </c:pt>
                <c:pt idx="6334">
                  <c:v>-5.3200000000000001E-3</c:v>
                </c:pt>
                <c:pt idx="6335">
                  <c:v>-5.3800000000000002E-3</c:v>
                </c:pt>
                <c:pt idx="6336">
                  <c:v>-5.3800000000000002E-3</c:v>
                </c:pt>
                <c:pt idx="6337">
                  <c:v>-5.4299999999999999E-3</c:v>
                </c:pt>
                <c:pt idx="6338">
                  <c:v>-5.4299999999999999E-3</c:v>
                </c:pt>
                <c:pt idx="6339">
                  <c:v>-5.4900000000000001E-3</c:v>
                </c:pt>
                <c:pt idx="6340">
                  <c:v>-5.4900000000000001E-3</c:v>
                </c:pt>
                <c:pt idx="6341">
                  <c:v>-5.5399999999999998E-3</c:v>
                </c:pt>
                <c:pt idx="6342">
                  <c:v>-5.5399999999999998E-3</c:v>
                </c:pt>
                <c:pt idx="6343">
                  <c:v>-5.5900000000000004E-3</c:v>
                </c:pt>
                <c:pt idx="6344">
                  <c:v>-5.5900000000000004E-3</c:v>
                </c:pt>
                <c:pt idx="6345">
                  <c:v>-5.6499999999999996E-3</c:v>
                </c:pt>
                <c:pt idx="6346">
                  <c:v>-5.6499999999999996E-3</c:v>
                </c:pt>
                <c:pt idx="6347">
                  <c:v>-5.7000000000000002E-3</c:v>
                </c:pt>
                <c:pt idx="6348">
                  <c:v>-5.7000000000000002E-3</c:v>
                </c:pt>
                <c:pt idx="6349">
                  <c:v>-5.7600000000000004E-3</c:v>
                </c:pt>
                <c:pt idx="6350">
                  <c:v>-5.7600000000000004E-3</c:v>
                </c:pt>
                <c:pt idx="6351">
                  <c:v>-5.8100000000000001E-3</c:v>
                </c:pt>
                <c:pt idx="6352">
                  <c:v>-5.8100000000000001E-3</c:v>
                </c:pt>
                <c:pt idx="6353">
                  <c:v>-5.8700000000000002E-3</c:v>
                </c:pt>
                <c:pt idx="6354">
                  <c:v>-5.8700000000000002E-3</c:v>
                </c:pt>
                <c:pt idx="6355">
                  <c:v>-5.9199999999999999E-3</c:v>
                </c:pt>
                <c:pt idx="6356">
                  <c:v>-5.9199999999999999E-3</c:v>
                </c:pt>
                <c:pt idx="6357">
                  <c:v>-5.9800000000000001E-3</c:v>
                </c:pt>
                <c:pt idx="6358">
                  <c:v>-5.9800000000000001E-3</c:v>
                </c:pt>
                <c:pt idx="6359">
                  <c:v>-6.0299999999999998E-3</c:v>
                </c:pt>
                <c:pt idx="6360">
                  <c:v>-6.0299999999999998E-3</c:v>
                </c:pt>
                <c:pt idx="6361">
                  <c:v>-6.0299999999999998E-3</c:v>
                </c:pt>
                <c:pt idx="6362">
                  <c:v>-6.0800000000000003E-3</c:v>
                </c:pt>
                <c:pt idx="6363">
                  <c:v>-6.0800000000000003E-3</c:v>
                </c:pt>
                <c:pt idx="6364">
                  <c:v>-6.1399999999999996E-3</c:v>
                </c:pt>
                <c:pt idx="6365">
                  <c:v>-6.1399999999999996E-3</c:v>
                </c:pt>
                <c:pt idx="6366">
                  <c:v>-6.1900000000000002E-3</c:v>
                </c:pt>
                <c:pt idx="6367">
                  <c:v>-6.1900000000000002E-3</c:v>
                </c:pt>
                <c:pt idx="6368">
                  <c:v>-6.1900000000000002E-3</c:v>
                </c:pt>
                <c:pt idx="6369">
                  <c:v>-6.2500000000000003E-3</c:v>
                </c:pt>
                <c:pt idx="6370">
                  <c:v>-6.2500000000000003E-3</c:v>
                </c:pt>
                <c:pt idx="6371">
                  <c:v>-6.3E-3</c:v>
                </c:pt>
                <c:pt idx="6372">
                  <c:v>-6.3E-3</c:v>
                </c:pt>
                <c:pt idx="6373">
                  <c:v>-6.3600000000000002E-3</c:v>
                </c:pt>
                <c:pt idx="6374">
                  <c:v>-6.3600000000000002E-3</c:v>
                </c:pt>
                <c:pt idx="6375">
                  <c:v>-6.4099999999999999E-3</c:v>
                </c:pt>
                <c:pt idx="6376">
                  <c:v>-6.4099999999999999E-3</c:v>
                </c:pt>
                <c:pt idx="6377">
                  <c:v>-6.4700000000000001E-3</c:v>
                </c:pt>
                <c:pt idx="6378">
                  <c:v>-6.4700000000000001E-3</c:v>
                </c:pt>
                <c:pt idx="6379">
                  <c:v>-6.4700000000000001E-3</c:v>
                </c:pt>
                <c:pt idx="6380">
                  <c:v>-6.5199999999999998E-3</c:v>
                </c:pt>
                <c:pt idx="6381">
                  <c:v>-6.5199999999999998E-3</c:v>
                </c:pt>
                <c:pt idx="6382">
                  <c:v>-6.5199999999999998E-3</c:v>
                </c:pt>
                <c:pt idx="6383">
                  <c:v>-6.5799999999999999E-3</c:v>
                </c:pt>
                <c:pt idx="6384">
                  <c:v>-6.5799999999999999E-3</c:v>
                </c:pt>
                <c:pt idx="6385">
                  <c:v>-6.6299999999999996E-3</c:v>
                </c:pt>
                <c:pt idx="6386">
                  <c:v>-6.6299999999999996E-3</c:v>
                </c:pt>
                <c:pt idx="6387">
                  <c:v>-6.6800000000000002E-3</c:v>
                </c:pt>
                <c:pt idx="6388">
                  <c:v>-6.6800000000000002E-3</c:v>
                </c:pt>
                <c:pt idx="6389">
                  <c:v>-6.6800000000000002E-3</c:v>
                </c:pt>
                <c:pt idx="6390">
                  <c:v>-6.7400000000000003E-3</c:v>
                </c:pt>
                <c:pt idx="6391">
                  <c:v>-6.7400000000000003E-3</c:v>
                </c:pt>
                <c:pt idx="6392">
                  <c:v>-6.79E-3</c:v>
                </c:pt>
                <c:pt idx="6393">
                  <c:v>-6.79E-3</c:v>
                </c:pt>
                <c:pt idx="6394">
                  <c:v>-6.79E-3</c:v>
                </c:pt>
                <c:pt idx="6395">
                  <c:v>-6.8500000000000002E-3</c:v>
                </c:pt>
                <c:pt idx="6396">
                  <c:v>-6.8500000000000002E-3</c:v>
                </c:pt>
                <c:pt idx="6397">
                  <c:v>-6.8999999999999999E-3</c:v>
                </c:pt>
                <c:pt idx="6398">
                  <c:v>-6.8999999999999999E-3</c:v>
                </c:pt>
                <c:pt idx="6399">
                  <c:v>-6.8999999999999999E-3</c:v>
                </c:pt>
                <c:pt idx="6400">
                  <c:v>-6.96E-3</c:v>
                </c:pt>
                <c:pt idx="6401">
                  <c:v>-6.96E-3</c:v>
                </c:pt>
                <c:pt idx="6402">
                  <c:v>-6.96E-3</c:v>
                </c:pt>
                <c:pt idx="6403">
                  <c:v>-7.0099999999999997E-3</c:v>
                </c:pt>
                <c:pt idx="6404">
                  <c:v>-7.0099999999999997E-3</c:v>
                </c:pt>
                <c:pt idx="6405">
                  <c:v>-7.0699999999999999E-3</c:v>
                </c:pt>
                <c:pt idx="6406">
                  <c:v>-7.0699999999999999E-3</c:v>
                </c:pt>
                <c:pt idx="6407">
                  <c:v>-7.1199999999999996E-3</c:v>
                </c:pt>
                <c:pt idx="6408">
                  <c:v>-7.1199999999999996E-3</c:v>
                </c:pt>
                <c:pt idx="6409">
                  <c:v>-7.1199999999999996E-3</c:v>
                </c:pt>
                <c:pt idx="6410">
                  <c:v>-7.1700000000000002E-3</c:v>
                </c:pt>
                <c:pt idx="6411">
                  <c:v>-7.1700000000000002E-3</c:v>
                </c:pt>
                <c:pt idx="6412">
                  <c:v>-7.1700000000000002E-3</c:v>
                </c:pt>
                <c:pt idx="6413">
                  <c:v>-7.2300000000000003E-3</c:v>
                </c:pt>
                <c:pt idx="6414">
                  <c:v>-7.2300000000000003E-3</c:v>
                </c:pt>
                <c:pt idx="6415">
                  <c:v>-7.2300000000000003E-3</c:v>
                </c:pt>
                <c:pt idx="6416">
                  <c:v>-7.28E-3</c:v>
                </c:pt>
                <c:pt idx="6417">
                  <c:v>-7.28E-3</c:v>
                </c:pt>
                <c:pt idx="6418">
                  <c:v>-7.3400000000000002E-3</c:v>
                </c:pt>
                <c:pt idx="6419">
                  <c:v>-7.3400000000000002E-3</c:v>
                </c:pt>
                <c:pt idx="6420">
                  <c:v>-7.3400000000000002E-3</c:v>
                </c:pt>
                <c:pt idx="6421">
                  <c:v>-7.3899999999999999E-3</c:v>
                </c:pt>
                <c:pt idx="6422">
                  <c:v>-7.3899999999999999E-3</c:v>
                </c:pt>
                <c:pt idx="6423">
                  <c:v>-7.45E-3</c:v>
                </c:pt>
                <c:pt idx="6424">
                  <c:v>-7.45E-3</c:v>
                </c:pt>
                <c:pt idx="6425">
                  <c:v>-7.45E-3</c:v>
                </c:pt>
                <c:pt idx="6426">
                  <c:v>-7.4999999999999997E-3</c:v>
                </c:pt>
                <c:pt idx="6427">
                  <c:v>-7.4999999999999997E-3</c:v>
                </c:pt>
                <c:pt idx="6428">
                  <c:v>-7.4999999999999997E-3</c:v>
                </c:pt>
                <c:pt idx="6429">
                  <c:v>-7.5599999999999999E-3</c:v>
                </c:pt>
                <c:pt idx="6430">
                  <c:v>-7.5599999999999999E-3</c:v>
                </c:pt>
                <c:pt idx="6431">
                  <c:v>-7.6099999999999996E-3</c:v>
                </c:pt>
                <c:pt idx="6432">
                  <c:v>-7.6099999999999996E-3</c:v>
                </c:pt>
                <c:pt idx="6433">
                  <c:v>-7.6099999999999996E-3</c:v>
                </c:pt>
                <c:pt idx="6434">
                  <c:v>-7.6600000000000001E-3</c:v>
                </c:pt>
                <c:pt idx="6435">
                  <c:v>-7.6600000000000001E-3</c:v>
                </c:pt>
                <c:pt idx="6436">
                  <c:v>-7.7200000000000003E-3</c:v>
                </c:pt>
                <c:pt idx="6437">
                  <c:v>-7.7200000000000003E-3</c:v>
                </c:pt>
                <c:pt idx="6438">
                  <c:v>-7.7200000000000003E-3</c:v>
                </c:pt>
                <c:pt idx="6439">
                  <c:v>-7.77E-3</c:v>
                </c:pt>
                <c:pt idx="6440">
                  <c:v>-7.77E-3</c:v>
                </c:pt>
                <c:pt idx="6441">
                  <c:v>-7.8300000000000002E-3</c:v>
                </c:pt>
                <c:pt idx="6442">
                  <c:v>-7.8300000000000002E-3</c:v>
                </c:pt>
                <c:pt idx="6443">
                  <c:v>-7.8300000000000002E-3</c:v>
                </c:pt>
                <c:pt idx="6444">
                  <c:v>-7.8799999999999999E-3</c:v>
                </c:pt>
                <c:pt idx="6445">
                  <c:v>-7.8799999999999999E-3</c:v>
                </c:pt>
                <c:pt idx="6446">
                  <c:v>-7.8799999999999999E-3</c:v>
                </c:pt>
                <c:pt idx="6447">
                  <c:v>-7.9399999999999991E-3</c:v>
                </c:pt>
                <c:pt idx="6448">
                  <c:v>-7.9399999999999991E-3</c:v>
                </c:pt>
                <c:pt idx="6449">
                  <c:v>-7.9399999999999991E-3</c:v>
                </c:pt>
                <c:pt idx="6450">
                  <c:v>-7.9900000000000006E-3</c:v>
                </c:pt>
                <c:pt idx="6451">
                  <c:v>-7.9900000000000006E-3</c:v>
                </c:pt>
                <c:pt idx="6452">
                  <c:v>-8.0499999999999999E-3</c:v>
                </c:pt>
                <c:pt idx="6453">
                  <c:v>-8.0499999999999999E-3</c:v>
                </c:pt>
                <c:pt idx="6454">
                  <c:v>-8.0499999999999999E-3</c:v>
                </c:pt>
                <c:pt idx="6455">
                  <c:v>-8.0999999999999996E-3</c:v>
                </c:pt>
                <c:pt idx="6456">
                  <c:v>-8.0999999999999996E-3</c:v>
                </c:pt>
                <c:pt idx="6457">
                  <c:v>-8.0999999999999996E-3</c:v>
                </c:pt>
                <c:pt idx="6458">
                  <c:v>-8.1499999999999993E-3</c:v>
                </c:pt>
                <c:pt idx="6459">
                  <c:v>-8.1499999999999993E-3</c:v>
                </c:pt>
                <c:pt idx="6460">
                  <c:v>-8.1499999999999993E-3</c:v>
                </c:pt>
                <c:pt idx="6461">
                  <c:v>-8.2100000000000003E-3</c:v>
                </c:pt>
                <c:pt idx="6462">
                  <c:v>-8.2100000000000003E-3</c:v>
                </c:pt>
                <c:pt idx="6463">
                  <c:v>-8.2100000000000003E-3</c:v>
                </c:pt>
                <c:pt idx="6464">
                  <c:v>-8.26E-3</c:v>
                </c:pt>
                <c:pt idx="6465">
                  <c:v>-8.26E-3</c:v>
                </c:pt>
                <c:pt idx="6466">
                  <c:v>-8.26E-3</c:v>
                </c:pt>
                <c:pt idx="6467">
                  <c:v>-8.3199999999999993E-3</c:v>
                </c:pt>
                <c:pt idx="6468">
                  <c:v>-8.3199999999999993E-3</c:v>
                </c:pt>
                <c:pt idx="6469">
                  <c:v>-8.3700000000000007E-3</c:v>
                </c:pt>
                <c:pt idx="6470">
                  <c:v>-8.3700000000000007E-3</c:v>
                </c:pt>
                <c:pt idx="6471">
                  <c:v>-8.3700000000000007E-3</c:v>
                </c:pt>
                <c:pt idx="6472">
                  <c:v>-8.43E-3</c:v>
                </c:pt>
                <c:pt idx="6473">
                  <c:v>-8.43E-3</c:v>
                </c:pt>
                <c:pt idx="6474">
                  <c:v>-8.43E-3</c:v>
                </c:pt>
                <c:pt idx="6475">
                  <c:v>-8.43E-3</c:v>
                </c:pt>
                <c:pt idx="6476">
                  <c:v>-8.4799999999999997E-3</c:v>
                </c:pt>
                <c:pt idx="6477">
                  <c:v>-8.4799999999999997E-3</c:v>
                </c:pt>
                <c:pt idx="6478">
                  <c:v>-8.4799999999999997E-3</c:v>
                </c:pt>
                <c:pt idx="6479">
                  <c:v>-8.5400000000000007E-3</c:v>
                </c:pt>
                <c:pt idx="6480">
                  <c:v>-8.5400000000000007E-3</c:v>
                </c:pt>
                <c:pt idx="6481">
                  <c:v>-8.5400000000000007E-3</c:v>
                </c:pt>
                <c:pt idx="6482">
                  <c:v>-8.5400000000000007E-3</c:v>
                </c:pt>
                <c:pt idx="6483">
                  <c:v>-8.5900000000000004E-3</c:v>
                </c:pt>
                <c:pt idx="6484">
                  <c:v>-8.5900000000000004E-3</c:v>
                </c:pt>
                <c:pt idx="6485">
                  <c:v>-8.5900000000000004E-3</c:v>
                </c:pt>
                <c:pt idx="6486">
                  <c:v>-8.6400000000000001E-3</c:v>
                </c:pt>
                <c:pt idx="6487">
                  <c:v>-8.6400000000000001E-3</c:v>
                </c:pt>
                <c:pt idx="6488">
                  <c:v>-8.6400000000000001E-3</c:v>
                </c:pt>
                <c:pt idx="6489">
                  <c:v>-8.6400000000000001E-3</c:v>
                </c:pt>
                <c:pt idx="6490">
                  <c:v>-8.6999999999999994E-3</c:v>
                </c:pt>
                <c:pt idx="6491">
                  <c:v>-8.6999999999999994E-3</c:v>
                </c:pt>
                <c:pt idx="6492">
                  <c:v>-8.6999999999999994E-3</c:v>
                </c:pt>
                <c:pt idx="6493">
                  <c:v>-8.6999999999999994E-3</c:v>
                </c:pt>
                <c:pt idx="6494">
                  <c:v>-8.6999999999999994E-3</c:v>
                </c:pt>
                <c:pt idx="6495">
                  <c:v>-8.7500000000000008E-3</c:v>
                </c:pt>
                <c:pt idx="6496">
                  <c:v>-8.7500000000000008E-3</c:v>
                </c:pt>
                <c:pt idx="6497">
                  <c:v>-8.7500000000000008E-3</c:v>
                </c:pt>
                <c:pt idx="6498">
                  <c:v>-8.7500000000000008E-3</c:v>
                </c:pt>
                <c:pt idx="6499">
                  <c:v>-8.7500000000000008E-3</c:v>
                </c:pt>
                <c:pt idx="6500">
                  <c:v>-8.8100000000000001E-3</c:v>
                </c:pt>
                <c:pt idx="6501">
                  <c:v>-8.8100000000000001E-3</c:v>
                </c:pt>
                <c:pt idx="6502">
                  <c:v>-8.8100000000000001E-3</c:v>
                </c:pt>
                <c:pt idx="6503">
                  <c:v>-8.8100000000000001E-3</c:v>
                </c:pt>
                <c:pt idx="6504">
                  <c:v>-8.8100000000000001E-3</c:v>
                </c:pt>
                <c:pt idx="6505">
                  <c:v>-8.8599999999999998E-3</c:v>
                </c:pt>
                <c:pt idx="6506">
                  <c:v>-8.8599999999999998E-3</c:v>
                </c:pt>
                <c:pt idx="6507">
                  <c:v>-8.8599999999999998E-3</c:v>
                </c:pt>
                <c:pt idx="6508">
                  <c:v>-8.8599999999999998E-3</c:v>
                </c:pt>
                <c:pt idx="6509">
                  <c:v>-8.8599999999999998E-3</c:v>
                </c:pt>
                <c:pt idx="6510">
                  <c:v>-8.8599999999999998E-3</c:v>
                </c:pt>
                <c:pt idx="6511">
                  <c:v>-8.8599999999999998E-3</c:v>
                </c:pt>
                <c:pt idx="6512">
                  <c:v>-8.9200000000000008E-3</c:v>
                </c:pt>
                <c:pt idx="6513">
                  <c:v>-8.9200000000000008E-3</c:v>
                </c:pt>
                <c:pt idx="6514">
                  <c:v>-8.9200000000000008E-3</c:v>
                </c:pt>
                <c:pt idx="6515">
                  <c:v>-8.9200000000000008E-3</c:v>
                </c:pt>
                <c:pt idx="6516">
                  <c:v>-8.9200000000000008E-3</c:v>
                </c:pt>
                <c:pt idx="6517">
                  <c:v>-8.9200000000000008E-3</c:v>
                </c:pt>
                <c:pt idx="6518">
                  <c:v>-8.9200000000000008E-3</c:v>
                </c:pt>
                <c:pt idx="6519">
                  <c:v>-8.9200000000000008E-3</c:v>
                </c:pt>
                <c:pt idx="6520">
                  <c:v>-8.9200000000000008E-3</c:v>
                </c:pt>
                <c:pt idx="6521">
                  <c:v>-8.9700000000000005E-3</c:v>
                </c:pt>
                <c:pt idx="6522">
                  <c:v>-8.9700000000000005E-3</c:v>
                </c:pt>
                <c:pt idx="6523">
                  <c:v>-8.9700000000000005E-3</c:v>
                </c:pt>
                <c:pt idx="6524">
                  <c:v>-8.9700000000000005E-3</c:v>
                </c:pt>
                <c:pt idx="6525">
                  <c:v>-8.9700000000000005E-3</c:v>
                </c:pt>
                <c:pt idx="6526">
                  <c:v>-8.9700000000000005E-3</c:v>
                </c:pt>
                <c:pt idx="6527">
                  <c:v>-8.9700000000000005E-3</c:v>
                </c:pt>
                <c:pt idx="6528">
                  <c:v>-8.9700000000000005E-3</c:v>
                </c:pt>
                <c:pt idx="6529">
                  <c:v>-8.9700000000000005E-3</c:v>
                </c:pt>
                <c:pt idx="6530">
                  <c:v>-8.9700000000000005E-3</c:v>
                </c:pt>
                <c:pt idx="6531">
                  <c:v>-8.9700000000000005E-3</c:v>
                </c:pt>
                <c:pt idx="6532">
                  <c:v>-8.9700000000000005E-3</c:v>
                </c:pt>
                <c:pt idx="6533">
                  <c:v>-8.9700000000000005E-3</c:v>
                </c:pt>
                <c:pt idx="6534">
                  <c:v>-8.9700000000000005E-3</c:v>
                </c:pt>
                <c:pt idx="6535">
                  <c:v>-8.9700000000000005E-3</c:v>
                </c:pt>
                <c:pt idx="6536">
                  <c:v>-8.9700000000000005E-3</c:v>
                </c:pt>
                <c:pt idx="6537">
                  <c:v>-8.9700000000000005E-3</c:v>
                </c:pt>
                <c:pt idx="6538">
                  <c:v>-8.9700000000000005E-3</c:v>
                </c:pt>
                <c:pt idx="6539">
                  <c:v>-8.9700000000000005E-3</c:v>
                </c:pt>
                <c:pt idx="6540">
                  <c:v>-8.9700000000000005E-3</c:v>
                </c:pt>
                <c:pt idx="6541">
                  <c:v>-8.9700000000000005E-3</c:v>
                </c:pt>
                <c:pt idx="6542">
                  <c:v>-8.9700000000000005E-3</c:v>
                </c:pt>
                <c:pt idx="6543">
                  <c:v>-8.9700000000000005E-3</c:v>
                </c:pt>
                <c:pt idx="6544">
                  <c:v>-9.0299999999999998E-3</c:v>
                </c:pt>
                <c:pt idx="6545">
                  <c:v>-9.0299999999999998E-3</c:v>
                </c:pt>
                <c:pt idx="6546">
                  <c:v>-9.0299999999999998E-3</c:v>
                </c:pt>
                <c:pt idx="6547">
                  <c:v>-9.0299999999999998E-3</c:v>
                </c:pt>
                <c:pt idx="6548">
                  <c:v>-9.0299999999999998E-3</c:v>
                </c:pt>
                <c:pt idx="6549">
                  <c:v>-9.0299999999999998E-3</c:v>
                </c:pt>
                <c:pt idx="6550">
                  <c:v>-9.0299999999999998E-3</c:v>
                </c:pt>
                <c:pt idx="6551">
                  <c:v>-9.0299999999999998E-3</c:v>
                </c:pt>
                <c:pt idx="6552">
                  <c:v>-9.0299999999999998E-3</c:v>
                </c:pt>
                <c:pt idx="6553">
                  <c:v>-9.0299999999999998E-3</c:v>
                </c:pt>
                <c:pt idx="6554">
                  <c:v>-9.0299999999999998E-3</c:v>
                </c:pt>
                <c:pt idx="6555">
                  <c:v>-9.0299999999999998E-3</c:v>
                </c:pt>
                <c:pt idx="6556">
                  <c:v>-9.0299999999999998E-3</c:v>
                </c:pt>
                <c:pt idx="6557">
                  <c:v>-9.0299999999999998E-3</c:v>
                </c:pt>
                <c:pt idx="6558">
                  <c:v>-9.0299999999999998E-3</c:v>
                </c:pt>
                <c:pt idx="6559">
                  <c:v>-9.0299999999999998E-3</c:v>
                </c:pt>
                <c:pt idx="6560">
                  <c:v>-9.0299999999999998E-3</c:v>
                </c:pt>
                <c:pt idx="6561">
                  <c:v>-9.0299999999999998E-3</c:v>
                </c:pt>
                <c:pt idx="6562">
                  <c:v>-9.0299999999999998E-3</c:v>
                </c:pt>
                <c:pt idx="6563">
                  <c:v>-9.0299999999999998E-3</c:v>
                </c:pt>
                <c:pt idx="6564">
                  <c:v>-9.0299999999999998E-3</c:v>
                </c:pt>
                <c:pt idx="6565">
                  <c:v>-9.0299999999999998E-3</c:v>
                </c:pt>
                <c:pt idx="6566">
                  <c:v>-9.0299999999999998E-3</c:v>
                </c:pt>
                <c:pt idx="6567">
                  <c:v>-9.0299999999999998E-3</c:v>
                </c:pt>
                <c:pt idx="6568">
                  <c:v>-9.0299999999999998E-3</c:v>
                </c:pt>
                <c:pt idx="6569">
                  <c:v>-9.0299999999999998E-3</c:v>
                </c:pt>
                <c:pt idx="6570">
                  <c:v>-9.0299999999999998E-3</c:v>
                </c:pt>
                <c:pt idx="6571">
                  <c:v>-9.0299999999999998E-3</c:v>
                </c:pt>
                <c:pt idx="6572">
                  <c:v>-9.0299999999999998E-3</c:v>
                </c:pt>
                <c:pt idx="6573">
                  <c:v>-9.0299999999999998E-3</c:v>
                </c:pt>
                <c:pt idx="6574">
                  <c:v>-9.0299999999999998E-3</c:v>
                </c:pt>
                <c:pt idx="6575">
                  <c:v>-9.0299999999999998E-3</c:v>
                </c:pt>
                <c:pt idx="6576">
                  <c:v>-9.0299999999999998E-3</c:v>
                </c:pt>
                <c:pt idx="6577">
                  <c:v>-9.0799999999999995E-3</c:v>
                </c:pt>
                <c:pt idx="6578">
                  <c:v>-9.0799999999999995E-3</c:v>
                </c:pt>
                <c:pt idx="6579">
                  <c:v>-9.0799999999999995E-3</c:v>
                </c:pt>
                <c:pt idx="6580">
                  <c:v>-9.0799999999999995E-3</c:v>
                </c:pt>
                <c:pt idx="6581">
                  <c:v>-9.0799999999999995E-3</c:v>
                </c:pt>
                <c:pt idx="6582">
                  <c:v>-9.0799999999999995E-3</c:v>
                </c:pt>
                <c:pt idx="6583">
                  <c:v>-9.0799999999999995E-3</c:v>
                </c:pt>
                <c:pt idx="6584">
                  <c:v>-9.0799999999999995E-3</c:v>
                </c:pt>
                <c:pt idx="6585">
                  <c:v>-9.0799999999999995E-3</c:v>
                </c:pt>
                <c:pt idx="6586">
                  <c:v>-9.0799999999999995E-3</c:v>
                </c:pt>
                <c:pt idx="6587">
                  <c:v>-9.1299999999999992E-3</c:v>
                </c:pt>
                <c:pt idx="6588">
                  <c:v>-9.1299999999999992E-3</c:v>
                </c:pt>
                <c:pt idx="6589">
                  <c:v>-9.1299999999999992E-3</c:v>
                </c:pt>
                <c:pt idx="6590">
                  <c:v>-9.1299999999999992E-3</c:v>
                </c:pt>
                <c:pt idx="6591">
                  <c:v>-9.1299999999999992E-3</c:v>
                </c:pt>
                <c:pt idx="6592">
                  <c:v>-9.1299999999999992E-3</c:v>
                </c:pt>
                <c:pt idx="6593">
                  <c:v>-9.1299999999999992E-3</c:v>
                </c:pt>
                <c:pt idx="6594">
                  <c:v>-9.1299999999999992E-3</c:v>
                </c:pt>
                <c:pt idx="6595">
                  <c:v>-9.1900000000000003E-3</c:v>
                </c:pt>
                <c:pt idx="6596">
                  <c:v>-9.1900000000000003E-3</c:v>
                </c:pt>
                <c:pt idx="6597">
                  <c:v>-9.1900000000000003E-3</c:v>
                </c:pt>
                <c:pt idx="6598">
                  <c:v>-9.1900000000000003E-3</c:v>
                </c:pt>
                <c:pt idx="6599">
                  <c:v>-9.1900000000000003E-3</c:v>
                </c:pt>
                <c:pt idx="6600">
                  <c:v>-9.2399999999999999E-3</c:v>
                </c:pt>
                <c:pt idx="6601">
                  <c:v>-9.2399999999999999E-3</c:v>
                </c:pt>
                <c:pt idx="6602">
                  <c:v>-9.2399999999999999E-3</c:v>
                </c:pt>
                <c:pt idx="6603">
                  <c:v>-9.2399999999999999E-3</c:v>
                </c:pt>
                <c:pt idx="6604">
                  <c:v>-9.2399999999999999E-3</c:v>
                </c:pt>
                <c:pt idx="6605">
                  <c:v>-9.2999999999999992E-3</c:v>
                </c:pt>
                <c:pt idx="6606">
                  <c:v>-9.2999999999999992E-3</c:v>
                </c:pt>
                <c:pt idx="6607">
                  <c:v>-9.2999999999999992E-3</c:v>
                </c:pt>
                <c:pt idx="6608">
                  <c:v>-9.2999999999999992E-3</c:v>
                </c:pt>
                <c:pt idx="6609">
                  <c:v>-9.2999999999999992E-3</c:v>
                </c:pt>
                <c:pt idx="6610">
                  <c:v>-9.3500000000000007E-3</c:v>
                </c:pt>
                <c:pt idx="6611">
                  <c:v>-9.3500000000000007E-3</c:v>
                </c:pt>
                <c:pt idx="6612">
                  <c:v>-9.3500000000000007E-3</c:v>
                </c:pt>
                <c:pt idx="6613">
                  <c:v>-9.3500000000000007E-3</c:v>
                </c:pt>
                <c:pt idx="6614">
                  <c:v>-9.41E-3</c:v>
                </c:pt>
                <c:pt idx="6615">
                  <c:v>-9.41E-3</c:v>
                </c:pt>
                <c:pt idx="6616">
                  <c:v>-9.41E-3</c:v>
                </c:pt>
                <c:pt idx="6617">
                  <c:v>-9.4599999999999997E-3</c:v>
                </c:pt>
                <c:pt idx="6618">
                  <c:v>-9.4599999999999997E-3</c:v>
                </c:pt>
                <c:pt idx="6619">
                  <c:v>-9.4599999999999997E-3</c:v>
                </c:pt>
                <c:pt idx="6620">
                  <c:v>-9.4599999999999997E-3</c:v>
                </c:pt>
                <c:pt idx="6621">
                  <c:v>-9.5200000000000007E-3</c:v>
                </c:pt>
                <c:pt idx="6622">
                  <c:v>-9.5200000000000007E-3</c:v>
                </c:pt>
                <c:pt idx="6623">
                  <c:v>-9.5200000000000007E-3</c:v>
                </c:pt>
                <c:pt idx="6624">
                  <c:v>-9.5700000000000004E-3</c:v>
                </c:pt>
                <c:pt idx="6625">
                  <c:v>-9.5700000000000004E-3</c:v>
                </c:pt>
                <c:pt idx="6626">
                  <c:v>-9.5700000000000004E-3</c:v>
                </c:pt>
                <c:pt idx="6627">
                  <c:v>-9.6200000000000001E-3</c:v>
                </c:pt>
                <c:pt idx="6628">
                  <c:v>-9.6200000000000001E-3</c:v>
                </c:pt>
                <c:pt idx="6629">
                  <c:v>-9.6200000000000001E-3</c:v>
                </c:pt>
                <c:pt idx="6630">
                  <c:v>-9.6799999999999994E-3</c:v>
                </c:pt>
                <c:pt idx="6631">
                  <c:v>-9.6799999999999994E-3</c:v>
                </c:pt>
                <c:pt idx="6632">
                  <c:v>-9.6799999999999994E-3</c:v>
                </c:pt>
                <c:pt idx="6633">
                  <c:v>-9.7300000000000008E-3</c:v>
                </c:pt>
                <c:pt idx="6634">
                  <c:v>-9.7300000000000008E-3</c:v>
                </c:pt>
                <c:pt idx="6635">
                  <c:v>-9.7300000000000008E-3</c:v>
                </c:pt>
                <c:pt idx="6636">
                  <c:v>-9.7900000000000001E-3</c:v>
                </c:pt>
                <c:pt idx="6637">
                  <c:v>-9.7900000000000001E-3</c:v>
                </c:pt>
                <c:pt idx="6638">
                  <c:v>-9.7900000000000001E-3</c:v>
                </c:pt>
                <c:pt idx="6639">
                  <c:v>-9.8399999999999998E-3</c:v>
                </c:pt>
                <c:pt idx="6640">
                  <c:v>-9.8399999999999998E-3</c:v>
                </c:pt>
                <c:pt idx="6641">
                  <c:v>-9.8399999999999998E-3</c:v>
                </c:pt>
                <c:pt idx="6642">
                  <c:v>-9.9000000000000008E-3</c:v>
                </c:pt>
                <c:pt idx="6643">
                  <c:v>-9.9000000000000008E-3</c:v>
                </c:pt>
                <c:pt idx="6644">
                  <c:v>-9.9000000000000008E-3</c:v>
                </c:pt>
                <c:pt idx="6645">
                  <c:v>-9.9500000000000005E-3</c:v>
                </c:pt>
                <c:pt idx="6646">
                  <c:v>-9.9500000000000005E-3</c:v>
                </c:pt>
                <c:pt idx="6647">
                  <c:v>-9.9500000000000005E-3</c:v>
                </c:pt>
                <c:pt idx="6648">
                  <c:v>-1.001E-2</c:v>
                </c:pt>
                <c:pt idx="6649">
                  <c:v>-1.001E-2</c:v>
                </c:pt>
                <c:pt idx="6650">
                  <c:v>-1.001E-2</c:v>
                </c:pt>
                <c:pt idx="6651">
                  <c:v>-1.0059999999999999E-2</c:v>
                </c:pt>
                <c:pt idx="6652">
                  <c:v>-1.0059999999999999E-2</c:v>
                </c:pt>
                <c:pt idx="6653">
                  <c:v>-1.0109999999999999E-2</c:v>
                </c:pt>
                <c:pt idx="6654">
                  <c:v>-1.0109999999999999E-2</c:v>
                </c:pt>
                <c:pt idx="6655">
                  <c:v>-1.0109999999999999E-2</c:v>
                </c:pt>
                <c:pt idx="6656">
                  <c:v>-1.017E-2</c:v>
                </c:pt>
                <c:pt idx="6657">
                  <c:v>-1.017E-2</c:v>
                </c:pt>
                <c:pt idx="6658">
                  <c:v>-1.017E-2</c:v>
                </c:pt>
                <c:pt idx="6659">
                  <c:v>-1.022E-2</c:v>
                </c:pt>
                <c:pt idx="6660">
                  <c:v>-1.022E-2</c:v>
                </c:pt>
                <c:pt idx="6661">
                  <c:v>-1.022E-2</c:v>
                </c:pt>
                <c:pt idx="6662">
                  <c:v>-1.0279999999999999E-2</c:v>
                </c:pt>
                <c:pt idx="6663">
                  <c:v>-1.0279999999999999E-2</c:v>
                </c:pt>
                <c:pt idx="6664">
                  <c:v>-1.0279999999999999E-2</c:v>
                </c:pt>
                <c:pt idx="6665">
                  <c:v>-1.0330000000000001E-2</c:v>
                </c:pt>
                <c:pt idx="6666">
                  <c:v>-1.0330000000000001E-2</c:v>
                </c:pt>
                <c:pt idx="6667">
                  <c:v>-1.0330000000000001E-2</c:v>
                </c:pt>
                <c:pt idx="6668">
                  <c:v>-1.039E-2</c:v>
                </c:pt>
                <c:pt idx="6669">
                  <c:v>-1.039E-2</c:v>
                </c:pt>
                <c:pt idx="6670">
                  <c:v>-1.039E-2</c:v>
                </c:pt>
                <c:pt idx="6671">
                  <c:v>-1.044E-2</c:v>
                </c:pt>
                <c:pt idx="6672">
                  <c:v>-1.044E-2</c:v>
                </c:pt>
                <c:pt idx="6673">
                  <c:v>-1.044E-2</c:v>
                </c:pt>
                <c:pt idx="6674">
                  <c:v>-1.044E-2</c:v>
                </c:pt>
                <c:pt idx="6675">
                  <c:v>-1.0500000000000001E-2</c:v>
                </c:pt>
                <c:pt idx="6676">
                  <c:v>-1.0500000000000001E-2</c:v>
                </c:pt>
                <c:pt idx="6677">
                  <c:v>-1.0500000000000001E-2</c:v>
                </c:pt>
                <c:pt idx="6678">
                  <c:v>-1.055E-2</c:v>
                </c:pt>
                <c:pt idx="6679">
                  <c:v>-1.055E-2</c:v>
                </c:pt>
                <c:pt idx="6680">
                  <c:v>-1.055E-2</c:v>
                </c:pt>
                <c:pt idx="6681">
                  <c:v>-1.06E-2</c:v>
                </c:pt>
                <c:pt idx="6682">
                  <c:v>-1.06E-2</c:v>
                </c:pt>
                <c:pt idx="6683">
                  <c:v>-1.06E-2</c:v>
                </c:pt>
                <c:pt idx="6684">
                  <c:v>-1.06E-2</c:v>
                </c:pt>
                <c:pt idx="6685">
                  <c:v>-1.0659999999999999E-2</c:v>
                </c:pt>
                <c:pt idx="6686">
                  <c:v>-1.0659999999999999E-2</c:v>
                </c:pt>
                <c:pt idx="6687">
                  <c:v>-1.0659999999999999E-2</c:v>
                </c:pt>
                <c:pt idx="6688">
                  <c:v>-1.0659999999999999E-2</c:v>
                </c:pt>
                <c:pt idx="6689">
                  <c:v>-1.0710000000000001E-2</c:v>
                </c:pt>
                <c:pt idx="6690">
                  <c:v>-1.0710000000000001E-2</c:v>
                </c:pt>
                <c:pt idx="6691">
                  <c:v>-1.0710000000000001E-2</c:v>
                </c:pt>
                <c:pt idx="6692">
                  <c:v>-1.0710000000000001E-2</c:v>
                </c:pt>
                <c:pt idx="6693">
                  <c:v>-1.077E-2</c:v>
                </c:pt>
                <c:pt idx="6694">
                  <c:v>-1.077E-2</c:v>
                </c:pt>
                <c:pt idx="6695">
                  <c:v>-1.077E-2</c:v>
                </c:pt>
                <c:pt idx="6696">
                  <c:v>-1.077E-2</c:v>
                </c:pt>
                <c:pt idx="6697">
                  <c:v>-1.077E-2</c:v>
                </c:pt>
                <c:pt idx="6698">
                  <c:v>-1.082E-2</c:v>
                </c:pt>
                <c:pt idx="6699">
                  <c:v>-1.082E-2</c:v>
                </c:pt>
                <c:pt idx="6700">
                  <c:v>-1.082E-2</c:v>
                </c:pt>
                <c:pt idx="6701">
                  <c:v>-1.082E-2</c:v>
                </c:pt>
                <c:pt idx="6702">
                  <c:v>-1.082E-2</c:v>
                </c:pt>
                <c:pt idx="6703">
                  <c:v>-1.082E-2</c:v>
                </c:pt>
                <c:pt idx="6704">
                  <c:v>-1.0880000000000001E-2</c:v>
                </c:pt>
                <c:pt idx="6705">
                  <c:v>-1.0880000000000001E-2</c:v>
                </c:pt>
                <c:pt idx="6706">
                  <c:v>-1.0880000000000001E-2</c:v>
                </c:pt>
                <c:pt idx="6707">
                  <c:v>-1.0880000000000001E-2</c:v>
                </c:pt>
                <c:pt idx="6708">
                  <c:v>-1.0880000000000001E-2</c:v>
                </c:pt>
                <c:pt idx="6709">
                  <c:v>-1.0880000000000001E-2</c:v>
                </c:pt>
                <c:pt idx="6710">
                  <c:v>-1.093E-2</c:v>
                </c:pt>
                <c:pt idx="6711">
                  <c:v>-1.093E-2</c:v>
                </c:pt>
                <c:pt idx="6712">
                  <c:v>-1.093E-2</c:v>
                </c:pt>
                <c:pt idx="6713">
                  <c:v>-1.093E-2</c:v>
                </c:pt>
                <c:pt idx="6714">
                  <c:v>-1.093E-2</c:v>
                </c:pt>
                <c:pt idx="6715">
                  <c:v>-1.093E-2</c:v>
                </c:pt>
                <c:pt idx="6716">
                  <c:v>-1.093E-2</c:v>
                </c:pt>
                <c:pt idx="6717">
                  <c:v>-1.093E-2</c:v>
                </c:pt>
                <c:pt idx="6718">
                  <c:v>-1.099E-2</c:v>
                </c:pt>
                <c:pt idx="6719">
                  <c:v>-1.099E-2</c:v>
                </c:pt>
                <c:pt idx="6720">
                  <c:v>-1.099E-2</c:v>
                </c:pt>
                <c:pt idx="6721">
                  <c:v>-1.099E-2</c:v>
                </c:pt>
                <c:pt idx="6722">
                  <c:v>-1.099E-2</c:v>
                </c:pt>
                <c:pt idx="6723">
                  <c:v>-1.099E-2</c:v>
                </c:pt>
                <c:pt idx="6724">
                  <c:v>-1.099E-2</c:v>
                </c:pt>
                <c:pt idx="6725">
                  <c:v>-1.099E-2</c:v>
                </c:pt>
                <c:pt idx="6726">
                  <c:v>-1.099E-2</c:v>
                </c:pt>
                <c:pt idx="6727">
                  <c:v>-1.1039999999999999E-2</c:v>
                </c:pt>
                <c:pt idx="6728">
                  <c:v>-1.1039999999999999E-2</c:v>
                </c:pt>
                <c:pt idx="6729">
                  <c:v>-1.1039999999999999E-2</c:v>
                </c:pt>
                <c:pt idx="6730">
                  <c:v>-1.1039999999999999E-2</c:v>
                </c:pt>
                <c:pt idx="6731">
                  <c:v>-1.1039999999999999E-2</c:v>
                </c:pt>
                <c:pt idx="6732">
                  <c:v>-1.1039999999999999E-2</c:v>
                </c:pt>
                <c:pt idx="6733">
                  <c:v>-1.1039999999999999E-2</c:v>
                </c:pt>
                <c:pt idx="6734">
                  <c:v>-1.1039999999999999E-2</c:v>
                </c:pt>
                <c:pt idx="6735">
                  <c:v>-1.1039999999999999E-2</c:v>
                </c:pt>
                <c:pt idx="6736">
                  <c:v>-1.1039999999999999E-2</c:v>
                </c:pt>
                <c:pt idx="6737">
                  <c:v>-1.1039999999999999E-2</c:v>
                </c:pt>
                <c:pt idx="6738">
                  <c:v>-1.1039999999999999E-2</c:v>
                </c:pt>
                <c:pt idx="6739">
                  <c:v>-1.1039999999999999E-2</c:v>
                </c:pt>
                <c:pt idx="6740">
                  <c:v>-1.1089999999999999E-2</c:v>
                </c:pt>
                <c:pt idx="6741">
                  <c:v>-1.1089999999999999E-2</c:v>
                </c:pt>
                <c:pt idx="6742">
                  <c:v>-1.1089999999999999E-2</c:v>
                </c:pt>
                <c:pt idx="6743">
                  <c:v>-1.1089999999999999E-2</c:v>
                </c:pt>
                <c:pt idx="6744">
                  <c:v>-1.1089999999999999E-2</c:v>
                </c:pt>
                <c:pt idx="6745">
                  <c:v>-1.1089999999999999E-2</c:v>
                </c:pt>
                <c:pt idx="6746">
                  <c:v>-1.1089999999999999E-2</c:v>
                </c:pt>
                <c:pt idx="6747">
                  <c:v>-1.1089999999999999E-2</c:v>
                </c:pt>
                <c:pt idx="6748">
                  <c:v>-1.1089999999999999E-2</c:v>
                </c:pt>
                <c:pt idx="6749">
                  <c:v>-1.1089999999999999E-2</c:v>
                </c:pt>
                <c:pt idx="6750">
                  <c:v>-1.1089999999999999E-2</c:v>
                </c:pt>
                <c:pt idx="6751">
                  <c:v>-1.1089999999999999E-2</c:v>
                </c:pt>
                <c:pt idx="6752">
                  <c:v>-1.1089999999999999E-2</c:v>
                </c:pt>
                <c:pt idx="6753">
                  <c:v>-1.1089999999999999E-2</c:v>
                </c:pt>
                <c:pt idx="6754">
                  <c:v>-1.115E-2</c:v>
                </c:pt>
                <c:pt idx="6755">
                  <c:v>-1.115E-2</c:v>
                </c:pt>
                <c:pt idx="6756">
                  <c:v>-1.115E-2</c:v>
                </c:pt>
                <c:pt idx="6757">
                  <c:v>-1.115E-2</c:v>
                </c:pt>
                <c:pt idx="6758">
                  <c:v>-1.115E-2</c:v>
                </c:pt>
                <c:pt idx="6759">
                  <c:v>-1.115E-2</c:v>
                </c:pt>
                <c:pt idx="6760">
                  <c:v>-1.115E-2</c:v>
                </c:pt>
                <c:pt idx="6761">
                  <c:v>-1.115E-2</c:v>
                </c:pt>
                <c:pt idx="6762">
                  <c:v>-1.115E-2</c:v>
                </c:pt>
                <c:pt idx="6763">
                  <c:v>-1.12E-2</c:v>
                </c:pt>
                <c:pt idx="6764">
                  <c:v>-1.12E-2</c:v>
                </c:pt>
                <c:pt idx="6765">
                  <c:v>-1.12E-2</c:v>
                </c:pt>
                <c:pt idx="6766">
                  <c:v>-1.12E-2</c:v>
                </c:pt>
                <c:pt idx="6767">
                  <c:v>-1.12E-2</c:v>
                </c:pt>
                <c:pt idx="6768">
                  <c:v>-1.12E-2</c:v>
                </c:pt>
                <c:pt idx="6769">
                  <c:v>-1.12E-2</c:v>
                </c:pt>
                <c:pt idx="6770">
                  <c:v>-1.12E-2</c:v>
                </c:pt>
                <c:pt idx="6771">
                  <c:v>-1.12E-2</c:v>
                </c:pt>
                <c:pt idx="6772">
                  <c:v>-1.1259999999999999E-2</c:v>
                </c:pt>
                <c:pt idx="6773">
                  <c:v>-1.1259999999999999E-2</c:v>
                </c:pt>
                <c:pt idx="6774">
                  <c:v>-1.1259999999999999E-2</c:v>
                </c:pt>
                <c:pt idx="6775">
                  <c:v>-1.1259999999999999E-2</c:v>
                </c:pt>
                <c:pt idx="6776">
                  <c:v>-1.1259999999999999E-2</c:v>
                </c:pt>
                <c:pt idx="6777">
                  <c:v>-1.1259999999999999E-2</c:v>
                </c:pt>
                <c:pt idx="6778">
                  <c:v>-1.1259999999999999E-2</c:v>
                </c:pt>
                <c:pt idx="6779">
                  <c:v>-1.1310000000000001E-2</c:v>
                </c:pt>
                <c:pt idx="6780">
                  <c:v>-1.1310000000000001E-2</c:v>
                </c:pt>
                <c:pt idx="6781">
                  <c:v>-1.1310000000000001E-2</c:v>
                </c:pt>
                <c:pt idx="6782">
                  <c:v>-1.1310000000000001E-2</c:v>
                </c:pt>
                <c:pt idx="6783">
                  <c:v>-1.1310000000000001E-2</c:v>
                </c:pt>
                <c:pt idx="6784">
                  <c:v>-1.1310000000000001E-2</c:v>
                </c:pt>
                <c:pt idx="6785">
                  <c:v>-1.137E-2</c:v>
                </c:pt>
                <c:pt idx="6786">
                  <c:v>-1.137E-2</c:v>
                </c:pt>
                <c:pt idx="6787">
                  <c:v>-1.137E-2</c:v>
                </c:pt>
                <c:pt idx="6788">
                  <c:v>-1.137E-2</c:v>
                </c:pt>
                <c:pt idx="6789">
                  <c:v>-1.137E-2</c:v>
                </c:pt>
                <c:pt idx="6790">
                  <c:v>-1.142E-2</c:v>
                </c:pt>
                <c:pt idx="6791">
                  <c:v>-1.142E-2</c:v>
                </c:pt>
                <c:pt idx="6792">
                  <c:v>-1.142E-2</c:v>
                </c:pt>
                <c:pt idx="6793">
                  <c:v>-1.142E-2</c:v>
                </c:pt>
                <c:pt idx="6794">
                  <c:v>-1.142E-2</c:v>
                </c:pt>
                <c:pt idx="6795">
                  <c:v>-1.142E-2</c:v>
                </c:pt>
                <c:pt idx="6796">
                  <c:v>-1.1480000000000001E-2</c:v>
                </c:pt>
                <c:pt idx="6797">
                  <c:v>-1.1480000000000001E-2</c:v>
                </c:pt>
                <c:pt idx="6798">
                  <c:v>-1.1480000000000001E-2</c:v>
                </c:pt>
                <c:pt idx="6799">
                  <c:v>-1.1480000000000001E-2</c:v>
                </c:pt>
                <c:pt idx="6800">
                  <c:v>-1.1480000000000001E-2</c:v>
                </c:pt>
                <c:pt idx="6801">
                  <c:v>-1.153E-2</c:v>
                </c:pt>
                <c:pt idx="6802">
                  <c:v>-1.153E-2</c:v>
                </c:pt>
                <c:pt idx="6803">
                  <c:v>-1.153E-2</c:v>
                </c:pt>
                <c:pt idx="6804">
                  <c:v>-1.153E-2</c:v>
                </c:pt>
                <c:pt idx="6805">
                  <c:v>-1.158E-2</c:v>
                </c:pt>
                <c:pt idx="6806">
                  <c:v>-1.158E-2</c:v>
                </c:pt>
                <c:pt idx="6807">
                  <c:v>-1.158E-2</c:v>
                </c:pt>
                <c:pt idx="6808">
                  <c:v>-1.158E-2</c:v>
                </c:pt>
                <c:pt idx="6809">
                  <c:v>-1.1639999999999999E-2</c:v>
                </c:pt>
                <c:pt idx="6810">
                  <c:v>-1.1639999999999999E-2</c:v>
                </c:pt>
                <c:pt idx="6811">
                  <c:v>-1.1639999999999999E-2</c:v>
                </c:pt>
                <c:pt idx="6812">
                  <c:v>-1.1639999999999999E-2</c:v>
                </c:pt>
                <c:pt idx="6813">
                  <c:v>-1.1690000000000001E-2</c:v>
                </c:pt>
                <c:pt idx="6814">
                  <c:v>-1.1690000000000001E-2</c:v>
                </c:pt>
                <c:pt idx="6815">
                  <c:v>-1.1690000000000001E-2</c:v>
                </c:pt>
                <c:pt idx="6816">
                  <c:v>-1.1690000000000001E-2</c:v>
                </c:pt>
                <c:pt idx="6817">
                  <c:v>-1.175E-2</c:v>
                </c:pt>
                <c:pt idx="6818">
                  <c:v>-1.175E-2</c:v>
                </c:pt>
                <c:pt idx="6819">
                  <c:v>-1.175E-2</c:v>
                </c:pt>
                <c:pt idx="6820">
                  <c:v>-1.175E-2</c:v>
                </c:pt>
                <c:pt idx="6821">
                  <c:v>-1.18E-2</c:v>
                </c:pt>
                <c:pt idx="6822">
                  <c:v>-1.18E-2</c:v>
                </c:pt>
                <c:pt idx="6823">
                  <c:v>-1.18E-2</c:v>
                </c:pt>
                <c:pt idx="6824">
                  <c:v>-1.1860000000000001E-2</c:v>
                </c:pt>
                <c:pt idx="6825">
                  <c:v>-1.1860000000000001E-2</c:v>
                </c:pt>
                <c:pt idx="6826">
                  <c:v>-1.1860000000000001E-2</c:v>
                </c:pt>
                <c:pt idx="6827">
                  <c:v>-1.1860000000000001E-2</c:v>
                </c:pt>
                <c:pt idx="6828">
                  <c:v>-1.191E-2</c:v>
                </c:pt>
                <c:pt idx="6829">
                  <c:v>-1.191E-2</c:v>
                </c:pt>
                <c:pt idx="6830">
                  <c:v>-1.191E-2</c:v>
                </c:pt>
                <c:pt idx="6831">
                  <c:v>-1.191E-2</c:v>
                </c:pt>
                <c:pt idx="6832">
                  <c:v>-1.197E-2</c:v>
                </c:pt>
                <c:pt idx="6833">
                  <c:v>-1.197E-2</c:v>
                </c:pt>
                <c:pt idx="6834">
                  <c:v>-1.197E-2</c:v>
                </c:pt>
                <c:pt idx="6835">
                  <c:v>-1.197E-2</c:v>
                </c:pt>
                <c:pt idx="6836">
                  <c:v>-1.2019999999999999E-2</c:v>
                </c:pt>
                <c:pt idx="6837">
                  <c:v>-1.2019999999999999E-2</c:v>
                </c:pt>
                <c:pt idx="6838">
                  <c:v>-1.2019999999999999E-2</c:v>
                </c:pt>
                <c:pt idx="6839">
                  <c:v>-1.2070000000000001E-2</c:v>
                </c:pt>
                <c:pt idx="6840">
                  <c:v>-1.2070000000000001E-2</c:v>
                </c:pt>
                <c:pt idx="6841">
                  <c:v>-1.2070000000000001E-2</c:v>
                </c:pt>
                <c:pt idx="6842">
                  <c:v>-1.2070000000000001E-2</c:v>
                </c:pt>
                <c:pt idx="6843">
                  <c:v>-1.213E-2</c:v>
                </c:pt>
                <c:pt idx="6844">
                  <c:v>-1.213E-2</c:v>
                </c:pt>
                <c:pt idx="6845">
                  <c:v>-1.213E-2</c:v>
                </c:pt>
                <c:pt idx="6846">
                  <c:v>-1.213E-2</c:v>
                </c:pt>
                <c:pt idx="6847">
                  <c:v>-1.218E-2</c:v>
                </c:pt>
                <c:pt idx="6848">
                  <c:v>-1.218E-2</c:v>
                </c:pt>
                <c:pt idx="6849">
                  <c:v>-1.218E-2</c:v>
                </c:pt>
                <c:pt idx="6850">
                  <c:v>-1.218E-2</c:v>
                </c:pt>
                <c:pt idx="6851">
                  <c:v>-1.2239999999999999E-2</c:v>
                </c:pt>
                <c:pt idx="6852">
                  <c:v>-1.2239999999999999E-2</c:v>
                </c:pt>
                <c:pt idx="6853">
                  <c:v>-1.2239999999999999E-2</c:v>
                </c:pt>
                <c:pt idx="6854">
                  <c:v>-1.2239999999999999E-2</c:v>
                </c:pt>
                <c:pt idx="6855">
                  <c:v>-1.2290000000000001E-2</c:v>
                </c:pt>
                <c:pt idx="6856">
                  <c:v>-1.2290000000000001E-2</c:v>
                </c:pt>
                <c:pt idx="6857">
                  <c:v>-1.2290000000000001E-2</c:v>
                </c:pt>
                <c:pt idx="6858">
                  <c:v>-1.2290000000000001E-2</c:v>
                </c:pt>
                <c:pt idx="6859">
                  <c:v>-1.235E-2</c:v>
                </c:pt>
                <c:pt idx="6860">
                  <c:v>-1.235E-2</c:v>
                </c:pt>
                <c:pt idx="6861">
                  <c:v>-1.235E-2</c:v>
                </c:pt>
                <c:pt idx="6862">
                  <c:v>-1.235E-2</c:v>
                </c:pt>
                <c:pt idx="6863">
                  <c:v>-1.24E-2</c:v>
                </c:pt>
                <c:pt idx="6864">
                  <c:v>-1.24E-2</c:v>
                </c:pt>
                <c:pt idx="6865">
                  <c:v>-1.24E-2</c:v>
                </c:pt>
                <c:pt idx="6866">
                  <c:v>-1.24E-2</c:v>
                </c:pt>
                <c:pt idx="6867">
                  <c:v>-1.2460000000000001E-2</c:v>
                </c:pt>
                <c:pt idx="6868">
                  <c:v>-1.2460000000000001E-2</c:v>
                </c:pt>
                <c:pt idx="6869">
                  <c:v>-1.2460000000000001E-2</c:v>
                </c:pt>
                <c:pt idx="6870">
                  <c:v>-1.2460000000000001E-2</c:v>
                </c:pt>
                <c:pt idx="6871">
                  <c:v>-1.251E-2</c:v>
                </c:pt>
                <c:pt idx="6872">
                  <c:v>-1.251E-2</c:v>
                </c:pt>
                <c:pt idx="6873">
                  <c:v>-1.251E-2</c:v>
                </c:pt>
                <c:pt idx="6874">
                  <c:v>-1.251E-2</c:v>
                </c:pt>
                <c:pt idx="6875">
                  <c:v>-1.251E-2</c:v>
                </c:pt>
                <c:pt idx="6876">
                  <c:v>-1.256E-2</c:v>
                </c:pt>
                <c:pt idx="6877">
                  <c:v>-1.256E-2</c:v>
                </c:pt>
                <c:pt idx="6878">
                  <c:v>-1.256E-2</c:v>
                </c:pt>
                <c:pt idx="6879">
                  <c:v>-1.256E-2</c:v>
                </c:pt>
                <c:pt idx="6880">
                  <c:v>-1.256E-2</c:v>
                </c:pt>
                <c:pt idx="6881">
                  <c:v>-1.2619999999999999E-2</c:v>
                </c:pt>
                <c:pt idx="6882">
                  <c:v>-1.2619999999999999E-2</c:v>
                </c:pt>
                <c:pt idx="6883">
                  <c:v>-1.2619999999999999E-2</c:v>
                </c:pt>
                <c:pt idx="6884">
                  <c:v>-1.2619999999999999E-2</c:v>
                </c:pt>
                <c:pt idx="6885">
                  <c:v>-1.2670000000000001E-2</c:v>
                </c:pt>
                <c:pt idx="6886">
                  <c:v>-1.2670000000000001E-2</c:v>
                </c:pt>
                <c:pt idx="6887">
                  <c:v>-1.2670000000000001E-2</c:v>
                </c:pt>
                <c:pt idx="6888">
                  <c:v>-1.2670000000000001E-2</c:v>
                </c:pt>
                <c:pt idx="6889">
                  <c:v>-1.2670000000000001E-2</c:v>
                </c:pt>
                <c:pt idx="6890">
                  <c:v>-1.273E-2</c:v>
                </c:pt>
                <c:pt idx="6891">
                  <c:v>-1.273E-2</c:v>
                </c:pt>
                <c:pt idx="6892">
                  <c:v>-1.273E-2</c:v>
                </c:pt>
                <c:pt idx="6893">
                  <c:v>-1.273E-2</c:v>
                </c:pt>
                <c:pt idx="6894">
                  <c:v>-1.273E-2</c:v>
                </c:pt>
                <c:pt idx="6895">
                  <c:v>-1.278E-2</c:v>
                </c:pt>
                <c:pt idx="6896">
                  <c:v>-1.278E-2</c:v>
                </c:pt>
                <c:pt idx="6897">
                  <c:v>-1.278E-2</c:v>
                </c:pt>
                <c:pt idx="6898">
                  <c:v>-1.278E-2</c:v>
                </c:pt>
                <c:pt idx="6899">
                  <c:v>-1.278E-2</c:v>
                </c:pt>
                <c:pt idx="6900">
                  <c:v>-1.2840000000000001E-2</c:v>
                </c:pt>
                <c:pt idx="6901">
                  <c:v>-1.2840000000000001E-2</c:v>
                </c:pt>
                <c:pt idx="6902">
                  <c:v>-1.2840000000000001E-2</c:v>
                </c:pt>
                <c:pt idx="6903">
                  <c:v>-1.2840000000000001E-2</c:v>
                </c:pt>
                <c:pt idx="6904">
                  <c:v>-1.289E-2</c:v>
                </c:pt>
                <c:pt idx="6905">
                  <c:v>-1.289E-2</c:v>
                </c:pt>
                <c:pt idx="6906">
                  <c:v>-1.289E-2</c:v>
                </c:pt>
                <c:pt idx="6907">
                  <c:v>-1.289E-2</c:v>
                </c:pt>
                <c:pt idx="6908">
                  <c:v>-1.289E-2</c:v>
                </c:pt>
                <c:pt idx="6909">
                  <c:v>-1.289E-2</c:v>
                </c:pt>
                <c:pt idx="6910">
                  <c:v>-1.295E-2</c:v>
                </c:pt>
                <c:pt idx="6911">
                  <c:v>-1.295E-2</c:v>
                </c:pt>
                <c:pt idx="6912">
                  <c:v>-1.295E-2</c:v>
                </c:pt>
                <c:pt idx="6913">
                  <c:v>-1.295E-2</c:v>
                </c:pt>
                <c:pt idx="6914">
                  <c:v>-1.295E-2</c:v>
                </c:pt>
                <c:pt idx="6915">
                  <c:v>-1.2999999999999999E-2</c:v>
                </c:pt>
                <c:pt idx="6916">
                  <c:v>-1.2999999999999999E-2</c:v>
                </c:pt>
                <c:pt idx="6917">
                  <c:v>-1.2999999999999999E-2</c:v>
                </c:pt>
                <c:pt idx="6918">
                  <c:v>-1.2999999999999999E-2</c:v>
                </c:pt>
                <c:pt idx="6919">
                  <c:v>-1.306E-2</c:v>
                </c:pt>
                <c:pt idx="6920">
                  <c:v>-1.306E-2</c:v>
                </c:pt>
                <c:pt idx="6921">
                  <c:v>-1.306E-2</c:v>
                </c:pt>
                <c:pt idx="6922">
                  <c:v>-1.306E-2</c:v>
                </c:pt>
                <c:pt idx="6923">
                  <c:v>-1.306E-2</c:v>
                </c:pt>
                <c:pt idx="6924">
                  <c:v>-1.311E-2</c:v>
                </c:pt>
                <c:pt idx="6925">
                  <c:v>-1.311E-2</c:v>
                </c:pt>
                <c:pt idx="6926">
                  <c:v>-1.311E-2</c:v>
                </c:pt>
                <c:pt idx="6927">
                  <c:v>-1.311E-2</c:v>
                </c:pt>
                <c:pt idx="6928">
                  <c:v>-1.311E-2</c:v>
                </c:pt>
                <c:pt idx="6929">
                  <c:v>-1.316E-2</c:v>
                </c:pt>
                <c:pt idx="6930">
                  <c:v>-1.316E-2</c:v>
                </c:pt>
                <c:pt idx="6931">
                  <c:v>-1.316E-2</c:v>
                </c:pt>
                <c:pt idx="6932">
                  <c:v>-1.316E-2</c:v>
                </c:pt>
                <c:pt idx="6933">
                  <c:v>-1.3220000000000001E-2</c:v>
                </c:pt>
                <c:pt idx="6934">
                  <c:v>-1.3220000000000001E-2</c:v>
                </c:pt>
                <c:pt idx="6935">
                  <c:v>-1.3220000000000001E-2</c:v>
                </c:pt>
                <c:pt idx="6936">
                  <c:v>-1.3220000000000001E-2</c:v>
                </c:pt>
                <c:pt idx="6937">
                  <c:v>-1.3270000000000001E-2</c:v>
                </c:pt>
                <c:pt idx="6938">
                  <c:v>-1.3270000000000001E-2</c:v>
                </c:pt>
                <c:pt idx="6939">
                  <c:v>-1.3270000000000001E-2</c:v>
                </c:pt>
                <c:pt idx="6940">
                  <c:v>-1.3270000000000001E-2</c:v>
                </c:pt>
                <c:pt idx="6941">
                  <c:v>-1.3270000000000001E-2</c:v>
                </c:pt>
                <c:pt idx="6942">
                  <c:v>-1.333E-2</c:v>
                </c:pt>
                <c:pt idx="6943">
                  <c:v>-1.333E-2</c:v>
                </c:pt>
                <c:pt idx="6944">
                  <c:v>-1.333E-2</c:v>
                </c:pt>
                <c:pt idx="6945">
                  <c:v>-1.333E-2</c:v>
                </c:pt>
                <c:pt idx="6946">
                  <c:v>-1.338E-2</c:v>
                </c:pt>
                <c:pt idx="6947">
                  <c:v>-1.338E-2</c:v>
                </c:pt>
                <c:pt idx="6948">
                  <c:v>-1.338E-2</c:v>
                </c:pt>
                <c:pt idx="6949">
                  <c:v>-1.338E-2</c:v>
                </c:pt>
                <c:pt idx="6950">
                  <c:v>-1.3440000000000001E-2</c:v>
                </c:pt>
                <c:pt idx="6951">
                  <c:v>-1.3440000000000001E-2</c:v>
                </c:pt>
                <c:pt idx="6952">
                  <c:v>-1.3440000000000001E-2</c:v>
                </c:pt>
                <c:pt idx="6953">
                  <c:v>-1.3440000000000001E-2</c:v>
                </c:pt>
                <c:pt idx="6954">
                  <c:v>-1.3440000000000001E-2</c:v>
                </c:pt>
                <c:pt idx="6955">
                  <c:v>-1.349E-2</c:v>
                </c:pt>
                <c:pt idx="6956">
                  <c:v>-1.349E-2</c:v>
                </c:pt>
                <c:pt idx="6957">
                  <c:v>-1.349E-2</c:v>
                </c:pt>
                <c:pt idx="6958">
                  <c:v>-1.349E-2</c:v>
                </c:pt>
                <c:pt idx="6959">
                  <c:v>-1.355E-2</c:v>
                </c:pt>
                <c:pt idx="6960">
                  <c:v>-1.355E-2</c:v>
                </c:pt>
                <c:pt idx="6961">
                  <c:v>-1.355E-2</c:v>
                </c:pt>
                <c:pt idx="6962">
                  <c:v>-1.355E-2</c:v>
                </c:pt>
                <c:pt idx="6963">
                  <c:v>-1.355E-2</c:v>
                </c:pt>
                <c:pt idx="6964">
                  <c:v>-1.3599999999999999E-2</c:v>
                </c:pt>
                <c:pt idx="6965">
                  <c:v>-1.3599999999999999E-2</c:v>
                </c:pt>
                <c:pt idx="6966">
                  <c:v>-1.3599999999999999E-2</c:v>
                </c:pt>
                <c:pt idx="6967">
                  <c:v>-1.3599999999999999E-2</c:v>
                </c:pt>
                <c:pt idx="6968">
                  <c:v>-1.3650000000000001E-2</c:v>
                </c:pt>
                <c:pt idx="6969">
                  <c:v>-1.3650000000000001E-2</c:v>
                </c:pt>
                <c:pt idx="6970">
                  <c:v>-1.3650000000000001E-2</c:v>
                </c:pt>
                <c:pt idx="6971">
                  <c:v>-1.3650000000000001E-2</c:v>
                </c:pt>
                <c:pt idx="6972">
                  <c:v>-1.3650000000000001E-2</c:v>
                </c:pt>
                <c:pt idx="6973">
                  <c:v>-1.371E-2</c:v>
                </c:pt>
                <c:pt idx="6974">
                  <c:v>-1.371E-2</c:v>
                </c:pt>
                <c:pt idx="6975">
                  <c:v>-1.371E-2</c:v>
                </c:pt>
                <c:pt idx="6976">
                  <c:v>-1.371E-2</c:v>
                </c:pt>
                <c:pt idx="6977">
                  <c:v>-1.376E-2</c:v>
                </c:pt>
                <c:pt idx="6978">
                  <c:v>-1.376E-2</c:v>
                </c:pt>
                <c:pt idx="6979">
                  <c:v>-1.376E-2</c:v>
                </c:pt>
                <c:pt idx="6980">
                  <c:v>-1.376E-2</c:v>
                </c:pt>
                <c:pt idx="6981">
                  <c:v>-1.376E-2</c:v>
                </c:pt>
                <c:pt idx="6982">
                  <c:v>-1.3820000000000001E-2</c:v>
                </c:pt>
                <c:pt idx="6983">
                  <c:v>-1.3820000000000001E-2</c:v>
                </c:pt>
                <c:pt idx="6984">
                  <c:v>-1.3820000000000001E-2</c:v>
                </c:pt>
                <c:pt idx="6985">
                  <c:v>-1.3820000000000001E-2</c:v>
                </c:pt>
                <c:pt idx="6986">
                  <c:v>-1.3820000000000001E-2</c:v>
                </c:pt>
                <c:pt idx="6987">
                  <c:v>-1.3820000000000001E-2</c:v>
                </c:pt>
                <c:pt idx="6988">
                  <c:v>-1.387E-2</c:v>
                </c:pt>
                <c:pt idx="6989">
                  <c:v>-1.387E-2</c:v>
                </c:pt>
                <c:pt idx="6990">
                  <c:v>-1.387E-2</c:v>
                </c:pt>
                <c:pt idx="6991">
                  <c:v>-1.387E-2</c:v>
                </c:pt>
                <c:pt idx="6992">
                  <c:v>-1.387E-2</c:v>
                </c:pt>
                <c:pt idx="6993">
                  <c:v>-1.393E-2</c:v>
                </c:pt>
                <c:pt idx="6994">
                  <c:v>-1.393E-2</c:v>
                </c:pt>
                <c:pt idx="6995">
                  <c:v>-1.393E-2</c:v>
                </c:pt>
                <c:pt idx="6996">
                  <c:v>-1.393E-2</c:v>
                </c:pt>
                <c:pt idx="6997">
                  <c:v>-1.393E-2</c:v>
                </c:pt>
                <c:pt idx="6998">
                  <c:v>-1.393E-2</c:v>
                </c:pt>
                <c:pt idx="6999">
                  <c:v>-1.393E-2</c:v>
                </c:pt>
                <c:pt idx="7000">
                  <c:v>-1.3979999999999999E-2</c:v>
                </c:pt>
                <c:pt idx="7001">
                  <c:v>-1.3979999999999999E-2</c:v>
                </c:pt>
                <c:pt idx="7002">
                  <c:v>-1.3979999999999999E-2</c:v>
                </c:pt>
                <c:pt idx="7003">
                  <c:v>-1.3979999999999999E-2</c:v>
                </c:pt>
                <c:pt idx="7004">
                  <c:v>-1.3979999999999999E-2</c:v>
                </c:pt>
                <c:pt idx="7005">
                  <c:v>-1.3979999999999999E-2</c:v>
                </c:pt>
                <c:pt idx="7006">
                  <c:v>-1.3979999999999999E-2</c:v>
                </c:pt>
                <c:pt idx="7007">
                  <c:v>-1.3979999999999999E-2</c:v>
                </c:pt>
                <c:pt idx="7008">
                  <c:v>-1.404E-2</c:v>
                </c:pt>
                <c:pt idx="7009">
                  <c:v>-1.404E-2</c:v>
                </c:pt>
                <c:pt idx="7010">
                  <c:v>-1.404E-2</c:v>
                </c:pt>
                <c:pt idx="7011">
                  <c:v>-1.404E-2</c:v>
                </c:pt>
                <c:pt idx="7012">
                  <c:v>-1.404E-2</c:v>
                </c:pt>
                <c:pt idx="7013">
                  <c:v>-1.404E-2</c:v>
                </c:pt>
                <c:pt idx="7014">
                  <c:v>-1.404E-2</c:v>
                </c:pt>
                <c:pt idx="7015">
                  <c:v>-1.404E-2</c:v>
                </c:pt>
                <c:pt idx="7016">
                  <c:v>-1.404E-2</c:v>
                </c:pt>
                <c:pt idx="7017">
                  <c:v>-1.409E-2</c:v>
                </c:pt>
                <c:pt idx="7018">
                  <c:v>-1.409E-2</c:v>
                </c:pt>
                <c:pt idx="7019">
                  <c:v>-1.409E-2</c:v>
                </c:pt>
                <c:pt idx="7020">
                  <c:v>-1.409E-2</c:v>
                </c:pt>
                <c:pt idx="7021">
                  <c:v>-1.409E-2</c:v>
                </c:pt>
                <c:pt idx="7022">
                  <c:v>-1.409E-2</c:v>
                </c:pt>
                <c:pt idx="7023">
                  <c:v>-1.409E-2</c:v>
                </c:pt>
                <c:pt idx="7024">
                  <c:v>-1.409E-2</c:v>
                </c:pt>
                <c:pt idx="7025">
                  <c:v>-1.409E-2</c:v>
                </c:pt>
                <c:pt idx="7026">
                  <c:v>-1.409E-2</c:v>
                </c:pt>
                <c:pt idx="7027">
                  <c:v>-1.409E-2</c:v>
                </c:pt>
                <c:pt idx="7028">
                  <c:v>-1.409E-2</c:v>
                </c:pt>
                <c:pt idx="7029">
                  <c:v>-1.409E-2</c:v>
                </c:pt>
                <c:pt idx="7030">
                  <c:v>-1.409E-2</c:v>
                </c:pt>
                <c:pt idx="7031">
                  <c:v>-1.409E-2</c:v>
                </c:pt>
                <c:pt idx="7032">
                  <c:v>-1.409E-2</c:v>
                </c:pt>
                <c:pt idx="7033">
                  <c:v>-1.409E-2</c:v>
                </c:pt>
                <c:pt idx="7034">
                  <c:v>-1.414E-2</c:v>
                </c:pt>
                <c:pt idx="7035">
                  <c:v>-1.414E-2</c:v>
                </c:pt>
                <c:pt idx="7036">
                  <c:v>-1.414E-2</c:v>
                </c:pt>
                <c:pt idx="7037">
                  <c:v>-1.414E-2</c:v>
                </c:pt>
                <c:pt idx="7038">
                  <c:v>-1.414E-2</c:v>
                </c:pt>
                <c:pt idx="7039">
                  <c:v>-1.414E-2</c:v>
                </c:pt>
                <c:pt idx="7040">
                  <c:v>-1.414E-2</c:v>
                </c:pt>
                <c:pt idx="7041">
                  <c:v>-1.414E-2</c:v>
                </c:pt>
                <c:pt idx="7042">
                  <c:v>-1.414E-2</c:v>
                </c:pt>
                <c:pt idx="7043">
                  <c:v>-1.414E-2</c:v>
                </c:pt>
                <c:pt idx="7044">
                  <c:v>-1.414E-2</c:v>
                </c:pt>
                <c:pt idx="7045">
                  <c:v>-1.414E-2</c:v>
                </c:pt>
                <c:pt idx="7046">
                  <c:v>-1.414E-2</c:v>
                </c:pt>
                <c:pt idx="7047">
                  <c:v>-1.414E-2</c:v>
                </c:pt>
                <c:pt idx="7048">
                  <c:v>-1.414E-2</c:v>
                </c:pt>
                <c:pt idx="7049">
                  <c:v>-1.414E-2</c:v>
                </c:pt>
                <c:pt idx="7050">
                  <c:v>-1.414E-2</c:v>
                </c:pt>
                <c:pt idx="7051">
                  <c:v>-1.414E-2</c:v>
                </c:pt>
                <c:pt idx="7052">
                  <c:v>-1.414E-2</c:v>
                </c:pt>
                <c:pt idx="7053">
                  <c:v>-1.414E-2</c:v>
                </c:pt>
                <c:pt idx="7054">
                  <c:v>-1.414E-2</c:v>
                </c:pt>
                <c:pt idx="7055">
                  <c:v>-1.414E-2</c:v>
                </c:pt>
                <c:pt idx="7056">
                  <c:v>-1.414E-2</c:v>
                </c:pt>
                <c:pt idx="7057">
                  <c:v>-1.414E-2</c:v>
                </c:pt>
                <c:pt idx="7058">
                  <c:v>-1.414E-2</c:v>
                </c:pt>
                <c:pt idx="7059">
                  <c:v>-1.414E-2</c:v>
                </c:pt>
                <c:pt idx="7060">
                  <c:v>-1.414E-2</c:v>
                </c:pt>
                <c:pt idx="7061">
                  <c:v>-1.414E-2</c:v>
                </c:pt>
                <c:pt idx="7062">
                  <c:v>-1.414E-2</c:v>
                </c:pt>
                <c:pt idx="7063">
                  <c:v>-1.414E-2</c:v>
                </c:pt>
                <c:pt idx="7064">
                  <c:v>-1.414E-2</c:v>
                </c:pt>
                <c:pt idx="7065">
                  <c:v>-1.414E-2</c:v>
                </c:pt>
                <c:pt idx="7066">
                  <c:v>-1.414E-2</c:v>
                </c:pt>
                <c:pt idx="7067">
                  <c:v>-1.414E-2</c:v>
                </c:pt>
                <c:pt idx="7068">
                  <c:v>-1.414E-2</c:v>
                </c:pt>
                <c:pt idx="7069">
                  <c:v>-1.414E-2</c:v>
                </c:pt>
                <c:pt idx="7070">
                  <c:v>-1.414E-2</c:v>
                </c:pt>
                <c:pt idx="7071">
                  <c:v>-1.414E-2</c:v>
                </c:pt>
                <c:pt idx="7072">
                  <c:v>-1.414E-2</c:v>
                </c:pt>
                <c:pt idx="7073">
                  <c:v>-1.414E-2</c:v>
                </c:pt>
                <c:pt idx="7074">
                  <c:v>-1.414E-2</c:v>
                </c:pt>
                <c:pt idx="7075">
                  <c:v>-1.4200000000000001E-2</c:v>
                </c:pt>
                <c:pt idx="7076">
                  <c:v>-1.4200000000000001E-2</c:v>
                </c:pt>
                <c:pt idx="7077">
                  <c:v>-1.4200000000000001E-2</c:v>
                </c:pt>
                <c:pt idx="7078">
                  <c:v>-1.4200000000000001E-2</c:v>
                </c:pt>
                <c:pt idx="7079">
                  <c:v>-1.4200000000000001E-2</c:v>
                </c:pt>
                <c:pt idx="7080">
                  <c:v>-1.4200000000000001E-2</c:v>
                </c:pt>
                <c:pt idx="7081">
                  <c:v>-1.4200000000000001E-2</c:v>
                </c:pt>
                <c:pt idx="7082">
                  <c:v>-1.4200000000000001E-2</c:v>
                </c:pt>
                <c:pt idx="7083">
                  <c:v>-1.4200000000000001E-2</c:v>
                </c:pt>
                <c:pt idx="7084">
                  <c:v>-1.4200000000000001E-2</c:v>
                </c:pt>
                <c:pt idx="7085">
                  <c:v>-1.4200000000000001E-2</c:v>
                </c:pt>
                <c:pt idx="7086">
                  <c:v>-1.4200000000000001E-2</c:v>
                </c:pt>
                <c:pt idx="7087">
                  <c:v>-1.4200000000000001E-2</c:v>
                </c:pt>
                <c:pt idx="7088">
                  <c:v>-1.4200000000000001E-2</c:v>
                </c:pt>
                <c:pt idx="7089">
                  <c:v>-1.4250000000000001E-2</c:v>
                </c:pt>
                <c:pt idx="7090">
                  <c:v>-1.4250000000000001E-2</c:v>
                </c:pt>
                <c:pt idx="7091">
                  <c:v>-1.4250000000000001E-2</c:v>
                </c:pt>
                <c:pt idx="7092">
                  <c:v>-1.4250000000000001E-2</c:v>
                </c:pt>
                <c:pt idx="7093">
                  <c:v>-1.4250000000000001E-2</c:v>
                </c:pt>
                <c:pt idx="7094">
                  <c:v>-1.4250000000000001E-2</c:v>
                </c:pt>
                <c:pt idx="7095">
                  <c:v>-1.4250000000000001E-2</c:v>
                </c:pt>
                <c:pt idx="7096">
                  <c:v>-1.4250000000000001E-2</c:v>
                </c:pt>
                <c:pt idx="7097">
                  <c:v>-1.4250000000000001E-2</c:v>
                </c:pt>
                <c:pt idx="7098">
                  <c:v>-1.431E-2</c:v>
                </c:pt>
                <c:pt idx="7099">
                  <c:v>-1.431E-2</c:v>
                </c:pt>
                <c:pt idx="7100">
                  <c:v>-1.431E-2</c:v>
                </c:pt>
                <c:pt idx="7101">
                  <c:v>-1.431E-2</c:v>
                </c:pt>
                <c:pt idx="7102">
                  <c:v>-1.431E-2</c:v>
                </c:pt>
                <c:pt idx="7103">
                  <c:v>-1.431E-2</c:v>
                </c:pt>
                <c:pt idx="7104">
                  <c:v>-1.431E-2</c:v>
                </c:pt>
                <c:pt idx="7105">
                  <c:v>-1.431E-2</c:v>
                </c:pt>
                <c:pt idx="7106">
                  <c:v>-1.436E-2</c:v>
                </c:pt>
                <c:pt idx="7107">
                  <c:v>-1.436E-2</c:v>
                </c:pt>
                <c:pt idx="7108">
                  <c:v>-1.436E-2</c:v>
                </c:pt>
                <c:pt idx="7109">
                  <c:v>-1.436E-2</c:v>
                </c:pt>
                <c:pt idx="7110">
                  <c:v>-1.436E-2</c:v>
                </c:pt>
                <c:pt idx="7111">
                  <c:v>-1.436E-2</c:v>
                </c:pt>
                <c:pt idx="7112">
                  <c:v>-1.4420000000000001E-2</c:v>
                </c:pt>
                <c:pt idx="7113">
                  <c:v>-1.4420000000000001E-2</c:v>
                </c:pt>
                <c:pt idx="7114">
                  <c:v>-1.4420000000000001E-2</c:v>
                </c:pt>
                <c:pt idx="7115">
                  <c:v>-1.4420000000000001E-2</c:v>
                </c:pt>
                <c:pt idx="7116">
                  <c:v>-1.4420000000000001E-2</c:v>
                </c:pt>
                <c:pt idx="7117">
                  <c:v>-1.447E-2</c:v>
                </c:pt>
                <c:pt idx="7118">
                  <c:v>-1.447E-2</c:v>
                </c:pt>
                <c:pt idx="7119">
                  <c:v>-1.447E-2</c:v>
                </c:pt>
                <c:pt idx="7120">
                  <c:v>-1.447E-2</c:v>
                </c:pt>
                <c:pt idx="7121">
                  <c:v>-1.447E-2</c:v>
                </c:pt>
                <c:pt idx="7122">
                  <c:v>-1.447E-2</c:v>
                </c:pt>
                <c:pt idx="7123">
                  <c:v>-1.453E-2</c:v>
                </c:pt>
                <c:pt idx="7124">
                  <c:v>-1.453E-2</c:v>
                </c:pt>
                <c:pt idx="7125">
                  <c:v>-1.453E-2</c:v>
                </c:pt>
                <c:pt idx="7126">
                  <c:v>-1.453E-2</c:v>
                </c:pt>
                <c:pt idx="7127">
                  <c:v>-1.4579999999999999E-2</c:v>
                </c:pt>
                <c:pt idx="7128">
                  <c:v>-1.4579999999999999E-2</c:v>
                </c:pt>
                <c:pt idx="7129">
                  <c:v>-1.4579999999999999E-2</c:v>
                </c:pt>
                <c:pt idx="7130">
                  <c:v>-1.4579999999999999E-2</c:v>
                </c:pt>
                <c:pt idx="7131">
                  <c:v>-1.4579999999999999E-2</c:v>
                </c:pt>
                <c:pt idx="7132">
                  <c:v>-1.4630000000000001E-2</c:v>
                </c:pt>
                <c:pt idx="7133">
                  <c:v>-1.4630000000000001E-2</c:v>
                </c:pt>
                <c:pt idx="7134">
                  <c:v>-1.4630000000000001E-2</c:v>
                </c:pt>
                <c:pt idx="7135">
                  <c:v>-1.4630000000000001E-2</c:v>
                </c:pt>
                <c:pt idx="7136">
                  <c:v>-1.4630000000000001E-2</c:v>
                </c:pt>
                <c:pt idx="7137">
                  <c:v>-1.469E-2</c:v>
                </c:pt>
                <c:pt idx="7138">
                  <c:v>-1.469E-2</c:v>
                </c:pt>
                <c:pt idx="7139">
                  <c:v>-1.469E-2</c:v>
                </c:pt>
                <c:pt idx="7140">
                  <c:v>-1.469E-2</c:v>
                </c:pt>
                <c:pt idx="7141">
                  <c:v>-1.474E-2</c:v>
                </c:pt>
                <c:pt idx="7142">
                  <c:v>-1.474E-2</c:v>
                </c:pt>
                <c:pt idx="7143">
                  <c:v>-1.474E-2</c:v>
                </c:pt>
                <c:pt idx="7144">
                  <c:v>-1.474E-2</c:v>
                </c:pt>
                <c:pt idx="7145">
                  <c:v>-1.474E-2</c:v>
                </c:pt>
                <c:pt idx="7146">
                  <c:v>-1.4800000000000001E-2</c:v>
                </c:pt>
                <c:pt idx="7147">
                  <c:v>-1.4800000000000001E-2</c:v>
                </c:pt>
                <c:pt idx="7148">
                  <c:v>-1.4800000000000001E-2</c:v>
                </c:pt>
                <c:pt idx="7149">
                  <c:v>-1.4800000000000001E-2</c:v>
                </c:pt>
                <c:pt idx="7150">
                  <c:v>-1.485E-2</c:v>
                </c:pt>
                <c:pt idx="7151">
                  <c:v>-1.485E-2</c:v>
                </c:pt>
                <c:pt idx="7152">
                  <c:v>-1.485E-2</c:v>
                </c:pt>
                <c:pt idx="7153">
                  <c:v>-1.485E-2</c:v>
                </c:pt>
                <c:pt idx="7154">
                  <c:v>-1.485E-2</c:v>
                </c:pt>
                <c:pt idx="7155">
                  <c:v>-1.491E-2</c:v>
                </c:pt>
                <c:pt idx="7156">
                  <c:v>-1.491E-2</c:v>
                </c:pt>
                <c:pt idx="7157">
                  <c:v>-1.491E-2</c:v>
                </c:pt>
                <c:pt idx="7158">
                  <c:v>-1.491E-2</c:v>
                </c:pt>
                <c:pt idx="7159">
                  <c:v>-1.491E-2</c:v>
                </c:pt>
                <c:pt idx="7160">
                  <c:v>-1.4959999999999999E-2</c:v>
                </c:pt>
                <c:pt idx="7161">
                  <c:v>-1.4959999999999999E-2</c:v>
                </c:pt>
                <c:pt idx="7162">
                  <c:v>-1.4959999999999999E-2</c:v>
                </c:pt>
                <c:pt idx="7163">
                  <c:v>-1.4959999999999999E-2</c:v>
                </c:pt>
                <c:pt idx="7164">
                  <c:v>-1.4959999999999999E-2</c:v>
                </c:pt>
                <c:pt idx="7165">
                  <c:v>-1.4959999999999999E-2</c:v>
                </c:pt>
                <c:pt idx="7166">
                  <c:v>-1.502E-2</c:v>
                </c:pt>
                <c:pt idx="7167">
                  <c:v>-1.502E-2</c:v>
                </c:pt>
                <c:pt idx="7168">
                  <c:v>-1.502E-2</c:v>
                </c:pt>
                <c:pt idx="7169">
                  <c:v>-1.502E-2</c:v>
                </c:pt>
                <c:pt idx="7170">
                  <c:v>-1.502E-2</c:v>
                </c:pt>
                <c:pt idx="7171">
                  <c:v>-1.502E-2</c:v>
                </c:pt>
                <c:pt idx="7172">
                  <c:v>-1.502E-2</c:v>
                </c:pt>
                <c:pt idx="7173">
                  <c:v>-1.507E-2</c:v>
                </c:pt>
                <c:pt idx="7174">
                  <c:v>-1.507E-2</c:v>
                </c:pt>
                <c:pt idx="7175">
                  <c:v>-1.507E-2</c:v>
                </c:pt>
                <c:pt idx="7176">
                  <c:v>-1.507E-2</c:v>
                </c:pt>
                <c:pt idx="7177">
                  <c:v>-1.507E-2</c:v>
                </c:pt>
                <c:pt idx="7178">
                  <c:v>-1.507E-2</c:v>
                </c:pt>
                <c:pt idx="7179">
                  <c:v>-1.507E-2</c:v>
                </c:pt>
                <c:pt idx="7180">
                  <c:v>-1.507E-2</c:v>
                </c:pt>
                <c:pt idx="7181">
                  <c:v>-1.507E-2</c:v>
                </c:pt>
                <c:pt idx="7182">
                  <c:v>-1.512E-2</c:v>
                </c:pt>
                <c:pt idx="7183">
                  <c:v>-1.512E-2</c:v>
                </c:pt>
                <c:pt idx="7184">
                  <c:v>-1.512E-2</c:v>
                </c:pt>
                <c:pt idx="7185">
                  <c:v>-1.512E-2</c:v>
                </c:pt>
                <c:pt idx="7186">
                  <c:v>-1.512E-2</c:v>
                </c:pt>
                <c:pt idx="7187">
                  <c:v>-1.512E-2</c:v>
                </c:pt>
                <c:pt idx="7188">
                  <c:v>-1.512E-2</c:v>
                </c:pt>
                <c:pt idx="7189">
                  <c:v>-1.512E-2</c:v>
                </c:pt>
                <c:pt idx="7190">
                  <c:v>-1.512E-2</c:v>
                </c:pt>
                <c:pt idx="7191">
                  <c:v>-1.512E-2</c:v>
                </c:pt>
                <c:pt idx="7192">
                  <c:v>-1.512E-2</c:v>
                </c:pt>
                <c:pt idx="7193">
                  <c:v>-1.512E-2</c:v>
                </c:pt>
                <c:pt idx="7194">
                  <c:v>-1.512E-2</c:v>
                </c:pt>
                <c:pt idx="7195">
                  <c:v>-1.512E-2</c:v>
                </c:pt>
                <c:pt idx="7196">
                  <c:v>-1.512E-2</c:v>
                </c:pt>
                <c:pt idx="7197">
                  <c:v>-1.512E-2</c:v>
                </c:pt>
                <c:pt idx="7198">
                  <c:v>-1.512E-2</c:v>
                </c:pt>
                <c:pt idx="7199">
                  <c:v>-1.512E-2</c:v>
                </c:pt>
                <c:pt idx="7200">
                  <c:v>-1.512E-2</c:v>
                </c:pt>
                <c:pt idx="7201">
                  <c:v>-1.512E-2</c:v>
                </c:pt>
                <c:pt idx="7202">
                  <c:v>-1.512E-2</c:v>
                </c:pt>
                <c:pt idx="7203">
                  <c:v>-1.512E-2</c:v>
                </c:pt>
                <c:pt idx="7204">
                  <c:v>-1.512E-2</c:v>
                </c:pt>
                <c:pt idx="7205">
                  <c:v>-1.512E-2</c:v>
                </c:pt>
                <c:pt idx="7206">
                  <c:v>-1.512E-2</c:v>
                </c:pt>
                <c:pt idx="7207">
                  <c:v>-1.512E-2</c:v>
                </c:pt>
                <c:pt idx="7208">
                  <c:v>-1.512E-2</c:v>
                </c:pt>
                <c:pt idx="7209">
                  <c:v>-1.512E-2</c:v>
                </c:pt>
                <c:pt idx="7210">
                  <c:v>-1.512E-2</c:v>
                </c:pt>
                <c:pt idx="7211">
                  <c:v>-1.512E-2</c:v>
                </c:pt>
                <c:pt idx="7212">
                  <c:v>-1.512E-2</c:v>
                </c:pt>
                <c:pt idx="7213">
                  <c:v>-1.512E-2</c:v>
                </c:pt>
                <c:pt idx="7214">
                  <c:v>-1.512E-2</c:v>
                </c:pt>
                <c:pt idx="7215">
                  <c:v>-1.512E-2</c:v>
                </c:pt>
                <c:pt idx="7216">
                  <c:v>-1.512E-2</c:v>
                </c:pt>
                <c:pt idx="7217">
                  <c:v>-1.512E-2</c:v>
                </c:pt>
                <c:pt idx="7218">
                  <c:v>-1.512E-2</c:v>
                </c:pt>
                <c:pt idx="7219">
                  <c:v>-1.512E-2</c:v>
                </c:pt>
                <c:pt idx="7220">
                  <c:v>-1.512E-2</c:v>
                </c:pt>
                <c:pt idx="7221">
                  <c:v>-1.512E-2</c:v>
                </c:pt>
                <c:pt idx="7222">
                  <c:v>-1.512E-2</c:v>
                </c:pt>
                <c:pt idx="7223">
                  <c:v>-1.512E-2</c:v>
                </c:pt>
                <c:pt idx="7224">
                  <c:v>-1.507E-2</c:v>
                </c:pt>
                <c:pt idx="7225">
                  <c:v>-1.507E-2</c:v>
                </c:pt>
                <c:pt idx="7226">
                  <c:v>-1.507E-2</c:v>
                </c:pt>
                <c:pt idx="7227">
                  <c:v>-1.507E-2</c:v>
                </c:pt>
                <c:pt idx="7228">
                  <c:v>-1.507E-2</c:v>
                </c:pt>
                <c:pt idx="7229">
                  <c:v>-1.507E-2</c:v>
                </c:pt>
                <c:pt idx="7230">
                  <c:v>-1.507E-2</c:v>
                </c:pt>
                <c:pt idx="7231">
                  <c:v>-1.507E-2</c:v>
                </c:pt>
                <c:pt idx="7232">
                  <c:v>-1.507E-2</c:v>
                </c:pt>
                <c:pt idx="7233">
                  <c:v>-1.507E-2</c:v>
                </c:pt>
                <c:pt idx="7234">
                  <c:v>-1.507E-2</c:v>
                </c:pt>
                <c:pt idx="7235">
                  <c:v>-1.507E-2</c:v>
                </c:pt>
                <c:pt idx="7236">
                  <c:v>-1.507E-2</c:v>
                </c:pt>
                <c:pt idx="7237">
                  <c:v>-1.507E-2</c:v>
                </c:pt>
                <c:pt idx="7238">
                  <c:v>-1.502E-2</c:v>
                </c:pt>
                <c:pt idx="7239">
                  <c:v>-1.502E-2</c:v>
                </c:pt>
                <c:pt idx="7240">
                  <c:v>-1.502E-2</c:v>
                </c:pt>
                <c:pt idx="7241">
                  <c:v>-1.502E-2</c:v>
                </c:pt>
                <c:pt idx="7242">
                  <c:v>-1.502E-2</c:v>
                </c:pt>
                <c:pt idx="7243">
                  <c:v>-1.502E-2</c:v>
                </c:pt>
                <c:pt idx="7244">
                  <c:v>-1.502E-2</c:v>
                </c:pt>
                <c:pt idx="7245">
                  <c:v>-1.502E-2</c:v>
                </c:pt>
                <c:pt idx="7246">
                  <c:v>-1.502E-2</c:v>
                </c:pt>
                <c:pt idx="7247">
                  <c:v>-1.502E-2</c:v>
                </c:pt>
                <c:pt idx="7248">
                  <c:v>-1.502E-2</c:v>
                </c:pt>
                <c:pt idx="7249">
                  <c:v>-1.502E-2</c:v>
                </c:pt>
                <c:pt idx="7250">
                  <c:v>-1.502E-2</c:v>
                </c:pt>
                <c:pt idx="7251">
                  <c:v>-1.502E-2</c:v>
                </c:pt>
                <c:pt idx="7252">
                  <c:v>-1.502E-2</c:v>
                </c:pt>
                <c:pt idx="7253">
                  <c:v>-1.502E-2</c:v>
                </c:pt>
                <c:pt idx="7254">
                  <c:v>-1.502E-2</c:v>
                </c:pt>
                <c:pt idx="7255">
                  <c:v>-1.502E-2</c:v>
                </c:pt>
                <c:pt idx="7256">
                  <c:v>-1.502E-2</c:v>
                </c:pt>
                <c:pt idx="7257">
                  <c:v>-1.502E-2</c:v>
                </c:pt>
                <c:pt idx="7258">
                  <c:v>-1.502E-2</c:v>
                </c:pt>
                <c:pt idx="7259">
                  <c:v>-1.502E-2</c:v>
                </c:pt>
                <c:pt idx="7260">
                  <c:v>-1.502E-2</c:v>
                </c:pt>
                <c:pt idx="7261">
                  <c:v>-1.502E-2</c:v>
                </c:pt>
                <c:pt idx="7262">
                  <c:v>-1.502E-2</c:v>
                </c:pt>
                <c:pt idx="7263">
                  <c:v>-1.502E-2</c:v>
                </c:pt>
                <c:pt idx="7264">
                  <c:v>-1.502E-2</c:v>
                </c:pt>
                <c:pt idx="7265">
                  <c:v>-1.502E-2</c:v>
                </c:pt>
                <c:pt idx="7266">
                  <c:v>-1.502E-2</c:v>
                </c:pt>
                <c:pt idx="7267">
                  <c:v>-1.502E-2</c:v>
                </c:pt>
                <c:pt idx="7268">
                  <c:v>-1.502E-2</c:v>
                </c:pt>
                <c:pt idx="7269">
                  <c:v>-1.502E-2</c:v>
                </c:pt>
                <c:pt idx="7270">
                  <c:v>-1.502E-2</c:v>
                </c:pt>
                <c:pt idx="7271">
                  <c:v>-1.502E-2</c:v>
                </c:pt>
                <c:pt idx="7272">
                  <c:v>-1.502E-2</c:v>
                </c:pt>
                <c:pt idx="7273">
                  <c:v>-1.502E-2</c:v>
                </c:pt>
                <c:pt idx="7274">
                  <c:v>-1.502E-2</c:v>
                </c:pt>
                <c:pt idx="7275">
                  <c:v>-1.502E-2</c:v>
                </c:pt>
                <c:pt idx="7276">
                  <c:v>-1.502E-2</c:v>
                </c:pt>
                <c:pt idx="7277">
                  <c:v>-1.507E-2</c:v>
                </c:pt>
                <c:pt idx="7278">
                  <c:v>-1.507E-2</c:v>
                </c:pt>
                <c:pt idx="7279">
                  <c:v>-1.507E-2</c:v>
                </c:pt>
                <c:pt idx="7280">
                  <c:v>-1.507E-2</c:v>
                </c:pt>
                <c:pt idx="7281">
                  <c:v>-1.507E-2</c:v>
                </c:pt>
                <c:pt idx="7282">
                  <c:v>-1.507E-2</c:v>
                </c:pt>
                <c:pt idx="7283">
                  <c:v>-1.507E-2</c:v>
                </c:pt>
                <c:pt idx="7284">
                  <c:v>-1.507E-2</c:v>
                </c:pt>
                <c:pt idx="7285">
                  <c:v>-1.512E-2</c:v>
                </c:pt>
                <c:pt idx="7286">
                  <c:v>-1.512E-2</c:v>
                </c:pt>
                <c:pt idx="7287">
                  <c:v>-1.512E-2</c:v>
                </c:pt>
                <c:pt idx="7288">
                  <c:v>-1.512E-2</c:v>
                </c:pt>
                <c:pt idx="7289">
                  <c:v>-1.512E-2</c:v>
                </c:pt>
                <c:pt idx="7290">
                  <c:v>-1.512E-2</c:v>
                </c:pt>
                <c:pt idx="7291">
                  <c:v>-1.5180000000000001E-2</c:v>
                </c:pt>
                <c:pt idx="7292">
                  <c:v>-1.5180000000000001E-2</c:v>
                </c:pt>
                <c:pt idx="7293">
                  <c:v>-1.5180000000000001E-2</c:v>
                </c:pt>
                <c:pt idx="7294">
                  <c:v>-1.5180000000000001E-2</c:v>
                </c:pt>
                <c:pt idx="7295">
                  <c:v>-1.5180000000000001E-2</c:v>
                </c:pt>
                <c:pt idx="7296">
                  <c:v>-1.523E-2</c:v>
                </c:pt>
                <c:pt idx="7297">
                  <c:v>-1.523E-2</c:v>
                </c:pt>
                <c:pt idx="7298">
                  <c:v>-1.523E-2</c:v>
                </c:pt>
                <c:pt idx="7299">
                  <c:v>-1.523E-2</c:v>
                </c:pt>
                <c:pt idx="7300">
                  <c:v>-1.523E-2</c:v>
                </c:pt>
                <c:pt idx="7301">
                  <c:v>-1.529E-2</c:v>
                </c:pt>
                <c:pt idx="7302">
                  <c:v>-1.529E-2</c:v>
                </c:pt>
                <c:pt idx="7303">
                  <c:v>-1.529E-2</c:v>
                </c:pt>
                <c:pt idx="7304">
                  <c:v>-1.529E-2</c:v>
                </c:pt>
                <c:pt idx="7305">
                  <c:v>-1.5339999999999999E-2</c:v>
                </c:pt>
                <c:pt idx="7306">
                  <c:v>-1.5339999999999999E-2</c:v>
                </c:pt>
                <c:pt idx="7307">
                  <c:v>-1.5339999999999999E-2</c:v>
                </c:pt>
                <c:pt idx="7308">
                  <c:v>-1.5339999999999999E-2</c:v>
                </c:pt>
                <c:pt idx="7309">
                  <c:v>-1.54E-2</c:v>
                </c:pt>
                <c:pt idx="7310">
                  <c:v>-1.54E-2</c:v>
                </c:pt>
                <c:pt idx="7311">
                  <c:v>-1.54E-2</c:v>
                </c:pt>
                <c:pt idx="7312">
                  <c:v>-1.54E-2</c:v>
                </c:pt>
                <c:pt idx="7313">
                  <c:v>-1.545E-2</c:v>
                </c:pt>
                <c:pt idx="7314">
                  <c:v>-1.545E-2</c:v>
                </c:pt>
                <c:pt idx="7315">
                  <c:v>-1.545E-2</c:v>
                </c:pt>
                <c:pt idx="7316">
                  <c:v>-1.545E-2</c:v>
                </c:pt>
                <c:pt idx="7317">
                  <c:v>-1.5509999999999999E-2</c:v>
                </c:pt>
                <c:pt idx="7318">
                  <c:v>-1.5509999999999999E-2</c:v>
                </c:pt>
                <c:pt idx="7319">
                  <c:v>-1.5509999999999999E-2</c:v>
                </c:pt>
                <c:pt idx="7320">
                  <c:v>-1.5509999999999999E-2</c:v>
                </c:pt>
                <c:pt idx="7321">
                  <c:v>-1.5559999999999999E-2</c:v>
                </c:pt>
                <c:pt idx="7322">
                  <c:v>-1.5559999999999999E-2</c:v>
                </c:pt>
                <c:pt idx="7323">
                  <c:v>-1.5559999999999999E-2</c:v>
                </c:pt>
                <c:pt idx="7324">
                  <c:v>-1.5610000000000001E-2</c:v>
                </c:pt>
                <c:pt idx="7325">
                  <c:v>-1.5610000000000001E-2</c:v>
                </c:pt>
                <c:pt idx="7326">
                  <c:v>-1.5610000000000001E-2</c:v>
                </c:pt>
                <c:pt idx="7327">
                  <c:v>-1.5610000000000001E-2</c:v>
                </c:pt>
                <c:pt idx="7328">
                  <c:v>-1.567E-2</c:v>
                </c:pt>
                <c:pt idx="7329">
                  <c:v>-1.567E-2</c:v>
                </c:pt>
                <c:pt idx="7330">
                  <c:v>-1.567E-2</c:v>
                </c:pt>
                <c:pt idx="7331">
                  <c:v>-1.567E-2</c:v>
                </c:pt>
                <c:pt idx="7332">
                  <c:v>-1.5720000000000001E-2</c:v>
                </c:pt>
                <c:pt idx="7333">
                  <c:v>-1.5720000000000001E-2</c:v>
                </c:pt>
                <c:pt idx="7334">
                  <c:v>-1.5720000000000001E-2</c:v>
                </c:pt>
                <c:pt idx="7335">
                  <c:v>-1.5720000000000001E-2</c:v>
                </c:pt>
                <c:pt idx="7336">
                  <c:v>-1.5779999999999999E-2</c:v>
                </c:pt>
                <c:pt idx="7337">
                  <c:v>-1.5779999999999999E-2</c:v>
                </c:pt>
                <c:pt idx="7338">
                  <c:v>-1.5779999999999999E-2</c:v>
                </c:pt>
                <c:pt idx="7339">
                  <c:v>-1.5779999999999999E-2</c:v>
                </c:pt>
                <c:pt idx="7340">
                  <c:v>-1.583E-2</c:v>
                </c:pt>
                <c:pt idx="7341">
                  <c:v>-1.583E-2</c:v>
                </c:pt>
                <c:pt idx="7342">
                  <c:v>-1.583E-2</c:v>
                </c:pt>
                <c:pt idx="7343">
                  <c:v>-1.583E-2</c:v>
                </c:pt>
                <c:pt idx="7344">
                  <c:v>-1.5890000000000001E-2</c:v>
                </c:pt>
                <c:pt idx="7345">
                  <c:v>-1.5890000000000001E-2</c:v>
                </c:pt>
                <c:pt idx="7346">
                  <c:v>-1.5890000000000001E-2</c:v>
                </c:pt>
                <c:pt idx="7347">
                  <c:v>-1.5890000000000001E-2</c:v>
                </c:pt>
                <c:pt idx="7348">
                  <c:v>-1.5939999999999999E-2</c:v>
                </c:pt>
                <c:pt idx="7349">
                  <c:v>-1.5939999999999999E-2</c:v>
                </c:pt>
                <c:pt idx="7350">
                  <c:v>-1.5939999999999999E-2</c:v>
                </c:pt>
                <c:pt idx="7351">
                  <c:v>-1.5939999999999999E-2</c:v>
                </c:pt>
                <c:pt idx="7352">
                  <c:v>-1.5939999999999999E-2</c:v>
                </c:pt>
                <c:pt idx="7353">
                  <c:v>-1.6E-2</c:v>
                </c:pt>
                <c:pt idx="7354">
                  <c:v>-1.6E-2</c:v>
                </c:pt>
                <c:pt idx="7355">
                  <c:v>-1.6E-2</c:v>
                </c:pt>
                <c:pt idx="7356">
                  <c:v>-1.6E-2</c:v>
                </c:pt>
                <c:pt idx="7357">
                  <c:v>-1.6E-2</c:v>
                </c:pt>
                <c:pt idx="7358">
                  <c:v>-1.6E-2</c:v>
                </c:pt>
                <c:pt idx="7359">
                  <c:v>-1.6E-2</c:v>
                </c:pt>
                <c:pt idx="7360">
                  <c:v>-1.6049999999999998E-2</c:v>
                </c:pt>
                <c:pt idx="7361">
                  <c:v>-1.6049999999999998E-2</c:v>
                </c:pt>
                <c:pt idx="7362">
                  <c:v>-1.6049999999999998E-2</c:v>
                </c:pt>
                <c:pt idx="7363">
                  <c:v>-1.6049999999999998E-2</c:v>
                </c:pt>
                <c:pt idx="7364">
                  <c:v>-1.6049999999999998E-2</c:v>
                </c:pt>
                <c:pt idx="7365">
                  <c:v>-1.6049999999999998E-2</c:v>
                </c:pt>
                <c:pt idx="7366">
                  <c:v>-1.6049999999999998E-2</c:v>
                </c:pt>
                <c:pt idx="7367">
                  <c:v>-1.61E-2</c:v>
                </c:pt>
                <c:pt idx="7368">
                  <c:v>-1.61E-2</c:v>
                </c:pt>
                <c:pt idx="7369">
                  <c:v>-1.61E-2</c:v>
                </c:pt>
                <c:pt idx="7370">
                  <c:v>-1.61E-2</c:v>
                </c:pt>
                <c:pt idx="7371">
                  <c:v>-1.61E-2</c:v>
                </c:pt>
                <c:pt idx="7372">
                  <c:v>-1.61E-2</c:v>
                </c:pt>
                <c:pt idx="7373">
                  <c:v>-1.61E-2</c:v>
                </c:pt>
                <c:pt idx="7374">
                  <c:v>-1.61E-2</c:v>
                </c:pt>
                <c:pt idx="7375">
                  <c:v>-1.61E-2</c:v>
                </c:pt>
                <c:pt idx="7376">
                  <c:v>-1.61E-2</c:v>
                </c:pt>
                <c:pt idx="7377">
                  <c:v>-1.61E-2</c:v>
                </c:pt>
                <c:pt idx="7378">
                  <c:v>-1.61E-2</c:v>
                </c:pt>
                <c:pt idx="7379">
                  <c:v>-1.61E-2</c:v>
                </c:pt>
                <c:pt idx="7380">
                  <c:v>-1.61E-2</c:v>
                </c:pt>
                <c:pt idx="7381">
                  <c:v>-1.61E-2</c:v>
                </c:pt>
                <c:pt idx="7382">
                  <c:v>-1.61E-2</c:v>
                </c:pt>
                <c:pt idx="7383">
                  <c:v>-1.61E-2</c:v>
                </c:pt>
                <c:pt idx="7384">
                  <c:v>-1.61E-2</c:v>
                </c:pt>
                <c:pt idx="7385">
                  <c:v>-1.61E-2</c:v>
                </c:pt>
                <c:pt idx="7386">
                  <c:v>-1.61E-2</c:v>
                </c:pt>
                <c:pt idx="7387">
                  <c:v>-1.61E-2</c:v>
                </c:pt>
                <c:pt idx="7388">
                  <c:v>-1.61E-2</c:v>
                </c:pt>
                <c:pt idx="7389">
                  <c:v>-1.61E-2</c:v>
                </c:pt>
                <c:pt idx="7390">
                  <c:v>-1.61E-2</c:v>
                </c:pt>
                <c:pt idx="7391">
                  <c:v>-1.61E-2</c:v>
                </c:pt>
                <c:pt idx="7392">
                  <c:v>-1.61E-2</c:v>
                </c:pt>
                <c:pt idx="7393">
                  <c:v>-1.61E-2</c:v>
                </c:pt>
                <c:pt idx="7394">
                  <c:v>-1.61E-2</c:v>
                </c:pt>
                <c:pt idx="7395">
                  <c:v>-1.61E-2</c:v>
                </c:pt>
                <c:pt idx="7396">
                  <c:v>-1.61E-2</c:v>
                </c:pt>
                <c:pt idx="7397">
                  <c:v>-1.61E-2</c:v>
                </c:pt>
                <c:pt idx="7398">
                  <c:v>-1.61E-2</c:v>
                </c:pt>
                <c:pt idx="7399">
                  <c:v>-1.61E-2</c:v>
                </c:pt>
                <c:pt idx="7400">
                  <c:v>-1.61E-2</c:v>
                </c:pt>
                <c:pt idx="7401">
                  <c:v>-1.61E-2</c:v>
                </c:pt>
                <c:pt idx="7402">
                  <c:v>-1.6049999999999998E-2</c:v>
                </c:pt>
                <c:pt idx="7403">
                  <c:v>-1.6049999999999998E-2</c:v>
                </c:pt>
                <c:pt idx="7404">
                  <c:v>-1.6049999999999998E-2</c:v>
                </c:pt>
                <c:pt idx="7405">
                  <c:v>-1.6049999999999998E-2</c:v>
                </c:pt>
                <c:pt idx="7406">
                  <c:v>-1.6049999999999998E-2</c:v>
                </c:pt>
                <c:pt idx="7407">
                  <c:v>-1.6049999999999998E-2</c:v>
                </c:pt>
                <c:pt idx="7408">
                  <c:v>-1.6049999999999998E-2</c:v>
                </c:pt>
                <c:pt idx="7409">
                  <c:v>-1.6049999999999998E-2</c:v>
                </c:pt>
                <c:pt idx="7410">
                  <c:v>-1.6049999999999998E-2</c:v>
                </c:pt>
                <c:pt idx="7411">
                  <c:v>-1.6E-2</c:v>
                </c:pt>
                <c:pt idx="7412">
                  <c:v>-1.6E-2</c:v>
                </c:pt>
                <c:pt idx="7413">
                  <c:v>-1.6E-2</c:v>
                </c:pt>
                <c:pt idx="7414">
                  <c:v>-1.6E-2</c:v>
                </c:pt>
                <c:pt idx="7415">
                  <c:v>-1.6E-2</c:v>
                </c:pt>
                <c:pt idx="7416">
                  <c:v>-1.6E-2</c:v>
                </c:pt>
                <c:pt idx="7417">
                  <c:v>-1.6E-2</c:v>
                </c:pt>
                <c:pt idx="7418">
                  <c:v>-1.6E-2</c:v>
                </c:pt>
                <c:pt idx="7419">
                  <c:v>-1.5939999999999999E-2</c:v>
                </c:pt>
                <c:pt idx="7420">
                  <c:v>-1.5939999999999999E-2</c:v>
                </c:pt>
                <c:pt idx="7421">
                  <c:v>-1.5939999999999999E-2</c:v>
                </c:pt>
                <c:pt idx="7422">
                  <c:v>-1.5939999999999999E-2</c:v>
                </c:pt>
                <c:pt idx="7423">
                  <c:v>-1.5939999999999999E-2</c:v>
                </c:pt>
                <c:pt idx="7424">
                  <c:v>-1.5939999999999999E-2</c:v>
                </c:pt>
                <c:pt idx="7425">
                  <c:v>-1.5939999999999999E-2</c:v>
                </c:pt>
                <c:pt idx="7426">
                  <c:v>-1.5939999999999999E-2</c:v>
                </c:pt>
                <c:pt idx="7427">
                  <c:v>-1.5890000000000001E-2</c:v>
                </c:pt>
                <c:pt idx="7428">
                  <c:v>-1.5890000000000001E-2</c:v>
                </c:pt>
                <c:pt idx="7429">
                  <c:v>-1.5890000000000001E-2</c:v>
                </c:pt>
                <c:pt idx="7430">
                  <c:v>-1.5890000000000001E-2</c:v>
                </c:pt>
                <c:pt idx="7431">
                  <c:v>-1.5890000000000001E-2</c:v>
                </c:pt>
                <c:pt idx="7432">
                  <c:v>-1.5890000000000001E-2</c:v>
                </c:pt>
                <c:pt idx="7433">
                  <c:v>-1.5890000000000001E-2</c:v>
                </c:pt>
                <c:pt idx="7434">
                  <c:v>-1.5890000000000001E-2</c:v>
                </c:pt>
                <c:pt idx="7435">
                  <c:v>-1.583E-2</c:v>
                </c:pt>
                <c:pt idx="7436">
                  <c:v>-1.583E-2</c:v>
                </c:pt>
                <c:pt idx="7437">
                  <c:v>-1.583E-2</c:v>
                </c:pt>
                <c:pt idx="7438">
                  <c:v>-1.583E-2</c:v>
                </c:pt>
                <c:pt idx="7439">
                  <c:v>-1.583E-2</c:v>
                </c:pt>
                <c:pt idx="7440">
                  <c:v>-1.583E-2</c:v>
                </c:pt>
                <c:pt idx="7441">
                  <c:v>-1.583E-2</c:v>
                </c:pt>
                <c:pt idx="7442">
                  <c:v>-1.583E-2</c:v>
                </c:pt>
                <c:pt idx="7443">
                  <c:v>-1.583E-2</c:v>
                </c:pt>
                <c:pt idx="7444">
                  <c:v>-1.5779999999999999E-2</c:v>
                </c:pt>
                <c:pt idx="7445">
                  <c:v>-1.5779999999999999E-2</c:v>
                </c:pt>
                <c:pt idx="7446">
                  <c:v>-1.5779999999999999E-2</c:v>
                </c:pt>
                <c:pt idx="7447">
                  <c:v>-1.5779999999999999E-2</c:v>
                </c:pt>
                <c:pt idx="7448">
                  <c:v>-1.5779999999999999E-2</c:v>
                </c:pt>
                <c:pt idx="7449">
                  <c:v>-1.5779999999999999E-2</c:v>
                </c:pt>
                <c:pt idx="7450">
                  <c:v>-1.5779999999999999E-2</c:v>
                </c:pt>
                <c:pt idx="7451">
                  <c:v>-1.5779999999999999E-2</c:v>
                </c:pt>
                <c:pt idx="7452">
                  <c:v>-1.5779999999999999E-2</c:v>
                </c:pt>
                <c:pt idx="7453">
                  <c:v>-1.5779999999999999E-2</c:v>
                </c:pt>
                <c:pt idx="7454">
                  <c:v>-1.5779999999999999E-2</c:v>
                </c:pt>
                <c:pt idx="7455">
                  <c:v>-1.5779999999999999E-2</c:v>
                </c:pt>
                <c:pt idx="7456">
                  <c:v>-1.5779999999999999E-2</c:v>
                </c:pt>
                <c:pt idx="7457">
                  <c:v>-1.5779999999999999E-2</c:v>
                </c:pt>
                <c:pt idx="7458">
                  <c:v>-1.5779999999999999E-2</c:v>
                </c:pt>
                <c:pt idx="7459">
                  <c:v>-1.5779999999999999E-2</c:v>
                </c:pt>
                <c:pt idx="7460">
                  <c:v>-1.5779999999999999E-2</c:v>
                </c:pt>
                <c:pt idx="7461">
                  <c:v>-1.5779999999999999E-2</c:v>
                </c:pt>
                <c:pt idx="7462">
                  <c:v>-1.5779999999999999E-2</c:v>
                </c:pt>
                <c:pt idx="7463">
                  <c:v>-1.5779999999999999E-2</c:v>
                </c:pt>
                <c:pt idx="7464">
                  <c:v>-1.5779999999999999E-2</c:v>
                </c:pt>
                <c:pt idx="7465">
                  <c:v>-1.5779999999999999E-2</c:v>
                </c:pt>
                <c:pt idx="7466">
                  <c:v>-1.5779999999999999E-2</c:v>
                </c:pt>
                <c:pt idx="7467">
                  <c:v>-1.5779999999999999E-2</c:v>
                </c:pt>
                <c:pt idx="7468">
                  <c:v>-1.5779999999999999E-2</c:v>
                </c:pt>
                <c:pt idx="7469">
                  <c:v>-1.5779999999999999E-2</c:v>
                </c:pt>
                <c:pt idx="7470">
                  <c:v>-1.5779999999999999E-2</c:v>
                </c:pt>
                <c:pt idx="7471">
                  <c:v>-1.5779999999999999E-2</c:v>
                </c:pt>
                <c:pt idx="7472">
                  <c:v>-1.5779999999999999E-2</c:v>
                </c:pt>
                <c:pt idx="7473">
                  <c:v>-1.5779999999999999E-2</c:v>
                </c:pt>
                <c:pt idx="7474">
                  <c:v>-1.5779999999999999E-2</c:v>
                </c:pt>
                <c:pt idx="7475">
                  <c:v>-1.5779999999999999E-2</c:v>
                </c:pt>
                <c:pt idx="7476">
                  <c:v>-1.5779999999999999E-2</c:v>
                </c:pt>
                <c:pt idx="7477">
                  <c:v>-1.5779999999999999E-2</c:v>
                </c:pt>
                <c:pt idx="7478">
                  <c:v>-1.5779999999999999E-2</c:v>
                </c:pt>
                <c:pt idx="7479">
                  <c:v>-1.5779999999999999E-2</c:v>
                </c:pt>
                <c:pt idx="7480">
                  <c:v>-1.5779999999999999E-2</c:v>
                </c:pt>
                <c:pt idx="7481">
                  <c:v>-1.5779999999999999E-2</c:v>
                </c:pt>
                <c:pt idx="7482">
                  <c:v>-1.5779999999999999E-2</c:v>
                </c:pt>
                <c:pt idx="7483">
                  <c:v>-1.5779999999999999E-2</c:v>
                </c:pt>
                <c:pt idx="7484">
                  <c:v>-1.5779999999999999E-2</c:v>
                </c:pt>
                <c:pt idx="7485">
                  <c:v>-1.583E-2</c:v>
                </c:pt>
                <c:pt idx="7486">
                  <c:v>-1.583E-2</c:v>
                </c:pt>
                <c:pt idx="7487">
                  <c:v>-1.583E-2</c:v>
                </c:pt>
                <c:pt idx="7488">
                  <c:v>-1.583E-2</c:v>
                </c:pt>
                <c:pt idx="7489">
                  <c:v>-1.583E-2</c:v>
                </c:pt>
                <c:pt idx="7490">
                  <c:v>-1.583E-2</c:v>
                </c:pt>
                <c:pt idx="7491">
                  <c:v>-1.583E-2</c:v>
                </c:pt>
                <c:pt idx="7492">
                  <c:v>-1.583E-2</c:v>
                </c:pt>
                <c:pt idx="7493">
                  <c:v>-1.583E-2</c:v>
                </c:pt>
                <c:pt idx="7494">
                  <c:v>-1.5890000000000001E-2</c:v>
                </c:pt>
                <c:pt idx="7495">
                  <c:v>-1.5890000000000001E-2</c:v>
                </c:pt>
                <c:pt idx="7496">
                  <c:v>-1.5890000000000001E-2</c:v>
                </c:pt>
                <c:pt idx="7497">
                  <c:v>-1.5890000000000001E-2</c:v>
                </c:pt>
                <c:pt idx="7498">
                  <c:v>-1.5890000000000001E-2</c:v>
                </c:pt>
                <c:pt idx="7499">
                  <c:v>-1.5890000000000001E-2</c:v>
                </c:pt>
                <c:pt idx="7500">
                  <c:v>-1.5939999999999999E-2</c:v>
                </c:pt>
                <c:pt idx="7501">
                  <c:v>-1.5939999999999999E-2</c:v>
                </c:pt>
                <c:pt idx="7502">
                  <c:v>-1.5939999999999999E-2</c:v>
                </c:pt>
                <c:pt idx="7503">
                  <c:v>-1.5939999999999999E-2</c:v>
                </c:pt>
                <c:pt idx="7504">
                  <c:v>-1.5939999999999999E-2</c:v>
                </c:pt>
                <c:pt idx="7505">
                  <c:v>-1.5939999999999999E-2</c:v>
                </c:pt>
                <c:pt idx="7506">
                  <c:v>-1.5939999999999999E-2</c:v>
                </c:pt>
                <c:pt idx="7507">
                  <c:v>-1.6E-2</c:v>
                </c:pt>
                <c:pt idx="7508">
                  <c:v>-1.6E-2</c:v>
                </c:pt>
                <c:pt idx="7509">
                  <c:v>-1.6E-2</c:v>
                </c:pt>
                <c:pt idx="7510">
                  <c:v>-1.6E-2</c:v>
                </c:pt>
                <c:pt idx="7511">
                  <c:v>-1.6E-2</c:v>
                </c:pt>
                <c:pt idx="7512">
                  <c:v>-1.6049999999999998E-2</c:v>
                </c:pt>
                <c:pt idx="7513">
                  <c:v>-1.6049999999999998E-2</c:v>
                </c:pt>
                <c:pt idx="7514">
                  <c:v>-1.6049999999999998E-2</c:v>
                </c:pt>
                <c:pt idx="7515">
                  <c:v>-1.6049999999999998E-2</c:v>
                </c:pt>
                <c:pt idx="7516">
                  <c:v>-1.6049999999999998E-2</c:v>
                </c:pt>
                <c:pt idx="7517">
                  <c:v>-1.61E-2</c:v>
                </c:pt>
                <c:pt idx="7518">
                  <c:v>-1.61E-2</c:v>
                </c:pt>
                <c:pt idx="7519">
                  <c:v>-1.61E-2</c:v>
                </c:pt>
                <c:pt idx="7520">
                  <c:v>-1.61E-2</c:v>
                </c:pt>
                <c:pt idx="7521">
                  <c:v>-1.61E-2</c:v>
                </c:pt>
                <c:pt idx="7522">
                  <c:v>-1.6160000000000001E-2</c:v>
                </c:pt>
                <c:pt idx="7523">
                  <c:v>-1.6160000000000001E-2</c:v>
                </c:pt>
                <c:pt idx="7524">
                  <c:v>-1.6160000000000001E-2</c:v>
                </c:pt>
                <c:pt idx="7525">
                  <c:v>-1.6160000000000001E-2</c:v>
                </c:pt>
                <c:pt idx="7526">
                  <c:v>-1.6160000000000001E-2</c:v>
                </c:pt>
                <c:pt idx="7527">
                  <c:v>-1.6209999999999999E-2</c:v>
                </c:pt>
                <c:pt idx="7528">
                  <c:v>-1.6209999999999999E-2</c:v>
                </c:pt>
                <c:pt idx="7529">
                  <c:v>-1.6209999999999999E-2</c:v>
                </c:pt>
                <c:pt idx="7530">
                  <c:v>-1.6209999999999999E-2</c:v>
                </c:pt>
                <c:pt idx="7531">
                  <c:v>-1.6209999999999999E-2</c:v>
                </c:pt>
                <c:pt idx="7532">
                  <c:v>-1.627E-2</c:v>
                </c:pt>
                <c:pt idx="7533">
                  <c:v>-1.627E-2</c:v>
                </c:pt>
                <c:pt idx="7534">
                  <c:v>-1.627E-2</c:v>
                </c:pt>
                <c:pt idx="7535">
                  <c:v>-1.627E-2</c:v>
                </c:pt>
                <c:pt idx="7536">
                  <c:v>-1.627E-2</c:v>
                </c:pt>
                <c:pt idx="7537">
                  <c:v>-1.6320000000000001E-2</c:v>
                </c:pt>
                <c:pt idx="7538">
                  <c:v>-1.6320000000000001E-2</c:v>
                </c:pt>
                <c:pt idx="7539">
                  <c:v>-1.6320000000000001E-2</c:v>
                </c:pt>
                <c:pt idx="7540">
                  <c:v>-1.6320000000000001E-2</c:v>
                </c:pt>
                <c:pt idx="7541">
                  <c:v>-1.6320000000000001E-2</c:v>
                </c:pt>
                <c:pt idx="7542">
                  <c:v>-1.6379999999999999E-2</c:v>
                </c:pt>
                <c:pt idx="7543">
                  <c:v>-1.6379999999999999E-2</c:v>
                </c:pt>
                <c:pt idx="7544">
                  <c:v>-1.6379999999999999E-2</c:v>
                </c:pt>
                <c:pt idx="7545">
                  <c:v>-1.6379999999999999E-2</c:v>
                </c:pt>
                <c:pt idx="7546">
                  <c:v>-1.6379999999999999E-2</c:v>
                </c:pt>
                <c:pt idx="7547">
                  <c:v>-1.643E-2</c:v>
                </c:pt>
                <c:pt idx="7548">
                  <c:v>-1.643E-2</c:v>
                </c:pt>
                <c:pt idx="7549">
                  <c:v>-1.643E-2</c:v>
                </c:pt>
                <c:pt idx="7550">
                  <c:v>-1.643E-2</c:v>
                </c:pt>
                <c:pt idx="7551">
                  <c:v>-1.643E-2</c:v>
                </c:pt>
                <c:pt idx="7552">
                  <c:v>-1.643E-2</c:v>
                </c:pt>
                <c:pt idx="7553">
                  <c:v>-1.6490000000000001E-2</c:v>
                </c:pt>
                <c:pt idx="7554">
                  <c:v>-1.6490000000000001E-2</c:v>
                </c:pt>
                <c:pt idx="7555">
                  <c:v>-1.6490000000000001E-2</c:v>
                </c:pt>
                <c:pt idx="7556">
                  <c:v>-1.6490000000000001E-2</c:v>
                </c:pt>
                <c:pt idx="7557">
                  <c:v>-1.6490000000000001E-2</c:v>
                </c:pt>
                <c:pt idx="7558">
                  <c:v>-1.6490000000000001E-2</c:v>
                </c:pt>
                <c:pt idx="7559">
                  <c:v>-1.6539999999999999E-2</c:v>
                </c:pt>
                <c:pt idx="7560">
                  <c:v>-1.6539999999999999E-2</c:v>
                </c:pt>
                <c:pt idx="7561">
                  <c:v>-1.6539999999999999E-2</c:v>
                </c:pt>
                <c:pt idx="7562">
                  <c:v>-1.6539999999999999E-2</c:v>
                </c:pt>
                <c:pt idx="7563">
                  <c:v>-1.6539999999999999E-2</c:v>
                </c:pt>
                <c:pt idx="7564">
                  <c:v>-1.6539999999999999E-2</c:v>
                </c:pt>
                <c:pt idx="7565">
                  <c:v>-1.6590000000000001E-2</c:v>
                </c:pt>
                <c:pt idx="7566">
                  <c:v>-1.6590000000000001E-2</c:v>
                </c:pt>
                <c:pt idx="7567">
                  <c:v>-1.6590000000000001E-2</c:v>
                </c:pt>
                <c:pt idx="7568">
                  <c:v>-1.6590000000000001E-2</c:v>
                </c:pt>
                <c:pt idx="7569">
                  <c:v>-1.6590000000000001E-2</c:v>
                </c:pt>
                <c:pt idx="7570">
                  <c:v>-1.6590000000000001E-2</c:v>
                </c:pt>
                <c:pt idx="7571">
                  <c:v>-1.6590000000000001E-2</c:v>
                </c:pt>
                <c:pt idx="7572">
                  <c:v>-1.6650000000000002E-2</c:v>
                </c:pt>
                <c:pt idx="7573">
                  <c:v>-1.6650000000000002E-2</c:v>
                </c:pt>
                <c:pt idx="7574">
                  <c:v>-1.6650000000000002E-2</c:v>
                </c:pt>
                <c:pt idx="7575">
                  <c:v>-1.6650000000000002E-2</c:v>
                </c:pt>
                <c:pt idx="7576">
                  <c:v>-1.6650000000000002E-2</c:v>
                </c:pt>
                <c:pt idx="7577">
                  <c:v>-1.6650000000000002E-2</c:v>
                </c:pt>
                <c:pt idx="7578">
                  <c:v>-1.6650000000000002E-2</c:v>
                </c:pt>
                <c:pt idx="7579">
                  <c:v>-1.6650000000000002E-2</c:v>
                </c:pt>
                <c:pt idx="7580">
                  <c:v>-1.67E-2</c:v>
                </c:pt>
                <c:pt idx="7581">
                  <c:v>-1.67E-2</c:v>
                </c:pt>
                <c:pt idx="7582">
                  <c:v>-1.67E-2</c:v>
                </c:pt>
                <c:pt idx="7583">
                  <c:v>-1.67E-2</c:v>
                </c:pt>
                <c:pt idx="7584">
                  <c:v>-1.67E-2</c:v>
                </c:pt>
                <c:pt idx="7585">
                  <c:v>-1.67E-2</c:v>
                </c:pt>
                <c:pt idx="7586">
                  <c:v>-1.67E-2</c:v>
                </c:pt>
                <c:pt idx="7587">
                  <c:v>-1.67E-2</c:v>
                </c:pt>
                <c:pt idx="7588">
                  <c:v>-1.67E-2</c:v>
                </c:pt>
                <c:pt idx="7589">
                  <c:v>-1.6760000000000001E-2</c:v>
                </c:pt>
                <c:pt idx="7590">
                  <c:v>-1.6760000000000001E-2</c:v>
                </c:pt>
                <c:pt idx="7591">
                  <c:v>-1.6760000000000001E-2</c:v>
                </c:pt>
                <c:pt idx="7592">
                  <c:v>-1.6760000000000001E-2</c:v>
                </c:pt>
                <c:pt idx="7593">
                  <c:v>-1.6760000000000001E-2</c:v>
                </c:pt>
                <c:pt idx="7594">
                  <c:v>-1.6760000000000001E-2</c:v>
                </c:pt>
                <c:pt idx="7595">
                  <c:v>-1.6760000000000001E-2</c:v>
                </c:pt>
                <c:pt idx="7596">
                  <c:v>-1.6760000000000001E-2</c:v>
                </c:pt>
                <c:pt idx="7597">
                  <c:v>-1.6760000000000001E-2</c:v>
                </c:pt>
                <c:pt idx="7598">
                  <c:v>-1.6760000000000001E-2</c:v>
                </c:pt>
                <c:pt idx="7599">
                  <c:v>-1.6760000000000001E-2</c:v>
                </c:pt>
                <c:pt idx="7600">
                  <c:v>-1.6760000000000001E-2</c:v>
                </c:pt>
                <c:pt idx="7601">
                  <c:v>-1.6760000000000001E-2</c:v>
                </c:pt>
                <c:pt idx="7602">
                  <c:v>-1.6809999999999999E-2</c:v>
                </c:pt>
                <c:pt idx="7603">
                  <c:v>-1.6809999999999999E-2</c:v>
                </c:pt>
                <c:pt idx="7604">
                  <c:v>-1.6809999999999999E-2</c:v>
                </c:pt>
                <c:pt idx="7605">
                  <c:v>-1.6809999999999999E-2</c:v>
                </c:pt>
                <c:pt idx="7606">
                  <c:v>-1.6809999999999999E-2</c:v>
                </c:pt>
                <c:pt idx="7607">
                  <c:v>-1.6809999999999999E-2</c:v>
                </c:pt>
                <c:pt idx="7608">
                  <c:v>-1.6809999999999999E-2</c:v>
                </c:pt>
                <c:pt idx="7609">
                  <c:v>-1.6809999999999999E-2</c:v>
                </c:pt>
                <c:pt idx="7610">
                  <c:v>-1.6809999999999999E-2</c:v>
                </c:pt>
                <c:pt idx="7611">
                  <c:v>-1.6809999999999999E-2</c:v>
                </c:pt>
                <c:pt idx="7612">
                  <c:v>-1.6809999999999999E-2</c:v>
                </c:pt>
                <c:pt idx="7613">
                  <c:v>-1.6809999999999999E-2</c:v>
                </c:pt>
                <c:pt idx="7614">
                  <c:v>-1.6809999999999999E-2</c:v>
                </c:pt>
                <c:pt idx="7615">
                  <c:v>-1.6809999999999999E-2</c:v>
                </c:pt>
                <c:pt idx="7616">
                  <c:v>-1.6809999999999999E-2</c:v>
                </c:pt>
                <c:pt idx="7617">
                  <c:v>-1.6809999999999999E-2</c:v>
                </c:pt>
                <c:pt idx="7618">
                  <c:v>-1.6809999999999999E-2</c:v>
                </c:pt>
                <c:pt idx="7619">
                  <c:v>-1.6809999999999999E-2</c:v>
                </c:pt>
                <c:pt idx="7620">
                  <c:v>-1.6809999999999999E-2</c:v>
                </c:pt>
                <c:pt idx="7621">
                  <c:v>-1.6809999999999999E-2</c:v>
                </c:pt>
                <c:pt idx="7622">
                  <c:v>-1.687E-2</c:v>
                </c:pt>
                <c:pt idx="7623">
                  <c:v>-1.687E-2</c:v>
                </c:pt>
                <c:pt idx="7624">
                  <c:v>-1.687E-2</c:v>
                </c:pt>
                <c:pt idx="7625">
                  <c:v>-1.687E-2</c:v>
                </c:pt>
                <c:pt idx="7626">
                  <c:v>-1.687E-2</c:v>
                </c:pt>
                <c:pt idx="7627">
                  <c:v>-1.687E-2</c:v>
                </c:pt>
                <c:pt idx="7628">
                  <c:v>-1.687E-2</c:v>
                </c:pt>
                <c:pt idx="7629">
                  <c:v>-1.687E-2</c:v>
                </c:pt>
                <c:pt idx="7630">
                  <c:v>-1.687E-2</c:v>
                </c:pt>
                <c:pt idx="7631">
                  <c:v>-1.687E-2</c:v>
                </c:pt>
                <c:pt idx="7632">
                  <c:v>-1.687E-2</c:v>
                </c:pt>
                <c:pt idx="7633">
                  <c:v>-1.687E-2</c:v>
                </c:pt>
                <c:pt idx="7634">
                  <c:v>-1.687E-2</c:v>
                </c:pt>
                <c:pt idx="7635">
                  <c:v>-1.687E-2</c:v>
                </c:pt>
                <c:pt idx="7636">
                  <c:v>-1.687E-2</c:v>
                </c:pt>
                <c:pt idx="7637">
                  <c:v>-1.687E-2</c:v>
                </c:pt>
                <c:pt idx="7638">
                  <c:v>-1.687E-2</c:v>
                </c:pt>
                <c:pt idx="7639">
                  <c:v>-1.687E-2</c:v>
                </c:pt>
                <c:pt idx="7640">
                  <c:v>-1.687E-2</c:v>
                </c:pt>
                <c:pt idx="7641">
                  <c:v>-1.687E-2</c:v>
                </c:pt>
                <c:pt idx="7642">
                  <c:v>-1.687E-2</c:v>
                </c:pt>
                <c:pt idx="7643">
                  <c:v>-1.687E-2</c:v>
                </c:pt>
                <c:pt idx="7644">
                  <c:v>-1.687E-2</c:v>
                </c:pt>
                <c:pt idx="7645">
                  <c:v>-1.687E-2</c:v>
                </c:pt>
                <c:pt idx="7646">
                  <c:v>-1.687E-2</c:v>
                </c:pt>
                <c:pt idx="7647">
                  <c:v>-1.687E-2</c:v>
                </c:pt>
                <c:pt idx="7648">
                  <c:v>-1.687E-2</c:v>
                </c:pt>
                <c:pt idx="7649">
                  <c:v>-1.687E-2</c:v>
                </c:pt>
                <c:pt idx="7650">
                  <c:v>-1.687E-2</c:v>
                </c:pt>
                <c:pt idx="7651">
                  <c:v>-1.687E-2</c:v>
                </c:pt>
                <c:pt idx="7652">
                  <c:v>-1.687E-2</c:v>
                </c:pt>
                <c:pt idx="7653">
                  <c:v>-1.687E-2</c:v>
                </c:pt>
                <c:pt idx="7654">
                  <c:v>-1.687E-2</c:v>
                </c:pt>
                <c:pt idx="7655">
                  <c:v>-1.687E-2</c:v>
                </c:pt>
                <c:pt idx="7656">
                  <c:v>-1.687E-2</c:v>
                </c:pt>
                <c:pt idx="7657">
                  <c:v>-1.687E-2</c:v>
                </c:pt>
                <c:pt idx="7658">
                  <c:v>-1.687E-2</c:v>
                </c:pt>
                <c:pt idx="7659">
                  <c:v>-1.687E-2</c:v>
                </c:pt>
                <c:pt idx="7660">
                  <c:v>-1.687E-2</c:v>
                </c:pt>
                <c:pt idx="7661">
                  <c:v>-1.687E-2</c:v>
                </c:pt>
                <c:pt idx="7662">
                  <c:v>-1.687E-2</c:v>
                </c:pt>
                <c:pt idx="7663">
                  <c:v>-1.687E-2</c:v>
                </c:pt>
                <c:pt idx="7664">
                  <c:v>-1.687E-2</c:v>
                </c:pt>
                <c:pt idx="7665">
                  <c:v>-1.687E-2</c:v>
                </c:pt>
                <c:pt idx="7666">
                  <c:v>-1.687E-2</c:v>
                </c:pt>
                <c:pt idx="7667">
                  <c:v>-1.687E-2</c:v>
                </c:pt>
                <c:pt idx="7668">
                  <c:v>-1.687E-2</c:v>
                </c:pt>
                <c:pt idx="7669">
                  <c:v>-1.687E-2</c:v>
                </c:pt>
                <c:pt idx="7670">
                  <c:v>-1.687E-2</c:v>
                </c:pt>
                <c:pt idx="7671">
                  <c:v>-1.687E-2</c:v>
                </c:pt>
                <c:pt idx="7672">
                  <c:v>-1.687E-2</c:v>
                </c:pt>
                <c:pt idx="7673">
                  <c:v>-1.687E-2</c:v>
                </c:pt>
                <c:pt idx="7674">
                  <c:v>-1.687E-2</c:v>
                </c:pt>
                <c:pt idx="7675">
                  <c:v>-1.687E-2</c:v>
                </c:pt>
                <c:pt idx="7676">
                  <c:v>-1.687E-2</c:v>
                </c:pt>
                <c:pt idx="7677">
                  <c:v>-1.687E-2</c:v>
                </c:pt>
                <c:pt idx="7678">
                  <c:v>-1.6809999999999999E-2</c:v>
                </c:pt>
                <c:pt idx="7679">
                  <c:v>-1.6809999999999999E-2</c:v>
                </c:pt>
                <c:pt idx="7680">
                  <c:v>-1.6809999999999999E-2</c:v>
                </c:pt>
                <c:pt idx="7681">
                  <c:v>-1.6809999999999999E-2</c:v>
                </c:pt>
                <c:pt idx="7682">
                  <c:v>-1.6809999999999999E-2</c:v>
                </c:pt>
                <c:pt idx="7683">
                  <c:v>-1.6809999999999999E-2</c:v>
                </c:pt>
                <c:pt idx="7684">
                  <c:v>-1.6809999999999999E-2</c:v>
                </c:pt>
                <c:pt idx="7685">
                  <c:v>-1.6809999999999999E-2</c:v>
                </c:pt>
                <c:pt idx="7686">
                  <c:v>-1.6809999999999999E-2</c:v>
                </c:pt>
                <c:pt idx="7687">
                  <c:v>-1.6809999999999999E-2</c:v>
                </c:pt>
                <c:pt idx="7688">
                  <c:v>-1.6809999999999999E-2</c:v>
                </c:pt>
                <c:pt idx="7689">
                  <c:v>-1.6809999999999999E-2</c:v>
                </c:pt>
                <c:pt idx="7690">
                  <c:v>-1.6809999999999999E-2</c:v>
                </c:pt>
                <c:pt idx="7691">
                  <c:v>-1.6809999999999999E-2</c:v>
                </c:pt>
                <c:pt idx="7692">
                  <c:v>-1.6809999999999999E-2</c:v>
                </c:pt>
                <c:pt idx="7693">
                  <c:v>-1.6809999999999999E-2</c:v>
                </c:pt>
                <c:pt idx="7694">
                  <c:v>-1.6809999999999999E-2</c:v>
                </c:pt>
                <c:pt idx="7695">
                  <c:v>-1.6809999999999999E-2</c:v>
                </c:pt>
                <c:pt idx="7696">
                  <c:v>-1.6809999999999999E-2</c:v>
                </c:pt>
                <c:pt idx="7697">
                  <c:v>-1.6809999999999999E-2</c:v>
                </c:pt>
                <c:pt idx="7698">
                  <c:v>-1.6809999999999999E-2</c:v>
                </c:pt>
                <c:pt idx="7699">
                  <c:v>-1.6809999999999999E-2</c:v>
                </c:pt>
                <c:pt idx="7700">
                  <c:v>-1.6809999999999999E-2</c:v>
                </c:pt>
                <c:pt idx="7701">
                  <c:v>-1.6809999999999999E-2</c:v>
                </c:pt>
                <c:pt idx="7702">
                  <c:v>-1.6809999999999999E-2</c:v>
                </c:pt>
                <c:pt idx="7703">
                  <c:v>-1.6809999999999999E-2</c:v>
                </c:pt>
                <c:pt idx="7704">
                  <c:v>-1.6809999999999999E-2</c:v>
                </c:pt>
                <c:pt idx="7705">
                  <c:v>-1.6809999999999999E-2</c:v>
                </c:pt>
                <c:pt idx="7706">
                  <c:v>-1.687E-2</c:v>
                </c:pt>
                <c:pt idx="7707">
                  <c:v>-1.687E-2</c:v>
                </c:pt>
                <c:pt idx="7708">
                  <c:v>-1.687E-2</c:v>
                </c:pt>
                <c:pt idx="7709">
                  <c:v>-1.687E-2</c:v>
                </c:pt>
                <c:pt idx="7710">
                  <c:v>-1.687E-2</c:v>
                </c:pt>
                <c:pt idx="7711">
                  <c:v>-1.687E-2</c:v>
                </c:pt>
                <c:pt idx="7712">
                  <c:v>-1.687E-2</c:v>
                </c:pt>
                <c:pt idx="7713">
                  <c:v>-1.687E-2</c:v>
                </c:pt>
                <c:pt idx="7714">
                  <c:v>-1.687E-2</c:v>
                </c:pt>
                <c:pt idx="7715">
                  <c:v>-1.687E-2</c:v>
                </c:pt>
                <c:pt idx="7716">
                  <c:v>-1.687E-2</c:v>
                </c:pt>
                <c:pt idx="7717">
                  <c:v>-1.687E-2</c:v>
                </c:pt>
                <c:pt idx="7718">
                  <c:v>-1.687E-2</c:v>
                </c:pt>
                <c:pt idx="7719">
                  <c:v>-1.687E-2</c:v>
                </c:pt>
                <c:pt idx="7720">
                  <c:v>-1.687E-2</c:v>
                </c:pt>
                <c:pt idx="7721">
                  <c:v>-1.687E-2</c:v>
                </c:pt>
                <c:pt idx="7722">
                  <c:v>-1.687E-2</c:v>
                </c:pt>
                <c:pt idx="7723">
                  <c:v>-1.687E-2</c:v>
                </c:pt>
                <c:pt idx="7724">
                  <c:v>-1.687E-2</c:v>
                </c:pt>
                <c:pt idx="7725">
                  <c:v>-1.687E-2</c:v>
                </c:pt>
                <c:pt idx="7726">
                  <c:v>-1.687E-2</c:v>
                </c:pt>
                <c:pt idx="7727">
                  <c:v>-1.687E-2</c:v>
                </c:pt>
                <c:pt idx="7728">
                  <c:v>-1.687E-2</c:v>
                </c:pt>
                <c:pt idx="7729">
                  <c:v>-1.6920000000000001E-2</c:v>
                </c:pt>
                <c:pt idx="7730">
                  <c:v>-1.6920000000000001E-2</c:v>
                </c:pt>
                <c:pt idx="7731">
                  <c:v>-1.6920000000000001E-2</c:v>
                </c:pt>
                <c:pt idx="7732">
                  <c:v>-1.6920000000000001E-2</c:v>
                </c:pt>
                <c:pt idx="7733">
                  <c:v>-1.6920000000000001E-2</c:v>
                </c:pt>
                <c:pt idx="7734">
                  <c:v>-1.6920000000000001E-2</c:v>
                </c:pt>
                <c:pt idx="7735">
                  <c:v>-1.6920000000000001E-2</c:v>
                </c:pt>
                <c:pt idx="7736">
                  <c:v>-1.6920000000000001E-2</c:v>
                </c:pt>
                <c:pt idx="7737">
                  <c:v>-1.6920000000000001E-2</c:v>
                </c:pt>
                <c:pt idx="7738">
                  <c:v>-1.6920000000000001E-2</c:v>
                </c:pt>
                <c:pt idx="7739">
                  <c:v>-1.6979999999999999E-2</c:v>
                </c:pt>
                <c:pt idx="7740">
                  <c:v>-1.6979999999999999E-2</c:v>
                </c:pt>
                <c:pt idx="7741">
                  <c:v>-1.6979999999999999E-2</c:v>
                </c:pt>
                <c:pt idx="7742">
                  <c:v>-1.6979999999999999E-2</c:v>
                </c:pt>
                <c:pt idx="7743">
                  <c:v>-1.6979999999999999E-2</c:v>
                </c:pt>
                <c:pt idx="7744">
                  <c:v>-1.6979999999999999E-2</c:v>
                </c:pt>
                <c:pt idx="7745">
                  <c:v>-1.6979999999999999E-2</c:v>
                </c:pt>
                <c:pt idx="7746">
                  <c:v>-1.6979999999999999E-2</c:v>
                </c:pt>
                <c:pt idx="7747">
                  <c:v>-1.6979999999999999E-2</c:v>
                </c:pt>
                <c:pt idx="7748">
                  <c:v>-1.703E-2</c:v>
                </c:pt>
                <c:pt idx="7749">
                  <c:v>-1.703E-2</c:v>
                </c:pt>
                <c:pt idx="7750">
                  <c:v>-1.703E-2</c:v>
                </c:pt>
                <c:pt idx="7751">
                  <c:v>-1.703E-2</c:v>
                </c:pt>
                <c:pt idx="7752">
                  <c:v>-1.703E-2</c:v>
                </c:pt>
                <c:pt idx="7753">
                  <c:v>-1.703E-2</c:v>
                </c:pt>
                <c:pt idx="7754">
                  <c:v>-1.7080000000000001E-2</c:v>
                </c:pt>
                <c:pt idx="7755">
                  <c:v>-1.7080000000000001E-2</c:v>
                </c:pt>
                <c:pt idx="7756">
                  <c:v>-1.7080000000000001E-2</c:v>
                </c:pt>
                <c:pt idx="7757">
                  <c:v>-1.7080000000000001E-2</c:v>
                </c:pt>
                <c:pt idx="7758">
                  <c:v>-1.7080000000000001E-2</c:v>
                </c:pt>
                <c:pt idx="7759">
                  <c:v>-1.7080000000000001E-2</c:v>
                </c:pt>
                <c:pt idx="7760">
                  <c:v>-1.7139999999999999E-2</c:v>
                </c:pt>
                <c:pt idx="7761">
                  <c:v>-1.7139999999999999E-2</c:v>
                </c:pt>
                <c:pt idx="7762">
                  <c:v>-1.7139999999999999E-2</c:v>
                </c:pt>
                <c:pt idx="7763">
                  <c:v>-1.7139999999999999E-2</c:v>
                </c:pt>
                <c:pt idx="7764">
                  <c:v>-1.7139999999999999E-2</c:v>
                </c:pt>
                <c:pt idx="7765">
                  <c:v>-1.7139999999999999E-2</c:v>
                </c:pt>
                <c:pt idx="7766">
                  <c:v>-1.719E-2</c:v>
                </c:pt>
                <c:pt idx="7767">
                  <c:v>-1.719E-2</c:v>
                </c:pt>
                <c:pt idx="7768">
                  <c:v>-1.719E-2</c:v>
                </c:pt>
                <c:pt idx="7769">
                  <c:v>-1.719E-2</c:v>
                </c:pt>
                <c:pt idx="7770">
                  <c:v>-1.719E-2</c:v>
                </c:pt>
                <c:pt idx="7771">
                  <c:v>-1.7250000000000001E-2</c:v>
                </c:pt>
                <c:pt idx="7772">
                  <c:v>-1.7250000000000001E-2</c:v>
                </c:pt>
                <c:pt idx="7773">
                  <c:v>-1.7250000000000001E-2</c:v>
                </c:pt>
                <c:pt idx="7774">
                  <c:v>-1.7250000000000001E-2</c:v>
                </c:pt>
                <c:pt idx="7775">
                  <c:v>-1.7250000000000001E-2</c:v>
                </c:pt>
                <c:pt idx="7776">
                  <c:v>-1.7299999999999999E-2</c:v>
                </c:pt>
                <c:pt idx="7777">
                  <c:v>-1.7299999999999999E-2</c:v>
                </c:pt>
                <c:pt idx="7778">
                  <c:v>-1.7299999999999999E-2</c:v>
                </c:pt>
                <c:pt idx="7779">
                  <c:v>-1.7299999999999999E-2</c:v>
                </c:pt>
                <c:pt idx="7780">
                  <c:v>-1.7299999999999999E-2</c:v>
                </c:pt>
                <c:pt idx="7781">
                  <c:v>-1.736E-2</c:v>
                </c:pt>
                <c:pt idx="7782">
                  <c:v>-1.736E-2</c:v>
                </c:pt>
                <c:pt idx="7783">
                  <c:v>-1.736E-2</c:v>
                </c:pt>
                <c:pt idx="7784">
                  <c:v>-1.736E-2</c:v>
                </c:pt>
                <c:pt idx="7785">
                  <c:v>-1.7409999999999998E-2</c:v>
                </c:pt>
                <c:pt idx="7786">
                  <c:v>-1.7409999999999998E-2</c:v>
                </c:pt>
                <c:pt idx="7787">
                  <c:v>-1.7409999999999998E-2</c:v>
                </c:pt>
                <c:pt idx="7788">
                  <c:v>-1.7409999999999998E-2</c:v>
                </c:pt>
                <c:pt idx="7789">
                  <c:v>-1.7409999999999998E-2</c:v>
                </c:pt>
                <c:pt idx="7790">
                  <c:v>-1.7469999999999999E-2</c:v>
                </c:pt>
                <c:pt idx="7791">
                  <c:v>-1.7469999999999999E-2</c:v>
                </c:pt>
                <c:pt idx="7792">
                  <c:v>-1.7469999999999999E-2</c:v>
                </c:pt>
                <c:pt idx="7793">
                  <c:v>-1.7469999999999999E-2</c:v>
                </c:pt>
                <c:pt idx="7794">
                  <c:v>-1.7469999999999999E-2</c:v>
                </c:pt>
                <c:pt idx="7795">
                  <c:v>-1.7520000000000001E-2</c:v>
                </c:pt>
                <c:pt idx="7796">
                  <c:v>-1.7520000000000001E-2</c:v>
                </c:pt>
                <c:pt idx="7797">
                  <c:v>-1.7520000000000001E-2</c:v>
                </c:pt>
                <c:pt idx="7798">
                  <c:v>-1.7520000000000001E-2</c:v>
                </c:pt>
                <c:pt idx="7799">
                  <c:v>-1.7520000000000001E-2</c:v>
                </c:pt>
                <c:pt idx="7800">
                  <c:v>-1.7569999999999999E-2</c:v>
                </c:pt>
                <c:pt idx="7801">
                  <c:v>-1.7569999999999999E-2</c:v>
                </c:pt>
                <c:pt idx="7802">
                  <c:v>-1.7569999999999999E-2</c:v>
                </c:pt>
                <c:pt idx="7803">
                  <c:v>-1.7569999999999999E-2</c:v>
                </c:pt>
                <c:pt idx="7804">
                  <c:v>-1.7569999999999999E-2</c:v>
                </c:pt>
                <c:pt idx="7805">
                  <c:v>-1.7569999999999999E-2</c:v>
                </c:pt>
                <c:pt idx="7806">
                  <c:v>-1.763E-2</c:v>
                </c:pt>
                <c:pt idx="7807">
                  <c:v>-1.763E-2</c:v>
                </c:pt>
                <c:pt idx="7808">
                  <c:v>-1.763E-2</c:v>
                </c:pt>
                <c:pt idx="7809">
                  <c:v>-1.763E-2</c:v>
                </c:pt>
                <c:pt idx="7810">
                  <c:v>-1.763E-2</c:v>
                </c:pt>
                <c:pt idx="7811">
                  <c:v>-1.7680000000000001E-2</c:v>
                </c:pt>
                <c:pt idx="7812">
                  <c:v>-1.7680000000000001E-2</c:v>
                </c:pt>
                <c:pt idx="7813">
                  <c:v>-1.7680000000000001E-2</c:v>
                </c:pt>
                <c:pt idx="7814">
                  <c:v>-1.7680000000000001E-2</c:v>
                </c:pt>
                <c:pt idx="7815">
                  <c:v>-1.7680000000000001E-2</c:v>
                </c:pt>
                <c:pt idx="7816">
                  <c:v>-1.7680000000000001E-2</c:v>
                </c:pt>
                <c:pt idx="7817">
                  <c:v>-1.7680000000000001E-2</c:v>
                </c:pt>
                <c:pt idx="7818">
                  <c:v>-1.7680000000000001E-2</c:v>
                </c:pt>
                <c:pt idx="7819">
                  <c:v>-1.7739999999999999E-2</c:v>
                </c:pt>
                <c:pt idx="7820">
                  <c:v>-1.7739999999999999E-2</c:v>
                </c:pt>
                <c:pt idx="7821">
                  <c:v>-1.7739999999999999E-2</c:v>
                </c:pt>
                <c:pt idx="7822">
                  <c:v>-1.7739999999999999E-2</c:v>
                </c:pt>
                <c:pt idx="7823">
                  <c:v>-1.7739999999999999E-2</c:v>
                </c:pt>
                <c:pt idx="7824">
                  <c:v>-1.7739999999999999E-2</c:v>
                </c:pt>
                <c:pt idx="7825">
                  <c:v>-1.7739999999999999E-2</c:v>
                </c:pt>
                <c:pt idx="7826">
                  <c:v>-1.7739999999999999E-2</c:v>
                </c:pt>
                <c:pt idx="7827">
                  <c:v>-1.7739999999999999E-2</c:v>
                </c:pt>
                <c:pt idx="7828">
                  <c:v>-1.7739999999999999E-2</c:v>
                </c:pt>
                <c:pt idx="7829">
                  <c:v>-1.779E-2</c:v>
                </c:pt>
                <c:pt idx="7830">
                  <c:v>-1.779E-2</c:v>
                </c:pt>
                <c:pt idx="7831">
                  <c:v>-1.779E-2</c:v>
                </c:pt>
                <c:pt idx="7832">
                  <c:v>-1.779E-2</c:v>
                </c:pt>
                <c:pt idx="7833">
                  <c:v>-1.779E-2</c:v>
                </c:pt>
                <c:pt idx="7834">
                  <c:v>-1.779E-2</c:v>
                </c:pt>
                <c:pt idx="7835">
                  <c:v>-1.779E-2</c:v>
                </c:pt>
                <c:pt idx="7836">
                  <c:v>-1.779E-2</c:v>
                </c:pt>
                <c:pt idx="7837">
                  <c:v>-1.779E-2</c:v>
                </c:pt>
                <c:pt idx="7838">
                  <c:v>-1.779E-2</c:v>
                </c:pt>
                <c:pt idx="7839">
                  <c:v>-1.779E-2</c:v>
                </c:pt>
                <c:pt idx="7840">
                  <c:v>-1.779E-2</c:v>
                </c:pt>
                <c:pt idx="7841">
                  <c:v>-1.779E-2</c:v>
                </c:pt>
                <c:pt idx="7842">
                  <c:v>-1.779E-2</c:v>
                </c:pt>
                <c:pt idx="7843">
                  <c:v>-1.779E-2</c:v>
                </c:pt>
                <c:pt idx="7844">
                  <c:v>-1.779E-2</c:v>
                </c:pt>
                <c:pt idx="7845">
                  <c:v>-1.779E-2</c:v>
                </c:pt>
                <c:pt idx="7846">
                  <c:v>-1.779E-2</c:v>
                </c:pt>
                <c:pt idx="7847">
                  <c:v>-1.779E-2</c:v>
                </c:pt>
                <c:pt idx="7848">
                  <c:v>-1.779E-2</c:v>
                </c:pt>
                <c:pt idx="7849">
                  <c:v>-1.779E-2</c:v>
                </c:pt>
                <c:pt idx="7850">
                  <c:v>-1.779E-2</c:v>
                </c:pt>
                <c:pt idx="7851">
                  <c:v>-1.779E-2</c:v>
                </c:pt>
                <c:pt idx="7852">
                  <c:v>-1.7739999999999999E-2</c:v>
                </c:pt>
                <c:pt idx="7853">
                  <c:v>-1.7739999999999999E-2</c:v>
                </c:pt>
                <c:pt idx="7854">
                  <c:v>-1.7739999999999999E-2</c:v>
                </c:pt>
                <c:pt idx="7855">
                  <c:v>-1.7739999999999999E-2</c:v>
                </c:pt>
                <c:pt idx="7856">
                  <c:v>-1.7739999999999999E-2</c:v>
                </c:pt>
                <c:pt idx="7857">
                  <c:v>-1.7739999999999999E-2</c:v>
                </c:pt>
                <c:pt idx="7858">
                  <c:v>-1.7739999999999999E-2</c:v>
                </c:pt>
                <c:pt idx="7859">
                  <c:v>-1.7739999999999999E-2</c:v>
                </c:pt>
                <c:pt idx="7860">
                  <c:v>-1.7739999999999999E-2</c:v>
                </c:pt>
                <c:pt idx="7861">
                  <c:v>-1.7680000000000001E-2</c:v>
                </c:pt>
                <c:pt idx="7862">
                  <c:v>-1.7680000000000001E-2</c:v>
                </c:pt>
                <c:pt idx="7863">
                  <c:v>-1.7680000000000001E-2</c:v>
                </c:pt>
                <c:pt idx="7864">
                  <c:v>-1.7680000000000001E-2</c:v>
                </c:pt>
                <c:pt idx="7865">
                  <c:v>-1.7680000000000001E-2</c:v>
                </c:pt>
                <c:pt idx="7866">
                  <c:v>-1.7680000000000001E-2</c:v>
                </c:pt>
                <c:pt idx="7867">
                  <c:v>-1.7680000000000001E-2</c:v>
                </c:pt>
                <c:pt idx="7868">
                  <c:v>-1.763E-2</c:v>
                </c:pt>
                <c:pt idx="7869">
                  <c:v>-1.763E-2</c:v>
                </c:pt>
                <c:pt idx="7870">
                  <c:v>-1.763E-2</c:v>
                </c:pt>
                <c:pt idx="7871">
                  <c:v>-1.763E-2</c:v>
                </c:pt>
                <c:pt idx="7872">
                  <c:v>-1.763E-2</c:v>
                </c:pt>
                <c:pt idx="7873">
                  <c:v>-1.763E-2</c:v>
                </c:pt>
                <c:pt idx="7874">
                  <c:v>-1.7569999999999999E-2</c:v>
                </c:pt>
                <c:pt idx="7875">
                  <c:v>-1.7569999999999999E-2</c:v>
                </c:pt>
                <c:pt idx="7876">
                  <c:v>-1.7569999999999999E-2</c:v>
                </c:pt>
                <c:pt idx="7877">
                  <c:v>-1.7569999999999999E-2</c:v>
                </c:pt>
                <c:pt idx="7878">
                  <c:v>-1.7569999999999999E-2</c:v>
                </c:pt>
                <c:pt idx="7879">
                  <c:v>-1.7520000000000001E-2</c:v>
                </c:pt>
                <c:pt idx="7880">
                  <c:v>-1.7520000000000001E-2</c:v>
                </c:pt>
                <c:pt idx="7881">
                  <c:v>-1.7520000000000001E-2</c:v>
                </c:pt>
                <c:pt idx="7882">
                  <c:v>-1.7520000000000001E-2</c:v>
                </c:pt>
                <c:pt idx="7883">
                  <c:v>-1.7469999999999999E-2</c:v>
                </c:pt>
                <c:pt idx="7884">
                  <c:v>-1.7469999999999999E-2</c:v>
                </c:pt>
                <c:pt idx="7885">
                  <c:v>-1.7469999999999999E-2</c:v>
                </c:pt>
                <c:pt idx="7886">
                  <c:v>-1.7469999999999999E-2</c:v>
                </c:pt>
                <c:pt idx="7887">
                  <c:v>-1.7409999999999998E-2</c:v>
                </c:pt>
                <c:pt idx="7888">
                  <c:v>-1.7409999999999998E-2</c:v>
                </c:pt>
                <c:pt idx="7889">
                  <c:v>-1.7409999999999998E-2</c:v>
                </c:pt>
                <c:pt idx="7890">
                  <c:v>-1.7409999999999998E-2</c:v>
                </c:pt>
                <c:pt idx="7891">
                  <c:v>-1.7409999999999998E-2</c:v>
                </c:pt>
                <c:pt idx="7892">
                  <c:v>-1.736E-2</c:v>
                </c:pt>
                <c:pt idx="7893">
                  <c:v>-1.736E-2</c:v>
                </c:pt>
                <c:pt idx="7894">
                  <c:v>-1.736E-2</c:v>
                </c:pt>
                <c:pt idx="7895">
                  <c:v>-1.736E-2</c:v>
                </c:pt>
                <c:pt idx="7896">
                  <c:v>-1.7299999999999999E-2</c:v>
                </c:pt>
                <c:pt idx="7897">
                  <c:v>-1.7299999999999999E-2</c:v>
                </c:pt>
                <c:pt idx="7898">
                  <c:v>-1.7299999999999999E-2</c:v>
                </c:pt>
                <c:pt idx="7899">
                  <c:v>-1.7299999999999999E-2</c:v>
                </c:pt>
                <c:pt idx="7900">
                  <c:v>-1.7250000000000001E-2</c:v>
                </c:pt>
                <c:pt idx="7901">
                  <c:v>-1.7250000000000001E-2</c:v>
                </c:pt>
                <c:pt idx="7902">
                  <c:v>-1.7250000000000001E-2</c:v>
                </c:pt>
                <c:pt idx="7903">
                  <c:v>-1.7250000000000001E-2</c:v>
                </c:pt>
                <c:pt idx="7904">
                  <c:v>-1.719E-2</c:v>
                </c:pt>
                <c:pt idx="7905">
                  <c:v>-1.719E-2</c:v>
                </c:pt>
                <c:pt idx="7906">
                  <c:v>-1.719E-2</c:v>
                </c:pt>
                <c:pt idx="7907">
                  <c:v>-1.719E-2</c:v>
                </c:pt>
                <c:pt idx="7908">
                  <c:v>-1.719E-2</c:v>
                </c:pt>
                <c:pt idx="7909">
                  <c:v>-1.7139999999999999E-2</c:v>
                </c:pt>
                <c:pt idx="7910">
                  <c:v>-1.7139999999999999E-2</c:v>
                </c:pt>
                <c:pt idx="7911">
                  <c:v>-1.7139999999999999E-2</c:v>
                </c:pt>
                <c:pt idx="7912">
                  <c:v>-1.7139999999999999E-2</c:v>
                </c:pt>
                <c:pt idx="7913">
                  <c:v>-1.7080000000000001E-2</c:v>
                </c:pt>
                <c:pt idx="7914">
                  <c:v>-1.7080000000000001E-2</c:v>
                </c:pt>
                <c:pt idx="7915">
                  <c:v>-1.7080000000000001E-2</c:v>
                </c:pt>
                <c:pt idx="7916">
                  <c:v>-1.7080000000000001E-2</c:v>
                </c:pt>
                <c:pt idx="7917">
                  <c:v>-1.7080000000000001E-2</c:v>
                </c:pt>
                <c:pt idx="7918">
                  <c:v>-1.703E-2</c:v>
                </c:pt>
                <c:pt idx="7919">
                  <c:v>-1.703E-2</c:v>
                </c:pt>
                <c:pt idx="7920">
                  <c:v>-1.703E-2</c:v>
                </c:pt>
                <c:pt idx="7921">
                  <c:v>-1.703E-2</c:v>
                </c:pt>
                <c:pt idx="7922">
                  <c:v>-1.703E-2</c:v>
                </c:pt>
                <c:pt idx="7923">
                  <c:v>-1.703E-2</c:v>
                </c:pt>
                <c:pt idx="7924">
                  <c:v>-1.6979999999999999E-2</c:v>
                </c:pt>
                <c:pt idx="7925">
                  <c:v>-1.6979999999999999E-2</c:v>
                </c:pt>
                <c:pt idx="7926">
                  <c:v>-1.6979999999999999E-2</c:v>
                </c:pt>
                <c:pt idx="7927">
                  <c:v>-1.6979999999999999E-2</c:v>
                </c:pt>
                <c:pt idx="7928">
                  <c:v>-1.6979999999999999E-2</c:v>
                </c:pt>
                <c:pt idx="7929">
                  <c:v>-1.6979999999999999E-2</c:v>
                </c:pt>
                <c:pt idx="7930">
                  <c:v>-1.6979999999999999E-2</c:v>
                </c:pt>
                <c:pt idx="7931">
                  <c:v>-1.6920000000000001E-2</c:v>
                </c:pt>
                <c:pt idx="7932">
                  <c:v>-1.6920000000000001E-2</c:v>
                </c:pt>
                <c:pt idx="7933">
                  <c:v>-1.6920000000000001E-2</c:v>
                </c:pt>
                <c:pt idx="7934">
                  <c:v>-1.6920000000000001E-2</c:v>
                </c:pt>
                <c:pt idx="7935">
                  <c:v>-1.6920000000000001E-2</c:v>
                </c:pt>
                <c:pt idx="7936">
                  <c:v>-1.6920000000000001E-2</c:v>
                </c:pt>
                <c:pt idx="7937">
                  <c:v>-1.6920000000000001E-2</c:v>
                </c:pt>
                <c:pt idx="7938">
                  <c:v>-1.6920000000000001E-2</c:v>
                </c:pt>
                <c:pt idx="7939">
                  <c:v>-1.6920000000000001E-2</c:v>
                </c:pt>
                <c:pt idx="7940">
                  <c:v>-1.6920000000000001E-2</c:v>
                </c:pt>
                <c:pt idx="7941">
                  <c:v>-1.6920000000000001E-2</c:v>
                </c:pt>
                <c:pt idx="7942">
                  <c:v>-1.6920000000000001E-2</c:v>
                </c:pt>
                <c:pt idx="7943">
                  <c:v>-1.687E-2</c:v>
                </c:pt>
                <c:pt idx="7944">
                  <c:v>-1.687E-2</c:v>
                </c:pt>
                <c:pt idx="7945">
                  <c:v>-1.687E-2</c:v>
                </c:pt>
                <c:pt idx="7946">
                  <c:v>-1.687E-2</c:v>
                </c:pt>
                <c:pt idx="7947">
                  <c:v>-1.687E-2</c:v>
                </c:pt>
                <c:pt idx="7948">
                  <c:v>-1.687E-2</c:v>
                </c:pt>
                <c:pt idx="7949">
                  <c:v>-1.687E-2</c:v>
                </c:pt>
                <c:pt idx="7950">
                  <c:v>-1.687E-2</c:v>
                </c:pt>
                <c:pt idx="7951">
                  <c:v>-1.687E-2</c:v>
                </c:pt>
                <c:pt idx="7952">
                  <c:v>-1.687E-2</c:v>
                </c:pt>
                <c:pt idx="7953">
                  <c:v>-1.687E-2</c:v>
                </c:pt>
                <c:pt idx="7954">
                  <c:v>-1.687E-2</c:v>
                </c:pt>
                <c:pt idx="7955">
                  <c:v>-1.687E-2</c:v>
                </c:pt>
                <c:pt idx="7956">
                  <c:v>-1.6920000000000001E-2</c:v>
                </c:pt>
                <c:pt idx="7957">
                  <c:v>-1.6920000000000001E-2</c:v>
                </c:pt>
                <c:pt idx="7958">
                  <c:v>-1.6920000000000001E-2</c:v>
                </c:pt>
                <c:pt idx="7959">
                  <c:v>-1.6920000000000001E-2</c:v>
                </c:pt>
                <c:pt idx="7960">
                  <c:v>-1.6920000000000001E-2</c:v>
                </c:pt>
                <c:pt idx="7961">
                  <c:v>-1.6920000000000001E-2</c:v>
                </c:pt>
                <c:pt idx="7962">
                  <c:v>-1.6920000000000001E-2</c:v>
                </c:pt>
                <c:pt idx="7963">
                  <c:v>-1.6920000000000001E-2</c:v>
                </c:pt>
                <c:pt idx="7964">
                  <c:v>-1.6920000000000001E-2</c:v>
                </c:pt>
                <c:pt idx="7965">
                  <c:v>-1.6920000000000001E-2</c:v>
                </c:pt>
                <c:pt idx="7966">
                  <c:v>-1.6920000000000001E-2</c:v>
                </c:pt>
                <c:pt idx="7967">
                  <c:v>-1.6920000000000001E-2</c:v>
                </c:pt>
                <c:pt idx="7968">
                  <c:v>-1.6979999999999999E-2</c:v>
                </c:pt>
                <c:pt idx="7969">
                  <c:v>-1.6979999999999999E-2</c:v>
                </c:pt>
                <c:pt idx="7970">
                  <c:v>-1.6979999999999999E-2</c:v>
                </c:pt>
                <c:pt idx="7971">
                  <c:v>-1.6979999999999999E-2</c:v>
                </c:pt>
                <c:pt idx="7972">
                  <c:v>-1.6979999999999999E-2</c:v>
                </c:pt>
                <c:pt idx="7973">
                  <c:v>-1.6979999999999999E-2</c:v>
                </c:pt>
                <c:pt idx="7974">
                  <c:v>-1.6979999999999999E-2</c:v>
                </c:pt>
                <c:pt idx="7975">
                  <c:v>-1.703E-2</c:v>
                </c:pt>
                <c:pt idx="7976">
                  <c:v>-1.703E-2</c:v>
                </c:pt>
                <c:pt idx="7977">
                  <c:v>-1.703E-2</c:v>
                </c:pt>
                <c:pt idx="7978">
                  <c:v>-1.703E-2</c:v>
                </c:pt>
                <c:pt idx="7979">
                  <c:v>-1.703E-2</c:v>
                </c:pt>
                <c:pt idx="7980">
                  <c:v>-1.703E-2</c:v>
                </c:pt>
                <c:pt idx="7981">
                  <c:v>-1.7080000000000001E-2</c:v>
                </c:pt>
                <c:pt idx="7982">
                  <c:v>-1.7080000000000001E-2</c:v>
                </c:pt>
                <c:pt idx="7983">
                  <c:v>-1.7080000000000001E-2</c:v>
                </c:pt>
                <c:pt idx="7984">
                  <c:v>-1.7080000000000001E-2</c:v>
                </c:pt>
                <c:pt idx="7985">
                  <c:v>-1.7080000000000001E-2</c:v>
                </c:pt>
                <c:pt idx="7986">
                  <c:v>-1.7139999999999999E-2</c:v>
                </c:pt>
                <c:pt idx="7987">
                  <c:v>-1.7139999999999999E-2</c:v>
                </c:pt>
                <c:pt idx="7988">
                  <c:v>-1.7139999999999999E-2</c:v>
                </c:pt>
                <c:pt idx="7989">
                  <c:v>-1.7139999999999999E-2</c:v>
                </c:pt>
                <c:pt idx="7990">
                  <c:v>-1.7139999999999999E-2</c:v>
                </c:pt>
                <c:pt idx="7991">
                  <c:v>-1.719E-2</c:v>
                </c:pt>
                <c:pt idx="7992">
                  <c:v>-1.719E-2</c:v>
                </c:pt>
                <c:pt idx="7993">
                  <c:v>-1.719E-2</c:v>
                </c:pt>
                <c:pt idx="7994">
                  <c:v>-1.719E-2</c:v>
                </c:pt>
                <c:pt idx="7995">
                  <c:v>-1.719E-2</c:v>
                </c:pt>
                <c:pt idx="7996">
                  <c:v>-1.7250000000000001E-2</c:v>
                </c:pt>
                <c:pt idx="7997">
                  <c:v>-1.7250000000000001E-2</c:v>
                </c:pt>
                <c:pt idx="7998">
                  <c:v>-1.7250000000000001E-2</c:v>
                </c:pt>
                <c:pt idx="7999">
                  <c:v>-1.7250000000000001E-2</c:v>
                </c:pt>
                <c:pt idx="8000">
                  <c:v>-1.7299999999999999E-2</c:v>
                </c:pt>
                <c:pt idx="8001">
                  <c:v>-1.7299999999999999E-2</c:v>
                </c:pt>
                <c:pt idx="8002">
                  <c:v>-1.7299999999999999E-2</c:v>
                </c:pt>
                <c:pt idx="8003">
                  <c:v>-1.7299999999999999E-2</c:v>
                </c:pt>
                <c:pt idx="8004">
                  <c:v>-1.736E-2</c:v>
                </c:pt>
                <c:pt idx="8005">
                  <c:v>-1.736E-2</c:v>
                </c:pt>
                <c:pt idx="8006">
                  <c:v>-1.736E-2</c:v>
                </c:pt>
                <c:pt idx="8007">
                  <c:v>-1.736E-2</c:v>
                </c:pt>
                <c:pt idx="8008">
                  <c:v>-1.736E-2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mesh!$G$1</c:f>
              <c:strCache>
                <c:ptCount val="1"/>
                <c:pt idx="0">
                  <c:v>51ohm-anode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mesh!$G$2:$G$8010</c:f>
              <c:numCache>
                <c:formatCode>0.00E+00</c:formatCode>
                <c:ptCount val="8009"/>
                <c:pt idx="0">
                  <c:v>-2.0200000000000001E-3</c:v>
                </c:pt>
                <c:pt idx="1">
                  <c:v>-2.0200000000000001E-3</c:v>
                </c:pt>
                <c:pt idx="2">
                  <c:v>-2.0200000000000001E-3</c:v>
                </c:pt>
                <c:pt idx="3">
                  <c:v>-2.0200000000000001E-3</c:v>
                </c:pt>
                <c:pt idx="4">
                  <c:v>-2.0200000000000001E-3</c:v>
                </c:pt>
                <c:pt idx="5">
                  <c:v>-2.0200000000000001E-3</c:v>
                </c:pt>
                <c:pt idx="6">
                  <c:v>-2.0200000000000001E-3</c:v>
                </c:pt>
                <c:pt idx="7">
                  <c:v>-2.0200000000000001E-3</c:v>
                </c:pt>
                <c:pt idx="8">
                  <c:v>-2.0200000000000001E-3</c:v>
                </c:pt>
                <c:pt idx="9">
                  <c:v>-2.0200000000000001E-3</c:v>
                </c:pt>
                <c:pt idx="10">
                  <c:v>-2.0200000000000001E-3</c:v>
                </c:pt>
                <c:pt idx="11">
                  <c:v>-2.0200000000000001E-3</c:v>
                </c:pt>
                <c:pt idx="12">
                  <c:v>-2.0200000000000001E-3</c:v>
                </c:pt>
                <c:pt idx="13">
                  <c:v>-2.0200000000000001E-3</c:v>
                </c:pt>
                <c:pt idx="14">
                  <c:v>-2.0200000000000001E-3</c:v>
                </c:pt>
                <c:pt idx="15">
                  <c:v>-2.0200000000000001E-3</c:v>
                </c:pt>
                <c:pt idx="16">
                  <c:v>-2.0200000000000001E-3</c:v>
                </c:pt>
                <c:pt idx="17">
                  <c:v>-2.0200000000000001E-3</c:v>
                </c:pt>
                <c:pt idx="18">
                  <c:v>-1.97E-3</c:v>
                </c:pt>
                <c:pt idx="19">
                  <c:v>-1.97E-3</c:v>
                </c:pt>
                <c:pt idx="20">
                  <c:v>-1.97E-3</c:v>
                </c:pt>
                <c:pt idx="21">
                  <c:v>-1.97E-3</c:v>
                </c:pt>
                <c:pt idx="22">
                  <c:v>-1.97E-3</c:v>
                </c:pt>
                <c:pt idx="23">
                  <c:v>-1.97E-3</c:v>
                </c:pt>
                <c:pt idx="24">
                  <c:v>-1.97E-3</c:v>
                </c:pt>
                <c:pt idx="25">
                  <c:v>-1.97E-3</c:v>
                </c:pt>
                <c:pt idx="26">
                  <c:v>-1.97E-3</c:v>
                </c:pt>
                <c:pt idx="27">
                  <c:v>-1.97E-3</c:v>
                </c:pt>
                <c:pt idx="28">
                  <c:v>-1.97E-3</c:v>
                </c:pt>
                <c:pt idx="29">
                  <c:v>-1.97E-3</c:v>
                </c:pt>
                <c:pt idx="30">
                  <c:v>-1.97E-3</c:v>
                </c:pt>
                <c:pt idx="31">
                  <c:v>-1.97E-3</c:v>
                </c:pt>
                <c:pt idx="32">
                  <c:v>-1.97E-3</c:v>
                </c:pt>
                <c:pt idx="33">
                  <c:v>-1.97E-3</c:v>
                </c:pt>
                <c:pt idx="34">
                  <c:v>-1.97E-3</c:v>
                </c:pt>
                <c:pt idx="35">
                  <c:v>-1.97E-3</c:v>
                </c:pt>
                <c:pt idx="36">
                  <c:v>-1.97E-3</c:v>
                </c:pt>
                <c:pt idx="37">
                  <c:v>-1.97E-3</c:v>
                </c:pt>
                <c:pt idx="38">
                  <c:v>-1.97E-3</c:v>
                </c:pt>
                <c:pt idx="39">
                  <c:v>-1.97E-3</c:v>
                </c:pt>
                <c:pt idx="40">
                  <c:v>-1.97E-3</c:v>
                </c:pt>
                <c:pt idx="41">
                  <c:v>-1.97E-3</c:v>
                </c:pt>
                <c:pt idx="42">
                  <c:v>-1.97E-3</c:v>
                </c:pt>
                <c:pt idx="43">
                  <c:v>-1.97E-3</c:v>
                </c:pt>
                <c:pt idx="44">
                  <c:v>-1.91E-3</c:v>
                </c:pt>
                <c:pt idx="45">
                  <c:v>-1.91E-3</c:v>
                </c:pt>
                <c:pt idx="46">
                  <c:v>-1.91E-3</c:v>
                </c:pt>
                <c:pt idx="47">
                  <c:v>-1.91E-3</c:v>
                </c:pt>
                <c:pt idx="48">
                  <c:v>-1.91E-3</c:v>
                </c:pt>
                <c:pt idx="49">
                  <c:v>-1.91E-3</c:v>
                </c:pt>
                <c:pt idx="50">
                  <c:v>-1.91E-3</c:v>
                </c:pt>
                <c:pt idx="51">
                  <c:v>-1.91E-3</c:v>
                </c:pt>
                <c:pt idx="52">
                  <c:v>-1.91E-3</c:v>
                </c:pt>
                <c:pt idx="53">
                  <c:v>-1.91E-3</c:v>
                </c:pt>
                <c:pt idx="54">
                  <c:v>-1.91E-3</c:v>
                </c:pt>
                <c:pt idx="55">
                  <c:v>-1.91E-3</c:v>
                </c:pt>
                <c:pt idx="56">
                  <c:v>-1.91E-3</c:v>
                </c:pt>
                <c:pt idx="57">
                  <c:v>-1.91E-3</c:v>
                </c:pt>
                <c:pt idx="58">
                  <c:v>-1.91E-3</c:v>
                </c:pt>
                <c:pt idx="59">
                  <c:v>-1.91E-3</c:v>
                </c:pt>
                <c:pt idx="60">
                  <c:v>-1.91E-3</c:v>
                </c:pt>
                <c:pt idx="61">
                  <c:v>-1.91E-3</c:v>
                </c:pt>
                <c:pt idx="62">
                  <c:v>-1.91E-3</c:v>
                </c:pt>
                <c:pt idx="63">
                  <c:v>-1.91E-3</c:v>
                </c:pt>
                <c:pt idx="64">
                  <c:v>-1.91E-3</c:v>
                </c:pt>
                <c:pt idx="65">
                  <c:v>-1.91E-3</c:v>
                </c:pt>
                <c:pt idx="66">
                  <c:v>-1.91E-3</c:v>
                </c:pt>
                <c:pt idx="67">
                  <c:v>-1.91E-3</c:v>
                </c:pt>
                <c:pt idx="68">
                  <c:v>-1.91E-3</c:v>
                </c:pt>
                <c:pt idx="69">
                  <c:v>-1.8600000000000001E-3</c:v>
                </c:pt>
                <c:pt idx="70">
                  <c:v>-1.8600000000000001E-3</c:v>
                </c:pt>
                <c:pt idx="71">
                  <c:v>-1.8600000000000001E-3</c:v>
                </c:pt>
                <c:pt idx="72">
                  <c:v>-1.8600000000000001E-3</c:v>
                </c:pt>
                <c:pt idx="73">
                  <c:v>-1.8600000000000001E-3</c:v>
                </c:pt>
                <c:pt idx="74">
                  <c:v>-1.8600000000000001E-3</c:v>
                </c:pt>
                <c:pt idx="75">
                  <c:v>-1.8600000000000001E-3</c:v>
                </c:pt>
                <c:pt idx="76">
                  <c:v>-1.8600000000000001E-3</c:v>
                </c:pt>
                <c:pt idx="77">
                  <c:v>-1.8600000000000001E-3</c:v>
                </c:pt>
                <c:pt idx="78">
                  <c:v>-1.8600000000000001E-3</c:v>
                </c:pt>
                <c:pt idx="79">
                  <c:v>-1.8600000000000001E-3</c:v>
                </c:pt>
                <c:pt idx="80">
                  <c:v>-1.8600000000000001E-3</c:v>
                </c:pt>
                <c:pt idx="81">
                  <c:v>-1.8600000000000001E-3</c:v>
                </c:pt>
                <c:pt idx="82">
                  <c:v>-1.8600000000000001E-3</c:v>
                </c:pt>
                <c:pt idx="83">
                  <c:v>-1.8600000000000001E-3</c:v>
                </c:pt>
                <c:pt idx="84">
                  <c:v>-1.8600000000000001E-3</c:v>
                </c:pt>
                <c:pt idx="85">
                  <c:v>-1.8600000000000001E-3</c:v>
                </c:pt>
                <c:pt idx="86">
                  <c:v>-1.8600000000000001E-3</c:v>
                </c:pt>
                <c:pt idx="87">
                  <c:v>-1.8600000000000001E-3</c:v>
                </c:pt>
                <c:pt idx="88">
                  <c:v>-1.8600000000000001E-3</c:v>
                </c:pt>
                <c:pt idx="89">
                  <c:v>-1.8600000000000001E-3</c:v>
                </c:pt>
                <c:pt idx="90">
                  <c:v>-1.8600000000000001E-3</c:v>
                </c:pt>
                <c:pt idx="91">
                  <c:v>-1.8600000000000001E-3</c:v>
                </c:pt>
                <c:pt idx="92">
                  <c:v>-1.8600000000000001E-3</c:v>
                </c:pt>
                <c:pt idx="93">
                  <c:v>-1.8600000000000001E-3</c:v>
                </c:pt>
                <c:pt idx="94">
                  <c:v>-1.8600000000000001E-3</c:v>
                </c:pt>
                <c:pt idx="95">
                  <c:v>-1.8600000000000001E-3</c:v>
                </c:pt>
                <c:pt idx="96">
                  <c:v>-1.8600000000000001E-3</c:v>
                </c:pt>
                <c:pt idx="97">
                  <c:v>-1.8600000000000001E-3</c:v>
                </c:pt>
                <c:pt idx="98">
                  <c:v>-1.8600000000000001E-3</c:v>
                </c:pt>
                <c:pt idx="99">
                  <c:v>-1.8600000000000001E-3</c:v>
                </c:pt>
                <c:pt idx="100">
                  <c:v>-1.8600000000000001E-3</c:v>
                </c:pt>
                <c:pt idx="101">
                  <c:v>-1.8600000000000001E-3</c:v>
                </c:pt>
                <c:pt idx="102">
                  <c:v>-1.8600000000000001E-3</c:v>
                </c:pt>
                <c:pt idx="103">
                  <c:v>-1.8600000000000001E-3</c:v>
                </c:pt>
                <c:pt idx="104">
                  <c:v>-1.8600000000000001E-3</c:v>
                </c:pt>
                <c:pt idx="105">
                  <c:v>-1.8600000000000001E-3</c:v>
                </c:pt>
                <c:pt idx="106">
                  <c:v>-1.8600000000000001E-3</c:v>
                </c:pt>
                <c:pt idx="107">
                  <c:v>-1.8600000000000001E-3</c:v>
                </c:pt>
                <c:pt idx="108">
                  <c:v>-1.91E-3</c:v>
                </c:pt>
                <c:pt idx="109">
                  <c:v>-1.91E-3</c:v>
                </c:pt>
                <c:pt idx="110">
                  <c:v>-1.91E-3</c:v>
                </c:pt>
                <c:pt idx="111">
                  <c:v>-1.91E-3</c:v>
                </c:pt>
                <c:pt idx="112">
                  <c:v>-1.91E-3</c:v>
                </c:pt>
                <c:pt idx="113">
                  <c:v>-1.91E-3</c:v>
                </c:pt>
                <c:pt idx="114">
                  <c:v>-1.91E-3</c:v>
                </c:pt>
                <c:pt idx="115">
                  <c:v>-1.91E-3</c:v>
                </c:pt>
                <c:pt idx="116">
                  <c:v>-1.91E-3</c:v>
                </c:pt>
                <c:pt idx="117">
                  <c:v>-1.91E-3</c:v>
                </c:pt>
                <c:pt idx="118">
                  <c:v>-1.91E-3</c:v>
                </c:pt>
                <c:pt idx="119">
                  <c:v>-1.91E-3</c:v>
                </c:pt>
                <c:pt idx="120">
                  <c:v>-1.91E-3</c:v>
                </c:pt>
                <c:pt idx="121">
                  <c:v>-1.91E-3</c:v>
                </c:pt>
                <c:pt idx="122">
                  <c:v>-1.91E-3</c:v>
                </c:pt>
                <c:pt idx="123">
                  <c:v>-1.91E-3</c:v>
                </c:pt>
                <c:pt idx="124">
                  <c:v>-1.91E-3</c:v>
                </c:pt>
                <c:pt idx="125">
                  <c:v>-1.91E-3</c:v>
                </c:pt>
                <c:pt idx="126">
                  <c:v>-1.91E-3</c:v>
                </c:pt>
                <c:pt idx="127">
                  <c:v>-1.91E-3</c:v>
                </c:pt>
                <c:pt idx="128">
                  <c:v>-1.91E-3</c:v>
                </c:pt>
                <c:pt idx="129">
                  <c:v>-1.91E-3</c:v>
                </c:pt>
                <c:pt idx="130">
                  <c:v>-1.91E-3</c:v>
                </c:pt>
                <c:pt idx="131">
                  <c:v>-1.91E-3</c:v>
                </c:pt>
                <c:pt idx="132">
                  <c:v>-1.91E-3</c:v>
                </c:pt>
                <c:pt idx="133">
                  <c:v>-1.97E-3</c:v>
                </c:pt>
                <c:pt idx="134">
                  <c:v>-1.97E-3</c:v>
                </c:pt>
                <c:pt idx="135">
                  <c:v>-1.97E-3</c:v>
                </c:pt>
                <c:pt idx="136">
                  <c:v>-1.97E-3</c:v>
                </c:pt>
                <c:pt idx="137">
                  <c:v>-1.97E-3</c:v>
                </c:pt>
                <c:pt idx="138">
                  <c:v>-1.97E-3</c:v>
                </c:pt>
                <c:pt idx="139">
                  <c:v>-1.97E-3</c:v>
                </c:pt>
                <c:pt idx="140">
                  <c:v>-1.97E-3</c:v>
                </c:pt>
                <c:pt idx="141">
                  <c:v>-1.97E-3</c:v>
                </c:pt>
                <c:pt idx="142">
                  <c:v>-1.97E-3</c:v>
                </c:pt>
                <c:pt idx="143">
                  <c:v>-1.97E-3</c:v>
                </c:pt>
                <c:pt idx="144">
                  <c:v>-1.97E-3</c:v>
                </c:pt>
                <c:pt idx="145">
                  <c:v>-1.97E-3</c:v>
                </c:pt>
                <c:pt idx="146">
                  <c:v>-1.97E-3</c:v>
                </c:pt>
                <c:pt idx="147">
                  <c:v>-1.97E-3</c:v>
                </c:pt>
                <c:pt idx="148">
                  <c:v>-1.97E-3</c:v>
                </c:pt>
                <c:pt idx="149">
                  <c:v>-1.97E-3</c:v>
                </c:pt>
                <c:pt idx="150">
                  <c:v>-1.97E-3</c:v>
                </c:pt>
                <c:pt idx="151">
                  <c:v>-1.97E-3</c:v>
                </c:pt>
                <c:pt idx="152">
                  <c:v>-1.97E-3</c:v>
                </c:pt>
                <c:pt idx="153">
                  <c:v>-1.97E-3</c:v>
                </c:pt>
                <c:pt idx="154">
                  <c:v>-1.97E-3</c:v>
                </c:pt>
                <c:pt idx="155">
                  <c:v>-1.97E-3</c:v>
                </c:pt>
                <c:pt idx="156">
                  <c:v>-1.97E-3</c:v>
                </c:pt>
                <c:pt idx="157">
                  <c:v>-1.97E-3</c:v>
                </c:pt>
                <c:pt idx="158">
                  <c:v>-1.97E-3</c:v>
                </c:pt>
                <c:pt idx="159">
                  <c:v>-2.0200000000000001E-3</c:v>
                </c:pt>
                <c:pt idx="160">
                  <c:v>-2.0200000000000001E-3</c:v>
                </c:pt>
                <c:pt idx="161">
                  <c:v>-2.0200000000000001E-3</c:v>
                </c:pt>
                <c:pt idx="162">
                  <c:v>-2.0200000000000001E-3</c:v>
                </c:pt>
                <c:pt idx="163">
                  <c:v>-2.0200000000000001E-3</c:v>
                </c:pt>
                <c:pt idx="164">
                  <c:v>-2.0200000000000001E-3</c:v>
                </c:pt>
                <c:pt idx="165">
                  <c:v>-2.0200000000000001E-3</c:v>
                </c:pt>
                <c:pt idx="166">
                  <c:v>-2.0200000000000001E-3</c:v>
                </c:pt>
                <c:pt idx="167">
                  <c:v>-2.0200000000000001E-3</c:v>
                </c:pt>
                <c:pt idx="168">
                  <c:v>-2.0200000000000001E-3</c:v>
                </c:pt>
                <c:pt idx="169">
                  <c:v>-2.0200000000000001E-3</c:v>
                </c:pt>
                <c:pt idx="170">
                  <c:v>-2.0200000000000001E-3</c:v>
                </c:pt>
                <c:pt idx="171">
                  <c:v>-2.0200000000000001E-3</c:v>
                </c:pt>
                <c:pt idx="172">
                  <c:v>-2.0200000000000001E-3</c:v>
                </c:pt>
                <c:pt idx="173">
                  <c:v>-2.0200000000000001E-3</c:v>
                </c:pt>
                <c:pt idx="174">
                  <c:v>-2.0200000000000001E-3</c:v>
                </c:pt>
                <c:pt idx="175">
                  <c:v>-2.0200000000000001E-3</c:v>
                </c:pt>
                <c:pt idx="176">
                  <c:v>-2.0200000000000001E-3</c:v>
                </c:pt>
                <c:pt idx="177">
                  <c:v>-2.0200000000000001E-3</c:v>
                </c:pt>
                <c:pt idx="178">
                  <c:v>-2.0200000000000001E-3</c:v>
                </c:pt>
                <c:pt idx="179">
                  <c:v>-2.0200000000000001E-3</c:v>
                </c:pt>
                <c:pt idx="180">
                  <c:v>-2.0200000000000001E-3</c:v>
                </c:pt>
                <c:pt idx="181">
                  <c:v>-2.0200000000000001E-3</c:v>
                </c:pt>
                <c:pt idx="182">
                  <c:v>-2.0200000000000001E-3</c:v>
                </c:pt>
                <c:pt idx="183">
                  <c:v>-2.0200000000000001E-3</c:v>
                </c:pt>
                <c:pt idx="184">
                  <c:v>-2.0200000000000001E-3</c:v>
                </c:pt>
                <c:pt idx="185">
                  <c:v>-2.0200000000000001E-3</c:v>
                </c:pt>
                <c:pt idx="186">
                  <c:v>-2.0200000000000001E-3</c:v>
                </c:pt>
                <c:pt idx="187">
                  <c:v>-2.0200000000000001E-3</c:v>
                </c:pt>
                <c:pt idx="188">
                  <c:v>-2.0200000000000001E-3</c:v>
                </c:pt>
                <c:pt idx="189">
                  <c:v>-2.0200000000000001E-3</c:v>
                </c:pt>
                <c:pt idx="190">
                  <c:v>-2.0200000000000001E-3</c:v>
                </c:pt>
                <c:pt idx="191">
                  <c:v>-2.0200000000000001E-3</c:v>
                </c:pt>
                <c:pt idx="192">
                  <c:v>-2.0200000000000001E-3</c:v>
                </c:pt>
                <c:pt idx="193">
                  <c:v>-2.0200000000000001E-3</c:v>
                </c:pt>
                <c:pt idx="194">
                  <c:v>-2.0200000000000001E-3</c:v>
                </c:pt>
                <c:pt idx="195">
                  <c:v>-2.0200000000000001E-3</c:v>
                </c:pt>
                <c:pt idx="196">
                  <c:v>-2.0200000000000001E-3</c:v>
                </c:pt>
                <c:pt idx="197">
                  <c:v>-2.0200000000000001E-3</c:v>
                </c:pt>
                <c:pt idx="198">
                  <c:v>-2.0200000000000001E-3</c:v>
                </c:pt>
                <c:pt idx="199">
                  <c:v>-2.0200000000000001E-3</c:v>
                </c:pt>
                <c:pt idx="200">
                  <c:v>-2.0200000000000001E-3</c:v>
                </c:pt>
                <c:pt idx="201">
                  <c:v>-1.97E-3</c:v>
                </c:pt>
                <c:pt idx="202">
                  <c:v>-1.97E-3</c:v>
                </c:pt>
                <c:pt idx="203">
                  <c:v>-1.97E-3</c:v>
                </c:pt>
                <c:pt idx="204">
                  <c:v>-1.97E-3</c:v>
                </c:pt>
                <c:pt idx="205">
                  <c:v>-1.97E-3</c:v>
                </c:pt>
                <c:pt idx="206">
                  <c:v>-1.97E-3</c:v>
                </c:pt>
                <c:pt idx="207">
                  <c:v>-1.97E-3</c:v>
                </c:pt>
                <c:pt idx="208">
                  <c:v>-1.97E-3</c:v>
                </c:pt>
                <c:pt idx="209">
                  <c:v>-1.97E-3</c:v>
                </c:pt>
                <c:pt idx="210">
                  <c:v>-1.97E-3</c:v>
                </c:pt>
                <c:pt idx="211">
                  <c:v>-1.97E-3</c:v>
                </c:pt>
                <c:pt idx="212">
                  <c:v>-1.97E-3</c:v>
                </c:pt>
                <c:pt idx="213">
                  <c:v>-1.97E-3</c:v>
                </c:pt>
                <c:pt idx="214">
                  <c:v>-1.97E-3</c:v>
                </c:pt>
                <c:pt idx="215">
                  <c:v>-1.97E-3</c:v>
                </c:pt>
                <c:pt idx="216">
                  <c:v>-1.97E-3</c:v>
                </c:pt>
                <c:pt idx="217">
                  <c:v>-1.97E-3</c:v>
                </c:pt>
                <c:pt idx="218">
                  <c:v>-1.97E-3</c:v>
                </c:pt>
                <c:pt idx="219">
                  <c:v>-1.97E-3</c:v>
                </c:pt>
                <c:pt idx="220">
                  <c:v>-1.97E-3</c:v>
                </c:pt>
                <c:pt idx="221">
                  <c:v>-1.97E-3</c:v>
                </c:pt>
                <c:pt idx="222">
                  <c:v>-1.97E-3</c:v>
                </c:pt>
                <c:pt idx="223">
                  <c:v>-1.97E-3</c:v>
                </c:pt>
                <c:pt idx="224">
                  <c:v>-1.97E-3</c:v>
                </c:pt>
                <c:pt idx="225">
                  <c:v>-1.97E-3</c:v>
                </c:pt>
                <c:pt idx="226">
                  <c:v>-1.97E-3</c:v>
                </c:pt>
                <c:pt idx="227">
                  <c:v>-1.97E-3</c:v>
                </c:pt>
                <c:pt idx="228">
                  <c:v>-1.97E-3</c:v>
                </c:pt>
                <c:pt idx="229">
                  <c:v>-1.97E-3</c:v>
                </c:pt>
                <c:pt idx="230">
                  <c:v>-1.97E-3</c:v>
                </c:pt>
                <c:pt idx="231">
                  <c:v>-1.91E-3</c:v>
                </c:pt>
                <c:pt idx="232">
                  <c:v>-1.91E-3</c:v>
                </c:pt>
                <c:pt idx="233">
                  <c:v>-1.91E-3</c:v>
                </c:pt>
                <c:pt idx="234">
                  <c:v>-1.91E-3</c:v>
                </c:pt>
                <c:pt idx="235">
                  <c:v>-1.91E-3</c:v>
                </c:pt>
                <c:pt idx="236">
                  <c:v>-1.91E-3</c:v>
                </c:pt>
                <c:pt idx="237">
                  <c:v>-1.91E-3</c:v>
                </c:pt>
                <c:pt idx="238">
                  <c:v>-1.91E-3</c:v>
                </c:pt>
                <c:pt idx="239">
                  <c:v>-1.91E-3</c:v>
                </c:pt>
                <c:pt idx="240">
                  <c:v>-1.91E-3</c:v>
                </c:pt>
                <c:pt idx="241">
                  <c:v>-1.91E-3</c:v>
                </c:pt>
                <c:pt idx="242">
                  <c:v>-1.91E-3</c:v>
                </c:pt>
                <c:pt idx="243">
                  <c:v>-1.91E-3</c:v>
                </c:pt>
                <c:pt idx="244">
                  <c:v>-1.91E-3</c:v>
                </c:pt>
                <c:pt idx="245">
                  <c:v>-1.91E-3</c:v>
                </c:pt>
                <c:pt idx="246">
                  <c:v>-1.91E-3</c:v>
                </c:pt>
                <c:pt idx="247">
                  <c:v>-1.91E-3</c:v>
                </c:pt>
                <c:pt idx="248">
                  <c:v>-1.91E-3</c:v>
                </c:pt>
                <c:pt idx="249">
                  <c:v>-1.91E-3</c:v>
                </c:pt>
                <c:pt idx="250">
                  <c:v>-1.91E-3</c:v>
                </c:pt>
                <c:pt idx="251">
                  <c:v>-1.91E-3</c:v>
                </c:pt>
                <c:pt idx="252">
                  <c:v>-1.91E-3</c:v>
                </c:pt>
                <c:pt idx="253">
                  <c:v>-1.91E-3</c:v>
                </c:pt>
                <c:pt idx="254">
                  <c:v>-1.91E-3</c:v>
                </c:pt>
                <c:pt idx="255">
                  <c:v>-1.91E-3</c:v>
                </c:pt>
                <c:pt idx="256">
                  <c:v>-1.91E-3</c:v>
                </c:pt>
                <c:pt idx="257">
                  <c:v>-1.91E-3</c:v>
                </c:pt>
                <c:pt idx="258">
                  <c:v>-1.91E-3</c:v>
                </c:pt>
                <c:pt idx="259">
                  <c:v>-1.91E-3</c:v>
                </c:pt>
                <c:pt idx="260">
                  <c:v>-1.91E-3</c:v>
                </c:pt>
                <c:pt idx="261">
                  <c:v>-1.91E-3</c:v>
                </c:pt>
                <c:pt idx="262">
                  <c:v>-1.91E-3</c:v>
                </c:pt>
                <c:pt idx="263">
                  <c:v>-1.91E-3</c:v>
                </c:pt>
                <c:pt idx="264">
                  <c:v>-1.91E-3</c:v>
                </c:pt>
                <c:pt idx="265">
                  <c:v>-1.91E-3</c:v>
                </c:pt>
                <c:pt idx="266">
                  <c:v>-1.91E-3</c:v>
                </c:pt>
                <c:pt idx="267">
                  <c:v>-1.91E-3</c:v>
                </c:pt>
                <c:pt idx="268">
                  <c:v>-1.91E-3</c:v>
                </c:pt>
                <c:pt idx="269">
                  <c:v>-1.91E-3</c:v>
                </c:pt>
                <c:pt idx="270">
                  <c:v>-1.91E-3</c:v>
                </c:pt>
                <c:pt idx="271">
                  <c:v>-1.91E-3</c:v>
                </c:pt>
                <c:pt idx="272">
                  <c:v>-1.91E-3</c:v>
                </c:pt>
                <c:pt idx="273">
                  <c:v>-1.91E-3</c:v>
                </c:pt>
                <c:pt idx="274">
                  <c:v>-1.91E-3</c:v>
                </c:pt>
                <c:pt idx="275">
                  <c:v>-1.91E-3</c:v>
                </c:pt>
                <c:pt idx="276">
                  <c:v>-1.91E-3</c:v>
                </c:pt>
                <c:pt idx="277">
                  <c:v>-1.91E-3</c:v>
                </c:pt>
                <c:pt idx="278">
                  <c:v>-1.91E-3</c:v>
                </c:pt>
                <c:pt idx="279">
                  <c:v>-1.91E-3</c:v>
                </c:pt>
                <c:pt idx="280">
                  <c:v>-1.91E-3</c:v>
                </c:pt>
                <c:pt idx="281">
                  <c:v>-1.91E-3</c:v>
                </c:pt>
                <c:pt idx="282">
                  <c:v>-1.91E-3</c:v>
                </c:pt>
                <c:pt idx="283">
                  <c:v>-1.91E-3</c:v>
                </c:pt>
                <c:pt idx="284">
                  <c:v>-1.91E-3</c:v>
                </c:pt>
                <c:pt idx="285">
                  <c:v>-1.91E-3</c:v>
                </c:pt>
                <c:pt idx="286">
                  <c:v>-1.91E-3</c:v>
                </c:pt>
                <c:pt idx="287">
                  <c:v>-1.91E-3</c:v>
                </c:pt>
                <c:pt idx="288">
                  <c:v>-1.91E-3</c:v>
                </c:pt>
                <c:pt idx="289">
                  <c:v>-1.91E-3</c:v>
                </c:pt>
                <c:pt idx="290">
                  <c:v>-1.91E-3</c:v>
                </c:pt>
                <c:pt idx="291">
                  <c:v>-1.91E-3</c:v>
                </c:pt>
                <c:pt idx="292">
                  <c:v>-1.91E-3</c:v>
                </c:pt>
                <c:pt idx="293">
                  <c:v>-1.97E-3</c:v>
                </c:pt>
                <c:pt idx="294">
                  <c:v>-1.97E-3</c:v>
                </c:pt>
                <c:pt idx="295">
                  <c:v>-1.97E-3</c:v>
                </c:pt>
                <c:pt idx="296">
                  <c:v>-1.97E-3</c:v>
                </c:pt>
                <c:pt idx="297">
                  <c:v>-1.97E-3</c:v>
                </c:pt>
                <c:pt idx="298">
                  <c:v>-1.97E-3</c:v>
                </c:pt>
                <c:pt idx="299">
                  <c:v>-1.97E-3</c:v>
                </c:pt>
                <c:pt idx="300">
                  <c:v>-1.97E-3</c:v>
                </c:pt>
                <c:pt idx="301">
                  <c:v>-1.97E-3</c:v>
                </c:pt>
                <c:pt idx="302">
                  <c:v>-1.97E-3</c:v>
                </c:pt>
                <c:pt idx="303">
                  <c:v>-1.97E-3</c:v>
                </c:pt>
                <c:pt idx="304">
                  <c:v>-1.97E-3</c:v>
                </c:pt>
                <c:pt idx="305">
                  <c:v>-1.97E-3</c:v>
                </c:pt>
                <c:pt idx="306">
                  <c:v>-1.97E-3</c:v>
                </c:pt>
                <c:pt idx="307">
                  <c:v>-1.97E-3</c:v>
                </c:pt>
                <c:pt idx="308">
                  <c:v>-1.97E-3</c:v>
                </c:pt>
                <c:pt idx="309">
                  <c:v>-1.97E-3</c:v>
                </c:pt>
                <c:pt idx="310">
                  <c:v>-1.97E-3</c:v>
                </c:pt>
                <c:pt idx="311">
                  <c:v>-1.97E-3</c:v>
                </c:pt>
                <c:pt idx="312">
                  <c:v>-1.97E-3</c:v>
                </c:pt>
                <c:pt idx="313">
                  <c:v>-1.97E-3</c:v>
                </c:pt>
                <c:pt idx="314">
                  <c:v>-1.97E-3</c:v>
                </c:pt>
                <c:pt idx="315">
                  <c:v>-1.97E-3</c:v>
                </c:pt>
                <c:pt idx="316">
                  <c:v>-1.97E-3</c:v>
                </c:pt>
                <c:pt idx="317">
                  <c:v>-1.97E-3</c:v>
                </c:pt>
                <c:pt idx="318">
                  <c:v>-1.97E-3</c:v>
                </c:pt>
                <c:pt idx="319">
                  <c:v>-1.97E-3</c:v>
                </c:pt>
                <c:pt idx="320">
                  <c:v>-1.97E-3</c:v>
                </c:pt>
                <c:pt idx="321">
                  <c:v>-2.0200000000000001E-3</c:v>
                </c:pt>
                <c:pt idx="322">
                  <c:v>-2.0200000000000001E-3</c:v>
                </c:pt>
                <c:pt idx="323">
                  <c:v>-2.0200000000000001E-3</c:v>
                </c:pt>
                <c:pt idx="324">
                  <c:v>-2.0200000000000001E-3</c:v>
                </c:pt>
                <c:pt idx="325">
                  <c:v>-2.0200000000000001E-3</c:v>
                </c:pt>
                <c:pt idx="326">
                  <c:v>-2.0200000000000001E-3</c:v>
                </c:pt>
                <c:pt idx="327">
                  <c:v>-2.0200000000000001E-3</c:v>
                </c:pt>
                <c:pt idx="328">
                  <c:v>-2.0200000000000001E-3</c:v>
                </c:pt>
                <c:pt idx="329">
                  <c:v>-2.0200000000000001E-3</c:v>
                </c:pt>
                <c:pt idx="330">
                  <c:v>-2.0200000000000001E-3</c:v>
                </c:pt>
                <c:pt idx="331">
                  <c:v>-2.0200000000000001E-3</c:v>
                </c:pt>
                <c:pt idx="332">
                  <c:v>-2.0200000000000001E-3</c:v>
                </c:pt>
                <c:pt idx="333">
                  <c:v>-2.0200000000000001E-3</c:v>
                </c:pt>
                <c:pt idx="334">
                  <c:v>-2.0200000000000001E-3</c:v>
                </c:pt>
                <c:pt idx="335">
                  <c:v>-2.0200000000000001E-3</c:v>
                </c:pt>
                <c:pt idx="336">
                  <c:v>-2.0200000000000001E-3</c:v>
                </c:pt>
                <c:pt idx="337">
                  <c:v>-2.0200000000000001E-3</c:v>
                </c:pt>
                <c:pt idx="338">
                  <c:v>-2.0200000000000001E-3</c:v>
                </c:pt>
                <c:pt idx="339">
                  <c:v>-2.0200000000000001E-3</c:v>
                </c:pt>
                <c:pt idx="340">
                  <c:v>-2.0200000000000001E-3</c:v>
                </c:pt>
                <c:pt idx="341">
                  <c:v>-2.0200000000000001E-3</c:v>
                </c:pt>
                <c:pt idx="342">
                  <c:v>-2.0200000000000001E-3</c:v>
                </c:pt>
                <c:pt idx="343">
                  <c:v>-2.0200000000000001E-3</c:v>
                </c:pt>
                <c:pt idx="344">
                  <c:v>-2.0200000000000001E-3</c:v>
                </c:pt>
                <c:pt idx="345">
                  <c:v>-2.0200000000000001E-3</c:v>
                </c:pt>
                <c:pt idx="346">
                  <c:v>-2.0200000000000001E-3</c:v>
                </c:pt>
                <c:pt idx="347">
                  <c:v>-2.0200000000000001E-3</c:v>
                </c:pt>
                <c:pt idx="348">
                  <c:v>-2.0200000000000001E-3</c:v>
                </c:pt>
                <c:pt idx="349">
                  <c:v>-2.0200000000000001E-3</c:v>
                </c:pt>
                <c:pt idx="350">
                  <c:v>-2.0200000000000001E-3</c:v>
                </c:pt>
                <c:pt idx="351">
                  <c:v>-2.0200000000000001E-3</c:v>
                </c:pt>
                <c:pt idx="352">
                  <c:v>-2.0200000000000001E-3</c:v>
                </c:pt>
                <c:pt idx="353">
                  <c:v>-2.0200000000000001E-3</c:v>
                </c:pt>
                <c:pt idx="354">
                  <c:v>-2.0200000000000001E-3</c:v>
                </c:pt>
                <c:pt idx="355">
                  <c:v>-2.0200000000000001E-3</c:v>
                </c:pt>
                <c:pt idx="356">
                  <c:v>-2.0200000000000001E-3</c:v>
                </c:pt>
                <c:pt idx="357">
                  <c:v>-2.0200000000000001E-3</c:v>
                </c:pt>
                <c:pt idx="358">
                  <c:v>-2.0200000000000001E-3</c:v>
                </c:pt>
                <c:pt idx="359">
                  <c:v>-2.0200000000000001E-3</c:v>
                </c:pt>
                <c:pt idx="360">
                  <c:v>-2.0200000000000001E-3</c:v>
                </c:pt>
                <c:pt idx="361">
                  <c:v>-2.0200000000000001E-3</c:v>
                </c:pt>
                <c:pt idx="362">
                  <c:v>-2.0200000000000001E-3</c:v>
                </c:pt>
                <c:pt idx="363">
                  <c:v>-2.0200000000000001E-3</c:v>
                </c:pt>
                <c:pt idx="364">
                  <c:v>-2.0200000000000001E-3</c:v>
                </c:pt>
                <c:pt idx="365">
                  <c:v>-2.0200000000000001E-3</c:v>
                </c:pt>
                <c:pt idx="366">
                  <c:v>-2.0200000000000001E-3</c:v>
                </c:pt>
                <c:pt idx="367">
                  <c:v>-2.0200000000000001E-3</c:v>
                </c:pt>
                <c:pt idx="368">
                  <c:v>-2.0200000000000001E-3</c:v>
                </c:pt>
                <c:pt idx="369">
                  <c:v>-2.0200000000000001E-3</c:v>
                </c:pt>
                <c:pt idx="370">
                  <c:v>-2.0200000000000001E-3</c:v>
                </c:pt>
                <c:pt idx="371">
                  <c:v>-2.0200000000000001E-3</c:v>
                </c:pt>
                <c:pt idx="372">
                  <c:v>-2.0200000000000001E-3</c:v>
                </c:pt>
                <c:pt idx="373">
                  <c:v>-1.97E-3</c:v>
                </c:pt>
                <c:pt idx="374">
                  <c:v>-1.97E-3</c:v>
                </c:pt>
                <c:pt idx="375">
                  <c:v>-1.97E-3</c:v>
                </c:pt>
                <c:pt idx="376">
                  <c:v>-1.97E-3</c:v>
                </c:pt>
                <c:pt idx="377">
                  <c:v>-1.97E-3</c:v>
                </c:pt>
                <c:pt idx="378">
                  <c:v>-1.97E-3</c:v>
                </c:pt>
                <c:pt idx="379">
                  <c:v>-1.97E-3</c:v>
                </c:pt>
                <c:pt idx="380">
                  <c:v>-1.97E-3</c:v>
                </c:pt>
                <c:pt idx="381">
                  <c:v>-1.97E-3</c:v>
                </c:pt>
                <c:pt idx="382">
                  <c:v>-1.97E-3</c:v>
                </c:pt>
                <c:pt idx="383">
                  <c:v>-1.97E-3</c:v>
                </c:pt>
                <c:pt idx="384">
                  <c:v>-1.97E-3</c:v>
                </c:pt>
                <c:pt idx="385">
                  <c:v>-1.97E-3</c:v>
                </c:pt>
                <c:pt idx="386">
                  <c:v>-1.97E-3</c:v>
                </c:pt>
                <c:pt idx="387">
                  <c:v>-1.97E-3</c:v>
                </c:pt>
                <c:pt idx="388">
                  <c:v>-1.97E-3</c:v>
                </c:pt>
                <c:pt idx="389">
                  <c:v>-1.97E-3</c:v>
                </c:pt>
                <c:pt idx="390">
                  <c:v>-1.97E-3</c:v>
                </c:pt>
                <c:pt idx="391">
                  <c:v>-1.97E-3</c:v>
                </c:pt>
                <c:pt idx="392">
                  <c:v>-1.97E-3</c:v>
                </c:pt>
                <c:pt idx="393">
                  <c:v>-1.97E-3</c:v>
                </c:pt>
                <c:pt idx="394">
                  <c:v>-1.97E-3</c:v>
                </c:pt>
                <c:pt idx="395">
                  <c:v>-1.97E-3</c:v>
                </c:pt>
                <c:pt idx="396">
                  <c:v>-1.91E-3</c:v>
                </c:pt>
                <c:pt idx="397">
                  <c:v>-1.91E-3</c:v>
                </c:pt>
                <c:pt idx="398">
                  <c:v>-1.91E-3</c:v>
                </c:pt>
                <c:pt idx="399">
                  <c:v>-1.91E-3</c:v>
                </c:pt>
                <c:pt idx="400">
                  <c:v>-1.91E-3</c:v>
                </c:pt>
                <c:pt idx="401">
                  <c:v>-1.91E-3</c:v>
                </c:pt>
                <c:pt idx="402">
                  <c:v>-1.91E-3</c:v>
                </c:pt>
                <c:pt idx="403">
                  <c:v>-1.91E-3</c:v>
                </c:pt>
                <c:pt idx="404">
                  <c:v>-1.91E-3</c:v>
                </c:pt>
                <c:pt idx="405">
                  <c:v>-1.91E-3</c:v>
                </c:pt>
                <c:pt idx="406">
                  <c:v>-1.91E-3</c:v>
                </c:pt>
                <c:pt idx="407">
                  <c:v>-1.91E-3</c:v>
                </c:pt>
                <c:pt idx="408">
                  <c:v>-1.91E-3</c:v>
                </c:pt>
                <c:pt idx="409">
                  <c:v>-1.91E-3</c:v>
                </c:pt>
                <c:pt idx="410">
                  <c:v>-1.91E-3</c:v>
                </c:pt>
                <c:pt idx="411">
                  <c:v>-1.91E-3</c:v>
                </c:pt>
                <c:pt idx="412">
                  <c:v>-1.91E-3</c:v>
                </c:pt>
                <c:pt idx="413">
                  <c:v>-1.91E-3</c:v>
                </c:pt>
                <c:pt idx="414">
                  <c:v>-1.91E-3</c:v>
                </c:pt>
                <c:pt idx="415">
                  <c:v>-1.91E-3</c:v>
                </c:pt>
                <c:pt idx="416">
                  <c:v>-1.91E-3</c:v>
                </c:pt>
                <c:pt idx="417">
                  <c:v>-1.91E-3</c:v>
                </c:pt>
                <c:pt idx="418">
                  <c:v>-1.91E-3</c:v>
                </c:pt>
                <c:pt idx="419">
                  <c:v>-1.8600000000000001E-3</c:v>
                </c:pt>
                <c:pt idx="420">
                  <c:v>-1.8600000000000001E-3</c:v>
                </c:pt>
                <c:pt idx="421">
                  <c:v>-1.8600000000000001E-3</c:v>
                </c:pt>
                <c:pt idx="422">
                  <c:v>-1.8600000000000001E-3</c:v>
                </c:pt>
                <c:pt idx="423">
                  <c:v>-1.8600000000000001E-3</c:v>
                </c:pt>
                <c:pt idx="424">
                  <c:v>-1.8600000000000001E-3</c:v>
                </c:pt>
                <c:pt idx="425">
                  <c:v>-1.8600000000000001E-3</c:v>
                </c:pt>
                <c:pt idx="426">
                  <c:v>-1.8600000000000001E-3</c:v>
                </c:pt>
                <c:pt idx="427">
                  <c:v>-1.8600000000000001E-3</c:v>
                </c:pt>
                <c:pt idx="428">
                  <c:v>-1.8600000000000001E-3</c:v>
                </c:pt>
                <c:pt idx="429">
                  <c:v>-1.8600000000000001E-3</c:v>
                </c:pt>
                <c:pt idx="430">
                  <c:v>-1.8600000000000001E-3</c:v>
                </c:pt>
                <c:pt idx="431">
                  <c:v>-1.8600000000000001E-3</c:v>
                </c:pt>
                <c:pt idx="432">
                  <c:v>-1.8600000000000001E-3</c:v>
                </c:pt>
                <c:pt idx="433">
                  <c:v>-1.8600000000000001E-3</c:v>
                </c:pt>
                <c:pt idx="434">
                  <c:v>-1.8600000000000001E-3</c:v>
                </c:pt>
                <c:pt idx="435">
                  <c:v>-1.8600000000000001E-3</c:v>
                </c:pt>
                <c:pt idx="436">
                  <c:v>-1.8600000000000001E-3</c:v>
                </c:pt>
                <c:pt idx="437">
                  <c:v>-1.8600000000000001E-3</c:v>
                </c:pt>
                <c:pt idx="438">
                  <c:v>-1.8600000000000001E-3</c:v>
                </c:pt>
                <c:pt idx="439">
                  <c:v>-1.8600000000000001E-3</c:v>
                </c:pt>
                <c:pt idx="440">
                  <c:v>-1.8600000000000001E-3</c:v>
                </c:pt>
                <c:pt idx="441">
                  <c:v>-1.8600000000000001E-3</c:v>
                </c:pt>
                <c:pt idx="442">
                  <c:v>-1.8600000000000001E-3</c:v>
                </c:pt>
                <c:pt idx="443">
                  <c:v>-1.8600000000000001E-3</c:v>
                </c:pt>
                <c:pt idx="444">
                  <c:v>-1.8600000000000001E-3</c:v>
                </c:pt>
                <c:pt idx="445">
                  <c:v>-1.8600000000000001E-3</c:v>
                </c:pt>
                <c:pt idx="446">
                  <c:v>-1.8600000000000001E-3</c:v>
                </c:pt>
                <c:pt idx="447">
                  <c:v>-1.8600000000000001E-3</c:v>
                </c:pt>
                <c:pt idx="448">
                  <c:v>-1.8600000000000001E-3</c:v>
                </c:pt>
                <c:pt idx="449">
                  <c:v>-1.8600000000000001E-3</c:v>
                </c:pt>
                <c:pt idx="450">
                  <c:v>-1.8600000000000001E-3</c:v>
                </c:pt>
                <c:pt idx="451">
                  <c:v>-1.8600000000000001E-3</c:v>
                </c:pt>
                <c:pt idx="452">
                  <c:v>-1.8600000000000001E-3</c:v>
                </c:pt>
                <c:pt idx="453">
                  <c:v>-1.8600000000000001E-3</c:v>
                </c:pt>
                <c:pt idx="454">
                  <c:v>-1.8600000000000001E-3</c:v>
                </c:pt>
                <c:pt idx="455">
                  <c:v>-1.8600000000000001E-3</c:v>
                </c:pt>
                <c:pt idx="456">
                  <c:v>-1.8600000000000001E-3</c:v>
                </c:pt>
                <c:pt idx="457">
                  <c:v>-1.8600000000000001E-3</c:v>
                </c:pt>
                <c:pt idx="458">
                  <c:v>-1.8600000000000001E-3</c:v>
                </c:pt>
                <c:pt idx="459">
                  <c:v>-1.8600000000000001E-3</c:v>
                </c:pt>
                <c:pt idx="460">
                  <c:v>-1.8600000000000001E-3</c:v>
                </c:pt>
                <c:pt idx="461">
                  <c:v>-1.8600000000000001E-3</c:v>
                </c:pt>
                <c:pt idx="462">
                  <c:v>-1.8600000000000001E-3</c:v>
                </c:pt>
                <c:pt idx="463">
                  <c:v>-1.8600000000000001E-3</c:v>
                </c:pt>
                <c:pt idx="464">
                  <c:v>-1.8600000000000001E-3</c:v>
                </c:pt>
                <c:pt idx="465">
                  <c:v>-1.8600000000000001E-3</c:v>
                </c:pt>
                <c:pt idx="466">
                  <c:v>-1.8600000000000001E-3</c:v>
                </c:pt>
                <c:pt idx="467">
                  <c:v>-1.8600000000000001E-3</c:v>
                </c:pt>
                <c:pt idx="468">
                  <c:v>-1.8600000000000001E-3</c:v>
                </c:pt>
                <c:pt idx="469">
                  <c:v>-1.91E-3</c:v>
                </c:pt>
                <c:pt idx="470">
                  <c:v>-1.91E-3</c:v>
                </c:pt>
                <c:pt idx="471">
                  <c:v>-1.91E-3</c:v>
                </c:pt>
                <c:pt idx="472">
                  <c:v>-1.91E-3</c:v>
                </c:pt>
                <c:pt idx="473">
                  <c:v>-1.91E-3</c:v>
                </c:pt>
                <c:pt idx="474">
                  <c:v>-1.91E-3</c:v>
                </c:pt>
                <c:pt idx="475">
                  <c:v>-1.91E-3</c:v>
                </c:pt>
                <c:pt idx="476">
                  <c:v>-1.91E-3</c:v>
                </c:pt>
                <c:pt idx="477">
                  <c:v>-1.91E-3</c:v>
                </c:pt>
                <c:pt idx="478">
                  <c:v>-1.91E-3</c:v>
                </c:pt>
                <c:pt idx="479">
                  <c:v>-1.91E-3</c:v>
                </c:pt>
                <c:pt idx="480">
                  <c:v>-1.91E-3</c:v>
                </c:pt>
                <c:pt idx="481">
                  <c:v>-1.91E-3</c:v>
                </c:pt>
                <c:pt idx="482">
                  <c:v>-1.91E-3</c:v>
                </c:pt>
                <c:pt idx="483">
                  <c:v>-1.91E-3</c:v>
                </c:pt>
                <c:pt idx="484">
                  <c:v>-1.91E-3</c:v>
                </c:pt>
                <c:pt idx="485">
                  <c:v>-1.91E-3</c:v>
                </c:pt>
                <c:pt idx="486">
                  <c:v>-1.91E-3</c:v>
                </c:pt>
                <c:pt idx="487">
                  <c:v>-1.91E-3</c:v>
                </c:pt>
                <c:pt idx="488">
                  <c:v>-1.91E-3</c:v>
                </c:pt>
                <c:pt idx="489">
                  <c:v>-1.91E-3</c:v>
                </c:pt>
                <c:pt idx="490">
                  <c:v>-1.91E-3</c:v>
                </c:pt>
                <c:pt idx="491">
                  <c:v>-1.91E-3</c:v>
                </c:pt>
                <c:pt idx="492">
                  <c:v>-1.91E-3</c:v>
                </c:pt>
                <c:pt idx="493">
                  <c:v>-1.91E-3</c:v>
                </c:pt>
                <c:pt idx="494">
                  <c:v>-1.91E-3</c:v>
                </c:pt>
                <c:pt idx="495">
                  <c:v>-1.91E-3</c:v>
                </c:pt>
                <c:pt idx="496">
                  <c:v>-1.91E-3</c:v>
                </c:pt>
                <c:pt idx="497">
                  <c:v>-1.91E-3</c:v>
                </c:pt>
                <c:pt idx="498">
                  <c:v>-1.97E-3</c:v>
                </c:pt>
                <c:pt idx="499">
                  <c:v>-1.97E-3</c:v>
                </c:pt>
                <c:pt idx="500">
                  <c:v>-1.97E-3</c:v>
                </c:pt>
                <c:pt idx="501">
                  <c:v>-1.97E-3</c:v>
                </c:pt>
                <c:pt idx="502">
                  <c:v>-1.97E-3</c:v>
                </c:pt>
                <c:pt idx="503">
                  <c:v>-1.97E-3</c:v>
                </c:pt>
                <c:pt idx="504">
                  <c:v>-1.97E-3</c:v>
                </c:pt>
                <c:pt idx="505">
                  <c:v>-1.97E-3</c:v>
                </c:pt>
                <c:pt idx="506">
                  <c:v>-1.97E-3</c:v>
                </c:pt>
                <c:pt idx="507">
                  <c:v>-1.97E-3</c:v>
                </c:pt>
                <c:pt idx="508">
                  <c:v>-1.97E-3</c:v>
                </c:pt>
                <c:pt idx="509">
                  <c:v>-1.97E-3</c:v>
                </c:pt>
                <c:pt idx="510">
                  <c:v>-1.97E-3</c:v>
                </c:pt>
                <c:pt idx="511">
                  <c:v>-1.97E-3</c:v>
                </c:pt>
                <c:pt idx="512">
                  <c:v>-1.97E-3</c:v>
                </c:pt>
                <c:pt idx="513">
                  <c:v>-1.97E-3</c:v>
                </c:pt>
                <c:pt idx="514">
                  <c:v>-1.97E-3</c:v>
                </c:pt>
                <c:pt idx="515">
                  <c:v>-1.97E-3</c:v>
                </c:pt>
                <c:pt idx="516">
                  <c:v>-1.97E-3</c:v>
                </c:pt>
                <c:pt idx="517">
                  <c:v>-1.97E-3</c:v>
                </c:pt>
                <c:pt idx="518">
                  <c:v>-1.97E-3</c:v>
                </c:pt>
                <c:pt idx="519">
                  <c:v>-1.97E-3</c:v>
                </c:pt>
                <c:pt idx="520">
                  <c:v>-1.97E-3</c:v>
                </c:pt>
                <c:pt idx="521">
                  <c:v>-1.97E-3</c:v>
                </c:pt>
                <c:pt idx="522">
                  <c:v>-1.97E-3</c:v>
                </c:pt>
                <c:pt idx="523">
                  <c:v>-1.97E-3</c:v>
                </c:pt>
                <c:pt idx="524">
                  <c:v>-1.97E-3</c:v>
                </c:pt>
                <c:pt idx="525">
                  <c:v>-1.97E-3</c:v>
                </c:pt>
                <c:pt idx="526">
                  <c:v>-1.97E-3</c:v>
                </c:pt>
                <c:pt idx="527">
                  <c:v>-1.97E-3</c:v>
                </c:pt>
                <c:pt idx="528">
                  <c:v>-1.97E-3</c:v>
                </c:pt>
                <c:pt idx="529">
                  <c:v>-1.97E-3</c:v>
                </c:pt>
                <c:pt idx="530">
                  <c:v>-1.97E-3</c:v>
                </c:pt>
                <c:pt idx="531">
                  <c:v>-1.97E-3</c:v>
                </c:pt>
                <c:pt idx="532">
                  <c:v>-1.97E-3</c:v>
                </c:pt>
                <c:pt idx="533">
                  <c:v>-1.97E-3</c:v>
                </c:pt>
                <c:pt idx="534">
                  <c:v>-1.97E-3</c:v>
                </c:pt>
                <c:pt idx="535">
                  <c:v>-1.97E-3</c:v>
                </c:pt>
                <c:pt idx="536">
                  <c:v>-1.97E-3</c:v>
                </c:pt>
                <c:pt idx="537">
                  <c:v>-1.97E-3</c:v>
                </c:pt>
                <c:pt idx="538">
                  <c:v>-1.97E-3</c:v>
                </c:pt>
                <c:pt idx="539">
                  <c:v>-1.97E-3</c:v>
                </c:pt>
                <c:pt idx="540">
                  <c:v>-1.97E-3</c:v>
                </c:pt>
                <c:pt idx="541">
                  <c:v>-1.97E-3</c:v>
                </c:pt>
                <c:pt idx="542">
                  <c:v>-1.97E-3</c:v>
                </c:pt>
                <c:pt idx="543">
                  <c:v>-1.97E-3</c:v>
                </c:pt>
                <c:pt idx="544">
                  <c:v>-1.97E-3</c:v>
                </c:pt>
                <c:pt idx="545">
                  <c:v>-1.97E-3</c:v>
                </c:pt>
                <c:pt idx="546">
                  <c:v>-1.97E-3</c:v>
                </c:pt>
                <c:pt idx="547">
                  <c:v>-1.97E-3</c:v>
                </c:pt>
                <c:pt idx="548">
                  <c:v>-1.97E-3</c:v>
                </c:pt>
                <c:pt idx="549">
                  <c:v>-1.97E-3</c:v>
                </c:pt>
                <c:pt idx="550">
                  <c:v>-1.97E-3</c:v>
                </c:pt>
                <c:pt idx="551">
                  <c:v>-1.97E-3</c:v>
                </c:pt>
                <c:pt idx="552">
                  <c:v>-1.97E-3</c:v>
                </c:pt>
                <c:pt idx="553">
                  <c:v>-1.97E-3</c:v>
                </c:pt>
                <c:pt idx="554">
                  <c:v>-1.97E-3</c:v>
                </c:pt>
                <c:pt idx="555">
                  <c:v>-1.97E-3</c:v>
                </c:pt>
                <c:pt idx="556">
                  <c:v>-1.97E-3</c:v>
                </c:pt>
                <c:pt idx="557">
                  <c:v>-1.97E-3</c:v>
                </c:pt>
                <c:pt idx="558">
                  <c:v>-1.97E-3</c:v>
                </c:pt>
                <c:pt idx="559">
                  <c:v>-1.97E-3</c:v>
                </c:pt>
                <c:pt idx="560">
                  <c:v>-1.97E-3</c:v>
                </c:pt>
                <c:pt idx="561">
                  <c:v>-1.97E-3</c:v>
                </c:pt>
                <c:pt idx="562">
                  <c:v>-1.97E-3</c:v>
                </c:pt>
                <c:pt idx="563">
                  <c:v>-1.97E-3</c:v>
                </c:pt>
                <c:pt idx="564">
                  <c:v>-1.97E-3</c:v>
                </c:pt>
                <c:pt idx="565">
                  <c:v>-1.97E-3</c:v>
                </c:pt>
                <c:pt idx="566">
                  <c:v>-1.97E-3</c:v>
                </c:pt>
                <c:pt idx="567">
                  <c:v>-1.97E-3</c:v>
                </c:pt>
                <c:pt idx="568">
                  <c:v>-1.97E-3</c:v>
                </c:pt>
                <c:pt idx="569">
                  <c:v>-1.97E-3</c:v>
                </c:pt>
                <c:pt idx="570">
                  <c:v>-1.97E-3</c:v>
                </c:pt>
                <c:pt idx="571">
                  <c:v>-1.97E-3</c:v>
                </c:pt>
                <c:pt idx="572">
                  <c:v>-1.97E-3</c:v>
                </c:pt>
                <c:pt idx="573">
                  <c:v>-1.97E-3</c:v>
                </c:pt>
                <c:pt idx="574">
                  <c:v>-1.97E-3</c:v>
                </c:pt>
                <c:pt idx="575">
                  <c:v>-1.97E-3</c:v>
                </c:pt>
                <c:pt idx="576">
                  <c:v>-1.97E-3</c:v>
                </c:pt>
                <c:pt idx="577">
                  <c:v>-1.97E-3</c:v>
                </c:pt>
                <c:pt idx="578">
                  <c:v>-1.97E-3</c:v>
                </c:pt>
                <c:pt idx="579">
                  <c:v>-1.97E-3</c:v>
                </c:pt>
                <c:pt idx="580">
                  <c:v>-1.97E-3</c:v>
                </c:pt>
                <c:pt idx="581">
                  <c:v>-1.97E-3</c:v>
                </c:pt>
                <c:pt idx="582">
                  <c:v>-1.97E-3</c:v>
                </c:pt>
                <c:pt idx="583">
                  <c:v>-1.97E-3</c:v>
                </c:pt>
                <c:pt idx="584">
                  <c:v>-1.97E-3</c:v>
                </c:pt>
                <c:pt idx="585">
                  <c:v>-1.97E-3</c:v>
                </c:pt>
                <c:pt idx="586">
                  <c:v>-1.97E-3</c:v>
                </c:pt>
                <c:pt idx="587">
                  <c:v>-1.97E-3</c:v>
                </c:pt>
                <c:pt idx="588">
                  <c:v>-1.97E-3</c:v>
                </c:pt>
                <c:pt idx="589">
                  <c:v>-1.97E-3</c:v>
                </c:pt>
                <c:pt idx="590">
                  <c:v>-1.97E-3</c:v>
                </c:pt>
                <c:pt idx="591">
                  <c:v>-1.97E-3</c:v>
                </c:pt>
                <c:pt idx="592">
                  <c:v>-1.97E-3</c:v>
                </c:pt>
                <c:pt idx="593">
                  <c:v>-1.97E-3</c:v>
                </c:pt>
                <c:pt idx="594">
                  <c:v>-1.97E-3</c:v>
                </c:pt>
                <c:pt idx="595">
                  <c:v>-1.97E-3</c:v>
                </c:pt>
                <c:pt idx="596">
                  <c:v>-1.97E-3</c:v>
                </c:pt>
                <c:pt idx="597">
                  <c:v>-1.97E-3</c:v>
                </c:pt>
                <c:pt idx="598">
                  <c:v>-1.97E-3</c:v>
                </c:pt>
                <c:pt idx="599">
                  <c:v>-1.97E-3</c:v>
                </c:pt>
                <c:pt idx="600">
                  <c:v>-1.97E-3</c:v>
                </c:pt>
                <c:pt idx="601">
                  <c:v>-1.97E-3</c:v>
                </c:pt>
                <c:pt idx="602">
                  <c:v>-1.97E-3</c:v>
                </c:pt>
                <c:pt idx="603">
                  <c:v>-1.97E-3</c:v>
                </c:pt>
                <c:pt idx="604">
                  <c:v>-1.97E-3</c:v>
                </c:pt>
                <c:pt idx="605">
                  <c:v>-1.97E-3</c:v>
                </c:pt>
                <c:pt idx="606">
                  <c:v>-1.97E-3</c:v>
                </c:pt>
                <c:pt idx="607">
                  <c:v>-1.97E-3</c:v>
                </c:pt>
                <c:pt idx="608">
                  <c:v>-2.0200000000000001E-3</c:v>
                </c:pt>
                <c:pt idx="609">
                  <c:v>-2.0200000000000001E-3</c:v>
                </c:pt>
                <c:pt idx="610">
                  <c:v>-2.0200000000000001E-3</c:v>
                </c:pt>
                <c:pt idx="611">
                  <c:v>-2.0200000000000001E-3</c:v>
                </c:pt>
                <c:pt idx="612">
                  <c:v>-2.0200000000000001E-3</c:v>
                </c:pt>
                <c:pt idx="613">
                  <c:v>-2.0200000000000001E-3</c:v>
                </c:pt>
                <c:pt idx="614">
                  <c:v>-2.0200000000000001E-3</c:v>
                </c:pt>
                <c:pt idx="615">
                  <c:v>-2.0200000000000001E-3</c:v>
                </c:pt>
                <c:pt idx="616">
                  <c:v>-2.0200000000000001E-3</c:v>
                </c:pt>
                <c:pt idx="617">
                  <c:v>-2.0200000000000001E-3</c:v>
                </c:pt>
                <c:pt idx="618">
                  <c:v>-2.0200000000000001E-3</c:v>
                </c:pt>
                <c:pt idx="619">
                  <c:v>-2.0200000000000001E-3</c:v>
                </c:pt>
                <c:pt idx="620">
                  <c:v>-2.0200000000000001E-3</c:v>
                </c:pt>
                <c:pt idx="621">
                  <c:v>-2.0200000000000001E-3</c:v>
                </c:pt>
                <c:pt idx="622">
                  <c:v>-2.0200000000000001E-3</c:v>
                </c:pt>
                <c:pt idx="623">
                  <c:v>-2.0200000000000001E-3</c:v>
                </c:pt>
                <c:pt idx="624">
                  <c:v>-2.0200000000000001E-3</c:v>
                </c:pt>
                <c:pt idx="625">
                  <c:v>-2.0200000000000001E-3</c:v>
                </c:pt>
                <c:pt idx="626">
                  <c:v>-2.0200000000000001E-3</c:v>
                </c:pt>
                <c:pt idx="627">
                  <c:v>-2.0200000000000001E-3</c:v>
                </c:pt>
                <c:pt idx="628">
                  <c:v>-2.0200000000000001E-3</c:v>
                </c:pt>
                <c:pt idx="629">
                  <c:v>-2.0200000000000001E-3</c:v>
                </c:pt>
                <c:pt idx="630">
                  <c:v>-2.0200000000000001E-3</c:v>
                </c:pt>
                <c:pt idx="631">
                  <c:v>-2.0200000000000001E-3</c:v>
                </c:pt>
                <c:pt idx="632">
                  <c:v>-2.0200000000000001E-3</c:v>
                </c:pt>
                <c:pt idx="633">
                  <c:v>-2.0200000000000001E-3</c:v>
                </c:pt>
                <c:pt idx="634">
                  <c:v>-2.0200000000000001E-3</c:v>
                </c:pt>
                <c:pt idx="635">
                  <c:v>-2.0200000000000001E-3</c:v>
                </c:pt>
                <c:pt idx="636">
                  <c:v>-2.0200000000000001E-3</c:v>
                </c:pt>
                <c:pt idx="637">
                  <c:v>-2.0799999999999998E-3</c:v>
                </c:pt>
                <c:pt idx="638">
                  <c:v>-2.0799999999999998E-3</c:v>
                </c:pt>
                <c:pt idx="639">
                  <c:v>-2.0799999999999998E-3</c:v>
                </c:pt>
                <c:pt idx="640">
                  <c:v>-2.0799999999999998E-3</c:v>
                </c:pt>
                <c:pt idx="641">
                  <c:v>-2.0799999999999998E-3</c:v>
                </c:pt>
                <c:pt idx="642">
                  <c:v>-2.0799999999999998E-3</c:v>
                </c:pt>
                <c:pt idx="643">
                  <c:v>-2.0799999999999998E-3</c:v>
                </c:pt>
                <c:pt idx="644">
                  <c:v>-2.0799999999999998E-3</c:v>
                </c:pt>
                <c:pt idx="645">
                  <c:v>-2.0799999999999998E-3</c:v>
                </c:pt>
                <c:pt idx="646">
                  <c:v>-2.0799999999999998E-3</c:v>
                </c:pt>
                <c:pt idx="647">
                  <c:v>-2.0799999999999998E-3</c:v>
                </c:pt>
                <c:pt idx="648">
                  <c:v>-2.0799999999999998E-3</c:v>
                </c:pt>
                <c:pt idx="649">
                  <c:v>-2.0799999999999998E-3</c:v>
                </c:pt>
                <c:pt idx="650">
                  <c:v>-2.0799999999999998E-3</c:v>
                </c:pt>
                <c:pt idx="651">
                  <c:v>-2.0799999999999998E-3</c:v>
                </c:pt>
                <c:pt idx="652">
                  <c:v>-2.0799999999999998E-3</c:v>
                </c:pt>
                <c:pt idx="653">
                  <c:v>-2.0799999999999998E-3</c:v>
                </c:pt>
                <c:pt idx="654">
                  <c:v>-2.0799999999999998E-3</c:v>
                </c:pt>
                <c:pt idx="655">
                  <c:v>-2.0799999999999998E-3</c:v>
                </c:pt>
                <c:pt idx="656">
                  <c:v>-2.0799999999999998E-3</c:v>
                </c:pt>
                <c:pt idx="657">
                  <c:v>-2.0799999999999998E-3</c:v>
                </c:pt>
                <c:pt idx="658">
                  <c:v>-2.0799999999999998E-3</c:v>
                </c:pt>
                <c:pt idx="659">
                  <c:v>-2.0799999999999998E-3</c:v>
                </c:pt>
                <c:pt idx="660">
                  <c:v>-2.0799999999999998E-3</c:v>
                </c:pt>
                <c:pt idx="661">
                  <c:v>-2.0799999999999998E-3</c:v>
                </c:pt>
                <c:pt idx="662">
                  <c:v>-2.1299999999999999E-3</c:v>
                </c:pt>
                <c:pt idx="663">
                  <c:v>-2.1299999999999999E-3</c:v>
                </c:pt>
                <c:pt idx="664">
                  <c:v>-2.1299999999999999E-3</c:v>
                </c:pt>
                <c:pt idx="665">
                  <c:v>-2.1299999999999999E-3</c:v>
                </c:pt>
                <c:pt idx="666">
                  <c:v>-2.1299999999999999E-3</c:v>
                </c:pt>
                <c:pt idx="667">
                  <c:v>-2.1299999999999999E-3</c:v>
                </c:pt>
                <c:pt idx="668">
                  <c:v>-2.1299999999999999E-3</c:v>
                </c:pt>
                <c:pt idx="669">
                  <c:v>-2.1299999999999999E-3</c:v>
                </c:pt>
                <c:pt idx="670">
                  <c:v>-2.1299999999999999E-3</c:v>
                </c:pt>
                <c:pt idx="671">
                  <c:v>-2.1299999999999999E-3</c:v>
                </c:pt>
                <c:pt idx="672">
                  <c:v>-2.1299999999999999E-3</c:v>
                </c:pt>
                <c:pt idx="673">
                  <c:v>-2.1299999999999999E-3</c:v>
                </c:pt>
                <c:pt idx="674">
                  <c:v>-2.1299999999999999E-3</c:v>
                </c:pt>
                <c:pt idx="675">
                  <c:v>-2.1299999999999999E-3</c:v>
                </c:pt>
                <c:pt idx="676">
                  <c:v>-2.1299999999999999E-3</c:v>
                </c:pt>
                <c:pt idx="677">
                  <c:v>-2.1299999999999999E-3</c:v>
                </c:pt>
                <c:pt idx="678">
                  <c:v>-2.1299999999999999E-3</c:v>
                </c:pt>
                <c:pt idx="679">
                  <c:v>-2.1299999999999999E-3</c:v>
                </c:pt>
                <c:pt idx="680">
                  <c:v>-2.1299999999999999E-3</c:v>
                </c:pt>
                <c:pt idx="681">
                  <c:v>-2.1299999999999999E-3</c:v>
                </c:pt>
                <c:pt idx="682">
                  <c:v>-2.1299999999999999E-3</c:v>
                </c:pt>
                <c:pt idx="683">
                  <c:v>-2.1299999999999999E-3</c:v>
                </c:pt>
                <c:pt idx="684">
                  <c:v>-2.1299999999999999E-3</c:v>
                </c:pt>
                <c:pt idx="685">
                  <c:v>-2.1299999999999999E-3</c:v>
                </c:pt>
                <c:pt idx="686">
                  <c:v>-2.1299999999999999E-3</c:v>
                </c:pt>
                <c:pt idx="687">
                  <c:v>-2.1299999999999999E-3</c:v>
                </c:pt>
                <c:pt idx="688">
                  <c:v>-2.1299999999999999E-3</c:v>
                </c:pt>
                <c:pt idx="689">
                  <c:v>-2.1299999999999999E-3</c:v>
                </c:pt>
                <c:pt idx="690">
                  <c:v>-2.1299999999999999E-3</c:v>
                </c:pt>
                <c:pt idx="691">
                  <c:v>-2.1299999999999999E-3</c:v>
                </c:pt>
                <c:pt idx="692">
                  <c:v>-2.1299999999999999E-3</c:v>
                </c:pt>
                <c:pt idx="693">
                  <c:v>-2.1299999999999999E-3</c:v>
                </c:pt>
                <c:pt idx="694">
                  <c:v>-2.1299999999999999E-3</c:v>
                </c:pt>
                <c:pt idx="695">
                  <c:v>-2.1299999999999999E-3</c:v>
                </c:pt>
                <c:pt idx="696">
                  <c:v>-2.1299999999999999E-3</c:v>
                </c:pt>
                <c:pt idx="697">
                  <c:v>-2.1299999999999999E-3</c:v>
                </c:pt>
                <c:pt idx="698">
                  <c:v>-2.1299999999999999E-3</c:v>
                </c:pt>
                <c:pt idx="699">
                  <c:v>-2.1299999999999999E-3</c:v>
                </c:pt>
                <c:pt idx="700">
                  <c:v>-2.1299999999999999E-3</c:v>
                </c:pt>
                <c:pt idx="701">
                  <c:v>-2.1299999999999999E-3</c:v>
                </c:pt>
                <c:pt idx="702">
                  <c:v>-2.1299999999999999E-3</c:v>
                </c:pt>
                <c:pt idx="703">
                  <c:v>-2.1299999999999999E-3</c:v>
                </c:pt>
                <c:pt idx="704">
                  <c:v>-2.1299999999999999E-3</c:v>
                </c:pt>
                <c:pt idx="705">
                  <c:v>-2.0799999999999998E-3</c:v>
                </c:pt>
                <c:pt idx="706">
                  <c:v>-2.0799999999999998E-3</c:v>
                </c:pt>
                <c:pt idx="707">
                  <c:v>-2.0799999999999998E-3</c:v>
                </c:pt>
                <c:pt idx="708">
                  <c:v>-2.0799999999999998E-3</c:v>
                </c:pt>
                <c:pt idx="709">
                  <c:v>-2.0799999999999998E-3</c:v>
                </c:pt>
                <c:pt idx="710">
                  <c:v>-2.0799999999999998E-3</c:v>
                </c:pt>
                <c:pt idx="711">
                  <c:v>-2.0799999999999998E-3</c:v>
                </c:pt>
                <c:pt idx="712">
                  <c:v>-2.0799999999999998E-3</c:v>
                </c:pt>
                <c:pt idx="713">
                  <c:v>-2.0799999999999998E-3</c:v>
                </c:pt>
                <c:pt idx="714">
                  <c:v>-2.0799999999999998E-3</c:v>
                </c:pt>
                <c:pt idx="715">
                  <c:v>-2.0799999999999998E-3</c:v>
                </c:pt>
                <c:pt idx="716">
                  <c:v>-2.0799999999999998E-3</c:v>
                </c:pt>
                <c:pt idx="717">
                  <c:v>-2.0799999999999998E-3</c:v>
                </c:pt>
                <c:pt idx="718">
                  <c:v>-2.0799999999999998E-3</c:v>
                </c:pt>
                <c:pt idx="719">
                  <c:v>-2.0799999999999998E-3</c:v>
                </c:pt>
                <c:pt idx="720">
                  <c:v>-2.0799999999999998E-3</c:v>
                </c:pt>
                <c:pt idx="721">
                  <c:v>-2.0799999999999998E-3</c:v>
                </c:pt>
                <c:pt idx="722">
                  <c:v>-2.0799999999999998E-3</c:v>
                </c:pt>
                <c:pt idx="723">
                  <c:v>-2.0799999999999998E-3</c:v>
                </c:pt>
                <c:pt idx="724">
                  <c:v>-2.0799999999999998E-3</c:v>
                </c:pt>
                <c:pt idx="725">
                  <c:v>-2.0200000000000001E-3</c:v>
                </c:pt>
                <c:pt idx="726">
                  <c:v>-2.0200000000000001E-3</c:v>
                </c:pt>
                <c:pt idx="727">
                  <c:v>-2.0200000000000001E-3</c:v>
                </c:pt>
                <c:pt idx="728">
                  <c:v>-2.0200000000000001E-3</c:v>
                </c:pt>
                <c:pt idx="729">
                  <c:v>-2.0200000000000001E-3</c:v>
                </c:pt>
                <c:pt idx="730">
                  <c:v>-2.0200000000000001E-3</c:v>
                </c:pt>
                <c:pt idx="731">
                  <c:v>-2.0200000000000001E-3</c:v>
                </c:pt>
                <c:pt idx="732">
                  <c:v>-2.0200000000000001E-3</c:v>
                </c:pt>
                <c:pt idx="733">
                  <c:v>-2.0200000000000001E-3</c:v>
                </c:pt>
                <c:pt idx="734">
                  <c:v>-2.0200000000000001E-3</c:v>
                </c:pt>
                <c:pt idx="735">
                  <c:v>-2.0200000000000001E-3</c:v>
                </c:pt>
                <c:pt idx="736">
                  <c:v>-2.0200000000000001E-3</c:v>
                </c:pt>
                <c:pt idx="737">
                  <c:v>-2.0200000000000001E-3</c:v>
                </c:pt>
                <c:pt idx="738">
                  <c:v>-2.0200000000000001E-3</c:v>
                </c:pt>
                <c:pt idx="739">
                  <c:v>-2.0200000000000001E-3</c:v>
                </c:pt>
                <c:pt idx="740">
                  <c:v>-2.0200000000000001E-3</c:v>
                </c:pt>
                <c:pt idx="741">
                  <c:v>-1.97E-3</c:v>
                </c:pt>
                <c:pt idx="742">
                  <c:v>-1.97E-3</c:v>
                </c:pt>
                <c:pt idx="743">
                  <c:v>-1.97E-3</c:v>
                </c:pt>
                <c:pt idx="744">
                  <c:v>-1.97E-3</c:v>
                </c:pt>
                <c:pt idx="745">
                  <c:v>-1.97E-3</c:v>
                </c:pt>
                <c:pt idx="746">
                  <c:v>-1.97E-3</c:v>
                </c:pt>
                <c:pt idx="747">
                  <c:v>-1.97E-3</c:v>
                </c:pt>
                <c:pt idx="748">
                  <c:v>-1.97E-3</c:v>
                </c:pt>
                <c:pt idx="749">
                  <c:v>-1.97E-3</c:v>
                </c:pt>
                <c:pt idx="750">
                  <c:v>-1.97E-3</c:v>
                </c:pt>
                <c:pt idx="751">
                  <c:v>-1.97E-3</c:v>
                </c:pt>
                <c:pt idx="752">
                  <c:v>-1.97E-3</c:v>
                </c:pt>
                <c:pt idx="753">
                  <c:v>-1.97E-3</c:v>
                </c:pt>
                <c:pt idx="754">
                  <c:v>-1.97E-3</c:v>
                </c:pt>
                <c:pt idx="755">
                  <c:v>-1.97E-3</c:v>
                </c:pt>
                <c:pt idx="756">
                  <c:v>-1.91E-3</c:v>
                </c:pt>
                <c:pt idx="757">
                  <c:v>-1.91E-3</c:v>
                </c:pt>
                <c:pt idx="758">
                  <c:v>-1.91E-3</c:v>
                </c:pt>
                <c:pt idx="759">
                  <c:v>-1.91E-3</c:v>
                </c:pt>
                <c:pt idx="760">
                  <c:v>-1.91E-3</c:v>
                </c:pt>
                <c:pt idx="761">
                  <c:v>-1.91E-3</c:v>
                </c:pt>
                <c:pt idx="762">
                  <c:v>-1.91E-3</c:v>
                </c:pt>
                <c:pt idx="763">
                  <c:v>-1.91E-3</c:v>
                </c:pt>
                <c:pt idx="764">
                  <c:v>-1.91E-3</c:v>
                </c:pt>
                <c:pt idx="765">
                  <c:v>-1.91E-3</c:v>
                </c:pt>
                <c:pt idx="766">
                  <c:v>-1.91E-3</c:v>
                </c:pt>
                <c:pt idx="767">
                  <c:v>-1.91E-3</c:v>
                </c:pt>
                <c:pt idx="768">
                  <c:v>-1.91E-3</c:v>
                </c:pt>
                <c:pt idx="769">
                  <c:v>-1.91E-3</c:v>
                </c:pt>
                <c:pt idx="770">
                  <c:v>-1.91E-3</c:v>
                </c:pt>
                <c:pt idx="771">
                  <c:v>-1.91E-3</c:v>
                </c:pt>
                <c:pt idx="772">
                  <c:v>-1.91E-3</c:v>
                </c:pt>
                <c:pt idx="773">
                  <c:v>-1.91E-3</c:v>
                </c:pt>
                <c:pt idx="774">
                  <c:v>-1.91E-3</c:v>
                </c:pt>
                <c:pt idx="775">
                  <c:v>-1.8600000000000001E-3</c:v>
                </c:pt>
                <c:pt idx="776">
                  <c:v>-1.8600000000000001E-3</c:v>
                </c:pt>
                <c:pt idx="777">
                  <c:v>-1.8600000000000001E-3</c:v>
                </c:pt>
                <c:pt idx="778">
                  <c:v>-1.8600000000000001E-3</c:v>
                </c:pt>
                <c:pt idx="779">
                  <c:v>-1.8600000000000001E-3</c:v>
                </c:pt>
                <c:pt idx="780">
                  <c:v>-1.8600000000000001E-3</c:v>
                </c:pt>
                <c:pt idx="781">
                  <c:v>-1.8600000000000001E-3</c:v>
                </c:pt>
                <c:pt idx="782">
                  <c:v>-1.8600000000000001E-3</c:v>
                </c:pt>
                <c:pt idx="783">
                  <c:v>-1.8600000000000001E-3</c:v>
                </c:pt>
                <c:pt idx="784">
                  <c:v>-1.8600000000000001E-3</c:v>
                </c:pt>
                <c:pt idx="785">
                  <c:v>-1.8600000000000001E-3</c:v>
                </c:pt>
                <c:pt idx="786">
                  <c:v>-1.8600000000000001E-3</c:v>
                </c:pt>
                <c:pt idx="787">
                  <c:v>-1.8600000000000001E-3</c:v>
                </c:pt>
                <c:pt idx="788">
                  <c:v>-1.8600000000000001E-3</c:v>
                </c:pt>
                <c:pt idx="789">
                  <c:v>-1.8600000000000001E-3</c:v>
                </c:pt>
                <c:pt idx="790">
                  <c:v>-1.8600000000000001E-3</c:v>
                </c:pt>
                <c:pt idx="791">
                  <c:v>-1.8600000000000001E-3</c:v>
                </c:pt>
                <c:pt idx="792">
                  <c:v>-1.8600000000000001E-3</c:v>
                </c:pt>
                <c:pt idx="793">
                  <c:v>-1.8600000000000001E-3</c:v>
                </c:pt>
                <c:pt idx="794">
                  <c:v>-1.8600000000000001E-3</c:v>
                </c:pt>
                <c:pt idx="795">
                  <c:v>-1.8600000000000001E-3</c:v>
                </c:pt>
                <c:pt idx="796">
                  <c:v>-1.8600000000000001E-3</c:v>
                </c:pt>
                <c:pt idx="797">
                  <c:v>-1.8600000000000001E-3</c:v>
                </c:pt>
                <c:pt idx="798">
                  <c:v>-1.8600000000000001E-3</c:v>
                </c:pt>
                <c:pt idx="799">
                  <c:v>-1.8600000000000001E-3</c:v>
                </c:pt>
                <c:pt idx="800">
                  <c:v>-1.8600000000000001E-3</c:v>
                </c:pt>
                <c:pt idx="801">
                  <c:v>-1.8600000000000001E-3</c:v>
                </c:pt>
                <c:pt idx="802">
                  <c:v>-1.8600000000000001E-3</c:v>
                </c:pt>
                <c:pt idx="803">
                  <c:v>-1.8600000000000001E-3</c:v>
                </c:pt>
                <c:pt idx="804">
                  <c:v>-1.8600000000000001E-3</c:v>
                </c:pt>
                <c:pt idx="805">
                  <c:v>-1.8600000000000001E-3</c:v>
                </c:pt>
                <c:pt idx="806">
                  <c:v>-1.8600000000000001E-3</c:v>
                </c:pt>
                <c:pt idx="807">
                  <c:v>-1.8600000000000001E-3</c:v>
                </c:pt>
                <c:pt idx="808">
                  <c:v>-1.8600000000000001E-3</c:v>
                </c:pt>
                <c:pt idx="809">
                  <c:v>-1.8600000000000001E-3</c:v>
                </c:pt>
                <c:pt idx="810">
                  <c:v>-1.8600000000000001E-3</c:v>
                </c:pt>
                <c:pt idx="811">
                  <c:v>-1.8600000000000001E-3</c:v>
                </c:pt>
                <c:pt idx="812">
                  <c:v>-1.8600000000000001E-3</c:v>
                </c:pt>
                <c:pt idx="813">
                  <c:v>-1.8600000000000001E-3</c:v>
                </c:pt>
                <c:pt idx="814">
                  <c:v>-1.8600000000000001E-3</c:v>
                </c:pt>
                <c:pt idx="815">
                  <c:v>-1.8600000000000001E-3</c:v>
                </c:pt>
                <c:pt idx="816">
                  <c:v>-1.8600000000000001E-3</c:v>
                </c:pt>
                <c:pt idx="817">
                  <c:v>-1.8600000000000001E-3</c:v>
                </c:pt>
                <c:pt idx="818">
                  <c:v>-1.8600000000000001E-3</c:v>
                </c:pt>
                <c:pt idx="819">
                  <c:v>-1.8600000000000001E-3</c:v>
                </c:pt>
                <c:pt idx="820">
                  <c:v>-1.8600000000000001E-3</c:v>
                </c:pt>
                <c:pt idx="821">
                  <c:v>-1.8600000000000001E-3</c:v>
                </c:pt>
                <c:pt idx="822">
                  <c:v>-1.91E-3</c:v>
                </c:pt>
                <c:pt idx="823">
                  <c:v>-1.91E-3</c:v>
                </c:pt>
                <c:pt idx="824">
                  <c:v>-1.91E-3</c:v>
                </c:pt>
                <c:pt idx="825">
                  <c:v>-1.91E-3</c:v>
                </c:pt>
                <c:pt idx="826">
                  <c:v>-1.91E-3</c:v>
                </c:pt>
                <c:pt idx="827">
                  <c:v>-1.91E-3</c:v>
                </c:pt>
                <c:pt idx="828">
                  <c:v>-1.91E-3</c:v>
                </c:pt>
                <c:pt idx="829">
                  <c:v>-1.91E-3</c:v>
                </c:pt>
                <c:pt idx="830">
                  <c:v>-1.91E-3</c:v>
                </c:pt>
                <c:pt idx="831">
                  <c:v>-1.91E-3</c:v>
                </c:pt>
                <c:pt idx="832">
                  <c:v>-1.91E-3</c:v>
                </c:pt>
                <c:pt idx="833">
                  <c:v>-1.91E-3</c:v>
                </c:pt>
                <c:pt idx="834">
                  <c:v>-1.91E-3</c:v>
                </c:pt>
                <c:pt idx="835">
                  <c:v>-1.91E-3</c:v>
                </c:pt>
                <c:pt idx="836">
                  <c:v>-1.91E-3</c:v>
                </c:pt>
                <c:pt idx="837">
                  <c:v>-1.91E-3</c:v>
                </c:pt>
                <c:pt idx="838">
                  <c:v>-1.91E-3</c:v>
                </c:pt>
                <c:pt idx="839">
                  <c:v>-1.91E-3</c:v>
                </c:pt>
                <c:pt idx="840">
                  <c:v>-1.91E-3</c:v>
                </c:pt>
                <c:pt idx="841">
                  <c:v>-1.91E-3</c:v>
                </c:pt>
                <c:pt idx="842">
                  <c:v>-1.91E-3</c:v>
                </c:pt>
                <c:pt idx="843">
                  <c:v>-1.91E-3</c:v>
                </c:pt>
                <c:pt idx="844">
                  <c:v>-1.97E-3</c:v>
                </c:pt>
                <c:pt idx="845">
                  <c:v>-1.97E-3</c:v>
                </c:pt>
                <c:pt idx="846">
                  <c:v>-1.97E-3</c:v>
                </c:pt>
                <c:pt idx="847">
                  <c:v>-1.97E-3</c:v>
                </c:pt>
                <c:pt idx="848">
                  <c:v>-1.97E-3</c:v>
                </c:pt>
                <c:pt idx="849">
                  <c:v>-1.97E-3</c:v>
                </c:pt>
                <c:pt idx="850">
                  <c:v>-1.97E-3</c:v>
                </c:pt>
                <c:pt idx="851">
                  <c:v>-1.97E-3</c:v>
                </c:pt>
                <c:pt idx="852">
                  <c:v>-1.97E-3</c:v>
                </c:pt>
                <c:pt idx="853">
                  <c:v>-1.97E-3</c:v>
                </c:pt>
                <c:pt idx="854">
                  <c:v>-1.97E-3</c:v>
                </c:pt>
                <c:pt idx="855">
                  <c:v>-1.97E-3</c:v>
                </c:pt>
                <c:pt idx="856">
                  <c:v>-1.97E-3</c:v>
                </c:pt>
                <c:pt idx="857">
                  <c:v>-1.97E-3</c:v>
                </c:pt>
                <c:pt idx="858">
                  <c:v>-1.97E-3</c:v>
                </c:pt>
                <c:pt idx="859">
                  <c:v>-1.97E-3</c:v>
                </c:pt>
                <c:pt idx="860">
                  <c:v>-1.97E-3</c:v>
                </c:pt>
                <c:pt idx="861">
                  <c:v>-1.97E-3</c:v>
                </c:pt>
                <c:pt idx="862">
                  <c:v>-1.97E-3</c:v>
                </c:pt>
                <c:pt idx="863">
                  <c:v>-1.97E-3</c:v>
                </c:pt>
                <c:pt idx="864">
                  <c:v>-1.97E-3</c:v>
                </c:pt>
                <c:pt idx="865">
                  <c:v>-1.97E-3</c:v>
                </c:pt>
                <c:pt idx="866">
                  <c:v>-1.97E-3</c:v>
                </c:pt>
                <c:pt idx="867">
                  <c:v>-1.97E-3</c:v>
                </c:pt>
                <c:pt idx="868">
                  <c:v>-1.97E-3</c:v>
                </c:pt>
                <c:pt idx="869">
                  <c:v>-1.97E-3</c:v>
                </c:pt>
                <c:pt idx="870">
                  <c:v>-1.97E-3</c:v>
                </c:pt>
                <c:pt idx="871">
                  <c:v>-1.97E-3</c:v>
                </c:pt>
                <c:pt idx="872">
                  <c:v>-1.97E-3</c:v>
                </c:pt>
                <c:pt idx="873">
                  <c:v>-1.97E-3</c:v>
                </c:pt>
                <c:pt idx="874">
                  <c:v>-1.97E-3</c:v>
                </c:pt>
                <c:pt idx="875">
                  <c:v>-1.97E-3</c:v>
                </c:pt>
                <c:pt idx="876">
                  <c:v>-1.97E-3</c:v>
                </c:pt>
                <c:pt idx="877">
                  <c:v>-1.97E-3</c:v>
                </c:pt>
                <c:pt idx="878">
                  <c:v>-2.0200000000000001E-3</c:v>
                </c:pt>
                <c:pt idx="879">
                  <c:v>-2.0200000000000001E-3</c:v>
                </c:pt>
                <c:pt idx="880">
                  <c:v>-2.0200000000000001E-3</c:v>
                </c:pt>
                <c:pt idx="881">
                  <c:v>-2.0200000000000001E-3</c:v>
                </c:pt>
                <c:pt idx="882">
                  <c:v>-1.97E-3</c:v>
                </c:pt>
                <c:pt idx="883">
                  <c:v>-1.97E-3</c:v>
                </c:pt>
                <c:pt idx="884">
                  <c:v>-1.97E-3</c:v>
                </c:pt>
                <c:pt idx="885">
                  <c:v>-1.97E-3</c:v>
                </c:pt>
                <c:pt idx="886">
                  <c:v>-1.97E-3</c:v>
                </c:pt>
                <c:pt idx="887">
                  <c:v>-1.97E-3</c:v>
                </c:pt>
                <c:pt idx="888">
                  <c:v>-1.97E-3</c:v>
                </c:pt>
                <c:pt idx="889">
                  <c:v>-1.97E-3</c:v>
                </c:pt>
                <c:pt idx="890">
                  <c:v>-1.97E-3</c:v>
                </c:pt>
                <c:pt idx="891">
                  <c:v>-1.97E-3</c:v>
                </c:pt>
                <c:pt idx="892">
                  <c:v>-1.97E-3</c:v>
                </c:pt>
                <c:pt idx="893">
                  <c:v>-1.97E-3</c:v>
                </c:pt>
                <c:pt idx="894">
                  <c:v>-1.97E-3</c:v>
                </c:pt>
                <c:pt idx="895">
                  <c:v>-1.97E-3</c:v>
                </c:pt>
                <c:pt idx="896">
                  <c:v>-1.97E-3</c:v>
                </c:pt>
                <c:pt idx="897">
                  <c:v>-1.97E-3</c:v>
                </c:pt>
                <c:pt idx="898">
                  <c:v>-1.97E-3</c:v>
                </c:pt>
                <c:pt idx="899">
                  <c:v>-1.97E-3</c:v>
                </c:pt>
                <c:pt idx="900">
                  <c:v>-1.97E-3</c:v>
                </c:pt>
                <c:pt idx="901">
                  <c:v>-1.97E-3</c:v>
                </c:pt>
                <c:pt idx="902">
                  <c:v>-1.97E-3</c:v>
                </c:pt>
                <c:pt idx="903">
                  <c:v>-1.97E-3</c:v>
                </c:pt>
                <c:pt idx="904">
                  <c:v>-1.97E-3</c:v>
                </c:pt>
                <c:pt idx="905">
                  <c:v>-1.97E-3</c:v>
                </c:pt>
                <c:pt idx="906">
                  <c:v>-1.97E-3</c:v>
                </c:pt>
                <c:pt idx="907">
                  <c:v>-1.97E-3</c:v>
                </c:pt>
                <c:pt idx="908">
                  <c:v>-1.97E-3</c:v>
                </c:pt>
                <c:pt idx="909">
                  <c:v>-1.97E-3</c:v>
                </c:pt>
                <c:pt idx="910">
                  <c:v>-1.97E-3</c:v>
                </c:pt>
                <c:pt idx="911">
                  <c:v>-1.97E-3</c:v>
                </c:pt>
                <c:pt idx="912">
                  <c:v>-1.91E-3</c:v>
                </c:pt>
                <c:pt idx="913">
                  <c:v>-1.91E-3</c:v>
                </c:pt>
                <c:pt idx="914">
                  <c:v>-1.91E-3</c:v>
                </c:pt>
                <c:pt idx="915">
                  <c:v>-1.91E-3</c:v>
                </c:pt>
                <c:pt idx="916">
                  <c:v>-1.91E-3</c:v>
                </c:pt>
                <c:pt idx="917">
                  <c:v>-1.91E-3</c:v>
                </c:pt>
                <c:pt idx="918">
                  <c:v>-1.91E-3</c:v>
                </c:pt>
                <c:pt idx="919">
                  <c:v>-1.91E-3</c:v>
                </c:pt>
                <c:pt idx="920">
                  <c:v>-1.91E-3</c:v>
                </c:pt>
                <c:pt idx="921">
                  <c:v>-1.91E-3</c:v>
                </c:pt>
                <c:pt idx="922">
                  <c:v>-1.91E-3</c:v>
                </c:pt>
                <c:pt idx="923">
                  <c:v>-1.91E-3</c:v>
                </c:pt>
                <c:pt idx="924">
                  <c:v>-1.91E-3</c:v>
                </c:pt>
                <c:pt idx="925">
                  <c:v>-1.91E-3</c:v>
                </c:pt>
                <c:pt idx="926">
                  <c:v>-1.91E-3</c:v>
                </c:pt>
                <c:pt idx="927">
                  <c:v>-1.91E-3</c:v>
                </c:pt>
                <c:pt idx="928">
                  <c:v>-1.8600000000000001E-3</c:v>
                </c:pt>
                <c:pt idx="929">
                  <c:v>-1.8600000000000001E-3</c:v>
                </c:pt>
                <c:pt idx="930">
                  <c:v>-1.8600000000000001E-3</c:v>
                </c:pt>
                <c:pt idx="931">
                  <c:v>-1.8600000000000001E-3</c:v>
                </c:pt>
                <c:pt idx="932">
                  <c:v>-1.8600000000000001E-3</c:v>
                </c:pt>
                <c:pt idx="933">
                  <c:v>-1.8600000000000001E-3</c:v>
                </c:pt>
                <c:pt idx="934">
                  <c:v>-1.8600000000000001E-3</c:v>
                </c:pt>
                <c:pt idx="935">
                  <c:v>-1.8600000000000001E-3</c:v>
                </c:pt>
                <c:pt idx="936">
                  <c:v>-1.8600000000000001E-3</c:v>
                </c:pt>
                <c:pt idx="937">
                  <c:v>-1.8600000000000001E-3</c:v>
                </c:pt>
                <c:pt idx="938">
                  <c:v>-1.8600000000000001E-3</c:v>
                </c:pt>
                <c:pt idx="939">
                  <c:v>-1.8600000000000001E-3</c:v>
                </c:pt>
                <c:pt idx="940">
                  <c:v>-1.8600000000000001E-3</c:v>
                </c:pt>
                <c:pt idx="941">
                  <c:v>-1.8600000000000001E-3</c:v>
                </c:pt>
                <c:pt idx="942">
                  <c:v>-1.8600000000000001E-3</c:v>
                </c:pt>
                <c:pt idx="943">
                  <c:v>-1.8600000000000001E-3</c:v>
                </c:pt>
                <c:pt idx="944">
                  <c:v>-1.8E-3</c:v>
                </c:pt>
                <c:pt idx="945">
                  <c:v>-1.8E-3</c:v>
                </c:pt>
                <c:pt idx="946">
                  <c:v>-1.8E-3</c:v>
                </c:pt>
                <c:pt idx="947">
                  <c:v>-1.8E-3</c:v>
                </c:pt>
                <c:pt idx="948">
                  <c:v>-1.8E-3</c:v>
                </c:pt>
                <c:pt idx="949">
                  <c:v>-1.8E-3</c:v>
                </c:pt>
                <c:pt idx="950">
                  <c:v>-1.8E-3</c:v>
                </c:pt>
                <c:pt idx="951">
                  <c:v>-1.8E-3</c:v>
                </c:pt>
                <c:pt idx="952">
                  <c:v>-1.8E-3</c:v>
                </c:pt>
                <c:pt idx="953">
                  <c:v>-1.8E-3</c:v>
                </c:pt>
                <c:pt idx="954">
                  <c:v>-1.8E-3</c:v>
                </c:pt>
                <c:pt idx="955">
                  <c:v>-1.8E-3</c:v>
                </c:pt>
                <c:pt idx="956">
                  <c:v>-1.8E-3</c:v>
                </c:pt>
                <c:pt idx="957">
                  <c:v>-1.8E-3</c:v>
                </c:pt>
                <c:pt idx="958">
                  <c:v>-1.8E-3</c:v>
                </c:pt>
                <c:pt idx="959">
                  <c:v>-1.8E-3</c:v>
                </c:pt>
                <c:pt idx="960">
                  <c:v>-1.8E-3</c:v>
                </c:pt>
                <c:pt idx="961">
                  <c:v>-1.8E-3</c:v>
                </c:pt>
                <c:pt idx="962">
                  <c:v>-1.8E-3</c:v>
                </c:pt>
                <c:pt idx="963">
                  <c:v>-1.8E-3</c:v>
                </c:pt>
                <c:pt idx="964">
                  <c:v>-1.8E-3</c:v>
                </c:pt>
                <c:pt idx="965">
                  <c:v>-1.8E-3</c:v>
                </c:pt>
                <c:pt idx="966">
                  <c:v>-1.8E-3</c:v>
                </c:pt>
                <c:pt idx="967">
                  <c:v>-1.8E-3</c:v>
                </c:pt>
                <c:pt idx="968">
                  <c:v>-1.8E-3</c:v>
                </c:pt>
                <c:pt idx="969">
                  <c:v>-1.8E-3</c:v>
                </c:pt>
                <c:pt idx="970">
                  <c:v>-1.8E-3</c:v>
                </c:pt>
                <c:pt idx="971">
                  <c:v>-1.8E-3</c:v>
                </c:pt>
                <c:pt idx="972">
                  <c:v>-1.8E-3</c:v>
                </c:pt>
                <c:pt idx="973">
                  <c:v>-1.8E-3</c:v>
                </c:pt>
                <c:pt idx="974">
                  <c:v>-1.8E-3</c:v>
                </c:pt>
                <c:pt idx="975">
                  <c:v>-1.8E-3</c:v>
                </c:pt>
                <c:pt idx="976">
                  <c:v>-1.8E-3</c:v>
                </c:pt>
                <c:pt idx="977">
                  <c:v>-1.8E-3</c:v>
                </c:pt>
                <c:pt idx="978">
                  <c:v>-1.8E-3</c:v>
                </c:pt>
                <c:pt idx="979">
                  <c:v>-1.8E-3</c:v>
                </c:pt>
                <c:pt idx="980">
                  <c:v>-1.8E-3</c:v>
                </c:pt>
                <c:pt idx="981">
                  <c:v>-1.8E-3</c:v>
                </c:pt>
                <c:pt idx="982">
                  <c:v>-1.8E-3</c:v>
                </c:pt>
                <c:pt idx="983">
                  <c:v>-1.8E-3</c:v>
                </c:pt>
                <c:pt idx="984">
                  <c:v>-1.8E-3</c:v>
                </c:pt>
                <c:pt idx="985">
                  <c:v>-1.8E-3</c:v>
                </c:pt>
                <c:pt idx="986">
                  <c:v>-1.8E-3</c:v>
                </c:pt>
                <c:pt idx="987">
                  <c:v>-1.8E-3</c:v>
                </c:pt>
                <c:pt idx="988">
                  <c:v>-1.8E-3</c:v>
                </c:pt>
                <c:pt idx="989">
                  <c:v>-1.8E-3</c:v>
                </c:pt>
                <c:pt idx="990">
                  <c:v>-1.8E-3</c:v>
                </c:pt>
                <c:pt idx="991">
                  <c:v>-1.8E-3</c:v>
                </c:pt>
                <c:pt idx="992">
                  <c:v>-1.8E-3</c:v>
                </c:pt>
                <c:pt idx="993">
                  <c:v>-1.8E-3</c:v>
                </c:pt>
                <c:pt idx="994">
                  <c:v>-1.8E-3</c:v>
                </c:pt>
                <c:pt idx="995">
                  <c:v>-1.8E-3</c:v>
                </c:pt>
                <c:pt idx="996">
                  <c:v>-1.8600000000000001E-3</c:v>
                </c:pt>
                <c:pt idx="997">
                  <c:v>-1.8600000000000001E-3</c:v>
                </c:pt>
                <c:pt idx="998">
                  <c:v>-1.8600000000000001E-3</c:v>
                </c:pt>
                <c:pt idx="999">
                  <c:v>-1.8600000000000001E-3</c:v>
                </c:pt>
                <c:pt idx="1000">
                  <c:v>-1.8600000000000001E-3</c:v>
                </c:pt>
                <c:pt idx="1001">
                  <c:v>-1.8600000000000001E-3</c:v>
                </c:pt>
                <c:pt idx="1002">
                  <c:v>-1.8600000000000001E-3</c:v>
                </c:pt>
                <c:pt idx="1003">
                  <c:v>-1.8600000000000001E-3</c:v>
                </c:pt>
                <c:pt idx="1004">
                  <c:v>-1.8600000000000001E-3</c:v>
                </c:pt>
                <c:pt idx="1005">
                  <c:v>-1.8600000000000001E-3</c:v>
                </c:pt>
                <c:pt idx="1006">
                  <c:v>-1.8600000000000001E-3</c:v>
                </c:pt>
                <c:pt idx="1007">
                  <c:v>-1.8600000000000001E-3</c:v>
                </c:pt>
                <c:pt idx="1008">
                  <c:v>-1.8600000000000001E-3</c:v>
                </c:pt>
                <c:pt idx="1009">
                  <c:v>-1.8600000000000001E-3</c:v>
                </c:pt>
                <c:pt idx="1010">
                  <c:v>-1.91E-3</c:v>
                </c:pt>
                <c:pt idx="1011">
                  <c:v>-1.91E-3</c:v>
                </c:pt>
                <c:pt idx="1012">
                  <c:v>-1.91E-3</c:v>
                </c:pt>
                <c:pt idx="1013">
                  <c:v>-1.91E-3</c:v>
                </c:pt>
                <c:pt idx="1014">
                  <c:v>-1.91E-3</c:v>
                </c:pt>
                <c:pt idx="1015">
                  <c:v>-1.91E-3</c:v>
                </c:pt>
                <c:pt idx="1016">
                  <c:v>-1.91E-3</c:v>
                </c:pt>
                <c:pt idx="1017">
                  <c:v>-1.91E-3</c:v>
                </c:pt>
                <c:pt idx="1018">
                  <c:v>-1.91E-3</c:v>
                </c:pt>
                <c:pt idx="1019">
                  <c:v>-1.91E-3</c:v>
                </c:pt>
                <c:pt idx="1020">
                  <c:v>-1.91E-3</c:v>
                </c:pt>
                <c:pt idx="1021">
                  <c:v>-1.97E-3</c:v>
                </c:pt>
                <c:pt idx="1022">
                  <c:v>-1.97E-3</c:v>
                </c:pt>
                <c:pt idx="1023">
                  <c:v>-1.97E-3</c:v>
                </c:pt>
                <c:pt idx="1024">
                  <c:v>-1.97E-3</c:v>
                </c:pt>
                <c:pt idx="1025">
                  <c:v>-1.97E-3</c:v>
                </c:pt>
                <c:pt idx="1026">
                  <c:v>-1.97E-3</c:v>
                </c:pt>
                <c:pt idx="1027">
                  <c:v>-1.97E-3</c:v>
                </c:pt>
                <c:pt idx="1028">
                  <c:v>-1.97E-3</c:v>
                </c:pt>
                <c:pt idx="1029">
                  <c:v>-1.97E-3</c:v>
                </c:pt>
                <c:pt idx="1030">
                  <c:v>-1.97E-3</c:v>
                </c:pt>
                <c:pt idx="1031">
                  <c:v>-2.0200000000000001E-3</c:v>
                </c:pt>
                <c:pt idx="1032">
                  <c:v>-2.0200000000000001E-3</c:v>
                </c:pt>
                <c:pt idx="1033">
                  <c:v>-2.0200000000000001E-3</c:v>
                </c:pt>
                <c:pt idx="1034">
                  <c:v>-2.0200000000000001E-3</c:v>
                </c:pt>
                <c:pt idx="1035">
                  <c:v>-2.0200000000000001E-3</c:v>
                </c:pt>
                <c:pt idx="1036">
                  <c:v>-2.0200000000000001E-3</c:v>
                </c:pt>
                <c:pt idx="1037">
                  <c:v>-2.0200000000000001E-3</c:v>
                </c:pt>
                <c:pt idx="1038">
                  <c:v>-2.0200000000000001E-3</c:v>
                </c:pt>
                <c:pt idx="1039">
                  <c:v>-2.0200000000000001E-3</c:v>
                </c:pt>
                <c:pt idx="1040">
                  <c:v>-2.0200000000000001E-3</c:v>
                </c:pt>
                <c:pt idx="1041">
                  <c:v>-2.0200000000000001E-3</c:v>
                </c:pt>
                <c:pt idx="1042">
                  <c:v>-2.0799999999999998E-3</c:v>
                </c:pt>
                <c:pt idx="1043">
                  <c:v>-2.0799999999999998E-3</c:v>
                </c:pt>
                <c:pt idx="1044">
                  <c:v>-2.0799999999999998E-3</c:v>
                </c:pt>
                <c:pt idx="1045">
                  <c:v>-2.0799999999999998E-3</c:v>
                </c:pt>
                <c:pt idx="1046">
                  <c:v>-2.0799999999999998E-3</c:v>
                </c:pt>
                <c:pt idx="1047">
                  <c:v>-2.0799999999999998E-3</c:v>
                </c:pt>
                <c:pt idx="1048">
                  <c:v>-2.0799999999999998E-3</c:v>
                </c:pt>
                <c:pt idx="1049">
                  <c:v>-2.0799999999999998E-3</c:v>
                </c:pt>
                <c:pt idx="1050">
                  <c:v>-2.0799999999999998E-3</c:v>
                </c:pt>
                <c:pt idx="1051">
                  <c:v>-2.0799999999999998E-3</c:v>
                </c:pt>
                <c:pt idx="1052">
                  <c:v>-2.0799999999999998E-3</c:v>
                </c:pt>
                <c:pt idx="1053">
                  <c:v>-2.0799999999999998E-3</c:v>
                </c:pt>
                <c:pt idx="1054">
                  <c:v>-2.0799999999999998E-3</c:v>
                </c:pt>
                <c:pt idx="1055">
                  <c:v>-2.1299999999999999E-3</c:v>
                </c:pt>
                <c:pt idx="1056">
                  <c:v>-2.1299999999999999E-3</c:v>
                </c:pt>
                <c:pt idx="1057">
                  <c:v>-2.1299999999999999E-3</c:v>
                </c:pt>
                <c:pt idx="1058">
                  <c:v>-2.1299999999999999E-3</c:v>
                </c:pt>
                <c:pt idx="1059">
                  <c:v>-2.1299999999999999E-3</c:v>
                </c:pt>
                <c:pt idx="1060">
                  <c:v>-2.1299999999999999E-3</c:v>
                </c:pt>
                <c:pt idx="1061">
                  <c:v>-2.1299999999999999E-3</c:v>
                </c:pt>
                <c:pt idx="1062">
                  <c:v>-2.1299999999999999E-3</c:v>
                </c:pt>
                <c:pt idx="1063">
                  <c:v>-2.1299999999999999E-3</c:v>
                </c:pt>
                <c:pt idx="1064">
                  <c:v>-2.1299999999999999E-3</c:v>
                </c:pt>
                <c:pt idx="1065">
                  <c:v>-2.1299999999999999E-3</c:v>
                </c:pt>
                <c:pt idx="1066">
                  <c:v>-2.1299999999999999E-3</c:v>
                </c:pt>
                <c:pt idx="1067">
                  <c:v>-2.1299999999999999E-3</c:v>
                </c:pt>
                <c:pt idx="1068">
                  <c:v>-2.1299999999999999E-3</c:v>
                </c:pt>
                <c:pt idx="1069">
                  <c:v>-2.1299999999999999E-3</c:v>
                </c:pt>
                <c:pt idx="1070">
                  <c:v>-2.1299999999999999E-3</c:v>
                </c:pt>
                <c:pt idx="1071">
                  <c:v>-2.1299999999999999E-3</c:v>
                </c:pt>
                <c:pt idx="1072">
                  <c:v>-2.1299999999999999E-3</c:v>
                </c:pt>
                <c:pt idx="1073">
                  <c:v>-2.1299999999999999E-3</c:v>
                </c:pt>
                <c:pt idx="1074">
                  <c:v>-2.1299999999999999E-3</c:v>
                </c:pt>
                <c:pt idx="1075">
                  <c:v>-2.1299999999999999E-3</c:v>
                </c:pt>
                <c:pt idx="1076">
                  <c:v>-2.1299999999999999E-3</c:v>
                </c:pt>
                <c:pt idx="1077">
                  <c:v>-2.1299999999999999E-3</c:v>
                </c:pt>
                <c:pt idx="1078">
                  <c:v>-2.1299999999999999E-3</c:v>
                </c:pt>
                <c:pt idx="1079">
                  <c:v>-2.1299999999999999E-3</c:v>
                </c:pt>
                <c:pt idx="1080">
                  <c:v>-2.1299999999999999E-3</c:v>
                </c:pt>
                <c:pt idx="1081">
                  <c:v>-2.1299999999999999E-3</c:v>
                </c:pt>
                <c:pt idx="1082">
                  <c:v>-2.1299999999999999E-3</c:v>
                </c:pt>
                <c:pt idx="1083">
                  <c:v>-2.1299999999999999E-3</c:v>
                </c:pt>
                <c:pt idx="1084">
                  <c:v>-2.1299999999999999E-3</c:v>
                </c:pt>
                <c:pt idx="1085">
                  <c:v>-2.1299999999999999E-3</c:v>
                </c:pt>
                <c:pt idx="1086">
                  <c:v>-2.1299999999999999E-3</c:v>
                </c:pt>
                <c:pt idx="1087">
                  <c:v>-2.1299999999999999E-3</c:v>
                </c:pt>
                <c:pt idx="1088">
                  <c:v>-2.1299999999999999E-3</c:v>
                </c:pt>
                <c:pt idx="1089">
                  <c:v>-2.1299999999999999E-3</c:v>
                </c:pt>
                <c:pt idx="1090">
                  <c:v>-2.1299999999999999E-3</c:v>
                </c:pt>
                <c:pt idx="1091">
                  <c:v>-2.1299999999999999E-3</c:v>
                </c:pt>
                <c:pt idx="1092">
                  <c:v>-2.1299999999999999E-3</c:v>
                </c:pt>
                <c:pt idx="1093">
                  <c:v>-2.1299999999999999E-3</c:v>
                </c:pt>
                <c:pt idx="1094">
                  <c:v>-2.1299999999999999E-3</c:v>
                </c:pt>
                <c:pt idx="1095">
                  <c:v>-2.1299999999999999E-3</c:v>
                </c:pt>
                <c:pt idx="1096">
                  <c:v>-2.1299999999999999E-3</c:v>
                </c:pt>
                <c:pt idx="1097">
                  <c:v>-2.1299999999999999E-3</c:v>
                </c:pt>
                <c:pt idx="1098">
                  <c:v>-2.1299999999999999E-3</c:v>
                </c:pt>
                <c:pt idx="1099">
                  <c:v>-2.1299999999999999E-3</c:v>
                </c:pt>
                <c:pt idx="1100">
                  <c:v>-2.1299999999999999E-3</c:v>
                </c:pt>
                <c:pt idx="1101">
                  <c:v>-2.1299999999999999E-3</c:v>
                </c:pt>
                <c:pt idx="1102">
                  <c:v>-2.1299999999999999E-3</c:v>
                </c:pt>
                <c:pt idx="1103">
                  <c:v>-2.1299999999999999E-3</c:v>
                </c:pt>
                <c:pt idx="1104">
                  <c:v>-2.1299999999999999E-3</c:v>
                </c:pt>
                <c:pt idx="1105">
                  <c:v>-2.1299999999999999E-3</c:v>
                </c:pt>
                <c:pt idx="1106">
                  <c:v>-2.0799999999999998E-3</c:v>
                </c:pt>
                <c:pt idx="1107">
                  <c:v>-2.0799999999999998E-3</c:v>
                </c:pt>
                <c:pt idx="1108">
                  <c:v>-2.0799999999999998E-3</c:v>
                </c:pt>
                <c:pt idx="1109">
                  <c:v>-2.0799999999999998E-3</c:v>
                </c:pt>
                <c:pt idx="1110">
                  <c:v>-2.0799999999999998E-3</c:v>
                </c:pt>
                <c:pt idx="1111">
                  <c:v>-2.0799999999999998E-3</c:v>
                </c:pt>
                <c:pt idx="1112">
                  <c:v>-2.0799999999999998E-3</c:v>
                </c:pt>
                <c:pt idx="1113">
                  <c:v>-2.0799999999999998E-3</c:v>
                </c:pt>
                <c:pt idx="1114">
                  <c:v>-2.0799999999999998E-3</c:v>
                </c:pt>
                <c:pt idx="1115">
                  <c:v>-2.0799999999999998E-3</c:v>
                </c:pt>
                <c:pt idx="1116">
                  <c:v>-2.0799999999999998E-3</c:v>
                </c:pt>
                <c:pt idx="1117">
                  <c:v>-2.0799999999999998E-3</c:v>
                </c:pt>
                <c:pt idx="1118">
                  <c:v>-2.0799999999999998E-3</c:v>
                </c:pt>
                <c:pt idx="1119">
                  <c:v>-2.0799999999999998E-3</c:v>
                </c:pt>
                <c:pt idx="1120">
                  <c:v>-2.0799999999999998E-3</c:v>
                </c:pt>
                <c:pt idx="1121">
                  <c:v>-2.0200000000000001E-3</c:v>
                </c:pt>
                <c:pt idx="1122">
                  <c:v>-2.0200000000000001E-3</c:v>
                </c:pt>
                <c:pt idx="1123">
                  <c:v>-2.0200000000000001E-3</c:v>
                </c:pt>
                <c:pt idx="1124">
                  <c:v>-2.0200000000000001E-3</c:v>
                </c:pt>
                <c:pt idx="1125">
                  <c:v>-2.0200000000000001E-3</c:v>
                </c:pt>
                <c:pt idx="1126">
                  <c:v>-2.0200000000000001E-3</c:v>
                </c:pt>
                <c:pt idx="1127">
                  <c:v>-2.0200000000000001E-3</c:v>
                </c:pt>
                <c:pt idx="1128">
                  <c:v>-2.0200000000000001E-3</c:v>
                </c:pt>
                <c:pt idx="1129">
                  <c:v>-2.0200000000000001E-3</c:v>
                </c:pt>
                <c:pt idx="1130">
                  <c:v>-2.0200000000000001E-3</c:v>
                </c:pt>
                <c:pt idx="1131">
                  <c:v>-2.0200000000000001E-3</c:v>
                </c:pt>
                <c:pt idx="1132">
                  <c:v>-2.0200000000000001E-3</c:v>
                </c:pt>
                <c:pt idx="1133">
                  <c:v>-2.0200000000000001E-3</c:v>
                </c:pt>
                <c:pt idx="1134">
                  <c:v>-2.0200000000000001E-3</c:v>
                </c:pt>
                <c:pt idx="1135">
                  <c:v>-2.0200000000000001E-3</c:v>
                </c:pt>
                <c:pt idx="1136">
                  <c:v>-2.0200000000000001E-3</c:v>
                </c:pt>
                <c:pt idx="1137">
                  <c:v>-1.97E-3</c:v>
                </c:pt>
                <c:pt idx="1138">
                  <c:v>-1.97E-3</c:v>
                </c:pt>
                <c:pt idx="1139">
                  <c:v>-1.97E-3</c:v>
                </c:pt>
                <c:pt idx="1140">
                  <c:v>-1.97E-3</c:v>
                </c:pt>
                <c:pt idx="1141">
                  <c:v>-1.97E-3</c:v>
                </c:pt>
                <c:pt idx="1142">
                  <c:v>-1.97E-3</c:v>
                </c:pt>
                <c:pt idx="1143">
                  <c:v>-1.97E-3</c:v>
                </c:pt>
                <c:pt idx="1144">
                  <c:v>-1.97E-3</c:v>
                </c:pt>
                <c:pt idx="1145">
                  <c:v>-1.97E-3</c:v>
                </c:pt>
                <c:pt idx="1146">
                  <c:v>-1.97E-3</c:v>
                </c:pt>
                <c:pt idx="1147">
                  <c:v>-1.97E-3</c:v>
                </c:pt>
                <c:pt idx="1148">
                  <c:v>-1.97E-3</c:v>
                </c:pt>
                <c:pt idx="1149">
                  <c:v>-1.97E-3</c:v>
                </c:pt>
                <c:pt idx="1150">
                  <c:v>-1.97E-3</c:v>
                </c:pt>
                <c:pt idx="1151">
                  <c:v>-1.97E-3</c:v>
                </c:pt>
                <c:pt idx="1152">
                  <c:v>-1.97E-3</c:v>
                </c:pt>
                <c:pt idx="1153">
                  <c:v>-1.97E-3</c:v>
                </c:pt>
                <c:pt idx="1154">
                  <c:v>-1.97E-3</c:v>
                </c:pt>
                <c:pt idx="1155">
                  <c:v>-1.97E-3</c:v>
                </c:pt>
                <c:pt idx="1156">
                  <c:v>-1.97E-3</c:v>
                </c:pt>
                <c:pt idx="1157">
                  <c:v>-1.97E-3</c:v>
                </c:pt>
                <c:pt idx="1158">
                  <c:v>-1.97E-3</c:v>
                </c:pt>
                <c:pt idx="1159">
                  <c:v>-1.97E-3</c:v>
                </c:pt>
                <c:pt idx="1160">
                  <c:v>-1.97E-3</c:v>
                </c:pt>
                <c:pt idx="1161">
                  <c:v>-1.97E-3</c:v>
                </c:pt>
                <c:pt idx="1162">
                  <c:v>-1.97E-3</c:v>
                </c:pt>
                <c:pt idx="1163">
                  <c:v>-1.97E-3</c:v>
                </c:pt>
                <c:pt idx="1164">
                  <c:v>-1.97E-3</c:v>
                </c:pt>
                <c:pt idx="1165">
                  <c:v>-1.97E-3</c:v>
                </c:pt>
                <c:pt idx="1166">
                  <c:v>-1.97E-3</c:v>
                </c:pt>
                <c:pt idx="1167">
                  <c:v>-1.97E-3</c:v>
                </c:pt>
                <c:pt idx="1168">
                  <c:v>-1.97E-3</c:v>
                </c:pt>
                <c:pt idx="1169">
                  <c:v>-1.97E-3</c:v>
                </c:pt>
                <c:pt idx="1170">
                  <c:v>-1.97E-3</c:v>
                </c:pt>
                <c:pt idx="1171">
                  <c:v>-1.97E-3</c:v>
                </c:pt>
                <c:pt idx="1172">
                  <c:v>-1.97E-3</c:v>
                </c:pt>
                <c:pt idx="1173">
                  <c:v>-1.97E-3</c:v>
                </c:pt>
                <c:pt idx="1174">
                  <c:v>-1.97E-3</c:v>
                </c:pt>
                <c:pt idx="1175">
                  <c:v>-1.97E-3</c:v>
                </c:pt>
                <c:pt idx="1176">
                  <c:v>-1.97E-3</c:v>
                </c:pt>
                <c:pt idx="1177">
                  <c:v>-1.97E-3</c:v>
                </c:pt>
                <c:pt idx="1178">
                  <c:v>-1.97E-3</c:v>
                </c:pt>
                <c:pt idx="1179">
                  <c:v>-1.97E-3</c:v>
                </c:pt>
                <c:pt idx="1180">
                  <c:v>-1.97E-3</c:v>
                </c:pt>
                <c:pt idx="1181">
                  <c:v>-1.97E-3</c:v>
                </c:pt>
                <c:pt idx="1182">
                  <c:v>-1.97E-3</c:v>
                </c:pt>
                <c:pt idx="1183">
                  <c:v>-1.97E-3</c:v>
                </c:pt>
                <c:pt idx="1184">
                  <c:v>-1.97E-3</c:v>
                </c:pt>
                <c:pt idx="1185">
                  <c:v>-1.97E-3</c:v>
                </c:pt>
                <c:pt idx="1186">
                  <c:v>-1.97E-3</c:v>
                </c:pt>
                <c:pt idx="1187">
                  <c:v>-1.97E-3</c:v>
                </c:pt>
                <c:pt idx="1188">
                  <c:v>-1.97E-3</c:v>
                </c:pt>
                <c:pt idx="1189">
                  <c:v>-1.97E-3</c:v>
                </c:pt>
                <c:pt idx="1190">
                  <c:v>-2.0200000000000001E-3</c:v>
                </c:pt>
                <c:pt idx="1191">
                  <c:v>-2.0200000000000001E-3</c:v>
                </c:pt>
                <c:pt idx="1192">
                  <c:v>-2.0200000000000001E-3</c:v>
                </c:pt>
                <c:pt idx="1193">
                  <c:v>-2.0200000000000001E-3</c:v>
                </c:pt>
                <c:pt idx="1194">
                  <c:v>-2.0200000000000001E-3</c:v>
                </c:pt>
                <c:pt idx="1195">
                  <c:v>-2.0200000000000001E-3</c:v>
                </c:pt>
                <c:pt idx="1196">
                  <c:v>-2.0200000000000001E-3</c:v>
                </c:pt>
                <c:pt idx="1197">
                  <c:v>-2.0200000000000001E-3</c:v>
                </c:pt>
                <c:pt idx="1198">
                  <c:v>-2.0200000000000001E-3</c:v>
                </c:pt>
                <c:pt idx="1199">
                  <c:v>-2.0200000000000001E-3</c:v>
                </c:pt>
                <c:pt idx="1200">
                  <c:v>-2.0200000000000001E-3</c:v>
                </c:pt>
                <c:pt idx="1201">
                  <c:v>-2.0200000000000001E-3</c:v>
                </c:pt>
                <c:pt idx="1202">
                  <c:v>-2.0200000000000001E-3</c:v>
                </c:pt>
                <c:pt idx="1203">
                  <c:v>-2.0200000000000001E-3</c:v>
                </c:pt>
                <c:pt idx="1204">
                  <c:v>-2.0200000000000001E-3</c:v>
                </c:pt>
                <c:pt idx="1205">
                  <c:v>-2.0200000000000001E-3</c:v>
                </c:pt>
                <c:pt idx="1206">
                  <c:v>-2.0200000000000001E-3</c:v>
                </c:pt>
                <c:pt idx="1207">
                  <c:v>-2.0799999999999998E-3</c:v>
                </c:pt>
                <c:pt idx="1208">
                  <c:v>-2.0799999999999998E-3</c:v>
                </c:pt>
                <c:pt idx="1209">
                  <c:v>-2.0799999999999998E-3</c:v>
                </c:pt>
                <c:pt idx="1210">
                  <c:v>-2.0799999999999998E-3</c:v>
                </c:pt>
                <c:pt idx="1211">
                  <c:v>-2.0799999999999998E-3</c:v>
                </c:pt>
                <c:pt idx="1212">
                  <c:v>-2.0799999999999998E-3</c:v>
                </c:pt>
                <c:pt idx="1213">
                  <c:v>-2.0799999999999998E-3</c:v>
                </c:pt>
                <c:pt idx="1214">
                  <c:v>-2.0799999999999998E-3</c:v>
                </c:pt>
                <c:pt idx="1215">
                  <c:v>-2.0799999999999998E-3</c:v>
                </c:pt>
                <c:pt idx="1216">
                  <c:v>-2.0799999999999998E-3</c:v>
                </c:pt>
                <c:pt idx="1217">
                  <c:v>-2.0799999999999998E-3</c:v>
                </c:pt>
                <c:pt idx="1218">
                  <c:v>-2.0799999999999998E-3</c:v>
                </c:pt>
                <c:pt idx="1219">
                  <c:v>-2.0799999999999998E-3</c:v>
                </c:pt>
                <c:pt idx="1220">
                  <c:v>-2.0799999999999998E-3</c:v>
                </c:pt>
                <c:pt idx="1221">
                  <c:v>-2.0799999999999998E-3</c:v>
                </c:pt>
                <c:pt idx="1222">
                  <c:v>-2.0799999999999998E-3</c:v>
                </c:pt>
                <c:pt idx="1223">
                  <c:v>-2.0799999999999998E-3</c:v>
                </c:pt>
                <c:pt idx="1224">
                  <c:v>-2.0799999999999998E-3</c:v>
                </c:pt>
                <c:pt idx="1225">
                  <c:v>-2.0799999999999998E-3</c:v>
                </c:pt>
                <c:pt idx="1226">
                  <c:v>-2.0799999999999998E-3</c:v>
                </c:pt>
                <c:pt idx="1227">
                  <c:v>-2.0799999999999998E-3</c:v>
                </c:pt>
                <c:pt idx="1228">
                  <c:v>-2.1299999999999999E-3</c:v>
                </c:pt>
                <c:pt idx="1229">
                  <c:v>-2.1299999999999999E-3</c:v>
                </c:pt>
                <c:pt idx="1230">
                  <c:v>-2.1299999999999999E-3</c:v>
                </c:pt>
                <c:pt idx="1231">
                  <c:v>-2.1299999999999999E-3</c:v>
                </c:pt>
                <c:pt idx="1232">
                  <c:v>-2.1299999999999999E-3</c:v>
                </c:pt>
                <c:pt idx="1233">
                  <c:v>-2.1299999999999999E-3</c:v>
                </c:pt>
                <c:pt idx="1234">
                  <c:v>-2.1299999999999999E-3</c:v>
                </c:pt>
                <c:pt idx="1235">
                  <c:v>-2.1299999999999999E-3</c:v>
                </c:pt>
                <c:pt idx="1236">
                  <c:v>-2.1299999999999999E-3</c:v>
                </c:pt>
                <c:pt idx="1237">
                  <c:v>-2.1299999999999999E-3</c:v>
                </c:pt>
                <c:pt idx="1238">
                  <c:v>-2.1299999999999999E-3</c:v>
                </c:pt>
                <c:pt idx="1239">
                  <c:v>-2.1299999999999999E-3</c:v>
                </c:pt>
                <c:pt idx="1240">
                  <c:v>-2.1299999999999999E-3</c:v>
                </c:pt>
                <c:pt idx="1241">
                  <c:v>-2.1299999999999999E-3</c:v>
                </c:pt>
                <c:pt idx="1242">
                  <c:v>-2.1299999999999999E-3</c:v>
                </c:pt>
                <c:pt idx="1243">
                  <c:v>-2.1299999999999999E-3</c:v>
                </c:pt>
                <c:pt idx="1244">
                  <c:v>-2.1299999999999999E-3</c:v>
                </c:pt>
                <c:pt idx="1245">
                  <c:v>-2.1299999999999999E-3</c:v>
                </c:pt>
                <c:pt idx="1246">
                  <c:v>-2.1299999999999999E-3</c:v>
                </c:pt>
                <c:pt idx="1247">
                  <c:v>-2.1299999999999999E-3</c:v>
                </c:pt>
                <c:pt idx="1248">
                  <c:v>-2.1299999999999999E-3</c:v>
                </c:pt>
                <c:pt idx="1249">
                  <c:v>-2.1299999999999999E-3</c:v>
                </c:pt>
                <c:pt idx="1250">
                  <c:v>-2.1299999999999999E-3</c:v>
                </c:pt>
                <c:pt idx="1251">
                  <c:v>-2.1299999999999999E-3</c:v>
                </c:pt>
                <c:pt idx="1252">
                  <c:v>-2.1299999999999999E-3</c:v>
                </c:pt>
                <c:pt idx="1253">
                  <c:v>-2.1299999999999999E-3</c:v>
                </c:pt>
                <c:pt idx="1254">
                  <c:v>-2.1299999999999999E-3</c:v>
                </c:pt>
                <c:pt idx="1255">
                  <c:v>-2.1299999999999999E-3</c:v>
                </c:pt>
                <c:pt idx="1256">
                  <c:v>-2.1299999999999999E-3</c:v>
                </c:pt>
                <c:pt idx="1257">
                  <c:v>-2.1299999999999999E-3</c:v>
                </c:pt>
                <c:pt idx="1258">
                  <c:v>-2.0799999999999998E-3</c:v>
                </c:pt>
                <c:pt idx="1259">
                  <c:v>-2.0799999999999998E-3</c:v>
                </c:pt>
                <c:pt idx="1260">
                  <c:v>-2.0799999999999998E-3</c:v>
                </c:pt>
                <c:pt idx="1261">
                  <c:v>-2.0799999999999998E-3</c:v>
                </c:pt>
                <c:pt idx="1262">
                  <c:v>-2.0799999999999998E-3</c:v>
                </c:pt>
                <c:pt idx="1263">
                  <c:v>-2.0799999999999998E-3</c:v>
                </c:pt>
                <c:pt idx="1264">
                  <c:v>-2.0799999999999998E-3</c:v>
                </c:pt>
                <c:pt idx="1265">
                  <c:v>-2.0799999999999998E-3</c:v>
                </c:pt>
                <c:pt idx="1266">
                  <c:v>-2.0799999999999998E-3</c:v>
                </c:pt>
                <c:pt idx="1267">
                  <c:v>-2.0799999999999998E-3</c:v>
                </c:pt>
                <c:pt idx="1268">
                  <c:v>-2.0799999999999998E-3</c:v>
                </c:pt>
                <c:pt idx="1269">
                  <c:v>-2.0799999999999998E-3</c:v>
                </c:pt>
                <c:pt idx="1270">
                  <c:v>-2.0799999999999998E-3</c:v>
                </c:pt>
                <c:pt idx="1271">
                  <c:v>-2.0799999999999998E-3</c:v>
                </c:pt>
                <c:pt idx="1272">
                  <c:v>-2.0799999999999998E-3</c:v>
                </c:pt>
                <c:pt idx="1273">
                  <c:v>-2.0799999999999998E-3</c:v>
                </c:pt>
                <c:pt idx="1274">
                  <c:v>-2.0799999999999998E-3</c:v>
                </c:pt>
                <c:pt idx="1275">
                  <c:v>-2.0799999999999998E-3</c:v>
                </c:pt>
                <c:pt idx="1276">
                  <c:v>-2.0799999999999998E-3</c:v>
                </c:pt>
                <c:pt idx="1277">
                  <c:v>-2.0200000000000001E-3</c:v>
                </c:pt>
                <c:pt idx="1278">
                  <c:v>-2.0200000000000001E-3</c:v>
                </c:pt>
                <c:pt idx="1279">
                  <c:v>-2.0200000000000001E-3</c:v>
                </c:pt>
                <c:pt idx="1280">
                  <c:v>-2.0200000000000001E-3</c:v>
                </c:pt>
                <c:pt idx="1281">
                  <c:v>-2.0200000000000001E-3</c:v>
                </c:pt>
                <c:pt idx="1282">
                  <c:v>-2.0200000000000001E-3</c:v>
                </c:pt>
                <c:pt idx="1283">
                  <c:v>-2.0200000000000001E-3</c:v>
                </c:pt>
                <c:pt idx="1284">
                  <c:v>-2.0200000000000001E-3</c:v>
                </c:pt>
                <c:pt idx="1285">
                  <c:v>-2.0200000000000001E-3</c:v>
                </c:pt>
                <c:pt idx="1286">
                  <c:v>-2.0200000000000001E-3</c:v>
                </c:pt>
                <c:pt idx="1287">
                  <c:v>-2.0200000000000001E-3</c:v>
                </c:pt>
                <c:pt idx="1288">
                  <c:v>-2.0200000000000001E-3</c:v>
                </c:pt>
                <c:pt idx="1289">
                  <c:v>-2.0200000000000001E-3</c:v>
                </c:pt>
                <c:pt idx="1290">
                  <c:v>-2.0200000000000001E-3</c:v>
                </c:pt>
                <c:pt idx="1291">
                  <c:v>-2.0200000000000001E-3</c:v>
                </c:pt>
                <c:pt idx="1292">
                  <c:v>-1.97E-3</c:v>
                </c:pt>
                <c:pt idx="1293">
                  <c:v>-1.97E-3</c:v>
                </c:pt>
                <c:pt idx="1294">
                  <c:v>-1.97E-3</c:v>
                </c:pt>
                <c:pt idx="1295">
                  <c:v>-1.97E-3</c:v>
                </c:pt>
                <c:pt idx="1296">
                  <c:v>-1.97E-3</c:v>
                </c:pt>
                <c:pt idx="1297">
                  <c:v>-1.97E-3</c:v>
                </c:pt>
                <c:pt idx="1298">
                  <c:v>-1.97E-3</c:v>
                </c:pt>
                <c:pt idx="1299">
                  <c:v>-1.97E-3</c:v>
                </c:pt>
                <c:pt idx="1300">
                  <c:v>-1.97E-3</c:v>
                </c:pt>
                <c:pt idx="1301">
                  <c:v>-1.97E-3</c:v>
                </c:pt>
                <c:pt idx="1302">
                  <c:v>-1.97E-3</c:v>
                </c:pt>
                <c:pt idx="1303">
                  <c:v>-1.97E-3</c:v>
                </c:pt>
                <c:pt idx="1304">
                  <c:v>-1.97E-3</c:v>
                </c:pt>
                <c:pt idx="1305">
                  <c:v>-1.97E-3</c:v>
                </c:pt>
                <c:pt idx="1306">
                  <c:v>-1.97E-3</c:v>
                </c:pt>
                <c:pt idx="1307">
                  <c:v>-1.97E-3</c:v>
                </c:pt>
                <c:pt idx="1308">
                  <c:v>-1.97E-3</c:v>
                </c:pt>
                <c:pt idx="1309">
                  <c:v>-1.97E-3</c:v>
                </c:pt>
                <c:pt idx="1310">
                  <c:v>-1.97E-3</c:v>
                </c:pt>
                <c:pt idx="1311">
                  <c:v>-1.97E-3</c:v>
                </c:pt>
                <c:pt idx="1312">
                  <c:v>-1.97E-3</c:v>
                </c:pt>
                <c:pt idx="1313">
                  <c:v>-1.97E-3</c:v>
                </c:pt>
                <c:pt idx="1314">
                  <c:v>-1.97E-3</c:v>
                </c:pt>
                <c:pt idx="1315">
                  <c:v>-1.97E-3</c:v>
                </c:pt>
                <c:pt idx="1316">
                  <c:v>-1.97E-3</c:v>
                </c:pt>
                <c:pt idx="1317">
                  <c:v>-1.97E-3</c:v>
                </c:pt>
                <c:pt idx="1318">
                  <c:v>-1.97E-3</c:v>
                </c:pt>
                <c:pt idx="1319">
                  <c:v>-1.97E-3</c:v>
                </c:pt>
                <c:pt idx="1320">
                  <c:v>-1.97E-3</c:v>
                </c:pt>
                <c:pt idx="1321">
                  <c:v>-1.97E-3</c:v>
                </c:pt>
                <c:pt idx="1322">
                  <c:v>-1.97E-3</c:v>
                </c:pt>
                <c:pt idx="1323">
                  <c:v>-1.97E-3</c:v>
                </c:pt>
                <c:pt idx="1324">
                  <c:v>-1.97E-3</c:v>
                </c:pt>
                <c:pt idx="1325">
                  <c:v>-1.97E-3</c:v>
                </c:pt>
                <c:pt idx="1326">
                  <c:v>-1.97E-3</c:v>
                </c:pt>
                <c:pt idx="1327">
                  <c:v>-1.97E-3</c:v>
                </c:pt>
                <c:pt idx="1328">
                  <c:v>-1.97E-3</c:v>
                </c:pt>
                <c:pt idx="1329">
                  <c:v>-1.97E-3</c:v>
                </c:pt>
                <c:pt idx="1330">
                  <c:v>-1.97E-3</c:v>
                </c:pt>
                <c:pt idx="1331">
                  <c:v>-1.97E-3</c:v>
                </c:pt>
                <c:pt idx="1332">
                  <c:v>-1.97E-3</c:v>
                </c:pt>
                <c:pt idx="1333">
                  <c:v>-1.97E-3</c:v>
                </c:pt>
                <c:pt idx="1334">
                  <c:v>-1.97E-3</c:v>
                </c:pt>
                <c:pt idx="1335">
                  <c:v>-1.97E-3</c:v>
                </c:pt>
                <c:pt idx="1336">
                  <c:v>-1.97E-3</c:v>
                </c:pt>
                <c:pt idx="1337">
                  <c:v>-1.97E-3</c:v>
                </c:pt>
                <c:pt idx="1338">
                  <c:v>-1.97E-3</c:v>
                </c:pt>
                <c:pt idx="1339">
                  <c:v>-1.97E-3</c:v>
                </c:pt>
                <c:pt idx="1340">
                  <c:v>-1.97E-3</c:v>
                </c:pt>
                <c:pt idx="1341">
                  <c:v>-1.97E-3</c:v>
                </c:pt>
                <c:pt idx="1342">
                  <c:v>-1.97E-3</c:v>
                </c:pt>
                <c:pt idx="1343">
                  <c:v>-2.0200000000000001E-3</c:v>
                </c:pt>
                <c:pt idx="1344">
                  <c:v>-2.0200000000000001E-3</c:v>
                </c:pt>
                <c:pt idx="1345">
                  <c:v>-2.0200000000000001E-3</c:v>
                </c:pt>
                <c:pt idx="1346">
                  <c:v>-2.0200000000000001E-3</c:v>
                </c:pt>
                <c:pt idx="1347">
                  <c:v>-2.0200000000000001E-3</c:v>
                </c:pt>
                <c:pt idx="1348">
                  <c:v>-2.0200000000000001E-3</c:v>
                </c:pt>
                <c:pt idx="1349">
                  <c:v>-2.0200000000000001E-3</c:v>
                </c:pt>
                <c:pt idx="1350">
                  <c:v>-2.0200000000000001E-3</c:v>
                </c:pt>
                <c:pt idx="1351">
                  <c:v>-2.0200000000000001E-3</c:v>
                </c:pt>
                <c:pt idx="1352">
                  <c:v>-2.0200000000000001E-3</c:v>
                </c:pt>
                <c:pt idx="1353">
                  <c:v>-2.0200000000000001E-3</c:v>
                </c:pt>
                <c:pt idx="1354">
                  <c:v>-2.0799999999999998E-3</c:v>
                </c:pt>
                <c:pt idx="1355">
                  <c:v>-2.0799999999999998E-3</c:v>
                </c:pt>
                <c:pt idx="1356">
                  <c:v>-2.0799999999999998E-3</c:v>
                </c:pt>
                <c:pt idx="1357">
                  <c:v>-2.0799999999999998E-3</c:v>
                </c:pt>
                <c:pt idx="1358">
                  <c:v>-2.0799999999999998E-3</c:v>
                </c:pt>
                <c:pt idx="1359">
                  <c:v>-2.0799999999999998E-3</c:v>
                </c:pt>
                <c:pt idx="1360">
                  <c:v>-2.0799999999999998E-3</c:v>
                </c:pt>
                <c:pt idx="1361">
                  <c:v>-2.0799999999999998E-3</c:v>
                </c:pt>
                <c:pt idx="1362">
                  <c:v>-2.0799999999999998E-3</c:v>
                </c:pt>
                <c:pt idx="1363">
                  <c:v>-2.1299999999999999E-3</c:v>
                </c:pt>
                <c:pt idx="1364">
                  <c:v>-2.1299999999999999E-3</c:v>
                </c:pt>
                <c:pt idx="1365">
                  <c:v>-2.1299999999999999E-3</c:v>
                </c:pt>
                <c:pt idx="1366">
                  <c:v>-2.1299999999999999E-3</c:v>
                </c:pt>
                <c:pt idx="1367">
                  <c:v>-2.1299999999999999E-3</c:v>
                </c:pt>
                <c:pt idx="1368">
                  <c:v>-2.1299999999999999E-3</c:v>
                </c:pt>
                <c:pt idx="1369">
                  <c:v>-2.1299999999999999E-3</c:v>
                </c:pt>
                <c:pt idx="1370">
                  <c:v>-2.1299999999999999E-3</c:v>
                </c:pt>
                <c:pt idx="1371">
                  <c:v>-2.1299999999999999E-3</c:v>
                </c:pt>
                <c:pt idx="1372">
                  <c:v>-2.1800000000000001E-3</c:v>
                </c:pt>
                <c:pt idx="1373">
                  <c:v>-2.1800000000000001E-3</c:v>
                </c:pt>
                <c:pt idx="1374">
                  <c:v>-2.1800000000000001E-3</c:v>
                </c:pt>
                <c:pt idx="1375">
                  <c:v>-2.1800000000000001E-3</c:v>
                </c:pt>
                <c:pt idx="1376">
                  <c:v>-2.1800000000000001E-3</c:v>
                </c:pt>
                <c:pt idx="1377">
                  <c:v>-2.1800000000000001E-3</c:v>
                </c:pt>
                <c:pt idx="1378">
                  <c:v>-2.1800000000000001E-3</c:v>
                </c:pt>
                <c:pt idx="1379">
                  <c:v>-2.1800000000000001E-3</c:v>
                </c:pt>
                <c:pt idx="1380">
                  <c:v>-2.1800000000000001E-3</c:v>
                </c:pt>
                <c:pt idx="1381">
                  <c:v>-2.1800000000000001E-3</c:v>
                </c:pt>
                <c:pt idx="1382">
                  <c:v>-2.1800000000000001E-3</c:v>
                </c:pt>
                <c:pt idx="1383">
                  <c:v>-2.2399999999999998E-3</c:v>
                </c:pt>
                <c:pt idx="1384">
                  <c:v>-2.2399999999999998E-3</c:v>
                </c:pt>
                <c:pt idx="1385">
                  <c:v>-2.2399999999999998E-3</c:v>
                </c:pt>
                <c:pt idx="1386">
                  <c:v>-2.2399999999999998E-3</c:v>
                </c:pt>
                <c:pt idx="1387">
                  <c:v>-2.2399999999999998E-3</c:v>
                </c:pt>
                <c:pt idx="1388">
                  <c:v>-2.2399999999999998E-3</c:v>
                </c:pt>
                <c:pt idx="1389">
                  <c:v>-2.2399999999999998E-3</c:v>
                </c:pt>
                <c:pt idx="1390">
                  <c:v>-2.2399999999999998E-3</c:v>
                </c:pt>
                <c:pt idx="1391">
                  <c:v>-2.2399999999999998E-3</c:v>
                </c:pt>
                <c:pt idx="1392">
                  <c:v>-2.2399999999999998E-3</c:v>
                </c:pt>
                <c:pt idx="1393">
                  <c:v>-2.2399999999999998E-3</c:v>
                </c:pt>
                <c:pt idx="1394">
                  <c:v>-2.2399999999999998E-3</c:v>
                </c:pt>
                <c:pt idx="1395">
                  <c:v>-2.2399999999999998E-3</c:v>
                </c:pt>
                <c:pt idx="1396">
                  <c:v>-2.2399999999999998E-3</c:v>
                </c:pt>
                <c:pt idx="1397">
                  <c:v>-2.2399999999999998E-3</c:v>
                </c:pt>
                <c:pt idx="1398">
                  <c:v>-2.2399999999999998E-3</c:v>
                </c:pt>
                <c:pt idx="1399">
                  <c:v>-2.2399999999999998E-3</c:v>
                </c:pt>
                <c:pt idx="1400">
                  <c:v>-2.2399999999999998E-3</c:v>
                </c:pt>
                <c:pt idx="1401">
                  <c:v>-2.2399999999999998E-3</c:v>
                </c:pt>
                <c:pt idx="1402">
                  <c:v>-2.2399999999999998E-3</c:v>
                </c:pt>
                <c:pt idx="1403">
                  <c:v>-2.2399999999999998E-3</c:v>
                </c:pt>
                <c:pt idx="1404">
                  <c:v>-2.2399999999999998E-3</c:v>
                </c:pt>
                <c:pt idx="1405">
                  <c:v>-2.2399999999999998E-3</c:v>
                </c:pt>
                <c:pt idx="1406">
                  <c:v>-2.2399999999999998E-3</c:v>
                </c:pt>
                <c:pt idx="1407">
                  <c:v>-2.2399999999999998E-3</c:v>
                </c:pt>
                <c:pt idx="1408">
                  <c:v>-2.2399999999999998E-3</c:v>
                </c:pt>
                <c:pt idx="1409">
                  <c:v>-2.2399999999999998E-3</c:v>
                </c:pt>
                <c:pt idx="1410">
                  <c:v>-2.2399999999999998E-3</c:v>
                </c:pt>
                <c:pt idx="1411">
                  <c:v>-2.2399999999999998E-3</c:v>
                </c:pt>
                <c:pt idx="1412">
                  <c:v>-2.2399999999999998E-3</c:v>
                </c:pt>
                <c:pt idx="1413">
                  <c:v>-2.2399999999999998E-3</c:v>
                </c:pt>
                <c:pt idx="1414">
                  <c:v>-2.2399999999999998E-3</c:v>
                </c:pt>
                <c:pt idx="1415">
                  <c:v>-2.2399999999999998E-3</c:v>
                </c:pt>
                <c:pt idx="1416">
                  <c:v>-2.2399999999999998E-3</c:v>
                </c:pt>
                <c:pt idx="1417">
                  <c:v>-2.2399999999999998E-3</c:v>
                </c:pt>
                <c:pt idx="1418">
                  <c:v>-2.2399999999999998E-3</c:v>
                </c:pt>
                <c:pt idx="1419">
                  <c:v>-2.2399999999999998E-3</c:v>
                </c:pt>
                <c:pt idx="1420">
                  <c:v>-2.2399999999999998E-3</c:v>
                </c:pt>
                <c:pt idx="1421">
                  <c:v>-2.2399999999999998E-3</c:v>
                </c:pt>
                <c:pt idx="1422">
                  <c:v>-2.2399999999999998E-3</c:v>
                </c:pt>
                <c:pt idx="1423">
                  <c:v>-2.2399999999999998E-3</c:v>
                </c:pt>
                <c:pt idx="1424">
                  <c:v>-2.2399999999999998E-3</c:v>
                </c:pt>
                <c:pt idx="1425">
                  <c:v>-2.1800000000000001E-3</c:v>
                </c:pt>
                <c:pt idx="1426">
                  <c:v>-2.1800000000000001E-3</c:v>
                </c:pt>
                <c:pt idx="1427">
                  <c:v>-2.1800000000000001E-3</c:v>
                </c:pt>
                <c:pt idx="1428">
                  <c:v>-2.1800000000000001E-3</c:v>
                </c:pt>
                <c:pt idx="1429">
                  <c:v>-2.1800000000000001E-3</c:v>
                </c:pt>
                <c:pt idx="1430">
                  <c:v>-2.1800000000000001E-3</c:v>
                </c:pt>
                <c:pt idx="1431">
                  <c:v>-2.1800000000000001E-3</c:v>
                </c:pt>
                <c:pt idx="1432">
                  <c:v>-2.1800000000000001E-3</c:v>
                </c:pt>
                <c:pt idx="1433">
                  <c:v>-2.1800000000000001E-3</c:v>
                </c:pt>
                <c:pt idx="1434">
                  <c:v>-2.1299999999999999E-3</c:v>
                </c:pt>
                <c:pt idx="1435">
                  <c:v>-2.1299999999999999E-3</c:v>
                </c:pt>
                <c:pt idx="1436">
                  <c:v>-2.1299999999999999E-3</c:v>
                </c:pt>
                <c:pt idx="1437">
                  <c:v>-2.1299999999999999E-3</c:v>
                </c:pt>
                <c:pt idx="1438">
                  <c:v>-2.1299999999999999E-3</c:v>
                </c:pt>
                <c:pt idx="1439">
                  <c:v>-2.1299999999999999E-3</c:v>
                </c:pt>
                <c:pt idx="1440">
                  <c:v>-2.1299999999999999E-3</c:v>
                </c:pt>
                <c:pt idx="1441">
                  <c:v>-2.0799999999999998E-3</c:v>
                </c:pt>
                <c:pt idx="1442">
                  <c:v>-2.0799999999999998E-3</c:v>
                </c:pt>
                <c:pt idx="1443">
                  <c:v>-2.0799999999999998E-3</c:v>
                </c:pt>
                <c:pt idx="1444">
                  <c:v>-2.0799999999999998E-3</c:v>
                </c:pt>
                <c:pt idx="1445">
                  <c:v>-2.0799999999999998E-3</c:v>
                </c:pt>
                <c:pt idx="1446">
                  <c:v>-2.0799999999999998E-3</c:v>
                </c:pt>
                <c:pt idx="1447">
                  <c:v>-2.0799999999999998E-3</c:v>
                </c:pt>
                <c:pt idx="1448">
                  <c:v>-2.0200000000000001E-3</c:v>
                </c:pt>
                <c:pt idx="1449">
                  <c:v>-2.0200000000000001E-3</c:v>
                </c:pt>
                <c:pt idx="1450">
                  <c:v>-2.0200000000000001E-3</c:v>
                </c:pt>
                <c:pt idx="1451">
                  <c:v>-2.0200000000000001E-3</c:v>
                </c:pt>
                <c:pt idx="1452">
                  <c:v>-2.0200000000000001E-3</c:v>
                </c:pt>
                <c:pt idx="1453">
                  <c:v>-2.0200000000000001E-3</c:v>
                </c:pt>
                <c:pt idx="1454">
                  <c:v>-2.0200000000000001E-3</c:v>
                </c:pt>
                <c:pt idx="1455">
                  <c:v>-1.97E-3</c:v>
                </c:pt>
                <c:pt idx="1456">
                  <c:v>-1.97E-3</c:v>
                </c:pt>
                <c:pt idx="1457">
                  <c:v>-1.97E-3</c:v>
                </c:pt>
                <c:pt idx="1458">
                  <c:v>-1.97E-3</c:v>
                </c:pt>
                <c:pt idx="1459">
                  <c:v>-1.97E-3</c:v>
                </c:pt>
                <c:pt idx="1460">
                  <c:v>-1.97E-3</c:v>
                </c:pt>
                <c:pt idx="1461">
                  <c:v>-1.97E-3</c:v>
                </c:pt>
                <c:pt idx="1462">
                  <c:v>-1.91E-3</c:v>
                </c:pt>
                <c:pt idx="1463">
                  <c:v>-1.91E-3</c:v>
                </c:pt>
                <c:pt idx="1464">
                  <c:v>-1.91E-3</c:v>
                </c:pt>
                <c:pt idx="1465">
                  <c:v>-1.91E-3</c:v>
                </c:pt>
                <c:pt idx="1466">
                  <c:v>-1.91E-3</c:v>
                </c:pt>
                <c:pt idx="1467">
                  <c:v>-1.91E-3</c:v>
                </c:pt>
                <c:pt idx="1468">
                  <c:v>-1.91E-3</c:v>
                </c:pt>
                <c:pt idx="1469">
                  <c:v>-1.91E-3</c:v>
                </c:pt>
                <c:pt idx="1470">
                  <c:v>-1.8600000000000001E-3</c:v>
                </c:pt>
                <c:pt idx="1471">
                  <c:v>-1.8600000000000001E-3</c:v>
                </c:pt>
                <c:pt idx="1472">
                  <c:v>-1.8600000000000001E-3</c:v>
                </c:pt>
                <c:pt idx="1473">
                  <c:v>-1.8600000000000001E-3</c:v>
                </c:pt>
                <c:pt idx="1474">
                  <c:v>-1.8600000000000001E-3</c:v>
                </c:pt>
                <c:pt idx="1475">
                  <c:v>-1.8600000000000001E-3</c:v>
                </c:pt>
                <c:pt idx="1476">
                  <c:v>-1.8600000000000001E-3</c:v>
                </c:pt>
                <c:pt idx="1477">
                  <c:v>-1.8600000000000001E-3</c:v>
                </c:pt>
                <c:pt idx="1478">
                  <c:v>-1.8600000000000001E-3</c:v>
                </c:pt>
                <c:pt idx="1479">
                  <c:v>-1.8600000000000001E-3</c:v>
                </c:pt>
                <c:pt idx="1480">
                  <c:v>-1.8600000000000001E-3</c:v>
                </c:pt>
                <c:pt idx="1481">
                  <c:v>-1.8E-3</c:v>
                </c:pt>
                <c:pt idx="1482">
                  <c:v>-1.8E-3</c:v>
                </c:pt>
                <c:pt idx="1483">
                  <c:v>-1.8E-3</c:v>
                </c:pt>
                <c:pt idx="1484">
                  <c:v>-1.8E-3</c:v>
                </c:pt>
                <c:pt idx="1485">
                  <c:v>-1.8E-3</c:v>
                </c:pt>
                <c:pt idx="1486">
                  <c:v>-1.8E-3</c:v>
                </c:pt>
                <c:pt idx="1487">
                  <c:v>-1.8E-3</c:v>
                </c:pt>
                <c:pt idx="1488">
                  <c:v>-1.8E-3</c:v>
                </c:pt>
                <c:pt idx="1489">
                  <c:v>-1.8E-3</c:v>
                </c:pt>
                <c:pt idx="1490">
                  <c:v>-1.8E-3</c:v>
                </c:pt>
                <c:pt idx="1491">
                  <c:v>-1.8E-3</c:v>
                </c:pt>
                <c:pt idx="1492">
                  <c:v>-1.8E-3</c:v>
                </c:pt>
                <c:pt idx="1493">
                  <c:v>-1.8E-3</c:v>
                </c:pt>
                <c:pt idx="1494">
                  <c:v>-1.8E-3</c:v>
                </c:pt>
                <c:pt idx="1495">
                  <c:v>-1.8E-3</c:v>
                </c:pt>
                <c:pt idx="1496">
                  <c:v>-1.8E-3</c:v>
                </c:pt>
                <c:pt idx="1497">
                  <c:v>-1.8E-3</c:v>
                </c:pt>
                <c:pt idx="1498">
                  <c:v>-1.8E-3</c:v>
                </c:pt>
                <c:pt idx="1499">
                  <c:v>-1.8E-3</c:v>
                </c:pt>
                <c:pt idx="1500">
                  <c:v>-1.8E-3</c:v>
                </c:pt>
                <c:pt idx="1501">
                  <c:v>-1.8600000000000001E-3</c:v>
                </c:pt>
                <c:pt idx="1502">
                  <c:v>-1.8600000000000001E-3</c:v>
                </c:pt>
                <c:pt idx="1503">
                  <c:v>-1.8600000000000001E-3</c:v>
                </c:pt>
                <c:pt idx="1504">
                  <c:v>-1.8600000000000001E-3</c:v>
                </c:pt>
                <c:pt idx="1505">
                  <c:v>-1.8600000000000001E-3</c:v>
                </c:pt>
                <c:pt idx="1506">
                  <c:v>-1.8600000000000001E-3</c:v>
                </c:pt>
                <c:pt idx="1507">
                  <c:v>-1.8600000000000001E-3</c:v>
                </c:pt>
                <c:pt idx="1508">
                  <c:v>-1.8600000000000001E-3</c:v>
                </c:pt>
                <c:pt idx="1509">
                  <c:v>-1.8600000000000001E-3</c:v>
                </c:pt>
                <c:pt idx="1510">
                  <c:v>-1.8600000000000001E-3</c:v>
                </c:pt>
                <c:pt idx="1511">
                  <c:v>-1.8600000000000001E-3</c:v>
                </c:pt>
                <c:pt idx="1512">
                  <c:v>-1.91E-3</c:v>
                </c:pt>
                <c:pt idx="1513">
                  <c:v>-1.91E-3</c:v>
                </c:pt>
                <c:pt idx="1514">
                  <c:v>-1.91E-3</c:v>
                </c:pt>
                <c:pt idx="1515">
                  <c:v>-1.91E-3</c:v>
                </c:pt>
                <c:pt idx="1516">
                  <c:v>-1.91E-3</c:v>
                </c:pt>
                <c:pt idx="1517">
                  <c:v>-1.91E-3</c:v>
                </c:pt>
                <c:pt idx="1518">
                  <c:v>-1.91E-3</c:v>
                </c:pt>
                <c:pt idx="1519">
                  <c:v>-1.97E-3</c:v>
                </c:pt>
                <c:pt idx="1520">
                  <c:v>-1.97E-3</c:v>
                </c:pt>
                <c:pt idx="1521">
                  <c:v>-1.97E-3</c:v>
                </c:pt>
                <c:pt idx="1522">
                  <c:v>-1.97E-3</c:v>
                </c:pt>
                <c:pt idx="1523">
                  <c:v>-1.97E-3</c:v>
                </c:pt>
                <c:pt idx="1524">
                  <c:v>-1.97E-3</c:v>
                </c:pt>
                <c:pt idx="1525">
                  <c:v>-2.0200000000000001E-3</c:v>
                </c:pt>
                <c:pt idx="1526">
                  <c:v>-2.0200000000000001E-3</c:v>
                </c:pt>
                <c:pt idx="1527">
                  <c:v>-2.0200000000000001E-3</c:v>
                </c:pt>
                <c:pt idx="1528">
                  <c:v>-2.0200000000000001E-3</c:v>
                </c:pt>
                <c:pt idx="1529">
                  <c:v>-2.0200000000000001E-3</c:v>
                </c:pt>
                <c:pt idx="1530">
                  <c:v>-2.0200000000000001E-3</c:v>
                </c:pt>
                <c:pt idx="1531">
                  <c:v>-2.0799999999999998E-3</c:v>
                </c:pt>
                <c:pt idx="1532">
                  <c:v>-2.0799999999999998E-3</c:v>
                </c:pt>
                <c:pt idx="1533">
                  <c:v>-2.0799999999999998E-3</c:v>
                </c:pt>
                <c:pt idx="1534">
                  <c:v>-2.0799999999999998E-3</c:v>
                </c:pt>
                <c:pt idx="1535">
                  <c:v>-2.0799999999999998E-3</c:v>
                </c:pt>
                <c:pt idx="1536">
                  <c:v>-2.1299999999999999E-3</c:v>
                </c:pt>
                <c:pt idx="1537">
                  <c:v>-2.1299999999999999E-3</c:v>
                </c:pt>
                <c:pt idx="1538">
                  <c:v>-2.1299999999999999E-3</c:v>
                </c:pt>
                <c:pt idx="1539">
                  <c:v>-2.1299999999999999E-3</c:v>
                </c:pt>
                <c:pt idx="1540">
                  <c:v>-2.1299999999999999E-3</c:v>
                </c:pt>
                <c:pt idx="1541">
                  <c:v>-2.1299999999999999E-3</c:v>
                </c:pt>
                <c:pt idx="1542">
                  <c:v>-2.1800000000000001E-3</c:v>
                </c:pt>
                <c:pt idx="1543">
                  <c:v>-2.1800000000000001E-3</c:v>
                </c:pt>
                <c:pt idx="1544">
                  <c:v>-2.1800000000000001E-3</c:v>
                </c:pt>
                <c:pt idx="1545">
                  <c:v>-2.1800000000000001E-3</c:v>
                </c:pt>
                <c:pt idx="1546">
                  <c:v>-2.1800000000000001E-3</c:v>
                </c:pt>
                <c:pt idx="1547">
                  <c:v>-2.1800000000000001E-3</c:v>
                </c:pt>
                <c:pt idx="1548">
                  <c:v>-2.2399999999999998E-3</c:v>
                </c:pt>
                <c:pt idx="1549">
                  <c:v>-2.2399999999999998E-3</c:v>
                </c:pt>
                <c:pt idx="1550">
                  <c:v>-2.2399999999999998E-3</c:v>
                </c:pt>
                <c:pt idx="1551">
                  <c:v>-2.2399999999999998E-3</c:v>
                </c:pt>
                <c:pt idx="1552">
                  <c:v>-2.2399999999999998E-3</c:v>
                </c:pt>
                <c:pt idx="1553">
                  <c:v>-2.2399999999999998E-3</c:v>
                </c:pt>
                <c:pt idx="1554">
                  <c:v>-2.2899999999999999E-3</c:v>
                </c:pt>
                <c:pt idx="1555">
                  <c:v>-2.2899999999999999E-3</c:v>
                </c:pt>
                <c:pt idx="1556">
                  <c:v>-2.2899999999999999E-3</c:v>
                </c:pt>
                <c:pt idx="1557">
                  <c:v>-2.2899999999999999E-3</c:v>
                </c:pt>
                <c:pt idx="1558">
                  <c:v>-2.2899999999999999E-3</c:v>
                </c:pt>
                <c:pt idx="1559">
                  <c:v>-2.2899999999999999E-3</c:v>
                </c:pt>
                <c:pt idx="1560">
                  <c:v>-2.2899999999999999E-3</c:v>
                </c:pt>
                <c:pt idx="1561">
                  <c:v>-2.2899999999999999E-3</c:v>
                </c:pt>
                <c:pt idx="1562">
                  <c:v>-2.2899999999999999E-3</c:v>
                </c:pt>
                <c:pt idx="1563">
                  <c:v>-2.2899999999999999E-3</c:v>
                </c:pt>
                <c:pt idx="1564">
                  <c:v>-2.3500000000000001E-3</c:v>
                </c:pt>
                <c:pt idx="1565">
                  <c:v>-2.3500000000000001E-3</c:v>
                </c:pt>
                <c:pt idx="1566">
                  <c:v>-2.3500000000000001E-3</c:v>
                </c:pt>
                <c:pt idx="1567">
                  <c:v>-2.3500000000000001E-3</c:v>
                </c:pt>
                <c:pt idx="1568">
                  <c:v>-2.3500000000000001E-3</c:v>
                </c:pt>
                <c:pt idx="1569">
                  <c:v>-2.3500000000000001E-3</c:v>
                </c:pt>
                <c:pt idx="1570">
                  <c:v>-2.3500000000000001E-3</c:v>
                </c:pt>
                <c:pt idx="1571">
                  <c:v>-2.3500000000000001E-3</c:v>
                </c:pt>
                <c:pt idx="1572">
                  <c:v>-2.3500000000000001E-3</c:v>
                </c:pt>
                <c:pt idx="1573">
                  <c:v>-2.3500000000000001E-3</c:v>
                </c:pt>
                <c:pt idx="1574">
                  <c:v>-2.3500000000000001E-3</c:v>
                </c:pt>
                <c:pt idx="1575">
                  <c:v>-2.3500000000000001E-3</c:v>
                </c:pt>
                <c:pt idx="1576">
                  <c:v>-2.3500000000000001E-3</c:v>
                </c:pt>
                <c:pt idx="1577">
                  <c:v>-2.3500000000000001E-3</c:v>
                </c:pt>
                <c:pt idx="1578">
                  <c:v>-2.3500000000000001E-3</c:v>
                </c:pt>
                <c:pt idx="1579">
                  <c:v>-2.3500000000000001E-3</c:v>
                </c:pt>
                <c:pt idx="1580">
                  <c:v>-2.3500000000000001E-3</c:v>
                </c:pt>
                <c:pt idx="1581">
                  <c:v>-2.3500000000000001E-3</c:v>
                </c:pt>
                <c:pt idx="1582">
                  <c:v>-2.3500000000000001E-3</c:v>
                </c:pt>
                <c:pt idx="1583">
                  <c:v>-2.2899999999999999E-3</c:v>
                </c:pt>
                <c:pt idx="1584">
                  <c:v>-2.2899999999999999E-3</c:v>
                </c:pt>
                <c:pt idx="1585">
                  <c:v>-2.2899999999999999E-3</c:v>
                </c:pt>
                <c:pt idx="1586">
                  <c:v>-2.2899999999999999E-3</c:v>
                </c:pt>
                <c:pt idx="1587">
                  <c:v>-2.2899999999999999E-3</c:v>
                </c:pt>
                <c:pt idx="1588">
                  <c:v>-2.2899999999999999E-3</c:v>
                </c:pt>
                <c:pt idx="1589">
                  <c:v>-2.2899999999999999E-3</c:v>
                </c:pt>
                <c:pt idx="1590">
                  <c:v>-2.2899999999999999E-3</c:v>
                </c:pt>
                <c:pt idx="1591">
                  <c:v>-2.2899999999999999E-3</c:v>
                </c:pt>
                <c:pt idx="1592">
                  <c:v>-2.2399999999999998E-3</c:v>
                </c:pt>
                <c:pt idx="1593">
                  <c:v>-2.2399999999999998E-3</c:v>
                </c:pt>
                <c:pt idx="1594">
                  <c:v>-2.2399999999999998E-3</c:v>
                </c:pt>
                <c:pt idx="1595">
                  <c:v>-2.2399999999999998E-3</c:v>
                </c:pt>
                <c:pt idx="1596">
                  <c:v>-2.2399999999999998E-3</c:v>
                </c:pt>
                <c:pt idx="1597">
                  <c:v>-2.2399999999999998E-3</c:v>
                </c:pt>
                <c:pt idx="1598">
                  <c:v>-2.1800000000000001E-3</c:v>
                </c:pt>
                <c:pt idx="1599">
                  <c:v>-2.1800000000000001E-3</c:v>
                </c:pt>
                <c:pt idx="1600">
                  <c:v>-2.1800000000000001E-3</c:v>
                </c:pt>
                <c:pt idx="1601">
                  <c:v>-2.1800000000000001E-3</c:v>
                </c:pt>
                <c:pt idx="1602">
                  <c:v>-2.1800000000000001E-3</c:v>
                </c:pt>
                <c:pt idx="1603">
                  <c:v>-2.1299999999999999E-3</c:v>
                </c:pt>
                <c:pt idx="1604">
                  <c:v>-2.1299999999999999E-3</c:v>
                </c:pt>
                <c:pt idx="1605">
                  <c:v>-2.1299999999999999E-3</c:v>
                </c:pt>
                <c:pt idx="1606">
                  <c:v>-2.1299999999999999E-3</c:v>
                </c:pt>
                <c:pt idx="1607">
                  <c:v>-2.0799999999999998E-3</c:v>
                </c:pt>
                <c:pt idx="1608">
                  <c:v>-2.0799999999999998E-3</c:v>
                </c:pt>
                <c:pt idx="1609">
                  <c:v>-2.0799999999999998E-3</c:v>
                </c:pt>
                <c:pt idx="1610">
                  <c:v>-2.0799999999999998E-3</c:v>
                </c:pt>
                <c:pt idx="1611">
                  <c:v>-2.0799999999999998E-3</c:v>
                </c:pt>
                <c:pt idx="1612">
                  <c:v>-2.0200000000000001E-3</c:v>
                </c:pt>
                <c:pt idx="1613">
                  <c:v>-2.0200000000000001E-3</c:v>
                </c:pt>
                <c:pt idx="1614">
                  <c:v>-2.0200000000000001E-3</c:v>
                </c:pt>
                <c:pt idx="1615">
                  <c:v>-1.97E-3</c:v>
                </c:pt>
                <c:pt idx="1616">
                  <c:v>-1.97E-3</c:v>
                </c:pt>
                <c:pt idx="1617">
                  <c:v>-1.97E-3</c:v>
                </c:pt>
                <c:pt idx="1618">
                  <c:v>-1.97E-3</c:v>
                </c:pt>
                <c:pt idx="1619">
                  <c:v>-1.91E-3</c:v>
                </c:pt>
                <c:pt idx="1620">
                  <c:v>-1.91E-3</c:v>
                </c:pt>
                <c:pt idx="1621">
                  <c:v>-1.91E-3</c:v>
                </c:pt>
                <c:pt idx="1622">
                  <c:v>-1.91E-3</c:v>
                </c:pt>
                <c:pt idx="1623">
                  <c:v>-1.8600000000000001E-3</c:v>
                </c:pt>
                <c:pt idx="1624">
                  <c:v>-1.8600000000000001E-3</c:v>
                </c:pt>
                <c:pt idx="1625">
                  <c:v>-1.8600000000000001E-3</c:v>
                </c:pt>
                <c:pt idx="1626">
                  <c:v>-1.8600000000000001E-3</c:v>
                </c:pt>
                <c:pt idx="1627">
                  <c:v>-1.8E-3</c:v>
                </c:pt>
                <c:pt idx="1628">
                  <c:v>-1.8E-3</c:v>
                </c:pt>
                <c:pt idx="1629">
                  <c:v>-1.8E-3</c:v>
                </c:pt>
                <c:pt idx="1630">
                  <c:v>-1.8E-3</c:v>
                </c:pt>
                <c:pt idx="1631">
                  <c:v>-1.8E-3</c:v>
                </c:pt>
                <c:pt idx="1632">
                  <c:v>-1.75E-3</c:v>
                </c:pt>
                <c:pt idx="1633">
                  <c:v>-1.75E-3</c:v>
                </c:pt>
                <c:pt idx="1634">
                  <c:v>-1.75E-3</c:v>
                </c:pt>
                <c:pt idx="1635">
                  <c:v>-1.75E-3</c:v>
                </c:pt>
                <c:pt idx="1636">
                  <c:v>-1.6900000000000001E-3</c:v>
                </c:pt>
                <c:pt idx="1637">
                  <c:v>-1.6900000000000001E-3</c:v>
                </c:pt>
                <c:pt idx="1638">
                  <c:v>-1.6900000000000001E-3</c:v>
                </c:pt>
                <c:pt idx="1639">
                  <c:v>-1.6900000000000001E-3</c:v>
                </c:pt>
                <c:pt idx="1640">
                  <c:v>-1.6900000000000001E-3</c:v>
                </c:pt>
                <c:pt idx="1641">
                  <c:v>-1.6900000000000001E-3</c:v>
                </c:pt>
                <c:pt idx="1642">
                  <c:v>-1.64E-3</c:v>
                </c:pt>
                <c:pt idx="1643">
                  <c:v>-1.64E-3</c:v>
                </c:pt>
                <c:pt idx="1644">
                  <c:v>-1.64E-3</c:v>
                </c:pt>
                <c:pt idx="1645">
                  <c:v>-1.64E-3</c:v>
                </c:pt>
                <c:pt idx="1646">
                  <c:v>-1.64E-3</c:v>
                </c:pt>
                <c:pt idx="1647">
                  <c:v>-1.64E-3</c:v>
                </c:pt>
                <c:pt idx="1648">
                  <c:v>-1.64E-3</c:v>
                </c:pt>
                <c:pt idx="1649">
                  <c:v>-1.5900000000000001E-3</c:v>
                </c:pt>
                <c:pt idx="1650">
                  <c:v>-1.5900000000000001E-3</c:v>
                </c:pt>
                <c:pt idx="1651">
                  <c:v>-1.5900000000000001E-3</c:v>
                </c:pt>
                <c:pt idx="1652">
                  <c:v>-1.5900000000000001E-3</c:v>
                </c:pt>
                <c:pt idx="1653">
                  <c:v>-1.5900000000000001E-3</c:v>
                </c:pt>
                <c:pt idx="1654">
                  <c:v>-1.5900000000000001E-3</c:v>
                </c:pt>
                <c:pt idx="1655">
                  <c:v>-1.5900000000000001E-3</c:v>
                </c:pt>
                <c:pt idx="1656">
                  <c:v>-1.5900000000000001E-3</c:v>
                </c:pt>
                <c:pt idx="1657">
                  <c:v>-1.5900000000000001E-3</c:v>
                </c:pt>
                <c:pt idx="1658">
                  <c:v>-1.5900000000000001E-3</c:v>
                </c:pt>
                <c:pt idx="1659">
                  <c:v>-1.5900000000000001E-3</c:v>
                </c:pt>
                <c:pt idx="1660">
                  <c:v>-1.5900000000000001E-3</c:v>
                </c:pt>
                <c:pt idx="1661">
                  <c:v>-1.5900000000000001E-3</c:v>
                </c:pt>
                <c:pt idx="1662">
                  <c:v>-1.5900000000000001E-3</c:v>
                </c:pt>
                <c:pt idx="1663">
                  <c:v>-1.5900000000000001E-3</c:v>
                </c:pt>
                <c:pt idx="1664">
                  <c:v>-1.5900000000000001E-3</c:v>
                </c:pt>
                <c:pt idx="1665">
                  <c:v>-1.5900000000000001E-3</c:v>
                </c:pt>
                <c:pt idx="1666">
                  <c:v>-1.5900000000000001E-3</c:v>
                </c:pt>
                <c:pt idx="1667">
                  <c:v>-1.5900000000000001E-3</c:v>
                </c:pt>
                <c:pt idx="1668">
                  <c:v>-1.5900000000000001E-3</c:v>
                </c:pt>
                <c:pt idx="1669">
                  <c:v>-1.5900000000000001E-3</c:v>
                </c:pt>
                <c:pt idx="1670">
                  <c:v>-1.5900000000000001E-3</c:v>
                </c:pt>
                <c:pt idx="1671">
                  <c:v>-1.5900000000000001E-3</c:v>
                </c:pt>
                <c:pt idx="1672">
                  <c:v>-1.64E-3</c:v>
                </c:pt>
                <c:pt idx="1673">
                  <c:v>-1.64E-3</c:v>
                </c:pt>
                <c:pt idx="1674">
                  <c:v>-1.64E-3</c:v>
                </c:pt>
                <c:pt idx="1675">
                  <c:v>-1.64E-3</c:v>
                </c:pt>
                <c:pt idx="1676">
                  <c:v>-1.64E-3</c:v>
                </c:pt>
                <c:pt idx="1677">
                  <c:v>-1.64E-3</c:v>
                </c:pt>
                <c:pt idx="1678">
                  <c:v>-1.64E-3</c:v>
                </c:pt>
                <c:pt idx="1679">
                  <c:v>-1.6900000000000001E-3</c:v>
                </c:pt>
                <c:pt idx="1680">
                  <c:v>-1.6900000000000001E-3</c:v>
                </c:pt>
                <c:pt idx="1681">
                  <c:v>-1.6900000000000001E-3</c:v>
                </c:pt>
                <c:pt idx="1682">
                  <c:v>-1.6900000000000001E-3</c:v>
                </c:pt>
                <c:pt idx="1683">
                  <c:v>-1.6900000000000001E-3</c:v>
                </c:pt>
                <c:pt idx="1684">
                  <c:v>-1.75E-3</c:v>
                </c:pt>
                <c:pt idx="1685">
                  <c:v>-1.75E-3</c:v>
                </c:pt>
                <c:pt idx="1686">
                  <c:v>-1.75E-3</c:v>
                </c:pt>
                <c:pt idx="1687">
                  <c:v>-1.75E-3</c:v>
                </c:pt>
                <c:pt idx="1688">
                  <c:v>-1.75E-3</c:v>
                </c:pt>
                <c:pt idx="1689">
                  <c:v>-1.8E-3</c:v>
                </c:pt>
                <c:pt idx="1690">
                  <c:v>-1.8E-3</c:v>
                </c:pt>
                <c:pt idx="1691">
                  <c:v>-1.8E-3</c:v>
                </c:pt>
                <c:pt idx="1692">
                  <c:v>-1.8E-3</c:v>
                </c:pt>
                <c:pt idx="1693">
                  <c:v>-1.8600000000000001E-3</c:v>
                </c:pt>
                <c:pt idx="1694">
                  <c:v>-1.8600000000000001E-3</c:v>
                </c:pt>
                <c:pt idx="1695">
                  <c:v>-1.8600000000000001E-3</c:v>
                </c:pt>
                <c:pt idx="1696">
                  <c:v>-1.91E-3</c:v>
                </c:pt>
                <c:pt idx="1697">
                  <c:v>-1.91E-3</c:v>
                </c:pt>
                <c:pt idx="1698">
                  <c:v>-1.91E-3</c:v>
                </c:pt>
                <c:pt idx="1699">
                  <c:v>-1.91E-3</c:v>
                </c:pt>
                <c:pt idx="1700">
                  <c:v>-1.97E-3</c:v>
                </c:pt>
                <c:pt idx="1701">
                  <c:v>-1.97E-3</c:v>
                </c:pt>
                <c:pt idx="1702">
                  <c:v>-1.97E-3</c:v>
                </c:pt>
                <c:pt idx="1703">
                  <c:v>-2.0200000000000001E-3</c:v>
                </c:pt>
                <c:pt idx="1704">
                  <c:v>-2.0200000000000001E-3</c:v>
                </c:pt>
                <c:pt idx="1705">
                  <c:v>-2.0200000000000001E-3</c:v>
                </c:pt>
                <c:pt idx="1706">
                  <c:v>-2.0200000000000001E-3</c:v>
                </c:pt>
                <c:pt idx="1707">
                  <c:v>-2.0799999999999998E-3</c:v>
                </c:pt>
                <c:pt idx="1708">
                  <c:v>-2.0799999999999998E-3</c:v>
                </c:pt>
                <c:pt idx="1709">
                  <c:v>-2.0799999999999998E-3</c:v>
                </c:pt>
                <c:pt idx="1710">
                  <c:v>-2.1299999999999999E-3</c:v>
                </c:pt>
                <c:pt idx="1711">
                  <c:v>-2.1299999999999999E-3</c:v>
                </c:pt>
                <c:pt idx="1712">
                  <c:v>-2.1299999999999999E-3</c:v>
                </c:pt>
                <c:pt idx="1713">
                  <c:v>-2.1299999999999999E-3</c:v>
                </c:pt>
                <c:pt idx="1714">
                  <c:v>-2.1800000000000001E-3</c:v>
                </c:pt>
                <c:pt idx="1715">
                  <c:v>-2.1800000000000001E-3</c:v>
                </c:pt>
                <c:pt idx="1716">
                  <c:v>-2.1800000000000001E-3</c:v>
                </c:pt>
                <c:pt idx="1717">
                  <c:v>-2.1800000000000001E-3</c:v>
                </c:pt>
                <c:pt idx="1718">
                  <c:v>-2.2399999999999998E-3</c:v>
                </c:pt>
                <c:pt idx="1719">
                  <c:v>-2.2399999999999998E-3</c:v>
                </c:pt>
                <c:pt idx="1720">
                  <c:v>-2.2399999999999998E-3</c:v>
                </c:pt>
                <c:pt idx="1721">
                  <c:v>-2.2399999999999998E-3</c:v>
                </c:pt>
                <c:pt idx="1722">
                  <c:v>-2.2899999999999999E-3</c:v>
                </c:pt>
                <c:pt idx="1723">
                  <c:v>-2.2899999999999999E-3</c:v>
                </c:pt>
                <c:pt idx="1724">
                  <c:v>-2.2899999999999999E-3</c:v>
                </c:pt>
                <c:pt idx="1725">
                  <c:v>-2.2899999999999999E-3</c:v>
                </c:pt>
                <c:pt idx="1726">
                  <c:v>-2.3500000000000001E-3</c:v>
                </c:pt>
                <c:pt idx="1727">
                  <c:v>-2.3500000000000001E-3</c:v>
                </c:pt>
                <c:pt idx="1728">
                  <c:v>-2.3500000000000001E-3</c:v>
                </c:pt>
                <c:pt idx="1729">
                  <c:v>-2.3500000000000001E-3</c:v>
                </c:pt>
                <c:pt idx="1730">
                  <c:v>-2.3500000000000001E-3</c:v>
                </c:pt>
                <c:pt idx="1731">
                  <c:v>-2.3500000000000001E-3</c:v>
                </c:pt>
                <c:pt idx="1732">
                  <c:v>-2.3999999999999998E-3</c:v>
                </c:pt>
                <c:pt idx="1733">
                  <c:v>-2.3999999999999998E-3</c:v>
                </c:pt>
                <c:pt idx="1734">
                  <c:v>-2.3999999999999998E-3</c:v>
                </c:pt>
                <c:pt idx="1735">
                  <c:v>-2.3999999999999998E-3</c:v>
                </c:pt>
                <c:pt idx="1736">
                  <c:v>-2.3999999999999998E-3</c:v>
                </c:pt>
                <c:pt idx="1737">
                  <c:v>-2.3999999999999998E-3</c:v>
                </c:pt>
                <c:pt idx="1738">
                  <c:v>-2.3999999999999998E-3</c:v>
                </c:pt>
                <c:pt idx="1739">
                  <c:v>-2.3999999999999998E-3</c:v>
                </c:pt>
                <c:pt idx="1740">
                  <c:v>-2.3999999999999998E-3</c:v>
                </c:pt>
                <c:pt idx="1741">
                  <c:v>-2.3999999999999998E-3</c:v>
                </c:pt>
                <c:pt idx="1742">
                  <c:v>-2.3999999999999998E-3</c:v>
                </c:pt>
                <c:pt idx="1743">
                  <c:v>-2.3999999999999998E-3</c:v>
                </c:pt>
                <c:pt idx="1744">
                  <c:v>-2.3999999999999998E-3</c:v>
                </c:pt>
                <c:pt idx="1745">
                  <c:v>-2.3999999999999998E-3</c:v>
                </c:pt>
                <c:pt idx="1746">
                  <c:v>-2.3999999999999998E-3</c:v>
                </c:pt>
                <c:pt idx="1747">
                  <c:v>-2.3999999999999998E-3</c:v>
                </c:pt>
                <c:pt idx="1748">
                  <c:v>-2.3999999999999998E-3</c:v>
                </c:pt>
                <c:pt idx="1749">
                  <c:v>-2.3999999999999998E-3</c:v>
                </c:pt>
                <c:pt idx="1750">
                  <c:v>-2.3999999999999998E-3</c:v>
                </c:pt>
                <c:pt idx="1751">
                  <c:v>-2.3999999999999998E-3</c:v>
                </c:pt>
                <c:pt idx="1752">
                  <c:v>-2.3999999999999998E-3</c:v>
                </c:pt>
                <c:pt idx="1753">
                  <c:v>-2.3999999999999998E-3</c:v>
                </c:pt>
                <c:pt idx="1754">
                  <c:v>-2.3999999999999998E-3</c:v>
                </c:pt>
                <c:pt idx="1755">
                  <c:v>-2.3999999999999998E-3</c:v>
                </c:pt>
                <c:pt idx="1756">
                  <c:v>-2.3999999999999998E-3</c:v>
                </c:pt>
                <c:pt idx="1757">
                  <c:v>-2.3999999999999998E-3</c:v>
                </c:pt>
                <c:pt idx="1758">
                  <c:v>-2.3500000000000001E-3</c:v>
                </c:pt>
                <c:pt idx="1759">
                  <c:v>-2.3500000000000001E-3</c:v>
                </c:pt>
                <c:pt idx="1760">
                  <c:v>-2.3500000000000001E-3</c:v>
                </c:pt>
                <c:pt idx="1761">
                  <c:v>-2.3500000000000001E-3</c:v>
                </c:pt>
                <c:pt idx="1762">
                  <c:v>-2.3500000000000001E-3</c:v>
                </c:pt>
                <c:pt idx="1763">
                  <c:v>-2.2899999999999999E-3</c:v>
                </c:pt>
                <c:pt idx="1764">
                  <c:v>-2.2899999999999999E-3</c:v>
                </c:pt>
                <c:pt idx="1765">
                  <c:v>-2.2899999999999999E-3</c:v>
                </c:pt>
                <c:pt idx="1766">
                  <c:v>-2.2899999999999999E-3</c:v>
                </c:pt>
                <c:pt idx="1767">
                  <c:v>-2.2899999999999999E-3</c:v>
                </c:pt>
                <c:pt idx="1768">
                  <c:v>-2.2399999999999998E-3</c:v>
                </c:pt>
                <c:pt idx="1769">
                  <c:v>-2.2399999999999998E-3</c:v>
                </c:pt>
                <c:pt idx="1770">
                  <c:v>-2.2399999999999998E-3</c:v>
                </c:pt>
                <c:pt idx="1771">
                  <c:v>-2.2399999999999998E-3</c:v>
                </c:pt>
                <c:pt idx="1772">
                  <c:v>-2.1800000000000001E-3</c:v>
                </c:pt>
                <c:pt idx="1773">
                  <c:v>-2.1800000000000001E-3</c:v>
                </c:pt>
                <c:pt idx="1774">
                  <c:v>-2.1800000000000001E-3</c:v>
                </c:pt>
                <c:pt idx="1775">
                  <c:v>-2.1299999999999999E-3</c:v>
                </c:pt>
                <c:pt idx="1776">
                  <c:v>-2.1299999999999999E-3</c:v>
                </c:pt>
                <c:pt idx="1777">
                  <c:v>-2.1299999999999999E-3</c:v>
                </c:pt>
                <c:pt idx="1778">
                  <c:v>-2.1299999999999999E-3</c:v>
                </c:pt>
                <c:pt idx="1779">
                  <c:v>-2.0799999999999998E-3</c:v>
                </c:pt>
                <c:pt idx="1780">
                  <c:v>-2.0799999999999998E-3</c:v>
                </c:pt>
                <c:pt idx="1781">
                  <c:v>-2.0799999999999998E-3</c:v>
                </c:pt>
                <c:pt idx="1782">
                  <c:v>-2.0200000000000001E-3</c:v>
                </c:pt>
                <c:pt idx="1783">
                  <c:v>-2.0200000000000001E-3</c:v>
                </c:pt>
                <c:pt idx="1784">
                  <c:v>-2.0200000000000001E-3</c:v>
                </c:pt>
                <c:pt idx="1785">
                  <c:v>-1.97E-3</c:v>
                </c:pt>
                <c:pt idx="1786">
                  <c:v>-1.97E-3</c:v>
                </c:pt>
                <c:pt idx="1787">
                  <c:v>-1.97E-3</c:v>
                </c:pt>
                <c:pt idx="1788">
                  <c:v>-1.91E-3</c:v>
                </c:pt>
                <c:pt idx="1789">
                  <c:v>-1.91E-3</c:v>
                </c:pt>
                <c:pt idx="1790">
                  <c:v>-1.91E-3</c:v>
                </c:pt>
                <c:pt idx="1791">
                  <c:v>-1.91E-3</c:v>
                </c:pt>
                <c:pt idx="1792">
                  <c:v>-1.8600000000000001E-3</c:v>
                </c:pt>
                <c:pt idx="1793">
                  <c:v>-1.8600000000000001E-3</c:v>
                </c:pt>
                <c:pt idx="1794">
                  <c:v>-1.8600000000000001E-3</c:v>
                </c:pt>
                <c:pt idx="1795">
                  <c:v>-1.8E-3</c:v>
                </c:pt>
                <c:pt idx="1796">
                  <c:v>-1.8E-3</c:v>
                </c:pt>
                <c:pt idx="1797">
                  <c:v>-1.8E-3</c:v>
                </c:pt>
                <c:pt idx="1798">
                  <c:v>-1.75E-3</c:v>
                </c:pt>
                <c:pt idx="1799">
                  <c:v>-1.75E-3</c:v>
                </c:pt>
                <c:pt idx="1800">
                  <c:v>-1.75E-3</c:v>
                </c:pt>
                <c:pt idx="1801">
                  <c:v>-1.75E-3</c:v>
                </c:pt>
                <c:pt idx="1802">
                  <c:v>-1.6900000000000001E-3</c:v>
                </c:pt>
                <c:pt idx="1803">
                  <c:v>-1.6900000000000001E-3</c:v>
                </c:pt>
                <c:pt idx="1804">
                  <c:v>-1.6900000000000001E-3</c:v>
                </c:pt>
                <c:pt idx="1805">
                  <c:v>-1.6900000000000001E-3</c:v>
                </c:pt>
                <c:pt idx="1806">
                  <c:v>-1.64E-3</c:v>
                </c:pt>
                <c:pt idx="1807">
                  <c:v>-1.64E-3</c:v>
                </c:pt>
                <c:pt idx="1808">
                  <c:v>-1.64E-3</c:v>
                </c:pt>
                <c:pt idx="1809">
                  <c:v>-1.64E-3</c:v>
                </c:pt>
                <c:pt idx="1810">
                  <c:v>-1.64E-3</c:v>
                </c:pt>
                <c:pt idx="1811">
                  <c:v>-1.64E-3</c:v>
                </c:pt>
                <c:pt idx="1812">
                  <c:v>-1.5900000000000001E-3</c:v>
                </c:pt>
                <c:pt idx="1813">
                  <c:v>-1.5900000000000001E-3</c:v>
                </c:pt>
                <c:pt idx="1814">
                  <c:v>-1.5900000000000001E-3</c:v>
                </c:pt>
                <c:pt idx="1815">
                  <c:v>-1.5900000000000001E-3</c:v>
                </c:pt>
                <c:pt idx="1816">
                  <c:v>-1.5900000000000001E-3</c:v>
                </c:pt>
                <c:pt idx="1817">
                  <c:v>-1.5900000000000001E-3</c:v>
                </c:pt>
                <c:pt idx="1818">
                  <c:v>-1.5900000000000001E-3</c:v>
                </c:pt>
                <c:pt idx="1819">
                  <c:v>-1.5900000000000001E-3</c:v>
                </c:pt>
                <c:pt idx="1820">
                  <c:v>-1.5900000000000001E-3</c:v>
                </c:pt>
                <c:pt idx="1821">
                  <c:v>-1.5900000000000001E-3</c:v>
                </c:pt>
                <c:pt idx="1822">
                  <c:v>-1.5299999999999999E-3</c:v>
                </c:pt>
                <c:pt idx="1823">
                  <c:v>-1.5299999999999999E-3</c:v>
                </c:pt>
                <c:pt idx="1824">
                  <c:v>-1.5299999999999999E-3</c:v>
                </c:pt>
                <c:pt idx="1825">
                  <c:v>-1.5299999999999999E-3</c:v>
                </c:pt>
                <c:pt idx="1826">
                  <c:v>-1.5900000000000001E-3</c:v>
                </c:pt>
                <c:pt idx="1827">
                  <c:v>-1.5900000000000001E-3</c:v>
                </c:pt>
                <c:pt idx="1828">
                  <c:v>-1.5900000000000001E-3</c:v>
                </c:pt>
                <c:pt idx="1829">
                  <c:v>-1.5900000000000001E-3</c:v>
                </c:pt>
                <c:pt idx="1830">
                  <c:v>-1.5900000000000001E-3</c:v>
                </c:pt>
                <c:pt idx="1831">
                  <c:v>-1.5900000000000001E-3</c:v>
                </c:pt>
                <c:pt idx="1832">
                  <c:v>-1.5900000000000001E-3</c:v>
                </c:pt>
                <c:pt idx="1833">
                  <c:v>-1.5900000000000001E-3</c:v>
                </c:pt>
                <c:pt idx="1834">
                  <c:v>-1.5900000000000001E-3</c:v>
                </c:pt>
                <c:pt idx="1835">
                  <c:v>-1.5900000000000001E-3</c:v>
                </c:pt>
                <c:pt idx="1836">
                  <c:v>-1.64E-3</c:v>
                </c:pt>
                <c:pt idx="1837">
                  <c:v>-1.64E-3</c:v>
                </c:pt>
                <c:pt idx="1838">
                  <c:v>-1.64E-3</c:v>
                </c:pt>
                <c:pt idx="1839">
                  <c:v>-1.64E-3</c:v>
                </c:pt>
                <c:pt idx="1840">
                  <c:v>-1.64E-3</c:v>
                </c:pt>
                <c:pt idx="1841">
                  <c:v>-1.6900000000000001E-3</c:v>
                </c:pt>
                <c:pt idx="1842">
                  <c:v>-1.6900000000000001E-3</c:v>
                </c:pt>
                <c:pt idx="1843">
                  <c:v>-1.6900000000000001E-3</c:v>
                </c:pt>
                <c:pt idx="1844">
                  <c:v>-1.6900000000000001E-3</c:v>
                </c:pt>
                <c:pt idx="1845">
                  <c:v>-1.75E-3</c:v>
                </c:pt>
                <c:pt idx="1846">
                  <c:v>-1.75E-3</c:v>
                </c:pt>
                <c:pt idx="1847">
                  <c:v>-1.75E-3</c:v>
                </c:pt>
                <c:pt idx="1848">
                  <c:v>-1.8E-3</c:v>
                </c:pt>
                <c:pt idx="1849">
                  <c:v>-1.8E-3</c:v>
                </c:pt>
                <c:pt idx="1850">
                  <c:v>-1.8E-3</c:v>
                </c:pt>
                <c:pt idx="1851">
                  <c:v>-1.8600000000000001E-3</c:v>
                </c:pt>
                <c:pt idx="1852">
                  <c:v>-1.8600000000000001E-3</c:v>
                </c:pt>
                <c:pt idx="1853">
                  <c:v>-1.8600000000000001E-3</c:v>
                </c:pt>
                <c:pt idx="1854">
                  <c:v>-1.91E-3</c:v>
                </c:pt>
                <c:pt idx="1855">
                  <c:v>-1.91E-3</c:v>
                </c:pt>
                <c:pt idx="1856">
                  <c:v>-1.97E-3</c:v>
                </c:pt>
                <c:pt idx="1857">
                  <c:v>-1.97E-3</c:v>
                </c:pt>
                <c:pt idx="1858">
                  <c:v>-1.97E-3</c:v>
                </c:pt>
                <c:pt idx="1859">
                  <c:v>-2.0200000000000001E-3</c:v>
                </c:pt>
                <c:pt idx="1860">
                  <c:v>-2.0200000000000001E-3</c:v>
                </c:pt>
                <c:pt idx="1861">
                  <c:v>-2.0799999999999998E-3</c:v>
                </c:pt>
                <c:pt idx="1862">
                  <c:v>-2.0799999999999998E-3</c:v>
                </c:pt>
                <c:pt idx="1863">
                  <c:v>-2.0799999999999998E-3</c:v>
                </c:pt>
                <c:pt idx="1864">
                  <c:v>-2.1299999999999999E-3</c:v>
                </c:pt>
                <c:pt idx="1865">
                  <c:v>-2.1299999999999999E-3</c:v>
                </c:pt>
                <c:pt idx="1866">
                  <c:v>-2.1800000000000001E-3</c:v>
                </c:pt>
                <c:pt idx="1867">
                  <c:v>-2.1800000000000001E-3</c:v>
                </c:pt>
                <c:pt idx="1868">
                  <c:v>-2.2399999999999998E-3</c:v>
                </c:pt>
                <c:pt idx="1869">
                  <c:v>-2.2399999999999998E-3</c:v>
                </c:pt>
                <c:pt idx="1870">
                  <c:v>-2.2899999999999999E-3</c:v>
                </c:pt>
                <c:pt idx="1871">
                  <c:v>-2.2899999999999999E-3</c:v>
                </c:pt>
                <c:pt idx="1872">
                  <c:v>-2.2899999999999999E-3</c:v>
                </c:pt>
                <c:pt idx="1873">
                  <c:v>-2.3500000000000001E-3</c:v>
                </c:pt>
                <c:pt idx="1874">
                  <c:v>-2.3500000000000001E-3</c:v>
                </c:pt>
                <c:pt idx="1875">
                  <c:v>-2.3999999999999998E-3</c:v>
                </c:pt>
                <c:pt idx="1876">
                  <c:v>-2.3999999999999998E-3</c:v>
                </c:pt>
                <c:pt idx="1877">
                  <c:v>-2.4599999999999999E-3</c:v>
                </c:pt>
                <c:pt idx="1878">
                  <c:v>-2.4599999999999999E-3</c:v>
                </c:pt>
                <c:pt idx="1879">
                  <c:v>-2.4599999999999999E-3</c:v>
                </c:pt>
                <c:pt idx="1880">
                  <c:v>-2.5100000000000001E-3</c:v>
                </c:pt>
                <c:pt idx="1881">
                  <c:v>-2.5100000000000001E-3</c:v>
                </c:pt>
                <c:pt idx="1882">
                  <c:v>-2.5699999999999998E-3</c:v>
                </c:pt>
                <c:pt idx="1883">
                  <c:v>-2.5699999999999998E-3</c:v>
                </c:pt>
                <c:pt idx="1884">
                  <c:v>-2.5699999999999998E-3</c:v>
                </c:pt>
                <c:pt idx="1885">
                  <c:v>-2.6199999999999999E-3</c:v>
                </c:pt>
                <c:pt idx="1886">
                  <c:v>-2.6199999999999999E-3</c:v>
                </c:pt>
                <c:pt idx="1887">
                  <c:v>-2.6199999999999999E-3</c:v>
                </c:pt>
                <c:pt idx="1888">
                  <c:v>-2.6700000000000001E-3</c:v>
                </c:pt>
                <c:pt idx="1889">
                  <c:v>-2.6700000000000001E-3</c:v>
                </c:pt>
                <c:pt idx="1890">
                  <c:v>-2.6700000000000001E-3</c:v>
                </c:pt>
                <c:pt idx="1891">
                  <c:v>-2.7299999999999998E-3</c:v>
                </c:pt>
                <c:pt idx="1892">
                  <c:v>-2.7299999999999998E-3</c:v>
                </c:pt>
                <c:pt idx="1893">
                  <c:v>-2.7299999999999998E-3</c:v>
                </c:pt>
                <c:pt idx="1894">
                  <c:v>-2.7299999999999998E-3</c:v>
                </c:pt>
                <c:pt idx="1895">
                  <c:v>-2.7799999999999999E-3</c:v>
                </c:pt>
                <c:pt idx="1896">
                  <c:v>-2.7799999999999999E-3</c:v>
                </c:pt>
                <c:pt idx="1897">
                  <c:v>-2.7799999999999999E-3</c:v>
                </c:pt>
                <c:pt idx="1898">
                  <c:v>-2.7799999999999999E-3</c:v>
                </c:pt>
                <c:pt idx="1899">
                  <c:v>-2.8400000000000001E-3</c:v>
                </c:pt>
                <c:pt idx="1900">
                  <c:v>-2.8400000000000001E-3</c:v>
                </c:pt>
                <c:pt idx="1901">
                  <c:v>-2.8400000000000001E-3</c:v>
                </c:pt>
                <c:pt idx="1902">
                  <c:v>-2.8400000000000001E-3</c:v>
                </c:pt>
                <c:pt idx="1903">
                  <c:v>-2.8400000000000001E-3</c:v>
                </c:pt>
                <c:pt idx="1904">
                  <c:v>-2.8400000000000001E-3</c:v>
                </c:pt>
                <c:pt idx="1905">
                  <c:v>-2.8400000000000001E-3</c:v>
                </c:pt>
                <c:pt idx="1906">
                  <c:v>-2.8400000000000001E-3</c:v>
                </c:pt>
                <c:pt idx="1907">
                  <c:v>-2.8400000000000001E-3</c:v>
                </c:pt>
                <c:pt idx="1908">
                  <c:v>-2.8900000000000002E-3</c:v>
                </c:pt>
                <c:pt idx="1909">
                  <c:v>-2.8900000000000002E-3</c:v>
                </c:pt>
                <c:pt idx="1910">
                  <c:v>-2.8900000000000002E-3</c:v>
                </c:pt>
                <c:pt idx="1911">
                  <c:v>-2.8900000000000002E-3</c:v>
                </c:pt>
                <c:pt idx="1912">
                  <c:v>-2.8400000000000001E-3</c:v>
                </c:pt>
                <c:pt idx="1913">
                  <c:v>-2.8400000000000001E-3</c:v>
                </c:pt>
                <c:pt idx="1914">
                  <c:v>-2.8400000000000001E-3</c:v>
                </c:pt>
                <c:pt idx="1915">
                  <c:v>-2.8400000000000001E-3</c:v>
                </c:pt>
                <c:pt idx="1916">
                  <c:v>-2.8400000000000001E-3</c:v>
                </c:pt>
                <c:pt idx="1917">
                  <c:v>-2.8400000000000001E-3</c:v>
                </c:pt>
                <c:pt idx="1918">
                  <c:v>-2.8400000000000001E-3</c:v>
                </c:pt>
                <c:pt idx="1919">
                  <c:v>-2.8400000000000001E-3</c:v>
                </c:pt>
                <c:pt idx="1920">
                  <c:v>-2.8400000000000001E-3</c:v>
                </c:pt>
                <c:pt idx="1921">
                  <c:v>-2.7799999999999999E-3</c:v>
                </c:pt>
                <c:pt idx="1922">
                  <c:v>-2.7799999999999999E-3</c:v>
                </c:pt>
                <c:pt idx="1923">
                  <c:v>-2.7799999999999999E-3</c:v>
                </c:pt>
                <c:pt idx="1924">
                  <c:v>-2.7799999999999999E-3</c:v>
                </c:pt>
                <c:pt idx="1925">
                  <c:v>-2.7799999999999999E-3</c:v>
                </c:pt>
                <c:pt idx="1926">
                  <c:v>-2.7299999999999998E-3</c:v>
                </c:pt>
                <c:pt idx="1927">
                  <c:v>-2.7299999999999998E-3</c:v>
                </c:pt>
                <c:pt idx="1928">
                  <c:v>-2.7299999999999998E-3</c:v>
                </c:pt>
                <c:pt idx="1929">
                  <c:v>-2.6700000000000001E-3</c:v>
                </c:pt>
                <c:pt idx="1930">
                  <c:v>-2.6700000000000001E-3</c:v>
                </c:pt>
                <c:pt idx="1931">
                  <c:v>-2.6700000000000001E-3</c:v>
                </c:pt>
                <c:pt idx="1932">
                  <c:v>-2.6199999999999999E-3</c:v>
                </c:pt>
                <c:pt idx="1933">
                  <c:v>-2.6199999999999999E-3</c:v>
                </c:pt>
                <c:pt idx="1934">
                  <c:v>-2.6199999999999999E-3</c:v>
                </c:pt>
                <c:pt idx="1935">
                  <c:v>-2.5699999999999998E-3</c:v>
                </c:pt>
                <c:pt idx="1936">
                  <c:v>-2.5699999999999998E-3</c:v>
                </c:pt>
                <c:pt idx="1937">
                  <c:v>-2.5100000000000001E-3</c:v>
                </c:pt>
                <c:pt idx="1938">
                  <c:v>-2.5100000000000001E-3</c:v>
                </c:pt>
                <c:pt idx="1939">
                  <c:v>-2.5100000000000001E-3</c:v>
                </c:pt>
                <c:pt idx="1940">
                  <c:v>-2.4599999999999999E-3</c:v>
                </c:pt>
                <c:pt idx="1941">
                  <c:v>-2.4599999999999999E-3</c:v>
                </c:pt>
                <c:pt idx="1942">
                  <c:v>-2.3999999999999998E-3</c:v>
                </c:pt>
                <c:pt idx="1943">
                  <c:v>-2.3999999999999998E-3</c:v>
                </c:pt>
                <c:pt idx="1944">
                  <c:v>-2.3500000000000001E-3</c:v>
                </c:pt>
                <c:pt idx="1945">
                  <c:v>-2.3500000000000001E-3</c:v>
                </c:pt>
                <c:pt idx="1946">
                  <c:v>-2.2899999999999999E-3</c:v>
                </c:pt>
                <c:pt idx="1947">
                  <c:v>-2.2899999999999999E-3</c:v>
                </c:pt>
                <c:pt idx="1948">
                  <c:v>-2.2399999999999998E-3</c:v>
                </c:pt>
                <c:pt idx="1949">
                  <c:v>-2.2399999999999998E-3</c:v>
                </c:pt>
                <c:pt idx="1950">
                  <c:v>-2.1800000000000001E-3</c:v>
                </c:pt>
                <c:pt idx="1951">
                  <c:v>-2.1800000000000001E-3</c:v>
                </c:pt>
                <c:pt idx="1952">
                  <c:v>-2.1299999999999999E-3</c:v>
                </c:pt>
                <c:pt idx="1953">
                  <c:v>-2.1299999999999999E-3</c:v>
                </c:pt>
                <c:pt idx="1954">
                  <c:v>-2.0799999999999998E-3</c:v>
                </c:pt>
                <c:pt idx="1955">
                  <c:v>-2.0799999999999998E-3</c:v>
                </c:pt>
                <c:pt idx="1956">
                  <c:v>-2.0200000000000001E-3</c:v>
                </c:pt>
                <c:pt idx="1957">
                  <c:v>-2.0200000000000001E-3</c:v>
                </c:pt>
                <c:pt idx="1958">
                  <c:v>-1.97E-3</c:v>
                </c:pt>
                <c:pt idx="1959">
                  <c:v>-1.97E-3</c:v>
                </c:pt>
                <c:pt idx="1960">
                  <c:v>-1.91E-3</c:v>
                </c:pt>
                <c:pt idx="1961">
                  <c:v>-1.91E-3</c:v>
                </c:pt>
                <c:pt idx="1962">
                  <c:v>-1.8600000000000001E-3</c:v>
                </c:pt>
                <c:pt idx="1963">
                  <c:v>-1.8600000000000001E-3</c:v>
                </c:pt>
                <c:pt idx="1964">
                  <c:v>-1.8E-3</c:v>
                </c:pt>
                <c:pt idx="1965">
                  <c:v>-1.8E-3</c:v>
                </c:pt>
                <c:pt idx="1966">
                  <c:v>-1.8E-3</c:v>
                </c:pt>
                <c:pt idx="1967">
                  <c:v>-1.75E-3</c:v>
                </c:pt>
                <c:pt idx="1968">
                  <c:v>-1.75E-3</c:v>
                </c:pt>
                <c:pt idx="1969">
                  <c:v>-1.6900000000000001E-3</c:v>
                </c:pt>
                <c:pt idx="1970">
                  <c:v>-1.6900000000000001E-3</c:v>
                </c:pt>
                <c:pt idx="1971">
                  <c:v>-1.64E-3</c:v>
                </c:pt>
                <c:pt idx="1972">
                  <c:v>-1.64E-3</c:v>
                </c:pt>
                <c:pt idx="1973">
                  <c:v>-1.64E-3</c:v>
                </c:pt>
                <c:pt idx="1974">
                  <c:v>-1.5900000000000001E-3</c:v>
                </c:pt>
                <c:pt idx="1975">
                  <c:v>-1.5900000000000001E-3</c:v>
                </c:pt>
                <c:pt idx="1976">
                  <c:v>-1.5900000000000001E-3</c:v>
                </c:pt>
                <c:pt idx="1977">
                  <c:v>-1.5299999999999999E-3</c:v>
                </c:pt>
                <c:pt idx="1978">
                  <c:v>-1.5299999999999999E-3</c:v>
                </c:pt>
                <c:pt idx="1979">
                  <c:v>-1.5299999999999999E-3</c:v>
                </c:pt>
                <c:pt idx="1980">
                  <c:v>-1.48E-3</c:v>
                </c:pt>
                <c:pt idx="1981">
                  <c:v>-1.48E-3</c:v>
                </c:pt>
                <c:pt idx="1982">
                  <c:v>-1.48E-3</c:v>
                </c:pt>
                <c:pt idx="1983">
                  <c:v>-1.48E-3</c:v>
                </c:pt>
                <c:pt idx="1984">
                  <c:v>-1.48E-3</c:v>
                </c:pt>
                <c:pt idx="1985">
                  <c:v>-1.42E-3</c:v>
                </c:pt>
                <c:pt idx="1986">
                  <c:v>-1.42E-3</c:v>
                </c:pt>
                <c:pt idx="1987">
                  <c:v>-1.42E-3</c:v>
                </c:pt>
                <c:pt idx="1988">
                  <c:v>-1.42E-3</c:v>
                </c:pt>
                <c:pt idx="1989">
                  <c:v>-1.42E-3</c:v>
                </c:pt>
                <c:pt idx="1990">
                  <c:v>-1.42E-3</c:v>
                </c:pt>
                <c:pt idx="1991">
                  <c:v>-1.42E-3</c:v>
                </c:pt>
                <c:pt idx="1992">
                  <c:v>-1.42E-3</c:v>
                </c:pt>
                <c:pt idx="1993">
                  <c:v>-1.3699999999999999E-3</c:v>
                </c:pt>
                <c:pt idx="1994">
                  <c:v>-1.3699999999999999E-3</c:v>
                </c:pt>
                <c:pt idx="1995">
                  <c:v>-1.3699999999999999E-3</c:v>
                </c:pt>
                <c:pt idx="1996">
                  <c:v>-1.3699999999999999E-3</c:v>
                </c:pt>
                <c:pt idx="1997">
                  <c:v>-1.42E-3</c:v>
                </c:pt>
                <c:pt idx="1998">
                  <c:v>-1.42E-3</c:v>
                </c:pt>
                <c:pt idx="1999">
                  <c:v>-1.42E-3</c:v>
                </c:pt>
                <c:pt idx="2000">
                  <c:v>-1.42E-3</c:v>
                </c:pt>
                <c:pt idx="2001">
                  <c:v>-1.42E-3</c:v>
                </c:pt>
                <c:pt idx="2002">
                  <c:v>-1.42E-3</c:v>
                </c:pt>
                <c:pt idx="2003">
                  <c:v>-1.42E-3</c:v>
                </c:pt>
                <c:pt idx="2004">
                  <c:v>-1.42E-3</c:v>
                </c:pt>
                <c:pt idx="2005">
                  <c:v>-1.48E-3</c:v>
                </c:pt>
                <c:pt idx="2006">
                  <c:v>-1.48E-3</c:v>
                </c:pt>
                <c:pt idx="2007">
                  <c:v>-1.48E-3</c:v>
                </c:pt>
                <c:pt idx="2008">
                  <c:v>-1.48E-3</c:v>
                </c:pt>
                <c:pt idx="2009">
                  <c:v>-1.48E-3</c:v>
                </c:pt>
                <c:pt idx="2010">
                  <c:v>-1.5299999999999999E-3</c:v>
                </c:pt>
                <c:pt idx="2011">
                  <c:v>-1.5299999999999999E-3</c:v>
                </c:pt>
                <c:pt idx="2012">
                  <c:v>-1.5299999999999999E-3</c:v>
                </c:pt>
                <c:pt idx="2013">
                  <c:v>-1.5900000000000001E-3</c:v>
                </c:pt>
                <c:pt idx="2014">
                  <c:v>-1.5900000000000001E-3</c:v>
                </c:pt>
                <c:pt idx="2015">
                  <c:v>-1.5900000000000001E-3</c:v>
                </c:pt>
                <c:pt idx="2016">
                  <c:v>-1.64E-3</c:v>
                </c:pt>
                <c:pt idx="2017">
                  <c:v>-1.64E-3</c:v>
                </c:pt>
                <c:pt idx="2018">
                  <c:v>-1.6900000000000001E-3</c:v>
                </c:pt>
                <c:pt idx="2019">
                  <c:v>-1.6900000000000001E-3</c:v>
                </c:pt>
                <c:pt idx="2020">
                  <c:v>-1.6900000000000001E-3</c:v>
                </c:pt>
                <c:pt idx="2021">
                  <c:v>-1.75E-3</c:v>
                </c:pt>
                <c:pt idx="2022">
                  <c:v>-1.75E-3</c:v>
                </c:pt>
                <c:pt idx="2023">
                  <c:v>-1.8E-3</c:v>
                </c:pt>
                <c:pt idx="2024">
                  <c:v>-1.8E-3</c:v>
                </c:pt>
                <c:pt idx="2025">
                  <c:v>-1.8600000000000001E-3</c:v>
                </c:pt>
                <c:pt idx="2026">
                  <c:v>-1.8600000000000001E-3</c:v>
                </c:pt>
                <c:pt idx="2027">
                  <c:v>-1.91E-3</c:v>
                </c:pt>
                <c:pt idx="2028">
                  <c:v>-1.91E-3</c:v>
                </c:pt>
                <c:pt idx="2029">
                  <c:v>-1.97E-3</c:v>
                </c:pt>
                <c:pt idx="2030">
                  <c:v>-1.97E-3</c:v>
                </c:pt>
                <c:pt idx="2031">
                  <c:v>-2.0200000000000001E-3</c:v>
                </c:pt>
                <c:pt idx="2032">
                  <c:v>-2.0200000000000001E-3</c:v>
                </c:pt>
                <c:pt idx="2033">
                  <c:v>-2.0799999999999998E-3</c:v>
                </c:pt>
                <c:pt idx="2034">
                  <c:v>-2.0799999999999998E-3</c:v>
                </c:pt>
                <c:pt idx="2035">
                  <c:v>-2.1299999999999999E-3</c:v>
                </c:pt>
                <c:pt idx="2036">
                  <c:v>-2.1299999999999999E-3</c:v>
                </c:pt>
                <c:pt idx="2037">
                  <c:v>-2.1800000000000001E-3</c:v>
                </c:pt>
                <c:pt idx="2038">
                  <c:v>-2.1800000000000001E-3</c:v>
                </c:pt>
                <c:pt idx="2039">
                  <c:v>-2.2399999999999998E-3</c:v>
                </c:pt>
                <c:pt idx="2040">
                  <c:v>-2.2399999999999998E-3</c:v>
                </c:pt>
                <c:pt idx="2041">
                  <c:v>-2.2899999999999999E-3</c:v>
                </c:pt>
                <c:pt idx="2042">
                  <c:v>-2.2899999999999999E-3</c:v>
                </c:pt>
                <c:pt idx="2043">
                  <c:v>-2.3500000000000001E-3</c:v>
                </c:pt>
                <c:pt idx="2044">
                  <c:v>-2.3500000000000001E-3</c:v>
                </c:pt>
                <c:pt idx="2045">
                  <c:v>-2.3999999999999998E-3</c:v>
                </c:pt>
                <c:pt idx="2046">
                  <c:v>-2.3999999999999998E-3</c:v>
                </c:pt>
                <c:pt idx="2047">
                  <c:v>-2.4599999999999999E-3</c:v>
                </c:pt>
                <c:pt idx="2048">
                  <c:v>-2.4599999999999999E-3</c:v>
                </c:pt>
                <c:pt idx="2049">
                  <c:v>-2.5100000000000001E-3</c:v>
                </c:pt>
                <c:pt idx="2050">
                  <c:v>-2.5100000000000001E-3</c:v>
                </c:pt>
                <c:pt idx="2051">
                  <c:v>-2.5100000000000001E-3</c:v>
                </c:pt>
                <c:pt idx="2052">
                  <c:v>-2.5699999999999998E-3</c:v>
                </c:pt>
                <c:pt idx="2053">
                  <c:v>-2.5699999999999998E-3</c:v>
                </c:pt>
                <c:pt idx="2054">
                  <c:v>-2.6199999999999999E-3</c:v>
                </c:pt>
                <c:pt idx="2055">
                  <c:v>-2.6199999999999999E-3</c:v>
                </c:pt>
                <c:pt idx="2056">
                  <c:v>-2.6199999999999999E-3</c:v>
                </c:pt>
                <c:pt idx="2057">
                  <c:v>-2.6700000000000001E-3</c:v>
                </c:pt>
                <c:pt idx="2058">
                  <c:v>-2.6700000000000001E-3</c:v>
                </c:pt>
                <c:pt idx="2059">
                  <c:v>-2.6700000000000001E-3</c:v>
                </c:pt>
                <c:pt idx="2060">
                  <c:v>-2.7299999999999998E-3</c:v>
                </c:pt>
                <c:pt idx="2061">
                  <c:v>-2.7299999999999998E-3</c:v>
                </c:pt>
                <c:pt idx="2062">
                  <c:v>-2.7299999999999998E-3</c:v>
                </c:pt>
                <c:pt idx="2063">
                  <c:v>-2.7799999999999999E-3</c:v>
                </c:pt>
                <c:pt idx="2064">
                  <c:v>-2.7799999999999999E-3</c:v>
                </c:pt>
                <c:pt idx="2065">
                  <c:v>-2.7799999999999999E-3</c:v>
                </c:pt>
                <c:pt idx="2066">
                  <c:v>-2.7799999999999999E-3</c:v>
                </c:pt>
                <c:pt idx="2067">
                  <c:v>-2.7799999999999999E-3</c:v>
                </c:pt>
                <c:pt idx="2068">
                  <c:v>-2.8400000000000001E-3</c:v>
                </c:pt>
                <c:pt idx="2069">
                  <c:v>-2.8400000000000001E-3</c:v>
                </c:pt>
                <c:pt idx="2070">
                  <c:v>-2.8400000000000001E-3</c:v>
                </c:pt>
                <c:pt idx="2071">
                  <c:v>-2.8400000000000001E-3</c:v>
                </c:pt>
                <c:pt idx="2072">
                  <c:v>-2.8400000000000001E-3</c:v>
                </c:pt>
                <c:pt idx="2073">
                  <c:v>-2.8400000000000001E-3</c:v>
                </c:pt>
                <c:pt idx="2074">
                  <c:v>-2.8400000000000001E-3</c:v>
                </c:pt>
                <c:pt idx="2075">
                  <c:v>-2.8400000000000001E-3</c:v>
                </c:pt>
                <c:pt idx="2076">
                  <c:v>-2.8400000000000001E-3</c:v>
                </c:pt>
                <c:pt idx="2077">
                  <c:v>-2.8400000000000001E-3</c:v>
                </c:pt>
                <c:pt idx="2078">
                  <c:v>-2.8400000000000001E-3</c:v>
                </c:pt>
                <c:pt idx="2079">
                  <c:v>-2.8400000000000001E-3</c:v>
                </c:pt>
                <c:pt idx="2080">
                  <c:v>-2.8400000000000001E-3</c:v>
                </c:pt>
                <c:pt idx="2081">
                  <c:v>-2.8400000000000001E-3</c:v>
                </c:pt>
                <c:pt idx="2082">
                  <c:v>-2.8400000000000001E-3</c:v>
                </c:pt>
                <c:pt idx="2083">
                  <c:v>-2.8400000000000001E-3</c:v>
                </c:pt>
                <c:pt idx="2084">
                  <c:v>-2.7799999999999999E-3</c:v>
                </c:pt>
                <c:pt idx="2085">
                  <c:v>-2.7799999999999999E-3</c:v>
                </c:pt>
                <c:pt idx="2086">
                  <c:v>-2.7799999999999999E-3</c:v>
                </c:pt>
                <c:pt idx="2087">
                  <c:v>-2.7799999999999999E-3</c:v>
                </c:pt>
                <c:pt idx="2088">
                  <c:v>-2.7799999999999999E-3</c:v>
                </c:pt>
                <c:pt idx="2089">
                  <c:v>-2.7299999999999998E-3</c:v>
                </c:pt>
                <c:pt idx="2090">
                  <c:v>-2.7299999999999998E-3</c:v>
                </c:pt>
                <c:pt idx="2091">
                  <c:v>-2.7299999999999998E-3</c:v>
                </c:pt>
                <c:pt idx="2092">
                  <c:v>-2.6700000000000001E-3</c:v>
                </c:pt>
                <c:pt idx="2093">
                  <c:v>-2.6700000000000001E-3</c:v>
                </c:pt>
                <c:pt idx="2094">
                  <c:v>-2.6700000000000001E-3</c:v>
                </c:pt>
                <c:pt idx="2095">
                  <c:v>-2.6199999999999999E-3</c:v>
                </c:pt>
                <c:pt idx="2096">
                  <c:v>-2.6199999999999999E-3</c:v>
                </c:pt>
                <c:pt idx="2097">
                  <c:v>-2.5699999999999998E-3</c:v>
                </c:pt>
                <c:pt idx="2098">
                  <c:v>-2.5699999999999998E-3</c:v>
                </c:pt>
                <c:pt idx="2099">
                  <c:v>-2.5100000000000001E-3</c:v>
                </c:pt>
                <c:pt idx="2100">
                  <c:v>-2.5100000000000001E-3</c:v>
                </c:pt>
                <c:pt idx="2101">
                  <c:v>-2.5100000000000001E-3</c:v>
                </c:pt>
                <c:pt idx="2102">
                  <c:v>-2.4599999999999999E-3</c:v>
                </c:pt>
                <c:pt idx="2103">
                  <c:v>-2.4599999999999999E-3</c:v>
                </c:pt>
                <c:pt idx="2104">
                  <c:v>-2.3999999999999998E-3</c:v>
                </c:pt>
                <c:pt idx="2105">
                  <c:v>-2.3999999999999998E-3</c:v>
                </c:pt>
                <c:pt idx="2106">
                  <c:v>-2.3500000000000001E-3</c:v>
                </c:pt>
                <c:pt idx="2107">
                  <c:v>-2.2899999999999999E-3</c:v>
                </c:pt>
                <c:pt idx="2108">
                  <c:v>-2.2899999999999999E-3</c:v>
                </c:pt>
                <c:pt idx="2109">
                  <c:v>-2.2399999999999998E-3</c:v>
                </c:pt>
                <c:pt idx="2110">
                  <c:v>-2.2399999999999998E-3</c:v>
                </c:pt>
                <c:pt idx="2111">
                  <c:v>-2.1800000000000001E-3</c:v>
                </c:pt>
                <c:pt idx="2112">
                  <c:v>-2.1800000000000001E-3</c:v>
                </c:pt>
                <c:pt idx="2113">
                  <c:v>-2.1299999999999999E-3</c:v>
                </c:pt>
                <c:pt idx="2114">
                  <c:v>-2.0799999999999998E-3</c:v>
                </c:pt>
                <c:pt idx="2115">
                  <c:v>-2.0799999999999998E-3</c:v>
                </c:pt>
                <c:pt idx="2116">
                  <c:v>-2.0200000000000001E-3</c:v>
                </c:pt>
                <c:pt idx="2117">
                  <c:v>-2.0200000000000001E-3</c:v>
                </c:pt>
                <c:pt idx="2118">
                  <c:v>-1.97E-3</c:v>
                </c:pt>
                <c:pt idx="2119">
                  <c:v>-1.91E-3</c:v>
                </c:pt>
                <c:pt idx="2120">
                  <c:v>-1.91E-3</c:v>
                </c:pt>
                <c:pt idx="2121">
                  <c:v>-1.8600000000000001E-3</c:v>
                </c:pt>
                <c:pt idx="2122">
                  <c:v>-1.8600000000000001E-3</c:v>
                </c:pt>
                <c:pt idx="2123">
                  <c:v>-1.8E-3</c:v>
                </c:pt>
                <c:pt idx="2124">
                  <c:v>-1.75E-3</c:v>
                </c:pt>
                <c:pt idx="2125">
                  <c:v>-1.75E-3</c:v>
                </c:pt>
                <c:pt idx="2126">
                  <c:v>-1.6900000000000001E-3</c:v>
                </c:pt>
                <c:pt idx="2127">
                  <c:v>-1.6900000000000001E-3</c:v>
                </c:pt>
                <c:pt idx="2128">
                  <c:v>-1.64E-3</c:v>
                </c:pt>
                <c:pt idx="2129">
                  <c:v>-1.5900000000000001E-3</c:v>
                </c:pt>
                <c:pt idx="2130">
                  <c:v>-1.5900000000000001E-3</c:v>
                </c:pt>
                <c:pt idx="2131">
                  <c:v>-1.5299999999999999E-3</c:v>
                </c:pt>
                <c:pt idx="2132">
                  <c:v>-1.5299999999999999E-3</c:v>
                </c:pt>
                <c:pt idx="2133">
                  <c:v>-1.48E-3</c:v>
                </c:pt>
                <c:pt idx="2134">
                  <c:v>-1.48E-3</c:v>
                </c:pt>
                <c:pt idx="2135">
                  <c:v>-1.42E-3</c:v>
                </c:pt>
                <c:pt idx="2136">
                  <c:v>-1.42E-3</c:v>
                </c:pt>
                <c:pt idx="2137">
                  <c:v>-1.3699999999999999E-3</c:v>
                </c:pt>
                <c:pt idx="2138">
                  <c:v>-1.3699999999999999E-3</c:v>
                </c:pt>
                <c:pt idx="2139">
                  <c:v>-1.31E-3</c:v>
                </c:pt>
                <c:pt idx="2140">
                  <c:v>-1.31E-3</c:v>
                </c:pt>
                <c:pt idx="2141">
                  <c:v>-1.31E-3</c:v>
                </c:pt>
                <c:pt idx="2142">
                  <c:v>-1.2600000000000001E-3</c:v>
                </c:pt>
                <c:pt idx="2143">
                  <c:v>-1.2600000000000001E-3</c:v>
                </c:pt>
                <c:pt idx="2144">
                  <c:v>-1.1999999999999999E-3</c:v>
                </c:pt>
                <c:pt idx="2145">
                  <c:v>-1.1999999999999999E-3</c:v>
                </c:pt>
                <c:pt idx="2146">
                  <c:v>-1.1999999999999999E-3</c:v>
                </c:pt>
                <c:pt idx="2147">
                  <c:v>-1.1999999999999999E-3</c:v>
                </c:pt>
                <c:pt idx="2148">
                  <c:v>-1.15E-3</c:v>
                </c:pt>
                <c:pt idx="2149">
                  <c:v>-1.15E-3</c:v>
                </c:pt>
                <c:pt idx="2150">
                  <c:v>-1.15E-3</c:v>
                </c:pt>
                <c:pt idx="2151">
                  <c:v>-1.15E-3</c:v>
                </c:pt>
                <c:pt idx="2152">
                  <c:v>-1.1000000000000001E-3</c:v>
                </c:pt>
                <c:pt idx="2153">
                  <c:v>-1.1000000000000001E-3</c:v>
                </c:pt>
                <c:pt idx="2154">
                  <c:v>-1.1000000000000001E-3</c:v>
                </c:pt>
                <c:pt idx="2155">
                  <c:v>-1.1000000000000001E-3</c:v>
                </c:pt>
                <c:pt idx="2156">
                  <c:v>-1.1000000000000001E-3</c:v>
                </c:pt>
                <c:pt idx="2157">
                  <c:v>-1.1000000000000001E-3</c:v>
                </c:pt>
                <c:pt idx="2158">
                  <c:v>-1.1000000000000001E-3</c:v>
                </c:pt>
                <c:pt idx="2159">
                  <c:v>-1.1000000000000001E-3</c:v>
                </c:pt>
                <c:pt idx="2160">
                  <c:v>-1.1000000000000001E-3</c:v>
                </c:pt>
                <c:pt idx="2161">
                  <c:v>-1.1000000000000001E-3</c:v>
                </c:pt>
                <c:pt idx="2162">
                  <c:v>-1.1000000000000001E-3</c:v>
                </c:pt>
                <c:pt idx="2163">
                  <c:v>-1.1000000000000001E-3</c:v>
                </c:pt>
                <c:pt idx="2164">
                  <c:v>-1.1000000000000001E-3</c:v>
                </c:pt>
                <c:pt idx="2165">
                  <c:v>-1.1000000000000001E-3</c:v>
                </c:pt>
                <c:pt idx="2166">
                  <c:v>-1.1000000000000001E-3</c:v>
                </c:pt>
                <c:pt idx="2167">
                  <c:v>-1.1000000000000001E-3</c:v>
                </c:pt>
                <c:pt idx="2168">
                  <c:v>-1.15E-3</c:v>
                </c:pt>
                <c:pt idx="2169">
                  <c:v>-1.15E-3</c:v>
                </c:pt>
                <c:pt idx="2170">
                  <c:v>-1.15E-3</c:v>
                </c:pt>
                <c:pt idx="2171">
                  <c:v>-1.15E-3</c:v>
                </c:pt>
                <c:pt idx="2172">
                  <c:v>-1.1999999999999999E-3</c:v>
                </c:pt>
                <c:pt idx="2173">
                  <c:v>-1.1999999999999999E-3</c:v>
                </c:pt>
                <c:pt idx="2174">
                  <c:v>-1.1999999999999999E-3</c:v>
                </c:pt>
                <c:pt idx="2175">
                  <c:v>-1.2600000000000001E-3</c:v>
                </c:pt>
                <c:pt idx="2176">
                  <c:v>-1.2600000000000001E-3</c:v>
                </c:pt>
                <c:pt idx="2177">
                  <c:v>-1.2600000000000001E-3</c:v>
                </c:pt>
                <c:pt idx="2178">
                  <c:v>-1.31E-3</c:v>
                </c:pt>
                <c:pt idx="2179">
                  <c:v>-1.31E-3</c:v>
                </c:pt>
                <c:pt idx="2180">
                  <c:v>-1.3699999999999999E-3</c:v>
                </c:pt>
                <c:pt idx="2181">
                  <c:v>-1.3699999999999999E-3</c:v>
                </c:pt>
                <c:pt idx="2182">
                  <c:v>-1.3699999999999999E-3</c:v>
                </c:pt>
                <c:pt idx="2183">
                  <c:v>-1.42E-3</c:v>
                </c:pt>
                <c:pt idx="2184">
                  <c:v>-1.42E-3</c:v>
                </c:pt>
                <c:pt idx="2185">
                  <c:v>-1.48E-3</c:v>
                </c:pt>
                <c:pt idx="2186">
                  <c:v>-1.5299999999999999E-3</c:v>
                </c:pt>
                <c:pt idx="2187">
                  <c:v>-1.5299999999999999E-3</c:v>
                </c:pt>
                <c:pt idx="2188">
                  <c:v>-1.5900000000000001E-3</c:v>
                </c:pt>
                <c:pt idx="2189">
                  <c:v>-1.5900000000000001E-3</c:v>
                </c:pt>
                <c:pt idx="2190">
                  <c:v>-1.64E-3</c:v>
                </c:pt>
                <c:pt idx="2191">
                  <c:v>-1.64E-3</c:v>
                </c:pt>
                <c:pt idx="2192">
                  <c:v>-1.6900000000000001E-3</c:v>
                </c:pt>
                <c:pt idx="2193">
                  <c:v>-1.6900000000000001E-3</c:v>
                </c:pt>
                <c:pt idx="2194">
                  <c:v>-1.75E-3</c:v>
                </c:pt>
                <c:pt idx="2195">
                  <c:v>-1.8E-3</c:v>
                </c:pt>
                <c:pt idx="2196">
                  <c:v>-1.8E-3</c:v>
                </c:pt>
                <c:pt idx="2197">
                  <c:v>-1.8600000000000001E-3</c:v>
                </c:pt>
                <c:pt idx="2198">
                  <c:v>-1.8600000000000001E-3</c:v>
                </c:pt>
                <c:pt idx="2199">
                  <c:v>-1.91E-3</c:v>
                </c:pt>
                <c:pt idx="2200">
                  <c:v>-1.97E-3</c:v>
                </c:pt>
                <c:pt idx="2201">
                  <c:v>-1.97E-3</c:v>
                </c:pt>
                <c:pt idx="2202">
                  <c:v>-2.0200000000000001E-3</c:v>
                </c:pt>
                <c:pt idx="2203">
                  <c:v>-2.0799999999999998E-3</c:v>
                </c:pt>
                <c:pt idx="2204">
                  <c:v>-2.0799999999999998E-3</c:v>
                </c:pt>
                <c:pt idx="2205">
                  <c:v>-2.1299999999999999E-3</c:v>
                </c:pt>
                <c:pt idx="2206">
                  <c:v>-2.1299999999999999E-3</c:v>
                </c:pt>
                <c:pt idx="2207">
                  <c:v>-2.1800000000000001E-3</c:v>
                </c:pt>
                <c:pt idx="2208">
                  <c:v>-2.1800000000000001E-3</c:v>
                </c:pt>
                <c:pt idx="2209">
                  <c:v>-2.2399999999999998E-3</c:v>
                </c:pt>
                <c:pt idx="2210">
                  <c:v>-2.2899999999999999E-3</c:v>
                </c:pt>
                <c:pt idx="2211">
                  <c:v>-2.2899999999999999E-3</c:v>
                </c:pt>
                <c:pt idx="2212">
                  <c:v>-2.3500000000000001E-3</c:v>
                </c:pt>
                <c:pt idx="2213">
                  <c:v>-2.3999999999999998E-3</c:v>
                </c:pt>
                <c:pt idx="2214">
                  <c:v>-2.3999999999999998E-3</c:v>
                </c:pt>
                <c:pt idx="2215">
                  <c:v>-2.4599999999999999E-3</c:v>
                </c:pt>
                <c:pt idx="2216">
                  <c:v>-2.4599999999999999E-3</c:v>
                </c:pt>
                <c:pt idx="2217">
                  <c:v>-2.5100000000000001E-3</c:v>
                </c:pt>
                <c:pt idx="2218">
                  <c:v>-2.5100000000000001E-3</c:v>
                </c:pt>
                <c:pt idx="2219">
                  <c:v>-2.5699999999999998E-3</c:v>
                </c:pt>
                <c:pt idx="2220">
                  <c:v>-2.5699999999999998E-3</c:v>
                </c:pt>
                <c:pt idx="2221">
                  <c:v>-2.6199999999999999E-3</c:v>
                </c:pt>
                <c:pt idx="2222">
                  <c:v>-2.6199999999999999E-3</c:v>
                </c:pt>
                <c:pt idx="2223">
                  <c:v>-2.6199999999999999E-3</c:v>
                </c:pt>
                <c:pt idx="2224">
                  <c:v>-2.6700000000000001E-3</c:v>
                </c:pt>
                <c:pt idx="2225">
                  <c:v>-2.6700000000000001E-3</c:v>
                </c:pt>
                <c:pt idx="2226">
                  <c:v>-2.7299999999999998E-3</c:v>
                </c:pt>
                <c:pt idx="2227">
                  <c:v>-2.7299999999999998E-3</c:v>
                </c:pt>
                <c:pt idx="2228">
                  <c:v>-2.7799999999999999E-3</c:v>
                </c:pt>
                <c:pt idx="2229">
                  <c:v>-2.7799999999999999E-3</c:v>
                </c:pt>
                <c:pt idx="2230">
                  <c:v>-2.7799999999999999E-3</c:v>
                </c:pt>
                <c:pt idx="2231">
                  <c:v>-2.8400000000000001E-3</c:v>
                </c:pt>
                <c:pt idx="2232">
                  <c:v>-2.8400000000000001E-3</c:v>
                </c:pt>
                <c:pt idx="2233">
                  <c:v>-2.8900000000000002E-3</c:v>
                </c:pt>
                <c:pt idx="2234">
                  <c:v>-2.8900000000000002E-3</c:v>
                </c:pt>
                <c:pt idx="2235">
                  <c:v>-2.8900000000000002E-3</c:v>
                </c:pt>
                <c:pt idx="2236">
                  <c:v>-2.8900000000000002E-3</c:v>
                </c:pt>
                <c:pt idx="2237">
                  <c:v>-2.8900000000000002E-3</c:v>
                </c:pt>
                <c:pt idx="2238">
                  <c:v>-2.8900000000000002E-3</c:v>
                </c:pt>
                <c:pt idx="2239">
                  <c:v>-2.8900000000000002E-3</c:v>
                </c:pt>
                <c:pt idx="2240">
                  <c:v>-2.8900000000000002E-3</c:v>
                </c:pt>
                <c:pt idx="2241">
                  <c:v>-2.8900000000000002E-3</c:v>
                </c:pt>
                <c:pt idx="2242">
                  <c:v>-2.9499999999999999E-3</c:v>
                </c:pt>
                <c:pt idx="2243">
                  <c:v>-2.9499999999999999E-3</c:v>
                </c:pt>
                <c:pt idx="2244">
                  <c:v>-2.9499999999999999E-3</c:v>
                </c:pt>
                <c:pt idx="2245">
                  <c:v>-3.0000000000000001E-3</c:v>
                </c:pt>
                <c:pt idx="2246">
                  <c:v>-3.0000000000000001E-3</c:v>
                </c:pt>
                <c:pt idx="2247">
                  <c:v>-3.0000000000000001E-3</c:v>
                </c:pt>
                <c:pt idx="2248">
                  <c:v>-3.0000000000000001E-3</c:v>
                </c:pt>
                <c:pt idx="2249">
                  <c:v>-3.0000000000000001E-3</c:v>
                </c:pt>
                <c:pt idx="2250">
                  <c:v>-3.0599999999999998E-3</c:v>
                </c:pt>
                <c:pt idx="2251">
                  <c:v>-3.0599999999999998E-3</c:v>
                </c:pt>
                <c:pt idx="2252">
                  <c:v>-3.0599999999999998E-3</c:v>
                </c:pt>
                <c:pt idx="2253">
                  <c:v>-3.0000000000000001E-3</c:v>
                </c:pt>
                <c:pt idx="2254">
                  <c:v>-3.0000000000000001E-3</c:v>
                </c:pt>
                <c:pt idx="2255">
                  <c:v>-3.0000000000000001E-3</c:v>
                </c:pt>
                <c:pt idx="2256">
                  <c:v>-3.0000000000000001E-3</c:v>
                </c:pt>
                <c:pt idx="2257">
                  <c:v>-3.0000000000000001E-3</c:v>
                </c:pt>
                <c:pt idx="2258">
                  <c:v>-3.0000000000000001E-3</c:v>
                </c:pt>
                <c:pt idx="2259">
                  <c:v>-3.0000000000000001E-3</c:v>
                </c:pt>
                <c:pt idx="2260">
                  <c:v>-3.0599999999999998E-3</c:v>
                </c:pt>
                <c:pt idx="2261">
                  <c:v>-3.0599999999999998E-3</c:v>
                </c:pt>
                <c:pt idx="2262">
                  <c:v>-3.0599999999999998E-3</c:v>
                </c:pt>
                <c:pt idx="2263">
                  <c:v>-3.1099999999999999E-3</c:v>
                </c:pt>
                <c:pt idx="2264">
                  <c:v>-3.1099999999999999E-3</c:v>
                </c:pt>
                <c:pt idx="2265">
                  <c:v>-3.1099999999999999E-3</c:v>
                </c:pt>
                <c:pt idx="2266">
                  <c:v>-3.1099999999999999E-3</c:v>
                </c:pt>
                <c:pt idx="2267">
                  <c:v>-3.1099999999999999E-3</c:v>
                </c:pt>
                <c:pt idx="2268">
                  <c:v>-3.1099999999999999E-3</c:v>
                </c:pt>
                <c:pt idx="2269">
                  <c:v>-3.1099999999999999E-3</c:v>
                </c:pt>
                <c:pt idx="2270">
                  <c:v>-3.1099999999999999E-3</c:v>
                </c:pt>
                <c:pt idx="2271">
                  <c:v>-3.1099999999999999E-3</c:v>
                </c:pt>
                <c:pt idx="2272">
                  <c:v>-3.1099999999999999E-3</c:v>
                </c:pt>
                <c:pt idx="2273">
                  <c:v>-3.1099999999999999E-3</c:v>
                </c:pt>
                <c:pt idx="2274">
                  <c:v>-3.16E-3</c:v>
                </c:pt>
                <c:pt idx="2275">
                  <c:v>-3.2200000000000002E-3</c:v>
                </c:pt>
                <c:pt idx="2276">
                  <c:v>-3.2200000000000002E-3</c:v>
                </c:pt>
                <c:pt idx="2277">
                  <c:v>-3.2699999999999999E-3</c:v>
                </c:pt>
                <c:pt idx="2278">
                  <c:v>-3.3300000000000001E-3</c:v>
                </c:pt>
                <c:pt idx="2279">
                  <c:v>-3.3800000000000002E-3</c:v>
                </c:pt>
                <c:pt idx="2280">
                  <c:v>-3.3800000000000002E-3</c:v>
                </c:pt>
                <c:pt idx="2281">
                  <c:v>-3.4399999999999999E-3</c:v>
                </c:pt>
                <c:pt idx="2282">
                  <c:v>-3.49E-3</c:v>
                </c:pt>
                <c:pt idx="2283">
                  <c:v>-3.49E-3</c:v>
                </c:pt>
                <c:pt idx="2284">
                  <c:v>-3.5500000000000002E-3</c:v>
                </c:pt>
                <c:pt idx="2285">
                  <c:v>-3.5500000000000002E-3</c:v>
                </c:pt>
                <c:pt idx="2286">
                  <c:v>-3.5999999999999999E-3</c:v>
                </c:pt>
                <c:pt idx="2287">
                  <c:v>-3.5999999999999999E-3</c:v>
                </c:pt>
                <c:pt idx="2288">
                  <c:v>-3.65E-3</c:v>
                </c:pt>
                <c:pt idx="2289">
                  <c:v>-3.7100000000000002E-3</c:v>
                </c:pt>
                <c:pt idx="2290">
                  <c:v>-3.7599999999999999E-3</c:v>
                </c:pt>
                <c:pt idx="2291">
                  <c:v>-3.8700000000000002E-3</c:v>
                </c:pt>
                <c:pt idx="2292">
                  <c:v>-3.98E-3</c:v>
                </c:pt>
                <c:pt idx="2293">
                  <c:v>-4.0899999999999999E-3</c:v>
                </c:pt>
                <c:pt idx="2294">
                  <c:v>-4.1399999999999996E-3</c:v>
                </c:pt>
                <c:pt idx="2295">
                  <c:v>-4.2500000000000003E-3</c:v>
                </c:pt>
                <c:pt idx="2296">
                  <c:v>-4.3600000000000002E-3</c:v>
                </c:pt>
                <c:pt idx="2297">
                  <c:v>-4.4200000000000003E-3</c:v>
                </c:pt>
                <c:pt idx="2298">
                  <c:v>-4.5300000000000002E-3</c:v>
                </c:pt>
                <c:pt idx="2299">
                  <c:v>-4.6299999999999996E-3</c:v>
                </c:pt>
                <c:pt idx="2300">
                  <c:v>-4.6899999999999997E-3</c:v>
                </c:pt>
                <c:pt idx="2301">
                  <c:v>-4.7999999999999996E-3</c:v>
                </c:pt>
                <c:pt idx="2302">
                  <c:v>-4.9100000000000003E-3</c:v>
                </c:pt>
                <c:pt idx="2303">
                  <c:v>-5.0200000000000002E-3</c:v>
                </c:pt>
                <c:pt idx="2304">
                  <c:v>-5.1200000000000004E-3</c:v>
                </c:pt>
                <c:pt idx="2305">
                  <c:v>-5.2300000000000003E-3</c:v>
                </c:pt>
                <c:pt idx="2306">
                  <c:v>-5.4000000000000003E-3</c:v>
                </c:pt>
                <c:pt idx="2307">
                  <c:v>-5.5599999999999998E-3</c:v>
                </c:pt>
                <c:pt idx="2308">
                  <c:v>-5.7200000000000003E-3</c:v>
                </c:pt>
                <c:pt idx="2309">
                  <c:v>-5.8900000000000003E-3</c:v>
                </c:pt>
                <c:pt idx="2310">
                  <c:v>-6.0499999999999998E-3</c:v>
                </c:pt>
                <c:pt idx="2311">
                  <c:v>-6.2100000000000002E-3</c:v>
                </c:pt>
                <c:pt idx="2312">
                  <c:v>-6.43E-3</c:v>
                </c:pt>
                <c:pt idx="2313">
                  <c:v>-6.5900000000000004E-3</c:v>
                </c:pt>
                <c:pt idx="2314">
                  <c:v>-6.7600000000000004E-3</c:v>
                </c:pt>
                <c:pt idx="2315">
                  <c:v>-6.9199999999999999E-3</c:v>
                </c:pt>
                <c:pt idx="2316">
                  <c:v>-7.1399999999999996E-3</c:v>
                </c:pt>
                <c:pt idx="2317">
                  <c:v>-7.3000000000000001E-3</c:v>
                </c:pt>
                <c:pt idx="2318">
                  <c:v>-7.4700000000000001E-3</c:v>
                </c:pt>
                <c:pt idx="2319">
                  <c:v>-7.6800000000000002E-3</c:v>
                </c:pt>
                <c:pt idx="2320">
                  <c:v>-7.8499999999999993E-3</c:v>
                </c:pt>
                <c:pt idx="2321">
                  <c:v>-8.1200000000000005E-3</c:v>
                </c:pt>
                <c:pt idx="2322">
                  <c:v>-8.3400000000000002E-3</c:v>
                </c:pt>
                <c:pt idx="2323">
                  <c:v>-8.6099999999999996E-3</c:v>
                </c:pt>
                <c:pt idx="2324">
                  <c:v>-8.8800000000000007E-3</c:v>
                </c:pt>
                <c:pt idx="2325">
                  <c:v>-9.1500000000000001E-3</c:v>
                </c:pt>
                <c:pt idx="2326">
                  <c:v>-9.4299999999999991E-3</c:v>
                </c:pt>
                <c:pt idx="2327">
                  <c:v>-9.7000000000000003E-3</c:v>
                </c:pt>
                <c:pt idx="2328">
                  <c:v>-9.9699999999999997E-3</c:v>
                </c:pt>
                <c:pt idx="2329">
                  <c:v>-1.0240000000000001E-2</c:v>
                </c:pt>
                <c:pt idx="2330">
                  <c:v>-1.052E-2</c:v>
                </c:pt>
                <c:pt idx="2331">
                  <c:v>-1.0789999999999999E-2</c:v>
                </c:pt>
                <c:pt idx="2332">
                  <c:v>-1.106E-2</c:v>
                </c:pt>
                <c:pt idx="2333">
                  <c:v>-1.1390000000000001E-2</c:v>
                </c:pt>
                <c:pt idx="2334">
                  <c:v>-1.166E-2</c:v>
                </c:pt>
                <c:pt idx="2335">
                  <c:v>-1.193E-2</c:v>
                </c:pt>
                <c:pt idx="2336">
                  <c:v>-1.226E-2</c:v>
                </c:pt>
                <c:pt idx="2337">
                  <c:v>-1.2579999999999999E-2</c:v>
                </c:pt>
                <c:pt idx="2338">
                  <c:v>-1.291E-2</c:v>
                </c:pt>
                <c:pt idx="2339">
                  <c:v>-1.329E-2</c:v>
                </c:pt>
                <c:pt idx="2340">
                  <c:v>-1.367E-2</c:v>
                </c:pt>
                <c:pt idx="2341">
                  <c:v>-1.405E-2</c:v>
                </c:pt>
                <c:pt idx="2342">
                  <c:v>-1.444E-2</c:v>
                </c:pt>
                <c:pt idx="2343">
                  <c:v>-1.482E-2</c:v>
                </c:pt>
                <c:pt idx="2344">
                  <c:v>-1.52E-2</c:v>
                </c:pt>
                <c:pt idx="2345">
                  <c:v>-1.558E-2</c:v>
                </c:pt>
                <c:pt idx="2346">
                  <c:v>-1.5959999999999998E-2</c:v>
                </c:pt>
                <c:pt idx="2347">
                  <c:v>-1.6289999999999999E-2</c:v>
                </c:pt>
                <c:pt idx="2348">
                  <c:v>-1.6719999999999999E-2</c:v>
                </c:pt>
                <c:pt idx="2349">
                  <c:v>-1.7100000000000001E-2</c:v>
                </c:pt>
                <c:pt idx="2350">
                  <c:v>-1.7489999999999999E-2</c:v>
                </c:pt>
                <c:pt idx="2351">
                  <c:v>-1.787E-2</c:v>
                </c:pt>
                <c:pt idx="2352">
                  <c:v>-1.8249999999999999E-2</c:v>
                </c:pt>
                <c:pt idx="2353">
                  <c:v>-1.8679999999999999E-2</c:v>
                </c:pt>
                <c:pt idx="2354">
                  <c:v>-1.9120000000000002E-2</c:v>
                </c:pt>
                <c:pt idx="2355">
                  <c:v>-1.9550000000000001E-2</c:v>
                </c:pt>
                <c:pt idx="2356">
                  <c:v>-2.0039999999999999E-2</c:v>
                </c:pt>
                <c:pt idx="2357">
                  <c:v>-2.053E-2</c:v>
                </c:pt>
                <c:pt idx="2358">
                  <c:v>-2.0969999999999999E-2</c:v>
                </c:pt>
                <c:pt idx="2359">
                  <c:v>-2.146E-2</c:v>
                </c:pt>
                <c:pt idx="2360">
                  <c:v>-2.1899999999999999E-2</c:v>
                </c:pt>
                <c:pt idx="2361">
                  <c:v>-2.239E-2</c:v>
                </c:pt>
                <c:pt idx="2362">
                  <c:v>-2.282E-2</c:v>
                </c:pt>
                <c:pt idx="2363">
                  <c:v>-2.3259999999999999E-2</c:v>
                </c:pt>
                <c:pt idx="2364">
                  <c:v>-2.375E-2</c:v>
                </c:pt>
                <c:pt idx="2365">
                  <c:v>-2.418E-2</c:v>
                </c:pt>
                <c:pt idx="2366">
                  <c:v>-2.4670000000000001E-2</c:v>
                </c:pt>
                <c:pt idx="2367">
                  <c:v>-2.511E-2</c:v>
                </c:pt>
                <c:pt idx="2368">
                  <c:v>-2.5600000000000001E-2</c:v>
                </c:pt>
                <c:pt idx="2369">
                  <c:v>-2.6089999999999999E-2</c:v>
                </c:pt>
                <c:pt idx="2370">
                  <c:v>-2.6579999999999999E-2</c:v>
                </c:pt>
                <c:pt idx="2371">
                  <c:v>-2.7119999999999998E-2</c:v>
                </c:pt>
                <c:pt idx="2372">
                  <c:v>-2.7609999999999999E-2</c:v>
                </c:pt>
                <c:pt idx="2373">
                  <c:v>-2.8160000000000001E-2</c:v>
                </c:pt>
                <c:pt idx="2374">
                  <c:v>-2.87E-2</c:v>
                </c:pt>
                <c:pt idx="2375">
                  <c:v>-2.9190000000000001E-2</c:v>
                </c:pt>
                <c:pt idx="2376">
                  <c:v>-2.9739999999999999E-2</c:v>
                </c:pt>
                <c:pt idx="2377">
                  <c:v>-3.023E-2</c:v>
                </c:pt>
                <c:pt idx="2378">
                  <c:v>-3.0720000000000001E-2</c:v>
                </c:pt>
                <c:pt idx="2379">
                  <c:v>-3.1210000000000002E-2</c:v>
                </c:pt>
                <c:pt idx="2380">
                  <c:v>-3.1699999999999999E-2</c:v>
                </c:pt>
                <c:pt idx="2381">
                  <c:v>-3.2239999999999998E-2</c:v>
                </c:pt>
                <c:pt idx="2382">
                  <c:v>-3.2730000000000002E-2</c:v>
                </c:pt>
                <c:pt idx="2383">
                  <c:v>-3.322E-2</c:v>
                </c:pt>
                <c:pt idx="2384">
                  <c:v>-3.3709999999999997E-2</c:v>
                </c:pt>
                <c:pt idx="2385">
                  <c:v>-3.4259999999999999E-2</c:v>
                </c:pt>
                <c:pt idx="2386">
                  <c:v>-3.4750000000000003E-2</c:v>
                </c:pt>
                <c:pt idx="2387">
                  <c:v>-3.5290000000000002E-2</c:v>
                </c:pt>
                <c:pt idx="2388">
                  <c:v>-3.5839999999999997E-2</c:v>
                </c:pt>
                <c:pt idx="2389">
                  <c:v>-3.644E-2</c:v>
                </c:pt>
                <c:pt idx="2390">
                  <c:v>-3.6979999999999999E-2</c:v>
                </c:pt>
                <c:pt idx="2391">
                  <c:v>-3.7470000000000003E-2</c:v>
                </c:pt>
                <c:pt idx="2392">
                  <c:v>-3.8010000000000002E-2</c:v>
                </c:pt>
                <c:pt idx="2393">
                  <c:v>-3.85E-2</c:v>
                </c:pt>
                <c:pt idx="2394">
                  <c:v>-3.8989999999999997E-2</c:v>
                </c:pt>
                <c:pt idx="2395">
                  <c:v>-3.9480000000000001E-2</c:v>
                </c:pt>
                <c:pt idx="2396">
                  <c:v>-4.0030000000000003E-2</c:v>
                </c:pt>
                <c:pt idx="2397">
                  <c:v>-4.052E-2</c:v>
                </c:pt>
                <c:pt idx="2398">
                  <c:v>-4.1009999999999998E-2</c:v>
                </c:pt>
                <c:pt idx="2399">
                  <c:v>-4.1450000000000001E-2</c:v>
                </c:pt>
                <c:pt idx="2400">
                  <c:v>-4.199E-2</c:v>
                </c:pt>
                <c:pt idx="2401">
                  <c:v>-4.2479999999999997E-2</c:v>
                </c:pt>
                <c:pt idx="2402">
                  <c:v>-4.2970000000000001E-2</c:v>
                </c:pt>
                <c:pt idx="2403">
                  <c:v>-4.351E-2</c:v>
                </c:pt>
                <c:pt idx="2404">
                  <c:v>-4.4060000000000002E-2</c:v>
                </c:pt>
                <c:pt idx="2405">
                  <c:v>-4.4549999999999999E-2</c:v>
                </c:pt>
                <c:pt idx="2406">
                  <c:v>-4.5089999999999998E-2</c:v>
                </c:pt>
                <c:pt idx="2407">
                  <c:v>-4.5580000000000002E-2</c:v>
                </c:pt>
                <c:pt idx="2408">
                  <c:v>-4.607E-2</c:v>
                </c:pt>
                <c:pt idx="2409">
                  <c:v>-4.6559999999999997E-2</c:v>
                </c:pt>
                <c:pt idx="2410">
                  <c:v>-4.7E-2</c:v>
                </c:pt>
                <c:pt idx="2411">
                  <c:v>-4.743E-2</c:v>
                </c:pt>
                <c:pt idx="2412">
                  <c:v>-4.7919999999999997E-2</c:v>
                </c:pt>
                <c:pt idx="2413">
                  <c:v>-4.836E-2</c:v>
                </c:pt>
                <c:pt idx="2414">
                  <c:v>-4.8800000000000003E-2</c:v>
                </c:pt>
                <c:pt idx="2415">
                  <c:v>-4.9230000000000003E-2</c:v>
                </c:pt>
                <c:pt idx="2416">
                  <c:v>-4.972E-2</c:v>
                </c:pt>
                <c:pt idx="2417">
                  <c:v>-5.0160000000000003E-2</c:v>
                </c:pt>
                <c:pt idx="2418">
                  <c:v>-5.0650000000000001E-2</c:v>
                </c:pt>
                <c:pt idx="2419">
                  <c:v>-5.108E-2</c:v>
                </c:pt>
                <c:pt idx="2420">
                  <c:v>-5.1569999999999998E-2</c:v>
                </c:pt>
                <c:pt idx="2421">
                  <c:v>-5.2060000000000002E-2</c:v>
                </c:pt>
                <c:pt idx="2422">
                  <c:v>-5.2499999999999998E-2</c:v>
                </c:pt>
                <c:pt idx="2423">
                  <c:v>-5.2929999999999998E-2</c:v>
                </c:pt>
                <c:pt idx="2424">
                  <c:v>-5.3370000000000001E-2</c:v>
                </c:pt>
                <c:pt idx="2425">
                  <c:v>-5.3809999999999997E-2</c:v>
                </c:pt>
                <c:pt idx="2426">
                  <c:v>-5.4190000000000002E-2</c:v>
                </c:pt>
                <c:pt idx="2427">
                  <c:v>-5.457E-2</c:v>
                </c:pt>
                <c:pt idx="2428">
                  <c:v>-5.4949999999999999E-2</c:v>
                </c:pt>
                <c:pt idx="2429">
                  <c:v>-5.5329999999999997E-2</c:v>
                </c:pt>
                <c:pt idx="2430">
                  <c:v>-5.5710000000000003E-2</c:v>
                </c:pt>
                <c:pt idx="2431">
                  <c:v>-5.6090000000000001E-2</c:v>
                </c:pt>
                <c:pt idx="2432">
                  <c:v>-5.6469999999999999E-2</c:v>
                </c:pt>
                <c:pt idx="2433">
                  <c:v>-5.6860000000000001E-2</c:v>
                </c:pt>
                <c:pt idx="2434">
                  <c:v>-5.7239999999999999E-2</c:v>
                </c:pt>
                <c:pt idx="2435">
                  <c:v>-5.7619999999999998E-2</c:v>
                </c:pt>
                <c:pt idx="2436">
                  <c:v>-5.8049999999999997E-2</c:v>
                </c:pt>
                <c:pt idx="2437">
                  <c:v>-5.8430000000000003E-2</c:v>
                </c:pt>
                <c:pt idx="2438">
                  <c:v>-5.8819999999999997E-2</c:v>
                </c:pt>
                <c:pt idx="2439">
                  <c:v>-5.9200000000000003E-2</c:v>
                </c:pt>
                <c:pt idx="2440">
                  <c:v>-5.9580000000000001E-2</c:v>
                </c:pt>
                <c:pt idx="2441">
                  <c:v>-5.9900000000000002E-2</c:v>
                </c:pt>
                <c:pt idx="2442">
                  <c:v>-6.0179999999999997E-2</c:v>
                </c:pt>
                <c:pt idx="2443">
                  <c:v>-6.0499999999999998E-2</c:v>
                </c:pt>
                <c:pt idx="2444">
                  <c:v>-6.0830000000000002E-2</c:v>
                </c:pt>
                <c:pt idx="2445">
                  <c:v>-6.1100000000000002E-2</c:v>
                </c:pt>
                <c:pt idx="2446">
                  <c:v>-6.1429999999999998E-2</c:v>
                </c:pt>
                <c:pt idx="2447">
                  <c:v>-6.1699999999999998E-2</c:v>
                </c:pt>
                <c:pt idx="2448">
                  <c:v>-6.2030000000000002E-2</c:v>
                </c:pt>
                <c:pt idx="2449">
                  <c:v>-6.2359999999999999E-2</c:v>
                </c:pt>
                <c:pt idx="2450">
                  <c:v>-6.268E-2</c:v>
                </c:pt>
                <c:pt idx="2451">
                  <c:v>-6.3009999999999997E-2</c:v>
                </c:pt>
                <c:pt idx="2452">
                  <c:v>-6.3339999999999994E-2</c:v>
                </c:pt>
                <c:pt idx="2453">
                  <c:v>-6.3659999999999994E-2</c:v>
                </c:pt>
                <c:pt idx="2454">
                  <c:v>-6.3990000000000005E-2</c:v>
                </c:pt>
                <c:pt idx="2455">
                  <c:v>-6.4259999999999998E-2</c:v>
                </c:pt>
                <c:pt idx="2456">
                  <c:v>-6.4530000000000004E-2</c:v>
                </c:pt>
                <c:pt idx="2457">
                  <c:v>-6.4810000000000006E-2</c:v>
                </c:pt>
                <c:pt idx="2458">
                  <c:v>-6.5079999999999999E-2</c:v>
                </c:pt>
                <c:pt idx="2459">
                  <c:v>-6.5299999999999997E-2</c:v>
                </c:pt>
                <c:pt idx="2460">
                  <c:v>-6.5570000000000003E-2</c:v>
                </c:pt>
                <c:pt idx="2461">
                  <c:v>-6.5790000000000001E-2</c:v>
                </c:pt>
                <c:pt idx="2462">
                  <c:v>-6.6059999999999994E-2</c:v>
                </c:pt>
                <c:pt idx="2463">
                  <c:v>-6.6280000000000006E-2</c:v>
                </c:pt>
                <c:pt idx="2464">
                  <c:v>-6.6549999999999998E-2</c:v>
                </c:pt>
                <c:pt idx="2465">
                  <c:v>-6.6769999999999996E-2</c:v>
                </c:pt>
                <c:pt idx="2466">
                  <c:v>-6.7040000000000002E-2</c:v>
                </c:pt>
                <c:pt idx="2467">
                  <c:v>-6.7309999999999995E-2</c:v>
                </c:pt>
                <c:pt idx="2468">
                  <c:v>-6.7580000000000001E-2</c:v>
                </c:pt>
                <c:pt idx="2469">
                  <c:v>-6.7849999999999994E-2</c:v>
                </c:pt>
                <c:pt idx="2470">
                  <c:v>-6.8129999999999996E-2</c:v>
                </c:pt>
                <c:pt idx="2471">
                  <c:v>-6.8400000000000002E-2</c:v>
                </c:pt>
                <c:pt idx="2472">
                  <c:v>-6.862E-2</c:v>
                </c:pt>
                <c:pt idx="2473">
                  <c:v>-6.8839999999999998E-2</c:v>
                </c:pt>
                <c:pt idx="2474">
                  <c:v>-6.905E-2</c:v>
                </c:pt>
                <c:pt idx="2475">
                  <c:v>-6.9220000000000004E-2</c:v>
                </c:pt>
                <c:pt idx="2476">
                  <c:v>-6.9430000000000006E-2</c:v>
                </c:pt>
                <c:pt idx="2477">
                  <c:v>-6.9650000000000004E-2</c:v>
                </c:pt>
                <c:pt idx="2478">
                  <c:v>-6.9870000000000002E-2</c:v>
                </c:pt>
                <c:pt idx="2479">
                  <c:v>-7.0029999999999995E-2</c:v>
                </c:pt>
                <c:pt idx="2480">
                  <c:v>-7.0250000000000007E-2</c:v>
                </c:pt>
                <c:pt idx="2481">
                  <c:v>-7.0470000000000005E-2</c:v>
                </c:pt>
                <c:pt idx="2482">
                  <c:v>-7.0739999999999997E-2</c:v>
                </c:pt>
                <c:pt idx="2483">
                  <c:v>-7.0959999999999995E-2</c:v>
                </c:pt>
                <c:pt idx="2484">
                  <c:v>-7.1179999999999993E-2</c:v>
                </c:pt>
                <c:pt idx="2485">
                  <c:v>-7.145E-2</c:v>
                </c:pt>
                <c:pt idx="2486">
                  <c:v>-7.1669999999999998E-2</c:v>
                </c:pt>
                <c:pt idx="2487">
                  <c:v>-7.1940000000000004E-2</c:v>
                </c:pt>
                <c:pt idx="2488">
                  <c:v>-7.2099999999999997E-2</c:v>
                </c:pt>
                <c:pt idx="2489">
                  <c:v>-7.2319999999999995E-2</c:v>
                </c:pt>
                <c:pt idx="2490">
                  <c:v>-7.2480000000000003E-2</c:v>
                </c:pt>
                <c:pt idx="2491">
                  <c:v>-7.2700000000000001E-2</c:v>
                </c:pt>
                <c:pt idx="2492">
                  <c:v>-7.2859999999999994E-2</c:v>
                </c:pt>
                <c:pt idx="2493">
                  <c:v>-7.3080000000000006E-2</c:v>
                </c:pt>
                <c:pt idx="2494">
                  <c:v>-7.3249999999999996E-2</c:v>
                </c:pt>
                <c:pt idx="2495">
                  <c:v>-7.3459999999999998E-2</c:v>
                </c:pt>
                <c:pt idx="2496">
                  <c:v>-7.3679999999999995E-2</c:v>
                </c:pt>
                <c:pt idx="2497">
                  <c:v>-7.3899999999999993E-2</c:v>
                </c:pt>
                <c:pt idx="2498">
                  <c:v>-7.4120000000000005E-2</c:v>
                </c:pt>
                <c:pt idx="2499">
                  <c:v>-7.4329999999999993E-2</c:v>
                </c:pt>
                <c:pt idx="2500">
                  <c:v>-7.4550000000000005E-2</c:v>
                </c:pt>
                <c:pt idx="2501">
                  <c:v>-7.4829999999999994E-2</c:v>
                </c:pt>
                <c:pt idx="2502">
                  <c:v>-7.5039999999999996E-2</c:v>
                </c:pt>
                <c:pt idx="2503">
                  <c:v>-7.5259999999999994E-2</c:v>
                </c:pt>
                <c:pt idx="2504">
                  <c:v>-7.5480000000000005E-2</c:v>
                </c:pt>
                <c:pt idx="2505">
                  <c:v>-7.5700000000000003E-2</c:v>
                </c:pt>
                <c:pt idx="2506">
                  <c:v>-7.5859999999999997E-2</c:v>
                </c:pt>
                <c:pt idx="2507">
                  <c:v>-7.6079999999999995E-2</c:v>
                </c:pt>
                <c:pt idx="2508">
                  <c:v>-7.6300000000000007E-2</c:v>
                </c:pt>
                <c:pt idx="2509">
                  <c:v>-7.646E-2</c:v>
                </c:pt>
                <c:pt idx="2510">
                  <c:v>-7.6679999999999998E-2</c:v>
                </c:pt>
                <c:pt idx="2511">
                  <c:v>-7.689E-2</c:v>
                </c:pt>
                <c:pt idx="2512">
                  <c:v>-7.7109999999999998E-2</c:v>
                </c:pt>
                <c:pt idx="2513">
                  <c:v>-7.7329999999999996E-2</c:v>
                </c:pt>
                <c:pt idx="2514">
                  <c:v>-7.7549999999999994E-2</c:v>
                </c:pt>
                <c:pt idx="2515">
                  <c:v>-7.782E-2</c:v>
                </c:pt>
                <c:pt idx="2516">
                  <c:v>-7.8039999999999998E-2</c:v>
                </c:pt>
                <c:pt idx="2517">
                  <c:v>-7.8310000000000005E-2</c:v>
                </c:pt>
                <c:pt idx="2518">
                  <c:v>-7.8530000000000003E-2</c:v>
                </c:pt>
                <c:pt idx="2519">
                  <c:v>-7.8799999999999995E-2</c:v>
                </c:pt>
                <c:pt idx="2520">
                  <c:v>-7.9020000000000007E-2</c:v>
                </c:pt>
                <c:pt idx="2521">
                  <c:v>-7.9240000000000005E-2</c:v>
                </c:pt>
                <c:pt idx="2522">
                  <c:v>-7.9399999999999998E-2</c:v>
                </c:pt>
                <c:pt idx="2523">
                  <c:v>-7.9619999999999996E-2</c:v>
                </c:pt>
                <c:pt idx="2524">
                  <c:v>-7.9829999999999998E-2</c:v>
                </c:pt>
                <c:pt idx="2525">
                  <c:v>-8.0049999999999996E-2</c:v>
                </c:pt>
                <c:pt idx="2526">
                  <c:v>-8.0320000000000003E-2</c:v>
                </c:pt>
                <c:pt idx="2527">
                  <c:v>-8.054E-2</c:v>
                </c:pt>
                <c:pt idx="2528">
                  <c:v>-8.0759999999999998E-2</c:v>
                </c:pt>
                <c:pt idx="2529">
                  <c:v>-8.1030000000000005E-2</c:v>
                </c:pt>
                <c:pt idx="2530">
                  <c:v>-8.1250000000000003E-2</c:v>
                </c:pt>
                <c:pt idx="2531">
                  <c:v>-8.1519999999999995E-2</c:v>
                </c:pt>
                <c:pt idx="2532">
                  <c:v>-8.1739999999999993E-2</c:v>
                </c:pt>
                <c:pt idx="2533">
                  <c:v>-8.201E-2</c:v>
                </c:pt>
                <c:pt idx="2534">
                  <c:v>-8.2229999999999998E-2</c:v>
                </c:pt>
                <c:pt idx="2535">
                  <c:v>-8.2500000000000004E-2</c:v>
                </c:pt>
                <c:pt idx="2536">
                  <c:v>-8.2720000000000002E-2</c:v>
                </c:pt>
                <c:pt idx="2537">
                  <c:v>-8.294E-2</c:v>
                </c:pt>
                <c:pt idx="2538">
                  <c:v>-8.3159999999999998E-2</c:v>
                </c:pt>
                <c:pt idx="2539">
                  <c:v>-8.337E-2</c:v>
                </c:pt>
                <c:pt idx="2540">
                  <c:v>-8.3650000000000002E-2</c:v>
                </c:pt>
                <c:pt idx="2541">
                  <c:v>-8.3860000000000004E-2</c:v>
                </c:pt>
                <c:pt idx="2542">
                  <c:v>-8.4080000000000002E-2</c:v>
                </c:pt>
                <c:pt idx="2543">
                  <c:v>-8.4349999999999994E-2</c:v>
                </c:pt>
                <c:pt idx="2544">
                  <c:v>-8.4570000000000006E-2</c:v>
                </c:pt>
                <c:pt idx="2545">
                  <c:v>-8.4790000000000004E-2</c:v>
                </c:pt>
                <c:pt idx="2546">
                  <c:v>-8.5059999999999997E-2</c:v>
                </c:pt>
                <c:pt idx="2547">
                  <c:v>-8.5279999999999995E-2</c:v>
                </c:pt>
                <c:pt idx="2548">
                  <c:v>-8.5550000000000001E-2</c:v>
                </c:pt>
                <c:pt idx="2549">
                  <c:v>-8.5769999999999999E-2</c:v>
                </c:pt>
                <c:pt idx="2550">
                  <c:v>-8.5989999999999997E-2</c:v>
                </c:pt>
                <c:pt idx="2551">
                  <c:v>-8.6260000000000003E-2</c:v>
                </c:pt>
                <c:pt idx="2552">
                  <c:v>-8.6480000000000001E-2</c:v>
                </c:pt>
                <c:pt idx="2553">
                  <c:v>-8.6639999999999995E-2</c:v>
                </c:pt>
                <c:pt idx="2554">
                  <c:v>-8.6860000000000007E-2</c:v>
                </c:pt>
                <c:pt idx="2555">
                  <c:v>-8.7080000000000005E-2</c:v>
                </c:pt>
                <c:pt idx="2556">
                  <c:v>-8.7290000000000006E-2</c:v>
                </c:pt>
                <c:pt idx="2557">
                  <c:v>-8.7510000000000004E-2</c:v>
                </c:pt>
                <c:pt idx="2558">
                  <c:v>-8.7730000000000002E-2</c:v>
                </c:pt>
                <c:pt idx="2559">
                  <c:v>-8.795E-2</c:v>
                </c:pt>
                <c:pt idx="2560">
                  <c:v>-8.8169999999999998E-2</c:v>
                </c:pt>
                <c:pt idx="2561">
                  <c:v>-8.838E-2</c:v>
                </c:pt>
                <c:pt idx="2562">
                  <c:v>-8.8599999999999998E-2</c:v>
                </c:pt>
                <c:pt idx="2563">
                  <c:v>-8.8819999999999996E-2</c:v>
                </c:pt>
                <c:pt idx="2564">
                  <c:v>-8.8980000000000004E-2</c:v>
                </c:pt>
                <c:pt idx="2565">
                  <c:v>-8.9200000000000002E-2</c:v>
                </c:pt>
                <c:pt idx="2566">
                  <c:v>-8.9359999999999995E-2</c:v>
                </c:pt>
                <c:pt idx="2567">
                  <c:v>-8.9580000000000007E-2</c:v>
                </c:pt>
                <c:pt idx="2568">
                  <c:v>-8.9749999999999996E-2</c:v>
                </c:pt>
                <c:pt idx="2569">
                  <c:v>-8.9910000000000004E-2</c:v>
                </c:pt>
                <c:pt idx="2570">
                  <c:v>-9.0069999999999997E-2</c:v>
                </c:pt>
                <c:pt idx="2571">
                  <c:v>-9.0240000000000001E-2</c:v>
                </c:pt>
                <c:pt idx="2572">
                  <c:v>-9.0399999999999994E-2</c:v>
                </c:pt>
                <c:pt idx="2573">
                  <c:v>-9.0560000000000002E-2</c:v>
                </c:pt>
                <c:pt idx="2574">
                  <c:v>-9.0730000000000005E-2</c:v>
                </c:pt>
                <c:pt idx="2575">
                  <c:v>-9.0939999999999993E-2</c:v>
                </c:pt>
                <c:pt idx="2576">
                  <c:v>-9.1109999999999997E-2</c:v>
                </c:pt>
                <c:pt idx="2577">
                  <c:v>-9.1219999999999996E-2</c:v>
                </c:pt>
                <c:pt idx="2578">
                  <c:v>-9.1380000000000003E-2</c:v>
                </c:pt>
                <c:pt idx="2579">
                  <c:v>-9.1490000000000002E-2</c:v>
                </c:pt>
                <c:pt idx="2580">
                  <c:v>-9.1600000000000001E-2</c:v>
                </c:pt>
                <c:pt idx="2581">
                  <c:v>-9.1759999999999994E-2</c:v>
                </c:pt>
                <c:pt idx="2582">
                  <c:v>-9.1869999999999993E-2</c:v>
                </c:pt>
                <c:pt idx="2583">
                  <c:v>-9.1980000000000006E-2</c:v>
                </c:pt>
                <c:pt idx="2584">
                  <c:v>-9.2030000000000001E-2</c:v>
                </c:pt>
                <c:pt idx="2585">
                  <c:v>-9.214E-2</c:v>
                </c:pt>
                <c:pt idx="2586">
                  <c:v>-9.2249999999999999E-2</c:v>
                </c:pt>
                <c:pt idx="2587">
                  <c:v>-9.2299999999999993E-2</c:v>
                </c:pt>
                <c:pt idx="2588">
                  <c:v>-9.2410000000000006E-2</c:v>
                </c:pt>
                <c:pt idx="2589">
                  <c:v>-9.2469999999999997E-2</c:v>
                </c:pt>
                <c:pt idx="2590">
                  <c:v>-9.2579999999999996E-2</c:v>
                </c:pt>
                <c:pt idx="2591">
                  <c:v>-9.2630000000000004E-2</c:v>
                </c:pt>
                <c:pt idx="2592">
                  <c:v>-9.2689999999999995E-2</c:v>
                </c:pt>
                <c:pt idx="2593">
                  <c:v>-9.2740000000000003E-2</c:v>
                </c:pt>
                <c:pt idx="2594">
                  <c:v>-9.2789999999999997E-2</c:v>
                </c:pt>
                <c:pt idx="2595">
                  <c:v>-9.2789999999999997E-2</c:v>
                </c:pt>
                <c:pt idx="2596">
                  <c:v>-9.2789999999999997E-2</c:v>
                </c:pt>
                <c:pt idx="2597">
                  <c:v>-9.2850000000000002E-2</c:v>
                </c:pt>
                <c:pt idx="2598">
                  <c:v>-9.2850000000000002E-2</c:v>
                </c:pt>
                <c:pt idx="2599">
                  <c:v>-9.2850000000000002E-2</c:v>
                </c:pt>
                <c:pt idx="2600">
                  <c:v>-9.2789999999999997E-2</c:v>
                </c:pt>
                <c:pt idx="2601">
                  <c:v>-9.2789999999999997E-2</c:v>
                </c:pt>
                <c:pt idx="2602">
                  <c:v>-9.2740000000000003E-2</c:v>
                </c:pt>
                <c:pt idx="2603">
                  <c:v>-9.2740000000000003E-2</c:v>
                </c:pt>
                <c:pt idx="2604">
                  <c:v>-9.2689999999999995E-2</c:v>
                </c:pt>
                <c:pt idx="2605">
                  <c:v>-9.2689999999999995E-2</c:v>
                </c:pt>
                <c:pt idx="2606">
                  <c:v>-9.2630000000000004E-2</c:v>
                </c:pt>
                <c:pt idx="2607">
                  <c:v>-9.2579999999999996E-2</c:v>
                </c:pt>
                <c:pt idx="2608">
                  <c:v>-9.2520000000000005E-2</c:v>
                </c:pt>
                <c:pt idx="2609">
                  <c:v>-9.2469999999999997E-2</c:v>
                </c:pt>
                <c:pt idx="2610">
                  <c:v>-9.2359999999999998E-2</c:v>
                </c:pt>
                <c:pt idx="2611">
                  <c:v>-9.2249999999999999E-2</c:v>
                </c:pt>
                <c:pt idx="2612">
                  <c:v>-9.214E-2</c:v>
                </c:pt>
                <c:pt idx="2613">
                  <c:v>-9.2030000000000001E-2</c:v>
                </c:pt>
                <c:pt idx="2614">
                  <c:v>-9.1920000000000002E-2</c:v>
                </c:pt>
                <c:pt idx="2615">
                  <c:v>-9.1759999999999994E-2</c:v>
                </c:pt>
                <c:pt idx="2616">
                  <c:v>-9.1600000000000001E-2</c:v>
                </c:pt>
                <c:pt idx="2617">
                  <c:v>-9.1490000000000002E-2</c:v>
                </c:pt>
                <c:pt idx="2618">
                  <c:v>-9.1319999999999998E-2</c:v>
                </c:pt>
                <c:pt idx="2619">
                  <c:v>-9.1160000000000005E-2</c:v>
                </c:pt>
                <c:pt idx="2620">
                  <c:v>-9.0999999999999998E-2</c:v>
                </c:pt>
                <c:pt idx="2621">
                  <c:v>-9.0829999999999994E-2</c:v>
                </c:pt>
                <c:pt idx="2622">
                  <c:v>-9.0670000000000001E-2</c:v>
                </c:pt>
                <c:pt idx="2623">
                  <c:v>-9.0509999999999993E-2</c:v>
                </c:pt>
                <c:pt idx="2624">
                  <c:v>-9.0289999999999995E-2</c:v>
                </c:pt>
                <c:pt idx="2625">
                  <c:v>-9.0130000000000002E-2</c:v>
                </c:pt>
                <c:pt idx="2626">
                  <c:v>-8.9849999999999999E-2</c:v>
                </c:pt>
                <c:pt idx="2627">
                  <c:v>-8.9639999999999997E-2</c:v>
                </c:pt>
                <c:pt idx="2628">
                  <c:v>-8.9359999999999995E-2</c:v>
                </c:pt>
                <c:pt idx="2629">
                  <c:v>-8.9090000000000003E-2</c:v>
                </c:pt>
                <c:pt idx="2630">
                  <c:v>-8.8819999999999996E-2</c:v>
                </c:pt>
                <c:pt idx="2631">
                  <c:v>-8.8550000000000004E-2</c:v>
                </c:pt>
                <c:pt idx="2632">
                  <c:v>-8.8279999999999997E-2</c:v>
                </c:pt>
                <c:pt idx="2633">
                  <c:v>-8.7999999999999995E-2</c:v>
                </c:pt>
                <c:pt idx="2634">
                  <c:v>-8.7730000000000002E-2</c:v>
                </c:pt>
                <c:pt idx="2635">
                  <c:v>-8.7400000000000005E-2</c:v>
                </c:pt>
                <c:pt idx="2636">
                  <c:v>-8.7129999999999999E-2</c:v>
                </c:pt>
                <c:pt idx="2637">
                  <c:v>-8.6860000000000007E-2</c:v>
                </c:pt>
                <c:pt idx="2638">
                  <c:v>-8.6529999999999996E-2</c:v>
                </c:pt>
                <c:pt idx="2639">
                  <c:v>-8.6260000000000003E-2</c:v>
                </c:pt>
                <c:pt idx="2640">
                  <c:v>-8.5930000000000006E-2</c:v>
                </c:pt>
                <c:pt idx="2641">
                  <c:v>-8.5610000000000006E-2</c:v>
                </c:pt>
                <c:pt idx="2642">
                  <c:v>-8.523E-2</c:v>
                </c:pt>
                <c:pt idx="2643">
                  <c:v>-8.4839999999999999E-2</c:v>
                </c:pt>
                <c:pt idx="2644">
                  <c:v>-8.4459999999999993E-2</c:v>
                </c:pt>
                <c:pt idx="2645">
                  <c:v>-8.4080000000000002E-2</c:v>
                </c:pt>
                <c:pt idx="2646">
                  <c:v>-8.3699999999999997E-2</c:v>
                </c:pt>
                <c:pt idx="2647">
                  <c:v>-8.3269999999999997E-2</c:v>
                </c:pt>
                <c:pt idx="2648">
                  <c:v>-8.2879999999999995E-2</c:v>
                </c:pt>
                <c:pt idx="2649">
                  <c:v>-8.2500000000000004E-2</c:v>
                </c:pt>
                <c:pt idx="2650">
                  <c:v>-8.2070000000000004E-2</c:v>
                </c:pt>
                <c:pt idx="2651">
                  <c:v>-8.1689999999999999E-2</c:v>
                </c:pt>
                <c:pt idx="2652">
                  <c:v>-8.1250000000000003E-2</c:v>
                </c:pt>
                <c:pt idx="2653">
                  <c:v>-8.0869999999999997E-2</c:v>
                </c:pt>
                <c:pt idx="2654">
                  <c:v>-8.0430000000000001E-2</c:v>
                </c:pt>
                <c:pt idx="2655">
                  <c:v>-8.0049999999999996E-2</c:v>
                </c:pt>
                <c:pt idx="2656">
                  <c:v>-7.9619999999999996E-2</c:v>
                </c:pt>
                <c:pt idx="2657">
                  <c:v>-7.918E-2</c:v>
                </c:pt>
                <c:pt idx="2658">
                  <c:v>-7.8689999999999996E-2</c:v>
                </c:pt>
                <c:pt idx="2659">
                  <c:v>-7.8200000000000006E-2</c:v>
                </c:pt>
                <c:pt idx="2660">
                  <c:v>-7.7710000000000001E-2</c:v>
                </c:pt>
                <c:pt idx="2661">
                  <c:v>-7.7219999999999997E-2</c:v>
                </c:pt>
                <c:pt idx="2662">
                  <c:v>-7.6730000000000007E-2</c:v>
                </c:pt>
                <c:pt idx="2663">
                  <c:v>-7.6240000000000002E-2</c:v>
                </c:pt>
                <c:pt idx="2664">
                  <c:v>-7.5749999999999998E-2</c:v>
                </c:pt>
                <c:pt idx="2665">
                  <c:v>-7.5259999999999994E-2</c:v>
                </c:pt>
                <c:pt idx="2666">
                  <c:v>-7.4770000000000003E-2</c:v>
                </c:pt>
                <c:pt idx="2667">
                  <c:v>-7.4279999999999999E-2</c:v>
                </c:pt>
                <c:pt idx="2668">
                  <c:v>-7.374E-2</c:v>
                </c:pt>
                <c:pt idx="2669">
                  <c:v>-7.3249999999999996E-2</c:v>
                </c:pt>
                <c:pt idx="2670">
                  <c:v>-7.2760000000000005E-2</c:v>
                </c:pt>
                <c:pt idx="2671">
                  <c:v>-7.2270000000000001E-2</c:v>
                </c:pt>
                <c:pt idx="2672">
                  <c:v>-7.1779999999999997E-2</c:v>
                </c:pt>
                <c:pt idx="2673">
                  <c:v>-7.1230000000000002E-2</c:v>
                </c:pt>
                <c:pt idx="2674">
                  <c:v>-7.0690000000000003E-2</c:v>
                </c:pt>
                <c:pt idx="2675">
                  <c:v>-7.0139999999999994E-2</c:v>
                </c:pt>
                <c:pt idx="2676">
                  <c:v>-6.9540000000000005E-2</c:v>
                </c:pt>
                <c:pt idx="2677">
                  <c:v>-6.9000000000000006E-2</c:v>
                </c:pt>
                <c:pt idx="2678">
                  <c:v>-6.8449999999999997E-2</c:v>
                </c:pt>
                <c:pt idx="2679">
                  <c:v>-6.7849999999999994E-2</c:v>
                </c:pt>
                <c:pt idx="2680">
                  <c:v>-6.7309999999999995E-2</c:v>
                </c:pt>
                <c:pt idx="2681">
                  <c:v>-6.6769999999999996E-2</c:v>
                </c:pt>
                <c:pt idx="2682">
                  <c:v>-6.6220000000000001E-2</c:v>
                </c:pt>
                <c:pt idx="2683">
                  <c:v>-6.5680000000000002E-2</c:v>
                </c:pt>
                <c:pt idx="2684">
                  <c:v>-6.5129999999999993E-2</c:v>
                </c:pt>
                <c:pt idx="2685">
                  <c:v>-6.4589999999999995E-2</c:v>
                </c:pt>
                <c:pt idx="2686">
                  <c:v>-6.404E-2</c:v>
                </c:pt>
                <c:pt idx="2687">
                  <c:v>-6.3500000000000001E-2</c:v>
                </c:pt>
                <c:pt idx="2688">
                  <c:v>-6.2950000000000006E-2</c:v>
                </c:pt>
                <c:pt idx="2689">
                  <c:v>-6.2359999999999999E-2</c:v>
                </c:pt>
                <c:pt idx="2690">
                  <c:v>-6.1760000000000002E-2</c:v>
                </c:pt>
                <c:pt idx="2691">
                  <c:v>-6.1159999999999999E-2</c:v>
                </c:pt>
                <c:pt idx="2692">
                  <c:v>-6.0560000000000003E-2</c:v>
                </c:pt>
                <c:pt idx="2693">
                  <c:v>-5.9959999999999999E-2</c:v>
                </c:pt>
                <c:pt idx="2694">
                  <c:v>-5.9360000000000003E-2</c:v>
                </c:pt>
                <c:pt idx="2695">
                  <c:v>-5.8819999999999997E-2</c:v>
                </c:pt>
                <c:pt idx="2696">
                  <c:v>-5.8220000000000001E-2</c:v>
                </c:pt>
                <c:pt idx="2697">
                  <c:v>-5.7669999999999999E-2</c:v>
                </c:pt>
                <c:pt idx="2698">
                  <c:v>-5.7070000000000003E-2</c:v>
                </c:pt>
                <c:pt idx="2699">
                  <c:v>-5.6529999999999997E-2</c:v>
                </c:pt>
                <c:pt idx="2700">
                  <c:v>-5.5980000000000002E-2</c:v>
                </c:pt>
                <c:pt idx="2701">
                  <c:v>-5.5390000000000002E-2</c:v>
                </c:pt>
                <c:pt idx="2702">
                  <c:v>-5.484E-2</c:v>
                </c:pt>
                <c:pt idx="2703">
                  <c:v>-5.4300000000000001E-2</c:v>
                </c:pt>
                <c:pt idx="2704">
                  <c:v>-5.3749999999999999E-2</c:v>
                </c:pt>
                <c:pt idx="2705">
                  <c:v>-5.3150000000000003E-2</c:v>
                </c:pt>
                <c:pt idx="2706">
                  <c:v>-5.2549999999999999E-2</c:v>
                </c:pt>
                <c:pt idx="2707">
                  <c:v>-5.1950000000000003E-2</c:v>
                </c:pt>
                <c:pt idx="2708">
                  <c:v>-5.1360000000000003E-2</c:v>
                </c:pt>
                <c:pt idx="2709">
                  <c:v>-5.076E-2</c:v>
                </c:pt>
                <c:pt idx="2710">
                  <c:v>-5.0209999999999998E-2</c:v>
                </c:pt>
                <c:pt idx="2711">
                  <c:v>-4.9610000000000001E-2</c:v>
                </c:pt>
                <c:pt idx="2712">
                  <c:v>-4.9070000000000003E-2</c:v>
                </c:pt>
                <c:pt idx="2713">
                  <c:v>-4.8520000000000001E-2</c:v>
                </c:pt>
                <c:pt idx="2714">
                  <c:v>-4.7980000000000002E-2</c:v>
                </c:pt>
                <c:pt idx="2715">
                  <c:v>-4.743E-2</c:v>
                </c:pt>
                <c:pt idx="2716">
                  <c:v>-4.6890000000000001E-2</c:v>
                </c:pt>
                <c:pt idx="2717">
                  <c:v>-4.6350000000000002E-2</c:v>
                </c:pt>
                <c:pt idx="2718">
                  <c:v>-4.58E-2</c:v>
                </c:pt>
                <c:pt idx="2719">
                  <c:v>-4.5260000000000002E-2</c:v>
                </c:pt>
                <c:pt idx="2720">
                  <c:v>-4.4769999999999997E-2</c:v>
                </c:pt>
                <c:pt idx="2721">
                  <c:v>-4.4220000000000002E-2</c:v>
                </c:pt>
                <c:pt idx="2722">
                  <c:v>-4.3619999999999999E-2</c:v>
                </c:pt>
                <c:pt idx="2723">
                  <c:v>-4.308E-2</c:v>
                </c:pt>
                <c:pt idx="2724">
                  <c:v>-4.2529999999999998E-2</c:v>
                </c:pt>
                <c:pt idx="2725">
                  <c:v>-4.199E-2</c:v>
                </c:pt>
                <c:pt idx="2726">
                  <c:v>-4.1450000000000001E-2</c:v>
                </c:pt>
                <c:pt idx="2727">
                  <c:v>-4.0899999999999999E-2</c:v>
                </c:pt>
                <c:pt idx="2728">
                  <c:v>-4.0410000000000001E-2</c:v>
                </c:pt>
                <c:pt idx="2729">
                  <c:v>-3.9919999999999997E-2</c:v>
                </c:pt>
                <c:pt idx="2730">
                  <c:v>-3.943E-2</c:v>
                </c:pt>
                <c:pt idx="2731">
                  <c:v>-3.8940000000000002E-2</c:v>
                </c:pt>
                <c:pt idx="2732">
                  <c:v>-3.8449999999999998E-2</c:v>
                </c:pt>
                <c:pt idx="2733">
                  <c:v>-3.7960000000000001E-2</c:v>
                </c:pt>
                <c:pt idx="2734">
                  <c:v>-3.7470000000000003E-2</c:v>
                </c:pt>
                <c:pt idx="2735">
                  <c:v>-3.703E-2</c:v>
                </c:pt>
                <c:pt idx="2736">
                  <c:v>-3.6540000000000003E-2</c:v>
                </c:pt>
                <c:pt idx="2737">
                  <c:v>-3.6049999999999999E-2</c:v>
                </c:pt>
                <c:pt idx="2738">
                  <c:v>-3.5560000000000001E-2</c:v>
                </c:pt>
                <c:pt idx="2739">
                  <c:v>-3.5069999999999997E-2</c:v>
                </c:pt>
                <c:pt idx="2740">
                  <c:v>-3.458E-2</c:v>
                </c:pt>
                <c:pt idx="2741">
                  <c:v>-3.4090000000000002E-2</c:v>
                </c:pt>
                <c:pt idx="2742">
                  <c:v>-3.3660000000000002E-2</c:v>
                </c:pt>
                <c:pt idx="2743">
                  <c:v>-3.3169999999999998E-2</c:v>
                </c:pt>
                <c:pt idx="2744">
                  <c:v>-3.2730000000000002E-2</c:v>
                </c:pt>
                <c:pt idx="2745">
                  <c:v>-3.2349999999999997E-2</c:v>
                </c:pt>
                <c:pt idx="2746">
                  <c:v>-3.1969999999999998E-2</c:v>
                </c:pt>
                <c:pt idx="2747">
                  <c:v>-3.1530000000000002E-2</c:v>
                </c:pt>
                <c:pt idx="2748">
                  <c:v>-3.1150000000000001E-2</c:v>
                </c:pt>
                <c:pt idx="2749">
                  <c:v>-3.0769999999999999E-2</c:v>
                </c:pt>
                <c:pt idx="2750">
                  <c:v>-3.0339999999999999E-2</c:v>
                </c:pt>
                <c:pt idx="2751">
                  <c:v>-2.9960000000000001E-2</c:v>
                </c:pt>
                <c:pt idx="2752">
                  <c:v>-2.9569999999999999E-2</c:v>
                </c:pt>
                <c:pt idx="2753">
                  <c:v>-2.9190000000000001E-2</c:v>
                </c:pt>
                <c:pt idx="2754">
                  <c:v>-2.8809999999999999E-2</c:v>
                </c:pt>
                <c:pt idx="2755">
                  <c:v>-2.8379999999999999E-2</c:v>
                </c:pt>
                <c:pt idx="2756">
                  <c:v>-2.8000000000000001E-2</c:v>
                </c:pt>
                <c:pt idx="2757">
                  <c:v>-2.7609999999999999E-2</c:v>
                </c:pt>
                <c:pt idx="2758">
                  <c:v>-2.7230000000000001E-2</c:v>
                </c:pt>
                <c:pt idx="2759">
                  <c:v>-2.691E-2</c:v>
                </c:pt>
                <c:pt idx="2760">
                  <c:v>-2.6579999999999999E-2</c:v>
                </c:pt>
                <c:pt idx="2761">
                  <c:v>-2.6249999999999999E-2</c:v>
                </c:pt>
                <c:pt idx="2762">
                  <c:v>-2.598E-2</c:v>
                </c:pt>
                <c:pt idx="2763">
                  <c:v>-2.5649999999999999E-2</c:v>
                </c:pt>
                <c:pt idx="2764">
                  <c:v>-2.538E-2</c:v>
                </c:pt>
                <c:pt idx="2765">
                  <c:v>-2.511E-2</c:v>
                </c:pt>
                <c:pt idx="2766">
                  <c:v>-2.478E-2</c:v>
                </c:pt>
                <c:pt idx="2767">
                  <c:v>-2.4510000000000001E-2</c:v>
                </c:pt>
                <c:pt idx="2768">
                  <c:v>-2.4240000000000001E-2</c:v>
                </c:pt>
                <c:pt idx="2769">
                  <c:v>-2.3910000000000001E-2</c:v>
                </c:pt>
                <c:pt idx="2770">
                  <c:v>-2.3640000000000001E-2</c:v>
                </c:pt>
                <c:pt idx="2771">
                  <c:v>-2.3369999999999998E-2</c:v>
                </c:pt>
                <c:pt idx="2772">
                  <c:v>-2.3089999999999999E-2</c:v>
                </c:pt>
                <c:pt idx="2773">
                  <c:v>-2.2880000000000001E-2</c:v>
                </c:pt>
                <c:pt idx="2774">
                  <c:v>-2.2599999999999999E-2</c:v>
                </c:pt>
                <c:pt idx="2775">
                  <c:v>-2.2329999999999999E-2</c:v>
                </c:pt>
                <c:pt idx="2776">
                  <c:v>-2.2169999999999999E-2</c:v>
                </c:pt>
                <c:pt idx="2777">
                  <c:v>-2.1950000000000001E-2</c:v>
                </c:pt>
                <c:pt idx="2778">
                  <c:v>-2.179E-2</c:v>
                </c:pt>
                <c:pt idx="2779">
                  <c:v>-2.162E-2</c:v>
                </c:pt>
                <c:pt idx="2780">
                  <c:v>-2.1409999999999998E-2</c:v>
                </c:pt>
                <c:pt idx="2781">
                  <c:v>-2.1239999999999998E-2</c:v>
                </c:pt>
                <c:pt idx="2782">
                  <c:v>-2.1080000000000002E-2</c:v>
                </c:pt>
                <c:pt idx="2783">
                  <c:v>-2.0920000000000001E-2</c:v>
                </c:pt>
                <c:pt idx="2784">
                  <c:v>-2.0750000000000001E-2</c:v>
                </c:pt>
                <c:pt idx="2785">
                  <c:v>-2.0590000000000001E-2</c:v>
                </c:pt>
                <c:pt idx="2786">
                  <c:v>-2.043E-2</c:v>
                </c:pt>
                <c:pt idx="2787">
                  <c:v>-2.026E-2</c:v>
                </c:pt>
                <c:pt idx="2788">
                  <c:v>-2.01E-2</c:v>
                </c:pt>
                <c:pt idx="2789">
                  <c:v>-1.9990000000000001E-2</c:v>
                </c:pt>
                <c:pt idx="2790">
                  <c:v>-1.9879999999999998E-2</c:v>
                </c:pt>
                <c:pt idx="2791">
                  <c:v>-1.9720000000000001E-2</c:v>
                </c:pt>
                <c:pt idx="2792">
                  <c:v>-1.966E-2</c:v>
                </c:pt>
                <c:pt idx="2793">
                  <c:v>-1.9609999999999999E-2</c:v>
                </c:pt>
                <c:pt idx="2794">
                  <c:v>-1.9550000000000001E-2</c:v>
                </c:pt>
                <c:pt idx="2795">
                  <c:v>-1.95E-2</c:v>
                </c:pt>
                <c:pt idx="2796">
                  <c:v>-1.9390000000000001E-2</c:v>
                </c:pt>
                <c:pt idx="2797">
                  <c:v>-1.934E-2</c:v>
                </c:pt>
                <c:pt idx="2798">
                  <c:v>-1.9279999999999999E-2</c:v>
                </c:pt>
                <c:pt idx="2799">
                  <c:v>-1.9279999999999999E-2</c:v>
                </c:pt>
                <c:pt idx="2800">
                  <c:v>-1.9230000000000001E-2</c:v>
                </c:pt>
                <c:pt idx="2801">
                  <c:v>-1.917E-2</c:v>
                </c:pt>
                <c:pt idx="2802">
                  <c:v>-1.9120000000000002E-2</c:v>
                </c:pt>
                <c:pt idx="2803">
                  <c:v>-1.9120000000000002E-2</c:v>
                </c:pt>
                <c:pt idx="2804">
                  <c:v>-1.9120000000000002E-2</c:v>
                </c:pt>
                <c:pt idx="2805">
                  <c:v>-1.9120000000000002E-2</c:v>
                </c:pt>
                <c:pt idx="2806">
                  <c:v>-1.9060000000000001E-2</c:v>
                </c:pt>
                <c:pt idx="2807">
                  <c:v>-1.9120000000000002E-2</c:v>
                </c:pt>
                <c:pt idx="2808">
                  <c:v>-1.9120000000000002E-2</c:v>
                </c:pt>
                <c:pt idx="2809">
                  <c:v>-1.917E-2</c:v>
                </c:pt>
                <c:pt idx="2810">
                  <c:v>-1.9230000000000001E-2</c:v>
                </c:pt>
                <c:pt idx="2811">
                  <c:v>-1.9279999999999999E-2</c:v>
                </c:pt>
                <c:pt idx="2812">
                  <c:v>-1.934E-2</c:v>
                </c:pt>
                <c:pt idx="2813">
                  <c:v>-1.9390000000000001E-2</c:v>
                </c:pt>
                <c:pt idx="2814">
                  <c:v>-1.9449999999999999E-2</c:v>
                </c:pt>
                <c:pt idx="2815">
                  <c:v>-1.9550000000000001E-2</c:v>
                </c:pt>
                <c:pt idx="2816">
                  <c:v>-1.9609999999999999E-2</c:v>
                </c:pt>
                <c:pt idx="2817">
                  <c:v>-1.966E-2</c:v>
                </c:pt>
                <c:pt idx="2818">
                  <c:v>-1.9769999999999999E-2</c:v>
                </c:pt>
                <c:pt idx="2819">
                  <c:v>-1.983E-2</c:v>
                </c:pt>
                <c:pt idx="2820">
                  <c:v>-1.9939999999999999E-2</c:v>
                </c:pt>
                <c:pt idx="2821">
                  <c:v>-2.0039999999999999E-2</c:v>
                </c:pt>
                <c:pt idx="2822">
                  <c:v>-2.0150000000000001E-2</c:v>
                </c:pt>
                <c:pt idx="2823">
                  <c:v>-2.026E-2</c:v>
                </c:pt>
                <c:pt idx="2824">
                  <c:v>-2.0369999999999999E-2</c:v>
                </c:pt>
                <c:pt idx="2825">
                  <c:v>-2.053E-2</c:v>
                </c:pt>
                <c:pt idx="2826">
                  <c:v>-2.07E-2</c:v>
                </c:pt>
                <c:pt idx="2827">
                  <c:v>-2.086E-2</c:v>
                </c:pt>
                <c:pt idx="2828">
                  <c:v>-2.102E-2</c:v>
                </c:pt>
                <c:pt idx="2829">
                  <c:v>-2.1190000000000001E-2</c:v>
                </c:pt>
                <c:pt idx="2830">
                  <c:v>-2.1299999999999999E-2</c:v>
                </c:pt>
                <c:pt idx="2831">
                  <c:v>-2.146E-2</c:v>
                </c:pt>
                <c:pt idx="2832">
                  <c:v>-2.162E-2</c:v>
                </c:pt>
                <c:pt idx="2833">
                  <c:v>-2.179E-2</c:v>
                </c:pt>
                <c:pt idx="2834">
                  <c:v>-2.2009999999999998E-2</c:v>
                </c:pt>
                <c:pt idx="2835">
                  <c:v>-2.2169999999999999E-2</c:v>
                </c:pt>
                <c:pt idx="2836">
                  <c:v>-2.2329999999999999E-2</c:v>
                </c:pt>
                <c:pt idx="2837">
                  <c:v>-2.2550000000000001E-2</c:v>
                </c:pt>
                <c:pt idx="2838">
                  <c:v>-2.2710000000000001E-2</c:v>
                </c:pt>
                <c:pt idx="2839">
                  <c:v>-2.2929999999999999E-2</c:v>
                </c:pt>
                <c:pt idx="2840">
                  <c:v>-2.315E-2</c:v>
                </c:pt>
                <c:pt idx="2841">
                  <c:v>-2.3369999999999998E-2</c:v>
                </c:pt>
                <c:pt idx="2842">
                  <c:v>-2.358E-2</c:v>
                </c:pt>
                <c:pt idx="2843">
                  <c:v>-2.3800000000000002E-2</c:v>
                </c:pt>
                <c:pt idx="2844">
                  <c:v>-2.402E-2</c:v>
                </c:pt>
                <c:pt idx="2845">
                  <c:v>-2.4240000000000001E-2</c:v>
                </c:pt>
                <c:pt idx="2846">
                  <c:v>-2.4459999999999999E-2</c:v>
                </c:pt>
                <c:pt idx="2847">
                  <c:v>-2.4670000000000001E-2</c:v>
                </c:pt>
                <c:pt idx="2848">
                  <c:v>-2.4889999999999999E-2</c:v>
                </c:pt>
                <c:pt idx="2849">
                  <c:v>-2.5159999999999998E-2</c:v>
                </c:pt>
                <c:pt idx="2850">
                  <c:v>-2.538E-2</c:v>
                </c:pt>
                <c:pt idx="2851">
                  <c:v>-2.5600000000000001E-2</c:v>
                </c:pt>
                <c:pt idx="2852">
                  <c:v>-2.5870000000000001E-2</c:v>
                </c:pt>
                <c:pt idx="2853">
                  <c:v>-2.6089999999999999E-2</c:v>
                </c:pt>
                <c:pt idx="2854">
                  <c:v>-2.6360000000000001E-2</c:v>
                </c:pt>
                <c:pt idx="2855">
                  <c:v>-2.6579999999999999E-2</c:v>
                </c:pt>
                <c:pt idx="2856">
                  <c:v>-2.6849999999999999E-2</c:v>
                </c:pt>
                <c:pt idx="2857">
                  <c:v>-2.7119999999999998E-2</c:v>
                </c:pt>
                <c:pt idx="2858">
                  <c:v>-2.734E-2</c:v>
                </c:pt>
                <c:pt idx="2859">
                  <c:v>-2.7609999999999999E-2</c:v>
                </c:pt>
                <c:pt idx="2860">
                  <c:v>-2.7890000000000002E-2</c:v>
                </c:pt>
                <c:pt idx="2861">
                  <c:v>-2.8160000000000001E-2</c:v>
                </c:pt>
                <c:pt idx="2862">
                  <c:v>-2.8379999999999999E-2</c:v>
                </c:pt>
                <c:pt idx="2863">
                  <c:v>-2.8649999999999998E-2</c:v>
                </c:pt>
                <c:pt idx="2864">
                  <c:v>-2.887E-2</c:v>
                </c:pt>
                <c:pt idx="2865">
                  <c:v>-2.9139999999999999E-2</c:v>
                </c:pt>
                <c:pt idx="2866">
                  <c:v>-2.9409999999999999E-2</c:v>
                </c:pt>
                <c:pt idx="2867">
                  <c:v>-2.9680000000000002E-2</c:v>
                </c:pt>
                <c:pt idx="2868">
                  <c:v>-2.9960000000000001E-2</c:v>
                </c:pt>
                <c:pt idx="2869">
                  <c:v>-3.0169999999999999E-2</c:v>
                </c:pt>
                <c:pt idx="2870">
                  <c:v>-3.0450000000000001E-2</c:v>
                </c:pt>
                <c:pt idx="2871">
                  <c:v>-3.0720000000000001E-2</c:v>
                </c:pt>
                <c:pt idx="2872">
                  <c:v>-3.099E-2</c:v>
                </c:pt>
                <c:pt idx="2873">
                  <c:v>-3.1210000000000002E-2</c:v>
                </c:pt>
                <c:pt idx="2874">
                  <c:v>-3.1480000000000001E-2</c:v>
                </c:pt>
                <c:pt idx="2875">
                  <c:v>-3.175E-2</c:v>
                </c:pt>
                <c:pt idx="2876">
                  <c:v>-3.1969999999999998E-2</c:v>
                </c:pt>
                <c:pt idx="2877">
                  <c:v>-3.2239999999999998E-2</c:v>
                </c:pt>
                <c:pt idx="2878">
                  <c:v>-3.2509999999999997E-2</c:v>
                </c:pt>
                <c:pt idx="2879">
                  <c:v>-3.2730000000000002E-2</c:v>
                </c:pt>
                <c:pt idx="2880">
                  <c:v>-3.3000000000000002E-2</c:v>
                </c:pt>
                <c:pt idx="2881">
                  <c:v>-3.322E-2</c:v>
                </c:pt>
                <c:pt idx="2882">
                  <c:v>-3.3489999999999999E-2</c:v>
                </c:pt>
                <c:pt idx="2883">
                  <c:v>-3.3709999999999997E-2</c:v>
                </c:pt>
                <c:pt idx="2884">
                  <c:v>-3.3980000000000003E-2</c:v>
                </c:pt>
                <c:pt idx="2885">
                  <c:v>-3.4200000000000001E-2</c:v>
                </c:pt>
                <c:pt idx="2886">
                  <c:v>-3.4470000000000001E-2</c:v>
                </c:pt>
                <c:pt idx="2887">
                  <c:v>-3.4689999999999999E-2</c:v>
                </c:pt>
                <c:pt idx="2888">
                  <c:v>-3.4909999999999997E-2</c:v>
                </c:pt>
                <c:pt idx="2889">
                  <c:v>-3.5130000000000002E-2</c:v>
                </c:pt>
                <c:pt idx="2890">
                  <c:v>-3.5349999999999999E-2</c:v>
                </c:pt>
                <c:pt idx="2891">
                  <c:v>-3.5619999999999999E-2</c:v>
                </c:pt>
                <c:pt idx="2892">
                  <c:v>-3.5839999999999997E-2</c:v>
                </c:pt>
                <c:pt idx="2893">
                  <c:v>-3.6049999999999999E-2</c:v>
                </c:pt>
                <c:pt idx="2894">
                  <c:v>-3.6220000000000002E-2</c:v>
                </c:pt>
                <c:pt idx="2895">
                  <c:v>-3.644E-2</c:v>
                </c:pt>
                <c:pt idx="2896">
                  <c:v>-3.6650000000000002E-2</c:v>
                </c:pt>
                <c:pt idx="2897">
                  <c:v>-3.687E-2</c:v>
                </c:pt>
                <c:pt idx="2898">
                  <c:v>-3.7089999999999998E-2</c:v>
                </c:pt>
                <c:pt idx="2899">
                  <c:v>-3.7249999999999998E-2</c:v>
                </c:pt>
                <c:pt idx="2900">
                  <c:v>-3.7470000000000003E-2</c:v>
                </c:pt>
                <c:pt idx="2901">
                  <c:v>-3.7690000000000001E-2</c:v>
                </c:pt>
                <c:pt idx="2902">
                  <c:v>-3.7850000000000002E-2</c:v>
                </c:pt>
                <c:pt idx="2903">
                  <c:v>-3.807E-2</c:v>
                </c:pt>
                <c:pt idx="2904">
                  <c:v>-3.823E-2</c:v>
                </c:pt>
                <c:pt idx="2905">
                  <c:v>-3.8399999999999997E-2</c:v>
                </c:pt>
                <c:pt idx="2906">
                  <c:v>-3.8559999999999997E-2</c:v>
                </c:pt>
                <c:pt idx="2907">
                  <c:v>-3.8719999999999997E-2</c:v>
                </c:pt>
                <c:pt idx="2908">
                  <c:v>-3.8890000000000001E-2</c:v>
                </c:pt>
                <c:pt idx="2909">
                  <c:v>-3.9050000000000001E-2</c:v>
                </c:pt>
                <c:pt idx="2910">
                  <c:v>-3.9210000000000002E-2</c:v>
                </c:pt>
                <c:pt idx="2911">
                  <c:v>-3.9379999999999998E-2</c:v>
                </c:pt>
                <c:pt idx="2912">
                  <c:v>-3.9480000000000001E-2</c:v>
                </c:pt>
                <c:pt idx="2913">
                  <c:v>-3.9649999999999998E-2</c:v>
                </c:pt>
                <c:pt idx="2914">
                  <c:v>-3.9809999999999998E-2</c:v>
                </c:pt>
                <c:pt idx="2915">
                  <c:v>-3.9919999999999997E-2</c:v>
                </c:pt>
                <c:pt idx="2916">
                  <c:v>-4.0079999999999998E-2</c:v>
                </c:pt>
                <c:pt idx="2917">
                  <c:v>-4.0189999999999997E-2</c:v>
                </c:pt>
                <c:pt idx="2918">
                  <c:v>-4.036E-2</c:v>
                </c:pt>
                <c:pt idx="2919">
                  <c:v>-4.0460000000000003E-2</c:v>
                </c:pt>
                <c:pt idx="2920">
                  <c:v>-4.0570000000000002E-2</c:v>
                </c:pt>
                <c:pt idx="2921">
                  <c:v>-4.0680000000000001E-2</c:v>
                </c:pt>
                <c:pt idx="2922">
                  <c:v>-4.079E-2</c:v>
                </c:pt>
                <c:pt idx="2923">
                  <c:v>-4.0899999999999999E-2</c:v>
                </c:pt>
                <c:pt idx="2924">
                  <c:v>-4.095E-2</c:v>
                </c:pt>
                <c:pt idx="2925">
                  <c:v>-4.1059999999999999E-2</c:v>
                </c:pt>
                <c:pt idx="2926">
                  <c:v>-4.1169999999999998E-2</c:v>
                </c:pt>
                <c:pt idx="2927">
                  <c:v>-4.1230000000000003E-2</c:v>
                </c:pt>
                <c:pt idx="2928">
                  <c:v>-4.1340000000000002E-2</c:v>
                </c:pt>
                <c:pt idx="2929">
                  <c:v>-4.1390000000000003E-2</c:v>
                </c:pt>
                <c:pt idx="2930">
                  <c:v>-4.1500000000000002E-2</c:v>
                </c:pt>
                <c:pt idx="2931">
                  <c:v>-4.1549999999999997E-2</c:v>
                </c:pt>
                <c:pt idx="2932">
                  <c:v>-4.1610000000000001E-2</c:v>
                </c:pt>
                <c:pt idx="2933">
                  <c:v>-4.1660000000000003E-2</c:v>
                </c:pt>
                <c:pt idx="2934">
                  <c:v>-4.1770000000000002E-2</c:v>
                </c:pt>
                <c:pt idx="2935">
                  <c:v>-4.1829999999999999E-2</c:v>
                </c:pt>
                <c:pt idx="2936">
                  <c:v>-4.1829999999999999E-2</c:v>
                </c:pt>
                <c:pt idx="2937">
                  <c:v>-4.1880000000000001E-2</c:v>
                </c:pt>
                <c:pt idx="2938">
                  <c:v>-4.1939999999999998E-2</c:v>
                </c:pt>
                <c:pt idx="2939">
                  <c:v>-4.1939999999999998E-2</c:v>
                </c:pt>
                <c:pt idx="2940">
                  <c:v>-4.199E-2</c:v>
                </c:pt>
                <c:pt idx="2941">
                  <c:v>-4.199E-2</c:v>
                </c:pt>
                <c:pt idx="2942">
                  <c:v>-4.2040000000000001E-2</c:v>
                </c:pt>
                <c:pt idx="2943">
                  <c:v>-4.2040000000000001E-2</c:v>
                </c:pt>
                <c:pt idx="2944">
                  <c:v>-4.2099999999999999E-2</c:v>
                </c:pt>
                <c:pt idx="2945">
                  <c:v>-4.2099999999999999E-2</c:v>
                </c:pt>
                <c:pt idx="2946">
                  <c:v>-4.2099999999999999E-2</c:v>
                </c:pt>
                <c:pt idx="2947">
                  <c:v>-4.2099999999999999E-2</c:v>
                </c:pt>
                <c:pt idx="2948">
                  <c:v>-4.2099999999999999E-2</c:v>
                </c:pt>
                <c:pt idx="2949">
                  <c:v>-4.215E-2</c:v>
                </c:pt>
                <c:pt idx="2950">
                  <c:v>-4.215E-2</c:v>
                </c:pt>
                <c:pt idx="2951">
                  <c:v>-4.215E-2</c:v>
                </c:pt>
                <c:pt idx="2952">
                  <c:v>-4.2099999999999999E-2</c:v>
                </c:pt>
                <c:pt idx="2953">
                  <c:v>-4.2099999999999999E-2</c:v>
                </c:pt>
                <c:pt idx="2954">
                  <c:v>-4.2040000000000001E-2</c:v>
                </c:pt>
                <c:pt idx="2955">
                  <c:v>-4.2040000000000001E-2</c:v>
                </c:pt>
                <c:pt idx="2956">
                  <c:v>-4.199E-2</c:v>
                </c:pt>
                <c:pt idx="2957">
                  <c:v>-4.199E-2</c:v>
                </c:pt>
                <c:pt idx="2958">
                  <c:v>-4.199E-2</c:v>
                </c:pt>
                <c:pt idx="2959">
                  <c:v>-4.1939999999999998E-2</c:v>
                </c:pt>
                <c:pt idx="2960">
                  <c:v>-4.1939999999999998E-2</c:v>
                </c:pt>
                <c:pt idx="2961">
                  <c:v>-4.1880000000000001E-2</c:v>
                </c:pt>
                <c:pt idx="2962">
                  <c:v>-4.1829999999999999E-2</c:v>
                </c:pt>
                <c:pt idx="2963">
                  <c:v>-4.1829999999999999E-2</c:v>
                </c:pt>
                <c:pt idx="2964">
                  <c:v>-4.1770000000000002E-2</c:v>
                </c:pt>
                <c:pt idx="2965">
                  <c:v>-4.172E-2</c:v>
                </c:pt>
                <c:pt idx="2966">
                  <c:v>-4.1660000000000003E-2</c:v>
                </c:pt>
                <c:pt idx="2967">
                  <c:v>-4.1610000000000001E-2</c:v>
                </c:pt>
                <c:pt idx="2968">
                  <c:v>-4.1549999999999997E-2</c:v>
                </c:pt>
                <c:pt idx="2969">
                  <c:v>-4.1500000000000002E-2</c:v>
                </c:pt>
                <c:pt idx="2970">
                  <c:v>-4.1450000000000001E-2</c:v>
                </c:pt>
                <c:pt idx="2971">
                  <c:v>-4.1390000000000003E-2</c:v>
                </c:pt>
                <c:pt idx="2972">
                  <c:v>-4.1340000000000002E-2</c:v>
                </c:pt>
                <c:pt idx="2973">
                  <c:v>-4.1279999999999997E-2</c:v>
                </c:pt>
                <c:pt idx="2974">
                  <c:v>-4.1230000000000003E-2</c:v>
                </c:pt>
                <c:pt idx="2975">
                  <c:v>-4.1169999999999998E-2</c:v>
                </c:pt>
                <c:pt idx="2976">
                  <c:v>-4.1059999999999999E-2</c:v>
                </c:pt>
                <c:pt idx="2977">
                  <c:v>-4.1009999999999998E-2</c:v>
                </c:pt>
                <c:pt idx="2978">
                  <c:v>-4.095E-2</c:v>
                </c:pt>
                <c:pt idx="2979">
                  <c:v>-4.0899999999999999E-2</c:v>
                </c:pt>
                <c:pt idx="2980">
                  <c:v>-4.079E-2</c:v>
                </c:pt>
                <c:pt idx="2981">
                  <c:v>-4.0739999999999998E-2</c:v>
                </c:pt>
                <c:pt idx="2982">
                  <c:v>-4.0680000000000001E-2</c:v>
                </c:pt>
                <c:pt idx="2983">
                  <c:v>-4.0570000000000002E-2</c:v>
                </c:pt>
                <c:pt idx="2984">
                  <c:v>-4.052E-2</c:v>
                </c:pt>
                <c:pt idx="2985">
                  <c:v>-4.0410000000000001E-2</c:v>
                </c:pt>
                <c:pt idx="2986">
                  <c:v>-4.036E-2</c:v>
                </c:pt>
                <c:pt idx="2987">
                  <c:v>-4.0250000000000001E-2</c:v>
                </c:pt>
                <c:pt idx="2988">
                  <c:v>-4.0189999999999997E-2</c:v>
                </c:pt>
                <c:pt idx="2989">
                  <c:v>-4.0079999999999998E-2</c:v>
                </c:pt>
                <c:pt idx="2990">
                  <c:v>-4.0030000000000003E-2</c:v>
                </c:pt>
                <c:pt idx="2991">
                  <c:v>-3.9969999999999999E-2</c:v>
                </c:pt>
                <c:pt idx="2992">
                  <c:v>-3.9870000000000003E-2</c:v>
                </c:pt>
                <c:pt idx="2993">
                  <c:v>-3.9809999999999998E-2</c:v>
                </c:pt>
                <c:pt idx="2994">
                  <c:v>-3.9699999999999999E-2</c:v>
                </c:pt>
                <c:pt idx="2995">
                  <c:v>-3.9649999999999998E-2</c:v>
                </c:pt>
                <c:pt idx="2996">
                  <c:v>-3.9539999999999999E-2</c:v>
                </c:pt>
                <c:pt idx="2997">
                  <c:v>-3.943E-2</c:v>
                </c:pt>
                <c:pt idx="2998">
                  <c:v>-3.9379999999999998E-2</c:v>
                </c:pt>
                <c:pt idx="2999">
                  <c:v>-3.9269999999999999E-2</c:v>
                </c:pt>
                <c:pt idx="3000">
                  <c:v>-3.916E-2</c:v>
                </c:pt>
                <c:pt idx="3001">
                  <c:v>-3.9100000000000003E-2</c:v>
                </c:pt>
                <c:pt idx="3002">
                  <c:v>-3.8989999999999997E-2</c:v>
                </c:pt>
                <c:pt idx="3003">
                  <c:v>-3.8890000000000001E-2</c:v>
                </c:pt>
                <c:pt idx="3004">
                  <c:v>-3.8830000000000003E-2</c:v>
                </c:pt>
                <c:pt idx="3005">
                  <c:v>-3.8719999999999997E-2</c:v>
                </c:pt>
                <c:pt idx="3006">
                  <c:v>-3.8670000000000003E-2</c:v>
                </c:pt>
                <c:pt idx="3007">
                  <c:v>-3.8559999999999997E-2</c:v>
                </c:pt>
                <c:pt idx="3008">
                  <c:v>-3.85E-2</c:v>
                </c:pt>
                <c:pt idx="3009">
                  <c:v>-3.8399999999999997E-2</c:v>
                </c:pt>
                <c:pt idx="3010">
                  <c:v>-3.8289999999999998E-2</c:v>
                </c:pt>
                <c:pt idx="3011">
                  <c:v>-3.823E-2</c:v>
                </c:pt>
                <c:pt idx="3012">
                  <c:v>-3.8120000000000001E-2</c:v>
                </c:pt>
                <c:pt idx="3013">
                  <c:v>-3.8010000000000002E-2</c:v>
                </c:pt>
                <c:pt idx="3014">
                  <c:v>-3.7909999999999999E-2</c:v>
                </c:pt>
                <c:pt idx="3015">
                  <c:v>-3.7850000000000002E-2</c:v>
                </c:pt>
                <c:pt idx="3016">
                  <c:v>-3.7740000000000003E-2</c:v>
                </c:pt>
                <c:pt idx="3017">
                  <c:v>-3.7629999999999997E-2</c:v>
                </c:pt>
                <c:pt idx="3018">
                  <c:v>-3.7580000000000002E-2</c:v>
                </c:pt>
                <c:pt idx="3019">
                  <c:v>-3.7470000000000003E-2</c:v>
                </c:pt>
                <c:pt idx="3020">
                  <c:v>-3.7359999999999997E-2</c:v>
                </c:pt>
                <c:pt idx="3021">
                  <c:v>-3.7310000000000003E-2</c:v>
                </c:pt>
                <c:pt idx="3022">
                  <c:v>-3.7199999999999997E-2</c:v>
                </c:pt>
                <c:pt idx="3023">
                  <c:v>-3.7139999999999999E-2</c:v>
                </c:pt>
                <c:pt idx="3024">
                  <c:v>-3.703E-2</c:v>
                </c:pt>
                <c:pt idx="3025">
                  <c:v>-3.6929999999999998E-2</c:v>
                </c:pt>
                <c:pt idx="3026">
                  <c:v>-3.687E-2</c:v>
                </c:pt>
                <c:pt idx="3027">
                  <c:v>-3.6760000000000001E-2</c:v>
                </c:pt>
                <c:pt idx="3028">
                  <c:v>-3.6650000000000002E-2</c:v>
                </c:pt>
                <c:pt idx="3029">
                  <c:v>-3.6540000000000003E-2</c:v>
                </c:pt>
                <c:pt idx="3030">
                  <c:v>-3.644E-2</c:v>
                </c:pt>
                <c:pt idx="3031">
                  <c:v>-3.6380000000000003E-2</c:v>
                </c:pt>
                <c:pt idx="3032">
                  <c:v>-3.6269999999999997E-2</c:v>
                </c:pt>
                <c:pt idx="3033">
                  <c:v>-3.6159999999999998E-2</c:v>
                </c:pt>
                <c:pt idx="3034">
                  <c:v>-3.6110000000000003E-2</c:v>
                </c:pt>
                <c:pt idx="3035">
                  <c:v>-3.5999999999999997E-2</c:v>
                </c:pt>
                <c:pt idx="3036">
                  <c:v>-3.5889999999999998E-2</c:v>
                </c:pt>
                <c:pt idx="3037">
                  <c:v>-3.5839999999999997E-2</c:v>
                </c:pt>
                <c:pt idx="3038">
                  <c:v>-3.5729999999999998E-2</c:v>
                </c:pt>
                <c:pt idx="3039">
                  <c:v>-3.567E-2</c:v>
                </c:pt>
                <c:pt idx="3040">
                  <c:v>-3.5560000000000001E-2</c:v>
                </c:pt>
                <c:pt idx="3041">
                  <c:v>-3.5459999999999998E-2</c:v>
                </c:pt>
                <c:pt idx="3042">
                  <c:v>-3.5349999999999999E-2</c:v>
                </c:pt>
                <c:pt idx="3043">
                  <c:v>-3.524E-2</c:v>
                </c:pt>
                <c:pt idx="3044">
                  <c:v>-3.5180000000000003E-2</c:v>
                </c:pt>
                <c:pt idx="3045">
                  <c:v>-3.5069999999999997E-2</c:v>
                </c:pt>
                <c:pt idx="3046">
                  <c:v>-3.4970000000000001E-2</c:v>
                </c:pt>
                <c:pt idx="3047">
                  <c:v>-3.4860000000000002E-2</c:v>
                </c:pt>
                <c:pt idx="3048">
                  <c:v>-3.4750000000000003E-2</c:v>
                </c:pt>
                <c:pt idx="3049">
                  <c:v>-3.4639999999999997E-2</c:v>
                </c:pt>
                <c:pt idx="3050">
                  <c:v>-3.4529999999999998E-2</c:v>
                </c:pt>
                <c:pt idx="3051">
                  <c:v>-3.4470000000000001E-2</c:v>
                </c:pt>
                <c:pt idx="3052">
                  <c:v>-3.4369999999999998E-2</c:v>
                </c:pt>
                <c:pt idx="3053">
                  <c:v>-3.4259999999999999E-2</c:v>
                </c:pt>
                <c:pt idx="3054">
                  <c:v>-3.415E-2</c:v>
                </c:pt>
                <c:pt idx="3055">
                  <c:v>-3.4090000000000002E-2</c:v>
                </c:pt>
                <c:pt idx="3056">
                  <c:v>-3.3980000000000003E-2</c:v>
                </c:pt>
                <c:pt idx="3057">
                  <c:v>-3.388E-2</c:v>
                </c:pt>
                <c:pt idx="3058">
                  <c:v>-3.3770000000000001E-2</c:v>
                </c:pt>
                <c:pt idx="3059">
                  <c:v>-3.3660000000000002E-2</c:v>
                </c:pt>
                <c:pt idx="3060">
                  <c:v>-3.3550000000000003E-2</c:v>
                </c:pt>
                <c:pt idx="3061">
                  <c:v>-3.3439999999999998E-2</c:v>
                </c:pt>
                <c:pt idx="3062">
                  <c:v>-3.3329999999999999E-2</c:v>
                </c:pt>
                <c:pt idx="3063">
                  <c:v>-3.3169999999999998E-2</c:v>
                </c:pt>
                <c:pt idx="3064">
                  <c:v>-3.3059999999999999E-2</c:v>
                </c:pt>
                <c:pt idx="3065">
                  <c:v>-3.295E-2</c:v>
                </c:pt>
                <c:pt idx="3066">
                  <c:v>-3.2899999999999999E-2</c:v>
                </c:pt>
                <c:pt idx="3067">
                  <c:v>-3.279E-2</c:v>
                </c:pt>
                <c:pt idx="3068">
                  <c:v>-3.2680000000000001E-2</c:v>
                </c:pt>
                <c:pt idx="3069">
                  <c:v>-3.2570000000000002E-2</c:v>
                </c:pt>
                <c:pt idx="3070">
                  <c:v>-3.2460000000000003E-2</c:v>
                </c:pt>
                <c:pt idx="3071">
                  <c:v>-3.2349999999999997E-2</c:v>
                </c:pt>
                <c:pt idx="3072">
                  <c:v>-3.2239999999999998E-2</c:v>
                </c:pt>
                <c:pt idx="3073">
                  <c:v>-3.2129999999999999E-2</c:v>
                </c:pt>
                <c:pt idx="3074">
                  <c:v>-3.1969999999999998E-2</c:v>
                </c:pt>
                <c:pt idx="3075">
                  <c:v>-3.1859999999999999E-2</c:v>
                </c:pt>
                <c:pt idx="3076">
                  <c:v>-3.175E-2</c:v>
                </c:pt>
                <c:pt idx="3077">
                  <c:v>-3.159E-2</c:v>
                </c:pt>
                <c:pt idx="3078">
                  <c:v>-3.1480000000000001E-2</c:v>
                </c:pt>
                <c:pt idx="3079">
                  <c:v>-3.1320000000000001E-2</c:v>
                </c:pt>
                <c:pt idx="3080">
                  <c:v>-3.1210000000000002E-2</c:v>
                </c:pt>
                <c:pt idx="3081">
                  <c:v>-3.1099999999999999E-2</c:v>
                </c:pt>
                <c:pt idx="3082">
                  <c:v>-3.099E-2</c:v>
                </c:pt>
                <c:pt idx="3083">
                  <c:v>-3.083E-2</c:v>
                </c:pt>
                <c:pt idx="3084">
                  <c:v>-3.0720000000000001E-2</c:v>
                </c:pt>
                <c:pt idx="3085">
                  <c:v>-3.0609999999999998E-2</c:v>
                </c:pt>
                <c:pt idx="3086">
                  <c:v>-3.0499999999999999E-2</c:v>
                </c:pt>
                <c:pt idx="3087">
                  <c:v>-3.039E-2</c:v>
                </c:pt>
                <c:pt idx="3088">
                  <c:v>-3.023E-2</c:v>
                </c:pt>
                <c:pt idx="3089">
                  <c:v>-3.0120000000000001E-2</c:v>
                </c:pt>
                <c:pt idx="3090">
                  <c:v>-2.9960000000000001E-2</c:v>
                </c:pt>
                <c:pt idx="3091">
                  <c:v>-2.9790000000000001E-2</c:v>
                </c:pt>
                <c:pt idx="3092">
                  <c:v>-2.9680000000000002E-2</c:v>
                </c:pt>
                <c:pt idx="3093">
                  <c:v>-2.9520000000000001E-2</c:v>
                </c:pt>
                <c:pt idx="3094">
                  <c:v>-2.9360000000000001E-2</c:v>
                </c:pt>
                <c:pt idx="3095">
                  <c:v>-2.9250000000000002E-2</c:v>
                </c:pt>
                <c:pt idx="3096">
                  <c:v>-2.9080000000000002E-2</c:v>
                </c:pt>
                <c:pt idx="3097">
                  <c:v>-2.8979999999999999E-2</c:v>
                </c:pt>
                <c:pt idx="3098">
                  <c:v>-2.8809999999999999E-2</c:v>
                </c:pt>
                <c:pt idx="3099">
                  <c:v>-2.87E-2</c:v>
                </c:pt>
                <c:pt idx="3100">
                  <c:v>-2.8539999999999999E-2</c:v>
                </c:pt>
                <c:pt idx="3101">
                  <c:v>-2.843E-2</c:v>
                </c:pt>
                <c:pt idx="3102">
                  <c:v>-2.827E-2</c:v>
                </c:pt>
                <c:pt idx="3103">
                  <c:v>-2.8160000000000001E-2</c:v>
                </c:pt>
                <c:pt idx="3104">
                  <c:v>-2.8000000000000001E-2</c:v>
                </c:pt>
                <c:pt idx="3105">
                  <c:v>-2.7830000000000001E-2</c:v>
                </c:pt>
                <c:pt idx="3106">
                  <c:v>-2.767E-2</c:v>
                </c:pt>
                <c:pt idx="3107">
                  <c:v>-2.75E-2</c:v>
                </c:pt>
                <c:pt idx="3108">
                  <c:v>-2.734E-2</c:v>
                </c:pt>
                <c:pt idx="3109">
                  <c:v>-2.7179999999999999E-2</c:v>
                </c:pt>
                <c:pt idx="3110">
                  <c:v>-2.7009999999999999E-2</c:v>
                </c:pt>
                <c:pt idx="3111">
                  <c:v>-2.691E-2</c:v>
                </c:pt>
                <c:pt idx="3112">
                  <c:v>-2.674E-2</c:v>
                </c:pt>
                <c:pt idx="3113">
                  <c:v>-2.6579999999999999E-2</c:v>
                </c:pt>
                <c:pt idx="3114">
                  <c:v>-2.6419999999999999E-2</c:v>
                </c:pt>
                <c:pt idx="3115">
                  <c:v>-2.631E-2</c:v>
                </c:pt>
                <c:pt idx="3116">
                  <c:v>-2.614E-2</c:v>
                </c:pt>
                <c:pt idx="3117">
                  <c:v>-2.598E-2</c:v>
                </c:pt>
                <c:pt idx="3118">
                  <c:v>-2.5819999999999999E-2</c:v>
                </c:pt>
                <c:pt idx="3119">
                  <c:v>-2.571E-2</c:v>
                </c:pt>
                <c:pt idx="3120">
                  <c:v>-2.554E-2</c:v>
                </c:pt>
                <c:pt idx="3121">
                  <c:v>-2.538E-2</c:v>
                </c:pt>
                <c:pt idx="3122">
                  <c:v>-2.5219999999999999E-2</c:v>
                </c:pt>
                <c:pt idx="3123">
                  <c:v>-2.5049999999999999E-2</c:v>
                </c:pt>
                <c:pt idx="3124">
                  <c:v>-2.4889999999999999E-2</c:v>
                </c:pt>
                <c:pt idx="3125">
                  <c:v>-2.4670000000000001E-2</c:v>
                </c:pt>
                <c:pt idx="3126">
                  <c:v>-2.4510000000000001E-2</c:v>
                </c:pt>
                <c:pt idx="3127">
                  <c:v>-2.435E-2</c:v>
                </c:pt>
                <c:pt idx="3128">
                  <c:v>-2.418E-2</c:v>
                </c:pt>
                <c:pt idx="3129">
                  <c:v>-2.402E-2</c:v>
                </c:pt>
                <c:pt idx="3130">
                  <c:v>-2.3859999999999999E-2</c:v>
                </c:pt>
                <c:pt idx="3131">
                  <c:v>-2.375E-2</c:v>
                </c:pt>
                <c:pt idx="3132">
                  <c:v>-2.358E-2</c:v>
                </c:pt>
                <c:pt idx="3133">
                  <c:v>-2.342E-2</c:v>
                </c:pt>
                <c:pt idx="3134">
                  <c:v>-2.3259999999999999E-2</c:v>
                </c:pt>
                <c:pt idx="3135">
                  <c:v>-2.3089999999999999E-2</c:v>
                </c:pt>
                <c:pt idx="3136">
                  <c:v>-2.2929999999999999E-2</c:v>
                </c:pt>
                <c:pt idx="3137">
                  <c:v>-2.2769999999999999E-2</c:v>
                </c:pt>
                <c:pt idx="3138">
                  <c:v>-2.2599999999999999E-2</c:v>
                </c:pt>
                <c:pt idx="3139">
                  <c:v>-2.2440000000000002E-2</c:v>
                </c:pt>
                <c:pt idx="3140">
                  <c:v>-2.2280000000000001E-2</c:v>
                </c:pt>
                <c:pt idx="3141">
                  <c:v>-2.2110000000000001E-2</c:v>
                </c:pt>
                <c:pt idx="3142">
                  <c:v>-2.1899999999999999E-2</c:v>
                </c:pt>
                <c:pt idx="3143">
                  <c:v>-2.1729999999999999E-2</c:v>
                </c:pt>
                <c:pt idx="3144">
                  <c:v>-2.1569999999999999E-2</c:v>
                </c:pt>
                <c:pt idx="3145">
                  <c:v>-2.1409999999999998E-2</c:v>
                </c:pt>
                <c:pt idx="3146">
                  <c:v>-2.1299999999999999E-2</c:v>
                </c:pt>
                <c:pt idx="3147">
                  <c:v>-2.1129999999999999E-2</c:v>
                </c:pt>
                <c:pt idx="3148">
                  <c:v>-2.0969999999999999E-2</c:v>
                </c:pt>
                <c:pt idx="3149">
                  <c:v>-2.0809999999999999E-2</c:v>
                </c:pt>
                <c:pt idx="3150">
                  <c:v>-2.0639999999999999E-2</c:v>
                </c:pt>
                <c:pt idx="3151">
                  <c:v>-2.0480000000000002E-2</c:v>
                </c:pt>
                <c:pt idx="3152">
                  <c:v>-2.0320000000000001E-2</c:v>
                </c:pt>
                <c:pt idx="3153">
                  <c:v>-2.0150000000000001E-2</c:v>
                </c:pt>
                <c:pt idx="3154">
                  <c:v>-1.9990000000000001E-2</c:v>
                </c:pt>
                <c:pt idx="3155">
                  <c:v>-1.983E-2</c:v>
                </c:pt>
                <c:pt idx="3156">
                  <c:v>-1.966E-2</c:v>
                </c:pt>
                <c:pt idx="3157">
                  <c:v>-1.95E-2</c:v>
                </c:pt>
                <c:pt idx="3158">
                  <c:v>-1.934E-2</c:v>
                </c:pt>
                <c:pt idx="3159">
                  <c:v>-1.917E-2</c:v>
                </c:pt>
                <c:pt idx="3160">
                  <c:v>-1.9009999999999999E-2</c:v>
                </c:pt>
                <c:pt idx="3161">
                  <c:v>-1.8849999999999999E-2</c:v>
                </c:pt>
                <c:pt idx="3162">
                  <c:v>-1.8679999999999999E-2</c:v>
                </c:pt>
                <c:pt idx="3163">
                  <c:v>-1.857E-2</c:v>
                </c:pt>
                <c:pt idx="3164">
                  <c:v>-1.8409999999999999E-2</c:v>
                </c:pt>
                <c:pt idx="3165">
                  <c:v>-1.8249999999999999E-2</c:v>
                </c:pt>
                <c:pt idx="3166">
                  <c:v>-1.8079999999999999E-2</c:v>
                </c:pt>
                <c:pt idx="3167">
                  <c:v>-1.7919999999999998E-2</c:v>
                </c:pt>
                <c:pt idx="3168">
                  <c:v>-1.7809999999999999E-2</c:v>
                </c:pt>
                <c:pt idx="3169">
                  <c:v>-1.7649999999999999E-2</c:v>
                </c:pt>
                <c:pt idx="3170">
                  <c:v>-1.7489999999999999E-2</c:v>
                </c:pt>
                <c:pt idx="3171">
                  <c:v>-1.7319999999999999E-2</c:v>
                </c:pt>
                <c:pt idx="3172">
                  <c:v>-1.7160000000000002E-2</c:v>
                </c:pt>
                <c:pt idx="3173">
                  <c:v>-1.7000000000000001E-2</c:v>
                </c:pt>
                <c:pt idx="3174">
                  <c:v>-1.6830000000000001E-2</c:v>
                </c:pt>
                <c:pt idx="3175">
                  <c:v>-1.6670000000000001E-2</c:v>
                </c:pt>
                <c:pt idx="3176">
                  <c:v>-1.651E-2</c:v>
                </c:pt>
                <c:pt idx="3177">
                  <c:v>-1.6400000000000001E-2</c:v>
                </c:pt>
                <c:pt idx="3178">
                  <c:v>-1.6230000000000001E-2</c:v>
                </c:pt>
                <c:pt idx="3179">
                  <c:v>-1.6119999999999999E-2</c:v>
                </c:pt>
                <c:pt idx="3180">
                  <c:v>-1.5959999999999998E-2</c:v>
                </c:pt>
                <c:pt idx="3181">
                  <c:v>-1.5800000000000002E-2</c:v>
                </c:pt>
                <c:pt idx="3182">
                  <c:v>-1.5689999999999999E-2</c:v>
                </c:pt>
                <c:pt idx="3183">
                  <c:v>-1.553E-2</c:v>
                </c:pt>
                <c:pt idx="3184">
                  <c:v>-1.536E-2</c:v>
                </c:pt>
                <c:pt idx="3185">
                  <c:v>-1.525E-2</c:v>
                </c:pt>
                <c:pt idx="3186">
                  <c:v>-1.5089999999999999E-2</c:v>
                </c:pt>
                <c:pt idx="3187">
                  <c:v>-1.4930000000000001E-2</c:v>
                </c:pt>
                <c:pt idx="3188">
                  <c:v>-1.482E-2</c:v>
                </c:pt>
                <c:pt idx="3189">
                  <c:v>-1.465E-2</c:v>
                </c:pt>
                <c:pt idx="3190">
                  <c:v>-1.4489999999999999E-2</c:v>
                </c:pt>
                <c:pt idx="3191">
                  <c:v>-1.438E-2</c:v>
                </c:pt>
                <c:pt idx="3192">
                  <c:v>-1.422E-2</c:v>
                </c:pt>
                <c:pt idx="3193">
                  <c:v>-1.4109999999999999E-2</c:v>
                </c:pt>
                <c:pt idx="3194">
                  <c:v>-1.3950000000000001E-2</c:v>
                </c:pt>
                <c:pt idx="3195">
                  <c:v>-1.384E-2</c:v>
                </c:pt>
                <c:pt idx="3196">
                  <c:v>-1.3729999999999999E-2</c:v>
                </c:pt>
                <c:pt idx="3197">
                  <c:v>-1.3559999999999999E-2</c:v>
                </c:pt>
                <c:pt idx="3198">
                  <c:v>-1.346E-2</c:v>
                </c:pt>
                <c:pt idx="3199">
                  <c:v>-1.3350000000000001E-2</c:v>
                </c:pt>
                <c:pt idx="3200">
                  <c:v>-1.3180000000000001E-2</c:v>
                </c:pt>
                <c:pt idx="3201">
                  <c:v>-1.307E-2</c:v>
                </c:pt>
                <c:pt idx="3202">
                  <c:v>-1.291E-2</c:v>
                </c:pt>
                <c:pt idx="3203">
                  <c:v>-1.2800000000000001E-2</c:v>
                </c:pt>
                <c:pt idx="3204">
                  <c:v>-1.269E-2</c:v>
                </c:pt>
                <c:pt idx="3205">
                  <c:v>-1.2529999999999999E-2</c:v>
                </c:pt>
                <c:pt idx="3206">
                  <c:v>-1.242E-2</c:v>
                </c:pt>
                <c:pt idx="3207">
                  <c:v>-1.231E-2</c:v>
                </c:pt>
                <c:pt idx="3208">
                  <c:v>-1.2149999999999999E-2</c:v>
                </c:pt>
                <c:pt idx="3209">
                  <c:v>-1.204E-2</c:v>
                </c:pt>
                <c:pt idx="3210">
                  <c:v>-1.193E-2</c:v>
                </c:pt>
                <c:pt idx="3211">
                  <c:v>-1.1820000000000001E-2</c:v>
                </c:pt>
                <c:pt idx="3212">
                  <c:v>-1.171E-2</c:v>
                </c:pt>
                <c:pt idx="3213">
                  <c:v>-1.1599999999999999E-2</c:v>
                </c:pt>
                <c:pt idx="3214">
                  <c:v>-1.15E-2</c:v>
                </c:pt>
                <c:pt idx="3215">
                  <c:v>-1.1390000000000001E-2</c:v>
                </c:pt>
                <c:pt idx="3216">
                  <c:v>-1.128E-2</c:v>
                </c:pt>
                <c:pt idx="3217">
                  <c:v>-1.1169999999999999E-2</c:v>
                </c:pt>
                <c:pt idx="3218">
                  <c:v>-1.106E-2</c:v>
                </c:pt>
                <c:pt idx="3219">
                  <c:v>-1.095E-2</c:v>
                </c:pt>
                <c:pt idx="3220">
                  <c:v>-1.0840000000000001E-2</c:v>
                </c:pt>
                <c:pt idx="3221">
                  <c:v>-1.073E-2</c:v>
                </c:pt>
                <c:pt idx="3222">
                  <c:v>-1.0619999999999999E-2</c:v>
                </c:pt>
                <c:pt idx="3223">
                  <c:v>-1.057E-2</c:v>
                </c:pt>
                <c:pt idx="3224">
                  <c:v>-1.0460000000000001E-2</c:v>
                </c:pt>
                <c:pt idx="3225">
                  <c:v>-1.035E-2</c:v>
                </c:pt>
                <c:pt idx="3226">
                  <c:v>-1.03E-2</c:v>
                </c:pt>
                <c:pt idx="3227">
                  <c:v>-1.0189999999999999E-2</c:v>
                </c:pt>
                <c:pt idx="3228">
                  <c:v>-1.013E-2</c:v>
                </c:pt>
                <c:pt idx="3229">
                  <c:v>-1.0030000000000001E-2</c:v>
                </c:pt>
                <c:pt idx="3230">
                  <c:v>-9.92E-3</c:v>
                </c:pt>
                <c:pt idx="3231">
                  <c:v>-9.8600000000000007E-3</c:v>
                </c:pt>
                <c:pt idx="3232">
                  <c:v>-9.75E-3</c:v>
                </c:pt>
                <c:pt idx="3233">
                  <c:v>-9.7000000000000003E-3</c:v>
                </c:pt>
                <c:pt idx="3234">
                  <c:v>-9.5899999999999996E-3</c:v>
                </c:pt>
                <c:pt idx="3235">
                  <c:v>-9.5399999999999999E-3</c:v>
                </c:pt>
                <c:pt idx="3236">
                  <c:v>-9.4800000000000006E-3</c:v>
                </c:pt>
                <c:pt idx="3237">
                  <c:v>-9.3699999999999999E-3</c:v>
                </c:pt>
                <c:pt idx="3238">
                  <c:v>-9.3200000000000002E-3</c:v>
                </c:pt>
                <c:pt idx="3239">
                  <c:v>-9.2599999999999991E-3</c:v>
                </c:pt>
                <c:pt idx="3240">
                  <c:v>-9.2099999999999994E-3</c:v>
                </c:pt>
                <c:pt idx="3241">
                  <c:v>-9.1500000000000001E-3</c:v>
                </c:pt>
                <c:pt idx="3242">
                  <c:v>-9.1000000000000004E-3</c:v>
                </c:pt>
                <c:pt idx="3243">
                  <c:v>-9.0500000000000008E-3</c:v>
                </c:pt>
                <c:pt idx="3244">
                  <c:v>-8.9899999999999997E-3</c:v>
                </c:pt>
                <c:pt idx="3245">
                  <c:v>-8.94E-3</c:v>
                </c:pt>
                <c:pt idx="3246">
                  <c:v>-8.8800000000000007E-3</c:v>
                </c:pt>
                <c:pt idx="3247">
                  <c:v>-8.8299999999999993E-3</c:v>
                </c:pt>
                <c:pt idx="3248">
                  <c:v>-8.77E-3</c:v>
                </c:pt>
                <c:pt idx="3249">
                  <c:v>-8.7200000000000003E-3</c:v>
                </c:pt>
                <c:pt idx="3250">
                  <c:v>-8.7200000000000003E-3</c:v>
                </c:pt>
                <c:pt idx="3251">
                  <c:v>-8.6599999999999993E-3</c:v>
                </c:pt>
                <c:pt idx="3252">
                  <c:v>-8.6099999999999996E-3</c:v>
                </c:pt>
                <c:pt idx="3253">
                  <c:v>-8.6099999999999996E-3</c:v>
                </c:pt>
                <c:pt idx="3254">
                  <c:v>-8.5599999999999999E-3</c:v>
                </c:pt>
                <c:pt idx="3255">
                  <c:v>-8.5599999999999999E-3</c:v>
                </c:pt>
                <c:pt idx="3256">
                  <c:v>-8.5599999999999999E-3</c:v>
                </c:pt>
                <c:pt idx="3257">
                  <c:v>-8.5000000000000006E-3</c:v>
                </c:pt>
                <c:pt idx="3258">
                  <c:v>-8.5000000000000006E-3</c:v>
                </c:pt>
                <c:pt idx="3259">
                  <c:v>-8.5000000000000006E-3</c:v>
                </c:pt>
                <c:pt idx="3260">
                  <c:v>-8.5000000000000006E-3</c:v>
                </c:pt>
                <c:pt idx="3261">
                  <c:v>-8.5000000000000006E-3</c:v>
                </c:pt>
                <c:pt idx="3262">
                  <c:v>-8.4499999999999992E-3</c:v>
                </c:pt>
                <c:pt idx="3263">
                  <c:v>-8.4499999999999992E-3</c:v>
                </c:pt>
                <c:pt idx="3264">
                  <c:v>-8.4499999999999992E-3</c:v>
                </c:pt>
                <c:pt idx="3265">
                  <c:v>-8.4499999999999992E-3</c:v>
                </c:pt>
                <c:pt idx="3266">
                  <c:v>-8.5000000000000006E-3</c:v>
                </c:pt>
                <c:pt idx="3267">
                  <c:v>-8.5000000000000006E-3</c:v>
                </c:pt>
                <c:pt idx="3268">
                  <c:v>-8.5000000000000006E-3</c:v>
                </c:pt>
                <c:pt idx="3269">
                  <c:v>-8.5599999999999999E-3</c:v>
                </c:pt>
                <c:pt idx="3270">
                  <c:v>-8.5599999999999999E-3</c:v>
                </c:pt>
                <c:pt idx="3271">
                  <c:v>-8.6099999999999996E-3</c:v>
                </c:pt>
                <c:pt idx="3272">
                  <c:v>-8.6099999999999996E-3</c:v>
                </c:pt>
                <c:pt idx="3273">
                  <c:v>-8.6599999999999993E-3</c:v>
                </c:pt>
                <c:pt idx="3274">
                  <c:v>-8.7200000000000003E-3</c:v>
                </c:pt>
                <c:pt idx="3275">
                  <c:v>-8.7200000000000003E-3</c:v>
                </c:pt>
                <c:pt idx="3276">
                  <c:v>-8.77E-3</c:v>
                </c:pt>
                <c:pt idx="3277">
                  <c:v>-8.8299999999999993E-3</c:v>
                </c:pt>
                <c:pt idx="3278">
                  <c:v>-8.8800000000000007E-3</c:v>
                </c:pt>
                <c:pt idx="3279">
                  <c:v>-8.8800000000000007E-3</c:v>
                </c:pt>
                <c:pt idx="3280">
                  <c:v>-8.94E-3</c:v>
                </c:pt>
                <c:pt idx="3281">
                  <c:v>-8.9899999999999997E-3</c:v>
                </c:pt>
                <c:pt idx="3282">
                  <c:v>-9.1000000000000004E-3</c:v>
                </c:pt>
                <c:pt idx="3283">
                  <c:v>-9.1500000000000001E-3</c:v>
                </c:pt>
                <c:pt idx="3284">
                  <c:v>-9.2099999999999994E-3</c:v>
                </c:pt>
                <c:pt idx="3285">
                  <c:v>-9.3200000000000002E-3</c:v>
                </c:pt>
                <c:pt idx="3286">
                  <c:v>-9.3699999999999999E-3</c:v>
                </c:pt>
                <c:pt idx="3287">
                  <c:v>-9.4800000000000006E-3</c:v>
                </c:pt>
                <c:pt idx="3288">
                  <c:v>-9.5399999999999999E-3</c:v>
                </c:pt>
                <c:pt idx="3289">
                  <c:v>-9.6399999999999993E-3</c:v>
                </c:pt>
                <c:pt idx="3290">
                  <c:v>-9.75E-3</c:v>
                </c:pt>
                <c:pt idx="3291">
                  <c:v>-9.8600000000000007E-3</c:v>
                </c:pt>
                <c:pt idx="3292">
                  <c:v>-9.92E-3</c:v>
                </c:pt>
                <c:pt idx="3293">
                  <c:v>-1.0030000000000001E-2</c:v>
                </c:pt>
                <c:pt idx="3294">
                  <c:v>-1.013E-2</c:v>
                </c:pt>
                <c:pt idx="3295">
                  <c:v>-1.0240000000000001E-2</c:v>
                </c:pt>
                <c:pt idx="3296">
                  <c:v>-1.035E-2</c:v>
                </c:pt>
                <c:pt idx="3297">
                  <c:v>-1.0460000000000001E-2</c:v>
                </c:pt>
                <c:pt idx="3298">
                  <c:v>-1.057E-2</c:v>
                </c:pt>
                <c:pt idx="3299">
                  <c:v>-1.068E-2</c:v>
                </c:pt>
                <c:pt idx="3300">
                  <c:v>-1.0840000000000001E-2</c:v>
                </c:pt>
                <c:pt idx="3301">
                  <c:v>-1.095E-2</c:v>
                </c:pt>
                <c:pt idx="3302">
                  <c:v>-1.111E-2</c:v>
                </c:pt>
                <c:pt idx="3303">
                  <c:v>-1.1220000000000001E-2</c:v>
                </c:pt>
                <c:pt idx="3304">
                  <c:v>-1.1390000000000001E-2</c:v>
                </c:pt>
                <c:pt idx="3305">
                  <c:v>-1.155E-2</c:v>
                </c:pt>
                <c:pt idx="3306">
                  <c:v>-1.166E-2</c:v>
                </c:pt>
                <c:pt idx="3307">
                  <c:v>-1.1820000000000001E-2</c:v>
                </c:pt>
                <c:pt idx="3308">
                  <c:v>-1.1990000000000001E-2</c:v>
                </c:pt>
                <c:pt idx="3309">
                  <c:v>-1.209E-2</c:v>
                </c:pt>
                <c:pt idx="3310">
                  <c:v>-1.226E-2</c:v>
                </c:pt>
                <c:pt idx="3311">
                  <c:v>-1.242E-2</c:v>
                </c:pt>
                <c:pt idx="3312">
                  <c:v>-1.2579999999999999E-2</c:v>
                </c:pt>
                <c:pt idx="3313">
                  <c:v>-1.2749999999999999E-2</c:v>
                </c:pt>
                <c:pt idx="3314">
                  <c:v>-1.291E-2</c:v>
                </c:pt>
                <c:pt idx="3315">
                  <c:v>-1.307E-2</c:v>
                </c:pt>
                <c:pt idx="3316">
                  <c:v>-1.324E-2</c:v>
                </c:pt>
                <c:pt idx="3317">
                  <c:v>-1.346E-2</c:v>
                </c:pt>
                <c:pt idx="3318">
                  <c:v>-1.362E-2</c:v>
                </c:pt>
                <c:pt idx="3319">
                  <c:v>-1.3780000000000001E-2</c:v>
                </c:pt>
                <c:pt idx="3320">
                  <c:v>-1.4E-2</c:v>
                </c:pt>
                <c:pt idx="3321">
                  <c:v>-1.4160000000000001E-2</c:v>
                </c:pt>
                <c:pt idx="3322">
                  <c:v>-1.4330000000000001E-2</c:v>
                </c:pt>
                <c:pt idx="3323">
                  <c:v>-1.455E-2</c:v>
                </c:pt>
                <c:pt idx="3324">
                  <c:v>-1.4710000000000001E-2</c:v>
                </c:pt>
                <c:pt idx="3325">
                  <c:v>-1.4930000000000001E-2</c:v>
                </c:pt>
                <c:pt idx="3326">
                  <c:v>-1.5089999999999999E-2</c:v>
                </c:pt>
                <c:pt idx="3327">
                  <c:v>-1.5310000000000001E-2</c:v>
                </c:pt>
                <c:pt idx="3328">
                  <c:v>-1.5469999999999999E-2</c:v>
                </c:pt>
                <c:pt idx="3329">
                  <c:v>-1.5689999999999999E-2</c:v>
                </c:pt>
                <c:pt idx="3330">
                  <c:v>-1.585E-2</c:v>
                </c:pt>
                <c:pt idx="3331">
                  <c:v>-1.6070000000000001E-2</c:v>
                </c:pt>
                <c:pt idx="3332">
                  <c:v>-1.6289999999999999E-2</c:v>
                </c:pt>
                <c:pt idx="3333">
                  <c:v>-1.651E-2</c:v>
                </c:pt>
                <c:pt idx="3334">
                  <c:v>-1.6719999999999999E-2</c:v>
                </c:pt>
                <c:pt idx="3335">
                  <c:v>-1.694E-2</c:v>
                </c:pt>
                <c:pt idx="3336">
                  <c:v>-1.7160000000000002E-2</c:v>
                </c:pt>
                <c:pt idx="3337">
                  <c:v>-1.738E-2</c:v>
                </c:pt>
                <c:pt idx="3338">
                  <c:v>-1.754E-2</c:v>
                </c:pt>
                <c:pt idx="3339">
                  <c:v>-1.7760000000000001E-2</c:v>
                </c:pt>
                <c:pt idx="3340">
                  <c:v>-1.7979999999999999E-2</c:v>
                </c:pt>
                <c:pt idx="3341">
                  <c:v>-1.8190000000000001E-2</c:v>
                </c:pt>
                <c:pt idx="3342">
                  <c:v>-1.8409999999999999E-2</c:v>
                </c:pt>
                <c:pt idx="3343">
                  <c:v>-1.857E-2</c:v>
                </c:pt>
                <c:pt idx="3344">
                  <c:v>-1.8790000000000001E-2</c:v>
                </c:pt>
                <c:pt idx="3345">
                  <c:v>-1.9009999999999999E-2</c:v>
                </c:pt>
                <c:pt idx="3346">
                  <c:v>-1.9230000000000001E-2</c:v>
                </c:pt>
                <c:pt idx="3347">
                  <c:v>-1.9449999999999999E-2</c:v>
                </c:pt>
                <c:pt idx="3348">
                  <c:v>-1.966E-2</c:v>
                </c:pt>
                <c:pt idx="3349">
                  <c:v>-1.9939999999999999E-2</c:v>
                </c:pt>
                <c:pt idx="3350">
                  <c:v>-2.0150000000000001E-2</c:v>
                </c:pt>
                <c:pt idx="3351">
                  <c:v>-2.0369999999999999E-2</c:v>
                </c:pt>
                <c:pt idx="3352">
                  <c:v>-2.0590000000000001E-2</c:v>
                </c:pt>
                <c:pt idx="3353">
                  <c:v>-2.0809999999999999E-2</c:v>
                </c:pt>
                <c:pt idx="3354">
                  <c:v>-2.0969999999999999E-2</c:v>
                </c:pt>
                <c:pt idx="3355">
                  <c:v>-2.1190000000000001E-2</c:v>
                </c:pt>
                <c:pt idx="3356">
                  <c:v>-2.1409999999999998E-2</c:v>
                </c:pt>
                <c:pt idx="3357">
                  <c:v>-2.162E-2</c:v>
                </c:pt>
                <c:pt idx="3358">
                  <c:v>-2.1839999999999998E-2</c:v>
                </c:pt>
                <c:pt idx="3359">
                  <c:v>-2.2009999999999998E-2</c:v>
                </c:pt>
                <c:pt idx="3360">
                  <c:v>-2.222E-2</c:v>
                </c:pt>
                <c:pt idx="3361">
                  <c:v>-2.2440000000000002E-2</c:v>
                </c:pt>
                <c:pt idx="3362">
                  <c:v>-2.266E-2</c:v>
                </c:pt>
                <c:pt idx="3363">
                  <c:v>-2.2880000000000001E-2</c:v>
                </c:pt>
                <c:pt idx="3364">
                  <c:v>-2.3089999999999999E-2</c:v>
                </c:pt>
                <c:pt idx="3365">
                  <c:v>-2.3310000000000001E-2</c:v>
                </c:pt>
                <c:pt idx="3366">
                  <c:v>-2.3529999999999999E-2</c:v>
                </c:pt>
                <c:pt idx="3367">
                  <c:v>-2.375E-2</c:v>
                </c:pt>
                <c:pt idx="3368">
                  <c:v>-2.3970000000000002E-2</c:v>
                </c:pt>
                <c:pt idx="3369">
                  <c:v>-2.418E-2</c:v>
                </c:pt>
                <c:pt idx="3370">
                  <c:v>-2.435E-2</c:v>
                </c:pt>
                <c:pt idx="3371">
                  <c:v>-2.4559999999999998E-2</c:v>
                </c:pt>
                <c:pt idx="3372">
                  <c:v>-2.4729999999999999E-2</c:v>
                </c:pt>
                <c:pt idx="3373">
                  <c:v>-2.495E-2</c:v>
                </c:pt>
                <c:pt idx="3374">
                  <c:v>-2.511E-2</c:v>
                </c:pt>
                <c:pt idx="3375">
                  <c:v>-2.5329999999999998E-2</c:v>
                </c:pt>
                <c:pt idx="3376">
                  <c:v>-2.5489999999999999E-2</c:v>
                </c:pt>
                <c:pt idx="3377">
                  <c:v>-2.571E-2</c:v>
                </c:pt>
                <c:pt idx="3378">
                  <c:v>-2.5870000000000001E-2</c:v>
                </c:pt>
                <c:pt idx="3379">
                  <c:v>-2.6089999999999999E-2</c:v>
                </c:pt>
                <c:pt idx="3380">
                  <c:v>-2.631E-2</c:v>
                </c:pt>
                <c:pt idx="3381">
                  <c:v>-2.647E-2</c:v>
                </c:pt>
                <c:pt idx="3382">
                  <c:v>-2.6689999999999998E-2</c:v>
                </c:pt>
                <c:pt idx="3383">
                  <c:v>-2.6849999999999999E-2</c:v>
                </c:pt>
                <c:pt idx="3384">
                  <c:v>-2.707E-2</c:v>
                </c:pt>
                <c:pt idx="3385">
                  <c:v>-2.7230000000000001E-2</c:v>
                </c:pt>
                <c:pt idx="3386">
                  <c:v>-2.7400000000000001E-2</c:v>
                </c:pt>
                <c:pt idx="3387">
                  <c:v>-2.7560000000000001E-2</c:v>
                </c:pt>
                <c:pt idx="3388">
                  <c:v>-2.7720000000000002E-2</c:v>
                </c:pt>
                <c:pt idx="3389">
                  <c:v>-2.7890000000000002E-2</c:v>
                </c:pt>
                <c:pt idx="3390">
                  <c:v>-2.8049999999999999E-2</c:v>
                </c:pt>
                <c:pt idx="3391">
                  <c:v>-2.8209999999999999E-2</c:v>
                </c:pt>
                <c:pt idx="3392">
                  <c:v>-2.8379999999999999E-2</c:v>
                </c:pt>
                <c:pt idx="3393">
                  <c:v>-2.8539999999999999E-2</c:v>
                </c:pt>
                <c:pt idx="3394">
                  <c:v>-2.87E-2</c:v>
                </c:pt>
                <c:pt idx="3395">
                  <c:v>-2.8920000000000001E-2</c:v>
                </c:pt>
                <c:pt idx="3396">
                  <c:v>-2.9080000000000002E-2</c:v>
                </c:pt>
                <c:pt idx="3397">
                  <c:v>-2.9250000000000002E-2</c:v>
                </c:pt>
                <c:pt idx="3398">
                  <c:v>-2.9409999999999999E-2</c:v>
                </c:pt>
                <c:pt idx="3399">
                  <c:v>-2.9569999999999999E-2</c:v>
                </c:pt>
                <c:pt idx="3400">
                  <c:v>-2.9739999999999999E-2</c:v>
                </c:pt>
                <c:pt idx="3401">
                  <c:v>-2.9899999999999999E-2</c:v>
                </c:pt>
                <c:pt idx="3402">
                  <c:v>-3.0009999999999998E-2</c:v>
                </c:pt>
                <c:pt idx="3403">
                  <c:v>-3.0169999999999999E-2</c:v>
                </c:pt>
                <c:pt idx="3404">
                  <c:v>-3.0280000000000001E-2</c:v>
                </c:pt>
                <c:pt idx="3405">
                  <c:v>-3.0450000000000001E-2</c:v>
                </c:pt>
                <c:pt idx="3406">
                  <c:v>-3.0550000000000001E-2</c:v>
                </c:pt>
                <c:pt idx="3407">
                  <c:v>-3.0720000000000001E-2</c:v>
                </c:pt>
                <c:pt idx="3408">
                  <c:v>-3.083E-2</c:v>
                </c:pt>
                <c:pt idx="3409">
                  <c:v>-3.099E-2</c:v>
                </c:pt>
                <c:pt idx="3410">
                  <c:v>-3.1099999999999999E-2</c:v>
                </c:pt>
                <c:pt idx="3411">
                  <c:v>-3.1260000000000003E-2</c:v>
                </c:pt>
                <c:pt idx="3412">
                  <c:v>-3.143E-2</c:v>
                </c:pt>
                <c:pt idx="3413">
                  <c:v>-3.159E-2</c:v>
                </c:pt>
                <c:pt idx="3414">
                  <c:v>-3.1699999999999999E-2</c:v>
                </c:pt>
                <c:pt idx="3415">
                  <c:v>-3.1859999999999999E-2</c:v>
                </c:pt>
                <c:pt idx="3416">
                  <c:v>-3.1969999999999998E-2</c:v>
                </c:pt>
                <c:pt idx="3417">
                  <c:v>-3.2079999999999997E-2</c:v>
                </c:pt>
                <c:pt idx="3418">
                  <c:v>-3.2239999999999998E-2</c:v>
                </c:pt>
                <c:pt idx="3419">
                  <c:v>-3.2349999999999997E-2</c:v>
                </c:pt>
                <c:pt idx="3420">
                  <c:v>-3.2460000000000003E-2</c:v>
                </c:pt>
                <c:pt idx="3421">
                  <c:v>-3.2570000000000002E-2</c:v>
                </c:pt>
                <c:pt idx="3422">
                  <c:v>-3.2680000000000001E-2</c:v>
                </c:pt>
                <c:pt idx="3423">
                  <c:v>-3.279E-2</c:v>
                </c:pt>
                <c:pt idx="3424">
                  <c:v>-3.2899999999999999E-2</c:v>
                </c:pt>
                <c:pt idx="3425">
                  <c:v>-3.3059999999999999E-2</c:v>
                </c:pt>
                <c:pt idx="3426">
                  <c:v>-3.3169999999999998E-2</c:v>
                </c:pt>
                <c:pt idx="3427">
                  <c:v>-3.3279999999999997E-2</c:v>
                </c:pt>
                <c:pt idx="3428">
                  <c:v>-3.3439999999999998E-2</c:v>
                </c:pt>
                <c:pt idx="3429">
                  <c:v>-3.3550000000000003E-2</c:v>
                </c:pt>
                <c:pt idx="3430">
                  <c:v>-3.3660000000000002E-2</c:v>
                </c:pt>
                <c:pt idx="3431">
                  <c:v>-3.3820000000000003E-2</c:v>
                </c:pt>
                <c:pt idx="3432">
                  <c:v>-3.3930000000000002E-2</c:v>
                </c:pt>
                <c:pt idx="3433">
                  <c:v>-3.4040000000000001E-2</c:v>
                </c:pt>
                <c:pt idx="3434">
                  <c:v>-3.415E-2</c:v>
                </c:pt>
                <c:pt idx="3435">
                  <c:v>-3.4259999999999999E-2</c:v>
                </c:pt>
                <c:pt idx="3436">
                  <c:v>-3.431E-2</c:v>
                </c:pt>
                <c:pt idx="3437">
                  <c:v>-3.4419999999999999E-2</c:v>
                </c:pt>
                <c:pt idx="3438">
                  <c:v>-3.4529999999999998E-2</c:v>
                </c:pt>
                <c:pt idx="3439">
                  <c:v>-3.4639999999999997E-2</c:v>
                </c:pt>
                <c:pt idx="3440">
                  <c:v>-3.4750000000000003E-2</c:v>
                </c:pt>
                <c:pt idx="3441">
                  <c:v>-3.4860000000000002E-2</c:v>
                </c:pt>
                <c:pt idx="3442">
                  <c:v>-3.4970000000000001E-2</c:v>
                </c:pt>
                <c:pt idx="3443">
                  <c:v>-3.5130000000000002E-2</c:v>
                </c:pt>
                <c:pt idx="3444">
                  <c:v>-3.524E-2</c:v>
                </c:pt>
                <c:pt idx="3445">
                  <c:v>-3.5349999999999999E-2</c:v>
                </c:pt>
                <c:pt idx="3446">
                  <c:v>-3.5459999999999998E-2</c:v>
                </c:pt>
                <c:pt idx="3447">
                  <c:v>-3.5619999999999999E-2</c:v>
                </c:pt>
                <c:pt idx="3448">
                  <c:v>-3.5729999999999998E-2</c:v>
                </c:pt>
                <c:pt idx="3449">
                  <c:v>-3.5779999999999999E-2</c:v>
                </c:pt>
                <c:pt idx="3450">
                  <c:v>-3.5889999999999998E-2</c:v>
                </c:pt>
                <c:pt idx="3451">
                  <c:v>-3.5999999999999997E-2</c:v>
                </c:pt>
                <c:pt idx="3452">
                  <c:v>-3.6110000000000003E-2</c:v>
                </c:pt>
                <c:pt idx="3453">
                  <c:v>-3.6220000000000002E-2</c:v>
                </c:pt>
                <c:pt idx="3454">
                  <c:v>-3.6330000000000001E-2</c:v>
                </c:pt>
                <c:pt idx="3455">
                  <c:v>-3.644E-2</c:v>
                </c:pt>
                <c:pt idx="3456">
                  <c:v>-3.6540000000000003E-2</c:v>
                </c:pt>
                <c:pt idx="3457">
                  <c:v>-3.6650000000000002E-2</c:v>
                </c:pt>
                <c:pt idx="3458">
                  <c:v>-3.6760000000000001E-2</c:v>
                </c:pt>
                <c:pt idx="3459">
                  <c:v>-3.687E-2</c:v>
                </c:pt>
                <c:pt idx="3460">
                  <c:v>-3.6979999999999999E-2</c:v>
                </c:pt>
                <c:pt idx="3461">
                  <c:v>-3.7139999999999999E-2</c:v>
                </c:pt>
                <c:pt idx="3462">
                  <c:v>-3.7249999999999998E-2</c:v>
                </c:pt>
                <c:pt idx="3463">
                  <c:v>-3.7359999999999997E-2</c:v>
                </c:pt>
                <c:pt idx="3464">
                  <c:v>-3.7470000000000003E-2</c:v>
                </c:pt>
                <c:pt idx="3465">
                  <c:v>-3.7580000000000002E-2</c:v>
                </c:pt>
                <c:pt idx="3466">
                  <c:v>-3.7690000000000001E-2</c:v>
                </c:pt>
                <c:pt idx="3467">
                  <c:v>-3.78E-2</c:v>
                </c:pt>
                <c:pt idx="3468">
                  <c:v>-3.7909999999999999E-2</c:v>
                </c:pt>
                <c:pt idx="3469">
                  <c:v>-3.8010000000000002E-2</c:v>
                </c:pt>
                <c:pt idx="3470">
                  <c:v>-3.8120000000000001E-2</c:v>
                </c:pt>
                <c:pt idx="3471">
                  <c:v>-3.823E-2</c:v>
                </c:pt>
                <c:pt idx="3472">
                  <c:v>-3.8339999999999999E-2</c:v>
                </c:pt>
                <c:pt idx="3473">
                  <c:v>-3.8449999999999998E-2</c:v>
                </c:pt>
                <c:pt idx="3474">
                  <c:v>-3.8559999999999997E-2</c:v>
                </c:pt>
                <c:pt idx="3475">
                  <c:v>-3.8670000000000003E-2</c:v>
                </c:pt>
                <c:pt idx="3476">
                  <c:v>-3.8830000000000003E-2</c:v>
                </c:pt>
                <c:pt idx="3477">
                  <c:v>-3.8940000000000002E-2</c:v>
                </c:pt>
                <c:pt idx="3478">
                  <c:v>-3.9050000000000001E-2</c:v>
                </c:pt>
                <c:pt idx="3479">
                  <c:v>-3.916E-2</c:v>
                </c:pt>
                <c:pt idx="3480">
                  <c:v>-3.9269999999999999E-2</c:v>
                </c:pt>
                <c:pt idx="3481">
                  <c:v>-3.9379999999999998E-2</c:v>
                </c:pt>
                <c:pt idx="3482">
                  <c:v>-3.9480000000000001E-2</c:v>
                </c:pt>
                <c:pt idx="3483">
                  <c:v>-3.959E-2</c:v>
                </c:pt>
                <c:pt idx="3484">
                  <c:v>-3.9699999999999999E-2</c:v>
                </c:pt>
                <c:pt idx="3485">
                  <c:v>-3.9809999999999998E-2</c:v>
                </c:pt>
                <c:pt idx="3486">
                  <c:v>-3.9919999999999997E-2</c:v>
                </c:pt>
                <c:pt idx="3487">
                  <c:v>-4.0030000000000003E-2</c:v>
                </c:pt>
                <c:pt idx="3488">
                  <c:v>-4.0140000000000002E-2</c:v>
                </c:pt>
                <c:pt idx="3489">
                  <c:v>-4.0250000000000001E-2</c:v>
                </c:pt>
                <c:pt idx="3490">
                  <c:v>-4.036E-2</c:v>
                </c:pt>
                <c:pt idx="3491">
                  <c:v>-4.052E-2</c:v>
                </c:pt>
                <c:pt idx="3492">
                  <c:v>-4.0629999999999999E-2</c:v>
                </c:pt>
                <c:pt idx="3493">
                  <c:v>-4.0739999999999998E-2</c:v>
                </c:pt>
                <c:pt idx="3494">
                  <c:v>-4.0849999999999997E-2</c:v>
                </c:pt>
                <c:pt idx="3495">
                  <c:v>-4.095E-2</c:v>
                </c:pt>
                <c:pt idx="3496">
                  <c:v>-4.1059999999999999E-2</c:v>
                </c:pt>
                <c:pt idx="3497">
                  <c:v>-4.1169999999999998E-2</c:v>
                </c:pt>
                <c:pt idx="3498">
                  <c:v>-4.1279999999999997E-2</c:v>
                </c:pt>
                <c:pt idx="3499">
                  <c:v>-4.1340000000000002E-2</c:v>
                </c:pt>
                <c:pt idx="3500">
                  <c:v>-4.1450000000000001E-2</c:v>
                </c:pt>
                <c:pt idx="3501">
                  <c:v>-4.1549999999999997E-2</c:v>
                </c:pt>
                <c:pt idx="3502">
                  <c:v>-4.1660000000000003E-2</c:v>
                </c:pt>
                <c:pt idx="3503">
                  <c:v>-4.1770000000000002E-2</c:v>
                </c:pt>
                <c:pt idx="3504">
                  <c:v>-4.1880000000000001E-2</c:v>
                </c:pt>
                <c:pt idx="3505">
                  <c:v>-4.199E-2</c:v>
                </c:pt>
                <c:pt idx="3506">
                  <c:v>-4.2099999999999999E-2</c:v>
                </c:pt>
                <c:pt idx="3507">
                  <c:v>-4.215E-2</c:v>
                </c:pt>
                <c:pt idx="3508">
                  <c:v>-4.2259999999999999E-2</c:v>
                </c:pt>
                <c:pt idx="3509">
                  <c:v>-4.2369999999999998E-2</c:v>
                </c:pt>
                <c:pt idx="3510">
                  <c:v>-4.2479999999999997E-2</c:v>
                </c:pt>
                <c:pt idx="3511">
                  <c:v>-4.2529999999999998E-2</c:v>
                </c:pt>
                <c:pt idx="3512">
                  <c:v>-4.2639999999999997E-2</c:v>
                </c:pt>
                <c:pt idx="3513">
                  <c:v>-4.2750000000000003E-2</c:v>
                </c:pt>
                <c:pt idx="3514">
                  <c:v>-4.2810000000000001E-2</c:v>
                </c:pt>
                <c:pt idx="3515">
                  <c:v>-4.2860000000000002E-2</c:v>
                </c:pt>
                <c:pt idx="3516">
                  <c:v>-4.2970000000000001E-2</c:v>
                </c:pt>
                <c:pt idx="3517">
                  <c:v>-4.3020000000000003E-2</c:v>
                </c:pt>
                <c:pt idx="3518">
                  <c:v>-4.3130000000000002E-2</c:v>
                </c:pt>
                <c:pt idx="3519">
                  <c:v>-4.3189999999999999E-2</c:v>
                </c:pt>
                <c:pt idx="3520">
                  <c:v>-4.3299999999999998E-2</c:v>
                </c:pt>
                <c:pt idx="3521">
                  <c:v>-4.335E-2</c:v>
                </c:pt>
                <c:pt idx="3522">
                  <c:v>-4.3409999999999997E-2</c:v>
                </c:pt>
                <c:pt idx="3523">
                  <c:v>-4.351E-2</c:v>
                </c:pt>
                <c:pt idx="3524">
                  <c:v>-4.3569999999999998E-2</c:v>
                </c:pt>
                <c:pt idx="3525">
                  <c:v>-4.3619999999999999E-2</c:v>
                </c:pt>
                <c:pt idx="3526">
                  <c:v>-4.3679999999999997E-2</c:v>
                </c:pt>
                <c:pt idx="3527">
                  <c:v>-4.3729999999999998E-2</c:v>
                </c:pt>
                <c:pt idx="3528">
                  <c:v>-4.3790000000000003E-2</c:v>
                </c:pt>
                <c:pt idx="3529">
                  <c:v>-4.3839999999999997E-2</c:v>
                </c:pt>
                <c:pt idx="3530">
                  <c:v>-4.3900000000000002E-2</c:v>
                </c:pt>
                <c:pt idx="3531">
                  <c:v>-4.3950000000000003E-2</c:v>
                </c:pt>
                <c:pt idx="3532">
                  <c:v>-4.3950000000000003E-2</c:v>
                </c:pt>
                <c:pt idx="3533">
                  <c:v>-4.3999999999999997E-2</c:v>
                </c:pt>
                <c:pt idx="3534">
                  <c:v>-4.4060000000000002E-2</c:v>
                </c:pt>
                <c:pt idx="3535">
                  <c:v>-4.4110000000000003E-2</c:v>
                </c:pt>
                <c:pt idx="3536">
                  <c:v>-4.4110000000000003E-2</c:v>
                </c:pt>
                <c:pt idx="3537">
                  <c:v>-4.4170000000000001E-2</c:v>
                </c:pt>
                <c:pt idx="3538">
                  <c:v>-4.4220000000000002E-2</c:v>
                </c:pt>
                <c:pt idx="3539">
                  <c:v>-4.4220000000000002E-2</c:v>
                </c:pt>
                <c:pt idx="3540">
                  <c:v>-4.4220000000000002E-2</c:v>
                </c:pt>
                <c:pt idx="3541">
                  <c:v>-4.428E-2</c:v>
                </c:pt>
                <c:pt idx="3542">
                  <c:v>-4.428E-2</c:v>
                </c:pt>
                <c:pt idx="3543">
                  <c:v>-4.428E-2</c:v>
                </c:pt>
                <c:pt idx="3544">
                  <c:v>-4.428E-2</c:v>
                </c:pt>
                <c:pt idx="3545">
                  <c:v>-4.428E-2</c:v>
                </c:pt>
                <c:pt idx="3546">
                  <c:v>-4.428E-2</c:v>
                </c:pt>
                <c:pt idx="3547">
                  <c:v>-4.428E-2</c:v>
                </c:pt>
                <c:pt idx="3548">
                  <c:v>-4.428E-2</c:v>
                </c:pt>
                <c:pt idx="3549">
                  <c:v>-4.428E-2</c:v>
                </c:pt>
                <c:pt idx="3550">
                  <c:v>-4.428E-2</c:v>
                </c:pt>
                <c:pt idx="3551">
                  <c:v>-4.428E-2</c:v>
                </c:pt>
                <c:pt idx="3552">
                  <c:v>-4.428E-2</c:v>
                </c:pt>
                <c:pt idx="3553">
                  <c:v>-4.4220000000000002E-2</c:v>
                </c:pt>
                <c:pt idx="3554">
                  <c:v>-4.4220000000000002E-2</c:v>
                </c:pt>
                <c:pt idx="3555">
                  <c:v>-4.4170000000000001E-2</c:v>
                </c:pt>
                <c:pt idx="3556">
                  <c:v>-4.4170000000000001E-2</c:v>
                </c:pt>
                <c:pt idx="3557">
                  <c:v>-4.4110000000000003E-2</c:v>
                </c:pt>
                <c:pt idx="3558">
                  <c:v>-4.4060000000000002E-2</c:v>
                </c:pt>
                <c:pt idx="3559">
                  <c:v>-4.4060000000000002E-2</c:v>
                </c:pt>
                <c:pt idx="3560">
                  <c:v>-4.3999999999999997E-2</c:v>
                </c:pt>
                <c:pt idx="3561">
                  <c:v>-4.3950000000000003E-2</c:v>
                </c:pt>
                <c:pt idx="3562">
                  <c:v>-4.3900000000000002E-2</c:v>
                </c:pt>
                <c:pt idx="3563">
                  <c:v>-4.3839999999999997E-2</c:v>
                </c:pt>
                <c:pt idx="3564">
                  <c:v>-4.3790000000000003E-2</c:v>
                </c:pt>
                <c:pt idx="3565">
                  <c:v>-4.3729999999999998E-2</c:v>
                </c:pt>
                <c:pt idx="3566">
                  <c:v>-4.3679999999999997E-2</c:v>
                </c:pt>
                <c:pt idx="3567">
                  <c:v>-4.3619999999999999E-2</c:v>
                </c:pt>
                <c:pt idx="3568">
                  <c:v>-4.3569999999999998E-2</c:v>
                </c:pt>
                <c:pt idx="3569">
                  <c:v>-4.351E-2</c:v>
                </c:pt>
                <c:pt idx="3570">
                  <c:v>-4.3409999999999997E-2</c:v>
                </c:pt>
                <c:pt idx="3571">
                  <c:v>-4.335E-2</c:v>
                </c:pt>
                <c:pt idx="3572">
                  <c:v>-4.3240000000000001E-2</c:v>
                </c:pt>
                <c:pt idx="3573">
                  <c:v>-4.3189999999999999E-2</c:v>
                </c:pt>
                <c:pt idx="3574">
                  <c:v>-4.308E-2</c:v>
                </c:pt>
                <c:pt idx="3575">
                  <c:v>-4.3020000000000003E-2</c:v>
                </c:pt>
                <c:pt idx="3576">
                  <c:v>-4.292E-2</c:v>
                </c:pt>
                <c:pt idx="3577">
                  <c:v>-4.2810000000000001E-2</c:v>
                </c:pt>
                <c:pt idx="3578">
                  <c:v>-4.2700000000000002E-2</c:v>
                </c:pt>
                <c:pt idx="3579">
                  <c:v>-4.2590000000000003E-2</c:v>
                </c:pt>
                <c:pt idx="3580">
                  <c:v>-4.2529999999999998E-2</c:v>
                </c:pt>
                <c:pt idx="3581">
                  <c:v>-4.2430000000000002E-2</c:v>
                </c:pt>
                <c:pt idx="3582">
                  <c:v>-4.2320000000000003E-2</c:v>
                </c:pt>
                <c:pt idx="3583">
                  <c:v>-4.2209999999999998E-2</c:v>
                </c:pt>
                <c:pt idx="3584">
                  <c:v>-4.2099999999999999E-2</c:v>
                </c:pt>
                <c:pt idx="3585">
                  <c:v>-4.199E-2</c:v>
                </c:pt>
                <c:pt idx="3586">
                  <c:v>-4.1880000000000001E-2</c:v>
                </c:pt>
                <c:pt idx="3587">
                  <c:v>-4.1770000000000002E-2</c:v>
                </c:pt>
                <c:pt idx="3588">
                  <c:v>-4.1660000000000003E-2</c:v>
                </c:pt>
                <c:pt idx="3589">
                  <c:v>-4.1500000000000002E-2</c:v>
                </c:pt>
                <c:pt idx="3590">
                  <c:v>-4.1390000000000003E-2</c:v>
                </c:pt>
                <c:pt idx="3591">
                  <c:v>-4.1279999999999997E-2</c:v>
                </c:pt>
                <c:pt idx="3592">
                  <c:v>-4.1119999999999997E-2</c:v>
                </c:pt>
                <c:pt idx="3593">
                  <c:v>-4.1009999999999998E-2</c:v>
                </c:pt>
                <c:pt idx="3594">
                  <c:v>-4.0849999999999997E-2</c:v>
                </c:pt>
                <c:pt idx="3595">
                  <c:v>-4.0739999999999998E-2</c:v>
                </c:pt>
                <c:pt idx="3596">
                  <c:v>-4.0629999999999999E-2</c:v>
                </c:pt>
                <c:pt idx="3597">
                  <c:v>-4.0460000000000003E-2</c:v>
                </c:pt>
                <c:pt idx="3598">
                  <c:v>-4.036E-2</c:v>
                </c:pt>
                <c:pt idx="3599">
                  <c:v>-4.0189999999999997E-2</c:v>
                </c:pt>
                <c:pt idx="3600">
                  <c:v>-4.0079999999999998E-2</c:v>
                </c:pt>
                <c:pt idx="3601">
                  <c:v>-3.9919999999999997E-2</c:v>
                </c:pt>
                <c:pt idx="3602">
                  <c:v>-3.9809999999999998E-2</c:v>
                </c:pt>
                <c:pt idx="3603">
                  <c:v>-3.9649999999999998E-2</c:v>
                </c:pt>
                <c:pt idx="3604">
                  <c:v>-3.9480000000000001E-2</c:v>
                </c:pt>
                <c:pt idx="3605">
                  <c:v>-3.9320000000000001E-2</c:v>
                </c:pt>
                <c:pt idx="3606">
                  <c:v>-3.9210000000000002E-2</c:v>
                </c:pt>
                <c:pt idx="3607">
                  <c:v>-3.9050000000000001E-2</c:v>
                </c:pt>
                <c:pt idx="3608">
                  <c:v>-3.8890000000000001E-2</c:v>
                </c:pt>
                <c:pt idx="3609">
                  <c:v>-3.8719999999999997E-2</c:v>
                </c:pt>
                <c:pt idx="3610">
                  <c:v>-3.8559999999999997E-2</c:v>
                </c:pt>
                <c:pt idx="3611">
                  <c:v>-3.8449999999999998E-2</c:v>
                </c:pt>
                <c:pt idx="3612">
                  <c:v>-3.8289999999999998E-2</c:v>
                </c:pt>
                <c:pt idx="3613">
                  <c:v>-3.8120000000000001E-2</c:v>
                </c:pt>
                <c:pt idx="3614">
                  <c:v>-3.8010000000000002E-2</c:v>
                </c:pt>
                <c:pt idx="3615">
                  <c:v>-3.7850000000000002E-2</c:v>
                </c:pt>
                <c:pt idx="3616">
                  <c:v>-3.7690000000000001E-2</c:v>
                </c:pt>
                <c:pt idx="3617">
                  <c:v>-3.7519999999999998E-2</c:v>
                </c:pt>
                <c:pt idx="3618">
                  <c:v>-3.7359999999999997E-2</c:v>
                </c:pt>
                <c:pt idx="3619">
                  <c:v>-3.7199999999999997E-2</c:v>
                </c:pt>
                <c:pt idx="3620">
                  <c:v>-3.703E-2</c:v>
                </c:pt>
                <c:pt idx="3621">
                  <c:v>-3.687E-2</c:v>
                </c:pt>
                <c:pt idx="3622">
                  <c:v>-3.671E-2</c:v>
                </c:pt>
                <c:pt idx="3623">
                  <c:v>-3.6540000000000003E-2</c:v>
                </c:pt>
                <c:pt idx="3624">
                  <c:v>-3.6380000000000003E-2</c:v>
                </c:pt>
                <c:pt idx="3625">
                  <c:v>-3.6269999999999997E-2</c:v>
                </c:pt>
                <c:pt idx="3626">
                  <c:v>-3.6110000000000003E-2</c:v>
                </c:pt>
                <c:pt idx="3627">
                  <c:v>-3.5950000000000003E-2</c:v>
                </c:pt>
                <c:pt idx="3628">
                  <c:v>-3.5779999999999999E-2</c:v>
                </c:pt>
                <c:pt idx="3629">
                  <c:v>-3.5619999999999999E-2</c:v>
                </c:pt>
                <c:pt idx="3630">
                  <c:v>-3.551E-2</c:v>
                </c:pt>
                <c:pt idx="3631">
                  <c:v>-3.5349999999999999E-2</c:v>
                </c:pt>
                <c:pt idx="3632">
                  <c:v>-3.5180000000000003E-2</c:v>
                </c:pt>
                <c:pt idx="3633">
                  <c:v>-3.5020000000000003E-2</c:v>
                </c:pt>
                <c:pt idx="3634">
                  <c:v>-3.4860000000000002E-2</c:v>
                </c:pt>
                <c:pt idx="3635">
                  <c:v>-3.4689999999999999E-2</c:v>
                </c:pt>
                <c:pt idx="3636">
                  <c:v>-3.4529999999999998E-2</c:v>
                </c:pt>
                <c:pt idx="3637">
                  <c:v>-3.4369999999999998E-2</c:v>
                </c:pt>
                <c:pt idx="3638">
                  <c:v>-3.4200000000000001E-2</c:v>
                </c:pt>
                <c:pt idx="3639">
                  <c:v>-3.4040000000000001E-2</c:v>
                </c:pt>
                <c:pt idx="3640">
                  <c:v>-3.388E-2</c:v>
                </c:pt>
                <c:pt idx="3641">
                  <c:v>-3.3770000000000001E-2</c:v>
                </c:pt>
                <c:pt idx="3642">
                  <c:v>-3.3599999999999998E-2</c:v>
                </c:pt>
                <c:pt idx="3643">
                  <c:v>-3.3439999999999998E-2</c:v>
                </c:pt>
                <c:pt idx="3644">
                  <c:v>-3.3329999999999999E-2</c:v>
                </c:pt>
                <c:pt idx="3645">
                  <c:v>-3.3169999999999998E-2</c:v>
                </c:pt>
                <c:pt idx="3646">
                  <c:v>-3.3000000000000002E-2</c:v>
                </c:pt>
                <c:pt idx="3647">
                  <c:v>-3.2899999999999999E-2</c:v>
                </c:pt>
                <c:pt idx="3648">
                  <c:v>-3.2730000000000002E-2</c:v>
                </c:pt>
                <c:pt idx="3649">
                  <c:v>-3.2570000000000002E-2</c:v>
                </c:pt>
                <c:pt idx="3650">
                  <c:v>-3.2410000000000001E-2</c:v>
                </c:pt>
                <c:pt idx="3651">
                  <c:v>-3.2239999999999998E-2</c:v>
                </c:pt>
                <c:pt idx="3652">
                  <c:v>-3.2079999999999997E-2</c:v>
                </c:pt>
                <c:pt idx="3653">
                  <c:v>-3.1969999999999998E-2</c:v>
                </c:pt>
                <c:pt idx="3654">
                  <c:v>-3.1809999999999998E-2</c:v>
                </c:pt>
                <c:pt idx="3655">
                  <c:v>-3.1640000000000001E-2</c:v>
                </c:pt>
                <c:pt idx="3656">
                  <c:v>-3.1480000000000001E-2</c:v>
                </c:pt>
                <c:pt idx="3657">
                  <c:v>-3.1320000000000001E-2</c:v>
                </c:pt>
                <c:pt idx="3658">
                  <c:v>-3.1210000000000002E-2</c:v>
                </c:pt>
                <c:pt idx="3659">
                  <c:v>-3.1040000000000002E-2</c:v>
                </c:pt>
                <c:pt idx="3660">
                  <c:v>-3.0939999999999999E-2</c:v>
                </c:pt>
                <c:pt idx="3661">
                  <c:v>-3.0769999999999999E-2</c:v>
                </c:pt>
                <c:pt idx="3662">
                  <c:v>-3.066E-2</c:v>
                </c:pt>
                <c:pt idx="3663">
                  <c:v>-3.0499999999999999E-2</c:v>
                </c:pt>
                <c:pt idx="3664">
                  <c:v>-3.039E-2</c:v>
                </c:pt>
                <c:pt idx="3665">
                  <c:v>-3.023E-2</c:v>
                </c:pt>
                <c:pt idx="3666">
                  <c:v>-3.006E-2</c:v>
                </c:pt>
                <c:pt idx="3667">
                  <c:v>-2.9960000000000001E-2</c:v>
                </c:pt>
                <c:pt idx="3668">
                  <c:v>-2.9790000000000001E-2</c:v>
                </c:pt>
                <c:pt idx="3669">
                  <c:v>-2.963E-2</c:v>
                </c:pt>
                <c:pt idx="3670">
                  <c:v>-2.947E-2</c:v>
                </c:pt>
                <c:pt idx="3671">
                  <c:v>-2.93E-2</c:v>
                </c:pt>
                <c:pt idx="3672">
                  <c:v>-2.9190000000000001E-2</c:v>
                </c:pt>
                <c:pt idx="3673">
                  <c:v>-2.903E-2</c:v>
                </c:pt>
                <c:pt idx="3674">
                  <c:v>-2.8920000000000001E-2</c:v>
                </c:pt>
                <c:pt idx="3675">
                  <c:v>-2.8760000000000001E-2</c:v>
                </c:pt>
                <c:pt idx="3676">
                  <c:v>-2.8649999999999998E-2</c:v>
                </c:pt>
                <c:pt idx="3677">
                  <c:v>-2.8490000000000001E-2</c:v>
                </c:pt>
                <c:pt idx="3678">
                  <c:v>-2.8379999999999999E-2</c:v>
                </c:pt>
                <c:pt idx="3679">
                  <c:v>-2.827E-2</c:v>
                </c:pt>
                <c:pt idx="3680">
                  <c:v>-2.81E-2</c:v>
                </c:pt>
                <c:pt idx="3681">
                  <c:v>-2.794E-2</c:v>
                </c:pt>
                <c:pt idx="3682">
                  <c:v>-2.7830000000000001E-2</c:v>
                </c:pt>
                <c:pt idx="3683">
                  <c:v>-2.767E-2</c:v>
                </c:pt>
                <c:pt idx="3684">
                  <c:v>-2.75E-2</c:v>
                </c:pt>
                <c:pt idx="3685">
                  <c:v>-2.734E-2</c:v>
                </c:pt>
                <c:pt idx="3686">
                  <c:v>-2.7179999999999999E-2</c:v>
                </c:pt>
                <c:pt idx="3687">
                  <c:v>-2.707E-2</c:v>
                </c:pt>
                <c:pt idx="3688">
                  <c:v>-2.691E-2</c:v>
                </c:pt>
                <c:pt idx="3689">
                  <c:v>-2.6800000000000001E-2</c:v>
                </c:pt>
                <c:pt idx="3690">
                  <c:v>-2.6630000000000001E-2</c:v>
                </c:pt>
                <c:pt idx="3691">
                  <c:v>-2.6519999999999998E-2</c:v>
                </c:pt>
                <c:pt idx="3692">
                  <c:v>-2.6360000000000001E-2</c:v>
                </c:pt>
                <c:pt idx="3693">
                  <c:v>-2.6249999999999999E-2</c:v>
                </c:pt>
                <c:pt idx="3694">
                  <c:v>-2.6089999999999999E-2</c:v>
                </c:pt>
                <c:pt idx="3695">
                  <c:v>-2.598E-2</c:v>
                </c:pt>
                <c:pt idx="3696">
                  <c:v>-2.5870000000000001E-2</c:v>
                </c:pt>
                <c:pt idx="3697">
                  <c:v>-2.571E-2</c:v>
                </c:pt>
                <c:pt idx="3698">
                  <c:v>-2.554E-2</c:v>
                </c:pt>
                <c:pt idx="3699">
                  <c:v>-2.538E-2</c:v>
                </c:pt>
                <c:pt idx="3700">
                  <c:v>-2.5219999999999999E-2</c:v>
                </c:pt>
                <c:pt idx="3701">
                  <c:v>-2.5049999999999999E-2</c:v>
                </c:pt>
                <c:pt idx="3702">
                  <c:v>-2.495E-2</c:v>
                </c:pt>
                <c:pt idx="3703">
                  <c:v>-2.478E-2</c:v>
                </c:pt>
                <c:pt idx="3704">
                  <c:v>-2.462E-2</c:v>
                </c:pt>
                <c:pt idx="3705">
                  <c:v>-2.4510000000000001E-2</c:v>
                </c:pt>
                <c:pt idx="3706">
                  <c:v>-2.435E-2</c:v>
                </c:pt>
                <c:pt idx="3707">
                  <c:v>-2.4240000000000001E-2</c:v>
                </c:pt>
                <c:pt idx="3708">
                  <c:v>-2.4070000000000001E-2</c:v>
                </c:pt>
                <c:pt idx="3709">
                  <c:v>-2.3910000000000001E-2</c:v>
                </c:pt>
                <c:pt idx="3710">
                  <c:v>-2.3800000000000002E-2</c:v>
                </c:pt>
                <c:pt idx="3711">
                  <c:v>-2.3640000000000001E-2</c:v>
                </c:pt>
                <c:pt idx="3712">
                  <c:v>-2.3529999999999999E-2</c:v>
                </c:pt>
                <c:pt idx="3713">
                  <c:v>-2.3369999999999998E-2</c:v>
                </c:pt>
                <c:pt idx="3714">
                  <c:v>-2.3199999999999998E-2</c:v>
                </c:pt>
                <c:pt idx="3715">
                  <c:v>-2.3040000000000001E-2</c:v>
                </c:pt>
                <c:pt idx="3716">
                  <c:v>-2.2880000000000001E-2</c:v>
                </c:pt>
                <c:pt idx="3717">
                  <c:v>-2.2710000000000001E-2</c:v>
                </c:pt>
                <c:pt idx="3718">
                  <c:v>-2.2550000000000001E-2</c:v>
                </c:pt>
                <c:pt idx="3719">
                  <c:v>-2.239E-2</c:v>
                </c:pt>
                <c:pt idx="3720">
                  <c:v>-2.222E-2</c:v>
                </c:pt>
                <c:pt idx="3721">
                  <c:v>-2.2110000000000001E-2</c:v>
                </c:pt>
                <c:pt idx="3722">
                  <c:v>-2.1950000000000001E-2</c:v>
                </c:pt>
                <c:pt idx="3723">
                  <c:v>-2.179E-2</c:v>
                </c:pt>
                <c:pt idx="3724">
                  <c:v>-2.1680000000000001E-2</c:v>
                </c:pt>
                <c:pt idx="3725">
                  <c:v>-2.1520000000000001E-2</c:v>
                </c:pt>
                <c:pt idx="3726">
                  <c:v>-2.1350000000000001E-2</c:v>
                </c:pt>
                <c:pt idx="3727">
                  <c:v>-2.1239999999999998E-2</c:v>
                </c:pt>
                <c:pt idx="3728">
                  <c:v>-2.1080000000000002E-2</c:v>
                </c:pt>
                <c:pt idx="3729">
                  <c:v>-2.0920000000000001E-2</c:v>
                </c:pt>
                <c:pt idx="3730">
                  <c:v>-2.0750000000000001E-2</c:v>
                </c:pt>
                <c:pt idx="3731">
                  <c:v>-2.0590000000000001E-2</c:v>
                </c:pt>
                <c:pt idx="3732">
                  <c:v>-2.043E-2</c:v>
                </c:pt>
                <c:pt idx="3733">
                  <c:v>-2.026E-2</c:v>
                </c:pt>
                <c:pt idx="3734">
                  <c:v>-2.01E-2</c:v>
                </c:pt>
                <c:pt idx="3735">
                  <c:v>-1.9939999999999999E-2</c:v>
                </c:pt>
                <c:pt idx="3736">
                  <c:v>-1.9769999999999999E-2</c:v>
                </c:pt>
                <c:pt idx="3737">
                  <c:v>-1.9609999999999999E-2</c:v>
                </c:pt>
                <c:pt idx="3738">
                  <c:v>-1.95E-2</c:v>
                </c:pt>
                <c:pt idx="3739">
                  <c:v>-1.934E-2</c:v>
                </c:pt>
                <c:pt idx="3740">
                  <c:v>-1.917E-2</c:v>
                </c:pt>
                <c:pt idx="3741">
                  <c:v>-1.9009999999999999E-2</c:v>
                </c:pt>
                <c:pt idx="3742">
                  <c:v>-1.89E-2</c:v>
                </c:pt>
                <c:pt idx="3743">
                  <c:v>-1.874E-2</c:v>
                </c:pt>
                <c:pt idx="3744">
                  <c:v>-1.857E-2</c:v>
                </c:pt>
                <c:pt idx="3745">
                  <c:v>-1.8409999999999999E-2</c:v>
                </c:pt>
                <c:pt idx="3746">
                  <c:v>-1.8249999999999999E-2</c:v>
                </c:pt>
                <c:pt idx="3747">
                  <c:v>-1.8079999999999999E-2</c:v>
                </c:pt>
                <c:pt idx="3748">
                  <c:v>-1.7919999999999998E-2</c:v>
                </c:pt>
                <c:pt idx="3749">
                  <c:v>-1.7760000000000001E-2</c:v>
                </c:pt>
                <c:pt idx="3750">
                  <c:v>-1.7590000000000001E-2</c:v>
                </c:pt>
                <c:pt idx="3751">
                  <c:v>-1.7430000000000001E-2</c:v>
                </c:pt>
                <c:pt idx="3752">
                  <c:v>-1.7270000000000001E-2</c:v>
                </c:pt>
                <c:pt idx="3753">
                  <c:v>-1.7160000000000002E-2</c:v>
                </c:pt>
                <c:pt idx="3754">
                  <c:v>-1.7000000000000001E-2</c:v>
                </c:pt>
                <c:pt idx="3755">
                  <c:v>-1.6889999999999999E-2</c:v>
                </c:pt>
                <c:pt idx="3756">
                  <c:v>-1.6719999999999999E-2</c:v>
                </c:pt>
                <c:pt idx="3757">
                  <c:v>-1.6559999999999998E-2</c:v>
                </c:pt>
                <c:pt idx="3758">
                  <c:v>-1.6449999999999999E-2</c:v>
                </c:pt>
                <c:pt idx="3759">
                  <c:v>-1.6289999999999999E-2</c:v>
                </c:pt>
                <c:pt idx="3760">
                  <c:v>-1.6119999999999999E-2</c:v>
                </c:pt>
                <c:pt idx="3761">
                  <c:v>-1.602E-2</c:v>
                </c:pt>
                <c:pt idx="3762">
                  <c:v>-1.585E-2</c:v>
                </c:pt>
                <c:pt idx="3763">
                  <c:v>-1.5689999999999999E-2</c:v>
                </c:pt>
                <c:pt idx="3764">
                  <c:v>-1.553E-2</c:v>
                </c:pt>
                <c:pt idx="3765">
                  <c:v>-1.536E-2</c:v>
                </c:pt>
                <c:pt idx="3766">
                  <c:v>-1.52E-2</c:v>
                </c:pt>
                <c:pt idx="3767">
                  <c:v>-1.5089999999999999E-2</c:v>
                </c:pt>
                <c:pt idx="3768">
                  <c:v>-1.4930000000000001E-2</c:v>
                </c:pt>
                <c:pt idx="3769">
                  <c:v>-1.482E-2</c:v>
                </c:pt>
                <c:pt idx="3770">
                  <c:v>-1.465E-2</c:v>
                </c:pt>
                <c:pt idx="3771">
                  <c:v>-1.455E-2</c:v>
                </c:pt>
                <c:pt idx="3772">
                  <c:v>-1.444E-2</c:v>
                </c:pt>
                <c:pt idx="3773">
                  <c:v>-1.427E-2</c:v>
                </c:pt>
                <c:pt idx="3774">
                  <c:v>-1.4160000000000001E-2</c:v>
                </c:pt>
                <c:pt idx="3775">
                  <c:v>-1.405E-2</c:v>
                </c:pt>
                <c:pt idx="3776">
                  <c:v>-1.389E-2</c:v>
                </c:pt>
                <c:pt idx="3777">
                  <c:v>-1.3780000000000001E-2</c:v>
                </c:pt>
                <c:pt idx="3778">
                  <c:v>-1.362E-2</c:v>
                </c:pt>
                <c:pt idx="3779">
                  <c:v>-1.3509999999999999E-2</c:v>
                </c:pt>
                <c:pt idx="3780">
                  <c:v>-1.3350000000000001E-2</c:v>
                </c:pt>
                <c:pt idx="3781">
                  <c:v>-1.324E-2</c:v>
                </c:pt>
                <c:pt idx="3782">
                  <c:v>-1.307E-2</c:v>
                </c:pt>
                <c:pt idx="3783">
                  <c:v>-1.2970000000000001E-2</c:v>
                </c:pt>
                <c:pt idx="3784">
                  <c:v>-1.286E-2</c:v>
                </c:pt>
                <c:pt idx="3785">
                  <c:v>-1.2749999999999999E-2</c:v>
                </c:pt>
                <c:pt idx="3786">
                  <c:v>-1.264E-2</c:v>
                </c:pt>
                <c:pt idx="3787">
                  <c:v>-1.2529999999999999E-2</c:v>
                </c:pt>
                <c:pt idx="3788">
                  <c:v>-1.242E-2</c:v>
                </c:pt>
                <c:pt idx="3789">
                  <c:v>-1.231E-2</c:v>
                </c:pt>
                <c:pt idx="3790">
                  <c:v>-1.2200000000000001E-2</c:v>
                </c:pt>
                <c:pt idx="3791">
                  <c:v>-1.209E-2</c:v>
                </c:pt>
                <c:pt idx="3792">
                  <c:v>-1.1990000000000001E-2</c:v>
                </c:pt>
                <c:pt idx="3793">
                  <c:v>-1.188E-2</c:v>
                </c:pt>
                <c:pt idx="3794">
                  <c:v>-1.1769999999999999E-2</c:v>
                </c:pt>
                <c:pt idx="3795">
                  <c:v>-1.166E-2</c:v>
                </c:pt>
                <c:pt idx="3796">
                  <c:v>-1.155E-2</c:v>
                </c:pt>
                <c:pt idx="3797">
                  <c:v>-1.1440000000000001E-2</c:v>
                </c:pt>
                <c:pt idx="3798">
                  <c:v>-1.133E-2</c:v>
                </c:pt>
                <c:pt idx="3799">
                  <c:v>-1.128E-2</c:v>
                </c:pt>
                <c:pt idx="3800">
                  <c:v>-1.1169999999999999E-2</c:v>
                </c:pt>
                <c:pt idx="3801">
                  <c:v>-1.106E-2</c:v>
                </c:pt>
                <c:pt idx="3802">
                  <c:v>-1.1010000000000001E-2</c:v>
                </c:pt>
                <c:pt idx="3803">
                  <c:v>-1.09E-2</c:v>
                </c:pt>
                <c:pt idx="3804">
                  <c:v>-1.0840000000000001E-2</c:v>
                </c:pt>
                <c:pt idx="3805">
                  <c:v>-1.073E-2</c:v>
                </c:pt>
                <c:pt idx="3806">
                  <c:v>-1.068E-2</c:v>
                </c:pt>
                <c:pt idx="3807">
                  <c:v>-1.057E-2</c:v>
                </c:pt>
                <c:pt idx="3808">
                  <c:v>-1.052E-2</c:v>
                </c:pt>
                <c:pt idx="3809">
                  <c:v>-1.0460000000000001E-2</c:v>
                </c:pt>
                <c:pt idx="3810">
                  <c:v>-1.035E-2</c:v>
                </c:pt>
                <c:pt idx="3811">
                  <c:v>-1.03E-2</c:v>
                </c:pt>
                <c:pt idx="3812">
                  <c:v>-1.0189999999999999E-2</c:v>
                </c:pt>
                <c:pt idx="3813">
                  <c:v>-1.013E-2</c:v>
                </c:pt>
                <c:pt idx="3814">
                  <c:v>-1.0030000000000001E-2</c:v>
                </c:pt>
                <c:pt idx="3815">
                  <c:v>-9.9699999999999997E-3</c:v>
                </c:pt>
                <c:pt idx="3816">
                  <c:v>-9.8600000000000007E-3</c:v>
                </c:pt>
                <c:pt idx="3817">
                  <c:v>-9.8099999999999993E-3</c:v>
                </c:pt>
                <c:pt idx="3818">
                  <c:v>-9.75E-3</c:v>
                </c:pt>
                <c:pt idx="3819">
                  <c:v>-9.7000000000000003E-3</c:v>
                </c:pt>
                <c:pt idx="3820">
                  <c:v>-9.6399999999999993E-3</c:v>
                </c:pt>
                <c:pt idx="3821">
                  <c:v>-9.5899999999999996E-3</c:v>
                </c:pt>
                <c:pt idx="3822">
                  <c:v>-9.5399999999999999E-3</c:v>
                </c:pt>
                <c:pt idx="3823">
                  <c:v>-9.4800000000000006E-3</c:v>
                </c:pt>
                <c:pt idx="3824">
                  <c:v>-9.4299999999999991E-3</c:v>
                </c:pt>
                <c:pt idx="3825">
                  <c:v>-9.3699999999999999E-3</c:v>
                </c:pt>
                <c:pt idx="3826">
                  <c:v>-9.3200000000000002E-3</c:v>
                </c:pt>
                <c:pt idx="3827">
                  <c:v>-9.2599999999999991E-3</c:v>
                </c:pt>
                <c:pt idx="3828">
                  <c:v>-9.2099999999999994E-3</c:v>
                </c:pt>
                <c:pt idx="3829">
                  <c:v>-9.1500000000000001E-3</c:v>
                </c:pt>
                <c:pt idx="3830">
                  <c:v>-9.1000000000000004E-3</c:v>
                </c:pt>
                <c:pt idx="3831">
                  <c:v>-9.0500000000000008E-3</c:v>
                </c:pt>
                <c:pt idx="3832">
                  <c:v>-8.9899999999999997E-3</c:v>
                </c:pt>
                <c:pt idx="3833">
                  <c:v>-8.94E-3</c:v>
                </c:pt>
                <c:pt idx="3834">
                  <c:v>-8.94E-3</c:v>
                </c:pt>
                <c:pt idx="3835">
                  <c:v>-8.8800000000000007E-3</c:v>
                </c:pt>
                <c:pt idx="3836">
                  <c:v>-8.8299999999999993E-3</c:v>
                </c:pt>
                <c:pt idx="3837">
                  <c:v>-8.8299999999999993E-3</c:v>
                </c:pt>
                <c:pt idx="3838">
                  <c:v>-8.77E-3</c:v>
                </c:pt>
                <c:pt idx="3839">
                  <c:v>-8.7200000000000003E-3</c:v>
                </c:pt>
                <c:pt idx="3840">
                  <c:v>-8.7200000000000003E-3</c:v>
                </c:pt>
                <c:pt idx="3841">
                  <c:v>-8.6599999999999993E-3</c:v>
                </c:pt>
                <c:pt idx="3842">
                  <c:v>-8.6099999999999996E-3</c:v>
                </c:pt>
                <c:pt idx="3843">
                  <c:v>-8.5599999999999999E-3</c:v>
                </c:pt>
                <c:pt idx="3844">
                  <c:v>-8.5599999999999999E-3</c:v>
                </c:pt>
                <c:pt idx="3845">
                  <c:v>-8.5000000000000006E-3</c:v>
                </c:pt>
                <c:pt idx="3846">
                  <c:v>-8.4499999999999992E-3</c:v>
                </c:pt>
                <c:pt idx="3847">
                  <c:v>-8.3899999999999999E-3</c:v>
                </c:pt>
                <c:pt idx="3848">
                  <c:v>-8.3899999999999999E-3</c:v>
                </c:pt>
                <c:pt idx="3849">
                  <c:v>-8.3400000000000002E-3</c:v>
                </c:pt>
                <c:pt idx="3850">
                  <c:v>-8.3400000000000002E-3</c:v>
                </c:pt>
                <c:pt idx="3851">
                  <c:v>-8.2799999999999992E-3</c:v>
                </c:pt>
                <c:pt idx="3852">
                  <c:v>-8.2799999999999992E-3</c:v>
                </c:pt>
                <c:pt idx="3853">
                  <c:v>-8.2299999999999995E-3</c:v>
                </c:pt>
                <c:pt idx="3854">
                  <c:v>-8.2299999999999995E-3</c:v>
                </c:pt>
                <c:pt idx="3855">
                  <c:v>-8.1700000000000002E-3</c:v>
                </c:pt>
                <c:pt idx="3856">
                  <c:v>-8.1700000000000002E-3</c:v>
                </c:pt>
                <c:pt idx="3857">
                  <c:v>-8.1200000000000005E-3</c:v>
                </c:pt>
                <c:pt idx="3858">
                  <c:v>-8.0700000000000008E-3</c:v>
                </c:pt>
                <c:pt idx="3859">
                  <c:v>-8.0700000000000008E-3</c:v>
                </c:pt>
                <c:pt idx="3860">
                  <c:v>-8.0099999999999998E-3</c:v>
                </c:pt>
                <c:pt idx="3861">
                  <c:v>-7.9600000000000001E-3</c:v>
                </c:pt>
                <c:pt idx="3862">
                  <c:v>-7.9600000000000001E-3</c:v>
                </c:pt>
                <c:pt idx="3863">
                  <c:v>-7.9000000000000008E-3</c:v>
                </c:pt>
                <c:pt idx="3864">
                  <c:v>-7.9000000000000008E-3</c:v>
                </c:pt>
                <c:pt idx="3865">
                  <c:v>-7.8499999999999993E-3</c:v>
                </c:pt>
                <c:pt idx="3866">
                  <c:v>-7.8499999999999993E-3</c:v>
                </c:pt>
                <c:pt idx="3867">
                  <c:v>-7.8499999999999993E-3</c:v>
                </c:pt>
                <c:pt idx="3868">
                  <c:v>-7.79E-3</c:v>
                </c:pt>
                <c:pt idx="3869">
                  <c:v>-7.79E-3</c:v>
                </c:pt>
                <c:pt idx="3870">
                  <c:v>-7.7400000000000004E-3</c:v>
                </c:pt>
                <c:pt idx="3871">
                  <c:v>-7.7400000000000004E-3</c:v>
                </c:pt>
                <c:pt idx="3872">
                  <c:v>-7.6800000000000002E-3</c:v>
                </c:pt>
                <c:pt idx="3873">
                  <c:v>-7.6299999999999996E-3</c:v>
                </c:pt>
                <c:pt idx="3874">
                  <c:v>-7.6299999999999996E-3</c:v>
                </c:pt>
                <c:pt idx="3875">
                  <c:v>-7.5700000000000003E-3</c:v>
                </c:pt>
                <c:pt idx="3876">
                  <c:v>-7.5700000000000003E-3</c:v>
                </c:pt>
                <c:pt idx="3877">
                  <c:v>-7.5199999999999998E-3</c:v>
                </c:pt>
                <c:pt idx="3878">
                  <c:v>-7.5199999999999998E-3</c:v>
                </c:pt>
                <c:pt idx="3879">
                  <c:v>-7.4700000000000001E-3</c:v>
                </c:pt>
                <c:pt idx="3880">
                  <c:v>-7.4700000000000001E-3</c:v>
                </c:pt>
                <c:pt idx="3881">
                  <c:v>-7.4099999999999999E-3</c:v>
                </c:pt>
                <c:pt idx="3882">
                  <c:v>-7.4099999999999999E-3</c:v>
                </c:pt>
                <c:pt idx="3883">
                  <c:v>-7.3600000000000002E-3</c:v>
                </c:pt>
                <c:pt idx="3884">
                  <c:v>-7.3600000000000002E-3</c:v>
                </c:pt>
                <c:pt idx="3885">
                  <c:v>-7.3000000000000001E-3</c:v>
                </c:pt>
                <c:pt idx="3886">
                  <c:v>-7.3000000000000001E-3</c:v>
                </c:pt>
                <c:pt idx="3887">
                  <c:v>-7.2500000000000004E-3</c:v>
                </c:pt>
                <c:pt idx="3888">
                  <c:v>-7.2500000000000004E-3</c:v>
                </c:pt>
                <c:pt idx="3889">
                  <c:v>-7.1900000000000002E-3</c:v>
                </c:pt>
                <c:pt idx="3890">
                  <c:v>-7.1399999999999996E-3</c:v>
                </c:pt>
                <c:pt idx="3891">
                  <c:v>-7.1399999999999996E-3</c:v>
                </c:pt>
                <c:pt idx="3892">
                  <c:v>-7.0800000000000004E-3</c:v>
                </c:pt>
                <c:pt idx="3893">
                  <c:v>-7.0800000000000004E-3</c:v>
                </c:pt>
                <c:pt idx="3894">
                  <c:v>-7.0299999999999998E-3</c:v>
                </c:pt>
                <c:pt idx="3895">
                  <c:v>-7.0299999999999998E-3</c:v>
                </c:pt>
                <c:pt idx="3896">
                  <c:v>-6.9800000000000001E-3</c:v>
                </c:pt>
                <c:pt idx="3897">
                  <c:v>-6.9800000000000001E-3</c:v>
                </c:pt>
                <c:pt idx="3898">
                  <c:v>-6.9199999999999999E-3</c:v>
                </c:pt>
                <c:pt idx="3899">
                  <c:v>-6.9199999999999999E-3</c:v>
                </c:pt>
                <c:pt idx="3900">
                  <c:v>-6.8700000000000002E-3</c:v>
                </c:pt>
                <c:pt idx="3901">
                  <c:v>-6.8700000000000002E-3</c:v>
                </c:pt>
                <c:pt idx="3902">
                  <c:v>-6.8100000000000001E-3</c:v>
                </c:pt>
                <c:pt idx="3903">
                  <c:v>-6.8100000000000001E-3</c:v>
                </c:pt>
                <c:pt idx="3904">
                  <c:v>-6.7600000000000004E-3</c:v>
                </c:pt>
                <c:pt idx="3905">
                  <c:v>-6.7600000000000004E-3</c:v>
                </c:pt>
                <c:pt idx="3906">
                  <c:v>-6.7000000000000002E-3</c:v>
                </c:pt>
                <c:pt idx="3907">
                  <c:v>-6.7000000000000002E-3</c:v>
                </c:pt>
                <c:pt idx="3908">
                  <c:v>-6.6499999999999997E-3</c:v>
                </c:pt>
                <c:pt idx="3909">
                  <c:v>-6.6499999999999997E-3</c:v>
                </c:pt>
                <c:pt idx="3910">
                  <c:v>-6.5900000000000004E-3</c:v>
                </c:pt>
                <c:pt idx="3911">
                  <c:v>-6.5900000000000004E-3</c:v>
                </c:pt>
                <c:pt idx="3912">
                  <c:v>-6.5399999999999998E-3</c:v>
                </c:pt>
                <c:pt idx="3913">
                  <c:v>-6.5399999999999998E-3</c:v>
                </c:pt>
                <c:pt idx="3914">
                  <c:v>-6.4900000000000001E-3</c:v>
                </c:pt>
                <c:pt idx="3915">
                  <c:v>-6.4900000000000001E-3</c:v>
                </c:pt>
                <c:pt idx="3916">
                  <c:v>-6.4900000000000001E-3</c:v>
                </c:pt>
                <c:pt idx="3917">
                  <c:v>-6.43E-3</c:v>
                </c:pt>
                <c:pt idx="3918">
                  <c:v>-6.43E-3</c:v>
                </c:pt>
                <c:pt idx="3919">
                  <c:v>-6.3800000000000003E-3</c:v>
                </c:pt>
                <c:pt idx="3920">
                  <c:v>-6.3800000000000003E-3</c:v>
                </c:pt>
                <c:pt idx="3921">
                  <c:v>-6.3800000000000003E-3</c:v>
                </c:pt>
                <c:pt idx="3922">
                  <c:v>-6.3200000000000001E-3</c:v>
                </c:pt>
                <c:pt idx="3923">
                  <c:v>-6.3200000000000001E-3</c:v>
                </c:pt>
                <c:pt idx="3924">
                  <c:v>-6.3200000000000001E-3</c:v>
                </c:pt>
                <c:pt idx="3925">
                  <c:v>-6.2700000000000004E-3</c:v>
                </c:pt>
                <c:pt idx="3926">
                  <c:v>-6.2700000000000004E-3</c:v>
                </c:pt>
                <c:pt idx="3927">
                  <c:v>-6.2700000000000004E-3</c:v>
                </c:pt>
                <c:pt idx="3928">
                  <c:v>-6.2700000000000004E-3</c:v>
                </c:pt>
                <c:pt idx="3929">
                  <c:v>-6.2700000000000004E-3</c:v>
                </c:pt>
                <c:pt idx="3930">
                  <c:v>-6.2100000000000002E-3</c:v>
                </c:pt>
                <c:pt idx="3931">
                  <c:v>-6.2100000000000002E-3</c:v>
                </c:pt>
                <c:pt idx="3932">
                  <c:v>-6.2100000000000002E-3</c:v>
                </c:pt>
                <c:pt idx="3933">
                  <c:v>-6.2100000000000002E-3</c:v>
                </c:pt>
                <c:pt idx="3934">
                  <c:v>-6.2100000000000002E-3</c:v>
                </c:pt>
                <c:pt idx="3935">
                  <c:v>-6.2100000000000002E-3</c:v>
                </c:pt>
                <c:pt idx="3936">
                  <c:v>-6.1599999999999997E-3</c:v>
                </c:pt>
                <c:pt idx="3937">
                  <c:v>-6.1599999999999997E-3</c:v>
                </c:pt>
                <c:pt idx="3938">
                  <c:v>-6.1599999999999997E-3</c:v>
                </c:pt>
                <c:pt idx="3939">
                  <c:v>-6.1599999999999997E-3</c:v>
                </c:pt>
                <c:pt idx="3940">
                  <c:v>-6.1599999999999997E-3</c:v>
                </c:pt>
                <c:pt idx="3941">
                  <c:v>-6.1599999999999997E-3</c:v>
                </c:pt>
                <c:pt idx="3942">
                  <c:v>-6.1599999999999997E-3</c:v>
                </c:pt>
                <c:pt idx="3943">
                  <c:v>-6.1599999999999997E-3</c:v>
                </c:pt>
                <c:pt idx="3944">
                  <c:v>-6.1599999999999997E-3</c:v>
                </c:pt>
                <c:pt idx="3945">
                  <c:v>-6.2100000000000002E-3</c:v>
                </c:pt>
                <c:pt idx="3946">
                  <c:v>-6.2100000000000002E-3</c:v>
                </c:pt>
                <c:pt idx="3947">
                  <c:v>-6.2100000000000002E-3</c:v>
                </c:pt>
                <c:pt idx="3948">
                  <c:v>-6.2100000000000002E-3</c:v>
                </c:pt>
                <c:pt idx="3949">
                  <c:v>-6.2100000000000002E-3</c:v>
                </c:pt>
                <c:pt idx="3950">
                  <c:v>-6.2100000000000002E-3</c:v>
                </c:pt>
                <c:pt idx="3951">
                  <c:v>-6.2700000000000004E-3</c:v>
                </c:pt>
                <c:pt idx="3952">
                  <c:v>-6.2700000000000004E-3</c:v>
                </c:pt>
                <c:pt idx="3953">
                  <c:v>-6.2700000000000004E-3</c:v>
                </c:pt>
                <c:pt idx="3954">
                  <c:v>-6.3200000000000001E-3</c:v>
                </c:pt>
                <c:pt idx="3955">
                  <c:v>-6.3200000000000001E-3</c:v>
                </c:pt>
                <c:pt idx="3956">
                  <c:v>-6.3200000000000001E-3</c:v>
                </c:pt>
                <c:pt idx="3957">
                  <c:v>-6.3800000000000003E-3</c:v>
                </c:pt>
                <c:pt idx="3958">
                  <c:v>-6.3800000000000003E-3</c:v>
                </c:pt>
                <c:pt idx="3959">
                  <c:v>-6.43E-3</c:v>
                </c:pt>
                <c:pt idx="3960">
                  <c:v>-6.43E-3</c:v>
                </c:pt>
                <c:pt idx="3961">
                  <c:v>-6.4900000000000001E-3</c:v>
                </c:pt>
                <c:pt idx="3962">
                  <c:v>-6.4900000000000001E-3</c:v>
                </c:pt>
                <c:pt idx="3963">
                  <c:v>-6.5399999999999998E-3</c:v>
                </c:pt>
                <c:pt idx="3964">
                  <c:v>-6.5399999999999998E-3</c:v>
                </c:pt>
                <c:pt idx="3965">
                  <c:v>-6.5900000000000004E-3</c:v>
                </c:pt>
                <c:pt idx="3966">
                  <c:v>-6.5900000000000004E-3</c:v>
                </c:pt>
                <c:pt idx="3967">
                  <c:v>-6.6499999999999997E-3</c:v>
                </c:pt>
                <c:pt idx="3968">
                  <c:v>-6.7000000000000002E-3</c:v>
                </c:pt>
                <c:pt idx="3969">
                  <c:v>-6.7000000000000002E-3</c:v>
                </c:pt>
                <c:pt idx="3970">
                  <c:v>-6.7600000000000004E-3</c:v>
                </c:pt>
                <c:pt idx="3971">
                  <c:v>-6.8100000000000001E-3</c:v>
                </c:pt>
                <c:pt idx="3972">
                  <c:v>-6.8700000000000002E-3</c:v>
                </c:pt>
                <c:pt idx="3973">
                  <c:v>-6.8700000000000002E-3</c:v>
                </c:pt>
                <c:pt idx="3974">
                  <c:v>-6.9199999999999999E-3</c:v>
                </c:pt>
                <c:pt idx="3975">
                  <c:v>-6.9800000000000001E-3</c:v>
                </c:pt>
                <c:pt idx="3976">
                  <c:v>-7.0299999999999998E-3</c:v>
                </c:pt>
                <c:pt idx="3977">
                  <c:v>-7.0800000000000004E-3</c:v>
                </c:pt>
                <c:pt idx="3978">
                  <c:v>-7.1399999999999996E-3</c:v>
                </c:pt>
                <c:pt idx="3979">
                  <c:v>-7.1900000000000002E-3</c:v>
                </c:pt>
                <c:pt idx="3980">
                  <c:v>-7.2500000000000004E-3</c:v>
                </c:pt>
                <c:pt idx="3981">
                  <c:v>-7.2500000000000004E-3</c:v>
                </c:pt>
                <c:pt idx="3982">
                  <c:v>-7.3000000000000001E-3</c:v>
                </c:pt>
                <c:pt idx="3983">
                  <c:v>-7.3600000000000002E-3</c:v>
                </c:pt>
                <c:pt idx="3984">
                  <c:v>-7.4099999999999999E-3</c:v>
                </c:pt>
                <c:pt idx="3985">
                  <c:v>-7.4700000000000001E-3</c:v>
                </c:pt>
                <c:pt idx="3986">
                  <c:v>-7.5199999999999998E-3</c:v>
                </c:pt>
                <c:pt idx="3987">
                  <c:v>-7.5700000000000003E-3</c:v>
                </c:pt>
                <c:pt idx="3988">
                  <c:v>-7.6299999999999996E-3</c:v>
                </c:pt>
                <c:pt idx="3989">
                  <c:v>-7.6800000000000002E-3</c:v>
                </c:pt>
                <c:pt idx="3990">
                  <c:v>-7.79E-3</c:v>
                </c:pt>
                <c:pt idx="3991">
                  <c:v>-7.8499999999999993E-3</c:v>
                </c:pt>
                <c:pt idx="3992">
                  <c:v>-7.9000000000000008E-3</c:v>
                </c:pt>
                <c:pt idx="3993">
                  <c:v>-7.9600000000000001E-3</c:v>
                </c:pt>
                <c:pt idx="3994">
                  <c:v>-8.0099999999999998E-3</c:v>
                </c:pt>
                <c:pt idx="3995">
                  <c:v>-8.0700000000000008E-3</c:v>
                </c:pt>
                <c:pt idx="3996">
                  <c:v>-8.1200000000000005E-3</c:v>
                </c:pt>
                <c:pt idx="3997">
                  <c:v>-8.1700000000000002E-3</c:v>
                </c:pt>
                <c:pt idx="3998">
                  <c:v>-8.2299999999999995E-3</c:v>
                </c:pt>
                <c:pt idx="3999">
                  <c:v>-8.3400000000000002E-3</c:v>
                </c:pt>
                <c:pt idx="4000">
                  <c:v>-8.3899999999999999E-3</c:v>
                </c:pt>
                <c:pt idx="4001">
                  <c:v>-8.4499999999999992E-3</c:v>
                </c:pt>
                <c:pt idx="4002">
                  <c:v>-8.5000000000000006E-3</c:v>
                </c:pt>
                <c:pt idx="4003">
                  <c:v>-8.5599999999999999E-3</c:v>
                </c:pt>
                <c:pt idx="4004">
                  <c:v>-8.6099999999999996E-3</c:v>
                </c:pt>
                <c:pt idx="4005">
                  <c:v>-8.7200000000000003E-3</c:v>
                </c:pt>
                <c:pt idx="4006">
                  <c:v>-8.77E-3</c:v>
                </c:pt>
                <c:pt idx="4007">
                  <c:v>-8.8299999999999993E-3</c:v>
                </c:pt>
                <c:pt idx="4008">
                  <c:v>-8.8800000000000007E-3</c:v>
                </c:pt>
                <c:pt idx="4009">
                  <c:v>-8.94E-3</c:v>
                </c:pt>
                <c:pt idx="4010">
                  <c:v>-8.9899999999999997E-3</c:v>
                </c:pt>
                <c:pt idx="4011">
                  <c:v>-9.0500000000000008E-3</c:v>
                </c:pt>
                <c:pt idx="4012">
                  <c:v>-9.1500000000000001E-3</c:v>
                </c:pt>
                <c:pt idx="4013">
                  <c:v>-9.2099999999999994E-3</c:v>
                </c:pt>
                <c:pt idx="4014">
                  <c:v>-9.2599999999999991E-3</c:v>
                </c:pt>
                <c:pt idx="4015">
                  <c:v>-9.3200000000000002E-3</c:v>
                </c:pt>
                <c:pt idx="4016">
                  <c:v>-9.3699999999999999E-3</c:v>
                </c:pt>
                <c:pt idx="4017">
                  <c:v>-9.4299999999999991E-3</c:v>
                </c:pt>
                <c:pt idx="4018">
                  <c:v>-9.4800000000000006E-3</c:v>
                </c:pt>
                <c:pt idx="4019">
                  <c:v>-9.5399999999999999E-3</c:v>
                </c:pt>
                <c:pt idx="4020">
                  <c:v>-9.5899999999999996E-3</c:v>
                </c:pt>
                <c:pt idx="4021">
                  <c:v>-9.7000000000000003E-3</c:v>
                </c:pt>
                <c:pt idx="4022">
                  <c:v>-9.75E-3</c:v>
                </c:pt>
                <c:pt idx="4023">
                  <c:v>-9.8099999999999993E-3</c:v>
                </c:pt>
                <c:pt idx="4024">
                  <c:v>-9.8600000000000007E-3</c:v>
                </c:pt>
                <c:pt idx="4025">
                  <c:v>-9.92E-3</c:v>
                </c:pt>
                <c:pt idx="4026">
                  <c:v>-9.9699999999999997E-3</c:v>
                </c:pt>
                <c:pt idx="4027">
                  <c:v>-1.0030000000000001E-2</c:v>
                </c:pt>
                <c:pt idx="4028">
                  <c:v>-1.008E-2</c:v>
                </c:pt>
                <c:pt idx="4029">
                  <c:v>-1.013E-2</c:v>
                </c:pt>
                <c:pt idx="4030">
                  <c:v>-1.0189999999999999E-2</c:v>
                </c:pt>
                <c:pt idx="4031">
                  <c:v>-1.0189999999999999E-2</c:v>
                </c:pt>
                <c:pt idx="4032">
                  <c:v>-1.0240000000000001E-2</c:v>
                </c:pt>
                <c:pt idx="4033">
                  <c:v>-1.03E-2</c:v>
                </c:pt>
                <c:pt idx="4034">
                  <c:v>-1.035E-2</c:v>
                </c:pt>
                <c:pt idx="4035">
                  <c:v>-1.0410000000000001E-2</c:v>
                </c:pt>
                <c:pt idx="4036">
                  <c:v>-1.0460000000000001E-2</c:v>
                </c:pt>
                <c:pt idx="4037">
                  <c:v>-1.052E-2</c:v>
                </c:pt>
                <c:pt idx="4038">
                  <c:v>-1.052E-2</c:v>
                </c:pt>
                <c:pt idx="4039">
                  <c:v>-1.057E-2</c:v>
                </c:pt>
                <c:pt idx="4040">
                  <c:v>-1.0619999999999999E-2</c:v>
                </c:pt>
                <c:pt idx="4041">
                  <c:v>-1.068E-2</c:v>
                </c:pt>
                <c:pt idx="4042">
                  <c:v>-1.068E-2</c:v>
                </c:pt>
                <c:pt idx="4043">
                  <c:v>-1.073E-2</c:v>
                </c:pt>
                <c:pt idx="4044">
                  <c:v>-1.0789999999999999E-2</c:v>
                </c:pt>
                <c:pt idx="4045">
                  <c:v>-1.0789999999999999E-2</c:v>
                </c:pt>
                <c:pt idx="4046">
                  <c:v>-1.0840000000000001E-2</c:v>
                </c:pt>
                <c:pt idx="4047">
                  <c:v>-1.09E-2</c:v>
                </c:pt>
                <c:pt idx="4048">
                  <c:v>-1.09E-2</c:v>
                </c:pt>
                <c:pt idx="4049">
                  <c:v>-1.095E-2</c:v>
                </c:pt>
                <c:pt idx="4050">
                  <c:v>-1.095E-2</c:v>
                </c:pt>
                <c:pt idx="4051">
                  <c:v>-1.1010000000000001E-2</c:v>
                </c:pt>
                <c:pt idx="4052">
                  <c:v>-1.1010000000000001E-2</c:v>
                </c:pt>
                <c:pt idx="4053">
                  <c:v>-1.106E-2</c:v>
                </c:pt>
                <c:pt idx="4054">
                  <c:v>-1.106E-2</c:v>
                </c:pt>
                <c:pt idx="4055">
                  <c:v>-1.111E-2</c:v>
                </c:pt>
                <c:pt idx="4056">
                  <c:v>-1.111E-2</c:v>
                </c:pt>
                <c:pt idx="4057">
                  <c:v>-1.111E-2</c:v>
                </c:pt>
                <c:pt idx="4058">
                  <c:v>-1.1169999999999999E-2</c:v>
                </c:pt>
                <c:pt idx="4059">
                  <c:v>-1.1169999999999999E-2</c:v>
                </c:pt>
                <c:pt idx="4060">
                  <c:v>-1.1169999999999999E-2</c:v>
                </c:pt>
                <c:pt idx="4061">
                  <c:v>-1.1220000000000001E-2</c:v>
                </c:pt>
                <c:pt idx="4062">
                  <c:v>-1.1220000000000001E-2</c:v>
                </c:pt>
                <c:pt idx="4063">
                  <c:v>-1.1220000000000001E-2</c:v>
                </c:pt>
                <c:pt idx="4064">
                  <c:v>-1.1220000000000001E-2</c:v>
                </c:pt>
                <c:pt idx="4065">
                  <c:v>-1.1220000000000001E-2</c:v>
                </c:pt>
                <c:pt idx="4066">
                  <c:v>-1.128E-2</c:v>
                </c:pt>
                <c:pt idx="4067">
                  <c:v>-1.128E-2</c:v>
                </c:pt>
                <c:pt idx="4068">
                  <c:v>-1.128E-2</c:v>
                </c:pt>
                <c:pt idx="4069">
                  <c:v>-1.128E-2</c:v>
                </c:pt>
                <c:pt idx="4070">
                  <c:v>-1.128E-2</c:v>
                </c:pt>
                <c:pt idx="4071">
                  <c:v>-1.128E-2</c:v>
                </c:pt>
                <c:pt idx="4072">
                  <c:v>-1.128E-2</c:v>
                </c:pt>
                <c:pt idx="4073">
                  <c:v>-1.128E-2</c:v>
                </c:pt>
                <c:pt idx="4074">
                  <c:v>-1.128E-2</c:v>
                </c:pt>
                <c:pt idx="4075">
                  <c:v>-1.128E-2</c:v>
                </c:pt>
                <c:pt idx="4076">
                  <c:v>-1.128E-2</c:v>
                </c:pt>
                <c:pt idx="4077">
                  <c:v>-1.128E-2</c:v>
                </c:pt>
                <c:pt idx="4078">
                  <c:v>-1.128E-2</c:v>
                </c:pt>
                <c:pt idx="4079">
                  <c:v>-1.128E-2</c:v>
                </c:pt>
                <c:pt idx="4080">
                  <c:v>-1.128E-2</c:v>
                </c:pt>
                <c:pt idx="4081">
                  <c:v>-1.128E-2</c:v>
                </c:pt>
                <c:pt idx="4082">
                  <c:v>-1.128E-2</c:v>
                </c:pt>
                <c:pt idx="4083">
                  <c:v>-1.128E-2</c:v>
                </c:pt>
                <c:pt idx="4084">
                  <c:v>-1.128E-2</c:v>
                </c:pt>
                <c:pt idx="4085">
                  <c:v>-1.1220000000000001E-2</c:v>
                </c:pt>
                <c:pt idx="4086">
                  <c:v>-1.1220000000000001E-2</c:v>
                </c:pt>
                <c:pt idx="4087">
                  <c:v>-1.1220000000000001E-2</c:v>
                </c:pt>
                <c:pt idx="4088">
                  <c:v>-1.1220000000000001E-2</c:v>
                </c:pt>
                <c:pt idx="4089">
                  <c:v>-1.1220000000000001E-2</c:v>
                </c:pt>
                <c:pt idx="4090">
                  <c:v>-1.1169999999999999E-2</c:v>
                </c:pt>
                <c:pt idx="4091">
                  <c:v>-1.1169999999999999E-2</c:v>
                </c:pt>
                <c:pt idx="4092">
                  <c:v>-1.1169999999999999E-2</c:v>
                </c:pt>
                <c:pt idx="4093">
                  <c:v>-1.1169999999999999E-2</c:v>
                </c:pt>
                <c:pt idx="4094">
                  <c:v>-1.111E-2</c:v>
                </c:pt>
                <c:pt idx="4095">
                  <c:v>-1.111E-2</c:v>
                </c:pt>
                <c:pt idx="4096">
                  <c:v>-1.111E-2</c:v>
                </c:pt>
                <c:pt idx="4097">
                  <c:v>-1.111E-2</c:v>
                </c:pt>
                <c:pt idx="4098">
                  <c:v>-1.106E-2</c:v>
                </c:pt>
                <c:pt idx="4099">
                  <c:v>-1.106E-2</c:v>
                </c:pt>
                <c:pt idx="4100">
                  <c:v>-1.106E-2</c:v>
                </c:pt>
                <c:pt idx="4101">
                  <c:v>-1.1010000000000001E-2</c:v>
                </c:pt>
                <c:pt idx="4102">
                  <c:v>-1.1010000000000001E-2</c:v>
                </c:pt>
                <c:pt idx="4103">
                  <c:v>-1.1010000000000001E-2</c:v>
                </c:pt>
                <c:pt idx="4104">
                  <c:v>-1.095E-2</c:v>
                </c:pt>
                <c:pt idx="4105">
                  <c:v>-1.095E-2</c:v>
                </c:pt>
                <c:pt idx="4106">
                  <c:v>-1.09E-2</c:v>
                </c:pt>
                <c:pt idx="4107">
                  <c:v>-1.09E-2</c:v>
                </c:pt>
                <c:pt idx="4108">
                  <c:v>-1.09E-2</c:v>
                </c:pt>
                <c:pt idx="4109">
                  <c:v>-1.0840000000000001E-2</c:v>
                </c:pt>
                <c:pt idx="4110">
                  <c:v>-1.0840000000000001E-2</c:v>
                </c:pt>
                <c:pt idx="4111">
                  <c:v>-1.0840000000000001E-2</c:v>
                </c:pt>
                <c:pt idx="4112">
                  <c:v>-1.0789999999999999E-2</c:v>
                </c:pt>
                <c:pt idx="4113">
                  <c:v>-1.0789999999999999E-2</c:v>
                </c:pt>
                <c:pt idx="4114">
                  <c:v>-1.0789999999999999E-2</c:v>
                </c:pt>
                <c:pt idx="4115">
                  <c:v>-1.073E-2</c:v>
                </c:pt>
                <c:pt idx="4116">
                  <c:v>-1.073E-2</c:v>
                </c:pt>
                <c:pt idx="4117">
                  <c:v>-1.068E-2</c:v>
                </c:pt>
                <c:pt idx="4118">
                  <c:v>-1.068E-2</c:v>
                </c:pt>
                <c:pt idx="4119">
                  <c:v>-1.068E-2</c:v>
                </c:pt>
                <c:pt idx="4120">
                  <c:v>-1.0619999999999999E-2</c:v>
                </c:pt>
                <c:pt idx="4121">
                  <c:v>-1.0619999999999999E-2</c:v>
                </c:pt>
                <c:pt idx="4122">
                  <c:v>-1.057E-2</c:v>
                </c:pt>
                <c:pt idx="4123">
                  <c:v>-1.057E-2</c:v>
                </c:pt>
                <c:pt idx="4124">
                  <c:v>-1.052E-2</c:v>
                </c:pt>
                <c:pt idx="4125">
                  <c:v>-1.052E-2</c:v>
                </c:pt>
                <c:pt idx="4126">
                  <c:v>-1.052E-2</c:v>
                </c:pt>
                <c:pt idx="4127">
                  <c:v>-1.0460000000000001E-2</c:v>
                </c:pt>
                <c:pt idx="4128">
                  <c:v>-1.0460000000000001E-2</c:v>
                </c:pt>
                <c:pt idx="4129">
                  <c:v>-1.0460000000000001E-2</c:v>
                </c:pt>
                <c:pt idx="4130">
                  <c:v>-1.0410000000000001E-2</c:v>
                </c:pt>
                <c:pt idx="4131">
                  <c:v>-1.0410000000000001E-2</c:v>
                </c:pt>
                <c:pt idx="4132">
                  <c:v>-1.035E-2</c:v>
                </c:pt>
                <c:pt idx="4133">
                  <c:v>-1.035E-2</c:v>
                </c:pt>
                <c:pt idx="4134">
                  <c:v>-1.03E-2</c:v>
                </c:pt>
                <c:pt idx="4135">
                  <c:v>-1.03E-2</c:v>
                </c:pt>
                <c:pt idx="4136">
                  <c:v>-1.0240000000000001E-2</c:v>
                </c:pt>
                <c:pt idx="4137">
                  <c:v>-1.0240000000000001E-2</c:v>
                </c:pt>
                <c:pt idx="4138">
                  <c:v>-1.0240000000000001E-2</c:v>
                </c:pt>
                <c:pt idx="4139">
                  <c:v>-1.0189999999999999E-2</c:v>
                </c:pt>
                <c:pt idx="4140">
                  <c:v>-1.0189999999999999E-2</c:v>
                </c:pt>
                <c:pt idx="4141">
                  <c:v>-1.013E-2</c:v>
                </c:pt>
                <c:pt idx="4142">
                  <c:v>-1.013E-2</c:v>
                </c:pt>
                <c:pt idx="4143">
                  <c:v>-1.013E-2</c:v>
                </c:pt>
                <c:pt idx="4144">
                  <c:v>-1.008E-2</c:v>
                </c:pt>
                <c:pt idx="4145">
                  <c:v>-1.008E-2</c:v>
                </c:pt>
                <c:pt idx="4146">
                  <c:v>-1.0030000000000001E-2</c:v>
                </c:pt>
                <c:pt idx="4147">
                  <c:v>-1.0030000000000001E-2</c:v>
                </c:pt>
                <c:pt idx="4148">
                  <c:v>-9.9699999999999997E-3</c:v>
                </c:pt>
                <c:pt idx="4149">
                  <c:v>-9.9699999999999997E-3</c:v>
                </c:pt>
                <c:pt idx="4150">
                  <c:v>-9.92E-3</c:v>
                </c:pt>
                <c:pt idx="4151">
                  <c:v>-9.92E-3</c:v>
                </c:pt>
                <c:pt idx="4152">
                  <c:v>-9.8600000000000007E-3</c:v>
                </c:pt>
                <c:pt idx="4153">
                  <c:v>-9.8600000000000007E-3</c:v>
                </c:pt>
                <c:pt idx="4154">
                  <c:v>-9.8600000000000007E-3</c:v>
                </c:pt>
                <c:pt idx="4155">
                  <c:v>-9.8099999999999993E-3</c:v>
                </c:pt>
                <c:pt idx="4156">
                  <c:v>-9.8099999999999993E-3</c:v>
                </c:pt>
                <c:pt idx="4157">
                  <c:v>-9.75E-3</c:v>
                </c:pt>
                <c:pt idx="4158">
                  <c:v>-9.75E-3</c:v>
                </c:pt>
                <c:pt idx="4159">
                  <c:v>-9.7000000000000003E-3</c:v>
                </c:pt>
                <c:pt idx="4160">
                  <c:v>-9.7000000000000003E-3</c:v>
                </c:pt>
                <c:pt idx="4161">
                  <c:v>-9.6399999999999993E-3</c:v>
                </c:pt>
                <c:pt idx="4162">
                  <c:v>-9.6399999999999993E-3</c:v>
                </c:pt>
                <c:pt idx="4163">
                  <c:v>-9.5899999999999996E-3</c:v>
                </c:pt>
                <c:pt idx="4164">
                  <c:v>-9.5899999999999996E-3</c:v>
                </c:pt>
                <c:pt idx="4165">
                  <c:v>-9.5399999999999999E-3</c:v>
                </c:pt>
                <c:pt idx="4166">
                  <c:v>-9.4800000000000006E-3</c:v>
                </c:pt>
                <c:pt idx="4167">
                  <c:v>-9.4800000000000006E-3</c:v>
                </c:pt>
                <c:pt idx="4168">
                  <c:v>-9.4299999999999991E-3</c:v>
                </c:pt>
                <c:pt idx="4169">
                  <c:v>-9.4299999999999991E-3</c:v>
                </c:pt>
                <c:pt idx="4170">
                  <c:v>-9.3699999999999999E-3</c:v>
                </c:pt>
                <c:pt idx="4171">
                  <c:v>-9.3699999999999999E-3</c:v>
                </c:pt>
                <c:pt idx="4172">
                  <c:v>-9.3200000000000002E-3</c:v>
                </c:pt>
                <c:pt idx="4173">
                  <c:v>-9.2599999999999991E-3</c:v>
                </c:pt>
                <c:pt idx="4174">
                  <c:v>-9.2599999999999991E-3</c:v>
                </c:pt>
                <c:pt idx="4175">
                  <c:v>-9.2099999999999994E-3</c:v>
                </c:pt>
                <c:pt idx="4176">
                  <c:v>-9.2099999999999994E-3</c:v>
                </c:pt>
                <c:pt idx="4177">
                  <c:v>-9.1500000000000001E-3</c:v>
                </c:pt>
                <c:pt idx="4178">
                  <c:v>-9.1000000000000004E-3</c:v>
                </c:pt>
                <c:pt idx="4179">
                  <c:v>-9.1000000000000004E-3</c:v>
                </c:pt>
                <c:pt idx="4180">
                  <c:v>-9.0500000000000008E-3</c:v>
                </c:pt>
                <c:pt idx="4181">
                  <c:v>-8.9899999999999997E-3</c:v>
                </c:pt>
                <c:pt idx="4182">
                  <c:v>-8.94E-3</c:v>
                </c:pt>
                <c:pt idx="4183">
                  <c:v>-8.8800000000000007E-3</c:v>
                </c:pt>
                <c:pt idx="4184">
                  <c:v>-8.8800000000000007E-3</c:v>
                </c:pt>
                <c:pt idx="4185">
                  <c:v>-8.8299999999999993E-3</c:v>
                </c:pt>
                <c:pt idx="4186">
                  <c:v>-8.77E-3</c:v>
                </c:pt>
                <c:pt idx="4187">
                  <c:v>-8.7200000000000003E-3</c:v>
                </c:pt>
                <c:pt idx="4188">
                  <c:v>-8.7200000000000003E-3</c:v>
                </c:pt>
                <c:pt idx="4189">
                  <c:v>-8.6599999999999993E-3</c:v>
                </c:pt>
                <c:pt idx="4190">
                  <c:v>-8.6099999999999996E-3</c:v>
                </c:pt>
                <c:pt idx="4191">
                  <c:v>-8.5599999999999999E-3</c:v>
                </c:pt>
                <c:pt idx="4192">
                  <c:v>-8.5000000000000006E-3</c:v>
                </c:pt>
                <c:pt idx="4193">
                  <c:v>-8.5000000000000006E-3</c:v>
                </c:pt>
                <c:pt idx="4194">
                  <c:v>-8.4499999999999992E-3</c:v>
                </c:pt>
                <c:pt idx="4195">
                  <c:v>-8.3899999999999999E-3</c:v>
                </c:pt>
                <c:pt idx="4196">
                  <c:v>-8.3400000000000002E-3</c:v>
                </c:pt>
                <c:pt idx="4197">
                  <c:v>-8.2299999999999995E-3</c:v>
                </c:pt>
                <c:pt idx="4198">
                  <c:v>-8.1700000000000002E-3</c:v>
                </c:pt>
                <c:pt idx="4199">
                  <c:v>-8.1200000000000005E-3</c:v>
                </c:pt>
                <c:pt idx="4200">
                  <c:v>-8.0700000000000008E-3</c:v>
                </c:pt>
                <c:pt idx="4201">
                  <c:v>-8.0099999999999998E-3</c:v>
                </c:pt>
                <c:pt idx="4202">
                  <c:v>-7.9600000000000001E-3</c:v>
                </c:pt>
                <c:pt idx="4203">
                  <c:v>-7.9000000000000008E-3</c:v>
                </c:pt>
                <c:pt idx="4204">
                  <c:v>-7.8499999999999993E-3</c:v>
                </c:pt>
                <c:pt idx="4205">
                  <c:v>-7.79E-3</c:v>
                </c:pt>
                <c:pt idx="4206">
                  <c:v>-7.7400000000000004E-3</c:v>
                </c:pt>
                <c:pt idx="4207">
                  <c:v>-7.6800000000000002E-3</c:v>
                </c:pt>
                <c:pt idx="4208">
                  <c:v>-7.6299999999999996E-3</c:v>
                </c:pt>
                <c:pt idx="4209">
                  <c:v>-7.5700000000000003E-3</c:v>
                </c:pt>
                <c:pt idx="4210">
                  <c:v>-7.5199999999999998E-3</c:v>
                </c:pt>
                <c:pt idx="4211">
                  <c:v>-7.4099999999999999E-3</c:v>
                </c:pt>
                <c:pt idx="4212">
                  <c:v>-7.3600000000000002E-3</c:v>
                </c:pt>
                <c:pt idx="4213">
                  <c:v>-7.3000000000000001E-3</c:v>
                </c:pt>
                <c:pt idx="4214">
                  <c:v>-7.1900000000000002E-3</c:v>
                </c:pt>
                <c:pt idx="4215">
                  <c:v>-7.1399999999999996E-3</c:v>
                </c:pt>
                <c:pt idx="4216">
                  <c:v>-7.0800000000000004E-3</c:v>
                </c:pt>
                <c:pt idx="4217">
                  <c:v>-6.9800000000000001E-3</c:v>
                </c:pt>
                <c:pt idx="4218">
                  <c:v>-6.9199999999999999E-3</c:v>
                </c:pt>
                <c:pt idx="4219">
                  <c:v>-6.8700000000000002E-3</c:v>
                </c:pt>
                <c:pt idx="4220">
                  <c:v>-6.7600000000000004E-3</c:v>
                </c:pt>
                <c:pt idx="4221">
                  <c:v>-6.7000000000000002E-3</c:v>
                </c:pt>
                <c:pt idx="4222">
                  <c:v>-6.6499999999999997E-3</c:v>
                </c:pt>
                <c:pt idx="4223">
                  <c:v>-6.5900000000000004E-3</c:v>
                </c:pt>
                <c:pt idx="4224">
                  <c:v>-6.4900000000000001E-3</c:v>
                </c:pt>
                <c:pt idx="4225">
                  <c:v>-6.43E-3</c:v>
                </c:pt>
                <c:pt idx="4226">
                  <c:v>-6.3200000000000001E-3</c:v>
                </c:pt>
                <c:pt idx="4227">
                  <c:v>-6.2700000000000004E-3</c:v>
                </c:pt>
                <c:pt idx="4228">
                  <c:v>-6.1599999999999997E-3</c:v>
                </c:pt>
                <c:pt idx="4229">
                  <c:v>-6.1000000000000004E-3</c:v>
                </c:pt>
                <c:pt idx="4230">
                  <c:v>-6.0000000000000001E-3</c:v>
                </c:pt>
                <c:pt idx="4231">
                  <c:v>-5.8900000000000003E-3</c:v>
                </c:pt>
                <c:pt idx="4232">
                  <c:v>-5.8300000000000001E-3</c:v>
                </c:pt>
                <c:pt idx="4233">
                  <c:v>-5.7200000000000003E-3</c:v>
                </c:pt>
                <c:pt idx="4234">
                  <c:v>-5.6699999999999997E-3</c:v>
                </c:pt>
                <c:pt idx="4235">
                  <c:v>-5.5599999999999998E-3</c:v>
                </c:pt>
                <c:pt idx="4236">
                  <c:v>-5.5100000000000001E-3</c:v>
                </c:pt>
                <c:pt idx="4237">
                  <c:v>-5.4000000000000003E-3</c:v>
                </c:pt>
                <c:pt idx="4238">
                  <c:v>-5.3400000000000001E-3</c:v>
                </c:pt>
                <c:pt idx="4239">
                  <c:v>-5.2300000000000003E-3</c:v>
                </c:pt>
                <c:pt idx="4240">
                  <c:v>-5.1799999999999997E-3</c:v>
                </c:pt>
                <c:pt idx="4241">
                  <c:v>-5.0699999999999999E-3</c:v>
                </c:pt>
                <c:pt idx="4242">
                  <c:v>-5.0200000000000002E-3</c:v>
                </c:pt>
                <c:pt idx="4243">
                  <c:v>-4.9100000000000003E-3</c:v>
                </c:pt>
                <c:pt idx="4244">
                  <c:v>-4.7999999999999996E-3</c:v>
                </c:pt>
                <c:pt idx="4245">
                  <c:v>-4.6899999999999997E-3</c:v>
                </c:pt>
                <c:pt idx="4246">
                  <c:v>-4.6299999999999996E-3</c:v>
                </c:pt>
                <c:pt idx="4247">
                  <c:v>-4.5300000000000002E-3</c:v>
                </c:pt>
                <c:pt idx="4248">
                  <c:v>-4.4200000000000003E-3</c:v>
                </c:pt>
                <c:pt idx="4249">
                  <c:v>-4.3600000000000002E-3</c:v>
                </c:pt>
                <c:pt idx="4250">
                  <c:v>-4.2500000000000003E-3</c:v>
                </c:pt>
                <c:pt idx="4251">
                  <c:v>-4.1399999999999996E-3</c:v>
                </c:pt>
                <c:pt idx="4252">
                  <c:v>-4.0899999999999999E-3</c:v>
                </c:pt>
                <c:pt idx="4253">
                  <c:v>-3.98E-3</c:v>
                </c:pt>
                <c:pt idx="4254">
                  <c:v>-3.9300000000000003E-3</c:v>
                </c:pt>
                <c:pt idx="4255">
                  <c:v>-3.82E-3</c:v>
                </c:pt>
                <c:pt idx="4256">
                  <c:v>-3.7100000000000002E-3</c:v>
                </c:pt>
                <c:pt idx="4257">
                  <c:v>-3.65E-3</c:v>
                </c:pt>
                <c:pt idx="4258">
                  <c:v>-3.5500000000000002E-3</c:v>
                </c:pt>
                <c:pt idx="4259">
                  <c:v>-3.4399999999999999E-3</c:v>
                </c:pt>
                <c:pt idx="4260">
                  <c:v>-3.3300000000000001E-3</c:v>
                </c:pt>
                <c:pt idx="4261">
                  <c:v>-3.2200000000000002E-3</c:v>
                </c:pt>
                <c:pt idx="4262">
                  <c:v>-3.16E-3</c:v>
                </c:pt>
                <c:pt idx="4263">
                  <c:v>-3.0599999999999998E-3</c:v>
                </c:pt>
                <c:pt idx="4264">
                  <c:v>-2.9499999999999999E-3</c:v>
                </c:pt>
                <c:pt idx="4265">
                  <c:v>-2.8900000000000002E-3</c:v>
                </c:pt>
                <c:pt idx="4266">
                  <c:v>-2.7799999999999999E-3</c:v>
                </c:pt>
                <c:pt idx="4267">
                  <c:v>-2.6700000000000001E-3</c:v>
                </c:pt>
                <c:pt idx="4268">
                  <c:v>-2.6199999999999999E-3</c:v>
                </c:pt>
                <c:pt idx="4269">
                  <c:v>-2.5100000000000001E-3</c:v>
                </c:pt>
                <c:pt idx="4270">
                  <c:v>-2.4599999999999999E-3</c:v>
                </c:pt>
                <c:pt idx="4271">
                  <c:v>-2.3500000000000001E-3</c:v>
                </c:pt>
                <c:pt idx="4272">
                  <c:v>-2.2899999999999999E-3</c:v>
                </c:pt>
                <c:pt idx="4273">
                  <c:v>-2.1800000000000001E-3</c:v>
                </c:pt>
                <c:pt idx="4274">
                  <c:v>-2.0799999999999998E-3</c:v>
                </c:pt>
                <c:pt idx="4275">
                  <c:v>-1.97E-3</c:v>
                </c:pt>
                <c:pt idx="4276">
                  <c:v>-1.91E-3</c:v>
                </c:pt>
                <c:pt idx="4277">
                  <c:v>-1.8E-3</c:v>
                </c:pt>
                <c:pt idx="4278">
                  <c:v>-1.6900000000000001E-3</c:v>
                </c:pt>
                <c:pt idx="4279">
                  <c:v>-1.64E-3</c:v>
                </c:pt>
                <c:pt idx="4280">
                  <c:v>-1.5299999999999999E-3</c:v>
                </c:pt>
                <c:pt idx="4281">
                  <c:v>-1.42E-3</c:v>
                </c:pt>
                <c:pt idx="4282">
                  <c:v>-1.3699999999999999E-3</c:v>
                </c:pt>
                <c:pt idx="4283">
                  <c:v>-1.2600000000000001E-3</c:v>
                </c:pt>
                <c:pt idx="4284">
                  <c:v>-1.1999999999999999E-3</c:v>
                </c:pt>
                <c:pt idx="4285">
                  <c:v>-1.15E-3</c:v>
                </c:pt>
                <c:pt idx="4286">
                  <c:v>-1.0399999999999999E-3</c:v>
                </c:pt>
                <c:pt idx="4287">
                  <c:v>-9.8999999999999999E-4</c:v>
                </c:pt>
                <c:pt idx="4288">
                  <c:v>-8.8000000000000003E-4</c:v>
                </c:pt>
                <c:pt idx="4289">
                  <c:v>-8.1999999999999998E-4</c:v>
                </c:pt>
                <c:pt idx="4290">
                  <c:v>-7.1000000000000002E-4</c:v>
                </c:pt>
                <c:pt idx="4291">
                  <c:v>-5.9999999999999995E-4</c:v>
                </c:pt>
                <c:pt idx="4292">
                  <c:v>-5.5000000000000003E-4</c:v>
                </c:pt>
                <c:pt idx="4293">
                  <c:v>-4.4000000000000002E-4</c:v>
                </c:pt>
                <c:pt idx="4294">
                  <c:v>-3.8999999999999999E-4</c:v>
                </c:pt>
                <c:pt idx="4295">
                  <c:v>-2.7999999999999998E-4</c:v>
                </c:pt>
                <c:pt idx="4296">
                  <c:v>-2.2000000000000001E-4</c:v>
                </c:pt>
                <c:pt idx="4297">
                  <c:v>-1.1E-4</c:v>
                </c:pt>
                <c:pt idx="4298">
                  <c:v>-6.0000000000000002E-5</c:v>
                </c:pt>
                <c:pt idx="4299">
                  <c:v>-1.0000000000000001E-5</c:v>
                </c:pt>
                <c:pt idx="4300">
                  <c:v>1E-4</c:v>
                </c:pt>
                <c:pt idx="4301">
                  <c:v>1.6000000000000001E-4</c:v>
                </c:pt>
                <c:pt idx="4302">
                  <c:v>2.1000000000000001E-4</c:v>
                </c:pt>
                <c:pt idx="4303">
                  <c:v>3.2000000000000003E-4</c:v>
                </c:pt>
                <c:pt idx="4304">
                  <c:v>3.8000000000000002E-4</c:v>
                </c:pt>
                <c:pt idx="4305">
                  <c:v>4.2999999999999999E-4</c:v>
                </c:pt>
                <c:pt idx="4306">
                  <c:v>5.4000000000000001E-4</c:v>
                </c:pt>
                <c:pt idx="4307">
                  <c:v>5.9000000000000003E-4</c:v>
                </c:pt>
                <c:pt idx="4308">
                  <c:v>6.9999999999999999E-4</c:v>
                </c:pt>
                <c:pt idx="4309">
                  <c:v>7.6000000000000004E-4</c:v>
                </c:pt>
                <c:pt idx="4310">
                  <c:v>8.7000000000000001E-4</c:v>
                </c:pt>
                <c:pt idx="4311">
                  <c:v>9.2000000000000003E-4</c:v>
                </c:pt>
                <c:pt idx="4312">
                  <c:v>9.7000000000000005E-4</c:v>
                </c:pt>
                <c:pt idx="4313">
                  <c:v>1.08E-3</c:v>
                </c:pt>
                <c:pt idx="4314">
                  <c:v>1.14E-3</c:v>
                </c:pt>
                <c:pt idx="4315">
                  <c:v>1.1900000000000001E-3</c:v>
                </c:pt>
                <c:pt idx="4316">
                  <c:v>1.25E-3</c:v>
                </c:pt>
                <c:pt idx="4317">
                  <c:v>1.3600000000000001E-3</c:v>
                </c:pt>
                <c:pt idx="4318">
                  <c:v>1.41E-3</c:v>
                </c:pt>
                <c:pt idx="4319">
                  <c:v>1.4599999999999999E-3</c:v>
                </c:pt>
                <c:pt idx="4320">
                  <c:v>1.5200000000000001E-3</c:v>
                </c:pt>
                <c:pt idx="4321">
                  <c:v>1.57E-3</c:v>
                </c:pt>
                <c:pt idx="4322">
                  <c:v>1.6800000000000001E-3</c:v>
                </c:pt>
                <c:pt idx="4323">
                  <c:v>1.74E-3</c:v>
                </c:pt>
                <c:pt idx="4324">
                  <c:v>1.7899999999999999E-3</c:v>
                </c:pt>
                <c:pt idx="4325">
                  <c:v>1.9E-3</c:v>
                </c:pt>
                <c:pt idx="4326">
                  <c:v>1.9499999999999999E-3</c:v>
                </c:pt>
                <c:pt idx="4327">
                  <c:v>2.0100000000000001E-3</c:v>
                </c:pt>
                <c:pt idx="4328">
                  <c:v>2.1199999999999999E-3</c:v>
                </c:pt>
                <c:pt idx="4329">
                  <c:v>2.1700000000000001E-3</c:v>
                </c:pt>
                <c:pt idx="4330">
                  <c:v>2.2300000000000002E-3</c:v>
                </c:pt>
                <c:pt idx="4331">
                  <c:v>2.2799999999999999E-3</c:v>
                </c:pt>
                <c:pt idx="4332">
                  <c:v>2.3400000000000001E-3</c:v>
                </c:pt>
                <c:pt idx="4333">
                  <c:v>2.3900000000000002E-3</c:v>
                </c:pt>
                <c:pt idx="4334">
                  <c:v>2.4399999999999999E-3</c:v>
                </c:pt>
                <c:pt idx="4335">
                  <c:v>2.5000000000000001E-3</c:v>
                </c:pt>
                <c:pt idx="4336">
                  <c:v>2.6099999999999999E-3</c:v>
                </c:pt>
                <c:pt idx="4337">
                  <c:v>2.66E-3</c:v>
                </c:pt>
                <c:pt idx="4338">
                  <c:v>2.7200000000000002E-3</c:v>
                </c:pt>
                <c:pt idx="4339">
                  <c:v>2.7699999999999999E-3</c:v>
                </c:pt>
                <c:pt idx="4340">
                  <c:v>2.8800000000000002E-3</c:v>
                </c:pt>
                <c:pt idx="4341">
                  <c:v>2.9299999999999999E-3</c:v>
                </c:pt>
                <c:pt idx="4342">
                  <c:v>3.0400000000000002E-3</c:v>
                </c:pt>
                <c:pt idx="4343">
                  <c:v>3.0999999999999999E-3</c:v>
                </c:pt>
                <c:pt idx="4344">
                  <c:v>3.15E-3</c:v>
                </c:pt>
                <c:pt idx="4345">
                  <c:v>3.2100000000000002E-3</c:v>
                </c:pt>
                <c:pt idx="4346">
                  <c:v>3.2599999999999999E-3</c:v>
                </c:pt>
                <c:pt idx="4347">
                  <c:v>3.32E-3</c:v>
                </c:pt>
                <c:pt idx="4348">
                  <c:v>3.4199999999999999E-3</c:v>
                </c:pt>
                <c:pt idx="4349">
                  <c:v>3.48E-3</c:v>
                </c:pt>
                <c:pt idx="4350">
                  <c:v>3.5300000000000002E-3</c:v>
                </c:pt>
                <c:pt idx="4351">
                  <c:v>3.5899999999999999E-3</c:v>
                </c:pt>
                <c:pt idx="4352">
                  <c:v>3.64E-3</c:v>
                </c:pt>
                <c:pt idx="4353">
                  <c:v>3.7000000000000002E-3</c:v>
                </c:pt>
                <c:pt idx="4354">
                  <c:v>3.81E-3</c:v>
                </c:pt>
                <c:pt idx="4355">
                  <c:v>3.8600000000000001E-3</c:v>
                </c:pt>
                <c:pt idx="4356">
                  <c:v>3.9100000000000003E-3</c:v>
                </c:pt>
                <c:pt idx="4357">
                  <c:v>4.0200000000000001E-3</c:v>
                </c:pt>
                <c:pt idx="4358">
                  <c:v>4.0800000000000003E-3</c:v>
                </c:pt>
                <c:pt idx="4359">
                  <c:v>4.1900000000000001E-3</c:v>
                </c:pt>
                <c:pt idx="4360">
                  <c:v>4.2399999999999998E-3</c:v>
                </c:pt>
                <c:pt idx="4361">
                  <c:v>4.3E-3</c:v>
                </c:pt>
                <c:pt idx="4362">
                  <c:v>4.3499999999999997E-3</c:v>
                </c:pt>
                <c:pt idx="4363">
                  <c:v>4.4600000000000004E-3</c:v>
                </c:pt>
                <c:pt idx="4364">
                  <c:v>4.5100000000000001E-3</c:v>
                </c:pt>
                <c:pt idx="4365">
                  <c:v>4.5700000000000003E-3</c:v>
                </c:pt>
                <c:pt idx="4366">
                  <c:v>4.62E-3</c:v>
                </c:pt>
                <c:pt idx="4367">
                  <c:v>4.7299999999999998E-3</c:v>
                </c:pt>
                <c:pt idx="4368">
                  <c:v>4.79E-3</c:v>
                </c:pt>
                <c:pt idx="4369">
                  <c:v>4.8399999999999997E-3</c:v>
                </c:pt>
                <c:pt idx="4370">
                  <c:v>4.9500000000000004E-3</c:v>
                </c:pt>
                <c:pt idx="4371">
                  <c:v>5.0000000000000001E-3</c:v>
                </c:pt>
                <c:pt idx="4372">
                  <c:v>5.11E-3</c:v>
                </c:pt>
                <c:pt idx="4373">
                  <c:v>5.1700000000000001E-3</c:v>
                </c:pt>
                <c:pt idx="4374">
                  <c:v>5.28E-3</c:v>
                </c:pt>
                <c:pt idx="4375">
                  <c:v>5.3299999999999997E-3</c:v>
                </c:pt>
                <c:pt idx="4376">
                  <c:v>5.3800000000000002E-3</c:v>
                </c:pt>
                <c:pt idx="4377">
                  <c:v>5.4900000000000001E-3</c:v>
                </c:pt>
                <c:pt idx="4378">
                  <c:v>5.5500000000000002E-3</c:v>
                </c:pt>
                <c:pt idx="4379">
                  <c:v>5.5999999999999999E-3</c:v>
                </c:pt>
                <c:pt idx="4380">
                  <c:v>5.7099999999999998E-3</c:v>
                </c:pt>
                <c:pt idx="4381">
                  <c:v>5.77E-3</c:v>
                </c:pt>
                <c:pt idx="4382">
                  <c:v>5.8799999999999998E-3</c:v>
                </c:pt>
                <c:pt idx="4383">
                  <c:v>5.9300000000000004E-3</c:v>
                </c:pt>
                <c:pt idx="4384">
                  <c:v>5.9800000000000001E-3</c:v>
                </c:pt>
                <c:pt idx="4385">
                  <c:v>6.0899999999999999E-3</c:v>
                </c:pt>
                <c:pt idx="4386">
                  <c:v>6.1500000000000001E-3</c:v>
                </c:pt>
                <c:pt idx="4387">
                  <c:v>6.2599999999999999E-3</c:v>
                </c:pt>
                <c:pt idx="4388">
                  <c:v>6.3699999999999998E-3</c:v>
                </c:pt>
                <c:pt idx="4389">
                  <c:v>6.4200000000000004E-3</c:v>
                </c:pt>
                <c:pt idx="4390">
                  <c:v>6.5300000000000002E-3</c:v>
                </c:pt>
                <c:pt idx="4391">
                  <c:v>6.5799999999999999E-3</c:v>
                </c:pt>
                <c:pt idx="4392">
                  <c:v>6.6899999999999998E-3</c:v>
                </c:pt>
                <c:pt idx="4393">
                  <c:v>6.7499999999999999E-3</c:v>
                </c:pt>
                <c:pt idx="4394">
                  <c:v>6.8599999999999998E-3</c:v>
                </c:pt>
                <c:pt idx="4395">
                  <c:v>6.9100000000000003E-3</c:v>
                </c:pt>
                <c:pt idx="4396">
                  <c:v>7.0200000000000002E-3</c:v>
                </c:pt>
                <c:pt idx="4397">
                  <c:v>7.0699999999999999E-3</c:v>
                </c:pt>
                <c:pt idx="4398">
                  <c:v>7.1799999999999998E-3</c:v>
                </c:pt>
                <c:pt idx="4399">
                  <c:v>7.2399999999999999E-3</c:v>
                </c:pt>
                <c:pt idx="4400">
                  <c:v>7.3499999999999998E-3</c:v>
                </c:pt>
                <c:pt idx="4401">
                  <c:v>7.4000000000000003E-3</c:v>
                </c:pt>
                <c:pt idx="4402">
                  <c:v>7.5100000000000002E-3</c:v>
                </c:pt>
                <c:pt idx="4403">
                  <c:v>7.62E-3</c:v>
                </c:pt>
                <c:pt idx="4404">
                  <c:v>7.6699999999999997E-3</c:v>
                </c:pt>
                <c:pt idx="4405">
                  <c:v>7.7799999999999996E-3</c:v>
                </c:pt>
                <c:pt idx="4406">
                  <c:v>7.8899999999999994E-3</c:v>
                </c:pt>
                <c:pt idx="4407">
                  <c:v>7.9399999999999991E-3</c:v>
                </c:pt>
                <c:pt idx="4408">
                  <c:v>8.0499999999999999E-3</c:v>
                </c:pt>
                <c:pt idx="4409">
                  <c:v>8.1099999999999992E-3</c:v>
                </c:pt>
                <c:pt idx="4410">
                  <c:v>8.2199999999999999E-3</c:v>
                </c:pt>
                <c:pt idx="4411">
                  <c:v>8.2699999999999996E-3</c:v>
                </c:pt>
                <c:pt idx="4412">
                  <c:v>8.3800000000000003E-3</c:v>
                </c:pt>
                <c:pt idx="4413">
                  <c:v>8.43E-3</c:v>
                </c:pt>
                <c:pt idx="4414">
                  <c:v>8.5400000000000007E-3</c:v>
                </c:pt>
                <c:pt idx="4415">
                  <c:v>8.6E-3</c:v>
                </c:pt>
                <c:pt idx="4416">
                  <c:v>8.7100000000000007E-3</c:v>
                </c:pt>
                <c:pt idx="4417">
                  <c:v>8.7600000000000004E-3</c:v>
                </c:pt>
                <c:pt idx="4418">
                  <c:v>8.8699999999999994E-3</c:v>
                </c:pt>
                <c:pt idx="4419">
                  <c:v>8.9800000000000001E-3</c:v>
                </c:pt>
                <c:pt idx="4420">
                  <c:v>9.0299999999999998E-3</c:v>
                </c:pt>
                <c:pt idx="4421">
                  <c:v>9.1400000000000006E-3</c:v>
                </c:pt>
                <c:pt idx="4422">
                  <c:v>9.2499999999999995E-3</c:v>
                </c:pt>
                <c:pt idx="4423">
                  <c:v>9.3100000000000006E-3</c:v>
                </c:pt>
                <c:pt idx="4424">
                  <c:v>9.41E-3</c:v>
                </c:pt>
                <c:pt idx="4425">
                  <c:v>9.4699999999999993E-3</c:v>
                </c:pt>
                <c:pt idx="4426">
                  <c:v>9.58E-3</c:v>
                </c:pt>
                <c:pt idx="4427">
                  <c:v>9.6299999999999997E-3</c:v>
                </c:pt>
                <c:pt idx="4428">
                  <c:v>9.6900000000000007E-3</c:v>
                </c:pt>
                <c:pt idx="4429">
                  <c:v>9.7999999999999997E-3</c:v>
                </c:pt>
                <c:pt idx="4430">
                  <c:v>9.8499999999999994E-3</c:v>
                </c:pt>
                <c:pt idx="4431">
                  <c:v>9.9600000000000001E-3</c:v>
                </c:pt>
                <c:pt idx="4432">
                  <c:v>1.001E-2</c:v>
                </c:pt>
                <c:pt idx="4433">
                  <c:v>1.0120000000000001E-2</c:v>
                </c:pt>
                <c:pt idx="4434">
                  <c:v>1.018E-2</c:v>
                </c:pt>
                <c:pt idx="4435">
                  <c:v>1.0290000000000001E-2</c:v>
                </c:pt>
                <c:pt idx="4436">
                  <c:v>1.034E-2</c:v>
                </c:pt>
                <c:pt idx="4437">
                  <c:v>1.0449999999999999E-2</c:v>
                </c:pt>
                <c:pt idx="4438">
                  <c:v>1.0500000000000001E-2</c:v>
                </c:pt>
                <c:pt idx="4439">
                  <c:v>1.061E-2</c:v>
                </c:pt>
                <c:pt idx="4440">
                  <c:v>1.0670000000000001E-2</c:v>
                </c:pt>
                <c:pt idx="4441">
                  <c:v>1.072E-2</c:v>
                </c:pt>
                <c:pt idx="4442">
                  <c:v>1.078E-2</c:v>
                </c:pt>
                <c:pt idx="4443">
                  <c:v>1.0880000000000001E-2</c:v>
                </c:pt>
                <c:pt idx="4444">
                  <c:v>1.094E-2</c:v>
                </c:pt>
                <c:pt idx="4445">
                  <c:v>1.099E-2</c:v>
                </c:pt>
                <c:pt idx="4446">
                  <c:v>1.1050000000000001E-2</c:v>
                </c:pt>
                <c:pt idx="4447">
                  <c:v>1.116E-2</c:v>
                </c:pt>
                <c:pt idx="4448">
                  <c:v>1.1209999999999999E-2</c:v>
                </c:pt>
                <c:pt idx="4449">
                  <c:v>1.1270000000000001E-2</c:v>
                </c:pt>
                <c:pt idx="4450">
                  <c:v>1.132E-2</c:v>
                </c:pt>
                <c:pt idx="4451">
                  <c:v>1.1429999999999999E-2</c:v>
                </c:pt>
                <c:pt idx="4452">
                  <c:v>1.1480000000000001E-2</c:v>
                </c:pt>
                <c:pt idx="4453">
                  <c:v>1.154E-2</c:v>
                </c:pt>
                <c:pt idx="4454">
                  <c:v>1.159E-2</c:v>
                </c:pt>
                <c:pt idx="4455">
                  <c:v>1.17E-2</c:v>
                </c:pt>
                <c:pt idx="4456">
                  <c:v>1.176E-2</c:v>
                </c:pt>
                <c:pt idx="4457">
                  <c:v>1.1809999999999999E-2</c:v>
                </c:pt>
                <c:pt idx="4458">
                  <c:v>1.1860000000000001E-2</c:v>
                </c:pt>
                <c:pt idx="4459">
                  <c:v>1.192E-2</c:v>
                </c:pt>
                <c:pt idx="4460">
                  <c:v>1.197E-2</c:v>
                </c:pt>
                <c:pt idx="4461">
                  <c:v>1.2030000000000001E-2</c:v>
                </c:pt>
                <c:pt idx="4462">
                  <c:v>1.208E-2</c:v>
                </c:pt>
                <c:pt idx="4463">
                  <c:v>1.214E-2</c:v>
                </c:pt>
                <c:pt idx="4464">
                  <c:v>1.2189999999999999E-2</c:v>
                </c:pt>
                <c:pt idx="4465">
                  <c:v>1.225E-2</c:v>
                </c:pt>
                <c:pt idx="4466">
                  <c:v>1.23E-2</c:v>
                </c:pt>
                <c:pt idx="4467">
                  <c:v>1.2359999999999999E-2</c:v>
                </c:pt>
                <c:pt idx="4468">
                  <c:v>1.2409999999999999E-2</c:v>
                </c:pt>
                <c:pt idx="4469">
                  <c:v>1.2409999999999999E-2</c:v>
                </c:pt>
                <c:pt idx="4470">
                  <c:v>1.2460000000000001E-2</c:v>
                </c:pt>
                <c:pt idx="4471">
                  <c:v>1.252E-2</c:v>
                </c:pt>
                <c:pt idx="4472">
                  <c:v>1.257E-2</c:v>
                </c:pt>
                <c:pt idx="4473">
                  <c:v>1.2630000000000001E-2</c:v>
                </c:pt>
                <c:pt idx="4474">
                  <c:v>1.2630000000000001E-2</c:v>
                </c:pt>
                <c:pt idx="4475">
                  <c:v>1.268E-2</c:v>
                </c:pt>
                <c:pt idx="4476">
                  <c:v>1.274E-2</c:v>
                </c:pt>
                <c:pt idx="4477">
                  <c:v>1.274E-2</c:v>
                </c:pt>
                <c:pt idx="4478">
                  <c:v>1.2789999999999999E-2</c:v>
                </c:pt>
                <c:pt idx="4479">
                  <c:v>1.285E-2</c:v>
                </c:pt>
                <c:pt idx="4480">
                  <c:v>1.285E-2</c:v>
                </c:pt>
                <c:pt idx="4481">
                  <c:v>1.29E-2</c:v>
                </c:pt>
                <c:pt idx="4482">
                  <c:v>1.295E-2</c:v>
                </c:pt>
                <c:pt idx="4483">
                  <c:v>1.295E-2</c:v>
                </c:pt>
                <c:pt idx="4484">
                  <c:v>1.3010000000000001E-2</c:v>
                </c:pt>
                <c:pt idx="4485">
                  <c:v>1.306E-2</c:v>
                </c:pt>
                <c:pt idx="4486">
                  <c:v>1.306E-2</c:v>
                </c:pt>
                <c:pt idx="4487">
                  <c:v>1.312E-2</c:v>
                </c:pt>
                <c:pt idx="4488">
                  <c:v>1.312E-2</c:v>
                </c:pt>
                <c:pt idx="4489">
                  <c:v>1.3169999999999999E-2</c:v>
                </c:pt>
                <c:pt idx="4490">
                  <c:v>1.3169999999999999E-2</c:v>
                </c:pt>
                <c:pt idx="4491">
                  <c:v>1.3169999999999999E-2</c:v>
                </c:pt>
                <c:pt idx="4492">
                  <c:v>1.323E-2</c:v>
                </c:pt>
                <c:pt idx="4493">
                  <c:v>1.323E-2</c:v>
                </c:pt>
                <c:pt idx="4494">
                  <c:v>1.328E-2</c:v>
                </c:pt>
                <c:pt idx="4495">
                  <c:v>1.328E-2</c:v>
                </c:pt>
                <c:pt idx="4496">
                  <c:v>1.328E-2</c:v>
                </c:pt>
                <c:pt idx="4497">
                  <c:v>1.3339999999999999E-2</c:v>
                </c:pt>
                <c:pt idx="4498">
                  <c:v>1.3339999999999999E-2</c:v>
                </c:pt>
                <c:pt idx="4499">
                  <c:v>1.3339999999999999E-2</c:v>
                </c:pt>
                <c:pt idx="4500">
                  <c:v>1.3390000000000001E-2</c:v>
                </c:pt>
                <c:pt idx="4501">
                  <c:v>1.3390000000000001E-2</c:v>
                </c:pt>
                <c:pt idx="4502">
                  <c:v>1.3390000000000001E-2</c:v>
                </c:pt>
                <c:pt idx="4503">
                  <c:v>1.3440000000000001E-2</c:v>
                </c:pt>
                <c:pt idx="4504">
                  <c:v>1.3440000000000001E-2</c:v>
                </c:pt>
                <c:pt idx="4505">
                  <c:v>1.3440000000000001E-2</c:v>
                </c:pt>
                <c:pt idx="4506">
                  <c:v>1.3440000000000001E-2</c:v>
                </c:pt>
                <c:pt idx="4507">
                  <c:v>1.3440000000000001E-2</c:v>
                </c:pt>
                <c:pt idx="4508">
                  <c:v>1.35E-2</c:v>
                </c:pt>
                <c:pt idx="4509">
                  <c:v>1.35E-2</c:v>
                </c:pt>
                <c:pt idx="4510">
                  <c:v>1.35E-2</c:v>
                </c:pt>
                <c:pt idx="4511">
                  <c:v>1.35E-2</c:v>
                </c:pt>
                <c:pt idx="4512">
                  <c:v>1.35E-2</c:v>
                </c:pt>
                <c:pt idx="4513">
                  <c:v>1.35E-2</c:v>
                </c:pt>
                <c:pt idx="4514">
                  <c:v>1.355E-2</c:v>
                </c:pt>
                <c:pt idx="4515">
                  <c:v>1.355E-2</c:v>
                </c:pt>
                <c:pt idx="4516">
                  <c:v>1.355E-2</c:v>
                </c:pt>
                <c:pt idx="4517">
                  <c:v>1.355E-2</c:v>
                </c:pt>
                <c:pt idx="4518">
                  <c:v>1.355E-2</c:v>
                </c:pt>
                <c:pt idx="4519">
                  <c:v>1.355E-2</c:v>
                </c:pt>
                <c:pt idx="4520">
                  <c:v>1.355E-2</c:v>
                </c:pt>
                <c:pt idx="4521">
                  <c:v>1.355E-2</c:v>
                </c:pt>
                <c:pt idx="4522">
                  <c:v>1.355E-2</c:v>
                </c:pt>
                <c:pt idx="4523">
                  <c:v>1.355E-2</c:v>
                </c:pt>
                <c:pt idx="4524">
                  <c:v>1.355E-2</c:v>
                </c:pt>
                <c:pt idx="4525">
                  <c:v>1.355E-2</c:v>
                </c:pt>
                <c:pt idx="4526">
                  <c:v>1.355E-2</c:v>
                </c:pt>
                <c:pt idx="4527">
                  <c:v>1.355E-2</c:v>
                </c:pt>
                <c:pt idx="4528">
                  <c:v>1.355E-2</c:v>
                </c:pt>
                <c:pt idx="4529">
                  <c:v>1.355E-2</c:v>
                </c:pt>
                <c:pt idx="4530">
                  <c:v>1.355E-2</c:v>
                </c:pt>
                <c:pt idx="4531">
                  <c:v>1.355E-2</c:v>
                </c:pt>
                <c:pt idx="4532">
                  <c:v>1.355E-2</c:v>
                </c:pt>
                <c:pt idx="4533">
                  <c:v>1.3610000000000001E-2</c:v>
                </c:pt>
                <c:pt idx="4534">
                  <c:v>1.3610000000000001E-2</c:v>
                </c:pt>
                <c:pt idx="4535">
                  <c:v>1.3610000000000001E-2</c:v>
                </c:pt>
                <c:pt idx="4536">
                  <c:v>1.3610000000000001E-2</c:v>
                </c:pt>
                <c:pt idx="4537">
                  <c:v>1.3610000000000001E-2</c:v>
                </c:pt>
                <c:pt idx="4538">
                  <c:v>1.355E-2</c:v>
                </c:pt>
                <c:pt idx="4539">
                  <c:v>1.355E-2</c:v>
                </c:pt>
                <c:pt idx="4540">
                  <c:v>1.355E-2</c:v>
                </c:pt>
                <c:pt idx="4541">
                  <c:v>1.355E-2</c:v>
                </c:pt>
                <c:pt idx="4542">
                  <c:v>1.355E-2</c:v>
                </c:pt>
                <c:pt idx="4543">
                  <c:v>1.355E-2</c:v>
                </c:pt>
                <c:pt idx="4544">
                  <c:v>1.355E-2</c:v>
                </c:pt>
                <c:pt idx="4545">
                  <c:v>1.355E-2</c:v>
                </c:pt>
                <c:pt idx="4546">
                  <c:v>1.355E-2</c:v>
                </c:pt>
                <c:pt idx="4547">
                  <c:v>1.355E-2</c:v>
                </c:pt>
                <c:pt idx="4548">
                  <c:v>1.355E-2</c:v>
                </c:pt>
                <c:pt idx="4549">
                  <c:v>1.355E-2</c:v>
                </c:pt>
                <c:pt idx="4550">
                  <c:v>1.355E-2</c:v>
                </c:pt>
                <c:pt idx="4551">
                  <c:v>1.355E-2</c:v>
                </c:pt>
                <c:pt idx="4552">
                  <c:v>1.355E-2</c:v>
                </c:pt>
                <c:pt idx="4553">
                  <c:v>1.355E-2</c:v>
                </c:pt>
                <c:pt idx="4554">
                  <c:v>1.355E-2</c:v>
                </c:pt>
                <c:pt idx="4555">
                  <c:v>1.355E-2</c:v>
                </c:pt>
                <c:pt idx="4556">
                  <c:v>1.355E-2</c:v>
                </c:pt>
                <c:pt idx="4557">
                  <c:v>1.355E-2</c:v>
                </c:pt>
                <c:pt idx="4558">
                  <c:v>1.355E-2</c:v>
                </c:pt>
                <c:pt idx="4559">
                  <c:v>1.355E-2</c:v>
                </c:pt>
                <c:pt idx="4560">
                  <c:v>1.355E-2</c:v>
                </c:pt>
                <c:pt idx="4561">
                  <c:v>1.355E-2</c:v>
                </c:pt>
                <c:pt idx="4562">
                  <c:v>1.355E-2</c:v>
                </c:pt>
                <c:pt idx="4563">
                  <c:v>1.355E-2</c:v>
                </c:pt>
                <c:pt idx="4564">
                  <c:v>1.355E-2</c:v>
                </c:pt>
                <c:pt idx="4565">
                  <c:v>1.355E-2</c:v>
                </c:pt>
                <c:pt idx="4566">
                  <c:v>1.355E-2</c:v>
                </c:pt>
                <c:pt idx="4567">
                  <c:v>1.355E-2</c:v>
                </c:pt>
                <c:pt idx="4568">
                  <c:v>1.355E-2</c:v>
                </c:pt>
                <c:pt idx="4569">
                  <c:v>1.355E-2</c:v>
                </c:pt>
                <c:pt idx="4570">
                  <c:v>1.355E-2</c:v>
                </c:pt>
                <c:pt idx="4571">
                  <c:v>1.355E-2</c:v>
                </c:pt>
                <c:pt idx="4572">
                  <c:v>1.355E-2</c:v>
                </c:pt>
                <c:pt idx="4573">
                  <c:v>1.355E-2</c:v>
                </c:pt>
                <c:pt idx="4574">
                  <c:v>1.355E-2</c:v>
                </c:pt>
                <c:pt idx="4575">
                  <c:v>1.355E-2</c:v>
                </c:pt>
                <c:pt idx="4576">
                  <c:v>1.3610000000000001E-2</c:v>
                </c:pt>
                <c:pt idx="4577">
                  <c:v>1.3610000000000001E-2</c:v>
                </c:pt>
                <c:pt idx="4578">
                  <c:v>1.3610000000000001E-2</c:v>
                </c:pt>
                <c:pt idx="4579">
                  <c:v>1.3610000000000001E-2</c:v>
                </c:pt>
                <c:pt idx="4580">
                  <c:v>1.3610000000000001E-2</c:v>
                </c:pt>
                <c:pt idx="4581">
                  <c:v>1.3610000000000001E-2</c:v>
                </c:pt>
                <c:pt idx="4582">
                  <c:v>1.3610000000000001E-2</c:v>
                </c:pt>
                <c:pt idx="4583">
                  <c:v>1.3610000000000001E-2</c:v>
                </c:pt>
                <c:pt idx="4584">
                  <c:v>1.3610000000000001E-2</c:v>
                </c:pt>
                <c:pt idx="4585">
                  <c:v>1.3610000000000001E-2</c:v>
                </c:pt>
                <c:pt idx="4586">
                  <c:v>1.366E-2</c:v>
                </c:pt>
                <c:pt idx="4587">
                  <c:v>1.366E-2</c:v>
                </c:pt>
                <c:pt idx="4588">
                  <c:v>1.366E-2</c:v>
                </c:pt>
                <c:pt idx="4589">
                  <c:v>1.366E-2</c:v>
                </c:pt>
                <c:pt idx="4590">
                  <c:v>1.366E-2</c:v>
                </c:pt>
                <c:pt idx="4591">
                  <c:v>1.366E-2</c:v>
                </c:pt>
                <c:pt idx="4592">
                  <c:v>1.366E-2</c:v>
                </c:pt>
                <c:pt idx="4593">
                  <c:v>1.366E-2</c:v>
                </c:pt>
                <c:pt idx="4594">
                  <c:v>1.366E-2</c:v>
                </c:pt>
                <c:pt idx="4595">
                  <c:v>1.372E-2</c:v>
                </c:pt>
                <c:pt idx="4596">
                  <c:v>1.372E-2</c:v>
                </c:pt>
                <c:pt idx="4597">
                  <c:v>1.372E-2</c:v>
                </c:pt>
                <c:pt idx="4598">
                  <c:v>1.372E-2</c:v>
                </c:pt>
                <c:pt idx="4599">
                  <c:v>1.372E-2</c:v>
                </c:pt>
                <c:pt idx="4600">
                  <c:v>1.372E-2</c:v>
                </c:pt>
                <c:pt idx="4601">
                  <c:v>1.3769999999999999E-2</c:v>
                </c:pt>
                <c:pt idx="4602">
                  <c:v>1.3769999999999999E-2</c:v>
                </c:pt>
                <c:pt idx="4603">
                  <c:v>1.3769999999999999E-2</c:v>
                </c:pt>
                <c:pt idx="4604">
                  <c:v>1.3769999999999999E-2</c:v>
                </c:pt>
                <c:pt idx="4605">
                  <c:v>1.3769999999999999E-2</c:v>
                </c:pt>
                <c:pt idx="4606">
                  <c:v>1.3769999999999999E-2</c:v>
                </c:pt>
                <c:pt idx="4607">
                  <c:v>1.383E-2</c:v>
                </c:pt>
                <c:pt idx="4608">
                  <c:v>1.383E-2</c:v>
                </c:pt>
                <c:pt idx="4609">
                  <c:v>1.383E-2</c:v>
                </c:pt>
                <c:pt idx="4610">
                  <c:v>1.383E-2</c:v>
                </c:pt>
                <c:pt idx="4611">
                  <c:v>1.383E-2</c:v>
                </c:pt>
                <c:pt idx="4612">
                  <c:v>1.388E-2</c:v>
                </c:pt>
                <c:pt idx="4613">
                  <c:v>1.388E-2</c:v>
                </c:pt>
                <c:pt idx="4614">
                  <c:v>1.388E-2</c:v>
                </c:pt>
                <c:pt idx="4615">
                  <c:v>1.388E-2</c:v>
                </c:pt>
                <c:pt idx="4616">
                  <c:v>1.388E-2</c:v>
                </c:pt>
                <c:pt idx="4617">
                  <c:v>1.393E-2</c:v>
                </c:pt>
                <c:pt idx="4618">
                  <c:v>1.393E-2</c:v>
                </c:pt>
                <c:pt idx="4619">
                  <c:v>1.393E-2</c:v>
                </c:pt>
                <c:pt idx="4620">
                  <c:v>1.393E-2</c:v>
                </c:pt>
                <c:pt idx="4621">
                  <c:v>1.393E-2</c:v>
                </c:pt>
                <c:pt idx="4622">
                  <c:v>1.393E-2</c:v>
                </c:pt>
                <c:pt idx="4623">
                  <c:v>1.3990000000000001E-2</c:v>
                </c:pt>
                <c:pt idx="4624">
                  <c:v>1.3990000000000001E-2</c:v>
                </c:pt>
                <c:pt idx="4625">
                  <c:v>1.3990000000000001E-2</c:v>
                </c:pt>
                <c:pt idx="4626">
                  <c:v>1.3990000000000001E-2</c:v>
                </c:pt>
                <c:pt idx="4627">
                  <c:v>1.3990000000000001E-2</c:v>
                </c:pt>
                <c:pt idx="4628">
                  <c:v>1.404E-2</c:v>
                </c:pt>
                <c:pt idx="4629">
                  <c:v>1.404E-2</c:v>
                </c:pt>
                <c:pt idx="4630">
                  <c:v>1.404E-2</c:v>
                </c:pt>
                <c:pt idx="4631">
                  <c:v>1.404E-2</c:v>
                </c:pt>
                <c:pt idx="4632">
                  <c:v>1.404E-2</c:v>
                </c:pt>
                <c:pt idx="4633">
                  <c:v>1.41E-2</c:v>
                </c:pt>
                <c:pt idx="4634">
                  <c:v>1.41E-2</c:v>
                </c:pt>
                <c:pt idx="4635">
                  <c:v>1.41E-2</c:v>
                </c:pt>
                <c:pt idx="4636">
                  <c:v>1.41E-2</c:v>
                </c:pt>
                <c:pt idx="4637">
                  <c:v>1.41E-2</c:v>
                </c:pt>
                <c:pt idx="4638">
                  <c:v>1.41E-2</c:v>
                </c:pt>
                <c:pt idx="4639">
                  <c:v>1.4149999999999999E-2</c:v>
                </c:pt>
                <c:pt idx="4640">
                  <c:v>1.4149999999999999E-2</c:v>
                </c:pt>
                <c:pt idx="4641">
                  <c:v>1.4149999999999999E-2</c:v>
                </c:pt>
                <c:pt idx="4642">
                  <c:v>1.4149999999999999E-2</c:v>
                </c:pt>
                <c:pt idx="4643">
                  <c:v>1.4149999999999999E-2</c:v>
                </c:pt>
                <c:pt idx="4644">
                  <c:v>1.421E-2</c:v>
                </c:pt>
                <c:pt idx="4645">
                  <c:v>1.421E-2</c:v>
                </c:pt>
                <c:pt idx="4646">
                  <c:v>1.421E-2</c:v>
                </c:pt>
                <c:pt idx="4647">
                  <c:v>1.421E-2</c:v>
                </c:pt>
                <c:pt idx="4648">
                  <c:v>1.421E-2</c:v>
                </c:pt>
                <c:pt idx="4649">
                  <c:v>1.421E-2</c:v>
                </c:pt>
                <c:pt idx="4650">
                  <c:v>1.421E-2</c:v>
                </c:pt>
                <c:pt idx="4651">
                  <c:v>1.426E-2</c:v>
                </c:pt>
                <c:pt idx="4652">
                  <c:v>1.426E-2</c:v>
                </c:pt>
                <c:pt idx="4653">
                  <c:v>1.426E-2</c:v>
                </c:pt>
                <c:pt idx="4654">
                  <c:v>1.426E-2</c:v>
                </c:pt>
                <c:pt idx="4655">
                  <c:v>1.426E-2</c:v>
                </c:pt>
                <c:pt idx="4656">
                  <c:v>1.426E-2</c:v>
                </c:pt>
                <c:pt idx="4657">
                  <c:v>1.426E-2</c:v>
                </c:pt>
                <c:pt idx="4658">
                  <c:v>1.4319999999999999E-2</c:v>
                </c:pt>
                <c:pt idx="4659">
                  <c:v>1.4319999999999999E-2</c:v>
                </c:pt>
                <c:pt idx="4660">
                  <c:v>1.4319999999999999E-2</c:v>
                </c:pt>
                <c:pt idx="4661">
                  <c:v>1.4319999999999999E-2</c:v>
                </c:pt>
                <c:pt idx="4662">
                  <c:v>1.4319999999999999E-2</c:v>
                </c:pt>
                <c:pt idx="4663">
                  <c:v>1.4319999999999999E-2</c:v>
                </c:pt>
                <c:pt idx="4664">
                  <c:v>1.4319999999999999E-2</c:v>
                </c:pt>
                <c:pt idx="4665">
                  <c:v>1.4319999999999999E-2</c:v>
                </c:pt>
                <c:pt idx="4666">
                  <c:v>1.4370000000000001E-2</c:v>
                </c:pt>
                <c:pt idx="4667">
                  <c:v>1.4370000000000001E-2</c:v>
                </c:pt>
                <c:pt idx="4668">
                  <c:v>1.4370000000000001E-2</c:v>
                </c:pt>
                <c:pt idx="4669">
                  <c:v>1.4370000000000001E-2</c:v>
                </c:pt>
                <c:pt idx="4670">
                  <c:v>1.4370000000000001E-2</c:v>
                </c:pt>
                <c:pt idx="4671">
                  <c:v>1.4370000000000001E-2</c:v>
                </c:pt>
                <c:pt idx="4672">
                  <c:v>1.4370000000000001E-2</c:v>
                </c:pt>
                <c:pt idx="4673">
                  <c:v>1.4370000000000001E-2</c:v>
                </c:pt>
                <c:pt idx="4674">
                  <c:v>1.4370000000000001E-2</c:v>
                </c:pt>
                <c:pt idx="4675">
                  <c:v>1.4370000000000001E-2</c:v>
                </c:pt>
                <c:pt idx="4676">
                  <c:v>1.4370000000000001E-2</c:v>
                </c:pt>
                <c:pt idx="4677">
                  <c:v>1.4370000000000001E-2</c:v>
                </c:pt>
                <c:pt idx="4678">
                  <c:v>1.4420000000000001E-2</c:v>
                </c:pt>
                <c:pt idx="4679">
                  <c:v>1.4420000000000001E-2</c:v>
                </c:pt>
                <c:pt idx="4680">
                  <c:v>1.4420000000000001E-2</c:v>
                </c:pt>
                <c:pt idx="4681">
                  <c:v>1.4420000000000001E-2</c:v>
                </c:pt>
                <c:pt idx="4682">
                  <c:v>1.4420000000000001E-2</c:v>
                </c:pt>
                <c:pt idx="4683">
                  <c:v>1.4420000000000001E-2</c:v>
                </c:pt>
                <c:pt idx="4684">
                  <c:v>1.4420000000000001E-2</c:v>
                </c:pt>
                <c:pt idx="4685">
                  <c:v>1.4420000000000001E-2</c:v>
                </c:pt>
                <c:pt idx="4686">
                  <c:v>1.4420000000000001E-2</c:v>
                </c:pt>
                <c:pt idx="4687">
                  <c:v>1.4420000000000001E-2</c:v>
                </c:pt>
                <c:pt idx="4688">
                  <c:v>1.4420000000000001E-2</c:v>
                </c:pt>
                <c:pt idx="4689">
                  <c:v>1.4420000000000001E-2</c:v>
                </c:pt>
                <c:pt idx="4690">
                  <c:v>1.4420000000000001E-2</c:v>
                </c:pt>
                <c:pt idx="4691">
                  <c:v>1.4420000000000001E-2</c:v>
                </c:pt>
                <c:pt idx="4692">
                  <c:v>1.4420000000000001E-2</c:v>
                </c:pt>
                <c:pt idx="4693">
                  <c:v>1.4420000000000001E-2</c:v>
                </c:pt>
                <c:pt idx="4694">
                  <c:v>1.4420000000000001E-2</c:v>
                </c:pt>
                <c:pt idx="4695">
                  <c:v>1.4420000000000001E-2</c:v>
                </c:pt>
                <c:pt idx="4696">
                  <c:v>1.4420000000000001E-2</c:v>
                </c:pt>
                <c:pt idx="4697">
                  <c:v>1.448E-2</c:v>
                </c:pt>
                <c:pt idx="4698">
                  <c:v>1.448E-2</c:v>
                </c:pt>
                <c:pt idx="4699">
                  <c:v>1.448E-2</c:v>
                </c:pt>
                <c:pt idx="4700">
                  <c:v>1.448E-2</c:v>
                </c:pt>
                <c:pt idx="4701">
                  <c:v>1.448E-2</c:v>
                </c:pt>
                <c:pt idx="4702">
                  <c:v>1.448E-2</c:v>
                </c:pt>
                <c:pt idx="4703">
                  <c:v>1.448E-2</c:v>
                </c:pt>
                <c:pt idx="4704">
                  <c:v>1.448E-2</c:v>
                </c:pt>
                <c:pt idx="4705">
                  <c:v>1.448E-2</c:v>
                </c:pt>
                <c:pt idx="4706">
                  <c:v>1.448E-2</c:v>
                </c:pt>
                <c:pt idx="4707">
                  <c:v>1.448E-2</c:v>
                </c:pt>
                <c:pt idx="4708">
                  <c:v>1.448E-2</c:v>
                </c:pt>
                <c:pt idx="4709">
                  <c:v>1.448E-2</c:v>
                </c:pt>
                <c:pt idx="4710">
                  <c:v>1.448E-2</c:v>
                </c:pt>
                <c:pt idx="4711">
                  <c:v>1.448E-2</c:v>
                </c:pt>
                <c:pt idx="4712">
                  <c:v>1.448E-2</c:v>
                </c:pt>
                <c:pt idx="4713">
                  <c:v>1.448E-2</c:v>
                </c:pt>
                <c:pt idx="4714">
                  <c:v>1.448E-2</c:v>
                </c:pt>
                <c:pt idx="4715">
                  <c:v>1.448E-2</c:v>
                </c:pt>
                <c:pt idx="4716">
                  <c:v>1.448E-2</c:v>
                </c:pt>
                <c:pt idx="4717">
                  <c:v>1.448E-2</c:v>
                </c:pt>
                <c:pt idx="4718">
                  <c:v>1.448E-2</c:v>
                </c:pt>
                <c:pt idx="4719">
                  <c:v>1.448E-2</c:v>
                </c:pt>
                <c:pt idx="4720">
                  <c:v>1.448E-2</c:v>
                </c:pt>
                <c:pt idx="4721">
                  <c:v>1.448E-2</c:v>
                </c:pt>
                <c:pt idx="4722">
                  <c:v>1.448E-2</c:v>
                </c:pt>
                <c:pt idx="4723">
                  <c:v>1.448E-2</c:v>
                </c:pt>
                <c:pt idx="4724">
                  <c:v>1.448E-2</c:v>
                </c:pt>
                <c:pt idx="4725">
                  <c:v>1.453E-2</c:v>
                </c:pt>
                <c:pt idx="4726">
                  <c:v>1.453E-2</c:v>
                </c:pt>
                <c:pt idx="4727">
                  <c:v>1.453E-2</c:v>
                </c:pt>
                <c:pt idx="4728">
                  <c:v>1.453E-2</c:v>
                </c:pt>
                <c:pt idx="4729">
                  <c:v>1.453E-2</c:v>
                </c:pt>
                <c:pt idx="4730">
                  <c:v>1.453E-2</c:v>
                </c:pt>
                <c:pt idx="4731">
                  <c:v>1.453E-2</c:v>
                </c:pt>
                <c:pt idx="4732">
                  <c:v>1.453E-2</c:v>
                </c:pt>
                <c:pt idx="4733">
                  <c:v>1.453E-2</c:v>
                </c:pt>
                <c:pt idx="4734">
                  <c:v>1.453E-2</c:v>
                </c:pt>
                <c:pt idx="4735">
                  <c:v>1.453E-2</c:v>
                </c:pt>
                <c:pt idx="4736">
                  <c:v>1.453E-2</c:v>
                </c:pt>
                <c:pt idx="4737">
                  <c:v>1.453E-2</c:v>
                </c:pt>
                <c:pt idx="4738">
                  <c:v>1.453E-2</c:v>
                </c:pt>
                <c:pt idx="4739">
                  <c:v>1.4590000000000001E-2</c:v>
                </c:pt>
                <c:pt idx="4740">
                  <c:v>1.4590000000000001E-2</c:v>
                </c:pt>
                <c:pt idx="4741">
                  <c:v>1.4590000000000001E-2</c:v>
                </c:pt>
                <c:pt idx="4742">
                  <c:v>1.4590000000000001E-2</c:v>
                </c:pt>
                <c:pt idx="4743">
                  <c:v>1.4590000000000001E-2</c:v>
                </c:pt>
                <c:pt idx="4744">
                  <c:v>1.4590000000000001E-2</c:v>
                </c:pt>
                <c:pt idx="4745">
                  <c:v>1.4590000000000001E-2</c:v>
                </c:pt>
                <c:pt idx="4746">
                  <c:v>1.4590000000000001E-2</c:v>
                </c:pt>
                <c:pt idx="4747">
                  <c:v>1.4590000000000001E-2</c:v>
                </c:pt>
                <c:pt idx="4748">
                  <c:v>1.464E-2</c:v>
                </c:pt>
                <c:pt idx="4749">
                  <c:v>1.464E-2</c:v>
                </c:pt>
                <c:pt idx="4750">
                  <c:v>1.464E-2</c:v>
                </c:pt>
                <c:pt idx="4751">
                  <c:v>1.464E-2</c:v>
                </c:pt>
                <c:pt idx="4752">
                  <c:v>1.464E-2</c:v>
                </c:pt>
                <c:pt idx="4753">
                  <c:v>1.464E-2</c:v>
                </c:pt>
                <c:pt idx="4754">
                  <c:v>1.464E-2</c:v>
                </c:pt>
                <c:pt idx="4755">
                  <c:v>1.47E-2</c:v>
                </c:pt>
                <c:pt idx="4756">
                  <c:v>1.47E-2</c:v>
                </c:pt>
                <c:pt idx="4757">
                  <c:v>1.47E-2</c:v>
                </c:pt>
                <c:pt idx="4758">
                  <c:v>1.47E-2</c:v>
                </c:pt>
                <c:pt idx="4759">
                  <c:v>1.47E-2</c:v>
                </c:pt>
                <c:pt idx="4760">
                  <c:v>1.4749999999999999E-2</c:v>
                </c:pt>
                <c:pt idx="4761">
                  <c:v>1.4749999999999999E-2</c:v>
                </c:pt>
                <c:pt idx="4762">
                  <c:v>1.4749999999999999E-2</c:v>
                </c:pt>
                <c:pt idx="4763">
                  <c:v>1.4749999999999999E-2</c:v>
                </c:pt>
                <c:pt idx="4764">
                  <c:v>1.4749999999999999E-2</c:v>
                </c:pt>
                <c:pt idx="4765">
                  <c:v>1.4749999999999999E-2</c:v>
                </c:pt>
                <c:pt idx="4766">
                  <c:v>1.481E-2</c:v>
                </c:pt>
                <c:pt idx="4767">
                  <c:v>1.481E-2</c:v>
                </c:pt>
                <c:pt idx="4768">
                  <c:v>1.481E-2</c:v>
                </c:pt>
                <c:pt idx="4769">
                  <c:v>1.481E-2</c:v>
                </c:pt>
                <c:pt idx="4770">
                  <c:v>1.481E-2</c:v>
                </c:pt>
                <c:pt idx="4771">
                  <c:v>1.486E-2</c:v>
                </c:pt>
                <c:pt idx="4772">
                  <c:v>1.486E-2</c:v>
                </c:pt>
                <c:pt idx="4773">
                  <c:v>1.486E-2</c:v>
                </c:pt>
                <c:pt idx="4774">
                  <c:v>1.486E-2</c:v>
                </c:pt>
                <c:pt idx="4775">
                  <c:v>1.491E-2</c:v>
                </c:pt>
                <c:pt idx="4776">
                  <c:v>1.491E-2</c:v>
                </c:pt>
                <c:pt idx="4777">
                  <c:v>1.491E-2</c:v>
                </c:pt>
                <c:pt idx="4778">
                  <c:v>1.491E-2</c:v>
                </c:pt>
                <c:pt idx="4779">
                  <c:v>1.4970000000000001E-2</c:v>
                </c:pt>
                <c:pt idx="4780">
                  <c:v>1.4970000000000001E-2</c:v>
                </c:pt>
                <c:pt idx="4781">
                  <c:v>1.4970000000000001E-2</c:v>
                </c:pt>
                <c:pt idx="4782">
                  <c:v>1.4970000000000001E-2</c:v>
                </c:pt>
                <c:pt idx="4783">
                  <c:v>1.502E-2</c:v>
                </c:pt>
                <c:pt idx="4784">
                  <c:v>1.502E-2</c:v>
                </c:pt>
                <c:pt idx="4785">
                  <c:v>1.502E-2</c:v>
                </c:pt>
                <c:pt idx="4786">
                  <c:v>1.502E-2</c:v>
                </c:pt>
                <c:pt idx="4787">
                  <c:v>1.508E-2</c:v>
                </c:pt>
                <c:pt idx="4788">
                  <c:v>1.508E-2</c:v>
                </c:pt>
                <c:pt idx="4789">
                  <c:v>1.508E-2</c:v>
                </c:pt>
                <c:pt idx="4790">
                  <c:v>1.5129999999999999E-2</c:v>
                </c:pt>
                <c:pt idx="4791">
                  <c:v>1.5129999999999999E-2</c:v>
                </c:pt>
                <c:pt idx="4792">
                  <c:v>1.5129999999999999E-2</c:v>
                </c:pt>
                <c:pt idx="4793">
                  <c:v>1.519E-2</c:v>
                </c:pt>
                <c:pt idx="4794">
                  <c:v>1.519E-2</c:v>
                </c:pt>
                <c:pt idx="4795">
                  <c:v>1.519E-2</c:v>
                </c:pt>
                <c:pt idx="4796">
                  <c:v>1.524E-2</c:v>
                </c:pt>
                <c:pt idx="4797">
                  <c:v>1.524E-2</c:v>
                </c:pt>
                <c:pt idx="4798">
                  <c:v>1.524E-2</c:v>
                </c:pt>
                <c:pt idx="4799">
                  <c:v>1.524E-2</c:v>
                </c:pt>
                <c:pt idx="4800">
                  <c:v>1.5299999999999999E-2</c:v>
                </c:pt>
                <c:pt idx="4801">
                  <c:v>1.5299999999999999E-2</c:v>
                </c:pt>
                <c:pt idx="4802">
                  <c:v>1.5299999999999999E-2</c:v>
                </c:pt>
                <c:pt idx="4803">
                  <c:v>1.5350000000000001E-2</c:v>
                </c:pt>
                <c:pt idx="4804">
                  <c:v>1.5350000000000001E-2</c:v>
                </c:pt>
                <c:pt idx="4805">
                  <c:v>1.54E-2</c:v>
                </c:pt>
                <c:pt idx="4806">
                  <c:v>1.54E-2</c:v>
                </c:pt>
                <c:pt idx="4807">
                  <c:v>1.54E-2</c:v>
                </c:pt>
                <c:pt idx="4808">
                  <c:v>1.546E-2</c:v>
                </c:pt>
                <c:pt idx="4809">
                  <c:v>1.546E-2</c:v>
                </c:pt>
                <c:pt idx="4810">
                  <c:v>1.5509999999999999E-2</c:v>
                </c:pt>
                <c:pt idx="4811">
                  <c:v>1.5509999999999999E-2</c:v>
                </c:pt>
                <c:pt idx="4812">
                  <c:v>1.5509999999999999E-2</c:v>
                </c:pt>
                <c:pt idx="4813">
                  <c:v>1.5570000000000001E-2</c:v>
                </c:pt>
                <c:pt idx="4814">
                  <c:v>1.5570000000000001E-2</c:v>
                </c:pt>
                <c:pt idx="4815">
                  <c:v>1.5570000000000001E-2</c:v>
                </c:pt>
                <c:pt idx="4816">
                  <c:v>1.562E-2</c:v>
                </c:pt>
                <c:pt idx="4817">
                  <c:v>1.562E-2</c:v>
                </c:pt>
                <c:pt idx="4818">
                  <c:v>1.5679999999999999E-2</c:v>
                </c:pt>
                <c:pt idx="4819">
                  <c:v>1.5679999999999999E-2</c:v>
                </c:pt>
                <c:pt idx="4820">
                  <c:v>1.5730000000000001E-2</c:v>
                </c:pt>
                <c:pt idx="4821">
                  <c:v>1.5730000000000001E-2</c:v>
                </c:pt>
                <c:pt idx="4822">
                  <c:v>1.5789999999999998E-2</c:v>
                </c:pt>
                <c:pt idx="4823">
                  <c:v>1.5789999999999998E-2</c:v>
                </c:pt>
                <c:pt idx="4824">
                  <c:v>1.584E-2</c:v>
                </c:pt>
                <c:pt idx="4825">
                  <c:v>1.584E-2</c:v>
                </c:pt>
                <c:pt idx="4826">
                  <c:v>1.584E-2</c:v>
                </c:pt>
                <c:pt idx="4827">
                  <c:v>1.5890000000000001E-2</c:v>
                </c:pt>
                <c:pt idx="4828">
                  <c:v>1.5890000000000001E-2</c:v>
                </c:pt>
                <c:pt idx="4829">
                  <c:v>1.5949999999999999E-2</c:v>
                </c:pt>
                <c:pt idx="4830">
                  <c:v>1.5949999999999999E-2</c:v>
                </c:pt>
                <c:pt idx="4831">
                  <c:v>1.6E-2</c:v>
                </c:pt>
                <c:pt idx="4832">
                  <c:v>1.6E-2</c:v>
                </c:pt>
                <c:pt idx="4833">
                  <c:v>1.6060000000000001E-2</c:v>
                </c:pt>
                <c:pt idx="4834">
                  <c:v>1.6060000000000001E-2</c:v>
                </c:pt>
                <c:pt idx="4835">
                  <c:v>1.6109999999999999E-2</c:v>
                </c:pt>
                <c:pt idx="4836">
                  <c:v>1.6109999999999999E-2</c:v>
                </c:pt>
                <c:pt idx="4837">
                  <c:v>1.617E-2</c:v>
                </c:pt>
                <c:pt idx="4838">
                  <c:v>1.617E-2</c:v>
                </c:pt>
                <c:pt idx="4839">
                  <c:v>1.6219999999999998E-2</c:v>
                </c:pt>
                <c:pt idx="4840">
                  <c:v>1.6279999999999999E-2</c:v>
                </c:pt>
                <c:pt idx="4841">
                  <c:v>1.6279999999999999E-2</c:v>
                </c:pt>
                <c:pt idx="4842">
                  <c:v>1.6330000000000001E-2</c:v>
                </c:pt>
                <c:pt idx="4843">
                  <c:v>1.6330000000000001E-2</c:v>
                </c:pt>
                <c:pt idx="4844">
                  <c:v>1.6379999999999999E-2</c:v>
                </c:pt>
                <c:pt idx="4845">
                  <c:v>1.6379999999999999E-2</c:v>
                </c:pt>
                <c:pt idx="4846">
                  <c:v>1.644E-2</c:v>
                </c:pt>
                <c:pt idx="4847">
                  <c:v>1.644E-2</c:v>
                </c:pt>
                <c:pt idx="4848">
                  <c:v>1.6490000000000001E-2</c:v>
                </c:pt>
                <c:pt idx="4849">
                  <c:v>1.6549999999999999E-2</c:v>
                </c:pt>
                <c:pt idx="4850">
                  <c:v>1.6549999999999999E-2</c:v>
                </c:pt>
                <c:pt idx="4851">
                  <c:v>1.66E-2</c:v>
                </c:pt>
                <c:pt idx="4852">
                  <c:v>1.6660000000000001E-2</c:v>
                </c:pt>
                <c:pt idx="4853">
                  <c:v>1.6660000000000001E-2</c:v>
                </c:pt>
                <c:pt idx="4854">
                  <c:v>1.6709999999999999E-2</c:v>
                </c:pt>
                <c:pt idx="4855">
                  <c:v>1.677E-2</c:v>
                </c:pt>
                <c:pt idx="4856">
                  <c:v>1.677E-2</c:v>
                </c:pt>
                <c:pt idx="4857">
                  <c:v>1.6820000000000002E-2</c:v>
                </c:pt>
                <c:pt idx="4858">
                  <c:v>1.687E-2</c:v>
                </c:pt>
                <c:pt idx="4859">
                  <c:v>1.687E-2</c:v>
                </c:pt>
                <c:pt idx="4860">
                  <c:v>1.6930000000000001E-2</c:v>
                </c:pt>
                <c:pt idx="4861">
                  <c:v>1.6979999999999999E-2</c:v>
                </c:pt>
                <c:pt idx="4862">
                  <c:v>1.6979999999999999E-2</c:v>
                </c:pt>
                <c:pt idx="4863">
                  <c:v>1.704E-2</c:v>
                </c:pt>
                <c:pt idx="4864">
                  <c:v>1.7090000000000001E-2</c:v>
                </c:pt>
                <c:pt idx="4865">
                  <c:v>1.7090000000000001E-2</c:v>
                </c:pt>
                <c:pt idx="4866">
                  <c:v>1.7149999999999999E-2</c:v>
                </c:pt>
                <c:pt idx="4867">
                  <c:v>1.72E-2</c:v>
                </c:pt>
                <c:pt idx="4868">
                  <c:v>1.7260000000000001E-2</c:v>
                </c:pt>
                <c:pt idx="4869">
                  <c:v>1.7260000000000001E-2</c:v>
                </c:pt>
                <c:pt idx="4870">
                  <c:v>1.7309999999999999E-2</c:v>
                </c:pt>
                <c:pt idx="4871">
                  <c:v>1.736E-2</c:v>
                </c:pt>
                <c:pt idx="4872">
                  <c:v>1.7420000000000001E-2</c:v>
                </c:pt>
                <c:pt idx="4873">
                  <c:v>1.7469999999999999E-2</c:v>
                </c:pt>
                <c:pt idx="4874">
                  <c:v>1.7469999999999999E-2</c:v>
                </c:pt>
                <c:pt idx="4875">
                  <c:v>1.753E-2</c:v>
                </c:pt>
                <c:pt idx="4876">
                  <c:v>1.7579999999999998E-2</c:v>
                </c:pt>
                <c:pt idx="4877">
                  <c:v>1.7639999999999999E-2</c:v>
                </c:pt>
                <c:pt idx="4878">
                  <c:v>1.7639999999999999E-2</c:v>
                </c:pt>
                <c:pt idx="4879">
                  <c:v>1.7690000000000001E-2</c:v>
                </c:pt>
                <c:pt idx="4880">
                  <c:v>1.7749999999999998E-2</c:v>
                </c:pt>
                <c:pt idx="4881">
                  <c:v>1.78E-2</c:v>
                </c:pt>
                <c:pt idx="4882">
                  <c:v>1.7850000000000001E-2</c:v>
                </c:pt>
                <c:pt idx="4883">
                  <c:v>1.7850000000000001E-2</c:v>
                </c:pt>
                <c:pt idx="4884">
                  <c:v>1.7909999999999999E-2</c:v>
                </c:pt>
                <c:pt idx="4885">
                  <c:v>1.796E-2</c:v>
                </c:pt>
                <c:pt idx="4886">
                  <c:v>1.8020000000000001E-2</c:v>
                </c:pt>
                <c:pt idx="4887">
                  <c:v>1.8069999999999999E-2</c:v>
                </c:pt>
                <c:pt idx="4888">
                  <c:v>1.813E-2</c:v>
                </c:pt>
                <c:pt idx="4889">
                  <c:v>1.8180000000000002E-2</c:v>
                </c:pt>
                <c:pt idx="4890">
                  <c:v>1.8239999999999999E-2</c:v>
                </c:pt>
                <c:pt idx="4891">
                  <c:v>1.8239999999999999E-2</c:v>
                </c:pt>
                <c:pt idx="4892">
                  <c:v>1.8290000000000001E-2</c:v>
                </c:pt>
                <c:pt idx="4893">
                  <c:v>1.8339999999999999E-2</c:v>
                </c:pt>
                <c:pt idx="4894">
                  <c:v>1.84E-2</c:v>
                </c:pt>
                <c:pt idx="4895">
                  <c:v>1.8450000000000001E-2</c:v>
                </c:pt>
                <c:pt idx="4896">
                  <c:v>1.8509999999999999E-2</c:v>
                </c:pt>
                <c:pt idx="4897">
                  <c:v>1.856E-2</c:v>
                </c:pt>
                <c:pt idx="4898">
                  <c:v>1.8620000000000001E-2</c:v>
                </c:pt>
                <c:pt idx="4899">
                  <c:v>1.8620000000000001E-2</c:v>
                </c:pt>
                <c:pt idx="4900">
                  <c:v>1.8669999999999999E-2</c:v>
                </c:pt>
                <c:pt idx="4901">
                  <c:v>1.873E-2</c:v>
                </c:pt>
                <c:pt idx="4902">
                  <c:v>1.8780000000000002E-2</c:v>
                </c:pt>
                <c:pt idx="4903">
                  <c:v>1.883E-2</c:v>
                </c:pt>
                <c:pt idx="4904">
                  <c:v>1.8890000000000001E-2</c:v>
                </c:pt>
                <c:pt idx="4905">
                  <c:v>1.8939999999999999E-2</c:v>
                </c:pt>
                <c:pt idx="4906">
                  <c:v>1.9E-2</c:v>
                </c:pt>
                <c:pt idx="4907">
                  <c:v>1.9050000000000001E-2</c:v>
                </c:pt>
                <c:pt idx="4908">
                  <c:v>1.9109999999999999E-2</c:v>
                </c:pt>
                <c:pt idx="4909">
                  <c:v>1.916E-2</c:v>
                </c:pt>
                <c:pt idx="4910">
                  <c:v>1.916E-2</c:v>
                </c:pt>
                <c:pt idx="4911">
                  <c:v>1.9220000000000001E-2</c:v>
                </c:pt>
                <c:pt idx="4912">
                  <c:v>1.9269999999999999E-2</c:v>
                </c:pt>
                <c:pt idx="4913">
                  <c:v>1.933E-2</c:v>
                </c:pt>
                <c:pt idx="4914">
                  <c:v>1.9380000000000001E-2</c:v>
                </c:pt>
                <c:pt idx="4915">
                  <c:v>1.9429999999999999E-2</c:v>
                </c:pt>
                <c:pt idx="4916">
                  <c:v>1.949E-2</c:v>
                </c:pt>
                <c:pt idx="4917">
                  <c:v>1.9539999999999998E-2</c:v>
                </c:pt>
                <c:pt idx="4918">
                  <c:v>1.9599999999999999E-2</c:v>
                </c:pt>
                <c:pt idx="4919">
                  <c:v>1.9650000000000001E-2</c:v>
                </c:pt>
                <c:pt idx="4920">
                  <c:v>1.9709999999999998E-2</c:v>
                </c:pt>
                <c:pt idx="4921">
                  <c:v>1.976E-2</c:v>
                </c:pt>
                <c:pt idx="4922">
                  <c:v>1.976E-2</c:v>
                </c:pt>
                <c:pt idx="4923">
                  <c:v>1.9820000000000001E-2</c:v>
                </c:pt>
                <c:pt idx="4924">
                  <c:v>1.9869999999999999E-2</c:v>
                </c:pt>
                <c:pt idx="4925">
                  <c:v>1.992E-2</c:v>
                </c:pt>
                <c:pt idx="4926">
                  <c:v>1.9980000000000001E-2</c:v>
                </c:pt>
                <c:pt idx="4927">
                  <c:v>2.0029999999999999E-2</c:v>
                </c:pt>
                <c:pt idx="4928">
                  <c:v>2.0029999999999999E-2</c:v>
                </c:pt>
                <c:pt idx="4929">
                  <c:v>2.009E-2</c:v>
                </c:pt>
                <c:pt idx="4930">
                  <c:v>2.0140000000000002E-2</c:v>
                </c:pt>
                <c:pt idx="4931">
                  <c:v>2.0199999999999999E-2</c:v>
                </c:pt>
                <c:pt idx="4932">
                  <c:v>2.0250000000000001E-2</c:v>
                </c:pt>
                <c:pt idx="4933">
                  <c:v>2.0310000000000002E-2</c:v>
                </c:pt>
                <c:pt idx="4934">
                  <c:v>2.036E-2</c:v>
                </c:pt>
                <c:pt idx="4935">
                  <c:v>2.0410000000000001E-2</c:v>
                </c:pt>
                <c:pt idx="4936">
                  <c:v>2.0410000000000001E-2</c:v>
                </c:pt>
                <c:pt idx="4937">
                  <c:v>2.0469999999999999E-2</c:v>
                </c:pt>
                <c:pt idx="4938">
                  <c:v>2.052E-2</c:v>
                </c:pt>
                <c:pt idx="4939">
                  <c:v>2.0580000000000001E-2</c:v>
                </c:pt>
                <c:pt idx="4940">
                  <c:v>2.0580000000000001E-2</c:v>
                </c:pt>
                <c:pt idx="4941">
                  <c:v>2.0629999999999999E-2</c:v>
                </c:pt>
                <c:pt idx="4942">
                  <c:v>2.069E-2</c:v>
                </c:pt>
                <c:pt idx="4943">
                  <c:v>2.0740000000000001E-2</c:v>
                </c:pt>
                <c:pt idx="4944">
                  <c:v>2.0740000000000001E-2</c:v>
                </c:pt>
                <c:pt idx="4945">
                  <c:v>2.0799999999999999E-2</c:v>
                </c:pt>
                <c:pt idx="4946">
                  <c:v>2.085E-2</c:v>
                </c:pt>
                <c:pt idx="4947">
                  <c:v>2.0899999999999998E-2</c:v>
                </c:pt>
                <c:pt idx="4948">
                  <c:v>2.0899999999999998E-2</c:v>
                </c:pt>
                <c:pt idx="4949">
                  <c:v>2.0959999999999999E-2</c:v>
                </c:pt>
                <c:pt idx="4950">
                  <c:v>2.1010000000000001E-2</c:v>
                </c:pt>
                <c:pt idx="4951">
                  <c:v>2.1069999999999998E-2</c:v>
                </c:pt>
                <c:pt idx="4952">
                  <c:v>2.1069999999999998E-2</c:v>
                </c:pt>
                <c:pt idx="4953">
                  <c:v>2.112E-2</c:v>
                </c:pt>
                <c:pt idx="4954">
                  <c:v>2.1180000000000001E-2</c:v>
                </c:pt>
                <c:pt idx="4955">
                  <c:v>2.1180000000000001E-2</c:v>
                </c:pt>
                <c:pt idx="4956">
                  <c:v>2.1229999999999999E-2</c:v>
                </c:pt>
                <c:pt idx="4957">
                  <c:v>2.1229999999999999E-2</c:v>
                </c:pt>
                <c:pt idx="4958">
                  <c:v>2.129E-2</c:v>
                </c:pt>
                <c:pt idx="4959">
                  <c:v>2.129E-2</c:v>
                </c:pt>
                <c:pt idx="4960">
                  <c:v>2.1340000000000001E-2</c:v>
                </c:pt>
                <c:pt idx="4961">
                  <c:v>2.1389999999999999E-2</c:v>
                </c:pt>
                <c:pt idx="4962">
                  <c:v>2.1389999999999999E-2</c:v>
                </c:pt>
                <c:pt idx="4963">
                  <c:v>2.145E-2</c:v>
                </c:pt>
                <c:pt idx="4964">
                  <c:v>2.145E-2</c:v>
                </c:pt>
                <c:pt idx="4965">
                  <c:v>2.1499999999999998E-2</c:v>
                </c:pt>
                <c:pt idx="4966">
                  <c:v>2.1559999999999999E-2</c:v>
                </c:pt>
                <c:pt idx="4967">
                  <c:v>2.1559999999999999E-2</c:v>
                </c:pt>
                <c:pt idx="4968">
                  <c:v>2.1610000000000001E-2</c:v>
                </c:pt>
                <c:pt idx="4969">
                  <c:v>2.1610000000000001E-2</c:v>
                </c:pt>
                <c:pt idx="4970">
                  <c:v>2.1669999999999998E-2</c:v>
                </c:pt>
                <c:pt idx="4971">
                  <c:v>2.1669999999999998E-2</c:v>
                </c:pt>
                <c:pt idx="4972">
                  <c:v>2.172E-2</c:v>
                </c:pt>
                <c:pt idx="4973">
                  <c:v>2.172E-2</c:v>
                </c:pt>
                <c:pt idx="4974">
                  <c:v>2.172E-2</c:v>
                </c:pt>
                <c:pt idx="4975">
                  <c:v>2.1780000000000001E-2</c:v>
                </c:pt>
                <c:pt idx="4976">
                  <c:v>2.1780000000000001E-2</c:v>
                </c:pt>
                <c:pt idx="4977">
                  <c:v>2.1829999999999999E-2</c:v>
                </c:pt>
                <c:pt idx="4978">
                  <c:v>2.1829999999999999E-2</c:v>
                </c:pt>
                <c:pt idx="4979">
                  <c:v>2.188E-2</c:v>
                </c:pt>
                <c:pt idx="4980">
                  <c:v>2.188E-2</c:v>
                </c:pt>
                <c:pt idx="4981">
                  <c:v>2.188E-2</c:v>
                </c:pt>
                <c:pt idx="4982">
                  <c:v>2.1940000000000001E-2</c:v>
                </c:pt>
                <c:pt idx="4983">
                  <c:v>2.1940000000000001E-2</c:v>
                </c:pt>
                <c:pt idx="4984">
                  <c:v>2.1989999999999999E-2</c:v>
                </c:pt>
                <c:pt idx="4985">
                  <c:v>2.1989999999999999E-2</c:v>
                </c:pt>
                <c:pt idx="4986">
                  <c:v>2.1989999999999999E-2</c:v>
                </c:pt>
                <c:pt idx="4987">
                  <c:v>2.205E-2</c:v>
                </c:pt>
                <c:pt idx="4988">
                  <c:v>2.205E-2</c:v>
                </c:pt>
                <c:pt idx="4989">
                  <c:v>2.205E-2</c:v>
                </c:pt>
                <c:pt idx="4990">
                  <c:v>2.2100000000000002E-2</c:v>
                </c:pt>
                <c:pt idx="4991">
                  <c:v>2.2100000000000002E-2</c:v>
                </c:pt>
                <c:pt idx="4992">
                  <c:v>2.2100000000000002E-2</c:v>
                </c:pt>
                <c:pt idx="4993">
                  <c:v>2.2100000000000002E-2</c:v>
                </c:pt>
                <c:pt idx="4994">
                  <c:v>2.2159999999999999E-2</c:v>
                </c:pt>
                <c:pt idx="4995">
                  <c:v>2.2159999999999999E-2</c:v>
                </c:pt>
                <c:pt idx="4996">
                  <c:v>2.2210000000000001E-2</c:v>
                </c:pt>
                <c:pt idx="4997">
                  <c:v>2.2210000000000001E-2</c:v>
                </c:pt>
                <c:pt idx="4998">
                  <c:v>2.2210000000000001E-2</c:v>
                </c:pt>
                <c:pt idx="4999">
                  <c:v>2.2270000000000002E-2</c:v>
                </c:pt>
                <c:pt idx="5000">
                  <c:v>2.2270000000000002E-2</c:v>
                </c:pt>
                <c:pt idx="5001">
                  <c:v>2.2270000000000002E-2</c:v>
                </c:pt>
                <c:pt idx="5002">
                  <c:v>2.2270000000000002E-2</c:v>
                </c:pt>
                <c:pt idx="5003">
                  <c:v>2.232E-2</c:v>
                </c:pt>
                <c:pt idx="5004">
                  <c:v>2.232E-2</c:v>
                </c:pt>
                <c:pt idx="5005">
                  <c:v>2.232E-2</c:v>
                </c:pt>
                <c:pt idx="5006">
                  <c:v>2.232E-2</c:v>
                </c:pt>
                <c:pt idx="5007">
                  <c:v>2.2370000000000001E-2</c:v>
                </c:pt>
                <c:pt idx="5008">
                  <c:v>2.2370000000000001E-2</c:v>
                </c:pt>
                <c:pt idx="5009">
                  <c:v>2.2370000000000001E-2</c:v>
                </c:pt>
                <c:pt idx="5010">
                  <c:v>2.2429999999999999E-2</c:v>
                </c:pt>
                <c:pt idx="5011">
                  <c:v>2.2429999999999999E-2</c:v>
                </c:pt>
                <c:pt idx="5012">
                  <c:v>2.2429999999999999E-2</c:v>
                </c:pt>
                <c:pt idx="5013">
                  <c:v>2.248E-2</c:v>
                </c:pt>
                <c:pt idx="5014">
                  <c:v>2.248E-2</c:v>
                </c:pt>
                <c:pt idx="5015">
                  <c:v>2.248E-2</c:v>
                </c:pt>
                <c:pt idx="5016">
                  <c:v>2.2540000000000001E-2</c:v>
                </c:pt>
                <c:pt idx="5017">
                  <c:v>2.2540000000000001E-2</c:v>
                </c:pt>
                <c:pt idx="5018">
                  <c:v>2.2540000000000001E-2</c:v>
                </c:pt>
                <c:pt idx="5019">
                  <c:v>2.2540000000000001E-2</c:v>
                </c:pt>
                <c:pt idx="5020">
                  <c:v>2.2589999999999999E-2</c:v>
                </c:pt>
                <c:pt idx="5021">
                  <c:v>2.2589999999999999E-2</c:v>
                </c:pt>
                <c:pt idx="5022">
                  <c:v>2.2589999999999999E-2</c:v>
                </c:pt>
                <c:pt idx="5023">
                  <c:v>2.265E-2</c:v>
                </c:pt>
                <c:pt idx="5024">
                  <c:v>2.265E-2</c:v>
                </c:pt>
                <c:pt idx="5025">
                  <c:v>2.265E-2</c:v>
                </c:pt>
                <c:pt idx="5026">
                  <c:v>2.2700000000000001E-2</c:v>
                </c:pt>
                <c:pt idx="5027">
                  <c:v>2.2700000000000001E-2</c:v>
                </c:pt>
                <c:pt idx="5028">
                  <c:v>2.2759999999999999E-2</c:v>
                </c:pt>
                <c:pt idx="5029">
                  <c:v>2.2759999999999999E-2</c:v>
                </c:pt>
                <c:pt idx="5030">
                  <c:v>2.2759999999999999E-2</c:v>
                </c:pt>
                <c:pt idx="5031">
                  <c:v>2.281E-2</c:v>
                </c:pt>
                <c:pt idx="5032">
                  <c:v>2.281E-2</c:v>
                </c:pt>
                <c:pt idx="5033">
                  <c:v>2.2859999999999998E-2</c:v>
                </c:pt>
                <c:pt idx="5034">
                  <c:v>2.2859999999999998E-2</c:v>
                </c:pt>
                <c:pt idx="5035">
                  <c:v>2.2859999999999998E-2</c:v>
                </c:pt>
                <c:pt idx="5036">
                  <c:v>2.2919999999999999E-2</c:v>
                </c:pt>
                <c:pt idx="5037">
                  <c:v>2.2919999999999999E-2</c:v>
                </c:pt>
                <c:pt idx="5038">
                  <c:v>2.2970000000000001E-2</c:v>
                </c:pt>
                <c:pt idx="5039">
                  <c:v>2.2970000000000001E-2</c:v>
                </c:pt>
                <c:pt idx="5040">
                  <c:v>2.2970000000000001E-2</c:v>
                </c:pt>
                <c:pt idx="5041">
                  <c:v>2.3029999999999998E-2</c:v>
                </c:pt>
                <c:pt idx="5042">
                  <c:v>2.3029999999999998E-2</c:v>
                </c:pt>
                <c:pt idx="5043">
                  <c:v>2.308E-2</c:v>
                </c:pt>
                <c:pt idx="5044">
                  <c:v>2.308E-2</c:v>
                </c:pt>
                <c:pt idx="5045">
                  <c:v>2.3140000000000001E-2</c:v>
                </c:pt>
                <c:pt idx="5046">
                  <c:v>2.3189999999999999E-2</c:v>
                </c:pt>
                <c:pt idx="5047">
                  <c:v>2.3189999999999999E-2</c:v>
                </c:pt>
                <c:pt idx="5048">
                  <c:v>2.325E-2</c:v>
                </c:pt>
                <c:pt idx="5049">
                  <c:v>2.325E-2</c:v>
                </c:pt>
                <c:pt idx="5050">
                  <c:v>2.3300000000000001E-2</c:v>
                </c:pt>
                <c:pt idx="5051">
                  <c:v>2.3300000000000001E-2</c:v>
                </c:pt>
                <c:pt idx="5052">
                  <c:v>2.3349999999999999E-2</c:v>
                </c:pt>
                <c:pt idx="5053">
                  <c:v>2.3349999999999999E-2</c:v>
                </c:pt>
                <c:pt idx="5054">
                  <c:v>2.341E-2</c:v>
                </c:pt>
                <c:pt idx="5055">
                  <c:v>2.341E-2</c:v>
                </c:pt>
                <c:pt idx="5056">
                  <c:v>2.3460000000000002E-2</c:v>
                </c:pt>
                <c:pt idx="5057">
                  <c:v>2.3519999999999999E-2</c:v>
                </c:pt>
                <c:pt idx="5058">
                  <c:v>2.3519999999999999E-2</c:v>
                </c:pt>
                <c:pt idx="5059">
                  <c:v>2.3570000000000001E-2</c:v>
                </c:pt>
                <c:pt idx="5060">
                  <c:v>2.3630000000000002E-2</c:v>
                </c:pt>
                <c:pt idx="5061">
                  <c:v>2.3630000000000002E-2</c:v>
                </c:pt>
                <c:pt idx="5062">
                  <c:v>2.368E-2</c:v>
                </c:pt>
                <c:pt idx="5063">
                  <c:v>2.3740000000000001E-2</c:v>
                </c:pt>
                <c:pt idx="5064">
                  <c:v>2.3740000000000001E-2</c:v>
                </c:pt>
                <c:pt idx="5065">
                  <c:v>2.3789999999999999E-2</c:v>
                </c:pt>
                <c:pt idx="5066">
                  <c:v>2.384E-2</c:v>
                </c:pt>
                <c:pt idx="5067">
                  <c:v>2.384E-2</c:v>
                </c:pt>
                <c:pt idx="5068">
                  <c:v>2.3900000000000001E-2</c:v>
                </c:pt>
                <c:pt idx="5069">
                  <c:v>2.3949999999999999E-2</c:v>
                </c:pt>
                <c:pt idx="5070">
                  <c:v>2.3949999999999999E-2</c:v>
                </c:pt>
                <c:pt idx="5071">
                  <c:v>2.401E-2</c:v>
                </c:pt>
                <c:pt idx="5072">
                  <c:v>2.4060000000000002E-2</c:v>
                </c:pt>
                <c:pt idx="5073">
                  <c:v>2.4060000000000002E-2</c:v>
                </c:pt>
                <c:pt idx="5074">
                  <c:v>2.4119999999999999E-2</c:v>
                </c:pt>
                <c:pt idx="5075">
                  <c:v>2.4170000000000001E-2</c:v>
                </c:pt>
                <c:pt idx="5076">
                  <c:v>2.4230000000000002E-2</c:v>
                </c:pt>
                <c:pt idx="5077">
                  <c:v>2.4230000000000002E-2</c:v>
                </c:pt>
                <c:pt idx="5078">
                  <c:v>2.4279999999999999E-2</c:v>
                </c:pt>
                <c:pt idx="5079">
                  <c:v>2.4330000000000001E-2</c:v>
                </c:pt>
                <c:pt idx="5080">
                  <c:v>2.4389999999999998E-2</c:v>
                </c:pt>
                <c:pt idx="5081">
                  <c:v>2.4389999999999998E-2</c:v>
                </c:pt>
                <c:pt idx="5082">
                  <c:v>2.444E-2</c:v>
                </c:pt>
                <c:pt idx="5083">
                  <c:v>2.4500000000000001E-2</c:v>
                </c:pt>
                <c:pt idx="5084">
                  <c:v>2.4549999999999999E-2</c:v>
                </c:pt>
                <c:pt idx="5085">
                  <c:v>2.4549999999999999E-2</c:v>
                </c:pt>
                <c:pt idx="5086">
                  <c:v>2.461E-2</c:v>
                </c:pt>
                <c:pt idx="5087">
                  <c:v>2.4660000000000001E-2</c:v>
                </c:pt>
                <c:pt idx="5088">
                  <c:v>2.4719999999999999E-2</c:v>
                </c:pt>
                <c:pt idx="5089">
                  <c:v>2.4719999999999999E-2</c:v>
                </c:pt>
                <c:pt idx="5090">
                  <c:v>2.477E-2</c:v>
                </c:pt>
                <c:pt idx="5091">
                  <c:v>2.4819999999999998E-2</c:v>
                </c:pt>
                <c:pt idx="5092">
                  <c:v>2.4879999999999999E-2</c:v>
                </c:pt>
                <c:pt idx="5093">
                  <c:v>2.4879999999999999E-2</c:v>
                </c:pt>
                <c:pt idx="5094">
                  <c:v>2.4930000000000001E-2</c:v>
                </c:pt>
                <c:pt idx="5095">
                  <c:v>2.4989999999999998E-2</c:v>
                </c:pt>
                <c:pt idx="5096">
                  <c:v>2.504E-2</c:v>
                </c:pt>
                <c:pt idx="5097">
                  <c:v>2.504E-2</c:v>
                </c:pt>
                <c:pt idx="5098">
                  <c:v>2.5100000000000001E-2</c:v>
                </c:pt>
                <c:pt idx="5099">
                  <c:v>2.5149999999999999E-2</c:v>
                </c:pt>
                <c:pt idx="5100">
                  <c:v>2.5149999999999999E-2</c:v>
                </c:pt>
                <c:pt idx="5101">
                  <c:v>2.521E-2</c:v>
                </c:pt>
                <c:pt idx="5102">
                  <c:v>2.5260000000000001E-2</c:v>
                </c:pt>
                <c:pt idx="5103">
                  <c:v>2.5260000000000001E-2</c:v>
                </c:pt>
                <c:pt idx="5104">
                  <c:v>2.5309999999999999E-2</c:v>
                </c:pt>
                <c:pt idx="5105">
                  <c:v>2.537E-2</c:v>
                </c:pt>
                <c:pt idx="5106">
                  <c:v>2.537E-2</c:v>
                </c:pt>
                <c:pt idx="5107">
                  <c:v>2.5420000000000002E-2</c:v>
                </c:pt>
                <c:pt idx="5108">
                  <c:v>2.5479999999999999E-2</c:v>
                </c:pt>
                <c:pt idx="5109">
                  <c:v>2.5479999999999999E-2</c:v>
                </c:pt>
                <c:pt idx="5110">
                  <c:v>2.5530000000000001E-2</c:v>
                </c:pt>
                <c:pt idx="5111">
                  <c:v>2.5590000000000002E-2</c:v>
                </c:pt>
                <c:pt idx="5112">
                  <c:v>2.5590000000000002E-2</c:v>
                </c:pt>
                <c:pt idx="5113">
                  <c:v>2.564E-2</c:v>
                </c:pt>
                <c:pt idx="5114">
                  <c:v>2.564E-2</c:v>
                </c:pt>
                <c:pt idx="5115">
                  <c:v>2.5700000000000001E-2</c:v>
                </c:pt>
                <c:pt idx="5116">
                  <c:v>2.5749999999999999E-2</c:v>
                </c:pt>
                <c:pt idx="5117">
                  <c:v>2.5749999999999999E-2</c:v>
                </c:pt>
                <c:pt idx="5118">
                  <c:v>2.581E-2</c:v>
                </c:pt>
                <c:pt idx="5119">
                  <c:v>2.581E-2</c:v>
                </c:pt>
                <c:pt idx="5120">
                  <c:v>2.5860000000000001E-2</c:v>
                </c:pt>
                <c:pt idx="5121">
                  <c:v>2.5860000000000001E-2</c:v>
                </c:pt>
                <c:pt idx="5122">
                  <c:v>2.5909999999999999E-2</c:v>
                </c:pt>
                <c:pt idx="5123">
                  <c:v>2.5909999999999999E-2</c:v>
                </c:pt>
                <c:pt idx="5124">
                  <c:v>2.597E-2</c:v>
                </c:pt>
                <c:pt idx="5125">
                  <c:v>2.597E-2</c:v>
                </c:pt>
                <c:pt idx="5126">
                  <c:v>2.597E-2</c:v>
                </c:pt>
                <c:pt idx="5127">
                  <c:v>2.6020000000000001E-2</c:v>
                </c:pt>
                <c:pt idx="5128">
                  <c:v>2.6020000000000001E-2</c:v>
                </c:pt>
                <c:pt idx="5129">
                  <c:v>2.6079999999999999E-2</c:v>
                </c:pt>
                <c:pt idx="5130">
                  <c:v>2.6079999999999999E-2</c:v>
                </c:pt>
                <c:pt idx="5131">
                  <c:v>2.6079999999999999E-2</c:v>
                </c:pt>
                <c:pt idx="5132">
                  <c:v>2.613E-2</c:v>
                </c:pt>
                <c:pt idx="5133">
                  <c:v>2.613E-2</c:v>
                </c:pt>
                <c:pt idx="5134">
                  <c:v>2.613E-2</c:v>
                </c:pt>
                <c:pt idx="5135">
                  <c:v>2.613E-2</c:v>
                </c:pt>
                <c:pt idx="5136">
                  <c:v>2.6190000000000001E-2</c:v>
                </c:pt>
                <c:pt idx="5137">
                  <c:v>2.6190000000000001E-2</c:v>
                </c:pt>
                <c:pt idx="5138">
                  <c:v>2.6190000000000001E-2</c:v>
                </c:pt>
                <c:pt idx="5139">
                  <c:v>2.6239999999999999E-2</c:v>
                </c:pt>
                <c:pt idx="5140">
                  <c:v>2.6239999999999999E-2</c:v>
                </c:pt>
                <c:pt idx="5141">
                  <c:v>2.6239999999999999E-2</c:v>
                </c:pt>
                <c:pt idx="5142">
                  <c:v>2.6239999999999999E-2</c:v>
                </c:pt>
                <c:pt idx="5143">
                  <c:v>2.6239999999999999E-2</c:v>
                </c:pt>
                <c:pt idx="5144">
                  <c:v>2.63E-2</c:v>
                </c:pt>
                <c:pt idx="5145">
                  <c:v>2.63E-2</c:v>
                </c:pt>
                <c:pt idx="5146">
                  <c:v>2.63E-2</c:v>
                </c:pt>
                <c:pt idx="5147">
                  <c:v>2.63E-2</c:v>
                </c:pt>
                <c:pt idx="5148">
                  <c:v>2.63E-2</c:v>
                </c:pt>
                <c:pt idx="5149">
                  <c:v>2.63E-2</c:v>
                </c:pt>
                <c:pt idx="5150">
                  <c:v>2.63E-2</c:v>
                </c:pt>
                <c:pt idx="5151">
                  <c:v>2.63E-2</c:v>
                </c:pt>
                <c:pt idx="5152">
                  <c:v>2.63E-2</c:v>
                </c:pt>
                <c:pt idx="5153">
                  <c:v>2.63E-2</c:v>
                </c:pt>
                <c:pt idx="5154">
                  <c:v>2.63E-2</c:v>
                </c:pt>
                <c:pt idx="5155">
                  <c:v>2.63E-2</c:v>
                </c:pt>
                <c:pt idx="5156">
                  <c:v>2.6349999999999998E-2</c:v>
                </c:pt>
                <c:pt idx="5157">
                  <c:v>2.6349999999999998E-2</c:v>
                </c:pt>
                <c:pt idx="5158">
                  <c:v>2.6349999999999998E-2</c:v>
                </c:pt>
                <c:pt idx="5159">
                  <c:v>2.6349999999999998E-2</c:v>
                </c:pt>
                <c:pt idx="5160">
                  <c:v>2.6349999999999998E-2</c:v>
                </c:pt>
                <c:pt idx="5161">
                  <c:v>2.63E-2</c:v>
                </c:pt>
                <c:pt idx="5162">
                  <c:v>2.63E-2</c:v>
                </c:pt>
                <c:pt idx="5163">
                  <c:v>2.63E-2</c:v>
                </c:pt>
                <c:pt idx="5164">
                  <c:v>2.63E-2</c:v>
                </c:pt>
                <c:pt idx="5165">
                  <c:v>2.63E-2</c:v>
                </c:pt>
                <c:pt idx="5166">
                  <c:v>2.63E-2</c:v>
                </c:pt>
                <c:pt idx="5167">
                  <c:v>2.63E-2</c:v>
                </c:pt>
                <c:pt idx="5168">
                  <c:v>2.63E-2</c:v>
                </c:pt>
                <c:pt idx="5169">
                  <c:v>2.63E-2</c:v>
                </c:pt>
                <c:pt idx="5170">
                  <c:v>2.63E-2</c:v>
                </c:pt>
                <c:pt idx="5171">
                  <c:v>2.63E-2</c:v>
                </c:pt>
                <c:pt idx="5172">
                  <c:v>2.6239999999999999E-2</c:v>
                </c:pt>
                <c:pt idx="5173">
                  <c:v>2.6239999999999999E-2</c:v>
                </c:pt>
                <c:pt idx="5174">
                  <c:v>2.6239999999999999E-2</c:v>
                </c:pt>
                <c:pt idx="5175">
                  <c:v>2.6239999999999999E-2</c:v>
                </c:pt>
                <c:pt idx="5176">
                  <c:v>2.6239999999999999E-2</c:v>
                </c:pt>
                <c:pt idx="5177">
                  <c:v>2.6239999999999999E-2</c:v>
                </c:pt>
                <c:pt idx="5178">
                  <c:v>2.6239999999999999E-2</c:v>
                </c:pt>
                <c:pt idx="5179">
                  <c:v>2.6190000000000001E-2</c:v>
                </c:pt>
                <c:pt idx="5180">
                  <c:v>2.6190000000000001E-2</c:v>
                </c:pt>
                <c:pt idx="5181">
                  <c:v>2.6190000000000001E-2</c:v>
                </c:pt>
                <c:pt idx="5182">
                  <c:v>2.6190000000000001E-2</c:v>
                </c:pt>
                <c:pt idx="5183">
                  <c:v>2.6190000000000001E-2</c:v>
                </c:pt>
                <c:pt idx="5184">
                  <c:v>2.6190000000000001E-2</c:v>
                </c:pt>
                <c:pt idx="5185">
                  <c:v>2.613E-2</c:v>
                </c:pt>
                <c:pt idx="5186">
                  <c:v>2.613E-2</c:v>
                </c:pt>
                <c:pt idx="5187">
                  <c:v>2.613E-2</c:v>
                </c:pt>
                <c:pt idx="5188">
                  <c:v>2.613E-2</c:v>
                </c:pt>
                <c:pt idx="5189">
                  <c:v>2.613E-2</c:v>
                </c:pt>
                <c:pt idx="5190">
                  <c:v>2.613E-2</c:v>
                </c:pt>
                <c:pt idx="5191">
                  <c:v>2.613E-2</c:v>
                </c:pt>
                <c:pt idx="5192">
                  <c:v>2.6079999999999999E-2</c:v>
                </c:pt>
                <c:pt idx="5193">
                  <c:v>2.6079999999999999E-2</c:v>
                </c:pt>
                <c:pt idx="5194">
                  <c:v>2.6079999999999999E-2</c:v>
                </c:pt>
                <c:pt idx="5195">
                  <c:v>2.6079999999999999E-2</c:v>
                </c:pt>
                <c:pt idx="5196">
                  <c:v>2.6079999999999999E-2</c:v>
                </c:pt>
                <c:pt idx="5197">
                  <c:v>2.6079999999999999E-2</c:v>
                </c:pt>
                <c:pt idx="5198">
                  <c:v>2.6079999999999999E-2</c:v>
                </c:pt>
                <c:pt idx="5199">
                  <c:v>2.6020000000000001E-2</c:v>
                </c:pt>
                <c:pt idx="5200">
                  <c:v>2.6020000000000001E-2</c:v>
                </c:pt>
                <c:pt idx="5201">
                  <c:v>2.6020000000000001E-2</c:v>
                </c:pt>
                <c:pt idx="5202">
                  <c:v>2.6020000000000001E-2</c:v>
                </c:pt>
                <c:pt idx="5203">
                  <c:v>2.6020000000000001E-2</c:v>
                </c:pt>
                <c:pt idx="5204">
                  <c:v>2.6020000000000001E-2</c:v>
                </c:pt>
                <c:pt idx="5205">
                  <c:v>2.6020000000000001E-2</c:v>
                </c:pt>
                <c:pt idx="5206">
                  <c:v>2.6020000000000001E-2</c:v>
                </c:pt>
                <c:pt idx="5207">
                  <c:v>2.6020000000000001E-2</c:v>
                </c:pt>
                <c:pt idx="5208">
                  <c:v>2.6020000000000001E-2</c:v>
                </c:pt>
                <c:pt idx="5209">
                  <c:v>2.6020000000000001E-2</c:v>
                </c:pt>
                <c:pt idx="5210">
                  <c:v>2.6020000000000001E-2</c:v>
                </c:pt>
                <c:pt idx="5211">
                  <c:v>2.6020000000000001E-2</c:v>
                </c:pt>
                <c:pt idx="5212">
                  <c:v>2.597E-2</c:v>
                </c:pt>
                <c:pt idx="5213">
                  <c:v>2.597E-2</c:v>
                </c:pt>
                <c:pt idx="5214">
                  <c:v>2.597E-2</c:v>
                </c:pt>
                <c:pt idx="5215">
                  <c:v>2.597E-2</c:v>
                </c:pt>
                <c:pt idx="5216">
                  <c:v>2.597E-2</c:v>
                </c:pt>
                <c:pt idx="5217">
                  <c:v>2.597E-2</c:v>
                </c:pt>
                <c:pt idx="5218">
                  <c:v>2.6020000000000001E-2</c:v>
                </c:pt>
                <c:pt idx="5219">
                  <c:v>2.6020000000000001E-2</c:v>
                </c:pt>
                <c:pt idx="5220">
                  <c:v>2.6020000000000001E-2</c:v>
                </c:pt>
                <c:pt idx="5221">
                  <c:v>2.6020000000000001E-2</c:v>
                </c:pt>
                <c:pt idx="5222">
                  <c:v>2.6020000000000001E-2</c:v>
                </c:pt>
                <c:pt idx="5223">
                  <c:v>2.6020000000000001E-2</c:v>
                </c:pt>
                <c:pt idx="5224">
                  <c:v>2.6020000000000001E-2</c:v>
                </c:pt>
                <c:pt idx="5225">
                  <c:v>2.6020000000000001E-2</c:v>
                </c:pt>
                <c:pt idx="5226">
                  <c:v>2.6020000000000001E-2</c:v>
                </c:pt>
                <c:pt idx="5227">
                  <c:v>2.6020000000000001E-2</c:v>
                </c:pt>
                <c:pt idx="5228">
                  <c:v>2.6020000000000001E-2</c:v>
                </c:pt>
                <c:pt idx="5229">
                  <c:v>2.6020000000000001E-2</c:v>
                </c:pt>
                <c:pt idx="5230">
                  <c:v>2.6079999999999999E-2</c:v>
                </c:pt>
                <c:pt idx="5231">
                  <c:v>2.6079999999999999E-2</c:v>
                </c:pt>
                <c:pt idx="5232">
                  <c:v>2.6079999999999999E-2</c:v>
                </c:pt>
                <c:pt idx="5233">
                  <c:v>2.6079999999999999E-2</c:v>
                </c:pt>
                <c:pt idx="5234">
                  <c:v>2.6079999999999999E-2</c:v>
                </c:pt>
                <c:pt idx="5235">
                  <c:v>2.6079999999999999E-2</c:v>
                </c:pt>
                <c:pt idx="5236">
                  <c:v>2.6079999999999999E-2</c:v>
                </c:pt>
                <c:pt idx="5237">
                  <c:v>2.613E-2</c:v>
                </c:pt>
                <c:pt idx="5238">
                  <c:v>2.613E-2</c:v>
                </c:pt>
                <c:pt idx="5239">
                  <c:v>2.613E-2</c:v>
                </c:pt>
                <c:pt idx="5240">
                  <c:v>2.613E-2</c:v>
                </c:pt>
                <c:pt idx="5241">
                  <c:v>2.613E-2</c:v>
                </c:pt>
                <c:pt idx="5242">
                  <c:v>2.6190000000000001E-2</c:v>
                </c:pt>
                <c:pt idx="5243">
                  <c:v>2.6190000000000001E-2</c:v>
                </c:pt>
                <c:pt idx="5244">
                  <c:v>2.6190000000000001E-2</c:v>
                </c:pt>
                <c:pt idx="5245">
                  <c:v>2.6190000000000001E-2</c:v>
                </c:pt>
                <c:pt idx="5246">
                  <c:v>2.6190000000000001E-2</c:v>
                </c:pt>
                <c:pt idx="5247">
                  <c:v>2.6239999999999999E-2</c:v>
                </c:pt>
                <c:pt idx="5248">
                  <c:v>2.6239999999999999E-2</c:v>
                </c:pt>
                <c:pt idx="5249">
                  <c:v>2.6239999999999999E-2</c:v>
                </c:pt>
                <c:pt idx="5250">
                  <c:v>2.6239999999999999E-2</c:v>
                </c:pt>
                <c:pt idx="5251">
                  <c:v>2.63E-2</c:v>
                </c:pt>
                <c:pt idx="5252">
                  <c:v>2.63E-2</c:v>
                </c:pt>
                <c:pt idx="5253">
                  <c:v>2.63E-2</c:v>
                </c:pt>
                <c:pt idx="5254">
                  <c:v>2.63E-2</c:v>
                </c:pt>
                <c:pt idx="5255">
                  <c:v>2.6349999999999998E-2</c:v>
                </c:pt>
                <c:pt idx="5256">
                  <c:v>2.6349999999999998E-2</c:v>
                </c:pt>
                <c:pt idx="5257">
                  <c:v>2.6349999999999998E-2</c:v>
                </c:pt>
                <c:pt idx="5258">
                  <c:v>2.6349999999999998E-2</c:v>
                </c:pt>
                <c:pt idx="5259">
                  <c:v>2.64E-2</c:v>
                </c:pt>
                <c:pt idx="5260">
                  <c:v>2.64E-2</c:v>
                </c:pt>
                <c:pt idx="5261">
                  <c:v>2.64E-2</c:v>
                </c:pt>
                <c:pt idx="5262">
                  <c:v>2.64E-2</c:v>
                </c:pt>
                <c:pt idx="5263">
                  <c:v>2.6460000000000001E-2</c:v>
                </c:pt>
                <c:pt idx="5264">
                  <c:v>2.6460000000000001E-2</c:v>
                </c:pt>
                <c:pt idx="5265">
                  <c:v>2.6460000000000001E-2</c:v>
                </c:pt>
                <c:pt idx="5266">
                  <c:v>2.6460000000000001E-2</c:v>
                </c:pt>
                <c:pt idx="5267">
                  <c:v>2.6460000000000001E-2</c:v>
                </c:pt>
                <c:pt idx="5268">
                  <c:v>2.6509999999999999E-2</c:v>
                </c:pt>
                <c:pt idx="5269">
                  <c:v>2.6509999999999999E-2</c:v>
                </c:pt>
                <c:pt idx="5270">
                  <c:v>2.6509999999999999E-2</c:v>
                </c:pt>
                <c:pt idx="5271">
                  <c:v>2.6509999999999999E-2</c:v>
                </c:pt>
                <c:pt idx="5272">
                  <c:v>2.6509999999999999E-2</c:v>
                </c:pt>
                <c:pt idx="5273">
                  <c:v>2.657E-2</c:v>
                </c:pt>
                <c:pt idx="5274">
                  <c:v>2.657E-2</c:v>
                </c:pt>
                <c:pt idx="5275">
                  <c:v>2.657E-2</c:v>
                </c:pt>
                <c:pt idx="5276">
                  <c:v>2.657E-2</c:v>
                </c:pt>
                <c:pt idx="5277">
                  <c:v>2.657E-2</c:v>
                </c:pt>
                <c:pt idx="5278">
                  <c:v>2.657E-2</c:v>
                </c:pt>
                <c:pt idx="5279">
                  <c:v>2.657E-2</c:v>
                </c:pt>
                <c:pt idx="5280">
                  <c:v>2.6620000000000001E-2</c:v>
                </c:pt>
                <c:pt idx="5281">
                  <c:v>2.6620000000000001E-2</c:v>
                </c:pt>
                <c:pt idx="5282">
                  <c:v>2.6620000000000001E-2</c:v>
                </c:pt>
                <c:pt idx="5283">
                  <c:v>2.6620000000000001E-2</c:v>
                </c:pt>
                <c:pt idx="5284">
                  <c:v>2.6620000000000001E-2</c:v>
                </c:pt>
                <c:pt idx="5285">
                  <c:v>2.6620000000000001E-2</c:v>
                </c:pt>
                <c:pt idx="5286">
                  <c:v>2.6620000000000001E-2</c:v>
                </c:pt>
                <c:pt idx="5287">
                  <c:v>2.6620000000000001E-2</c:v>
                </c:pt>
                <c:pt idx="5288">
                  <c:v>2.6620000000000001E-2</c:v>
                </c:pt>
                <c:pt idx="5289">
                  <c:v>2.6620000000000001E-2</c:v>
                </c:pt>
                <c:pt idx="5290">
                  <c:v>2.6620000000000001E-2</c:v>
                </c:pt>
                <c:pt idx="5291">
                  <c:v>2.6620000000000001E-2</c:v>
                </c:pt>
                <c:pt idx="5292">
                  <c:v>2.6620000000000001E-2</c:v>
                </c:pt>
                <c:pt idx="5293">
                  <c:v>2.6620000000000001E-2</c:v>
                </c:pt>
                <c:pt idx="5294">
                  <c:v>2.6620000000000001E-2</c:v>
                </c:pt>
                <c:pt idx="5295">
                  <c:v>2.6620000000000001E-2</c:v>
                </c:pt>
                <c:pt idx="5296">
                  <c:v>2.6620000000000001E-2</c:v>
                </c:pt>
                <c:pt idx="5297">
                  <c:v>2.6620000000000001E-2</c:v>
                </c:pt>
                <c:pt idx="5298">
                  <c:v>2.6620000000000001E-2</c:v>
                </c:pt>
                <c:pt idx="5299">
                  <c:v>2.6620000000000001E-2</c:v>
                </c:pt>
                <c:pt idx="5300">
                  <c:v>2.6620000000000001E-2</c:v>
                </c:pt>
                <c:pt idx="5301">
                  <c:v>2.6620000000000001E-2</c:v>
                </c:pt>
                <c:pt idx="5302">
                  <c:v>2.6620000000000001E-2</c:v>
                </c:pt>
                <c:pt idx="5303">
                  <c:v>2.6620000000000001E-2</c:v>
                </c:pt>
                <c:pt idx="5304">
                  <c:v>2.657E-2</c:v>
                </c:pt>
                <c:pt idx="5305">
                  <c:v>2.657E-2</c:v>
                </c:pt>
                <c:pt idx="5306">
                  <c:v>2.657E-2</c:v>
                </c:pt>
                <c:pt idx="5307">
                  <c:v>2.657E-2</c:v>
                </c:pt>
                <c:pt idx="5308">
                  <c:v>2.657E-2</c:v>
                </c:pt>
                <c:pt idx="5309">
                  <c:v>2.657E-2</c:v>
                </c:pt>
                <c:pt idx="5310">
                  <c:v>2.6509999999999999E-2</c:v>
                </c:pt>
                <c:pt idx="5311">
                  <c:v>2.6509999999999999E-2</c:v>
                </c:pt>
                <c:pt idx="5312">
                  <c:v>2.6509999999999999E-2</c:v>
                </c:pt>
                <c:pt idx="5313">
                  <c:v>2.6509999999999999E-2</c:v>
                </c:pt>
                <c:pt idx="5314">
                  <c:v>2.6509999999999999E-2</c:v>
                </c:pt>
                <c:pt idx="5315">
                  <c:v>2.6460000000000001E-2</c:v>
                </c:pt>
                <c:pt idx="5316">
                  <c:v>2.6460000000000001E-2</c:v>
                </c:pt>
                <c:pt idx="5317">
                  <c:v>2.6460000000000001E-2</c:v>
                </c:pt>
                <c:pt idx="5318">
                  <c:v>2.6460000000000001E-2</c:v>
                </c:pt>
                <c:pt idx="5319">
                  <c:v>2.64E-2</c:v>
                </c:pt>
                <c:pt idx="5320">
                  <c:v>2.64E-2</c:v>
                </c:pt>
                <c:pt idx="5321">
                  <c:v>2.64E-2</c:v>
                </c:pt>
                <c:pt idx="5322">
                  <c:v>2.6349999999999998E-2</c:v>
                </c:pt>
                <c:pt idx="5323">
                  <c:v>2.6349999999999998E-2</c:v>
                </c:pt>
                <c:pt idx="5324">
                  <c:v>2.6349999999999998E-2</c:v>
                </c:pt>
                <c:pt idx="5325">
                  <c:v>2.63E-2</c:v>
                </c:pt>
                <c:pt idx="5326">
                  <c:v>2.63E-2</c:v>
                </c:pt>
                <c:pt idx="5327">
                  <c:v>2.63E-2</c:v>
                </c:pt>
                <c:pt idx="5328">
                  <c:v>2.6239999999999999E-2</c:v>
                </c:pt>
                <c:pt idx="5329">
                  <c:v>2.6239999999999999E-2</c:v>
                </c:pt>
                <c:pt idx="5330">
                  <c:v>2.6239999999999999E-2</c:v>
                </c:pt>
                <c:pt idx="5331">
                  <c:v>2.6190000000000001E-2</c:v>
                </c:pt>
                <c:pt idx="5332">
                  <c:v>2.6190000000000001E-2</c:v>
                </c:pt>
                <c:pt idx="5333">
                  <c:v>2.6190000000000001E-2</c:v>
                </c:pt>
                <c:pt idx="5334">
                  <c:v>2.6190000000000001E-2</c:v>
                </c:pt>
                <c:pt idx="5335">
                  <c:v>2.613E-2</c:v>
                </c:pt>
                <c:pt idx="5336">
                  <c:v>2.613E-2</c:v>
                </c:pt>
                <c:pt idx="5337">
                  <c:v>2.613E-2</c:v>
                </c:pt>
                <c:pt idx="5338">
                  <c:v>2.6079999999999999E-2</c:v>
                </c:pt>
                <c:pt idx="5339">
                  <c:v>2.6079999999999999E-2</c:v>
                </c:pt>
                <c:pt idx="5340">
                  <c:v>2.6020000000000001E-2</c:v>
                </c:pt>
                <c:pt idx="5341">
                  <c:v>2.6020000000000001E-2</c:v>
                </c:pt>
                <c:pt idx="5342">
                  <c:v>2.6020000000000001E-2</c:v>
                </c:pt>
                <c:pt idx="5343">
                  <c:v>2.597E-2</c:v>
                </c:pt>
                <c:pt idx="5344">
                  <c:v>2.597E-2</c:v>
                </c:pt>
                <c:pt idx="5345">
                  <c:v>2.597E-2</c:v>
                </c:pt>
                <c:pt idx="5346">
                  <c:v>2.597E-2</c:v>
                </c:pt>
                <c:pt idx="5347">
                  <c:v>2.5909999999999999E-2</c:v>
                </c:pt>
                <c:pt idx="5348">
                  <c:v>2.5909999999999999E-2</c:v>
                </c:pt>
                <c:pt idx="5349">
                  <c:v>2.5909999999999999E-2</c:v>
                </c:pt>
                <c:pt idx="5350">
                  <c:v>2.5860000000000001E-2</c:v>
                </c:pt>
                <c:pt idx="5351">
                  <c:v>2.5860000000000001E-2</c:v>
                </c:pt>
                <c:pt idx="5352">
                  <c:v>2.5860000000000001E-2</c:v>
                </c:pt>
                <c:pt idx="5353">
                  <c:v>2.5860000000000001E-2</c:v>
                </c:pt>
                <c:pt idx="5354">
                  <c:v>2.581E-2</c:v>
                </c:pt>
                <c:pt idx="5355">
                  <c:v>2.581E-2</c:v>
                </c:pt>
                <c:pt idx="5356">
                  <c:v>2.581E-2</c:v>
                </c:pt>
                <c:pt idx="5357">
                  <c:v>2.581E-2</c:v>
                </c:pt>
                <c:pt idx="5358">
                  <c:v>2.5749999999999999E-2</c:v>
                </c:pt>
                <c:pt idx="5359">
                  <c:v>2.5749999999999999E-2</c:v>
                </c:pt>
                <c:pt idx="5360">
                  <c:v>2.5749999999999999E-2</c:v>
                </c:pt>
                <c:pt idx="5361">
                  <c:v>2.5749999999999999E-2</c:v>
                </c:pt>
                <c:pt idx="5362">
                  <c:v>2.5749999999999999E-2</c:v>
                </c:pt>
                <c:pt idx="5363">
                  <c:v>2.5700000000000001E-2</c:v>
                </c:pt>
                <c:pt idx="5364">
                  <c:v>2.5700000000000001E-2</c:v>
                </c:pt>
                <c:pt idx="5365">
                  <c:v>2.5700000000000001E-2</c:v>
                </c:pt>
                <c:pt idx="5366">
                  <c:v>2.5700000000000001E-2</c:v>
                </c:pt>
                <c:pt idx="5367">
                  <c:v>2.5700000000000001E-2</c:v>
                </c:pt>
                <c:pt idx="5368">
                  <c:v>2.5700000000000001E-2</c:v>
                </c:pt>
                <c:pt idx="5369">
                  <c:v>2.5700000000000001E-2</c:v>
                </c:pt>
                <c:pt idx="5370">
                  <c:v>2.5700000000000001E-2</c:v>
                </c:pt>
                <c:pt idx="5371">
                  <c:v>2.5700000000000001E-2</c:v>
                </c:pt>
                <c:pt idx="5372">
                  <c:v>2.5700000000000001E-2</c:v>
                </c:pt>
                <c:pt idx="5373">
                  <c:v>2.5700000000000001E-2</c:v>
                </c:pt>
                <c:pt idx="5374">
                  <c:v>2.5700000000000001E-2</c:v>
                </c:pt>
                <c:pt idx="5375">
                  <c:v>2.5700000000000001E-2</c:v>
                </c:pt>
                <c:pt idx="5376">
                  <c:v>2.5700000000000001E-2</c:v>
                </c:pt>
                <c:pt idx="5377">
                  <c:v>2.5700000000000001E-2</c:v>
                </c:pt>
                <c:pt idx="5378">
                  <c:v>2.5700000000000001E-2</c:v>
                </c:pt>
                <c:pt idx="5379">
                  <c:v>2.5700000000000001E-2</c:v>
                </c:pt>
                <c:pt idx="5380">
                  <c:v>2.5700000000000001E-2</c:v>
                </c:pt>
                <c:pt idx="5381">
                  <c:v>2.5700000000000001E-2</c:v>
                </c:pt>
                <c:pt idx="5382">
                  <c:v>2.5700000000000001E-2</c:v>
                </c:pt>
                <c:pt idx="5383">
                  <c:v>2.5700000000000001E-2</c:v>
                </c:pt>
                <c:pt idx="5384">
                  <c:v>2.5700000000000001E-2</c:v>
                </c:pt>
                <c:pt idx="5385">
                  <c:v>2.5700000000000001E-2</c:v>
                </c:pt>
                <c:pt idx="5386">
                  <c:v>2.5749999999999999E-2</c:v>
                </c:pt>
                <c:pt idx="5387">
                  <c:v>2.5749999999999999E-2</c:v>
                </c:pt>
                <c:pt idx="5388">
                  <c:v>2.5749999999999999E-2</c:v>
                </c:pt>
                <c:pt idx="5389">
                  <c:v>2.5749999999999999E-2</c:v>
                </c:pt>
                <c:pt idx="5390">
                  <c:v>2.5749999999999999E-2</c:v>
                </c:pt>
                <c:pt idx="5391">
                  <c:v>2.581E-2</c:v>
                </c:pt>
                <c:pt idx="5392">
                  <c:v>2.581E-2</c:v>
                </c:pt>
                <c:pt idx="5393">
                  <c:v>2.581E-2</c:v>
                </c:pt>
                <c:pt idx="5394">
                  <c:v>2.581E-2</c:v>
                </c:pt>
                <c:pt idx="5395">
                  <c:v>2.5860000000000001E-2</c:v>
                </c:pt>
                <c:pt idx="5396">
                  <c:v>2.5860000000000001E-2</c:v>
                </c:pt>
                <c:pt idx="5397">
                  <c:v>2.5860000000000001E-2</c:v>
                </c:pt>
                <c:pt idx="5398">
                  <c:v>2.5909999999999999E-2</c:v>
                </c:pt>
                <c:pt idx="5399">
                  <c:v>2.5909999999999999E-2</c:v>
                </c:pt>
                <c:pt idx="5400">
                  <c:v>2.5909999999999999E-2</c:v>
                </c:pt>
                <c:pt idx="5401">
                  <c:v>2.597E-2</c:v>
                </c:pt>
                <c:pt idx="5402">
                  <c:v>2.597E-2</c:v>
                </c:pt>
                <c:pt idx="5403">
                  <c:v>2.597E-2</c:v>
                </c:pt>
                <c:pt idx="5404">
                  <c:v>2.6020000000000001E-2</c:v>
                </c:pt>
                <c:pt idx="5405">
                  <c:v>2.6020000000000001E-2</c:v>
                </c:pt>
                <c:pt idx="5406">
                  <c:v>2.6079999999999999E-2</c:v>
                </c:pt>
                <c:pt idx="5407">
                  <c:v>2.6079999999999999E-2</c:v>
                </c:pt>
                <c:pt idx="5408">
                  <c:v>2.6079999999999999E-2</c:v>
                </c:pt>
                <c:pt idx="5409">
                  <c:v>2.613E-2</c:v>
                </c:pt>
                <c:pt idx="5410">
                  <c:v>2.613E-2</c:v>
                </c:pt>
                <c:pt idx="5411">
                  <c:v>2.6190000000000001E-2</c:v>
                </c:pt>
                <c:pt idx="5412">
                  <c:v>2.6190000000000001E-2</c:v>
                </c:pt>
                <c:pt idx="5413">
                  <c:v>2.6239999999999999E-2</c:v>
                </c:pt>
                <c:pt idx="5414">
                  <c:v>2.6239999999999999E-2</c:v>
                </c:pt>
                <c:pt idx="5415">
                  <c:v>2.6239999999999999E-2</c:v>
                </c:pt>
                <c:pt idx="5416">
                  <c:v>2.63E-2</c:v>
                </c:pt>
                <c:pt idx="5417">
                  <c:v>2.63E-2</c:v>
                </c:pt>
                <c:pt idx="5418">
                  <c:v>2.6349999999999998E-2</c:v>
                </c:pt>
                <c:pt idx="5419">
                  <c:v>2.6349999999999998E-2</c:v>
                </c:pt>
                <c:pt idx="5420">
                  <c:v>2.64E-2</c:v>
                </c:pt>
                <c:pt idx="5421">
                  <c:v>2.64E-2</c:v>
                </c:pt>
                <c:pt idx="5422">
                  <c:v>2.6460000000000001E-2</c:v>
                </c:pt>
                <c:pt idx="5423">
                  <c:v>2.6460000000000001E-2</c:v>
                </c:pt>
                <c:pt idx="5424">
                  <c:v>2.6509999999999999E-2</c:v>
                </c:pt>
                <c:pt idx="5425">
                  <c:v>2.6509999999999999E-2</c:v>
                </c:pt>
                <c:pt idx="5426">
                  <c:v>2.657E-2</c:v>
                </c:pt>
                <c:pt idx="5427">
                  <c:v>2.657E-2</c:v>
                </c:pt>
                <c:pt idx="5428">
                  <c:v>2.657E-2</c:v>
                </c:pt>
                <c:pt idx="5429">
                  <c:v>2.6620000000000001E-2</c:v>
                </c:pt>
                <c:pt idx="5430">
                  <c:v>2.6620000000000001E-2</c:v>
                </c:pt>
                <c:pt idx="5431">
                  <c:v>2.6679999999999999E-2</c:v>
                </c:pt>
                <c:pt idx="5432">
                  <c:v>2.6679999999999999E-2</c:v>
                </c:pt>
                <c:pt idx="5433">
                  <c:v>2.673E-2</c:v>
                </c:pt>
                <c:pt idx="5434">
                  <c:v>2.673E-2</c:v>
                </c:pt>
                <c:pt idx="5435">
                  <c:v>2.673E-2</c:v>
                </c:pt>
                <c:pt idx="5436">
                  <c:v>2.6790000000000001E-2</c:v>
                </c:pt>
                <c:pt idx="5437">
                  <c:v>2.6790000000000001E-2</c:v>
                </c:pt>
                <c:pt idx="5438">
                  <c:v>2.6839999999999999E-2</c:v>
                </c:pt>
                <c:pt idx="5439">
                  <c:v>2.6839999999999999E-2</c:v>
                </c:pt>
                <c:pt idx="5440">
                  <c:v>2.6839999999999999E-2</c:v>
                </c:pt>
                <c:pt idx="5441">
                  <c:v>2.6890000000000001E-2</c:v>
                </c:pt>
                <c:pt idx="5442">
                  <c:v>2.6890000000000001E-2</c:v>
                </c:pt>
                <c:pt idx="5443">
                  <c:v>2.6890000000000001E-2</c:v>
                </c:pt>
                <c:pt idx="5444">
                  <c:v>2.6950000000000002E-2</c:v>
                </c:pt>
                <c:pt idx="5445">
                  <c:v>2.6950000000000002E-2</c:v>
                </c:pt>
                <c:pt idx="5446">
                  <c:v>2.6950000000000002E-2</c:v>
                </c:pt>
                <c:pt idx="5447">
                  <c:v>2.7E-2</c:v>
                </c:pt>
                <c:pt idx="5448">
                  <c:v>2.7E-2</c:v>
                </c:pt>
                <c:pt idx="5449">
                  <c:v>2.7E-2</c:v>
                </c:pt>
                <c:pt idx="5450">
                  <c:v>2.7E-2</c:v>
                </c:pt>
                <c:pt idx="5451">
                  <c:v>2.7060000000000001E-2</c:v>
                </c:pt>
                <c:pt idx="5452">
                  <c:v>2.7060000000000001E-2</c:v>
                </c:pt>
                <c:pt idx="5453">
                  <c:v>2.7060000000000001E-2</c:v>
                </c:pt>
                <c:pt idx="5454">
                  <c:v>2.7060000000000001E-2</c:v>
                </c:pt>
                <c:pt idx="5455">
                  <c:v>2.7060000000000001E-2</c:v>
                </c:pt>
                <c:pt idx="5456">
                  <c:v>2.7109999999999999E-2</c:v>
                </c:pt>
                <c:pt idx="5457">
                  <c:v>2.7109999999999999E-2</c:v>
                </c:pt>
                <c:pt idx="5458">
                  <c:v>2.7109999999999999E-2</c:v>
                </c:pt>
                <c:pt idx="5459">
                  <c:v>2.7109999999999999E-2</c:v>
                </c:pt>
                <c:pt idx="5460">
                  <c:v>2.7109999999999999E-2</c:v>
                </c:pt>
                <c:pt idx="5461">
                  <c:v>2.7109999999999999E-2</c:v>
                </c:pt>
                <c:pt idx="5462">
                  <c:v>2.7109999999999999E-2</c:v>
                </c:pt>
                <c:pt idx="5463">
                  <c:v>2.7109999999999999E-2</c:v>
                </c:pt>
                <c:pt idx="5464">
                  <c:v>2.7109999999999999E-2</c:v>
                </c:pt>
                <c:pt idx="5465">
                  <c:v>2.7109999999999999E-2</c:v>
                </c:pt>
                <c:pt idx="5466">
                  <c:v>2.7109999999999999E-2</c:v>
                </c:pt>
                <c:pt idx="5467">
                  <c:v>2.7109999999999999E-2</c:v>
                </c:pt>
                <c:pt idx="5468">
                  <c:v>2.7109999999999999E-2</c:v>
                </c:pt>
                <c:pt idx="5469">
                  <c:v>2.7109999999999999E-2</c:v>
                </c:pt>
                <c:pt idx="5470">
                  <c:v>2.7109999999999999E-2</c:v>
                </c:pt>
                <c:pt idx="5471">
                  <c:v>2.7109999999999999E-2</c:v>
                </c:pt>
                <c:pt idx="5472">
                  <c:v>2.7109999999999999E-2</c:v>
                </c:pt>
                <c:pt idx="5473">
                  <c:v>2.7109999999999999E-2</c:v>
                </c:pt>
                <c:pt idx="5474">
                  <c:v>2.7109999999999999E-2</c:v>
                </c:pt>
                <c:pt idx="5475">
                  <c:v>2.7109999999999999E-2</c:v>
                </c:pt>
                <c:pt idx="5476">
                  <c:v>2.7109999999999999E-2</c:v>
                </c:pt>
                <c:pt idx="5477">
                  <c:v>2.7109999999999999E-2</c:v>
                </c:pt>
                <c:pt idx="5478">
                  <c:v>2.7109999999999999E-2</c:v>
                </c:pt>
                <c:pt idx="5479">
                  <c:v>2.7109999999999999E-2</c:v>
                </c:pt>
                <c:pt idx="5480">
                  <c:v>2.7060000000000001E-2</c:v>
                </c:pt>
                <c:pt idx="5481">
                  <c:v>2.7060000000000001E-2</c:v>
                </c:pt>
                <c:pt idx="5482">
                  <c:v>2.7060000000000001E-2</c:v>
                </c:pt>
                <c:pt idx="5483">
                  <c:v>2.7060000000000001E-2</c:v>
                </c:pt>
                <c:pt idx="5484">
                  <c:v>2.7060000000000001E-2</c:v>
                </c:pt>
                <c:pt idx="5485">
                  <c:v>2.7E-2</c:v>
                </c:pt>
                <c:pt idx="5486">
                  <c:v>2.7E-2</c:v>
                </c:pt>
                <c:pt idx="5487">
                  <c:v>2.7E-2</c:v>
                </c:pt>
                <c:pt idx="5488">
                  <c:v>2.7E-2</c:v>
                </c:pt>
                <c:pt idx="5489">
                  <c:v>2.6950000000000002E-2</c:v>
                </c:pt>
                <c:pt idx="5490">
                  <c:v>2.6950000000000002E-2</c:v>
                </c:pt>
                <c:pt idx="5491">
                  <c:v>2.6950000000000002E-2</c:v>
                </c:pt>
                <c:pt idx="5492">
                  <c:v>2.6950000000000002E-2</c:v>
                </c:pt>
                <c:pt idx="5493">
                  <c:v>2.6950000000000002E-2</c:v>
                </c:pt>
                <c:pt idx="5494">
                  <c:v>2.6890000000000001E-2</c:v>
                </c:pt>
                <c:pt idx="5495">
                  <c:v>2.6890000000000001E-2</c:v>
                </c:pt>
                <c:pt idx="5496">
                  <c:v>2.6890000000000001E-2</c:v>
                </c:pt>
                <c:pt idx="5497">
                  <c:v>2.6890000000000001E-2</c:v>
                </c:pt>
                <c:pt idx="5498">
                  <c:v>2.6839999999999999E-2</c:v>
                </c:pt>
                <c:pt idx="5499">
                  <c:v>2.6839999999999999E-2</c:v>
                </c:pt>
                <c:pt idx="5500">
                  <c:v>2.6839999999999999E-2</c:v>
                </c:pt>
                <c:pt idx="5501">
                  <c:v>2.6790000000000001E-2</c:v>
                </c:pt>
                <c:pt idx="5502">
                  <c:v>2.6790000000000001E-2</c:v>
                </c:pt>
                <c:pt idx="5503">
                  <c:v>2.6790000000000001E-2</c:v>
                </c:pt>
                <c:pt idx="5504">
                  <c:v>2.6790000000000001E-2</c:v>
                </c:pt>
                <c:pt idx="5505">
                  <c:v>2.673E-2</c:v>
                </c:pt>
                <c:pt idx="5506">
                  <c:v>2.673E-2</c:v>
                </c:pt>
                <c:pt idx="5507">
                  <c:v>2.673E-2</c:v>
                </c:pt>
                <c:pt idx="5508">
                  <c:v>2.673E-2</c:v>
                </c:pt>
                <c:pt idx="5509">
                  <c:v>2.6679999999999999E-2</c:v>
                </c:pt>
                <c:pt idx="5510">
                  <c:v>2.6679999999999999E-2</c:v>
                </c:pt>
                <c:pt idx="5511">
                  <c:v>2.6679999999999999E-2</c:v>
                </c:pt>
                <c:pt idx="5512">
                  <c:v>2.6679999999999999E-2</c:v>
                </c:pt>
                <c:pt idx="5513">
                  <c:v>2.6679999999999999E-2</c:v>
                </c:pt>
                <c:pt idx="5514">
                  <c:v>2.6620000000000001E-2</c:v>
                </c:pt>
                <c:pt idx="5515">
                  <c:v>2.6620000000000001E-2</c:v>
                </c:pt>
                <c:pt idx="5516">
                  <c:v>2.6620000000000001E-2</c:v>
                </c:pt>
                <c:pt idx="5517">
                  <c:v>2.6620000000000001E-2</c:v>
                </c:pt>
                <c:pt idx="5518">
                  <c:v>2.657E-2</c:v>
                </c:pt>
                <c:pt idx="5519">
                  <c:v>2.657E-2</c:v>
                </c:pt>
                <c:pt idx="5520">
                  <c:v>2.657E-2</c:v>
                </c:pt>
                <c:pt idx="5521">
                  <c:v>2.657E-2</c:v>
                </c:pt>
                <c:pt idx="5522">
                  <c:v>2.657E-2</c:v>
                </c:pt>
                <c:pt idx="5523">
                  <c:v>2.657E-2</c:v>
                </c:pt>
                <c:pt idx="5524">
                  <c:v>2.657E-2</c:v>
                </c:pt>
                <c:pt idx="5525">
                  <c:v>2.6509999999999999E-2</c:v>
                </c:pt>
                <c:pt idx="5526">
                  <c:v>2.6509999999999999E-2</c:v>
                </c:pt>
                <c:pt idx="5527">
                  <c:v>2.6509999999999999E-2</c:v>
                </c:pt>
                <c:pt idx="5528">
                  <c:v>2.6509999999999999E-2</c:v>
                </c:pt>
                <c:pt idx="5529">
                  <c:v>2.6509999999999999E-2</c:v>
                </c:pt>
                <c:pt idx="5530">
                  <c:v>2.6509999999999999E-2</c:v>
                </c:pt>
                <c:pt idx="5531">
                  <c:v>2.6509999999999999E-2</c:v>
                </c:pt>
                <c:pt idx="5532">
                  <c:v>2.6509999999999999E-2</c:v>
                </c:pt>
                <c:pt idx="5533">
                  <c:v>2.6509999999999999E-2</c:v>
                </c:pt>
                <c:pt idx="5534">
                  <c:v>2.6509999999999999E-2</c:v>
                </c:pt>
                <c:pt idx="5535">
                  <c:v>2.6509999999999999E-2</c:v>
                </c:pt>
                <c:pt idx="5536">
                  <c:v>2.6509999999999999E-2</c:v>
                </c:pt>
                <c:pt idx="5537">
                  <c:v>2.6509999999999999E-2</c:v>
                </c:pt>
                <c:pt idx="5538">
                  <c:v>2.6509999999999999E-2</c:v>
                </c:pt>
                <c:pt idx="5539">
                  <c:v>2.6509999999999999E-2</c:v>
                </c:pt>
                <c:pt idx="5540">
                  <c:v>2.657E-2</c:v>
                </c:pt>
                <c:pt idx="5541">
                  <c:v>2.657E-2</c:v>
                </c:pt>
                <c:pt idx="5542">
                  <c:v>2.657E-2</c:v>
                </c:pt>
                <c:pt idx="5543">
                  <c:v>2.657E-2</c:v>
                </c:pt>
                <c:pt idx="5544">
                  <c:v>2.657E-2</c:v>
                </c:pt>
                <c:pt idx="5545">
                  <c:v>2.657E-2</c:v>
                </c:pt>
                <c:pt idx="5546">
                  <c:v>2.6620000000000001E-2</c:v>
                </c:pt>
                <c:pt idx="5547">
                  <c:v>2.6620000000000001E-2</c:v>
                </c:pt>
                <c:pt idx="5548">
                  <c:v>2.6620000000000001E-2</c:v>
                </c:pt>
                <c:pt idx="5549">
                  <c:v>2.6620000000000001E-2</c:v>
                </c:pt>
                <c:pt idx="5550">
                  <c:v>2.6679999999999999E-2</c:v>
                </c:pt>
                <c:pt idx="5551">
                  <c:v>2.6679999999999999E-2</c:v>
                </c:pt>
                <c:pt idx="5552">
                  <c:v>2.6679999999999999E-2</c:v>
                </c:pt>
                <c:pt idx="5553">
                  <c:v>2.6679999999999999E-2</c:v>
                </c:pt>
                <c:pt idx="5554">
                  <c:v>2.673E-2</c:v>
                </c:pt>
                <c:pt idx="5555">
                  <c:v>2.673E-2</c:v>
                </c:pt>
                <c:pt idx="5556">
                  <c:v>2.673E-2</c:v>
                </c:pt>
                <c:pt idx="5557">
                  <c:v>2.6790000000000001E-2</c:v>
                </c:pt>
                <c:pt idx="5558">
                  <c:v>2.6790000000000001E-2</c:v>
                </c:pt>
                <c:pt idx="5559">
                  <c:v>2.6839999999999999E-2</c:v>
                </c:pt>
                <c:pt idx="5560">
                  <c:v>2.6839999999999999E-2</c:v>
                </c:pt>
                <c:pt idx="5561">
                  <c:v>2.6839999999999999E-2</c:v>
                </c:pt>
                <c:pt idx="5562">
                  <c:v>2.6890000000000001E-2</c:v>
                </c:pt>
                <c:pt idx="5563">
                  <c:v>2.6890000000000001E-2</c:v>
                </c:pt>
                <c:pt idx="5564">
                  <c:v>2.6950000000000002E-2</c:v>
                </c:pt>
                <c:pt idx="5565">
                  <c:v>2.6950000000000002E-2</c:v>
                </c:pt>
                <c:pt idx="5566">
                  <c:v>2.7E-2</c:v>
                </c:pt>
                <c:pt idx="5567">
                  <c:v>2.7E-2</c:v>
                </c:pt>
                <c:pt idx="5568">
                  <c:v>2.7060000000000001E-2</c:v>
                </c:pt>
                <c:pt idx="5569">
                  <c:v>2.7060000000000001E-2</c:v>
                </c:pt>
                <c:pt idx="5570">
                  <c:v>2.7109999999999999E-2</c:v>
                </c:pt>
                <c:pt idx="5571">
                  <c:v>2.7109999999999999E-2</c:v>
                </c:pt>
                <c:pt idx="5572">
                  <c:v>2.717E-2</c:v>
                </c:pt>
                <c:pt idx="5573">
                  <c:v>2.717E-2</c:v>
                </c:pt>
                <c:pt idx="5574">
                  <c:v>2.7220000000000001E-2</c:v>
                </c:pt>
                <c:pt idx="5575">
                  <c:v>2.7220000000000001E-2</c:v>
                </c:pt>
                <c:pt idx="5576">
                  <c:v>2.7279999999999999E-2</c:v>
                </c:pt>
                <c:pt idx="5577">
                  <c:v>2.7279999999999999E-2</c:v>
                </c:pt>
                <c:pt idx="5578">
                  <c:v>2.733E-2</c:v>
                </c:pt>
                <c:pt idx="5579">
                  <c:v>2.733E-2</c:v>
                </c:pt>
                <c:pt idx="5580">
                  <c:v>2.7380000000000002E-2</c:v>
                </c:pt>
                <c:pt idx="5581">
                  <c:v>2.7380000000000002E-2</c:v>
                </c:pt>
                <c:pt idx="5582">
                  <c:v>2.7439999999999999E-2</c:v>
                </c:pt>
                <c:pt idx="5583">
                  <c:v>2.7490000000000001E-2</c:v>
                </c:pt>
                <c:pt idx="5584">
                  <c:v>2.7490000000000001E-2</c:v>
                </c:pt>
                <c:pt idx="5585">
                  <c:v>2.7550000000000002E-2</c:v>
                </c:pt>
                <c:pt idx="5586">
                  <c:v>2.7550000000000002E-2</c:v>
                </c:pt>
                <c:pt idx="5587">
                  <c:v>2.76E-2</c:v>
                </c:pt>
                <c:pt idx="5588">
                  <c:v>2.76E-2</c:v>
                </c:pt>
                <c:pt idx="5589">
                  <c:v>2.7660000000000001E-2</c:v>
                </c:pt>
                <c:pt idx="5590">
                  <c:v>2.7660000000000001E-2</c:v>
                </c:pt>
                <c:pt idx="5591">
                  <c:v>2.7709999999999999E-2</c:v>
                </c:pt>
                <c:pt idx="5592">
                  <c:v>2.7709999999999999E-2</c:v>
                </c:pt>
                <c:pt idx="5593">
                  <c:v>2.777E-2</c:v>
                </c:pt>
                <c:pt idx="5594">
                  <c:v>2.777E-2</c:v>
                </c:pt>
                <c:pt idx="5595">
                  <c:v>2.7820000000000001E-2</c:v>
                </c:pt>
                <c:pt idx="5596">
                  <c:v>2.7820000000000001E-2</c:v>
                </c:pt>
                <c:pt idx="5597">
                  <c:v>2.7869999999999999E-2</c:v>
                </c:pt>
                <c:pt idx="5598">
                  <c:v>2.7869999999999999E-2</c:v>
                </c:pt>
                <c:pt idx="5599">
                  <c:v>2.793E-2</c:v>
                </c:pt>
                <c:pt idx="5600">
                  <c:v>2.793E-2</c:v>
                </c:pt>
                <c:pt idx="5601">
                  <c:v>2.7980000000000001E-2</c:v>
                </c:pt>
                <c:pt idx="5602">
                  <c:v>2.7980000000000001E-2</c:v>
                </c:pt>
                <c:pt idx="5603">
                  <c:v>2.8039999999999999E-2</c:v>
                </c:pt>
                <c:pt idx="5604">
                  <c:v>2.8039999999999999E-2</c:v>
                </c:pt>
                <c:pt idx="5605">
                  <c:v>2.809E-2</c:v>
                </c:pt>
                <c:pt idx="5606">
                  <c:v>2.809E-2</c:v>
                </c:pt>
                <c:pt idx="5607">
                  <c:v>2.809E-2</c:v>
                </c:pt>
                <c:pt idx="5608">
                  <c:v>2.8150000000000001E-2</c:v>
                </c:pt>
                <c:pt idx="5609">
                  <c:v>2.8150000000000001E-2</c:v>
                </c:pt>
                <c:pt idx="5610">
                  <c:v>2.8150000000000001E-2</c:v>
                </c:pt>
                <c:pt idx="5611">
                  <c:v>2.8199999999999999E-2</c:v>
                </c:pt>
                <c:pt idx="5612">
                  <c:v>2.8199999999999999E-2</c:v>
                </c:pt>
                <c:pt idx="5613">
                  <c:v>2.8199999999999999E-2</c:v>
                </c:pt>
                <c:pt idx="5614">
                  <c:v>2.826E-2</c:v>
                </c:pt>
                <c:pt idx="5615">
                  <c:v>2.826E-2</c:v>
                </c:pt>
                <c:pt idx="5616">
                  <c:v>2.826E-2</c:v>
                </c:pt>
                <c:pt idx="5617">
                  <c:v>2.826E-2</c:v>
                </c:pt>
                <c:pt idx="5618">
                  <c:v>2.8309999999999998E-2</c:v>
                </c:pt>
                <c:pt idx="5619">
                  <c:v>2.8309999999999998E-2</c:v>
                </c:pt>
                <c:pt idx="5620">
                  <c:v>2.8309999999999998E-2</c:v>
                </c:pt>
                <c:pt idx="5621">
                  <c:v>2.8309999999999998E-2</c:v>
                </c:pt>
                <c:pt idx="5622">
                  <c:v>2.8309999999999998E-2</c:v>
                </c:pt>
                <c:pt idx="5623">
                  <c:v>2.836E-2</c:v>
                </c:pt>
                <c:pt idx="5624">
                  <c:v>2.836E-2</c:v>
                </c:pt>
                <c:pt idx="5625">
                  <c:v>2.836E-2</c:v>
                </c:pt>
                <c:pt idx="5626">
                  <c:v>2.836E-2</c:v>
                </c:pt>
                <c:pt idx="5627">
                  <c:v>2.836E-2</c:v>
                </c:pt>
                <c:pt idx="5628">
                  <c:v>2.836E-2</c:v>
                </c:pt>
                <c:pt idx="5629">
                  <c:v>2.836E-2</c:v>
                </c:pt>
                <c:pt idx="5630">
                  <c:v>2.836E-2</c:v>
                </c:pt>
                <c:pt idx="5631">
                  <c:v>2.836E-2</c:v>
                </c:pt>
                <c:pt idx="5632">
                  <c:v>2.836E-2</c:v>
                </c:pt>
                <c:pt idx="5633">
                  <c:v>2.836E-2</c:v>
                </c:pt>
                <c:pt idx="5634">
                  <c:v>2.836E-2</c:v>
                </c:pt>
                <c:pt idx="5635">
                  <c:v>2.836E-2</c:v>
                </c:pt>
                <c:pt idx="5636">
                  <c:v>2.836E-2</c:v>
                </c:pt>
                <c:pt idx="5637">
                  <c:v>2.836E-2</c:v>
                </c:pt>
                <c:pt idx="5638">
                  <c:v>2.836E-2</c:v>
                </c:pt>
                <c:pt idx="5639">
                  <c:v>2.836E-2</c:v>
                </c:pt>
                <c:pt idx="5640">
                  <c:v>2.836E-2</c:v>
                </c:pt>
                <c:pt idx="5641">
                  <c:v>2.836E-2</c:v>
                </c:pt>
                <c:pt idx="5642">
                  <c:v>2.836E-2</c:v>
                </c:pt>
                <c:pt idx="5643">
                  <c:v>2.836E-2</c:v>
                </c:pt>
                <c:pt idx="5644">
                  <c:v>2.836E-2</c:v>
                </c:pt>
                <c:pt idx="5645">
                  <c:v>2.836E-2</c:v>
                </c:pt>
                <c:pt idx="5646">
                  <c:v>2.8309999999999998E-2</c:v>
                </c:pt>
                <c:pt idx="5647">
                  <c:v>2.8309999999999998E-2</c:v>
                </c:pt>
                <c:pt idx="5648">
                  <c:v>2.8309999999999998E-2</c:v>
                </c:pt>
                <c:pt idx="5649">
                  <c:v>2.8309999999999998E-2</c:v>
                </c:pt>
                <c:pt idx="5650">
                  <c:v>2.8309999999999998E-2</c:v>
                </c:pt>
                <c:pt idx="5651">
                  <c:v>2.8309999999999998E-2</c:v>
                </c:pt>
                <c:pt idx="5652">
                  <c:v>2.8309999999999998E-2</c:v>
                </c:pt>
                <c:pt idx="5653">
                  <c:v>2.826E-2</c:v>
                </c:pt>
                <c:pt idx="5654">
                  <c:v>2.826E-2</c:v>
                </c:pt>
                <c:pt idx="5655">
                  <c:v>2.826E-2</c:v>
                </c:pt>
                <c:pt idx="5656">
                  <c:v>2.826E-2</c:v>
                </c:pt>
                <c:pt idx="5657">
                  <c:v>2.826E-2</c:v>
                </c:pt>
                <c:pt idx="5658">
                  <c:v>2.8199999999999999E-2</c:v>
                </c:pt>
                <c:pt idx="5659">
                  <c:v>2.8199999999999999E-2</c:v>
                </c:pt>
                <c:pt idx="5660">
                  <c:v>2.8199999999999999E-2</c:v>
                </c:pt>
                <c:pt idx="5661">
                  <c:v>2.8199999999999999E-2</c:v>
                </c:pt>
                <c:pt idx="5662">
                  <c:v>2.8199999999999999E-2</c:v>
                </c:pt>
                <c:pt idx="5663">
                  <c:v>2.8150000000000001E-2</c:v>
                </c:pt>
                <c:pt idx="5664">
                  <c:v>2.8150000000000001E-2</c:v>
                </c:pt>
                <c:pt idx="5665">
                  <c:v>2.8150000000000001E-2</c:v>
                </c:pt>
                <c:pt idx="5666">
                  <c:v>2.8150000000000001E-2</c:v>
                </c:pt>
                <c:pt idx="5667">
                  <c:v>2.8150000000000001E-2</c:v>
                </c:pt>
                <c:pt idx="5668">
                  <c:v>2.809E-2</c:v>
                </c:pt>
                <c:pt idx="5669">
                  <c:v>2.809E-2</c:v>
                </c:pt>
                <c:pt idx="5670">
                  <c:v>2.809E-2</c:v>
                </c:pt>
                <c:pt idx="5671">
                  <c:v>2.809E-2</c:v>
                </c:pt>
                <c:pt idx="5672">
                  <c:v>2.809E-2</c:v>
                </c:pt>
                <c:pt idx="5673">
                  <c:v>2.809E-2</c:v>
                </c:pt>
                <c:pt idx="5674">
                  <c:v>2.8039999999999999E-2</c:v>
                </c:pt>
                <c:pt idx="5675">
                  <c:v>2.8039999999999999E-2</c:v>
                </c:pt>
                <c:pt idx="5676">
                  <c:v>2.8039999999999999E-2</c:v>
                </c:pt>
                <c:pt idx="5677">
                  <c:v>2.8039999999999999E-2</c:v>
                </c:pt>
                <c:pt idx="5678">
                  <c:v>2.8039999999999999E-2</c:v>
                </c:pt>
                <c:pt idx="5679">
                  <c:v>2.8039999999999999E-2</c:v>
                </c:pt>
                <c:pt idx="5680">
                  <c:v>2.8039999999999999E-2</c:v>
                </c:pt>
                <c:pt idx="5681">
                  <c:v>2.8039999999999999E-2</c:v>
                </c:pt>
                <c:pt idx="5682">
                  <c:v>2.8039999999999999E-2</c:v>
                </c:pt>
                <c:pt idx="5683">
                  <c:v>2.7980000000000001E-2</c:v>
                </c:pt>
                <c:pt idx="5684">
                  <c:v>2.7980000000000001E-2</c:v>
                </c:pt>
                <c:pt idx="5685">
                  <c:v>2.7980000000000001E-2</c:v>
                </c:pt>
                <c:pt idx="5686">
                  <c:v>2.7980000000000001E-2</c:v>
                </c:pt>
                <c:pt idx="5687">
                  <c:v>2.8039999999999999E-2</c:v>
                </c:pt>
                <c:pt idx="5688">
                  <c:v>2.8039999999999999E-2</c:v>
                </c:pt>
                <c:pt idx="5689">
                  <c:v>2.8039999999999999E-2</c:v>
                </c:pt>
                <c:pt idx="5690">
                  <c:v>2.8039999999999999E-2</c:v>
                </c:pt>
                <c:pt idx="5691">
                  <c:v>2.8039999999999999E-2</c:v>
                </c:pt>
                <c:pt idx="5692">
                  <c:v>2.8039999999999999E-2</c:v>
                </c:pt>
                <c:pt idx="5693">
                  <c:v>2.8039999999999999E-2</c:v>
                </c:pt>
                <c:pt idx="5694">
                  <c:v>2.8039999999999999E-2</c:v>
                </c:pt>
                <c:pt idx="5695">
                  <c:v>2.8039999999999999E-2</c:v>
                </c:pt>
                <c:pt idx="5696">
                  <c:v>2.8039999999999999E-2</c:v>
                </c:pt>
                <c:pt idx="5697">
                  <c:v>2.8039999999999999E-2</c:v>
                </c:pt>
                <c:pt idx="5698">
                  <c:v>2.8039999999999999E-2</c:v>
                </c:pt>
                <c:pt idx="5699">
                  <c:v>2.809E-2</c:v>
                </c:pt>
                <c:pt idx="5700">
                  <c:v>2.809E-2</c:v>
                </c:pt>
                <c:pt idx="5701">
                  <c:v>2.809E-2</c:v>
                </c:pt>
                <c:pt idx="5702">
                  <c:v>2.809E-2</c:v>
                </c:pt>
                <c:pt idx="5703">
                  <c:v>2.8150000000000001E-2</c:v>
                </c:pt>
                <c:pt idx="5704">
                  <c:v>2.8150000000000001E-2</c:v>
                </c:pt>
                <c:pt idx="5705">
                  <c:v>2.8150000000000001E-2</c:v>
                </c:pt>
                <c:pt idx="5706">
                  <c:v>2.8199999999999999E-2</c:v>
                </c:pt>
                <c:pt idx="5707">
                  <c:v>2.8199999999999999E-2</c:v>
                </c:pt>
                <c:pt idx="5708">
                  <c:v>2.8199999999999999E-2</c:v>
                </c:pt>
                <c:pt idx="5709">
                  <c:v>2.826E-2</c:v>
                </c:pt>
                <c:pt idx="5710">
                  <c:v>2.826E-2</c:v>
                </c:pt>
                <c:pt idx="5711">
                  <c:v>2.826E-2</c:v>
                </c:pt>
                <c:pt idx="5712">
                  <c:v>2.8309999999999998E-2</c:v>
                </c:pt>
                <c:pt idx="5713">
                  <c:v>2.8309999999999998E-2</c:v>
                </c:pt>
                <c:pt idx="5714">
                  <c:v>2.836E-2</c:v>
                </c:pt>
                <c:pt idx="5715">
                  <c:v>2.836E-2</c:v>
                </c:pt>
                <c:pt idx="5716">
                  <c:v>2.8420000000000001E-2</c:v>
                </c:pt>
                <c:pt idx="5717">
                  <c:v>2.8420000000000001E-2</c:v>
                </c:pt>
                <c:pt idx="5718">
                  <c:v>2.8469999999999999E-2</c:v>
                </c:pt>
                <c:pt idx="5719">
                  <c:v>2.8469999999999999E-2</c:v>
                </c:pt>
                <c:pt idx="5720">
                  <c:v>2.853E-2</c:v>
                </c:pt>
                <c:pt idx="5721">
                  <c:v>2.853E-2</c:v>
                </c:pt>
                <c:pt idx="5722">
                  <c:v>2.8580000000000001E-2</c:v>
                </c:pt>
                <c:pt idx="5723">
                  <c:v>2.8580000000000001E-2</c:v>
                </c:pt>
                <c:pt idx="5724">
                  <c:v>2.8639999999999999E-2</c:v>
                </c:pt>
                <c:pt idx="5725">
                  <c:v>2.8639999999999999E-2</c:v>
                </c:pt>
                <c:pt idx="5726">
                  <c:v>2.869E-2</c:v>
                </c:pt>
                <c:pt idx="5727">
                  <c:v>2.8750000000000001E-2</c:v>
                </c:pt>
                <c:pt idx="5728">
                  <c:v>2.8750000000000001E-2</c:v>
                </c:pt>
                <c:pt idx="5729">
                  <c:v>2.8799999999999999E-2</c:v>
                </c:pt>
                <c:pt idx="5730">
                  <c:v>2.8850000000000001E-2</c:v>
                </c:pt>
                <c:pt idx="5731">
                  <c:v>2.8850000000000001E-2</c:v>
                </c:pt>
                <c:pt idx="5732">
                  <c:v>2.8910000000000002E-2</c:v>
                </c:pt>
                <c:pt idx="5733">
                  <c:v>2.8910000000000002E-2</c:v>
                </c:pt>
                <c:pt idx="5734">
                  <c:v>2.896E-2</c:v>
                </c:pt>
                <c:pt idx="5735">
                  <c:v>2.9020000000000001E-2</c:v>
                </c:pt>
                <c:pt idx="5736">
                  <c:v>2.9020000000000001E-2</c:v>
                </c:pt>
                <c:pt idx="5737">
                  <c:v>2.9069999999999999E-2</c:v>
                </c:pt>
                <c:pt idx="5738">
                  <c:v>2.913E-2</c:v>
                </c:pt>
                <c:pt idx="5739">
                  <c:v>2.913E-2</c:v>
                </c:pt>
                <c:pt idx="5740">
                  <c:v>2.9180000000000001E-2</c:v>
                </c:pt>
                <c:pt idx="5741">
                  <c:v>2.9239999999999999E-2</c:v>
                </c:pt>
                <c:pt idx="5742">
                  <c:v>2.9239999999999999E-2</c:v>
                </c:pt>
                <c:pt idx="5743">
                  <c:v>2.929E-2</c:v>
                </c:pt>
                <c:pt idx="5744">
                  <c:v>2.9340000000000001E-2</c:v>
                </c:pt>
                <c:pt idx="5745">
                  <c:v>2.9340000000000001E-2</c:v>
                </c:pt>
                <c:pt idx="5746">
                  <c:v>2.9399999999999999E-2</c:v>
                </c:pt>
                <c:pt idx="5747">
                  <c:v>2.945E-2</c:v>
                </c:pt>
                <c:pt idx="5748">
                  <c:v>2.945E-2</c:v>
                </c:pt>
                <c:pt idx="5749">
                  <c:v>2.9510000000000002E-2</c:v>
                </c:pt>
                <c:pt idx="5750">
                  <c:v>2.9510000000000002E-2</c:v>
                </c:pt>
                <c:pt idx="5751">
                  <c:v>2.9559999999999999E-2</c:v>
                </c:pt>
                <c:pt idx="5752">
                  <c:v>2.962E-2</c:v>
                </c:pt>
                <c:pt idx="5753">
                  <c:v>2.962E-2</c:v>
                </c:pt>
                <c:pt idx="5754">
                  <c:v>2.9669999999999998E-2</c:v>
                </c:pt>
                <c:pt idx="5755">
                  <c:v>2.9669999999999998E-2</c:v>
                </c:pt>
                <c:pt idx="5756">
                  <c:v>2.9729999999999999E-2</c:v>
                </c:pt>
                <c:pt idx="5757">
                  <c:v>2.9729999999999999E-2</c:v>
                </c:pt>
                <c:pt idx="5758">
                  <c:v>2.9780000000000001E-2</c:v>
                </c:pt>
                <c:pt idx="5759">
                  <c:v>2.9829999999999999E-2</c:v>
                </c:pt>
                <c:pt idx="5760">
                  <c:v>2.9829999999999999E-2</c:v>
                </c:pt>
                <c:pt idx="5761">
                  <c:v>2.989E-2</c:v>
                </c:pt>
                <c:pt idx="5762">
                  <c:v>2.989E-2</c:v>
                </c:pt>
                <c:pt idx="5763">
                  <c:v>2.989E-2</c:v>
                </c:pt>
                <c:pt idx="5764">
                  <c:v>2.9940000000000001E-2</c:v>
                </c:pt>
                <c:pt idx="5765">
                  <c:v>2.9940000000000001E-2</c:v>
                </c:pt>
                <c:pt idx="5766">
                  <c:v>0.03</c:v>
                </c:pt>
                <c:pt idx="5767">
                  <c:v>0.03</c:v>
                </c:pt>
                <c:pt idx="5768">
                  <c:v>0.03</c:v>
                </c:pt>
                <c:pt idx="5769">
                  <c:v>3.005E-2</c:v>
                </c:pt>
                <c:pt idx="5770">
                  <c:v>3.005E-2</c:v>
                </c:pt>
                <c:pt idx="5771">
                  <c:v>3.005E-2</c:v>
                </c:pt>
                <c:pt idx="5772">
                  <c:v>3.0110000000000001E-2</c:v>
                </c:pt>
                <c:pt idx="5773">
                  <c:v>3.0110000000000001E-2</c:v>
                </c:pt>
                <c:pt idx="5774">
                  <c:v>3.0110000000000001E-2</c:v>
                </c:pt>
                <c:pt idx="5775">
                  <c:v>3.0110000000000001E-2</c:v>
                </c:pt>
                <c:pt idx="5776">
                  <c:v>3.0159999999999999E-2</c:v>
                </c:pt>
                <c:pt idx="5777">
                  <c:v>3.0159999999999999E-2</c:v>
                </c:pt>
                <c:pt idx="5778">
                  <c:v>3.0159999999999999E-2</c:v>
                </c:pt>
                <c:pt idx="5779">
                  <c:v>3.0159999999999999E-2</c:v>
                </c:pt>
                <c:pt idx="5780">
                  <c:v>3.0159999999999999E-2</c:v>
                </c:pt>
                <c:pt idx="5781">
                  <c:v>3.0159999999999999E-2</c:v>
                </c:pt>
                <c:pt idx="5782">
                  <c:v>3.0159999999999999E-2</c:v>
                </c:pt>
                <c:pt idx="5783">
                  <c:v>3.0159999999999999E-2</c:v>
                </c:pt>
                <c:pt idx="5784">
                  <c:v>3.0159999999999999E-2</c:v>
                </c:pt>
                <c:pt idx="5785">
                  <c:v>3.0159999999999999E-2</c:v>
                </c:pt>
                <c:pt idx="5786">
                  <c:v>3.0159999999999999E-2</c:v>
                </c:pt>
                <c:pt idx="5787">
                  <c:v>3.0159999999999999E-2</c:v>
                </c:pt>
                <c:pt idx="5788">
                  <c:v>3.0159999999999999E-2</c:v>
                </c:pt>
                <c:pt idx="5789">
                  <c:v>3.0159999999999999E-2</c:v>
                </c:pt>
                <c:pt idx="5790">
                  <c:v>3.0159999999999999E-2</c:v>
                </c:pt>
                <c:pt idx="5791">
                  <c:v>3.0159999999999999E-2</c:v>
                </c:pt>
                <c:pt idx="5792">
                  <c:v>3.0159999999999999E-2</c:v>
                </c:pt>
                <c:pt idx="5793">
                  <c:v>3.0110000000000001E-2</c:v>
                </c:pt>
                <c:pt idx="5794">
                  <c:v>3.0110000000000001E-2</c:v>
                </c:pt>
                <c:pt idx="5795">
                  <c:v>3.0110000000000001E-2</c:v>
                </c:pt>
                <c:pt idx="5796">
                  <c:v>3.0110000000000001E-2</c:v>
                </c:pt>
                <c:pt idx="5797">
                  <c:v>3.005E-2</c:v>
                </c:pt>
                <c:pt idx="5798">
                  <c:v>3.005E-2</c:v>
                </c:pt>
                <c:pt idx="5799">
                  <c:v>3.005E-2</c:v>
                </c:pt>
                <c:pt idx="5800">
                  <c:v>0.03</c:v>
                </c:pt>
                <c:pt idx="5801">
                  <c:v>0.03</c:v>
                </c:pt>
                <c:pt idx="5802">
                  <c:v>0.03</c:v>
                </c:pt>
                <c:pt idx="5803">
                  <c:v>2.9940000000000001E-2</c:v>
                </c:pt>
                <c:pt idx="5804">
                  <c:v>2.9940000000000001E-2</c:v>
                </c:pt>
                <c:pt idx="5805">
                  <c:v>2.989E-2</c:v>
                </c:pt>
                <c:pt idx="5806">
                  <c:v>2.989E-2</c:v>
                </c:pt>
                <c:pt idx="5807">
                  <c:v>2.9829999999999999E-2</c:v>
                </c:pt>
                <c:pt idx="5808">
                  <c:v>2.9829999999999999E-2</c:v>
                </c:pt>
                <c:pt idx="5809">
                  <c:v>2.9780000000000001E-2</c:v>
                </c:pt>
                <c:pt idx="5810">
                  <c:v>2.9780000000000001E-2</c:v>
                </c:pt>
                <c:pt idx="5811">
                  <c:v>2.9729999999999999E-2</c:v>
                </c:pt>
                <c:pt idx="5812">
                  <c:v>2.9729999999999999E-2</c:v>
                </c:pt>
                <c:pt idx="5813">
                  <c:v>2.9669999999999998E-2</c:v>
                </c:pt>
                <c:pt idx="5814">
                  <c:v>2.9669999999999998E-2</c:v>
                </c:pt>
                <c:pt idx="5815">
                  <c:v>2.962E-2</c:v>
                </c:pt>
                <c:pt idx="5816">
                  <c:v>2.962E-2</c:v>
                </c:pt>
                <c:pt idx="5817">
                  <c:v>2.9559999999999999E-2</c:v>
                </c:pt>
                <c:pt idx="5818">
                  <c:v>2.9510000000000002E-2</c:v>
                </c:pt>
                <c:pt idx="5819">
                  <c:v>2.9510000000000002E-2</c:v>
                </c:pt>
                <c:pt idx="5820">
                  <c:v>2.945E-2</c:v>
                </c:pt>
                <c:pt idx="5821">
                  <c:v>2.9399999999999999E-2</c:v>
                </c:pt>
                <c:pt idx="5822">
                  <c:v>2.9399999999999999E-2</c:v>
                </c:pt>
                <c:pt idx="5823">
                  <c:v>2.9340000000000001E-2</c:v>
                </c:pt>
                <c:pt idx="5824">
                  <c:v>2.929E-2</c:v>
                </c:pt>
                <c:pt idx="5825">
                  <c:v>2.929E-2</c:v>
                </c:pt>
                <c:pt idx="5826">
                  <c:v>2.9239999999999999E-2</c:v>
                </c:pt>
                <c:pt idx="5827">
                  <c:v>2.9180000000000001E-2</c:v>
                </c:pt>
                <c:pt idx="5828">
                  <c:v>2.9180000000000001E-2</c:v>
                </c:pt>
                <c:pt idx="5829">
                  <c:v>2.913E-2</c:v>
                </c:pt>
                <c:pt idx="5830">
                  <c:v>2.913E-2</c:v>
                </c:pt>
                <c:pt idx="5831">
                  <c:v>2.9069999999999999E-2</c:v>
                </c:pt>
                <c:pt idx="5832">
                  <c:v>2.9020000000000001E-2</c:v>
                </c:pt>
                <c:pt idx="5833">
                  <c:v>2.9020000000000001E-2</c:v>
                </c:pt>
                <c:pt idx="5834">
                  <c:v>2.896E-2</c:v>
                </c:pt>
                <c:pt idx="5835">
                  <c:v>2.8910000000000002E-2</c:v>
                </c:pt>
                <c:pt idx="5836">
                  <c:v>2.8910000000000002E-2</c:v>
                </c:pt>
                <c:pt idx="5837">
                  <c:v>2.8850000000000001E-2</c:v>
                </c:pt>
                <c:pt idx="5838">
                  <c:v>2.8799999999999999E-2</c:v>
                </c:pt>
                <c:pt idx="5839">
                  <c:v>2.8799999999999999E-2</c:v>
                </c:pt>
                <c:pt idx="5840">
                  <c:v>2.8750000000000001E-2</c:v>
                </c:pt>
                <c:pt idx="5841">
                  <c:v>2.8750000000000001E-2</c:v>
                </c:pt>
                <c:pt idx="5842">
                  <c:v>2.869E-2</c:v>
                </c:pt>
                <c:pt idx="5843">
                  <c:v>2.8639999999999999E-2</c:v>
                </c:pt>
                <c:pt idx="5844">
                  <c:v>2.8639999999999999E-2</c:v>
                </c:pt>
                <c:pt idx="5845">
                  <c:v>2.8580000000000001E-2</c:v>
                </c:pt>
                <c:pt idx="5846">
                  <c:v>2.8580000000000001E-2</c:v>
                </c:pt>
                <c:pt idx="5847">
                  <c:v>2.853E-2</c:v>
                </c:pt>
                <c:pt idx="5848">
                  <c:v>2.853E-2</c:v>
                </c:pt>
                <c:pt idx="5849">
                  <c:v>2.8469999999999999E-2</c:v>
                </c:pt>
                <c:pt idx="5850">
                  <c:v>2.8469999999999999E-2</c:v>
                </c:pt>
                <c:pt idx="5851">
                  <c:v>2.8420000000000001E-2</c:v>
                </c:pt>
                <c:pt idx="5852">
                  <c:v>2.8420000000000001E-2</c:v>
                </c:pt>
                <c:pt idx="5853">
                  <c:v>2.836E-2</c:v>
                </c:pt>
                <c:pt idx="5854">
                  <c:v>2.836E-2</c:v>
                </c:pt>
                <c:pt idx="5855">
                  <c:v>2.836E-2</c:v>
                </c:pt>
                <c:pt idx="5856">
                  <c:v>2.8309999999999998E-2</c:v>
                </c:pt>
                <c:pt idx="5857">
                  <c:v>2.8309999999999998E-2</c:v>
                </c:pt>
                <c:pt idx="5858">
                  <c:v>2.8309999999999998E-2</c:v>
                </c:pt>
                <c:pt idx="5859">
                  <c:v>2.826E-2</c:v>
                </c:pt>
                <c:pt idx="5860">
                  <c:v>2.826E-2</c:v>
                </c:pt>
                <c:pt idx="5861">
                  <c:v>2.826E-2</c:v>
                </c:pt>
                <c:pt idx="5862">
                  <c:v>2.8199999999999999E-2</c:v>
                </c:pt>
                <c:pt idx="5863">
                  <c:v>2.8199999999999999E-2</c:v>
                </c:pt>
                <c:pt idx="5864">
                  <c:v>2.8199999999999999E-2</c:v>
                </c:pt>
                <c:pt idx="5865">
                  <c:v>2.8199999999999999E-2</c:v>
                </c:pt>
                <c:pt idx="5866">
                  <c:v>2.8199999999999999E-2</c:v>
                </c:pt>
                <c:pt idx="5867">
                  <c:v>2.8150000000000001E-2</c:v>
                </c:pt>
                <c:pt idx="5868">
                  <c:v>2.8150000000000001E-2</c:v>
                </c:pt>
                <c:pt idx="5869">
                  <c:v>2.8150000000000001E-2</c:v>
                </c:pt>
                <c:pt idx="5870">
                  <c:v>2.8150000000000001E-2</c:v>
                </c:pt>
                <c:pt idx="5871">
                  <c:v>2.8150000000000001E-2</c:v>
                </c:pt>
                <c:pt idx="5872">
                  <c:v>2.8150000000000001E-2</c:v>
                </c:pt>
                <c:pt idx="5873">
                  <c:v>2.8150000000000001E-2</c:v>
                </c:pt>
                <c:pt idx="5874">
                  <c:v>2.8150000000000001E-2</c:v>
                </c:pt>
                <c:pt idx="5875">
                  <c:v>2.8150000000000001E-2</c:v>
                </c:pt>
                <c:pt idx="5876">
                  <c:v>2.8150000000000001E-2</c:v>
                </c:pt>
                <c:pt idx="5877">
                  <c:v>2.8150000000000001E-2</c:v>
                </c:pt>
                <c:pt idx="5878">
                  <c:v>2.8150000000000001E-2</c:v>
                </c:pt>
                <c:pt idx="5879">
                  <c:v>2.8150000000000001E-2</c:v>
                </c:pt>
                <c:pt idx="5880">
                  <c:v>2.8150000000000001E-2</c:v>
                </c:pt>
                <c:pt idx="5881">
                  <c:v>2.8150000000000001E-2</c:v>
                </c:pt>
                <c:pt idx="5882">
                  <c:v>2.8199999999999999E-2</c:v>
                </c:pt>
                <c:pt idx="5883">
                  <c:v>2.8199999999999999E-2</c:v>
                </c:pt>
                <c:pt idx="5884">
                  <c:v>2.8199999999999999E-2</c:v>
                </c:pt>
                <c:pt idx="5885">
                  <c:v>2.8199999999999999E-2</c:v>
                </c:pt>
                <c:pt idx="5886">
                  <c:v>2.826E-2</c:v>
                </c:pt>
                <c:pt idx="5887">
                  <c:v>2.826E-2</c:v>
                </c:pt>
                <c:pt idx="5888">
                  <c:v>2.826E-2</c:v>
                </c:pt>
                <c:pt idx="5889">
                  <c:v>2.826E-2</c:v>
                </c:pt>
                <c:pt idx="5890">
                  <c:v>2.8309999999999998E-2</c:v>
                </c:pt>
                <c:pt idx="5891">
                  <c:v>2.8309999999999998E-2</c:v>
                </c:pt>
                <c:pt idx="5892">
                  <c:v>2.8309999999999998E-2</c:v>
                </c:pt>
                <c:pt idx="5893">
                  <c:v>2.836E-2</c:v>
                </c:pt>
                <c:pt idx="5894">
                  <c:v>2.836E-2</c:v>
                </c:pt>
                <c:pt idx="5895">
                  <c:v>2.836E-2</c:v>
                </c:pt>
                <c:pt idx="5896">
                  <c:v>2.8420000000000001E-2</c:v>
                </c:pt>
                <c:pt idx="5897">
                  <c:v>2.8420000000000001E-2</c:v>
                </c:pt>
                <c:pt idx="5898">
                  <c:v>2.8420000000000001E-2</c:v>
                </c:pt>
                <c:pt idx="5899">
                  <c:v>2.8469999999999999E-2</c:v>
                </c:pt>
                <c:pt idx="5900">
                  <c:v>2.8469999999999999E-2</c:v>
                </c:pt>
                <c:pt idx="5901">
                  <c:v>2.853E-2</c:v>
                </c:pt>
                <c:pt idx="5902">
                  <c:v>2.853E-2</c:v>
                </c:pt>
                <c:pt idx="5903">
                  <c:v>2.8580000000000001E-2</c:v>
                </c:pt>
                <c:pt idx="5904">
                  <c:v>2.8580000000000001E-2</c:v>
                </c:pt>
                <c:pt idx="5905">
                  <c:v>2.8580000000000001E-2</c:v>
                </c:pt>
                <c:pt idx="5906">
                  <c:v>2.8639999999999999E-2</c:v>
                </c:pt>
                <c:pt idx="5907">
                  <c:v>2.8639999999999999E-2</c:v>
                </c:pt>
                <c:pt idx="5908">
                  <c:v>2.869E-2</c:v>
                </c:pt>
                <c:pt idx="5909">
                  <c:v>2.869E-2</c:v>
                </c:pt>
                <c:pt idx="5910">
                  <c:v>2.8750000000000001E-2</c:v>
                </c:pt>
                <c:pt idx="5911">
                  <c:v>2.8750000000000001E-2</c:v>
                </c:pt>
                <c:pt idx="5912">
                  <c:v>2.8750000000000001E-2</c:v>
                </c:pt>
                <c:pt idx="5913">
                  <c:v>2.8799999999999999E-2</c:v>
                </c:pt>
                <c:pt idx="5914">
                  <c:v>2.8799999999999999E-2</c:v>
                </c:pt>
                <c:pt idx="5915">
                  <c:v>2.8850000000000001E-2</c:v>
                </c:pt>
                <c:pt idx="5916">
                  <c:v>2.8850000000000001E-2</c:v>
                </c:pt>
                <c:pt idx="5917">
                  <c:v>2.8910000000000002E-2</c:v>
                </c:pt>
                <c:pt idx="5918">
                  <c:v>2.8910000000000002E-2</c:v>
                </c:pt>
                <c:pt idx="5919">
                  <c:v>2.896E-2</c:v>
                </c:pt>
                <c:pt idx="5920">
                  <c:v>2.896E-2</c:v>
                </c:pt>
                <c:pt idx="5921">
                  <c:v>2.896E-2</c:v>
                </c:pt>
                <c:pt idx="5922">
                  <c:v>2.9020000000000001E-2</c:v>
                </c:pt>
                <c:pt idx="5923">
                  <c:v>2.9020000000000001E-2</c:v>
                </c:pt>
                <c:pt idx="5924">
                  <c:v>2.9020000000000001E-2</c:v>
                </c:pt>
                <c:pt idx="5925">
                  <c:v>2.9069999999999999E-2</c:v>
                </c:pt>
                <c:pt idx="5926">
                  <c:v>2.9069999999999999E-2</c:v>
                </c:pt>
                <c:pt idx="5927">
                  <c:v>2.9069999999999999E-2</c:v>
                </c:pt>
                <c:pt idx="5928">
                  <c:v>2.913E-2</c:v>
                </c:pt>
                <c:pt idx="5929">
                  <c:v>2.913E-2</c:v>
                </c:pt>
                <c:pt idx="5930">
                  <c:v>2.913E-2</c:v>
                </c:pt>
                <c:pt idx="5931">
                  <c:v>2.9180000000000001E-2</c:v>
                </c:pt>
                <c:pt idx="5932">
                  <c:v>2.9180000000000001E-2</c:v>
                </c:pt>
                <c:pt idx="5933">
                  <c:v>2.9180000000000001E-2</c:v>
                </c:pt>
                <c:pt idx="5934">
                  <c:v>2.9180000000000001E-2</c:v>
                </c:pt>
                <c:pt idx="5935">
                  <c:v>2.9239999999999999E-2</c:v>
                </c:pt>
                <c:pt idx="5936">
                  <c:v>2.9239999999999999E-2</c:v>
                </c:pt>
                <c:pt idx="5937">
                  <c:v>2.9239999999999999E-2</c:v>
                </c:pt>
                <c:pt idx="5938">
                  <c:v>2.9239999999999999E-2</c:v>
                </c:pt>
                <c:pt idx="5939">
                  <c:v>2.9239999999999999E-2</c:v>
                </c:pt>
                <c:pt idx="5940">
                  <c:v>2.9239999999999999E-2</c:v>
                </c:pt>
                <c:pt idx="5941">
                  <c:v>2.9239999999999999E-2</c:v>
                </c:pt>
                <c:pt idx="5942">
                  <c:v>2.9239999999999999E-2</c:v>
                </c:pt>
                <c:pt idx="5943">
                  <c:v>2.929E-2</c:v>
                </c:pt>
                <c:pt idx="5944">
                  <c:v>2.929E-2</c:v>
                </c:pt>
                <c:pt idx="5945">
                  <c:v>2.929E-2</c:v>
                </c:pt>
                <c:pt idx="5946">
                  <c:v>2.929E-2</c:v>
                </c:pt>
                <c:pt idx="5947">
                  <c:v>2.929E-2</c:v>
                </c:pt>
                <c:pt idx="5948">
                  <c:v>2.929E-2</c:v>
                </c:pt>
                <c:pt idx="5949">
                  <c:v>2.929E-2</c:v>
                </c:pt>
                <c:pt idx="5950">
                  <c:v>2.9239999999999999E-2</c:v>
                </c:pt>
                <c:pt idx="5951">
                  <c:v>2.9239999999999999E-2</c:v>
                </c:pt>
                <c:pt idx="5952">
                  <c:v>2.9239999999999999E-2</c:v>
                </c:pt>
                <c:pt idx="5953">
                  <c:v>2.9239999999999999E-2</c:v>
                </c:pt>
                <c:pt idx="5954">
                  <c:v>2.9239999999999999E-2</c:v>
                </c:pt>
                <c:pt idx="5955">
                  <c:v>2.9239999999999999E-2</c:v>
                </c:pt>
                <c:pt idx="5956">
                  <c:v>2.9180000000000001E-2</c:v>
                </c:pt>
                <c:pt idx="5957">
                  <c:v>2.9180000000000001E-2</c:v>
                </c:pt>
                <c:pt idx="5958">
                  <c:v>2.9180000000000001E-2</c:v>
                </c:pt>
                <c:pt idx="5959">
                  <c:v>2.9180000000000001E-2</c:v>
                </c:pt>
                <c:pt idx="5960">
                  <c:v>2.913E-2</c:v>
                </c:pt>
                <c:pt idx="5961">
                  <c:v>2.913E-2</c:v>
                </c:pt>
                <c:pt idx="5962">
                  <c:v>2.913E-2</c:v>
                </c:pt>
                <c:pt idx="5963">
                  <c:v>2.9069999999999999E-2</c:v>
                </c:pt>
                <c:pt idx="5964">
                  <c:v>2.9069999999999999E-2</c:v>
                </c:pt>
                <c:pt idx="5965">
                  <c:v>2.9069999999999999E-2</c:v>
                </c:pt>
                <c:pt idx="5966">
                  <c:v>2.9020000000000001E-2</c:v>
                </c:pt>
                <c:pt idx="5967">
                  <c:v>2.9020000000000001E-2</c:v>
                </c:pt>
                <c:pt idx="5968">
                  <c:v>2.896E-2</c:v>
                </c:pt>
                <c:pt idx="5969">
                  <c:v>2.896E-2</c:v>
                </c:pt>
                <c:pt idx="5970">
                  <c:v>2.8910000000000002E-2</c:v>
                </c:pt>
                <c:pt idx="5971">
                  <c:v>2.8910000000000002E-2</c:v>
                </c:pt>
                <c:pt idx="5972">
                  <c:v>2.8850000000000001E-2</c:v>
                </c:pt>
                <c:pt idx="5973">
                  <c:v>2.8850000000000001E-2</c:v>
                </c:pt>
                <c:pt idx="5974">
                  <c:v>2.8799999999999999E-2</c:v>
                </c:pt>
                <c:pt idx="5975">
                  <c:v>2.8799999999999999E-2</c:v>
                </c:pt>
                <c:pt idx="5976">
                  <c:v>2.8750000000000001E-2</c:v>
                </c:pt>
                <c:pt idx="5977">
                  <c:v>2.8750000000000001E-2</c:v>
                </c:pt>
                <c:pt idx="5978">
                  <c:v>2.869E-2</c:v>
                </c:pt>
                <c:pt idx="5979">
                  <c:v>2.869E-2</c:v>
                </c:pt>
                <c:pt idx="5980">
                  <c:v>2.8639999999999999E-2</c:v>
                </c:pt>
                <c:pt idx="5981">
                  <c:v>2.8580000000000001E-2</c:v>
                </c:pt>
                <c:pt idx="5982">
                  <c:v>2.8580000000000001E-2</c:v>
                </c:pt>
                <c:pt idx="5983">
                  <c:v>2.853E-2</c:v>
                </c:pt>
                <c:pt idx="5984">
                  <c:v>2.8469999999999999E-2</c:v>
                </c:pt>
                <c:pt idx="5985">
                  <c:v>2.8469999999999999E-2</c:v>
                </c:pt>
                <c:pt idx="5986">
                  <c:v>2.8420000000000001E-2</c:v>
                </c:pt>
                <c:pt idx="5987">
                  <c:v>2.836E-2</c:v>
                </c:pt>
                <c:pt idx="5988">
                  <c:v>2.836E-2</c:v>
                </c:pt>
                <c:pt idx="5989">
                  <c:v>2.8309999999999998E-2</c:v>
                </c:pt>
                <c:pt idx="5990">
                  <c:v>2.826E-2</c:v>
                </c:pt>
                <c:pt idx="5991">
                  <c:v>2.826E-2</c:v>
                </c:pt>
                <c:pt idx="5992">
                  <c:v>2.8199999999999999E-2</c:v>
                </c:pt>
                <c:pt idx="5993">
                  <c:v>2.8150000000000001E-2</c:v>
                </c:pt>
                <c:pt idx="5994">
                  <c:v>2.8150000000000001E-2</c:v>
                </c:pt>
                <c:pt idx="5995">
                  <c:v>2.809E-2</c:v>
                </c:pt>
                <c:pt idx="5996">
                  <c:v>2.8039999999999999E-2</c:v>
                </c:pt>
                <c:pt idx="5997">
                  <c:v>2.8039999999999999E-2</c:v>
                </c:pt>
                <c:pt idx="5998">
                  <c:v>2.7980000000000001E-2</c:v>
                </c:pt>
                <c:pt idx="5999">
                  <c:v>2.793E-2</c:v>
                </c:pt>
                <c:pt idx="6000">
                  <c:v>2.793E-2</c:v>
                </c:pt>
                <c:pt idx="6001">
                  <c:v>2.7869999999999999E-2</c:v>
                </c:pt>
                <c:pt idx="6002">
                  <c:v>2.7820000000000001E-2</c:v>
                </c:pt>
                <c:pt idx="6003">
                  <c:v>2.7820000000000001E-2</c:v>
                </c:pt>
                <c:pt idx="6004">
                  <c:v>2.777E-2</c:v>
                </c:pt>
                <c:pt idx="6005">
                  <c:v>2.777E-2</c:v>
                </c:pt>
                <c:pt idx="6006">
                  <c:v>2.7709999999999999E-2</c:v>
                </c:pt>
                <c:pt idx="6007">
                  <c:v>2.7660000000000001E-2</c:v>
                </c:pt>
                <c:pt idx="6008">
                  <c:v>2.7660000000000001E-2</c:v>
                </c:pt>
                <c:pt idx="6009">
                  <c:v>2.76E-2</c:v>
                </c:pt>
                <c:pt idx="6010">
                  <c:v>2.76E-2</c:v>
                </c:pt>
                <c:pt idx="6011">
                  <c:v>2.7550000000000002E-2</c:v>
                </c:pt>
                <c:pt idx="6012">
                  <c:v>2.7490000000000001E-2</c:v>
                </c:pt>
                <c:pt idx="6013">
                  <c:v>2.7490000000000001E-2</c:v>
                </c:pt>
                <c:pt idx="6014">
                  <c:v>2.7439999999999999E-2</c:v>
                </c:pt>
                <c:pt idx="6015">
                  <c:v>2.7439999999999999E-2</c:v>
                </c:pt>
                <c:pt idx="6016">
                  <c:v>2.7380000000000002E-2</c:v>
                </c:pt>
                <c:pt idx="6017">
                  <c:v>2.7380000000000002E-2</c:v>
                </c:pt>
                <c:pt idx="6018">
                  <c:v>2.733E-2</c:v>
                </c:pt>
                <c:pt idx="6019">
                  <c:v>2.733E-2</c:v>
                </c:pt>
                <c:pt idx="6020">
                  <c:v>2.7279999999999999E-2</c:v>
                </c:pt>
                <c:pt idx="6021">
                  <c:v>2.7279999999999999E-2</c:v>
                </c:pt>
                <c:pt idx="6022">
                  <c:v>2.7279999999999999E-2</c:v>
                </c:pt>
                <c:pt idx="6023">
                  <c:v>2.7220000000000001E-2</c:v>
                </c:pt>
                <c:pt idx="6024">
                  <c:v>2.7220000000000001E-2</c:v>
                </c:pt>
                <c:pt idx="6025">
                  <c:v>2.717E-2</c:v>
                </c:pt>
                <c:pt idx="6026">
                  <c:v>2.717E-2</c:v>
                </c:pt>
                <c:pt idx="6027">
                  <c:v>2.717E-2</c:v>
                </c:pt>
                <c:pt idx="6028">
                  <c:v>2.7109999999999999E-2</c:v>
                </c:pt>
                <c:pt idx="6029">
                  <c:v>2.7109999999999999E-2</c:v>
                </c:pt>
                <c:pt idx="6030">
                  <c:v>2.7109999999999999E-2</c:v>
                </c:pt>
                <c:pt idx="6031">
                  <c:v>2.7109999999999999E-2</c:v>
                </c:pt>
                <c:pt idx="6032">
                  <c:v>2.7060000000000001E-2</c:v>
                </c:pt>
                <c:pt idx="6033">
                  <c:v>2.7060000000000001E-2</c:v>
                </c:pt>
                <c:pt idx="6034">
                  <c:v>2.7060000000000001E-2</c:v>
                </c:pt>
                <c:pt idx="6035">
                  <c:v>2.7060000000000001E-2</c:v>
                </c:pt>
                <c:pt idx="6036">
                  <c:v>2.7060000000000001E-2</c:v>
                </c:pt>
                <c:pt idx="6037">
                  <c:v>2.7E-2</c:v>
                </c:pt>
                <c:pt idx="6038">
                  <c:v>2.7E-2</c:v>
                </c:pt>
                <c:pt idx="6039">
                  <c:v>2.7E-2</c:v>
                </c:pt>
                <c:pt idx="6040">
                  <c:v>2.7E-2</c:v>
                </c:pt>
                <c:pt idx="6041">
                  <c:v>2.7E-2</c:v>
                </c:pt>
                <c:pt idx="6042">
                  <c:v>2.7E-2</c:v>
                </c:pt>
                <c:pt idx="6043">
                  <c:v>2.7E-2</c:v>
                </c:pt>
                <c:pt idx="6044">
                  <c:v>2.7E-2</c:v>
                </c:pt>
                <c:pt idx="6045">
                  <c:v>2.7E-2</c:v>
                </c:pt>
                <c:pt idx="6046">
                  <c:v>2.7E-2</c:v>
                </c:pt>
                <c:pt idx="6047">
                  <c:v>2.7E-2</c:v>
                </c:pt>
                <c:pt idx="6048">
                  <c:v>2.7E-2</c:v>
                </c:pt>
                <c:pt idx="6049">
                  <c:v>2.7E-2</c:v>
                </c:pt>
                <c:pt idx="6050">
                  <c:v>2.7E-2</c:v>
                </c:pt>
                <c:pt idx="6051">
                  <c:v>2.7E-2</c:v>
                </c:pt>
                <c:pt idx="6052">
                  <c:v>2.7E-2</c:v>
                </c:pt>
                <c:pt idx="6053">
                  <c:v>2.7E-2</c:v>
                </c:pt>
                <c:pt idx="6054">
                  <c:v>2.7E-2</c:v>
                </c:pt>
                <c:pt idx="6055">
                  <c:v>2.7E-2</c:v>
                </c:pt>
                <c:pt idx="6056">
                  <c:v>2.7E-2</c:v>
                </c:pt>
                <c:pt idx="6057">
                  <c:v>2.7E-2</c:v>
                </c:pt>
                <c:pt idx="6058">
                  <c:v>2.7E-2</c:v>
                </c:pt>
                <c:pt idx="6059">
                  <c:v>2.7060000000000001E-2</c:v>
                </c:pt>
                <c:pt idx="6060">
                  <c:v>2.7060000000000001E-2</c:v>
                </c:pt>
                <c:pt idx="6061">
                  <c:v>2.7060000000000001E-2</c:v>
                </c:pt>
                <c:pt idx="6062">
                  <c:v>2.7060000000000001E-2</c:v>
                </c:pt>
                <c:pt idx="6063">
                  <c:v>2.7060000000000001E-2</c:v>
                </c:pt>
                <c:pt idx="6064">
                  <c:v>2.7060000000000001E-2</c:v>
                </c:pt>
                <c:pt idx="6065">
                  <c:v>2.7109999999999999E-2</c:v>
                </c:pt>
                <c:pt idx="6066">
                  <c:v>2.7109999999999999E-2</c:v>
                </c:pt>
                <c:pt idx="6067">
                  <c:v>2.7109999999999999E-2</c:v>
                </c:pt>
                <c:pt idx="6068">
                  <c:v>2.7109999999999999E-2</c:v>
                </c:pt>
                <c:pt idx="6069">
                  <c:v>2.7109999999999999E-2</c:v>
                </c:pt>
                <c:pt idx="6070">
                  <c:v>2.7109999999999999E-2</c:v>
                </c:pt>
                <c:pt idx="6071">
                  <c:v>2.717E-2</c:v>
                </c:pt>
                <c:pt idx="6072">
                  <c:v>2.717E-2</c:v>
                </c:pt>
                <c:pt idx="6073">
                  <c:v>2.717E-2</c:v>
                </c:pt>
                <c:pt idx="6074">
                  <c:v>2.717E-2</c:v>
                </c:pt>
                <c:pt idx="6075">
                  <c:v>2.7220000000000001E-2</c:v>
                </c:pt>
                <c:pt idx="6076">
                  <c:v>2.7220000000000001E-2</c:v>
                </c:pt>
                <c:pt idx="6077">
                  <c:v>2.7220000000000001E-2</c:v>
                </c:pt>
                <c:pt idx="6078">
                  <c:v>2.7220000000000001E-2</c:v>
                </c:pt>
                <c:pt idx="6079">
                  <c:v>2.7220000000000001E-2</c:v>
                </c:pt>
                <c:pt idx="6080">
                  <c:v>2.7220000000000001E-2</c:v>
                </c:pt>
                <c:pt idx="6081">
                  <c:v>2.7279999999999999E-2</c:v>
                </c:pt>
                <c:pt idx="6082">
                  <c:v>2.7279999999999999E-2</c:v>
                </c:pt>
                <c:pt idx="6083">
                  <c:v>2.7279999999999999E-2</c:v>
                </c:pt>
                <c:pt idx="6084">
                  <c:v>2.7279999999999999E-2</c:v>
                </c:pt>
                <c:pt idx="6085">
                  <c:v>2.7279999999999999E-2</c:v>
                </c:pt>
                <c:pt idx="6086">
                  <c:v>2.7279999999999999E-2</c:v>
                </c:pt>
                <c:pt idx="6087">
                  <c:v>2.7279999999999999E-2</c:v>
                </c:pt>
                <c:pt idx="6088">
                  <c:v>2.733E-2</c:v>
                </c:pt>
                <c:pt idx="6089">
                  <c:v>2.733E-2</c:v>
                </c:pt>
                <c:pt idx="6090">
                  <c:v>2.733E-2</c:v>
                </c:pt>
                <c:pt idx="6091">
                  <c:v>2.733E-2</c:v>
                </c:pt>
                <c:pt idx="6092">
                  <c:v>2.733E-2</c:v>
                </c:pt>
                <c:pt idx="6093">
                  <c:v>2.733E-2</c:v>
                </c:pt>
                <c:pt idx="6094">
                  <c:v>2.733E-2</c:v>
                </c:pt>
                <c:pt idx="6095">
                  <c:v>2.733E-2</c:v>
                </c:pt>
                <c:pt idx="6096">
                  <c:v>2.733E-2</c:v>
                </c:pt>
                <c:pt idx="6097">
                  <c:v>2.733E-2</c:v>
                </c:pt>
                <c:pt idx="6098">
                  <c:v>2.733E-2</c:v>
                </c:pt>
                <c:pt idx="6099">
                  <c:v>2.733E-2</c:v>
                </c:pt>
                <c:pt idx="6100">
                  <c:v>2.733E-2</c:v>
                </c:pt>
                <c:pt idx="6101">
                  <c:v>2.733E-2</c:v>
                </c:pt>
                <c:pt idx="6102">
                  <c:v>2.733E-2</c:v>
                </c:pt>
                <c:pt idx="6103">
                  <c:v>2.733E-2</c:v>
                </c:pt>
                <c:pt idx="6104">
                  <c:v>2.733E-2</c:v>
                </c:pt>
                <c:pt idx="6105">
                  <c:v>2.733E-2</c:v>
                </c:pt>
                <c:pt idx="6106">
                  <c:v>2.733E-2</c:v>
                </c:pt>
                <c:pt idx="6107">
                  <c:v>2.733E-2</c:v>
                </c:pt>
                <c:pt idx="6108">
                  <c:v>2.733E-2</c:v>
                </c:pt>
                <c:pt idx="6109">
                  <c:v>2.733E-2</c:v>
                </c:pt>
                <c:pt idx="6110">
                  <c:v>2.7279999999999999E-2</c:v>
                </c:pt>
                <c:pt idx="6111">
                  <c:v>2.7279999999999999E-2</c:v>
                </c:pt>
                <c:pt idx="6112">
                  <c:v>2.7279999999999999E-2</c:v>
                </c:pt>
                <c:pt idx="6113">
                  <c:v>2.7279999999999999E-2</c:v>
                </c:pt>
                <c:pt idx="6114">
                  <c:v>2.7279999999999999E-2</c:v>
                </c:pt>
                <c:pt idx="6115">
                  <c:v>2.7220000000000001E-2</c:v>
                </c:pt>
                <c:pt idx="6116">
                  <c:v>2.7220000000000001E-2</c:v>
                </c:pt>
                <c:pt idx="6117">
                  <c:v>2.7220000000000001E-2</c:v>
                </c:pt>
                <c:pt idx="6118">
                  <c:v>2.7220000000000001E-2</c:v>
                </c:pt>
                <c:pt idx="6119">
                  <c:v>2.717E-2</c:v>
                </c:pt>
                <c:pt idx="6120">
                  <c:v>2.717E-2</c:v>
                </c:pt>
                <c:pt idx="6121">
                  <c:v>2.717E-2</c:v>
                </c:pt>
                <c:pt idx="6122">
                  <c:v>2.7109999999999999E-2</c:v>
                </c:pt>
                <c:pt idx="6123">
                  <c:v>2.7109999999999999E-2</c:v>
                </c:pt>
                <c:pt idx="6124">
                  <c:v>2.7109999999999999E-2</c:v>
                </c:pt>
                <c:pt idx="6125">
                  <c:v>2.7109999999999999E-2</c:v>
                </c:pt>
                <c:pt idx="6126">
                  <c:v>2.7060000000000001E-2</c:v>
                </c:pt>
                <c:pt idx="6127">
                  <c:v>2.7060000000000001E-2</c:v>
                </c:pt>
                <c:pt idx="6128">
                  <c:v>2.7E-2</c:v>
                </c:pt>
                <c:pt idx="6129">
                  <c:v>2.7E-2</c:v>
                </c:pt>
                <c:pt idx="6130">
                  <c:v>2.7E-2</c:v>
                </c:pt>
                <c:pt idx="6131">
                  <c:v>2.6950000000000002E-2</c:v>
                </c:pt>
                <c:pt idx="6132">
                  <c:v>2.6950000000000002E-2</c:v>
                </c:pt>
                <c:pt idx="6133">
                  <c:v>2.6890000000000001E-2</c:v>
                </c:pt>
                <c:pt idx="6134">
                  <c:v>2.6890000000000001E-2</c:v>
                </c:pt>
                <c:pt idx="6135">
                  <c:v>2.6890000000000001E-2</c:v>
                </c:pt>
                <c:pt idx="6136">
                  <c:v>2.6839999999999999E-2</c:v>
                </c:pt>
                <c:pt idx="6137">
                  <c:v>2.6839999999999999E-2</c:v>
                </c:pt>
                <c:pt idx="6138">
                  <c:v>2.6790000000000001E-2</c:v>
                </c:pt>
                <c:pt idx="6139">
                  <c:v>2.6790000000000001E-2</c:v>
                </c:pt>
                <c:pt idx="6140">
                  <c:v>2.6790000000000001E-2</c:v>
                </c:pt>
                <c:pt idx="6141">
                  <c:v>2.673E-2</c:v>
                </c:pt>
                <c:pt idx="6142">
                  <c:v>2.673E-2</c:v>
                </c:pt>
                <c:pt idx="6143">
                  <c:v>2.6679999999999999E-2</c:v>
                </c:pt>
                <c:pt idx="6144">
                  <c:v>2.6679999999999999E-2</c:v>
                </c:pt>
                <c:pt idx="6145">
                  <c:v>2.6620000000000001E-2</c:v>
                </c:pt>
                <c:pt idx="6146">
                  <c:v>2.6620000000000001E-2</c:v>
                </c:pt>
                <c:pt idx="6147">
                  <c:v>2.657E-2</c:v>
                </c:pt>
                <c:pt idx="6148">
                  <c:v>2.657E-2</c:v>
                </c:pt>
                <c:pt idx="6149">
                  <c:v>2.657E-2</c:v>
                </c:pt>
                <c:pt idx="6150">
                  <c:v>2.6509999999999999E-2</c:v>
                </c:pt>
                <c:pt idx="6151">
                  <c:v>2.6509999999999999E-2</c:v>
                </c:pt>
                <c:pt idx="6152">
                  <c:v>2.6460000000000001E-2</c:v>
                </c:pt>
                <c:pt idx="6153">
                  <c:v>2.6460000000000001E-2</c:v>
                </c:pt>
                <c:pt idx="6154">
                  <c:v>2.6460000000000001E-2</c:v>
                </c:pt>
                <c:pt idx="6155">
                  <c:v>2.64E-2</c:v>
                </c:pt>
                <c:pt idx="6156">
                  <c:v>2.64E-2</c:v>
                </c:pt>
                <c:pt idx="6157">
                  <c:v>2.6349999999999998E-2</c:v>
                </c:pt>
                <c:pt idx="6158">
                  <c:v>2.6349999999999998E-2</c:v>
                </c:pt>
                <c:pt idx="6159">
                  <c:v>2.6349999999999998E-2</c:v>
                </c:pt>
                <c:pt idx="6160">
                  <c:v>2.63E-2</c:v>
                </c:pt>
                <c:pt idx="6161">
                  <c:v>2.63E-2</c:v>
                </c:pt>
                <c:pt idx="6162">
                  <c:v>2.63E-2</c:v>
                </c:pt>
                <c:pt idx="6163">
                  <c:v>2.6239999999999999E-2</c:v>
                </c:pt>
                <c:pt idx="6164">
                  <c:v>2.6239999999999999E-2</c:v>
                </c:pt>
                <c:pt idx="6165">
                  <c:v>2.6239999999999999E-2</c:v>
                </c:pt>
                <c:pt idx="6166">
                  <c:v>2.6190000000000001E-2</c:v>
                </c:pt>
                <c:pt idx="6167">
                  <c:v>2.6190000000000001E-2</c:v>
                </c:pt>
                <c:pt idx="6168">
                  <c:v>2.6190000000000001E-2</c:v>
                </c:pt>
                <c:pt idx="6169">
                  <c:v>2.6190000000000001E-2</c:v>
                </c:pt>
                <c:pt idx="6170">
                  <c:v>2.6190000000000001E-2</c:v>
                </c:pt>
                <c:pt idx="6171">
                  <c:v>2.613E-2</c:v>
                </c:pt>
                <c:pt idx="6172">
                  <c:v>2.613E-2</c:v>
                </c:pt>
                <c:pt idx="6173">
                  <c:v>2.613E-2</c:v>
                </c:pt>
                <c:pt idx="6174">
                  <c:v>2.613E-2</c:v>
                </c:pt>
                <c:pt idx="6175">
                  <c:v>2.613E-2</c:v>
                </c:pt>
                <c:pt idx="6176">
                  <c:v>2.613E-2</c:v>
                </c:pt>
                <c:pt idx="6177">
                  <c:v>2.6079999999999999E-2</c:v>
                </c:pt>
                <c:pt idx="6178">
                  <c:v>2.6079999999999999E-2</c:v>
                </c:pt>
                <c:pt idx="6179">
                  <c:v>2.6079999999999999E-2</c:v>
                </c:pt>
                <c:pt idx="6180">
                  <c:v>2.6079999999999999E-2</c:v>
                </c:pt>
                <c:pt idx="6181">
                  <c:v>2.6079999999999999E-2</c:v>
                </c:pt>
                <c:pt idx="6182">
                  <c:v>2.6079999999999999E-2</c:v>
                </c:pt>
                <c:pt idx="6183">
                  <c:v>2.6079999999999999E-2</c:v>
                </c:pt>
                <c:pt idx="6184">
                  <c:v>2.6079999999999999E-2</c:v>
                </c:pt>
                <c:pt idx="6185">
                  <c:v>2.6079999999999999E-2</c:v>
                </c:pt>
                <c:pt idx="6186">
                  <c:v>2.6079999999999999E-2</c:v>
                </c:pt>
                <c:pt idx="6187">
                  <c:v>2.613E-2</c:v>
                </c:pt>
                <c:pt idx="6188">
                  <c:v>2.613E-2</c:v>
                </c:pt>
                <c:pt idx="6189">
                  <c:v>2.613E-2</c:v>
                </c:pt>
                <c:pt idx="6190">
                  <c:v>2.613E-2</c:v>
                </c:pt>
                <c:pt idx="6191">
                  <c:v>2.613E-2</c:v>
                </c:pt>
                <c:pt idx="6192">
                  <c:v>2.613E-2</c:v>
                </c:pt>
                <c:pt idx="6193">
                  <c:v>2.6190000000000001E-2</c:v>
                </c:pt>
                <c:pt idx="6194">
                  <c:v>2.6190000000000001E-2</c:v>
                </c:pt>
                <c:pt idx="6195">
                  <c:v>2.6190000000000001E-2</c:v>
                </c:pt>
                <c:pt idx="6196">
                  <c:v>2.6190000000000001E-2</c:v>
                </c:pt>
                <c:pt idx="6197">
                  <c:v>2.6190000000000001E-2</c:v>
                </c:pt>
                <c:pt idx="6198">
                  <c:v>2.6239999999999999E-2</c:v>
                </c:pt>
                <c:pt idx="6199">
                  <c:v>2.6239999999999999E-2</c:v>
                </c:pt>
                <c:pt idx="6200">
                  <c:v>2.6239999999999999E-2</c:v>
                </c:pt>
                <c:pt idx="6201">
                  <c:v>2.63E-2</c:v>
                </c:pt>
                <c:pt idx="6202">
                  <c:v>2.63E-2</c:v>
                </c:pt>
                <c:pt idx="6203">
                  <c:v>2.63E-2</c:v>
                </c:pt>
                <c:pt idx="6204">
                  <c:v>2.6349999999999998E-2</c:v>
                </c:pt>
                <c:pt idx="6205">
                  <c:v>2.6349999999999998E-2</c:v>
                </c:pt>
                <c:pt idx="6206">
                  <c:v>2.64E-2</c:v>
                </c:pt>
                <c:pt idx="6207">
                  <c:v>2.64E-2</c:v>
                </c:pt>
                <c:pt idx="6208">
                  <c:v>2.6460000000000001E-2</c:v>
                </c:pt>
                <c:pt idx="6209">
                  <c:v>2.6460000000000001E-2</c:v>
                </c:pt>
                <c:pt idx="6210">
                  <c:v>2.6460000000000001E-2</c:v>
                </c:pt>
                <c:pt idx="6211">
                  <c:v>2.6509999999999999E-2</c:v>
                </c:pt>
                <c:pt idx="6212">
                  <c:v>2.6509999999999999E-2</c:v>
                </c:pt>
                <c:pt idx="6213">
                  <c:v>2.657E-2</c:v>
                </c:pt>
                <c:pt idx="6214">
                  <c:v>2.657E-2</c:v>
                </c:pt>
                <c:pt idx="6215">
                  <c:v>2.6620000000000001E-2</c:v>
                </c:pt>
                <c:pt idx="6216">
                  <c:v>2.6620000000000001E-2</c:v>
                </c:pt>
                <c:pt idx="6217">
                  <c:v>2.6679999999999999E-2</c:v>
                </c:pt>
                <c:pt idx="6218">
                  <c:v>2.6679999999999999E-2</c:v>
                </c:pt>
                <c:pt idx="6219">
                  <c:v>2.673E-2</c:v>
                </c:pt>
                <c:pt idx="6220">
                  <c:v>2.673E-2</c:v>
                </c:pt>
                <c:pt idx="6221">
                  <c:v>2.6790000000000001E-2</c:v>
                </c:pt>
                <c:pt idx="6222">
                  <c:v>2.6790000000000001E-2</c:v>
                </c:pt>
                <c:pt idx="6223">
                  <c:v>2.6839999999999999E-2</c:v>
                </c:pt>
                <c:pt idx="6224">
                  <c:v>2.6839999999999999E-2</c:v>
                </c:pt>
                <c:pt idx="6225">
                  <c:v>2.6890000000000001E-2</c:v>
                </c:pt>
                <c:pt idx="6226">
                  <c:v>2.6950000000000002E-2</c:v>
                </c:pt>
                <c:pt idx="6227">
                  <c:v>2.6950000000000002E-2</c:v>
                </c:pt>
                <c:pt idx="6228">
                  <c:v>2.7E-2</c:v>
                </c:pt>
                <c:pt idx="6229">
                  <c:v>2.7E-2</c:v>
                </c:pt>
                <c:pt idx="6230">
                  <c:v>2.7060000000000001E-2</c:v>
                </c:pt>
                <c:pt idx="6231">
                  <c:v>2.7060000000000001E-2</c:v>
                </c:pt>
                <c:pt idx="6232">
                  <c:v>2.7109999999999999E-2</c:v>
                </c:pt>
                <c:pt idx="6233">
                  <c:v>2.7109999999999999E-2</c:v>
                </c:pt>
                <c:pt idx="6234">
                  <c:v>2.717E-2</c:v>
                </c:pt>
                <c:pt idx="6235">
                  <c:v>2.717E-2</c:v>
                </c:pt>
                <c:pt idx="6236">
                  <c:v>2.717E-2</c:v>
                </c:pt>
                <c:pt idx="6237">
                  <c:v>2.7220000000000001E-2</c:v>
                </c:pt>
                <c:pt idx="6238">
                  <c:v>2.7220000000000001E-2</c:v>
                </c:pt>
                <c:pt idx="6239">
                  <c:v>2.7279999999999999E-2</c:v>
                </c:pt>
                <c:pt idx="6240">
                  <c:v>2.7279999999999999E-2</c:v>
                </c:pt>
                <c:pt idx="6241">
                  <c:v>2.733E-2</c:v>
                </c:pt>
                <c:pt idx="6242">
                  <c:v>2.733E-2</c:v>
                </c:pt>
                <c:pt idx="6243">
                  <c:v>2.733E-2</c:v>
                </c:pt>
                <c:pt idx="6244">
                  <c:v>2.7380000000000002E-2</c:v>
                </c:pt>
                <c:pt idx="6245">
                  <c:v>2.7380000000000002E-2</c:v>
                </c:pt>
                <c:pt idx="6246">
                  <c:v>2.7380000000000002E-2</c:v>
                </c:pt>
                <c:pt idx="6247">
                  <c:v>2.7439999999999999E-2</c:v>
                </c:pt>
                <c:pt idx="6248">
                  <c:v>2.7439999999999999E-2</c:v>
                </c:pt>
                <c:pt idx="6249">
                  <c:v>2.7439999999999999E-2</c:v>
                </c:pt>
                <c:pt idx="6250">
                  <c:v>2.7490000000000001E-2</c:v>
                </c:pt>
                <c:pt idx="6251">
                  <c:v>2.7490000000000001E-2</c:v>
                </c:pt>
                <c:pt idx="6252">
                  <c:v>2.7490000000000001E-2</c:v>
                </c:pt>
                <c:pt idx="6253">
                  <c:v>2.7490000000000001E-2</c:v>
                </c:pt>
                <c:pt idx="6254">
                  <c:v>2.7550000000000002E-2</c:v>
                </c:pt>
                <c:pt idx="6255">
                  <c:v>2.7550000000000002E-2</c:v>
                </c:pt>
                <c:pt idx="6256">
                  <c:v>2.7550000000000002E-2</c:v>
                </c:pt>
                <c:pt idx="6257">
                  <c:v>2.7550000000000002E-2</c:v>
                </c:pt>
                <c:pt idx="6258">
                  <c:v>2.7550000000000002E-2</c:v>
                </c:pt>
                <c:pt idx="6259">
                  <c:v>2.7550000000000002E-2</c:v>
                </c:pt>
                <c:pt idx="6260">
                  <c:v>2.7550000000000002E-2</c:v>
                </c:pt>
                <c:pt idx="6261">
                  <c:v>2.7550000000000002E-2</c:v>
                </c:pt>
                <c:pt idx="6262">
                  <c:v>2.7550000000000002E-2</c:v>
                </c:pt>
                <c:pt idx="6263">
                  <c:v>2.7550000000000002E-2</c:v>
                </c:pt>
                <c:pt idx="6264">
                  <c:v>2.7550000000000002E-2</c:v>
                </c:pt>
                <c:pt idx="6265">
                  <c:v>2.7550000000000002E-2</c:v>
                </c:pt>
                <c:pt idx="6266">
                  <c:v>2.7550000000000002E-2</c:v>
                </c:pt>
                <c:pt idx="6267">
                  <c:v>2.7550000000000002E-2</c:v>
                </c:pt>
                <c:pt idx="6268">
                  <c:v>2.7550000000000002E-2</c:v>
                </c:pt>
                <c:pt idx="6269">
                  <c:v>2.7490000000000001E-2</c:v>
                </c:pt>
                <c:pt idx="6270">
                  <c:v>2.7490000000000001E-2</c:v>
                </c:pt>
                <c:pt idx="6271">
                  <c:v>2.7490000000000001E-2</c:v>
                </c:pt>
                <c:pt idx="6272">
                  <c:v>2.7490000000000001E-2</c:v>
                </c:pt>
                <c:pt idx="6273">
                  <c:v>2.7439999999999999E-2</c:v>
                </c:pt>
                <c:pt idx="6274">
                  <c:v>2.7439999999999999E-2</c:v>
                </c:pt>
                <c:pt idx="6275">
                  <c:v>2.7439999999999999E-2</c:v>
                </c:pt>
                <c:pt idx="6276">
                  <c:v>2.7439999999999999E-2</c:v>
                </c:pt>
                <c:pt idx="6277">
                  <c:v>2.7380000000000002E-2</c:v>
                </c:pt>
                <c:pt idx="6278">
                  <c:v>2.7380000000000002E-2</c:v>
                </c:pt>
                <c:pt idx="6279">
                  <c:v>2.733E-2</c:v>
                </c:pt>
                <c:pt idx="6280">
                  <c:v>2.733E-2</c:v>
                </c:pt>
                <c:pt idx="6281">
                  <c:v>2.7279999999999999E-2</c:v>
                </c:pt>
                <c:pt idx="6282">
                  <c:v>2.7279999999999999E-2</c:v>
                </c:pt>
                <c:pt idx="6283">
                  <c:v>2.7220000000000001E-2</c:v>
                </c:pt>
                <c:pt idx="6284">
                  <c:v>2.7220000000000001E-2</c:v>
                </c:pt>
                <c:pt idx="6285">
                  <c:v>2.717E-2</c:v>
                </c:pt>
                <c:pt idx="6286">
                  <c:v>2.717E-2</c:v>
                </c:pt>
                <c:pt idx="6287">
                  <c:v>2.7109999999999999E-2</c:v>
                </c:pt>
                <c:pt idx="6288">
                  <c:v>2.7109999999999999E-2</c:v>
                </c:pt>
                <c:pt idx="6289">
                  <c:v>2.7060000000000001E-2</c:v>
                </c:pt>
                <c:pt idx="6290">
                  <c:v>2.7E-2</c:v>
                </c:pt>
                <c:pt idx="6291">
                  <c:v>2.7E-2</c:v>
                </c:pt>
                <c:pt idx="6292">
                  <c:v>2.6950000000000002E-2</c:v>
                </c:pt>
                <c:pt idx="6293">
                  <c:v>2.6890000000000001E-2</c:v>
                </c:pt>
                <c:pt idx="6294">
                  <c:v>2.6890000000000001E-2</c:v>
                </c:pt>
                <c:pt idx="6295">
                  <c:v>2.6839999999999999E-2</c:v>
                </c:pt>
                <c:pt idx="6296">
                  <c:v>2.6790000000000001E-2</c:v>
                </c:pt>
                <c:pt idx="6297">
                  <c:v>2.673E-2</c:v>
                </c:pt>
                <c:pt idx="6298">
                  <c:v>2.673E-2</c:v>
                </c:pt>
                <c:pt idx="6299">
                  <c:v>2.6679999999999999E-2</c:v>
                </c:pt>
                <c:pt idx="6300">
                  <c:v>2.6620000000000001E-2</c:v>
                </c:pt>
                <c:pt idx="6301">
                  <c:v>2.657E-2</c:v>
                </c:pt>
                <c:pt idx="6302">
                  <c:v>2.6509999999999999E-2</c:v>
                </c:pt>
                <c:pt idx="6303">
                  <c:v>2.6509999999999999E-2</c:v>
                </c:pt>
                <c:pt idx="6304">
                  <c:v>2.6460000000000001E-2</c:v>
                </c:pt>
                <c:pt idx="6305">
                  <c:v>2.64E-2</c:v>
                </c:pt>
                <c:pt idx="6306">
                  <c:v>2.6349999999999998E-2</c:v>
                </c:pt>
                <c:pt idx="6307">
                  <c:v>2.63E-2</c:v>
                </c:pt>
                <c:pt idx="6308">
                  <c:v>2.6239999999999999E-2</c:v>
                </c:pt>
                <c:pt idx="6309">
                  <c:v>2.6239999999999999E-2</c:v>
                </c:pt>
                <c:pt idx="6310">
                  <c:v>2.6190000000000001E-2</c:v>
                </c:pt>
                <c:pt idx="6311">
                  <c:v>2.613E-2</c:v>
                </c:pt>
                <c:pt idx="6312">
                  <c:v>2.6079999999999999E-2</c:v>
                </c:pt>
                <c:pt idx="6313">
                  <c:v>2.6020000000000001E-2</c:v>
                </c:pt>
                <c:pt idx="6314">
                  <c:v>2.597E-2</c:v>
                </c:pt>
                <c:pt idx="6315">
                  <c:v>2.597E-2</c:v>
                </c:pt>
                <c:pt idx="6316">
                  <c:v>2.5909999999999999E-2</c:v>
                </c:pt>
                <c:pt idx="6317">
                  <c:v>2.5860000000000001E-2</c:v>
                </c:pt>
                <c:pt idx="6318">
                  <c:v>2.581E-2</c:v>
                </c:pt>
                <c:pt idx="6319">
                  <c:v>2.5749999999999999E-2</c:v>
                </c:pt>
                <c:pt idx="6320">
                  <c:v>2.5700000000000001E-2</c:v>
                </c:pt>
                <c:pt idx="6321">
                  <c:v>2.5700000000000001E-2</c:v>
                </c:pt>
                <c:pt idx="6322">
                  <c:v>2.564E-2</c:v>
                </c:pt>
                <c:pt idx="6323">
                  <c:v>2.5590000000000002E-2</c:v>
                </c:pt>
                <c:pt idx="6324">
                  <c:v>2.5530000000000001E-2</c:v>
                </c:pt>
                <c:pt idx="6325">
                  <c:v>2.5530000000000001E-2</c:v>
                </c:pt>
                <c:pt idx="6326">
                  <c:v>2.5479999999999999E-2</c:v>
                </c:pt>
                <c:pt idx="6327">
                  <c:v>2.5420000000000002E-2</c:v>
                </c:pt>
                <c:pt idx="6328">
                  <c:v>2.537E-2</c:v>
                </c:pt>
                <c:pt idx="6329">
                  <c:v>2.537E-2</c:v>
                </c:pt>
                <c:pt idx="6330">
                  <c:v>2.5309999999999999E-2</c:v>
                </c:pt>
                <c:pt idx="6331">
                  <c:v>2.5260000000000001E-2</c:v>
                </c:pt>
                <c:pt idx="6332">
                  <c:v>2.5260000000000001E-2</c:v>
                </c:pt>
                <c:pt idx="6333">
                  <c:v>2.521E-2</c:v>
                </c:pt>
                <c:pt idx="6334">
                  <c:v>2.521E-2</c:v>
                </c:pt>
                <c:pt idx="6335">
                  <c:v>2.5149999999999999E-2</c:v>
                </c:pt>
                <c:pt idx="6336">
                  <c:v>2.5100000000000001E-2</c:v>
                </c:pt>
                <c:pt idx="6337">
                  <c:v>2.5100000000000001E-2</c:v>
                </c:pt>
                <c:pt idx="6338">
                  <c:v>2.504E-2</c:v>
                </c:pt>
                <c:pt idx="6339">
                  <c:v>2.504E-2</c:v>
                </c:pt>
                <c:pt idx="6340">
                  <c:v>2.4989999999999998E-2</c:v>
                </c:pt>
                <c:pt idx="6341">
                  <c:v>2.4989999999999998E-2</c:v>
                </c:pt>
                <c:pt idx="6342">
                  <c:v>2.4930000000000001E-2</c:v>
                </c:pt>
                <c:pt idx="6343">
                  <c:v>2.4930000000000001E-2</c:v>
                </c:pt>
                <c:pt idx="6344">
                  <c:v>2.4930000000000001E-2</c:v>
                </c:pt>
                <c:pt idx="6345">
                  <c:v>2.4879999999999999E-2</c:v>
                </c:pt>
                <c:pt idx="6346">
                  <c:v>2.4879999999999999E-2</c:v>
                </c:pt>
                <c:pt idx="6347">
                  <c:v>2.4879999999999999E-2</c:v>
                </c:pt>
                <c:pt idx="6348">
                  <c:v>2.4819999999999998E-2</c:v>
                </c:pt>
                <c:pt idx="6349">
                  <c:v>2.4819999999999998E-2</c:v>
                </c:pt>
                <c:pt idx="6350">
                  <c:v>2.4819999999999998E-2</c:v>
                </c:pt>
                <c:pt idx="6351">
                  <c:v>2.4819999999999998E-2</c:v>
                </c:pt>
                <c:pt idx="6352">
                  <c:v>2.4819999999999998E-2</c:v>
                </c:pt>
                <c:pt idx="6353">
                  <c:v>2.477E-2</c:v>
                </c:pt>
                <c:pt idx="6354">
                  <c:v>2.477E-2</c:v>
                </c:pt>
                <c:pt idx="6355">
                  <c:v>2.477E-2</c:v>
                </c:pt>
                <c:pt idx="6356">
                  <c:v>2.477E-2</c:v>
                </c:pt>
                <c:pt idx="6357">
                  <c:v>2.477E-2</c:v>
                </c:pt>
                <c:pt idx="6358">
                  <c:v>2.477E-2</c:v>
                </c:pt>
                <c:pt idx="6359">
                  <c:v>2.477E-2</c:v>
                </c:pt>
                <c:pt idx="6360">
                  <c:v>2.477E-2</c:v>
                </c:pt>
                <c:pt idx="6361">
                  <c:v>2.477E-2</c:v>
                </c:pt>
                <c:pt idx="6362">
                  <c:v>2.477E-2</c:v>
                </c:pt>
                <c:pt idx="6363">
                  <c:v>2.4819999999999998E-2</c:v>
                </c:pt>
                <c:pt idx="6364">
                  <c:v>2.4819999999999998E-2</c:v>
                </c:pt>
                <c:pt idx="6365">
                  <c:v>2.4819999999999998E-2</c:v>
                </c:pt>
                <c:pt idx="6366">
                  <c:v>2.4819999999999998E-2</c:v>
                </c:pt>
                <c:pt idx="6367">
                  <c:v>2.4819999999999998E-2</c:v>
                </c:pt>
                <c:pt idx="6368">
                  <c:v>2.4879999999999999E-2</c:v>
                </c:pt>
                <c:pt idx="6369">
                  <c:v>2.4879999999999999E-2</c:v>
                </c:pt>
                <c:pt idx="6370">
                  <c:v>2.4879999999999999E-2</c:v>
                </c:pt>
                <c:pt idx="6371">
                  <c:v>2.4930000000000001E-2</c:v>
                </c:pt>
                <c:pt idx="6372">
                  <c:v>2.4930000000000001E-2</c:v>
                </c:pt>
                <c:pt idx="6373">
                  <c:v>2.4930000000000001E-2</c:v>
                </c:pt>
                <c:pt idx="6374">
                  <c:v>2.4989999999999998E-2</c:v>
                </c:pt>
                <c:pt idx="6375">
                  <c:v>2.4989999999999998E-2</c:v>
                </c:pt>
                <c:pt idx="6376">
                  <c:v>2.504E-2</c:v>
                </c:pt>
                <c:pt idx="6377">
                  <c:v>2.504E-2</c:v>
                </c:pt>
                <c:pt idx="6378">
                  <c:v>2.5100000000000001E-2</c:v>
                </c:pt>
                <c:pt idx="6379">
                  <c:v>2.5100000000000001E-2</c:v>
                </c:pt>
                <c:pt idx="6380">
                  <c:v>2.5149999999999999E-2</c:v>
                </c:pt>
                <c:pt idx="6381">
                  <c:v>2.5149999999999999E-2</c:v>
                </c:pt>
                <c:pt idx="6382">
                  <c:v>2.521E-2</c:v>
                </c:pt>
                <c:pt idx="6383">
                  <c:v>2.521E-2</c:v>
                </c:pt>
                <c:pt idx="6384">
                  <c:v>2.5260000000000001E-2</c:v>
                </c:pt>
                <c:pt idx="6385">
                  <c:v>2.5309999999999999E-2</c:v>
                </c:pt>
                <c:pt idx="6386">
                  <c:v>2.5309999999999999E-2</c:v>
                </c:pt>
                <c:pt idx="6387">
                  <c:v>2.537E-2</c:v>
                </c:pt>
                <c:pt idx="6388">
                  <c:v>2.5420000000000002E-2</c:v>
                </c:pt>
                <c:pt idx="6389">
                  <c:v>2.5420000000000002E-2</c:v>
                </c:pt>
                <c:pt idx="6390">
                  <c:v>2.5479999999999999E-2</c:v>
                </c:pt>
                <c:pt idx="6391">
                  <c:v>2.5530000000000001E-2</c:v>
                </c:pt>
                <c:pt idx="6392">
                  <c:v>2.5530000000000001E-2</c:v>
                </c:pt>
                <c:pt idx="6393">
                  <c:v>2.5590000000000002E-2</c:v>
                </c:pt>
                <c:pt idx="6394">
                  <c:v>2.564E-2</c:v>
                </c:pt>
                <c:pt idx="6395">
                  <c:v>2.5700000000000001E-2</c:v>
                </c:pt>
                <c:pt idx="6396">
                  <c:v>2.5700000000000001E-2</c:v>
                </c:pt>
                <c:pt idx="6397">
                  <c:v>2.5749999999999999E-2</c:v>
                </c:pt>
                <c:pt idx="6398">
                  <c:v>2.581E-2</c:v>
                </c:pt>
                <c:pt idx="6399">
                  <c:v>2.5860000000000001E-2</c:v>
                </c:pt>
                <c:pt idx="6400">
                  <c:v>2.5860000000000001E-2</c:v>
                </c:pt>
                <c:pt idx="6401">
                  <c:v>2.5909999999999999E-2</c:v>
                </c:pt>
                <c:pt idx="6402">
                  <c:v>2.597E-2</c:v>
                </c:pt>
                <c:pt idx="6403">
                  <c:v>2.6020000000000001E-2</c:v>
                </c:pt>
                <c:pt idx="6404">
                  <c:v>2.6020000000000001E-2</c:v>
                </c:pt>
                <c:pt idx="6405">
                  <c:v>2.6079999999999999E-2</c:v>
                </c:pt>
                <c:pt idx="6406">
                  <c:v>2.613E-2</c:v>
                </c:pt>
                <c:pt idx="6407">
                  <c:v>2.6190000000000001E-2</c:v>
                </c:pt>
                <c:pt idx="6408">
                  <c:v>2.6190000000000001E-2</c:v>
                </c:pt>
                <c:pt idx="6409">
                  <c:v>2.6239999999999999E-2</c:v>
                </c:pt>
                <c:pt idx="6410">
                  <c:v>2.63E-2</c:v>
                </c:pt>
                <c:pt idx="6411">
                  <c:v>2.6349999999999998E-2</c:v>
                </c:pt>
                <c:pt idx="6412">
                  <c:v>2.6349999999999998E-2</c:v>
                </c:pt>
                <c:pt idx="6413">
                  <c:v>2.64E-2</c:v>
                </c:pt>
                <c:pt idx="6414">
                  <c:v>2.6460000000000001E-2</c:v>
                </c:pt>
                <c:pt idx="6415">
                  <c:v>2.6460000000000001E-2</c:v>
                </c:pt>
                <c:pt idx="6416">
                  <c:v>2.6509999999999999E-2</c:v>
                </c:pt>
                <c:pt idx="6417">
                  <c:v>2.657E-2</c:v>
                </c:pt>
                <c:pt idx="6418">
                  <c:v>2.657E-2</c:v>
                </c:pt>
                <c:pt idx="6419">
                  <c:v>2.6620000000000001E-2</c:v>
                </c:pt>
                <c:pt idx="6420">
                  <c:v>2.6679999999999999E-2</c:v>
                </c:pt>
                <c:pt idx="6421">
                  <c:v>2.6679999999999999E-2</c:v>
                </c:pt>
                <c:pt idx="6422">
                  <c:v>2.673E-2</c:v>
                </c:pt>
                <c:pt idx="6423">
                  <c:v>2.673E-2</c:v>
                </c:pt>
                <c:pt idx="6424">
                  <c:v>2.6790000000000001E-2</c:v>
                </c:pt>
                <c:pt idx="6425">
                  <c:v>2.6839999999999999E-2</c:v>
                </c:pt>
                <c:pt idx="6426">
                  <c:v>2.6839999999999999E-2</c:v>
                </c:pt>
                <c:pt idx="6427">
                  <c:v>2.6890000000000001E-2</c:v>
                </c:pt>
                <c:pt idx="6428">
                  <c:v>2.6890000000000001E-2</c:v>
                </c:pt>
                <c:pt idx="6429">
                  <c:v>2.6950000000000002E-2</c:v>
                </c:pt>
                <c:pt idx="6430">
                  <c:v>2.6950000000000002E-2</c:v>
                </c:pt>
                <c:pt idx="6431">
                  <c:v>2.7E-2</c:v>
                </c:pt>
                <c:pt idx="6432">
                  <c:v>2.7E-2</c:v>
                </c:pt>
                <c:pt idx="6433">
                  <c:v>2.7E-2</c:v>
                </c:pt>
                <c:pt idx="6434">
                  <c:v>2.7060000000000001E-2</c:v>
                </c:pt>
                <c:pt idx="6435">
                  <c:v>2.7060000000000001E-2</c:v>
                </c:pt>
                <c:pt idx="6436">
                  <c:v>2.7060000000000001E-2</c:v>
                </c:pt>
                <c:pt idx="6437">
                  <c:v>2.7109999999999999E-2</c:v>
                </c:pt>
                <c:pt idx="6438">
                  <c:v>2.7109999999999999E-2</c:v>
                </c:pt>
                <c:pt idx="6439">
                  <c:v>2.7109999999999999E-2</c:v>
                </c:pt>
                <c:pt idx="6440">
                  <c:v>2.7109999999999999E-2</c:v>
                </c:pt>
                <c:pt idx="6441">
                  <c:v>2.717E-2</c:v>
                </c:pt>
                <c:pt idx="6442">
                  <c:v>2.717E-2</c:v>
                </c:pt>
                <c:pt idx="6443">
                  <c:v>2.717E-2</c:v>
                </c:pt>
                <c:pt idx="6444">
                  <c:v>2.717E-2</c:v>
                </c:pt>
                <c:pt idx="6445">
                  <c:v>2.717E-2</c:v>
                </c:pt>
                <c:pt idx="6446">
                  <c:v>2.717E-2</c:v>
                </c:pt>
                <c:pt idx="6447">
                  <c:v>2.717E-2</c:v>
                </c:pt>
                <c:pt idx="6448">
                  <c:v>2.7220000000000001E-2</c:v>
                </c:pt>
                <c:pt idx="6449">
                  <c:v>2.7220000000000001E-2</c:v>
                </c:pt>
                <c:pt idx="6450">
                  <c:v>2.7220000000000001E-2</c:v>
                </c:pt>
                <c:pt idx="6451">
                  <c:v>2.7220000000000001E-2</c:v>
                </c:pt>
                <c:pt idx="6452">
                  <c:v>2.717E-2</c:v>
                </c:pt>
                <c:pt idx="6453">
                  <c:v>2.717E-2</c:v>
                </c:pt>
                <c:pt idx="6454">
                  <c:v>2.717E-2</c:v>
                </c:pt>
                <c:pt idx="6455">
                  <c:v>2.717E-2</c:v>
                </c:pt>
                <c:pt idx="6456">
                  <c:v>2.717E-2</c:v>
                </c:pt>
                <c:pt idx="6457">
                  <c:v>2.717E-2</c:v>
                </c:pt>
                <c:pt idx="6458">
                  <c:v>2.717E-2</c:v>
                </c:pt>
                <c:pt idx="6459">
                  <c:v>2.717E-2</c:v>
                </c:pt>
                <c:pt idx="6460">
                  <c:v>2.7109999999999999E-2</c:v>
                </c:pt>
                <c:pt idx="6461">
                  <c:v>2.7109999999999999E-2</c:v>
                </c:pt>
                <c:pt idx="6462">
                  <c:v>2.7109999999999999E-2</c:v>
                </c:pt>
                <c:pt idx="6463">
                  <c:v>2.7109999999999999E-2</c:v>
                </c:pt>
                <c:pt idx="6464">
                  <c:v>2.7060000000000001E-2</c:v>
                </c:pt>
                <c:pt idx="6465">
                  <c:v>2.7060000000000001E-2</c:v>
                </c:pt>
                <c:pt idx="6466">
                  <c:v>2.7060000000000001E-2</c:v>
                </c:pt>
                <c:pt idx="6467">
                  <c:v>2.7E-2</c:v>
                </c:pt>
                <c:pt idx="6468">
                  <c:v>2.7E-2</c:v>
                </c:pt>
                <c:pt idx="6469">
                  <c:v>2.7E-2</c:v>
                </c:pt>
                <c:pt idx="6470">
                  <c:v>2.6950000000000002E-2</c:v>
                </c:pt>
                <c:pt idx="6471">
                  <c:v>2.6950000000000002E-2</c:v>
                </c:pt>
                <c:pt idx="6472">
                  <c:v>2.6890000000000001E-2</c:v>
                </c:pt>
                <c:pt idx="6473">
                  <c:v>2.6890000000000001E-2</c:v>
                </c:pt>
                <c:pt idx="6474">
                  <c:v>2.6839999999999999E-2</c:v>
                </c:pt>
                <c:pt idx="6475">
                  <c:v>2.6839999999999999E-2</c:v>
                </c:pt>
                <c:pt idx="6476">
                  <c:v>2.6790000000000001E-2</c:v>
                </c:pt>
                <c:pt idx="6477">
                  <c:v>2.6790000000000001E-2</c:v>
                </c:pt>
                <c:pt idx="6478">
                  <c:v>2.673E-2</c:v>
                </c:pt>
                <c:pt idx="6479">
                  <c:v>2.673E-2</c:v>
                </c:pt>
                <c:pt idx="6480">
                  <c:v>2.6679999999999999E-2</c:v>
                </c:pt>
                <c:pt idx="6481">
                  <c:v>2.6679999999999999E-2</c:v>
                </c:pt>
                <c:pt idx="6482">
                  <c:v>2.6620000000000001E-2</c:v>
                </c:pt>
                <c:pt idx="6483">
                  <c:v>2.6620000000000001E-2</c:v>
                </c:pt>
                <c:pt idx="6484">
                  <c:v>2.657E-2</c:v>
                </c:pt>
                <c:pt idx="6485">
                  <c:v>2.657E-2</c:v>
                </c:pt>
                <c:pt idx="6486">
                  <c:v>2.6509999999999999E-2</c:v>
                </c:pt>
                <c:pt idx="6487">
                  <c:v>2.6509999999999999E-2</c:v>
                </c:pt>
                <c:pt idx="6488">
                  <c:v>2.6460000000000001E-2</c:v>
                </c:pt>
                <c:pt idx="6489">
                  <c:v>2.64E-2</c:v>
                </c:pt>
                <c:pt idx="6490">
                  <c:v>2.64E-2</c:v>
                </c:pt>
                <c:pt idx="6491">
                  <c:v>2.6349999999999998E-2</c:v>
                </c:pt>
                <c:pt idx="6492">
                  <c:v>2.6349999999999998E-2</c:v>
                </c:pt>
                <c:pt idx="6493">
                  <c:v>2.63E-2</c:v>
                </c:pt>
                <c:pt idx="6494">
                  <c:v>2.63E-2</c:v>
                </c:pt>
                <c:pt idx="6495">
                  <c:v>2.6239999999999999E-2</c:v>
                </c:pt>
                <c:pt idx="6496">
                  <c:v>2.6190000000000001E-2</c:v>
                </c:pt>
                <c:pt idx="6497">
                  <c:v>2.6190000000000001E-2</c:v>
                </c:pt>
                <c:pt idx="6498">
                  <c:v>2.613E-2</c:v>
                </c:pt>
                <c:pt idx="6499">
                  <c:v>2.613E-2</c:v>
                </c:pt>
                <c:pt idx="6500">
                  <c:v>2.6079999999999999E-2</c:v>
                </c:pt>
                <c:pt idx="6501">
                  <c:v>2.6079999999999999E-2</c:v>
                </c:pt>
                <c:pt idx="6502">
                  <c:v>2.6020000000000001E-2</c:v>
                </c:pt>
                <c:pt idx="6503">
                  <c:v>2.6020000000000001E-2</c:v>
                </c:pt>
                <c:pt idx="6504">
                  <c:v>2.597E-2</c:v>
                </c:pt>
                <c:pt idx="6505">
                  <c:v>2.5909999999999999E-2</c:v>
                </c:pt>
                <c:pt idx="6506">
                  <c:v>2.5909999999999999E-2</c:v>
                </c:pt>
                <c:pt idx="6507">
                  <c:v>2.5860000000000001E-2</c:v>
                </c:pt>
                <c:pt idx="6508">
                  <c:v>2.5860000000000001E-2</c:v>
                </c:pt>
                <c:pt idx="6509">
                  <c:v>2.581E-2</c:v>
                </c:pt>
                <c:pt idx="6510">
                  <c:v>2.581E-2</c:v>
                </c:pt>
                <c:pt idx="6511">
                  <c:v>2.5749999999999999E-2</c:v>
                </c:pt>
                <c:pt idx="6512">
                  <c:v>2.5749999999999999E-2</c:v>
                </c:pt>
                <c:pt idx="6513">
                  <c:v>2.5749999999999999E-2</c:v>
                </c:pt>
                <c:pt idx="6514">
                  <c:v>2.5700000000000001E-2</c:v>
                </c:pt>
                <c:pt idx="6515">
                  <c:v>2.5700000000000001E-2</c:v>
                </c:pt>
                <c:pt idx="6516">
                  <c:v>2.564E-2</c:v>
                </c:pt>
                <c:pt idx="6517">
                  <c:v>2.564E-2</c:v>
                </c:pt>
                <c:pt idx="6518">
                  <c:v>2.5590000000000002E-2</c:v>
                </c:pt>
                <c:pt idx="6519">
                  <c:v>2.5590000000000002E-2</c:v>
                </c:pt>
                <c:pt idx="6520">
                  <c:v>2.5590000000000002E-2</c:v>
                </c:pt>
                <c:pt idx="6521">
                  <c:v>2.5530000000000001E-2</c:v>
                </c:pt>
                <c:pt idx="6522">
                  <c:v>2.5530000000000001E-2</c:v>
                </c:pt>
                <c:pt idx="6523">
                  <c:v>2.5479999999999999E-2</c:v>
                </c:pt>
                <c:pt idx="6524">
                  <c:v>2.5479999999999999E-2</c:v>
                </c:pt>
                <c:pt idx="6525">
                  <c:v>2.5479999999999999E-2</c:v>
                </c:pt>
                <c:pt idx="6526">
                  <c:v>2.5479999999999999E-2</c:v>
                </c:pt>
                <c:pt idx="6527">
                  <c:v>2.5420000000000002E-2</c:v>
                </c:pt>
                <c:pt idx="6528">
                  <c:v>2.5420000000000002E-2</c:v>
                </c:pt>
                <c:pt idx="6529">
                  <c:v>2.5420000000000002E-2</c:v>
                </c:pt>
                <c:pt idx="6530">
                  <c:v>2.537E-2</c:v>
                </c:pt>
                <c:pt idx="6531">
                  <c:v>2.537E-2</c:v>
                </c:pt>
                <c:pt idx="6532">
                  <c:v>2.537E-2</c:v>
                </c:pt>
                <c:pt idx="6533">
                  <c:v>2.537E-2</c:v>
                </c:pt>
                <c:pt idx="6534">
                  <c:v>2.537E-2</c:v>
                </c:pt>
                <c:pt idx="6535">
                  <c:v>2.5309999999999999E-2</c:v>
                </c:pt>
                <c:pt idx="6536">
                  <c:v>2.5309999999999999E-2</c:v>
                </c:pt>
                <c:pt idx="6537">
                  <c:v>2.5309999999999999E-2</c:v>
                </c:pt>
                <c:pt idx="6538">
                  <c:v>2.5309999999999999E-2</c:v>
                </c:pt>
                <c:pt idx="6539">
                  <c:v>2.5309999999999999E-2</c:v>
                </c:pt>
                <c:pt idx="6540">
                  <c:v>2.5309999999999999E-2</c:v>
                </c:pt>
                <c:pt idx="6541">
                  <c:v>2.5260000000000001E-2</c:v>
                </c:pt>
                <c:pt idx="6542">
                  <c:v>2.5260000000000001E-2</c:v>
                </c:pt>
                <c:pt idx="6543">
                  <c:v>2.5260000000000001E-2</c:v>
                </c:pt>
                <c:pt idx="6544">
                  <c:v>2.5260000000000001E-2</c:v>
                </c:pt>
                <c:pt idx="6545">
                  <c:v>2.5260000000000001E-2</c:v>
                </c:pt>
                <c:pt idx="6546">
                  <c:v>2.5260000000000001E-2</c:v>
                </c:pt>
                <c:pt idx="6547">
                  <c:v>2.5260000000000001E-2</c:v>
                </c:pt>
                <c:pt idx="6548">
                  <c:v>2.5260000000000001E-2</c:v>
                </c:pt>
                <c:pt idx="6549">
                  <c:v>2.5260000000000001E-2</c:v>
                </c:pt>
                <c:pt idx="6550">
                  <c:v>2.5260000000000001E-2</c:v>
                </c:pt>
                <c:pt idx="6551">
                  <c:v>2.5260000000000001E-2</c:v>
                </c:pt>
                <c:pt idx="6552">
                  <c:v>2.5260000000000001E-2</c:v>
                </c:pt>
                <c:pt idx="6553">
                  <c:v>2.521E-2</c:v>
                </c:pt>
                <c:pt idx="6554">
                  <c:v>2.521E-2</c:v>
                </c:pt>
                <c:pt idx="6555">
                  <c:v>2.521E-2</c:v>
                </c:pt>
                <c:pt idx="6556">
                  <c:v>2.521E-2</c:v>
                </c:pt>
                <c:pt idx="6557">
                  <c:v>2.521E-2</c:v>
                </c:pt>
                <c:pt idx="6558">
                  <c:v>2.5260000000000001E-2</c:v>
                </c:pt>
                <c:pt idx="6559">
                  <c:v>2.5260000000000001E-2</c:v>
                </c:pt>
                <c:pt idx="6560">
                  <c:v>2.5260000000000001E-2</c:v>
                </c:pt>
                <c:pt idx="6561">
                  <c:v>2.5260000000000001E-2</c:v>
                </c:pt>
                <c:pt idx="6562">
                  <c:v>2.5260000000000001E-2</c:v>
                </c:pt>
                <c:pt idx="6563">
                  <c:v>2.5260000000000001E-2</c:v>
                </c:pt>
                <c:pt idx="6564">
                  <c:v>2.521E-2</c:v>
                </c:pt>
                <c:pt idx="6565">
                  <c:v>2.521E-2</c:v>
                </c:pt>
                <c:pt idx="6566">
                  <c:v>2.521E-2</c:v>
                </c:pt>
                <c:pt idx="6567">
                  <c:v>2.521E-2</c:v>
                </c:pt>
                <c:pt idx="6568">
                  <c:v>2.521E-2</c:v>
                </c:pt>
                <c:pt idx="6569">
                  <c:v>2.521E-2</c:v>
                </c:pt>
                <c:pt idx="6570">
                  <c:v>2.521E-2</c:v>
                </c:pt>
                <c:pt idx="6571">
                  <c:v>2.521E-2</c:v>
                </c:pt>
                <c:pt idx="6572">
                  <c:v>2.521E-2</c:v>
                </c:pt>
                <c:pt idx="6573">
                  <c:v>2.5260000000000001E-2</c:v>
                </c:pt>
                <c:pt idx="6574">
                  <c:v>2.5260000000000001E-2</c:v>
                </c:pt>
                <c:pt idx="6575">
                  <c:v>2.5260000000000001E-2</c:v>
                </c:pt>
                <c:pt idx="6576">
                  <c:v>2.5260000000000001E-2</c:v>
                </c:pt>
                <c:pt idx="6577">
                  <c:v>2.521E-2</c:v>
                </c:pt>
                <c:pt idx="6578">
                  <c:v>2.521E-2</c:v>
                </c:pt>
                <c:pt idx="6579">
                  <c:v>2.521E-2</c:v>
                </c:pt>
                <c:pt idx="6580">
                  <c:v>2.521E-2</c:v>
                </c:pt>
                <c:pt idx="6581">
                  <c:v>2.521E-2</c:v>
                </c:pt>
                <c:pt idx="6582">
                  <c:v>2.521E-2</c:v>
                </c:pt>
                <c:pt idx="6583">
                  <c:v>2.521E-2</c:v>
                </c:pt>
                <c:pt idx="6584">
                  <c:v>2.521E-2</c:v>
                </c:pt>
                <c:pt idx="6585">
                  <c:v>2.521E-2</c:v>
                </c:pt>
                <c:pt idx="6586">
                  <c:v>2.521E-2</c:v>
                </c:pt>
                <c:pt idx="6587">
                  <c:v>2.521E-2</c:v>
                </c:pt>
                <c:pt idx="6588">
                  <c:v>2.521E-2</c:v>
                </c:pt>
                <c:pt idx="6589">
                  <c:v>2.5149999999999999E-2</c:v>
                </c:pt>
                <c:pt idx="6590">
                  <c:v>2.5149999999999999E-2</c:v>
                </c:pt>
                <c:pt idx="6591">
                  <c:v>2.5149999999999999E-2</c:v>
                </c:pt>
                <c:pt idx="6592">
                  <c:v>2.5149999999999999E-2</c:v>
                </c:pt>
                <c:pt idx="6593">
                  <c:v>2.5149999999999999E-2</c:v>
                </c:pt>
                <c:pt idx="6594">
                  <c:v>2.5149999999999999E-2</c:v>
                </c:pt>
                <c:pt idx="6595">
                  <c:v>2.5100000000000001E-2</c:v>
                </c:pt>
                <c:pt idx="6596">
                  <c:v>2.5100000000000001E-2</c:v>
                </c:pt>
                <c:pt idx="6597">
                  <c:v>2.5100000000000001E-2</c:v>
                </c:pt>
                <c:pt idx="6598">
                  <c:v>2.5100000000000001E-2</c:v>
                </c:pt>
                <c:pt idx="6599">
                  <c:v>2.504E-2</c:v>
                </c:pt>
                <c:pt idx="6600">
                  <c:v>2.504E-2</c:v>
                </c:pt>
                <c:pt idx="6601">
                  <c:v>2.504E-2</c:v>
                </c:pt>
                <c:pt idx="6602">
                  <c:v>2.504E-2</c:v>
                </c:pt>
                <c:pt idx="6603">
                  <c:v>2.4989999999999998E-2</c:v>
                </c:pt>
                <c:pt idx="6604">
                  <c:v>2.4989999999999998E-2</c:v>
                </c:pt>
                <c:pt idx="6605">
                  <c:v>2.4989999999999998E-2</c:v>
                </c:pt>
                <c:pt idx="6606">
                  <c:v>2.4989999999999998E-2</c:v>
                </c:pt>
                <c:pt idx="6607">
                  <c:v>2.4930000000000001E-2</c:v>
                </c:pt>
                <c:pt idx="6608">
                  <c:v>2.4930000000000001E-2</c:v>
                </c:pt>
                <c:pt idx="6609">
                  <c:v>2.4879999999999999E-2</c:v>
                </c:pt>
                <c:pt idx="6610">
                  <c:v>2.4879999999999999E-2</c:v>
                </c:pt>
                <c:pt idx="6611">
                  <c:v>2.4879999999999999E-2</c:v>
                </c:pt>
                <c:pt idx="6612">
                  <c:v>2.4819999999999998E-2</c:v>
                </c:pt>
                <c:pt idx="6613">
                  <c:v>2.4819999999999998E-2</c:v>
                </c:pt>
                <c:pt idx="6614">
                  <c:v>2.477E-2</c:v>
                </c:pt>
                <c:pt idx="6615">
                  <c:v>2.477E-2</c:v>
                </c:pt>
                <c:pt idx="6616">
                  <c:v>2.4719999999999999E-2</c:v>
                </c:pt>
                <c:pt idx="6617">
                  <c:v>2.4719999999999999E-2</c:v>
                </c:pt>
                <c:pt idx="6618">
                  <c:v>2.4719999999999999E-2</c:v>
                </c:pt>
                <c:pt idx="6619">
                  <c:v>2.4660000000000001E-2</c:v>
                </c:pt>
                <c:pt idx="6620">
                  <c:v>2.4660000000000001E-2</c:v>
                </c:pt>
                <c:pt idx="6621">
                  <c:v>2.461E-2</c:v>
                </c:pt>
                <c:pt idx="6622">
                  <c:v>2.461E-2</c:v>
                </c:pt>
                <c:pt idx="6623">
                  <c:v>2.4549999999999999E-2</c:v>
                </c:pt>
                <c:pt idx="6624">
                  <c:v>2.4549999999999999E-2</c:v>
                </c:pt>
                <c:pt idx="6625">
                  <c:v>2.4500000000000001E-2</c:v>
                </c:pt>
                <c:pt idx="6626">
                  <c:v>2.4500000000000001E-2</c:v>
                </c:pt>
                <c:pt idx="6627">
                  <c:v>2.444E-2</c:v>
                </c:pt>
                <c:pt idx="6628">
                  <c:v>2.4389999999999998E-2</c:v>
                </c:pt>
                <c:pt idx="6629">
                  <c:v>2.4389999999999998E-2</c:v>
                </c:pt>
                <c:pt idx="6630">
                  <c:v>2.4330000000000001E-2</c:v>
                </c:pt>
                <c:pt idx="6631">
                  <c:v>2.4330000000000001E-2</c:v>
                </c:pt>
                <c:pt idx="6632">
                  <c:v>2.4279999999999999E-2</c:v>
                </c:pt>
                <c:pt idx="6633">
                  <c:v>2.4279999999999999E-2</c:v>
                </c:pt>
                <c:pt idx="6634">
                  <c:v>2.4230000000000002E-2</c:v>
                </c:pt>
                <c:pt idx="6635">
                  <c:v>2.4170000000000001E-2</c:v>
                </c:pt>
                <c:pt idx="6636">
                  <c:v>2.4170000000000001E-2</c:v>
                </c:pt>
                <c:pt idx="6637">
                  <c:v>2.4119999999999999E-2</c:v>
                </c:pt>
                <c:pt idx="6638">
                  <c:v>2.4119999999999999E-2</c:v>
                </c:pt>
                <c:pt idx="6639">
                  <c:v>2.4060000000000002E-2</c:v>
                </c:pt>
                <c:pt idx="6640">
                  <c:v>2.401E-2</c:v>
                </c:pt>
                <c:pt idx="6641">
                  <c:v>2.401E-2</c:v>
                </c:pt>
                <c:pt idx="6642">
                  <c:v>2.3949999999999999E-2</c:v>
                </c:pt>
                <c:pt idx="6643">
                  <c:v>2.3949999999999999E-2</c:v>
                </c:pt>
                <c:pt idx="6644">
                  <c:v>2.3900000000000001E-2</c:v>
                </c:pt>
                <c:pt idx="6645">
                  <c:v>2.384E-2</c:v>
                </c:pt>
                <c:pt idx="6646">
                  <c:v>2.384E-2</c:v>
                </c:pt>
                <c:pt idx="6647">
                  <c:v>2.3789999999999999E-2</c:v>
                </c:pt>
                <c:pt idx="6648">
                  <c:v>2.3789999999999999E-2</c:v>
                </c:pt>
                <c:pt idx="6649">
                  <c:v>2.3740000000000001E-2</c:v>
                </c:pt>
                <c:pt idx="6650">
                  <c:v>2.368E-2</c:v>
                </c:pt>
                <c:pt idx="6651">
                  <c:v>2.368E-2</c:v>
                </c:pt>
                <c:pt idx="6652">
                  <c:v>2.3630000000000002E-2</c:v>
                </c:pt>
                <c:pt idx="6653">
                  <c:v>2.3630000000000002E-2</c:v>
                </c:pt>
                <c:pt idx="6654">
                  <c:v>2.3570000000000001E-2</c:v>
                </c:pt>
                <c:pt idx="6655">
                  <c:v>2.3570000000000001E-2</c:v>
                </c:pt>
                <c:pt idx="6656">
                  <c:v>2.3519999999999999E-2</c:v>
                </c:pt>
                <c:pt idx="6657">
                  <c:v>2.3460000000000002E-2</c:v>
                </c:pt>
                <c:pt idx="6658">
                  <c:v>2.3460000000000002E-2</c:v>
                </c:pt>
                <c:pt idx="6659">
                  <c:v>2.341E-2</c:v>
                </c:pt>
                <c:pt idx="6660">
                  <c:v>2.341E-2</c:v>
                </c:pt>
                <c:pt idx="6661">
                  <c:v>2.3349999999999999E-2</c:v>
                </c:pt>
                <c:pt idx="6662">
                  <c:v>2.3349999999999999E-2</c:v>
                </c:pt>
                <c:pt idx="6663">
                  <c:v>2.3300000000000001E-2</c:v>
                </c:pt>
                <c:pt idx="6664">
                  <c:v>2.3300000000000001E-2</c:v>
                </c:pt>
                <c:pt idx="6665">
                  <c:v>2.325E-2</c:v>
                </c:pt>
                <c:pt idx="6666">
                  <c:v>2.325E-2</c:v>
                </c:pt>
                <c:pt idx="6667">
                  <c:v>2.3189999999999999E-2</c:v>
                </c:pt>
                <c:pt idx="6668">
                  <c:v>2.3189999999999999E-2</c:v>
                </c:pt>
                <c:pt idx="6669">
                  <c:v>2.3140000000000001E-2</c:v>
                </c:pt>
                <c:pt idx="6670">
                  <c:v>2.3140000000000001E-2</c:v>
                </c:pt>
                <c:pt idx="6671">
                  <c:v>2.3140000000000001E-2</c:v>
                </c:pt>
                <c:pt idx="6672">
                  <c:v>2.308E-2</c:v>
                </c:pt>
                <c:pt idx="6673">
                  <c:v>2.308E-2</c:v>
                </c:pt>
                <c:pt idx="6674">
                  <c:v>2.3029999999999998E-2</c:v>
                </c:pt>
                <c:pt idx="6675">
                  <c:v>2.3029999999999998E-2</c:v>
                </c:pt>
                <c:pt idx="6676">
                  <c:v>2.3029999999999998E-2</c:v>
                </c:pt>
                <c:pt idx="6677">
                  <c:v>2.2970000000000001E-2</c:v>
                </c:pt>
                <c:pt idx="6678">
                  <c:v>2.2970000000000001E-2</c:v>
                </c:pt>
                <c:pt idx="6679">
                  <c:v>2.2970000000000001E-2</c:v>
                </c:pt>
                <c:pt idx="6680">
                  <c:v>2.2919999999999999E-2</c:v>
                </c:pt>
                <c:pt idx="6681">
                  <c:v>2.2919999999999999E-2</c:v>
                </c:pt>
                <c:pt idx="6682">
                  <c:v>2.2919999999999999E-2</c:v>
                </c:pt>
                <c:pt idx="6683">
                  <c:v>2.2859999999999998E-2</c:v>
                </c:pt>
                <c:pt idx="6684">
                  <c:v>2.2859999999999998E-2</c:v>
                </c:pt>
                <c:pt idx="6685">
                  <c:v>2.2859999999999998E-2</c:v>
                </c:pt>
                <c:pt idx="6686">
                  <c:v>2.2859999999999998E-2</c:v>
                </c:pt>
                <c:pt idx="6687">
                  <c:v>2.2859999999999998E-2</c:v>
                </c:pt>
                <c:pt idx="6688">
                  <c:v>2.281E-2</c:v>
                </c:pt>
                <c:pt idx="6689">
                  <c:v>2.281E-2</c:v>
                </c:pt>
                <c:pt idx="6690">
                  <c:v>2.281E-2</c:v>
                </c:pt>
                <c:pt idx="6691">
                  <c:v>2.281E-2</c:v>
                </c:pt>
                <c:pt idx="6692">
                  <c:v>2.281E-2</c:v>
                </c:pt>
                <c:pt idx="6693">
                  <c:v>2.2759999999999999E-2</c:v>
                </c:pt>
                <c:pt idx="6694">
                  <c:v>2.2759999999999999E-2</c:v>
                </c:pt>
                <c:pt idx="6695">
                  <c:v>2.2759999999999999E-2</c:v>
                </c:pt>
                <c:pt idx="6696">
                  <c:v>2.2759999999999999E-2</c:v>
                </c:pt>
                <c:pt idx="6697">
                  <c:v>2.2759999999999999E-2</c:v>
                </c:pt>
                <c:pt idx="6698">
                  <c:v>2.2759999999999999E-2</c:v>
                </c:pt>
                <c:pt idx="6699">
                  <c:v>2.2759999999999999E-2</c:v>
                </c:pt>
                <c:pt idx="6700">
                  <c:v>2.2759999999999999E-2</c:v>
                </c:pt>
                <c:pt idx="6701">
                  <c:v>2.2759999999999999E-2</c:v>
                </c:pt>
                <c:pt idx="6702">
                  <c:v>2.2759999999999999E-2</c:v>
                </c:pt>
                <c:pt idx="6703">
                  <c:v>2.2759999999999999E-2</c:v>
                </c:pt>
                <c:pt idx="6704">
                  <c:v>2.2759999999999999E-2</c:v>
                </c:pt>
                <c:pt idx="6705">
                  <c:v>2.2759999999999999E-2</c:v>
                </c:pt>
                <c:pt idx="6706">
                  <c:v>2.2759999999999999E-2</c:v>
                </c:pt>
                <c:pt idx="6707">
                  <c:v>2.2759999999999999E-2</c:v>
                </c:pt>
                <c:pt idx="6708">
                  <c:v>2.2759999999999999E-2</c:v>
                </c:pt>
                <c:pt idx="6709">
                  <c:v>2.2759999999999999E-2</c:v>
                </c:pt>
                <c:pt idx="6710">
                  <c:v>2.2759999999999999E-2</c:v>
                </c:pt>
                <c:pt idx="6711">
                  <c:v>2.2759999999999999E-2</c:v>
                </c:pt>
                <c:pt idx="6712">
                  <c:v>2.2759999999999999E-2</c:v>
                </c:pt>
                <c:pt idx="6713">
                  <c:v>2.2759999999999999E-2</c:v>
                </c:pt>
                <c:pt idx="6714">
                  <c:v>2.2759999999999999E-2</c:v>
                </c:pt>
                <c:pt idx="6715">
                  <c:v>2.2759999999999999E-2</c:v>
                </c:pt>
                <c:pt idx="6716">
                  <c:v>2.2759999999999999E-2</c:v>
                </c:pt>
                <c:pt idx="6717">
                  <c:v>2.2759999999999999E-2</c:v>
                </c:pt>
                <c:pt idx="6718">
                  <c:v>2.281E-2</c:v>
                </c:pt>
                <c:pt idx="6719">
                  <c:v>2.281E-2</c:v>
                </c:pt>
                <c:pt idx="6720">
                  <c:v>2.281E-2</c:v>
                </c:pt>
                <c:pt idx="6721">
                  <c:v>2.281E-2</c:v>
                </c:pt>
                <c:pt idx="6722">
                  <c:v>2.281E-2</c:v>
                </c:pt>
                <c:pt idx="6723">
                  <c:v>2.281E-2</c:v>
                </c:pt>
                <c:pt idx="6724">
                  <c:v>2.281E-2</c:v>
                </c:pt>
                <c:pt idx="6725">
                  <c:v>2.281E-2</c:v>
                </c:pt>
                <c:pt idx="6726">
                  <c:v>2.281E-2</c:v>
                </c:pt>
                <c:pt idx="6727">
                  <c:v>2.281E-2</c:v>
                </c:pt>
                <c:pt idx="6728">
                  <c:v>2.281E-2</c:v>
                </c:pt>
                <c:pt idx="6729">
                  <c:v>2.2859999999999998E-2</c:v>
                </c:pt>
                <c:pt idx="6730">
                  <c:v>2.2859999999999998E-2</c:v>
                </c:pt>
                <c:pt idx="6731">
                  <c:v>2.2859999999999998E-2</c:v>
                </c:pt>
                <c:pt idx="6732">
                  <c:v>2.2859999999999998E-2</c:v>
                </c:pt>
                <c:pt idx="6733">
                  <c:v>2.2859999999999998E-2</c:v>
                </c:pt>
                <c:pt idx="6734">
                  <c:v>2.2859999999999998E-2</c:v>
                </c:pt>
                <c:pt idx="6735">
                  <c:v>2.2859999999999998E-2</c:v>
                </c:pt>
                <c:pt idx="6736">
                  <c:v>2.2919999999999999E-2</c:v>
                </c:pt>
                <c:pt idx="6737">
                  <c:v>2.2919999999999999E-2</c:v>
                </c:pt>
                <c:pt idx="6738">
                  <c:v>2.2919999999999999E-2</c:v>
                </c:pt>
                <c:pt idx="6739">
                  <c:v>2.2919999999999999E-2</c:v>
                </c:pt>
                <c:pt idx="6740">
                  <c:v>2.2919999999999999E-2</c:v>
                </c:pt>
                <c:pt idx="6741">
                  <c:v>2.2919999999999999E-2</c:v>
                </c:pt>
                <c:pt idx="6742">
                  <c:v>2.2919999999999999E-2</c:v>
                </c:pt>
                <c:pt idx="6743">
                  <c:v>2.2919999999999999E-2</c:v>
                </c:pt>
                <c:pt idx="6744">
                  <c:v>2.2919999999999999E-2</c:v>
                </c:pt>
                <c:pt idx="6745">
                  <c:v>2.2919999999999999E-2</c:v>
                </c:pt>
                <c:pt idx="6746">
                  <c:v>2.2919999999999999E-2</c:v>
                </c:pt>
                <c:pt idx="6747">
                  <c:v>2.2919999999999999E-2</c:v>
                </c:pt>
                <c:pt idx="6748">
                  <c:v>2.2919999999999999E-2</c:v>
                </c:pt>
                <c:pt idx="6749">
                  <c:v>2.2919999999999999E-2</c:v>
                </c:pt>
                <c:pt idx="6750">
                  <c:v>2.2919999999999999E-2</c:v>
                </c:pt>
                <c:pt idx="6751">
                  <c:v>2.2919999999999999E-2</c:v>
                </c:pt>
                <c:pt idx="6752">
                  <c:v>2.2970000000000001E-2</c:v>
                </c:pt>
                <c:pt idx="6753">
                  <c:v>2.2970000000000001E-2</c:v>
                </c:pt>
                <c:pt idx="6754">
                  <c:v>2.2919999999999999E-2</c:v>
                </c:pt>
                <c:pt idx="6755">
                  <c:v>2.2919999999999999E-2</c:v>
                </c:pt>
                <c:pt idx="6756">
                  <c:v>2.2919999999999999E-2</c:v>
                </c:pt>
                <c:pt idx="6757">
                  <c:v>2.2919999999999999E-2</c:v>
                </c:pt>
                <c:pt idx="6758">
                  <c:v>2.2919999999999999E-2</c:v>
                </c:pt>
                <c:pt idx="6759">
                  <c:v>2.2919999999999999E-2</c:v>
                </c:pt>
                <c:pt idx="6760">
                  <c:v>2.2919999999999999E-2</c:v>
                </c:pt>
                <c:pt idx="6761">
                  <c:v>2.2919999999999999E-2</c:v>
                </c:pt>
                <c:pt idx="6762">
                  <c:v>2.2919999999999999E-2</c:v>
                </c:pt>
                <c:pt idx="6763">
                  <c:v>2.2919999999999999E-2</c:v>
                </c:pt>
                <c:pt idx="6764">
                  <c:v>2.2919999999999999E-2</c:v>
                </c:pt>
                <c:pt idx="6765">
                  <c:v>2.2919999999999999E-2</c:v>
                </c:pt>
                <c:pt idx="6766">
                  <c:v>2.2919999999999999E-2</c:v>
                </c:pt>
                <c:pt idx="6767">
                  <c:v>2.2919999999999999E-2</c:v>
                </c:pt>
                <c:pt idx="6768">
                  <c:v>2.2859999999999998E-2</c:v>
                </c:pt>
                <c:pt idx="6769">
                  <c:v>2.2859999999999998E-2</c:v>
                </c:pt>
                <c:pt idx="6770">
                  <c:v>2.2859999999999998E-2</c:v>
                </c:pt>
                <c:pt idx="6771">
                  <c:v>2.2859999999999998E-2</c:v>
                </c:pt>
                <c:pt idx="6772">
                  <c:v>2.2859999999999998E-2</c:v>
                </c:pt>
                <c:pt idx="6773">
                  <c:v>2.281E-2</c:v>
                </c:pt>
                <c:pt idx="6774">
                  <c:v>2.281E-2</c:v>
                </c:pt>
                <c:pt idx="6775">
                  <c:v>2.281E-2</c:v>
                </c:pt>
                <c:pt idx="6776">
                  <c:v>2.281E-2</c:v>
                </c:pt>
                <c:pt idx="6777">
                  <c:v>2.281E-2</c:v>
                </c:pt>
                <c:pt idx="6778">
                  <c:v>2.2759999999999999E-2</c:v>
                </c:pt>
                <c:pt idx="6779">
                  <c:v>2.2759999999999999E-2</c:v>
                </c:pt>
                <c:pt idx="6780">
                  <c:v>2.2759999999999999E-2</c:v>
                </c:pt>
                <c:pt idx="6781">
                  <c:v>2.2759999999999999E-2</c:v>
                </c:pt>
                <c:pt idx="6782">
                  <c:v>2.2700000000000001E-2</c:v>
                </c:pt>
                <c:pt idx="6783">
                  <c:v>2.2700000000000001E-2</c:v>
                </c:pt>
                <c:pt idx="6784">
                  <c:v>2.2700000000000001E-2</c:v>
                </c:pt>
                <c:pt idx="6785">
                  <c:v>2.2700000000000001E-2</c:v>
                </c:pt>
                <c:pt idx="6786">
                  <c:v>2.265E-2</c:v>
                </c:pt>
                <c:pt idx="6787">
                  <c:v>2.265E-2</c:v>
                </c:pt>
                <c:pt idx="6788">
                  <c:v>2.265E-2</c:v>
                </c:pt>
                <c:pt idx="6789">
                  <c:v>2.2589999999999999E-2</c:v>
                </c:pt>
                <c:pt idx="6790">
                  <c:v>2.2589999999999999E-2</c:v>
                </c:pt>
                <c:pt idx="6791">
                  <c:v>2.2589999999999999E-2</c:v>
                </c:pt>
                <c:pt idx="6792">
                  <c:v>2.2540000000000001E-2</c:v>
                </c:pt>
                <c:pt idx="6793">
                  <c:v>2.2540000000000001E-2</c:v>
                </c:pt>
                <c:pt idx="6794">
                  <c:v>2.2540000000000001E-2</c:v>
                </c:pt>
                <c:pt idx="6795">
                  <c:v>2.248E-2</c:v>
                </c:pt>
                <c:pt idx="6796">
                  <c:v>2.248E-2</c:v>
                </c:pt>
                <c:pt idx="6797">
                  <c:v>2.248E-2</c:v>
                </c:pt>
                <c:pt idx="6798">
                  <c:v>2.2429999999999999E-2</c:v>
                </c:pt>
                <c:pt idx="6799">
                  <c:v>2.2429999999999999E-2</c:v>
                </c:pt>
                <c:pt idx="6800">
                  <c:v>2.2370000000000001E-2</c:v>
                </c:pt>
                <c:pt idx="6801">
                  <c:v>2.2370000000000001E-2</c:v>
                </c:pt>
                <c:pt idx="6802">
                  <c:v>2.2370000000000001E-2</c:v>
                </c:pt>
                <c:pt idx="6803">
                  <c:v>2.232E-2</c:v>
                </c:pt>
                <c:pt idx="6804">
                  <c:v>2.232E-2</c:v>
                </c:pt>
                <c:pt idx="6805">
                  <c:v>2.232E-2</c:v>
                </c:pt>
                <c:pt idx="6806">
                  <c:v>2.2270000000000002E-2</c:v>
                </c:pt>
                <c:pt idx="6807">
                  <c:v>2.2270000000000002E-2</c:v>
                </c:pt>
                <c:pt idx="6808">
                  <c:v>2.2210000000000001E-2</c:v>
                </c:pt>
                <c:pt idx="6809">
                  <c:v>2.2210000000000001E-2</c:v>
                </c:pt>
                <c:pt idx="6810">
                  <c:v>2.2210000000000001E-2</c:v>
                </c:pt>
                <c:pt idx="6811">
                  <c:v>2.2159999999999999E-2</c:v>
                </c:pt>
                <c:pt idx="6812">
                  <c:v>2.2159999999999999E-2</c:v>
                </c:pt>
                <c:pt idx="6813">
                  <c:v>2.2159999999999999E-2</c:v>
                </c:pt>
                <c:pt idx="6814">
                  <c:v>2.2100000000000002E-2</c:v>
                </c:pt>
                <c:pt idx="6815">
                  <c:v>2.2100000000000002E-2</c:v>
                </c:pt>
                <c:pt idx="6816">
                  <c:v>2.205E-2</c:v>
                </c:pt>
                <c:pt idx="6817">
                  <c:v>2.205E-2</c:v>
                </c:pt>
                <c:pt idx="6818">
                  <c:v>2.205E-2</c:v>
                </c:pt>
                <c:pt idx="6819">
                  <c:v>2.1989999999999999E-2</c:v>
                </c:pt>
                <c:pt idx="6820">
                  <c:v>2.1989999999999999E-2</c:v>
                </c:pt>
                <c:pt idx="6821">
                  <c:v>2.1989999999999999E-2</c:v>
                </c:pt>
                <c:pt idx="6822">
                  <c:v>2.1940000000000001E-2</c:v>
                </c:pt>
                <c:pt idx="6823">
                  <c:v>2.1940000000000001E-2</c:v>
                </c:pt>
                <c:pt idx="6824">
                  <c:v>2.1940000000000001E-2</c:v>
                </c:pt>
                <c:pt idx="6825">
                  <c:v>2.188E-2</c:v>
                </c:pt>
                <c:pt idx="6826">
                  <c:v>2.188E-2</c:v>
                </c:pt>
                <c:pt idx="6827">
                  <c:v>2.188E-2</c:v>
                </c:pt>
                <c:pt idx="6828">
                  <c:v>2.1829999999999999E-2</c:v>
                </c:pt>
                <c:pt idx="6829">
                  <c:v>2.1829999999999999E-2</c:v>
                </c:pt>
                <c:pt idx="6830">
                  <c:v>2.1829999999999999E-2</c:v>
                </c:pt>
                <c:pt idx="6831">
                  <c:v>2.1829999999999999E-2</c:v>
                </c:pt>
                <c:pt idx="6832">
                  <c:v>2.1780000000000001E-2</c:v>
                </c:pt>
                <c:pt idx="6833">
                  <c:v>2.1780000000000001E-2</c:v>
                </c:pt>
                <c:pt idx="6834">
                  <c:v>2.1780000000000001E-2</c:v>
                </c:pt>
                <c:pt idx="6835">
                  <c:v>2.1780000000000001E-2</c:v>
                </c:pt>
                <c:pt idx="6836">
                  <c:v>2.172E-2</c:v>
                </c:pt>
                <c:pt idx="6837">
                  <c:v>2.172E-2</c:v>
                </c:pt>
                <c:pt idx="6838">
                  <c:v>2.172E-2</c:v>
                </c:pt>
                <c:pt idx="6839">
                  <c:v>2.172E-2</c:v>
                </c:pt>
                <c:pt idx="6840">
                  <c:v>2.1669999999999998E-2</c:v>
                </c:pt>
                <c:pt idx="6841">
                  <c:v>2.1669999999999998E-2</c:v>
                </c:pt>
                <c:pt idx="6842">
                  <c:v>2.1669999999999998E-2</c:v>
                </c:pt>
                <c:pt idx="6843">
                  <c:v>2.1669999999999998E-2</c:v>
                </c:pt>
                <c:pt idx="6844">
                  <c:v>2.1669999999999998E-2</c:v>
                </c:pt>
                <c:pt idx="6845">
                  <c:v>2.1610000000000001E-2</c:v>
                </c:pt>
                <c:pt idx="6846">
                  <c:v>2.1610000000000001E-2</c:v>
                </c:pt>
                <c:pt idx="6847">
                  <c:v>2.1610000000000001E-2</c:v>
                </c:pt>
                <c:pt idx="6848">
                  <c:v>2.1610000000000001E-2</c:v>
                </c:pt>
                <c:pt idx="6849">
                  <c:v>2.1610000000000001E-2</c:v>
                </c:pt>
                <c:pt idx="6850">
                  <c:v>2.1610000000000001E-2</c:v>
                </c:pt>
                <c:pt idx="6851">
                  <c:v>2.1610000000000001E-2</c:v>
                </c:pt>
                <c:pt idx="6852">
                  <c:v>2.1610000000000001E-2</c:v>
                </c:pt>
                <c:pt idx="6853">
                  <c:v>2.1559999999999999E-2</c:v>
                </c:pt>
                <c:pt idx="6854">
                  <c:v>2.1559999999999999E-2</c:v>
                </c:pt>
                <c:pt idx="6855">
                  <c:v>2.1559999999999999E-2</c:v>
                </c:pt>
                <c:pt idx="6856">
                  <c:v>2.1559999999999999E-2</c:v>
                </c:pt>
                <c:pt idx="6857">
                  <c:v>2.1559999999999999E-2</c:v>
                </c:pt>
                <c:pt idx="6858">
                  <c:v>2.1559999999999999E-2</c:v>
                </c:pt>
                <c:pt idx="6859">
                  <c:v>2.1559999999999999E-2</c:v>
                </c:pt>
                <c:pt idx="6860">
                  <c:v>2.1559999999999999E-2</c:v>
                </c:pt>
                <c:pt idx="6861">
                  <c:v>2.1559999999999999E-2</c:v>
                </c:pt>
                <c:pt idx="6862">
                  <c:v>2.1559999999999999E-2</c:v>
                </c:pt>
                <c:pt idx="6863">
                  <c:v>2.1559999999999999E-2</c:v>
                </c:pt>
                <c:pt idx="6864">
                  <c:v>2.1559999999999999E-2</c:v>
                </c:pt>
                <c:pt idx="6865">
                  <c:v>2.1559999999999999E-2</c:v>
                </c:pt>
                <c:pt idx="6866">
                  <c:v>2.1559999999999999E-2</c:v>
                </c:pt>
                <c:pt idx="6867">
                  <c:v>2.1559999999999999E-2</c:v>
                </c:pt>
                <c:pt idx="6868">
                  <c:v>2.1559999999999999E-2</c:v>
                </c:pt>
                <c:pt idx="6869">
                  <c:v>2.1559999999999999E-2</c:v>
                </c:pt>
                <c:pt idx="6870">
                  <c:v>2.1559999999999999E-2</c:v>
                </c:pt>
                <c:pt idx="6871">
                  <c:v>2.1559999999999999E-2</c:v>
                </c:pt>
                <c:pt idx="6872">
                  <c:v>2.1559999999999999E-2</c:v>
                </c:pt>
                <c:pt idx="6873">
                  <c:v>2.1559999999999999E-2</c:v>
                </c:pt>
                <c:pt idx="6874">
                  <c:v>2.1559999999999999E-2</c:v>
                </c:pt>
                <c:pt idx="6875">
                  <c:v>2.1559999999999999E-2</c:v>
                </c:pt>
                <c:pt idx="6876">
                  <c:v>2.1559999999999999E-2</c:v>
                </c:pt>
                <c:pt idx="6877">
                  <c:v>2.1559999999999999E-2</c:v>
                </c:pt>
                <c:pt idx="6878">
                  <c:v>2.1559999999999999E-2</c:v>
                </c:pt>
                <c:pt idx="6879">
                  <c:v>2.1610000000000001E-2</c:v>
                </c:pt>
                <c:pt idx="6880">
                  <c:v>2.1610000000000001E-2</c:v>
                </c:pt>
                <c:pt idx="6881">
                  <c:v>2.1610000000000001E-2</c:v>
                </c:pt>
                <c:pt idx="6882">
                  <c:v>2.1610000000000001E-2</c:v>
                </c:pt>
                <c:pt idx="6883">
                  <c:v>2.1610000000000001E-2</c:v>
                </c:pt>
                <c:pt idx="6884">
                  <c:v>2.1610000000000001E-2</c:v>
                </c:pt>
                <c:pt idx="6885">
                  <c:v>2.1610000000000001E-2</c:v>
                </c:pt>
                <c:pt idx="6886">
                  <c:v>2.1610000000000001E-2</c:v>
                </c:pt>
                <c:pt idx="6887">
                  <c:v>2.1610000000000001E-2</c:v>
                </c:pt>
                <c:pt idx="6888">
                  <c:v>2.1610000000000001E-2</c:v>
                </c:pt>
                <c:pt idx="6889">
                  <c:v>2.1610000000000001E-2</c:v>
                </c:pt>
                <c:pt idx="6890">
                  <c:v>2.1610000000000001E-2</c:v>
                </c:pt>
                <c:pt idx="6891">
                  <c:v>2.1610000000000001E-2</c:v>
                </c:pt>
                <c:pt idx="6892">
                  <c:v>2.1610000000000001E-2</c:v>
                </c:pt>
                <c:pt idx="6893">
                  <c:v>2.1610000000000001E-2</c:v>
                </c:pt>
                <c:pt idx="6894">
                  <c:v>2.1669999999999998E-2</c:v>
                </c:pt>
                <c:pt idx="6895">
                  <c:v>2.1669999999999998E-2</c:v>
                </c:pt>
                <c:pt idx="6896">
                  <c:v>2.1669999999999998E-2</c:v>
                </c:pt>
                <c:pt idx="6897">
                  <c:v>2.1669999999999998E-2</c:v>
                </c:pt>
                <c:pt idx="6898">
                  <c:v>2.1669999999999998E-2</c:v>
                </c:pt>
                <c:pt idx="6899">
                  <c:v>2.1669999999999998E-2</c:v>
                </c:pt>
                <c:pt idx="6900">
                  <c:v>2.1669999999999998E-2</c:v>
                </c:pt>
                <c:pt idx="6901">
                  <c:v>2.1669999999999998E-2</c:v>
                </c:pt>
                <c:pt idx="6902">
                  <c:v>2.1669999999999998E-2</c:v>
                </c:pt>
                <c:pt idx="6903">
                  <c:v>2.1669999999999998E-2</c:v>
                </c:pt>
                <c:pt idx="6904">
                  <c:v>2.1669999999999998E-2</c:v>
                </c:pt>
                <c:pt idx="6905">
                  <c:v>2.1669999999999998E-2</c:v>
                </c:pt>
                <c:pt idx="6906">
                  <c:v>2.1669999999999998E-2</c:v>
                </c:pt>
                <c:pt idx="6907">
                  <c:v>2.1669999999999998E-2</c:v>
                </c:pt>
                <c:pt idx="6908">
                  <c:v>2.1669999999999998E-2</c:v>
                </c:pt>
                <c:pt idx="6909">
                  <c:v>2.1669999999999998E-2</c:v>
                </c:pt>
                <c:pt idx="6910">
                  <c:v>2.1669999999999998E-2</c:v>
                </c:pt>
                <c:pt idx="6911">
                  <c:v>2.1669999999999998E-2</c:v>
                </c:pt>
                <c:pt idx="6912">
                  <c:v>2.1669999999999998E-2</c:v>
                </c:pt>
                <c:pt idx="6913">
                  <c:v>2.1669999999999998E-2</c:v>
                </c:pt>
                <c:pt idx="6914">
                  <c:v>2.1669999999999998E-2</c:v>
                </c:pt>
                <c:pt idx="6915">
                  <c:v>2.1669999999999998E-2</c:v>
                </c:pt>
                <c:pt idx="6916">
                  <c:v>2.1669999999999998E-2</c:v>
                </c:pt>
                <c:pt idx="6917">
                  <c:v>2.1669999999999998E-2</c:v>
                </c:pt>
                <c:pt idx="6918">
                  <c:v>2.1669999999999998E-2</c:v>
                </c:pt>
                <c:pt idx="6919">
                  <c:v>2.1610000000000001E-2</c:v>
                </c:pt>
                <c:pt idx="6920">
                  <c:v>2.1610000000000001E-2</c:v>
                </c:pt>
                <c:pt idx="6921">
                  <c:v>2.1610000000000001E-2</c:v>
                </c:pt>
                <c:pt idx="6922">
                  <c:v>2.1610000000000001E-2</c:v>
                </c:pt>
                <c:pt idx="6923">
                  <c:v>2.1610000000000001E-2</c:v>
                </c:pt>
                <c:pt idx="6924">
                  <c:v>2.1610000000000001E-2</c:v>
                </c:pt>
                <c:pt idx="6925">
                  <c:v>2.1610000000000001E-2</c:v>
                </c:pt>
                <c:pt idx="6926">
                  <c:v>2.1610000000000001E-2</c:v>
                </c:pt>
                <c:pt idx="6927">
                  <c:v>2.1610000000000001E-2</c:v>
                </c:pt>
                <c:pt idx="6928">
                  <c:v>2.1559999999999999E-2</c:v>
                </c:pt>
                <c:pt idx="6929">
                  <c:v>2.1559999999999999E-2</c:v>
                </c:pt>
                <c:pt idx="6930">
                  <c:v>2.1559999999999999E-2</c:v>
                </c:pt>
                <c:pt idx="6931">
                  <c:v>2.1559999999999999E-2</c:v>
                </c:pt>
                <c:pt idx="6932">
                  <c:v>2.1559999999999999E-2</c:v>
                </c:pt>
                <c:pt idx="6933">
                  <c:v>2.1499999999999998E-2</c:v>
                </c:pt>
                <c:pt idx="6934">
                  <c:v>2.1499999999999998E-2</c:v>
                </c:pt>
                <c:pt idx="6935">
                  <c:v>2.1499999999999998E-2</c:v>
                </c:pt>
                <c:pt idx="6936">
                  <c:v>2.1499999999999998E-2</c:v>
                </c:pt>
                <c:pt idx="6937">
                  <c:v>2.1499999999999998E-2</c:v>
                </c:pt>
                <c:pt idx="6938">
                  <c:v>2.145E-2</c:v>
                </c:pt>
                <c:pt idx="6939">
                  <c:v>2.145E-2</c:v>
                </c:pt>
                <c:pt idx="6940">
                  <c:v>2.145E-2</c:v>
                </c:pt>
                <c:pt idx="6941">
                  <c:v>2.145E-2</c:v>
                </c:pt>
                <c:pt idx="6942">
                  <c:v>2.1389999999999999E-2</c:v>
                </c:pt>
                <c:pt idx="6943">
                  <c:v>2.1389999999999999E-2</c:v>
                </c:pt>
                <c:pt idx="6944">
                  <c:v>2.1389999999999999E-2</c:v>
                </c:pt>
                <c:pt idx="6945">
                  <c:v>2.1389999999999999E-2</c:v>
                </c:pt>
                <c:pt idx="6946">
                  <c:v>2.1340000000000001E-2</c:v>
                </c:pt>
                <c:pt idx="6947">
                  <c:v>2.1340000000000001E-2</c:v>
                </c:pt>
                <c:pt idx="6948">
                  <c:v>2.1340000000000001E-2</c:v>
                </c:pt>
                <c:pt idx="6949">
                  <c:v>2.129E-2</c:v>
                </c:pt>
                <c:pt idx="6950">
                  <c:v>2.129E-2</c:v>
                </c:pt>
                <c:pt idx="6951">
                  <c:v>2.129E-2</c:v>
                </c:pt>
                <c:pt idx="6952">
                  <c:v>2.1229999999999999E-2</c:v>
                </c:pt>
                <c:pt idx="6953">
                  <c:v>2.1229999999999999E-2</c:v>
                </c:pt>
                <c:pt idx="6954">
                  <c:v>2.1229999999999999E-2</c:v>
                </c:pt>
                <c:pt idx="6955">
                  <c:v>2.1180000000000001E-2</c:v>
                </c:pt>
                <c:pt idx="6956">
                  <c:v>2.1180000000000001E-2</c:v>
                </c:pt>
                <c:pt idx="6957">
                  <c:v>2.1180000000000001E-2</c:v>
                </c:pt>
                <c:pt idx="6958">
                  <c:v>2.112E-2</c:v>
                </c:pt>
                <c:pt idx="6959">
                  <c:v>2.112E-2</c:v>
                </c:pt>
                <c:pt idx="6960">
                  <c:v>2.112E-2</c:v>
                </c:pt>
                <c:pt idx="6961">
                  <c:v>2.112E-2</c:v>
                </c:pt>
                <c:pt idx="6962">
                  <c:v>2.1069999999999998E-2</c:v>
                </c:pt>
                <c:pt idx="6963">
                  <c:v>2.1069999999999998E-2</c:v>
                </c:pt>
                <c:pt idx="6964">
                  <c:v>2.1010000000000001E-2</c:v>
                </c:pt>
                <c:pt idx="6965">
                  <c:v>2.1010000000000001E-2</c:v>
                </c:pt>
                <c:pt idx="6966">
                  <c:v>2.1010000000000001E-2</c:v>
                </c:pt>
                <c:pt idx="6967">
                  <c:v>2.0959999999999999E-2</c:v>
                </c:pt>
                <c:pt idx="6968">
                  <c:v>2.0959999999999999E-2</c:v>
                </c:pt>
                <c:pt idx="6969">
                  <c:v>2.0959999999999999E-2</c:v>
                </c:pt>
                <c:pt idx="6970">
                  <c:v>2.0959999999999999E-2</c:v>
                </c:pt>
                <c:pt idx="6971">
                  <c:v>2.0899999999999998E-2</c:v>
                </c:pt>
                <c:pt idx="6972">
                  <c:v>2.0899999999999998E-2</c:v>
                </c:pt>
                <c:pt idx="6973">
                  <c:v>2.0899999999999998E-2</c:v>
                </c:pt>
                <c:pt idx="6974">
                  <c:v>2.085E-2</c:v>
                </c:pt>
                <c:pt idx="6975">
                  <c:v>2.085E-2</c:v>
                </c:pt>
                <c:pt idx="6976">
                  <c:v>2.085E-2</c:v>
                </c:pt>
                <c:pt idx="6977">
                  <c:v>2.0799999999999999E-2</c:v>
                </c:pt>
                <c:pt idx="6978">
                  <c:v>2.0799999999999999E-2</c:v>
                </c:pt>
                <c:pt idx="6979">
                  <c:v>2.0799999999999999E-2</c:v>
                </c:pt>
                <c:pt idx="6980">
                  <c:v>2.0799999999999999E-2</c:v>
                </c:pt>
                <c:pt idx="6981">
                  <c:v>2.0740000000000001E-2</c:v>
                </c:pt>
                <c:pt idx="6982">
                  <c:v>2.0740000000000001E-2</c:v>
                </c:pt>
                <c:pt idx="6983">
                  <c:v>2.0740000000000001E-2</c:v>
                </c:pt>
                <c:pt idx="6984">
                  <c:v>2.069E-2</c:v>
                </c:pt>
                <c:pt idx="6985">
                  <c:v>2.069E-2</c:v>
                </c:pt>
                <c:pt idx="6986">
                  <c:v>2.069E-2</c:v>
                </c:pt>
                <c:pt idx="6987">
                  <c:v>2.069E-2</c:v>
                </c:pt>
                <c:pt idx="6988">
                  <c:v>2.069E-2</c:v>
                </c:pt>
                <c:pt idx="6989">
                  <c:v>2.0629999999999999E-2</c:v>
                </c:pt>
                <c:pt idx="6990">
                  <c:v>2.0629999999999999E-2</c:v>
                </c:pt>
                <c:pt idx="6991">
                  <c:v>2.0629999999999999E-2</c:v>
                </c:pt>
                <c:pt idx="6992">
                  <c:v>2.0629999999999999E-2</c:v>
                </c:pt>
                <c:pt idx="6993">
                  <c:v>2.0629999999999999E-2</c:v>
                </c:pt>
                <c:pt idx="6994">
                  <c:v>2.0580000000000001E-2</c:v>
                </c:pt>
                <c:pt idx="6995">
                  <c:v>2.0580000000000001E-2</c:v>
                </c:pt>
                <c:pt idx="6996">
                  <c:v>2.0580000000000001E-2</c:v>
                </c:pt>
                <c:pt idx="6997">
                  <c:v>2.0580000000000001E-2</c:v>
                </c:pt>
                <c:pt idx="6998">
                  <c:v>2.0580000000000001E-2</c:v>
                </c:pt>
                <c:pt idx="6999">
                  <c:v>2.0580000000000001E-2</c:v>
                </c:pt>
                <c:pt idx="7000">
                  <c:v>2.052E-2</c:v>
                </c:pt>
                <c:pt idx="7001">
                  <c:v>2.052E-2</c:v>
                </c:pt>
                <c:pt idx="7002">
                  <c:v>2.052E-2</c:v>
                </c:pt>
                <c:pt idx="7003">
                  <c:v>2.052E-2</c:v>
                </c:pt>
                <c:pt idx="7004">
                  <c:v>2.052E-2</c:v>
                </c:pt>
                <c:pt idx="7005">
                  <c:v>2.052E-2</c:v>
                </c:pt>
                <c:pt idx="7006">
                  <c:v>2.052E-2</c:v>
                </c:pt>
                <c:pt idx="7007">
                  <c:v>2.052E-2</c:v>
                </c:pt>
                <c:pt idx="7008">
                  <c:v>2.052E-2</c:v>
                </c:pt>
                <c:pt idx="7009">
                  <c:v>2.052E-2</c:v>
                </c:pt>
                <c:pt idx="7010">
                  <c:v>2.052E-2</c:v>
                </c:pt>
                <c:pt idx="7011">
                  <c:v>2.052E-2</c:v>
                </c:pt>
                <c:pt idx="7012">
                  <c:v>2.052E-2</c:v>
                </c:pt>
                <c:pt idx="7013">
                  <c:v>2.052E-2</c:v>
                </c:pt>
                <c:pt idx="7014">
                  <c:v>2.052E-2</c:v>
                </c:pt>
                <c:pt idx="7015">
                  <c:v>2.052E-2</c:v>
                </c:pt>
                <c:pt idx="7016">
                  <c:v>2.052E-2</c:v>
                </c:pt>
                <c:pt idx="7017">
                  <c:v>2.052E-2</c:v>
                </c:pt>
                <c:pt idx="7018">
                  <c:v>2.052E-2</c:v>
                </c:pt>
                <c:pt idx="7019">
                  <c:v>2.052E-2</c:v>
                </c:pt>
                <c:pt idx="7020">
                  <c:v>2.052E-2</c:v>
                </c:pt>
                <c:pt idx="7021">
                  <c:v>2.052E-2</c:v>
                </c:pt>
                <c:pt idx="7022">
                  <c:v>2.052E-2</c:v>
                </c:pt>
                <c:pt idx="7023">
                  <c:v>2.052E-2</c:v>
                </c:pt>
                <c:pt idx="7024">
                  <c:v>2.0580000000000001E-2</c:v>
                </c:pt>
                <c:pt idx="7025">
                  <c:v>2.0580000000000001E-2</c:v>
                </c:pt>
                <c:pt idx="7026">
                  <c:v>2.0580000000000001E-2</c:v>
                </c:pt>
                <c:pt idx="7027">
                  <c:v>2.0580000000000001E-2</c:v>
                </c:pt>
                <c:pt idx="7028">
                  <c:v>2.0580000000000001E-2</c:v>
                </c:pt>
                <c:pt idx="7029">
                  <c:v>2.0580000000000001E-2</c:v>
                </c:pt>
                <c:pt idx="7030">
                  <c:v>2.0580000000000001E-2</c:v>
                </c:pt>
                <c:pt idx="7031">
                  <c:v>2.0580000000000001E-2</c:v>
                </c:pt>
                <c:pt idx="7032">
                  <c:v>2.0629999999999999E-2</c:v>
                </c:pt>
                <c:pt idx="7033">
                  <c:v>2.0629999999999999E-2</c:v>
                </c:pt>
                <c:pt idx="7034">
                  <c:v>2.0629999999999999E-2</c:v>
                </c:pt>
                <c:pt idx="7035">
                  <c:v>2.0629999999999999E-2</c:v>
                </c:pt>
                <c:pt idx="7036">
                  <c:v>2.0629999999999999E-2</c:v>
                </c:pt>
                <c:pt idx="7037">
                  <c:v>2.0629999999999999E-2</c:v>
                </c:pt>
                <c:pt idx="7038">
                  <c:v>2.069E-2</c:v>
                </c:pt>
                <c:pt idx="7039">
                  <c:v>2.069E-2</c:v>
                </c:pt>
                <c:pt idx="7040">
                  <c:v>2.069E-2</c:v>
                </c:pt>
                <c:pt idx="7041">
                  <c:v>2.069E-2</c:v>
                </c:pt>
                <c:pt idx="7042">
                  <c:v>2.069E-2</c:v>
                </c:pt>
                <c:pt idx="7043">
                  <c:v>2.069E-2</c:v>
                </c:pt>
                <c:pt idx="7044">
                  <c:v>2.0740000000000001E-2</c:v>
                </c:pt>
                <c:pt idx="7045">
                  <c:v>2.0740000000000001E-2</c:v>
                </c:pt>
                <c:pt idx="7046">
                  <c:v>2.0740000000000001E-2</c:v>
                </c:pt>
                <c:pt idx="7047">
                  <c:v>2.0740000000000001E-2</c:v>
                </c:pt>
                <c:pt idx="7048">
                  <c:v>2.0740000000000001E-2</c:v>
                </c:pt>
                <c:pt idx="7049">
                  <c:v>2.0740000000000001E-2</c:v>
                </c:pt>
                <c:pt idx="7050">
                  <c:v>2.0799999999999999E-2</c:v>
                </c:pt>
                <c:pt idx="7051">
                  <c:v>2.0799999999999999E-2</c:v>
                </c:pt>
                <c:pt idx="7052">
                  <c:v>2.0799999999999999E-2</c:v>
                </c:pt>
                <c:pt idx="7053">
                  <c:v>2.0799999999999999E-2</c:v>
                </c:pt>
                <c:pt idx="7054">
                  <c:v>2.0799999999999999E-2</c:v>
                </c:pt>
                <c:pt idx="7055">
                  <c:v>2.0799999999999999E-2</c:v>
                </c:pt>
                <c:pt idx="7056">
                  <c:v>2.085E-2</c:v>
                </c:pt>
                <c:pt idx="7057">
                  <c:v>2.085E-2</c:v>
                </c:pt>
                <c:pt idx="7058">
                  <c:v>2.085E-2</c:v>
                </c:pt>
                <c:pt idx="7059">
                  <c:v>2.085E-2</c:v>
                </c:pt>
                <c:pt idx="7060">
                  <c:v>2.085E-2</c:v>
                </c:pt>
                <c:pt idx="7061">
                  <c:v>2.085E-2</c:v>
                </c:pt>
                <c:pt idx="7062">
                  <c:v>2.085E-2</c:v>
                </c:pt>
                <c:pt idx="7063">
                  <c:v>2.085E-2</c:v>
                </c:pt>
                <c:pt idx="7064">
                  <c:v>2.085E-2</c:v>
                </c:pt>
                <c:pt idx="7065">
                  <c:v>2.085E-2</c:v>
                </c:pt>
                <c:pt idx="7066">
                  <c:v>2.085E-2</c:v>
                </c:pt>
                <c:pt idx="7067">
                  <c:v>2.0899999999999998E-2</c:v>
                </c:pt>
                <c:pt idx="7068">
                  <c:v>2.0899999999999998E-2</c:v>
                </c:pt>
                <c:pt idx="7069">
                  <c:v>2.0899999999999998E-2</c:v>
                </c:pt>
                <c:pt idx="7070">
                  <c:v>2.0899999999999998E-2</c:v>
                </c:pt>
                <c:pt idx="7071">
                  <c:v>2.0899999999999998E-2</c:v>
                </c:pt>
                <c:pt idx="7072">
                  <c:v>2.0899999999999998E-2</c:v>
                </c:pt>
                <c:pt idx="7073">
                  <c:v>2.0899999999999998E-2</c:v>
                </c:pt>
                <c:pt idx="7074">
                  <c:v>2.0899999999999998E-2</c:v>
                </c:pt>
                <c:pt idx="7075">
                  <c:v>2.0899999999999998E-2</c:v>
                </c:pt>
                <c:pt idx="7076">
                  <c:v>2.0899999999999998E-2</c:v>
                </c:pt>
                <c:pt idx="7077">
                  <c:v>2.0899999999999998E-2</c:v>
                </c:pt>
                <c:pt idx="7078">
                  <c:v>2.085E-2</c:v>
                </c:pt>
                <c:pt idx="7079">
                  <c:v>2.085E-2</c:v>
                </c:pt>
                <c:pt idx="7080">
                  <c:v>2.085E-2</c:v>
                </c:pt>
                <c:pt idx="7081">
                  <c:v>2.085E-2</c:v>
                </c:pt>
                <c:pt idx="7082">
                  <c:v>2.085E-2</c:v>
                </c:pt>
                <c:pt idx="7083">
                  <c:v>2.085E-2</c:v>
                </c:pt>
                <c:pt idx="7084">
                  <c:v>2.085E-2</c:v>
                </c:pt>
                <c:pt idx="7085">
                  <c:v>2.085E-2</c:v>
                </c:pt>
                <c:pt idx="7086">
                  <c:v>2.085E-2</c:v>
                </c:pt>
                <c:pt idx="7087">
                  <c:v>2.0799999999999999E-2</c:v>
                </c:pt>
                <c:pt idx="7088">
                  <c:v>2.0799999999999999E-2</c:v>
                </c:pt>
                <c:pt idx="7089">
                  <c:v>2.0799999999999999E-2</c:v>
                </c:pt>
                <c:pt idx="7090">
                  <c:v>2.0799999999999999E-2</c:v>
                </c:pt>
                <c:pt idx="7091">
                  <c:v>2.0740000000000001E-2</c:v>
                </c:pt>
                <c:pt idx="7092">
                  <c:v>2.0740000000000001E-2</c:v>
                </c:pt>
                <c:pt idx="7093">
                  <c:v>2.0740000000000001E-2</c:v>
                </c:pt>
                <c:pt idx="7094">
                  <c:v>2.0740000000000001E-2</c:v>
                </c:pt>
                <c:pt idx="7095">
                  <c:v>2.069E-2</c:v>
                </c:pt>
                <c:pt idx="7096">
                  <c:v>2.069E-2</c:v>
                </c:pt>
                <c:pt idx="7097">
                  <c:v>2.069E-2</c:v>
                </c:pt>
                <c:pt idx="7098">
                  <c:v>2.0629999999999999E-2</c:v>
                </c:pt>
                <c:pt idx="7099">
                  <c:v>2.0629999999999999E-2</c:v>
                </c:pt>
                <c:pt idx="7100">
                  <c:v>2.0629999999999999E-2</c:v>
                </c:pt>
                <c:pt idx="7101">
                  <c:v>2.0580000000000001E-2</c:v>
                </c:pt>
                <c:pt idx="7102">
                  <c:v>2.0580000000000001E-2</c:v>
                </c:pt>
                <c:pt idx="7103">
                  <c:v>2.0580000000000001E-2</c:v>
                </c:pt>
                <c:pt idx="7104">
                  <c:v>2.052E-2</c:v>
                </c:pt>
                <c:pt idx="7105">
                  <c:v>2.052E-2</c:v>
                </c:pt>
                <c:pt idx="7106">
                  <c:v>2.0469999999999999E-2</c:v>
                </c:pt>
                <c:pt idx="7107">
                  <c:v>2.0469999999999999E-2</c:v>
                </c:pt>
                <c:pt idx="7108">
                  <c:v>2.0410000000000001E-2</c:v>
                </c:pt>
                <c:pt idx="7109">
                  <c:v>2.0410000000000001E-2</c:v>
                </c:pt>
                <c:pt idx="7110">
                  <c:v>2.036E-2</c:v>
                </c:pt>
                <c:pt idx="7111">
                  <c:v>2.036E-2</c:v>
                </c:pt>
                <c:pt idx="7112">
                  <c:v>2.0310000000000002E-2</c:v>
                </c:pt>
                <c:pt idx="7113">
                  <c:v>2.0310000000000002E-2</c:v>
                </c:pt>
                <c:pt idx="7114">
                  <c:v>2.0250000000000001E-2</c:v>
                </c:pt>
                <c:pt idx="7115">
                  <c:v>2.0250000000000001E-2</c:v>
                </c:pt>
                <c:pt idx="7116">
                  <c:v>2.0199999999999999E-2</c:v>
                </c:pt>
                <c:pt idx="7117">
                  <c:v>2.0199999999999999E-2</c:v>
                </c:pt>
                <c:pt idx="7118">
                  <c:v>2.0140000000000002E-2</c:v>
                </c:pt>
                <c:pt idx="7119">
                  <c:v>2.0140000000000002E-2</c:v>
                </c:pt>
                <c:pt idx="7120">
                  <c:v>2.009E-2</c:v>
                </c:pt>
                <c:pt idx="7121">
                  <c:v>2.0029999999999999E-2</c:v>
                </c:pt>
                <c:pt idx="7122">
                  <c:v>2.0029999999999999E-2</c:v>
                </c:pt>
                <c:pt idx="7123">
                  <c:v>1.9980000000000001E-2</c:v>
                </c:pt>
                <c:pt idx="7124">
                  <c:v>1.992E-2</c:v>
                </c:pt>
                <c:pt idx="7125">
                  <c:v>1.992E-2</c:v>
                </c:pt>
                <c:pt idx="7126">
                  <c:v>1.9869999999999999E-2</c:v>
                </c:pt>
                <c:pt idx="7127">
                  <c:v>1.9869999999999999E-2</c:v>
                </c:pt>
                <c:pt idx="7128">
                  <c:v>1.9820000000000001E-2</c:v>
                </c:pt>
                <c:pt idx="7129">
                  <c:v>1.976E-2</c:v>
                </c:pt>
                <c:pt idx="7130">
                  <c:v>1.976E-2</c:v>
                </c:pt>
                <c:pt idx="7131">
                  <c:v>1.9709999999999998E-2</c:v>
                </c:pt>
                <c:pt idx="7132">
                  <c:v>1.9650000000000001E-2</c:v>
                </c:pt>
                <c:pt idx="7133">
                  <c:v>1.9650000000000001E-2</c:v>
                </c:pt>
                <c:pt idx="7134">
                  <c:v>1.9599999999999999E-2</c:v>
                </c:pt>
                <c:pt idx="7135">
                  <c:v>1.9599999999999999E-2</c:v>
                </c:pt>
                <c:pt idx="7136">
                  <c:v>1.9539999999999998E-2</c:v>
                </c:pt>
                <c:pt idx="7137">
                  <c:v>1.949E-2</c:v>
                </c:pt>
                <c:pt idx="7138">
                  <c:v>1.949E-2</c:v>
                </c:pt>
                <c:pt idx="7139">
                  <c:v>1.9429999999999999E-2</c:v>
                </c:pt>
                <c:pt idx="7140">
                  <c:v>1.9380000000000001E-2</c:v>
                </c:pt>
                <c:pt idx="7141">
                  <c:v>1.9380000000000001E-2</c:v>
                </c:pt>
                <c:pt idx="7142">
                  <c:v>1.933E-2</c:v>
                </c:pt>
                <c:pt idx="7143">
                  <c:v>1.9269999999999999E-2</c:v>
                </c:pt>
                <c:pt idx="7144">
                  <c:v>1.9269999999999999E-2</c:v>
                </c:pt>
                <c:pt idx="7145">
                  <c:v>1.9220000000000001E-2</c:v>
                </c:pt>
                <c:pt idx="7146">
                  <c:v>1.916E-2</c:v>
                </c:pt>
                <c:pt idx="7147">
                  <c:v>1.916E-2</c:v>
                </c:pt>
                <c:pt idx="7148">
                  <c:v>1.9109999999999999E-2</c:v>
                </c:pt>
                <c:pt idx="7149">
                  <c:v>1.9109999999999999E-2</c:v>
                </c:pt>
                <c:pt idx="7150">
                  <c:v>1.9050000000000001E-2</c:v>
                </c:pt>
                <c:pt idx="7151">
                  <c:v>1.9E-2</c:v>
                </c:pt>
                <c:pt idx="7152">
                  <c:v>1.9E-2</c:v>
                </c:pt>
                <c:pt idx="7153">
                  <c:v>1.8939999999999999E-2</c:v>
                </c:pt>
                <c:pt idx="7154">
                  <c:v>1.8939999999999999E-2</c:v>
                </c:pt>
                <c:pt idx="7155">
                  <c:v>1.8890000000000001E-2</c:v>
                </c:pt>
                <c:pt idx="7156">
                  <c:v>1.883E-2</c:v>
                </c:pt>
                <c:pt idx="7157">
                  <c:v>1.883E-2</c:v>
                </c:pt>
                <c:pt idx="7158">
                  <c:v>1.8780000000000002E-2</c:v>
                </c:pt>
                <c:pt idx="7159">
                  <c:v>1.8780000000000002E-2</c:v>
                </c:pt>
                <c:pt idx="7160">
                  <c:v>1.873E-2</c:v>
                </c:pt>
                <c:pt idx="7161">
                  <c:v>1.873E-2</c:v>
                </c:pt>
                <c:pt idx="7162">
                  <c:v>1.8669999999999999E-2</c:v>
                </c:pt>
                <c:pt idx="7163">
                  <c:v>1.8669999999999999E-2</c:v>
                </c:pt>
                <c:pt idx="7164">
                  <c:v>1.8620000000000001E-2</c:v>
                </c:pt>
                <c:pt idx="7165">
                  <c:v>1.8620000000000001E-2</c:v>
                </c:pt>
                <c:pt idx="7166">
                  <c:v>1.856E-2</c:v>
                </c:pt>
                <c:pt idx="7167">
                  <c:v>1.856E-2</c:v>
                </c:pt>
                <c:pt idx="7168">
                  <c:v>1.8509999999999999E-2</c:v>
                </c:pt>
                <c:pt idx="7169">
                  <c:v>1.8509999999999999E-2</c:v>
                </c:pt>
                <c:pt idx="7170">
                  <c:v>1.8509999999999999E-2</c:v>
                </c:pt>
                <c:pt idx="7171">
                  <c:v>1.8450000000000001E-2</c:v>
                </c:pt>
                <c:pt idx="7172">
                  <c:v>1.8450000000000001E-2</c:v>
                </c:pt>
                <c:pt idx="7173">
                  <c:v>1.84E-2</c:v>
                </c:pt>
                <c:pt idx="7174">
                  <c:v>1.84E-2</c:v>
                </c:pt>
                <c:pt idx="7175">
                  <c:v>1.84E-2</c:v>
                </c:pt>
                <c:pt idx="7176">
                  <c:v>1.8339999999999999E-2</c:v>
                </c:pt>
                <c:pt idx="7177">
                  <c:v>1.8339999999999999E-2</c:v>
                </c:pt>
                <c:pt idx="7178">
                  <c:v>1.8339999999999999E-2</c:v>
                </c:pt>
                <c:pt idx="7179">
                  <c:v>1.8290000000000001E-2</c:v>
                </c:pt>
                <c:pt idx="7180">
                  <c:v>1.8290000000000001E-2</c:v>
                </c:pt>
                <c:pt idx="7181">
                  <c:v>1.8290000000000001E-2</c:v>
                </c:pt>
                <c:pt idx="7182">
                  <c:v>1.8290000000000001E-2</c:v>
                </c:pt>
                <c:pt idx="7183">
                  <c:v>1.8239999999999999E-2</c:v>
                </c:pt>
                <c:pt idx="7184">
                  <c:v>1.8239999999999999E-2</c:v>
                </c:pt>
                <c:pt idx="7185">
                  <c:v>1.8239999999999999E-2</c:v>
                </c:pt>
                <c:pt idx="7186">
                  <c:v>1.8239999999999999E-2</c:v>
                </c:pt>
                <c:pt idx="7187">
                  <c:v>1.8239999999999999E-2</c:v>
                </c:pt>
                <c:pt idx="7188">
                  <c:v>1.8180000000000002E-2</c:v>
                </c:pt>
                <c:pt idx="7189">
                  <c:v>1.8180000000000002E-2</c:v>
                </c:pt>
                <c:pt idx="7190">
                  <c:v>1.8180000000000002E-2</c:v>
                </c:pt>
                <c:pt idx="7191">
                  <c:v>1.8180000000000002E-2</c:v>
                </c:pt>
                <c:pt idx="7192">
                  <c:v>1.8180000000000002E-2</c:v>
                </c:pt>
                <c:pt idx="7193">
                  <c:v>1.8180000000000002E-2</c:v>
                </c:pt>
                <c:pt idx="7194">
                  <c:v>1.8180000000000002E-2</c:v>
                </c:pt>
                <c:pt idx="7195">
                  <c:v>1.8180000000000002E-2</c:v>
                </c:pt>
                <c:pt idx="7196">
                  <c:v>1.8180000000000002E-2</c:v>
                </c:pt>
                <c:pt idx="7197">
                  <c:v>1.8180000000000002E-2</c:v>
                </c:pt>
                <c:pt idx="7198">
                  <c:v>1.8180000000000002E-2</c:v>
                </c:pt>
                <c:pt idx="7199">
                  <c:v>1.8180000000000002E-2</c:v>
                </c:pt>
                <c:pt idx="7200">
                  <c:v>1.8180000000000002E-2</c:v>
                </c:pt>
                <c:pt idx="7201">
                  <c:v>1.8180000000000002E-2</c:v>
                </c:pt>
                <c:pt idx="7202">
                  <c:v>1.8180000000000002E-2</c:v>
                </c:pt>
                <c:pt idx="7203">
                  <c:v>1.8180000000000002E-2</c:v>
                </c:pt>
                <c:pt idx="7204">
                  <c:v>1.8180000000000002E-2</c:v>
                </c:pt>
                <c:pt idx="7205">
                  <c:v>1.8180000000000002E-2</c:v>
                </c:pt>
                <c:pt idx="7206">
                  <c:v>1.8180000000000002E-2</c:v>
                </c:pt>
                <c:pt idx="7207">
                  <c:v>1.8180000000000002E-2</c:v>
                </c:pt>
                <c:pt idx="7208">
                  <c:v>1.8180000000000002E-2</c:v>
                </c:pt>
                <c:pt idx="7209">
                  <c:v>1.8180000000000002E-2</c:v>
                </c:pt>
                <c:pt idx="7210">
                  <c:v>1.8180000000000002E-2</c:v>
                </c:pt>
                <c:pt idx="7211">
                  <c:v>1.8180000000000002E-2</c:v>
                </c:pt>
                <c:pt idx="7212">
                  <c:v>1.8180000000000002E-2</c:v>
                </c:pt>
                <c:pt idx="7213">
                  <c:v>1.8180000000000002E-2</c:v>
                </c:pt>
                <c:pt idx="7214">
                  <c:v>1.8239999999999999E-2</c:v>
                </c:pt>
                <c:pt idx="7215">
                  <c:v>1.8239999999999999E-2</c:v>
                </c:pt>
                <c:pt idx="7216">
                  <c:v>1.8239999999999999E-2</c:v>
                </c:pt>
                <c:pt idx="7217">
                  <c:v>1.8239999999999999E-2</c:v>
                </c:pt>
                <c:pt idx="7218">
                  <c:v>1.8239999999999999E-2</c:v>
                </c:pt>
                <c:pt idx="7219">
                  <c:v>1.8239999999999999E-2</c:v>
                </c:pt>
                <c:pt idx="7220">
                  <c:v>1.8290000000000001E-2</c:v>
                </c:pt>
                <c:pt idx="7221">
                  <c:v>1.8290000000000001E-2</c:v>
                </c:pt>
                <c:pt idx="7222">
                  <c:v>1.8290000000000001E-2</c:v>
                </c:pt>
                <c:pt idx="7223">
                  <c:v>1.8290000000000001E-2</c:v>
                </c:pt>
                <c:pt idx="7224">
                  <c:v>1.8290000000000001E-2</c:v>
                </c:pt>
                <c:pt idx="7225">
                  <c:v>1.8290000000000001E-2</c:v>
                </c:pt>
                <c:pt idx="7226">
                  <c:v>1.8339999999999999E-2</c:v>
                </c:pt>
                <c:pt idx="7227">
                  <c:v>1.8339999999999999E-2</c:v>
                </c:pt>
                <c:pt idx="7228">
                  <c:v>1.8339999999999999E-2</c:v>
                </c:pt>
                <c:pt idx="7229">
                  <c:v>1.8339999999999999E-2</c:v>
                </c:pt>
                <c:pt idx="7230">
                  <c:v>1.84E-2</c:v>
                </c:pt>
                <c:pt idx="7231">
                  <c:v>1.84E-2</c:v>
                </c:pt>
                <c:pt idx="7232">
                  <c:v>1.84E-2</c:v>
                </c:pt>
                <c:pt idx="7233">
                  <c:v>1.84E-2</c:v>
                </c:pt>
                <c:pt idx="7234">
                  <c:v>1.84E-2</c:v>
                </c:pt>
                <c:pt idx="7235">
                  <c:v>1.8450000000000001E-2</c:v>
                </c:pt>
                <c:pt idx="7236">
                  <c:v>1.8450000000000001E-2</c:v>
                </c:pt>
                <c:pt idx="7237">
                  <c:v>1.8450000000000001E-2</c:v>
                </c:pt>
                <c:pt idx="7238">
                  <c:v>1.8450000000000001E-2</c:v>
                </c:pt>
                <c:pt idx="7239">
                  <c:v>1.8450000000000001E-2</c:v>
                </c:pt>
                <c:pt idx="7240">
                  <c:v>1.8450000000000001E-2</c:v>
                </c:pt>
                <c:pt idx="7241">
                  <c:v>1.8509999999999999E-2</c:v>
                </c:pt>
                <c:pt idx="7242">
                  <c:v>1.8509999999999999E-2</c:v>
                </c:pt>
                <c:pt idx="7243">
                  <c:v>1.8509999999999999E-2</c:v>
                </c:pt>
                <c:pt idx="7244">
                  <c:v>1.8509999999999999E-2</c:v>
                </c:pt>
                <c:pt idx="7245">
                  <c:v>1.8509999999999999E-2</c:v>
                </c:pt>
                <c:pt idx="7246">
                  <c:v>1.856E-2</c:v>
                </c:pt>
                <c:pt idx="7247">
                  <c:v>1.856E-2</c:v>
                </c:pt>
                <c:pt idx="7248">
                  <c:v>1.856E-2</c:v>
                </c:pt>
                <c:pt idx="7249">
                  <c:v>1.856E-2</c:v>
                </c:pt>
                <c:pt idx="7250">
                  <c:v>1.856E-2</c:v>
                </c:pt>
                <c:pt idx="7251">
                  <c:v>1.856E-2</c:v>
                </c:pt>
                <c:pt idx="7252">
                  <c:v>1.856E-2</c:v>
                </c:pt>
                <c:pt idx="7253">
                  <c:v>1.856E-2</c:v>
                </c:pt>
                <c:pt idx="7254">
                  <c:v>1.856E-2</c:v>
                </c:pt>
                <c:pt idx="7255">
                  <c:v>1.856E-2</c:v>
                </c:pt>
                <c:pt idx="7256">
                  <c:v>1.8620000000000001E-2</c:v>
                </c:pt>
                <c:pt idx="7257">
                  <c:v>1.8620000000000001E-2</c:v>
                </c:pt>
                <c:pt idx="7258">
                  <c:v>1.8620000000000001E-2</c:v>
                </c:pt>
                <c:pt idx="7259">
                  <c:v>1.8620000000000001E-2</c:v>
                </c:pt>
                <c:pt idx="7260">
                  <c:v>1.8620000000000001E-2</c:v>
                </c:pt>
                <c:pt idx="7261">
                  <c:v>1.8620000000000001E-2</c:v>
                </c:pt>
                <c:pt idx="7262">
                  <c:v>1.8620000000000001E-2</c:v>
                </c:pt>
                <c:pt idx="7263">
                  <c:v>1.8620000000000001E-2</c:v>
                </c:pt>
                <c:pt idx="7264">
                  <c:v>1.8620000000000001E-2</c:v>
                </c:pt>
                <c:pt idx="7265">
                  <c:v>1.8620000000000001E-2</c:v>
                </c:pt>
                <c:pt idx="7266">
                  <c:v>1.8620000000000001E-2</c:v>
                </c:pt>
                <c:pt idx="7267">
                  <c:v>1.8620000000000001E-2</c:v>
                </c:pt>
                <c:pt idx="7268">
                  <c:v>1.8620000000000001E-2</c:v>
                </c:pt>
                <c:pt idx="7269">
                  <c:v>1.8620000000000001E-2</c:v>
                </c:pt>
                <c:pt idx="7270">
                  <c:v>1.8620000000000001E-2</c:v>
                </c:pt>
                <c:pt idx="7271">
                  <c:v>1.856E-2</c:v>
                </c:pt>
                <c:pt idx="7272">
                  <c:v>1.856E-2</c:v>
                </c:pt>
                <c:pt idx="7273">
                  <c:v>1.856E-2</c:v>
                </c:pt>
                <c:pt idx="7274">
                  <c:v>1.856E-2</c:v>
                </c:pt>
                <c:pt idx="7275">
                  <c:v>1.856E-2</c:v>
                </c:pt>
                <c:pt idx="7276">
                  <c:v>1.856E-2</c:v>
                </c:pt>
                <c:pt idx="7277">
                  <c:v>1.856E-2</c:v>
                </c:pt>
                <c:pt idx="7278">
                  <c:v>1.8509999999999999E-2</c:v>
                </c:pt>
                <c:pt idx="7279">
                  <c:v>1.8509999999999999E-2</c:v>
                </c:pt>
                <c:pt idx="7280">
                  <c:v>1.8509999999999999E-2</c:v>
                </c:pt>
                <c:pt idx="7281">
                  <c:v>1.8509999999999999E-2</c:v>
                </c:pt>
                <c:pt idx="7282">
                  <c:v>1.8509999999999999E-2</c:v>
                </c:pt>
                <c:pt idx="7283">
                  <c:v>1.8450000000000001E-2</c:v>
                </c:pt>
                <c:pt idx="7284">
                  <c:v>1.8450000000000001E-2</c:v>
                </c:pt>
                <c:pt idx="7285">
                  <c:v>1.8450000000000001E-2</c:v>
                </c:pt>
                <c:pt idx="7286">
                  <c:v>1.84E-2</c:v>
                </c:pt>
                <c:pt idx="7287">
                  <c:v>1.84E-2</c:v>
                </c:pt>
                <c:pt idx="7288">
                  <c:v>1.84E-2</c:v>
                </c:pt>
                <c:pt idx="7289">
                  <c:v>1.84E-2</c:v>
                </c:pt>
                <c:pt idx="7290">
                  <c:v>1.8339999999999999E-2</c:v>
                </c:pt>
                <c:pt idx="7291">
                  <c:v>1.8339999999999999E-2</c:v>
                </c:pt>
                <c:pt idx="7292">
                  <c:v>1.8339999999999999E-2</c:v>
                </c:pt>
                <c:pt idx="7293">
                  <c:v>1.8290000000000001E-2</c:v>
                </c:pt>
                <c:pt idx="7294">
                  <c:v>1.8290000000000001E-2</c:v>
                </c:pt>
                <c:pt idx="7295">
                  <c:v>1.8239999999999999E-2</c:v>
                </c:pt>
                <c:pt idx="7296">
                  <c:v>1.8239999999999999E-2</c:v>
                </c:pt>
                <c:pt idx="7297">
                  <c:v>1.8239999999999999E-2</c:v>
                </c:pt>
                <c:pt idx="7298">
                  <c:v>1.8180000000000002E-2</c:v>
                </c:pt>
                <c:pt idx="7299">
                  <c:v>1.8180000000000002E-2</c:v>
                </c:pt>
                <c:pt idx="7300">
                  <c:v>1.813E-2</c:v>
                </c:pt>
                <c:pt idx="7301">
                  <c:v>1.813E-2</c:v>
                </c:pt>
                <c:pt idx="7302">
                  <c:v>1.8069999999999999E-2</c:v>
                </c:pt>
                <c:pt idx="7303">
                  <c:v>1.8069999999999999E-2</c:v>
                </c:pt>
                <c:pt idx="7304">
                  <c:v>1.8069999999999999E-2</c:v>
                </c:pt>
                <c:pt idx="7305">
                  <c:v>1.8020000000000001E-2</c:v>
                </c:pt>
                <c:pt idx="7306">
                  <c:v>1.8020000000000001E-2</c:v>
                </c:pt>
                <c:pt idx="7307">
                  <c:v>1.796E-2</c:v>
                </c:pt>
                <c:pt idx="7308">
                  <c:v>1.796E-2</c:v>
                </c:pt>
                <c:pt idx="7309">
                  <c:v>1.7909999999999999E-2</c:v>
                </c:pt>
                <c:pt idx="7310">
                  <c:v>1.7909999999999999E-2</c:v>
                </c:pt>
                <c:pt idx="7311">
                  <c:v>1.7850000000000001E-2</c:v>
                </c:pt>
                <c:pt idx="7312">
                  <c:v>1.7850000000000001E-2</c:v>
                </c:pt>
                <c:pt idx="7313">
                  <c:v>1.78E-2</c:v>
                </c:pt>
                <c:pt idx="7314">
                  <c:v>1.78E-2</c:v>
                </c:pt>
                <c:pt idx="7315">
                  <c:v>1.7749999999999998E-2</c:v>
                </c:pt>
                <c:pt idx="7316">
                  <c:v>1.7690000000000001E-2</c:v>
                </c:pt>
                <c:pt idx="7317">
                  <c:v>1.7690000000000001E-2</c:v>
                </c:pt>
                <c:pt idx="7318">
                  <c:v>1.7639999999999999E-2</c:v>
                </c:pt>
                <c:pt idx="7319">
                  <c:v>1.7639999999999999E-2</c:v>
                </c:pt>
                <c:pt idx="7320">
                  <c:v>1.7579999999999998E-2</c:v>
                </c:pt>
                <c:pt idx="7321">
                  <c:v>1.7579999999999998E-2</c:v>
                </c:pt>
                <c:pt idx="7322">
                  <c:v>1.753E-2</c:v>
                </c:pt>
                <c:pt idx="7323">
                  <c:v>1.753E-2</c:v>
                </c:pt>
                <c:pt idx="7324">
                  <c:v>1.7469999999999999E-2</c:v>
                </c:pt>
                <c:pt idx="7325">
                  <c:v>1.7469999999999999E-2</c:v>
                </c:pt>
                <c:pt idx="7326">
                  <c:v>1.7420000000000001E-2</c:v>
                </c:pt>
                <c:pt idx="7327">
                  <c:v>1.736E-2</c:v>
                </c:pt>
                <c:pt idx="7328">
                  <c:v>1.736E-2</c:v>
                </c:pt>
                <c:pt idx="7329">
                  <c:v>1.7309999999999999E-2</c:v>
                </c:pt>
                <c:pt idx="7330">
                  <c:v>1.7309999999999999E-2</c:v>
                </c:pt>
                <c:pt idx="7331">
                  <c:v>1.7260000000000001E-2</c:v>
                </c:pt>
                <c:pt idx="7332">
                  <c:v>1.7260000000000001E-2</c:v>
                </c:pt>
                <c:pt idx="7333">
                  <c:v>1.72E-2</c:v>
                </c:pt>
                <c:pt idx="7334">
                  <c:v>1.72E-2</c:v>
                </c:pt>
                <c:pt idx="7335">
                  <c:v>1.7149999999999999E-2</c:v>
                </c:pt>
                <c:pt idx="7336">
                  <c:v>1.7149999999999999E-2</c:v>
                </c:pt>
                <c:pt idx="7337">
                  <c:v>1.7090000000000001E-2</c:v>
                </c:pt>
                <c:pt idx="7338">
                  <c:v>1.7090000000000001E-2</c:v>
                </c:pt>
                <c:pt idx="7339">
                  <c:v>1.704E-2</c:v>
                </c:pt>
                <c:pt idx="7340">
                  <c:v>1.704E-2</c:v>
                </c:pt>
                <c:pt idx="7341">
                  <c:v>1.6979999999999999E-2</c:v>
                </c:pt>
                <c:pt idx="7342">
                  <c:v>1.6979999999999999E-2</c:v>
                </c:pt>
                <c:pt idx="7343">
                  <c:v>1.6930000000000001E-2</c:v>
                </c:pt>
                <c:pt idx="7344">
                  <c:v>1.6930000000000001E-2</c:v>
                </c:pt>
                <c:pt idx="7345">
                  <c:v>1.687E-2</c:v>
                </c:pt>
                <c:pt idx="7346">
                  <c:v>1.687E-2</c:v>
                </c:pt>
                <c:pt idx="7347">
                  <c:v>1.6820000000000002E-2</c:v>
                </c:pt>
                <c:pt idx="7348">
                  <c:v>1.6820000000000002E-2</c:v>
                </c:pt>
                <c:pt idx="7349">
                  <c:v>1.677E-2</c:v>
                </c:pt>
                <c:pt idx="7350">
                  <c:v>1.677E-2</c:v>
                </c:pt>
                <c:pt idx="7351">
                  <c:v>1.6709999999999999E-2</c:v>
                </c:pt>
                <c:pt idx="7352">
                  <c:v>1.6709999999999999E-2</c:v>
                </c:pt>
                <c:pt idx="7353">
                  <c:v>1.6709999999999999E-2</c:v>
                </c:pt>
                <c:pt idx="7354">
                  <c:v>1.6660000000000001E-2</c:v>
                </c:pt>
                <c:pt idx="7355">
                  <c:v>1.6660000000000001E-2</c:v>
                </c:pt>
                <c:pt idx="7356">
                  <c:v>1.6660000000000001E-2</c:v>
                </c:pt>
                <c:pt idx="7357">
                  <c:v>1.66E-2</c:v>
                </c:pt>
                <c:pt idx="7358">
                  <c:v>1.66E-2</c:v>
                </c:pt>
                <c:pt idx="7359">
                  <c:v>1.6549999999999999E-2</c:v>
                </c:pt>
                <c:pt idx="7360">
                  <c:v>1.6549999999999999E-2</c:v>
                </c:pt>
                <c:pt idx="7361">
                  <c:v>1.6549999999999999E-2</c:v>
                </c:pt>
                <c:pt idx="7362">
                  <c:v>1.6549999999999999E-2</c:v>
                </c:pt>
                <c:pt idx="7363">
                  <c:v>1.6490000000000001E-2</c:v>
                </c:pt>
                <c:pt idx="7364">
                  <c:v>1.6490000000000001E-2</c:v>
                </c:pt>
                <c:pt idx="7365">
                  <c:v>1.6490000000000001E-2</c:v>
                </c:pt>
                <c:pt idx="7366">
                  <c:v>1.644E-2</c:v>
                </c:pt>
                <c:pt idx="7367">
                  <c:v>1.644E-2</c:v>
                </c:pt>
                <c:pt idx="7368">
                  <c:v>1.644E-2</c:v>
                </c:pt>
                <c:pt idx="7369">
                  <c:v>1.644E-2</c:v>
                </c:pt>
                <c:pt idx="7370">
                  <c:v>1.6379999999999999E-2</c:v>
                </c:pt>
                <c:pt idx="7371">
                  <c:v>1.6379999999999999E-2</c:v>
                </c:pt>
                <c:pt idx="7372">
                  <c:v>1.6379999999999999E-2</c:v>
                </c:pt>
                <c:pt idx="7373">
                  <c:v>1.6379999999999999E-2</c:v>
                </c:pt>
                <c:pt idx="7374">
                  <c:v>1.6379999999999999E-2</c:v>
                </c:pt>
                <c:pt idx="7375">
                  <c:v>1.6379999999999999E-2</c:v>
                </c:pt>
                <c:pt idx="7376">
                  <c:v>1.6330000000000001E-2</c:v>
                </c:pt>
                <c:pt idx="7377">
                  <c:v>1.6330000000000001E-2</c:v>
                </c:pt>
                <c:pt idx="7378">
                  <c:v>1.6330000000000001E-2</c:v>
                </c:pt>
                <c:pt idx="7379">
                  <c:v>1.6330000000000001E-2</c:v>
                </c:pt>
                <c:pt idx="7380">
                  <c:v>1.6330000000000001E-2</c:v>
                </c:pt>
                <c:pt idx="7381">
                  <c:v>1.6330000000000001E-2</c:v>
                </c:pt>
                <c:pt idx="7382">
                  <c:v>1.6330000000000001E-2</c:v>
                </c:pt>
                <c:pt idx="7383">
                  <c:v>1.6279999999999999E-2</c:v>
                </c:pt>
                <c:pt idx="7384">
                  <c:v>1.6279999999999999E-2</c:v>
                </c:pt>
                <c:pt idx="7385">
                  <c:v>1.6279999999999999E-2</c:v>
                </c:pt>
                <c:pt idx="7386">
                  <c:v>1.6279999999999999E-2</c:v>
                </c:pt>
                <c:pt idx="7387">
                  <c:v>1.6279999999999999E-2</c:v>
                </c:pt>
                <c:pt idx="7388">
                  <c:v>1.6279999999999999E-2</c:v>
                </c:pt>
                <c:pt idx="7389">
                  <c:v>1.6279999999999999E-2</c:v>
                </c:pt>
                <c:pt idx="7390">
                  <c:v>1.6279999999999999E-2</c:v>
                </c:pt>
                <c:pt idx="7391">
                  <c:v>1.6279999999999999E-2</c:v>
                </c:pt>
                <c:pt idx="7392">
                  <c:v>1.6279999999999999E-2</c:v>
                </c:pt>
                <c:pt idx="7393">
                  <c:v>1.6279999999999999E-2</c:v>
                </c:pt>
                <c:pt idx="7394">
                  <c:v>1.6279999999999999E-2</c:v>
                </c:pt>
                <c:pt idx="7395">
                  <c:v>1.6279999999999999E-2</c:v>
                </c:pt>
                <c:pt idx="7396">
                  <c:v>1.6279999999999999E-2</c:v>
                </c:pt>
                <c:pt idx="7397">
                  <c:v>1.6279999999999999E-2</c:v>
                </c:pt>
                <c:pt idx="7398">
                  <c:v>1.6279999999999999E-2</c:v>
                </c:pt>
                <c:pt idx="7399">
                  <c:v>1.6279999999999999E-2</c:v>
                </c:pt>
                <c:pt idx="7400">
                  <c:v>1.6330000000000001E-2</c:v>
                </c:pt>
                <c:pt idx="7401">
                  <c:v>1.6330000000000001E-2</c:v>
                </c:pt>
                <c:pt idx="7402">
                  <c:v>1.6330000000000001E-2</c:v>
                </c:pt>
                <c:pt idx="7403">
                  <c:v>1.6330000000000001E-2</c:v>
                </c:pt>
                <c:pt idx="7404">
                  <c:v>1.6330000000000001E-2</c:v>
                </c:pt>
                <c:pt idx="7405">
                  <c:v>1.6330000000000001E-2</c:v>
                </c:pt>
                <c:pt idx="7406">
                  <c:v>1.6330000000000001E-2</c:v>
                </c:pt>
                <c:pt idx="7407">
                  <c:v>1.6330000000000001E-2</c:v>
                </c:pt>
                <c:pt idx="7408">
                  <c:v>1.6330000000000001E-2</c:v>
                </c:pt>
                <c:pt idx="7409">
                  <c:v>1.6379999999999999E-2</c:v>
                </c:pt>
                <c:pt idx="7410">
                  <c:v>1.6379999999999999E-2</c:v>
                </c:pt>
                <c:pt idx="7411">
                  <c:v>1.6379999999999999E-2</c:v>
                </c:pt>
                <c:pt idx="7412">
                  <c:v>1.6379999999999999E-2</c:v>
                </c:pt>
                <c:pt idx="7413">
                  <c:v>1.6379999999999999E-2</c:v>
                </c:pt>
                <c:pt idx="7414">
                  <c:v>1.6379999999999999E-2</c:v>
                </c:pt>
                <c:pt idx="7415">
                  <c:v>1.6379999999999999E-2</c:v>
                </c:pt>
                <c:pt idx="7416">
                  <c:v>1.6379999999999999E-2</c:v>
                </c:pt>
                <c:pt idx="7417">
                  <c:v>1.6379999999999999E-2</c:v>
                </c:pt>
                <c:pt idx="7418">
                  <c:v>1.644E-2</c:v>
                </c:pt>
                <c:pt idx="7419">
                  <c:v>1.644E-2</c:v>
                </c:pt>
                <c:pt idx="7420">
                  <c:v>1.644E-2</c:v>
                </c:pt>
                <c:pt idx="7421">
                  <c:v>1.644E-2</c:v>
                </c:pt>
                <c:pt idx="7422">
                  <c:v>1.644E-2</c:v>
                </c:pt>
                <c:pt idx="7423">
                  <c:v>1.644E-2</c:v>
                </c:pt>
                <c:pt idx="7424">
                  <c:v>1.644E-2</c:v>
                </c:pt>
                <c:pt idx="7425">
                  <c:v>1.6490000000000001E-2</c:v>
                </c:pt>
                <c:pt idx="7426">
                  <c:v>1.6490000000000001E-2</c:v>
                </c:pt>
                <c:pt idx="7427">
                  <c:v>1.6490000000000001E-2</c:v>
                </c:pt>
                <c:pt idx="7428">
                  <c:v>1.6490000000000001E-2</c:v>
                </c:pt>
                <c:pt idx="7429">
                  <c:v>1.6490000000000001E-2</c:v>
                </c:pt>
                <c:pt idx="7430">
                  <c:v>1.6490000000000001E-2</c:v>
                </c:pt>
                <c:pt idx="7431">
                  <c:v>1.6490000000000001E-2</c:v>
                </c:pt>
                <c:pt idx="7432">
                  <c:v>1.6490000000000001E-2</c:v>
                </c:pt>
                <c:pt idx="7433">
                  <c:v>1.6490000000000001E-2</c:v>
                </c:pt>
                <c:pt idx="7434">
                  <c:v>1.6549999999999999E-2</c:v>
                </c:pt>
                <c:pt idx="7435">
                  <c:v>1.6549999999999999E-2</c:v>
                </c:pt>
                <c:pt idx="7436">
                  <c:v>1.6549999999999999E-2</c:v>
                </c:pt>
                <c:pt idx="7437">
                  <c:v>1.6549999999999999E-2</c:v>
                </c:pt>
                <c:pt idx="7438">
                  <c:v>1.6549999999999999E-2</c:v>
                </c:pt>
                <c:pt idx="7439">
                  <c:v>1.6549999999999999E-2</c:v>
                </c:pt>
                <c:pt idx="7440">
                  <c:v>1.6549999999999999E-2</c:v>
                </c:pt>
                <c:pt idx="7441">
                  <c:v>1.6549999999999999E-2</c:v>
                </c:pt>
                <c:pt idx="7442">
                  <c:v>1.6549999999999999E-2</c:v>
                </c:pt>
                <c:pt idx="7443">
                  <c:v>1.6549999999999999E-2</c:v>
                </c:pt>
                <c:pt idx="7444">
                  <c:v>1.6549999999999999E-2</c:v>
                </c:pt>
                <c:pt idx="7445">
                  <c:v>1.6549999999999999E-2</c:v>
                </c:pt>
                <c:pt idx="7446">
                  <c:v>1.6549999999999999E-2</c:v>
                </c:pt>
                <c:pt idx="7447">
                  <c:v>1.6549999999999999E-2</c:v>
                </c:pt>
                <c:pt idx="7448">
                  <c:v>1.6549999999999999E-2</c:v>
                </c:pt>
                <c:pt idx="7449">
                  <c:v>1.6549999999999999E-2</c:v>
                </c:pt>
                <c:pt idx="7450">
                  <c:v>1.6549999999999999E-2</c:v>
                </c:pt>
                <c:pt idx="7451">
                  <c:v>1.6549999999999999E-2</c:v>
                </c:pt>
                <c:pt idx="7452">
                  <c:v>1.6549999999999999E-2</c:v>
                </c:pt>
                <c:pt idx="7453">
                  <c:v>1.6549999999999999E-2</c:v>
                </c:pt>
                <c:pt idx="7454">
                  <c:v>1.6549999999999999E-2</c:v>
                </c:pt>
                <c:pt idx="7455">
                  <c:v>1.6549999999999999E-2</c:v>
                </c:pt>
                <c:pt idx="7456">
                  <c:v>1.6549999999999999E-2</c:v>
                </c:pt>
                <c:pt idx="7457">
                  <c:v>1.6549999999999999E-2</c:v>
                </c:pt>
                <c:pt idx="7458">
                  <c:v>1.6549999999999999E-2</c:v>
                </c:pt>
                <c:pt idx="7459">
                  <c:v>1.6549999999999999E-2</c:v>
                </c:pt>
                <c:pt idx="7460">
                  <c:v>1.6549999999999999E-2</c:v>
                </c:pt>
                <c:pt idx="7461">
                  <c:v>1.6549999999999999E-2</c:v>
                </c:pt>
                <c:pt idx="7462">
                  <c:v>1.6549999999999999E-2</c:v>
                </c:pt>
                <c:pt idx="7463">
                  <c:v>1.6549999999999999E-2</c:v>
                </c:pt>
                <c:pt idx="7464">
                  <c:v>1.6490000000000001E-2</c:v>
                </c:pt>
                <c:pt idx="7465">
                  <c:v>1.6490000000000001E-2</c:v>
                </c:pt>
                <c:pt idx="7466">
                  <c:v>1.6490000000000001E-2</c:v>
                </c:pt>
                <c:pt idx="7467">
                  <c:v>1.6490000000000001E-2</c:v>
                </c:pt>
                <c:pt idx="7468">
                  <c:v>1.6490000000000001E-2</c:v>
                </c:pt>
                <c:pt idx="7469">
                  <c:v>1.6490000000000001E-2</c:v>
                </c:pt>
                <c:pt idx="7470">
                  <c:v>1.6490000000000001E-2</c:v>
                </c:pt>
                <c:pt idx="7471">
                  <c:v>1.644E-2</c:v>
                </c:pt>
                <c:pt idx="7472">
                  <c:v>1.644E-2</c:v>
                </c:pt>
                <c:pt idx="7473">
                  <c:v>1.644E-2</c:v>
                </c:pt>
                <c:pt idx="7474">
                  <c:v>1.644E-2</c:v>
                </c:pt>
                <c:pt idx="7475">
                  <c:v>1.644E-2</c:v>
                </c:pt>
                <c:pt idx="7476">
                  <c:v>1.6379999999999999E-2</c:v>
                </c:pt>
                <c:pt idx="7477">
                  <c:v>1.6379999999999999E-2</c:v>
                </c:pt>
                <c:pt idx="7478">
                  <c:v>1.6379999999999999E-2</c:v>
                </c:pt>
                <c:pt idx="7479">
                  <c:v>1.6379999999999999E-2</c:v>
                </c:pt>
                <c:pt idx="7480">
                  <c:v>1.6330000000000001E-2</c:v>
                </c:pt>
                <c:pt idx="7481">
                  <c:v>1.6330000000000001E-2</c:v>
                </c:pt>
                <c:pt idx="7482">
                  <c:v>1.6330000000000001E-2</c:v>
                </c:pt>
                <c:pt idx="7483">
                  <c:v>1.6330000000000001E-2</c:v>
                </c:pt>
                <c:pt idx="7484">
                  <c:v>1.6279999999999999E-2</c:v>
                </c:pt>
                <c:pt idx="7485">
                  <c:v>1.6279999999999999E-2</c:v>
                </c:pt>
                <c:pt idx="7486">
                  <c:v>1.6279999999999999E-2</c:v>
                </c:pt>
                <c:pt idx="7487">
                  <c:v>1.6219999999999998E-2</c:v>
                </c:pt>
                <c:pt idx="7488">
                  <c:v>1.6219999999999998E-2</c:v>
                </c:pt>
                <c:pt idx="7489">
                  <c:v>1.6219999999999998E-2</c:v>
                </c:pt>
                <c:pt idx="7490">
                  <c:v>1.6219999999999998E-2</c:v>
                </c:pt>
                <c:pt idx="7491">
                  <c:v>1.617E-2</c:v>
                </c:pt>
                <c:pt idx="7492">
                  <c:v>1.617E-2</c:v>
                </c:pt>
                <c:pt idx="7493">
                  <c:v>1.617E-2</c:v>
                </c:pt>
                <c:pt idx="7494">
                  <c:v>1.6109999999999999E-2</c:v>
                </c:pt>
                <c:pt idx="7495">
                  <c:v>1.6109999999999999E-2</c:v>
                </c:pt>
                <c:pt idx="7496">
                  <c:v>1.6060000000000001E-2</c:v>
                </c:pt>
                <c:pt idx="7497">
                  <c:v>1.6060000000000001E-2</c:v>
                </c:pt>
                <c:pt idx="7498">
                  <c:v>1.6060000000000001E-2</c:v>
                </c:pt>
                <c:pt idx="7499">
                  <c:v>1.6E-2</c:v>
                </c:pt>
                <c:pt idx="7500">
                  <c:v>1.6E-2</c:v>
                </c:pt>
                <c:pt idx="7501">
                  <c:v>1.6E-2</c:v>
                </c:pt>
                <c:pt idx="7502">
                  <c:v>1.5949999999999999E-2</c:v>
                </c:pt>
                <c:pt idx="7503">
                  <c:v>1.5949999999999999E-2</c:v>
                </c:pt>
                <c:pt idx="7504">
                  <c:v>1.5949999999999999E-2</c:v>
                </c:pt>
                <c:pt idx="7505">
                  <c:v>1.5890000000000001E-2</c:v>
                </c:pt>
                <c:pt idx="7506">
                  <c:v>1.5890000000000001E-2</c:v>
                </c:pt>
                <c:pt idx="7507">
                  <c:v>1.584E-2</c:v>
                </c:pt>
                <c:pt idx="7508">
                  <c:v>1.584E-2</c:v>
                </c:pt>
                <c:pt idx="7509">
                  <c:v>1.584E-2</c:v>
                </c:pt>
                <c:pt idx="7510">
                  <c:v>1.5789999999999998E-2</c:v>
                </c:pt>
                <c:pt idx="7511">
                  <c:v>1.5789999999999998E-2</c:v>
                </c:pt>
                <c:pt idx="7512">
                  <c:v>1.5789999999999998E-2</c:v>
                </c:pt>
                <c:pt idx="7513">
                  <c:v>1.5730000000000001E-2</c:v>
                </c:pt>
                <c:pt idx="7514">
                  <c:v>1.5730000000000001E-2</c:v>
                </c:pt>
                <c:pt idx="7515">
                  <c:v>1.5679999999999999E-2</c:v>
                </c:pt>
                <c:pt idx="7516">
                  <c:v>1.5679999999999999E-2</c:v>
                </c:pt>
                <c:pt idx="7517">
                  <c:v>1.5679999999999999E-2</c:v>
                </c:pt>
                <c:pt idx="7518">
                  <c:v>1.562E-2</c:v>
                </c:pt>
                <c:pt idx="7519">
                  <c:v>1.562E-2</c:v>
                </c:pt>
                <c:pt idx="7520">
                  <c:v>1.562E-2</c:v>
                </c:pt>
                <c:pt idx="7521">
                  <c:v>1.5570000000000001E-2</c:v>
                </c:pt>
                <c:pt idx="7522">
                  <c:v>1.5570000000000001E-2</c:v>
                </c:pt>
                <c:pt idx="7523">
                  <c:v>1.5509999999999999E-2</c:v>
                </c:pt>
                <c:pt idx="7524">
                  <c:v>1.5509999999999999E-2</c:v>
                </c:pt>
                <c:pt idx="7525">
                  <c:v>1.5509999999999999E-2</c:v>
                </c:pt>
                <c:pt idx="7526">
                  <c:v>1.546E-2</c:v>
                </c:pt>
                <c:pt idx="7527">
                  <c:v>1.546E-2</c:v>
                </c:pt>
                <c:pt idx="7528">
                  <c:v>1.546E-2</c:v>
                </c:pt>
                <c:pt idx="7529">
                  <c:v>1.54E-2</c:v>
                </c:pt>
                <c:pt idx="7530">
                  <c:v>1.54E-2</c:v>
                </c:pt>
                <c:pt idx="7531">
                  <c:v>1.5350000000000001E-2</c:v>
                </c:pt>
                <c:pt idx="7532">
                  <c:v>1.5350000000000001E-2</c:v>
                </c:pt>
                <c:pt idx="7533">
                  <c:v>1.5350000000000001E-2</c:v>
                </c:pt>
                <c:pt idx="7534">
                  <c:v>1.5299999999999999E-2</c:v>
                </c:pt>
                <c:pt idx="7535">
                  <c:v>1.5299999999999999E-2</c:v>
                </c:pt>
                <c:pt idx="7536">
                  <c:v>1.5299999999999999E-2</c:v>
                </c:pt>
                <c:pt idx="7537">
                  <c:v>1.5299999999999999E-2</c:v>
                </c:pt>
                <c:pt idx="7538">
                  <c:v>1.524E-2</c:v>
                </c:pt>
                <c:pt idx="7539">
                  <c:v>1.524E-2</c:v>
                </c:pt>
                <c:pt idx="7540">
                  <c:v>1.524E-2</c:v>
                </c:pt>
                <c:pt idx="7541">
                  <c:v>1.519E-2</c:v>
                </c:pt>
                <c:pt idx="7542">
                  <c:v>1.519E-2</c:v>
                </c:pt>
                <c:pt idx="7543">
                  <c:v>1.519E-2</c:v>
                </c:pt>
                <c:pt idx="7544">
                  <c:v>1.5129999999999999E-2</c:v>
                </c:pt>
                <c:pt idx="7545">
                  <c:v>1.5129999999999999E-2</c:v>
                </c:pt>
                <c:pt idx="7546">
                  <c:v>1.5129999999999999E-2</c:v>
                </c:pt>
                <c:pt idx="7547">
                  <c:v>1.508E-2</c:v>
                </c:pt>
                <c:pt idx="7548">
                  <c:v>1.508E-2</c:v>
                </c:pt>
                <c:pt idx="7549">
                  <c:v>1.508E-2</c:v>
                </c:pt>
                <c:pt idx="7550">
                  <c:v>1.508E-2</c:v>
                </c:pt>
                <c:pt idx="7551">
                  <c:v>1.502E-2</c:v>
                </c:pt>
                <c:pt idx="7552">
                  <c:v>1.502E-2</c:v>
                </c:pt>
                <c:pt idx="7553">
                  <c:v>1.502E-2</c:v>
                </c:pt>
                <c:pt idx="7554">
                  <c:v>1.502E-2</c:v>
                </c:pt>
                <c:pt idx="7555">
                  <c:v>1.4970000000000001E-2</c:v>
                </c:pt>
                <c:pt idx="7556">
                  <c:v>1.4970000000000001E-2</c:v>
                </c:pt>
                <c:pt idx="7557">
                  <c:v>1.4970000000000001E-2</c:v>
                </c:pt>
                <c:pt idx="7558">
                  <c:v>1.4970000000000001E-2</c:v>
                </c:pt>
                <c:pt idx="7559">
                  <c:v>1.491E-2</c:v>
                </c:pt>
                <c:pt idx="7560">
                  <c:v>1.491E-2</c:v>
                </c:pt>
                <c:pt idx="7561">
                  <c:v>1.491E-2</c:v>
                </c:pt>
                <c:pt idx="7562">
                  <c:v>1.491E-2</c:v>
                </c:pt>
                <c:pt idx="7563">
                  <c:v>1.491E-2</c:v>
                </c:pt>
                <c:pt idx="7564">
                  <c:v>1.491E-2</c:v>
                </c:pt>
                <c:pt idx="7565">
                  <c:v>1.486E-2</c:v>
                </c:pt>
                <c:pt idx="7566">
                  <c:v>1.486E-2</c:v>
                </c:pt>
                <c:pt idx="7567">
                  <c:v>1.486E-2</c:v>
                </c:pt>
                <c:pt idx="7568">
                  <c:v>1.486E-2</c:v>
                </c:pt>
                <c:pt idx="7569">
                  <c:v>1.486E-2</c:v>
                </c:pt>
                <c:pt idx="7570">
                  <c:v>1.486E-2</c:v>
                </c:pt>
                <c:pt idx="7571">
                  <c:v>1.481E-2</c:v>
                </c:pt>
                <c:pt idx="7572">
                  <c:v>1.481E-2</c:v>
                </c:pt>
                <c:pt idx="7573">
                  <c:v>1.481E-2</c:v>
                </c:pt>
                <c:pt idx="7574">
                  <c:v>1.481E-2</c:v>
                </c:pt>
                <c:pt idx="7575">
                  <c:v>1.481E-2</c:v>
                </c:pt>
                <c:pt idx="7576">
                  <c:v>1.481E-2</c:v>
                </c:pt>
                <c:pt idx="7577">
                  <c:v>1.4749999999999999E-2</c:v>
                </c:pt>
                <c:pt idx="7578">
                  <c:v>1.4749999999999999E-2</c:v>
                </c:pt>
                <c:pt idx="7579">
                  <c:v>1.4749999999999999E-2</c:v>
                </c:pt>
                <c:pt idx="7580">
                  <c:v>1.4749999999999999E-2</c:v>
                </c:pt>
                <c:pt idx="7581">
                  <c:v>1.4749999999999999E-2</c:v>
                </c:pt>
                <c:pt idx="7582">
                  <c:v>1.4749999999999999E-2</c:v>
                </c:pt>
                <c:pt idx="7583">
                  <c:v>1.4749999999999999E-2</c:v>
                </c:pt>
                <c:pt idx="7584">
                  <c:v>1.4749999999999999E-2</c:v>
                </c:pt>
                <c:pt idx="7585">
                  <c:v>1.4749999999999999E-2</c:v>
                </c:pt>
                <c:pt idx="7586">
                  <c:v>1.4749999999999999E-2</c:v>
                </c:pt>
                <c:pt idx="7587">
                  <c:v>1.47E-2</c:v>
                </c:pt>
                <c:pt idx="7588">
                  <c:v>1.47E-2</c:v>
                </c:pt>
                <c:pt idx="7589">
                  <c:v>1.47E-2</c:v>
                </c:pt>
                <c:pt idx="7590">
                  <c:v>1.47E-2</c:v>
                </c:pt>
                <c:pt idx="7591">
                  <c:v>1.47E-2</c:v>
                </c:pt>
                <c:pt idx="7592">
                  <c:v>1.47E-2</c:v>
                </c:pt>
                <c:pt idx="7593">
                  <c:v>1.47E-2</c:v>
                </c:pt>
                <c:pt idx="7594">
                  <c:v>1.47E-2</c:v>
                </c:pt>
                <c:pt idx="7595">
                  <c:v>1.47E-2</c:v>
                </c:pt>
                <c:pt idx="7596">
                  <c:v>1.47E-2</c:v>
                </c:pt>
                <c:pt idx="7597">
                  <c:v>1.47E-2</c:v>
                </c:pt>
                <c:pt idx="7598">
                  <c:v>1.47E-2</c:v>
                </c:pt>
                <c:pt idx="7599">
                  <c:v>1.464E-2</c:v>
                </c:pt>
                <c:pt idx="7600">
                  <c:v>1.464E-2</c:v>
                </c:pt>
                <c:pt idx="7601">
                  <c:v>1.464E-2</c:v>
                </c:pt>
                <c:pt idx="7602">
                  <c:v>1.464E-2</c:v>
                </c:pt>
                <c:pt idx="7603">
                  <c:v>1.464E-2</c:v>
                </c:pt>
                <c:pt idx="7604">
                  <c:v>1.464E-2</c:v>
                </c:pt>
                <c:pt idx="7605">
                  <c:v>1.464E-2</c:v>
                </c:pt>
                <c:pt idx="7606">
                  <c:v>1.464E-2</c:v>
                </c:pt>
                <c:pt idx="7607">
                  <c:v>1.464E-2</c:v>
                </c:pt>
                <c:pt idx="7608">
                  <c:v>1.464E-2</c:v>
                </c:pt>
                <c:pt idx="7609">
                  <c:v>1.464E-2</c:v>
                </c:pt>
                <c:pt idx="7610">
                  <c:v>1.464E-2</c:v>
                </c:pt>
                <c:pt idx="7611">
                  <c:v>1.464E-2</c:v>
                </c:pt>
                <c:pt idx="7612">
                  <c:v>1.4590000000000001E-2</c:v>
                </c:pt>
                <c:pt idx="7613">
                  <c:v>1.4590000000000001E-2</c:v>
                </c:pt>
                <c:pt idx="7614">
                  <c:v>1.4590000000000001E-2</c:v>
                </c:pt>
                <c:pt idx="7615">
                  <c:v>1.4590000000000001E-2</c:v>
                </c:pt>
                <c:pt idx="7616">
                  <c:v>1.4590000000000001E-2</c:v>
                </c:pt>
                <c:pt idx="7617">
                  <c:v>1.4590000000000001E-2</c:v>
                </c:pt>
                <c:pt idx="7618">
                  <c:v>1.4590000000000001E-2</c:v>
                </c:pt>
                <c:pt idx="7619">
                  <c:v>1.4590000000000001E-2</c:v>
                </c:pt>
                <c:pt idx="7620">
                  <c:v>1.4590000000000001E-2</c:v>
                </c:pt>
                <c:pt idx="7621">
                  <c:v>1.4590000000000001E-2</c:v>
                </c:pt>
                <c:pt idx="7622">
                  <c:v>1.4590000000000001E-2</c:v>
                </c:pt>
                <c:pt idx="7623">
                  <c:v>1.453E-2</c:v>
                </c:pt>
                <c:pt idx="7624">
                  <c:v>1.453E-2</c:v>
                </c:pt>
                <c:pt idx="7625">
                  <c:v>1.453E-2</c:v>
                </c:pt>
                <c:pt idx="7626">
                  <c:v>1.453E-2</c:v>
                </c:pt>
                <c:pt idx="7627">
                  <c:v>1.453E-2</c:v>
                </c:pt>
                <c:pt idx="7628">
                  <c:v>1.453E-2</c:v>
                </c:pt>
                <c:pt idx="7629">
                  <c:v>1.453E-2</c:v>
                </c:pt>
                <c:pt idx="7630">
                  <c:v>1.453E-2</c:v>
                </c:pt>
                <c:pt idx="7631">
                  <c:v>1.453E-2</c:v>
                </c:pt>
                <c:pt idx="7632">
                  <c:v>1.453E-2</c:v>
                </c:pt>
                <c:pt idx="7633">
                  <c:v>1.453E-2</c:v>
                </c:pt>
                <c:pt idx="7634">
                  <c:v>1.448E-2</c:v>
                </c:pt>
                <c:pt idx="7635">
                  <c:v>1.448E-2</c:v>
                </c:pt>
                <c:pt idx="7636">
                  <c:v>1.448E-2</c:v>
                </c:pt>
                <c:pt idx="7637">
                  <c:v>1.448E-2</c:v>
                </c:pt>
                <c:pt idx="7638">
                  <c:v>1.448E-2</c:v>
                </c:pt>
                <c:pt idx="7639">
                  <c:v>1.448E-2</c:v>
                </c:pt>
                <c:pt idx="7640">
                  <c:v>1.448E-2</c:v>
                </c:pt>
                <c:pt idx="7641">
                  <c:v>1.4420000000000001E-2</c:v>
                </c:pt>
                <c:pt idx="7642">
                  <c:v>1.4420000000000001E-2</c:v>
                </c:pt>
                <c:pt idx="7643">
                  <c:v>1.4420000000000001E-2</c:v>
                </c:pt>
                <c:pt idx="7644">
                  <c:v>1.4420000000000001E-2</c:v>
                </c:pt>
                <c:pt idx="7645">
                  <c:v>1.4420000000000001E-2</c:v>
                </c:pt>
                <c:pt idx="7646">
                  <c:v>1.4420000000000001E-2</c:v>
                </c:pt>
                <c:pt idx="7647">
                  <c:v>1.4420000000000001E-2</c:v>
                </c:pt>
                <c:pt idx="7648">
                  <c:v>1.4420000000000001E-2</c:v>
                </c:pt>
                <c:pt idx="7649">
                  <c:v>1.4370000000000001E-2</c:v>
                </c:pt>
                <c:pt idx="7650">
                  <c:v>1.4370000000000001E-2</c:v>
                </c:pt>
                <c:pt idx="7651">
                  <c:v>1.4370000000000001E-2</c:v>
                </c:pt>
                <c:pt idx="7652">
                  <c:v>1.4370000000000001E-2</c:v>
                </c:pt>
                <c:pt idx="7653">
                  <c:v>1.4370000000000001E-2</c:v>
                </c:pt>
                <c:pt idx="7654">
                  <c:v>1.4370000000000001E-2</c:v>
                </c:pt>
                <c:pt idx="7655">
                  <c:v>1.4319999999999999E-2</c:v>
                </c:pt>
                <c:pt idx="7656">
                  <c:v>1.4319999999999999E-2</c:v>
                </c:pt>
                <c:pt idx="7657">
                  <c:v>1.4319999999999999E-2</c:v>
                </c:pt>
                <c:pt idx="7658">
                  <c:v>1.4319999999999999E-2</c:v>
                </c:pt>
                <c:pt idx="7659">
                  <c:v>1.4319999999999999E-2</c:v>
                </c:pt>
                <c:pt idx="7660">
                  <c:v>1.4319999999999999E-2</c:v>
                </c:pt>
                <c:pt idx="7661">
                  <c:v>1.4319999999999999E-2</c:v>
                </c:pt>
                <c:pt idx="7662">
                  <c:v>1.426E-2</c:v>
                </c:pt>
                <c:pt idx="7663">
                  <c:v>1.426E-2</c:v>
                </c:pt>
                <c:pt idx="7664">
                  <c:v>1.426E-2</c:v>
                </c:pt>
                <c:pt idx="7665">
                  <c:v>1.426E-2</c:v>
                </c:pt>
                <c:pt idx="7666">
                  <c:v>1.426E-2</c:v>
                </c:pt>
                <c:pt idx="7667">
                  <c:v>1.421E-2</c:v>
                </c:pt>
                <c:pt idx="7668">
                  <c:v>1.421E-2</c:v>
                </c:pt>
                <c:pt idx="7669">
                  <c:v>1.421E-2</c:v>
                </c:pt>
                <c:pt idx="7670">
                  <c:v>1.421E-2</c:v>
                </c:pt>
                <c:pt idx="7671">
                  <c:v>1.421E-2</c:v>
                </c:pt>
                <c:pt idx="7672">
                  <c:v>1.421E-2</c:v>
                </c:pt>
                <c:pt idx="7673">
                  <c:v>1.4149999999999999E-2</c:v>
                </c:pt>
                <c:pt idx="7674">
                  <c:v>1.4149999999999999E-2</c:v>
                </c:pt>
                <c:pt idx="7675">
                  <c:v>1.4149999999999999E-2</c:v>
                </c:pt>
                <c:pt idx="7676">
                  <c:v>1.4149999999999999E-2</c:v>
                </c:pt>
                <c:pt idx="7677">
                  <c:v>1.4149999999999999E-2</c:v>
                </c:pt>
                <c:pt idx="7678">
                  <c:v>1.4149999999999999E-2</c:v>
                </c:pt>
                <c:pt idx="7679">
                  <c:v>1.41E-2</c:v>
                </c:pt>
                <c:pt idx="7680">
                  <c:v>1.41E-2</c:v>
                </c:pt>
                <c:pt idx="7681">
                  <c:v>1.41E-2</c:v>
                </c:pt>
                <c:pt idx="7682">
                  <c:v>1.41E-2</c:v>
                </c:pt>
                <c:pt idx="7683">
                  <c:v>1.41E-2</c:v>
                </c:pt>
                <c:pt idx="7684">
                  <c:v>1.404E-2</c:v>
                </c:pt>
                <c:pt idx="7685">
                  <c:v>1.404E-2</c:v>
                </c:pt>
                <c:pt idx="7686">
                  <c:v>1.404E-2</c:v>
                </c:pt>
                <c:pt idx="7687">
                  <c:v>1.404E-2</c:v>
                </c:pt>
                <c:pt idx="7688">
                  <c:v>1.404E-2</c:v>
                </c:pt>
                <c:pt idx="7689">
                  <c:v>1.3990000000000001E-2</c:v>
                </c:pt>
                <c:pt idx="7690">
                  <c:v>1.3990000000000001E-2</c:v>
                </c:pt>
                <c:pt idx="7691">
                  <c:v>1.3990000000000001E-2</c:v>
                </c:pt>
                <c:pt idx="7692">
                  <c:v>1.3990000000000001E-2</c:v>
                </c:pt>
                <c:pt idx="7693">
                  <c:v>1.3990000000000001E-2</c:v>
                </c:pt>
                <c:pt idx="7694">
                  <c:v>1.3990000000000001E-2</c:v>
                </c:pt>
                <c:pt idx="7695">
                  <c:v>1.393E-2</c:v>
                </c:pt>
                <c:pt idx="7696">
                  <c:v>1.393E-2</c:v>
                </c:pt>
                <c:pt idx="7697">
                  <c:v>1.393E-2</c:v>
                </c:pt>
                <c:pt idx="7698">
                  <c:v>1.393E-2</c:v>
                </c:pt>
                <c:pt idx="7699">
                  <c:v>1.393E-2</c:v>
                </c:pt>
                <c:pt idx="7700">
                  <c:v>1.393E-2</c:v>
                </c:pt>
                <c:pt idx="7701">
                  <c:v>1.388E-2</c:v>
                </c:pt>
                <c:pt idx="7702">
                  <c:v>1.388E-2</c:v>
                </c:pt>
                <c:pt idx="7703">
                  <c:v>1.388E-2</c:v>
                </c:pt>
                <c:pt idx="7704">
                  <c:v>1.388E-2</c:v>
                </c:pt>
                <c:pt idx="7705">
                  <c:v>1.388E-2</c:v>
                </c:pt>
                <c:pt idx="7706">
                  <c:v>1.383E-2</c:v>
                </c:pt>
                <c:pt idx="7707">
                  <c:v>1.383E-2</c:v>
                </c:pt>
                <c:pt idx="7708">
                  <c:v>1.383E-2</c:v>
                </c:pt>
                <c:pt idx="7709">
                  <c:v>1.383E-2</c:v>
                </c:pt>
                <c:pt idx="7710">
                  <c:v>1.383E-2</c:v>
                </c:pt>
                <c:pt idx="7711">
                  <c:v>1.383E-2</c:v>
                </c:pt>
                <c:pt idx="7712">
                  <c:v>1.383E-2</c:v>
                </c:pt>
                <c:pt idx="7713">
                  <c:v>1.3769999999999999E-2</c:v>
                </c:pt>
                <c:pt idx="7714">
                  <c:v>1.3769999999999999E-2</c:v>
                </c:pt>
                <c:pt idx="7715">
                  <c:v>1.3769999999999999E-2</c:v>
                </c:pt>
                <c:pt idx="7716">
                  <c:v>1.3769999999999999E-2</c:v>
                </c:pt>
                <c:pt idx="7717">
                  <c:v>1.3769999999999999E-2</c:v>
                </c:pt>
                <c:pt idx="7718">
                  <c:v>1.372E-2</c:v>
                </c:pt>
                <c:pt idx="7719">
                  <c:v>1.372E-2</c:v>
                </c:pt>
                <c:pt idx="7720">
                  <c:v>1.372E-2</c:v>
                </c:pt>
                <c:pt idx="7721">
                  <c:v>1.372E-2</c:v>
                </c:pt>
                <c:pt idx="7722">
                  <c:v>1.372E-2</c:v>
                </c:pt>
                <c:pt idx="7723">
                  <c:v>1.372E-2</c:v>
                </c:pt>
                <c:pt idx="7724">
                  <c:v>1.366E-2</c:v>
                </c:pt>
                <c:pt idx="7725">
                  <c:v>1.366E-2</c:v>
                </c:pt>
                <c:pt idx="7726">
                  <c:v>1.366E-2</c:v>
                </c:pt>
                <c:pt idx="7727">
                  <c:v>1.366E-2</c:v>
                </c:pt>
                <c:pt idx="7728">
                  <c:v>1.366E-2</c:v>
                </c:pt>
                <c:pt idx="7729">
                  <c:v>1.366E-2</c:v>
                </c:pt>
                <c:pt idx="7730">
                  <c:v>1.3610000000000001E-2</c:v>
                </c:pt>
                <c:pt idx="7731">
                  <c:v>1.3610000000000001E-2</c:v>
                </c:pt>
                <c:pt idx="7732">
                  <c:v>1.3610000000000001E-2</c:v>
                </c:pt>
                <c:pt idx="7733">
                  <c:v>1.3610000000000001E-2</c:v>
                </c:pt>
                <c:pt idx="7734">
                  <c:v>1.3610000000000001E-2</c:v>
                </c:pt>
                <c:pt idx="7735">
                  <c:v>1.3610000000000001E-2</c:v>
                </c:pt>
                <c:pt idx="7736">
                  <c:v>1.355E-2</c:v>
                </c:pt>
                <c:pt idx="7737">
                  <c:v>1.355E-2</c:v>
                </c:pt>
                <c:pt idx="7738">
                  <c:v>1.355E-2</c:v>
                </c:pt>
                <c:pt idx="7739">
                  <c:v>1.355E-2</c:v>
                </c:pt>
                <c:pt idx="7740">
                  <c:v>1.355E-2</c:v>
                </c:pt>
                <c:pt idx="7741">
                  <c:v>1.355E-2</c:v>
                </c:pt>
                <c:pt idx="7742">
                  <c:v>1.35E-2</c:v>
                </c:pt>
                <c:pt idx="7743">
                  <c:v>1.35E-2</c:v>
                </c:pt>
                <c:pt idx="7744">
                  <c:v>1.35E-2</c:v>
                </c:pt>
                <c:pt idx="7745">
                  <c:v>1.35E-2</c:v>
                </c:pt>
                <c:pt idx="7746">
                  <c:v>1.35E-2</c:v>
                </c:pt>
                <c:pt idx="7747">
                  <c:v>1.3440000000000001E-2</c:v>
                </c:pt>
                <c:pt idx="7748">
                  <c:v>1.3440000000000001E-2</c:v>
                </c:pt>
                <c:pt idx="7749">
                  <c:v>1.3440000000000001E-2</c:v>
                </c:pt>
                <c:pt idx="7750">
                  <c:v>1.3440000000000001E-2</c:v>
                </c:pt>
                <c:pt idx="7751">
                  <c:v>1.3440000000000001E-2</c:v>
                </c:pt>
                <c:pt idx="7752">
                  <c:v>1.3390000000000001E-2</c:v>
                </c:pt>
                <c:pt idx="7753">
                  <c:v>1.3390000000000001E-2</c:v>
                </c:pt>
                <c:pt idx="7754">
                  <c:v>1.3390000000000001E-2</c:v>
                </c:pt>
                <c:pt idx="7755">
                  <c:v>1.3390000000000001E-2</c:v>
                </c:pt>
                <c:pt idx="7756">
                  <c:v>1.3390000000000001E-2</c:v>
                </c:pt>
                <c:pt idx="7757">
                  <c:v>1.3339999999999999E-2</c:v>
                </c:pt>
                <c:pt idx="7758">
                  <c:v>1.3339999999999999E-2</c:v>
                </c:pt>
                <c:pt idx="7759">
                  <c:v>1.3339999999999999E-2</c:v>
                </c:pt>
                <c:pt idx="7760">
                  <c:v>1.3339999999999999E-2</c:v>
                </c:pt>
                <c:pt idx="7761">
                  <c:v>1.3339999999999999E-2</c:v>
                </c:pt>
                <c:pt idx="7762">
                  <c:v>1.328E-2</c:v>
                </c:pt>
                <c:pt idx="7763">
                  <c:v>1.328E-2</c:v>
                </c:pt>
                <c:pt idx="7764">
                  <c:v>1.328E-2</c:v>
                </c:pt>
                <c:pt idx="7765">
                  <c:v>1.328E-2</c:v>
                </c:pt>
                <c:pt idx="7766">
                  <c:v>1.323E-2</c:v>
                </c:pt>
                <c:pt idx="7767">
                  <c:v>1.323E-2</c:v>
                </c:pt>
                <c:pt idx="7768">
                  <c:v>1.323E-2</c:v>
                </c:pt>
                <c:pt idx="7769">
                  <c:v>1.323E-2</c:v>
                </c:pt>
                <c:pt idx="7770">
                  <c:v>1.3169999999999999E-2</c:v>
                </c:pt>
                <c:pt idx="7771">
                  <c:v>1.3169999999999999E-2</c:v>
                </c:pt>
                <c:pt idx="7772">
                  <c:v>1.3169999999999999E-2</c:v>
                </c:pt>
                <c:pt idx="7773">
                  <c:v>1.3169999999999999E-2</c:v>
                </c:pt>
                <c:pt idx="7774">
                  <c:v>1.312E-2</c:v>
                </c:pt>
                <c:pt idx="7775">
                  <c:v>1.312E-2</c:v>
                </c:pt>
                <c:pt idx="7776">
                  <c:v>1.312E-2</c:v>
                </c:pt>
                <c:pt idx="7777">
                  <c:v>1.312E-2</c:v>
                </c:pt>
                <c:pt idx="7778">
                  <c:v>1.306E-2</c:v>
                </c:pt>
                <c:pt idx="7779">
                  <c:v>1.306E-2</c:v>
                </c:pt>
                <c:pt idx="7780">
                  <c:v>1.306E-2</c:v>
                </c:pt>
                <c:pt idx="7781">
                  <c:v>1.3010000000000001E-2</c:v>
                </c:pt>
                <c:pt idx="7782">
                  <c:v>1.3010000000000001E-2</c:v>
                </c:pt>
                <c:pt idx="7783">
                  <c:v>1.3010000000000001E-2</c:v>
                </c:pt>
                <c:pt idx="7784">
                  <c:v>1.3010000000000001E-2</c:v>
                </c:pt>
                <c:pt idx="7785">
                  <c:v>1.295E-2</c:v>
                </c:pt>
                <c:pt idx="7786">
                  <c:v>1.295E-2</c:v>
                </c:pt>
                <c:pt idx="7787">
                  <c:v>1.295E-2</c:v>
                </c:pt>
                <c:pt idx="7788">
                  <c:v>1.29E-2</c:v>
                </c:pt>
                <c:pt idx="7789">
                  <c:v>1.29E-2</c:v>
                </c:pt>
                <c:pt idx="7790">
                  <c:v>1.29E-2</c:v>
                </c:pt>
                <c:pt idx="7791">
                  <c:v>1.29E-2</c:v>
                </c:pt>
                <c:pt idx="7792">
                  <c:v>1.285E-2</c:v>
                </c:pt>
                <c:pt idx="7793">
                  <c:v>1.285E-2</c:v>
                </c:pt>
                <c:pt idx="7794">
                  <c:v>1.285E-2</c:v>
                </c:pt>
                <c:pt idx="7795">
                  <c:v>1.2789999999999999E-2</c:v>
                </c:pt>
                <c:pt idx="7796">
                  <c:v>1.2789999999999999E-2</c:v>
                </c:pt>
                <c:pt idx="7797">
                  <c:v>1.2789999999999999E-2</c:v>
                </c:pt>
                <c:pt idx="7798">
                  <c:v>1.274E-2</c:v>
                </c:pt>
                <c:pt idx="7799">
                  <c:v>1.274E-2</c:v>
                </c:pt>
                <c:pt idx="7800">
                  <c:v>1.274E-2</c:v>
                </c:pt>
                <c:pt idx="7801">
                  <c:v>1.268E-2</c:v>
                </c:pt>
                <c:pt idx="7802">
                  <c:v>1.268E-2</c:v>
                </c:pt>
                <c:pt idx="7803">
                  <c:v>1.268E-2</c:v>
                </c:pt>
                <c:pt idx="7804">
                  <c:v>1.268E-2</c:v>
                </c:pt>
                <c:pt idx="7805">
                  <c:v>1.2630000000000001E-2</c:v>
                </c:pt>
                <c:pt idx="7806">
                  <c:v>1.2630000000000001E-2</c:v>
                </c:pt>
                <c:pt idx="7807">
                  <c:v>1.2630000000000001E-2</c:v>
                </c:pt>
                <c:pt idx="7808">
                  <c:v>1.257E-2</c:v>
                </c:pt>
                <c:pt idx="7809">
                  <c:v>1.257E-2</c:v>
                </c:pt>
                <c:pt idx="7810">
                  <c:v>1.257E-2</c:v>
                </c:pt>
                <c:pt idx="7811">
                  <c:v>1.252E-2</c:v>
                </c:pt>
                <c:pt idx="7812">
                  <c:v>1.252E-2</c:v>
                </c:pt>
                <c:pt idx="7813">
                  <c:v>1.252E-2</c:v>
                </c:pt>
                <c:pt idx="7814">
                  <c:v>1.2460000000000001E-2</c:v>
                </c:pt>
                <c:pt idx="7815">
                  <c:v>1.2460000000000001E-2</c:v>
                </c:pt>
                <c:pt idx="7816">
                  <c:v>1.2460000000000001E-2</c:v>
                </c:pt>
                <c:pt idx="7817">
                  <c:v>1.2409999999999999E-2</c:v>
                </c:pt>
                <c:pt idx="7818">
                  <c:v>1.2409999999999999E-2</c:v>
                </c:pt>
                <c:pt idx="7819">
                  <c:v>1.2409999999999999E-2</c:v>
                </c:pt>
                <c:pt idx="7820">
                  <c:v>1.2359999999999999E-2</c:v>
                </c:pt>
                <c:pt idx="7821">
                  <c:v>1.2359999999999999E-2</c:v>
                </c:pt>
                <c:pt idx="7822">
                  <c:v>1.2359999999999999E-2</c:v>
                </c:pt>
                <c:pt idx="7823">
                  <c:v>1.2359999999999999E-2</c:v>
                </c:pt>
                <c:pt idx="7824">
                  <c:v>1.23E-2</c:v>
                </c:pt>
                <c:pt idx="7825">
                  <c:v>1.23E-2</c:v>
                </c:pt>
                <c:pt idx="7826">
                  <c:v>1.23E-2</c:v>
                </c:pt>
                <c:pt idx="7827">
                  <c:v>1.225E-2</c:v>
                </c:pt>
                <c:pt idx="7828">
                  <c:v>1.225E-2</c:v>
                </c:pt>
                <c:pt idx="7829">
                  <c:v>1.225E-2</c:v>
                </c:pt>
                <c:pt idx="7830">
                  <c:v>1.225E-2</c:v>
                </c:pt>
                <c:pt idx="7831">
                  <c:v>1.2189999999999999E-2</c:v>
                </c:pt>
                <c:pt idx="7832">
                  <c:v>1.2189999999999999E-2</c:v>
                </c:pt>
                <c:pt idx="7833">
                  <c:v>1.2189999999999999E-2</c:v>
                </c:pt>
                <c:pt idx="7834">
                  <c:v>1.214E-2</c:v>
                </c:pt>
                <c:pt idx="7835">
                  <c:v>1.214E-2</c:v>
                </c:pt>
                <c:pt idx="7836">
                  <c:v>1.214E-2</c:v>
                </c:pt>
                <c:pt idx="7837">
                  <c:v>1.214E-2</c:v>
                </c:pt>
                <c:pt idx="7838">
                  <c:v>1.208E-2</c:v>
                </c:pt>
                <c:pt idx="7839">
                  <c:v>1.208E-2</c:v>
                </c:pt>
                <c:pt idx="7840">
                  <c:v>1.208E-2</c:v>
                </c:pt>
                <c:pt idx="7841">
                  <c:v>1.208E-2</c:v>
                </c:pt>
                <c:pt idx="7842">
                  <c:v>1.208E-2</c:v>
                </c:pt>
                <c:pt idx="7843">
                  <c:v>1.2030000000000001E-2</c:v>
                </c:pt>
                <c:pt idx="7844">
                  <c:v>1.2030000000000001E-2</c:v>
                </c:pt>
                <c:pt idx="7845">
                  <c:v>1.2030000000000001E-2</c:v>
                </c:pt>
                <c:pt idx="7846">
                  <c:v>1.2030000000000001E-2</c:v>
                </c:pt>
                <c:pt idx="7847">
                  <c:v>1.197E-2</c:v>
                </c:pt>
                <c:pt idx="7848">
                  <c:v>1.197E-2</c:v>
                </c:pt>
                <c:pt idx="7849">
                  <c:v>1.197E-2</c:v>
                </c:pt>
                <c:pt idx="7850">
                  <c:v>1.197E-2</c:v>
                </c:pt>
                <c:pt idx="7851">
                  <c:v>1.197E-2</c:v>
                </c:pt>
                <c:pt idx="7852">
                  <c:v>1.197E-2</c:v>
                </c:pt>
                <c:pt idx="7853">
                  <c:v>1.192E-2</c:v>
                </c:pt>
                <c:pt idx="7854">
                  <c:v>1.192E-2</c:v>
                </c:pt>
                <c:pt idx="7855">
                  <c:v>1.192E-2</c:v>
                </c:pt>
                <c:pt idx="7856">
                  <c:v>1.192E-2</c:v>
                </c:pt>
                <c:pt idx="7857">
                  <c:v>1.192E-2</c:v>
                </c:pt>
                <c:pt idx="7858">
                  <c:v>1.192E-2</c:v>
                </c:pt>
                <c:pt idx="7859">
                  <c:v>1.192E-2</c:v>
                </c:pt>
                <c:pt idx="7860">
                  <c:v>1.1860000000000001E-2</c:v>
                </c:pt>
                <c:pt idx="7861">
                  <c:v>1.1860000000000001E-2</c:v>
                </c:pt>
                <c:pt idx="7862">
                  <c:v>1.1860000000000001E-2</c:v>
                </c:pt>
                <c:pt idx="7863">
                  <c:v>1.1860000000000001E-2</c:v>
                </c:pt>
                <c:pt idx="7864">
                  <c:v>1.1860000000000001E-2</c:v>
                </c:pt>
                <c:pt idx="7865">
                  <c:v>1.1860000000000001E-2</c:v>
                </c:pt>
                <c:pt idx="7866">
                  <c:v>1.1860000000000001E-2</c:v>
                </c:pt>
                <c:pt idx="7867">
                  <c:v>1.1860000000000001E-2</c:v>
                </c:pt>
                <c:pt idx="7868">
                  <c:v>1.1860000000000001E-2</c:v>
                </c:pt>
                <c:pt idx="7869">
                  <c:v>1.1860000000000001E-2</c:v>
                </c:pt>
                <c:pt idx="7870">
                  <c:v>1.1809999999999999E-2</c:v>
                </c:pt>
                <c:pt idx="7871">
                  <c:v>1.1809999999999999E-2</c:v>
                </c:pt>
                <c:pt idx="7872">
                  <c:v>1.1809999999999999E-2</c:v>
                </c:pt>
                <c:pt idx="7873">
                  <c:v>1.1809999999999999E-2</c:v>
                </c:pt>
                <c:pt idx="7874">
                  <c:v>1.1809999999999999E-2</c:v>
                </c:pt>
                <c:pt idx="7875">
                  <c:v>1.1809999999999999E-2</c:v>
                </c:pt>
                <c:pt idx="7876">
                  <c:v>1.1809999999999999E-2</c:v>
                </c:pt>
                <c:pt idx="7877">
                  <c:v>1.1809999999999999E-2</c:v>
                </c:pt>
                <c:pt idx="7878">
                  <c:v>1.1809999999999999E-2</c:v>
                </c:pt>
                <c:pt idx="7879">
                  <c:v>1.1809999999999999E-2</c:v>
                </c:pt>
                <c:pt idx="7880">
                  <c:v>1.1809999999999999E-2</c:v>
                </c:pt>
                <c:pt idx="7881">
                  <c:v>1.1809999999999999E-2</c:v>
                </c:pt>
                <c:pt idx="7882">
                  <c:v>1.1809999999999999E-2</c:v>
                </c:pt>
                <c:pt idx="7883">
                  <c:v>1.1809999999999999E-2</c:v>
                </c:pt>
                <c:pt idx="7884">
                  <c:v>1.1809999999999999E-2</c:v>
                </c:pt>
                <c:pt idx="7885">
                  <c:v>1.1809999999999999E-2</c:v>
                </c:pt>
                <c:pt idx="7886">
                  <c:v>1.1809999999999999E-2</c:v>
                </c:pt>
                <c:pt idx="7887">
                  <c:v>1.1809999999999999E-2</c:v>
                </c:pt>
                <c:pt idx="7888">
                  <c:v>1.1809999999999999E-2</c:v>
                </c:pt>
                <c:pt idx="7889">
                  <c:v>1.1809999999999999E-2</c:v>
                </c:pt>
                <c:pt idx="7890">
                  <c:v>1.1809999999999999E-2</c:v>
                </c:pt>
                <c:pt idx="7891">
                  <c:v>1.1809999999999999E-2</c:v>
                </c:pt>
                <c:pt idx="7892">
                  <c:v>1.1809999999999999E-2</c:v>
                </c:pt>
                <c:pt idx="7893">
                  <c:v>1.1809999999999999E-2</c:v>
                </c:pt>
                <c:pt idx="7894">
                  <c:v>1.1809999999999999E-2</c:v>
                </c:pt>
                <c:pt idx="7895">
                  <c:v>1.1809999999999999E-2</c:v>
                </c:pt>
                <c:pt idx="7896">
                  <c:v>1.1809999999999999E-2</c:v>
                </c:pt>
                <c:pt idx="7897">
                  <c:v>1.1809999999999999E-2</c:v>
                </c:pt>
                <c:pt idx="7898">
                  <c:v>1.1809999999999999E-2</c:v>
                </c:pt>
                <c:pt idx="7899">
                  <c:v>1.1809999999999999E-2</c:v>
                </c:pt>
                <c:pt idx="7900">
                  <c:v>1.1809999999999999E-2</c:v>
                </c:pt>
                <c:pt idx="7901">
                  <c:v>1.1809999999999999E-2</c:v>
                </c:pt>
                <c:pt idx="7902">
                  <c:v>1.1809999999999999E-2</c:v>
                </c:pt>
                <c:pt idx="7903">
                  <c:v>1.1809999999999999E-2</c:v>
                </c:pt>
                <c:pt idx="7904">
                  <c:v>1.1809999999999999E-2</c:v>
                </c:pt>
                <c:pt idx="7905">
                  <c:v>1.1809999999999999E-2</c:v>
                </c:pt>
                <c:pt idx="7906">
                  <c:v>1.1809999999999999E-2</c:v>
                </c:pt>
                <c:pt idx="7907">
                  <c:v>1.1809999999999999E-2</c:v>
                </c:pt>
                <c:pt idx="7908">
                  <c:v>1.1809999999999999E-2</c:v>
                </c:pt>
                <c:pt idx="7909">
                  <c:v>1.1809999999999999E-2</c:v>
                </c:pt>
                <c:pt idx="7910">
                  <c:v>1.1809999999999999E-2</c:v>
                </c:pt>
                <c:pt idx="7911">
                  <c:v>1.1809999999999999E-2</c:v>
                </c:pt>
                <c:pt idx="7912">
                  <c:v>1.1809999999999999E-2</c:v>
                </c:pt>
                <c:pt idx="7913">
                  <c:v>1.1809999999999999E-2</c:v>
                </c:pt>
                <c:pt idx="7914">
                  <c:v>1.1809999999999999E-2</c:v>
                </c:pt>
                <c:pt idx="7915">
                  <c:v>1.1809999999999999E-2</c:v>
                </c:pt>
                <c:pt idx="7916">
                  <c:v>1.1809999999999999E-2</c:v>
                </c:pt>
                <c:pt idx="7917">
                  <c:v>1.1809999999999999E-2</c:v>
                </c:pt>
                <c:pt idx="7918">
                  <c:v>1.1809999999999999E-2</c:v>
                </c:pt>
                <c:pt idx="7919">
                  <c:v>1.1809999999999999E-2</c:v>
                </c:pt>
                <c:pt idx="7920">
                  <c:v>1.1809999999999999E-2</c:v>
                </c:pt>
                <c:pt idx="7921">
                  <c:v>1.1809999999999999E-2</c:v>
                </c:pt>
                <c:pt idx="7922">
                  <c:v>1.1809999999999999E-2</c:v>
                </c:pt>
                <c:pt idx="7923">
                  <c:v>1.1809999999999999E-2</c:v>
                </c:pt>
                <c:pt idx="7924">
                  <c:v>1.1809999999999999E-2</c:v>
                </c:pt>
                <c:pt idx="7925">
                  <c:v>1.176E-2</c:v>
                </c:pt>
                <c:pt idx="7926">
                  <c:v>1.176E-2</c:v>
                </c:pt>
                <c:pt idx="7927">
                  <c:v>1.176E-2</c:v>
                </c:pt>
                <c:pt idx="7928">
                  <c:v>1.176E-2</c:v>
                </c:pt>
                <c:pt idx="7929">
                  <c:v>1.176E-2</c:v>
                </c:pt>
                <c:pt idx="7930">
                  <c:v>1.176E-2</c:v>
                </c:pt>
                <c:pt idx="7931">
                  <c:v>1.176E-2</c:v>
                </c:pt>
                <c:pt idx="7932">
                  <c:v>1.176E-2</c:v>
                </c:pt>
                <c:pt idx="7933">
                  <c:v>1.176E-2</c:v>
                </c:pt>
                <c:pt idx="7934">
                  <c:v>1.176E-2</c:v>
                </c:pt>
                <c:pt idx="7935">
                  <c:v>1.17E-2</c:v>
                </c:pt>
                <c:pt idx="7936">
                  <c:v>1.17E-2</c:v>
                </c:pt>
                <c:pt idx="7937">
                  <c:v>1.17E-2</c:v>
                </c:pt>
                <c:pt idx="7938">
                  <c:v>1.17E-2</c:v>
                </c:pt>
                <c:pt idx="7939">
                  <c:v>1.17E-2</c:v>
                </c:pt>
                <c:pt idx="7940">
                  <c:v>1.17E-2</c:v>
                </c:pt>
                <c:pt idx="7941">
                  <c:v>1.1650000000000001E-2</c:v>
                </c:pt>
                <c:pt idx="7942">
                  <c:v>1.1650000000000001E-2</c:v>
                </c:pt>
                <c:pt idx="7943">
                  <c:v>1.1650000000000001E-2</c:v>
                </c:pt>
                <c:pt idx="7944">
                  <c:v>1.1650000000000001E-2</c:v>
                </c:pt>
                <c:pt idx="7945">
                  <c:v>1.159E-2</c:v>
                </c:pt>
                <c:pt idx="7946">
                  <c:v>1.159E-2</c:v>
                </c:pt>
                <c:pt idx="7947">
                  <c:v>1.159E-2</c:v>
                </c:pt>
                <c:pt idx="7948">
                  <c:v>1.159E-2</c:v>
                </c:pt>
                <c:pt idx="7949">
                  <c:v>1.159E-2</c:v>
                </c:pt>
                <c:pt idx="7950">
                  <c:v>1.154E-2</c:v>
                </c:pt>
                <c:pt idx="7951">
                  <c:v>1.154E-2</c:v>
                </c:pt>
                <c:pt idx="7952">
                  <c:v>1.154E-2</c:v>
                </c:pt>
                <c:pt idx="7953">
                  <c:v>1.154E-2</c:v>
                </c:pt>
                <c:pt idx="7954">
                  <c:v>1.1480000000000001E-2</c:v>
                </c:pt>
                <c:pt idx="7955">
                  <c:v>1.1480000000000001E-2</c:v>
                </c:pt>
                <c:pt idx="7956">
                  <c:v>1.1480000000000001E-2</c:v>
                </c:pt>
                <c:pt idx="7957">
                  <c:v>1.1429999999999999E-2</c:v>
                </c:pt>
                <c:pt idx="7958">
                  <c:v>1.1429999999999999E-2</c:v>
                </c:pt>
                <c:pt idx="7959">
                  <c:v>1.1429999999999999E-2</c:v>
                </c:pt>
                <c:pt idx="7960">
                  <c:v>1.137E-2</c:v>
                </c:pt>
                <c:pt idx="7961">
                  <c:v>1.137E-2</c:v>
                </c:pt>
                <c:pt idx="7962">
                  <c:v>1.137E-2</c:v>
                </c:pt>
                <c:pt idx="7963">
                  <c:v>1.132E-2</c:v>
                </c:pt>
                <c:pt idx="7964">
                  <c:v>1.132E-2</c:v>
                </c:pt>
                <c:pt idx="7965">
                  <c:v>1.1270000000000001E-2</c:v>
                </c:pt>
                <c:pt idx="7966">
                  <c:v>1.1270000000000001E-2</c:v>
                </c:pt>
                <c:pt idx="7967">
                  <c:v>1.1270000000000001E-2</c:v>
                </c:pt>
                <c:pt idx="7968">
                  <c:v>1.1209999999999999E-2</c:v>
                </c:pt>
                <c:pt idx="7969">
                  <c:v>1.1209999999999999E-2</c:v>
                </c:pt>
                <c:pt idx="7970">
                  <c:v>1.1209999999999999E-2</c:v>
                </c:pt>
                <c:pt idx="7971">
                  <c:v>1.116E-2</c:v>
                </c:pt>
                <c:pt idx="7972">
                  <c:v>1.116E-2</c:v>
                </c:pt>
                <c:pt idx="7973">
                  <c:v>1.11E-2</c:v>
                </c:pt>
                <c:pt idx="7974">
                  <c:v>1.11E-2</c:v>
                </c:pt>
                <c:pt idx="7975">
                  <c:v>1.1050000000000001E-2</c:v>
                </c:pt>
                <c:pt idx="7976">
                  <c:v>1.1050000000000001E-2</c:v>
                </c:pt>
                <c:pt idx="7977">
                  <c:v>1.1050000000000001E-2</c:v>
                </c:pt>
                <c:pt idx="7978">
                  <c:v>1.099E-2</c:v>
                </c:pt>
                <c:pt idx="7979">
                  <c:v>1.099E-2</c:v>
                </c:pt>
                <c:pt idx="7980">
                  <c:v>1.094E-2</c:v>
                </c:pt>
                <c:pt idx="7981">
                  <c:v>1.094E-2</c:v>
                </c:pt>
                <c:pt idx="7982">
                  <c:v>1.0880000000000001E-2</c:v>
                </c:pt>
                <c:pt idx="7983">
                  <c:v>1.0880000000000001E-2</c:v>
                </c:pt>
                <c:pt idx="7984">
                  <c:v>1.0829999999999999E-2</c:v>
                </c:pt>
                <c:pt idx="7985">
                  <c:v>1.0829999999999999E-2</c:v>
                </c:pt>
                <c:pt idx="7986">
                  <c:v>1.0829999999999999E-2</c:v>
                </c:pt>
                <c:pt idx="7987">
                  <c:v>1.078E-2</c:v>
                </c:pt>
                <c:pt idx="7988">
                  <c:v>1.078E-2</c:v>
                </c:pt>
                <c:pt idx="7989">
                  <c:v>1.072E-2</c:v>
                </c:pt>
                <c:pt idx="7990">
                  <c:v>1.072E-2</c:v>
                </c:pt>
                <c:pt idx="7991">
                  <c:v>1.0670000000000001E-2</c:v>
                </c:pt>
                <c:pt idx="7992">
                  <c:v>1.0670000000000001E-2</c:v>
                </c:pt>
                <c:pt idx="7993">
                  <c:v>1.061E-2</c:v>
                </c:pt>
                <c:pt idx="7994">
                  <c:v>1.061E-2</c:v>
                </c:pt>
                <c:pt idx="7995">
                  <c:v>1.056E-2</c:v>
                </c:pt>
                <c:pt idx="7996">
                  <c:v>1.056E-2</c:v>
                </c:pt>
                <c:pt idx="7997">
                  <c:v>1.056E-2</c:v>
                </c:pt>
                <c:pt idx="7998">
                  <c:v>1.0500000000000001E-2</c:v>
                </c:pt>
                <c:pt idx="7999">
                  <c:v>1.0500000000000001E-2</c:v>
                </c:pt>
                <c:pt idx="8000">
                  <c:v>1.0449999999999999E-2</c:v>
                </c:pt>
                <c:pt idx="8001">
                  <c:v>1.0449999999999999E-2</c:v>
                </c:pt>
                <c:pt idx="8002">
                  <c:v>1.039E-2</c:v>
                </c:pt>
                <c:pt idx="8003">
                  <c:v>1.039E-2</c:v>
                </c:pt>
                <c:pt idx="8004">
                  <c:v>1.034E-2</c:v>
                </c:pt>
                <c:pt idx="8005">
                  <c:v>1.034E-2</c:v>
                </c:pt>
                <c:pt idx="8006">
                  <c:v>1.034E-2</c:v>
                </c:pt>
                <c:pt idx="8007">
                  <c:v>1.0290000000000001E-2</c:v>
                </c:pt>
                <c:pt idx="8008">
                  <c:v>1.0290000000000001E-2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mesh!$I$1</c:f>
              <c:strCache>
                <c:ptCount val="1"/>
                <c:pt idx="0">
                  <c:v>51ohm-20pf-mesh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mesh!$I$2:$I$8010</c:f>
              <c:numCache>
                <c:formatCode>0.00E+00</c:formatCode>
                <c:ptCount val="8009"/>
                <c:pt idx="0">
                  <c:v>-5.7000000000000002E-3</c:v>
                </c:pt>
                <c:pt idx="1">
                  <c:v>-5.7000000000000002E-3</c:v>
                </c:pt>
                <c:pt idx="2">
                  <c:v>-5.7000000000000002E-3</c:v>
                </c:pt>
                <c:pt idx="3">
                  <c:v>-5.7000000000000002E-3</c:v>
                </c:pt>
                <c:pt idx="4">
                  <c:v>-5.7000000000000002E-3</c:v>
                </c:pt>
                <c:pt idx="5">
                  <c:v>-5.7000000000000002E-3</c:v>
                </c:pt>
                <c:pt idx="6">
                  <c:v>-5.7000000000000002E-3</c:v>
                </c:pt>
                <c:pt idx="7">
                  <c:v>-5.7000000000000002E-3</c:v>
                </c:pt>
                <c:pt idx="8">
                  <c:v>-5.7000000000000002E-3</c:v>
                </c:pt>
                <c:pt idx="9">
                  <c:v>-5.7000000000000002E-3</c:v>
                </c:pt>
                <c:pt idx="10">
                  <c:v>-5.7000000000000002E-3</c:v>
                </c:pt>
                <c:pt idx="11">
                  <c:v>-5.7000000000000002E-3</c:v>
                </c:pt>
                <c:pt idx="12">
                  <c:v>-5.7000000000000002E-3</c:v>
                </c:pt>
                <c:pt idx="13">
                  <c:v>-5.7000000000000002E-3</c:v>
                </c:pt>
                <c:pt idx="14">
                  <c:v>-5.7000000000000002E-3</c:v>
                </c:pt>
                <c:pt idx="15">
                  <c:v>-5.7000000000000002E-3</c:v>
                </c:pt>
                <c:pt idx="16">
                  <c:v>-5.7000000000000002E-3</c:v>
                </c:pt>
                <c:pt idx="17">
                  <c:v>-5.7000000000000002E-3</c:v>
                </c:pt>
                <c:pt idx="18">
                  <c:v>-5.7000000000000002E-3</c:v>
                </c:pt>
                <c:pt idx="19">
                  <c:v>-5.7000000000000002E-3</c:v>
                </c:pt>
                <c:pt idx="20">
                  <c:v>-5.7000000000000002E-3</c:v>
                </c:pt>
                <c:pt idx="21">
                  <c:v>-5.7000000000000002E-3</c:v>
                </c:pt>
                <c:pt idx="22">
                  <c:v>-5.7000000000000002E-3</c:v>
                </c:pt>
                <c:pt idx="23">
                  <c:v>-5.7000000000000002E-3</c:v>
                </c:pt>
                <c:pt idx="24">
                  <c:v>-5.7000000000000002E-3</c:v>
                </c:pt>
                <c:pt idx="25">
                  <c:v>-5.7000000000000002E-3</c:v>
                </c:pt>
                <c:pt idx="26">
                  <c:v>-5.7000000000000002E-3</c:v>
                </c:pt>
                <c:pt idx="27">
                  <c:v>-5.7000000000000002E-3</c:v>
                </c:pt>
                <c:pt idx="28">
                  <c:v>-5.7000000000000002E-3</c:v>
                </c:pt>
                <c:pt idx="29">
                  <c:v>-5.7000000000000002E-3</c:v>
                </c:pt>
                <c:pt idx="30">
                  <c:v>-5.7000000000000002E-3</c:v>
                </c:pt>
                <c:pt idx="31">
                  <c:v>-5.7600000000000004E-3</c:v>
                </c:pt>
                <c:pt idx="32">
                  <c:v>-5.7600000000000004E-3</c:v>
                </c:pt>
                <c:pt idx="33">
                  <c:v>-5.7600000000000004E-3</c:v>
                </c:pt>
                <c:pt idx="34">
                  <c:v>-5.7600000000000004E-3</c:v>
                </c:pt>
                <c:pt idx="35">
                  <c:v>-5.7600000000000004E-3</c:v>
                </c:pt>
                <c:pt idx="36">
                  <c:v>-5.7600000000000004E-3</c:v>
                </c:pt>
                <c:pt idx="37">
                  <c:v>-5.7600000000000004E-3</c:v>
                </c:pt>
                <c:pt idx="38">
                  <c:v>-5.7600000000000004E-3</c:v>
                </c:pt>
                <c:pt idx="39">
                  <c:v>-5.7600000000000004E-3</c:v>
                </c:pt>
                <c:pt idx="40">
                  <c:v>-5.7600000000000004E-3</c:v>
                </c:pt>
                <c:pt idx="41">
                  <c:v>-5.7600000000000004E-3</c:v>
                </c:pt>
                <c:pt idx="42">
                  <c:v>-5.7600000000000004E-3</c:v>
                </c:pt>
                <c:pt idx="43">
                  <c:v>-5.7600000000000004E-3</c:v>
                </c:pt>
                <c:pt idx="44">
                  <c:v>-5.7600000000000004E-3</c:v>
                </c:pt>
                <c:pt idx="45">
                  <c:v>-5.7600000000000004E-3</c:v>
                </c:pt>
                <c:pt idx="46">
                  <c:v>-5.7600000000000004E-3</c:v>
                </c:pt>
                <c:pt idx="47">
                  <c:v>-5.7600000000000004E-3</c:v>
                </c:pt>
                <c:pt idx="48">
                  <c:v>-5.7600000000000004E-3</c:v>
                </c:pt>
                <c:pt idx="49">
                  <c:v>-5.8100000000000001E-3</c:v>
                </c:pt>
                <c:pt idx="50">
                  <c:v>-5.8100000000000001E-3</c:v>
                </c:pt>
                <c:pt idx="51">
                  <c:v>-5.8100000000000001E-3</c:v>
                </c:pt>
                <c:pt idx="52">
                  <c:v>-5.8100000000000001E-3</c:v>
                </c:pt>
                <c:pt idx="53">
                  <c:v>-5.8100000000000001E-3</c:v>
                </c:pt>
                <c:pt idx="54">
                  <c:v>-5.8100000000000001E-3</c:v>
                </c:pt>
                <c:pt idx="55">
                  <c:v>-5.8100000000000001E-3</c:v>
                </c:pt>
                <c:pt idx="56">
                  <c:v>-5.8100000000000001E-3</c:v>
                </c:pt>
                <c:pt idx="57">
                  <c:v>-5.8100000000000001E-3</c:v>
                </c:pt>
                <c:pt idx="58">
                  <c:v>-5.8100000000000001E-3</c:v>
                </c:pt>
                <c:pt idx="59">
                  <c:v>-5.8100000000000001E-3</c:v>
                </c:pt>
                <c:pt idx="60">
                  <c:v>-5.8100000000000001E-3</c:v>
                </c:pt>
                <c:pt idx="61">
                  <c:v>-5.8100000000000001E-3</c:v>
                </c:pt>
                <c:pt idx="62">
                  <c:v>-5.8100000000000001E-3</c:v>
                </c:pt>
                <c:pt idx="63">
                  <c:v>-5.8100000000000001E-3</c:v>
                </c:pt>
                <c:pt idx="64">
                  <c:v>-5.8100000000000001E-3</c:v>
                </c:pt>
                <c:pt idx="65">
                  <c:v>-5.8100000000000001E-3</c:v>
                </c:pt>
                <c:pt idx="66">
                  <c:v>-5.8700000000000002E-3</c:v>
                </c:pt>
                <c:pt idx="67">
                  <c:v>-5.8700000000000002E-3</c:v>
                </c:pt>
                <c:pt idx="68">
                  <c:v>-5.8700000000000002E-3</c:v>
                </c:pt>
                <c:pt idx="69">
                  <c:v>-5.8700000000000002E-3</c:v>
                </c:pt>
                <c:pt idx="70">
                  <c:v>-5.8700000000000002E-3</c:v>
                </c:pt>
                <c:pt idx="71">
                  <c:v>-5.8700000000000002E-3</c:v>
                </c:pt>
                <c:pt idx="72">
                  <c:v>-5.8700000000000002E-3</c:v>
                </c:pt>
                <c:pt idx="73">
                  <c:v>-5.8700000000000002E-3</c:v>
                </c:pt>
                <c:pt idx="74">
                  <c:v>-5.8700000000000002E-3</c:v>
                </c:pt>
                <c:pt idx="75">
                  <c:v>-5.8700000000000002E-3</c:v>
                </c:pt>
                <c:pt idx="76">
                  <c:v>-5.8700000000000002E-3</c:v>
                </c:pt>
                <c:pt idx="77">
                  <c:v>-5.8700000000000002E-3</c:v>
                </c:pt>
                <c:pt idx="78">
                  <c:v>-5.8700000000000002E-3</c:v>
                </c:pt>
                <c:pt idx="79">
                  <c:v>-5.8700000000000002E-3</c:v>
                </c:pt>
                <c:pt idx="80">
                  <c:v>-5.8700000000000002E-3</c:v>
                </c:pt>
                <c:pt idx="81">
                  <c:v>-5.8700000000000002E-3</c:v>
                </c:pt>
                <c:pt idx="82">
                  <c:v>-5.8700000000000002E-3</c:v>
                </c:pt>
                <c:pt idx="83">
                  <c:v>-5.8700000000000002E-3</c:v>
                </c:pt>
                <c:pt idx="84">
                  <c:v>-5.8700000000000002E-3</c:v>
                </c:pt>
                <c:pt idx="85">
                  <c:v>-5.8700000000000002E-3</c:v>
                </c:pt>
                <c:pt idx="86">
                  <c:v>-5.8700000000000002E-3</c:v>
                </c:pt>
                <c:pt idx="87">
                  <c:v>-5.8700000000000002E-3</c:v>
                </c:pt>
                <c:pt idx="88">
                  <c:v>-5.8700000000000002E-3</c:v>
                </c:pt>
                <c:pt idx="89">
                  <c:v>-5.8700000000000002E-3</c:v>
                </c:pt>
                <c:pt idx="90">
                  <c:v>-5.8700000000000002E-3</c:v>
                </c:pt>
                <c:pt idx="91">
                  <c:v>-5.8700000000000002E-3</c:v>
                </c:pt>
                <c:pt idx="92">
                  <c:v>-5.8700000000000002E-3</c:v>
                </c:pt>
                <c:pt idx="93">
                  <c:v>-5.8700000000000002E-3</c:v>
                </c:pt>
                <c:pt idx="94">
                  <c:v>-5.8700000000000002E-3</c:v>
                </c:pt>
                <c:pt idx="95">
                  <c:v>-5.8700000000000002E-3</c:v>
                </c:pt>
                <c:pt idx="96">
                  <c:v>-5.8700000000000002E-3</c:v>
                </c:pt>
                <c:pt idx="97">
                  <c:v>-5.8700000000000002E-3</c:v>
                </c:pt>
                <c:pt idx="98">
                  <c:v>-5.8700000000000002E-3</c:v>
                </c:pt>
                <c:pt idx="99">
                  <c:v>-5.8700000000000002E-3</c:v>
                </c:pt>
                <c:pt idx="100">
                  <c:v>-5.8700000000000002E-3</c:v>
                </c:pt>
                <c:pt idx="101">
                  <c:v>-5.8700000000000002E-3</c:v>
                </c:pt>
                <c:pt idx="102">
                  <c:v>-5.8700000000000002E-3</c:v>
                </c:pt>
                <c:pt idx="103">
                  <c:v>-5.8700000000000002E-3</c:v>
                </c:pt>
                <c:pt idx="104">
                  <c:v>-5.8700000000000002E-3</c:v>
                </c:pt>
                <c:pt idx="105">
                  <c:v>-5.8700000000000002E-3</c:v>
                </c:pt>
                <c:pt idx="106">
                  <c:v>-5.8700000000000002E-3</c:v>
                </c:pt>
                <c:pt idx="107">
                  <c:v>-5.8700000000000002E-3</c:v>
                </c:pt>
                <c:pt idx="108">
                  <c:v>-5.8700000000000002E-3</c:v>
                </c:pt>
                <c:pt idx="109">
                  <c:v>-5.8700000000000002E-3</c:v>
                </c:pt>
                <c:pt idx="110">
                  <c:v>-5.8700000000000002E-3</c:v>
                </c:pt>
                <c:pt idx="111">
                  <c:v>-5.8700000000000002E-3</c:v>
                </c:pt>
                <c:pt idx="112">
                  <c:v>-5.8700000000000002E-3</c:v>
                </c:pt>
                <c:pt idx="113">
                  <c:v>-5.8700000000000002E-3</c:v>
                </c:pt>
                <c:pt idx="114">
                  <c:v>-5.8700000000000002E-3</c:v>
                </c:pt>
                <c:pt idx="115">
                  <c:v>-5.8700000000000002E-3</c:v>
                </c:pt>
                <c:pt idx="116">
                  <c:v>-5.8700000000000002E-3</c:v>
                </c:pt>
                <c:pt idx="117">
                  <c:v>-5.8700000000000002E-3</c:v>
                </c:pt>
                <c:pt idx="118">
                  <c:v>-5.8700000000000002E-3</c:v>
                </c:pt>
                <c:pt idx="119">
                  <c:v>-5.8700000000000002E-3</c:v>
                </c:pt>
                <c:pt idx="120">
                  <c:v>-5.8700000000000002E-3</c:v>
                </c:pt>
                <c:pt idx="121">
                  <c:v>-5.8700000000000002E-3</c:v>
                </c:pt>
                <c:pt idx="122">
                  <c:v>-5.8700000000000002E-3</c:v>
                </c:pt>
                <c:pt idx="123">
                  <c:v>-5.8700000000000002E-3</c:v>
                </c:pt>
                <c:pt idx="124">
                  <c:v>-5.8700000000000002E-3</c:v>
                </c:pt>
                <c:pt idx="125">
                  <c:v>-5.8700000000000002E-3</c:v>
                </c:pt>
                <c:pt idx="126">
                  <c:v>-5.8700000000000002E-3</c:v>
                </c:pt>
                <c:pt idx="127">
                  <c:v>-5.8700000000000002E-3</c:v>
                </c:pt>
                <c:pt idx="128">
                  <c:v>-5.8700000000000002E-3</c:v>
                </c:pt>
                <c:pt idx="129">
                  <c:v>-5.8700000000000002E-3</c:v>
                </c:pt>
                <c:pt idx="130">
                  <c:v>-5.8700000000000002E-3</c:v>
                </c:pt>
                <c:pt idx="131">
                  <c:v>-5.8100000000000001E-3</c:v>
                </c:pt>
                <c:pt idx="132">
                  <c:v>-5.8100000000000001E-3</c:v>
                </c:pt>
                <c:pt idx="133">
                  <c:v>-5.8100000000000001E-3</c:v>
                </c:pt>
                <c:pt idx="134">
                  <c:v>-5.8100000000000001E-3</c:v>
                </c:pt>
                <c:pt idx="135">
                  <c:v>-5.8100000000000001E-3</c:v>
                </c:pt>
                <c:pt idx="136">
                  <c:v>-5.8100000000000001E-3</c:v>
                </c:pt>
                <c:pt idx="137">
                  <c:v>-5.8100000000000001E-3</c:v>
                </c:pt>
                <c:pt idx="138">
                  <c:v>-5.8100000000000001E-3</c:v>
                </c:pt>
                <c:pt idx="139">
                  <c:v>-5.8100000000000001E-3</c:v>
                </c:pt>
                <c:pt idx="140">
                  <c:v>-5.8100000000000001E-3</c:v>
                </c:pt>
                <c:pt idx="141">
                  <c:v>-5.8100000000000001E-3</c:v>
                </c:pt>
                <c:pt idx="142">
                  <c:v>-5.8100000000000001E-3</c:v>
                </c:pt>
                <c:pt idx="143">
                  <c:v>-5.8100000000000001E-3</c:v>
                </c:pt>
                <c:pt idx="144">
                  <c:v>-5.8100000000000001E-3</c:v>
                </c:pt>
                <c:pt idx="145">
                  <c:v>-5.8100000000000001E-3</c:v>
                </c:pt>
                <c:pt idx="146">
                  <c:v>-5.8100000000000001E-3</c:v>
                </c:pt>
                <c:pt idx="147">
                  <c:v>-5.7600000000000004E-3</c:v>
                </c:pt>
                <c:pt idx="148">
                  <c:v>-5.7600000000000004E-3</c:v>
                </c:pt>
                <c:pt idx="149">
                  <c:v>-5.7600000000000004E-3</c:v>
                </c:pt>
                <c:pt idx="150">
                  <c:v>-5.7600000000000004E-3</c:v>
                </c:pt>
                <c:pt idx="151">
                  <c:v>-5.7600000000000004E-3</c:v>
                </c:pt>
                <c:pt idx="152">
                  <c:v>-5.7600000000000004E-3</c:v>
                </c:pt>
                <c:pt idx="153">
                  <c:v>-5.7600000000000004E-3</c:v>
                </c:pt>
                <c:pt idx="154">
                  <c:v>-5.7600000000000004E-3</c:v>
                </c:pt>
                <c:pt idx="155">
                  <c:v>-5.7600000000000004E-3</c:v>
                </c:pt>
                <c:pt idx="156">
                  <c:v>-5.7600000000000004E-3</c:v>
                </c:pt>
                <c:pt idx="157">
                  <c:v>-5.7600000000000004E-3</c:v>
                </c:pt>
                <c:pt idx="158">
                  <c:v>-5.7600000000000004E-3</c:v>
                </c:pt>
                <c:pt idx="159">
                  <c:v>-5.7600000000000004E-3</c:v>
                </c:pt>
                <c:pt idx="160">
                  <c:v>-5.7600000000000004E-3</c:v>
                </c:pt>
                <c:pt idx="161">
                  <c:v>-5.7600000000000004E-3</c:v>
                </c:pt>
                <c:pt idx="162">
                  <c:v>-5.7000000000000002E-3</c:v>
                </c:pt>
                <c:pt idx="163">
                  <c:v>-5.7000000000000002E-3</c:v>
                </c:pt>
                <c:pt idx="164">
                  <c:v>-5.7000000000000002E-3</c:v>
                </c:pt>
                <c:pt idx="165">
                  <c:v>-5.7000000000000002E-3</c:v>
                </c:pt>
                <c:pt idx="166">
                  <c:v>-5.7000000000000002E-3</c:v>
                </c:pt>
                <c:pt idx="167">
                  <c:v>-5.7000000000000002E-3</c:v>
                </c:pt>
                <c:pt idx="168">
                  <c:v>-5.7000000000000002E-3</c:v>
                </c:pt>
                <c:pt idx="169">
                  <c:v>-5.7000000000000002E-3</c:v>
                </c:pt>
                <c:pt idx="170">
                  <c:v>-5.7000000000000002E-3</c:v>
                </c:pt>
                <c:pt idx="171">
                  <c:v>-5.7000000000000002E-3</c:v>
                </c:pt>
                <c:pt idx="172">
                  <c:v>-5.7000000000000002E-3</c:v>
                </c:pt>
                <c:pt idx="173">
                  <c:v>-5.7000000000000002E-3</c:v>
                </c:pt>
                <c:pt idx="174">
                  <c:v>-5.7000000000000002E-3</c:v>
                </c:pt>
                <c:pt idx="175">
                  <c:v>-5.7000000000000002E-3</c:v>
                </c:pt>
                <c:pt idx="176">
                  <c:v>-5.7000000000000002E-3</c:v>
                </c:pt>
                <c:pt idx="177">
                  <c:v>-5.7000000000000002E-3</c:v>
                </c:pt>
                <c:pt idx="178">
                  <c:v>-5.7000000000000002E-3</c:v>
                </c:pt>
                <c:pt idx="179">
                  <c:v>-5.7000000000000002E-3</c:v>
                </c:pt>
                <c:pt idx="180">
                  <c:v>-5.6499999999999996E-3</c:v>
                </c:pt>
                <c:pt idx="181">
                  <c:v>-5.6499999999999996E-3</c:v>
                </c:pt>
                <c:pt idx="182">
                  <c:v>-5.6499999999999996E-3</c:v>
                </c:pt>
                <c:pt idx="183">
                  <c:v>-5.6499999999999996E-3</c:v>
                </c:pt>
                <c:pt idx="184">
                  <c:v>-5.6499999999999996E-3</c:v>
                </c:pt>
                <c:pt idx="185">
                  <c:v>-5.6499999999999996E-3</c:v>
                </c:pt>
                <c:pt idx="186">
                  <c:v>-5.6499999999999996E-3</c:v>
                </c:pt>
                <c:pt idx="187">
                  <c:v>-5.6499999999999996E-3</c:v>
                </c:pt>
                <c:pt idx="188">
                  <c:v>-5.6499999999999996E-3</c:v>
                </c:pt>
                <c:pt idx="189">
                  <c:v>-5.6499999999999996E-3</c:v>
                </c:pt>
                <c:pt idx="190">
                  <c:v>-5.6499999999999996E-3</c:v>
                </c:pt>
                <c:pt idx="191">
                  <c:v>-5.6499999999999996E-3</c:v>
                </c:pt>
                <c:pt idx="192">
                  <c:v>-5.6499999999999996E-3</c:v>
                </c:pt>
                <c:pt idx="193">
                  <c:v>-5.6499999999999996E-3</c:v>
                </c:pt>
                <c:pt idx="194">
                  <c:v>-5.6499999999999996E-3</c:v>
                </c:pt>
                <c:pt idx="195">
                  <c:v>-5.6499999999999996E-3</c:v>
                </c:pt>
                <c:pt idx="196">
                  <c:v>-5.6499999999999996E-3</c:v>
                </c:pt>
                <c:pt idx="197">
                  <c:v>-5.6499999999999996E-3</c:v>
                </c:pt>
                <c:pt idx="198">
                  <c:v>-5.6499999999999996E-3</c:v>
                </c:pt>
                <c:pt idx="199">
                  <c:v>-5.6499999999999996E-3</c:v>
                </c:pt>
                <c:pt idx="200">
                  <c:v>-5.6499999999999996E-3</c:v>
                </c:pt>
                <c:pt idx="201">
                  <c:v>-5.6499999999999996E-3</c:v>
                </c:pt>
                <c:pt idx="202">
                  <c:v>-5.6499999999999996E-3</c:v>
                </c:pt>
                <c:pt idx="203">
                  <c:v>-5.6499999999999996E-3</c:v>
                </c:pt>
                <c:pt idx="204">
                  <c:v>-5.6499999999999996E-3</c:v>
                </c:pt>
                <c:pt idx="205">
                  <c:v>-5.6499999999999996E-3</c:v>
                </c:pt>
                <c:pt idx="206">
                  <c:v>-5.6499999999999996E-3</c:v>
                </c:pt>
                <c:pt idx="207">
                  <c:v>-5.6499999999999996E-3</c:v>
                </c:pt>
                <c:pt idx="208">
                  <c:v>-5.6499999999999996E-3</c:v>
                </c:pt>
                <c:pt idx="209">
                  <c:v>-5.6499999999999996E-3</c:v>
                </c:pt>
                <c:pt idx="210">
                  <c:v>-5.6499999999999996E-3</c:v>
                </c:pt>
                <c:pt idx="211">
                  <c:v>-5.6499999999999996E-3</c:v>
                </c:pt>
                <c:pt idx="212">
                  <c:v>-5.6499999999999996E-3</c:v>
                </c:pt>
                <c:pt idx="213">
                  <c:v>-5.6499999999999996E-3</c:v>
                </c:pt>
                <c:pt idx="214">
                  <c:v>-5.6499999999999996E-3</c:v>
                </c:pt>
                <c:pt idx="215">
                  <c:v>-5.6499999999999996E-3</c:v>
                </c:pt>
                <c:pt idx="216">
                  <c:v>-5.6499999999999996E-3</c:v>
                </c:pt>
                <c:pt idx="217">
                  <c:v>-5.6499999999999996E-3</c:v>
                </c:pt>
                <c:pt idx="218">
                  <c:v>-5.6499999999999996E-3</c:v>
                </c:pt>
                <c:pt idx="219">
                  <c:v>-5.6499999999999996E-3</c:v>
                </c:pt>
                <c:pt idx="220">
                  <c:v>-5.6499999999999996E-3</c:v>
                </c:pt>
                <c:pt idx="221">
                  <c:v>-5.6499999999999996E-3</c:v>
                </c:pt>
                <c:pt idx="222">
                  <c:v>-5.6499999999999996E-3</c:v>
                </c:pt>
                <c:pt idx="223">
                  <c:v>-5.5900000000000004E-3</c:v>
                </c:pt>
                <c:pt idx="224">
                  <c:v>-5.5900000000000004E-3</c:v>
                </c:pt>
                <c:pt idx="225">
                  <c:v>-5.5900000000000004E-3</c:v>
                </c:pt>
                <c:pt idx="226">
                  <c:v>-5.5900000000000004E-3</c:v>
                </c:pt>
                <c:pt idx="227">
                  <c:v>-5.5900000000000004E-3</c:v>
                </c:pt>
                <c:pt idx="228">
                  <c:v>-5.5900000000000004E-3</c:v>
                </c:pt>
                <c:pt idx="229">
                  <c:v>-5.5900000000000004E-3</c:v>
                </c:pt>
                <c:pt idx="230">
                  <c:v>-5.5900000000000004E-3</c:v>
                </c:pt>
                <c:pt idx="231">
                  <c:v>-5.5900000000000004E-3</c:v>
                </c:pt>
                <c:pt idx="232">
                  <c:v>-5.5900000000000004E-3</c:v>
                </c:pt>
                <c:pt idx="233">
                  <c:v>-5.5900000000000004E-3</c:v>
                </c:pt>
                <c:pt idx="234">
                  <c:v>-5.5900000000000004E-3</c:v>
                </c:pt>
                <c:pt idx="235">
                  <c:v>-5.5900000000000004E-3</c:v>
                </c:pt>
                <c:pt idx="236">
                  <c:v>-5.5900000000000004E-3</c:v>
                </c:pt>
                <c:pt idx="237">
                  <c:v>-5.5900000000000004E-3</c:v>
                </c:pt>
                <c:pt idx="238">
                  <c:v>-5.5900000000000004E-3</c:v>
                </c:pt>
                <c:pt idx="239">
                  <c:v>-5.5900000000000004E-3</c:v>
                </c:pt>
                <c:pt idx="240">
                  <c:v>-5.5900000000000004E-3</c:v>
                </c:pt>
                <c:pt idx="241">
                  <c:v>-5.5900000000000004E-3</c:v>
                </c:pt>
                <c:pt idx="242">
                  <c:v>-5.5900000000000004E-3</c:v>
                </c:pt>
                <c:pt idx="243">
                  <c:v>-5.5900000000000004E-3</c:v>
                </c:pt>
                <c:pt idx="244">
                  <c:v>-5.6499999999999996E-3</c:v>
                </c:pt>
                <c:pt idx="245">
                  <c:v>-5.6499999999999996E-3</c:v>
                </c:pt>
                <c:pt idx="246">
                  <c:v>-5.6499999999999996E-3</c:v>
                </c:pt>
                <c:pt idx="247">
                  <c:v>-5.6499999999999996E-3</c:v>
                </c:pt>
                <c:pt idx="248">
                  <c:v>-5.6499999999999996E-3</c:v>
                </c:pt>
                <c:pt idx="249">
                  <c:v>-5.6499999999999996E-3</c:v>
                </c:pt>
                <c:pt idx="250">
                  <c:v>-5.6499999999999996E-3</c:v>
                </c:pt>
                <c:pt idx="251">
                  <c:v>-5.6499999999999996E-3</c:v>
                </c:pt>
                <c:pt idx="252">
                  <c:v>-5.6499999999999996E-3</c:v>
                </c:pt>
                <c:pt idx="253">
                  <c:v>-5.6499999999999996E-3</c:v>
                </c:pt>
                <c:pt idx="254">
                  <c:v>-5.6499999999999996E-3</c:v>
                </c:pt>
                <c:pt idx="255">
                  <c:v>-5.6499999999999996E-3</c:v>
                </c:pt>
                <c:pt idx="256">
                  <c:v>-5.6499999999999996E-3</c:v>
                </c:pt>
                <c:pt idx="257">
                  <c:v>-5.6499999999999996E-3</c:v>
                </c:pt>
                <c:pt idx="258">
                  <c:v>-5.6499999999999996E-3</c:v>
                </c:pt>
                <c:pt idx="259">
                  <c:v>-5.6499999999999996E-3</c:v>
                </c:pt>
                <c:pt idx="260">
                  <c:v>-5.6499999999999996E-3</c:v>
                </c:pt>
                <c:pt idx="261">
                  <c:v>-5.6499999999999996E-3</c:v>
                </c:pt>
                <c:pt idx="262">
                  <c:v>-5.6499999999999996E-3</c:v>
                </c:pt>
                <c:pt idx="263">
                  <c:v>-5.6499999999999996E-3</c:v>
                </c:pt>
                <c:pt idx="264">
                  <c:v>-5.6499999999999996E-3</c:v>
                </c:pt>
                <c:pt idx="265">
                  <c:v>-5.6499999999999996E-3</c:v>
                </c:pt>
                <c:pt idx="266">
                  <c:v>-5.6499999999999996E-3</c:v>
                </c:pt>
                <c:pt idx="267">
                  <c:v>-5.6499999999999996E-3</c:v>
                </c:pt>
                <c:pt idx="268">
                  <c:v>-5.6499999999999996E-3</c:v>
                </c:pt>
                <c:pt idx="269">
                  <c:v>-5.6499999999999996E-3</c:v>
                </c:pt>
                <c:pt idx="270">
                  <c:v>-5.6499999999999996E-3</c:v>
                </c:pt>
                <c:pt idx="271">
                  <c:v>-5.6499999999999996E-3</c:v>
                </c:pt>
                <c:pt idx="272">
                  <c:v>-5.6499999999999996E-3</c:v>
                </c:pt>
                <c:pt idx="273">
                  <c:v>-5.6499999999999996E-3</c:v>
                </c:pt>
                <c:pt idx="274">
                  <c:v>-5.6499999999999996E-3</c:v>
                </c:pt>
                <c:pt idx="275">
                  <c:v>-5.6499999999999996E-3</c:v>
                </c:pt>
                <c:pt idx="276">
                  <c:v>-5.6499999999999996E-3</c:v>
                </c:pt>
                <c:pt idx="277">
                  <c:v>-5.6499999999999996E-3</c:v>
                </c:pt>
                <c:pt idx="278">
                  <c:v>-5.6499999999999996E-3</c:v>
                </c:pt>
                <c:pt idx="279">
                  <c:v>-5.6499999999999996E-3</c:v>
                </c:pt>
                <c:pt idx="280">
                  <c:v>-5.6499999999999996E-3</c:v>
                </c:pt>
                <c:pt idx="281">
                  <c:v>-5.6499999999999996E-3</c:v>
                </c:pt>
                <c:pt idx="282">
                  <c:v>-5.6499999999999996E-3</c:v>
                </c:pt>
                <c:pt idx="283">
                  <c:v>-5.6499999999999996E-3</c:v>
                </c:pt>
                <c:pt idx="284">
                  <c:v>-5.6499999999999996E-3</c:v>
                </c:pt>
                <c:pt idx="285">
                  <c:v>-5.6499999999999996E-3</c:v>
                </c:pt>
                <c:pt idx="286">
                  <c:v>-5.6499999999999996E-3</c:v>
                </c:pt>
                <c:pt idx="287">
                  <c:v>-5.6499999999999996E-3</c:v>
                </c:pt>
                <c:pt idx="288">
                  <c:v>-5.6499999999999996E-3</c:v>
                </c:pt>
                <c:pt idx="289">
                  <c:v>-5.6499999999999996E-3</c:v>
                </c:pt>
                <c:pt idx="290">
                  <c:v>-5.6499999999999996E-3</c:v>
                </c:pt>
                <c:pt idx="291">
                  <c:v>-5.6499999999999996E-3</c:v>
                </c:pt>
                <c:pt idx="292">
                  <c:v>-5.6499999999999996E-3</c:v>
                </c:pt>
                <c:pt idx="293">
                  <c:v>-5.6499999999999996E-3</c:v>
                </c:pt>
                <c:pt idx="294">
                  <c:v>-5.6499999999999996E-3</c:v>
                </c:pt>
                <c:pt idx="295">
                  <c:v>-5.6499999999999996E-3</c:v>
                </c:pt>
                <c:pt idx="296">
                  <c:v>-5.6499999999999996E-3</c:v>
                </c:pt>
                <c:pt idx="297">
                  <c:v>-5.6499999999999996E-3</c:v>
                </c:pt>
                <c:pt idx="298">
                  <c:v>-5.6499999999999996E-3</c:v>
                </c:pt>
                <c:pt idx="299">
                  <c:v>-5.6499999999999996E-3</c:v>
                </c:pt>
                <c:pt idx="300">
                  <c:v>-5.6499999999999996E-3</c:v>
                </c:pt>
                <c:pt idx="301">
                  <c:v>-5.6499999999999996E-3</c:v>
                </c:pt>
                <c:pt idx="302">
                  <c:v>-5.6499999999999996E-3</c:v>
                </c:pt>
                <c:pt idx="303">
                  <c:v>-5.6499999999999996E-3</c:v>
                </c:pt>
                <c:pt idx="304">
                  <c:v>-5.6499999999999996E-3</c:v>
                </c:pt>
                <c:pt idx="305">
                  <c:v>-5.6499999999999996E-3</c:v>
                </c:pt>
                <c:pt idx="306">
                  <c:v>-5.6499999999999996E-3</c:v>
                </c:pt>
                <c:pt idx="307">
                  <c:v>-5.6499999999999996E-3</c:v>
                </c:pt>
                <c:pt idx="308">
                  <c:v>-5.6499999999999996E-3</c:v>
                </c:pt>
                <c:pt idx="309">
                  <c:v>-5.6499999999999996E-3</c:v>
                </c:pt>
                <c:pt idx="310">
                  <c:v>-5.6499999999999996E-3</c:v>
                </c:pt>
                <c:pt idx="311">
                  <c:v>-5.6499999999999996E-3</c:v>
                </c:pt>
                <c:pt idx="312">
                  <c:v>-5.6499999999999996E-3</c:v>
                </c:pt>
                <c:pt idx="313">
                  <c:v>-5.6499999999999996E-3</c:v>
                </c:pt>
                <c:pt idx="314">
                  <c:v>-5.6499999999999996E-3</c:v>
                </c:pt>
                <c:pt idx="315">
                  <c:v>-5.6499999999999996E-3</c:v>
                </c:pt>
                <c:pt idx="316">
                  <c:v>-5.6499999999999996E-3</c:v>
                </c:pt>
                <c:pt idx="317">
                  <c:v>-5.6499999999999996E-3</c:v>
                </c:pt>
                <c:pt idx="318">
                  <c:v>-5.6499999999999996E-3</c:v>
                </c:pt>
                <c:pt idx="319">
                  <c:v>-5.6499999999999996E-3</c:v>
                </c:pt>
                <c:pt idx="320">
                  <c:v>-5.6499999999999996E-3</c:v>
                </c:pt>
                <c:pt idx="321">
                  <c:v>-5.6499999999999996E-3</c:v>
                </c:pt>
                <c:pt idx="322">
                  <c:v>-5.6499999999999996E-3</c:v>
                </c:pt>
                <c:pt idx="323">
                  <c:v>-5.6499999999999996E-3</c:v>
                </c:pt>
                <c:pt idx="324">
                  <c:v>-5.6499999999999996E-3</c:v>
                </c:pt>
                <c:pt idx="325">
                  <c:v>-5.6499999999999996E-3</c:v>
                </c:pt>
                <c:pt idx="326">
                  <c:v>-5.6499999999999996E-3</c:v>
                </c:pt>
                <c:pt idx="327">
                  <c:v>-5.6499999999999996E-3</c:v>
                </c:pt>
                <c:pt idx="328">
                  <c:v>-5.6499999999999996E-3</c:v>
                </c:pt>
                <c:pt idx="329">
                  <c:v>-5.6499999999999996E-3</c:v>
                </c:pt>
                <c:pt idx="330">
                  <c:v>-5.7000000000000002E-3</c:v>
                </c:pt>
                <c:pt idx="331">
                  <c:v>-5.7000000000000002E-3</c:v>
                </c:pt>
                <c:pt idx="332">
                  <c:v>-5.7000000000000002E-3</c:v>
                </c:pt>
                <c:pt idx="333">
                  <c:v>-5.7000000000000002E-3</c:v>
                </c:pt>
                <c:pt idx="334">
                  <c:v>-5.7000000000000002E-3</c:v>
                </c:pt>
                <c:pt idx="335">
                  <c:v>-5.7000000000000002E-3</c:v>
                </c:pt>
                <c:pt idx="336">
                  <c:v>-5.7000000000000002E-3</c:v>
                </c:pt>
                <c:pt idx="337">
                  <c:v>-5.7000000000000002E-3</c:v>
                </c:pt>
                <c:pt idx="338">
                  <c:v>-5.7000000000000002E-3</c:v>
                </c:pt>
                <c:pt idx="339">
                  <c:v>-5.7000000000000002E-3</c:v>
                </c:pt>
                <c:pt idx="340">
                  <c:v>-5.7000000000000002E-3</c:v>
                </c:pt>
                <c:pt idx="341">
                  <c:v>-5.7000000000000002E-3</c:v>
                </c:pt>
                <c:pt idx="342">
                  <c:v>-5.7000000000000002E-3</c:v>
                </c:pt>
                <c:pt idx="343">
                  <c:v>-5.7000000000000002E-3</c:v>
                </c:pt>
                <c:pt idx="344">
                  <c:v>-5.7000000000000002E-3</c:v>
                </c:pt>
                <c:pt idx="345">
                  <c:v>-5.7000000000000002E-3</c:v>
                </c:pt>
                <c:pt idx="346">
                  <c:v>-5.7000000000000002E-3</c:v>
                </c:pt>
                <c:pt idx="347">
                  <c:v>-5.7600000000000004E-3</c:v>
                </c:pt>
                <c:pt idx="348">
                  <c:v>-5.7600000000000004E-3</c:v>
                </c:pt>
                <c:pt idx="349">
                  <c:v>-5.7600000000000004E-3</c:v>
                </c:pt>
                <c:pt idx="350">
                  <c:v>-5.7600000000000004E-3</c:v>
                </c:pt>
                <c:pt idx="351">
                  <c:v>-5.7600000000000004E-3</c:v>
                </c:pt>
                <c:pt idx="352">
                  <c:v>-5.7600000000000004E-3</c:v>
                </c:pt>
                <c:pt idx="353">
                  <c:v>-5.7600000000000004E-3</c:v>
                </c:pt>
                <c:pt idx="354">
                  <c:v>-5.7600000000000004E-3</c:v>
                </c:pt>
                <c:pt idx="355">
                  <c:v>-5.7600000000000004E-3</c:v>
                </c:pt>
                <c:pt idx="356">
                  <c:v>-5.7600000000000004E-3</c:v>
                </c:pt>
                <c:pt idx="357">
                  <c:v>-5.7600000000000004E-3</c:v>
                </c:pt>
                <c:pt idx="358">
                  <c:v>-5.7600000000000004E-3</c:v>
                </c:pt>
                <c:pt idx="359">
                  <c:v>-5.7600000000000004E-3</c:v>
                </c:pt>
                <c:pt idx="360">
                  <c:v>-5.8100000000000001E-3</c:v>
                </c:pt>
                <c:pt idx="361">
                  <c:v>-5.8100000000000001E-3</c:v>
                </c:pt>
                <c:pt idx="362">
                  <c:v>-5.8100000000000001E-3</c:v>
                </c:pt>
                <c:pt idx="363">
                  <c:v>-5.8100000000000001E-3</c:v>
                </c:pt>
                <c:pt idx="364">
                  <c:v>-5.8100000000000001E-3</c:v>
                </c:pt>
                <c:pt idx="365">
                  <c:v>-5.8100000000000001E-3</c:v>
                </c:pt>
                <c:pt idx="366">
                  <c:v>-5.8100000000000001E-3</c:v>
                </c:pt>
                <c:pt idx="367">
                  <c:v>-5.8100000000000001E-3</c:v>
                </c:pt>
                <c:pt idx="368">
                  <c:v>-5.8100000000000001E-3</c:v>
                </c:pt>
                <c:pt idx="369">
                  <c:v>-5.8100000000000001E-3</c:v>
                </c:pt>
                <c:pt idx="370">
                  <c:v>-5.8100000000000001E-3</c:v>
                </c:pt>
                <c:pt idx="371">
                  <c:v>-5.8100000000000001E-3</c:v>
                </c:pt>
                <c:pt idx="372">
                  <c:v>-5.8700000000000002E-3</c:v>
                </c:pt>
                <c:pt idx="373">
                  <c:v>-5.8700000000000002E-3</c:v>
                </c:pt>
                <c:pt idx="374">
                  <c:v>-5.8700000000000002E-3</c:v>
                </c:pt>
                <c:pt idx="375">
                  <c:v>-5.8700000000000002E-3</c:v>
                </c:pt>
                <c:pt idx="376">
                  <c:v>-5.8700000000000002E-3</c:v>
                </c:pt>
                <c:pt idx="377">
                  <c:v>-5.8700000000000002E-3</c:v>
                </c:pt>
                <c:pt idx="378">
                  <c:v>-5.8700000000000002E-3</c:v>
                </c:pt>
                <c:pt idx="379">
                  <c:v>-5.8700000000000002E-3</c:v>
                </c:pt>
                <c:pt idx="380">
                  <c:v>-5.8700000000000002E-3</c:v>
                </c:pt>
                <c:pt idx="381">
                  <c:v>-5.8700000000000002E-3</c:v>
                </c:pt>
                <c:pt idx="382">
                  <c:v>-5.8700000000000002E-3</c:v>
                </c:pt>
                <c:pt idx="383">
                  <c:v>-5.8700000000000002E-3</c:v>
                </c:pt>
                <c:pt idx="384">
                  <c:v>-5.9199999999999999E-3</c:v>
                </c:pt>
                <c:pt idx="385">
                  <c:v>-5.9199999999999999E-3</c:v>
                </c:pt>
                <c:pt idx="386">
                  <c:v>-5.9199999999999999E-3</c:v>
                </c:pt>
                <c:pt idx="387">
                  <c:v>-5.9199999999999999E-3</c:v>
                </c:pt>
                <c:pt idx="388">
                  <c:v>-5.9199999999999999E-3</c:v>
                </c:pt>
                <c:pt idx="389">
                  <c:v>-5.9199999999999999E-3</c:v>
                </c:pt>
                <c:pt idx="390">
                  <c:v>-5.9199999999999999E-3</c:v>
                </c:pt>
                <c:pt idx="391">
                  <c:v>-5.9199999999999999E-3</c:v>
                </c:pt>
                <c:pt idx="392">
                  <c:v>-5.9199999999999999E-3</c:v>
                </c:pt>
                <c:pt idx="393">
                  <c:v>-5.9199999999999999E-3</c:v>
                </c:pt>
                <c:pt idx="394">
                  <c:v>-5.9199999999999999E-3</c:v>
                </c:pt>
                <c:pt idx="395">
                  <c:v>-5.9199999999999999E-3</c:v>
                </c:pt>
                <c:pt idx="396">
                  <c:v>-5.9199999999999999E-3</c:v>
                </c:pt>
                <c:pt idx="397">
                  <c:v>-5.9199999999999999E-3</c:v>
                </c:pt>
                <c:pt idx="398">
                  <c:v>-5.9800000000000001E-3</c:v>
                </c:pt>
                <c:pt idx="399">
                  <c:v>-5.9800000000000001E-3</c:v>
                </c:pt>
                <c:pt idx="400">
                  <c:v>-5.9800000000000001E-3</c:v>
                </c:pt>
                <c:pt idx="401">
                  <c:v>-5.9800000000000001E-3</c:v>
                </c:pt>
                <c:pt idx="402">
                  <c:v>-5.9800000000000001E-3</c:v>
                </c:pt>
                <c:pt idx="403">
                  <c:v>-5.9800000000000001E-3</c:v>
                </c:pt>
                <c:pt idx="404">
                  <c:v>-5.9800000000000001E-3</c:v>
                </c:pt>
                <c:pt idx="405">
                  <c:v>-5.9800000000000001E-3</c:v>
                </c:pt>
                <c:pt idx="406">
                  <c:v>-5.9800000000000001E-3</c:v>
                </c:pt>
                <c:pt idx="407">
                  <c:v>-5.9800000000000001E-3</c:v>
                </c:pt>
                <c:pt idx="408">
                  <c:v>-5.9800000000000001E-3</c:v>
                </c:pt>
                <c:pt idx="409">
                  <c:v>-5.9800000000000001E-3</c:v>
                </c:pt>
                <c:pt idx="410">
                  <c:v>-5.9800000000000001E-3</c:v>
                </c:pt>
                <c:pt idx="411">
                  <c:v>-5.9800000000000001E-3</c:v>
                </c:pt>
                <c:pt idx="412">
                  <c:v>-5.9800000000000001E-3</c:v>
                </c:pt>
                <c:pt idx="413">
                  <c:v>-5.9800000000000001E-3</c:v>
                </c:pt>
                <c:pt idx="414">
                  <c:v>-5.9800000000000001E-3</c:v>
                </c:pt>
                <c:pt idx="415">
                  <c:v>-5.9800000000000001E-3</c:v>
                </c:pt>
                <c:pt idx="416">
                  <c:v>-5.9800000000000001E-3</c:v>
                </c:pt>
                <c:pt idx="417">
                  <c:v>-5.9800000000000001E-3</c:v>
                </c:pt>
                <c:pt idx="418">
                  <c:v>-5.9800000000000001E-3</c:v>
                </c:pt>
                <c:pt idx="419">
                  <c:v>-5.9800000000000001E-3</c:v>
                </c:pt>
                <c:pt idx="420">
                  <c:v>-5.9800000000000001E-3</c:v>
                </c:pt>
                <c:pt idx="421">
                  <c:v>-5.9800000000000001E-3</c:v>
                </c:pt>
                <c:pt idx="422">
                  <c:v>-5.9800000000000001E-3</c:v>
                </c:pt>
                <c:pt idx="423">
                  <c:v>-5.9800000000000001E-3</c:v>
                </c:pt>
                <c:pt idx="424">
                  <c:v>-5.9800000000000001E-3</c:v>
                </c:pt>
                <c:pt idx="425">
                  <c:v>-5.9800000000000001E-3</c:v>
                </c:pt>
                <c:pt idx="426">
                  <c:v>-5.9800000000000001E-3</c:v>
                </c:pt>
                <c:pt idx="427">
                  <c:v>-5.9800000000000001E-3</c:v>
                </c:pt>
                <c:pt idx="428">
                  <c:v>-5.9800000000000001E-3</c:v>
                </c:pt>
                <c:pt idx="429">
                  <c:v>-5.9800000000000001E-3</c:v>
                </c:pt>
                <c:pt idx="430">
                  <c:v>-5.9800000000000001E-3</c:v>
                </c:pt>
                <c:pt idx="431">
                  <c:v>-5.9800000000000001E-3</c:v>
                </c:pt>
                <c:pt idx="432">
                  <c:v>-5.9800000000000001E-3</c:v>
                </c:pt>
                <c:pt idx="433">
                  <c:v>-5.9800000000000001E-3</c:v>
                </c:pt>
                <c:pt idx="434">
                  <c:v>-5.9800000000000001E-3</c:v>
                </c:pt>
                <c:pt idx="435">
                  <c:v>-5.9800000000000001E-3</c:v>
                </c:pt>
                <c:pt idx="436">
                  <c:v>-5.9800000000000001E-3</c:v>
                </c:pt>
                <c:pt idx="437">
                  <c:v>-5.9800000000000001E-3</c:v>
                </c:pt>
                <c:pt idx="438">
                  <c:v>-5.9800000000000001E-3</c:v>
                </c:pt>
                <c:pt idx="439">
                  <c:v>-5.9800000000000001E-3</c:v>
                </c:pt>
                <c:pt idx="440">
                  <c:v>-5.9800000000000001E-3</c:v>
                </c:pt>
                <c:pt idx="441">
                  <c:v>-5.9800000000000001E-3</c:v>
                </c:pt>
                <c:pt idx="442">
                  <c:v>-5.9800000000000001E-3</c:v>
                </c:pt>
                <c:pt idx="443">
                  <c:v>-5.9800000000000001E-3</c:v>
                </c:pt>
                <c:pt idx="444">
                  <c:v>-5.9800000000000001E-3</c:v>
                </c:pt>
                <c:pt idx="445">
                  <c:v>-5.9800000000000001E-3</c:v>
                </c:pt>
                <c:pt idx="446">
                  <c:v>-5.9199999999999999E-3</c:v>
                </c:pt>
                <c:pt idx="447">
                  <c:v>-5.9199999999999999E-3</c:v>
                </c:pt>
                <c:pt idx="448">
                  <c:v>-5.9199999999999999E-3</c:v>
                </c:pt>
                <c:pt idx="449">
                  <c:v>-5.9199999999999999E-3</c:v>
                </c:pt>
                <c:pt idx="450">
                  <c:v>-5.9199999999999999E-3</c:v>
                </c:pt>
                <c:pt idx="451">
                  <c:v>-5.9199999999999999E-3</c:v>
                </c:pt>
                <c:pt idx="452">
                  <c:v>-5.9199999999999999E-3</c:v>
                </c:pt>
                <c:pt idx="453">
                  <c:v>-5.9199999999999999E-3</c:v>
                </c:pt>
                <c:pt idx="454">
                  <c:v>-5.9199999999999999E-3</c:v>
                </c:pt>
                <c:pt idx="455">
                  <c:v>-5.9199999999999999E-3</c:v>
                </c:pt>
                <c:pt idx="456">
                  <c:v>-5.9199999999999999E-3</c:v>
                </c:pt>
                <c:pt idx="457">
                  <c:v>-5.9199999999999999E-3</c:v>
                </c:pt>
                <c:pt idx="458">
                  <c:v>-5.9199999999999999E-3</c:v>
                </c:pt>
                <c:pt idx="459">
                  <c:v>-5.9199999999999999E-3</c:v>
                </c:pt>
                <c:pt idx="460">
                  <c:v>-5.8700000000000002E-3</c:v>
                </c:pt>
                <c:pt idx="461">
                  <c:v>-5.8700000000000002E-3</c:v>
                </c:pt>
                <c:pt idx="462">
                  <c:v>-5.8700000000000002E-3</c:v>
                </c:pt>
                <c:pt idx="463">
                  <c:v>-5.8700000000000002E-3</c:v>
                </c:pt>
                <c:pt idx="464">
                  <c:v>-5.8700000000000002E-3</c:v>
                </c:pt>
                <c:pt idx="465">
                  <c:v>-5.8700000000000002E-3</c:v>
                </c:pt>
                <c:pt idx="466">
                  <c:v>-5.8700000000000002E-3</c:v>
                </c:pt>
                <c:pt idx="467">
                  <c:v>-5.8700000000000002E-3</c:v>
                </c:pt>
                <c:pt idx="468">
                  <c:v>-5.8700000000000002E-3</c:v>
                </c:pt>
                <c:pt idx="469">
                  <c:v>-5.8700000000000002E-3</c:v>
                </c:pt>
                <c:pt idx="470">
                  <c:v>-5.8100000000000001E-3</c:v>
                </c:pt>
                <c:pt idx="471">
                  <c:v>-5.8100000000000001E-3</c:v>
                </c:pt>
                <c:pt idx="472">
                  <c:v>-5.8100000000000001E-3</c:v>
                </c:pt>
                <c:pt idx="473">
                  <c:v>-5.8100000000000001E-3</c:v>
                </c:pt>
                <c:pt idx="474">
                  <c:v>-5.8100000000000001E-3</c:v>
                </c:pt>
                <c:pt idx="475">
                  <c:v>-5.8100000000000001E-3</c:v>
                </c:pt>
                <c:pt idx="476">
                  <c:v>-5.8100000000000001E-3</c:v>
                </c:pt>
                <c:pt idx="477">
                  <c:v>-5.8100000000000001E-3</c:v>
                </c:pt>
                <c:pt idx="478">
                  <c:v>-5.8100000000000001E-3</c:v>
                </c:pt>
                <c:pt idx="479">
                  <c:v>-5.8100000000000001E-3</c:v>
                </c:pt>
                <c:pt idx="480">
                  <c:v>-5.7600000000000004E-3</c:v>
                </c:pt>
                <c:pt idx="481">
                  <c:v>-5.7600000000000004E-3</c:v>
                </c:pt>
                <c:pt idx="482">
                  <c:v>-5.7600000000000004E-3</c:v>
                </c:pt>
                <c:pt idx="483">
                  <c:v>-5.7600000000000004E-3</c:v>
                </c:pt>
                <c:pt idx="484">
                  <c:v>-5.7600000000000004E-3</c:v>
                </c:pt>
                <c:pt idx="485">
                  <c:v>-5.7600000000000004E-3</c:v>
                </c:pt>
                <c:pt idx="486">
                  <c:v>-5.7600000000000004E-3</c:v>
                </c:pt>
                <c:pt idx="487">
                  <c:v>-5.7600000000000004E-3</c:v>
                </c:pt>
                <c:pt idx="488">
                  <c:v>-5.7600000000000004E-3</c:v>
                </c:pt>
                <c:pt idx="489">
                  <c:v>-5.7000000000000002E-3</c:v>
                </c:pt>
                <c:pt idx="490">
                  <c:v>-5.7000000000000002E-3</c:v>
                </c:pt>
                <c:pt idx="491">
                  <c:v>-5.7000000000000002E-3</c:v>
                </c:pt>
                <c:pt idx="492">
                  <c:v>-5.7000000000000002E-3</c:v>
                </c:pt>
                <c:pt idx="493">
                  <c:v>-5.7000000000000002E-3</c:v>
                </c:pt>
                <c:pt idx="494">
                  <c:v>-5.7000000000000002E-3</c:v>
                </c:pt>
                <c:pt idx="495">
                  <c:v>-5.7000000000000002E-3</c:v>
                </c:pt>
                <c:pt idx="496">
                  <c:v>-5.7000000000000002E-3</c:v>
                </c:pt>
                <c:pt idx="497">
                  <c:v>-5.7000000000000002E-3</c:v>
                </c:pt>
                <c:pt idx="498">
                  <c:v>-5.6499999999999996E-3</c:v>
                </c:pt>
                <c:pt idx="499">
                  <c:v>-5.6499999999999996E-3</c:v>
                </c:pt>
                <c:pt idx="500">
                  <c:v>-5.6499999999999996E-3</c:v>
                </c:pt>
                <c:pt idx="501">
                  <c:v>-5.6499999999999996E-3</c:v>
                </c:pt>
                <c:pt idx="502">
                  <c:v>-5.6499999999999996E-3</c:v>
                </c:pt>
                <c:pt idx="503">
                  <c:v>-5.6499999999999996E-3</c:v>
                </c:pt>
                <c:pt idx="504">
                  <c:v>-5.6499999999999996E-3</c:v>
                </c:pt>
                <c:pt idx="505">
                  <c:v>-5.6499999999999996E-3</c:v>
                </c:pt>
                <c:pt idx="506">
                  <c:v>-5.6499999999999996E-3</c:v>
                </c:pt>
                <c:pt idx="507">
                  <c:v>-5.5900000000000004E-3</c:v>
                </c:pt>
                <c:pt idx="508">
                  <c:v>-5.5900000000000004E-3</c:v>
                </c:pt>
                <c:pt idx="509">
                  <c:v>-5.5900000000000004E-3</c:v>
                </c:pt>
                <c:pt idx="510">
                  <c:v>-5.5900000000000004E-3</c:v>
                </c:pt>
                <c:pt idx="511">
                  <c:v>-5.5900000000000004E-3</c:v>
                </c:pt>
                <c:pt idx="512">
                  <c:v>-5.5900000000000004E-3</c:v>
                </c:pt>
                <c:pt idx="513">
                  <c:v>-5.5900000000000004E-3</c:v>
                </c:pt>
                <c:pt idx="514">
                  <c:v>-5.5900000000000004E-3</c:v>
                </c:pt>
                <c:pt idx="515">
                  <c:v>-5.5900000000000004E-3</c:v>
                </c:pt>
                <c:pt idx="516">
                  <c:v>-5.5900000000000004E-3</c:v>
                </c:pt>
                <c:pt idx="517">
                  <c:v>-5.5900000000000004E-3</c:v>
                </c:pt>
                <c:pt idx="518">
                  <c:v>-5.5900000000000004E-3</c:v>
                </c:pt>
                <c:pt idx="519">
                  <c:v>-5.5399999999999998E-3</c:v>
                </c:pt>
                <c:pt idx="520">
                  <c:v>-5.5399999999999998E-3</c:v>
                </c:pt>
                <c:pt idx="521">
                  <c:v>-5.5399999999999998E-3</c:v>
                </c:pt>
                <c:pt idx="522">
                  <c:v>-5.5399999999999998E-3</c:v>
                </c:pt>
                <c:pt idx="523">
                  <c:v>-5.5399999999999998E-3</c:v>
                </c:pt>
                <c:pt idx="524">
                  <c:v>-5.5399999999999998E-3</c:v>
                </c:pt>
                <c:pt idx="525">
                  <c:v>-5.5399999999999998E-3</c:v>
                </c:pt>
                <c:pt idx="526">
                  <c:v>-5.5399999999999998E-3</c:v>
                </c:pt>
                <c:pt idx="527">
                  <c:v>-5.5399999999999998E-3</c:v>
                </c:pt>
                <c:pt idx="528">
                  <c:v>-5.5399999999999998E-3</c:v>
                </c:pt>
                <c:pt idx="529">
                  <c:v>-5.5399999999999998E-3</c:v>
                </c:pt>
                <c:pt idx="530">
                  <c:v>-5.5399999999999998E-3</c:v>
                </c:pt>
                <c:pt idx="531">
                  <c:v>-5.5399999999999998E-3</c:v>
                </c:pt>
                <c:pt idx="532">
                  <c:v>-5.5399999999999998E-3</c:v>
                </c:pt>
                <c:pt idx="533">
                  <c:v>-5.5399999999999998E-3</c:v>
                </c:pt>
                <c:pt idx="534">
                  <c:v>-5.5399999999999998E-3</c:v>
                </c:pt>
                <c:pt idx="535">
                  <c:v>-5.5399999999999998E-3</c:v>
                </c:pt>
                <c:pt idx="536">
                  <c:v>-5.4900000000000001E-3</c:v>
                </c:pt>
                <c:pt idx="537">
                  <c:v>-5.4900000000000001E-3</c:v>
                </c:pt>
                <c:pt idx="538">
                  <c:v>-5.4900000000000001E-3</c:v>
                </c:pt>
                <c:pt idx="539">
                  <c:v>-5.4900000000000001E-3</c:v>
                </c:pt>
                <c:pt idx="540">
                  <c:v>-5.4900000000000001E-3</c:v>
                </c:pt>
                <c:pt idx="541">
                  <c:v>-5.4900000000000001E-3</c:v>
                </c:pt>
                <c:pt idx="542">
                  <c:v>-5.4900000000000001E-3</c:v>
                </c:pt>
                <c:pt idx="543">
                  <c:v>-5.4900000000000001E-3</c:v>
                </c:pt>
                <c:pt idx="544">
                  <c:v>-5.4900000000000001E-3</c:v>
                </c:pt>
                <c:pt idx="545">
                  <c:v>-5.4900000000000001E-3</c:v>
                </c:pt>
                <c:pt idx="546">
                  <c:v>-5.4900000000000001E-3</c:v>
                </c:pt>
                <c:pt idx="547">
                  <c:v>-5.4900000000000001E-3</c:v>
                </c:pt>
                <c:pt idx="548">
                  <c:v>-5.4900000000000001E-3</c:v>
                </c:pt>
                <c:pt idx="549">
                  <c:v>-5.4900000000000001E-3</c:v>
                </c:pt>
                <c:pt idx="550">
                  <c:v>-5.4900000000000001E-3</c:v>
                </c:pt>
                <c:pt idx="551">
                  <c:v>-5.4900000000000001E-3</c:v>
                </c:pt>
                <c:pt idx="552">
                  <c:v>-5.4900000000000001E-3</c:v>
                </c:pt>
                <c:pt idx="553">
                  <c:v>-5.4900000000000001E-3</c:v>
                </c:pt>
                <c:pt idx="554">
                  <c:v>-5.4900000000000001E-3</c:v>
                </c:pt>
                <c:pt idx="555">
                  <c:v>-5.4900000000000001E-3</c:v>
                </c:pt>
                <c:pt idx="556">
                  <c:v>-5.4900000000000001E-3</c:v>
                </c:pt>
                <c:pt idx="557">
                  <c:v>-5.4900000000000001E-3</c:v>
                </c:pt>
                <c:pt idx="558">
                  <c:v>-5.4900000000000001E-3</c:v>
                </c:pt>
                <c:pt idx="559">
                  <c:v>-5.4900000000000001E-3</c:v>
                </c:pt>
                <c:pt idx="560">
                  <c:v>-5.4900000000000001E-3</c:v>
                </c:pt>
                <c:pt idx="561">
                  <c:v>-5.4900000000000001E-3</c:v>
                </c:pt>
                <c:pt idx="562">
                  <c:v>-5.4900000000000001E-3</c:v>
                </c:pt>
                <c:pt idx="563">
                  <c:v>-5.4900000000000001E-3</c:v>
                </c:pt>
                <c:pt idx="564">
                  <c:v>-5.4900000000000001E-3</c:v>
                </c:pt>
                <c:pt idx="565">
                  <c:v>-5.4900000000000001E-3</c:v>
                </c:pt>
                <c:pt idx="566">
                  <c:v>-5.5399999999999998E-3</c:v>
                </c:pt>
                <c:pt idx="567">
                  <c:v>-5.5399999999999998E-3</c:v>
                </c:pt>
                <c:pt idx="568">
                  <c:v>-5.5399999999999998E-3</c:v>
                </c:pt>
                <c:pt idx="569">
                  <c:v>-5.5399999999999998E-3</c:v>
                </c:pt>
                <c:pt idx="570">
                  <c:v>-5.5399999999999998E-3</c:v>
                </c:pt>
                <c:pt idx="571">
                  <c:v>-5.5399999999999998E-3</c:v>
                </c:pt>
                <c:pt idx="572">
                  <c:v>-5.5399999999999998E-3</c:v>
                </c:pt>
                <c:pt idx="573">
                  <c:v>-5.5399999999999998E-3</c:v>
                </c:pt>
                <c:pt idx="574">
                  <c:v>-5.5399999999999998E-3</c:v>
                </c:pt>
                <c:pt idx="575">
                  <c:v>-5.5399999999999998E-3</c:v>
                </c:pt>
                <c:pt idx="576">
                  <c:v>-5.5399999999999998E-3</c:v>
                </c:pt>
                <c:pt idx="577">
                  <c:v>-5.5399999999999998E-3</c:v>
                </c:pt>
                <c:pt idx="578">
                  <c:v>-5.5399999999999998E-3</c:v>
                </c:pt>
                <c:pt idx="579">
                  <c:v>-5.5399999999999998E-3</c:v>
                </c:pt>
                <c:pt idx="580">
                  <c:v>-5.5399999999999998E-3</c:v>
                </c:pt>
                <c:pt idx="581">
                  <c:v>-5.5399999999999998E-3</c:v>
                </c:pt>
                <c:pt idx="582">
                  <c:v>-5.5399999999999998E-3</c:v>
                </c:pt>
                <c:pt idx="583">
                  <c:v>-5.5399999999999998E-3</c:v>
                </c:pt>
                <c:pt idx="584">
                  <c:v>-5.5399999999999998E-3</c:v>
                </c:pt>
                <c:pt idx="585">
                  <c:v>-5.5900000000000004E-3</c:v>
                </c:pt>
                <c:pt idx="586">
                  <c:v>-5.5900000000000004E-3</c:v>
                </c:pt>
                <c:pt idx="587">
                  <c:v>-5.5900000000000004E-3</c:v>
                </c:pt>
                <c:pt idx="588">
                  <c:v>-5.5900000000000004E-3</c:v>
                </c:pt>
                <c:pt idx="589">
                  <c:v>-5.5900000000000004E-3</c:v>
                </c:pt>
                <c:pt idx="590">
                  <c:v>-5.5900000000000004E-3</c:v>
                </c:pt>
                <c:pt idx="591">
                  <c:v>-5.5900000000000004E-3</c:v>
                </c:pt>
                <c:pt idx="592">
                  <c:v>-5.5900000000000004E-3</c:v>
                </c:pt>
                <c:pt idx="593">
                  <c:v>-5.5900000000000004E-3</c:v>
                </c:pt>
                <c:pt idx="594">
                  <c:v>-5.5900000000000004E-3</c:v>
                </c:pt>
                <c:pt idx="595">
                  <c:v>-5.5900000000000004E-3</c:v>
                </c:pt>
                <c:pt idx="596">
                  <c:v>-5.5900000000000004E-3</c:v>
                </c:pt>
                <c:pt idx="597">
                  <c:v>-5.5900000000000004E-3</c:v>
                </c:pt>
                <c:pt idx="598">
                  <c:v>-5.5900000000000004E-3</c:v>
                </c:pt>
                <c:pt idx="599">
                  <c:v>-5.5900000000000004E-3</c:v>
                </c:pt>
                <c:pt idx="600">
                  <c:v>-5.6499999999999996E-3</c:v>
                </c:pt>
                <c:pt idx="601">
                  <c:v>-5.6499999999999996E-3</c:v>
                </c:pt>
                <c:pt idx="602">
                  <c:v>-5.6499999999999996E-3</c:v>
                </c:pt>
                <c:pt idx="603">
                  <c:v>-5.6499999999999996E-3</c:v>
                </c:pt>
                <c:pt idx="604">
                  <c:v>-5.6499999999999996E-3</c:v>
                </c:pt>
                <c:pt idx="605">
                  <c:v>-5.6499999999999996E-3</c:v>
                </c:pt>
                <c:pt idx="606">
                  <c:v>-5.6499999999999996E-3</c:v>
                </c:pt>
                <c:pt idx="607">
                  <c:v>-5.6499999999999996E-3</c:v>
                </c:pt>
                <c:pt idx="608">
                  <c:v>-5.6499999999999996E-3</c:v>
                </c:pt>
                <c:pt idx="609">
                  <c:v>-5.6499999999999996E-3</c:v>
                </c:pt>
                <c:pt idx="610">
                  <c:v>-5.6499999999999996E-3</c:v>
                </c:pt>
                <c:pt idx="611">
                  <c:v>-5.6499999999999996E-3</c:v>
                </c:pt>
                <c:pt idx="612">
                  <c:v>-5.6499999999999996E-3</c:v>
                </c:pt>
                <c:pt idx="613">
                  <c:v>-5.6499999999999996E-3</c:v>
                </c:pt>
                <c:pt idx="614">
                  <c:v>-5.6499999999999996E-3</c:v>
                </c:pt>
                <c:pt idx="615">
                  <c:v>-5.6499999999999996E-3</c:v>
                </c:pt>
                <c:pt idx="616">
                  <c:v>-5.7000000000000002E-3</c:v>
                </c:pt>
                <c:pt idx="617">
                  <c:v>-5.7000000000000002E-3</c:v>
                </c:pt>
                <c:pt idx="618">
                  <c:v>-5.7000000000000002E-3</c:v>
                </c:pt>
                <c:pt idx="619">
                  <c:v>-5.7000000000000002E-3</c:v>
                </c:pt>
                <c:pt idx="620">
                  <c:v>-5.7000000000000002E-3</c:v>
                </c:pt>
                <c:pt idx="621">
                  <c:v>-5.7000000000000002E-3</c:v>
                </c:pt>
                <c:pt idx="622">
                  <c:v>-5.7000000000000002E-3</c:v>
                </c:pt>
                <c:pt idx="623">
                  <c:v>-5.7000000000000002E-3</c:v>
                </c:pt>
                <c:pt idx="624">
                  <c:v>-5.7000000000000002E-3</c:v>
                </c:pt>
                <c:pt idx="625">
                  <c:v>-5.7000000000000002E-3</c:v>
                </c:pt>
                <c:pt idx="626">
                  <c:v>-5.7000000000000002E-3</c:v>
                </c:pt>
                <c:pt idx="627">
                  <c:v>-5.7000000000000002E-3</c:v>
                </c:pt>
                <c:pt idx="628">
                  <c:v>-5.7000000000000002E-3</c:v>
                </c:pt>
                <c:pt idx="629">
                  <c:v>-5.7000000000000002E-3</c:v>
                </c:pt>
                <c:pt idx="630">
                  <c:v>-5.7000000000000002E-3</c:v>
                </c:pt>
                <c:pt idx="631">
                  <c:v>-5.7000000000000002E-3</c:v>
                </c:pt>
                <c:pt idx="632">
                  <c:v>-5.7000000000000002E-3</c:v>
                </c:pt>
                <c:pt idx="633">
                  <c:v>-5.7000000000000002E-3</c:v>
                </c:pt>
                <c:pt idx="634">
                  <c:v>-5.7000000000000002E-3</c:v>
                </c:pt>
                <c:pt idx="635">
                  <c:v>-5.7000000000000002E-3</c:v>
                </c:pt>
                <c:pt idx="636">
                  <c:v>-5.7000000000000002E-3</c:v>
                </c:pt>
                <c:pt idx="637">
                  <c:v>-5.7000000000000002E-3</c:v>
                </c:pt>
                <c:pt idx="638">
                  <c:v>-5.7000000000000002E-3</c:v>
                </c:pt>
                <c:pt idx="639">
                  <c:v>-5.7000000000000002E-3</c:v>
                </c:pt>
                <c:pt idx="640">
                  <c:v>-5.7000000000000002E-3</c:v>
                </c:pt>
                <c:pt idx="641">
                  <c:v>-5.7000000000000002E-3</c:v>
                </c:pt>
                <c:pt idx="642">
                  <c:v>-5.7000000000000002E-3</c:v>
                </c:pt>
                <c:pt idx="643">
                  <c:v>-5.7000000000000002E-3</c:v>
                </c:pt>
                <c:pt idx="644">
                  <c:v>-5.7000000000000002E-3</c:v>
                </c:pt>
                <c:pt idx="645">
                  <c:v>-5.7000000000000002E-3</c:v>
                </c:pt>
                <c:pt idx="646">
                  <c:v>-5.7000000000000002E-3</c:v>
                </c:pt>
                <c:pt idx="647">
                  <c:v>-5.7000000000000002E-3</c:v>
                </c:pt>
                <c:pt idx="648">
                  <c:v>-5.7000000000000002E-3</c:v>
                </c:pt>
                <c:pt idx="649">
                  <c:v>-5.7000000000000002E-3</c:v>
                </c:pt>
                <c:pt idx="650">
                  <c:v>-5.7000000000000002E-3</c:v>
                </c:pt>
                <c:pt idx="651">
                  <c:v>-5.7600000000000004E-3</c:v>
                </c:pt>
                <c:pt idx="652">
                  <c:v>-5.7600000000000004E-3</c:v>
                </c:pt>
                <c:pt idx="653">
                  <c:v>-5.7600000000000004E-3</c:v>
                </c:pt>
                <c:pt idx="654">
                  <c:v>-5.7600000000000004E-3</c:v>
                </c:pt>
                <c:pt idx="655">
                  <c:v>-5.7600000000000004E-3</c:v>
                </c:pt>
                <c:pt idx="656">
                  <c:v>-5.7600000000000004E-3</c:v>
                </c:pt>
                <c:pt idx="657">
                  <c:v>-5.7600000000000004E-3</c:v>
                </c:pt>
                <c:pt idx="658">
                  <c:v>-5.7600000000000004E-3</c:v>
                </c:pt>
                <c:pt idx="659">
                  <c:v>-5.7600000000000004E-3</c:v>
                </c:pt>
                <c:pt idx="660">
                  <c:v>-5.7600000000000004E-3</c:v>
                </c:pt>
                <c:pt idx="661">
                  <c:v>-5.7600000000000004E-3</c:v>
                </c:pt>
                <c:pt idx="662">
                  <c:v>-5.7600000000000004E-3</c:v>
                </c:pt>
                <c:pt idx="663">
                  <c:v>-5.7600000000000004E-3</c:v>
                </c:pt>
                <c:pt idx="664">
                  <c:v>-5.7600000000000004E-3</c:v>
                </c:pt>
                <c:pt idx="665">
                  <c:v>-5.7600000000000004E-3</c:v>
                </c:pt>
                <c:pt idx="666">
                  <c:v>-5.7000000000000002E-3</c:v>
                </c:pt>
                <c:pt idx="667">
                  <c:v>-5.7000000000000002E-3</c:v>
                </c:pt>
                <c:pt idx="668">
                  <c:v>-5.7000000000000002E-3</c:v>
                </c:pt>
                <c:pt idx="669">
                  <c:v>-5.7000000000000002E-3</c:v>
                </c:pt>
                <c:pt idx="670">
                  <c:v>-5.7000000000000002E-3</c:v>
                </c:pt>
                <c:pt idx="671">
                  <c:v>-5.7000000000000002E-3</c:v>
                </c:pt>
                <c:pt idx="672">
                  <c:v>-5.7000000000000002E-3</c:v>
                </c:pt>
                <c:pt idx="673">
                  <c:v>-5.7000000000000002E-3</c:v>
                </c:pt>
                <c:pt idx="674">
                  <c:v>-5.7000000000000002E-3</c:v>
                </c:pt>
                <c:pt idx="675">
                  <c:v>-5.7000000000000002E-3</c:v>
                </c:pt>
                <c:pt idx="676">
                  <c:v>-5.7000000000000002E-3</c:v>
                </c:pt>
                <c:pt idx="677">
                  <c:v>-5.7000000000000002E-3</c:v>
                </c:pt>
                <c:pt idx="678">
                  <c:v>-5.7000000000000002E-3</c:v>
                </c:pt>
                <c:pt idx="679">
                  <c:v>-5.7000000000000002E-3</c:v>
                </c:pt>
                <c:pt idx="680">
                  <c:v>-5.7000000000000002E-3</c:v>
                </c:pt>
                <c:pt idx="681">
                  <c:v>-5.7000000000000002E-3</c:v>
                </c:pt>
                <c:pt idx="682">
                  <c:v>-5.7000000000000002E-3</c:v>
                </c:pt>
                <c:pt idx="683">
                  <c:v>-5.7000000000000002E-3</c:v>
                </c:pt>
                <c:pt idx="684">
                  <c:v>-5.7000000000000002E-3</c:v>
                </c:pt>
                <c:pt idx="685">
                  <c:v>-5.7000000000000002E-3</c:v>
                </c:pt>
                <c:pt idx="686">
                  <c:v>-5.7000000000000002E-3</c:v>
                </c:pt>
                <c:pt idx="687">
                  <c:v>-5.7000000000000002E-3</c:v>
                </c:pt>
                <c:pt idx="688">
                  <c:v>-5.7000000000000002E-3</c:v>
                </c:pt>
                <c:pt idx="689">
                  <c:v>-5.7000000000000002E-3</c:v>
                </c:pt>
                <c:pt idx="690">
                  <c:v>-5.7000000000000002E-3</c:v>
                </c:pt>
                <c:pt idx="691">
                  <c:v>-5.7000000000000002E-3</c:v>
                </c:pt>
                <c:pt idx="692">
                  <c:v>-5.7000000000000002E-3</c:v>
                </c:pt>
                <c:pt idx="693">
                  <c:v>-5.7000000000000002E-3</c:v>
                </c:pt>
                <c:pt idx="694">
                  <c:v>-5.7000000000000002E-3</c:v>
                </c:pt>
                <c:pt idx="695">
                  <c:v>-5.7000000000000002E-3</c:v>
                </c:pt>
                <c:pt idx="696">
                  <c:v>-5.7000000000000002E-3</c:v>
                </c:pt>
                <c:pt idx="697">
                  <c:v>-5.7000000000000002E-3</c:v>
                </c:pt>
                <c:pt idx="698">
                  <c:v>-5.7000000000000002E-3</c:v>
                </c:pt>
                <c:pt idx="699">
                  <c:v>-5.7000000000000002E-3</c:v>
                </c:pt>
                <c:pt idx="700">
                  <c:v>-5.7000000000000002E-3</c:v>
                </c:pt>
                <c:pt idx="701">
                  <c:v>-5.7000000000000002E-3</c:v>
                </c:pt>
                <c:pt idx="702">
                  <c:v>-5.7000000000000002E-3</c:v>
                </c:pt>
                <c:pt idx="703">
                  <c:v>-5.7000000000000002E-3</c:v>
                </c:pt>
                <c:pt idx="704">
                  <c:v>-5.7000000000000002E-3</c:v>
                </c:pt>
                <c:pt idx="705">
                  <c:v>-5.7000000000000002E-3</c:v>
                </c:pt>
                <c:pt idx="706">
                  <c:v>-5.7000000000000002E-3</c:v>
                </c:pt>
                <c:pt idx="707">
                  <c:v>-5.7000000000000002E-3</c:v>
                </c:pt>
                <c:pt idx="708">
                  <c:v>-5.7000000000000002E-3</c:v>
                </c:pt>
                <c:pt idx="709">
                  <c:v>-5.7000000000000002E-3</c:v>
                </c:pt>
                <c:pt idx="710">
                  <c:v>-5.7000000000000002E-3</c:v>
                </c:pt>
                <c:pt idx="711">
                  <c:v>-5.7000000000000002E-3</c:v>
                </c:pt>
                <c:pt idx="712">
                  <c:v>-5.7000000000000002E-3</c:v>
                </c:pt>
                <c:pt idx="713">
                  <c:v>-5.7000000000000002E-3</c:v>
                </c:pt>
                <c:pt idx="714">
                  <c:v>-5.7000000000000002E-3</c:v>
                </c:pt>
                <c:pt idx="715">
                  <c:v>-5.7000000000000002E-3</c:v>
                </c:pt>
                <c:pt idx="716">
                  <c:v>-5.7000000000000002E-3</c:v>
                </c:pt>
                <c:pt idx="717">
                  <c:v>-5.7000000000000002E-3</c:v>
                </c:pt>
                <c:pt idx="718">
                  <c:v>-5.7000000000000002E-3</c:v>
                </c:pt>
                <c:pt idx="719">
                  <c:v>-5.7000000000000002E-3</c:v>
                </c:pt>
                <c:pt idx="720">
                  <c:v>-5.7000000000000002E-3</c:v>
                </c:pt>
                <c:pt idx="721">
                  <c:v>-5.7000000000000002E-3</c:v>
                </c:pt>
                <c:pt idx="722">
                  <c:v>-5.7000000000000002E-3</c:v>
                </c:pt>
                <c:pt idx="723">
                  <c:v>-5.7000000000000002E-3</c:v>
                </c:pt>
                <c:pt idx="724">
                  <c:v>-5.7000000000000002E-3</c:v>
                </c:pt>
                <c:pt idx="725">
                  <c:v>-5.7000000000000002E-3</c:v>
                </c:pt>
                <c:pt idx="726">
                  <c:v>-5.7000000000000002E-3</c:v>
                </c:pt>
                <c:pt idx="727">
                  <c:v>-5.7000000000000002E-3</c:v>
                </c:pt>
                <c:pt idx="728">
                  <c:v>-5.7000000000000002E-3</c:v>
                </c:pt>
                <c:pt idx="729">
                  <c:v>-5.7000000000000002E-3</c:v>
                </c:pt>
                <c:pt idx="730">
                  <c:v>-5.7000000000000002E-3</c:v>
                </c:pt>
                <c:pt idx="731">
                  <c:v>-5.7000000000000002E-3</c:v>
                </c:pt>
                <c:pt idx="732">
                  <c:v>-5.7600000000000004E-3</c:v>
                </c:pt>
                <c:pt idx="733">
                  <c:v>-5.7600000000000004E-3</c:v>
                </c:pt>
                <c:pt idx="734">
                  <c:v>-5.7600000000000004E-3</c:v>
                </c:pt>
                <c:pt idx="735">
                  <c:v>-5.7600000000000004E-3</c:v>
                </c:pt>
                <c:pt idx="736">
                  <c:v>-5.7600000000000004E-3</c:v>
                </c:pt>
                <c:pt idx="737">
                  <c:v>-5.7600000000000004E-3</c:v>
                </c:pt>
                <c:pt idx="738">
                  <c:v>-5.7600000000000004E-3</c:v>
                </c:pt>
                <c:pt idx="739">
                  <c:v>-5.7600000000000004E-3</c:v>
                </c:pt>
                <c:pt idx="740">
                  <c:v>-5.7600000000000004E-3</c:v>
                </c:pt>
                <c:pt idx="741">
                  <c:v>-5.7600000000000004E-3</c:v>
                </c:pt>
                <c:pt idx="742">
                  <c:v>-5.7600000000000004E-3</c:v>
                </c:pt>
                <c:pt idx="743">
                  <c:v>-5.7600000000000004E-3</c:v>
                </c:pt>
                <c:pt idx="744">
                  <c:v>-5.7600000000000004E-3</c:v>
                </c:pt>
                <c:pt idx="745">
                  <c:v>-5.7600000000000004E-3</c:v>
                </c:pt>
                <c:pt idx="746">
                  <c:v>-5.7600000000000004E-3</c:v>
                </c:pt>
                <c:pt idx="747">
                  <c:v>-5.7600000000000004E-3</c:v>
                </c:pt>
                <c:pt idx="748">
                  <c:v>-5.8100000000000001E-3</c:v>
                </c:pt>
                <c:pt idx="749">
                  <c:v>-5.8100000000000001E-3</c:v>
                </c:pt>
                <c:pt idx="750">
                  <c:v>-5.8100000000000001E-3</c:v>
                </c:pt>
                <c:pt idx="751">
                  <c:v>-5.8100000000000001E-3</c:v>
                </c:pt>
                <c:pt idx="752">
                  <c:v>-5.8100000000000001E-3</c:v>
                </c:pt>
                <c:pt idx="753">
                  <c:v>-5.8100000000000001E-3</c:v>
                </c:pt>
                <c:pt idx="754">
                  <c:v>-5.8100000000000001E-3</c:v>
                </c:pt>
                <c:pt idx="755">
                  <c:v>-5.8100000000000001E-3</c:v>
                </c:pt>
                <c:pt idx="756">
                  <c:v>-5.8100000000000001E-3</c:v>
                </c:pt>
                <c:pt idx="757">
                  <c:v>-5.8100000000000001E-3</c:v>
                </c:pt>
                <c:pt idx="758">
                  <c:v>-5.8100000000000001E-3</c:v>
                </c:pt>
                <c:pt idx="759">
                  <c:v>-5.8700000000000002E-3</c:v>
                </c:pt>
                <c:pt idx="760">
                  <c:v>-5.8700000000000002E-3</c:v>
                </c:pt>
                <c:pt idx="761">
                  <c:v>-5.8700000000000002E-3</c:v>
                </c:pt>
                <c:pt idx="762">
                  <c:v>-5.8700000000000002E-3</c:v>
                </c:pt>
                <c:pt idx="763">
                  <c:v>-5.8700000000000002E-3</c:v>
                </c:pt>
                <c:pt idx="764">
                  <c:v>-5.8700000000000002E-3</c:v>
                </c:pt>
                <c:pt idx="765">
                  <c:v>-5.8700000000000002E-3</c:v>
                </c:pt>
                <c:pt idx="766">
                  <c:v>-5.8700000000000002E-3</c:v>
                </c:pt>
                <c:pt idx="767">
                  <c:v>-5.8700000000000002E-3</c:v>
                </c:pt>
                <c:pt idx="768">
                  <c:v>-5.8700000000000002E-3</c:v>
                </c:pt>
                <c:pt idx="769">
                  <c:v>-5.8700000000000002E-3</c:v>
                </c:pt>
                <c:pt idx="770">
                  <c:v>-5.9199999999999999E-3</c:v>
                </c:pt>
                <c:pt idx="771">
                  <c:v>-5.9199999999999999E-3</c:v>
                </c:pt>
                <c:pt idx="772">
                  <c:v>-5.9199999999999999E-3</c:v>
                </c:pt>
                <c:pt idx="773">
                  <c:v>-5.9199999999999999E-3</c:v>
                </c:pt>
                <c:pt idx="774">
                  <c:v>-5.9199999999999999E-3</c:v>
                </c:pt>
                <c:pt idx="775">
                  <c:v>-5.9199999999999999E-3</c:v>
                </c:pt>
                <c:pt idx="776">
                  <c:v>-5.9199999999999999E-3</c:v>
                </c:pt>
                <c:pt idx="777">
                  <c:v>-5.9199999999999999E-3</c:v>
                </c:pt>
                <c:pt idx="778">
                  <c:v>-5.9199999999999999E-3</c:v>
                </c:pt>
                <c:pt idx="779">
                  <c:v>-5.9199999999999999E-3</c:v>
                </c:pt>
                <c:pt idx="780">
                  <c:v>-5.9199999999999999E-3</c:v>
                </c:pt>
                <c:pt idx="781">
                  <c:v>-5.9199999999999999E-3</c:v>
                </c:pt>
                <c:pt idx="782">
                  <c:v>-5.9800000000000001E-3</c:v>
                </c:pt>
                <c:pt idx="783">
                  <c:v>-5.9800000000000001E-3</c:v>
                </c:pt>
                <c:pt idx="784">
                  <c:v>-5.9800000000000001E-3</c:v>
                </c:pt>
                <c:pt idx="785">
                  <c:v>-5.9800000000000001E-3</c:v>
                </c:pt>
                <c:pt idx="786">
                  <c:v>-5.9800000000000001E-3</c:v>
                </c:pt>
                <c:pt idx="787">
                  <c:v>-5.9800000000000001E-3</c:v>
                </c:pt>
                <c:pt idx="788">
                  <c:v>-5.9800000000000001E-3</c:v>
                </c:pt>
                <c:pt idx="789">
                  <c:v>-5.9800000000000001E-3</c:v>
                </c:pt>
                <c:pt idx="790">
                  <c:v>-5.9800000000000001E-3</c:v>
                </c:pt>
                <c:pt idx="791">
                  <c:v>-5.9800000000000001E-3</c:v>
                </c:pt>
                <c:pt idx="792">
                  <c:v>-5.9800000000000001E-3</c:v>
                </c:pt>
                <c:pt idx="793">
                  <c:v>-5.9800000000000001E-3</c:v>
                </c:pt>
                <c:pt idx="794">
                  <c:v>-5.9800000000000001E-3</c:v>
                </c:pt>
                <c:pt idx="795">
                  <c:v>-5.9800000000000001E-3</c:v>
                </c:pt>
                <c:pt idx="796">
                  <c:v>-5.9800000000000001E-3</c:v>
                </c:pt>
                <c:pt idx="797">
                  <c:v>-5.9800000000000001E-3</c:v>
                </c:pt>
                <c:pt idx="798">
                  <c:v>-5.9800000000000001E-3</c:v>
                </c:pt>
                <c:pt idx="799">
                  <c:v>-5.9800000000000001E-3</c:v>
                </c:pt>
                <c:pt idx="800">
                  <c:v>-5.9800000000000001E-3</c:v>
                </c:pt>
                <c:pt idx="801">
                  <c:v>-5.9800000000000001E-3</c:v>
                </c:pt>
                <c:pt idx="802">
                  <c:v>-5.9800000000000001E-3</c:v>
                </c:pt>
                <c:pt idx="803">
                  <c:v>-5.9800000000000001E-3</c:v>
                </c:pt>
                <c:pt idx="804">
                  <c:v>-5.9800000000000001E-3</c:v>
                </c:pt>
                <c:pt idx="805">
                  <c:v>-5.9800000000000001E-3</c:v>
                </c:pt>
                <c:pt idx="806">
                  <c:v>-5.9800000000000001E-3</c:v>
                </c:pt>
                <c:pt idx="807">
                  <c:v>-5.9800000000000001E-3</c:v>
                </c:pt>
                <c:pt idx="808">
                  <c:v>-5.9800000000000001E-3</c:v>
                </c:pt>
                <c:pt idx="809">
                  <c:v>-5.9800000000000001E-3</c:v>
                </c:pt>
                <c:pt idx="810">
                  <c:v>-5.9800000000000001E-3</c:v>
                </c:pt>
                <c:pt idx="811">
                  <c:v>-5.9800000000000001E-3</c:v>
                </c:pt>
                <c:pt idx="812">
                  <c:v>-5.9800000000000001E-3</c:v>
                </c:pt>
                <c:pt idx="813">
                  <c:v>-5.9800000000000001E-3</c:v>
                </c:pt>
                <c:pt idx="814">
                  <c:v>-5.9800000000000001E-3</c:v>
                </c:pt>
                <c:pt idx="815">
                  <c:v>-5.9800000000000001E-3</c:v>
                </c:pt>
                <c:pt idx="816">
                  <c:v>-5.9800000000000001E-3</c:v>
                </c:pt>
                <c:pt idx="817">
                  <c:v>-5.9800000000000001E-3</c:v>
                </c:pt>
                <c:pt idx="818">
                  <c:v>-5.9800000000000001E-3</c:v>
                </c:pt>
                <c:pt idx="819">
                  <c:v>-5.9800000000000001E-3</c:v>
                </c:pt>
                <c:pt idx="820">
                  <c:v>-5.9800000000000001E-3</c:v>
                </c:pt>
                <c:pt idx="821">
                  <c:v>-5.9800000000000001E-3</c:v>
                </c:pt>
                <c:pt idx="822">
                  <c:v>-5.9800000000000001E-3</c:v>
                </c:pt>
                <c:pt idx="823">
                  <c:v>-5.9800000000000001E-3</c:v>
                </c:pt>
                <c:pt idx="824">
                  <c:v>-5.9199999999999999E-3</c:v>
                </c:pt>
                <c:pt idx="825">
                  <c:v>-5.9199999999999999E-3</c:v>
                </c:pt>
                <c:pt idx="826">
                  <c:v>-5.9199999999999999E-3</c:v>
                </c:pt>
                <c:pt idx="827">
                  <c:v>-5.9199999999999999E-3</c:v>
                </c:pt>
                <c:pt idx="828">
                  <c:v>-5.9199999999999999E-3</c:v>
                </c:pt>
                <c:pt idx="829">
                  <c:v>-5.9199999999999999E-3</c:v>
                </c:pt>
                <c:pt idx="830">
                  <c:v>-5.9199999999999999E-3</c:v>
                </c:pt>
                <c:pt idx="831">
                  <c:v>-5.9199999999999999E-3</c:v>
                </c:pt>
                <c:pt idx="832">
                  <c:v>-5.9199999999999999E-3</c:v>
                </c:pt>
                <c:pt idx="833">
                  <c:v>-5.9199999999999999E-3</c:v>
                </c:pt>
                <c:pt idx="834">
                  <c:v>-5.8700000000000002E-3</c:v>
                </c:pt>
                <c:pt idx="835">
                  <c:v>-5.8700000000000002E-3</c:v>
                </c:pt>
                <c:pt idx="836">
                  <c:v>-5.8700000000000002E-3</c:v>
                </c:pt>
                <c:pt idx="837">
                  <c:v>-5.8700000000000002E-3</c:v>
                </c:pt>
                <c:pt idx="838">
                  <c:v>-5.8700000000000002E-3</c:v>
                </c:pt>
                <c:pt idx="839">
                  <c:v>-5.8700000000000002E-3</c:v>
                </c:pt>
                <c:pt idx="840">
                  <c:v>-5.8700000000000002E-3</c:v>
                </c:pt>
                <c:pt idx="841">
                  <c:v>-5.8700000000000002E-3</c:v>
                </c:pt>
                <c:pt idx="842">
                  <c:v>-5.8100000000000001E-3</c:v>
                </c:pt>
                <c:pt idx="843">
                  <c:v>-5.8100000000000001E-3</c:v>
                </c:pt>
                <c:pt idx="844">
                  <c:v>-5.8100000000000001E-3</c:v>
                </c:pt>
                <c:pt idx="845">
                  <c:v>-5.8100000000000001E-3</c:v>
                </c:pt>
                <c:pt idx="846">
                  <c:v>-5.8100000000000001E-3</c:v>
                </c:pt>
                <c:pt idx="847">
                  <c:v>-5.8100000000000001E-3</c:v>
                </c:pt>
                <c:pt idx="848">
                  <c:v>-5.8100000000000001E-3</c:v>
                </c:pt>
                <c:pt idx="849">
                  <c:v>-5.8100000000000001E-3</c:v>
                </c:pt>
                <c:pt idx="850">
                  <c:v>-5.7600000000000004E-3</c:v>
                </c:pt>
                <c:pt idx="851">
                  <c:v>-5.7600000000000004E-3</c:v>
                </c:pt>
                <c:pt idx="852">
                  <c:v>-5.7600000000000004E-3</c:v>
                </c:pt>
                <c:pt idx="853">
                  <c:v>-5.7600000000000004E-3</c:v>
                </c:pt>
                <c:pt idx="854">
                  <c:v>-5.7600000000000004E-3</c:v>
                </c:pt>
                <c:pt idx="855">
                  <c:v>-5.7600000000000004E-3</c:v>
                </c:pt>
                <c:pt idx="856">
                  <c:v>-5.7600000000000004E-3</c:v>
                </c:pt>
                <c:pt idx="857">
                  <c:v>-5.7600000000000004E-3</c:v>
                </c:pt>
                <c:pt idx="858">
                  <c:v>-5.7000000000000002E-3</c:v>
                </c:pt>
                <c:pt idx="859">
                  <c:v>-5.7000000000000002E-3</c:v>
                </c:pt>
                <c:pt idx="860">
                  <c:v>-5.7000000000000002E-3</c:v>
                </c:pt>
                <c:pt idx="861">
                  <c:v>-5.7000000000000002E-3</c:v>
                </c:pt>
                <c:pt idx="862">
                  <c:v>-5.7000000000000002E-3</c:v>
                </c:pt>
                <c:pt idx="863">
                  <c:v>-5.7000000000000002E-3</c:v>
                </c:pt>
                <c:pt idx="864">
                  <c:v>-5.7000000000000002E-3</c:v>
                </c:pt>
                <c:pt idx="865">
                  <c:v>-5.7000000000000002E-3</c:v>
                </c:pt>
                <c:pt idx="866">
                  <c:v>-5.6499999999999996E-3</c:v>
                </c:pt>
                <c:pt idx="867">
                  <c:v>-5.6499999999999996E-3</c:v>
                </c:pt>
                <c:pt idx="868">
                  <c:v>-5.6499999999999996E-3</c:v>
                </c:pt>
                <c:pt idx="869">
                  <c:v>-5.6499999999999996E-3</c:v>
                </c:pt>
                <c:pt idx="870">
                  <c:v>-5.6499999999999996E-3</c:v>
                </c:pt>
                <c:pt idx="871">
                  <c:v>-5.6499999999999996E-3</c:v>
                </c:pt>
                <c:pt idx="872">
                  <c:v>-5.6499999999999996E-3</c:v>
                </c:pt>
                <c:pt idx="873">
                  <c:v>-5.6499999999999996E-3</c:v>
                </c:pt>
                <c:pt idx="874">
                  <c:v>-5.6499999999999996E-3</c:v>
                </c:pt>
                <c:pt idx="875">
                  <c:v>-5.6499999999999996E-3</c:v>
                </c:pt>
                <c:pt idx="876">
                  <c:v>-5.6499999999999996E-3</c:v>
                </c:pt>
                <c:pt idx="877">
                  <c:v>-5.5900000000000004E-3</c:v>
                </c:pt>
                <c:pt idx="878">
                  <c:v>-5.5900000000000004E-3</c:v>
                </c:pt>
                <c:pt idx="879">
                  <c:v>-5.5900000000000004E-3</c:v>
                </c:pt>
                <c:pt idx="880">
                  <c:v>-5.5900000000000004E-3</c:v>
                </c:pt>
                <c:pt idx="881">
                  <c:v>-5.5900000000000004E-3</c:v>
                </c:pt>
                <c:pt idx="882">
                  <c:v>-5.5900000000000004E-3</c:v>
                </c:pt>
                <c:pt idx="883">
                  <c:v>-5.5900000000000004E-3</c:v>
                </c:pt>
                <c:pt idx="884">
                  <c:v>-5.5900000000000004E-3</c:v>
                </c:pt>
                <c:pt idx="885">
                  <c:v>-5.5900000000000004E-3</c:v>
                </c:pt>
                <c:pt idx="886">
                  <c:v>-5.5900000000000004E-3</c:v>
                </c:pt>
                <c:pt idx="887">
                  <c:v>-5.5900000000000004E-3</c:v>
                </c:pt>
                <c:pt idx="888">
                  <c:v>-5.5900000000000004E-3</c:v>
                </c:pt>
                <c:pt idx="889">
                  <c:v>-5.5900000000000004E-3</c:v>
                </c:pt>
                <c:pt idx="890">
                  <c:v>-5.5900000000000004E-3</c:v>
                </c:pt>
                <c:pt idx="891">
                  <c:v>-5.5900000000000004E-3</c:v>
                </c:pt>
                <c:pt idx="892">
                  <c:v>-5.5900000000000004E-3</c:v>
                </c:pt>
                <c:pt idx="893">
                  <c:v>-5.5900000000000004E-3</c:v>
                </c:pt>
                <c:pt idx="894">
                  <c:v>-5.5900000000000004E-3</c:v>
                </c:pt>
                <c:pt idx="895">
                  <c:v>-5.5900000000000004E-3</c:v>
                </c:pt>
                <c:pt idx="896">
                  <c:v>-5.5900000000000004E-3</c:v>
                </c:pt>
                <c:pt idx="897">
                  <c:v>-5.5900000000000004E-3</c:v>
                </c:pt>
                <c:pt idx="898">
                  <c:v>-5.5900000000000004E-3</c:v>
                </c:pt>
                <c:pt idx="899">
                  <c:v>-5.5900000000000004E-3</c:v>
                </c:pt>
                <c:pt idx="900">
                  <c:v>-5.5900000000000004E-3</c:v>
                </c:pt>
                <c:pt idx="901">
                  <c:v>-5.5900000000000004E-3</c:v>
                </c:pt>
                <c:pt idx="902">
                  <c:v>-5.5900000000000004E-3</c:v>
                </c:pt>
                <c:pt idx="903">
                  <c:v>-5.5900000000000004E-3</c:v>
                </c:pt>
                <c:pt idx="904">
                  <c:v>-5.5900000000000004E-3</c:v>
                </c:pt>
                <c:pt idx="905">
                  <c:v>-5.5900000000000004E-3</c:v>
                </c:pt>
                <c:pt idx="906">
                  <c:v>-5.5900000000000004E-3</c:v>
                </c:pt>
                <c:pt idx="907">
                  <c:v>-5.5900000000000004E-3</c:v>
                </c:pt>
                <c:pt idx="908">
                  <c:v>-5.5900000000000004E-3</c:v>
                </c:pt>
                <c:pt idx="909">
                  <c:v>-5.5900000000000004E-3</c:v>
                </c:pt>
                <c:pt idx="910">
                  <c:v>-5.5900000000000004E-3</c:v>
                </c:pt>
                <c:pt idx="911">
                  <c:v>-5.5900000000000004E-3</c:v>
                </c:pt>
                <c:pt idx="912">
                  <c:v>-5.5900000000000004E-3</c:v>
                </c:pt>
                <c:pt idx="913">
                  <c:v>-5.5900000000000004E-3</c:v>
                </c:pt>
                <c:pt idx="914">
                  <c:v>-5.6499999999999996E-3</c:v>
                </c:pt>
                <c:pt idx="915">
                  <c:v>-5.6499999999999996E-3</c:v>
                </c:pt>
                <c:pt idx="916">
                  <c:v>-5.6499999999999996E-3</c:v>
                </c:pt>
                <c:pt idx="917">
                  <c:v>-5.6499999999999996E-3</c:v>
                </c:pt>
                <c:pt idx="918">
                  <c:v>-5.6499999999999996E-3</c:v>
                </c:pt>
                <c:pt idx="919">
                  <c:v>-5.6499999999999996E-3</c:v>
                </c:pt>
                <c:pt idx="920">
                  <c:v>-5.6499999999999996E-3</c:v>
                </c:pt>
                <c:pt idx="921">
                  <c:v>-5.6499999999999996E-3</c:v>
                </c:pt>
                <c:pt idx="922">
                  <c:v>-5.6499999999999996E-3</c:v>
                </c:pt>
                <c:pt idx="923">
                  <c:v>-5.6499999999999996E-3</c:v>
                </c:pt>
                <c:pt idx="924">
                  <c:v>-5.6499999999999996E-3</c:v>
                </c:pt>
                <c:pt idx="925">
                  <c:v>-5.6499999999999996E-3</c:v>
                </c:pt>
                <c:pt idx="926">
                  <c:v>-5.7000000000000002E-3</c:v>
                </c:pt>
                <c:pt idx="927">
                  <c:v>-5.7000000000000002E-3</c:v>
                </c:pt>
                <c:pt idx="928">
                  <c:v>-5.7000000000000002E-3</c:v>
                </c:pt>
                <c:pt idx="929">
                  <c:v>-5.7000000000000002E-3</c:v>
                </c:pt>
                <c:pt idx="930">
                  <c:v>-5.7000000000000002E-3</c:v>
                </c:pt>
                <c:pt idx="931">
                  <c:v>-5.7000000000000002E-3</c:v>
                </c:pt>
                <c:pt idx="932">
                  <c:v>-5.7000000000000002E-3</c:v>
                </c:pt>
                <c:pt idx="933">
                  <c:v>-5.7000000000000002E-3</c:v>
                </c:pt>
                <c:pt idx="934">
                  <c:v>-5.7000000000000002E-3</c:v>
                </c:pt>
                <c:pt idx="935">
                  <c:v>-5.7000000000000002E-3</c:v>
                </c:pt>
                <c:pt idx="936">
                  <c:v>-5.7600000000000004E-3</c:v>
                </c:pt>
                <c:pt idx="937">
                  <c:v>-5.7600000000000004E-3</c:v>
                </c:pt>
                <c:pt idx="938">
                  <c:v>-5.7600000000000004E-3</c:v>
                </c:pt>
                <c:pt idx="939">
                  <c:v>-5.7600000000000004E-3</c:v>
                </c:pt>
                <c:pt idx="940">
                  <c:v>-5.7600000000000004E-3</c:v>
                </c:pt>
                <c:pt idx="941">
                  <c:v>-5.7600000000000004E-3</c:v>
                </c:pt>
                <c:pt idx="942">
                  <c:v>-5.7600000000000004E-3</c:v>
                </c:pt>
                <c:pt idx="943">
                  <c:v>-5.7600000000000004E-3</c:v>
                </c:pt>
                <c:pt idx="944">
                  <c:v>-5.8100000000000001E-3</c:v>
                </c:pt>
                <c:pt idx="945">
                  <c:v>-5.8100000000000001E-3</c:v>
                </c:pt>
                <c:pt idx="946">
                  <c:v>-5.8100000000000001E-3</c:v>
                </c:pt>
                <c:pt idx="947">
                  <c:v>-5.8100000000000001E-3</c:v>
                </c:pt>
                <c:pt idx="948">
                  <c:v>-5.8100000000000001E-3</c:v>
                </c:pt>
                <c:pt idx="949">
                  <c:v>-5.8100000000000001E-3</c:v>
                </c:pt>
                <c:pt idx="950">
                  <c:v>-5.8100000000000001E-3</c:v>
                </c:pt>
                <c:pt idx="951">
                  <c:v>-5.8100000000000001E-3</c:v>
                </c:pt>
                <c:pt idx="952">
                  <c:v>-5.8100000000000001E-3</c:v>
                </c:pt>
                <c:pt idx="953">
                  <c:v>-5.8100000000000001E-3</c:v>
                </c:pt>
                <c:pt idx="954">
                  <c:v>-5.8700000000000002E-3</c:v>
                </c:pt>
                <c:pt idx="955">
                  <c:v>-5.8700000000000002E-3</c:v>
                </c:pt>
                <c:pt idx="956">
                  <c:v>-5.8700000000000002E-3</c:v>
                </c:pt>
                <c:pt idx="957">
                  <c:v>-5.8700000000000002E-3</c:v>
                </c:pt>
                <c:pt idx="958">
                  <c:v>-5.8700000000000002E-3</c:v>
                </c:pt>
                <c:pt idx="959">
                  <c:v>-5.8700000000000002E-3</c:v>
                </c:pt>
                <c:pt idx="960">
                  <c:v>-5.8700000000000002E-3</c:v>
                </c:pt>
                <c:pt idx="961">
                  <c:v>-5.8700000000000002E-3</c:v>
                </c:pt>
                <c:pt idx="962">
                  <c:v>-5.8700000000000002E-3</c:v>
                </c:pt>
                <c:pt idx="963">
                  <c:v>-5.8700000000000002E-3</c:v>
                </c:pt>
                <c:pt idx="964">
                  <c:v>-5.8700000000000002E-3</c:v>
                </c:pt>
                <c:pt idx="965">
                  <c:v>-5.9199999999999999E-3</c:v>
                </c:pt>
                <c:pt idx="966">
                  <c:v>-5.9199999999999999E-3</c:v>
                </c:pt>
                <c:pt idx="967">
                  <c:v>-5.9199999999999999E-3</c:v>
                </c:pt>
                <c:pt idx="968">
                  <c:v>-5.9199999999999999E-3</c:v>
                </c:pt>
                <c:pt idx="969">
                  <c:v>-5.9199999999999999E-3</c:v>
                </c:pt>
                <c:pt idx="970">
                  <c:v>-5.9199999999999999E-3</c:v>
                </c:pt>
                <c:pt idx="971">
                  <c:v>-5.9199999999999999E-3</c:v>
                </c:pt>
                <c:pt idx="972">
                  <c:v>-5.9199999999999999E-3</c:v>
                </c:pt>
                <c:pt idx="973">
                  <c:v>-5.9199999999999999E-3</c:v>
                </c:pt>
                <c:pt idx="974">
                  <c:v>-5.9199999999999999E-3</c:v>
                </c:pt>
                <c:pt idx="975">
                  <c:v>-5.9199999999999999E-3</c:v>
                </c:pt>
                <c:pt idx="976">
                  <c:v>-5.9199999999999999E-3</c:v>
                </c:pt>
                <c:pt idx="977">
                  <c:v>-5.9199999999999999E-3</c:v>
                </c:pt>
                <c:pt idx="978">
                  <c:v>-5.9199999999999999E-3</c:v>
                </c:pt>
                <c:pt idx="979">
                  <c:v>-5.9199999999999999E-3</c:v>
                </c:pt>
                <c:pt idx="980">
                  <c:v>-5.9199999999999999E-3</c:v>
                </c:pt>
                <c:pt idx="981">
                  <c:v>-5.9199999999999999E-3</c:v>
                </c:pt>
                <c:pt idx="982">
                  <c:v>-5.9199999999999999E-3</c:v>
                </c:pt>
                <c:pt idx="983">
                  <c:v>-5.9199999999999999E-3</c:v>
                </c:pt>
                <c:pt idx="984">
                  <c:v>-5.9199999999999999E-3</c:v>
                </c:pt>
                <c:pt idx="985">
                  <c:v>-5.9199999999999999E-3</c:v>
                </c:pt>
                <c:pt idx="986">
                  <c:v>-5.9199999999999999E-3</c:v>
                </c:pt>
                <c:pt idx="987">
                  <c:v>-5.9199999999999999E-3</c:v>
                </c:pt>
                <c:pt idx="988">
                  <c:v>-5.9199999999999999E-3</c:v>
                </c:pt>
                <c:pt idx="989">
                  <c:v>-5.9199999999999999E-3</c:v>
                </c:pt>
                <c:pt idx="990">
                  <c:v>-5.9199999999999999E-3</c:v>
                </c:pt>
                <c:pt idx="991">
                  <c:v>-5.9199999999999999E-3</c:v>
                </c:pt>
                <c:pt idx="992">
                  <c:v>-5.9199999999999999E-3</c:v>
                </c:pt>
                <c:pt idx="993">
                  <c:v>-5.9199999999999999E-3</c:v>
                </c:pt>
                <c:pt idx="994">
                  <c:v>-5.9199999999999999E-3</c:v>
                </c:pt>
                <c:pt idx="995">
                  <c:v>-5.9199999999999999E-3</c:v>
                </c:pt>
                <c:pt idx="996">
                  <c:v>-5.9199999999999999E-3</c:v>
                </c:pt>
                <c:pt idx="997">
                  <c:v>-5.9199999999999999E-3</c:v>
                </c:pt>
                <c:pt idx="998">
                  <c:v>-5.9199999999999999E-3</c:v>
                </c:pt>
                <c:pt idx="999">
                  <c:v>-5.9199999999999999E-3</c:v>
                </c:pt>
                <c:pt idx="1000">
                  <c:v>-5.9199999999999999E-3</c:v>
                </c:pt>
                <c:pt idx="1001">
                  <c:v>-5.9199999999999999E-3</c:v>
                </c:pt>
                <c:pt idx="1002">
                  <c:v>-5.9199999999999999E-3</c:v>
                </c:pt>
                <c:pt idx="1003">
                  <c:v>-5.9199999999999999E-3</c:v>
                </c:pt>
                <c:pt idx="1004">
                  <c:v>-5.9199999999999999E-3</c:v>
                </c:pt>
                <c:pt idx="1005">
                  <c:v>-5.9199999999999999E-3</c:v>
                </c:pt>
                <c:pt idx="1006">
                  <c:v>-5.9199999999999999E-3</c:v>
                </c:pt>
                <c:pt idx="1007">
                  <c:v>-5.9199999999999999E-3</c:v>
                </c:pt>
                <c:pt idx="1008">
                  <c:v>-5.9199999999999999E-3</c:v>
                </c:pt>
                <c:pt idx="1009">
                  <c:v>-5.9199999999999999E-3</c:v>
                </c:pt>
                <c:pt idx="1010">
                  <c:v>-5.8700000000000002E-3</c:v>
                </c:pt>
                <c:pt idx="1011">
                  <c:v>-5.8700000000000002E-3</c:v>
                </c:pt>
                <c:pt idx="1012">
                  <c:v>-5.8700000000000002E-3</c:v>
                </c:pt>
                <c:pt idx="1013">
                  <c:v>-5.8700000000000002E-3</c:v>
                </c:pt>
                <c:pt idx="1014">
                  <c:v>-5.8700000000000002E-3</c:v>
                </c:pt>
                <c:pt idx="1015">
                  <c:v>-5.8700000000000002E-3</c:v>
                </c:pt>
                <c:pt idx="1016">
                  <c:v>-5.8700000000000002E-3</c:v>
                </c:pt>
                <c:pt idx="1017">
                  <c:v>-5.8700000000000002E-3</c:v>
                </c:pt>
                <c:pt idx="1018">
                  <c:v>-5.8700000000000002E-3</c:v>
                </c:pt>
                <c:pt idx="1019">
                  <c:v>-5.8700000000000002E-3</c:v>
                </c:pt>
                <c:pt idx="1020">
                  <c:v>-5.8700000000000002E-3</c:v>
                </c:pt>
                <c:pt idx="1021">
                  <c:v>-5.8100000000000001E-3</c:v>
                </c:pt>
                <c:pt idx="1022">
                  <c:v>-5.8100000000000001E-3</c:v>
                </c:pt>
                <c:pt idx="1023">
                  <c:v>-5.8100000000000001E-3</c:v>
                </c:pt>
                <c:pt idx="1024">
                  <c:v>-5.8100000000000001E-3</c:v>
                </c:pt>
                <c:pt idx="1025">
                  <c:v>-5.8100000000000001E-3</c:v>
                </c:pt>
                <c:pt idx="1026">
                  <c:v>-5.8100000000000001E-3</c:v>
                </c:pt>
                <c:pt idx="1027">
                  <c:v>-5.8100000000000001E-3</c:v>
                </c:pt>
                <c:pt idx="1028">
                  <c:v>-5.8100000000000001E-3</c:v>
                </c:pt>
                <c:pt idx="1029">
                  <c:v>-5.8100000000000001E-3</c:v>
                </c:pt>
                <c:pt idx="1030">
                  <c:v>-5.8100000000000001E-3</c:v>
                </c:pt>
                <c:pt idx="1031">
                  <c:v>-5.7600000000000004E-3</c:v>
                </c:pt>
                <c:pt idx="1032">
                  <c:v>-5.7600000000000004E-3</c:v>
                </c:pt>
                <c:pt idx="1033">
                  <c:v>-5.7600000000000004E-3</c:v>
                </c:pt>
                <c:pt idx="1034">
                  <c:v>-5.7600000000000004E-3</c:v>
                </c:pt>
                <c:pt idx="1035">
                  <c:v>-5.7600000000000004E-3</c:v>
                </c:pt>
                <c:pt idx="1036">
                  <c:v>-5.7600000000000004E-3</c:v>
                </c:pt>
                <c:pt idx="1037">
                  <c:v>-5.7600000000000004E-3</c:v>
                </c:pt>
                <c:pt idx="1038">
                  <c:v>-5.7600000000000004E-3</c:v>
                </c:pt>
                <c:pt idx="1039">
                  <c:v>-5.7600000000000004E-3</c:v>
                </c:pt>
                <c:pt idx="1040">
                  <c:v>-5.7000000000000002E-3</c:v>
                </c:pt>
                <c:pt idx="1041">
                  <c:v>-5.7000000000000002E-3</c:v>
                </c:pt>
                <c:pt idx="1042">
                  <c:v>-5.7000000000000002E-3</c:v>
                </c:pt>
                <c:pt idx="1043">
                  <c:v>-5.7000000000000002E-3</c:v>
                </c:pt>
                <c:pt idx="1044">
                  <c:v>-5.7000000000000002E-3</c:v>
                </c:pt>
                <c:pt idx="1045">
                  <c:v>-5.7000000000000002E-3</c:v>
                </c:pt>
                <c:pt idx="1046">
                  <c:v>-5.7000000000000002E-3</c:v>
                </c:pt>
                <c:pt idx="1047">
                  <c:v>-5.7000000000000002E-3</c:v>
                </c:pt>
                <c:pt idx="1048">
                  <c:v>-5.7000000000000002E-3</c:v>
                </c:pt>
                <c:pt idx="1049">
                  <c:v>-5.7000000000000002E-3</c:v>
                </c:pt>
                <c:pt idx="1050">
                  <c:v>-5.7000000000000002E-3</c:v>
                </c:pt>
                <c:pt idx="1051">
                  <c:v>-5.6499999999999996E-3</c:v>
                </c:pt>
                <c:pt idx="1052">
                  <c:v>-5.6499999999999996E-3</c:v>
                </c:pt>
                <c:pt idx="1053">
                  <c:v>-5.6499999999999996E-3</c:v>
                </c:pt>
                <c:pt idx="1054">
                  <c:v>-5.6499999999999996E-3</c:v>
                </c:pt>
                <c:pt idx="1055">
                  <c:v>-5.6499999999999996E-3</c:v>
                </c:pt>
                <c:pt idx="1056">
                  <c:v>-5.6499999999999996E-3</c:v>
                </c:pt>
                <c:pt idx="1057">
                  <c:v>-5.6499999999999996E-3</c:v>
                </c:pt>
                <c:pt idx="1058">
                  <c:v>-5.6499999999999996E-3</c:v>
                </c:pt>
                <c:pt idx="1059">
                  <c:v>-5.6499999999999996E-3</c:v>
                </c:pt>
                <c:pt idx="1060">
                  <c:v>-5.6499999999999996E-3</c:v>
                </c:pt>
                <c:pt idx="1061">
                  <c:v>-5.6499999999999996E-3</c:v>
                </c:pt>
                <c:pt idx="1062">
                  <c:v>-5.6499999999999996E-3</c:v>
                </c:pt>
                <c:pt idx="1063">
                  <c:v>-5.6499999999999996E-3</c:v>
                </c:pt>
                <c:pt idx="1064">
                  <c:v>-5.6499999999999996E-3</c:v>
                </c:pt>
                <c:pt idx="1065">
                  <c:v>-5.6499999999999996E-3</c:v>
                </c:pt>
                <c:pt idx="1066">
                  <c:v>-5.6499999999999996E-3</c:v>
                </c:pt>
                <c:pt idx="1067">
                  <c:v>-5.6499999999999996E-3</c:v>
                </c:pt>
                <c:pt idx="1068">
                  <c:v>-5.6499999999999996E-3</c:v>
                </c:pt>
                <c:pt idx="1069">
                  <c:v>-5.6499999999999996E-3</c:v>
                </c:pt>
                <c:pt idx="1070">
                  <c:v>-5.6499999999999996E-3</c:v>
                </c:pt>
                <c:pt idx="1071">
                  <c:v>-5.6499999999999996E-3</c:v>
                </c:pt>
                <c:pt idx="1072">
                  <c:v>-5.6499999999999996E-3</c:v>
                </c:pt>
                <c:pt idx="1073">
                  <c:v>-5.6499999999999996E-3</c:v>
                </c:pt>
                <c:pt idx="1074">
                  <c:v>-5.6499999999999996E-3</c:v>
                </c:pt>
                <c:pt idx="1075">
                  <c:v>-5.6499999999999996E-3</c:v>
                </c:pt>
                <c:pt idx="1076">
                  <c:v>-5.6499999999999996E-3</c:v>
                </c:pt>
                <c:pt idx="1077">
                  <c:v>-5.6499999999999996E-3</c:v>
                </c:pt>
                <c:pt idx="1078">
                  <c:v>-5.6499999999999996E-3</c:v>
                </c:pt>
                <c:pt idx="1079">
                  <c:v>-5.6499999999999996E-3</c:v>
                </c:pt>
                <c:pt idx="1080">
                  <c:v>-5.6499999999999996E-3</c:v>
                </c:pt>
                <c:pt idx="1081">
                  <c:v>-5.6499999999999996E-3</c:v>
                </c:pt>
                <c:pt idx="1082">
                  <c:v>-5.6499999999999996E-3</c:v>
                </c:pt>
                <c:pt idx="1083">
                  <c:v>-5.6499999999999996E-3</c:v>
                </c:pt>
                <c:pt idx="1084">
                  <c:v>-5.6499999999999996E-3</c:v>
                </c:pt>
                <c:pt idx="1085">
                  <c:v>-5.6499999999999996E-3</c:v>
                </c:pt>
                <c:pt idx="1086">
                  <c:v>-5.6499999999999996E-3</c:v>
                </c:pt>
                <c:pt idx="1087">
                  <c:v>-5.6499999999999996E-3</c:v>
                </c:pt>
                <c:pt idx="1088">
                  <c:v>-5.6499999999999996E-3</c:v>
                </c:pt>
                <c:pt idx="1089">
                  <c:v>-5.6499999999999996E-3</c:v>
                </c:pt>
                <c:pt idx="1090">
                  <c:v>-5.6499999999999996E-3</c:v>
                </c:pt>
                <c:pt idx="1091">
                  <c:v>-5.7000000000000002E-3</c:v>
                </c:pt>
                <c:pt idx="1092">
                  <c:v>-5.7000000000000002E-3</c:v>
                </c:pt>
                <c:pt idx="1093">
                  <c:v>-5.7000000000000002E-3</c:v>
                </c:pt>
                <c:pt idx="1094">
                  <c:v>-5.7000000000000002E-3</c:v>
                </c:pt>
                <c:pt idx="1095">
                  <c:v>-5.7000000000000002E-3</c:v>
                </c:pt>
                <c:pt idx="1096">
                  <c:v>-5.7000000000000002E-3</c:v>
                </c:pt>
                <c:pt idx="1097">
                  <c:v>-5.7000000000000002E-3</c:v>
                </c:pt>
                <c:pt idx="1098">
                  <c:v>-5.7000000000000002E-3</c:v>
                </c:pt>
                <c:pt idx="1099">
                  <c:v>-5.7000000000000002E-3</c:v>
                </c:pt>
                <c:pt idx="1100">
                  <c:v>-5.7000000000000002E-3</c:v>
                </c:pt>
                <c:pt idx="1101">
                  <c:v>-5.7000000000000002E-3</c:v>
                </c:pt>
                <c:pt idx="1102">
                  <c:v>-5.7600000000000004E-3</c:v>
                </c:pt>
                <c:pt idx="1103">
                  <c:v>-5.7600000000000004E-3</c:v>
                </c:pt>
                <c:pt idx="1104">
                  <c:v>-5.7600000000000004E-3</c:v>
                </c:pt>
                <c:pt idx="1105">
                  <c:v>-5.7600000000000004E-3</c:v>
                </c:pt>
                <c:pt idx="1106">
                  <c:v>-5.7600000000000004E-3</c:v>
                </c:pt>
                <c:pt idx="1107">
                  <c:v>-5.7600000000000004E-3</c:v>
                </c:pt>
                <c:pt idx="1108">
                  <c:v>-5.7600000000000004E-3</c:v>
                </c:pt>
                <c:pt idx="1109">
                  <c:v>-5.7600000000000004E-3</c:v>
                </c:pt>
                <c:pt idx="1110">
                  <c:v>-5.7600000000000004E-3</c:v>
                </c:pt>
                <c:pt idx="1111">
                  <c:v>-5.7600000000000004E-3</c:v>
                </c:pt>
                <c:pt idx="1112">
                  <c:v>-5.7600000000000004E-3</c:v>
                </c:pt>
                <c:pt idx="1113">
                  <c:v>-5.8100000000000001E-3</c:v>
                </c:pt>
                <c:pt idx="1114">
                  <c:v>-5.8100000000000001E-3</c:v>
                </c:pt>
                <c:pt idx="1115">
                  <c:v>-5.8100000000000001E-3</c:v>
                </c:pt>
                <c:pt idx="1116">
                  <c:v>-5.8100000000000001E-3</c:v>
                </c:pt>
                <c:pt idx="1117">
                  <c:v>-5.8100000000000001E-3</c:v>
                </c:pt>
                <c:pt idx="1118">
                  <c:v>-5.8100000000000001E-3</c:v>
                </c:pt>
                <c:pt idx="1119">
                  <c:v>-5.8100000000000001E-3</c:v>
                </c:pt>
                <c:pt idx="1120">
                  <c:v>-5.8100000000000001E-3</c:v>
                </c:pt>
                <c:pt idx="1121">
                  <c:v>-5.8100000000000001E-3</c:v>
                </c:pt>
                <c:pt idx="1122">
                  <c:v>-5.8100000000000001E-3</c:v>
                </c:pt>
                <c:pt idx="1123">
                  <c:v>-5.8100000000000001E-3</c:v>
                </c:pt>
                <c:pt idx="1124">
                  <c:v>-5.8100000000000001E-3</c:v>
                </c:pt>
                <c:pt idx="1125">
                  <c:v>-5.8100000000000001E-3</c:v>
                </c:pt>
                <c:pt idx="1126">
                  <c:v>-5.8700000000000002E-3</c:v>
                </c:pt>
                <c:pt idx="1127">
                  <c:v>-5.8700000000000002E-3</c:v>
                </c:pt>
                <c:pt idx="1128">
                  <c:v>-5.8700000000000002E-3</c:v>
                </c:pt>
                <c:pt idx="1129">
                  <c:v>-5.8700000000000002E-3</c:v>
                </c:pt>
                <c:pt idx="1130">
                  <c:v>-5.8700000000000002E-3</c:v>
                </c:pt>
                <c:pt idx="1131">
                  <c:v>-5.8700000000000002E-3</c:v>
                </c:pt>
                <c:pt idx="1132">
                  <c:v>-5.8700000000000002E-3</c:v>
                </c:pt>
                <c:pt idx="1133">
                  <c:v>-5.8700000000000002E-3</c:v>
                </c:pt>
                <c:pt idx="1134">
                  <c:v>-5.8700000000000002E-3</c:v>
                </c:pt>
                <c:pt idx="1135">
                  <c:v>-5.8700000000000002E-3</c:v>
                </c:pt>
                <c:pt idx="1136">
                  <c:v>-5.8700000000000002E-3</c:v>
                </c:pt>
                <c:pt idx="1137">
                  <c:v>-5.8700000000000002E-3</c:v>
                </c:pt>
                <c:pt idx="1138">
                  <c:v>-5.8700000000000002E-3</c:v>
                </c:pt>
                <c:pt idx="1139">
                  <c:v>-5.8700000000000002E-3</c:v>
                </c:pt>
                <c:pt idx="1140">
                  <c:v>-5.8700000000000002E-3</c:v>
                </c:pt>
                <c:pt idx="1141">
                  <c:v>-5.8700000000000002E-3</c:v>
                </c:pt>
                <c:pt idx="1142">
                  <c:v>-5.8700000000000002E-3</c:v>
                </c:pt>
                <c:pt idx="1143">
                  <c:v>-5.8700000000000002E-3</c:v>
                </c:pt>
                <c:pt idx="1144">
                  <c:v>-5.8700000000000002E-3</c:v>
                </c:pt>
                <c:pt idx="1145">
                  <c:v>-5.8700000000000002E-3</c:v>
                </c:pt>
                <c:pt idx="1146">
                  <c:v>-5.8700000000000002E-3</c:v>
                </c:pt>
                <c:pt idx="1147">
                  <c:v>-5.8700000000000002E-3</c:v>
                </c:pt>
                <c:pt idx="1148">
                  <c:v>-5.8700000000000002E-3</c:v>
                </c:pt>
                <c:pt idx="1149">
                  <c:v>-5.8700000000000002E-3</c:v>
                </c:pt>
                <c:pt idx="1150">
                  <c:v>-5.8700000000000002E-3</c:v>
                </c:pt>
                <c:pt idx="1151">
                  <c:v>-5.8700000000000002E-3</c:v>
                </c:pt>
                <c:pt idx="1152">
                  <c:v>-5.8700000000000002E-3</c:v>
                </c:pt>
                <c:pt idx="1153">
                  <c:v>-5.8700000000000002E-3</c:v>
                </c:pt>
                <c:pt idx="1154">
                  <c:v>-5.8700000000000002E-3</c:v>
                </c:pt>
                <c:pt idx="1155">
                  <c:v>-5.8700000000000002E-3</c:v>
                </c:pt>
                <c:pt idx="1156">
                  <c:v>-5.8100000000000001E-3</c:v>
                </c:pt>
                <c:pt idx="1157">
                  <c:v>-5.8100000000000001E-3</c:v>
                </c:pt>
                <c:pt idx="1158">
                  <c:v>-5.8100000000000001E-3</c:v>
                </c:pt>
                <c:pt idx="1159">
                  <c:v>-5.8100000000000001E-3</c:v>
                </c:pt>
                <c:pt idx="1160">
                  <c:v>-5.8100000000000001E-3</c:v>
                </c:pt>
                <c:pt idx="1161">
                  <c:v>-5.8100000000000001E-3</c:v>
                </c:pt>
                <c:pt idx="1162">
                  <c:v>-5.8100000000000001E-3</c:v>
                </c:pt>
                <c:pt idx="1163">
                  <c:v>-5.8100000000000001E-3</c:v>
                </c:pt>
                <c:pt idx="1164">
                  <c:v>-5.8100000000000001E-3</c:v>
                </c:pt>
                <c:pt idx="1165">
                  <c:v>-5.8100000000000001E-3</c:v>
                </c:pt>
                <c:pt idx="1166">
                  <c:v>-5.8100000000000001E-3</c:v>
                </c:pt>
                <c:pt idx="1167">
                  <c:v>-5.8100000000000001E-3</c:v>
                </c:pt>
                <c:pt idx="1168">
                  <c:v>-5.8100000000000001E-3</c:v>
                </c:pt>
                <c:pt idx="1169">
                  <c:v>-5.8100000000000001E-3</c:v>
                </c:pt>
                <c:pt idx="1170">
                  <c:v>-5.7600000000000004E-3</c:v>
                </c:pt>
                <c:pt idx="1171">
                  <c:v>-5.7600000000000004E-3</c:v>
                </c:pt>
                <c:pt idx="1172">
                  <c:v>-5.7600000000000004E-3</c:v>
                </c:pt>
                <c:pt idx="1173">
                  <c:v>-5.7600000000000004E-3</c:v>
                </c:pt>
                <c:pt idx="1174">
                  <c:v>-5.7600000000000004E-3</c:v>
                </c:pt>
                <c:pt idx="1175">
                  <c:v>-5.7600000000000004E-3</c:v>
                </c:pt>
                <c:pt idx="1176">
                  <c:v>-5.7600000000000004E-3</c:v>
                </c:pt>
                <c:pt idx="1177">
                  <c:v>-5.7600000000000004E-3</c:v>
                </c:pt>
                <c:pt idx="1178">
                  <c:v>-5.7600000000000004E-3</c:v>
                </c:pt>
                <c:pt idx="1179">
                  <c:v>-5.7600000000000004E-3</c:v>
                </c:pt>
                <c:pt idx="1180">
                  <c:v>-5.7600000000000004E-3</c:v>
                </c:pt>
                <c:pt idx="1181">
                  <c:v>-5.7600000000000004E-3</c:v>
                </c:pt>
                <c:pt idx="1182">
                  <c:v>-5.7000000000000002E-3</c:v>
                </c:pt>
                <c:pt idx="1183">
                  <c:v>-5.7000000000000002E-3</c:v>
                </c:pt>
                <c:pt idx="1184">
                  <c:v>-5.7000000000000002E-3</c:v>
                </c:pt>
                <c:pt idx="1185">
                  <c:v>-5.7000000000000002E-3</c:v>
                </c:pt>
                <c:pt idx="1186">
                  <c:v>-5.7000000000000002E-3</c:v>
                </c:pt>
                <c:pt idx="1187">
                  <c:v>-5.7000000000000002E-3</c:v>
                </c:pt>
                <c:pt idx="1188">
                  <c:v>-5.7000000000000002E-3</c:v>
                </c:pt>
                <c:pt idx="1189">
                  <c:v>-5.7000000000000002E-3</c:v>
                </c:pt>
                <c:pt idx="1190">
                  <c:v>-5.7000000000000002E-3</c:v>
                </c:pt>
                <c:pt idx="1191">
                  <c:v>-5.7000000000000002E-3</c:v>
                </c:pt>
                <c:pt idx="1192">
                  <c:v>-5.7000000000000002E-3</c:v>
                </c:pt>
                <c:pt idx="1193">
                  <c:v>-5.7000000000000002E-3</c:v>
                </c:pt>
                <c:pt idx="1194">
                  <c:v>-5.7000000000000002E-3</c:v>
                </c:pt>
                <c:pt idx="1195">
                  <c:v>-5.7000000000000002E-3</c:v>
                </c:pt>
                <c:pt idx="1196">
                  <c:v>-5.7000000000000002E-3</c:v>
                </c:pt>
                <c:pt idx="1197">
                  <c:v>-5.6499999999999996E-3</c:v>
                </c:pt>
                <c:pt idx="1198">
                  <c:v>-5.6499999999999996E-3</c:v>
                </c:pt>
                <c:pt idx="1199">
                  <c:v>-5.6499999999999996E-3</c:v>
                </c:pt>
                <c:pt idx="1200">
                  <c:v>-5.6499999999999996E-3</c:v>
                </c:pt>
                <c:pt idx="1201">
                  <c:v>-5.6499999999999996E-3</c:v>
                </c:pt>
                <c:pt idx="1202">
                  <c:v>-5.6499999999999996E-3</c:v>
                </c:pt>
                <c:pt idx="1203">
                  <c:v>-5.6499999999999996E-3</c:v>
                </c:pt>
                <c:pt idx="1204">
                  <c:v>-5.6499999999999996E-3</c:v>
                </c:pt>
                <c:pt idx="1205">
                  <c:v>-5.6499999999999996E-3</c:v>
                </c:pt>
                <c:pt idx="1206">
                  <c:v>-5.6499999999999996E-3</c:v>
                </c:pt>
                <c:pt idx="1207">
                  <c:v>-5.6499999999999996E-3</c:v>
                </c:pt>
                <c:pt idx="1208">
                  <c:v>-5.6499999999999996E-3</c:v>
                </c:pt>
                <c:pt idx="1209">
                  <c:v>-5.6499999999999996E-3</c:v>
                </c:pt>
                <c:pt idx="1210">
                  <c:v>-5.6499999999999996E-3</c:v>
                </c:pt>
                <c:pt idx="1211">
                  <c:v>-5.6499999999999996E-3</c:v>
                </c:pt>
                <c:pt idx="1212">
                  <c:v>-5.6499999999999996E-3</c:v>
                </c:pt>
                <c:pt idx="1213">
                  <c:v>-5.7000000000000002E-3</c:v>
                </c:pt>
                <c:pt idx="1214">
                  <c:v>-5.7000000000000002E-3</c:v>
                </c:pt>
                <c:pt idx="1215">
                  <c:v>-5.7000000000000002E-3</c:v>
                </c:pt>
                <c:pt idx="1216">
                  <c:v>-5.7000000000000002E-3</c:v>
                </c:pt>
                <c:pt idx="1217">
                  <c:v>-5.7000000000000002E-3</c:v>
                </c:pt>
                <c:pt idx="1218">
                  <c:v>-5.7000000000000002E-3</c:v>
                </c:pt>
                <c:pt idx="1219">
                  <c:v>-5.7000000000000002E-3</c:v>
                </c:pt>
                <c:pt idx="1220">
                  <c:v>-5.7000000000000002E-3</c:v>
                </c:pt>
                <c:pt idx="1221">
                  <c:v>-5.7000000000000002E-3</c:v>
                </c:pt>
                <c:pt idx="1222">
                  <c:v>-5.7000000000000002E-3</c:v>
                </c:pt>
                <c:pt idx="1223">
                  <c:v>-5.7000000000000002E-3</c:v>
                </c:pt>
                <c:pt idx="1224">
                  <c:v>-5.7000000000000002E-3</c:v>
                </c:pt>
                <c:pt idx="1225">
                  <c:v>-5.7600000000000004E-3</c:v>
                </c:pt>
                <c:pt idx="1226">
                  <c:v>-5.7600000000000004E-3</c:v>
                </c:pt>
                <c:pt idx="1227">
                  <c:v>-5.7600000000000004E-3</c:v>
                </c:pt>
                <c:pt idx="1228">
                  <c:v>-5.7600000000000004E-3</c:v>
                </c:pt>
                <c:pt idx="1229">
                  <c:v>-5.7600000000000004E-3</c:v>
                </c:pt>
                <c:pt idx="1230">
                  <c:v>-5.7600000000000004E-3</c:v>
                </c:pt>
                <c:pt idx="1231">
                  <c:v>-5.7600000000000004E-3</c:v>
                </c:pt>
                <c:pt idx="1232">
                  <c:v>-5.7600000000000004E-3</c:v>
                </c:pt>
                <c:pt idx="1233">
                  <c:v>-5.8100000000000001E-3</c:v>
                </c:pt>
                <c:pt idx="1234">
                  <c:v>-5.8100000000000001E-3</c:v>
                </c:pt>
                <c:pt idx="1235">
                  <c:v>-5.8100000000000001E-3</c:v>
                </c:pt>
                <c:pt idx="1236">
                  <c:v>-5.8100000000000001E-3</c:v>
                </c:pt>
                <c:pt idx="1237">
                  <c:v>-5.8100000000000001E-3</c:v>
                </c:pt>
                <c:pt idx="1238">
                  <c:v>-5.8700000000000002E-3</c:v>
                </c:pt>
                <c:pt idx="1239">
                  <c:v>-5.8700000000000002E-3</c:v>
                </c:pt>
                <c:pt idx="1240">
                  <c:v>-5.8700000000000002E-3</c:v>
                </c:pt>
                <c:pt idx="1241">
                  <c:v>-5.8700000000000002E-3</c:v>
                </c:pt>
                <c:pt idx="1242">
                  <c:v>-5.8700000000000002E-3</c:v>
                </c:pt>
                <c:pt idx="1243">
                  <c:v>-5.8700000000000002E-3</c:v>
                </c:pt>
                <c:pt idx="1244">
                  <c:v>-5.9199999999999999E-3</c:v>
                </c:pt>
                <c:pt idx="1245">
                  <c:v>-5.9199999999999999E-3</c:v>
                </c:pt>
                <c:pt idx="1246">
                  <c:v>-5.9199999999999999E-3</c:v>
                </c:pt>
                <c:pt idx="1247">
                  <c:v>-5.9199999999999999E-3</c:v>
                </c:pt>
                <c:pt idx="1248">
                  <c:v>-5.9199999999999999E-3</c:v>
                </c:pt>
                <c:pt idx="1249">
                  <c:v>-5.9800000000000001E-3</c:v>
                </c:pt>
                <c:pt idx="1250">
                  <c:v>-5.9800000000000001E-3</c:v>
                </c:pt>
                <c:pt idx="1251">
                  <c:v>-5.9800000000000001E-3</c:v>
                </c:pt>
                <c:pt idx="1252">
                  <c:v>-5.9800000000000001E-3</c:v>
                </c:pt>
                <c:pt idx="1253">
                  <c:v>-6.0299999999999998E-3</c:v>
                </c:pt>
                <c:pt idx="1254">
                  <c:v>-6.0299999999999998E-3</c:v>
                </c:pt>
                <c:pt idx="1255">
                  <c:v>-6.0299999999999998E-3</c:v>
                </c:pt>
                <c:pt idx="1256">
                  <c:v>-6.0299999999999998E-3</c:v>
                </c:pt>
                <c:pt idx="1257">
                  <c:v>-6.0299999999999998E-3</c:v>
                </c:pt>
                <c:pt idx="1258">
                  <c:v>-6.0800000000000003E-3</c:v>
                </c:pt>
                <c:pt idx="1259">
                  <c:v>-6.0800000000000003E-3</c:v>
                </c:pt>
                <c:pt idx="1260">
                  <c:v>-6.0800000000000003E-3</c:v>
                </c:pt>
                <c:pt idx="1261">
                  <c:v>-6.0800000000000003E-3</c:v>
                </c:pt>
                <c:pt idx="1262">
                  <c:v>-6.0800000000000003E-3</c:v>
                </c:pt>
                <c:pt idx="1263">
                  <c:v>-6.1399999999999996E-3</c:v>
                </c:pt>
                <c:pt idx="1264">
                  <c:v>-6.1399999999999996E-3</c:v>
                </c:pt>
                <c:pt idx="1265">
                  <c:v>-6.1399999999999996E-3</c:v>
                </c:pt>
                <c:pt idx="1266">
                  <c:v>-6.1399999999999996E-3</c:v>
                </c:pt>
                <c:pt idx="1267">
                  <c:v>-6.1900000000000002E-3</c:v>
                </c:pt>
                <c:pt idx="1268">
                  <c:v>-6.1900000000000002E-3</c:v>
                </c:pt>
                <c:pt idx="1269">
                  <c:v>-6.1900000000000002E-3</c:v>
                </c:pt>
                <c:pt idx="1270">
                  <c:v>-6.1900000000000002E-3</c:v>
                </c:pt>
                <c:pt idx="1271">
                  <c:v>-6.1900000000000002E-3</c:v>
                </c:pt>
                <c:pt idx="1272">
                  <c:v>-6.2500000000000003E-3</c:v>
                </c:pt>
                <c:pt idx="1273">
                  <c:v>-6.2500000000000003E-3</c:v>
                </c:pt>
                <c:pt idx="1274">
                  <c:v>-6.2500000000000003E-3</c:v>
                </c:pt>
                <c:pt idx="1275">
                  <c:v>-6.2500000000000003E-3</c:v>
                </c:pt>
                <c:pt idx="1276">
                  <c:v>-6.2500000000000003E-3</c:v>
                </c:pt>
                <c:pt idx="1277">
                  <c:v>-6.2500000000000003E-3</c:v>
                </c:pt>
                <c:pt idx="1278">
                  <c:v>-6.3E-3</c:v>
                </c:pt>
                <c:pt idx="1279">
                  <c:v>-6.3E-3</c:v>
                </c:pt>
                <c:pt idx="1280">
                  <c:v>-6.3E-3</c:v>
                </c:pt>
                <c:pt idx="1281">
                  <c:v>-6.3E-3</c:v>
                </c:pt>
                <c:pt idx="1282">
                  <c:v>-6.3E-3</c:v>
                </c:pt>
                <c:pt idx="1283">
                  <c:v>-6.3E-3</c:v>
                </c:pt>
                <c:pt idx="1284">
                  <c:v>-6.3E-3</c:v>
                </c:pt>
                <c:pt idx="1285">
                  <c:v>-6.3600000000000002E-3</c:v>
                </c:pt>
                <c:pt idx="1286">
                  <c:v>-6.3600000000000002E-3</c:v>
                </c:pt>
                <c:pt idx="1287">
                  <c:v>-6.3600000000000002E-3</c:v>
                </c:pt>
                <c:pt idx="1288">
                  <c:v>-6.3600000000000002E-3</c:v>
                </c:pt>
                <c:pt idx="1289">
                  <c:v>-6.3600000000000002E-3</c:v>
                </c:pt>
                <c:pt idx="1290">
                  <c:v>-6.3600000000000002E-3</c:v>
                </c:pt>
                <c:pt idx="1291">
                  <c:v>-6.3600000000000002E-3</c:v>
                </c:pt>
                <c:pt idx="1292">
                  <c:v>-6.3600000000000002E-3</c:v>
                </c:pt>
                <c:pt idx="1293">
                  <c:v>-6.3600000000000002E-3</c:v>
                </c:pt>
                <c:pt idx="1294">
                  <c:v>-6.3600000000000002E-3</c:v>
                </c:pt>
                <c:pt idx="1295">
                  <c:v>-6.4099999999999999E-3</c:v>
                </c:pt>
                <c:pt idx="1296">
                  <c:v>-6.4099999999999999E-3</c:v>
                </c:pt>
                <c:pt idx="1297">
                  <c:v>-6.4099999999999999E-3</c:v>
                </c:pt>
                <c:pt idx="1298">
                  <c:v>-6.4099999999999999E-3</c:v>
                </c:pt>
                <c:pt idx="1299">
                  <c:v>-6.4099999999999999E-3</c:v>
                </c:pt>
                <c:pt idx="1300">
                  <c:v>-6.4099999999999999E-3</c:v>
                </c:pt>
                <c:pt idx="1301">
                  <c:v>-6.4099999999999999E-3</c:v>
                </c:pt>
                <c:pt idx="1302">
                  <c:v>-6.4099999999999999E-3</c:v>
                </c:pt>
                <c:pt idx="1303">
                  <c:v>-6.4099999999999999E-3</c:v>
                </c:pt>
                <c:pt idx="1304">
                  <c:v>-6.4099999999999999E-3</c:v>
                </c:pt>
                <c:pt idx="1305">
                  <c:v>-6.4099999999999999E-3</c:v>
                </c:pt>
                <c:pt idx="1306">
                  <c:v>-6.4099999999999999E-3</c:v>
                </c:pt>
                <c:pt idx="1307">
                  <c:v>-6.4099999999999999E-3</c:v>
                </c:pt>
                <c:pt idx="1308">
                  <c:v>-6.4099999999999999E-3</c:v>
                </c:pt>
                <c:pt idx="1309">
                  <c:v>-6.4099999999999999E-3</c:v>
                </c:pt>
                <c:pt idx="1310">
                  <c:v>-6.3600000000000002E-3</c:v>
                </c:pt>
                <c:pt idx="1311">
                  <c:v>-6.3600000000000002E-3</c:v>
                </c:pt>
                <c:pt idx="1312">
                  <c:v>-6.3600000000000002E-3</c:v>
                </c:pt>
                <c:pt idx="1313">
                  <c:v>-6.3600000000000002E-3</c:v>
                </c:pt>
                <c:pt idx="1314">
                  <c:v>-6.3600000000000002E-3</c:v>
                </c:pt>
                <c:pt idx="1315">
                  <c:v>-6.3600000000000002E-3</c:v>
                </c:pt>
                <c:pt idx="1316">
                  <c:v>-6.3600000000000002E-3</c:v>
                </c:pt>
                <c:pt idx="1317">
                  <c:v>-6.3600000000000002E-3</c:v>
                </c:pt>
                <c:pt idx="1318">
                  <c:v>-6.3600000000000002E-3</c:v>
                </c:pt>
                <c:pt idx="1319">
                  <c:v>-6.3600000000000002E-3</c:v>
                </c:pt>
                <c:pt idx="1320">
                  <c:v>-6.3E-3</c:v>
                </c:pt>
                <c:pt idx="1321">
                  <c:v>-6.3E-3</c:v>
                </c:pt>
                <c:pt idx="1322">
                  <c:v>-6.3E-3</c:v>
                </c:pt>
                <c:pt idx="1323">
                  <c:v>-6.3E-3</c:v>
                </c:pt>
                <c:pt idx="1324">
                  <c:v>-6.3E-3</c:v>
                </c:pt>
                <c:pt idx="1325">
                  <c:v>-6.3E-3</c:v>
                </c:pt>
                <c:pt idx="1326">
                  <c:v>-6.3E-3</c:v>
                </c:pt>
                <c:pt idx="1327">
                  <c:v>-6.2500000000000003E-3</c:v>
                </c:pt>
                <c:pt idx="1328">
                  <c:v>-6.2500000000000003E-3</c:v>
                </c:pt>
                <c:pt idx="1329">
                  <c:v>-6.2500000000000003E-3</c:v>
                </c:pt>
                <c:pt idx="1330">
                  <c:v>-6.2500000000000003E-3</c:v>
                </c:pt>
                <c:pt idx="1331">
                  <c:v>-6.2500000000000003E-3</c:v>
                </c:pt>
                <c:pt idx="1332">
                  <c:v>-6.1900000000000002E-3</c:v>
                </c:pt>
                <c:pt idx="1333">
                  <c:v>-6.1900000000000002E-3</c:v>
                </c:pt>
                <c:pt idx="1334">
                  <c:v>-6.1900000000000002E-3</c:v>
                </c:pt>
                <c:pt idx="1335">
                  <c:v>-6.1900000000000002E-3</c:v>
                </c:pt>
                <c:pt idx="1336">
                  <c:v>-6.1900000000000002E-3</c:v>
                </c:pt>
                <c:pt idx="1337">
                  <c:v>-6.1399999999999996E-3</c:v>
                </c:pt>
                <c:pt idx="1338">
                  <c:v>-6.1399999999999996E-3</c:v>
                </c:pt>
                <c:pt idx="1339">
                  <c:v>-6.1399999999999996E-3</c:v>
                </c:pt>
                <c:pt idx="1340">
                  <c:v>-6.1399999999999996E-3</c:v>
                </c:pt>
                <c:pt idx="1341">
                  <c:v>-6.1399999999999996E-3</c:v>
                </c:pt>
                <c:pt idx="1342">
                  <c:v>-6.0800000000000003E-3</c:v>
                </c:pt>
                <c:pt idx="1343">
                  <c:v>-6.0800000000000003E-3</c:v>
                </c:pt>
                <c:pt idx="1344">
                  <c:v>-6.0800000000000003E-3</c:v>
                </c:pt>
                <c:pt idx="1345">
                  <c:v>-6.0800000000000003E-3</c:v>
                </c:pt>
                <c:pt idx="1346">
                  <c:v>-6.0299999999999998E-3</c:v>
                </c:pt>
                <c:pt idx="1347">
                  <c:v>-6.0299999999999998E-3</c:v>
                </c:pt>
                <c:pt idx="1348">
                  <c:v>-6.0299999999999998E-3</c:v>
                </c:pt>
                <c:pt idx="1349">
                  <c:v>-6.0299999999999998E-3</c:v>
                </c:pt>
                <c:pt idx="1350">
                  <c:v>-6.0299999999999998E-3</c:v>
                </c:pt>
                <c:pt idx="1351">
                  <c:v>-5.9800000000000001E-3</c:v>
                </c:pt>
                <c:pt idx="1352">
                  <c:v>-5.9800000000000001E-3</c:v>
                </c:pt>
                <c:pt idx="1353">
                  <c:v>-5.9800000000000001E-3</c:v>
                </c:pt>
                <c:pt idx="1354">
                  <c:v>-5.9800000000000001E-3</c:v>
                </c:pt>
                <c:pt idx="1355">
                  <c:v>-5.9800000000000001E-3</c:v>
                </c:pt>
                <c:pt idx="1356">
                  <c:v>-5.9800000000000001E-3</c:v>
                </c:pt>
                <c:pt idx="1357">
                  <c:v>-5.9199999999999999E-3</c:v>
                </c:pt>
                <c:pt idx="1358">
                  <c:v>-5.9199999999999999E-3</c:v>
                </c:pt>
                <c:pt idx="1359">
                  <c:v>-5.9199999999999999E-3</c:v>
                </c:pt>
                <c:pt idx="1360">
                  <c:v>-5.9199999999999999E-3</c:v>
                </c:pt>
                <c:pt idx="1361">
                  <c:v>-5.9199999999999999E-3</c:v>
                </c:pt>
                <c:pt idx="1362">
                  <c:v>-5.9199999999999999E-3</c:v>
                </c:pt>
                <c:pt idx="1363">
                  <c:v>-5.8700000000000002E-3</c:v>
                </c:pt>
                <c:pt idx="1364">
                  <c:v>-5.8700000000000002E-3</c:v>
                </c:pt>
                <c:pt idx="1365">
                  <c:v>-5.8700000000000002E-3</c:v>
                </c:pt>
                <c:pt idx="1366">
                  <c:v>-5.8700000000000002E-3</c:v>
                </c:pt>
                <c:pt idx="1367">
                  <c:v>-5.8700000000000002E-3</c:v>
                </c:pt>
                <c:pt idx="1368">
                  <c:v>-5.8700000000000002E-3</c:v>
                </c:pt>
                <c:pt idx="1369">
                  <c:v>-5.8700000000000002E-3</c:v>
                </c:pt>
                <c:pt idx="1370">
                  <c:v>-5.8700000000000002E-3</c:v>
                </c:pt>
                <c:pt idx="1371">
                  <c:v>-5.8700000000000002E-3</c:v>
                </c:pt>
                <c:pt idx="1372">
                  <c:v>-5.8700000000000002E-3</c:v>
                </c:pt>
                <c:pt idx="1373">
                  <c:v>-5.8700000000000002E-3</c:v>
                </c:pt>
                <c:pt idx="1374">
                  <c:v>-5.8700000000000002E-3</c:v>
                </c:pt>
                <c:pt idx="1375">
                  <c:v>-5.8100000000000001E-3</c:v>
                </c:pt>
                <c:pt idx="1376">
                  <c:v>-5.8100000000000001E-3</c:v>
                </c:pt>
                <c:pt idx="1377">
                  <c:v>-5.8100000000000001E-3</c:v>
                </c:pt>
                <c:pt idx="1378">
                  <c:v>-5.8100000000000001E-3</c:v>
                </c:pt>
                <c:pt idx="1379">
                  <c:v>-5.8100000000000001E-3</c:v>
                </c:pt>
                <c:pt idx="1380">
                  <c:v>-5.8100000000000001E-3</c:v>
                </c:pt>
                <c:pt idx="1381">
                  <c:v>-5.8700000000000002E-3</c:v>
                </c:pt>
                <c:pt idx="1382">
                  <c:v>-5.8700000000000002E-3</c:v>
                </c:pt>
                <c:pt idx="1383">
                  <c:v>-5.8700000000000002E-3</c:v>
                </c:pt>
                <c:pt idx="1384">
                  <c:v>-5.8700000000000002E-3</c:v>
                </c:pt>
                <c:pt idx="1385">
                  <c:v>-5.8700000000000002E-3</c:v>
                </c:pt>
                <c:pt idx="1386">
                  <c:v>-5.8700000000000002E-3</c:v>
                </c:pt>
                <c:pt idx="1387">
                  <c:v>-5.8700000000000002E-3</c:v>
                </c:pt>
                <c:pt idx="1388">
                  <c:v>-5.8700000000000002E-3</c:v>
                </c:pt>
                <c:pt idx="1389">
                  <c:v>-5.8700000000000002E-3</c:v>
                </c:pt>
                <c:pt idx="1390">
                  <c:v>-5.8700000000000002E-3</c:v>
                </c:pt>
                <c:pt idx="1391">
                  <c:v>-5.8700000000000002E-3</c:v>
                </c:pt>
                <c:pt idx="1392">
                  <c:v>-5.8700000000000002E-3</c:v>
                </c:pt>
                <c:pt idx="1393">
                  <c:v>-5.9199999999999999E-3</c:v>
                </c:pt>
                <c:pt idx="1394">
                  <c:v>-5.9199999999999999E-3</c:v>
                </c:pt>
                <c:pt idx="1395">
                  <c:v>-5.9199999999999999E-3</c:v>
                </c:pt>
                <c:pt idx="1396">
                  <c:v>-5.9199999999999999E-3</c:v>
                </c:pt>
                <c:pt idx="1397">
                  <c:v>-5.9199999999999999E-3</c:v>
                </c:pt>
                <c:pt idx="1398">
                  <c:v>-5.9199999999999999E-3</c:v>
                </c:pt>
                <c:pt idx="1399">
                  <c:v>-5.9800000000000001E-3</c:v>
                </c:pt>
                <c:pt idx="1400">
                  <c:v>-5.9800000000000001E-3</c:v>
                </c:pt>
                <c:pt idx="1401">
                  <c:v>-5.9800000000000001E-3</c:v>
                </c:pt>
                <c:pt idx="1402">
                  <c:v>-5.9800000000000001E-3</c:v>
                </c:pt>
                <c:pt idx="1403">
                  <c:v>-5.9800000000000001E-3</c:v>
                </c:pt>
                <c:pt idx="1404">
                  <c:v>-6.0299999999999998E-3</c:v>
                </c:pt>
                <c:pt idx="1405">
                  <c:v>-6.0299999999999998E-3</c:v>
                </c:pt>
                <c:pt idx="1406">
                  <c:v>-6.0299999999999998E-3</c:v>
                </c:pt>
                <c:pt idx="1407">
                  <c:v>-6.0299999999999998E-3</c:v>
                </c:pt>
                <c:pt idx="1408">
                  <c:v>-6.0800000000000003E-3</c:v>
                </c:pt>
                <c:pt idx="1409">
                  <c:v>-6.0800000000000003E-3</c:v>
                </c:pt>
                <c:pt idx="1410">
                  <c:v>-6.0800000000000003E-3</c:v>
                </c:pt>
                <c:pt idx="1411">
                  <c:v>-6.0800000000000003E-3</c:v>
                </c:pt>
                <c:pt idx="1412">
                  <c:v>-6.1399999999999996E-3</c:v>
                </c:pt>
                <c:pt idx="1413">
                  <c:v>-6.1399999999999996E-3</c:v>
                </c:pt>
                <c:pt idx="1414">
                  <c:v>-6.1399999999999996E-3</c:v>
                </c:pt>
                <c:pt idx="1415">
                  <c:v>-6.1900000000000002E-3</c:v>
                </c:pt>
                <c:pt idx="1416">
                  <c:v>-6.1900000000000002E-3</c:v>
                </c:pt>
                <c:pt idx="1417">
                  <c:v>-6.1900000000000002E-3</c:v>
                </c:pt>
                <c:pt idx="1418">
                  <c:v>-6.1900000000000002E-3</c:v>
                </c:pt>
                <c:pt idx="1419">
                  <c:v>-6.2500000000000003E-3</c:v>
                </c:pt>
                <c:pt idx="1420">
                  <c:v>-6.2500000000000003E-3</c:v>
                </c:pt>
                <c:pt idx="1421">
                  <c:v>-6.2500000000000003E-3</c:v>
                </c:pt>
                <c:pt idx="1422">
                  <c:v>-6.3E-3</c:v>
                </c:pt>
                <c:pt idx="1423">
                  <c:v>-6.3E-3</c:v>
                </c:pt>
                <c:pt idx="1424">
                  <c:v>-6.3E-3</c:v>
                </c:pt>
                <c:pt idx="1425">
                  <c:v>-6.3E-3</c:v>
                </c:pt>
                <c:pt idx="1426">
                  <c:v>-6.3600000000000002E-3</c:v>
                </c:pt>
                <c:pt idx="1427">
                  <c:v>-6.3600000000000002E-3</c:v>
                </c:pt>
                <c:pt idx="1428">
                  <c:v>-6.3600000000000002E-3</c:v>
                </c:pt>
                <c:pt idx="1429">
                  <c:v>-6.4099999999999999E-3</c:v>
                </c:pt>
                <c:pt idx="1430">
                  <c:v>-6.4099999999999999E-3</c:v>
                </c:pt>
                <c:pt idx="1431">
                  <c:v>-6.4099999999999999E-3</c:v>
                </c:pt>
                <c:pt idx="1432">
                  <c:v>-6.4099999999999999E-3</c:v>
                </c:pt>
                <c:pt idx="1433">
                  <c:v>-6.4700000000000001E-3</c:v>
                </c:pt>
                <c:pt idx="1434">
                  <c:v>-6.4700000000000001E-3</c:v>
                </c:pt>
                <c:pt idx="1435">
                  <c:v>-6.4700000000000001E-3</c:v>
                </c:pt>
                <c:pt idx="1436">
                  <c:v>-6.4700000000000001E-3</c:v>
                </c:pt>
                <c:pt idx="1437">
                  <c:v>-6.5199999999999998E-3</c:v>
                </c:pt>
                <c:pt idx="1438">
                  <c:v>-6.5199999999999998E-3</c:v>
                </c:pt>
                <c:pt idx="1439">
                  <c:v>-6.5199999999999998E-3</c:v>
                </c:pt>
                <c:pt idx="1440">
                  <c:v>-6.5199999999999998E-3</c:v>
                </c:pt>
                <c:pt idx="1441">
                  <c:v>-6.5199999999999998E-3</c:v>
                </c:pt>
                <c:pt idx="1442">
                  <c:v>-6.5799999999999999E-3</c:v>
                </c:pt>
                <c:pt idx="1443">
                  <c:v>-6.5799999999999999E-3</c:v>
                </c:pt>
                <c:pt idx="1444">
                  <c:v>-6.5799999999999999E-3</c:v>
                </c:pt>
                <c:pt idx="1445">
                  <c:v>-6.5799999999999999E-3</c:v>
                </c:pt>
                <c:pt idx="1446">
                  <c:v>-6.5799999999999999E-3</c:v>
                </c:pt>
                <c:pt idx="1447">
                  <c:v>-6.5799999999999999E-3</c:v>
                </c:pt>
                <c:pt idx="1448">
                  <c:v>-6.6299999999999996E-3</c:v>
                </c:pt>
                <c:pt idx="1449">
                  <c:v>-6.6299999999999996E-3</c:v>
                </c:pt>
                <c:pt idx="1450">
                  <c:v>-6.6299999999999996E-3</c:v>
                </c:pt>
                <c:pt idx="1451">
                  <c:v>-6.6299999999999996E-3</c:v>
                </c:pt>
                <c:pt idx="1452">
                  <c:v>-6.6299999999999996E-3</c:v>
                </c:pt>
                <c:pt idx="1453">
                  <c:v>-6.6299999999999996E-3</c:v>
                </c:pt>
                <c:pt idx="1454">
                  <c:v>-6.6299999999999996E-3</c:v>
                </c:pt>
                <c:pt idx="1455">
                  <c:v>-6.6299999999999996E-3</c:v>
                </c:pt>
                <c:pt idx="1456">
                  <c:v>-6.6299999999999996E-3</c:v>
                </c:pt>
                <c:pt idx="1457">
                  <c:v>-6.6299999999999996E-3</c:v>
                </c:pt>
                <c:pt idx="1458">
                  <c:v>-6.6299999999999996E-3</c:v>
                </c:pt>
                <c:pt idx="1459">
                  <c:v>-6.6299999999999996E-3</c:v>
                </c:pt>
                <c:pt idx="1460">
                  <c:v>-6.6299999999999996E-3</c:v>
                </c:pt>
                <c:pt idx="1461">
                  <c:v>-6.6299999999999996E-3</c:v>
                </c:pt>
                <c:pt idx="1462">
                  <c:v>-6.6299999999999996E-3</c:v>
                </c:pt>
                <c:pt idx="1463">
                  <c:v>-6.6299999999999996E-3</c:v>
                </c:pt>
                <c:pt idx="1464">
                  <c:v>-6.6299999999999996E-3</c:v>
                </c:pt>
                <c:pt idx="1465">
                  <c:v>-6.6299999999999996E-3</c:v>
                </c:pt>
                <c:pt idx="1466">
                  <c:v>-6.6299999999999996E-3</c:v>
                </c:pt>
                <c:pt idx="1467">
                  <c:v>-6.6299999999999996E-3</c:v>
                </c:pt>
                <c:pt idx="1468">
                  <c:v>-6.6299999999999996E-3</c:v>
                </c:pt>
                <c:pt idx="1469">
                  <c:v>-6.6299999999999996E-3</c:v>
                </c:pt>
                <c:pt idx="1470">
                  <c:v>-6.6299999999999996E-3</c:v>
                </c:pt>
                <c:pt idx="1471">
                  <c:v>-6.6299999999999996E-3</c:v>
                </c:pt>
                <c:pt idx="1472">
                  <c:v>-6.6299999999999996E-3</c:v>
                </c:pt>
                <c:pt idx="1473">
                  <c:v>-6.6299999999999996E-3</c:v>
                </c:pt>
                <c:pt idx="1474">
                  <c:v>-6.6299999999999996E-3</c:v>
                </c:pt>
                <c:pt idx="1475">
                  <c:v>-6.5799999999999999E-3</c:v>
                </c:pt>
                <c:pt idx="1476">
                  <c:v>-6.5799999999999999E-3</c:v>
                </c:pt>
                <c:pt idx="1477">
                  <c:v>-6.5799999999999999E-3</c:v>
                </c:pt>
                <c:pt idx="1478">
                  <c:v>-6.5799999999999999E-3</c:v>
                </c:pt>
                <c:pt idx="1479">
                  <c:v>-6.5799999999999999E-3</c:v>
                </c:pt>
                <c:pt idx="1480">
                  <c:v>-6.5799999999999999E-3</c:v>
                </c:pt>
                <c:pt idx="1481">
                  <c:v>-6.5199999999999998E-3</c:v>
                </c:pt>
                <c:pt idx="1482">
                  <c:v>-6.5199999999999998E-3</c:v>
                </c:pt>
                <c:pt idx="1483">
                  <c:v>-6.5199999999999998E-3</c:v>
                </c:pt>
                <c:pt idx="1484">
                  <c:v>-6.5199999999999998E-3</c:v>
                </c:pt>
                <c:pt idx="1485">
                  <c:v>-6.5199999999999998E-3</c:v>
                </c:pt>
                <c:pt idx="1486">
                  <c:v>-6.4700000000000001E-3</c:v>
                </c:pt>
                <c:pt idx="1487">
                  <c:v>-6.4700000000000001E-3</c:v>
                </c:pt>
                <c:pt idx="1488">
                  <c:v>-6.4700000000000001E-3</c:v>
                </c:pt>
                <c:pt idx="1489">
                  <c:v>-6.4700000000000001E-3</c:v>
                </c:pt>
                <c:pt idx="1490">
                  <c:v>-6.4099999999999999E-3</c:v>
                </c:pt>
                <c:pt idx="1491">
                  <c:v>-6.4099999999999999E-3</c:v>
                </c:pt>
                <c:pt idx="1492">
                  <c:v>-6.4099999999999999E-3</c:v>
                </c:pt>
                <c:pt idx="1493">
                  <c:v>-6.4099999999999999E-3</c:v>
                </c:pt>
                <c:pt idx="1494">
                  <c:v>-6.3600000000000002E-3</c:v>
                </c:pt>
                <c:pt idx="1495">
                  <c:v>-6.3600000000000002E-3</c:v>
                </c:pt>
                <c:pt idx="1496">
                  <c:v>-6.3600000000000002E-3</c:v>
                </c:pt>
                <c:pt idx="1497">
                  <c:v>-6.3600000000000002E-3</c:v>
                </c:pt>
                <c:pt idx="1498">
                  <c:v>-6.3E-3</c:v>
                </c:pt>
                <c:pt idx="1499">
                  <c:v>-6.3E-3</c:v>
                </c:pt>
                <c:pt idx="1500">
                  <c:v>-6.3E-3</c:v>
                </c:pt>
                <c:pt idx="1501">
                  <c:v>-6.3E-3</c:v>
                </c:pt>
                <c:pt idx="1502">
                  <c:v>-6.2500000000000003E-3</c:v>
                </c:pt>
                <c:pt idx="1503">
                  <c:v>-6.2500000000000003E-3</c:v>
                </c:pt>
                <c:pt idx="1504">
                  <c:v>-6.2500000000000003E-3</c:v>
                </c:pt>
                <c:pt idx="1505">
                  <c:v>-6.2500000000000003E-3</c:v>
                </c:pt>
                <c:pt idx="1506">
                  <c:v>-6.1900000000000002E-3</c:v>
                </c:pt>
                <c:pt idx="1507">
                  <c:v>-6.1900000000000002E-3</c:v>
                </c:pt>
                <c:pt idx="1508">
                  <c:v>-6.1900000000000002E-3</c:v>
                </c:pt>
                <c:pt idx="1509">
                  <c:v>-6.1900000000000002E-3</c:v>
                </c:pt>
                <c:pt idx="1510">
                  <c:v>-6.1399999999999996E-3</c:v>
                </c:pt>
                <c:pt idx="1511">
                  <c:v>-6.1399999999999996E-3</c:v>
                </c:pt>
                <c:pt idx="1512">
                  <c:v>-6.1399999999999996E-3</c:v>
                </c:pt>
                <c:pt idx="1513">
                  <c:v>-6.1399999999999996E-3</c:v>
                </c:pt>
                <c:pt idx="1514">
                  <c:v>-6.0800000000000003E-3</c:v>
                </c:pt>
                <c:pt idx="1515">
                  <c:v>-6.0800000000000003E-3</c:v>
                </c:pt>
                <c:pt idx="1516">
                  <c:v>-6.0800000000000003E-3</c:v>
                </c:pt>
                <c:pt idx="1517">
                  <c:v>-6.0800000000000003E-3</c:v>
                </c:pt>
                <c:pt idx="1518">
                  <c:v>-6.0800000000000003E-3</c:v>
                </c:pt>
                <c:pt idx="1519">
                  <c:v>-6.0800000000000003E-3</c:v>
                </c:pt>
                <c:pt idx="1520">
                  <c:v>-6.0299999999999998E-3</c:v>
                </c:pt>
                <c:pt idx="1521">
                  <c:v>-6.0299999999999998E-3</c:v>
                </c:pt>
                <c:pt idx="1522">
                  <c:v>-6.0299999999999998E-3</c:v>
                </c:pt>
                <c:pt idx="1523">
                  <c:v>-6.0299999999999998E-3</c:v>
                </c:pt>
                <c:pt idx="1524">
                  <c:v>-6.0299999999999998E-3</c:v>
                </c:pt>
                <c:pt idx="1525">
                  <c:v>-6.0299999999999998E-3</c:v>
                </c:pt>
                <c:pt idx="1526">
                  <c:v>-6.0299999999999998E-3</c:v>
                </c:pt>
                <c:pt idx="1527">
                  <c:v>-5.9800000000000001E-3</c:v>
                </c:pt>
                <c:pt idx="1528">
                  <c:v>-5.9800000000000001E-3</c:v>
                </c:pt>
                <c:pt idx="1529">
                  <c:v>-5.9800000000000001E-3</c:v>
                </c:pt>
                <c:pt idx="1530">
                  <c:v>-5.9800000000000001E-3</c:v>
                </c:pt>
                <c:pt idx="1531">
                  <c:v>-5.9800000000000001E-3</c:v>
                </c:pt>
                <c:pt idx="1532">
                  <c:v>-5.9800000000000001E-3</c:v>
                </c:pt>
                <c:pt idx="1533">
                  <c:v>-5.9800000000000001E-3</c:v>
                </c:pt>
                <c:pt idx="1534">
                  <c:v>-5.9800000000000001E-3</c:v>
                </c:pt>
                <c:pt idx="1535">
                  <c:v>-5.9800000000000001E-3</c:v>
                </c:pt>
                <c:pt idx="1536">
                  <c:v>-5.9800000000000001E-3</c:v>
                </c:pt>
                <c:pt idx="1537">
                  <c:v>-5.9800000000000001E-3</c:v>
                </c:pt>
                <c:pt idx="1538">
                  <c:v>-5.9800000000000001E-3</c:v>
                </c:pt>
                <c:pt idx="1539">
                  <c:v>-5.9800000000000001E-3</c:v>
                </c:pt>
                <c:pt idx="1540">
                  <c:v>-5.9800000000000001E-3</c:v>
                </c:pt>
                <c:pt idx="1541">
                  <c:v>-5.9800000000000001E-3</c:v>
                </c:pt>
                <c:pt idx="1542">
                  <c:v>-5.9800000000000001E-3</c:v>
                </c:pt>
                <c:pt idx="1543">
                  <c:v>-5.9800000000000001E-3</c:v>
                </c:pt>
                <c:pt idx="1544">
                  <c:v>-6.0299999999999998E-3</c:v>
                </c:pt>
                <c:pt idx="1545">
                  <c:v>-6.0299999999999998E-3</c:v>
                </c:pt>
                <c:pt idx="1546">
                  <c:v>-6.0299999999999998E-3</c:v>
                </c:pt>
                <c:pt idx="1547">
                  <c:v>-6.0299999999999998E-3</c:v>
                </c:pt>
                <c:pt idx="1548">
                  <c:v>-6.0299999999999998E-3</c:v>
                </c:pt>
                <c:pt idx="1549">
                  <c:v>-6.0299999999999998E-3</c:v>
                </c:pt>
                <c:pt idx="1550">
                  <c:v>-6.0800000000000003E-3</c:v>
                </c:pt>
                <c:pt idx="1551">
                  <c:v>-6.0800000000000003E-3</c:v>
                </c:pt>
                <c:pt idx="1552">
                  <c:v>-6.0800000000000003E-3</c:v>
                </c:pt>
                <c:pt idx="1553">
                  <c:v>-6.0800000000000003E-3</c:v>
                </c:pt>
                <c:pt idx="1554">
                  <c:v>-6.0800000000000003E-3</c:v>
                </c:pt>
                <c:pt idx="1555">
                  <c:v>-6.1399999999999996E-3</c:v>
                </c:pt>
                <c:pt idx="1556">
                  <c:v>-6.1399999999999996E-3</c:v>
                </c:pt>
                <c:pt idx="1557">
                  <c:v>-6.1399999999999996E-3</c:v>
                </c:pt>
                <c:pt idx="1558">
                  <c:v>-6.1399999999999996E-3</c:v>
                </c:pt>
                <c:pt idx="1559">
                  <c:v>-6.1900000000000002E-3</c:v>
                </c:pt>
                <c:pt idx="1560">
                  <c:v>-6.1900000000000002E-3</c:v>
                </c:pt>
                <c:pt idx="1561">
                  <c:v>-6.1900000000000002E-3</c:v>
                </c:pt>
                <c:pt idx="1562">
                  <c:v>-6.2500000000000003E-3</c:v>
                </c:pt>
                <c:pt idx="1563">
                  <c:v>-6.2500000000000003E-3</c:v>
                </c:pt>
                <c:pt idx="1564">
                  <c:v>-6.2500000000000003E-3</c:v>
                </c:pt>
                <c:pt idx="1565">
                  <c:v>-6.3E-3</c:v>
                </c:pt>
                <c:pt idx="1566">
                  <c:v>-6.3E-3</c:v>
                </c:pt>
                <c:pt idx="1567">
                  <c:v>-6.3600000000000002E-3</c:v>
                </c:pt>
                <c:pt idx="1568">
                  <c:v>-6.3600000000000002E-3</c:v>
                </c:pt>
                <c:pt idx="1569">
                  <c:v>-6.3600000000000002E-3</c:v>
                </c:pt>
                <c:pt idx="1570">
                  <c:v>-6.4099999999999999E-3</c:v>
                </c:pt>
                <c:pt idx="1571">
                  <c:v>-6.4099999999999999E-3</c:v>
                </c:pt>
                <c:pt idx="1572">
                  <c:v>-6.4700000000000001E-3</c:v>
                </c:pt>
                <c:pt idx="1573">
                  <c:v>-6.4700000000000001E-3</c:v>
                </c:pt>
                <c:pt idx="1574">
                  <c:v>-6.4700000000000001E-3</c:v>
                </c:pt>
                <c:pt idx="1575">
                  <c:v>-6.5199999999999998E-3</c:v>
                </c:pt>
                <c:pt idx="1576">
                  <c:v>-6.5199999999999998E-3</c:v>
                </c:pt>
                <c:pt idx="1577">
                  <c:v>-6.5799999999999999E-3</c:v>
                </c:pt>
                <c:pt idx="1578">
                  <c:v>-6.5799999999999999E-3</c:v>
                </c:pt>
                <c:pt idx="1579">
                  <c:v>-6.6299999999999996E-3</c:v>
                </c:pt>
                <c:pt idx="1580">
                  <c:v>-6.6299999999999996E-3</c:v>
                </c:pt>
                <c:pt idx="1581">
                  <c:v>-6.6800000000000002E-3</c:v>
                </c:pt>
                <c:pt idx="1582">
                  <c:v>-6.6800000000000002E-3</c:v>
                </c:pt>
                <c:pt idx="1583">
                  <c:v>-6.7400000000000003E-3</c:v>
                </c:pt>
                <c:pt idx="1584">
                  <c:v>-6.7400000000000003E-3</c:v>
                </c:pt>
                <c:pt idx="1585">
                  <c:v>-6.79E-3</c:v>
                </c:pt>
                <c:pt idx="1586">
                  <c:v>-6.79E-3</c:v>
                </c:pt>
                <c:pt idx="1587">
                  <c:v>-6.79E-3</c:v>
                </c:pt>
                <c:pt idx="1588">
                  <c:v>-6.8500000000000002E-3</c:v>
                </c:pt>
                <c:pt idx="1589">
                  <c:v>-6.8500000000000002E-3</c:v>
                </c:pt>
                <c:pt idx="1590">
                  <c:v>-6.8999999999999999E-3</c:v>
                </c:pt>
                <c:pt idx="1591">
                  <c:v>-6.8999999999999999E-3</c:v>
                </c:pt>
                <c:pt idx="1592">
                  <c:v>-6.96E-3</c:v>
                </c:pt>
                <c:pt idx="1593">
                  <c:v>-6.96E-3</c:v>
                </c:pt>
                <c:pt idx="1594">
                  <c:v>-7.0099999999999997E-3</c:v>
                </c:pt>
                <c:pt idx="1595">
                  <c:v>-7.0099999999999997E-3</c:v>
                </c:pt>
                <c:pt idx="1596">
                  <c:v>-7.0099999999999997E-3</c:v>
                </c:pt>
                <c:pt idx="1597">
                  <c:v>-7.0699999999999999E-3</c:v>
                </c:pt>
                <c:pt idx="1598">
                  <c:v>-7.0699999999999999E-3</c:v>
                </c:pt>
                <c:pt idx="1599">
                  <c:v>-7.1199999999999996E-3</c:v>
                </c:pt>
                <c:pt idx="1600">
                  <c:v>-7.1199999999999996E-3</c:v>
                </c:pt>
                <c:pt idx="1601">
                  <c:v>-7.1199999999999996E-3</c:v>
                </c:pt>
                <c:pt idx="1602">
                  <c:v>-7.1700000000000002E-3</c:v>
                </c:pt>
                <c:pt idx="1603">
                  <c:v>-7.1700000000000002E-3</c:v>
                </c:pt>
                <c:pt idx="1604">
                  <c:v>-7.2300000000000003E-3</c:v>
                </c:pt>
                <c:pt idx="1605">
                  <c:v>-7.2300000000000003E-3</c:v>
                </c:pt>
                <c:pt idx="1606">
                  <c:v>-7.2300000000000003E-3</c:v>
                </c:pt>
                <c:pt idx="1607">
                  <c:v>-7.2300000000000003E-3</c:v>
                </c:pt>
                <c:pt idx="1608">
                  <c:v>-7.28E-3</c:v>
                </c:pt>
                <c:pt idx="1609">
                  <c:v>-7.28E-3</c:v>
                </c:pt>
                <c:pt idx="1610">
                  <c:v>-7.28E-3</c:v>
                </c:pt>
                <c:pt idx="1611">
                  <c:v>-7.3400000000000002E-3</c:v>
                </c:pt>
                <c:pt idx="1612">
                  <c:v>-7.3400000000000002E-3</c:v>
                </c:pt>
                <c:pt idx="1613">
                  <c:v>-7.3400000000000002E-3</c:v>
                </c:pt>
                <c:pt idx="1614">
                  <c:v>-7.3400000000000002E-3</c:v>
                </c:pt>
                <c:pt idx="1615">
                  <c:v>-7.3400000000000002E-3</c:v>
                </c:pt>
                <c:pt idx="1616">
                  <c:v>-7.3899999999999999E-3</c:v>
                </c:pt>
                <c:pt idx="1617">
                  <c:v>-7.3899999999999999E-3</c:v>
                </c:pt>
                <c:pt idx="1618">
                  <c:v>-7.3899999999999999E-3</c:v>
                </c:pt>
                <c:pt idx="1619">
                  <c:v>-7.3899999999999999E-3</c:v>
                </c:pt>
                <c:pt idx="1620">
                  <c:v>-7.3899999999999999E-3</c:v>
                </c:pt>
                <c:pt idx="1621">
                  <c:v>-7.3899999999999999E-3</c:v>
                </c:pt>
                <c:pt idx="1622">
                  <c:v>-7.3899999999999999E-3</c:v>
                </c:pt>
                <c:pt idx="1623">
                  <c:v>-7.3899999999999999E-3</c:v>
                </c:pt>
                <c:pt idx="1624">
                  <c:v>-7.3899999999999999E-3</c:v>
                </c:pt>
                <c:pt idx="1625">
                  <c:v>-7.3899999999999999E-3</c:v>
                </c:pt>
                <c:pt idx="1626">
                  <c:v>-7.3899999999999999E-3</c:v>
                </c:pt>
                <c:pt idx="1627">
                  <c:v>-7.3899999999999999E-3</c:v>
                </c:pt>
                <c:pt idx="1628">
                  <c:v>-7.3899999999999999E-3</c:v>
                </c:pt>
                <c:pt idx="1629">
                  <c:v>-7.3899999999999999E-3</c:v>
                </c:pt>
                <c:pt idx="1630">
                  <c:v>-7.3899999999999999E-3</c:v>
                </c:pt>
                <c:pt idx="1631">
                  <c:v>-7.3899999999999999E-3</c:v>
                </c:pt>
                <c:pt idx="1632">
                  <c:v>-7.3899999999999999E-3</c:v>
                </c:pt>
                <c:pt idx="1633">
                  <c:v>-7.3899999999999999E-3</c:v>
                </c:pt>
                <c:pt idx="1634">
                  <c:v>-7.3400000000000002E-3</c:v>
                </c:pt>
                <c:pt idx="1635">
                  <c:v>-7.3400000000000002E-3</c:v>
                </c:pt>
                <c:pt idx="1636">
                  <c:v>-7.3400000000000002E-3</c:v>
                </c:pt>
                <c:pt idx="1637">
                  <c:v>-7.3400000000000002E-3</c:v>
                </c:pt>
                <c:pt idx="1638">
                  <c:v>-7.28E-3</c:v>
                </c:pt>
                <c:pt idx="1639">
                  <c:v>-7.28E-3</c:v>
                </c:pt>
                <c:pt idx="1640">
                  <c:v>-7.28E-3</c:v>
                </c:pt>
                <c:pt idx="1641">
                  <c:v>-7.28E-3</c:v>
                </c:pt>
                <c:pt idx="1642">
                  <c:v>-7.2300000000000003E-3</c:v>
                </c:pt>
                <c:pt idx="1643">
                  <c:v>-7.2300000000000003E-3</c:v>
                </c:pt>
                <c:pt idx="1644">
                  <c:v>-7.1700000000000002E-3</c:v>
                </c:pt>
                <c:pt idx="1645">
                  <c:v>-7.1700000000000002E-3</c:v>
                </c:pt>
                <c:pt idx="1646">
                  <c:v>-7.1700000000000002E-3</c:v>
                </c:pt>
                <c:pt idx="1647">
                  <c:v>-7.1199999999999996E-3</c:v>
                </c:pt>
                <c:pt idx="1648">
                  <c:v>-7.1199999999999996E-3</c:v>
                </c:pt>
                <c:pt idx="1649">
                  <c:v>-7.0699999999999999E-3</c:v>
                </c:pt>
                <c:pt idx="1650">
                  <c:v>-7.0699999999999999E-3</c:v>
                </c:pt>
                <c:pt idx="1651">
                  <c:v>-7.0099999999999997E-3</c:v>
                </c:pt>
                <c:pt idx="1652">
                  <c:v>-7.0099999999999997E-3</c:v>
                </c:pt>
                <c:pt idx="1653">
                  <c:v>-6.96E-3</c:v>
                </c:pt>
                <c:pt idx="1654">
                  <c:v>-6.96E-3</c:v>
                </c:pt>
                <c:pt idx="1655">
                  <c:v>-6.8999999999999999E-3</c:v>
                </c:pt>
                <c:pt idx="1656">
                  <c:v>-6.8999999999999999E-3</c:v>
                </c:pt>
                <c:pt idx="1657">
                  <c:v>-6.8500000000000002E-3</c:v>
                </c:pt>
                <c:pt idx="1658">
                  <c:v>-6.79E-3</c:v>
                </c:pt>
                <c:pt idx="1659">
                  <c:v>-6.79E-3</c:v>
                </c:pt>
                <c:pt idx="1660">
                  <c:v>-6.7400000000000003E-3</c:v>
                </c:pt>
                <c:pt idx="1661">
                  <c:v>-6.6800000000000002E-3</c:v>
                </c:pt>
                <c:pt idx="1662">
                  <c:v>-6.6800000000000002E-3</c:v>
                </c:pt>
                <c:pt idx="1663">
                  <c:v>-6.6299999999999996E-3</c:v>
                </c:pt>
                <c:pt idx="1664">
                  <c:v>-6.6299999999999996E-3</c:v>
                </c:pt>
                <c:pt idx="1665">
                  <c:v>-6.5799999999999999E-3</c:v>
                </c:pt>
                <c:pt idx="1666">
                  <c:v>-6.5199999999999998E-3</c:v>
                </c:pt>
                <c:pt idx="1667">
                  <c:v>-6.5199999999999998E-3</c:v>
                </c:pt>
                <c:pt idx="1668">
                  <c:v>-6.4700000000000001E-3</c:v>
                </c:pt>
                <c:pt idx="1669">
                  <c:v>-6.4099999999999999E-3</c:v>
                </c:pt>
                <c:pt idx="1670">
                  <c:v>-6.4099999999999999E-3</c:v>
                </c:pt>
                <c:pt idx="1671">
                  <c:v>-6.3600000000000002E-3</c:v>
                </c:pt>
                <c:pt idx="1672">
                  <c:v>-6.3E-3</c:v>
                </c:pt>
                <c:pt idx="1673">
                  <c:v>-6.2500000000000003E-3</c:v>
                </c:pt>
                <c:pt idx="1674">
                  <c:v>-6.2500000000000003E-3</c:v>
                </c:pt>
                <c:pt idx="1675">
                  <c:v>-6.1900000000000002E-3</c:v>
                </c:pt>
                <c:pt idx="1676">
                  <c:v>-6.1399999999999996E-3</c:v>
                </c:pt>
                <c:pt idx="1677">
                  <c:v>-6.1399999999999996E-3</c:v>
                </c:pt>
                <c:pt idx="1678">
                  <c:v>-6.0800000000000003E-3</c:v>
                </c:pt>
                <c:pt idx="1679">
                  <c:v>-6.0299999999999998E-3</c:v>
                </c:pt>
                <c:pt idx="1680">
                  <c:v>-6.0299999999999998E-3</c:v>
                </c:pt>
                <c:pt idx="1681">
                  <c:v>-5.9800000000000001E-3</c:v>
                </c:pt>
                <c:pt idx="1682">
                  <c:v>-5.9199999999999999E-3</c:v>
                </c:pt>
                <c:pt idx="1683">
                  <c:v>-5.9199999999999999E-3</c:v>
                </c:pt>
                <c:pt idx="1684">
                  <c:v>-5.8700000000000002E-3</c:v>
                </c:pt>
                <c:pt idx="1685">
                  <c:v>-5.8100000000000001E-3</c:v>
                </c:pt>
                <c:pt idx="1686">
                  <c:v>-5.8100000000000001E-3</c:v>
                </c:pt>
                <c:pt idx="1687">
                  <c:v>-5.7600000000000004E-3</c:v>
                </c:pt>
                <c:pt idx="1688">
                  <c:v>-5.7600000000000004E-3</c:v>
                </c:pt>
                <c:pt idx="1689">
                  <c:v>-5.7000000000000002E-3</c:v>
                </c:pt>
                <c:pt idx="1690">
                  <c:v>-5.6499999999999996E-3</c:v>
                </c:pt>
                <c:pt idx="1691">
                  <c:v>-5.6499999999999996E-3</c:v>
                </c:pt>
                <c:pt idx="1692">
                  <c:v>-5.5900000000000004E-3</c:v>
                </c:pt>
                <c:pt idx="1693">
                  <c:v>-5.5900000000000004E-3</c:v>
                </c:pt>
                <c:pt idx="1694">
                  <c:v>-5.5399999999999998E-3</c:v>
                </c:pt>
                <c:pt idx="1695">
                  <c:v>-5.5399999999999998E-3</c:v>
                </c:pt>
                <c:pt idx="1696">
                  <c:v>-5.4900000000000001E-3</c:v>
                </c:pt>
                <c:pt idx="1697">
                  <c:v>-5.4900000000000001E-3</c:v>
                </c:pt>
                <c:pt idx="1698">
                  <c:v>-5.4299999999999999E-3</c:v>
                </c:pt>
                <c:pt idx="1699">
                  <c:v>-5.4299999999999999E-3</c:v>
                </c:pt>
                <c:pt idx="1700">
                  <c:v>-5.4299999999999999E-3</c:v>
                </c:pt>
                <c:pt idx="1701">
                  <c:v>-5.3800000000000002E-3</c:v>
                </c:pt>
                <c:pt idx="1702">
                  <c:v>-5.3800000000000002E-3</c:v>
                </c:pt>
                <c:pt idx="1703">
                  <c:v>-5.3800000000000002E-3</c:v>
                </c:pt>
                <c:pt idx="1704">
                  <c:v>-5.3200000000000001E-3</c:v>
                </c:pt>
                <c:pt idx="1705">
                  <c:v>-5.3200000000000001E-3</c:v>
                </c:pt>
                <c:pt idx="1706">
                  <c:v>-5.3200000000000001E-3</c:v>
                </c:pt>
                <c:pt idx="1707">
                  <c:v>-5.2700000000000004E-3</c:v>
                </c:pt>
                <c:pt idx="1708">
                  <c:v>-5.2700000000000004E-3</c:v>
                </c:pt>
                <c:pt idx="1709">
                  <c:v>-5.2700000000000004E-3</c:v>
                </c:pt>
                <c:pt idx="1710">
                  <c:v>-5.2700000000000004E-3</c:v>
                </c:pt>
                <c:pt idx="1711">
                  <c:v>-5.2700000000000004E-3</c:v>
                </c:pt>
                <c:pt idx="1712">
                  <c:v>-5.2700000000000004E-3</c:v>
                </c:pt>
                <c:pt idx="1713">
                  <c:v>-5.2100000000000002E-3</c:v>
                </c:pt>
                <c:pt idx="1714">
                  <c:v>-5.2100000000000002E-3</c:v>
                </c:pt>
                <c:pt idx="1715">
                  <c:v>-5.2100000000000002E-3</c:v>
                </c:pt>
                <c:pt idx="1716">
                  <c:v>-5.2100000000000002E-3</c:v>
                </c:pt>
                <c:pt idx="1717">
                  <c:v>-5.2100000000000002E-3</c:v>
                </c:pt>
                <c:pt idx="1718">
                  <c:v>-5.2100000000000002E-3</c:v>
                </c:pt>
                <c:pt idx="1719">
                  <c:v>-5.2100000000000002E-3</c:v>
                </c:pt>
                <c:pt idx="1720">
                  <c:v>-5.2100000000000002E-3</c:v>
                </c:pt>
                <c:pt idx="1721">
                  <c:v>-5.2100000000000002E-3</c:v>
                </c:pt>
                <c:pt idx="1722">
                  <c:v>-5.2100000000000002E-3</c:v>
                </c:pt>
                <c:pt idx="1723">
                  <c:v>-5.2700000000000004E-3</c:v>
                </c:pt>
                <c:pt idx="1724">
                  <c:v>-5.2700000000000004E-3</c:v>
                </c:pt>
                <c:pt idx="1725">
                  <c:v>-5.2700000000000004E-3</c:v>
                </c:pt>
                <c:pt idx="1726">
                  <c:v>-5.2700000000000004E-3</c:v>
                </c:pt>
                <c:pt idx="1727">
                  <c:v>-5.2700000000000004E-3</c:v>
                </c:pt>
                <c:pt idx="1728">
                  <c:v>-5.3200000000000001E-3</c:v>
                </c:pt>
                <c:pt idx="1729">
                  <c:v>-5.3200000000000001E-3</c:v>
                </c:pt>
                <c:pt idx="1730">
                  <c:v>-5.3200000000000001E-3</c:v>
                </c:pt>
                <c:pt idx="1731">
                  <c:v>-5.3200000000000001E-3</c:v>
                </c:pt>
                <c:pt idx="1732">
                  <c:v>-5.3800000000000002E-3</c:v>
                </c:pt>
                <c:pt idx="1733">
                  <c:v>-5.3800000000000002E-3</c:v>
                </c:pt>
                <c:pt idx="1734">
                  <c:v>-5.3800000000000002E-3</c:v>
                </c:pt>
                <c:pt idx="1735">
                  <c:v>-5.4299999999999999E-3</c:v>
                </c:pt>
                <c:pt idx="1736">
                  <c:v>-5.4299999999999999E-3</c:v>
                </c:pt>
                <c:pt idx="1737">
                  <c:v>-5.4900000000000001E-3</c:v>
                </c:pt>
                <c:pt idx="1738">
                  <c:v>-5.4900000000000001E-3</c:v>
                </c:pt>
                <c:pt idx="1739">
                  <c:v>-5.4900000000000001E-3</c:v>
                </c:pt>
                <c:pt idx="1740">
                  <c:v>-5.5399999999999998E-3</c:v>
                </c:pt>
                <c:pt idx="1741">
                  <c:v>-5.5399999999999998E-3</c:v>
                </c:pt>
                <c:pt idx="1742">
                  <c:v>-5.5900000000000004E-3</c:v>
                </c:pt>
                <c:pt idx="1743">
                  <c:v>-5.5900000000000004E-3</c:v>
                </c:pt>
                <c:pt idx="1744">
                  <c:v>-5.6499999999999996E-3</c:v>
                </c:pt>
                <c:pt idx="1745">
                  <c:v>-5.6499999999999996E-3</c:v>
                </c:pt>
                <c:pt idx="1746">
                  <c:v>-5.7000000000000002E-3</c:v>
                </c:pt>
                <c:pt idx="1747">
                  <c:v>-5.7000000000000002E-3</c:v>
                </c:pt>
                <c:pt idx="1748">
                  <c:v>-5.7600000000000004E-3</c:v>
                </c:pt>
                <c:pt idx="1749">
                  <c:v>-5.8100000000000001E-3</c:v>
                </c:pt>
                <c:pt idx="1750">
                  <c:v>-5.8100000000000001E-3</c:v>
                </c:pt>
                <c:pt idx="1751">
                  <c:v>-5.8700000000000002E-3</c:v>
                </c:pt>
                <c:pt idx="1752">
                  <c:v>-5.8700000000000002E-3</c:v>
                </c:pt>
                <c:pt idx="1753">
                  <c:v>-5.9199999999999999E-3</c:v>
                </c:pt>
                <c:pt idx="1754">
                  <c:v>-5.9199999999999999E-3</c:v>
                </c:pt>
                <c:pt idx="1755">
                  <c:v>-5.9800000000000001E-3</c:v>
                </c:pt>
                <c:pt idx="1756">
                  <c:v>-6.0299999999999998E-3</c:v>
                </c:pt>
                <c:pt idx="1757">
                  <c:v>-6.0299999999999998E-3</c:v>
                </c:pt>
                <c:pt idx="1758">
                  <c:v>-6.0800000000000003E-3</c:v>
                </c:pt>
                <c:pt idx="1759">
                  <c:v>-6.0800000000000003E-3</c:v>
                </c:pt>
                <c:pt idx="1760">
                  <c:v>-6.1399999999999996E-3</c:v>
                </c:pt>
                <c:pt idx="1761">
                  <c:v>-6.1900000000000002E-3</c:v>
                </c:pt>
                <c:pt idx="1762">
                  <c:v>-6.1900000000000002E-3</c:v>
                </c:pt>
                <c:pt idx="1763">
                  <c:v>-6.2500000000000003E-3</c:v>
                </c:pt>
                <c:pt idx="1764">
                  <c:v>-6.2500000000000003E-3</c:v>
                </c:pt>
                <c:pt idx="1765">
                  <c:v>-6.3E-3</c:v>
                </c:pt>
                <c:pt idx="1766">
                  <c:v>-6.3600000000000002E-3</c:v>
                </c:pt>
                <c:pt idx="1767">
                  <c:v>-6.3600000000000002E-3</c:v>
                </c:pt>
                <c:pt idx="1768">
                  <c:v>-6.4099999999999999E-3</c:v>
                </c:pt>
                <c:pt idx="1769">
                  <c:v>-6.4099999999999999E-3</c:v>
                </c:pt>
                <c:pt idx="1770">
                  <c:v>-6.4700000000000001E-3</c:v>
                </c:pt>
                <c:pt idx="1771">
                  <c:v>-6.4700000000000001E-3</c:v>
                </c:pt>
                <c:pt idx="1772">
                  <c:v>-6.5199999999999998E-3</c:v>
                </c:pt>
                <c:pt idx="1773">
                  <c:v>-6.5199999999999998E-3</c:v>
                </c:pt>
                <c:pt idx="1774">
                  <c:v>-6.5799999999999999E-3</c:v>
                </c:pt>
                <c:pt idx="1775">
                  <c:v>-6.5799999999999999E-3</c:v>
                </c:pt>
                <c:pt idx="1776">
                  <c:v>-6.6299999999999996E-3</c:v>
                </c:pt>
                <c:pt idx="1777">
                  <c:v>-6.6299999999999996E-3</c:v>
                </c:pt>
                <c:pt idx="1778">
                  <c:v>-6.6800000000000002E-3</c:v>
                </c:pt>
                <c:pt idx="1779">
                  <c:v>-6.6800000000000002E-3</c:v>
                </c:pt>
                <c:pt idx="1780">
                  <c:v>-6.6800000000000002E-3</c:v>
                </c:pt>
                <c:pt idx="1781">
                  <c:v>-6.7400000000000003E-3</c:v>
                </c:pt>
                <c:pt idx="1782">
                  <c:v>-6.7400000000000003E-3</c:v>
                </c:pt>
                <c:pt idx="1783">
                  <c:v>-6.79E-3</c:v>
                </c:pt>
                <c:pt idx="1784">
                  <c:v>-6.79E-3</c:v>
                </c:pt>
                <c:pt idx="1785">
                  <c:v>-6.79E-3</c:v>
                </c:pt>
                <c:pt idx="1786">
                  <c:v>-6.8500000000000002E-3</c:v>
                </c:pt>
                <c:pt idx="1787">
                  <c:v>-6.8500000000000002E-3</c:v>
                </c:pt>
                <c:pt idx="1788">
                  <c:v>-6.8500000000000002E-3</c:v>
                </c:pt>
                <c:pt idx="1789">
                  <c:v>-6.8500000000000002E-3</c:v>
                </c:pt>
                <c:pt idx="1790">
                  <c:v>-6.8999999999999999E-3</c:v>
                </c:pt>
                <c:pt idx="1791">
                  <c:v>-6.8999999999999999E-3</c:v>
                </c:pt>
                <c:pt idx="1792">
                  <c:v>-6.8999999999999999E-3</c:v>
                </c:pt>
                <c:pt idx="1793">
                  <c:v>-6.8999999999999999E-3</c:v>
                </c:pt>
                <c:pt idx="1794">
                  <c:v>-6.8999999999999999E-3</c:v>
                </c:pt>
                <c:pt idx="1795">
                  <c:v>-6.8999999999999999E-3</c:v>
                </c:pt>
                <c:pt idx="1796">
                  <c:v>-6.8999999999999999E-3</c:v>
                </c:pt>
                <c:pt idx="1797">
                  <c:v>-6.8999999999999999E-3</c:v>
                </c:pt>
                <c:pt idx="1798">
                  <c:v>-6.8999999999999999E-3</c:v>
                </c:pt>
                <c:pt idx="1799">
                  <c:v>-6.8999999999999999E-3</c:v>
                </c:pt>
                <c:pt idx="1800">
                  <c:v>-6.8999999999999999E-3</c:v>
                </c:pt>
                <c:pt idx="1801">
                  <c:v>-6.8999999999999999E-3</c:v>
                </c:pt>
                <c:pt idx="1802">
                  <c:v>-6.8999999999999999E-3</c:v>
                </c:pt>
                <c:pt idx="1803">
                  <c:v>-6.8999999999999999E-3</c:v>
                </c:pt>
                <c:pt idx="1804">
                  <c:v>-6.8999999999999999E-3</c:v>
                </c:pt>
                <c:pt idx="1805">
                  <c:v>-6.8999999999999999E-3</c:v>
                </c:pt>
                <c:pt idx="1806">
                  <c:v>-6.8999999999999999E-3</c:v>
                </c:pt>
                <c:pt idx="1807">
                  <c:v>-6.8999999999999999E-3</c:v>
                </c:pt>
                <c:pt idx="1808">
                  <c:v>-6.8500000000000002E-3</c:v>
                </c:pt>
                <c:pt idx="1809">
                  <c:v>-6.8500000000000002E-3</c:v>
                </c:pt>
                <c:pt idx="1810">
                  <c:v>-6.8500000000000002E-3</c:v>
                </c:pt>
                <c:pt idx="1811">
                  <c:v>-6.8500000000000002E-3</c:v>
                </c:pt>
                <c:pt idx="1812">
                  <c:v>-6.79E-3</c:v>
                </c:pt>
                <c:pt idx="1813">
                  <c:v>-6.79E-3</c:v>
                </c:pt>
                <c:pt idx="1814">
                  <c:v>-6.79E-3</c:v>
                </c:pt>
                <c:pt idx="1815">
                  <c:v>-6.7400000000000003E-3</c:v>
                </c:pt>
                <c:pt idx="1816">
                  <c:v>-6.7400000000000003E-3</c:v>
                </c:pt>
                <c:pt idx="1817">
                  <c:v>-6.7400000000000003E-3</c:v>
                </c:pt>
                <c:pt idx="1818">
                  <c:v>-6.6800000000000002E-3</c:v>
                </c:pt>
                <c:pt idx="1819">
                  <c:v>-6.6800000000000002E-3</c:v>
                </c:pt>
                <c:pt idx="1820">
                  <c:v>-6.6299999999999996E-3</c:v>
                </c:pt>
                <c:pt idx="1821">
                  <c:v>-6.6299999999999996E-3</c:v>
                </c:pt>
                <c:pt idx="1822">
                  <c:v>-6.5799999999999999E-3</c:v>
                </c:pt>
                <c:pt idx="1823">
                  <c:v>-6.5799999999999999E-3</c:v>
                </c:pt>
                <c:pt idx="1824">
                  <c:v>-6.5199999999999998E-3</c:v>
                </c:pt>
                <c:pt idx="1825">
                  <c:v>-6.5199999999999998E-3</c:v>
                </c:pt>
                <c:pt idx="1826">
                  <c:v>-6.4700000000000001E-3</c:v>
                </c:pt>
                <c:pt idx="1827">
                  <c:v>-6.4700000000000001E-3</c:v>
                </c:pt>
                <c:pt idx="1828">
                  <c:v>-6.4099999999999999E-3</c:v>
                </c:pt>
                <c:pt idx="1829">
                  <c:v>-6.4099999999999999E-3</c:v>
                </c:pt>
                <c:pt idx="1830">
                  <c:v>-6.3600000000000002E-3</c:v>
                </c:pt>
                <c:pt idx="1831">
                  <c:v>-6.3600000000000002E-3</c:v>
                </c:pt>
                <c:pt idx="1832">
                  <c:v>-6.3E-3</c:v>
                </c:pt>
                <c:pt idx="1833">
                  <c:v>-6.2500000000000003E-3</c:v>
                </c:pt>
                <c:pt idx="1834">
                  <c:v>-6.2500000000000003E-3</c:v>
                </c:pt>
                <c:pt idx="1835">
                  <c:v>-6.1900000000000002E-3</c:v>
                </c:pt>
                <c:pt idx="1836">
                  <c:v>-6.1399999999999996E-3</c:v>
                </c:pt>
                <c:pt idx="1837">
                  <c:v>-6.1399999999999996E-3</c:v>
                </c:pt>
                <c:pt idx="1838">
                  <c:v>-6.0800000000000003E-3</c:v>
                </c:pt>
                <c:pt idx="1839">
                  <c:v>-6.0299999999999998E-3</c:v>
                </c:pt>
                <c:pt idx="1840">
                  <c:v>-6.0299999999999998E-3</c:v>
                </c:pt>
                <c:pt idx="1841">
                  <c:v>-5.9800000000000001E-3</c:v>
                </c:pt>
                <c:pt idx="1842">
                  <c:v>-5.9199999999999999E-3</c:v>
                </c:pt>
                <c:pt idx="1843">
                  <c:v>-5.9199999999999999E-3</c:v>
                </c:pt>
                <c:pt idx="1844">
                  <c:v>-5.8700000000000002E-3</c:v>
                </c:pt>
                <c:pt idx="1845">
                  <c:v>-5.8100000000000001E-3</c:v>
                </c:pt>
                <c:pt idx="1846">
                  <c:v>-5.8100000000000001E-3</c:v>
                </c:pt>
                <c:pt idx="1847">
                  <c:v>-5.7600000000000004E-3</c:v>
                </c:pt>
                <c:pt idx="1848">
                  <c:v>-5.7000000000000002E-3</c:v>
                </c:pt>
                <c:pt idx="1849">
                  <c:v>-5.7000000000000002E-3</c:v>
                </c:pt>
                <c:pt idx="1850">
                  <c:v>-5.6499999999999996E-3</c:v>
                </c:pt>
                <c:pt idx="1851">
                  <c:v>-5.5900000000000004E-3</c:v>
                </c:pt>
                <c:pt idx="1852">
                  <c:v>-5.5900000000000004E-3</c:v>
                </c:pt>
                <c:pt idx="1853">
                  <c:v>-5.5399999999999998E-3</c:v>
                </c:pt>
                <c:pt idx="1854">
                  <c:v>-5.4900000000000001E-3</c:v>
                </c:pt>
                <c:pt idx="1855">
                  <c:v>-5.4900000000000001E-3</c:v>
                </c:pt>
                <c:pt idx="1856">
                  <c:v>-5.4299999999999999E-3</c:v>
                </c:pt>
                <c:pt idx="1857">
                  <c:v>-5.3800000000000002E-3</c:v>
                </c:pt>
                <c:pt idx="1858">
                  <c:v>-5.3800000000000002E-3</c:v>
                </c:pt>
                <c:pt idx="1859">
                  <c:v>-5.3200000000000001E-3</c:v>
                </c:pt>
                <c:pt idx="1860">
                  <c:v>-5.3200000000000001E-3</c:v>
                </c:pt>
                <c:pt idx="1861">
                  <c:v>-5.2700000000000004E-3</c:v>
                </c:pt>
                <c:pt idx="1862">
                  <c:v>-5.2700000000000004E-3</c:v>
                </c:pt>
                <c:pt idx="1863">
                  <c:v>-5.2100000000000002E-3</c:v>
                </c:pt>
                <c:pt idx="1864">
                  <c:v>-5.2100000000000002E-3</c:v>
                </c:pt>
                <c:pt idx="1865">
                  <c:v>-5.1599999999999997E-3</c:v>
                </c:pt>
                <c:pt idx="1866">
                  <c:v>-5.1599999999999997E-3</c:v>
                </c:pt>
                <c:pt idx="1867">
                  <c:v>-5.1000000000000004E-3</c:v>
                </c:pt>
                <c:pt idx="1868">
                  <c:v>-5.1000000000000004E-3</c:v>
                </c:pt>
                <c:pt idx="1869">
                  <c:v>-5.0499999999999998E-3</c:v>
                </c:pt>
                <c:pt idx="1870">
                  <c:v>-5.0499999999999998E-3</c:v>
                </c:pt>
                <c:pt idx="1871">
                  <c:v>-5.0000000000000001E-3</c:v>
                </c:pt>
                <c:pt idx="1872">
                  <c:v>-5.0000000000000001E-3</c:v>
                </c:pt>
                <c:pt idx="1873">
                  <c:v>-5.0000000000000001E-3</c:v>
                </c:pt>
                <c:pt idx="1874">
                  <c:v>-4.9399999999999999E-3</c:v>
                </c:pt>
                <c:pt idx="1875">
                  <c:v>-4.9399999999999999E-3</c:v>
                </c:pt>
                <c:pt idx="1876">
                  <c:v>-4.9399999999999999E-3</c:v>
                </c:pt>
                <c:pt idx="1877">
                  <c:v>-4.8900000000000002E-3</c:v>
                </c:pt>
                <c:pt idx="1878">
                  <c:v>-4.8900000000000002E-3</c:v>
                </c:pt>
                <c:pt idx="1879">
                  <c:v>-4.8900000000000002E-3</c:v>
                </c:pt>
                <c:pt idx="1880">
                  <c:v>-4.8900000000000002E-3</c:v>
                </c:pt>
                <c:pt idx="1881">
                  <c:v>-4.8300000000000001E-3</c:v>
                </c:pt>
                <c:pt idx="1882">
                  <c:v>-4.8300000000000001E-3</c:v>
                </c:pt>
                <c:pt idx="1883">
                  <c:v>-4.8300000000000001E-3</c:v>
                </c:pt>
                <c:pt idx="1884">
                  <c:v>-4.8300000000000001E-3</c:v>
                </c:pt>
                <c:pt idx="1885">
                  <c:v>-4.8300000000000001E-3</c:v>
                </c:pt>
                <c:pt idx="1886">
                  <c:v>-4.8300000000000001E-3</c:v>
                </c:pt>
                <c:pt idx="1887">
                  <c:v>-4.8300000000000001E-3</c:v>
                </c:pt>
                <c:pt idx="1888">
                  <c:v>-4.8300000000000001E-3</c:v>
                </c:pt>
                <c:pt idx="1889">
                  <c:v>-4.8300000000000001E-3</c:v>
                </c:pt>
                <c:pt idx="1890">
                  <c:v>-4.8300000000000001E-3</c:v>
                </c:pt>
                <c:pt idx="1891">
                  <c:v>-4.8300000000000001E-3</c:v>
                </c:pt>
                <c:pt idx="1892">
                  <c:v>-4.8300000000000001E-3</c:v>
                </c:pt>
                <c:pt idx="1893">
                  <c:v>-4.8300000000000001E-3</c:v>
                </c:pt>
                <c:pt idx="1894">
                  <c:v>-4.8300000000000001E-3</c:v>
                </c:pt>
                <c:pt idx="1895">
                  <c:v>-4.8300000000000001E-3</c:v>
                </c:pt>
                <c:pt idx="1896">
                  <c:v>-4.8300000000000001E-3</c:v>
                </c:pt>
                <c:pt idx="1897">
                  <c:v>-4.8300000000000001E-3</c:v>
                </c:pt>
                <c:pt idx="1898">
                  <c:v>-4.8900000000000002E-3</c:v>
                </c:pt>
                <c:pt idx="1899">
                  <c:v>-4.8900000000000002E-3</c:v>
                </c:pt>
                <c:pt idx="1900">
                  <c:v>-4.8900000000000002E-3</c:v>
                </c:pt>
                <c:pt idx="1901">
                  <c:v>-4.8900000000000002E-3</c:v>
                </c:pt>
                <c:pt idx="1902">
                  <c:v>-4.9399999999999999E-3</c:v>
                </c:pt>
                <c:pt idx="1903">
                  <c:v>-4.9399999999999999E-3</c:v>
                </c:pt>
                <c:pt idx="1904">
                  <c:v>-4.9399999999999999E-3</c:v>
                </c:pt>
                <c:pt idx="1905">
                  <c:v>-5.0000000000000001E-3</c:v>
                </c:pt>
                <c:pt idx="1906">
                  <c:v>-5.0000000000000001E-3</c:v>
                </c:pt>
                <c:pt idx="1907">
                  <c:v>-5.0000000000000001E-3</c:v>
                </c:pt>
                <c:pt idx="1908">
                  <c:v>-5.0499999999999998E-3</c:v>
                </c:pt>
                <c:pt idx="1909">
                  <c:v>-5.0499999999999998E-3</c:v>
                </c:pt>
                <c:pt idx="1910">
                  <c:v>-5.1000000000000004E-3</c:v>
                </c:pt>
                <c:pt idx="1911">
                  <c:v>-5.1000000000000004E-3</c:v>
                </c:pt>
                <c:pt idx="1912">
                  <c:v>-5.1000000000000004E-3</c:v>
                </c:pt>
                <c:pt idx="1913">
                  <c:v>-5.1599999999999997E-3</c:v>
                </c:pt>
                <c:pt idx="1914">
                  <c:v>-5.1599999999999997E-3</c:v>
                </c:pt>
                <c:pt idx="1915">
                  <c:v>-5.2100000000000002E-3</c:v>
                </c:pt>
                <c:pt idx="1916">
                  <c:v>-5.2100000000000002E-3</c:v>
                </c:pt>
                <c:pt idx="1917">
                  <c:v>-5.2700000000000004E-3</c:v>
                </c:pt>
                <c:pt idx="1918">
                  <c:v>-5.2700000000000004E-3</c:v>
                </c:pt>
                <c:pt idx="1919">
                  <c:v>-5.3200000000000001E-3</c:v>
                </c:pt>
                <c:pt idx="1920">
                  <c:v>-5.3800000000000002E-3</c:v>
                </c:pt>
                <c:pt idx="1921">
                  <c:v>-5.3800000000000002E-3</c:v>
                </c:pt>
                <c:pt idx="1922">
                  <c:v>-5.4299999999999999E-3</c:v>
                </c:pt>
                <c:pt idx="1923">
                  <c:v>-5.4299999999999999E-3</c:v>
                </c:pt>
                <c:pt idx="1924">
                  <c:v>-5.4900000000000001E-3</c:v>
                </c:pt>
                <c:pt idx="1925">
                  <c:v>-5.4900000000000001E-3</c:v>
                </c:pt>
                <c:pt idx="1926">
                  <c:v>-5.5399999999999998E-3</c:v>
                </c:pt>
                <c:pt idx="1927">
                  <c:v>-5.5900000000000004E-3</c:v>
                </c:pt>
                <c:pt idx="1928">
                  <c:v>-5.5900000000000004E-3</c:v>
                </c:pt>
                <c:pt idx="1929">
                  <c:v>-5.6499999999999996E-3</c:v>
                </c:pt>
                <c:pt idx="1930">
                  <c:v>-5.6499999999999996E-3</c:v>
                </c:pt>
                <c:pt idx="1931">
                  <c:v>-5.7000000000000002E-3</c:v>
                </c:pt>
                <c:pt idx="1932">
                  <c:v>-5.7600000000000004E-3</c:v>
                </c:pt>
                <c:pt idx="1933">
                  <c:v>-5.7600000000000004E-3</c:v>
                </c:pt>
                <c:pt idx="1934">
                  <c:v>-5.8100000000000001E-3</c:v>
                </c:pt>
                <c:pt idx="1935">
                  <c:v>-5.8700000000000002E-3</c:v>
                </c:pt>
                <c:pt idx="1936">
                  <c:v>-5.8700000000000002E-3</c:v>
                </c:pt>
                <c:pt idx="1937">
                  <c:v>-5.9199999999999999E-3</c:v>
                </c:pt>
                <c:pt idx="1938">
                  <c:v>-5.9199999999999999E-3</c:v>
                </c:pt>
                <c:pt idx="1939">
                  <c:v>-5.9800000000000001E-3</c:v>
                </c:pt>
                <c:pt idx="1940">
                  <c:v>-5.9800000000000001E-3</c:v>
                </c:pt>
                <c:pt idx="1941">
                  <c:v>-6.0299999999999998E-3</c:v>
                </c:pt>
                <c:pt idx="1942">
                  <c:v>-6.0800000000000003E-3</c:v>
                </c:pt>
                <c:pt idx="1943">
                  <c:v>-6.0800000000000003E-3</c:v>
                </c:pt>
                <c:pt idx="1944">
                  <c:v>-6.1399999999999996E-3</c:v>
                </c:pt>
                <c:pt idx="1945">
                  <c:v>-6.1399999999999996E-3</c:v>
                </c:pt>
                <c:pt idx="1946">
                  <c:v>-6.1900000000000002E-3</c:v>
                </c:pt>
                <c:pt idx="1947">
                  <c:v>-6.1900000000000002E-3</c:v>
                </c:pt>
                <c:pt idx="1948">
                  <c:v>-6.2500000000000003E-3</c:v>
                </c:pt>
                <c:pt idx="1949">
                  <c:v>-6.2500000000000003E-3</c:v>
                </c:pt>
                <c:pt idx="1950">
                  <c:v>-6.3E-3</c:v>
                </c:pt>
                <c:pt idx="1951">
                  <c:v>-6.3E-3</c:v>
                </c:pt>
                <c:pt idx="1952">
                  <c:v>-6.3600000000000002E-3</c:v>
                </c:pt>
                <c:pt idx="1953">
                  <c:v>-6.3600000000000002E-3</c:v>
                </c:pt>
                <c:pt idx="1954">
                  <c:v>-6.4099999999999999E-3</c:v>
                </c:pt>
                <c:pt idx="1955">
                  <c:v>-6.4099999999999999E-3</c:v>
                </c:pt>
                <c:pt idx="1956">
                  <c:v>-6.4099999999999999E-3</c:v>
                </c:pt>
                <c:pt idx="1957">
                  <c:v>-6.4700000000000001E-3</c:v>
                </c:pt>
                <c:pt idx="1958">
                  <c:v>-6.4700000000000001E-3</c:v>
                </c:pt>
                <c:pt idx="1959">
                  <c:v>-6.4700000000000001E-3</c:v>
                </c:pt>
                <c:pt idx="1960">
                  <c:v>-6.5199999999999998E-3</c:v>
                </c:pt>
                <c:pt idx="1961">
                  <c:v>-6.5199999999999998E-3</c:v>
                </c:pt>
                <c:pt idx="1962">
                  <c:v>-6.5199999999999998E-3</c:v>
                </c:pt>
                <c:pt idx="1963">
                  <c:v>-6.5799999999999999E-3</c:v>
                </c:pt>
                <c:pt idx="1964">
                  <c:v>-6.5799999999999999E-3</c:v>
                </c:pt>
                <c:pt idx="1965">
                  <c:v>-6.5799999999999999E-3</c:v>
                </c:pt>
                <c:pt idx="1966">
                  <c:v>-6.5799999999999999E-3</c:v>
                </c:pt>
                <c:pt idx="1967">
                  <c:v>-6.5799999999999999E-3</c:v>
                </c:pt>
                <c:pt idx="1968">
                  <c:v>-6.6299999999999996E-3</c:v>
                </c:pt>
                <c:pt idx="1969">
                  <c:v>-6.6299999999999996E-3</c:v>
                </c:pt>
                <c:pt idx="1970">
                  <c:v>-6.6299999999999996E-3</c:v>
                </c:pt>
                <c:pt idx="1971">
                  <c:v>-6.6299999999999996E-3</c:v>
                </c:pt>
                <c:pt idx="1972">
                  <c:v>-6.6299999999999996E-3</c:v>
                </c:pt>
                <c:pt idx="1973">
                  <c:v>-6.6299999999999996E-3</c:v>
                </c:pt>
                <c:pt idx="1974">
                  <c:v>-6.6299999999999996E-3</c:v>
                </c:pt>
                <c:pt idx="1975">
                  <c:v>-6.6299999999999996E-3</c:v>
                </c:pt>
                <c:pt idx="1976">
                  <c:v>-6.6299999999999996E-3</c:v>
                </c:pt>
                <c:pt idx="1977">
                  <c:v>-6.6299999999999996E-3</c:v>
                </c:pt>
                <c:pt idx="1978">
                  <c:v>-6.6299999999999996E-3</c:v>
                </c:pt>
                <c:pt idx="1979">
                  <c:v>-6.6299999999999996E-3</c:v>
                </c:pt>
                <c:pt idx="1980">
                  <c:v>-6.6299999999999996E-3</c:v>
                </c:pt>
                <c:pt idx="1981">
                  <c:v>-6.6299999999999996E-3</c:v>
                </c:pt>
                <c:pt idx="1982">
                  <c:v>-6.6299999999999996E-3</c:v>
                </c:pt>
                <c:pt idx="1983">
                  <c:v>-6.6299999999999996E-3</c:v>
                </c:pt>
                <c:pt idx="1984">
                  <c:v>-6.5799999999999999E-3</c:v>
                </c:pt>
                <c:pt idx="1985">
                  <c:v>-6.5799999999999999E-3</c:v>
                </c:pt>
                <c:pt idx="1986">
                  <c:v>-6.5799999999999999E-3</c:v>
                </c:pt>
                <c:pt idx="1987">
                  <c:v>-6.5799999999999999E-3</c:v>
                </c:pt>
                <c:pt idx="1988">
                  <c:v>-6.5199999999999998E-3</c:v>
                </c:pt>
                <c:pt idx="1989">
                  <c:v>-6.5199999999999998E-3</c:v>
                </c:pt>
                <c:pt idx="1990">
                  <c:v>-6.5199999999999998E-3</c:v>
                </c:pt>
                <c:pt idx="1991">
                  <c:v>-6.5199999999999998E-3</c:v>
                </c:pt>
                <c:pt idx="1992">
                  <c:v>-6.4700000000000001E-3</c:v>
                </c:pt>
                <c:pt idx="1993">
                  <c:v>-6.4700000000000001E-3</c:v>
                </c:pt>
                <c:pt idx="1994">
                  <c:v>-6.4700000000000001E-3</c:v>
                </c:pt>
                <c:pt idx="1995">
                  <c:v>-6.4099999999999999E-3</c:v>
                </c:pt>
                <c:pt idx="1996">
                  <c:v>-6.4099999999999999E-3</c:v>
                </c:pt>
                <c:pt idx="1997">
                  <c:v>-6.4099999999999999E-3</c:v>
                </c:pt>
                <c:pt idx="1998">
                  <c:v>-6.3600000000000002E-3</c:v>
                </c:pt>
                <c:pt idx="1999">
                  <c:v>-6.3600000000000002E-3</c:v>
                </c:pt>
                <c:pt idx="2000">
                  <c:v>-6.3E-3</c:v>
                </c:pt>
                <c:pt idx="2001">
                  <c:v>-6.3E-3</c:v>
                </c:pt>
                <c:pt idx="2002">
                  <c:v>-6.2500000000000003E-3</c:v>
                </c:pt>
                <c:pt idx="2003">
                  <c:v>-6.2500000000000003E-3</c:v>
                </c:pt>
                <c:pt idx="2004">
                  <c:v>-6.1900000000000002E-3</c:v>
                </c:pt>
                <c:pt idx="2005">
                  <c:v>-6.1900000000000002E-3</c:v>
                </c:pt>
                <c:pt idx="2006">
                  <c:v>-6.1900000000000002E-3</c:v>
                </c:pt>
                <c:pt idx="2007">
                  <c:v>-6.1399999999999996E-3</c:v>
                </c:pt>
                <c:pt idx="2008">
                  <c:v>-6.0800000000000003E-3</c:v>
                </c:pt>
                <c:pt idx="2009">
                  <c:v>-6.0800000000000003E-3</c:v>
                </c:pt>
                <c:pt idx="2010">
                  <c:v>-6.0299999999999998E-3</c:v>
                </c:pt>
                <c:pt idx="2011">
                  <c:v>-6.0299999999999998E-3</c:v>
                </c:pt>
                <c:pt idx="2012">
                  <c:v>-5.9800000000000001E-3</c:v>
                </c:pt>
                <c:pt idx="2013">
                  <c:v>-5.9800000000000001E-3</c:v>
                </c:pt>
                <c:pt idx="2014">
                  <c:v>-5.9199999999999999E-3</c:v>
                </c:pt>
                <c:pt idx="2015">
                  <c:v>-5.9199999999999999E-3</c:v>
                </c:pt>
                <c:pt idx="2016">
                  <c:v>-5.8700000000000002E-3</c:v>
                </c:pt>
                <c:pt idx="2017">
                  <c:v>-5.8700000000000002E-3</c:v>
                </c:pt>
                <c:pt idx="2018">
                  <c:v>-5.8100000000000001E-3</c:v>
                </c:pt>
                <c:pt idx="2019">
                  <c:v>-5.8100000000000001E-3</c:v>
                </c:pt>
                <c:pt idx="2020">
                  <c:v>-5.7600000000000004E-3</c:v>
                </c:pt>
                <c:pt idx="2021">
                  <c:v>-5.7000000000000002E-3</c:v>
                </c:pt>
                <c:pt idx="2022">
                  <c:v>-5.7000000000000002E-3</c:v>
                </c:pt>
                <c:pt idx="2023">
                  <c:v>-5.6499999999999996E-3</c:v>
                </c:pt>
                <c:pt idx="2024">
                  <c:v>-5.6499999999999996E-3</c:v>
                </c:pt>
                <c:pt idx="2025">
                  <c:v>-5.5900000000000004E-3</c:v>
                </c:pt>
                <c:pt idx="2026">
                  <c:v>-5.5900000000000004E-3</c:v>
                </c:pt>
                <c:pt idx="2027">
                  <c:v>-5.5399999999999998E-3</c:v>
                </c:pt>
                <c:pt idx="2028">
                  <c:v>-5.5399999999999998E-3</c:v>
                </c:pt>
                <c:pt idx="2029">
                  <c:v>-5.4900000000000001E-3</c:v>
                </c:pt>
                <c:pt idx="2030">
                  <c:v>-5.4900000000000001E-3</c:v>
                </c:pt>
                <c:pt idx="2031">
                  <c:v>-5.4299999999999999E-3</c:v>
                </c:pt>
                <c:pt idx="2032">
                  <c:v>-5.4299999999999999E-3</c:v>
                </c:pt>
                <c:pt idx="2033">
                  <c:v>-5.3800000000000002E-3</c:v>
                </c:pt>
                <c:pt idx="2034">
                  <c:v>-5.3800000000000002E-3</c:v>
                </c:pt>
                <c:pt idx="2035">
                  <c:v>-5.3200000000000001E-3</c:v>
                </c:pt>
                <c:pt idx="2036">
                  <c:v>-5.3200000000000001E-3</c:v>
                </c:pt>
                <c:pt idx="2037">
                  <c:v>-5.2700000000000004E-3</c:v>
                </c:pt>
                <c:pt idx="2038">
                  <c:v>-5.2700000000000004E-3</c:v>
                </c:pt>
                <c:pt idx="2039">
                  <c:v>-5.2700000000000004E-3</c:v>
                </c:pt>
                <c:pt idx="2040">
                  <c:v>-5.2100000000000002E-3</c:v>
                </c:pt>
                <c:pt idx="2041">
                  <c:v>-5.2100000000000002E-3</c:v>
                </c:pt>
                <c:pt idx="2042">
                  <c:v>-5.1599999999999997E-3</c:v>
                </c:pt>
                <c:pt idx="2043">
                  <c:v>-5.1599999999999997E-3</c:v>
                </c:pt>
                <c:pt idx="2044">
                  <c:v>-5.1599999999999997E-3</c:v>
                </c:pt>
                <c:pt idx="2045">
                  <c:v>-5.1000000000000004E-3</c:v>
                </c:pt>
                <c:pt idx="2046">
                  <c:v>-5.1000000000000004E-3</c:v>
                </c:pt>
                <c:pt idx="2047">
                  <c:v>-5.0499999999999998E-3</c:v>
                </c:pt>
                <c:pt idx="2048">
                  <c:v>-5.0499999999999998E-3</c:v>
                </c:pt>
                <c:pt idx="2049">
                  <c:v>-5.0499999999999998E-3</c:v>
                </c:pt>
                <c:pt idx="2050">
                  <c:v>-5.0499999999999998E-3</c:v>
                </c:pt>
                <c:pt idx="2051">
                  <c:v>-5.0000000000000001E-3</c:v>
                </c:pt>
                <c:pt idx="2052">
                  <c:v>-5.0000000000000001E-3</c:v>
                </c:pt>
                <c:pt idx="2053">
                  <c:v>-5.0000000000000001E-3</c:v>
                </c:pt>
                <c:pt idx="2054">
                  <c:v>-5.0000000000000001E-3</c:v>
                </c:pt>
                <c:pt idx="2055">
                  <c:v>-4.9399999999999999E-3</c:v>
                </c:pt>
                <c:pt idx="2056">
                  <c:v>-4.9399999999999999E-3</c:v>
                </c:pt>
                <c:pt idx="2057">
                  <c:v>-4.9399999999999999E-3</c:v>
                </c:pt>
                <c:pt idx="2058">
                  <c:v>-4.9399999999999999E-3</c:v>
                </c:pt>
                <c:pt idx="2059">
                  <c:v>-4.9399999999999999E-3</c:v>
                </c:pt>
                <c:pt idx="2060">
                  <c:v>-4.9399999999999999E-3</c:v>
                </c:pt>
                <c:pt idx="2061">
                  <c:v>-4.8900000000000002E-3</c:v>
                </c:pt>
                <c:pt idx="2062">
                  <c:v>-4.8900000000000002E-3</c:v>
                </c:pt>
                <c:pt idx="2063">
                  <c:v>-4.8900000000000002E-3</c:v>
                </c:pt>
                <c:pt idx="2064">
                  <c:v>-4.8900000000000002E-3</c:v>
                </c:pt>
                <c:pt idx="2065">
                  <c:v>-4.8900000000000002E-3</c:v>
                </c:pt>
                <c:pt idx="2066">
                  <c:v>-4.8900000000000002E-3</c:v>
                </c:pt>
                <c:pt idx="2067">
                  <c:v>-4.8900000000000002E-3</c:v>
                </c:pt>
                <c:pt idx="2068">
                  <c:v>-4.8900000000000002E-3</c:v>
                </c:pt>
                <c:pt idx="2069">
                  <c:v>-4.8900000000000002E-3</c:v>
                </c:pt>
                <c:pt idx="2070">
                  <c:v>-4.8900000000000002E-3</c:v>
                </c:pt>
                <c:pt idx="2071">
                  <c:v>-4.8900000000000002E-3</c:v>
                </c:pt>
                <c:pt idx="2072">
                  <c:v>-4.8900000000000002E-3</c:v>
                </c:pt>
                <c:pt idx="2073">
                  <c:v>-4.8900000000000002E-3</c:v>
                </c:pt>
                <c:pt idx="2074">
                  <c:v>-4.8900000000000002E-3</c:v>
                </c:pt>
                <c:pt idx="2075">
                  <c:v>-4.8900000000000002E-3</c:v>
                </c:pt>
                <c:pt idx="2076">
                  <c:v>-4.9399999999999999E-3</c:v>
                </c:pt>
                <c:pt idx="2077">
                  <c:v>-4.9399999999999999E-3</c:v>
                </c:pt>
                <c:pt idx="2078">
                  <c:v>-4.9399999999999999E-3</c:v>
                </c:pt>
                <c:pt idx="2079">
                  <c:v>-4.9399999999999999E-3</c:v>
                </c:pt>
                <c:pt idx="2080">
                  <c:v>-4.9399999999999999E-3</c:v>
                </c:pt>
                <c:pt idx="2081">
                  <c:v>-4.9399999999999999E-3</c:v>
                </c:pt>
                <c:pt idx="2082">
                  <c:v>-4.9399999999999999E-3</c:v>
                </c:pt>
                <c:pt idx="2083">
                  <c:v>-5.0000000000000001E-3</c:v>
                </c:pt>
                <c:pt idx="2084">
                  <c:v>-5.0000000000000001E-3</c:v>
                </c:pt>
                <c:pt idx="2085">
                  <c:v>-5.0000000000000001E-3</c:v>
                </c:pt>
                <c:pt idx="2086">
                  <c:v>-5.0000000000000001E-3</c:v>
                </c:pt>
                <c:pt idx="2087">
                  <c:v>-5.0499999999999998E-3</c:v>
                </c:pt>
                <c:pt idx="2088">
                  <c:v>-5.0499999999999998E-3</c:v>
                </c:pt>
                <c:pt idx="2089">
                  <c:v>-5.0499999999999998E-3</c:v>
                </c:pt>
                <c:pt idx="2090">
                  <c:v>-5.0499999999999998E-3</c:v>
                </c:pt>
                <c:pt idx="2091">
                  <c:v>-5.1000000000000004E-3</c:v>
                </c:pt>
                <c:pt idx="2092">
                  <c:v>-5.1000000000000004E-3</c:v>
                </c:pt>
                <c:pt idx="2093">
                  <c:v>-5.1000000000000004E-3</c:v>
                </c:pt>
                <c:pt idx="2094">
                  <c:v>-5.1599999999999997E-3</c:v>
                </c:pt>
                <c:pt idx="2095">
                  <c:v>-5.1599999999999997E-3</c:v>
                </c:pt>
                <c:pt idx="2096">
                  <c:v>-5.1599999999999997E-3</c:v>
                </c:pt>
                <c:pt idx="2097">
                  <c:v>-5.2100000000000002E-3</c:v>
                </c:pt>
                <c:pt idx="2098">
                  <c:v>-5.2100000000000002E-3</c:v>
                </c:pt>
                <c:pt idx="2099">
                  <c:v>-5.2100000000000002E-3</c:v>
                </c:pt>
                <c:pt idx="2100">
                  <c:v>-5.2700000000000004E-3</c:v>
                </c:pt>
                <c:pt idx="2101">
                  <c:v>-5.2700000000000004E-3</c:v>
                </c:pt>
                <c:pt idx="2102">
                  <c:v>-5.2700000000000004E-3</c:v>
                </c:pt>
                <c:pt idx="2103">
                  <c:v>-5.3200000000000001E-3</c:v>
                </c:pt>
                <c:pt idx="2104">
                  <c:v>-5.3200000000000001E-3</c:v>
                </c:pt>
                <c:pt idx="2105">
                  <c:v>-5.3200000000000001E-3</c:v>
                </c:pt>
                <c:pt idx="2106">
                  <c:v>-5.3800000000000002E-3</c:v>
                </c:pt>
                <c:pt idx="2107">
                  <c:v>-5.3800000000000002E-3</c:v>
                </c:pt>
                <c:pt idx="2108">
                  <c:v>-5.4299999999999999E-3</c:v>
                </c:pt>
                <c:pt idx="2109">
                  <c:v>-5.4299999999999999E-3</c:v>
                </c:pt>
                <c:pt idx="2110">
                  <c:v>-5.4299999999999999E-3</c:v>
                </c:pt>
                <c:pt idx="2111">
                  <c:v>-5.4900000000000001E-3</c:v>
                </c:pt>
                <c:pt idx="2112">
                  <c:v>-5.4900000000000001E-3</c:v>
                </c:pt>
                <c:pt idx="2113">
                  <c:v>-5.5399999999999998E-3</c:v>
                </c:pt>
                <c:pt idx="2114">
                  <c:v>-5.5399999999999998E-3</c:v>
                </c:pt>
                <c:pt idx="2115">
                  <c:v>-5.5399999999999998E-3</c:v>
                </c:pt>
                <c:pt idx="2116">
                  <c:v>-5.5900000000000004E-3</c:v>
                </c:pt>
                <c:pt idx="2117">
                  <c:v>-5.5900000000000004E-3</c:v>
                </c:pt>
                <c:pt idx="2118">
                  <c:v>-5.6499999999999996E-3</c:v>
                </c:pt>
                <c:pt idx="2119">
                  <c:v>-5.6499999999999996E-3</c:v>
                </c:pt>
                <c:pt idx="2120">
                  <c:v>-5.6499999999999996E-3</c:v>
                </c:pt>
                <c:pt idx="2121">
                  <c:v>-5.7000000000000002E-3</c:v>
                </c:pt>
                <c:pt idx="2122">
                  <c:v>-5.7000000000000002E-3</c:v>
                </c:pt>
                <c:pt idx="2123">
                  <c:v>-5.7600000000000004E-3</c:v>
                </c:pt>
                <c:pt idx="2124">
                  <c:v>-5.7600000000000004E-3</c:v>
                </c:pt>
                <c:pt idx="2125">
                  <c:v>-5.7600000000000004E-3</c:v>
                </c:pt>
                <c:pt idx="2126">
                  <c:v>-5.8100000000000001E-3</c:v>
                </c:pt>
                <c:pt idx="2127">
                  <c:v>-5.8100000000000001E-3</c:v>
                </c:pt>
                <c:pt idx="2128">
                  <c:v>-5.8700000000000002E-3</c:v>
                </c:pt>
                <c:pt idx="2129">
                  <c:v>-5.8700000000000002E-3</c:v>
                </c:pt>
                <c:pt idx="2130">
                  <c:v>-5.8700000000000002E-3</c:v>
                </c:pt>
                <c:pt idx="2131">
                  <c:v>-5.9199999999999999E-3</c:v>
                </c:pt>
                <c:pt idx="2132">
                  <c:v>-5.9199999999999999E-3</c:v>
                </c:pt>
                <c:pt idx="2133">
                  <c:v>-5.9199999999999999E-3</c:v>
                </c:pt>
                <c:pt idx="2134">
                  <c:v>-5.9800000000000001E-3</c:v>
                </c:pt>
                <c:pt idx="2135">
                  <c:v>-5.9800000000000001E-3</c:v>
                </c:pt>
                <c:pt idx="2136">
                  <c:v>-6.0299999999999998E-3</c:v>
                </c:pt>
                <c:pt idx="2137">
                  <c:v>-6.0299999999999998E-3</c:v>
                </c:pt>
                <c:pt idx="2138">
                  <c:v>-6.0299999999999998E-3</c:v>
                </c:pt>
                <c:pt idx="2139">
                  <c:v>-6.0800000000000003E-3</c:v>
                </c:pt>
                <c:pt idx="2140">
                  <c:v>-6.0800000000000003E-3</c:v>
                </c:pt>
                <c:pt idx="2141">
                  <c:v>-6.0800000000000003E-3</c:v>
                </c:pt>
                <c:pt idx="2142">
                  <c:v>-6.0800000000000003E-3</c:v>
                </c:pt>
                <c:pt idx="2143">
                  <c:v>-6.1399999999999996E-3</c:v>
                </c:pt>
                <c:pt idx="2144">
                  <c:v>-6.1399999999999996E-3</c:v>
                </c:pt>
                <c:pt idx="2145">
                  <c:v>-6.1399999999999996E-3</c:v>
                </c:pt>
                <c:pt idx="2146">
                  <c:v>-6.1900000000000002E-3</c:v>
                </c:pt>
                <c:pt idx="2147">
                  <c:v>-6.1900000000000002E-3</c:v>
                </c:pt>
                <c:pt idx="2148">
                  <c:v>-6.1900000000000002E-3</c:v>
                </c:pt>
                <c:pt idx="2149">
                  <c:v>-6.1900000000000002E-3</c:v>
                </c:pt>
                <c:pt idx="2150">
                  <c:v>-6.2500000000000003E-3</c:v>
                </c:pt>
                <c:pt idx="2151">
                  <c:v>-6.2500000000000003E-3</c:v>
                </c:pt>
                <c:pt idx="2152">
                  <c:v>-6.2500000000000003E-3</c:v>
                </c:pt>
                <c:pt idx="2153">
                  <c:v>-6.3E-3</c:v>
                </c:pt>
                <c:pt idx="2154">
                  <c:v>-6.3E-3</c:v>
                </c:pt>
                <c:pt idx="2155">
                  <c:v>-6.3E-3</c:v>
                </c:pt>
                <c:pt idx="2156">
                  <c:v>-6.3E-3</c:v>
                </c:pt>
                <c:pt idx="2157">
                  <c:v>-6.3E-3</c:v>
                </c:pt>
                <c:pt idx="2158">
                  <c:v>-6.3600000000000002E-3</c:v>
                </c:pt>
                <c:pt idx="2159">
                  <c:v>-6.3600000000000002E-3</c:v>
                </c:pt>
                <c:pt idx="2160">
                  <c:v>-6.3600000000000002E-3</c:v>
                </c:pt>
                <c:pt idx="2161">
                  <c:v>-6.3600000000000002E-3</c:v>
                </c:pt>
                <c:pt idx="2162">
                  <c:v>-6.3600000000000002E-3</c:v>
                </c:pt>
                <c:pt idx="2163">
                  <c:v>-6.4099999999999999E-3</c:v>
                </c:pt>
                <c:pt idx="2164">
                  <c:v>-6.4099999999999999E-3</c:v>
                </c:pt>
                <c:pt idx="2165">
                  <c:v>-6.4099999999999999E-3</c:v>
                </c:pt>
                <c:pt idx="2166">
                  <c:v>-6.4099999999999999E-3</c:v>
                </c:pt>
                <c:pt idx="2167">
                  <c:v>-6.4099999999999999E-3</c:v>
                </c:pt>
                <c:pt idx="2168">
                  <c:v>-6.4099999999999999E-3</c:v>
                </c:pt>
                <c:pt idx="2169">
                  <c:v>-6.4700000000000001E-3</c:v>
                </c:pt>
                <c:pt idx="2170">
                  <c:v>-6.4700000000000001E-3</c:v>
                </c:pt>
                <c:pt idx="2171">
                  <c:v>-6.4700000000000001E-3</c:v>
                </c:pt>
                <c:pt idx="2172">
                  <c:v>-6.4700000000000001E-3</c:v>
                </c:pt>
                <c:pt idx="2173">
                  <c:v>-6.4700000000000001E-3</c:v>
                </c:pt>
                <c:pt idx="2174">
                  <c:v>-6.4700000000000001E-3</c:v>
                </c:pt>
                <c:pt idx="2175">
                  <c:v>-6.4700000000000001E-3</c:v>
                </c:pt>
                <c:pt idx="2176">
                  <c:v>-6.4700000000000001E-3</c:v>
                </c:pt>
                <c:pt idx="2177">
                  <c:v>-6.5199999999999998E-3</c:v>
                </c:pt>
                <c:pt idx="2178">
                  <c:v>-6.5199999999999998E-3</c:v>
                </c:pt>
                <c:pt idx="2179">
                  <c:v>-6.5199999999999998E-3</c:v>
                </c:pt>
                <c:pt idx="2180">
                  <c:v>-6.5199999999999998E-3</c:v>
                </c:pt>
                <c:pt idx="2181">
                  <c:v>-6.5199999999999998E-3</c:v>
                </c:pt>
                <c:pt idx="2182">
                  <c:v>-6.5199999999999998E-3</c:v>
                </c:pt>
                <c:pt idx="2183">
                  <c:v>-6.5199999999999998E-3</c:v>
                </c:pt>
                <c:pt idx="2184">
                  <c:v>-6.5199999999999998E-3</c:v>
                </c:pt>
                <c:pt idx="2185">
                  <c:v>-6.5199999999999998E-3</c:v>
                </c:pt>
                <c:pt idx="2186">
                  <c:v>-6.5199999999999998E-3</c:v>
                </c:pt>
                <c:pt idx="2187">
                  <c:v>-6.5199999999999998E-3</c:v>
                </c:pt>
                <c:pt idx="2188">
                  <c:v>-6.5799999999999999E-3</c:v>
                </c:pt>
                <c:pt idx="2189">
                  <c:v>-6.5799999999999999E-3</c:v>
                </c:pt>
                <c:pt idx="2190">
                  <c:v>-6.5799999999999999E-3</c:v>
                </c:pt>
                <c:pt idx="2191">
                  <c:v>-6.5799999999999999E-3</c:v>
                </c:pt>
                <c:pt idx="2192">
                  <c:v>-6.5799999999999999E-3</c:v>
                </c:pt>
                <c:pt idx="2193">
                  <c:v>-6.5799999999999999E-3</c:v>
                </c:pt>
                <c:pt idx="2194">
                  <c:v>-6.5799999999999999E-3</c:v>
                </c:pt>
                <c:pt idx="2195">
                  <c:v>-6.5799999999999999E-3</c:v>
                </c:pt>
                <c:pt idx="2196">
                  <c:v>-6.5799999999999999E-3</c:v>
                </c:pt>
                <c:pt idx="2197">
                  <c:v>-6.5799999999999999E-3</c:v>
                </c:pt>
                <c:pt idx="2198">
                  <c:v>-6.5799999999999999E-3</c:v>
                </c:pt>
                <c:pt idx="2199">
                  <c:v>-6.5799999999999999E-3</c:v>
                </c:pt>
                <c:pt idx="2200">
                  <c:v>-6.5799999999999999E-3</c:v>
                </c:pt>
                <c:pt idx="2201">
                  <c:v>-6.5799999999999999E-3</c:v>
                </c:pt>
                <c:pt idx="2202">
                  <c:v>-6.5799999999999999E-3</c:v>
                </c:pt>
                <c:pt idx="2203">
                  <c:v>-6.5799999999999999E-3</c:v>
                </c:pt>
                <c:pt idx="2204">
                  <c:v>-6.5799999999999999E-3</c:v>
                </c:pt>
                <c:pt idx="2205">
                  <c:v>-6.5799999999999999E-3</c:v>
                </c:pt>
                <c:pt idx="2206">
                  <c:v>-6.5799999999999999E-3</c:v>
                </c:pt>
                <c:pt idx="2207">
                  <c:v>-6.5799999999999999E-3</c:v>
                </c:pt>
                <c:pt idx="2208">
                  <c:v>-6.5799999999999999E-3</c:v>
                </c:pt>
                <c:pt idx="2209">
                  <c:v>-6.5799999999999999E-3</c:v>
                </c:pt>
                <c:pt idx="2210">
                  <c:v>-6.5799999999999999E-3</c:v>
                </c:pt>
                <c:pt idx="2211">
                  <c:v>-6.5799999999999999E-3</c:v>
                </c:pt>
                <c:pt idx="2212">
                  <c:v>-6.5799999999999999E-3</c:v>
                </c:pt>
                <c:pt idx="2213">
                  <c:v>-6.5799999999999999E-3</c:v>
                </c:pt>
                <c:pt idx="2214">
                  <c:v>-6.5799999999999999E-3</c:v>
                </c:pt>
                <c:pt idx="2215">
                  <c:v>-6.5799999999999999E-3</c:v>
                </c:pt>
                <c:pt idx="2216">
                  <c:v>-6.5799999999999999E-3</c:v>
                </c:pt>
                <c:pt idx="2217">
                  <c:v>-6.5799999999999999E-3</c:v>
                </c:pt>
                <c:pt idx="2218">
                  <c:v>-6.5799999999999999E-3</c:v>
                </c:pt>
                <c:pt idx="2219">
                  <c:v>-6.5799999999999999E-3</c:v>
                </c:pt>
                <c:pt idx="2220">
                  <c:v>-6.5799999999999999E-3</c:v>
                </c:pt>
                <c:pt idx="2221">
                  <c:v>-6.5799999999999999E-3</c:v>
                </c:pt>
                <c:pt idx="2222">
                  <c:v>-6.5799999999999999E-3</c:v>
                </c:pt>
                <c:pt idx="2223">
                  <c:v>-6.5799999999999999E-3</c:v>
                </c:pt>
                <c:pt idx="2224">
                  <c:v>-6.5799999999999999E-3</c:v>
                </c:pt>
                <c:pt idx="2225">
                  <c:v>-6.5199999999999998E-3</c:v>
                </c:pt>
                <c:pt idx="2226">
                  <c:v>-6.5199999999999998E-3</c:v>
                </c:pt>
                <c:pt idx="2227">
                  <c:v>-6.5199999999999998E-3</c:v>
                </c:pt>
                <c:pt idx="2228">
                  <c:v>-6.5199999999999998E-3</c:v>
                </c:pt>
                <c:pt idx="2229">
                  <c:v>-6.5199999999999998E-3</c:v>
                </c:pt>
                <c:pt idx="2230">
                  <c:v>-6.5199999999999998E-3</c:v>
                </c:pt>
                <c:pt idx="2231">
                  <c:v>-6.5199999999999998E-3</c:v>
                </c:pt>
                <c:pt idx="2232">
                  <c:v>-6.5199999999999998E-3</c:v>
                </c:pt>
                <c:pt idx="2233">
                  <c:v>-6.5199999999999998E-3</c:v>
                </c:pt>
                <c:pt idx="2234">
                  <c:v>-6.5199999999999998E-3</c:v>
                </c:pt>
                <c:pt idx="2235">
                  <c:v>-6.5199999999999998E-3</c:v>
                </c:pt>
                <c:pt idx="2236">
                  <c:v>-6.4700000000000001E-3</c:v>
                </c:pt>
                <c:pt idx="2237">
                  <c:v>-6.4700000000000001E-3</c:v>
                </c:pt>
                <c:pt idx="2238">
                  <c:v>-6.4700000000000001E-3</c:v>
                </c:pt>
                <c:pt idx="2239">
                  <c:v>-6.4700000000000001E-3</c:v>
                </c:pt>
                <c:pt idx="2240">
                  <c:v>-6.4099999999999999E-3</c:v>
                </c:pt>
                <c:pt idx="2241">
                  <c:v>-6.4099999999999999E-3</c:v>
                </c:pt>
                <c:pt idx="2242">
                  <c:v>-6.4099999999999999E-3</c:v>
                </c:pt>
                <c:pt idx="2243">
                  <c:v>-6.4099999999999999E-3</c:v>
                </c:pt>
                <c:pt idx="2244">
                  <c:v>-6.4099999999999999E-3</c:v>
                </c:pt>
                <c:pt idx="2245">
                  <c:v>-6.4099999999999999E-3</c:v>
                </c:pt>
                <c:pt idx="2246">
                  <c:v>-6.4099999999999999E-3</c:v>
                </c:pt>
                <c:pt idx="2247">
                  <c:v>-6.3600000000000002E-3</c:v>
                </c:pt>
                <c:pt idx="2248">
                  <c:v>-6.3600000000000002E-3</c:v>
                </c:pt>
                <c:pt idx="2249">
                  <c:v>-6.3600000000000002E-3</c:v>
                </c:pt>
                <c:pt idx="2250">
                  <c:v>-6.3600000000000002E-3</c:v>
                </c:pt>
                <c:pt idx="2251">
                  <c:v>-6.3E-3</c:v>
                </c:pt>
                <c:pt idx="2252">
                  <c:v>-6.3E-3</c:v>
                </c:pt>
                <c:pt idx="2253">
                  <c:v>-6.3E-3</c:v>
                </c:pt>
                <c:pt idx="2254">
                  <c:v>-6.2500000000000003E-3</c:v>
                </c:pt>
                <c:pt idx="2255">
                  <c:v>-6.2500000000000003E-3</c:v>
                </c:pt>
                <c:pt idx="2256">
                  <c:v>-6.1900000000000002E-3</c:v>
                </c:pt>
                <c:pt idx="2257">
                  <c:v>-6.1900000000000002E-3</c:v>
                </c:pt>
                <c:pt idx="2258">
                  <c:v>-6.1900000000000002E-3</c:v>
                </c:pt>
                <c:pt idx="2259">
                  <c:v>-6.1399999999999996E-3</c:v>
                </c:pt>
                <c:pt idx="2260">
                  <c:v>-6.1399999999999996E-3</c:v>
                </c:pt>
                <c:pt idx="2261">
                  <c:v>-6.1399999999999996E-3</c:v>
                </c:pt>
                <c:pt idx="2262">
                  <c:v>-6.1399999999999996E-3</c:v>
                </c:pt>
                <c:pt idx="2263">
                  <c:v>-6.1399999999999996E-3</c:v>
                </c:pt>
                <c:pt idx="2264">
                  <c:v>-6.0800000000000003E-3</c:v>
                </c:pt>
                <c:pt idx="2265">
                  <c:v>-6.0800000000000003E-3</c:v>
                </c:pt>
                <c:pt idx="2266">
                  <c:v>-6.0299999999999998E-3</c:v>
                </c:pt>
                <c:pt idx="2267">
                  <c:v>-6.0299999999999998E-3</c:v>
                </c:pt>
                <c:pt idx="2268">
                  <c:v>-6.0299999999999998E-3</c:v>
                </c:pt>
                <c:pt idx="2269">
                  <c:v>-5.9800000000000001E-3</c:v>
                </c:pt>
                <c:pt idx="2270">
                  <c:v>-5.9199999999999999E-3</c:v>
                </c:pt>
                <c:pt idx="2271">
                  <c:v>-5.9199999999999999E-3</c:v>
                </c:pt>
                <c:pt idx="2272">
                  <c:v>-5.8700000000000002E-3</c:v>
                </c:pt>
                <c:pt idx="2273">
                  <c:v>-5.8700000000000002E-3</c:v>
                </c:pt>
                <c:pt idx="2274">
                  <c:v>-5.8100000000000001E-3</c:v>
                </c:pt>
                <c:pt idx="2275">
                  <c:v>-5.8100000000000001E-3</c:v>
                </c:pt>
                <c:pt idx="2276">
                  <c:v>-5.8100000000000001E-3</c:v>
                </c:pt>
                <c:pt idx="2277">
                  <c:v>-5.8100000000000001E-3</c:v>
                </c:pt>
                <c:pt idx="2278">
                  <c:v>-5.8100000000000001E-3</c:v>
                </c:pt>
                <c:pt idx="2279">
                  <c:v>-5.7600000000000004E-3</c:v>
                </c:pt>
                <c:pt idx="2280">
                  <c:v>-5.7600000000000004E-3</c:v>
                </c:pt>
                <c:pt idx="2281">
                  <c:v>-5.7600000000000004E-3</c:v>
                </c:pt>
                <c:pt idx="2282">
                  <c:v>-5.7000000000000002E-3</c:v>
                </c:pt>
                <c:pt idx="2283">
                  <c:v>-5.7000000000000002E-3</c:v>
                </c:pt>
                <c:pt idx="2284">
                  <c:v>-5.6499999999999996E-3</c:v>
                </c:pt>
                <c:pt idx="2285">
                  <c:v>-5.6499999999999996E-3</c:v>
                </c:pt>
                <c:pt idx="2286">
                  <c:v>-5.5900000000000004E-3</c:v>
                </c:pt>
                <c:pt idx="2287">
                  <c:v>-5.5900000000000004E-3</c:v>
                </c:pt>
                <c:pt idx="2288">
                  <c:v>-5.5399999999999998E-3</c:v>
                </c:pt>
                <c:pt idx="2289">
                  <c:v>-5.5399999999999998E-3</c:v>
                </c:pt>
                <c:pt idx="2290">
                  <c:v>-5.5399999999999998E-3</c:v>
                </c:pt>
                <c:pt idx="2291">
                  <c:v>-5.5399999999999998E-3</c:v>
                </c:pt>
                <c:pt idx="2292">
                  <c:v>-5.5399999999999998E-3</c:v>
                </c:pt>
                <c:pt idx="2293">
                  <c:v>-5.5399999999999998E-3</c:v>
                </c:pt>
                <c:pt idx="2294">
                  <c:v>-5.5399999999999998E-3</c:v>
                </c:pt>
                <c:pt idx="2295">
                  <c:v>-5.5399999999999998E-3</c:v>
                </c:pt>
                <c:pt idx="2296">
                  <c:v>-5.5399999999999998E-3</c:v>
                </c:pt>
                <c:pt idx="2297">
                  <c:v>-5.5399999999999998E-3</c:v>
                </c:pt>
                <c:pt idx="2298">
                  <c:v>-5.5399999999999998E-3</c:v>
                </c:pt>
                <c:pt idx="2299">
                  <c:v>-5.5399999999999998E-3</c:v>
                </c:pt>
                <c:pt idx="2300">
                  <c:v>-5.5399999999999998E-3</c:v>
                </c:pt>
                <c:pt idx="2301">
                  <c:v>-5.5399999999999998E-3</c:v>
                </c:pt>
                <c:pt idx="2302">
                  <c:v>-5.4900000000000001E-3</c:v>
                </c:pt>
                <c:pt idx="2303">
                  <c:v>-5.4900000000000001E-3</c:v>
                </c:pt>
                <c:pt idx="2304">
                  <c:v>-5.4900000000000001E-3</c:v>
                </c:pt>
                <c:pt idx="2305">
                  <c:v>-5.4900000000000001E-3</c:v>
                </c:pt>
                <c:pt idx="2306">
                  <c:v>-5.4900000000000001E-3</c:v>
                </c:pt>
                <c:pt idx="2307">
                  <c:v>-5.5399999999999998E-3</c:v>
                </c:pt>
                <c:pt idx="2308">
                  <c:v>-5.5900000000000004E-3</c:v>
                </c:pt>
                <c:pt idx="2309">
                  <c:v>-5.6499999999999996E-3</c:v>
                </c:pt>
                <c:pt idx="2310">
                  <c:v>-5.7000000000000002E-3</c:v>
                </c:pt>
                <c:pt idx="2311">
                  <c:v>-5.7600000000000004E-3</c:v>
                </c:pt>
                <c:pt idx="2312">
                  <c:v>-5.7600000000000004E-3</c:v>
                </c:pt>
                <c:pt idx="2313">
                  <c:v>-5.8100000000000001E-3</c:v>
                </c:pt>
                <c:pt idx="2314">
                  <c:v>-5.8700000000000002E-3</c:v>
                </c:pt>
                <c:pt idx="2315">
                  <c:v>-5.8700000000000002E-3</c:v>
                </c:pt>
                <c:pt idx="2316">
                  <c:v>-5.9199999999999999E-3</c:v>
                </c:pt>
                <c:pt idx="2317">
                  <c:v>-5.9800000000000001E-3</c:v>
                </c:pt>
                <c:pt idx="2318">
                  <c:v>-5.9800000000000001E-3</c:v>
                </c:pt>
                <c:pt idx="2319">
                  <c:v>-5.9800000000000001E-3</c:v>
                </c:pt>
                <c:pt idx="2320">
                  <c:v>-6.0299999999999998E-3</c:v>
                </c:pt>
                <c:pt idx="2321">
                  <c:v>-6.0800000000000003E-3</c:v>
                </c:pt>
                <c:pt idx="2322">
                  <c:v>-6.1900000000000002E-3</c:v>
                </c:pt>
                <c:pt idx="2323">
                  <c:v>-6.3E-3</c:v>
                </c:pt>
                <c:pt idx="2324">
                  <c:v>-6.4099999999999999E-3</c:v>
                </c:pt>
                <c:pt idx="2325">
                  <c:v>-6.5199999999999998E-3</c:v>
                </c:pt>
                <c:pt idx="2326">
                  <c:v>-6.6299999999999996E-3</c:v>
                </c:pt>
                <c:pt idx="2327">
                  <c:v>-6.7400000000000003E-3</c:v>
                </c:pt>
                <c:pt idx="2328">
                  <c:v>-6.8500000000000002E-3</c:v>
                </c:pt>
                <c:pt idx="2329">
                  <c:v>-6.96E-3</c:v>
                </c:pt>
                <c:pt idx="2330">
                  <c:v>-7.0699999999999999E-3</c:v>
                </c:pt>
                <c:pt idx="2331">
                  <c:v>-7.1700000000000002E-3</c:v>
                </c:pt>
                <c:pt idx="2332">
                  <c:v>-7.3400000000000002E-3</c:v>
                </c:pt>
                <c:pt idx="2333">
                  <c:v>-7.45E-3</c:v>
                </c:pt>
                <c:pt idx="2334">
                  <c:v>-7.4999999999999997E-3</c:v>
                </c:pt>
                <c:pt idx="2335">
                  <c:v>-7.6099999999999996E-3</c:v>
                </c:pt>
                <c:pt idx="2336">
                  <c:v>-7.7200000000000003E-3</c:v>
                </c:pt>
                <c:pt idx="2337">
                  <c:v>-7.8799999999999999E-3</c:v>
                </c:pt>
                <c:pt idx="2338">
                  <c:v>-8.0999999999999996E-3</c:v>
                </c:pt>
                <c:pt idx="2339">
                  <c:v>-8.26E-3</c:v>
                </c:pt>
                <c:pt idx="2340">
                  <c:v>-8.4799999999999997E-3</c:v>
                </c:pt>
                <c:pt idx="2341">
                  <c:v>-8.6999999999999994E-3</c:v>
                </c:pt>
                <c:pt idx="2342">
                  <c:v>-8.9200000000000008E-3</c:v>
                </c:pt>
                <c:pt idx="2343">
                  <c:v>-9.1299999999999992E-3</c:v>
                </c:pt>
                <c:pt idx="2344">
                  <c:v>-9.3500000000000007E-3</c:v>
                </c:pt>
                <c:pt idx="2345">
                  <c:v>-9.5700000000000004E-3</c:v>
                </c:pt>
                <c:pt idx="2346">
                  <c:v>-9.7900000000000001E-3</c:v>
                </c:pt>
                <c:pt idx="2347">
                  <c:v>-1.001E-2</c:v>
                </c:pt>
                <c:pt idx="2348">
                  <c:v>-1.022E-2</c:v>
                </c:pt>
                <c:pt idx="2349">
                  <c:v>-1.044E-2</c:v>
                </c:pt>
                <c:pt idx="2350">
                  <c:v>-1.0659999999999999E-2</c:v>
                </c:pt>
                <c:pt idx="2351">
                  <c:v>-1.082E-2</c:v>
                </c:pt>
                <c:pt idx="2352">
                  <c:v>-1.1089999999999999E-2</c:v>
                </c:pt>
                <c:pt idx="2353">
                  <c:v>-1.137E-2</c:v>
                </c:pt>
                <c:pt idx="2354">
                  <c:v>-1.1639999999999999E-2</c:v>
                </c:pt>
                <c:pt idx="2355">
                  <c:v>-1.197E-2</c:v>
                </c:pt>
                <c:pt idx="2356">
                  <c:v>-1.2290000000000001E-2</c:v>
                </c:pt>
                <c:pt idx="2357">
                  <c:v>-1.2670000000000001E-2</c:v>
                </c:pt>
                <c:pt idx="2358">
                  <c:v>-1.2999999999999999E-2</c:v>
                </c:pt>
                <c:pt idx="2359">
                  <c:v>-1.338E-2</c:v>
                </c:pt>
                <c:pt idx="2360">
                  <c:v>-1.371E-2</c:v>
                </c:pt>
                <c:pt idx="2361">
                  <c:v>-1.404E-2</c:v>
                </c:pt>
                <c:pt idx="2362">
                  <c:v>-1.436E-2</c:v>
                </c:pt>
                <c:pt idx="2363">
                  <c:v>-1.474E-2</c:v>
                </c:pt>
                <c:pt idx="2364">
                  <c:v>-1.507E-2</c:v>
                </c:pt>
                <c:pt idx="2365">
                  <c:v>-1.545E-2</c:v>
                </c:pt>
                <c:pt idx="2366">
                  <c:v>-1.5779999999999999E-2</c:v>
                </c:pt>
                <c:pt idx="2367">
                  <c:v>-1.61E-2</c:v>
                </c:pt>
                <c:pt idx="2368">
                  <c:v>-1.6490000000000001E-2</c:v>
                </c:pt>
                <c:pt idx="2369">
                  <c:v>-1.687E-2</c:v>
                </c:pt>
                <c:pt idx="2370">
                  <c:v>-1.7299999999999999E-2</c:v>
                </c:pt>
                <c:pt idx="2371">
                  <c:v>-1.779E-2</c:v>
                </c:pt>
                <c:pt idx="2372">
                  <c:v>-1.8280000000000001E-2</c:v>
                </c:pt>
                <c:pt idx="2373">
                  <c:v>-1.8769999999999998E-2</c:v>
                </c:pt>
                <c:pt idx="2374">
                  <c:v>-1.932E-2</c:v>
                </c:pt>
                <c:pt idx="2375">
                  <c:v>-1.9810000000000001E-2</c:v>
                </c:pt>
                <c:pt idx="2376">
                  <c:v>-2.0299999999999999E-2</c:v>
                </c:pt>
                <c:pt idx="2377">
                  <c:v>-2.0789999999999999E-2</c:v>
                </c:pt>
                <c:pt idx="2378">
                  <c:v>-2.1219999999999999E-2</c:v>
                </c:pt>
                <c:pt idx="2379">
                  <c:v>-2.171E-2</c:v>
                </c:pt>
                <c:pt idx="2380">
                  <c:v>-2.2200000000000001E-2</c:v>
                </c:pt>
                <c:pt idx="2381">
                  <c:v>-2.2749999999999999E-2</c:v>
                </c:pt>
                <c:pt idx="2382">
                  <c:v>-2.3179999999999999E-2</c:v>
                </c:pt>
                <c:pt idx="2383">
                  <c:v>-2.367E-2</c:v>
                </c:pt>
                <c:pt idx="2384">
                  <c:v>-2.4219999999999998E-2</c:v>
                </c:pt>
                <c:pt idx="2385">
                  <c:v>-2.4760000000000001E-2</c:v>
                </c:pt>
                <c:pt idx="2386">
                  <c:v>-2.5360000000000001E-2</c:v>
                </c:pt>
                <c:pt idx="2387">
                  <c:v>-2.6009999999999998E-2</c:v>
                </c:pt>
                <c:pt idx="2388">
                  <c:v>-2.6669999999999999E-2</c:v>
                </c:pt>
                <c:pt idx="2389">
                  <c:v>-2.7320000000000001E-2</c:v>
                </c:pt>
                <c:pt idx="2390">
                  <c:v>-2.7980000000000001E-2</c:v>
                </c:pt>
                <c:pt idx="2391">
                  <c:v>-2.8629999999999999E-2</c:v>
                </c:pt>
                <c:pt idx="2392">
                  <c:v>-2.9229999999999999E-2</c:v>
                </c:pt>
                <c:pt idx="2393">
                  <c:v>-2.988E-2</c:v>
                </c:pt>
                <c:pt idx="2394">
                  <c:v>-3.048E-2</c:v>
                </c:pt>
                <c:pt idx="2395">
                  <c:v>-3.1130000000000001E-2</c:v>
                </c:pt>
                <c:pt idx="2396">
                  <c:v>-3.1789999999999999E-2</c:v>
                </c:pt>
                <c:pt idx="2397">
                  <c:v>-3.2439999999999997E-2</c:v>
                </c:pt>
                <c:pt idx="2398">
                  <c:v>-3.304E-2</c:v>
                </c:pt>
                <c:pt idx="2399">
                  <c:v>-3.3689999999999998E-2</c:v>
                </c:pt>
                <c:pt idx="2400">
                  <c:v>-3.4349999999999999E-2</c:v>
                </c:pt>
                <c:pt idx="2401">
                  <c:v>-3.5049999999999998E-2</c:v>
                </c:pt>
                <c:pt idx="2402">
                  <c:v>-3.5819999999999998E-2</c:v>
                </c:pt>
                <c:pt idx="2403">
                  <c:v>-3.6580000000000001E-2</c:v>
                </c:pt>
                <c:pt idx="2404">
                  <c:v>-3.7400000000000003E-2</c:v>
                </c:pt>
                <c:pt idx="2405">
                  <c:v>-3.8159999999999999E-2</c:v>
                </c:pt>
                <c:pt idx="2406">
                  <c:v>-3.8969999999999998E-2</c:v>
                </c:pt>
                <c:pt idx="2407">
                  <c:v>-3.9789999999999999E-2</c:v>
                </c:pt>
                <c:pt idx="2408">
                  <c:v>-4.0550000000000003E-2</c:v>
                </c:pt>
                <c:pt idx="2409">
                  <c:v>-4.1320000000000003E-2</c:v>
                </c:pt>
                <c:pt idx="2410">
                  <c:v>-4.2079999999999999E-2</c:v>
                </c:pt>
                <c:pt idx="2411">
                  <c:v>-4.2840000000000003E-2</c:v>
                </c:pt>
                <c:pt idx="2412">
                  <c:v>-4.36E-2</c:v>
                </c:pt>
                <c:pt idx="2413">
                  <c:v>-4.437E-2</c:v>
                </c:pt>
                <c:pt idx="2414">
                  <c:v>-4.5130000000000003E-2</c:v>
                </c:pt>
                <c:pt idx="2415">
                  <c:v>-4.589E-2</c:v>
                </c:pt>
                <c:pt idx="2416">
                  <c:v>-4.6710000000000002E-2</c:v>
                </c:pt>
                <c:pt idx="2417">
                  <c:v>-4.752E-2</c:v>
                </c:pt>
                <c:pt idx="2418">
                  <c:v>-4.8399999999999999E-2</c:v>
                </c:pt>
                <c:pt idx="2419">
                  <c:v>-4.9320000000000003E-2</c:v>
                </c:pt>
                <c:pt idx="2420">
                  <c:v>-5.0250000000000003E-2</c:v>
                </c:pt>
                <c:pt idx="2421">
                  <c:v>-5.117E-2</c:v>
                </c:pt>
                <c:pt idx="2422">
                  <c:v>-5.21E-2</c:v>
                </c:pt>
                <c:pt idx="2423">
                  <c:v>-5.2970000000000003E-2</c:v>
                </c:pt>
                <c:pt idx="2424">
                  <c:v>-5.3900000000000003E-2</c:v>
                </c:pt>
                <c:pt idx="2425">
                  <c:v>-5.4769999999999999E-2</c:v>
                </c:pt>
                <c:pt idx="2426">
                  <c:v>-5.5579999999999997E-2</c:v>
                </c:pt>
                <c:pt idx="2427">
                  <c:v>-5.645E-2</c:v>
                </c:pt>
                <c:pt idx="2428">
                  <c:v>-5.7329999999999999E-2</c:v>
                </c:pt>
                <c:pt idx="2429">
                  <c:v>-5.8200000000000002E-2</c:v>
                </c:pt>
                <c:pt idx="2430">
                  <c:v>-5.9069999999999998E-2</c:v>
                </c:pt>
                <c:pt idx="2431">
                  <c:v>-5.994E-2</c:v>
                </c:pt>
                <c:pt idx="2432">
                  <c:v>-6.0810000000000003E-2</c:v>
                </c:pt>
                <c:pt idx="2433">
                  <c:v>-6.1740000000000003E-2</c:v>
                </c:pt>
                <c:pt idx="2434">
                  <c:v>-6.2719999999999998E-2</c:v>
                </c:pt>
                <c:pt idx="2435">
                  <c:v>-6.3750000000000001E-2</c:v>
                </c:pt>
                <c:pt idx="2436">
                  <c:v>-6.4729999999999996E-2</c:v>
                </c:pt>
                <c:pt idx="2437">
                  <c:v>-6.5769999999999995E-2</c:v>
                </c:pt>
                <c:pt idx="2438">
                  <c:v>-6.6750000000000004E-2</c:v>
                </c:pt>
                <c:pt idx="2439">
                  <c:v>-6.7729999999999999E-2</c:v>
                </c:pt>
                <c:pt idx="2440">
                  <c:v>-6.8709999999999993E-2</c:v>
                </c:pt>
                <c:pt idx="2441">
                  <c:v>-6.9629999999999997E-2</c:v>
                </c:pt>
                <c:pt idx="2442">
                  <c:v>-7.0559999999999998E-2</c:v>
                </c:pt>
                <c:pt idx="2443">
                  <c:v>-7.1480000000000002E-2</c:v>
                </c:pt>
                <c:pt idx="2444">
                  <c:v>-7.2410000000000002E-2</c:v>
                </c:pt>
                <c:pt idx="2445">
                  <c:v>-7.3340000000000002E-2</c:v>
                </c:pt>
                <c:pt idx="2446">
                  <c:v>-7.4260000000000007E-2</c:v>
                </c:pt>
                <c:pt idx="2447">
                  <c:v>-7.5190000000000007E-2</c:v>
                </c:pt>
                <c:pt idx="2448">
                  <c:v>-7.6170000000000002E-2</c:v>
                </c:pt>
                <c:pt idx="2449">
                  <c:v>-7.7149999999999996E-2</c:v>
                </c:pt>
                <c:pt idx="2450">
                  <c:v>-7.8130000000000005E-2</c:v>
                </c:pt>
                <c:pt idx="2451">
                  <c:v>-7.9159999999999994E-2</c:v>
                </c:pt>
                <c:pt idx="2452">
                  <c:v>-8.0250000000000002E-2</c:v>
                </c:pt>
                <c:pt idx="2453">
                  <c:v>-8.1290000000000001E-2</c:v>
                </c:pt>
                <c:pt idx="2454">
                  <c:v>-8.2320000000000004E-2</c:v>
                </c:pt>
                <c:pt idx="2455">
                  <c:v>-8.3349999999999994E-2</c:v>
                </c:pt>
                <c:pt idx="2456">
                  <c:v>-8.4330000000000002E-2</c:v>
                </c:pt>
                <c:pt idx="2457">
                  <c:v>-8.5309999999999997E-2</c:v>
                </c:pt>
                <c:pt idx="2458">
                  <c:v>-8.6239999999999997E-2</c:v>
                </c:pt>
                <c:pt idx="2459">
                  <c:v>-8.7169999999999997E-2</c:v>
                </c:pt>
                <c:pt idx="2460">
                  <c:v>-8.8150000000000006E-2</c:v>
                </c:pt>
                <c:pt idx="2461">
                  <c:v>-8.9069999999999996E-2</c:v>
                </c:pt>
                <c:pt idx="2462">
                  <c:v>-9.0050000000000005E-2</c:v>
                </c:pt>
                <c:pt idx="2463">
                  <c:v>-9.0980000000000005E-2</c:v>
                </c:pt>
                <c:pt idx="2464">
                  <c:v>-9.1899999999999996E-2</c:v>
                </c:pt>
                <c:pt idx="2465">
                  <c:v>-9.2880000000000004E-2</c:v>
                </c:pt>
                <c:pt idx="2466">
                  <c:v>-9.3920000000000003E-2</c:v>
                </c:pt>
                <c:pt idx="2467">
                  <c:v>-9.4950000000000007E-2</c:v>
                </c:pt>
                <c:pt idx="2468">
                  <c:v>-9.5990000000000006E-2</c:v>
                </c:pt>
                <c:pt idx="2469">
                  <c:v>-9.708E-2</c:v>
                </c:pt>
                <c:pt idx="2470">
                  <c:v>-9.8110000000000003E-2</c:v>
                </c:pt>
                <c:pt idx="2471">
                  <c:v>-9.9089999999999998E-2</c:v>
                </c:pt>
                <c:pt idx="2472">
                  <c:v>-0.10007000000000001</c:v>
                </c:pt>
                <c:pt idx="2473">
                  <c:v>-0.10100000000000001</c:v>
                </c:pt>
                <c:pt idx="2474">
                  <c:v>-0.10192</c:v>
                </c:pt>
                <c:pt idx="2475">
                  <c:v>-0.10285</c:v>
                </c:pt>
                <c:pt idx="2476">
                  <c:v>-0.10377</c:v>
                </c:pt>
                <c:pt idx="2477">
                  <c:v>-0.1047</c:v>
                </c:pt>
                <c:pt idx="2478">
                  <c:v>-0.10563</c:v>
                </c:pt>
                <c:pt idx="2479">
                  <c:v>-0.1065</c:v>
                </c:pt>
                <c:pt idx="2480">
                  <c:v>-0.10742</c:v>
                </c:pt>
                <c:pt idx="2481">
                  <c:v>-0.10835</c:v>
                </c:pt>
                <c:pt idx="2482">
                  <c:v>-0.10933</c:v>
                </c:pt>
                <c:pt idx="2483">
                  <c:v>-0.11036</c:v>
                </c:pt>
                <c:pt idx="2484">
                  <c:v>-0.11133999999999999</c:v>
                </c:pt>
                <c:pt idx="2485">
                  <c:v>-0.11232</c:v>
                </c:pt>
                <c:pt idx="2486">
                  <c:v>-0.11336</c:v>
                </c:pt>
                <c:pt idx="2487">
                  <c:v>-0.11428000000000001</c:v>
                </c:pt>
                <c:pt idx="2488">
                  <c:v>-0.11521000000000001</c:v>
                </c:pt>
                <c:pt idx="2489">
                  <c:v>-0.11608</c:v>
                </c:pt>
                <c:pt idx="2490">
                  <c:v>-0.11695</c:v>
                </c:pt>
                <c:pt idx="2491">
                  <c:v>-0.11777</c:v>
                </c:pt>
                <c:pt idx="2492">
                  <c:v>-0.11864</c:v>
                </c:pt>
                <c:pt idx="2493">
                  <c:v>-0.11951000000000001</c:v>
                </c:pt>
                <c:pt idx="2494">
                  <c:v>-0.12033000000000001</c:v>
                </c:pt>
                <c:pt idx="2495">
                  <c:v>-0.12114999999999999</c:v>
                </c:pt>
                <c:pt idx="2496">
                  <c:v>-0.12202</c:v>
                </c:pt>
                <c:pt idx="2497">
                  <c:v>-0.12289</c:v>
                </c:pt>
                <c:pt idx="2498">
                  <c:v>-0.12376</c:v>
                </c:pt>
                <c:pt idx="2499">
                  <c:v>-0.12468</c:v>
                </c:pt>
                <c:pt idx="2500">
                  <c:v>-0.12561</c:v>
                </c:pt>
                <c:pt idx="2501">
                  <c:v>-0.12654000000000001</c:v>
                </c:pt>
                <c:pt idx="2502">
                  <c:v>-0.12745999999999999</c:v>
                </c:pt>
                <c:pt idx="2503">
                  <c:v>-0.12833</c:v>
                </c:pt>
                <c:pt idx="2504">
                  <c:v>-0.12914999999999999</c:v>
                </c:pt>
                <c:pt idx="2505">
                  <c:v>-0.12991</c:v>
                </c:pt>
                <c:pt idx="2506">
                  <c:v>-0.13067000000000001</c:v>
                </c:pt>
                <c:pt idx="2507">
                  <c:v>-0.13144</c:v>
                </c:pt>
                <c:pt idx="2508">
                  <c:v>-0.13220000000000001</c:v>
                </c:pt>
                <c:pt idx="2509">
                  <c:v>-0.13295999999999999</c:v>
                </c:pt>
                <c:pt idx="2510">
                  <c:v>-0.13372000000000001</c:v>
                </c:pt>
                <c:pt idx="2511">
                  <c:v>-0.13442999999999999</c:v>
                </c:pt>
                <c:pt idx="2512">
                  <c:v>-0.13519</c:v>
                </c:pt>
                <c:pt idx="2513">
                  <c:v>-0.13600999999999999</c:v>
                </c:pt>
                <c:pt idx="2514">
                  <c:v>-0.13677</c:v>
                </c:pt>
                <c:pt idx="2515">
                  <c:v>-0.13758999999999999</c:v>
                </c:pt>
                <c:pt idx="2516">
                  <c:v>-0.13846</c:v>
                </c:pt>
                <c:pt idx="2517">
                  <c:v>-0.13927999999999999</c:v>
                </c:pt>
                <c:pt idx="2518">
                  <c:v>-0.14004</c:v>
                </c:pt>
                <c:pt idx="2519">
                  <c:v>-0.14086000000000001</c:v>
                </c:pt>
                <c:pt idx="2520">
                  <c:v>-0.14157</c:v>
                </c:pt>
                <c:pt idx="2521">
                  <c:v>-0.14222000000000001</c:v>
                </c:pt>
                <c:pt idx="2522">
                  <c:v>-0.14287</c:v>
                </c:pt>
                <c:pt idx="2523">
                  <c:v>-0.14352999999999999</c:v>
                </c:pt>
                <c:pt idx="2524">
                  <c:v>-0.14423</c:v>
                </c:pt>
                <c:pt idx="2525">
                  <c:v>-0.14488999999999999</c:v>
                </c:pt>
                <c:pt idx="2526">
                  <c:v>-0.14554</c:v>
                </c:pt>
                <c:pt idx="2527">
                  <c:v>-0.14613999999999999</c:v>
                </c:pt>
                <c:pt idx="2528">
                  <c:v>-0.14679</c:v>
                </c:pt>
                <c:pt idx="2529">
                  <c:v>-0.14749999999999999</c:v>
                </c:pt>
                <c:pt idx="2530">
                  <c:v>-0.14821000000000001</c:v>
                </c:pt>
                <c:pt idx="2531">
                  <c:v>-0.14892</c:v>
                </c:pt>
                <c:pt idx="2532">
                  <c:v>-0.14962</c:v>
                </c:pt>
                <c:pt idx="2533">
                  <c:v>-0.15032999999999999</c:v>
                </c:pt>
                <c:pt idx="2534">
                  <c:v>-0.15104000000000001</c:v>
                </c:pt>
                <c:pt idx="2535">
                  <c:v>-0.15175</c:v>
                </c:pt>
                <c:pt idx="2536">
                  <c:v>-0.15235000000000001</c:v>
                </c:pt>
                <c:pt idx="2537">
                  <c:v>-0.15295</c:v>
                </c:pt>
                <c:pt idx="2538">
                  <c:v>-0.15348999999999999</c:v>
                </c:pt>
                <c:pt idx="2539">
                  <c:v>-0.15404000000000001</c:v>
                </c:pt>
                <c:pt idx="2540">
                  <c:v>-0.15462999999999999</c:v>
                </c:pt>
                <c:pt idx="2541">
                  <c:v>-0.15518000000000001</c:v>
                </c:pt>
                <c:pt idx="2542">
                  <c:v>-0.15572</c:v>
                </c:pt>
                <c:pt idx="2543">
                  <c:v>-0.15626999999999999</c:v>
                </c:pt>
                <c:pt idx="2544">
                  <c:v>-0.15681</c:v>
                </c:pt>
                <c:pt idx="2545">
                  <c:v>-0.15740999999999999</c:v>
                </c:pt>
                <c:pt idx="2546">
                  <c:v>-0.15801000000000001</c:v>
                </c:pt>
                <c:pt idx="2547">
                  <c:v>-0.15866</c:v>
                </c:pt>
                <c:pt idx="2548">
                  <c:v>-0.15931999999999999</c:v>
                </c:pt>
                <c:pt idx="2549">
                  <c:v>-0.15992000000000001</c:v>
                </c:pt>
                <c:pt idx="2550">
                  <c:v>-0.16056999999999999</c:v>
                </c:pt>
                <c:pt idx="2551">
                  <c:v>-0.16111</c:v>
                </c:pt>
                <c:pt idx="2552">
                  <c:v>-0.16166</c:v>
                </c:pt>
                <c:pt idx="2553">
                  <c:v>-0.16220000000000001</c:v>
                </c:pt>
                <c:pt idx="2554">
                  <c:v>-0.16264000000000001</c:v>
                </c:pt>
                <c:pt idx="2555">
                  <c:v>-0.16313</c:v>
                </c:pt>
                <c:pt idx="2556">
                  <c:v>-0.16361999999999999</c:v>
                </c:pt>
                <c:pt idx="2557">
                  <c:v>-0.16411000000000001</c:v>
                </c:pt>
                <c:pt idx="2558">
                  <c:v>-0.1646</c:v>
                </c:pt>
                <c:pt idx="2559">
                  <c:v>-0.16508999999999999</c:v>
                </c:pt>
                <c:pt idx="2560">
                  <c:v>-0.16558</c:v>
                </c:pt>
                <c:pt idx="2561">
                  <c:v>-0.16607</c:v>
                </c:pt>
                <c:pt idx="2562">
                  <c:v>-0.16661000000000001</c:v>
                </c:pt>
                <c:pt idx="2563">
                  <c:v>-0.16716</c:v>
                </c:pt>
                <c:pt idx="2564">
                  <c:v>-0.16775999999999999</c:v>
                </c:pt>
                <c:pt idx="2565">
                  <c:v>-0.16830000000000001</c:v>
                </c:pt>
                <c:pt idx="2566">
                  <c:v>-0.16889999999999999</c:v>
                </c:pt>
                <c:pt idx="2567">
                  <c:v>-0.16939000000000001</c:v>
                </c:pt>
                <c:pt idx="2568">
                  <c:v>-0.16988</c:v>
                </c:pt>
                <c:pt idx="2569">
                  <c:v>-0.17036999999999999</c:v>
                </c:pt>
                <c:pt idx="2570">
                  <c:v>-0.17080999999999999</c:v>
                </c:pt>
                <c:pt idx="2571">
                  <c:v>-0.17119000000000001</c:v>
                </c:pt>
                <c:pt idx="2572">
                  <c:v>-0.17168</c:v>
                </c:pt>
                <c:pt idx="2573">
                  <c:v>-0.17211000000000001</c:v>
                </c:pt>
                <c:pt idx="2574">
                  <c:v>-0.17255000000000001</c:v>
                </c:pt>
                <c:pt idx="2575">
                  <c:v>-0.17297999999999999</c:v>
                </c:pt>
                <c:pt idx="2576">
                  <c:v>-0.17341999999999999</c:v>
                </c:pt>
                <c:pt idx="2577">
                  <c:v>-0.17391000000000001</c:v>
                </c:pt>
                <c:pt idx="2578">
                  <c:v>-0.1744</c:v>
                </c:pt>
                <c:pt idx="2579">
                  <c:v>-0.17494999999999999</c:v>
                </c:pt>
                <c:pt idx="2580">
                  <c:v>-0.17549000000000001</c:v>
                </c:pt>
                <c:pt idx="2581">
                  <c:v>-0.17602999999999999</c:v>
                </c:pt>
                <c:pt idx="2582">
                  <c:v>-0.17657999999999999</c:v>
                </c:pt>
                <c:pt idx="2583">
                  <c:v>-0.17707000000000001</c:v>
                </c:pt>
                <c:pt idx="2584">
                  <c:v>-0.17749999999999999</c:v>
                </c:pt>
                <c:pt idx="2585">
                  <c:v>-0.17793999999999999</c:v>
                </c:pt>
                <c:pt idx="2586">
                  <c:v>-0.17838000000000001</c:v>
                </c:pt>
                <c:pt idx="2587">
                  <c:v>-0.17881</c:v>
                </c:pt>
                <c:pt idx="2588">
                  <c:v>-0.17924999999999999</c:v>
                </c:pt>
                <c:pt idx="2589">
                  <c:v>-0.17968000000000001</c:v>
                </c:pt>
                <c:pt idx="2590">
                  <c:v>-0.18012</c:v>
                </c:pt>
                <c:pt idx="2591">
                  <c:v>-0.18054999999999999</c:v>
                </c:pt>
                <c:pt idx="2592">
                  <c:v>-0.18099000000000001</c:v>
                </c:pt>
                <c:pt idx="2593">
                  <c:v>-0.18148</c:v>
                </c:pt>
                <c:pt idx="2594">
                  <c:v>-0.18196999999999999</c:v>
                </c:pt>
                <c:pt idx="2595">
                  <c:v>-0.18246000000000001</c:v>
                </c:pt>
                <c:pt idx="2596">
                  <c:v>-0.183</c:v>
                </c:pt>
                <c:pt idx="2597">
                  <c:v>-0.18354999999999999</c:v>
                </c:pt>
                <c:pt idx="2598">
                  <c:v>-0.18409</c:v>
                </c:pt>
                <c:pt idx="2599">
                  <c:v>-0.18457999999999999</c:v>
                </c:pt>
                <c:pt idx="2600">
                  <c:v>-0.18507000000000001</c:v>
                </c:pt>
                <c:pt idx="2601">
                  <c:v>-0.18551000000000001</c:v>
                </c:pt>
                <c:pt idx="2602">
                  <c:v>-0.18593999999999999</c:v>
                </c:pt>
                <c:pt idx="2603">
                  <c:v>-0.18637999999999999</c:v>
                </c:pt>
                <c:pt idx="2604">
                  <c:v>-0.18682000000000001</c:v>
                </c:pt>
                <c:pt idx="2605">
                  <c:v>-0.18725</c:v>
                </c:pt>
                <c:pt idx="2606">
                  <c:v>-0.18773999999999999</c:v>
                </c:pt>
                <c:pt idx="2607">
                  <c:v>-0.18817999999999999</c:v>
                </c:pt>
                <c:pt idx="2608">
                  <c:v>-0.18861</c:v>
                </c:pt>
                <c:pt idx="2609">
                  <c:v>-0.18915999999999999</c:v>
                </c:pt>
                <c:pt idx="2610">
                  <c:v>-0.18965000000000001</c:v>
                </c:pt>
                <c:pt idx="2611">
                  <c:v>-0.19019</c:v>
                </c:pt>
                <c:pt idx="2612">
                  <c:v>-0.19073999999999999</c:v>
                </c:pt>
                <c:pt idx="2613">
                  <c:v>-0.19128000000000001</c:v>
                </c:pt>
                <c:pt idx="2614">
                  <c:v>-0.19183</c:v>
                </c:pt>
                <c:pt idx="2615">
                  <c:v>-0.19237000000000001</c:v>
                </c:pt>
                <c:pt idx="2616">
                  <c:v>-0.19286</c:v>
                </c:pt>
                <c:pt idx="2617">
                  <c:v>-0.19334999999999999</c:v>
                </c:pt>
                <c:pt idx="2618">
                  <c:v>-0.19378999999999999</c:v>
                </c:pt>
                <c:pt idx="2619">
                  <c:v>-0.19428000000000001</c:v>
                </c:pt>
                <c:pt idx="2620">
                  <c:v>-0.19477</c:v>
                </c:pt>
                <c:pt idx="2621">
                  <c:v>-0.19525999999999999</c:v>
                </c:pt>
                <c:pt idx="2622">
                  <c:v>-0.19575000000000001</c:v>
                </c:pt>
                <c:pt idx="2623">
                  <c:v>-0.19624</c:v>
                </c:pt>
                <c:pt idx="2624">
                  <c:v>-0.19672999999999999</c:v>
                </c:pt>
                <c:pt idx="2625">
                  <c:v>-0.19722000000000001</c:v>
                </c:pt>
                <c:pt idx="2626">
                  <c:v>-0.19775999999999999</c:v>
                </c:pt>
                <c:pt idx="2627">
                  <c:v>-0.19836000000000001</c:v>
                </c:pt>
                <c:pt idx="2628">
                  <c:v>-0.19889999999999999</c:v>
                </c:pt>
                <c:pt idx="2629">
                  <c:v>-0.19950000000000001</c:v>
                </c:pt>
                <c:pt idx="2630">
                  <c:v>-0.20005000000000001</c:v>
                </c:pt>
                <c:pt idx="2631">
                  <c:v>-0.20065</c:v>
                </c:pt>
                <c:pt idx="2632">
                  <c:v>-0.20114000000000001</c:v>
                </c:pt>
                <c:pt idx="2633">
                  <c:v>-0.20168</c:v>
                </c:pt>
                <c:pt idx="2634">
                  <c:v>-0.20216999999999999</c:v>
                </c:pt>
                <c:pt idx="2635">
                  <c:v>-0.20266000000000001</c:v>
                </c:pt>
                <c:pt idx="2636">
                  <c:v>-0.20315</c:v>
                </c:pt>
                <c:pt idx="2637">
                  <c:v>-0.20369999999999999</c:v>
                </c:pt>
                <c:pt idx="2638">
                  <c:v>-0.20419000000000001</c:v>
                </c:pt>
                <c:pt idx="2639">
                  <c:v>-0.20473</c:v>
                </c:pt>
                <c:pt idx="2640">
                  <c:v>-0.20522000000000001</c:v>
                </c:pt>
                <c:pt idx="2641">
                  <c:v>-0.20582</c:v>
                </c:pt>
                <c:pt idx="2642">
                  <c:v>-0.20635999999999999</c:v>
                </c:pt>
                <c:pt idx="2643">
                  <c:v>-0.20696000000000001</c:v>
                </c:pt>
                <c:pt idx="2644">
                  <c:v>-0.20751</c:v>
                </c:pt>
                <c:pt idx="2645">
                  <c:v>-0.20810999999999999</c:v>
                </c:pt>
                <c:pt idx="2646">
                  <c:v>-0.20871000000000001</c:v>
                </c:pt>
                <c:pt idx="2647">
                  <c:v>-0.20924999999999999</c:v>
                </c:pt>
                <c:pt idx="2648">
                  <c:v>-0.20979999999999999</c:v>
                </c:pt>
                <c:pt idx="2649">
                  <c:v>-0.21034</c:v>
                </c:pt>
                <c:pt idx="2650">
                  <c:v>-0.21082999999999999</c:v>
                </c:pt>
                <c:pt idx="2651">
                  <c:v>-0.21137</c:v>
                </c:pt>
                <c:pt idx="2652">
                  <c:v>-0.21185999999999999</c:v>
                </c:pt>
                <c:pt idx="2653">
                  <c:v>-0.21240999999999999</c:v>
                </c:pt>
                <c:pt idx="2654">
                  <c:v>-0.21295</c:v>
                </c:pt>
                <c:pt idx="2655">
                  <c:v>-0.2135</c:v>
                </c:pt>
                <c:pt idx="2656">
                  <c:v>-0.21399000000000001</c:v>
                </c:pt>
                <c:pt idx="2657">
                  <c:v>-0.21453</c:v>
                </c:pt>
                <c:pt idx="2658">
                  <c:v>-0.21512999999999999</c:v>
                </c:pt>
                <c:pt idx="2659">
                  <c:v>-0.21568000000000001</c:v>
                </c:pt>
                <c:pt idx="2660">
                  <c:v>-0.21628</c:v>
                </c:pt>
                <c:pt idx="2661">
                  <c:v>-0.21682000000000001</c:v>
                </c:pt>
                <c:pt idx="2662">
                  <c:v>-0.21742</c:v>
                </c:pt>
                <c:pt idx="2663">
                  <c:v>-0.21795999999999999</c:v>
                </c:pt>
                <c:pt idx="2664">
                  <c:v>-0.21851000000000001</c:v>
                </c:pt>
                <c:pt idx="2665">
                  <c:v>-0.219</c:v>
                </c:pt>
                <c:pt idx="2666">
                  <c:v>-0.21948999999999999</c:v>
                </c:pt>
                <c:pt idx="2667">
                  <c:v>-0.22003</c:v>
                </c:pt>
                <c:pt idx="2668">
                  <c:v>-0.22051999999999999</c:v>
                </c:pt>
                <c:pt idx="2669">
                  <c:v>-0.22101000000000001</c:v>
                </c:pt>
                <c:pt idx="2670">
                  <c:v>-0.22156000000000001</c:v>
                </c:pt>
                <c:pt idx="2671">
                  <c:v>-0.22205</c:v>
                </c:pt>
                <c:pt idx="2672">
                  <c:v>-0.22253999999999999</c:v>
                </c:pt>
                <c:pt idx="2673">
                  <c:v>-0.22308</c:v>
                </c:pt>
                <c:pt idx="2674">
                  <c:v>-0.22356999999999999</c:v>
                </c:pt>
                <c:pt idx="2675">
                  <c:v>-0.22412000000000001</c:v>
                </c:pt>
                <c:pt idx="2676">
                  <c:v>-0.22466</c:v>
                </c:pt>
                <c:pt idx="2677">
                  <c:v>-0.22514999999999999</c:v>
                </c:pt>
                <c:pt idx="2678">
                  <c:v>-0.22570000000000001</c:v>
                </c:pt>
                <c:pt idx="2679">
                  <c:v>-0.22619</c:v>
                </c:pt>
                <c:pt idx="2680">
                  <c:v>-0.22667999999999999</c:v>
                </c:pt>
                <c:pt idx="2681">
                  <c:v>-0.22717000000000001</c:v>
                </c:pt>
                <c:pt idx="2682">
                  <c:v>-0.2276</c:v>
                </c:pt>
                <c:pt idx="2683">
                  <c:v>-0.22803999999999999</c:v>
                </c:pt>
                <c:pt idx="2684">
                  <c:v>-0.22847000000000001</c:v>
                </c:pt>
                <c:pt idx="2685">
                  <c:v>-0.22891</c:v>
                </c:pt>
                <c:pt idx="2686">
                  <c:v>-0.22939999999999999</c:v>
                </c:pt>
                <c:pt idx="2687">
                  <c:v>-0.22983000000000001</c:v>
                </c:pt>
                <c:pt idx="2688">
                  <c:v>-0.23027</c:v>
                </c:pt>
                <c:pt idx="2689">
                  <c:v>-0.23071</c:v>
                </c:pt>
                <c:pt idx="2690">
                  <c:v>-0.23114000000000001</c:v>
                </c:pt>
                <c:pt idx="2691">
                  <c:v>-0.23163</c:v>
                </c:pt>
                <c:pt idx="2692">
                  <c:v>-0.23207</c:v>
                </c:pt>
                <c:pt idx="2693">
                  <c:v>-0.23250000000000001</c:v>
                </c:pt>
                <c:pt idx="2694">
                  <c:v>-0.23294000000000001</c:v>
                </c:pt>
                <c:pt idx="2695">
                  <c:v>-0.23336999999999999</c:v>
                </c:pt>
                <c:pt idx="2696">
                  <c:v>-0.23375000000000001</c:v>
                </c:pt>
                <c:pt idx="2697">
                  <c:v>-0.23413999999999999</c:v>
                </c:pt>
                <c:pt idx="2698">
                  <c:v>-0.23446</c:v>
                </c:pt>
                <c:pt idx="2699">
                  <c:v>-0.23483999999999999</c:v>
                </c:pt>
                <c:pt idx="2700">
                  <c:v>-0.23516999999999999</c:v>
                </c:pt>
                <c:pt idx="2701">
                  <c:v>-0.23555000000000001</c:v>
                </c:pt>
                <c:pt idx="2702">
                  <c:v>-0.23588000000000001</c:v>
                </c:pt>
                <c:pt idx="2703">
                  <c:v>-0.23626</c:v>
                </c:pt>
                <c:pt idx="2704">
                  <c:v>-0.23658999999999999</c:v>
                </c:pt>
                <c:pt idx="2705">
                  <c:v>-0.23691000000000001</c:v>
                </c:pt>
                <c:pt idx="2706">
                  <c:v>-0.23729</c:v>
                </c:pt>
                <c:pt idx="2707">
                  <c:v>-0.23762</c:v>
                </c:pt>
                <c:pt idx="2708">
                  <c:v>-0.23794999999999999</c:v>
                </c:pt>
                <c:pt idx="2709">
                  <c:v>-0.23827000000000001</c:v>
                </c:pt>
                <c:pt idx="2710">
                  <c:v>-0.23860000000000001</c:v>
                </c:pt>
                <c:pt idx="2711">
                  <c:v>-0.23887</c:v>
                </c:pt>
                <c:pt idx="2712">
                  <c:v>-0.23915</c:v>
                </c:pt>
                <c:pt idx="2713">
                  <c:v>-0.23941999999999999</c:v>
                </c:pt>
                <c:pt idx="2714">
                  <c:v>-0.23963999999999999</c:v>
                </c:pt>
                <c:pt idx="2715">
                  <c:v>-0.23991000000000001</c:v>
                </c:pt>
                <c:pt idx="2716">
                  <c:v>-0.24013000000000001</c:v>
                </c:pt>
                <c:pt idx="2717">
                  <c:v>-0.24034</c:v>
                </c:pt>
                <c:pt idx="2718">
                  <c:v>-0.24062</c:v>
                </c:pt>
                <c:pt idx="2719">
                  <c:v>-0.24082999999999999</c:v>
                </c:pt>
                <c:pt idx="2720">
                  <c:v>-0.24104999999999999</c:v>
                </c:pt>
                <c:pt idx="2721">
                  <c:v>-0.24127000000000001</c:v>
                </c:pt>
                <c:pt idx="2722">
                  <c:v>-0.24149000000000001</c:v>
                </c:pt>
                <c:pt idx="2723">
                  <c:v>-0.24171000000000001</c:v>
                </c:pt>
                <c:pt idx="2724">
                  <c:v>-0.24187</c:v>
                </c:pt>
                <c:pt idx="2725">
                  <c:v>-0.24209</c:v>
                </c:pt>
                <c:pt idx="2726">
                  <c:v>-0.24224999999999999</c:v>
                </c:pt>
                <c:pt idx="2727">
                  <c:v>-0.24246999999999999</c:v>
                </c:pt>
                <c:pt idx="2728">
                  <c:v>-0.24257999999999999</c:v>
                </c:pt>
                <c:pt idx="2729">
                  <c:v>-0.24274000000000001</c:v>
                </c:pt>
                <c:pt idx="2730">
                  <c:v>-0.24285000000000001</c:v>
                </c:pt>
                <c:pt idx="2731">
                  <c:v>-0.24296000000000001</c:v>
                </c:pt>
                <c:pt idx="2732">
                  <c:v>-0.24307000000000001</c:v>
                </c:pt>
                <c:pt idx="2733">
                  <c:v>-0.24318000000000001</c:v>
                </c:pt>
                <c:pt idx="2734">
                  <c:v>-0.24328</c:v>
                </c:pt>
                <c:pt idx="2735">
                  <c:v>-0.24339</c:v>
                </c:pt>
                <c:pt idx="2736">
                  <c:v>-0.24345</c:v>
                </c:pt>
                <c:pt idx="2737">
                  <c:v>-0.24356</c:v>
                </c:pt>
                <c:pt idx="2738">
                  <c:v>-0.24360999999999999</c:v>
                </c:pt>
                <c:pt idx="2739">
                  <c:v>-0.24371999999999999</c:v>
                </c:pt>
                <c:pt idx="2740">
                  <c:v>-0.24376999999999999</c:v>
                </c:pt>
                <c:pt idx="2741">
                  <c:v>-0.24382999999999999</c:v>
                </c:pt>
                <c:pt idx="2742">
                  <c:v>-0.24388000000000001</c:v>
                </c:pt>
                <c:pt idx="2743">
                  <c:v>-0.24393999999999999</c:v>
                </c:pt>
                <c:pt idx="2744">
                  <c:v>-0.24393999999999999</c:v>
                </c:pt>
                <c:pt idx="2745">
                  <c:v>-0.24393999999999999</c:v>
                </c:pt>
                <c:pt idx="2746">
                  <c:v>-0.24393999999999999</c:v>
                </c:pt>
                <c:pt idx="2747">
                  <c:v>-0.24393999999999999</c:v>
                </c:pt>
                <c:pt idx="2748">
                  <c:v>-0.24388000000000001</c:v>
                </c:pt>
                <c:pt idx="2749">
                  <c:v>-0.24388000000000001</c:v>
                </c:pt>
                <c:pt idx="2750">
                  <c:v>-0.24388000000000001</c:v>
                </c:pt>
                <c:pt idx="2751">
                  <c:v>-0.24388000000000001</c:v>
                </c:pt>
                <c:pt idx="2752">
                  <c:v>-0.24388000000000001</c:v>
                </c:pt>
                <c:pt idx="2753">
                  <c:v>-0.24382999999999999</c:v>
                </c:pt>
                <c:pt idx="2754">
                  <c:v>-0.24376999999999999</c:v>
                </c:pt>
                <c:pt idx="2755">
                  <c:v>-0.24371999999999999</c:v>
                </c:pt>
                <c:pt idx="2756">
                  <c:v>-0.24367</c:v>
                </c:pt>
                <c:pt idx="2757">
                  <c:v>-0.24360999999999999</c:v>
                </c:pt>
                <c:pt idx="2758">
                  <c:v>-0.24356</c:v>
                </c:pt>
                <c:pt idx="2759">
                  <c:v>-0.24349999999999999</c:v>
                </c:pt>
                <c:pt idx="2760">
                  <c:v>-0.24339</c:v>
                </c:pt>
                <c:pt idx="2761">
                  <c:v>-0.24328</c:v>
                </c:pt>
                <c:pt idx="2762">
                  <c:v>-0.24318000000000001</c:v>
                </c:pt>
                <c:pt idx="2763">
                  <c:v>-0.24307000000000001</c:v>
                </c:pt>
                <c:pt idx="2764">
                  <c:v>-0.24296000000000001</c:v>
                </c:pt>
                <c:pt idx="2765">
                  <c:v>-0.24285000000000001</c:v>
                </c:pt>
                <c:pt idx="2766">
                  <c:v>-0.24274000000000001</c:v>
                </c:pt>
                <c:pt idx="2767">
                  <c:v>-0.24263000000000001</c:v>
                </c:pt>
                <c:pt idx="2768">
                  <c:v>-0.24252000000000001</c:v>
                </c:pt>
                <c:pt idx="2769">
                  <c:v>-0.24240999999999999</c:v>
                </c:pt>
                <c:pt idx="2770">
                  <c:v>-0.24224999999999999</c:v>
                </c:pt>
                <c:pt idx="2771">
                  <c:v>-0.24213999999999999</c:v>
                </c:pt>
                <c:pt idx="2772">
                  <c:v>-0.24198</c:v>
                </c:pt>
                <c:pt idx="2773">
                  <c:v>-0.24181</c:v>
                </c:pt>
                <c:pt idx="2774">
                  <c:v>-0.24165</c:v>
                </c:pt>
                <c:pt idx="2775">
                  <c:v>-0.24149000000000001</c:v>
                </c:pt>
                <c:pt idx="2776">
                  <c:v>-0.24127000000000001</c:v>
                </c:pt>
                <c:pt idx="2777">
                  <c:v>-0.24110999999999999</c:v>
                </c:pt>
                <c:pt idx="2778">
                  <c:v>-0.24093999999999999</c:v>
                </c:pt>
                <c:pt idx="2779">
                  <c:v>-0.24071999999999999</c:v>
                </c:pt>
                <c:pt idx="2780">
                  <c:v>-0.24056</c:v>
                </c:pt>
                <c:pt idx="2781">
                  <c:v>-0.2404</c:v>
                </c:pt>
                <c:pt idx="2782">
                  <c:v>-0.24018</c:v>
                </c:pt>
                <c:pt idx="2783">
                  <c:v>-0.24002000000000001</c:v>
                </c:pt>
                <c:pt idx="2784">
                  <c:v>-0.23985000000000001</c:v>
                </c:pt>
                <c:pt idx="2785">
                  <c:v>-0.23968999999999999</c:v>
                </c:pt>
                <c:pt idx="2786">
                  <c:v>-0.23946999999999999</c:v>
                </c:pt>
                <c:pt idx="2787">
                  <c:v>-0.2392</c:v>
                </c:pt>
                <c:pt idx="2788">
                  <c:v>-0.23898</c:v>
                </c:pt>
                <c:pt idx="2789">
                  <c:v>-0.23876</c:v>
                </c:pt>
                <c:pt idx="2790">
                  <c:v>-0.23855000000000001</c:v>
                </c:pt>
                <c:pt idx="2791">
                  <c:v>-0.23827000000000001</c:v>
                </c:pt>
                <c:pt idx="2792">
                  <c:v>-0.23805999999999999</c:v>
                </c:pt>
                <c:pt idx="2793">
                  <c:v>-0.23784</c:v>
                </c:pt>
                <c:pt idx="2794">
                  <c:v>-0.23757</c:v>
                </c:pt>
                <c:pt idx="2795">
                  <c:v>-0.23735000000000001</c:v>
                </c:pt>
                <c:pt idx="2796">
                  <c:v>-0.23713000000000001</c:v>
                </c:pt>
                <c:pt idx="2797">
                  <c:v>-0.23685999999999999</c:v>
                </c:pt>
                <c:pt idx="2798">
                  <c:v>-0.23669999999999999</c:v>
                </c:pt>
                <c:pt idx="2799">
                  <c:v>-0.23648</c:v>
                </c:pt>
                <c:pt idx="2800">
                  <c:v>-0.23626</c:v>
                </c:pt>
                <c:pt idx="2801">
                  <c:v>-0.23599000000000001</c:v>
                </c:pt>
                <c:pt idx="2802">
                  <c:v>-0.23572000000000001</c:v>
                </c:pt>
                <c:pt idx="2803">
                  <c:v>-0.23544000000000001</c:v>
                </c:pt>
                <c:pt idx="2804">
                  <c:v>-0.23516999999999999</c:v>
                </c:pt>
                <c:pt idx="2805">
                  <c:v>-0.23483999999999999</c:v>
                </c:pt>
                <c:pt idx="2806">
                  <c:v>-0.23457</c:v>
                </c:pt>
                <c:pt idx="2807">
                  <c:v>-0.23430000000000001</c:v>
                </c:pt>
                <c:pt idx="2808">
                  <c:v>-0.23402999999999999</c:v>
                </c:pt>
                <c:pt idx="2809">
                  <c:v>-0.23375000000000001</c:v>
                </c:pt>
                <c:pt idx="2810">
                  <c:v>-0.23347999999999999</c:v>
                </c:pt>
                <c:pt idx="2811">
                  <c:v>-0.23321</c:v>
                </c:pt>
                <c:pt idx="2812">
                  <c:v>-0.23294000000000001</c:v>
                </c:pt>
                <c:pt idx="2813">
                  <c:v>-0.23266999999999999</c:v>
                </c:pt>
                <c:pt idx="2814">
                  <c:v>-0.23239000000000001</c:v>
                </c:pt>
                <c:pt idx="2815">
                  <c:v>-0.23218</c:v>
                </c:pt>
                <c:pt idx="2816">
                  <c:v>-0.2319</c:v>
                </c:pt>
                <c:pt idx="2817">
                  <c:v>-0.23163</c:v>
                </c:pt>
                <c:pt idx="2818">
                  <c:v>-0.23130000000000001</c:v>
                </c:pt>
                <c:pt idx="2819">
                  <c:v>-0.23097999999999999</c:v>
                </c:pt>
                <c:pt idx="2820">
                  <c:v>-0.23064999999999999</c:v>
                </c:pt>
                <c:pt idx="2821">
                  <c:v>-0.23032</c:v>
                </c:pt>
                <c:pt idx="2822">
                  <c:v>-0.22994000000000001</c:v>
                </c:pt>
                <c:pt idx="2823">
                  <c:v>-0.22961999999999999</c:v>
                </c:pt>
                <c:pt idx="2824">
                  <c:v>-0.22928999999999999</c:v>
                </c:pt>
                <c:pt idx="2825">
                  <c:v>-0.22902</c:v>
                </c:pt>
                <c:pt idx="2826">
                  <c:v>-0.22869</c:v>
                </c:pt>
                <c:pt idx="2827">
                  <c:v>-0.22836000000000001</c:v>
                </c:pt>
                <c:pt idx="2828">
                  <c:v>-0.22808999999999999</c:v>
                </c:pt>
                <c:pt idx="2829">
                  <c:v>-0.22777</c:v>
                </c:pt>
                <c:pt idx="2830">
                  <c:v>-0.22749</c:v>
                </c:pt>
                <c:pt idx="2831">
                  <c:v>-0.22722000000000001</c:v>
                </c:pt>
                <c:pt idx="2832">
                  <c:v>-0.22695000000000001</c:v>
                </c:pt>
                <c:pt idx="2833">
                  <c:v>-0.22656999999999999</c:v>
                </c:pt>
                <c:pt idx="2834">
                  <c:v>-0.22624</c:v>
                </c:pt>
                <c:pt idx="2835">
                  <c:v>-0.2258</c:v>
                </c:pt>
                <c:pt idx="2836">
                  <c:v>-0.22542000000000001</c:v>
                </c:pt>
                <c:pt idx="2837">
                  <c:v>-0.22503999999999999</c:v>
                </c:pt>
                <c:pt idx="2838">
                  <c:v>-0.22461</c:v>
                </c:pt>
                <c:pt idx="2839">
                  <c:v>-0.22423000000000001</c:v>
                </c:pt>
                <c:pt idx="2840">
                  <c:v>-0.22384000000000001</c:v>
                </c:pt>
                <c:pt idx="2841">
                  <c:v>-0.22345999999999999</c:v>
                </c:pt>
                <c:pt idx="2842">
                  <c:v>-0.22314000000000001</c:v>
                </c:pt>
                <c:pt idx="2843">
                  <c:v>-0.22276000000000001</c:v>
                </c:pt>
                <c:pt idx="2844">
                  <c:v>-0.22242999999999999</c:v>
                </c:pt>
                <c:pt idx="2845">
                  <c:v>-0.22205</c:v>
                </c:pt>
                <c:pt idx="2846">
                  <c:v>-0.22172</c:v>
                </c:pt>
                <c:pt idx="2847">
                  <c:v>-0.22139</c:v>
                </c:pt>
                <c:pt idx="2848">
                  <c:v>-0.22101000000000001</c:v>
                </c:pt>
                <c:pt idx="2849">
                  <c:v>-0.22062999999999999</c:v>
                </c:pt>
                <c:pt idx="2850">
                  <c:v>-0.22014</c:v>
                </c:pt>
                <c:pt idx="2851">
                  <c:v>-0.21970999999999999</c:v>
                </c:pt>
                <c:pt idx="2852">
                  <c:v>-0.21922</c:v>
                </c:pt>
                <c:pt idx="2853">
                  <c:v>-0.21873000000000001</c:v>
                </c:pt>
                <c:pt idx="2854">
                  <c:v>-0.21823999999999999</c:v>
                </c:pt>
                <c:pt idx="2855">
                  <c:v>-0.21775</c:v>
                </c:pt>
                <c:pt idx="2856">
                  <c:v>-0.21726000000000001</c:v>
                </c:pt>
                <c:pt idx="2857">
                  <c:v>-0.21682000000000001</c:v>
                </c:pt>
                <c:pt idx="2858">
                  <c:v>-0.21637999999999999</c:v>
                </c:pt>
                <c:pt idx="2859">
                  <c:v>-0.21595</c:v>
                </c:pt>
                <c:pt idx="2860">
                  <c:v>-0.21551000000000001</c:v>
                </c:pt>
                <c:pt idx="2861">
                  <c:v>-0.21507999999999999</c:v>
                </c:pt>
                <c:pt idx="2862">
                  <c:v>-0.21464</c:v>
                </c:pt>
                <c:pt idx="2863">
                  <c:v>-0.21421000000000001</c:v>
                </c:pt>
                <c:pt idx="2864">
                  <c:v>-0.21371999999999999</c:v>
                </c:pt>
                <c:pt idx="2865">
                  <c:v>-0.21323</c:v>
                </c:pt>
                <c:pt idx="2866">
                  <c:v>-0.21268000000000001</c:v>
                </c:pt>
                <c:pt idx="2867">
                  <c:v>-0.21207999999999999</c:v>
                </c:pt>
                <c:pt idx="2868">
                  <c:v>-0.21148</c:v>
                </c:pt>
                <c:pt idx="2869">
                  <c:v>-0.21088000000000001</c:v>
                </c:pt>
                <c:pt idx="2870">
                  <c:v>-0.21029</c:v>
                </c:pt>
                <c:pt idx="2871">
                  <c:v>-0.20968999999999999</c:v>
                </c:pt>
                <c:pt idx="2872">
                  <c:v>-0.20909</c:v>
                </c:pt>
                <c:pt idx="2873">
                  <c:v>-0.20854</c:v>
                </c:pt>
                <c:pt idx="2874">
                  <c:v>-0.20794000000000001</c:v>
                </c:pt>
                <c:pt idx="2875">
                  <c:v>-0.2074</c:v>
                </c:pt>
                <c:pt idx="2876">
                  <c:v>-0.20685000000000001</c:v>
                </c:pt>
                <c:pt idx="2877">
                  <c:v>-0.20626</c:v>
                </c:pt>
                <c:pt idx="2878">
                  <c:v>-0.20571</c:v>
                </c:pt>
                <c:pt idx="2879">
                  <c:v>-0.20516999999999999</c:v>
                </c:pt>
                <c:pt idx="2880">
                  <c:v>-0.20457</c:v>
                </c:pt>
                <c:pt idx="2881">
                  <c:v>-0.20391000000000001</c:v>
                </c:pt>
                <c:pt idx="2882">
                  <c:v>-0.20326</c:v>
                </c:pt>
                <c:pt idx="2883">
                  <c:v>-0.20250000000000001</c:v>
                </c:pt>
                <c:pt idx="2884">
                  <c:v>-0.20174</c:v>
                </c:pt>
                <c:pt idx="2885">
                  <c:v>-0.20097000000000001</c:v>
                </c:pt>
                <c:pt idx="2886">
                  <c:v>-0.20021</c:v>
                </c:pt>
                <c:pt idx="2887">
                  <c:v>-0.19950000000000001</c:v>
                </c:pt>
                <c:pt idx="2888">
                  <c:v>-0.19874</c:v>
                </c:pt>
                <c:pt idx="2889">
                  <c:v>-0.19803000000000001</c:v>
                </c:pt>
                <c:pt idx="2890">
                  <c:v>-0.19738</c:v>
                </c:pt>
                <c:pt idx="2891">
                  <c:v>-0.19667000000000001</c:v>
                </c:pt>
                <c:pt idx="2892">
                  <c:v>-0.19596</c:v>
                </c:pt>
                <c:pt idx="2893">
                  <c:v>-0.19520000000000001</c:v>
                </c:pt>
                <c:pt idx="2894">
                  <c:v>-0.19449</c:v>
                </c:pt>
                <c:pt idx="2895">
                  <c:v>-0.19378999999999999</c:v>
                </c:pt>
                <c:pt idx="2896">
                  <c:v>-0.19308</c:v>
                </c:pt>
                <c:pt idx="2897">
                  <c:v>-0.19225999999999999</c:v>
                </c:pt>
                <c:pt idx="2898">
                  <c:v>-0.19139</c:v>
                </c:pt>
                <c:pt idx="2899">
                  <c:v>-0.19051999999999999</c:v>
                </c:pt>
                <c:pt idx="2900">
                  <c:v>-0.18959000000000001</c:v>
                </c:pt>
                <c:pt idx="2901">
                  <c:v>-0.18867</c:v>
                </c:pt>
                <c:pt idx="2902">
                  <c:v>-0.18773999999999999</c:v>
                </c:pt>
                <c:pt idx="2903">
                  <c:v>-0.18682000000000001</c:v>
                </c:pt>
                <c:pt idx="2904">
                  <c:v>-0.18593999999999999</c:v>
                </c:pt>
                <c:pt idx="2905">
                  <c:v>-0.18507000000000001</c:v>
                </c:pt>
                <c:pt idx="2906">
                  <c:v>-0.1842</c:v>
                </c:pt>
                <c:pt idx="2907">
                  <c:v>-0.18332999999999999</c:v>
                </c:pt>
                <c:pt idx="2908">
                  <c:v>-0.18246000000000001</c:v>
                </c:pt>
                <c:pt idx="2909">
                  <c:v>-0.18159</c:v>
                </c:pt>
                <c:pt idx="2910">
                  <c:v>-0.18071999999999999</c:v>
                </c:pt>
                <c:pt idx="2911">
                  <c:v>-0.17985000000000001</c:v>
                </c:pt>
                <c:pt idx="2912">
                  <c:v>-0.17896999999999999</c:v>
                </c:pt>
                <c:pt idx="2913">
                  <c:v>-0.17799000000000001</c:v>
                </c:pt>
                <c:pt idx="2914">
                  <c:v>-0.17696000000000001</c:v>
                </c:pt>
                <c:pt idx="2915">
                  <c:v>-0.17593</c:v>
                </c:pt>
                <c:pt idx="2916">
                  <c:v>-0.17484</c:v>
                </c:pt>
                <c:pt idx="2917">
                  <c:v>-0.17374999999999999</c:v>
                </c:pt>
                <c:pt idx="2918">
                  <c:v>-0.1726</c:v>
                </c:pt>
                <c:pt idx="2919">
                  <c:v>-0.17157</c:v>
                </c:pt>
                <c:pt idx="2920">
                  <c:v>-0.17047999999999999</c:v>
                </c:pt>
                <c:pt idx="2921">
                  <c:v>-0.16950000000000001</c:v>
                </c:pt>
                <c:pt idx="2922">
                  <c:v>-0.16847000000000001</c:v>
                </c:pt>
                <c:pt idx="2923">
                  <c:v>-0.16749</c:v>
                </c:pt>
                <c:pt idx="2924">
                  <c:v>-0.16644999999999999</c:v>
                </c:pt>
                <c:pt idx="2925">
                  <c:v>-0.16542000000000001</c:v>
                </c:pt>
                <c:pt idx="2926">
                  <c:v>-0.16438</c:v>
                </c:pt>
                <c:pt idx="2927">
                  <c:v>-0.16335</c:v>
                </c:pt>
                <c:pt idx="2928">
                  <c:v>-0.16231000000000001</c:v>
                </c:pt>
                <c:pt idx="2929">
                  <c:v>-0.16117000000000001</c:v>
                </c:pt>
                <c:pt idx="2930">
                  <c:v>-0.16002</c:v>
                </c:pt>
                <c:pt idx="2931">
                  <c:v>-0.15876999999999999</c:v>
                </c:pt>
                <c:pt idx="2932">
                  <c:v>-0.15756999999999999</c:v>
                </c:pt>
                <c:pt idx="2933">
                  <c:v>-0.15631999999999999</c:v>
                </c:pt>
                <c:pt idx="2934">
                  <c:v>-0.15507000000000001</c:v>
                </c:pt>
                <c:pt idx="2935">
                  <c:v>-0.15387000000000001</c:v>
                </c:pt>
                <c:pt idx="2936">
                  <c:v>-0.15267</c:v>
                </c:pt>
                <c:pt idx="2937">
                  <c:v>-0.15153</c:v>
                </c:pt>
                <c:pt idx="2938">
                  <c:v>-0.15039</c:v>
                </c:pt>
                <c:pt idx="2939">
                  <c:v>-0.14924000000000001</c:v>
                </c:pt>
                <c:pt idx="2940">
                  <c:v>-0.14810000000000001</c:v>
                </c:pt>
                <c:pt idx="2941">
                  <c:v>-0.14696000000000001</c:v>
                </c:pt>
                <c:pt idx="2942">
                  <c:v>-0.14581</c:v>
                </c:pt>
                <c:pt idx="2943">
                  <c:v>-0.14466999999999999</c:v>
                </c:pt>
                <c:pt idx="2944">
                  <c:v>-0.14352999999999999</c:v>
                </c:pt>
                <c:pt idx="2945">
                  <c:v>-0.14227000000000001</c:v>
                </c:pt>
                <c:pt idx="2946">
                  <c:v>-0.14097000000000001</c:v>
                </c:pt>
                <c:pt idx="2947">
                  <c:v>-0.13966000000000001</c:v>
                </c:pt>
                <c:pt idx="2948">
                  <c:v>-0.13830000000000001</c:v>
                </c:pt>
                <c:pt idx="2949">
                  <c:v>-0.13699</c:v>
                </c:pt>
                <c:pt idx="2950">
                  <c:v>-0.13563</c:v>
                </c:pt>
                <c:pt idx="2951">
                  <c:v>-0.13431999999999999</c:v>
                </c:pt>
                <c:pt idx="2952">
                  <c:v>-0.13306999999999999</c:v>
                </c:pt>
                <c:pt idx="2953">
                  <c:v>-0.13181999999999999</c:v>
                </c:pt>
                <c:pt idx="2954">
                  <c:v>-0.13062000000000001</c:v>
                </c:pt>
                <c:pt idx="2955">
                  <c:v>-0.12937000000000001</c:v>
                </c:pt>
                <c:pt idx="2956">
                  <c:v>-0.12817000000000001</c:v>
                </c:pt>
                <c:pt idx="2957">
                  <c:v>-0.12692000000000001</c:v>
                </c:pt>
                <c:pt idx="2958">
                  <c:v>-0.12565999999999999</c:v>
                </c:pt>
                <c:pt idx="2959">
                  <c:v>-0.12447</c:v>
                </c:pt>
                <c:pt idx="2960">
                  <c:v>-0.12321</c:v>
                </c:pt>
                <c:pt idx="2961">
                  <c:v>-0.12191</c:v>
                </c:pt>
                <c:pt idx="2962">
                  <c:v>-0.1206</c:v>
                </c:pt>
                <c:pt idx="2963">
                  <c:v>-0.11917999999999999</c:v>
                </c:pt>
                <c:pt idx="2964">
                  <c:v>-0.11781999999999999</c:v>
                </c:pt>
                <c:pt idx="2965">
                  <c:v>-0.11641</c:v>
                </c:pt>
                <c:pt idx="2966">
                  <c:v>-0.11498999999999999</c:v>
                </c:pt>
                <c:pt idx="2967">
                  <c:v>-0.11369</c:v>
                </c:pt>
                <c:pt idx="2968">
                  <c:v>-0.11232</c:v>
                </c:pt>
                <c:pt idx="2969">
                  <c:v>-0.11107</c:v>
                </c:pt>
                <c:pt idx="2970">
                  <c:v>-0.10982</c:v>
                </c:pt>
                <c:pt idx="2971">
                  <c:v>-0.10857</c:v>
                </c:pt>
                <c:pt idx="2972">
                  <c:v>-0.10731</c:v>
                </c:pt>
                <c:pt idx="2973">
                  <c:v>-0.10606</c:v>
                </c:pt>
                <c:pt idx="2974">
                  <c:v>-0.10481</c:v>
                </c:pt>
                <c:pt idx="2975">
                  <c:v>-0.10360999999999999</c:v>
                </c:pt>
                <c:pt idx="2976">
                  <c:v>-0.10236000000000001</c:v>
                </c:pt>
                <c:pt idx="2977">
                  <c:v>-0.10100000000000001</c:v>
                </c:pt>
                <c:pt idx="2978">
                  <c:v>-9.9690000000000001E-2</c:v>
                </c:pt>
                <c:pt idx="2979">
                  <c:v>-9.8269999999999996E-2</c:v>
                </c:pt>
                <c:pt idx="2980">
                  <c:v>-9.6860000000000002E-2</c:v>
                </c:pt>
                <c:pt idx="2981">
                  <c:v>-9.5500000000000002E-2</c:v>
                </c:pt>
                <c:pt idx="2982">
                  <c:v>-9.4079999999999997E-2</c:v>
                </c:pt>
                <c:pt idx="2983">
                  <c:v>-9.2770000000000005E-2</c:v>
                </c:pt>
                <c:pt idx="2984">
                  <c:v>-9.1469999999999996E-2</c:v>
                </c:pt>
                <c:pt idx="2985">
                  <c:v>-9.0219999999999995E-2</c:v>
                </c:pt>
                <c:pt idx="2986">
                  <c:v>-8.8959999999999997E-2</c:v>
                </c:pt>
                <c:pt idx="2987">
                  <c:v>-8.7770000000000001E-2</c:v>
                </c:pt>
                <c:pt idx="2988">
                  <c:v>-8.6510000000000004E-2</c:v>
                </c:pt>
                <c:pt idx="2989">
                  <c:v>-8.5309999999999997E-2</c:v>
                </c:pt>
                <c:pt idx="2990">
                  <c:v>-8.412E-2</c:v>
                </c:pt>
                <c:pt idx="2991">
                  <c:v>-8.2860000000000003E-2</c:v>
                </c:pt>
                <c:pt idx="2992">
                  <c:v>-8.1670000000000006E-2</c:v>
                </c:pt>
                <c:pt idx="2993">
                  <c:v>-8.0409999999999995E-2</c:v>
                </c:pt>
                <c:pt idx="2994">
                  <c:v>-7.9049999999999995E-2</c:v>
                </c:pt>
                <c:pt idx="2995">
                  <c:v>-7.775E-2</c:v>
                </c:pt>
                <c:pt idx="2996">
                  <c:v>-7.6380000000000003E-2</c:v>
                </c:pt>
                <c:pt idx="2997">
                  <c:v>-7.5020000000000003E-2</c:v>
                </c:pt>
                <c:pt idx="2998">
                  <c:v>-7.3719999999999994E-2</c:v>
                </c:pt>
                <c:pt idx="2999">
                  <c:v>-7.2410000000000002E-2</c:v>
                </c:pt>
                <c:pt idx="3000">
                  <c:v>-7.1160000000000001E-2</c:v>
                </c:pt>
                <c:pt idx="3001">
                  <c:v>-7.0010000000000003E-2</c:v>
                </c:pt>
                <c:pt idx="3002">
                  <c:v>-6.8870000000000001E-2</c:v>
                </c:pt>
                <c:pt idx="3003">
                  <c:v>-6.7729999999999999E-2</c:v>
                </c:pt>
                <c:pt idx="3004">
                  <c:v>-6.6530000000000006E-2</c:v>
                </c:pt>
                <c:pt idx="3005">
                  <c:v>-6.5379999999999994E-2</c:v>
                </c:pt>
                <c:pt idx="3006">
                  <c:v>-6.4240000000000005E-2</c:v>
                </c:pt>
                <c:pt idx="3007">
                  <c:v>-6.3100000000000003E-2</c:v>
                </c:pt>
                <c:pt idx="3008">
                  <c:v>-6.1949999999999998E-2</c:v>
                </c:pt>
                <c:pt idx="3009">
                  <c:v>-6.0760000000000002E-2</c:v>
                </c:pt>
                <c:pt idx="3010">
                  <c:v>-5.9560000000000002E-2</c:v>
                </c:pt>
                <c:pt idx="3011">
                  <c:v>-5.8310000000000001E-2</c:v>
                </c:pt>
                <c:pt idx="3012">
                  <c:v>-5.7049999999999997E-2</c:v>
                </c:pt>
                <c:pt idx="3013">
                  <c:v>-5.5800000000000002E-2</c:v>
                </c:pt>
                <c:pt idx="3014">
                  <c:v>-5.4550000000000001E-2</c:v>
                </c:pt>
                <c:pt idx="3015">
                  <c:v>-5.3350000000000002E-2</c:v>
                </c:pt>
                <c:pt idx="3016">
                  <c:v>-5.2209999999999999E-2</c:v>
                </c:pt>
                <c:pt idx="3017">
                  <c:v>-5.1119999999999999E-2</c:v>
                </c:pt>
                <c:pt idx="3018">
                  <c:v>-5.008E-2</c:v>
                </c:pt>
                <c:pt idx="3019">
                  <c:v>-4.9050000000000003E-2</c:v>
                </c:pt>
                <c:pt idx="3020">
                  <c:v>-4.7960000000000003E-2</c:v>
                </c:pt>
                <c:pt idx="3021">
                  <c:v>-4.6929999999999999E-2</c:v>
                </c:pt>
                <c:pt idx="3022">
                  <c:v>-4.589E-2</c:v>
                </c:pt>
                <c:pt idx="3023">
                  <c:v>-4.4859999999999997E-2</c:v>
                </c:pt>
                <c:pt idx="3024">
                  <c:v>-4.3819999999999998E-2</c:v>
                </c:pt>
                <c:pt idx="3025">
                  <c:v>-4.2729999999999997E-2</c:v>
                </c:pt>
                <c:pt idx="3026">
                  <c:v>-4.1590000000000002E-2</c:v>
                </c:pt>
                <c:pt idx="3027">
                  <c:v>-4.045E-2</c:v>
                </c:pt>
                <c:pt idx="3028">
                  <c:v>-3.9300000000000002E-2</c:v>
                </c:pt>
                <c:pt idx="3029">
                  <c:v>-3.8159999999999999E-2</c:v>
                </c:pt>
                <c:pt idx="3030">
                  <c:v>-3.7010000000000001E-2</c:v>
                </c:pt>
                <c:pt idx="3031">
                  <c:v>-3.5929999999999997E-2</c:v>
                </c:pt>
                <c:pt idx="3032">
                  <c:v>-3.4950000000000002E-2</c:v>
                </c:pt>
                <c:pt idx="3033">
                  <c:v>-3.397E-2</c:v>
                </c:pt>
                <c:pt idx="3034">
                  <c:v>-3.304E-2</c:v>
                </c:pt>
                <c:pt idx="3035">
                  <c:v>-3.211E-2</c:v>
                </c:pt>
                <c:pt idx="3036">
                  <c:v>-3.1189999999999999E-2</c:v>
                </c:pt>
                <c:pt idx="3037">
                  <c:v>-3.0210000000000001E-2</c:v>
                </c:pt>
                <c:pt idx="3038">
                  <c:v>-2.928E-2</c:v>
                </c:pt>
                <c:pt idx="3039">
                  <c:v>-2.836E-2</c:v>
                </c:pt>
                <c:pt idx="3040">
                  <c:v>-2.743E-2</c:v>
                </c:pt>
                <c:pt idx="3041">
                  <c:v>-2.6450000000000001E-2</c:v>
                </c:pt>
                <c:pt idx="3042">
                  <c:v>-2.547E-2</c:v>
                </c:pt>
                <c:pt idx="3043">
                  <c:v>-2.444E-2</c:v>
                </c:pt>
                <c:pt idx="3044">
                  <c:v>-2.3460000000000002E-2</c:v>
                </c:pt>
                <c:pt idx="3045">
                  <c:v>-2.2419999999999999E-2</c:v>
                </c:pt>
                <c:pt idx="3046">
                  <c:v>-2.1389999999999999E-2</c:v>
                </c:pt>
                <c:pt idx="3047">
                  <c:v>-2.0459999999999999E-2</c:v>
                </c:pt>
                <c:pt idx="3048">
                  <c:v>-1.9529999999999999E-2</c:v>
                </c:pt>
                <c:pt idx="3049">
                  <c:v>-1.8720000000000001E-2</c:v>
                </c:pt>
                <c:pt idx="3050">
                  <c:v>-1.7899999999999999E-2</c:v>
                </c:pt>
                <c:pt idx="3051">
                  <c:v>-1.7080000000000001E-2</c:v>
                </c:pt>
                <c:pt idx="3052">
                  <c:v>-1.627E-2</c:v>
                </c:pt>
                <c:pt idx="3053">
                  <c:v>-1.54E-2</c:v>
                </c:pt>
                <c:pt idx="3054">
                  <c:v>-1.4579999999999999E-2</c:v>
                </c:pt>
                <c:pt idx="3055">
                  <c:v>-1.3820000000000001E-2</c:v>
                </c:pt>
                <c:pt idx="3056">
                  <c:v>-1.2999999999999999E-2</c:v>
                </c:pt>
                <c:pt idx="3057">
                  <c:v>-1.213E-2</c:v>
                </c:pt>
                <c:pt idx="3058">
                  <c:v>-1.1259999999999999E-2</c:v>
                </c:pt>
                <c:pt idx="3059">
                  <c:v>-1.0330000000000001E-2</c:v>
                </c:pt>
                <c:pt idx="3060">
                  <c:v>-9.41E-3</c:v>
                </c:pt>
                <c:pt idx="3061">
                  <c:v>-8.5400000000000007E-3</c:v>
                </c:pt>
                <c:pt idx="3062">
                  <c:v>-7.6600000000000001E-3</c:v>
                </c:pt>
                <c:pt idx="3063">
                  <c:v>-6.79E-3</c:v>
                </c:pt>
                <c:pt idx="3064">
                  <c:v>-5.9800000000000001E-3</c:v>
                </c:pt>
                <c:pt idx="3065">
                  <c:v>-5.2700000000000004E-3</c:v>
                </c:pt>
                <c:pt idx="3066">
                  <c:v>-4.5599999999999998E-3</c:v>
                </c:pt>
                <c:pt idx="3067">
                  <c:v>-3.8500000000000001E-3</c:v>
                </c:pt>
                <c:pt idx="3068">
                  <c:v>-3.14E-3</c:v>
                </c:pt>
                <c:pt idx="3069">
                  <c:v>-2.4399999999999999E-3</c:v>
                </c:pt>
                <c:pt idx="3070">
                  <c:v>-1.73E-3</c:v>
                </c:pt>
                <c:pt idx="3071">
                  <c:v>-1.0200000000000001E-3</c:v>
                </c:pt>
                <c:pt idx="3072">
                  <c:v>-3.1E-4</c:v>
                </c:pt>
                <c:pt idx="3073">
                  <c:v>4.4999999999999999E-4</c:v>
                </c:pt>
                <c:pt idx="3074">
                  <c:v>1.2099999999999999E-3</c:v>
                </c:pt>
                <c:pt idx="3075">
                  <c:v>2.0300000000000001E-3</c:v>
                </c:pt>
                <c:pt idx="3076">
                  <c:v>2.8500000000000001E-3</c:v>
                </c:pt>
                <c:pt idx="3077">
                  <c:v>3.6099999999999999E-3</c:v>
                </c:pt>
                <c:pt idx="3078">
                  <c:v>4.4200000000000003E-3</c:v>
                </c:pt>
                <c:pt idx="3079">
                  <c:v>5.13E-3</c:v>
                </c:pt>
                <c:pt idx="3080">
                  <c:v>5.8399999999999997E-3</c:v>
                </c:pt>
                <c:pt idx="3081">
                  <c:v>6.4900000000000001E-3</c:v>
                </c:pt>
                <c:pt idx="3082">
                  <c:v>7.0899999999999999E-3</c:v>
                </c:pt>
                <c:pt idx="3083">
                  <c:v>7.6899999999999998E-3</c:v>
                </c:pt>
                <c:pt idx="3084">
                  <c:v>8.3499999999999998E-3</c:v>
                </c:pt>
                <c:pt idx="3085">
                  <c:v>8.94E-3</c:v>
                </c:pt>
                <c:pt idx="3086">
                  <c:v>9.5999999999999992E-3</c:v>
                </c:pt>
                <c:pt idx="3087">
                  <c:v>1.0200000000000001E-2</c:v>
                </c:pt>
                <c:pt idx="3088">
                  <c:v>1.085E-2</c:v>
                </c:pt>
                <c:pt idx="3089">
                  <c:v>1.15E-2</c:v>
                </c:pt>
                <c:pt idx="3090">
                  <c:v>1.2160000000000001E-2</c:v>
                </c:pt>
                <c:pt idx="3091">
                  <c:v>1.286E-2</c:v>
                </c:pt>
                <c:pt idx="3092">
                  <c:v>1.357E-2</c:v>
                </c:pt>
                <c:pt idx="3093">
                  <c:v>1.4279999999999999E-2</c:v>
                </c:pt>
                <c:pt idx="3094">
                  <c:v>1.499E-2</c:v>
                </c:pt>
                <c:pt idx="3095">
                  <c:v>1.5640000000000001E-2</c:v>
                </c:pt>
                <c:pt idx="3096">
                  <c:v>1.6240000000000001E-2</c:v>
                </c:pt>
                <c:pt idx="3097">
                  <c:v>1.6789999999999999E-2</c:v>
                </c:pt>
                <c:pt idx="3098">
                  <c:v>1.7330000000000002E-2</c:v>
                </c:pt>
                <c:pt idx="3099">
                  <c:v>1.787E-2</c:v>
                </c:pt>
                <c:pt idx="3100">
                  <c:v>1.8419999999999999E-2</c:v>
                </c:pt>
                <c:pt idx="3101">
                  <c:v>1.8960000000000001E-2</c:v>
                </c:pt>
                <c:pt idx="3102">
                  <c:v>1.951E-2</c:v>
                </c:pt>
                <c:pt idx="3103">
                  <c:v>2.0049999999999998E-2</c:v>
                </c:pt>
                <c:pt idx="3104">
                  <c:v>2.06E-2</c:v>
                </c:pt>
                <c:pt idx="3105">
                  <c:v>2.12E-2</c:v>
                </c:pt>
                <c:pt idx="3106">
                  <c:v>2.18E-2</c:v>
                </c:pt>
                <c:pt idx="3107">
                  <c:v>2.239E-2</c:v>
                </c:pt>
                <c:pt idx="3108">
                  <c:v>2.3050000000000001E-2</c:v>
                </c:pt>
                <c:pt idx="3109">
                  <c:v>2.3650000000000001E-2</c:v>
                </c:pt>
                <c:pt idx="3110">
                  <c:v>2.4299999999999999E-2</c:v>
                </c:pt>
                <c:pt idx="3111">
                  <c:v>2.4899999999999999E-2</c:v>
                </c:pt>
                <c:pt idx="3112">
                  <c:v>2.5389999999999999E-2</c:v>
                </c:pt>
                <c:pt idx="3113">
                  <c:v>2.5930000000000002E-2</c:v>
                </c:pt>
                <c:pt idx="3114">
                  <c:v>2.6370000000000001E-2</c:v>
                </c:pt>
                <c:pt idx="3115">
                  <c:v>2.6859999999999998E-2</c:v>
                </c:pt>
                <c:pt idx="3116">
                  <c:v>2.7349999999999999E-2</c:v>
                </c:pt>
                <c:pt idx="3117">
                  <c:v>2.784E-2</c:v>
                </c:pt>
                <c:pt idx="3118">
                  <c:v>2.8330000000000001E-2</c:v>
                </c:pt>
                <c:pt idx="3119">
                  <c:v>2.8819999999999998E-2</c:v>
                </c:pt>
                <c:pt idx="3120">
                  <c:v>2.9309999999999999E-2</c:v>
                </c:pt>
                <c:pt idx="3121">
                  <c:v>2.9850000000000002E-2</c:v>
                </c:pt>
                <c:pt idx="3122">
                  <c:v>3.04E-2</c:v>
                </c:pt>
                <c:pt idx="3123">
                  <c:v>3.0939999999999999E-2</c:v>
                </c:pt>
                <c:pt idx="3124">
                  <c:v>3.1489999999999997E-2</c:v>
                </c:pt>
                <c:pt idx="3125">
                  <c:v>3.209E-2</c:v>
                </c:pt>
                <c:pt idx="3126">
                  <c:v>3.2629999999999999E-2</c:v>
                </c:pt>
                <c:pt idx="3127">
                  <c:v>3.3180000000000001E-2</c:v>
                </c:pt>
                <c:pt idx="3128">
                  <c:v>3.3610000000000001E-2</c:v>
                </c:pt>
                <c:pt idx="3129">
                  <c:v>3.4099999999999998E-2</c:v>
                </c:pt>
                <c:pt idx="3130">
                  <c:v>3.4540000000000001E-2</c:v>
                </c:pt>
                <c:pt idx="3131">
                  <c:v>3.492E-2</c:v>
                </c:pt>
                <c:pt idx="3132">
                  <c:v>3.5409999999999997E-2</c:v>
                </c:pt>
                <c:pt idx="3133">
                  <c:v>3.5839999999999997E-2</c:v>
                </c:pt>
                <c:pt idx="3134">
                  <c:v>3.628E-2</c:v>
                </c:pt>
                <c:pt idx="3135">
                  <c:v>3.6720000000000003E-2</c:v>
                </c:pt>
                <c:pt idx="3136">
                  <c:v>3.721E-2</c:v>
                </c:pt>
                <c:pt idx="3137">
                  <c:v>3.764E-2</c:v>
                </c:pt>
                <c:pt idx="3138">
                  <c:v>3.8129999999999997E-2</c:v>
                </c:pt>
                <c:pt idx="3139">
                  <c:v>3.8679999999999999E-2</c:v>
                </c:pt>
                <c:pt idx="3140">
                  <c:v>3.9170000000000003E-2</c:v>
                </c:pt>
                <c:pt idx="3141">
                  <c:v>3.9660000000000001E-2</c:v>
                </c:pt>
                <c:pt idx="3142">
                  <c:v>4.02E-2</c:v>
                </c:pt>
                <c:pt idx="3143">
                  <c:v>4.0640000000000003E-2</c:v>
                </c:pt>
                <c:pt idx="3144">
                  <c:v>4.113E-2</c:v>
                </c:pt>
                <c:pt idx="3145">
                  <c:v>4.1509999999999998E-2</c:v>
                </c:pt>
                <c:pt idx="3146">
                  <c:v>4.1889999999999997E-2</c:v>
                </c:pt>
                <c:pt idx="3147">
                  <c:v>4.2320000000000003E-2</c:v>
                </c:pt>
                <c:pt idx="3148">
                  <c:v>4.2709999999999998E-2</c:v>
                </c:pt>
                <c:pt idx="3149">
                  <c:v>4.3139999999999998E-2</c:v>
                </c:pt>
                <c:pt idx="3150">
                  <c:v>4.3520000000000003E-2</c:v>
                </c:pt>
                <c:pt idx="3151">
                  <c:v>4.3959999999999999E-2</c:v>
                </c:pt>
                <c:pt idx="3152">
                  <c:v>4.4339999999999997E-2</c:v>
                </c:pt>
                <c:pt idx="3153">
                  <c:v>4.4769999999999997E-2</c:v>
                </c:pt>
                <c:pt idx="3154">
                  <c:v>4.5260000000000002E-2</c:v>
                </c:pt>
                <c:pt idx="3155">
                  <c:v>4.5699999999999998E-2</c:v>
                </c:pt>
                <c:pt idx="3156">
                  <c:v>4.6190000000000002E-2</c:v>
                </c:pt>
                <c:pt idx="3157">
                  <c:v>4.6629999999999998E-2</c:v>
                </c:pt>
                <c:pt idx="3158">
                  <c:v>4.7120000000000002E-2</c:v>
                </c:pt>
                <c:pt idx="3159">
                  <c:v>4.7550000000000002E-2</c:v>
                </c:pt>
                <c:pt idx="3160">
                  <c:v>4.793E-2</c:v>
                </c:pt>
                <c:pt idx="3161">
                  <c:v>4.8309999999999999E-2</c:v>
                </c:pt>
                <c:pt idx="3162">
                  <c:v>4.87E-2</c:v>
                </c:pt>
                <c:pt idx="3163">
                  <c:v>4.9079999999999999E-2</c:v>
                </c:pt>
                <c:pt idx="3164">
                  <c:v>4.9459999999999997E-2</c:v>
                </c:pt>
                <c:pt idx="3165">
                  <c:v>4.9840000000000002E-2</c:v>
                </c:pt>
                <c:pt idx="3166">
                  <c:v>5.0220000000000001E-2</c:v>
                </c:pt>
                <c:pt idx="3167">
                  <c:v>5.0599999999999999E-2</c:v>
                </c:pt>
                <c:pt idx="3168">
                  <c:v>5.0979999999999998E-2</c:v>
                </c:pt>
                <c:pt idx="3169">
                  <c:v>5.1360000000000003E-2</c:v>
                </c:pt>
                <c:pt idx="3170">
                  <c:v>5.1799999999999999E-2</c:v>
                </c:pt>
                <c:pt idx="3171">
                  <c:v>5.2179999999999997E-2</c:v>
                </c:pt>
                <c:pt idx="3172">
                  <c:v>5.262E-2</c:v>
                </c:pt>
                <c:pt idx="3173">
                  <c:v>5.305E-2</c:v>
                </c:pt>
                <c:pt idx="3174">
                  <c:v>5.3490000000000003E-2</c:v>
                </c:pt>
                <c:pt idx="3175">
                  <c:v>5.3870000000000001E-2</c:v>
                </c:pt>
                <c:pt idx="3176">
                  <c:v>5.425E-2</c:v>
                </c:pt>
                <c:pt idx="3177">
                  <c:v>5.4629999999999998E-2</c:v>
                </c:pt>
                <c:pt idx="3178">
                  <c:v>5.4960000000000002E-2</c:v>
                </c:pt>
                <c:pt idx="3179">
                  <c:v>5.5280000000000003E-2</c:v>
                </c:pt>
                <c:pt idx="3180">
                  <c:v>5.561E-2</c:v>
                </c:pt>
                <c:pt idx="3181">
                  <c:v>5.5989999999999998E-2</c:v>
                </c:pt>
                <c:pt idx="3182">
                  <c:v>5.6320000000000002E-2</c:v>
                </c:pt>
                <c:pt idx="3183">
                  <c:v>5.67E-2</c:v>
                </c:pt>
                <c:pt idx="3184">
                  <c:v>5.7079999999999999E-2</c:v>
                </c:pt>
                <c:pt idx="3185">
                  <c:v>5.7410000000000003E-2</c:v>
                </c:pt>
                <c:pt idx="3186">
                  <c:v>5.7790000000000001E-2</c:v>
                </c:pt>
                <c:pt idx="3187">
                  <c:v>5.8169999999999999E-2</c:v>
                </c:pt>
                <c:pt idx="3188">
                  <c:v>5.8549999999999998E-2</c:v>
                </c:pt>
                <c:pt idx="3189">
                  <c:v>5.8990000000000001E-2</c:v>
                </c:pt>
                <c:pt idx="3190">
                  <c:v>5.9369999999999999E-2</c:v>
                </c:pt>
                <c:pt idx="3191">
                  <c:v>5.969E-2</c:v>
                </c:pt>
                <c:pt idx="3192">
                  <c:v>6.0080000000000001E-2</c:v>
                </c:pt>
                <c:pt idx="3193">
                  <c:v>6.0350000000000001E-2</c:v>
                </c:pt>
                <c:pt idx="3194">
                  <c:v>6.0670000000000002E-2</c:v>
                </c:pt>
                <c:pt idx="3195">
                  <c:v>6.0999999999999999E-2</c:v>
                </c:pt>
                <c:pt idx="3196">
                  <c:v>6.1330000000000003E-2</c:v>
                </c:pt>
                <c:pt idx="3197">
                  <c:v>6.166E-2</c:v>
                </c:pt>
                <c:pt idx="3198">
                  <c:v>6.198E-2</c:v>
                </c:pt>
                <c:pt idx="3199">
                  <c:v>6.225E-2</c:v>
                </c:pt>
                <c:pt idx="3200">
                  <c:v>6.2579999999999997E-2</c:v>
                </c:pt>
                <c:pt idx="3201">
                  <c:v>6.2960000000000002E-2</c:v>
                </c:pt>
                <c:pt idx="3202">
                  <c:v>6.3289999999999999E-2</c:v>
                </c:pt>
                <c:pt idx="3203">
                  <c:v>6.3619999999999996E-2</c:v>
                </c:pt>
                <c:pt idx="3204">
                  <c:v>6.3939999999999997E-2</c:v>
                </c:pt>
                <c:pt idx="3205">
                  <c:v>6.4320000000000002E-2</c:v>
                </c:pt>
                <c:pt idx="3206">
                  <c:v>6.4649999999999999E-2</c:v>
                </c:pt>
                <c:pt idx="3207">
                  <c:v>6.4979999999999996E-2</c:v>
                </c:pt>
                <c:pt idx="3208">
                  <c:v>6.5250000000000002E-2</c:v>
                </c:pt>
                <c:pt idx="3209">
                  <c:v>6.5519999999999995E-2</c:v>
                </c:pt>
                <c:pt idx="3210">
                  <c:v>6.5790000000000001E-2</c:v>
                </c:pt>
                <c:pt idx="3211">
                  <c:v>6.6070000000000004E-2</c:v>
                </c:pt>
                <c:pt idx="3212">
                  <c:v>6.6339999999999996E-2</c:v>
                </c:pt>
                <c:pt idx="3213">
                  <c:v>6.6659999999999997E-2</c:v>
                </c:pt>
                <c:pt idx="3214">
                  <c:v>6.694E-2</c:v>
                </c:pt>
                <c:pt idx="3215">
                  <c:v>6.7210000000000006E-2</c:v>
                </c:pt>
                <c:pt idx="3216">
                  <c:v>6.7479999999999998E-2</c:v>
                </c:pt>
                <c:pt idx="3217">
                  <c:v>6.7750000000000005E-2</c:v>
                </c:pt>
                <c:pt idx="3218">
                  <c:v>6.8080000000000002E-2</c:v>
                </c:pt>
                <c:pt idx="3219">
                  <c:v>6.8349999999999994E-2</c:v>
                </c:pt>
                <c:pt idx="3220">
                  <c:v>6.8629999999999997E-2</c:v>
                </c:pt>
                <c:pt idx="3221">
                  <c:v>6.8900000000000003E-2</c:v>
                </c:pt>
                <c:pt idx="3222">
                  <c:v>6.9220000000000004E-2</c:v>
                </c:pt>
                <c:pt idx="3223">
                  <c:v>6.9440000000000002E-2</c:v>
                </c:pt>
                <c:pt idx="3224">
                  <c:v>6.9709999999999994E-2</c:v>
                </c:pt>
                <c:pt idx="3225">
                  <c:v>6.9930000000000006E-2</c:v>
                </c:pt>
                <c:pt idx="3226">
                  <c:v>7.0150000000000004E-2</c:v>
                </c:pt>
                <c:pt idx="3227">
                  <c:v>7.0370000000000002E-2</c:v>
                </c:pt>
                <c:pt idx="3228">
                  <c:v>7.059E-2</c:v>
                </c:pt>
                <c:pt idx="3229">
                  <c:v>7.0860000000000006E-2</c:v>
                </c:pt>
                <c:pt idx="3230">
                  <c:v>7.1080000000000004E-2</c:v>
                </c:pt>
                <c:pt idx="3231">
                  <c:v>7.1290000000000006E-2</c:v>
                </c:pt>
                <c:pt idx="3232">
                  <c:v>7.1510000000000004E-2</c:v>
                </c:pt>
                <c:pt idx="3233">
                  <c:v>7.1730000000000002E-2</c:v>
                </c:pt>
                <c:pt idx="3234">
                  <c:v>7.195E-2</c:v>
                </c:pt>
                <c:pt idx="3235">
                  <c:v>7.2160000000000002E-2</c:v>
                </c:pt>
                <c:pt idx="3236">
                  <c:v>7.238E-2</c:v>
                </c:pt>
                <c:pt idx="3237">
                  <c:v>7.2599999999999998E-2</c:v>
                </c:pt>
                <c:pt idx="3238">
                  <c:v>7.2819999999999996E-2</c:v>
                </c:pt>
                <c:pt idx="3239">
                  <c:v>7.3039999999999994E-2</c:v>
                </c:pt>
                <c:pt idx="3240">
                  <c:v>7.3200000000000001E-2</c:v>
                </c:pt>
                <c:pt idx="3241">
                  <c:v>7.3359999999999995E-2</c:v>
                </c:pt>
                <c:pt idx="3242">
                  <c:v>7.3529999999999998E-2</c:v>
                </c:pt>
                <c:pt idx="3243">
                  <c:v>7.3690000000000005E-2</c:v>
                </c:pt>
                <c:pt idx="3244">
                  <c:v>7.3849999999999999E-2</c:v>
                </c:pt>
                <c:pt idx="3245">
                  <c:v>7.4020000000000002E-2</c:v>
                </c:pt>
                <c:pt idx="3246">
                  <c:v>7.4179999999999996E-2</c:v>
                </c:pt>
                <c:pt idx="3247">
                  <c:v>7.4340000000000003E-2</c:v>
                </c:pt>
                <c:pt idx="3248">
                  <c:v>7.4510000000000007E-2</c:v>
                </c:pt>
                <c:pt idx="3249">
                  <c:v>7.4620000000000006E-2</c:v>
                </c:pt>
                <c:pt idx="3250">
                  <c:v>7.4779999999999999E-2</c:v>
                </c:pt>
                <c:pt idx="3251">
                  <c:v>7.4889999999999998E-2</c:v>
                </c:pt>
                <c:pt idx="3252">
                  <c:v>7.5050000000000006E-2</c:v>
                </c:pt>
                <c:pt idx="3253">
                  <c:v>7.5160000000000005E-2</c:v>
                </c:pt>
                <c:pt idx="3254">
                  <c:v>7.5319999999999998E-2</c:v>
                </c:pt>
                <c:pt idx="3255">
                  <c:v>7.5429999999999997E-2</c:v>
                </c:pt>
                <c:pt idx="3256">
                  <c:v>7.5539999999999996E-2</c:v>
                </c:pt>
                <c:pt idx="3257">
                  <c:v>7.5600000000000001E-2</c:v>
                </c:pt>
                <c:pt idx="3258">
                  <c:v>7.5700000000000003E-2</c:v>
                </c:pt>
                <c:pt idx="3259">
                  <c:v>7.5759999999999994E-2</c:v>
                </c:pt>
                <c:pt idx="3260">
                  <c:v>7.5810000000000002E-2</c:v>
                </c:pt>
                <c:pt idx="3261">
                  <c:v>7.5920000000000001E-2</c:v>
                </c:pt>
                <c:pt idx="3262">
                  <c:v>7.5980000000000006E-2</c:v>
                </c:pt>
                <c:pt idx="3263">
                  <c:v>7.6090000000000005E-2</c:v>
                </c:pt>
                <c:pt idx="3264">
                  <c:v>7.6139999999999999E-2</c:v>
                </c:pt>
                <c:pt idx="3265">
                  <c:v>7.6189999999999994E-2</c:v>
                </c:pt>
                <c:pt idx="3266">
                  <c:v>7.6249999999999998E-2</c:v>
                </c:pt>
                <c:pt idx="3267">
                  <c:v>7.6300000000000007E-2</c:v>
                </c:pt>
                <c:pt idx="3268">
                  <c:v>7.6359999999999997E-2</c:v>
                </c:pt>
                <c:pt idx="3269">
                  <c:v>7.6410000000000006E-2</c:v>
                </c:pt>
                <c:pt idx="3270">
                  <c:v>7.6410000000000006E-2</c:v>
                </c:pt>
                <c:pt idx="3271">
                  <c:v>7.6469999999999996E-2</c:v>
                </c:pt>
                <c:pt idx="3272">
                  <c:v>7.6469999999999996E-2</c:v>
                </c:pt>
                <c:pt idx="3273">
                  <c:v>7.6469999999999996E-2</c:v>
                </c:pt>
                <c:pt idx="3274">
                  <c:v>7.6469999999999996E-2</c:v>
                </c:pt>
                <c:pt idx="3275">
                  <c:v>7.6469999999999996E-2</c:v>
                </c:pt>
                <c:pt idx="3276">
                  <c:v>7.6410000000000006E-2</c:v>
                </c:pt>
                <c:pt idx="3277">
                  <c:v>7.6410000000000006E-2</c:v>
                </c:pt>
                <c:pt idx="3278">
                  <c:v>7.6410000000000006E-2</c:v>
                </c:pt>
                <c:pt idx="3279">
                  <c:v>7.6410000000000006E-2</c:v>
                </c:pt>
                <c:pt idx="3280">
                  <c:v>7.6410000000000006E-2</c:v>
                </c:pt>
                <c:pt idx="3281">
                  <c:v>7.6359999999999997E-2</c:v>
                </c:pt>
                <c:pt idx="3282">
                  <c:v>7.6300000000000007E-2</c:v>
                </c:pt>
                <c:pt idx="3283">
                  <c:v>7.6249999999999998E-2</c:v>
                </c:pt>
                <c:pt idx="3284">
                  <c:v>7.6189999999999994E-2</c:v>
                </c:pt>
                <c:pt idx="3285">
                  <c:v>7.6139999999999999E-2</c:v>
                </c:pt>
                <c:pt idx="3286">
                  <c:v>7.6090000000000005E-2</c:v>
                </c:pt>
                <c:pt idx="3287">
                  <c:v>7.603E-2</c:v>
                </c:pt>
                <c:pt idx="3288">
                  <c:v>7.5920000000000001E-2</c:v>
                </c:pt>
                <c:pt idx="3289">
                  <c:v>7.5810000000000002E-2</c:v>
                </c:pt>
                <c:pt idx="3290">
                  <c:v>7.5759999999999994E-2</c:v>
                </c:pt>
                <c:pt idx="3291">
                  <c:v>7.5649999999999995E-2</c:v>
                </c:pt>
                <c:pt idx="3292">
                  <c:v>7.5539999999999996E-2</c:v>
                </c:pt>
                <c:pt idx="3293">
                  <c:v>7.5429999999999997E-2</c:v>
                </c:pt>
                <c:pt idx="3294">
                  <c:v>7.5319999999999998E-2</c:v>
                </c:pt>
                <c:pt idx="3295">
                  <c:v>7.5209999999999999E-2</c:v>
                </c:pt>
                <c:pt idx="3296">
                  <c:v>7.5109999999999996E-2</c:v>
                </c:pt>
                <c:pt idx="3297">
                  <c:v>7.4999999999999997E-2</c:v>
                </c:pt>
                <c:pt idx="3298">
                  <c:v>7.4889999999999998E-2</c:v>
                </c:pt>
                <c:pt idx="3299">
                  <c:v>7.4719999999999995E-2</c:v>
                </c:pt>
                <c:pt idx="3300">
                  <c:v>7.4560000000000001E-2</c:v>
                </c:pt>
                <c:pt idx="3301">
                  <c:v>7.4399999999999994E-2</c:v>
                </c:pt>
                <c:pt idx="3302">
                  <c:v>7.4230000000000004E-2</c:v>
                </c:pt>
                <c:pt idx="3303">
                  <c:v>7.4069999999999997E-2</c:v>
                </c:pt>
                <c:pt idx="3304">
                  <c:v>7.3910000000000003E-2</c:v>
                </c:pt>
                <c:pt idx="3305">
                  <c:v>7.374E-2</c:v>
                </c:pt>
                <c:pt idx="3306">
                  <c:v>7.3529999999999998E-2</c:v>
                </c:pt>
                <c:pt idx="3307">
                  <c:v>7.3359999999999995E-2</c:v>
                </c:pt>
                <c:pt idx="3308">
                  <c:v>7.3200000000000001E-2</c:v>
                </c:pt>
                <c:pt idx="3309">
                  <c:v>7.2980000000000003E-2</c:v>
                </c:pt>
                <c:pt idx="3310">
                  <c:v>7.2819999999999996E-2</c:v>
                </c:pt>
                <c:pt idx="3311">
                  <c:v>7.2650000000000006E-2</c:v>
                </c:pt>
                <c:pt idx="3312">
                  <c:v>7.2440000000000004E-2</c:v>
                </c:pt>
                <c:pt idx="3313">
                  <c:v>7.2220000000000006E-2</c:v>
                </c:pt>
                <c:pt idx="3314">
                  <c:v>7.1999999999999995E-2</c:v>
                </c:pt>
                <c:pt idx="3315">
                  <c:v>7.1779999999999997E-2</c:v>
                </c:pt>
                <c:pt idx="3316">
                  <c:v>7.1569999999999995E-2</c:v>
                </c:pt>
                <c:pt idx="3317">
                  <c:v>7.1290000000000006E-2</c:v>
                </c:pt>
                <c:pt idx="3318">
                  <c:v>7.1080000000000004E-2</c:v>
                </c:pt>
                <c:pt idx="3319">
                  <c:v>7.0800000000000002E-2</c:v>
                </c:pt>
                <c:pt idx="3320">
                  <c:v>7.059E-2</c:v>
                </c:pt>
                <c:pt idx="3321">
                  <c:v>7.0309999999999997E-2</c:v>
                </c:pt>
                <c:pt idx="3322">
                  <c:v>7.0040000000000005E-2</c:v>
                </c:pt>
                <c:pt idx="3323">
                  <c:v>6.9819999999999993E-2</c:v>
                </c:pt>
                <c:pt idx="3324">
                  <c:v>6.9550000000000001E-2</c:v>
                </c:pt>
                <c:pt idx="3325">
                  <c:v>6.9279999999999994E-2</c:v>
                </c:pt>
                <c:pt idx="3326">
                  <c:v>6.9059999999999996E-2</c:v>
                </c:pt>
                <c:pt idx="3327">
                  <c:v>6.8790000000000004E-2</c:v>
                </c:pt>
                <c:pt idx="3328">
                  <c:v>6.8519999999999998E-2</c:v>
                </c:pt>
                <c:pt idx="3329">
                  <c:v>6.8239999999999995E-2</c:v>
                </c:pt>
                <c:pt idx="3330">
                  <c:v>6.7970000000000003E-2</c:v>
                </c:pt>
                <c:pt idx="3331">
                  <c:v>6.7650000000000002E-2</c:v>
                </c:pt>
                <c:pt idx="3332">
                  <c:v>6.7369999999999999E-2</c:v>
                </c:pt>
                <c:pt idx="3333">
                  <c:v>6.7049999999999998E-2</c:v>
                </c:pt>
                <c:pt idx="3334">
                  <c:v>6.6720000000000002E-2</c:v>
                </c:pt>
                <c:pt idx="3335">
                  <c:v>6.6449999999999995E-2</c:v>
                </c:pt>
                <c:pt idx="3336">
                  <c:v>6.6119999999999998E-2</c:v>
                </c:pt>
                <c:pt idx="3337">
                  <c:v>6.5850000000000006E-2</c:v>
                </c:pt>
                <c:pt idx="3338">
                  <c:v>6.5519999999999995E-2</c:v>
                </c:pt>
                <c:pt idx="3339">
                  <c:v>6.5189999999999998E-2</c:v>
                </c:pt>
                <c:pt idx="3340">
                  <c:v>6.4920000000000005E-2</c:v>
                </c:pt>
                <c:pt idx="3341">
                  <c:v>6.4600000000000005E-2</c:v>
                </c:pt>
                <c:pt idx="3342">
                  <c:v>6.4269999999999994E-2</c:v>
                </c:pt>
                <c:pt idx="3343">
                  <c:v>6.4000000000000001E-2</c:v>
                </c:pt>
                <c:pt idx="3344">
                  <c:v>6.3670000000000004E-2</c:v>
                </c:pt>
                <c:pt idx="3345">
                  <c:v>6.3339999999999994E-2</c:v>
                </c:pt>
                <c:pt idx="3346">
                  <c:v>6.3020000000000007E-2</c:v>
                </c:pt>
                <c:pt idx="3347">
                  <c:v>6.2689999999999996E-2</c:v>
                </c:pt>
                <c:pt idx="3348">
                  <c:v>6.2309999999999997E-2</c:v>
                </c:pt>
                <c:pt idx="3349">
                  <c:v>6.198E-2</c:v>
                </c:pt>
                <c:pt idx="3350">
                  <c:v>6.166E-2</c:v>
                </c:pt>
                <c:pt idx="3351">
                  <c:v>6.1269999999999998E-2</c:v>
                </c:pt>
                <c:pt idx="3352">
                  <c:v>6.0949999999999997E-2</c:v>
                </c:pt>
                <c:pt idx="3353">
                  <c:v>6.062E-2</c:v>
                </c:pt>
                <c:pt idx="3354">
                  <c:v>6.0290000000000003E-2</c:v>
                </c:pt>
                <c:pt idx="3355">
                  <c:v>5.9970000000000002E-2</c:v>
                </c:pt>
                <c:pt idx="3356">
                  <c:v>5.9589999999999997E-2</c:v>
                </c:pt>
                <c:pt idx="3357">
                  <c:v>5.926E-2</c:v>
                </c:pt>
                <c:pt idx="3358">
                  <c:v>5.8930000000000003E-2</c:v>
                </c:pt>
                <c:pt idx="3359">
                  <c:v>5.8610000000000002E-2</c:v>
                </c:pt>
                <c:pt idx="3360">
                  <c:v>5.8279999999999998E-2</c:v>
                </c:pt>
                <c:pt idx="3361">
                  <c:v>5.7950000000000002E-2</c:v>
                </c:pt>
                <c:pt idx="3362">
                  <c:v>5.7570000000000003E-2</c:v>
                </c:pt>
                <c:pt idx="3363">
                  <c:v>5.7239999999999999E-2</c:v>
                </c:pt>
                <c:pt idx="3364">
                  <c:v>5.6860000000000001E-2</c:v>
                </c:pt>
                <c:pt idx="3365">
                  <c:v>5.6480000000000002E-2</c:v>
                </c:pt>
                <c:pt idx="3366">
                  <c:v>5.6099999999999997E-2</c:v>
                </c:pt>
                <c:pt idx="3367">
                  <c:v>5.577E-2</c:v>
                </c:pt>
                <c:pt idx="3368">
                  <c:v>5.5390000000000002E-2</c:v>
                </c:pt>
                <c:pt idx="3369">
                  <c:v>5.5070000000000001E-2</c:v>
                </c:pt>
                <c:pt idx="3370">
                  <c:v>5.4739999999999997E-2</c:v>
                </c:pt>
                <c:pt idx="3371">
                  <c:v>5.441E-2</c:v>
                </c:pt>
                <c:pt idx="3372">
                  <c:v>5.4030000000000002E-2</c:v>
                </c:pt>
                <c:pt idx="3373">
                  <c:v>5.3699999999999998E-2</c:v>
                </c:pt>
                <c:pt idx="3374">
                  <c:v>5.3379999999999997E-2</c:v>
                </c:pt>
                <c:pt idx="3375">
                  <c:v>5.305E-2</c:v>
                </c:pt>
                <c:pt idx="3376">
                  <c:v>5.2720000000000003E-2</c:v>
                </c:pt>
                <c:pt idx="3377">
                  <c:v>5.2400000000000002E-2</c:v>
                </c:pt>
                <c:pt idx="3378">
                  <c:v>5.2019999999999997E-2</c:v>
                </c:pt>
                <c:pt idx="3379">
                  <c:v>5.1639999999999998E-2</c:v>
                </c:pt>
                <c:pt idx="3380">
                  <c:v>5.1310000000000001E-2</c:v>
                </c:pt>
                <c:pt idx="3381">
                  <c:v>5.0930000000000003E-2</c:v>
                </c:pt>
                <c:pt idx="3382">
                  <c:v>5.0549999999999998E-2</c:v>
                </c:pt>
                <c:pt idx="3383">
                  <c:v>5.0220000000000001E-2</c:v>
                </c:pt>
                <c:pt idx="3384">
                  <c:v>4.9840000000000002E-2</c:v>
                </c:pt>
                <c:pt idx="3385">
                  <c:v>4.9509999999999998E-2</c:v>
                </c:pt>
                <c:pt idx="3386">
                  <c:v>4.9189999999999998E-2</c:v>
                </c:pt>
                <c:pt idx="3387">
                  <c:v>4.8910000000000002E-2</c:v>
                </c:pt>
                <c:pt idx="3388">
                  <c:v>4.8590000000000001E-2</c:v>
                </c:pt>
                <c:pt idx="3389">
                  <c:v>4.8259999999999997E-2</c:v>
                </c:pt>
                <c:pt idx="3390">
                  <c:v>4.793E-2</c:v>
                </c:pt>
                <c:pt idx="3391">
                  <c:v>4.761E-2</c:v>
                </c:pt>
                <c:pt idx="3392">
                  <c:v>4.7280000000000003E-2</c:v>
                </c:pt>
                <c:pt idx="3393">
                  <c:v>4.6949999999999999E-2</c:v>
                </c:pt>
                <c:pt idx="3394">
                  <c:v>4.6629999999999998E-2</c:v>
                </c:pt>
                <c:pt idx="3395">
                  <c:v>4.6300000000000001E-2</c:v>
                </c:pt>
                <c:pt idx="3396">
                  <c:v>4.5920000000000002E-2</c:v>
                </c:pt>
                <c:pt idx="3397">
                  <c:v>4.5589999999999999E-2</c:v>
                </c:pt>
                <c:pt idx="3398">
                  <c:v>4.5260000000000002E-2</c:v>
                </c:pt>
                <c:pt idx="3399">
                  <c:v>4.4940000000000001E-2</c:v>
                </c:pt>
                <c:pt idx="3400">
                  <c:v>4.4609999999999997E-2</c:v>
                </c:pt>
                <c:pt idx="3401">
                  <c:v>4.428E-2</c:v>
                </c:pt>
                <c:pt idx="3402">
                  <c:v>4.4010000000000001E-2</c:v>
                </c:pt>
                <c:pt idx="3403">
                  <c:v>4.3740000000000001E-2</c:v>
                </c:pt>
                <c:pt idx="3404">
                  <c:v>4.3409999999999997E-2</c:v>
                </c:pt>
                <c:pt idx="3405">
                  <c:v>4.3139999999999998E-2</c:v>
                </c:pt>
                <c:pt idx="3406">
                  <c:v>4.2810000000000001E-2</c:v>
                </c:pt>
                <c:pt idx="3407">
                  <c:v>4.2540000000000001E-2</c:v>
                </c:pt>
                <c:pt idx="3408">
                  <c:v>4.2270000000000002E-2</c:v>
                </c:pt>
                <c:pt idx="3409">
                  <c:v>4.1939999999999998E-2</c:v>
                </c:pt>
                <c:pt idx="3410">
                  <c:v>4.1669999999999999E-2</c:v>
                </c:pt>
                <c:pt idx="3411">
                  <c:v>4.1340000000000002E-2</c:v>
                </c:pt>
                <c:pt idx="3412">
                  <c:v>4.1020000000000001E-2</c:v>
                </c:pt>
                <c:pt idx="3413">
                  <c:v>4.0689999999999997E-2</c:v>
                </c:pt>
                <c:pt idx="3414">
                  <c:v>4.036E-2</c:v>
                </c:pt>
                <c:pt idx="3415">
                  <c:v>4.0090000000000001E-2</c:v>
                </c:pt>
                <c:pt idx="3416">
                  <c:v>3.9820000000000001E-2</c:v>
                </c:pt>
                <c:pt idx="3417">
                  <c:v>3.9550000000000002E-2</c:v>
                </c:pt>
                <c:pt idx="3418">
                  <c:v>3.9269999999999999E-2</c:v>
                </c:pt>
                <c:pt idx="3419">
                  <c:v>3.9E-2</c:v>
                </c:pt>
                <c:pt idx="3420">
                  <c:v>3.8730000000000001E-2</c:v>
                </c:pt>
                <c:pt idx="3421">
                  <c:v>3.8510000000000003E-2</c:v>
                </c:pt>
                <c:pt idx="3422">
                  <c:v>3.8240000000000003E-2</c:v>
                </c:pt>
                <c:pt idx="3423">
                  <c:v>3.7969999999999997E-2</c:v>
                </c:pt>
                <c:pt idx="3424">
                  <c:v>3.7699999999999997E-2</c:v>
                </c:pt>
                <c:pt idx="3425">
                  <c:v>3.7479999999999999E-2</c:v>
                </c:pt>
                <c:pt idx="3426">
                  <c:v>3.7150000000000002E-2</c:v>
                </c:pt>
                <c:pt idx="3427">
                  <c:v>3.6880000000000003E-2</c:v>
                </c:pt>
                <c:pt idx="3428">
                  <c:v>3.6609999999999997E-2</c:v>
                </c:pt>
                <c:pt idx="3429">
                  <c:v>3.6330000000000001E-2</c:v>
                </c:pt>
                <c:pt idx="3430">
                  <c:v>3.6060000000000002E-2</c:v>
                </c:pt>
                <c:pt idx="3431">
                  <c:v>3.5790000000000002E-2</c:v>
                </c:pt>
                <c:pt idx="3432">
                  <c:v>3.5520000000000003E-2</c:v>
                </c:pt>
                <c:pt idx="3433">
                  <c:v>3.5299999999999998E-2</c:v>
                </c:pt>
                <c:pt idx="3434">
                  <c:v>3.508E-2</c:v>
                </c:pt>
                <c:pt idx="3435">
                  <c:v>3.4860000000000002E-2</c:v>
                </c:pt>
                <c:pt idx="3436">
                  <c:v>3.4590000000000003E-2</c:v>
                </c:pt>
                <c:pt idx="3437">
                  <c:v>3.4369999999999998E-2</c:v>
                </c:pt>
                <c:pt idx="3438">
                  <c:v>3.4160000000000003E-2</c:v>
                </c:pt>
                <c:pt idx="3439">
                  <c:v>3.3939999999999998E-2</c:v>
                </c:pt>
                <c:pt idx="3440">
                  <c:v>3.372E-2</c:v>
                </c:pt>
                <c:pt idx="3441">
                  <c:v>3.3450000000000001E-2</c:v>
                </c:pt>
                <c:pt idx="3442">
                  <c:v>3.3230000000000003E-2</c:v>
                </c:pt>
                <c:pt idx="3443">
                  <c:v>3.2960000000000003E-2</c:v>
                </c:pt>
                <c:pt idx="3444">
                  <c:v>3.2739999999999998E-2</c:v>
                </c:pt>
                <c:pt idx="3445">
                  <c:v>3.2469999999999999E-2</c:v>
                </c:pt>
                <c:pt idx="3446">
                  <c:v>3.2199999999999999E-2</c:v>
                </c:pt>
                <c:pt idx="3447">
                  <c:v>3.1980000000000001E-2</c:v>
                </c:pt>
                <c:pt idx="3448">
                  <c:v>3.1759999999999997E-2</c:v>
                </c:pt>
                <c:pt idx="3449">
                  <c:v>3.1539999999999999E-2</c:v>
                </c:pt>
                <c:pt idx="3450">
                  <c:v>3.1320000000000001E-2</c:v>
                </c:pt>
                <c:pt idx="3451">
                  <c:v>3.116E-2</c:v>
                </c:pt>
                <c:pt idx="3452">
                  <c:v>3.0939999999999999E-2</c:v>
                </c:pt>
                <c:pt idx="3453">
                  <c:v>3.073E-2</c:v>
                </c:pt>
                <c:pt idx="3454">
                  <c:v>3.056E-2</c:v>
                </c:pt>
                <c:pt idx="3455">
                  <c:v>3.0339999999999999E-2</c:v>
                </c:pt>
                <c:pt idx="3456">
                  <c:v>3.0130000000000001E-2</c:v>
                </c:pt>
                <c:pt idx="3457">
                  <c:v>2.9909999999999999E-2</c:v>
                </c:pt>
                <c:pt idx="3458">
                  <c:v>2.9690000000000001E-2</c:v>
                </c:pt>
                <c:pt idx="3459">
                  <c:v>2.947E-2</c:v>
                </c:pt>
                <c:pt idx="3460">
                  <c:v>2.9260000000000001E-2</c:v>
                </c:pt>
                <c:pt idx="3461">
                  <c:v>2.904E-2</c:v>
                </c:pt>
                <c:pt idx="3462">
                  <c:v>2.8819999999999998E-2</c:v>
                </c:pt>
                <c:pt idx="3463">
                  <c:v>2.86E-2</c:v>
                </c:pt>
                <c:pt idx="3464">
                  <c:v>2.8379999999999999E-2</c:v>
                </c:pt>
                <c:pt idx="3465">
                  <c:v>2.8219999999999999E-2</c:v>
                </c:pt>
                <c:pt idx="3466">
                  <c:v>2.8000000000000001E-2</c:v>
                </c:pt>
                <c:pt idx="3467">
                  <c:v>2.784E-2</c:v>
                </c:pt>
                <c:pt idx="3468">
                  <c:v>2.768E-2</c:v>
                </c:pt>
                <c:pt idx="3469">
                  <c:v>2.7459999999999998E-2</c:v>
                </c:pt>
                <c:pt idx="3470">
                  <c:v>2.7300000000000001E-2</c:v>
                </c:pt>
                <c:pt idx="3471">
                  <c:v>2.7130000000000001E-2</c:v>
                </c:pt>
                <c:pt idx="3472">
                  <c:v>2.691E-2</c:v>
                </c:pt>
                <c:pt idx="3473">
                  <c:v>2.6749999999999999E-2</c:v>
                </c:pt>
                <c:pt idx="3474">
                  <c:v>2.6530000000000001E-2</c:v>
                </c:pt>
                <c:pt idx="3475">
                  <c:v>2.631E-2</c:v>
                </c:pt>
                <c:pt idx="3476">
                  <c:v>2.615E-2</c:v>
                </c:pt>
                <c:pt idx="3477">
                  <c:v>2.5930000000000002E-2</c:v>
                </c:pt>
                <c:pt idx="3478">
                  <c:v>2.572E-2</c:v>
                </c:pt>
                <c:pt idx="3479">
                  <c:v>2.5499999999999998E-2</c:v>
                </c:pt>
                <c:pt idx="3480">
                  <c:v>2.5329999999999998E-2</c:v>
                </c:pt>
                <c:pt idx="3481">
                  <c:v>2.5170000000000001E-2</c:v>
                </c:pt>
                <c:pt idx="3482">
                  <c:v>2.5010000000000001E-2</c:v>
                </c:pt>
                <c:pt idx="3483">
                  <c:v>2.4840000000000001E-2</c:v>
                </c:pt>
                <c:pt idx="3484">
                  <c:v>2.4680000000000001E-2</c:v>
                </c:pt>
                <c:pt idx="3485">
                  <c:v>2.452E-2</c:v>
                </c:pt>
                <c:pt idx="3486">
                  <c:v>2.435E-2</c:v>
                </c:pt>
                <c:pt idx="3487">
                  <c:v>2.419E-2</c:v>
                </c:pt>
                <c:pt idx="3488">
                  <c:v>2.3970000000000002E-2</c:v>
                </c:pt>
                <c:pt idx="3489">
                  <c:v>2.3810000000000001E-2</c:v>
                </c:pt>
                <c:pt idx="3490">
                  <c:v>2.3650000000000001E-2</c:v>
                </c:pt>
                <c:pt idx="3491">
                  <c:v>2.3429999999999999E-2</c:v>
                </c:pt>
                <c:pt idx="3492">
                  <c:v>2.3269999999999999E-2</c:v>
                </c:pt>
                <c:pt idx="3493">
                  <c:v>2.3050000000000001E-2</c:v>
                </c:pt>
                <c:pt idx="3494">
                  <c:v>2.2880000000000001E-2</c:v>
                </c:pt>
                <c:pt idx="3495">
                  <c:v>2.2669999999999999E-2</c:v>
                </c:pt>
                <c:pt idx="3496">
                  <c:v>2.2499999999999999E-2</c:v>
                </c:pt>
                <c:pt idx="3497">
                  <c:v>2.2339999999999999E-2</c:v>
                </c:pt>
                <c:pt idx="3498">
                  <c:v>2.223E-2</c:v>
                </c:pt>
                <c:pt idx="3499">
                  <c:v>2.2069999999999999E-2</c:v>
                </c:pt>
                <c:pt idx="3500">
                  <c:v>2.1899999999999999E-2</c:v>
                </c:pt>
                <c:pt idx="3501">
                  <c:v>2.1739999999999999E-2</c:v>
                </c:pt>
                <c:pt idx="3502">
                  <c:v>2.1579999999999998E-2</c:v>
                </c:pt>
                <c:pt idx="3503">
                  <c:v>2.1409999999999998E-2</c:v>
                </c:pt>
                <c:pt idx="3504">
                  <c:v>2.1250000000000002E-2</c:v>
                </c:pt>
                <c:pt idx="3505">
                  <c:v>2.1090000000000001E-2</c:v>
                </c:pt>
                <c:pt idx="3506">
                  <c:v>2.0920000000000001E-2</c:v>
                </c:pt>
                <c:pt idx="3507">
                  <c:v>2.0760000000000001E-2</c:v>
                </c:pt>
                <c:pt idx="3508">
                  <c:v>2.0539999999999999E-2</c:v>
                </c:pt>
                <c:pt idx="3509">
                  <c:v>2.0379999999999999E-2</c:v>
                </c:pt>
                <c:pt idx="3510">
                  <c:v>2.0219999999999998E-2</c:v>
                </c:pt>
                <c:pt idx="3511">
                  <c:v>2.0049999999999998E-2</c:v>
                </c:pt>
                <c:pt idx="3512">
                  <c:v>1.9890000000000001E-2</c:v>
                </c:pt>
                <c:pt idx="3513">
                  <c:v>1.9730000000000001E-2</c:v>
                </c:pt>
                <c:pt idx="3514">
                  <c:v>1.9619999999999999E-2</c:v>
                </c:pt>
                <c:pt idx="3515">
                  <c:v>1.9449999999999999E-2</c:v>
                </c:pt>
                <c:pt idx="3516">
                  <c:v>1.9290000000000002E-2</c:v>
                </c:pt>
                <c:pt idx="3517">
                  <c:v>1.9130000000000001E-2</c:v>
                </c:pt>
                <c:pt idx="3518">
                  <c:v>1.9019999999999999E-2</c:v>
                </c:pt>
                <c:pt idx="3519">
                  <c:v>1.8849999999999999E-2</c:v>
                </c:pt>
                <c:pt idx="3520">
                  <c:v>1.8689999999999998E-2</c:v>
                </c:pt>
                <c:pt idx="3521">
                  <c:v>1.8530000000000001E-2</c:v>
                </c:pt>
                <c:pt idx="3522">
                  <c:v>1.8360000000000001E-2</c:v>
                </c:pt>
                <c:pt idx="3523">
                  <c:v>1.8200000000000001E-2</c:v>
                </c:pt>
                <c:pt idx="3524">
                  <c:v>1.804E-2</c:v>
                </c:pt>
                <c:pt idx="3525">
                  <c:v>1.787E-2</c:v>
                </c:pt>
                <c:pt idx="3526">
                  <c:v>1.771E-2</c:v>
                </c:pt>
                <c:pt idx="3527">
                  <c:v>1.7600000000000001E-2</c:v>
                </c:pt>
                <c:pt idx="3528">
                  <c:v>1.7440000000000001E-2</c:v>
                </c:pt>
                <c:pt idx="3529">
                  <c:v>1.728E-2</c:v>
                </c:pt>
                <c:pt idx="3530">
                  <c:v>1.7170000000000001E-2</c:v>
                </c:pt>
                <c:pt idx="3531">
                  <c:v>1.7000000000000001E-2</c:v>
                </c:pt>
                <c:pt idx="3532">
                  <c:v>1.6889999999999999E-2</c:v>
                </c:pt>
                <c:pt idx="3533">
                  <c:v>1.6729999999999998E-2</c:v>
                </c:pt>
                <c:pt idx="3534">
                  <c:v>1.6619999999999999E-2</c:v>
                </c:pt>
                <c:pt idx="3535">
                  <c:v>1.6459999999999999E-2</c:v>
                </c:pt>
                <c:pt idx="3536">
                  <c:v>1.635E-2</c:v>
                </c:pt>
                <c:pt idx="3537">
                  <c:v>1.619E-2</c:v>
                </c:pt>
                <c:pt idx="3538">
                  <c:v>1.602E-2</c:v>
                </c:pt>
                <c:pt idx="3539">
                  <c:v>1.5910000000000001E-2</c:v>
                </c:pt>
                <c:pt idx="3540">
                  <c:v>1.575E-2</c:v>
                </c:pt>
                <c:pt idx="3541">
                  <c:v>1.559E-2</c:v>
                </c:pt>
                <c:pt idx="3542">
                  <c:v>1.5480000000000001E-2</c:v>
                </c:pt>
                <c:pt idx="3543">
                  <c:v>1.532E-2</c:v>
                </c:pt>
                <c:pt idx="3544">
                  <c:v>1.521E-2</c:v>
                </c:pt>
                <c:pt idx="3545">
                  <c:v>1.5100000000000001E-2</c:v>
                </c:pt>
                <c:pt idx="3546">
                  <c:v>1.499E-2</c:v>
                </c:pt>
                <c:pt idx="3547">
                  <c:v>1.4880000000000001E-2</c:v>
                </c:pt>
                <c:pt idx="3548">
                  <c:v>1.472E-2</c:v>
                </c:pt>
                <c:pt idx="3549">
                  <c:v>1.461E-2</c:v>
                </c:pt>
                <c:pt idx="3550">
                  <c:v>1.4500000000000001E-2</c:v>
                </c:pt>
                <c:pt idx="3551">
                  <c:v>1.434E-2</c:v>
                </c:pt>
                <c:pt idx="3552">
                  <c:v>1.423E-2</c:v>
                </c:pt>
                <c:pt idx="3553">
                  <c:v>1.4120000000000001E-2</c:v>
                </c:pt>
                <c:pt idx="3554">
                  <c:v>1.401E-2</c:v>
                </c:pt>
                <c:pt idx="3555">
                  <c:v>1.3899999999999999E-2</c:v>
                </c:pt>
                <c:pt idx="3556">
                  <c:v>1.374E-2</c:v>
                </c:pt>
                <c:pt idx="3557">
                  <c:v>1.363E-2</c:v>
                </c:pt>
                <c:pt idx="3558">
                  <c:v>1.3520000000000001E-2</c:v>
                </c:pt>
                <c:pt idx="3559">
                  <c:v>1.341E-2</c:v>
                </c:pt>
                <c:pt idx="3560">
                  <c:v>1.3299999999999999E-2</c:v>
                </c:pt>
                <c:pt idx="3561">
                  <c:v>1.319E-2</c:v>
                </c:pt>
                <c:pt idx="3562">
                  <c:v>1.3140000000000001E-2</c:v>
                </c:pt>
                <c:pt idx="3563">
                  <c:v>1.303E-2</c:v>
                </c:pt>
                <c:pt idx="3564">
                  <c:v>1.2919999999999999E-2</c:v>
                </c:pt>
                <c:pt idx="3565">
                  <c:v>1.281E-2</c:v>
                </c:pt>
                <c:pt idx="3566">
                  <c:v>1.2760000000000001E-2</c:v>
                </c:pt>
                <c:pt idx="3567">
                  <c:v>1.265E-2</c:v>
                </c:pt>
                <c:pt idx="3568">
                  <c:v>1.2540000000000001E-2</c:v>
                </c:pt>
                <c:pt idx="3569">
                  <c:v>1.243E-2</c:v>
                </c:pt>
                <c:pt idx="3570">
                  <c:v>1.2370000000000001E-2</c:v>
                </c:pt>
                <c:pt idx="3571">
                  <c:v>1.227E-2</c:v>
                </c:pt>
                <c:pt idx="3572">
                  <c:v>1.221E-2</c:v>
                </c:pt>
                <c:pt idx="3573">
                  <c:v>1.21E-2</c:v>
                </c:pt>
                <c:pt idx="3574">
                  <c:v>1.205E-2</c:v>
                </c:pt>
                <c:pt idx="3575">
                  <c:v>1.1939999999999999E-2</c:v>
                </c:pt>
                <c:pt idx="3576">
                  <c:v>1.188E-2</c:v>
                </c:pt>
                <c:pt idx="3577">
                  <c:v>1.183E-2</c:v>
                </c:pt>
                <c:pt idx="3578">
                  <c:v>1.1780000000000001E-2</c:v>
                </c:pt>
                <c:pt idx="3579">
                  <c:v>1.172E-2</c:v>
                </c:pt>
                <c:pt idx="3580">
                  <c:v>1.1610000000000001E-2</c:v>
                </c:pt>
                <c:pt idx="3581">
                  <c:v>1.1560000000000001E-2</c:v>
                </c:pt>
                <c:pt idx="3582">
                  <c:v>1.15E-2</c:v>
                </c:pt>
                <c:pt idx="3583">
                  <c:v>1.145E-2</c:v>
                </c:pt>
                <c:pt idx="3584">
                  <c:v>1.1390000000000001E-2</c:v>
                </c:pt>
                <c:pt idx="3585">
                  <c:v>1.1339999999999999E-2</c:v>
                </c:pt>
                <c:pt idx="3586">
                  <c:v>1.129E-2</c:v>
                </c:pt>
                <c:pt idx="3587">
                  <c:v>1.123E-2</c:v>
                </c:pt>
                <c:pt idx="3588">
                  <c:v>1.123E-2</c:v>
                </c:pt>
                <c:pt idx="3589">
                  <c:v>1.1180000000000001E-2</c:v>
                </c:pt>
                <c:pt idx="3590">
                  <c:v>1.112E-2</c:v>
                </c:pt>
                <c:pt idx="3591">
                  <c:v>1.112E-2</c:v>
                </c:pt>
                <c:pt idx="3592">
                  <c:v>1.107E-2</c:v>
                </c:pt>
                <c:pt idx="3593">
                  <c:v>1.107E-2</c:v>
                </c:pt>
                <c:pt idx="3594">
                  <c:v>1.107E-2</c:v>
                </c:pt>
                <c:pt idx="3595">
                  <c:v>1.1010000000000001E-2</c:v>
                </c:pt>
                <c:pt idx="3596">
                  <c:v>1.1010000000000001E-2</c:v>
                </c:pt>
                <c:pt idx="3597">
                  <c:v>1.1010000000000001E-2</c:v>
                </c:pt>
                <c:pt idx="3598">
                  <c:v>1.0959999999999999E-2</c:v>
                </c:pt>
                <c:pt idx="3599">
                  <c:v>1.0959999999999999E-2</c:v>
                </c:pt>
                <c:pt idx="3600">
                  <c:v>1.0959999999999999E-2</c:v>
                </c:pt>
                <c:pt idx="3601">
                  <c:v>1.0959999999999999E-2</c:v>
                </c:pt>
                <c:pt idx="3602">
                  <c:v>1.0959999999999999E-2</c:v>
                </c:pt>
                <c:pt idx="3603">
                  <c:v>1.0959999999999999E-2</c:v>
                </c:pt>
                <c:pt idx="3604">
                  <c:v>1.0959999999999999E-2</c:v>
                </c:pt>
                <c:pt idx="3605">
                  <c:v>1.1010000000000001E-2</c:v>
                </c:pt>
                <c:pt idx="3606">
                  <c:v>1.1010000000000001E-2</c:v>
                </c:pt>
                <c:pt idx="3607">
                  <c:v>1.1010000000000001E-2</c:v>
                </c:pt>
                <c:pt idx="3608">
                  <c:v>1.107E-2</c:v>
                </c:pt>
                <c:pt idx="3609">
                  <c:v>1.112E-2</c:v>
                </c:pt>
                <c:pt idx="3610">
                  <c:v>1.112E-2</c:v>
                </c:pt>
                <c:pt idx="3611">
                  <c:v>1.1180000000000001E-2</c:v>
                </c:pt>
                <c:pt idx="3612">
                  <c:v>1.123E-2</c:v>
                </c:pt>
                <c:pt idx="3613">
                  <c:v>1.123E-2</c:v>
                </c:pt>
                <c:pt idx="3614">
                  <c:v>1.129E-2</c:v>
                </c:pt>
                <c:pt idx="3615">
                  <c:v>1.1339999999999999E-2</c:v>
                </c:pt>
                <c:pt idx="3616">
                  <c:v>1.1339999999999999E-2</c:v>
                </c:pt>
                <c:pt idx="3617">
                  <c:v>1.1390000000000001E-2</c:v>
                </c:pt>
                <c:pt idx="3618">
                  <c:v>1.15E-2</c:v>
                </c:pt>
                <c:pt idx="3619">
                  <c:v>1.1560000000000001E-2</c:v>
                </c:pt>
                <c:pt idx="3620">
                  <c:v>1.1610000000000001E-2</c:v>
                </c:pt>
                <c:pt idx="3621">
                  <c:v>1.172E-2</c:v>
                </c:pt>
                <c:pt idx="3622">
                  <c:v>1.1780000000000001E-2</c:v>
                </c:pt>
                <c:pt idx="3623">
                  <c:v>1.188E-2</c:v>
                </c:pt>
                <c:pt idx="3624">
                  <c:v>1.1939999999999999E-2</c:v>
                </c:pt>
                <c:pt idx="3625">
                  <c:v>1.205E-2</c:v>
                </c:pt>
                <c:pt idx="3626">
                  <c:v>1.2160000000000001E-2</c:v>
                </c:pt>
                <c:pt idx="3627">
                  <c:v>1.227E-2</c:v>
                </c:pt>
                <c:pt idx="3628">
                  <c:v>1.2319999999999999E-2</c:v>
                </c:pt>
                <c:pt idx="3629">
                  <c:v>1.243E-2</c:v>
                </c:pt>
                <c:pt idx="3630">
                  <c:v>1.2540000000000001E-2</c:v>
                </c:pt>
                <c:pt idx="3631">
                  <c:v>1.265E-2</c:v>
                </c:pt>
                <c:pt idx="3632">
                  <c:v>1.2760000000000001E-2</c:v>
                </c:pt>
                <c:pt idx="3633">
                  <c:v>1.286E-2</c:v>
                </c:pt>
                <c:pt idx="3634">
                  <c:v>1.2970000000000001E-2</c:v>
                </c:pt>
                <c:pt idx="3635">
                  <c:v>1.3140000000000001E-2</c:v>
                </c:pt>
                <c:pt idx="3636">
                  <c:v>1.325E-2</c:v>
                </c:pt>
                <c:pt idx="3637">
                  <c:v>1.341E-2</c:v>
                </c:pt>
                <c:pt idx="3638">
                  <c:v>1.3520000000000001E-2</c:v>
                </c:pt>
                <c:pt idx="3639">
                  <c:v>1.3679999999999999E-2</c:v>
                </c:pt>
                <c:pt idx="3640">
                  <c:v>1.3849999999999999E-2</c:v>
                </c:pt>
                <c:pt idx="3641">
                  <c:v>1.401E-2</c:v>
                </c:pt>
                <c:pt idx="3642">
                  <c:v>1.4120000000000001E-2</c:v>
                </c:pt>
                <c:pt idx="3643">
                  <c:v>1.4279999999999999E-2</c:v>
                </c:pt>
                <c:pt idx="3644">
                  <c:v>1.444E-2</c:v>
                </c:pt>
                <c:pt idx="3645">
                  <c:v>1.461E-2</c:v>
                </c:pt>
                <c:pt idx="3646">
                  <c:v>1.477E-2</c:v>
                </c:pt>
                <c:pt idx="3647">
                  <c:v>1.4930000000000001E-2</c:v>
                </c:pt>
                <c:pt idx="3648">
                  <c:v>1.5100000000000001E-2</c:v>
                </c:pt>
                <c:pt idx="3649">
                  <c:v>1.5259999999999999E-2</c:v>
                </c:pt>
                <c:pt idx="3650">
                  <c:v>1.542E-2</c:v>
                </c:pt>
                <c:pt idx="3651">
                  <c:v>1.5640000000000001E-2</c:v>
                </c:pt>
                <c:pt idx="3652">
                  <c:v>1.5859999999999999E-2</c:v>
                </c:pt>
                <c:pt idx="3653">
                  <c:v>1.602E-2</c:v>
                </c:pt>
                <c:pt idx="3654">
                  <c:v>1.6240000000000001E-2</c:v>
                </c:pt>
                <c:pt idx="3655">
                  <c:v>1.6459999999999999E-2</c:v>
                </c:pt>
                <c:pt idx="3656">
                  <c:v>1.6619999999999999E-2</c:v>
                </c:pt>
                <c:pt idx="3657">
                  <c:v>1.6840000000000001E-2</c:v>
                </c:pt>
                <c:pt idx="3658">
                  <c:v>1.7059999999999999E-2</c:v>
                </c:pt>
                <c:pt idx="3659">
                  <c:v>1.728E-2</c:v>
                </c:pt>
                <c:pt idx="3660">
                  <c:v>1.7489999999999999E-2</c:v>
                </c:pt>
                <c:pt idx="3661">
                  <c:v>1.7659999999999999E-2</c:v>
                </c:pt>
                <c:pt idx="3662">
                  <c:v>1.787E-2</c:v>
                </c:pt>
                <c:pt idx="3663">
                  <c:v>1.8089999999999998E-2</c:v>
                </c:pt>
                <c:pt idx="3664">
                  <c:v>1.831E-2</c:v>
                </c:pt>
                <c:pt idx="3665">
                  <c:v>1.8530000000000001E-2</c:v>
                </c:pt>
                <c:pt idx="3666">
                  <c:v>1.8749999999999999E-2</c:v>
                </c:pt>
                <c:pt idx="3667">
                  <c:v>1.9019999999999999E-2</c:v>
                </c:pt>
                <c:pt idx="3668">
                  <c:v>1.924E-2</c:v>
                </c:pt>
                <c:pt idx="3669">
                  <c:v>1.951E-2</c:v>
                </c:pt>
                <c:pt idx="3670">
                  <c:v>1.9779999999999999E-2</c:v>
                </c:pt>
                <c:pt idx="3671">
                  <c:v>0.02</c:v>
                </c:pt>
                <c:pt idx="3672">
                  <c:v>2.027E-2</c:v>
                </c:pt>
                <c:pt idx="3673">
                  <c:v>2.0490000000000001E-2</c:v>
                </c:pt>
                <c:pt idx="3674">
                  <c:v>2.0760000000000001E-2</c:v>
                </c:pt>
                <c:pt idx="3675">
                  <c:v>2.0979999999999999E-2</c:v>
                </c:pt>
                <c:pt idx="3676">
                  <c:v>2.1250000000000002E-2</c:v>
                </c:pt>
                <c:pt idx="3677">
                  <c:v>2.1520000000000001E-2</c:v>
                </c:pt>
                <c:pt idx="3678">
                  <c:v>2.1739999999999999E-2</c:v>
                </c:pt>
                <c:pt idx="3679">
                  <c:v>2.2009999999999998E-2</c:v>
                </c:pt>
                <c:pt idx="3680">
                  <c:v>2.223E-2</c:v>
                </c:pt>
                <c:pt idx="3681">
                  <c:v>2.2499999999999999E-2</c:v>
                </c:pt>
                <c:pt idx="3682">
                  <c:v>2.2780000000000002E-2</c:v>
                </c:pt>
                <c:pt idx="3683">
                  <c:v>2.3050000000000001E-2</c:v>
                </c:pt>
                <c:pt idx="3684">
                  <c:v>2.3369999999999998E-2</c:v>
                </c:pt>
                <c:pt idx="3685">
                  <c:v>2.3650000000000001E-2</c:v>
                </c:pt>
                <c:pt idx="3686">
                  <c:v>2.392E-2</c:v>
                </c:pt>
                <c:pt idx="3687">
                  <c:v>2.419E-2</c:v>
                </c:pt>
                <c:pt idx="3688">
                  <c:v>2.4459999999999999E-2</c:v>
                </c:pt>
                <c:pt idx="3689">
                  <c:v>2.4740000000000002E-2</c:v>
                </c:pt>
                <c:pt idx="3690">
                  <c:v>2.5010000000000001E-2</c:v>
                </c:pt>
                <c:pt idx="3691">
                  <c:v>2.528E-2</c:v>
                </c:pt>
                <c:pt idx="3692">
                  <c:v>2.555E-2</c:v>
                </c:pt>
                <c:pt idx="3693">
                  <c:v>2.5819999999999999E-2</c:v>
                </c:pt>
                <c:pt idx="3694">
                  <c:v>2.6100000000000002E-2</c:v>
                </c:pt>
                <c:pt idx="3695">
                  <c:v>2.6370000000000001E-2</c:v>
                </c:pt>
                <c:pt idx="3696">
                  <c:v>2.664E-2</c:v>
                </c:pt>
                <c:pt idx="3697">
                  <c:v>2.691E-2</c:v>
                </c:pt>
                <c:pt idx="3698">
                  <c:v>2.724E-2</c:v>
                </c:pt>
                <c:pt idx="3699">
                  <c:v>2.751E-2</c:v>
                </c:pt>
                <c:pt idx="3700">
                  <c:v>2.784E-2</c:v>
                </c:pt>
                <c:pt idx="3701">
                  <c:v>2.8170000000000001E-2</c:v>
                </c:pt>
                <c:pt idx="3702">
                  <c:v>2.844E-2</c:v>
                </c:pt>
                <c:pt idx="3703">
                  <c:v>2.877E-2</c:v>
                </c:pt>
                <c:pt idx="3704">
                  <c:v>2.904E-2</c:v>
                </c:pt>
                <c:pt idx="3705">
                  <c:v>2.9309999999999999E-2</c:v>
                </c:pt>
                <c:pt idx="3706">
                  <c:v>2.964E-2</c:v>
                </c:pt>
                <c:pt idx="3707">
                  <c:v>2.9909999999999999E-2</c:v>
                </c:pt>
                <c:pt idx="3708">
                  <c:v>3.0179999999999998E-2</c:v>
                </c:pt>
                <c:pt idx="3709">
                  <c:v>3.0450000000000001E-2</c:v>
                </c:pt>
                <c:pt idx="3710">
                  <c:v>3.073E-2</c:v>
                </c:pt>
                <c:pt idx="3711">
                  <c:v>3.1E-2</c:v>
                </c:pt>
                <c:pt idx="3712">
                  <c:v>3.1269999999999999E-2</c:v>
                </c:pt>
                <c:pt idx="3713">
                  <c:v>3.1539999999999999E-2</c:v>
                </c:pt>
                <c:pt idx="3714">
                  <c:v>3.1870000000000002E-2</c:v>
                </c:pt>
                <c:pt idx="3715">
                  <c:v>3.2199999999999999E-2</c:v>
                </c:pt>
                <c:pt idx="3716">
                  <c:v>3.2469999999999999E-2</c:v>
                </c:pt>
                <c:pt idx="3717">
                  <c:v>3.279E-2</c:v>
                </c:pt>
                <c:pt idx="3718">
                  <c:v>3.3119999999999997E-2</c:v>
                </c:pt>
                <c:pt idx="3719">
                  <c:v>3.3390000000000003E-2</c:v>
                </c:pt>
                <c:pt idx="3720">
                  <c:v>3.3669999999999999E-2</c:v>
                </c:pt>
                <c:pt idx="3721">
                  <c:v>3.3939999999999998E-2</c:v>
                </c:pt>
                <c:pt idx="3722">
                  <c:v>3.4209999999999997E-2</c:v>
                </c:pt>
                <c:pt idx="3723">
                  <c:v>3.4479999999999997E-2</c:v>
                </c:pt>
                <c:pt idx="3724">
                  <c:v>3.4759999999999999E-2</c:v>
                </c:pt>
                <c:pt idx="3725">
                  <c:v>3.5029999999999999E-2</c:v>
                </c:pt>
                <c:pt idx="3726">
                  <c:v>3.5299999999999998E-2</c:v>
                </c:pt>
                <c:pt idx="3727">
                  <c:v>3.5569999999999997E-2</c:v>
                </c:pt>
                <c:pt idx="3728">
                  <c:v>3.5839999999999997E-2</c:v>
                </c:pt>
                <c:pt idx="3729">
                  <c:v>3.6119999999999999E-2</c:v>
                </c:pt>
                <c:pt idx="3730">
                  <c:v>3.6389999999999999E-2</c:v>
                </c:pt>
                <c:pt idx="3731">
                  <c:v>3.6720000000000003E-2</c:v>
                </c:pt>
                <c:pt idx="3732">
                  <c:v>3.6990000000000002E-2</c:v>
                </c:pt>
                <c:pt idx="3733">
                  <c:v>3.7310000000000003E-2</c:v>
                </c:pt>
                <c:pt idx="3734">
                  <c:v>3.7589999999999998E-2</c:v>
                </c:pt>
                <c:pt idx="3735">
                  <c:v>3.7909999999999999E-2</c:v>
                </c:pt>
                <c:pt idx="3736">
                  <c:v>3.8190000000000002E-2</c:v>
                </c:pt>
                <c:pt idx="3737">
                  <c:v>3.8399999999999997E-2</c:v>
                </c:pt>
                <c:pt idx="3738">
                  <c:v>3.8679999999999999E-2</c:v>
                </c:pt>
                <c:pt idx="3739">
                  <c:v>3.8949999999999999E-2</c:v>
                </c:pt>
                <c:pt idx="3740">
                  <c:v>3.9170000000000003E-2</c:v>
                </c:pt>
                <c:pt idx="3741">
                  <c:v>3.9440000000000003E-2</c:v>
                </c:pt>
                <c:pt idx="3742">
                  <c:v>3.9660000000000001E-2</c:v>
                </c:pt>
                <c:pt idx="3743">
                  <c:v>3.993E-2</c:v>
                </c:pt>
                <c:pt idx="3744">
                  <c:v>4.0149999999999998E-2</c:v>
                </c:pt>
                <c:pt idx="3745">
                  <c:v>4.0419999999999998E-2</c:v>
                </c:pt>
                <c:pt idx="3746">
                  <c:v>4.0689999999999997E-2</c:v>
                </c:pt>
                <c:pt idx="3747">
                  <c:v>4.0960000000000003E-2</c:v>
                </c:pt>
                <c:pt idx="3748">
                  <c:v>4.129E-2</c:v>
                </c:pt>
                <c:pt idx="3749">
                  <c:v>4.156E-2</c:v>
                </c:pt>
                <c:pt idx="3750">
                  <c:v>4.1829999999999999E-2</c:v>
                </c:pt>
                <c:pt idx="3751">
                  <c:v>4.2110000000000002E-2</c:v>
                </c:pt>
                <c:pt idx="3752">
                  <c:v>4.2320000000000003E-2</c:v>
                </c:pt>
                <c:pt idx="3753">
                  <c:v>4.2599999999999999E-2</c:v>
                </c:pt>
                <c:pt idx="3754">
                  <c:v>4.2810000000000001E-2</c:v>
                </c:pt>
                <c:pt idx="3755">
                  <c:v>4.3029999999999999E-2</c:v>
                </c:pt>
                <c:pt idx="3756">
                  <c:v>4.3249999999999997E-2</c:v>
                </c:pt>
                <c:pt idx="3757">
                  <c:v>4.3520000000000003E-2</c:v>
                </c:pt>
                <c:pt idx="3758">
                  <c:v>4.3740000000000001E-2</c:v>
                </c:pt>
                <c:pt idx="3759">
                  <c:v>4.3959999999999999E-2</c:v>
                </c:pt>
                <c:pt idx="3760">
                  <c:v>4.4179999999999997E-2</c:v>
                </c:pt>
                <c:pt idx="3761">
                  <c:v>4.4450000000000003E-2</c:v>
                </c:pt>
                <c:pt idx="3762">
                  <c:v>4.4670000000000001E-2</c:v>
                </c:pt>
                <c:pt idx="3763">
                  <c:v>4.4940000000000001E-2</c:v>
                </c:pt>
                <c:pt idx="3764">
                  <c:v>4.521E-2</c:v>
                </c:pt>
                <c:pt idx="3765">
                  <c:v>4.548E-2</c:v>
                </c:pt>
                <c:pt idx="3766">
                  <c:v>4.5699999999999998E-2</c:v>
                </c:pt>
                <c:pt idx="3767">
                  <c:v>4.5969999999999997E-2</c:v>
                </c:pt>
                <c:pt idx="3768">
                  <c:v>4.6190000000000002E-2</c:v>
                </c:pt>
                <c:pt idx="3769">
                  <c:v>4.641E-2</c:v>
                </c:pt>
                <c:pt idx="3770">
                  <c:v>4.6629999999999998E-2</c:v>
                </c:pt>
                <c:pt idx="3771">
                  <c:v>4.684E-2</c:v>
                </c:pt>
                <c:pt idx="3772">
                  <c:v>4.7059999999999998E-2</c:v>
                </c:pt>
                <c:pt idx="3773">
                  <c:v>4.7280000000000003E-2</c:v>
                </c:pt>
                <c:pt idx="3774">
                  <c:v>4.7500000000000001E-2</c:v>
                </c:pt>
                <c:pt idx="3775">
                  <c:v>4.7719999999999999E-2</c:v>
                </c:pt>
                <c:pt idx="3776">
                  <c:v>4.793E-2</c:v>
                </c:pt>
                <c:pt idx="3777">
                  <c:v>4.8149999999999998E-2</c:v>
                </c:pt>
                <c:pt idx="3778">
                  <c:v>4.8370000000000003E-2</c:v>
                </c:pt>
                <c:pt idx="3779">
                  <c:v>4.8640000000000003E-2</c:v>
                </c:pt>
                <c:pt idx="3780">
                  <c:v>4.8860000000000001E-2</c:v>
                </c:pt>
                <c:pt idx="3781">
                  <c:v>4.913E-2</c:v>
                </c:pt>
                <c:pt idx="3782">
                  <c:v>4.9349999999999998E-2</c:v>
                </c:pt>
                <c:pt idx="3783">
                  <c:v>4.9619999999999997E-2</c:v>
                </c:pt>
                <c:pt idx="3784">
                  <c:v>4.9840000000000002E-2</c:v>
                </c:pt>
                <c:pt idx="3785">
                  <c:v>5.006E-2</c:v>
                </c:pt>
                <c:pt idx="3786">
                  <c:v>5.0220000000000001E-2</c:v>
                </c:pt>
                <c:pt idx="3787">
                  <c:v>5.0439999999999999E-2</c:v>
                </c:pt>
                <c:pt idx="3788">
                  <c:v>5.0659999999999997E-2</c:v>
                </c:pt>
                <c:pt idx="3789">
                  <c:v>5.0869999999999999E-2</c:v>
                </c:pt>
                <c:pt idx="3790">
                  <c:v>5.1090000000000003E-2</c:v>
                </c:pt>
                <c:pt idx="3791">
                  <c:v>5.1249999999999997E-2</c:v>
                </c:pt>
                <c:pt idx="3792">
                  <c:v>5.1470000000000002E-2</c:v>
                </c:pt>
                <c:pt idx="3793">
                  <c:v>5.169E-2</c:v>
                </c:pt>
                <c:pt idx="3794">
                  <c:v>5.1959999999999999E-2</c:v>
                </c:pt>
                <c:pt idx="3795">
                  <c:v>5.2179999999999997E-2</c:v>
                </c:pt>
                <c:pt idx="3796">
                  <c:v>5.2449999999999997E-2</c:v>
                </c:pt>
                <c:pt idx="3797">
                  <c:v>5.2670000000000002E-2</c:v>
                </c:pt>
                <c:pt idx="3798">
                  <c:v>5.2940000000000001E-2</c:v>
                </c:pt>
                <c:pt idx="3799">
                  <c:v>5.3159999999999999E-2</c:v>
                </c:pt>
                <c:pt idx="3800">
                  <c:v>5.3379999999999997E-2</c:v>
                </c:pt>
                <c:pt idx="3801">
                  <c:v>5.3600000000000002E-2</c:v>
                </c:pt>
                <c:pt idx="3802">
                  <c:v>5.3809999999999997E-2</c:v>
                </c:pt>
                <c:pt idx="3803">
                  <c:v>5.4030000000000002E-2</c:v>
                </c:pt>
                <c:pt idx="3804">
                  <c:v>5.425E-2</c:v>
                </c:pt>
                <c:pt idx="3805">
                  <c:v>5.4469999999999998E-2</c:v>
                </c:pt>
                <c:pt idx="3806">
                  <c:v>5.4629999999999998E-2</c:v>
                </c:pt>
                <c:pt idx="3807">
                  <c:v>5.4850000000000003E-2</c:v>
                </c:pt>
                <c:pt idx="3808">
                  <c:v>5.5070000000000001E-2</c:v>
                </c:pt>
                <c:pt idx="3809">
                  <c:v>5.5280000000000003E-2</c:v>
                </c:pt>
                <c:pt idx="3810">
                  <c:v>5.5559999999999998E-2</c:v>
                </c:pt>
                <c:pt idx="3811">
                  <c:v>5.5829999999999998E-2</c:v>
                </c:pt>
                <c:pt idx="3812">
                  <c:v>5.6050000000000003E-2</c:v>
                </c:pt>
                <c:pt idx="3813">
                  <c:v>5.6320000000000002E-2</c:v>
                </c:pt>
                <c:pt idx="3814">
                  <c:v>5.6590000000000001E-2</c:v>
                </c:pt>
                <c:pt idx="3815">
                  <c:v>5.6809999999999999E-2</c:v>
                </c:pt>
                <c:pt idx="3816">
                  <c:v>5.7079999999999999E-2</c:v>
                </c:pt>
                <c:pt idx="3817">
                  <c:v>5.7299999999999997E-2</c:v>
                </c:pt>
                <c:pt idx="3818">
                  <c:v>5.7520000000000002E-2</c:v>
                </c:pt>
                <c:pt idx="3819">
                  <c:v>5.7729999999999997E-2</c:v>
                </c:pt>
                <c:pt idx="3820">
                  <c:v>5.7950000000000002E-2</c:v>
                </c:pt>
                <c:pt idx="3821">
                  <c:v>5.8169999999999999E-2</c:v>
                </c:pt>
                <c:pt idx="3822">
                  <c:v>5.8389999999999997E-2</c:v>
                </c:pt>
                <c:pt idx="3823">
                  <c:v>5.8610000000000002E-2</c:v>
                </c:pt>
                <c:pt idx="3824">
                  <c:v>5.8819999999999997E-2</c:v>
                </c:pt>
                <c:pt idx="3825">
                  <c:v>5.91E-2</c:v>
                </c:pt>
                <c:pt idx="3826">
                  <c:v>5.9369999999999999E-2</c:v>
                </c:pt>
                <c:pt idx="3827">
                  <c:v>5.9589999999999997E-2</c:v>
                </c:pt>
                <c:pt idx="3828">
                  <c:v>5.9859999999999997E-2</c:v>
                </c:pt>
                <c:pt idx="3829">
                  <c:v>6.0130000000000003E-2</c:v>
                </c:pt>
                <c:pt idx="3830">
                  <c:v>6.0400000000000002E-2</c:v>
                </c:pt>
                <c:pt idx="3831">
                  <c:v>6.0670000000000002E-2</c:v>
                </c:pt>
                <c:pt idx="3832">
                  <c:v>6.0949999999999997E-2</c:v>
                </c:pt>
                <c:pt idx="3833">
                  <c:v>6.1170000000000002E-2</c:v>
                </c:pt>
                <c:pt idx="3834">
                  <c:v>6.1379999999999997E-2</c:v>
                </c:pt>
                <c:pt idx="3835">
                  <c:v>6.166E-2</c:v>
                </c:pt>
                <c:pt idx="3836">
                  <c:v>6.1870000000000001E-2</c:v>
                </c:pt>
                <c:pt idx="3837">
                  <c:v>6.2149999999999997E-2</c:v>
                </c:pt>
                <c:pt idx="3838">
                  <c:v>6.2359999999999999E-2</c:v>
                </c:pt>
                <c:pt idx="3839">
                  <c:v>6.2579999999999997E-2</c:v>
                </c:pt>
                <c:pt idx="3840">
                  <c:v>6.2850000000000003E-2</c:v>
                </c:pt>
                <c:pt idx="3841">
                  <c:v>6.3130000000000006E-2</c:v>
                </c:pt>
                <c:pt idx="3842">
                  <c:v>6.3399999999999998E-2</c:v>
                </c:pt>
                <c:pt idx="3843">
                  <c:v>6.3670000000000004E-2</c:v>
                </c:pt>
                <c:pt idx="3844">
                  <c:v>6.3939999999999997E-2</c:v>
                </c:pt>
                <c:pt idx="3845">
                  <c:v>6.4210000000000003E-2</c:v>
                </c:pt>
                <c:pt idx="3846">
                  <c:v>6.4490000000000006E-2</c:v>
                </c:pt>
                <c:pt idx="3847">
                  <c:v>6.4759999999999998E-2</c:v>
                </c:pt>
                <c:pt idx="3848">
                  <c:v>6.5030000000000004E-2</c:v>
                </c:pt>
                <c:pt idx="3849">
                  <c:v>6.5299999999999997E-2</c:v>
                </c:pt>
                <c:pt idx="3850">
                  <c:v>6.5519999999999995E-2</c:v>
                </c:pt>
                <c:pt idx="3851">
                  <c:v>6.5790000000000001E-2</c:v>
                </c:pt>
                <c:pt idx="3852">
                  <c:v>6.6009999999999999E-2</c:v>
                </c:pt>
                <c:pt idx="3853">
                  <c:v>6.6280000000000006E-2</c:v>
                </c:pt>
                <c:pt idx="3854">
                  <c:v>6.6559999999999994E-2</c:v>
                </c:pt>
                <c:pt idx="3855">
                  <c:v>6.6769999999999996E-2</c:v>
                </c:pt>
                <c:pt idx="3856">
                  <c:v>6.7049999999999998E-2</c:v>
                </c:pt>
                <c:pt idx="3857">
                  <c:v>6.7320000000000005E-2</c:v>
                </c:pt>
                <c:pt idx="3858">
                  <c:v>6.7589999999999997E-2</c:v>
                </c:pt>
                <c:pt idx="3859">
                  <c:v>6.7860000000000004E-2</c:v>
                </c:pt>
                <c:pt idx="3860">
                  <c:v>6.8140000000000006E-2</c:v>
                </c:pt>
                <c:pt idx="3861">
                  <c:v>6.8459999999999993E-2</c:v>
                </c:pt>
                <c:pt idx="3862">
                  <c:v>6.8729999999999999E-2</c:v>
                </c:pt>
                <c:pt idx="3863">
                  <c:v>6.9010000000000002E-2</c:v>
                </c:pt>
                <c:pt idx="3864">
                  <c:v>6.9279999999999994E-2</c:v>
                </c:pt>
                <c:pt idx="3865">
                  <c:v>6.9550000000000001E-2</c:v>
                </c:pt>
                <c:pt idx="3866">
                  <c:v>6.9769999999999999E-2</c:v>
                </c:pt>
                <c:pt idx="3867">
                  <c:v>7.0040000000000005E-2</c:v>
                </c:pt>
                <c:pt idx="3868">
                  <c:v>7.0260000000000003E-2</c:v>
                </c:pt>
                <c:pt idx="3869">
                  <c:v>7.0529999999999995E-2</c:v>
                </c:pt>
                <c:pt idx="3870">
                  <c:v>7.0800000000000002E-2</c:v>
                </c:pt>
                <c:pt idx="3871">
                  <c:v>7.102E-2</c:v>
                </c:pt>
                <c:pt idx="3872">
                  <c:v>7.1290000000000006E-2</c:v>
                </c:pt>
                <c:pt idx="3873">
                  <c:v>7.1569999999999995E-2</c:v>
                </c:pt>
                <c:pt idx="3874">
                  <c:v>7.1840000000000001E-2</c:v>
                </c:pt>
                <c:pt idx="3875">
                  <c:v>7.2109999999999994E-2</c:v>
                </c:pt>
                <c:pt idx="3876">
                  <c:v>7.238E-2</c:v>
                </c:pt>
                <c:pt idx="3877">
                  <c:v>7.2650000000000006E-2</c:v>
                </c:pt>
                <c:pt idx="3878">
                  <c:v>7.2929999999999995E-2</c:v>
                </c:pt>
                <c:pt idx="3879">
                  <c:v>7.3200000000000001E-2</c:v>
                </c:pt>
                <c:pt idx="3880">
                  <c:v>7.3469999999999994E-2</c:v>
                </c:pt>
                <c:pt idx="3881">
                  <c:v>7.3690000000000005E-2</c:v>
                </c:pt>
                <c:pt idx="3882">
                  <c:v>7.3959999999999998E-2</c:v>
                </c:pt>
                <c:pt idx="3883">
                  <c:v>7.4179999999999996E-2</c:v>
                </c:pt>
                <c:pt idx="3884">
                  <c:v>7.4399999999999994E-2</c:v>
                </c:pt>
                <c:pt idx="3885">
                  <c:v>7.467E-2</c:v>
                </c:pt>
                <c:pt idx="3886">
                  <c:v>7.4889999999999998E-2</c:v>
                </c:pt>
                <c:pt idx="3887">
                  <c:v>7.5160000000000005E-2</c:v>
                </c:pt>
                <c:pt idx="3888">
                  <c:v>7.5380000000000003E-2</c:v>
                </c:pt>
                <c:pt idx="3889">
                  <c:v>7.5649999999999995E-2</c:v>
                </c:pt>
                <c:pt idx="3890">
                  <c:v>7.5870000000000007E-2</c:v>
                </c:pt>
                <c:pt idx="3891">
                  <c:v>7.6139999999999999E-2</c:v>
                </c:pt>
                <c:pt idx="3892">
                  <c:v>7.6410000000000006E-2</c:v>
                </c:pt>
                <c:pt idx="3893">
                  <c:v>7.6630000000000004E-2</c:v>
                </c:pt>
                <c:pt idx="3894">
                  <c:v>7.6899999999999996E-2</c:v>
                </c:pt>
                <c:pt idx="3895">
                  <c:v>7.7119999999999994E-2</c:v>
                </c:pt>
                <c:pt idx="3896">
                  <c:v>7.739E-2</c:v>
                </c:pt>
                <c:pt idx="3897">
                  <c:v>7.7609999999999998E-2</c:v>
                </c:pt>
                <c:pt idx="3898">
                  <c:v>7.7829999999999996E-2</c:v>
                </c:pt>
                <c:pt idx="3899">
                  <c:v>7.7990000000000004E-2</c:v>
                </c:pt>
                <c:pt idx="3900">
                  <c:v>7.8210000000000002E-2</c:v>
                </c:pt>
                <c:pt idx="3901">
                  <c:v>7.843E-2</c:v>
                </c:pt>
                <c:pt idx="3902">
                  <c:v>7.8640000000000002E-2</c:v>
                </c:pt>
                <c:pt idx="3903">
                  <c:v>7.886E-2</c:v>
                </c:pt>
                <c:pt idx="3904">
                  <c:v>7.9079999999999998E-2</c:v>
                </c:pt>
                <c:pt idx="3905">
                  <c:v>7.9299999999999995E-2</c:v>
                </c:pt>
                <c:pt idx="3906">
                  <c:v>7.9519999999999993E-2</c:v>
                </c:pt>
                <c:pt idx="3907">
                  <c:v>7.9729999999999995E-2</c:v>
                </c:pt>
                <c:pt idx="3908">
                  <c:v>7.9949999999999993E-2</c:v>
                </c:pt>
                <c:pt idx="3909">
                  <c:v>8.0170000000000005E-2</c:v>
                </c:pt>
                <c:pt idx="3910">
                  <c:v>8.0390000000000003E-2</c:v>
                </c:pt>
                <c:pt idx="3911">
                  <c:v>8.0600000000000005E-2</c:v>
                </c:pt>
                <c:pt idx="3912">
                  <c:v>8.0820000000000003E-2</c:v>
                </c:pt>
                <c:pt idx="3913">
                  <c:v>8.0990000000000006E-2</c:v>
                </c:pt>
                <c:pt idx="3914">
                  <c:v>8.1199999999999994E-2</c:v>
                </c:pt>
                <c:pt idx="3915">
                  <c:v>8.1369999999999998E-2</c:v>
                </c:pt>
                <c:pt idx="3916">
                  <c:v>8.1530000000000005E-2</c:v>
                </c:pt>
                <c:pt idx="3917">
                  <c:v>8.1689999999999999E-2</c:v>
                </c:pt>
                <c:pt idx="3918">
                  <c:v>8.1909999999999997E-2</c:v>
                </c:pt>
                <c:pt idx="3919">
                  <c:v>8.208E-2</c:v>
                </c:pt>
                <c:pt idx="3920">
                  <c:v>8.2239999999999994E-2</c:v>
                </c:pt>
                <c:pt idx="3921">
                  <c:v>8.2400000000000001E-2</c:v>
                </c:pt>
                <c:pt idx="3922">
                  <c:v>8.2619999999999999E-2</c:v>
                </c:pt>
                <c:pt idx="3923">
                  <c:v>8.2780000000000006E-2</c:v>
                </c:pt>
                <c:pt idx="3924">
                  <c:v>8.2949999999999996E-2</c:v>
                </c:pt>
                <c:pt idx="3925">
                  <c:v>8.3159999999999998E-2</c:v>
                </c:pt>
                <c:pt idx="3926">
                  <c:v>8.3330000000000001E-2</c:v>
                </c:pt>
                <c:pt idx="3927">
                  <c:v>8.3489999999999995E-2</c:v>
                </c:pt>
                <c:pt idx="3928">
                  <c:v>8.3650000000000002E-2</c:v>
                </c:pt>
                <c:pt idx="3929">
                  <c:v>8.3820000000000006E-2</c:v>
                </c:pt>
                <c:pt idx="3930">
                  <c:v>8.3930000000000005E-2</c:v>
                </c:pt>
                <c:pt idx="3931">
                  <c:v>8.4089999999999998E-2</c:v>
                </c:pt>
                <c:pt idx="3932">
                  <c:v>8.4199999999999997E-2</c:v>
                </c:pt>
                <c:pt idx="3933">
                  <c:v>8.4360000000000004E-2</c:v>
                </c:pt>
                <c:pt idx="3934">
                  <c:v>8.4470000000000003E-2</c:v>
                </c:pt>
                <c:pt idx="3935">
                  <c:v>8.4629999999999997E-2</c:v>
                </c:pt>
                <c:pt idx="3936">
                  <c:v>8.4739999999999996E-2</c:v>
                </c:pt>
                <c:pt idx="3937">
                  <c:v>8.4909999999999999E-2</c:v>
                </c:pt>
                <c:pt idx="3938">
                  <c:v>8.5019999999999998E-2</c:v>
                </c:pt>
                <c:pt idx="3939">
                  <c:v>8.5180000000000006E-2</c:v>
                </c:pt>
                <c:pt idx="3940">
                  <c:v>8.5290000000000005E-2</c:v>
                </c:pt>
                <c:pt idx="3941">
                  <c:v>8.5449999999999998E-2</c:v>
                </c:pt>
                <c:pt idx="3942">
                  <c:v>8.5559999999999997E-2</c:v>
                </c:pt>
                <c:pt idx="3943">
                  <c:v>8.5669999999999996E-2</c:v>
                </c:pt>
                <c:pt idx="3944">
                  <c:v>8.5779999999999995E-2</c:v>
                </c:pt>
                <c:pt idx="3945">
                  <c:v>8.5889999999999994E-2</c:v>
                </c:pt>
                <c:pt idx="3946">
                  <c:v>8.5999999999999993E-2</c:v>
                </c:pt>
                <c:pt idx="3947">
                  <c:v>8.6099999999999996E-2</c:v>
                </c:pt>
                <c:pt idx="3948">
                  <c:v>8.616E-2</c:v>
                </c:pt>
                <c:pt idx="3949">
                  <c:v>8.6269999999999999E-2</c:v>
                </c:pt>
                <c:pt idx="3950">
                  <c:v>8.6379999999999998E-2</c:v>
                </c:pt>
                <c:pt idx="3951">
                  <c:v>8.6489999999999997E-2</c:v>
                </c:pt>
                <c:pt idx="3952">
                  <c:v>8.6540000000000006E-2</c:v>
                </c:pt>
                <c:pt idx="3953">
                  <c:v>8.6650000000000005E-2</c:v>
                </c:pt>
                <c:pt idx="3954">
                  <c:v>8.6760000000000004E-2</c:v>
                </c:pt>
                <c:pt idx="3955">
                  <c:v>8.6870000000000003E-2</c:v>
                </c:pt>
                <c:pt idx="3956">
                  <c:v>8.6919999999999997E-2</c:v>
                </c:pt>
                <c:pt idx="3957">
                  <c:v>8.7029999999999996E-2</c:v>
                </c:pt>
                <c:pt idx="3958">
                  <c:v>8.7139999999999995E-2</c:v>
                </c:pt>
                <c:pt idx="3959">
                  <c:v>8.7190000000000004E-2</c:v>
                </c:pt>
                <c:pt idx="3960">
                  <c:v>8.7300000000000003E-2</c:v>
                </c:pt>
                <c:pt idx="3961">
                  <c:v>8.7359999999999993E-2</c:v>
                </c:pt>
                <c:pt idx="3962">
                  <c:v>8.7410000000000002E-2</c:v>
                </c:pt>
                <c:pt idx="3963">
                  <c:v>8.7470000000000006E-2</c:v>
                </c:pt>
                <c:pt idx="3964">
                  <c:v>8.7520000000000001E-2</c:v>
                </c:pt>
                <c:pt idx="3965">
                  <c:v>8.7580000000000005E-2</c:v>
                </c:pt>
                <c:pt idx="3966">
                  <c:v>8.763E-2</c:v>
                </c:pt>
                <c:pt idx="3967">
                  <c:v>8.7679999999999994E-2</c:v>
                </c:pt>
                <c:pt idx="3968">
                  <c:v>8.7739999999999999E-2</c:v>
                </c:pt>
                <c:pt idx="3969">
                  <c:v>8.7849999999999998E-2</c:v>
                </c:pt>
                <c:pt idx="3970">
                  <c:v>8.7900000000000006E-2</c:v>
                </c:pt>
                <c:pt idx="3971">
                  <c:v>8.7959999999999997E-2</c:v>
                </c:pt>
                <c:pt idx="3972">
                  <c:v>8.8010000000000005E-2</c:v>
                </c:pt>
                <c:pt idx="3973">
                  <c:v>8.8069999999999996E-2</c:v>
                </c:pt>
                <c:pt idx="3974">
                  <c:v>8.8120000000000004E-2</c:v>
                </c:pt>
                <c:pt idx="3975">
                  <c:v>8.8169999999999998E-2</c:v>
                </c:pt>
                <c:pt idx="3976">
                  <c:v>8.8169999999999998E-2</c:v>
                </c:pt>
                <c:pt idx="3977">
                  <c:v>8.8230000000000003E-2</c:v>
                </c:pt>
                <c:pt idx="3978">
                  <c:v>8.8279999999999997E-2</c:v>
                </c:pt>
                <c:pt idx="3979">
                  <c:v>8.8279999999999997E-2</c:v>
                </c:pt>
                <c:pt idx="3980">
                  <c:v>8.8340000000000002E-2</c:v>
                </c:pt>
                <c:pt idx="3981">
                  <c:v>8.8340000000000002E-2</c:v>
                </c:pt>
                <c:pt idx="3982">
                  <c:v>8.8389999999999996E-2</c:v>
                </c:pt>
                <c:pt idx="3983">
                  <c:v>8.8450000000000001E-2</c:v>
                </c:pt>
                <c:pt idx="3984">
                  <c:v>8.8450000000000001E-2</c:v>
                </c:pt>
                <c:pt idx="3985">
                  <c:v>8.8499999999999995E-2</c:v>
                </c:pt>
                <c:pt idx="3986">
                  <c:v>8.8499999999999995E-2</c:v>
                </c:pt>
                <c:pt idx="3987">
                  <c:v>8.856E-2</c:v>
                </c:pt>
                <c:pt idx="3988">
                  <c:v>8.856E-2</c:v>
                </c:pt>
                <c:pt idx="3989">
                  <c:v>8.8609999999999994E-2</c:v>
                </c:pt>
                <c:pt idx="3990">
                  <c:v>8.8609999999999994E-2</c:v>
                </c:pt>
                <c:pt idx="3991">
                  <c:v>8.8660000000000003E-2</c:v>
                </c:pt>
                <c:pt idx="3992">
                  <c:v>8.8660000000000003E-2</c:v>
                </c:pt>
                <c:pt idx="3993">
                  <c:v>8.8660000000000003E-2</c:v>
                </c:pt>
                <c:pt idx="3994">
                  <c:v>8.8660000000000003E-2</c:v>
                </c:pt>
                <c:pt idx="3995">
                  <c:v>8.8719999999999993E-2</c:v>
                </c:pt>
                <c:pt idx="3996">
                  <c:v>8.8719999999999993E-2</c:v>
                </c:pt>
                <c:pt idx="3997">
                  <c:v>8.8719999999999993E-2</c:v>
                </c:pt>
                <c:pt idx="3998">
                  <c:v>8.8719999999999993E-2</c:v>
                </c:pt>
                <c:pt idx="3999">
                  <c:v>8.8770000000000002E-2</c:v>
                </c:pt>
                <c:pt idx="4000">
                  <c:v>8.8770000000000002E-2</c:v>
                </c:pt>
                <c:pt idx="4001">
                  <c:v>8.8770000000000002E-2</c:v>
                </c:pt>
                <c:pt idx="4002">
                  <c:v>8.8770000000000002E-2</c:v>
                </c:pt>
                <c:pt idx="4003">
                  <c:v>8.8770000000000002E-2</c:v>
                </c:pt>
                <c:pt idx="4004">
                  <c:v>8.8770000000000002E-2</c:v>
                </c:pt>
                <c:pt idx="4005">
                  <c:v>8.8830000000000006E-2</c:v>
                </c:pt>
                <c:pt idx="4006">
                  <c:v>8.8830000000000006E-2</c:v>
                </c:pt>
                <c:pt idx="4007">
                  <c:v>8.8830000000000006E-2</c:v>
                </c:pt>
                <c:pt idx="4008">
                  <c:v>8.8830000000000006E-2</c:v>
                </c:pt>
                <c:pt idx="4009">
                  <c:v>8.8830000000000006E-2</c:v>
                </c:pt>
                <c:pt idx="4010">
                  <c:v>8.8770000000000002E-2</c:v>
                </c:pt>
                <c:pt idx="4011">
                  <c:v>8.8770000000000002E-2</c:v>
                </c:pt>
                <c:pt idx="4012">
                  <c:v>8.8770000000000002E-2</c:v>
                </c:pt>
                <c:pt idx="4013">
                  <c:v>8.8770000000000002E-2</c:v>
                </c:pt>
                <c:pt idx="4014">
                  <c:v>8.8770000000000002E-2</c:v>
                </c:pt>
                <c:pt idx="4015">
                  <c:v>8.8770000000000002E-2</c:v>
                </c:pt>
                <c:pt idx="4016">
                  <c:v>8.8770000000000002E-2</c:v>
                </c:pt>
                <c:pt idx="4017">
                  <c:v>8.8770000000000002E-2</c:v>
                </c:pt>
                <c:pt idx="4018">
                  <c:v>8.8770000000000002E-2</c:v>
                </c:pt>
                <c:pt idx="4019">
                  <c:v>8.8770000000000002E-2</c:v>
                </c:pt>
                <c:pt idx="4020">
                  <c:v>8.8770000000000002E-2</c:v>
                </c:pt>
                <c:pt idx="4021">
                  <c:v>8.8719999999999993E-2</c:v>
                </c:pt>
                <c:pt idx="4022">
                  <c:v>8.8719999999999993E-2</c:v>
                </c:pt>
                <c:pt idx="4023">
                  <c:v>8.8719999999999993E-2</c:v>
                </c:pt>
                <c:pt idx="4024">
                  <c:v>8.8719999999999993E-2</c:v>
                </c:pt>
                <c:pt idx="4025">
                  <c:v>8.8660000000000003E-2</c:v>
                </c:pt>
                <c:pt idx="4026">
                  <c:v>8.8660000000000003E-2</c:v>
                </c:pt>
                <c:pt idx="4027">
                  <c:v>8.8660000000000003E-2</c:v>
                </c:pt>
                <c:pt idx="4028">
                  <c:v>8.8609999999999994E-2</c:v>
                </c:pt>
                <c:pt idx="4029">
                  <c:v>8.8609999999999994E-2</c:v>
                </c:pt>
                <c:pt idx="4030">
                  <c:v>8.8609999999999994E-2</c:v>
                </c:pt>
                <c:pt idx="4031">
                  <c:v>8.856E-2</c:v>
                </c:pt>
                <c:pt idx="4032">
                  <c:v>8.856E-2</c:v>
                </c:pt>
                <c:pt idx="4033">
                  <c:v>8.856E-2</c:v>
                </c:pt>
                <c:pt idx="4034">
                  <c:v>8.8499999999999995E-2</c:v>
                </c:pt>
                <c:pt idx="4035">
                  <c:v>8.8499999999999995E-2</c:v>
                </c:pt>
                <c:pt idx="4036">
                  <c:v>8.8450000000000001E-2</c:v>
                </c:pt>
                <c:pt idx="4037">
                  <c:v>8.8450000000000001E-2</c:v>
                </c:pt>
                <c:pt idx="4038">
                  <c:v>8.8389999999999996E-2</c:v>
                </c:pt>
                <c:pt idx="4039">
                  <c:v>8.8340000000000002E-2</c:v>
                </c:pt>
                <c:pt idx="4040">
                  <c:v>8.8340000000000002E-2</c:v>
                </c:pt>
                <c:pt idx="4041">
                  <c:v>8.8279999999999997E-2</c:v>
                </c:pt>
                <c:pt idx="4042">
                  <c:v>8.8279999999999997E-2</c:v>
                </c:pt>
                <c:pt idx="4043">
                  <c:v>8.8230000000000003E-2</c:v>
                </c:pt>
                <c:pt idx="4044">
                  <c:v>8.8169999999999998E-2</c:v>
                </c:pt>
                <c:pt idx="4045">
                  <c:v>8.8169999999999998E-2</c:v>
                </c:pt>
                <c:pt idx="4046">
                  <c:v>8.8120000000000004E-2</c:v>
                </c:pt>
                <c:pt idx="4047">
                  <c:v>8.8120000000000004E-2</c:v>
                </c:pt>
                <c:pt idx="4048">
                  <c:v>8.8069999999999996E-2</c:v>
                </c:pt>
                <c:pt idx="4049">
                  <c:v>8.8010000000000005E-2</c:v>
                </c:pt>
                <c:pt idx="4050">
                  <c:v>8.7959999999999997E-2</c:v>
                </c:pt>
                <c:pt idx="4051">
                  <c:v>8.7900000000000006E-2</c:v>
                </c:pt>
                <c:pt idx="4052">
                  <c:v>8.7900000000000006E-2</c:v>
                </c:pt>
                <c:pt idx="4053">
                  <c:v>8.7849999999999998E-2</c:v>
                </c:pt>
                <c:pt idx="4054">
                  <c:v>8.7790000000000007E-2</c:v>
                </c:pt>
                <c:pt idx="4055">
                  <c:v>8.7739999999999999E-2</c:v>
                </c:pt>
                <c:pt idx="4056">
                  <c:v>8.7679999999999994E-2</c:v>
                </c:pt>
                <c:pt idx="4057">
                  <c:v>8.763E-2</c:v>
                </c:pt>
                <c:pt idx="4058">
                  <c:v>8.7580000000000005E-2</c:v>
                </c:pt>
                <c:pt idx="4059">
                  <c:v>8.7520000000000001E-2</c:v>
                </c:pt>
                <c:pt idx="4060">
                  <c:v>8.7470000000000006E-2</c:v>
                </c:pt>
                <c:pt idx="4061">
                  <c:v>8.7410000000000002E-2</c:v>
                </c:pt>
                <c:pt idx="4062">
                  <c:v>8.7359999999999993E-2</c:v>
                </c:pt>
                <c:pt idx="4063">
                  <c:v>8.7300000000000003E-2</c:v>
                </c:pt>
                <c:pt idx="4064">
                  <c:v>8.7249999999999994E-2</c:v>
                </c:pt>
                <c:pt idx="4065">
                  <c:v>8.7139999999999995E-2</c:v>
                </c:pt>
                <c:pt idx="4066">
                  <c:v>8.7080000000000005E-2</c:v>
                </c:pt>
                <c:pt idx="4067">
                  <c:v>8.7029999999999996E-2</c:v>
                </c:pt>
                <c:pt idx="4068">
                  <c:v>8.6919999999999997E-2</c:v>
                </c:pt>
                <c:pt idx="4069">
                  <c:v>8.6870000000000003E-2</c:v>
                </c:pt>
                <c:pt idx="4070">
                  <c:v>8.6760000000000004E-2</c:v>
                </c:pt>
                <c:pt idx="4071">
                  <c:v>8.6699999999999999E-2</c:v>
                </c:pt>
                <c:pt idx="4072">
                  <c:v>8.6650000000000005E-2</c:v>
                </c:pt>
                <c:pt idx="4073">
                  <c:v>8.6540000000000006E-2</c:v>
                </c:pt>
                <c:pt idx="4074">
                  <c:v>8.6489999999999997E-2</c:v>
                </c:pt>
                <c:pt idx="4075">
                  <c:v>8.6379999999999998E-2</c:v>
                </c:pt>
                <c:pt idx="4076">
                  <c:v>8.6319999999999994E-2</c:v>
                </c:pt>
                <c:pt idx="4077">
                  <c:v>8.6209999999999995E-2</c:v>
                </c:pt>
                <c:pt idx="4078">
                  <c:v>8.616E-2</c:v>
                </c:pt>
                <c:pt idx="4079">
                  <c:v>8.6050000000000001E-2</c:v>
                </c:pt>
                <c:pt idx="4080">
                  <c:v>8.5999999999999993E-2</c:v>
                </c:pt>
                <c:pt idx="4081">
                  <c:v>8.5889999999999994E-2</c:v>
                </c:pt>
                <c:pt idx="4082">
                  <c:v>8.5779999999999995E-2</c:v>
                </c:pt>
                <c:pt idx="4083">
                  <c:v>8.5669999999999996E-2</c:v>
                </c:pt>
                <c:pt idx="4084">
                  <c:v>8.5610000000000006E-2</c:v>
                </c:pt>
                <c:pt idx="4085">
                  <c:v>8.5510000000000003E-2</c:v>
                </c:pt>
                <c:pt idx="4086">
                  <c:v>8.5400000000000004E-2</c:v>
                </c:pt>
                <c:pt idx="4087">
                  <c:v>8.5290000000000005E-2</c:v>
                </c:pt>
                <c:pt idx="4088">
                  <c:v>8.5180000000000006E-2</c:v>
                </c:pt>
                <c:pt idx="4089">
                  <c:v>8.5070000000000007E-2</c:v>
                </c:pt>
                <c:pt idx="4090">
                  <c:v>8.4959999999999994E-2</c:v>
                </c:pt>
                <c:pt idx="4091">
                  <c:v>8.4849999999999995E-2</c:v>
                </c:pt>
                <c:pt idx="4092">
                  <c:v>8.4739999999999996E-2</c:v>
                </c:pt>
                <c:pt idx="4093">
                  <c:v>8.4629999999999997E-2</c:v>
                </c:pt>
                <c:pt idx="4094">
                  <c:v>8.4529999999999994E-2</c:v>
                </c:pt>
                <c:pt idx="4095">
                  <c:v>8.4419999999999995E-2</c:v>
                </c:pt>
                <c:pt idx="4096">
                  <c:v>8.4309999999999996E-2</c:v>
                </c:pt>
                <c:pt idx="4097">
                  <c:v>8.4199999999999997E-2</c:v>
                </c:pt>
                <c:pt idx="4098">
                  <c:v>8.4089999999999998E-2</c:v>
                </c:pt>
                <c:pt idx="4099">
                  <c:v>8.3930000000000005E-2</c:v>
                </c:pt>
                <c:pt idx="4100">
                  <c:v>8.3820000000000006E-2</c:v>
                </c:pt>
                <c:pt idx="4101">
                  <c:v>8.3650000000000002E-2</c:v>
                </c:pt>
                <c:pt idx="4102">
                  <c:v>8.3549999999999999E-2</c:v>
                </c:pt>
                <c:pt idx="4103">
                  <c:v>8.344E-2</c:v>
                </c:pt>
                <c:pt idx="4104">
                  <c:v>8.3269999999999997E-2</c:v>
                </c:pt>
                <c:pt idx="4105">
                  <c:v>8.3159999999999998E-2</c:v>
                </c:pt>
                <c:pt idx="4106">
                  <c:v>8.3059999999999995E-2</c:v>
                </c:pt>
                <c:pt idx="4107">
                  <c:v>8.2890000000000005E-2</c:v>
                </c:pt>
                <c:pt idx="4108">
                  <c:v>8.2780000000000006E-2</c:v>
                </c:pt>
                <c:pt idx="4109">
                  <c:v>8.2619999999999999E-2</c:v>
                </c:pt>
                <c:pt idx="4110">
                  <c:v>8.251E-2</c:v>
                </c:pt>
                <c:pt idx="4111">
                  <c:v>8.2400000000000001E-2</c:v>
                </c:pt>
                <c:pt idx="4112">
                  <c:v>8.2239999999999994E-2</c:v>
                </c:pt>
                <c:pt idx="4113">
                  <c:v>8.2129999999999995E-2</c:v>
                </c:pt>
                <c:pt idx="4114">
                  <c:v>8.1970000000000001E-2</c:v>
                </c:pt>
                <c:pt idx="4115">
                  <c:v>8.1799999999999998E-2</c:v>
                </c:pt>
                <c:pt idx="4116">
                  <c:v>8.1689999999999999E-2</c:v>
                </c:pt>
                <c:pt idx="4117">
                  <c:v>8.1530000000000005E-2</c:v>
                </c:pt>
                <c:pt idx="4118">
                  <c:v>8.1369999999999998E-2</c:v>
                </c:pt>
                <c:pt idx="4119">
                  <c:v>8.1199999999999994E-2</c:v>
                </c:pt>
                <c:pt idx="4120">
                  <c:v>8.1040000000000001E-2</c:v>
                </c:pt>
                <c:pt idx="4121">
                  <c:v>8.0930000000000002E-2</c:v>
                </c:pt>
                <c:pt idx="4122">
                  <c:v>8.0769999999999995E-2</c:v>
                </c:pt>
                <c:pt idx="4123">
                  <c:v>8.0659999999999996E-2</c:v>
                </c:pt>
                <c:pt idx="4124">
                  <c:v>8.0500000000000002E-2</c:v>
                </c:pt>
                <c:pt idx="4125">
                  <c:v>8.0329999999999999E-2</c:v>
                </c:pt>
                <c:pt idx="4126">
                  <c:v>8.022E-2</c:v>
                </c:pt>
                <c:pt idx="4127">
                  <c:v>8.0060000000000006E-2</c:v>
                </c:pt>
                <c:pt idx="4128">
                  <c:v>7.9899999999999999E-2</c:v>
                </c:pt>
                <c:pt idx="4129">
                  <c:v>7.979E-2</c:v>
                </c:pt>
                <c:pt idx="4130">
                  <c:v>7.9619999999999996E-2</c:v>
                </c:pt>
                <c:pt idx="4131">
                  <c:v>7.9460000000000003E-2</c:v>
                </c:pt>
                <c:pt idx="4132">
                  <c:v>7.9299999999999995E-2</c:v>
                </c:pt>
                <c:pt idx="4133">
                  <c:v>7.9130000000000006E-2</c:v>
                </c:pt>
                <c:pt idx="4134">
                  <c:v>7.8969999999999999E-2</c:v>
                </c:pt>
                <c:pt idx="4135">
                  <c:v>7.8810000000000005E-2</c:v>
                </c:pt>
                <c:pt idx="4136">
                  <c:v>7.8640000000000002E-2</c:v>
                </c:pt>
                <c:pt idx="4137">
                  <c:v>7.8479999999999994E-2</c:v>
                </c:pt>
                <c:pt idx="4138">
                  <c:v>7.8320000000000001E-2</c:v>
                </c:pt>
                <c:pt idx="4139">
                  <c:v>7.8210000000000002E-2</c:v>
                </c:pt>
                <c:pt idx="4140">
                  <c:v>7.8049999999999994E-2</c:v>
                </c:pt>
                <c:pt idx="4141">
                  <c:v>7.7880000000000005E-2</c:v>
                </c:pt>
                <c:pt idx="4142">
                  <c:v>7.7770000000000006E-2</c:v>
                </c:pt>
                <c:pt idx="4143">
                  <c:v>7.7609999999999998E-2</c:v>
                </c:pt>
                <c:pt idx="4144">
                  <c:v>7.7450000000000005E-2</c:v>
                </c:pt>
                <c:pt idx="4145">
                  <c:v>7.7280000000000001E-2</c:v>
                </c:pt>
                <c:pt idx="4146">
                  <c:v>7.7119999999999994E-2</c:v>
                </c:pt>
                <c:pt idx="4147">
                  <c:v>7.6960000000000001E-2</c:v>
                </c:pt>
                <c:pt idx="4148">
                  <c:v>7.6789999999999997E-2</c:v>
                </c:pt>
                <c:pt idx="4149">
                  <c:v>7.6679999999999998E-2</c:v>
                </c:pt>
                <c:pt idx="4150">
                  <c:v>7.6520000000000005E-2</c:v>
                </c:pt>
                <c:pt idx="4151">
                  <c:v>7.6359999999999997E-2</c:v>
                </c:pt>
                <c:pt idx="4152">
                  <c:v>7.6189999999999994E-2</c:v>
                </c:pt>
                <c:pt idx="4153">
                  <c:v>7.603E-2</c:v>
                </c:pt>
                <c:pt idx="4154">
                  <c:v>7.5920000000000001E-2</c:v>
                </c:pt>
                <c:pt idx="4155">
                  <c:v>7.5759999999999994E-2</c:v>
                </c:pt>
                <c:pt idx="4156">
                  <c:v>7.5600000000000001E-2</c:v>
                </c:pt>
                <c:pt idx="4157">
                  <c:v>7.5490000000000002E-2</c:v>
                </c:pt>
                <c:pt idx="4158">
                  <c:v>7.5319999999999998E-2</c:v>
                </c:pt>
                <c:pt idx="4159">
                  <c:v>7.5209999999999999E-2</c:v>
                </c:pt>
                <c:pt idx="4160">
                  <c:v>7.5050000000000006E-2</c:v>
                </c:pt>
                <c:pt idx="4161">
                  <c:v>7.4889999999999998E-2</c:v>
                </c:pt>
                <c:pt idx="4162">
                  <c:v>7.4779999999999999E-2</c:v>
                </c:pt>
                <c:pt idx="4163">
                  <c:v>7.4620000000000006E-2</c:v>
                </c:pt>
                <c:pt idx="4164">
                  <c:v>7.4450000000000002E-2</c:v>
                </c:pt>
                <c:pt idx="4165">
                  <c:v>7.4289999999999995E-2</c:v>
                </c:pt>
                <c:pt idx="4166">
                  <c:v>7.4130000000000001E-2</c:v>
                </c:pt>
                <c:pt idx="4167">
                  <c:v>7.4020000000000002E-2</c:v>
                </c:pt>
                <c:pt idx="4168">
                  <c:v>7.3849999999999999E-2</c:v>
                </c:pt>
                <c:pt idx="4169">
                  <c:v>7.374E-2</c:v>
                </c:pt>
                <c:pt idx="4170">
                  <c:v>7.3580000000000007E-2</c:v>
                </c:pt>
                <c:pt idx="4171">
                  <c:v>7.3469999999999994E-2</c:v>
                </c:pt>
                <c:pt idx="4172">
                  <c:v>7.3359999999999995E-2</c:v>
                </c:pt>
                <c:pt idx="4173">
                  <c:v>7.3200000000000001E-2</c:v>
                </c:pt>
                <c:pt idx="4174">
                  <c:v>7.3090000000000002E-2</c:v>
                </c:pt>
                <c:pt idx="4175">
                  <c:v>7.2980000000000003E-2</c:v>
                </c:pt>
                <c:pt idx="4176">
                  <c:v>7.2819999999999996E-2</c:v>
                </c:pt>
                <c:pt idx="4177">
                  <c:v>7.2709999999999997E-2</c:v>
                </c:pt>
                <c:pt idx="4178">
                  <c:v>7.2599999999999998E-2</c:v>
                </c:pt>
                <c:pt idx="4179">
                  <c:v>7.2440000000000004E-2</c:v>
                </c:pt>
                <c:pt idx="4180">
                  <c:v>7.2270000000000001E-2</c:v>
                </c:pt>
                <c:pt idx="4181">
                  <c:v>7.2160000000000002E-2</c:v>
                </c:pt>
                <c:pt idx="4182">
                  <c:v>7.1999999999999995E-2</c:v>
                </c:pt>
                <c:pt idx="4183">
                  <c:v>7.1889999999999996E-2</c:v>
                </c:pt>
                <c:pt idx="4184">
                  <c:v>7.1779999999999997E-2</c:v>
                </c:pt>
                <c:pt idx="4185">
                  <c:v>7.1669999999999998E-2</c:v>
                </c:pt>
                <c:pt idx="4186">
                  <c:v>7.1569999999999995E-2</c:v>
                </c:pt>
                <c:pt idx="4187">
                  <c:v>7.1459999999999996E-2</c:v>
                </c:pt>
                <c:pt idx="4188">
                  <c:v>7.1349999999999997E-2</c:v>
                </c:pt>
                <c:pt idx="4189">
                  <c:v>7.1239999999999998E-2</c:v>
                </c:pt>
                <c:pt idx="4190">
                  <c:v>7.1129999999999999E-2</c:v>
                </c:pt>
                <c:pt idx="4191">
                  <c:v>7.102E-2</c:v>
                </c:pt>
                <c:pt idx="4192">
                  <c:v>7.0910000000000001E-2</c:v>
                </c:pt>
                <c:pt idx="4193">
                  <c:v>7.0800000000000002E-2</c:v>
                </c:pt>
                <c:pt idx="4194">
                  <c:v>7.0639999999999994E-2</c:v>
                </c:pt>
                <c:pt idx="4195">
                  <c:v>7.0529999999999995E-2</c:v>
                </c:pt>
                <c:pt idx="4196">
                  <c:v>7.0419999999999996E-2</c:v>
                </c:pt>
                <c:pt idx="4197">
                  <c:v>7.0309999999999997E-2</c:v>
                </c:pt>
                <c:pt idx="4198">
                  <c:v>7.0199999999999999E-2</c:v>
                </c:pt>
                <c:pt idx="4199">
                  <c:v>7.0099999999999996E-2</c:v>
                </c:pt>
                <c:pt idx="4200">
                  <c:v>6.9989999999999997E-2</c:v>
                </c:pt>
                <c:pt idx="4201">
                  <c:v>6.9879999999999998E-2</c:v>
                </c:pt>
                <c:pt idx="4202">
                  <c:v>6.9769999999999999E-2</c:v>
                </c:pt>
                <c:pt idx="4203">
                  <c:v>6.966E-2</c:v>
                </c:pt>
                <c:pt idx="4204">
                  <c:v>6.9610000000000005E-2</c:v>
                </c:pt>
                <c:pt idx="4205">
                  <c:v>6.9500000000000006E-2</c:v>
                </c:pt>
                <c:pt idx="4206">
                  <c:v>6.9389999999999993E-2</c:v>
                </c:pt>
                <c:pt idx="4207">
                  <c:v>6.9330000000000003E-2</c:v>
                </c:pt>
                <c:pt idx="4208">
                  <c:v>6.9220000000000004E-2</c:v>
                </c:pt>
                <c:pt idx="4209">
                  <c:v>6.9120000000000001E-2</c:v>
                </c:pt>
                <c:pt idx="4210">
                  <c:v>6.9010000000000002E-2</c:v>
                </c:pt>
                <c:pt idx="4211">
                  <c:v>6.8900000000000003E-2</c:v>
                </c:pt>
                <c:pt idx="4212">
                  <c:v>6.8790000000000004E-2</c:v>
                </c:pt>
                <c:pt idx="4213">
                  <c:v>6.8729999999999999E-2</c:v>
                </c:pt>
                <c:pt idx="4214">
                  <c:v>6.8629999999999997E-2</c:v>
                </c:pt>
                <c:pt idx="4215">
                  <c:v>6.8519999999999998E-2</c:v>
                </c:pt>
                <c:pt idx="4216">
                  <c:v>6.8409999999999999E-2</c:v>
                </c:pt>
                <c:pt idx="4217">
                  <c:v>6.8349999999999994E-2</c:v>
                </c:pt>
                <c:pt idx="4218">
                  <c:v>6.8239999999999995E-2</c:v>
                </c:pt>
                <c:pt idx="4219">
                  <c:v>6.8190000000000001E-2</c:v>
                </c:pt>
                <c:pt idx="4220">
                  <c:v>6.8080000000000002E-2</c:v>
                </c:pt>
                <c:pt idx="4221">
                  <c:v>6.8029999999999993E-2</c:v>
                </c:pt>
                <c:pt idx="4222">
                  <c:v>6.7919999999999994E-2</c:v>
                </c:pt>
                <c:pt idx="4223">
                  <c:v>6.7860000000000004E-2</c:v>
                </c:pt>
                <c:pt idx="4224">
                  <c:v>6.7750000000000005E-2</c:v>
                </c:pt>
                <c:pt idx="4225">
                  <c:v>6.7650000000000002E-2</c:v>
                </c:pt>
                <c:pt idx="4226">
                  <c:v>6.7589999999999997E-2</c:v>
                </c:pt>
                <c:pt idx="4227">
                  <c:v>6.7479999999999998E-2</c:v>
                </c:pt>
                <c:pt idx="4228">
                  <c:v>6.7369999999999999E-2</c:v>
                </c:pt>
                <c:pt idx="4229">
                  <c:v>6.726E-2</c:v>
                </c:pt>
                <c:pt idx="4230">
                  <c:v>6.7150000000000001E-2</c:v>
                </c:pt>
                <c:pt idx="4231">
                  <c:v>6.7100000000000007E-2</c:v>
                </c:pt>
                <c:pt idx="4232">
                  <c:v>6.6989999999999994E-2</c:v>
                </c:pt>
                <c:pt idx="4233">
                  <c:v>6.694E-2</c:v>
                </c:pt>
                <c:pt idx="4234">
                  <c:v>6.6830000000000001E-2</c:v>
                </c:pt>
                <c:pt idx="4235">
                  <c:v>6.6769999999999996E-2</c:v>
                </c:pt>
                <c:pt idx="4236">
                  <c:v>6.6659999999999997E-2</c:v>
                </c:pt>
                <c:pt idx="4237">
                  <c:v>6.6610000000000003E-2</c:v>
                </c:pt>
                <c:pt idx="4238">
                  <c:v>6.6500000000000004E-2</c:v>
                </c:pt>
                <c:pt idx="4239">
                  <c:v>6.6449999999999995E-2</c:v>
                </c:pt>
                <c:pt idx="4240">
                  <c:v>6.6339999999999996E-2</c:v>
                </c:pt>
                <c:pt idx="4241">
                  <c:v>6.6280000000000006E-2</c:v>
                </c:pt>
                <c:pt idx="4242">
                  <c:v>6.6170000000000007E-2</c:v>
                </c:pt>
                <c:pt idx="4243">
                  <c:v>6.6070000000000004E-2</c:v>
                </c:pt>
                <c:pt idx="4244">
                  <c:v>6.5960000000000005E-2</c:v>
                </c:pt>
                <c:pt idx="4245">
                  <c:v>6.5850000000000006E-2</c:v>
                </c:pt>
                <c:pt idx="4246">
                  <c:v>6.5740000000000007E-2</c:v>
                </c:pt>
                <c:pt idx="4247">
                  <c:v>6.5680000000000002E-2</c:v>
                </c:pt>
                <c:pt idx="4248">
                  <c:v>6.5579999999999999E-2</c:v>
                </c:pt>
                <c:pt idx="4249">
                  <c:v>6.547E-2</c:v>
                </c:pt>
                <c:pt idx="4250">
                  <c:v>6.5409999999999996E-2</c:v>
                </c:pt>
                <c:pt idx="4251">
                  <c:v>6.5299999999999997E-2</c:v>
                </c:pt>
                <c:pt idx="4252">
                  <c:v>6.5189999999999998E-2</c:v>
                </c:pt>
                <c:pt idx="4253">
                  <c:v>6.5140000000000003E-2</c:v>
                </c:pt>
                <c:pt idx="4254">
                  <c:v>6.5030000000000004E-2</c:v>
                </c:pt>
                <c:pt idx="4255">
                  <c:v>6.4979999999999996E-2</c:v>
                </c:pt>
                <c:pt idx="4256">
                  <c:v>6.4869999999999997E-2</c:v>
                </c:pt>
                <c:pt idx="4257">
                  <c:v>6.4759999999999998E-2</c:v>
                </c:pt>
                <c:pt idx="4258">
                  <c:v>6.4649999999999999E-2</c:v>
                </c:pt>
                <c:pt idx="4259">
                  <c:v>6.454E-2</c:v>
                </c:pt>
                <c:pt idx="4260">
                  <c:v>6.4430000000000001E-2</c:v>
                </c:pt>
                <c:pt idx="4261">
                  <c:v>6.4320000000000002E-2</c:v>
                </c:pt>
                <c:pt idx="4262">
                  <c:v>6.4210000000000003E-2</c:v>
                </c:pt>
                <c:pt idx="4263">
                  <c:v>6.411E-2</c:v>
                </c:pt>
                <c:pt idx="4264">
                  <c:v>6.4000000000000001E-2</c:v>
                </c:pt>
                <c:pt idx="4265">
                  <c:v>6.3890000000000002E-2</c:v>
                </c:pt>
                <c:pt idx="4266">
                  <c:v>6.3780000000000003E-2</c:v>
                </c:pt>
                <c:pt idx="4267">
                  <c:v>6.3670000000000004E-2</c:v>
                </c:pt>
                <c:pt idx="4268">
                  <c:v>6.3560000000000005E-2</c:v>
                </c:pt>
                <c:pt idx="4269">
                  <c:v>6.3450000000000006E-2</c:v>
                </c:pt>
                <c:pt idx="4270">
                  <c:v>6.3339999999999994E-2</c:v>
                </c:pt>
                <c:pt idx="4271">
                  <c:v>6.3229999999999995E-2</c:v>
                </c:pt>
                <c:pt idx="4272">
                  <c:v>6.3130000000000006E-2</c:v>
                </c:pt>
                <c:pt idx="4273">
                  <c:v>6.3020000000000007E-2</c:v>
                </c:pt>
                <c:pt idx="4274">
                  <c:v>6.2909999999999994E-2</c:v>
                </c:pt>
                <c:pt idx="4275">
                  <c:v>6.2740000000000004E-2</c:v>
                </c:pt>
                <c:pt idx="4276">
                  <c:v>6.2640000000000001E-2</c:v>
                </c:pt>
                <c:pt idx="4277">
                  <c:v>6.2469999999999998E-2</c:v>
                </c:pt>
                <c:pt idx="4278">
                  <c:v>6.2359999999999999E-2</c:v>
                </c:pt>
                <c:pt idx="4279">
                  <c:v>6.225E-2</c:v>
                </c:pt>
                <c:pt idx="4280">
                  <c:v>6.2089999999999999E-2</c:v>
                </c:pt>
                <c:pt idx="4281">
                  <c:v>6.198E-2</c:v>
                </c:pt>
                <c:pt idx="4282">
                  <c:v>6.1870000000000001E-2</c:v>
                </c:pt>
                <c:pt idx="4283">
                  <c:v>6.1760000000000002E-2</c:v>
                </c:pt>
                <c:pt idx="4284">
                  <c:v>6.1600000000000002E-2</c:v>
                </c:pt>
                <c:pt idx="4285">
                  <c:v>6.1490000000000003E-2</c:v>
                </c:pt>
                <c:pt idx="4286">
                  <c:v>6.1379999999999997E-2</c:v>
                </c:pt>
                <c:pt idx="4287">
                  <c:v>6.1219999999999997E-2</c:v>
                </c:pt>
                <c:pt idx="4288">
                  <c:v>6.1109999999999998E-2</c:v>
                </c:pt>
                <c:pt idx="4289">
                  <c:v>6.0999999999999999E-2</c:v>
                </c:pt>
                <c:pt idx="4290">
                  <c:v>6.0839999999999998E-2</c:v>
                </c:pt>
                <c:pt idx="4291">
                  <c:v>6.0670000000000002E-2</c:v>
                </c:pt>
                <c:pt idx="4292">
                  <c:v>6.0510000000000001E-2</c:v>
                </c:pt>
                <c:pt idx="4293">
                  <c:v>6.0400000000000002E-2</c:v>
                </c:pt>
                <c:pt idx="4294">
                  <c:v>6.0240000000000002E-2</c:v>
                </c:pt>
                <c:pt idx="4295">
                  <c:v>6.0080000000000001E-2</c:v>
                </c:pt>
                <c:pt idx="4296">
                  <c:v>5.9970000000000002E-2</c:v>
                </c:pt>
                <c:pt idx="4297">
                  <c:v>5.9799999999999999E-2</c:v>
                </c:pt>
                <c:pt idx="4298">
                  <c:v>5.969E-2</c:v>
                </c:pt>
                <c:pt idx="4299">
                  <c:v>5.953E-2</c:v>
                </c:pt>
                <c:pt idx="4300">
                  <c:v>5.9369999999999999E-2</c:v>
                </c:pt>
                <c:pt idx="4301">
                  <c:v>5.926E-2</c:v>
                </c:pt>
                <c:pt idx="4302">
                  <c:v>5.91E-2</c:v>
                </c:pt>
                <c:pt idx="4303">
                  <c:v>5.8990000000000001E-2</c:v>
                </c:pt>
                <c:pt idx="4304">
                  <c:v>5.8819999999999997E-2</c:v>
                </c:pt>
                <c:pt idx="4305">
                  <c:v>5.8659999999999997E-2</c:v>
                </c:pt>
                <c:pt idx="4306">
                  <c:v>5.8500000000000003E-2</c:v>
                </c:pt>
                <c:pt idx="4307">
                  <c:v>5.833E-2</c:v>
                </c:pt>
                <c:pt idx="4308">
                  <c:v>5.8220000000000001E-2</c:v>
                </c:pt>
                <c:pt idx="4309">
                  <c:v>5.806E-2</c:v>
                </c:pt>
                <c:pt idx="4310">
                  <c:v>5.79E-2</c:v>
                </c:pt>
                <c:pt idx="4311">
                  <c:v>5.7729999999999997E-2</c:v>
                </c:pt>
                <c:pt idx="4312">
                  <c:v>5.7570000000000003E-2</c:v>
                </c:pt>
                <c:pt idx="4313">
                  <c:v>5.7410000000000003E-2</c:v>
                </c:pt>
                <c:pt idx="4314">
                  <c:v>5.7299999999999997E-2</c:v>
                </c:pt>
                <c:pt idx="4315">
                  <c:v>5.7140000000000003E-2</c:v>
                </c:pt>
                <c:pt idx="4316">
                  <c:v>5.697E-2</c:v>
                </c:pt>
                <c:pt idx="4317">
                  <c:v>5.6860000000000001E-2</c:v>
                </c:pt>
                <c:pt idx="4318">
                  <c:v>5.67E-2</c:v>
                </c:pt>
                <c:pt idx="4319">
                  <c:v>5.654E-2</c:v>
                </c:pt>
                <c:pt idx="4320">
                  <c:v>5.6370000000000003E-2</c:v>
                </c:pt>
                <c:pt idx="4321">
                  <c:v>5.6210000000000003E-2</c:v>
                </c:pt>
                <c:pt idx="4322">
                  <c:v>5.6099999999999997E-2</c:v>
                </c:pt>
                <c:pt idx="4323">
                  <c:v>5.5939999999999997E-2</c:v>
                </c:pt>
                <c:pt idx="4324">
                  <c:v>5.577E-2</c:v>
                </c:pt>
                <c:pt idx="4325">
                  <c:v>5.561E-2</c:v>
                </c:pt>
                <c:pt idx="4326">
                  <c:v>5.5449999999999999E-2</c:v>
                </c:pt>
                <c:pt idx="4327">
                  <c:v>5.5280000000000003E-2</c:v>
                </c:pt>
                <c:pt idx="4328">
                  <c:v>5.5120000000000002E-2</c:v>
                </c:pt>
                <c:pt idx="4329">
                  <c:v>5.5010000000000003E-2</c:v>
                </c:pt>
                <c:pt idx="4330">
                  <c:v>5.4850000000000003E-2</c:v>
                </c:pt>
                <c:pt idx="4331">
                  <c:v>5.4739999999999997E-2</c:v>
                </c:pt>
                <c:pt idx="4332">
                  <c:v>5.4579999999999997E-2</c:v>
                </c:pt>
                <c:pt idx="4333">
                  <c:v>5.441E-2</c:v>
                </c:pt>
                <c:pt idx="4334">
                  <c:v>5.4300000000000001E-2</c:v>
                </c:pt>
                <c:pt idx="4335">
                  <c:v>5.4140000000000001E-2</c:v>
                </c:pt>
                <c:pt idx="4336">
                  <c:v>5.4030000000000002E-2</c:v>
                </c:pt>
                <c:pt idx="4337">
                  <c:v>5.3870000000000001E-2</c:v>
                </c:pt>
                <c:pt idx="4338">
                  <c:v>5.3699999999999998E-2</c:v>
                </c:pt>
                <c:pt idx="4339">
                  <c:v>5.3600000000000002E-2</c:v>
                </c:pt>
                <c:pt idx="4340">
                  <c:v>5.3429999999999998E-2</c:v>
                </c:pt>
                <c:pt idx="4341">
                  <c:v>5.3269999999999998E-2</c:v>
                </c:pt>
                <c:pt idx="4342">
                  <c:v>5.3159999999999999E-2</c:v>
                </c:pt>
                <c:pt idx="4343">
                  <c:v>5.2999999999999999E-2</c:v>
                </c:pt>
                <c:pt idx="4344">
                  <c:v>5.289E-2</c:v>
                </c:pt>
                <c:pt idx="4345">
                  <c:v>5.2720000000000003E-2</c:v>
                </c:pt>
                <c:pt idx="4346">
                  <c:v>5.262E-2</c:v>
                </c:pt>
                <c:pt idx="4347">
                  <c:v>5.2510000000000001E-2</c:v>
                </c:pt>
                <c:pt idx="4348">
                  <c:v>5.2400000000000002E-2</c:v>
                </c:pt>
                <c:pt idx="4349">
                  <c:v>5.2229999999999999E-2</c:v>
                </c:pt>
                <c:pt idx="4350">
                  <c:v>5.2130000000000003E-2</c:v>
                </c:pt>
                <c:pt idx="4351">
                  <c:v>5.2019999999999997E-2</c:v>
                </c:pt>
                <c:pt idx="4352">
                  <c:v>5.1909999999999998E-2</c:v>
                </c:pt>
                <c:pt idx="4353">
                  <c:v>5.1799999999999999E-2</c:v>
                </c:pt>
                <c:pt idx="4354">
                  <c:v>5.1639999999999998E-2</c:v>
                </c:pt>
                <c:pt idx="4355">
                  <c:v>5.1529999999999999E-2</c:v>
                </c:pt>
                <c:pt idx="4356">
                  <c:v>5.142E-2</c:v>
                </c:pt>
                <c:pt idx="4357">
                  <c:v>5.1310000000000001E-2</c:v>
                </c:pt>
                <c:pt idx="4358">
                  <c:v>5.1200000000000002E-2</c:v>
                </c:pt>
                <c:pt idx="4359">
                  <c:v>5.1090000000000003E-2</c:v>
                </c:pt>
                <c:pt idx="4360">
                  <c:v>5.0979999999999998E-2</c:v>
                </c:pt>
                <c:pt idx="4361">
                  <c:v>5.0869999999999999E-2</c:v>
                </c:pt>
                <c:pt idx="4362">
                  <c:v>5.076E-2</c:v>
                </c:pt>
                <c:pt idx="4363">
                  <c:v>5.0659999999999997E-2</c:v>
                </c:pt>
                <c:pt idx="4364">
                  <c:v>5.0599999999999999E-2</c:v>
                </c:pt>
                <c:pt idx="4365">
                  <c:v>5.049E-2</c:v>
                </c:pt>
                <c:pt idx="4366">
                  <c:v>5.0380000000000001E-2</c:v>
                </c:pt>
                <c:pt idx="4367">
                  <c:v>5.033E-2</c:v>
                </c:pt>
                <c:pt idx="4368">
                  <c:v>5.0220000000000001E-2</c:v>
                </c:pt>
                <c:pt idx="4369">
                  <c:v>5.0110000000000002E-2</c:v>
                </c:pt>
                <c:pt idx="4370">
                  <c:v>5.006E-2</c:v>
                </c:pt>
                <c:pt idx="4371">
                  <c:v>4.9950000000000001E-2</c:v>
                </c:pt>
                <c:pt idx="4372">
                  <c:v>4.9889999999999997E-2</c:v>
                </c:pt>
                <c:pt idx="4373">
                  <c:v>4.9779999999999998E-2</c:v>
                </c:pt>
                <c:pt idx="4374">
                  <c:v>4.9730000000000003E-2</c:v>
                </c:pt>
                <c:pt idx="4375">
                  <c:v>4.9619999999999997E-2</c:v>
                </c:pt>
                <c:pt idx="4376">
                  <c:v>4.9570000000000003E-2</c:v>
                </c:pt>
                <c:pt idx="4377">
                  <c:v>4.9509999999999998E-2</c:v>
                </c:pt>
                <c:pt idx="4378">
                  <c:v>4.9459999999999997E-2</c:v>
                </c:pt>
                <c:pt idx="4379">
                  <c:v>4.9399999999999999E-2</c:v>
                </c:pt>
                <c:pt idx="4380">
                  <c:v>4.9349999999999998E-2</c:v>
                </c:pt>
                <c:pt idx="4381">
                  <c:v>4.9239999999999999E-2</c:v>
                </c:pt>
                <c:pt idx="4382">
                  <c:v>4.9189999999999998E-2</c:v>
                </c:pt>
                <c:pt idx="4383">
                  <c:v>4.913E-2</c:v>
                </c:pt>
                <c:pt idx="4384">
                  <c:v>4.913E-2</c:v>
                </c:pt>
                <c:pt idx="4385">
                  <c:v>4.9079999999999999E-2</c:v>
                </c:pt>
                <c:pt idx="4386">
                  <c:v>4.9020000000000001E-2</c:v>
                </c:pt>
                <c:pt idx="4387">
                  <c:v>4.897E-2</c:v>
                </c:pt>
                <c:pt idx="4388">
                  <c:v>4.8910000000000002E-2</c:v>
                </c:pt>
                <c:pt idx="4389">
                  <c:v>4.8860000000000001E-2</c:v>
                </c:pt>
                <c:pt idx="4390">
                  <c:v>4.8800000000000003E-2</c:v>
                </c:pt>
                <c:pt idx="4391">
                  <c:v>4.8750000000000002E-2</c:v>
                </c:pt>
                <c:pt idx="4392">
                  <c:v>4.8750000000000002E-2</c:v>
                </c:pt>
                <c:pt idx="4393">
                  <c:v>4.87E-2</c:v>
                </c:pt>
                <c:pt idx="4394">
                  <c:v>4.87E-2</c:v>
                </c:pt>
                <c:pt idx="4395">
                  <c:v>4.8640000000000003E-2</c:v>
                </c:pt>
                <c:pt idx="4396">
                  <c:v>4.8640000000000003E-2</c:v>
                </c:pt>
                <c:pt idx="4397">
                  <c:v>4.8590000000000001E-2</c:v>
                </c:pt>
                <c:pt idx="4398">
                  <c:v>4.8590000000000001E-2</c:v>
                </c:pt>
                <c:pt idx="4399">
                  <c:v>4.8590000000000001E-2</c:v>
                </c:pt>
                <c:pt idx="4400">
                  <c:v>4.8529999999999997E-2</c:v>
                </c:pt>
                <c:pt idx="4401">
                  <c:v>4.8529999999999997E-2</c:v>
                </c:pt>
                <c:pt idx="4402">
                  <c:v>4.8480000000000002E-2</c:v>
                </c:pt>
                <c:pt idx="4403">
                  <c:v>4.8480000000000002E-2</c:v>
                </c:pt>
                <c:pt idx="4404">
                  <c:v>4.8480000000000002E-2</c:v>
                </c:pt>
                <c:pt idx="4405">
                  <c:v>4.8419999999999998E-2</c:v>
                </c:pt>
                <c:pt idx="4406">
                  <c:v>4.8419999999999998E-2</c:v>
                </c:pt>
                <c:pt idx="4407">
                  <c:v>4.8419999999999998E-2</c:v>
                </c:pt>
                <c:pt idx="4408">
                  <c:v>4.8419999999999998E-2</c:v>
                </c:pt>
                <c:pt idx="4409">
                  <c:v>4.8419999999999998E-2</c:v>
                </c:pt>
                <c:pt idx="4410">
                  <c:v>4.8419999999999998E-2</c:v>
                </c:pt>
                <c:pt idx="4411">
                  <c:v>4.8419999999999998E-2</c:v>
                </c:pt>
                <c:pt idx="4412">
                  <c:v>4.8419999999999998E-2</c:v>
                </c:pt>
                <c:pt idx="4413">
                  <c:v>4.8419999999999998E-2</c:v>
                </c:pt>
                <c:pt idx="4414">
                  <c:v>4.8419999999999998E-2</c:v>
                </c:pt>
                <c:pt idx="4415">
                  <c:v>4.8419999999999998E-2</c:v>
                </c:pt>
                <c:pt idx="4416">
                  <c:v>4.8419999999999998E-2</c:v>
                </c:pt>
                <c:pt idx="4417">
                  <c:v>4.8419999999999998E-2</c:v>
                </c:pt>
                <c:pt idx="4418">
                  <c:v>4.8419999999999998E-2</c:v>
                </c:pt>
                <c:pt idx="4419">
                  <c:v>4.8480000000000002E-2</c:v>
                </c:pt>
                <c:pt idx="4420">
                  <c:v>4.8480000000000002E-2</c:v>
                </c:pt>
                <c:pt idx="4421">
                  <c:v>4.8480000000000002E-2</c:v>
                </c:pt>
                <c:pt idx="4422">
                  <c:v>4.8480000000000002E-2</c:v>
                </c:pt>
                <c:pt idx="4423">
                  <c:v>4.8480000000000002E-2</c:v>
                </c:pt>
                <c:pt idx="4424">
                  <c:v>4.8480000000000002E-2</c:v>
                </c:pt>
                <c:pt idx="4425">
                  <c:v>4.8529999999999997E-2</c:v>
                </c:pt>
                <c:pt idx="4426">
                  <c:v>4.8529999999999997E-2</c:v>
                </c:pt>
                <c:pt idx="4427">
                  <c:v>4.8529999999999997E-2</c:v>
                </c:pt>
                <c:pt idx="4428">
                  <c:v>4.8590000000000001E-2</c:v>
                </c:pt>
                <c:pt idx="4429">
                  <c:v>4.8590000000000001E-2</c:v>
                </c:pt>
                <c:pt idx="4430">
                  <c:v>4.8590000000000001E-2</c:v>
                </c:pt>
                <c:pt idx="4431">
                  <c:v>4.8640000000000003E-2</c:v>
                </c:pt>
                <c:pt idx="4432">
                  <c:v>4.8640000000000003E-2</c:v>
                </c:pt>
                <c:pt idx="4433">
                  <c:v>4.8640000000000003E-2</c:v>
                </c:pt>
                <c:pt idx="4434">
                  <c:v>4.87E-2</c:v>
                </c:pt>
                <c:pt idx="4435">
                  <c:v>4.87E-2</c:v>
                </c:pt>
                <c:pt idx="4436">
                  <c:v>4.87E-2</c:v>
                </c:pt>
                <c:pt idx="4437">
                  <c:v>4.8750000000000002E-2</c:v>
                </c:pt>
                <c:pt idx="4438">
                  <c:v>4.8750000000000002E-2</c:v>
                </c:pt>
                <c:pt idx="4439">
                  <c:v>4.8750000000000002E-2</c:v>
                </c:pt>
                <c:pt idx="4440">
                  <c:v>4.8800000000000003E-2</c:v>
                </c:pt>
                <c:pt idx="4441">
                  <c:v>4.8800000000000003E-2</c:v>
                </c:pt>
                <c:pt idx="4442">
                  <c:v>4.8860000000000001E-2</c:v>
                </c:pt>
                <c:pt idx="4443">
                  <c:v>4.8860000000000001E-2</c:v>
                </c:pt>
                <c:pt idx="4444">
                  <c:v>4.8910000000000002E-2</c:v>
                </c:pt>
                <c:pt idx="4445">
                  <c:v>4.8910000000000002E-2</c:v>
                </c:pt>
                <c:pt idx="4446">
                  <c:v>4.8910000000000002E-2</c:v>
                </c:pt>
                <c:pt idx="4447">
                  <c:v>4.897E-2</c:v>
                </c:pt>
                <c:pt idx="4448">
                  <c:v>4.897E-2</c:v>
                </c:pt>
                <c:pt idx="4449">
                  <c:v>4.897E-2</c:v>
                </c:pt>
                <c:pt idx="4450">
                  <c:v>4.9020000000000001E-2</c:v>
                </c:pt>
                <c:pt idx="4451">
                  <c:v>4.9020000000000001E-2</c:v>
                </c:pt>
                <c:pt idx="4452">
                  <c:v>4.9020000000000001E-2</c:v>
                </c:pt>
                <c:pt idx="4453">
                  <c:v>4.9079999999999999E-2</c:v>
                </c:pt>
                <c:pt idx="4454">
                  <c:v>4.9079999999999999E-2</c:v>
                </c:pt>
                <c:pt idx="4455">
                  <c:v>4.9079999999999999E-2</c:v>
                </c:pt>
                <c:pt idx="4456">
                  <c:v>4.913E-2</c:v>
                </c:pt>
                <c:pt idx="4457">
                  <c:v>4.913E-2</c:v>
                </c:pt>
                <c:pt idx="4458">
                  <c:v>4.9189999999999998E-2</c:v>
                </c:pt>
                <c:pt idx="4459">
                  <c:v>4.9189999999999998E-2</c:v>
                </c:pt>
                <c:pt idx="4460">
                  <c:v>4.9189999999999998E-2</c:v>
                </c:pt>
                <c:pt idx="4461">
                  <c:v>4.9239999999999999E-2</c:v>
                </c:pt>
                <c:pt idx="4462">
                  <c:v>4.9239999999999999E-2</c:v>
                </c:pt>
                <c:pt idx="4463">
                  <c:v>4.9239999999999999E-2</c:v>
                </c:pt>
                <c:pt idx="4464">
                  <c:v>4.929E-2</c:v>
                </c:pt>
                <c:pt idx="4465">
                  <c:v>4.929E-2</c:v>
                </c:pt>
                <c:pt idx="4466">
                  <c:v>4.929E-2</c:v>
                </c:pt>
                <c:pt idx="4467">
                  <c:v>4.929E-2</c:v>
                </c:pt>
                <c:pt idx="4468">
                  <c:v>4.9349999999999998E-2</c:v>
                </c:pt>
                <c:pt idx="4469">
                  <c:v>4.9349999999999998E-2</c:v>
                </c:pt>
                <c:pt idx="4470">
                  <c:v>4.9349999999999998E-2</c:v>
                </c:pt>
                <c:pt idx="4471">
                  <c:v>4.9349999999999998E-2</c:v>
                </c:pt>
                <c:pt idx="4472">
                  <c:v>4.9399999999999999E-2</c:v>
                </c:pt>
                <c:pt idx="4473">
                  <c:v>4.9399999999999999E-2</c:v>
                </c:pt>
                <c:pt idx="4474">
                  <c:v>4.9399999999999999E-2</c:v>
                </c:pt>
                <c:pt idx="4475">
                  <c:v>4.9399999999999999E-2</c:v>
                </c:pt>
                <c:pt idx="4476">
                  <c:v>4.9399999999999999E-2</c:v>
                </c:pt>
                <c:pt idx="4477">
                  <c:v>4.9459999999999997E-2</c:v>
                </c:pt>
                <c:pt idx="4478">
                  <c:v>4.9459999999999997E-2</c:v>
                </c:pt>
                <c:pt idx="4479">
                  <c:v>4.9459999999999997E-2</c:v>
                </c:pt>
                <c:pt idx="4480">
                  <c:v>4.9459999999999997E-2</c:v>
                </c:pt>
                <c:pt idx="4481">
                  <c:v>4.9459999999999997E-2</c:v>
                </c:pt>
                <c:pt idx="4482">
                  <c:v>4.9459999999999997E-2</c:v>
                </c:pt>
                <c:pt idx="4483">
                  <c:v>4.9459999999999997E-2</c:v>
                </c:pt>
                <c:pt idx="4484">
                  <c:v>4.9459999999999997E-2</c:v>
                </c:pt>
                <c:pt idx="4485">
                  <c:v>4.9509999999999998E-2</c:v>
                </c:pt>
                <c:pt idx="4486">
                  <c:v>4.9509999999999998E-2</c:v>
                </c:pt>
                <c:pt idx="4487">
                  <c:v>4.9509999999999998E-2</c:v>
                </c:pt>
                <c:pt idx="4488">
                  <c:v>4.9509999999999998E-2</c:v>
                </c:pt>
                <c:pt idx="4489">
                  <c:v>4.9509999999999998E-2</c:v>
                </c:pt>
                <c:pt idx="4490">
                  <c:v>4.9509999999999998E-2</c:v>
                </c:pt>
                <c:pt idx="4491">
                  <c:v>4.9509999999999998E-2</c:v>
                </c:pt>
                <c:pt idx="4492">
                  <c:v>4.9509999999999998E-2</c:v>
                </c:pt>
                <c:pt idx="4493">
                  <c:v>4.9509999999999998E-2</c:v>
                </c:pt>
                <c:pt idx="4494">
                  <c:v>4.9509999999999998E-2</c:v>
                </c:pt>
                <c:pt idx="4495">
                  <c:v>4.9509999999999998E-2</c:v>
                </c:pt>
                <c:pt idx="4496">
                  <c:v>4.9509999999999998E-2</c:v>
                </c:pt>
                <c:pt idx="4497">
                  <c:v>4.9509999999999998E-2</c:v>
                </c:pt>
                <c:pt idx="4498">
                  <c:v>4.9509999999999998E-2</c:v>
                </c:pt>
                <c:pt idx="4499">
                  <c:v>4.9570000000000003E-2</c:v>
                </c:pt>
                <c:pt idx="4500">
                  <c:v>4.9570000000000003E-2</c:v>
                </c:pt>
                <c:pt idx="4501">
                  <c:v>4.9570000000000003E-2</c:v>
                </c:pt>
                <c:pt idx="4502">
                  <c:v>4.9570000000000003E-2</c:v>
                </c:pt>
                <c:pt idx="4503">
                  <c:v>4.9570000000000003E-2</c:v>
                </c:pt>
                <c:pt idx="4504">
                  <c:v>4.9570000000000003E-2</c:v>
                </c:pt>
                <c:pt idx="4505">
                  <c:v>4.9570000000000003E-2</c:v>
                </c:pt>
                <c:pt idx="4506">
                  <c:v>4.9570000000000003E-2</c:v>
                </c:pt>
                <c:pt idx="4507">
                  <c:v>4.9570000000000003E-2</c:v>
                </c:pt>
                <c:pt idx="4508">
                  <c:v>4.9570000000000003E-2</c:v>
                </c:pt>
                <c:pt idx="4509">
                  <c:v>4.9570000000000003E-2</c:v>
                </c:pt>
                <c:pt idx="4510">
                  <c:v>4.9570000000000003E-2</c:v>
                </c:pt>
                <c:pt idx="4511">
                  <c:v>4.9570000000000003E-2</c:v>
                </c:pt>
                <c:pt idx="4512">
                  <c:v>4.9619999999999997E-2</c:v>
                </c:pt>
                <c:pt idx="4513">
                  <c:v>4.9619999999999997E-2</c:v>
                </c:pt>
                <c:pt idx="4514">
                  <c:v>4.9619999999999997E-2</c:v>
                </c:pt>
                <c:pt idx="4515">
                  <c:v>4.9619999999999997E-2</c:v>
                </c:pt>
                <c:pt idx="4516">
                  <c:v>4.9619999999999997E-2</c:v>
                </c:pt>
                <c:pt idx="4517">
                  <c:v>4.9619999999999997E-2</c:v>
                </c:pt>
                <c:pt idx="4518">
                  <c:v>4.9680000000000002E-2</c:v>
                </c:pt>
                <c:pt idx="4519">
                  <c:v>4.9680000000000002E-2</c:v>
                </c:pt>
                <c:pt idx="4520">
                  <c:v>4.9680000000000002E-2</c:v>
                </c:pt>
                <c:pt idx="4521">
                  <c:v>4.9680000000000002E-2</c:v>
                </c:pt>
                <c:pt idx="4522">
                  <c:v>4.9680000000000002E-2</c:v>
                </c:pt>
                <c:pt idx="4523">
                  <c:v>4.9730000000000003E-2</c:v>
                </c:pt>
                <c:pt idx="4524">
                  <c:v>4.9730000000000003E-2</c:v>
                </c:pt>
                <c:pt idx="4525">
                  <c:v>4.9730000000000003E-2</c:v>
                </c:pt>
                <c:pt idx="4526">
                  <c:v>4.9730000000000003E-2</c:v>
                </c:pt>
                <c:pt idx="4527">
                  <c:v>4.9779999999999998E-2</c:v>
                </c:pt>
                <c:pt idx="4528">
                  <c:v>4.9779999999999998E-2</c:v>
                </c:pt>
                <c:pt idx="4529">
                  <c:v>4.9779999999999998E-2</c:v>
                </c:pt>
                <c:pt idx="4530">
                  <c:v>4.9840000000000002E-2</c:v>
                </c:pt>
                <c:pt idx="4531">
                  <c:v>4.9840000000000002E-2</c:v>
                </c:pt>
                <c:pt idx="4532">
                  <c:v>4.9840000000000002E-2</c:v>
                </c:pt>
                <c:pt idx="4533">
                  <c:v>4.9889999999999997E-2</c:v>
                </c:pt>
                <c:pt idx="4534">
                  <c:v>4.9889999999999997E-2</c:v>
                </c:pt>
                <c:pt idx="4535">
                  <c:v>4.9950000000000001E-2</c:v>
                </c:pt>
                <c:pt idx="4536">
                  <c:v>4.9950000000000001E-2</c:v>
                </c:pt>
                <c:pt idx="4537">
                  <c:v>0.05</c:v>
                </c:pt>
                <c:pt idx="4538">
                  <c:v>0.05</c:v>
                </c:pt>
                <c:pt idx="4539">
                  <c:v>5.006E-2</c:v>
                </c:pt>
                <c:pt idx="4540">
                  <c:v>5.006E-2</c:v>
                </c:pt>
                <c:pt idx="4541">
                  <c:v>5.0110000000000002E-2</c:v>
                </c:pt>
                <c:pt idx="4542">
                  <c:v>5.0110000000000002E-2</c:v>
                </c:pt>
                <c:pt idx="4543">
                  <c:v>5.0169999999999999E-2</c:v>
                </c:pt>
                <c:pt idx="4544">
                  <c:v>5.0220000000000001E-2</c:v>
                </c:pt>
                <c:pt idx="4545">
                  <c:v>5.0220000000000001E-2</c:v>
                </c:pt>
                <c:pt idx="4546">
                  <c:v>5.0270000000000002E-2</c:v>
                </c:pt>
                <c:pt idx="4547">
                  <c:v>5.033E-2</c:v>
                </c:pt>
                <c:pt idx="4548">
                  <c:v>5.0380000000000001E-2</c:v>
                </c:pt>
                <c:pt idx="4549">
                  <c:v>5.0380000000000001E-2</c:v>
                </c:pt>
                <c:pt idx="4550">
                  <c:v>5.0439999999999999E-2</c:v>
                </c:pt>
                <c:pt idx="4551">
                  <c:v>5.049E-2</c:v>
                </c:pt>
                <c:pt idx="4552">
                  <c:v>5.0549999999999998E-2</c:v>
                </c:pt>
                <c:pt idx="4553">
                  <c:v>5.0599999999999999E-2</c:v>
                </c:pt>
                <c:pt idx="4554">
                  <c:v>5.0659999999999997E-2</c:v>
                </c:pt>
                <c:pt idx="4555">
                  <c:v>5.0659999999999997E-2</c:v>
                </c:pt>
                <c:pt idx="4556">
                  <c:v>5.0709999999999998E-2</c:v>
                </c:pt>
                <c:pt idx="4557">
                  <c:v>5.076E-2</c:v>
                </c:pt>
                <c:pt idx="4558">
                  <c:v>5.0819999999999997E-2</c:v>
                </c:pt>
                <c:pt idx="4559">
                  <c:v>5.0869999999999999E-2</c:v>
                </c:pt>
                <c:pt idx="4560">
                  <c:v>5.0930000000000003E-2</c:v>
                </c:pt>
                <c:pt idx="4561">
                  <c:v>5.0979999999999998E-2</c:v>
                </c:pt>
                <c:pt idx="4562">
                  <c:v>5.1040000000000002E-2</c:v>
                </c:pt>
                <c:pt idx="4563">
                  <c:v>5.1090000000000003E-2</c:v>
                </c:pt>
                <c:pt idx="4564">
                  <c:v>5.1150000000000001E-2</c:v>
                </c:pt>
                <c:pt idx="4565">
                  <c:v>5.1200000000000002E-2</c:v>
                </c:pt>
                <c:pt idx="4566">
                  <c:v>5.1249999999999997E-2</c:v>
                </c:pt>
                <c:pt idx="4567">
                  <c:v>5.1360000000000003E-2</c:v>
                </c:pt>
                <c:pt idx="4568">
                  <c:v>5.142E-2</c:v>
                </c:pt>
                <c:pt idx="4569">
                  <c:v>5.1470000000000002E-2</c:v>
                </c:pt>
                <c:pt idx="4570">
                  <c:v>5.1529999999999999E-2</c:v>
                </c:pt>
                <c:pt idx="4571">
                  <c:v>5.1580000000000001E-2</c:v>
                </c:pt>
                <c:pt idx="4572">
                  <c:v>5.1639999999999998E-2</c:v>
                </c:pt>
                <c:pt idx="4573">
                  <c:v>5.169E-2</c:v>
                </c:pt>
                <c:pt idx="4574">
                  <c:v>5.1799999999999999E-2</c:v>
                </c:pt>
                <c:pt idx="4575">
                  <c:v>5.185E-2</c:v>
                </c:pt>
                <c:pt idx="4576">
                  <c:v>5.1909999999999998E-2</c:v>
                </c:pt>
                <c:pt idx="4577">
                  <c:v>5.1959999999999999E-2</c:v>
                </c:pt>
                <c:pt idx="4578">
                  <c:v>5.2019999999999997E-2</c:v>
                </c:pt>
                <c:pt idx="4579">
                  <c:v>5.2130000000000003E-2</c:v>
                </c:pt>
                <c:pt idx="4580">
                  <c:v>5.2179999999999997E-2</c:v>
                </c:pt>
                <c:pt idx="4581">
                  <c:v>5.2229999999999999E-2</c:v>
                </c:pt>
                <c:pt idx="4582">
                  <c:v>5.2339999999999998E-2</c:v>
                </c:pt>
                <c:pt idx="4583">
                  <c:v>5.2400000000000002E-2</c:v>
                </c:pt>
                <c:pt idx="4584">
                  <c:v>5.2449999999999997E-2</c:v>
                </c:pt>
                <c:pt idx="4585">
                  <c:v>5.2510000000000001E-2</c:v>
                </c:pt>
                <c:pt idx="4586">
                  <c:v>5.262E-2</c:v>
                </c:pt>
                <c:pt idx="4587">
                  <c:v>5.2670000000000002E-2</c:v>
                </c:pt>
                <c:pt idx="4588">
                  <c:v>5.2720000000000003E-2</c:v>
                </c:pt>
                <c:pt idx="4589">
                  <c:v>5.2830000000000002E-2</c:v>
                </c:pt>
                <c:pt idx="4590">
                  <c:v>5.289E-2</c:v>
                </c:pt>
                <c:pt idx="4591">
                  <c:v>5.2940000000000001E-2</c:v>
                </c:pt>
                <c:pt idx="4592">
                  <c:v>5.2999999999999999E-2</c:v>
                </c:pt>
                <c:pt idx="4593">
                  <c:v>5.3109999999999997E-2</c:v>
                </c:pt>
                <c:pt idx="4594">
                  <c:v>5.3159999999999999E-2</c:v>
                </c:pt>
                <c:pt idx="4595">
                  <c:v>5.321E-2</c:v>
                </c:pt>
                <c:pt idx="4596">
                  <c:v>5.3269999999999998E-2</c:v>
                </c:pt>
                <c:pt idx="4597">
                  <c:v>5.3379999999999997E-2</c:v>
                </c:pt>
                <c:pt idx="4598">
                  <c:v>5.3429999999999998E-2</c:v>
                </c:pt>
                <c:pt idx="4599">
                  <c:v>5.3490000000000003E-2</c:v>
                </c:pt>
                <c:pt idx="4600">
                  <c:v>5.3539999999999997E-2</c:v>
                </c:pt>
                <c:pt idx="4601">
                  <c:v>5.3650000000000003E-2</c:v>
                </c:pt>
                <c:pt idx="4602">
                  <c:v>5.3699999999999998E-2</c:v>
                </c:pt>
                <c:pt idx="4603">
                  <c:v>5.3760000000000002E-2</c:v>
                </c:pt>
                <c:pt idx="4604">
                  <c:v>5.3809999999999997E-2</c:v>
                </c:pt>
                <c:pt idx="4605">
                  <c:v>5.3870000000000001E-2</c:v>
                </c:pt>
                <c:pt idx="4606">
                  <c:v>5.3920000000000003E-2</c:v>
                </c:pt>
                <c:pt idx="4607">
                  <c:v>5.398E-2</c:v>
                </c:pt>
                <c:pt idx="4608">
                  <c:v>5.4030000000000002E-2</c:v>
                </c:pt>
                <c:pt idx="4609">
                  <c:v>5.4140000000000001E-2</c:v>
                </c:pt>
                <c:pt idx="4610">
                  <c:v>5.4199999999999998E-2</c:v>
                </c:pt>
                <c:pt idx="4611">
                  <c:v>5.425E-2</c:v>
                </c:pt>
                <c:pt idx="4612">
                  <c:v>5.4300000000000001E-2</c:v>
                </c:pt>
                <c:pt idx="4613">
                  <c:v>5.4359999999999999E-2</c:v>
                </c:pt>
                <c:pt idx="4614">
                  <c:v>5.441E-2</c:v>
                </c:pt>
                <c:pt idx="4615">
                  <c:v>5.4469999999999998E-2</c:v>
                </c:pt>
                <c:pt idx="4616">
                  <c:v>5.4519999999999999E-2</c:v>
                </c:pt>
                <c:pt idx="4617">
                  <c:v>5.4579999999999997E-2</c:v>
                </c:pt>
                <c:pt idx="4618">
                  <c:v>5.4579999999999997E-2</c:v>
                </c:pt>
                <c:pt idx="4619">
                  <c:v>5.4629999999999998E-2</c:v>
                </c:pt>
                <c:pt idx="4620">
                  <c:v>5.4690000000000003E-2</c:v>
                </c:pt>
                <c:pt idx="4621">
                  <c:v>5.4739999999999997E-2</c:v>
                </c:pt>
                <c:pt idx="4622">
                  <c:v>5.4789999999999998E-2</c:v>
                </c:pt>
                <c:pt idx="4623">
                  <c:v>5.4789999999999998E-2</c:v>
                </c:pt>
                <c:pt idx="4624">
                  <c:v>5.4850000000000003E-2</c:v>
                </c:pt>
                <c:pt idx="4625">
                  <c:v>5.4899999999999997E-2</c:v>
                </c:pt>
                <c:pt idx="4626">
                  <c:v>5.4899999999999997E-2</c:v>
                </c:pt>
                <c:pt idx="4627">
                  <c:v>5.4960000000000002E-2</c:v>
                </c:pt>
                <c:pt idx="4628">
                  <c:v>5.5010000000000003E-2</c:v>
                </c:pt>
                <c:pt idx="4629">
                  <c:v>5.5010000000000003E-2</c:v>
                </c:pt>
                <c:pt idx="4630">
                  <c:v>5.5070000000000001E-2</c:v>
                </c:pt>
                <c:pt idx="4631">
                  <c:v>5.5070000000000001E-2</c:v>
                </c:pt>
                <c:pt idx="4632">
                  <c:v>5.5120000000000002E-2</c:v>
                </c:pt>
                <c:pt idx="4633">
                  <c:v>5.5120000000000002E-2</c:v>
                </c:pt>
                <c:pt idx="4634">
                  <c:v>5.518E-2</c:v>
                </c:pt>
                <c:pt idx="4635">
                  <c:v>5.518E-2</c:v>
                </c:pt>
                <c:pt idx="4636">
                  <c:v>5.518E-2</c:v>
                </c:pt>
                <c:pt idx="4637">
                  <c:v>5.5230000000000001E-2</c:v>
                </c:pt>
                <c:pt idx="4638">
                  <c:v>5.5230000000000001E-2</c:v>
                </c:pt>
                <c:pt idx="4639">
                  <c:v>5.5230000000000001E-2</c:v>
                </c:pt>
                <c:pt idx="4640">
                  <c:v>5.5230000000000001E-2</c:v>
                </c:pt>
                <c:pt idx="4641">
                  <c:v>5.5280000000000003E-2</c:v>
                </c:pt>
                <c:pt idx="4642">
                  <c:v>5.5280000000000003E-2</c:v>
                </c:pt>
                <c:pt idx="4643">
                  <c:v>5.5280000000000003E-2</c:v>
                </c:pt>
                <c:pt idx="4644">
                  <c:v>5.5280000000000003E-2</c:v>
                </c:pt>
                <c:pt idx="4645">
                  <c:v>5.5280000000000003E-2</c:v>
                </c:pt>
                <c:pt idx="4646">
                  <c:v>5.5280000000000003E-2</c:v>
                </c:pt>
                <c:pt idx="4647">
                  <c:v>5.5280000000000003E-2</c:v>
                </c:pt>
                <c:pt idx="4648">
                  <c:v>5.5280000000000003E-2</c:v>
                </c:pt>
                <c:pt idx="4649">
                  <c:v>5.5280000000000003E-2</c:v>
                </c:pt>
                <c:pt idx="4650">
                  <c:v>5.5280000000000003E-2</c:v>
                </c:pt>
                <c:pt idx="4651">
                  <c:v>5.5280000000000003E-2</c:v>
                </c:pt>
                <c:pt idx="4652">
                  <c:v>5.5280000000000003E-2</c:v>
                </c:pt>
                <c:pt idx="4653">
                  <c:v>5.5280000000000003E-2</c:v>
                </c:pt>
                <c:pt idx="4654">
                  <c:v>5.5280000000000003E-2</c:v>
                </c:pt>
                <c:pt idx="4655">
                  <c:v>5.5230000000000001E-2</c:v>
                </c:pt>
                <c:pt idx="4656">
                  <c:v>5.5230000000000001E-2</c:v>
                </c:pt>
                <c:pt idx="4657">
                  <c:v>5.5230000000000001E-2</c:v>
                </c:pt>
                <c:pt idx="4658">
                  <c:v>5.5230000000000001E-2</c:v>
                </c:pt>
                <c:pt idx="4659">
                  <c:v>5.518E-2</c:v>
                </c:pt>
                <c:pt idx="4660">
                  <c:v>5.518E-2</c:v>
                </c:pt>
                <c:pt idx="4661">
                  <c:v>5.518E-2</c:v>
                </c:pt>
                <c:pt idx="4662">
                  <c:v>5.518E-2</c:v>
                </c:pt>
                <c:pt idx="4663">
                  <c:v>5.5120000000000002E-2</c:v>
                </c:pt>
                <c:pt idx="4664">
                  <c:v>5.5120000000000002E-2</c:v>
                </c:pt>
                <c:pt idx="4665">
                  <c:v>5.5070000000000001E-2</c:v>
                </c:pt>
                <c:pt idx="4666">
                  <c:v>5.5070000000000001E-2</c:v>
                </c:pt>
                <c:pt idx="4667">
                  <c:v>5.5010000000000003E-2</c:v>
                </c:pt>
                <c:pt idx="4668">
                  <c:v>5.5010000000000003E-2</c:v>
                </c:pt>
                <c:pt idx="4669">
                  <c:v>5.4960000000000002E-2</c:v>
                </c:pt>
                <c:pt idx="4670">
                  <c:v>5.4960000000000002E-2</c:v>
                </c:pt>
                <c:pt idx="4671">
                  <c:v>5.4899999999999997E-2</c:v>
                </c:pt>
                <c:pt idx="4672">
                  <c:v>5.4899999999999997E-2</c:v>
                </c:pt>
                <c:pt idx="4673">
                  <c:v>5.4850000000000003E-2</c:v>
                </c:pt>
                <c:pt idx="4674">
                  <c:v>5.4850000000000003E-2</c:v>
                </c:pt>
                <c:pt idx="4675">
                  <c:v>5.4789999999999998E-2</c:v>
                </c:pt>
                <c:pt idx="4676">
                  <c:v>5.4789999999999998E-2</c:v>
                </c:pt>
                <c:pt idx="4677">
                  <c:v>5.4739999999999997E-2</c:v>
                </c:pt>
                <c:pt idx="4678">
                  <c:v>5.4739999999999997E-2</c:v>
                </c:pt>
                <c:pt idx="4679">
                  <c:v>5.4690000000000003E-2</c:v>
                </c:pt>
                <c:pt idx="4680">
                  <c:v>5.4629999999999998E-2</c:v>
                </c:pt>
                <c:pt idx="4681">
                  <c:v>5.4629999999999998E-2</c:v>
                </c:pt>
                <c:pt idx="4682">
                  <c:v>5.4579999999999997E-2</c:v>
                </c:pt>
                <c:pt idx="4683">
                  <c:v>5.4579999999999997E-2</c:v>
                </c:pt>
                <c:pt idx="4684">
                  <c:v>5.4519999999999999E-2</c:v>
                </c:pt>
                <c:pt idx="4685">
                  <c:v>5.4469999999999998E-2</c:v>
                </c:pt>
                <c:pt idx="4686">
                  <c:v>5.4469999999999998E-2</c:v>
                </c:pt>
                <c:pt idx="4687">
                  <c:v>5.441E-2</c:v>
                </c:pt>
                <c:pt idx="4688">
                  <c:v>5.4359999999999999E-2</c:v>
                </c:pt>
                <c:pt idx="4689">
                  <c:v>5.4359999999999999E-2</c:v>
                </c:pt>
                <c:pt idx="4690">
                  <c:v>5.4300000000000001E-2</c:v>
                </c:pt>
                <c:pt idx="4691">
                  <c:v>5.4300000000000001E-2</c:v>
                </c:pt>
                <c:pt idx="4692">
                  <c:v>5.425E-2</c:v>
                </c:pt>
                <c:pt idx="4693">
                  <c:v>5.425E-2</c:v>
                </c:pt>
                <c:pt idx="4694">
                  <c:v>5.4199999999999998E-2</c:v>
                </c:pt>
                <c:pt idx="4695">
                  <c:v>5.4199999999999998E-2</c:v>
                </c:pt>
                <c:pt idx="4696">
                  <c:v>5.4140000000000001E-2</c:v>
                </c:pt>
                <c:pt idx="4697">
                  <c:v>5.4140000000000001E-2</c:v>
                </c:pt>
                <c:pt idx="4698">
                  <c:v>5.4089999999999999E-2</c:v>
                </c:pt>
                <c:pt idx="4699">
                  <c:v>5.4089999999999999E-2</c:v>
                </c:pt>
                <c:pt idx="4700">
                  <c:v>5.4030000000000002E-2</c:v>
                </c:pt>
                <c:pt idx="4701">
                  <c:v>5.4030000000000002E-2</c:v>
                </c:pt>
                <c:pt idx="4702">
                  <c:v>5.398E-2</c:v>
                </c:pt>
                <c:pt idx="4703">
                  <c:v>5.398E-2</c:v>
                </c:pt>
                <c:pt idx="4704">
                  <c:v>5.3920000000000003E-2</c:v>
                </c:pt>
                <c:pt idx="4705">
                  <c:v>5.3920000000000003E-2</c:v>
                </c:pt>
                <c:pt idx="4706">
                  <c:v>5.3920000000000003E-2</c:v>
                </c:pt>
                <c:pt idx="4707">
                  <c:v>5.3870000000000001E-2</c:v>
                </c:pt>
                <c:pt idx="4708">
                  <c:v>5.3870000000000001E-2</c:v>
                </c:pt>
                <c:pt idx="4709">
                  <c:v>5.3870000000000001E-2</c:v>
                </c:pt>
                <c:pt idx="4710">
                  <c:v>5.3809999999999997E-2</c:v>
                </c:pt>
                <c:pt idx="4711">
                  <c:v>5.3809999999999997E-2</c:v>
                </c:pt>
                <c:pt idx="4712">
                  <c:v>5.3809999999999997E-2</c:v>
                </c:pt>
                <c:pt idx="4713">
                  <c:v>5.3809999999999997E-2</c:v>
                </c:pt>
                <c:pt idx="4714">
                  <c:v>5.3809999999999997E-2</c:v>
                </c:pt>
                <c:pt idx="4715">
                  <c:v>5.3809999999999997E-2</c:v>
                </c:pt>
                <c:pt idx="4716">
                  <c:v>5.3760000000000002E-2</c:v>
                </c:pt>
                <c:pt idx="4717">
                  <c:v>5.3760000000000002E-2</c:v>
                </c:pt>
                <c:pt idx="4718">
                  <c:v>5.3760000000000002E-2</c:v>
                </c:pt>
                <c:pt idx="4719">
                  <c:v>5.3760000000000002E-2</c:v>
                </c:pt>
                <c:pt idx="4720">
                  <c:v>5.3760000000000002E-2</c:v>
                </c:pt>
                <c:pt idx="4721">
                  <c:v>5.3760000000000002E-2</c:v>
                </c:pt>
                <c:pt idx="4722">
                  <c:v>5.3760000000000002E-2</c:v>
                </c:pt>
                <c:pt idx="4723">
                  <c:v>5.3809999999999997E-2</c:v>
                </c:pt>
                <c:pt idx="4724">
                  <c:v>5.3809999999999997E-2</c:v>
                </c:pt>
                <c:pt idx="4725">
                  <c:v>5.3809999999999997E-2</c:v>
                </c:pt>
                <c:pt idx="4726">
                  <c:v>5.3809999999999997E-2</c:v>
                </c:pt>
                <c:pt idx="4727">
                  <c:v>5.3809999999999997E-2</c:v>
                </c:pt>
                <c:pt idx="4728">
                  <c:v>5.3870000000000001E-2</c:v>
                </c:pt>
                <c:pt idx="4729">
                  <c:v>5.3870000000000001E-2</c:v>
                </c:pt>
                <c:pt idx="4730">
                  <c:v>5.3870000000000001E-2</c:v>
                </c:pt>
                <c:pt idx="4731">
                  <c:v>5.3920000000000003E-2</c:v>
                </c:pt>
                <c:pt idx="4732">
                  <c:v>5.3920000000000003E-2</c:v>
                </c:pt>
                <c:pt idx="4733">
                  <c:v>5.398E-2</c:v>
                </c:pt>
                <c:pt idx="4734">
                  <c:v>5.398E-2</c:v>
                </c:pt>
                <c:pt idx="4735">
                  <c:v>5.398E-2</c:v>
                </c:pt>
                <c:pt idx="4736">
                  <c:v>5.4030000000000002E-2</c:v>
                </c:pt>
                <c:pt idx="4737">
                  <c:v>5.4089999999999999E-2</c:v>
                </c:pt>
                <c:pt idx="4738">
                  <c:v>5.4089999999999999E-2</c:v>
                </c:pt>
                <c:pt idx="4739">
                  <c:v>5.4140000000000001E-2</c:v>
                </c:pt>
                <c:pt idx="4740">
                  <c:v>5.4140000000000001E-2</c:v>
                </c:pt>
                <c:pt idx="4741">
                  <c:v>5.4199999999999998E-2</c:v>
                </c:pt>
                <c:pt idx="4742">
                  <c:v>5.425E-2</c:v>
                </c:pt>
                <c:pt idx="4743">
                  <c:v>5.4300000000000001E-2</c:v>
                </c:pt>
                <c:pt idx="4744">
                  <c:v>5.4300000000000001E-2</c:v>
                </c:pt>
                <c:pt idx="4745">
                  <c:v>5.4359999999999999E-2</c:v>
                </c:pt>
                <c:pt idx="4746">
                  <c:v>5.441E-2</c:v>
                </c:pt>
                <c:pt idx="4747">
                  <c:v>5.4469999999999998E-2</c:v>
                </c:pt>
                <c:pt idx="4748">
                  <c:v>5.4519999999999999E-2</c:v>
                </c:pt>
                <c:pt idx="4749">
                  <c:v>5.4579999999999997E-2</c:v>
                </c:pt>
                <c:pt idx="4750">
                  <c:v>5.4629999999999998E-2</c:v>
                </c:pt>
                <c:pt idx="4751">
                  <c:v>5.4690000000000003E-2</c:v>
                </c:pt>
                <c:pt idx="4752">
                  <c:v>5.4739999999999997E-2</c:v>
                </c:pt>
                <c:pt idx="4753">
                  <c:v>5.4789999999999998E-2</c:v>
                </c:pt>
                <c:pt idx="4754">
                  <c:v>5.4850000000000003E-2</c:v>
                </c:pt>
                <c:pt idx="4755">
                  <c:v>5.4899999999999997E-2</c:v>
                </c:pt>
                <c:pt idx="4756">
                  <c:v>5.4960000000000002E-2</c:v>
                </c:pt>
                <c:pt idx="4757">
                  <c:v>5.5010000000000003E-2</c:v>
                </c:pt>
                <c:pt idx="4758">
                  <c:v>5.5070000000000001E-2</c:v>
                </c:pt>
                <c:pt idx="4759">
                  <c:v>5.5120000000000002E-2</c:v>
                </c:pt>
                <c:pt idx="4760">
                  <c:v>5.518E-2</c:v>
                </c:pt>
                <c:pt idx="4761">
                  <c:v>5.5230000000000001E-2</c:v>
                </c:pt>
                <c:pt idx="4762">
                  <c:v>5.534E-2</c:v>
                </c:pt>
                <c:pt idx="4763">
                  <c:v>5.5390000000000002E-2</c:v>
                </c:pt>
                <c:pt idx="4764">
                  <c:v>5.5449999999999999E-2</c:v>
                </c:pt>
                <c:pt idx="4765">
                  <c:v>5.5500000000000001E-2</c:v>
                </c:pt>
                <c:pt idx="4766">
                  <c:v>5.561E-2</c:v>
                </c:pt>
                <c:pt idx="4767">
                  <c:v>5.5669999999999997E-2</c:v>
                </c:pt>
                <c:pt idx="4768">
                  <c:v>5.5719999999999999E-2</c:v>
                </c:pt>
                <c:pt idx="4769">
                  <c:v>5.577E-2</c:v>
                </c:pt>
                <c:pt idx="4770">
                  <c:v>5.5879999999999999E-2</c:v>
                </c:pt>
                <c:pt idx="4771">
                  <c:v>5.5939999999999997E-2</c:v>
                </c:pt>
                <c:pt idx="4772">
                  <c:v>5.5989999999999998E-2</c:v>
                </c:pt>
                <c:pt idx="4773">
                  <c:v>5.6050000000000003E-2</c:v>
                </c:pt>
                <c:pt idx="4774">
                  <c:v>5.6099999999999997E-2</c:v>
                </c:pt>
                <c:pt idx="4775">
                  <c:v>5.6210000000000003E-2</c:v>
                </c:pt>
                <c:pt idx="4776">
                  <c:v>5.6259999999999998E-2</c:v>
                </c:pt>
                <c:pt idx="4777">
                  <c:v>5.6320000000000002E-2</c:v>
                </c:pt>
                <c:pt idx="4778">
                  <c:v>5.6370000000000003E-2</c:v>
                </c:pt>
                <c:pt idx="4779">
                  <c:v>5.6480000000000002E-2</c:v>
                </c:pt>
                <c:pt idx="4780">
                  <c:v>5.654E-2</c:v>
                </c:pt>
                <c:pt idx="4781">
                  <c:v>5.6590000000000001E-2</c:v>
                </c:pt>
                <c:pt idx="4782">
                  <c:v>5.6649999999999999E-2</c:v>
                </c:pt>
                <c:pt idx="4783">
                  <c:v>5.6750000000000002E-2</c:v>
                </c:pt>
                <c:pt idx="4784">
                  <c:v>5.6809999999999999E-2</c:v>
                </c:pt>
                <c:pt idx="4785">
                  <c:v>5.6860000000000001E-2</c:v>
                </c:pt>
                <c:pt idx="4786">
                  <c:v>5.6919999999999998E-2</c:v>
                </c:pt>
                <c:pt idx="4787">
                  <c:v>5.697E-2</c:v>
                </c:pt>
                <c:pt idx="4788">
                  <c:v>5.7029999999999997E-2</c:v>
                </c:pt>
                <c:pt idx="4789">
                  <c:v>5.7140000000000003E-2</c:v>
                </c:pt>
                <c:pt idx="4790">
                  <c:v>5.7189999999999998E-2</c:v>
                </c:pt>
                <c:pt idx="4791">
                  <c:v>5.7239999999999999E-2</c:v>
                </c:pt>
                <c:pt idx="4792">
                  <c:v>5.7299999999999997E-2</c:v>
                </c:pt>
                <c:pt idx="4793">
                  <c:v>5.7349999999999998E-2</c:v>
                </c:pt>
                <c:pt idx="4794">
                  <c:v>5.7410000000000003E-2</c:v>
                </c:pt>
                <c:pt idx="4795">
                  <c:v>5.7459999999999997E-2</c:v>
                </c:pt>
                <c:pt idx="4796">
                  <c:v>5.7520000000000002E-2</c:v>
                </c:pt>
                <c:pt idx="4797">
                  <c:v>5.7570000000000003E-2</c:v>
                </c:pt>
                <c:pt idx="4798">
                  <c:v>5.7630000000000001E-2</c:v>
                </c:pt>
                <c:pt idx="4799">
                  <c:v>5.7680000000000002E-2</c:v>
                </c:pt>
                <c:pt idx="4800">
                  <c:v>5.7680000000000002E-2</c:v>
                </c:pt>
                <c:pt idx="4801">
                  <c:v>5.7729999999999997E-2</c:v>
                </c:pt>
                <c:pt idx="4802">
                  <c:v>5.7790000000000001E-2</c:v>
                </c:pt>
                <c:pt idx="4803">
                  <c:v>5.7840000000000003E-2</c:v>
                </c:pt>
                <c:pt idx="4804">
                  <c:v>5.7840000000000003E-2</c:v>
                </c:pt>
                <c:pt idx="4805">
                  <c:v>5.79E-2</c:v>
                </c:pt>
                <c:pt idx="4806">
                  <c:v>5.79E-2</c:v>
                </c:pt>
                <c:pt idx="4807">
                  <c:v>5.7950000000000002E-2</c:v>
                </c:pt>
                <c:pt idx="4808">
                  <c:v>5.8009999999999999E-2</c:v>
                </c:pt>
                <c:pt idx="4809">
                  <c:v>5.8009999999999999E-2</c:v>
                </c:pt>
                <c:pt idx="4810">
                  <c:v>5.8009999999999999E-2</c:v>
                </c:pt>
                <c:pt idx="4811">
                  <c:v>5.806E-2</c:v>
                </c:pt>
                <c:pt idx="4812">
                  <c:v>5.806E-2</c:v>
                </c:pt>
                <c:pt idx="4813">
                  <c:v>5.8119999999999998E-2</c:v>
                </c:pt>
                <c:pt idx="4814">
                  <c:v>5.8119999999999998E-2</c:v>
                </c:pt>
                <c:pt idx="4815">
                  <c:v>5.8119999999999998E-2</c:v>
                </c:pt>
                <c:pt idx="4816">
                  <c:v>5.8169999999999999E-2</c:v>
                </c:pt>
                <c:pt idx="4817">
                  <c:v>5.8169999999999999E-2</c:v>
                </c:pt>
                <c:pt idx="4818">
                  <c:v>5.8169999999999999E-2</c:v>
                </c:pt>
                <c:pt idx="4819">
                  <c:v>5.8169999999999999E-2</c:v>
                </c:pt>
                <c:pt idx="4820">
                  <c:v>5.8169999999999999E-2</c:v>
                </c:pt>
                <c:pt idx="4821">
                  <c:v>5.8169999999999999E-2</c:v>
                </c:pt>
                <c:pt idx="4822">
                  <c:v>5.8169999999999999E-2</c:v>
                </c:pt>
                <c:pt idx="4823">
                  <c:v>5.8169999999999999E-2</c:v>
                </c:pt>
                <c:pt idx="4824">
                  <c:v>5.8169999999999999E-2</c:v>
                </c:pt>
                <c:pt idx="4825">
                  <c:v>5.8119999999999998E-2</c:v>
                </c:pt>
                <c:pt idx="4826">
                  <c:v>5.8119999999999998E-2</c:v>
                </c:pt>
                <c:pt idx="4827">
                  <c:v>5.8119999999999998E-2</c:v>
                </c:pt>
                <c:pt idx="4828">
                  <c:v>5.806E-2</c:v>
                </c:pt>
                <c:pt idx="4829">
                  <c:v>5.806E-2</c:v>
                </c:pt>
                <c:pt idx="4830">
                  <c:v>5.806E-2</c:v>
                </c:pt>
                <c:pt idx="4831">
                  <c:v>5.8009999999999999E-2</c:v>
                </c:pt>
                <c:pt idx="4832">
                  <c:v>5.8009999999999999E-2</c:v>
                </c:pt>
                <c:pt idx="4833">
                  <c:v>5.7950000000000002E-2</c:v>
                </c:pt>
                <c:pt idx="4834">
                  <c:v>5.7950000000000002E-2</c:v>
                </c:pt>
                <c:pt idx="4835">
                  <c:v>5.79E-2</c:v>
                </c:pt>
                <c:pt idx="4836">
                  <c:v>5.7840000000000003E-2</c:v>
                </c:pt>
                <c:pt idx="4837">
                  <c:v>5.7790000000000001E-2</c:v>
                </c:pt>
                <c:pt idx="4838">
                  <c:v>5.7790000000000001E-2</c:v>
                </c:pt>
                <c:pt idx="4839">
                  <c:v>5.7729999999999997E-2</c:v>
                </c:pt>
                <c:pt idx="4840">
                  <c:v>5.7680000000000002E-2</c:v>
                </c:pt>
                <c:pt idx="4841">
                  <c:v>5.7630000000000001E-2</c:v>
                </c:pt>
                <c:pt idx="4842">
                  <c:v>5.7570000000000003E-2</c:v>
                </c:pt>
                <c:pt idx="4843">
                  <c:v>5.7520000000000002E-2</c:v>
                </c:pt>
                <c:pt idx="4844">
                  <c:v>5.7459999999999997E-2</c:v>
                </c:pt>
                <c:pt idx="4845">
                  <c:v>5.7410000000000003E-2</c:v>
                </c:pt>
                <c:pt idx="4846">
                  <c:v>5.7299999999999997E-2</c:v>
                </c:pt>
                <c:pt idx="4847">
                  <c:v>5.7239999999999999E-2</c:v>
                </c:pt>
                <c:pt idx="4848">
                  <c:v>5.7189999999999998E-2</c:v>
                </c:pt>
                <c:pt idx="4849">
                  <c:v>5.7140000000000003E-2</c:v>
                </c:pt>
                <c:pt idx="4850">
                  <c:v>5.7079999999999999E-2</c:v>
                </c:pt>
                <c:pt idx="4851">
                  <c:v>5.697E-2</c:v>
                </c:pt>
                <c:pt idx="4852">
                  <c:v>5.6919999999999998E-2</c:v>
                </c:pt>
                <c:pt idx="4853">
                  <c:v>5.6809999999999999E-2</c:v>
                </c:pt>
                <c:pt idx="4854">
                  <c:v>5.6750000000000002E-2</c:v>
                </c:pt>
                <c:pt idx="4855">
                  <c:v>5.6649999999999999E-2</c:v>
                </c:pt>
                <c:pt idx="4856">
                  <c:v>5.6590000000000001E-2</c:v>
                </c:pt>
                <c:pt idx="4857">
                  <c:v>5.6480000000000002E-2</c:v>
                </c:pt>
                <c:pt idx="4858">
                  <c:v>5.6370000000000003E-2</c:v>
                </c:pt>
                <c:pt idx="4859">
                  <c:v>5.6320000000000002E-2</c:v>
                </c:pt>
                <c:pt idx="4860">
                  <c:v>5.6210000000000003E-2</c:v>
                </c:pt>
                <c:pt idx="4861">
                  <c:v>5.6099999999999997E-2</c:v>
                </c:pt>
                <c:pt idx="4862">
                  <c:v>5.6050000000000003E-2</c:v>
                </c:pt>
                <c:pt idx="4863">
                  <c:v>5.5939999999999997E-2</c:v>
                </c:pt>
                <c:pt idx="4864">
                  <c:v>5.5829999999999998E-2</c:v>
                </c:pt>
                <c:pt idx="4865">
                  <c:v>5.5719999999999999E-2</c:v>
                </c:pt>
                <c:pt idx="4866">
                  <c:v>5.5669999999999997E-2</c:v>
                </c:pt>
                <c:pt idx="4867">
                  <c:v>5.5559999999999998E-2</c:v>
                </c:pt>
                <c:pt idx="4868">
                  <c:v>5.5449999999999999E-2</c:v>
                </c:pt>
                <c:pt idx="4869">
                  <c:v>5.534E-2</c:v>
                </c:pt>
                <c:pt idx="4870">
                  <c:v>5.5230000000000001E-2</c:v>
                </c:pt>
                <c:pt idx="4871">
                  <c:v>5.5120000000000002E-2</c:v>
                </c:pt>
                <c:pt idx="4872">
                  <c:v>5.5010000000000003E-2</c:v>
                </c:pt>
                <c:pt idx="4873">
                  <c:v>5.4899999999999997E-2</c:v>
                </c:pt>
                <c:pt idx="4874">
                  <c:v>5.4789999999999998E-2</c:v>
                </c:pt>
                <c:pt idx="4875">
                  <c:v>5.4690000000000003E-2</c:v>
                </c:pt>
                <c:pt idx="4876">
                  <c:v>5.4579999999999997E-2</c:v>
                </c:pt>
                <c:pt idx="4877">
                  <c:v>5.441E-2</c:v>
                </c:pt>
                <c:pt idx="4878">
                  <c:v>5.4300000000000001E-2</c:v>
                </c:pt>
                <c:pt idx="4879">
                  <c:v>5.4199999999999998E-2</c:v>
                </c:pt>
                <c:pt idx="4880">
                  <c:v>5.4089999999999999E-2</c:v>
                </c:pt>
                <c:pt idx="4881">
                  <c:v>5.398E-2</c:v>
                </c:pt>
                <c:pt idx="4882">
                  <c:v>5.3870000000000001E-2</c:v>
                </c:pt>
                <c:pt idx="4883">
                  <c:v>5.3760000000000002E-2</c:v>
                </c:pt>
                <c:pt idx="4884">
                  <c:v>5.3650000000000003E-2</c:v>
                </c:pt>
                <c:pt idx="4885">
                  <c:v>5.3490000000000003E-2</c:v>
                </c:pt>
                <c:pt idx="4886">
                  <c:v>5.3379999999999997E-2</c:v>
                </c:pt>
                <c:pt idx="4887">
                  <c:v>5.3269999999999998E-2</c:v>
                </c:pt>
                <c:pt idx="4888">
                  <c:v>5.3159999999999999E-2</c:v>
                </c:pt>
                <c:pt idx="4889">
                  <c:v>5.305E-2</c:v>
                </c:pt>
                <c:pt idx="4890">
                  <c:v>5.289E-2</c:v>
                </c:pt>
                <c:pt idx="4891">
                  <c:v>5.2780000000000001E-2</c:v>
                </c:pt>
                <c:pt idx="4892">
                  <c:v>5.2670000000000002E-2</c:v>
                </c:pt>
                <c:pt idx="4893">
                  <c:v>5.2560000000000003E-2</c:v>
                </c:pt>
                <c:pt idx="4894">
                  <c:v>5.2449999999999997E-2</c:v>
                </c:pt>
                <c:pt idx="4895">
                  <c:v>5.2339999999999998E-2</c:v>
                </c:pt>
                <c:pt idx="4896">
                  <c:v>5.2229999999999999E-2</c:v>
                </c:pt>
                <c:pt idx="4897">
                  <c:v>5.2069999999999998E-2</c:v>
                </c:pt>
                <c:pt idx="4898">
                  <c:v>5.1959999999999999E-2</c:v>
                </c:pt>
                <c:pt idx="4899">
                  <c:v>5.185E-2</c:v>
                </c:pt>
                <c:pt idx="4900">
                  <c:v>5.1740000000000001E-2</c:v>
                </c:pt>
                <c:pt idx="4901">
                  <c:v>5.1580000000000001E-2</c:v>
                </c:pt>
                <c:pt idx="4902">
                  <c:v>5.1470000000000002E-2</c:v>
                </c:pt>
                <c:pt idx="4903">
                  <c:v>5.1360000000000003E-2</c:v>
                </c:pt>
                <c:pt idx="4904">
                  <c:v>5.1249999999999997E-2</c:v>
                </c:pt>
                <c:pt idx="4905">
                  <c:v>5.1150000000000001E-2</c:v>
                </c:pt>
                <c:pt idx="4906">
                  <c:v>5.1040000000000002E-2</c:v>
                </c:pt>
                <c:pt idx="4907">
                  <c:v>5.0930000000000003E-2</c:v>
                </c:pt>
                <c:pt idx="4908">
                  <c:v>5.076E-2</c:v>
                </c:pt>
                <c:pt idx="4909">
                  <c:v>5.0659999999999997E-2</c:v>
                </c:pt>
                <c:pt idx="4910">
                  <c:v>5.0549999999999998E-2</c:v>
                </c:pt>
                <c:pt idx="4911">
                  <c:v>5.0439999999999999E-2</c:v>
                </c:pt>
                <c:pt idx="4912">
                  <c:v>5.0380000000000001E-2</c:v>
                </c:pt>
                <c:pt idx="4913">
                  <c:v>5.0220000000000001E-2</c:v>
                </c:pt>
                <c:pt idx="4914">
                  <c:v>5.0110000000000002E-2</c:v>
                </c:pt>
                <c:pt idx="4915">
                  <c:v>0.05</c:v>
                </c:pt>
                <c:pt idx="4916">
                  <c:v>4.9889999999999997E-2</c:v>
                </c:pt>
                <c:pt idx="4917">
                  <c:v>4.9779999999999998E-2</c:v>
                </c:pt>
                <c:pt idx="4918">
                  <c:v>4.9680000000000002E-2</c:v>
                </c:pt>
                <c:pt idx="4919">
                  <c:v>4.9570000000000003E-2</c:v>
                </c:pt>
                <c:pt idx="4920">
                  <c:v>4.9459999999999997E-2</c:v>
                </c:pt>
                <c:pt idx="4921">
                  <c:v>4.9349999999999998E-2</c:v>
                </c:pt>
                <c:pt idx="4922">
                  <c:v>4.9239999999999999E-2</c:v>
                </c:pt>
                <c:pt idx="4923">
                  <c:v>4.9189999999999998E-2</c:v>
                </c:pt>
                <c:pt idx="4924">
                  <c:v>4.9079999999999999E-2</c:v>
                </c:pt>
                <c:pt idx="4925">
                  <c:v>4.897E-2</c:v>
                </c:pt>
                <c:pt idx="4926">
                  <c:v>4.8860000000000001E-2</c:v>
                </c:pt>
                <c:pt idx="4927">
                  <c:v>4.8800000000000003E-2</c:v>
                </c:pt>
                <c:pt idx="4928">
                  <c:v>4.87E-2</c:v>
                </c:pt>
                <c:pt idx="4929">
                  <c:v>4.8590000000000001E-2</c:v>
                </c:pt>
                <c:pt idx="4930">
                  <c:v>4.8480000000000002E-2</c:v>
                </c:pt>
                <c:pt idx="4931">
                  <c:v>4.8419999999999998E-2</c:v>
                </c:pt>
                <c:pt idx="4932">
                  <c:v>4.8309999999999999E-2</c:v>
                </c:pt>
                <c:pt idx="4933">
                  <c:v>4.8210000000000003E-2</c:v>
                </c:pt>
                <c:pt idx="4934">
                  <c:v>4.8099999999999997E-2</c:v>
                </c:pt>
                <c:pt idx="4935">
                  <c:v>4.7989999999999998E-2</c:v>
                </c:pt>
                <c:pt idx="4936">
                  <c:v>4.793E-2</c:v>
                </c:pt>
                <c:pt idx="4937">
                  <c:v>4.7820000000000001E-2</c:v>
                </c:pt>
                <c:pt idx="4938">
                  <c:v>4.777E-2</c:v>
                </c:pt>
                <c:pt idx="4939">
                  <c:v>4.7660000000000001E-2</c:v>
                </c:pt>
                <c:pt idx="4940">
                  <c:v>4.761E-2</c:v>
                </c:pt>
                <c:pt idx="4941">
                  <c:v>4.7500000000000001E-2</c:v>
                </c:pt>
                <c:pt idx="4942">
                  <c:v>4.7440000000000003E-2</c:v>
                </c:pt>
                <c:pt idx="4943">
                  <c:v>4.7390000000000002E-2</c:v>
                </c:pt>
                <c:pt idx="4944">
                  <c:v>4.7280000000000003E-2</c:v>
                </c:pt>
                <c:pt idx="4945">
                  <c:v>4.7219999999999998E-2</c:v>
                </c:pt>
                <c:pt idx="4946">
                  <c:v>4.7120000000000002E-2</c:v>
                </c:pt>
                <c:pt idx="4947">
                  <c:v>4.7059999999999998E-2</c:v>
                </c:pt>
                <c:pt idx="4948">
                  <c:v>4.6949999999999999E-2</c:v>
                </c:pt>
                <c:pt idx="4949">
                  <c:v>4.6899999999999997E-2</c:v>
                </c:pt>
                <c:pt idx="4950">
                  <c:v>4.6789999999999998E-2</c:v>
                </c:pt>
                <c:pt idx="4951">
                  <c:v>4.6730000000000001E-2</c:v>
                </c:pt>
                <c:pt idx="4952">
                  <c:v>4.6679999999999999E-2</c:v>
                </c:pt>
                <c:pt idx="4953">
                  <c:v>4.657E-2</c:v>
                </c:pt>
                <c:pt idx="4954">
                  <c:v>4.6519999999999999E-2</c:v>
                </c:pt>
                <c:pt idx="4955">
                  <c:v>4.6460000000000001E-2</c:v>
                </c:pt>
                <c:pt idx="4956">
                  <c:v>4.641E-2</c:v>
                </c:pt>
                <c:pt idx="4957">
                  <c:v>4.6350000000000002E-2</c:v>
                </c:pt>
                <c:pt idx="4958">
                  <c:v>4.6300000000000001E-2</c:v>
                </c:pt>
                <c:pt idx="4959">
                  <c:v>4.6190000000000002E-2</c:v>
                </c:pt>
                <c:pt idx="4960">
                  <c:v>4.614E-2</c:v>
                </c:pt>
                <c:pt idx="4961">
                  <c:v>4.6080000000000003E-2</c:v>
                </c:pt>
                <c:pt idx="4962">
                  <c:v>4.6030000000000001E-2</c:v>
                </c:pt>
                <c:pt idx="4963">
                  <c:v>4.5969999999999997E-2</c:v>
                </c:pt>
                <c:pt idx="4964">
                  <c:v>4.5859999999999998E-2</c:v>
                </c:pt>
                <c:pt idx="4965">
                  <c:v>4.5809999999999997E-2</c:v>
                </c:pt>
                <c:pt idx="4966">
                  <c:v>4.5749999999999999E-2</c:v>
                </c:pt>
                <c:pt idx="4967">
                  <c:v>4.5699999999999998E-2</c:v>
                </c:pt>
                <c:pt idx="4968">
                  <c:v>4.5650000000000003E-2</c:v>
                </c:pt>
                <c:pt idx="4969">
                  <c:v>4.5589999999999999E-2</c:v>
                </c:pt>
                <c:pt idx="4970">
                  <c:v>4.5539999999999997E-2</c:v>
                </c:pt>
                <c:pt idx="4971">
                  <c:v>4.548E-2</c:v>
                </c:pt>
                <c:pt idx="4972">
                  <c:v>4.5429999999999998E-2</c:v>
                </c:pt>
                <c:pt idx="4973">
                  <c:v>4.5370000000000001E-2</c:v>
                </c:pt>
                <c:pt idx="4974">
                  <c:v>4.5319999999999999E-2</c:v>
                </c:pt>
                <c:pt idx="4975">
                  <c:v>4.5260000000000002E-2</c:v>
                </c:pt>
                <c:pt idx="4976">
                  <c:v>4.521E-2</c:v>
                </c:pt>
                <c:pt idx="4977">
                  <c:v>4.5159999999999999E-2</c:v>
                </c:pt>
                <c:pt idx="4978">
                  <c:v>4.5100000000000001E-2</c:v>
                </c:pt>
                <c:pt idx="4979">
                  <c:v>4.505E-2</c:v>
                </c:pt>
                <c:pt idx="4980">
                  <c:v>4.4990000000000002E-2</c:v>
                </c:pt>
                <c:pt idx="4981">
                  <c:v>4.4940000000000001E-2</c:v>
                </c:pt>
                <c:pt idx="4982">
                  <c:v>4.4880000000000003E-2</c:v>
                </c:pt>
                <c:pt idx="4983">
                  <c:v>4.4830000000000002E-2</c:v>
                </c:pt>
                <c:pt idx="4984">
                  <c:v>4.4769999999999997E-2</c:v>
                </c:pt>
                <c:pt idx="4985">
                  <c:v>4.4720000000000003E-2</c:v>
                </c:pt>
                <c:pt idx="4986">
                  <c:v>4.4670000000000001E-2</c:v>
                </c:pt>
                <c:pt idx="4987">
                  <c:v>4.4609999999999997E-2</c:v>
                </c:pt>
                <c:pt idx="4988">
                  <c:v>4.4560000000000002E-2</c:v>
                </c:pt>
                <c:pt idx="4989">
                  <c:v>4.4499999999999998E-2</c:v>
                </c:pt>
                <c:pt idx="4990">
                  <c:v>4.4499999999999998E-2</c:v>
                </c:pt>
                <c:pt idx="4991">
                  <c:v>4.4450000000000003E-2</c:v>
                </c:pt>
                <c:pt idx="4992">
                  <c:v>4.4389999999999999E-2</c:v>
                </c:pt>
                <c:pt idx="4993">
                  <c:v>4.4339999999999997E-2</c:v>
                </c:pt>
                <c:pt idx="4994">
                  <c:v>4.428E-2</c:v>
                </c:pt>
                <c:pt idx="4995">
                  <c:v>4.4229999999999998E-2</c:v>
                </c:pt>
                <c:pt idx="4996">
                  <c:v>4.4179999999999997E-2</c:v>
                </c:pt>
                <c:pt idx="4997">
                  <c:v>4.4119999999999999E-2</c:v>
                </c:pt>
                <c:pt idx="4998">
                  <c:v>4.4069999999999998E-2</c:v>
                </c:pt>
                <c:pt idx="4999">
                  <c:v>4.4010000000000001E-2</c:v>
                </c:pt>
                <c:pt idx="5000">
                  <c:v>4.3959999999999999E-2</c:v>
                </c:pt>
                <c:pt idx="5001">
                  <c:v>4.3900000000000002E-2</c:v>
                </c:pt>
                <c:pt idx="5002">
                  <c:v>4.385E-2</c:v>
                </c:pt>
                <c:pt idx="5003">
                  <c:v>4.3790000000000003E-2</c:v>
                </c:pt>
                <c:pt idx="5004">
                  <c:v>4.3790000000000003E-2</c:v>
                </c:pt>
                <c:pt idx="5005">
                  <c:v>4.3740000000000001E-2</c:v>
                </c:pt>
                <c:pt idx="5006">
                  <c:v>4.369E-2</c:v>
                </c:pt>
                <c:pt idx="5007">
                  <c:v>4.3630000000000002E-2</c:v>
                </c:pt>
                <c:pt idx="5008">
                  <c:v>4.3580000000000001E-2</c:v>
                </c:pt>
                <c:pt idx="5009">
                  <c:v>4.3520000000000003E-2</c:v>
                </c:pt>
                <c:pt idx="5010">
                  <c:v>4.3470000000000002E-2</c:v>
                </c:pt>
                <c:pt idx="5011">
                  <c:v>4.3409999999999997E-2</c:v>
                </c:pt>
                <c:pt idx="5012">
                  <c:v>4.3360000000000003E-2</c:v>
                </c:pt>
                <c:pt idx="5013">
                  <c:v>4.3299999999999998E-2</c:v>
                </c:pt>
                <c:pt idx="5014">
                  <c:v>4.3249999999999997E-2</c:v>
                </c:pt>
                <c:pt idx="5015">
                  <c:v>4.3200000000000002E-2</c:v>
                </c:pt>
                <c:pt idx="5016">
                  <c:v>4.3139999999999998E-2</c:v>
                </c:pt>
                <c:pt idx="5017">
                  <c:v>4.3090000000000003E-2</c:v>
                </c:pt>
                <c:pt idx="5018">
                  <c:v>4.3029999999999999E-2</c:v>
                </c:pt>
                <c:pt idx="5019">
                  <c:v>4.2979999999999997E-2</c:v>
                </c:pt>
                <c:pt idx="5020">
                  <c:v>4.292E-2</c:v>
                </c:pt>
                <c:pt idx="5021">
                  <c:v>4.2869999999999998E-2</c:v>
                </c:pt>
                <c:pt idx="5022">
                  <c:v>4.2810000000000001E-2</c:v>
                </c:pt>
                <c:pt idx="5023">
                  <c:v>4.2759999999999999E-2</c:v>
                </c:pt>
                <c:pt idx="5024">
                  <c:v>4.2709999999999998E-2</c:v>
                </c:pt>
                <c:pt idx="5025">
                  <c:v>4.265E-2</c:v>
                </c:pt>
                <c:pt idx="5026">
                  <c:v>4.2599999999999999E-2</c:v>
                </c:pt>
                <c:pt idx="5027">
                  <c:v>4.2540000000000001E-2</c:v>
                </c:pt>
                <c:pt idx="5028">
                  <c:v>4.2430000000000002E-2</c:v>
                </c:pt>
                <c:pt idx="5029">
                  <c:v>4.2380000000000001E-2</c:v>
                </c:pt>
                <c:pt idx="5030">
                  <c:v>4.2320000000000003E-2</c:v>
                </c:pt>
                <c:pt idx="5031">
                  <c:v>4.2270000000000002E-2</c:v>
                </c:pt>
                <c:pt idx="5032">
                  <c:v>4.2220000000000001E-2</c:v>
                </c:pt>
                <c:pt idx="5033">
                  <c:v>4.2110000000000002E-2</c:v>
                </c:pt>
                <c:pt idx="5034">
                  <c:v>4.2049999999999997E-2</c:v>
                </c:pt>
                <c:pt idx="5035">
                  <c:v>4.2000000000000003E-2</c:v>
                </c:pt>
                <c:pt idx="5036">
                  <c:v>4.1939999999999998E-2</c:v>
                </c:pt>
                <c:pt idx="5037">
                  <c:v>4.1889999999999997E-2</c:v>
                </c:pt>
                <c:pt idx="5038">
                  <c:v>4.1829999999999999E-2</c:v>
                </c:pt>
                <c:pt idx="5039">
                  <c:v>4.1779999999999998E-2</c:v>
                </c:pt>
                <c:pt idx="5040">
                  <c:v>4.1730000000000003E-2</c:v>
                </c:pt>
                <c:pt idx="5041">
                  <c:v>4.1619999999999997E-2</c:v>
                </c:pt>
                <c:pt idx="5042">
                  <c:v>4.156E-2</c:v>
                </c:pt>
                <c:pt idx="5043">
                  <c:v>4.1509999999999998E-2</c:v>
                </c:pt>
                <c:pt idx="5044">
                  <c:v>4.1399999999999999E-2</c:v>
                </c:pt>
                <c:pt idx="5045">
                  <c:v>4.1340000000000002E-2</c:v>
                </c:pt>
                <c:pt idx="5046">
                  <c:v>4.1239999999999999E-2</c:v>
                </c:pt>
                <c:pt idx="5047">
                  <c:v>4.1180000000000001E-2</c:v>
                </c:pt>
                <c:pt idx="5048">
                  <c:v>4.113E-2</c:v>
                </c:pt>
                <c:pt idx="5049">
                  <c:v>4.1020000000000001E-2</c:v>
                </c:pt>
                <c:pt idx="5050">
                  <c:v>4.0960000000000003E-2</c:v>
                </c:pt>
                <c:pt idx="5051">
                  <c:v>4.0910000000000002E-2</c:v>
                </c:pt>
                <c:pt idx="5052">
                  <c:v>4.0800000000000003E-2</c:v>
                </c:pt>
                <c:pt idx="5053">
                  <c:v>4.0750000000000001E-2</c:v>
                </c:pt>
                <c:pt idx="5054">
                  <c:v>4.0689999999999997E-2</c:v>
                </c:pt>
                <c:pt idx="5055">
                  <c:v>4.0579999999999998E-2</c:v>
                </c:pt>
                <c:pt idx="5056">
                  <c:v>4.0529999999999997E-2</c:v>
                </c:pt>
                <c:pt idx="5057">
                  <c:v>4.0469999999999999E-2</c:v>
                </c:pt>
                <c:pt idx="5058">
                  <c:v>4.036E-2</c:v>
                </c:pt>
                <c:pt idx="5059">
                  <c:v>4.0250000000000001E-2</c:v>
                </c:pt>
                <c:pt idx="5060">
                  <c:v>4.02E-2</c:v>
                </c:pt>
                <c:pt idx="5061">
                  <c:v>4.0090000000000001E-2</c:v>
                </c:pt>
                <c:pt idx="5062">
                  <c:v>4.0039999999999999E-2</c:v>
                </c:pt>
                <c:pt idx="5063">
                  <c:v>3.993E-2</c:v>
                </c:pt>
                <c:pt idx="5064">
                  <c:v>3.9820000000000001E-2</c:v>
                </c:pt>
                <c:pt idx="5065">
                  <c:v>3.9759999999999997E-2</c:v>
                </c:pt>
                <c:pt idx="5066">
                  <c:v>3.9660000000000001E-2</c:v>
                </c:pt>
                <c:pt idx="5067">
                  <c:v>3.9600000000000003E-2</c:v>
                </c:pt>
                <c:pt idx="5068">
                  <c:v>3.9489999999999997E-2</c:v>
                </c:pt>
                <c:pt idx="5069">
                  <c:v>3.9440000000000003E-2</c:v>
                </c:pt>
                <c:pt idx="5070">
                  <c:v>3.9329999999999997E-2</c:v>
                </c:pt>
                <c:pt idx="5071">
                  <c:v>3.9269999999999999E-2</c:v>
                </c:pt>
                <c:pt idx="5072">
                  <c:v>3.9170000000000003E-2</c:v>
                </c:pt>
                <c:pt idx="5073">
                  <c:v>3.9059999999999997E-2</c:v>
                </c:pt>
                <c:pt idx="5074">
                  <c:v>3.9E-2</c:v>
                </c:pt>
                <c:pt idx="5075">
                  <c:v>3.8890000000000001E-2</c:v>
                </c:pt>
                <c:pt idx="5076">
                  <c:v>3.8780000000000002E-2</c:v>
                </c:pt>
                <c:pt idx="5077">
                  <c:v>3.8679999999999999E-2</c:v>
                </c:pt>
                <c:pt idx="5078">
                  <c:v>3.857E-2</c:v>
                </c:pt>
                <c:pt idx="5079">
                  <c:v>3.8510000000000003E-2</c:v>
                </c:pt>
                <c:pt idx="5080">
                  <c:v>3.8399999999999997E-2</c:v>
                </c:pt>
                <c:pt idx="5081">
                  <c:v>3.8289999999999998E-2</c:v>
                </c:pt>
                <c:pt idx="5082">
                  <c:v>3.8240000000000003E-2</c:v>
                </c:pt>
                <c:pt idx="5083">
                  <c:v>3.8129999999999997E-2</c:v>
                </c:pt>
                <c:pt idx="5084">
                  <c:v>3.8019999999999998E-2</c:v>
                </c:pt>
                <c:pt idx="5085">
                  <c:v>3.7969999999999997E-2</c:v>
                </c:pt>
                <c:pt idx="5086">
                  <c:v>3.7859999999999998E-2</c:v>
                </c:pt>
                <c:pt idx="5087">
                  <c:v>3.7749999999999999E-2</c:v>
                </c:pt>
                <c:pt idx="5088">
                  <c:v>3.764E-2</c:v>
                </c:pt>
                <c:pt idx="5089">
                  <c:v>3.7589999999999998E-2</c:v>
                </c:pt>
                <c:pt idx="5090">
                  <c:v>3.7479999999999999E-2</c:v>
                </c:pt>
                <c:pt idx="5091">
                  <c:v>3.737E-2</c:v>
                </c:pt>
                <c:pt idx="5092">
                  <c:v>3.7260000000000001E-2</c:v>
                </c:pt>
                <c:pt idx="5093">
                  <c:v>3.7150000000000002E-2</c:v>
                </c:pt>
                <c:pt idx="5094">
                  <c:v>3.7039999999999997E-2</c:v>
                </c:pt>
                <c:pt idx="5095">
                  <c:v>3.6929999999999998E-2</c:v>
                </c:pt>
                <c:pt idx="5096">
                  <c:v>3.6819999999999999E-2</c:v>
                </c:pt>
                <c:pt idx="5097">
                  <c:v>3.6720000000000003E-2</c:v>
                </c:pt>
                <c:pt idx="5098">
                  <c:v>3.6659999999999998E-2</c:v>
                </c:pt>
                <c:pt idx="5099">
                  <c:v>3.6549999999999999E-2</c:v>
                </c:pt>
                <c:pt idx="5100">
                  <c:v>3.644E-2</c:v>
                </c:pt>
                <c:pt idx="5101">
                  <c:v>3.6330000000000001E-2</c:v>
                </c:pt>
                <c:pt idx="5102">
                  <c:v>3.628E-2</c:v>
                </c:pt>
                <c:pt idx="5103">
                  <c:v>3.6170000000000001E-2</c:v>
                </c:pt>
                <c:pt idx="5104">
                  <c:v>3.6060000000000002E-2</c:v>
                </c:pt>
                <c:pt idx="5105">
                  <c:v>3.5950000000000003E-2</c:v>
                </c:pt>
                <c:pt idx="5106">
                  <c:v>3.5839999999999997E-2</c:v>
                </c:pt>
                <c:pt idx="5107">
                  <c:v>3.5740000000000001E-2</c:v>
                </c:pt>
                <c:pt idx="5108">
                  <c:v>3.5630000000000002E-2</c:v>
                </c:pt>
                <c:pt idx="5109">
                  <c:v>3.5520000000000003E-2</c:v>
                </c:pt>
                <c:pt idx="5110">
                  <c:v>3.5409999999999997E-2</c:v>
                </c:pt>
                <c:pt idx="5111">
                  <c:v>3.5299999999999998E-2</c:v>
                </c:pt>
                <c:pt idx="5112">
                  <c:v>3.5189999999999999E-2</c:v>
                </c:pt>
                <c:pt idx="5113">
                  <c:v>3.5139999999999998E-2</c:v>
                </c:pt>
                <c:pt idx="5114">
                  <c:v>3.5029999999999999E-2</c:v>
                </c:pt>
                <c:pt idx="5115">
                  <c:v>3.492E-2</c:v>
                </c:pt>
                <c:pt idx="5116">
                  <c:v>3.4810000000000001E-2</c:v>
                </c:pt>
                <c:pt idx="5117">
                  <c:v>3.4759999999999999E-2</c:v>
                </c:pt>
                <c:pt idx="5118">
                  <c:v>3.465E-2</c:v>
                </c:pt>
                <c:pt idx="5119">
                  <c:v>3.4540000000000001E-2</c:v>
                </c:pt>
                <c:pt idx="5120">
                  <c:v>3.4430000000000002E-2</c:v>
                </c:pt>
                <c:pt idx="5121">
                  <c:v>3.4320000000000003E-2</c:v>
                </c:pt>
                <c:pt idx="5122">
                  <c:v>3.4270000000000002E-2</c:v>
                </c:pt>
                <c:pt idx="5123">
                  <c:v>3.4160000000000003E-2</c:v>
                </c:pt>
                <c:pt idx="5124">
                  <c:v>3.4049999999999997E-2</c:v>
                </c:pt>
                <c:pt idx="5125">
                  <c:v>3.3939999999999998E-2</c:v>
                </c:pt>
                <c:pt idx="5126">
                  <c:v>3.3829999999999999E-2</c:v>
                </c:pt>
                <c:pt idx="5127">
                  <c:v>3.372E-2</c:v>
                </c:pt>
                <c:pt idx="5128">
                  <c:v>3.3610000000000001E-2</c:v>
                </c:pt>
                <c:pt idx="5129">
                  <c:v>3.356E-2</c:v>
                </c:pt>
                <c:pt idx="5130">
                  <c:v>3.3450000000000001E-2</c:v>
                </c:pt>
                <c:pt idx="5131">
                  <c:v>3.3340000000000002E-2</c:v>
                </c:pt>
                <c:pt idx="5132">
                  <c:v>3.3279999999999997E-2</c:v>
                </c:pt>
                <c:pt idx="5133">
                  <c:v>3.3180000000000001E-2</c:v>
                </c:pt>
                <c:pt idx="5134">
                  <c:v>3.3119999999999997E-2</c:v>
                </c:pt>
                <c:pt idx="5135">
                  <c:v>3.3009999999999998E-2</c:v>
                </c:pt>
                <c:pt idx="5136">
                  <c:v>3.2899999999999999E-2</c:v>
                </c:pt>
                <c:pt idx="5137">
                  <c:v>3.2849999999999997E-2</c:v>
                </c:pt>
                <c:pt idx="5138">
                  <c:v>3.2739999999999998E-2</c:v>
                </c:pt>
                <c:pt idx="5139">
                  <c:v>3.2629999999999999E-2</c:v>
                </c:pt>
                <c:pt idx="5140">
                  <c:v>3.252E-2</c:v>
                </c:pt>
                <c:pt idx="5141">
                  <c:v>3.2469999999999999E-2</c:v>
                </c:pt>
                <c:pt idx="5142">
                  <c:v>3.236E-2</c:v>
                </c:pt>
                <c:pt idx="5143">
                  <c:v>3.2250000000000001E-2</c:v>
                </c:pt>
                <c:pt idx="5144">
                  <c:v>3.2199999999999999E-2</c:v>
                </c:pt>
                <c:pt idx="5145">
                  <c:v>3.209E-2</c:v>
                </c:pt>
                <c:pt idx="5146">
                  <c:v>3.2030000000000003E-2</c:v>
                </c:pt>
                <c:pt idx="5147">
                  <c:v>3.1980000000000001E-2</c:v>
                </c:pt>
                <c:pt idx="5148">
                  <c:v>3.1870000000000002E-2</c:v>
                </c:pt>
                <c:pt idx="5149">
                  <c:v>3.1809999999999998E-2</c:v>
                </c:pt>
                <c:pt idx="5150">
                  <c:v>3.1710000000000002E-2</c:v>
                </c:pt>
                <c:pt idx="5151">
                  <c:v>3.1649999999999998E-2</c:v>
                </c:pt>
                <c:pt idx="5152">
                  <c:v>3.1600000000000003E-2</c:v>
                </c:pt>
                <c:pt idx="5153">
                  <c:v>3.1489999999999997E-2</c:v>
                </c:pt>
                <c:pt idx="5154">
                  <c:v>3.143E-2</c:v>
                </c:pt>
                <c:pt idx="5155">
                  <c:v>3.1320000000000001E-2</c:v>
                </c:pt>
                <c:pt idx="5156">
                  <c:v>3.1269999999999999E-2</c:v>
                </c:pt>
                <c:pt idx="5157">
                  <c:v>3.1220000000000001E-2</c:v>
                </c:pt>
                <c:pt idx="5158">
                  <c:v>3.1109999999999999E-2</c:v>
                </c:pt>
                <c:pt idx="5159">
                  <c:v>3.1050000000000001E-2</c:v>
                </c:pt>
                <c:pt idx="5160">
                  <c:v>3.0939999999999999E-2</c:v>
                </c:pt>
                <c:pt idx="5161">
                  <c:v>3.0890000000000001E-2</c:v>
                </c:pt>
                <c:pt idx="5162">
                  <c:v>3.083E-2</c:v>
                </c:pt>
                <c:pt idx="5163">
                  <c:v>3.0779999999999998E-2</c:v>
                </c:pt>
                <c:pt idx="5164">
                  <c:v>3.073E-2</c:v>
                </c:pt>
                <c:pt idx="5165">
                  <c:v>3.0669999999999999E-2</c:v>
                </c:pt>
                <c:pt idx="5166">
                  <c:v>3.0620000000000001E-2</c:v>
                </c:pt>
                <c:pt idx="5167">
                  <c:v>3.056E-2</c:v>
                </c:pt>
                <c:pt idx="5168">
                  <c:v>3.0509999999999999E-2</c:v>
                </c:pt>
                <c:pt idx="5169">
                  <c:v>3.0450000000000001E-2</c:v>
                </c:pt>
                <c:pt idx="5170">
                  <c:v>3.0339999999999999E-2</c:v>
                </c:pt>
                <c:pt idx="5171">
                  <c:v>3.0290000000000001E-2</c:v>
                </c:pt>
                <c:pt idx="5172">
                  <c:v>3.024E-2</c:v>
                </c:pt>
                <c:pt idx="5173">
                  <c:v>3.0179999999999998E-2</c:v>
                </c:pt>
                <c:pt idx="5174">
                  <c:v>3.0130000000000001E-2</c:v>
                </c:pt>
                <c:pt idx="5175">
                  <c:v>3.007E-2</c:v>
                </c:pt>
                <c:pt idx="5176">
                  <c:v>3.0020000000000002E-2</c:v>
                </c:pt>
                <c:pt idx="5177">
                  <c:v>2.9960000000000001E-2</c:v>
                </c:pt>
                <c:pt idx="5178">
                  <c:v>2.9909999999999999E-2</c:v>
                </c:pt>
                <c:pt idx="5179">
                  <c:v>2.9850000000000002E-2</c:v>
                </c:pt>
                <c:pt idx="5180">
                  <c:v>2.98E-2</c:v>
                </c:pt>
                <c:pt idx="5181">
                  <c:v>2.98E-2</c:v>
                </c:pt>
                <c:pt idx="5182">
                  <c:v>2.9749999999999999E-2</c:v>
                </c:pt>
                <c:pt idx="5183">
                  <c:v>2.9690000000000001E-2</c:v>
                </c:pt>
                <c:pt idx="5184">
                  <c:v>2.964E-2</c:v>
                </c:pt>
                <c:pt idx="5185">
                  <c:v>2.9579999999999999E-2</c:v>
                </c:pt>
                <c:pt idx="5186">
                  <c:v>2.9530000000000001E-2</c:v>
                </c:pt>
                <c:pt idx="5187">
                  <c:v>2.9530000000000001E-2</c:v>
                </c:pt>
                <c:pt idx="5188">
                  <c:v>2.947E-2</c:v>
                </c:pt>
                <c:pt idx="5189">
                  <c:v>2.9420000000000002E-2</c:v>
                </c:pt>
                <c:pt idx="5190">
                  <c:v>2.9360000000000001E-2</c:v>
                </c:pt>
                <c:pt idx="5191">
                  <c:v>2.9309999999999999E-2</c:v>
                </c:pt>
                <c:pt idx="5192">
                  <c:v>2.9309999999999999E-2</c:v>
                </c:pt>
                <c:pt idx="5193">
                  <c:v>2.9260000000000001E-2</c:v>
                </c:pt>
                <c:pt idx="5194">
                  <c:v>2.92E-2</c:v>
                </c:pt>
                <c:pt idx="5195">
                  <c:v>2.92E-2</c:v>
                </c:pt>
                <c:pt idx="5196">
                  <c:v>2.9149999999999999E-2</c:v>
                </c:pt>
                <c:pt idx="5197">
                  <c:v>2.9090000000000001E-2</c:v>
                </c:pt>
                <c:pt idx="5198">
                  <c:v>2.9090000000000001E-2</c:v>
                </c:pt>
                <c:pt idx="5199">
                  <c:v>2.904E-2</c:v>
                </c:pt>
                <c:pt idx="5200">
                  <c:v>2.904E-2</c:v>
                </c:pt>
                <c:pt idx="5201">
                  <c:v>2.8979999999999999E-2</c:v>
                </c:pt>
                <c:pt idx="5202">
                  <c:v>2.8930000000000001E-2</c:v>
                </c:pt>
                <c:pt idx="5203">
                  <c:v>2.8930000000000001E-2</c:v>
                </c:pt>
                <c:pt idx="5204">
                  <c:v>2.887E-2</c:v>
                </c:pt>
                <c:pt idx="5205">
                  <c:v>2.8819999999999998E-2</c:v>
                </c:pt>
                <c:pt idx="5206">
                  <c:v>2.8819999999999998E-2</c:v>
                </c:pt>
                <c:pt idx="5207">
                  <c:v>2.877E-2</c:v>
                </c:pt>
                <c:pt idx="5208">
                  <c:v>2.877E-2</c:v>
                </c:pt>
                <c:pt idx="5209">
                  <c:v>2.8709999999999999E-2</c:v>
                </c:pt>
                <c:pt idx="5210">
                  <c:v>2.8709999999999999E-2</c:v>
                </c:pt>
                <c:pt idx="5211">
                  <c:v>2.8660000000000001E-2</c:v>
                </c:pt>
                <c:pt idx="5212">
                  <c:v>2.8660000000000001E-2</c:v>
                </c:pt>
                <c:pt idx="5213">
                  <c:v>2.86E-2</c:v>
                </c:pt>
                <c:pt idx="5214">
                  <c:v>2.86E-2</c:v>
                </c:pt>
                <c:pt idx="5215">
                  <c:v>2.8549999999999999E-2</c:v>
                </c:pt>
                <c:pt idx="5216">
                  <c:v>2.8549999999999999E-2</c:v>
                </c:pt>
                <c:pt idx="5217">
                  <c:v>2.8490000000000001E-2</c:v>
                </c:pt>
                <c:pt idx="5218">
                  <c:v>2.8490000000000001E-2</c:v>
                </c:pt>
                <c:pt idx="5219">
                  <c:v>2.844E-2</c:v>
                </c:pt>
                <c:pt idx="5220">
                  <c:v>2.844E-2</c:v>
                </c:pt>
                <c:pt idx="5221">
                  <c:v>2.8379999999999999E-2</c:v>
                </c:pt>
                <c:pt idx="5222">
                  <c:v>2.8379999999999999E-2</c:v>
                </c:pt>
                <c:pt idx="5223">
                  <c:v>2.8330000000000001E-2</c:v>
                </c:pt>
                <c:pt idx="5224">
                  <c:v>2.8330000000000001E-2</c:v>
                </c:pt>
                <c:pt idx="5225">
                  <c:v>2.828E-2</c:v>
                </c:pt>
                <c:pt idx="5226">
                  <c:v>2.828E-2</c:v>
                </c:pt>
                <c:pt idx="5227">
                  <c:v>2.8219999999999999E-2</c:v>
                </c:pt>
                <c:pt idx="5228">
                  <c:v>2.8219999999999999E-2</c:v>
                </c:pt>
                <c:pt idx="5229">
                  <c:v>2.8170000000000001E-2</c:v>
                </c:pt>
                <c:pt idx="5230">
                  <c:v>2.8170000000000001E-2</c:v>
                </c:pt>
                <c:pt idx="5231">
                  <c:v>2.8170000000000001E-2</c:v>
                </c:pt>
                <c:pt idx="5232">
                  <c:v>2.811E-2</c:v>
                </c:pt>
                <c:pt idx="5233">
                  <c:v>2.811E-2</c:v>
                </c:pt>
                <c:pt idx="5234">
                  <c:v>2.8060000000000002E-2</c:v>
                </c:pt>
                <c:pt idx="5235">
                  <c:v>2.8060000000000002E-2</c:v>
                </c:pt>
                <c:pt idx="5236">
                  <c:v>2.8000000000000001E-2</c:v>
                </c:pt>
                <c:pt idx="5237">
                  <c:v>2.7949999999999999E-2</c:v>
                </c:pt>
                <c:pt idx="5238">
                  <c:v>2.7949999999999999E-2</c:v>
                </c:pt>
                <c:pt idx="5239">
                  <c:v>2.7890000000000002E-2</c:v>
                </c:pt>
                <c:pt idx="5240">
                  <c:v>2.7890000000000002E-2</c:v>
                </c:pt>
                <c:pt idx="5241">
                  <c:v>2.784E-2</c:v>
                </c:pt>
                <c:pt idx="5242">
                  <c:v>2.784E-2</c:v>
                </c:pt>
                <c:pt idx="5243">
                  <c:v>2.784E-2</c:v>
                </c:pt>
                <c:pt idx="5244">
                  <c:v>2.7789999999999999E-2</c:v>
                </c:pt>
                <c:pt idx="5245">
                  <c:v>2.7789999999999999E-2</c:v>
                </c:pt>
                <c:pt idx="5246">
                  <c:v>2.7730000000000001E-2</c:v>
                </c:pt>
                <c:pt idx="5247">
                  <c:v>2.7730000000000001E-2</c:v>
                </c:pt>
                <c:pt idx="5248">
                  <c:v>2.768E-2</c:v>
                </c:pt>
                <c:pt idx="5249">
                  <c:v>2.768E-2</c:v>
                </c:pt>
                <c:pt idx="5250">
                  <c:v>2.7619999999999999E-2</c:v>
                </c:pt>
                <c:pt idx="5251">
                  <c:v>2.7619999999999999E-2</c:v>
                </c:pt>
                <c:pt idx="5252">
                  <c:v>2.7570000000000001E-2</c:v>
                </c:pt>
                <c:pt idx="5253">
                  <c:v>2.751E-2</c:v>
                </c:pt>
                <c:pt idx="5254">
                  <c:v>2.751E-2</c:v>
                </c:pt>
                <c:pt idx="5255">
                  <c:v>2.7459999999999998E-2</c:v>
                </c:pt>
                <c:pt idx="5256">
                  <c:v>2.7459999999999998E-2</c:v>
                </c:pt>
                <c:pt idx="5257">
                  <c:v>2.7400000000000001E-2</c:v>
                </c:pt>
                <c:pt idx="5258">
                  <c:v>2.7400000000000001E-2</c:v>
                </c:pt>
                <c:pt idx="5259">
                  <c:v>2.7349999999999999E-2</c:v>
                </c:pt>
                <c:pt idx="5260">
                  <c:v>2.7349999999999999E-2</c:v>
                </c:pt>
                <c:pt idx="5261">
                  <c:v>2.7300000000000001E-2</c:v>
                </c:pt>
                <c:pt idx="5262">
                  <c:v>2.7300000000000001E-2</c:v>
                </c:pt>
                <c:pt idx="5263">
                  <c:v>2.724E-2</c:v>
                </c:pt>
                <c:pt idx="5264">
                  <c:v>2.7189999999999999E-2</c:v>
                </c:pt>
                <c:pt idx="5265">
                  <c:v>2.7189999999999999E-2</c:v>
                </c:pt>
                <c:pt idx="5266">
                  <c:v>2.7130000000000001E-2</c:v>
                </c:pt>
                <c:pt idx="5267">
                  <c:v>2.7130000000000001E-2</c:v>
                </c:pt>
                <c:pt idx="5268">
                  <c:v>2.708E-2</c:v>
                </c:pt>
                <c:pt idx="5269">
                  <c:v>2.7019999999999999E-2</c:v>
                </c:pt>
                <c:pt idx="5270">
                  <c:v>2.7019999999999999E-2</c:v>
                </c:pt>
                <c:pt idx="5271">
                  <c:v>2.6970000000000001E-2</c:v>
                </c:pt>
                <c:pt idx="5272">
                  <c:v>2.6970000000000001E-2</c:v>
                </c:pt>
                <c:pt idx="5273">
                  <c:v>2.691E-2</c:v>
                </c:pt>
                <c:pt idx="5274">
                  <c:v>2.691E-2</c:v>
                </c:pt>
                <c:pt idx="5275">
                  <c:v>2.6859999999999998E-2</c:v>
                </c:pt>
                <c:pt idx="5276">
                  <c:v>2.6859999999999998E-2</c:v>
                </c:pt>
                <c:pt idx="5277">
                  <c:v>2.6800000000000001E-2</c:v>
                </c:pt>
                <c:pt idx="5278">
                  <c:v>2.6749999999999999E-2</c:v>
                </c:pt>
                <c:pt idx="5279">
                  <c:v>2.6749999999999999E-2</c:v>
                </c:pt>
                <c:pt idx="5280">
                  <c:v>2.6700000000000002E-2</c:v>
                </c:pt>
                <c:pt idx="5281">
                  <c:v>2.6700000000000002E-2</c:v>
                </c:pt>
                <c:pt idx="5282">
                  <c:v>2.664E-2</c:v>
                </c:pt>
                <c:pt idx="5283">
                  <c:v>2.664E-2</c:v>
                </c:pt>
                <c:pt idx="5284">
                  <c:v>2.6589999999999999E-2</c:v>
                </c:pt>
                <c:pt idx="5285">
                  <c:v>2.6530000000000001E-2</c:v>
                </c:pt>
                <c:pt idx="5286">
                  <c:v>2.6530000000000001E-2</c:v>
                </c:pt>
                <c:pt idx="5287">
                  <c:v>2.648E-2</c:v>
                </c:pt>
                <c:pt idx="5288">
                  <c:v>2.648E-2</c:v>
                </c:pt>
                <c:pt idx="5289">
                  <c:v>2.6419999999999999E-2</c:v>
                </c:pt>
                <c:pt idx="5290">
                  <c:v>2.6419999999999999E-2</c:v>
                </c:pt>
                <c:pt idx="5291">
                  <c:v>2.6370000000000001E-2</c:v>
                </c:pt>
                <c:pt idx="5292">
                  <c:v>2.6370000000000001E-2</c:v>
                </c:pt>
                <c:pt idx="5293">
                  <c:v>2.631E-2</c:v>
                </c:pt>
                <c:pt idx="5294">
                  <c:v>2.631E-2</c:v>
                </c:pt>
                <c:pt idx="5295">
                  <c:v>2.6259999999999999E-2</c:v>
                </c:pt>
                <c:pt idx="5296">
                  <c:v>2.6259999999999999E-2</c:v>
                </c:pt>
                <c:pt idx="5297">
                  <c:v>2.6210000000000001E-2</c:v>
                </c:pt>
                <c:pt idx="5298">
                  <c:v>2.6210000000000001E-2</c:v>
                </c:pt>
                <c:pt idx="5299">
                  <c:v>2.6210000000000001E-2</c:v>
                </c:pt>
                <c:pt idx="5300">
                  <c:v>2.615E-2</c:v>
                </c:pt>
                <c:pt idx="5301">
                  <c:v>2.615E-2</c:v>
                </c:pt>
                <c:pt idx="5302">
                  <c:v>2.6100000000000002E-2</c:v>
                </c:pt>
                <c:pt idx="5303">
                  <c:v>2.6100000000000002E-2</c:v>
                </c:pt>
                <c:pt idx="5304">
                  <c:v>2.6040000000000001E-2</c:v>
                </c:pt>
                <c:pt idx="5305">
                  <c:v>2.6040000000000001E-2</c:v>
                </c:pt>
                <c:pt idx="5306">
                  <c:v>2.5989999999999999E-2</c:v>
                </c:pt>
                <c:pt idx="5307">
                  <c:v>2.5989999999999999E-2</c:v>
                </c:pt>
                <c:pt idx="5308">
                  <c:v>2.5989999999999999E-2</c:v>
                </c:pt>
                <c:pt idx="5309">
                  <c:v>2.5930000000000002E-2</c:v>
                </c:pt>
                <c:pt idx="5310">
                  <c:v>2.5930000000000002E-2</c:v>
                </c:pt>
                <c:pt idx="5311">
                  <c:v>2.5930000000000002E-2</c:v>
                </c:pt>
                <c:pt idx="5312">
                  <c:v>2.588E-2</c:v>
                </c:pt>
                <c:pt idx="5313">
                  <c:v>2.588E-2</c:v>
                </c:pt>
                <c:pt idx="5314">
                  <c:v>2.588E-2</c:v>
                </c:pt>
                <c:pt idx="5315">
                  <c:v>2.5819999999999999E-2</c:v>
                </c:pt>
                <c:pt idx="5316">
                  <c:v>2.5819999999999999E-2</c:v>
                </c:pt>
                <c:pt idx="5317">
                  <c:v>2.5819999999999999E-2</c:v>
                </c:pt>
                <c:pt idx="5318">
                  <c:v>2.5819999999999999E-2</c:v>
                </c:pt>
                <c:pt idx="5319">
                  <c:v>2.5770000000000001E-2</c:v>
                </c:pt>
                <c:pt idx="5320">
                  <c:v>2.5770000000000001E-2</c:v>
                </c:pt>
                <c:pt idx="5321">
                  <c:v>2.5770000000000001E-2</c:v>
                </c:pt>
                <c:pt idx="5322">
                  <c:v>2.5770000000000001E-2</c:v>
                </c:pt>
                <c:pt idx="5323">
                  <c:v>2.572E-2</c:v>
                </c:pt>
                <c:pt idx="5324">
                  <c:v>2.572E-2</c:v>
                </c:pt>
                <c:pt idx="5325">
                  <c:v>2.572E-2</c:v>
                </c:pt>
                <c:pt idx="5326">
                  <c:v>2.572E-2</c:v>
                </c:pt>
                <c:pt idx="5327">
                  <c:v>2.572E-2</c:v>
                </c:pt>
                <c:pt idx="5328">
                  <c:v>2.572E-2</c:v>
                </c:pt>
                <c:pt idx="5329">
                  <c:v>2.572E-2</c:v>
                </c:pt>
                <c:pt idx="5330">
                  <c:v>2.572E-2</c:v>
                </c:pt>
                <c:pt idx="5331">
                  <c:v>2.5659999999999999E-2</c:v>
                </c:pt>
                <c:pt idx="5332">
                  <c:v>2.5659999999999999E-2</c:v>
                </c:pt>
                <c:pt idx="5333">
                  <c:v>2.5659999999999999E-2</c:v>
                </c:pt>
                <c:pt idx="5334">
                  <c:v>2.5659999999999999E-2</c:v>
                </c:pt>
                <c:pt idx="5335">
                  <c:v>2.5659999999999999E-2</c:v>
                </c:pt>
                <c:pt idx="5336">
                  <c:v>2.5659999999999999E-2</c:v>
                </c:pt>
                <c:pt idx="5337">
                  <c:v>2.5659999999999999E-2</c:v>
                </c:pt>
                <c:pt idx="5338">
                  <c:v>2.5659999999999999E-2</c:v>
                </c:pt>
                <c:pt idx="5339">
                  <c:v>2.5659999999999999E-2</c:v>
                </c:pt>
                <c:pt idx="5340">
                  <c:v>2.5659999999999999E-2</c:v>
                </c:pt>
                <c:pt idx="5341">
                  <c:v>2.5659999999999999E-2</c:v>
                </c:pt>
                <c:pt idx="5342">
                  <c:v>2.5659999999999999E-2</c:v>
                </c:pt>
                <c:pt idx="5343">
                  <c:v>2.5659999999999999E-2</c:v>
                </c:pt>
                <c:pt idx="5344">
                  <c:v>2.5659999999999999E-2</c:v>
                </c:pt>
                <c:pt idx="5345">
                  <c:v>2.5659999999999999E-2</c:v>
                </c:pt>
                <c:pt idx="5346">
                  <c:v>2.5659999999999999E-2</c:v>
                </c:pt>
                <c:pt idx="5347">
                  <c:v>2.5659999999999999E-2</c:v>
                </c:pt>
                <c:pt idx="5348">
                  <c:v>2.5659999999999999E-2</c:v>
                </c:pt>
                <c:pt idx="5349">
                  <c:v>2.5659999999999999E-2</c:v>
                </c:pt>
                <c:pt idx="5350">
                  <c:v>2.572E-2</c:v>
                </c:pt>
                <c:pt idx="5351">
                  <c:v>2.572E-2</c:v>
                </c:pt>
                <c:pt idx="5352">
                  <c:v>2.572E-2</c:v>
                </c:pt>
                <c:pt idx="5353">
                  <c:v>2.572E-2</c:v>
                </c:pt>
                <c:pt idx="5354">
                  <c:v>2.572E-2</c:v>
                </c:pt>
                <c:pt idx="5355">
                  <c:v>2.572E-2</c:v>
                </c:pt>
                <c:pt idx="5356">
                  <c:v>2.572E-2</c:v>
                </c:pt>
                <c:pt idx="5357">
                  <c:v>2.5770000000000001E-2</c:v>
                </c:pt>
                <c:pt idx="5358">
                  <c:v>2.5770000000000001E-2</c:v>
                </c:pt>
                <c:pt idx="5359">
                  <c:v>2.5770000000000001E-2</c:v>
                </c:pt>
                <c:pt idx="5360">
                  <c:v>2.5770000000000001E-2</c:v>
                </c:pt>
                <c:pt idx="5361">
                  <c:v>2.5770000000000001E-2</c:v>
                </c:pt>
                <c:pt idx="5362">
                  <c:v>2.5770000000000001E-2</c:v>
                </c:pt>
                <c:pt idx="5363">
                  <c:v>2.5819999999999999E-2</c:v>
                </c:pt>
                <c:pt idx="5364">
                  <c:v>2.5819999999999999E-2</c:v>
                </c:pt>
                <c:pt idx="5365">
                  <c:v>2.5819999999999999E-2</c:v>
                </c:pt>
                <c:pt idx="5366">
                  <c:v>2.5819999999999999E-2</c:v>
                </c:pt>
                <c:pt idx="5367">
                  <c:v>2.5819999999999999E-2</c:v>
                </c:pt>
                <c:pt idx="5368">
                  <c:v>2.5819999999999999E-2</c:v>
                </c:pt>
                <c:pt idx="5369">
                  <c:v>2.5819999999999999E-2</c:v>
                </c:pt>
                <c:pt idx="5370">
                  <c:v>2.588E-2</c:v>
                </c:pt>
                <c:pt idx="5371">
                  <c:v>2.588E-2</c:v>
                </c:pt>
                <c:pt idx="5372">
                  <c:v>2.588E-2</c:v>
                </c:pt>
                <c:pt idx="5373">
                  <c:v>2.588E-2</c:v>
                </c:pt>
                <c:pt idx="5374">
                  <c:v>2.588E-2</c:v>
                </c:pt>
                <c:pt idx="5375">
                  <c:v>2.5930000000000002E-2</c:v>
                </c:pt>
                <c:pt idx="5376">
                  <c:v>2.5930000000000002E-2</c:v>
                </c:pt>
                <c:pt idx="5377">
                  <c:v>2.5930000000000002E-2</c:v>
                </c:pt>
                <c:pt idx="5378">
                  <c:v>2.5930000000000002E-2</c:v>
                </c:pt>
                <c:pt idx="5379">
                  <c:v>2.5930000000000002E-2</c:v>
                </c:pt>
                <c:pt idx="5380">
                  <c:v>2.5930000000000002E-2</c:v>
                </c:pt>
                <c:pt idx="5381">
                  <c:v>2.5930000000000002E-2</c:v>
                </c:pt>
                <c:pt idx="5382">
                  <c:v>2.5930000000000002E-2</c:v>
                </c:pt>
                <c:pt idx="5383">
                  <c:v>2.5930000000000002E-2</c:v>
                </c:pt>
                <c:pt idx="5384">
                  <c:v>2.5989999999999999E-2</c:v>
                </c:pt>
                <c:pt idx="5385">
                  <c:v>2.5989999999999999E-2</c:v>
                </c:pt>
                <c:pt idx="5386">
                  <c:v>2.5989999999999999E-2</c:v>
                </c:pt>
                <c:pt idx="5387">
                  <c:v>2.5989999999999999E-2</c:v>
                </c:pt>
                <c:pt idx="5388">
                  <c:v>2.5989999999999999E-2</c:v>
                </c:pt>
                <c:pt idx="5389">
                  <c:v>2.5989999999999999E-2</c:v>
                </c:pt>
                <c:pt idx="5390">
                  <c:v>2.5989999999999999E-2</c:v>
                </c:pt>
                <c:pt idx="5391">
                  <c:v>2.5989999999999999E-2</c:v>
                </c:pt>
                <c:pt idx="5392">
                  <c:v>2.5989999999999999E-2</c:v>
                </c:pt>
                <c:pt idx="5393">
                  <c:v>2.5989999999999999E-2</c:v>
                </c:pt>
                <c:pt idx="5394">
                  <c:v>2.5989999999999999E-2</c:v>
                </c:pt>
                <c:pt idx="5395">
                  <c:v>2.5989999999999999E-2</c:v>
                </c:pt>
                <c:pt idx="5396">
                  <c:v>2.5989999999999999E-2</c:v>
                </c:pt>
                <c:pt idx="5397">
                  <c:v>2.5989999999999999E-2</c:v>
                </c:pt>
                <c:pt idx="5398">
                  <c:v>2.5989999999999999E-2</c:v>
                </c:pt>
                <c:pt idx="5399">
                  <c:v>2.5989999999999999E-2</c:v>
                </c:pt>
                <c:pt idx="5400">
                  <c:v>2.5989999999999999E-2</c:v>
                </c:pt>
                <c:pt idx="5401">
                  <c:v>2.5930000000000002E-2</c:v>
                </c:pt>
                <c:pt idx="5402">
                  <c:v>2.5930000000000002E-2</c:v>
                </c:pt>
                <c:pt idx="5403">
                  <c:v>2.5930000000000002E-2</c:v>
                </c:pt>
                <c:pt idx="5404">
                  <c:v>2.5930000000000002E-2</c:v>
                </c:pt>
                <c:pt idx="5405">
                  <c:v>2.5930000000000002E-2</c:v>
                </c:pt>
                <c:pt idx="5406">
                  <c:v>2.5930000000000002E-2</c:v>
                </c:pt>
                <c:pt idx="5407">
                  <c:v>2.5930000000000002E-2</c:v>
                </c:pt>
                <c:pt idx="5408">
                  <c:v>2.588E-2</c:v>
                </c:pt>
                <c:pt idx="5409">
                  <c:v>2.588E-2</c:v>
                </c:pt>
                <c:pt idx="5410">
                  <c:v>2.588E-2</c:v>
                </c:pt>
                <c:pt idx="5411">
                  <c:v>2.588E-2</c:v>
                </c:pt>
                <c:pt idx="5412">
                  <c:v>2.5819999999999999E-2</c:v>
                </c:pt>
                <c:pt idx="5413">
                  <c:v>2.5819999999999999E-2</c:v>
                </c:pt>
                <c:pt idx="5414">
                  <c:v>2.5819999999999999E-2</c:v>
                </c:pt>
                <c:pt idx="5415">
                  <c:v>2.5770000000000001E-2</c:v>
                </c:pt>
                <c:pt idx="5416">
                  <c:v>2.5770000000000001E-2</c:v>
                </c:pt>
                <c:pt idx="5417">
                  <c:v>2.5770000000000001E-2</c:v>
                </c:pt>
                <c:pt idx="5418">
                  <c:v>2.572E-2</c:v>
                </c:pt>
                <c:pt idx="5419">
                  <c:v>2.572E-2</c:v>
                </c:pt>
                <c:pt idx="5420">
                  <c:v>2.572E-2</c:v>
                </c:pt>
                <c:pt idx="5421">
                  <c:v>2.5659999999999999E-2</c:v>
                </c:pt>
                <c:pt idx="5422">
                  <c:v>2.5659999999999999E-2</c:v>
                </c:pt>
                <c:pt idx="5423">
                  <c:v>2.5659999999999999E-2</c:v>
                </c:pt>
                <c:pt idx="5424">
                  <c:v>2.5610000000000001E-2</c:v>
                </c:pt>
                <c:pt idx="5425">
                  <c:v>2.5610000000000001E-2</c:v>
                </c:pt>
                <c:pt idx="5426">
                  <c:v>2.555E-2</c:v>
                </c:pt>
                <c:pt idx="5427">
                  <c:v>2.555E-2</c:v>
                </c:pt>
                <c:pt idx="5428">
                  <c:v>2.5499999999999998E-2</c:v>
                </c:pt>
                <c:pt idx="5429">
                  <c:v>2.5499999999999998E-2</c:v>
                </c:pt>
                <c:pt idx="5430">
                  <c:v>2.5440000000000001E-2</c:v>
                </c:pt>
                <c:pt idx="5431">
                  <c:v>2.5440000000000001E-2</c:v>
                </c:pt>
                <c:pt idx="5432">
                  <c:v>2.5389999999999999E-2</c:v>
                </c:pt>
                <c:pt idx="5433">
                  <c:v>2.5389999999999999E-2</c:v>
                </c:pt>
                <c:pt idx="5434">
                  <c:v>2.5329999999999998E-2</c:v>
                </c:pt>
                <c:pt idx="5435">
                  <c:v>2.5329999999999998E-2</c:v>
                </c:pt>
                <c:pt idx="5436">
                  <c:v>2.528E-2</c:v>
                </c:pt>
                <c:pt idx="5437">
                  <c:v>2.5229999999999999E-2</c:v>
                </c:pt>
                <c:pt idx="5438">
                  <c:v>2.5229999999999999E-2</c:v>
                </c:pt>
                <c:pt idx="5439">
                  <c:v>2.5170000000000001E-2</c:v>
                </c:pt>
                <c:pt idx="5440">
                  <c:v>2.5170000000000001E-2</c:v>
                </c:pt>
                <c:pt idx="5441">
                  <c:v>2.512E-2</c:v>
                </c:pt>
                <c:pt idx="5442">
                  <c:v>2.512E-2</c:v>
                </c:pt>
                <c:pt idx="5443">
                  <c:v>2.5059999999999999E-2</c:v>
                </c:pt>
                <c:pt idx="5444">
                  <c:v>2.5010000000000001E-2</c:v>
                </c:pt>
                <c:pt idx="5445">
                  <c:v>2.5010000000000001E-2</c:v>
                </c:pt>
                <c:pt idx="5446">
                  <c:v>2.495E-2</c:v>
                </c:pt>
                <c:pt idx="5447">
                  <c:v>2.495E-2</c:v>
                </c:pt>
                <c:pt idx="5448">
                  <c:v>2.4899999999999999E-2</c:v>
                </c:pt>
                <c:pt idx="5449">
                  <c:v>2.4840000000000001E-2</c:v>
                </c:pt>
                <c:pt idx="5450">
                  <c:v>2.4840000000000001E-2</c:v>
                </c:pt>
                <c:pt idx="5451">
                  <c:v>2.479E-2</c:v>
                </c:pt>
                <c:pt idx="5452">
                  <c:v>2.479E-2</c:v>
                </c:pt>
                <c:pt idx="5453">
                  <c:v>2.4740000000000002E-2</c:v>
                </c:pt>
                <c:pt idx="5454">
                  <c:v>2.4680000000000001E-2</c:v>
                </c:pt>
                <c:pt idx="5455">
                  <c:v>2.4680000000000001E-2</c:v>
                </c:pt>
                <c:pt idx="5456">
                  <c:v>2.4629999999999999E-2</c:v>
                </c:pt>
                <c:pt idx="5457">
                  <c:v>2.4629999999999999E-2</c:v>
                </c:pt>
                <c:pt idx="5458">
                  <c:v>2.4570000000000002E-2</c:v>
                </c:pt>
                <c:pt idx="5459">
                  <c:v>2.452E-2</c:v>
                </c:pt>
                <c:pt idx="5460">
                  <c:v>2.452E-2</c:v>
                </c:pt>
                <c:pt idx="5461">
                  <c:v>2.4459999999999999E-2</c:v>
                </c:pt>
                <c:pt idx="5462">
                  <c:v>2.4459999999999999E-2</c:v>
                </c:pt>
                <c:pt idx="5463">
                  <c:v>2.4410000000000001E-2</c:v>
                </c:pt>
                <c:pt idx="5464">
                  <c:v>2.4410000000000001E-2</c:v>
                </c:pt>
                <c:pt idx="5465">
                  <c:v>2.435E-2</c:v>
                </c:pt>
                <c:pt idx="5466">
                  <c:v>2.435E-2</c:v>
                </c:pt>
                <c:pt idx="5467">
                  <c:v>2.4299999999999999E-2</c:v>
                </c:pt>
                <c:pt idx="5468">
                  <c:v>2.4299999999999999E-2</c:v>
                </c:pt>
                <c:pt idx="5469">
                  <c:v>2.4250000000000001E-2</c:v>
                </c:pt>
                <c:pt idx="5470">
                  <c:v>2.4250000000000001E-2</c:v>
                </c:pt>
                <c:pt idx="5471">
                  <c:v>2.419E-2</c:v>
                </c:pt>
                <c:pt idx="5472">
                  <c:v>2.419E-2</c:v>
                </c:pt>
                <c:pt idx="5473">
                  <c:v>2.4140000000000002E-2</c:v>
                </c:pt>
                <c:pt idx="5474">
                  <c:v>2.4140000000000002E-2</c:v>
                </c:pt>
                <c:pt idx="5475">
                  <c:v>2.4140000000000002E-2</c:v>
                </c:pt>
                <c:pt idx="5476">
                  <c:v>2.4080000000000001E-2</c:v>
                </c:pt>
                <c:pt idx="5477">
                  <c:v>2.4080000000000001E-2</c:v>
                </c:pt>
                <c:pt idx="5478">
                  <c:v>2.4029999999999999E-2</c:v>
                </c:pt>
                <c:pt idx="5479">
                  <c:v>2.4029999999999999E-2</c:v>
                </c:pt>
                <c:pt idx="5480">
                  <c:v>2.4029999999999999E-2</c:v>
                </c:pt>
                <c:pt idx="5481">
                  <c:v>2.4029999999999999E-2</c:v>
                </c:pt>
                <c:pt idx="5482">
                  <c:v>2.3970000000000002E-2</c:v>
                </c:pt>
                <c:pt idx="5483">
                  <c:v>2.3970000000000002E-2</c:v>
                </c:pt>
                <c:pt idx="5484">
                  <c:v>2.3970000000000002E-2</c:v>
                </c:pt>
                <c:pt idx="5485">
                  <c:v>2.3970000000000002E-2</c:v>
                </c:pt>
                <c:pt idx="5486">
                  <c:v>2.392E-2</c:v>
                </c:pt>
                <c:pt idx="5487">
                  <c:v>2.392E-2</c:v>
                </c:pt>
                <c:pt idx="5488">
                  <c:v>2.392E-2</c:v>
                </c:pt>
                <c:pt idx="5489">
                  <c:v>2.392E-2</c:v>
                </c:pt>
                <c:pt idx="5490">
                  <c:v>2.392E-2</c:v>
                </c:pt>
                <c:pt idx="5491">
                  <c:v>2.392E-2</c:v>
                </c:pt>
                <c:pt idx="5492">
                  <c:v>2.392E-2</c:v>
                </c:pt>
                <c:pt idx="5493">
                  <c:v>2.392E-2</c:v>
                </c:pt>
                <c:pt idx="5494">
                  <c:v>2.392E-2</c:v>
                </c:pt>
                <c:pt idx="5495">
                  <c:v>2.392E-2</c:v>
                </c:pt>
                <c:pt idx="5496">
                  <c:v>2.392E-2</c:v>
                </c:pt>
                <c:pt idx="5497">
                  <c:v>2.392E-2</c:v>
                </c:pt>
                <c:pt idx="5498">
                  <c:v>2.392E-2</c:v>
                </c:pt>
                <c:pt idx="5499">
                  <c:v>2.392E-2</c:v>
                </c:pt>
                <c:pt idx="5500">
                  <c:v>2.392E-2</c:v>
                </c:pt>
                <c:pt idx="5501">
                  <c:v>2.392E-2</c:v>
                </c:pt>
                <c:pt idx="5502">
                  <c:v>2.392E-2</c:v>
                </c:pt>
                <c:pt idx="5503">
                  <c:v>2.392E-2</c:v>
                </c:pt>
                <c:pt idx="5504">
                  <c:v>2.3970000000000002E-2</c:v>
                </c:pt>
                <c:pt idx="5505">
                  <c:v>2.3970000000000002E-2</c:v>
                </c:pt>
                <c:pt idx="5506">
                  <c:v>2.3970000000000002E-2</c:v>
                </c:pt>
                <c:pt idx="5507">
                  <c:v>2.3970000000000002E-2</c:v>
                </c:pt>
                <c:pt idx="5508">
                  <c:v>2.4029999999999999E-2</c:v>
                </c:pt>
                <c:pt idx="5509">
                  <c:v>2.4029999999999999E-2</c:v>
                </c:pt>
                <c:pt idx="5510">
                  <c:v>2.4029999999999999E-2</c:v>
                </c:pt>
                <c:pt idx="5511">
                  <c:v>2.4029999999999999E-2</c:v>
                </c:pt>
                <c:pt idx="5512">
                  <c:v>2.4080000000000001E-2</c:v>
                </c:pt>
                <c:pt idx="5513">
                  <c:v>2.4080000000000001E-2</c:v>
                </c:pt>
                <c:pt idx="5514">
                  <c:v>2.4080000000000001E-2</c:v>
                </c:pt>
                <c:pt idx="5515">
                  <c:v>2.4140000000000002E-2</c:v>
                </c:pt>
                <c:pt idx="5516">
                  <c:v>2.4140000000000002E-2</c:v>
                </c:pt>
                <c:pt idx="5517">
                  <c:v>2.419E-2</c:v>
                </c:pt>
                <c:pt idx="5518">
                  <c:v>2.419E-2</c:v>
                </c:pt>
                <c:pt idx="5519">
                  <c:v>2.4250000000000001E-2</c:v>
                </c:pt>
                <c:pt idx="5520">
                  <c:v>2.4250000000000001E-2</c:v>
                </c:pt>
                <c:pt idx="5521">
                  <c:v>2.4250000000000001E-2</c:v>
                </c:pt>
                <c:pt idx="5522">
                  <c:v>2.4299999999999999E-2</c:v>
                </c:pt>
                <c:pt idx="5523">
                  <c:v>2.4299999999999999E-2</c:v>
                </c:pt>
                <c:pt idx="5524">
                  <c:v>2.435E-2</c:v>
                </c:pt>
                <c:pt idx="5525">
                  <c:v>2.435E-2</c:v>
                </c:pt>
                <c:pt idx="5526">
                  <c:v>2.4410000000000001E-2</c:v>
                </c:pt>
                <c:pt idx="5527">
                  <c:v>2.4410000000000001E-2</c:v>
                </c:pt>
                <c:pt idx="5528">
                  <c:v>2.4459999999999999E-2</c:v>
                </c:pt>
                <c:pt idx="5529">
                  <c:v>2.4459999999999999E-2</c:v>
                </c:pt>
                <c:pt idx="5530">
                  <c:v>2.452E-2</c:v>
                </c:pt>
                <c:pt idx="5531">
                  <c:v>2.452E-2</c:v>
                </c:pt>
                <c:pt idx="5532">
                  <c:v>2.4570000000000002E-2</c:v>
                </c:pt>
                <c:pt idx="5533">
                  <c:v>2.4570000000000002E-2</c:v>
                </c:pt>
                <c:pt idx="5534">
                  <c:v>2.4629999999999999E-2</c:v>
                </c:pt>
                <c:pt idx="5535">
                  <c:v>2.4680000000000001E-2</c:v>
                </c:pt>
                <c:pt idx="5536">
                  <c:v>2.4680000000000001E-2</c:v>
                </c:pt>
                <c:pt idx="5537">
                  <c:v>2.4740000000000002E-2</c:v>
                </c:pt>
                <c:pt idx="5538">
                  <c:v>2.4740000000000002E-2</c:v>
                </c:pt>
                <c:pt idx="5539">
                  <c:v>2.479E-2</c:v>
                </c:pt>
                <c:pt idx="5540">
                  <c:v>2.479E-2</c:v>
                </c:pt>
                <c:pt idx="5541">
                  <c:v>2.4840000000000001E-2</c:v>
                </c:pt>
                <c:pt idx="5542">
                  <c:v>2.4840000000000001E-2</c:v>
                </c:pt>
                <c:pt idx="5543">
                  <c:v>2.4899999999999999E-2</c:v>
                </c:pt>
                <c:pt idx="5544">
                  <c:v>2.4899999999999999E-2</c:v>
                </c:pt>
                <c:pt idx="5545">
                  <c:v>2.495E-2</c:v>
                </c:pt>
                <c:pt idx="5546">
                  <c:v>2.495E-2</c:v>
                </c:pt>
                <c:pt idx="5547">
                  <c:v>2.5010000000000001E-2</c:v>
                </c:pt>
                <c:pt idx="5548">
                  <c:v>2.5010000000000001E-2</c:v>
                </c:pt>
                <c:pt idx="5549">
                  <c:v>2.5059999999999999E-2</c:v>
                </c:pt>
                <c:pt idx="5550">
                  <c:v>2.5059999999999999E-2</c:v>
                </c:pt>
                <c:pt idx="5551">
                  <c:v>2.512E-2</c:v>
                </c:pt>
                <c:pt idx="5552">
                  <c:v>2.512E-2</c:v>
                </c:pt>
                <c:pt idx="5553">
                  <c:v>2.512E-2</c:v>
                </c:pt>
                <c:pt idx="5554">
                  <c:v>2.5170000000000001E-2</c:v>
                </c:pt>
                <c:pt idx="5555">
                  <c:v>2.5170000000000001E-2</c:v>
                </c:pt>
                <c:pt idx="5556">
                  <c:v>2.5170000000000001E-2</c:v>
                </c:pt>
                <c:pt idx="5557">
                  <c:v>2.5229999999999999E-2</c:v>
                </c:pt>
                <c:pt idx="5558">
                  <c:v>2.5229999999999999E-2</c:v>
                </c:pt>
                <c:pt idx="5559">
                  <c:v>2.5229999999999999E-2</c:v>
                </c:pt>
                <c:pt idx="5560">
                  <c:v>2.5229999999999999E-2</c:v>
                </c:pt>
                <c:pt idx="5561">
                  <c:v>2.528E-2</c:v>
                </c:pt>
                <c:pt idx="5562">
                  <c:v>2.528E-2</c:v>
                </c:pt>
                <c:pt idx="5563">
                  <c:v>2.528E-2</c:v>
                </c:pt>
                <c:pt idx="5564">
                  <c:v>2.528E-2</c:v>
                </c:pt>
                <c:pt idx="5565">
                  <c:v>2.5329999999999998E-2</c:v>
                </c:pt>
                <c:pt idx="5566">
                  <c:v>2.5329999999999998E-2</c:v>
                </c:pt>
                <c:pt idx="5567">
                  <c:v>2.5329999999999998E-2</c:v>
                </c:pt>
                <c:pt idx="5568">
                  <c:v>2.5329999999999998E-2</c:v>
                </c:pt>
                <c:pt idx="5569">
                  <c:v>2.5329999999999998E-2</c:v>
                </c:pt>
                <c:pt idx="5570">
                  <c:v>2.5329999999999998E-2</c:v>
                </c:pt>
                <c:pt idx="5571">
                  <c:v>2.5329999999999998E-2</c:v>
                </c:pt>
                <c:pt idx="5572">
                  <c:v>2.5329999999999998E-2</c:v>
                </c:pt>
                <c:pt idx="5573">
                  <c:v>2.5329999999999998E-2</c:v>
                </c:pt>
                <c:pt idx="5574">
                  <c:v>2.5329999999999998E-2</c:v>
                </c:pt>
                <c:pt idx="5575">
                  <c:v>2.528E-2</c:v>
                </c:pt>
                <c:pt idx="5576">
                  <c:v>2.528E-2</c:v>
                </c:pt>
                <c:pt idx="5577">
                  <c:v>2.528E-2</c:v>
                </c:pt>
                <c:pt idx="5578">
                  <c:v>2.528E-2</c:v>
                </c:pt>
                <c:pt idx="5579">
                  <c:v>2.528E-2</c:v>
                </c:pt>
                <c:pt idx="5580">
                  <c:v>2.5229999999999999E-2</c:v>
                </c:pt>
                <c:pt idx="5581">
                  <c:v>2.5229999999999999E-2</c:v>
                </c:pt>
                <c:pt idx="5582">
                  <c:v>2.5229999999999999E-2</c:v>
                </c:pt>
                <c:pt idx="5583">
                  <c:v>2.5170000000000001E-2</c:v>
                </c:pt>
                <c:pt idx="5584">
                  <c:v>2.5170000000000001E-2</c:v>
                </c:pt>
                <c:pt idx="5585">
                  <c:v>2.5170000000000001E-2</c:v>
                </c:pt>
                <c:pt idx="5586">
                  <c:v>2.512E-2</c:v>
                </c:pt>
                <c:pt idx="5587">
                  <c:v>2.512E-2</c:v>
                </c:pt>
                <c:pt idx="5588">
                  <c:v>2.5059999999999999E-2</c:v>
                </c:pt>
                <c:pt idx="5589">
                  <c:v>2.5010000000000001E-2</c:v>
                </c:pt>
                <c:pt idx="5590">
                  <c:v>2.5010000000000001E-2</c:v>
                </c:pt>
                <c:pt idx="5591">
                  <c:v>2.495E-2</c:v>
                </c:pt>
                <c:pt idx="5592">
                  <c:v>2.4899999999999999E-2</c:v>
                </c:pt>
                <c:pt idx="5593">
                  <c:v>2.4899999999999999E-2</c:v>
                </c:pt>
                <c:pt idx="5594">
                  <c:v>2.4840000000000001E-2</c:v>
                </c:pt>
                <c:pt idx="5595">
                  <c:v>2.479E-2</c:v>
                </c:pt>
                <c:pt idx="5596">
                  <c:v>2.4740000000000002E-2</c:v>
                </c:pt>
                <c:pt idx="5597">
                  <c:v>2.4740000000000002E-2</c:v>
                </c:pt>
                <c:pt idx="5598">
                  <c:v>2.4680000000000001E-2</c:v>
                </c:pt>
                <c:pt idx="5599">
                  <c:v>2.4629999999999999E-2</c:v>
                </c:pt>
                <c:pt idx="5600">
                  <c:v>2.4570000000000002E-2</c:v>
                </c:pt>
                <c:pt idx="5601">
                  <c:v>2.452E-2</c:v>
                </c:pt>
                <c:pt idx="5602">
                  <c:v>2.4459999999999999E-2</c:v>
                </c:pt>
                <c:pt idx="5603">
                  <c:v>2.4410000000000001E-2</c:v>
                </c:pt>
                <c:pt idx="5604">
                  <c:v>2.435E-2</c:v>
                </c:pt>
                <c:pt idx="5605">
                  <c:v>2.4299999999999999E-2</c:v>
                </c:pt>
                <c:pt idx="5606">
                  <c:v>2.4250000000000001E-2</c:v>
                </c:pt>
                <c:pt idx="5607">
                  <c:v>2.419E-2</c:v>
                </c:pt>
                <c:pt idx="5608">
                  <c:v>2.4140000000000002E-2</c:v>
                </c:pt>
                <c:pt idx="5609">
                  <c:v>2.4029999999999999E-2</c:v>
                </c:pt>
                <c:pt idx="5610">
                  <c:v>2.3970000000000002E-2</c:v>
                </c:pt>
                <c:pt idx="5611">
                  <c:v>2.392E-2</c:v>
                </c:pt>
                <c:pt idx="5612">
                  <c:v>2.3859999999999999E-2</c:v>
                </c:pt>
                <c:pt idx="5613">
                  <c:v>2.3810000000000001E-2</c:v>
                </c:pt>
                <c:pt idx="5614">
                  <c:v>2.3699999999999999E-2</c:v>
                </c:pt>
                <c:pt idx="5615">
                  <c:v>2.3650000000000001E-2</c:v>
                </c:pt>
                <c:pt idx="5616">
                  <c:v>2.359E-2</c:v>
                </c:pt>
                <c:pt idx="5617">
                  <c:v>2.3539999999999998E-2</c:v>
                </c:pt>
                <c:pt idx="5618">
                  <c:v>2.3429999999999999E-2</c:v>
                </c:pt>
                <c:pt idx="5619">
                  <c:v>2.3369999999999998E-2</c:v>
                </c:pt>
                <c:pt idx="5620">
                  <c:v>2.3269999999999999E-2</c:v>
                </c:pt>
                <c:pt idx="5621">
                  <c:v>2.3210000000000001E-2</c:v>
                </c:pt>
                <c:pt idx="5622">
                  <c:v>2.316E-2</c:v>
                </c:pt>
                <c:pt idx="5623">
                  <c:v>2.3050000000000001E-2</c:v>
                </c:pt>
                <c:pt idx="5624">
                  <c:v>2.299E-2</c:v>
                </c:pt>
                <c:pt idx="5625">
                  <c:v>2.2880000000000001E-2</c:v>
                </c:pt>
                <c:pt idx="5626">
                  <c:v>2.283E-2</c:v>
                </c:pt>
                <c:pt idx="5627">
                  <c:v>2.2720000000000001E-2</c:v>
                </c:pt>
                <c:pt idx="5628">
                  <c:v>2.2669999999999999E-2</c:v>
                </c:pt>
                <c:pt idx="5629">
                  <c:v>2.256E-2</c:v>
                </c:pt>
                <c:pt idx="5630">
                  <c:v>2.2499999999999999E-2</c:v>
                </c:pt>
                <c:pt idx="5631">
                  <c:v>2.239E-2</c:v>
                </c:pt>
                <c:pt idx="5632">
                  <c:v>2.2339999999999999E-2</c:v>
                </c:pt>
                <c:pt idx="5633">
                  <c:v>2.223E-2</c:v>
                </c:pt>
                <c:pt idx="5634">
                  <c:v>2.2179999999999998E-2</c:v>
                </c:pt>
                <c:pt idx="5635">
                  <c:v>2.2069999999999999E-2</c:v>
                </c:pt>
                <c:pt idx="5636">
                  <c:v>2.2009999999999998E-2</c:v>
                </c:pt>
                <c:pt idx="5637">
                  <c:v>2.1899999999999999E-2</c:v>
                </c:pt>
                <c:pt idx="5638">
                  <c:v>2.1850000000000001E-2</c:v>
                </c:pt>
                <c:pt idx="5639">
                  <c:v>2.1739999999999999E-2</c:v>
                </c:pt>
                <c:pt idx="5640">
                  <c:v>2.163E-2</c:v>
                </c:pt>
                <c:pt idx="5641">
                  <c:v>2.1579999999999998E-2</c:v>
                </c:pt>
                <c:pt idx="5642">
                  <c:v>2.147E-2</c:v>
                </c:pt>
                <c:pt idx="5643">
                  <c:v>2.1409999999999998E-2</c:v>
                </c:pt>
                <c:pt idx="5644">
                  <c:v>2.1309999999999999E-2</c:v>
                </c:pt>
                <c:pt idx="5645">
                  <c:v>2.1250000000000002E-2</c:v>
                </c:pt>
                <c:pt idx="5646">
                  <c:v>2.12E-2</c:v>
                </c:pt>
                <c:pt idx="5647">
                  <c:v>2.1090000000000001E-2</c:v>
                </c:pt>
                <c:pt idx="5648">
                  <c:v>2.103E-2</c:v>
                </c:pt>
                <c:pt idx="5649">
                  <c:v>2.0920000000000001E-2</c:v>
                </c:pt>
                <c:pt idx="5650">
                  <c:v>2.087E-2</c:v>
                </c:pt>
                <c:pt idx="5651">
                  <c:v>2.0760000000000001E-2</c:v>
                </c:pt>
                <c:pt idx="5652">
                  <c:v>2.0709999999999999E-2</c:v>
                </c:pt>
                <c:pt idx="5653">
                  <c:v>2.06E-2</c:v>
                </c:pt>
                <c:pt idx="5654">
                  <c:v>2.0539999999999999E-2</c:v>
                </c:pt>
                <c:pt idx="5655">
                  <c:v>2.043E-2</c:v>
                </c:pt>
                <c:pt idx="5656">
                  <c:v>2.0379999999999999E-2</c:v>
                </c:pt>
                <c:pt idx="5657">
                  <c:v>2.027E-2</c:v>
                </c:pt>
                <c:pt idx="5658">
                  <c:v>2.0219999999999998E-2</c:v>
                </c:pt>
                <c:pt idx="5659">
                  <c:v>2.0160000000000001E-2</c:v>
                </c:pt>
                <c:pt idx="5660">
                  <c:v>2.0049999999999998E-2</c:v>
                </c:pt>
                <c:pt idx="5661">
                  <c:v>0.02</c:v>
                </c:pt>
                <c:pt idx="5662">
                  <c:v>1.9939999999999999E-2</c:v>
                </c:pt>
                <c:pt idx="5663">
                  <c:v>1.9890000000000001E-2</c:v>
                </c:pt>
                <c:pt idx="5664">
                  <c:v>1.9779999999999999E-2</c:v>
                </c:pt>
                <c:pt idx="5665">
                  <c:v>1.9730000000000001E-2</c:v>
                </c:pt>
                <c:pt idx="5666">
                  <c:v>1.967E-2</c:v>
                </c:pt>
                <c:pt idx="5667">
                  <c:v>1.9619999999999999E-2</c:v>
                </c:pt>
                <c:pt idx="5668">
                  <c:v>1.951E-2</c:v>
                </c:pt>
                <c:pt idx="5669">
                  <c:v>1.9449999999999999E-2</c:v>
                </c:pt>
                <c:pt idx="5670">
                  <c:v>1.9400000000000001E-2</c:v>
                </c:pt>
                <c:pt idx="5671">
                  <c:v>1.934E-2</c:v>
                </c:pt>
                <c:pt idx="5672">
                  <c:v>1.9290000000000002E-2</c:v>
                </c:pt>
                <c:pt idx="5673">
                  <c:v>1.924E-2</c:v>
                </c:pt>
                <c:pt idx="5674">
                  <c:v>1.9179999999999999E-2</c:v>
                </c:pt>
                <c:pt idx="5675">
                  <c:v>1.9130000000000001E-2</c:v>
                </c:pt>
                <c:pt idx="5676">
                  <c:v>1.907E-2</c:v>
                </c:pt>
                <c:pt idx="5677">
                  <c:v>1.9019999999999999E-2</c:v>
                </c:pt>
                <c:pt idx="5678">
                  <c:v>1.8960000000000001E-2</c:v>
                </c:pt>
                <c:pt idx="5679">
                  <c:v>1.891E-2</c:v>
                </c:pt>
                <c:pt idx="5680">
                  <c:v>1.8849999999999999E-2</c:v>
                </c:pt>
                <c:pt idx="5681">
                  <c:v>1.8800000000000001E-2</c:v>
                </c:pt>
                <c:pt idx="5682">
                  <c:v>1.8749999999999999E-2</c:v>
                </c:pt>
                <c:pt idx="5683">
                  <c:v>1.8689999999999998E-2</c:v>
                </c:pt>
                <c:pt idx="5684">
                  <c:v>1.864E-2</c:v>
                </c:pt>
                <c:pt idx="5685">
                  <c:v>1.864E-2</c:v>
                </c:pt>
                <c:pt idx="5686">
                  <c:v>1.8579999999999999E-2</c:v>
                </c:pt>
                <c:pt idx="5687">
                  <c:v>1.8530000000000001E-2</c:v>
                </c:pt>
                <c:pt idx="5688">
                  <c:v>1.847E-2</c:v>
                </c:pt>
                <c:pt idx="5689">
                  <c:v>1.847E-2</c:v>
                </c:pt>
                <c:pt idx="5690">
                  <c:v>1.8419999999999999E-2</c:v>
                </c:pt>
                <c:pt idx="5691">
                  <c:v>1.8360000000000001E-2</c:v>
                </c:pt>
                <c:pt idx="5692">
                  <c:v>1.8360000000000001E-2</c:v>
                </c:pt>
                <c:pt idx="5693">
                  <c:v>1.831E-2</c:v>
                </c:pt>
                <c:pt idx="5694">
                  <c:v>1.831E-2</c:v>
                </c:pt>
                <c:pt idx="5695">
                  <c:v>1.8259999999999998E-2</c:v>
                </c:pt>
                <c:pt idx="5696">
                  <c:v>1.8259999999999998E-2</c:v>
                </c:pt>
                <c:pt idx="5697">
                  <c:v>1.8200000000000001E-2</c:v>
                </c:pt>
                <c:pt idx="5698">
                  <c:v>1.8200000000000001E-2</c:v>
                </c:pt>
                <c:pt idx="5699">
                  <c:v>1.8149999999999999E-2</c:v>
                </c:pt>
                <c:pt idx="5700">
                  <c:v>1.8089999999999998E-2</c:v>
                </c:pt>
                <c:pt idx="5701">
                  <c:v>1.8089999999999998E-2</c:v>
                </c:pt>
                <c:pt idx="5702">
                  <c:v>1.804E-2</c:v>
                </c:pt>
                <c:pt idx="5703">
                  <c:v>1.804E-2</c:v>
                </c:pt>
                <c:pt idx="5704">
                  <c:v>1.804E-2</c:v>
                </c:pt>
                <c:pt idx="5705">
                  <c:v>1.7979999999999999E-2</c:v>
                </c:pt>
                <c:pt idx="5706">
                  <c:v>1.7979999999999999E-2</c:v>
                </c:pt>
                <c:pt idx="5707">
                  <c:v>1.7979999999999999E-2</c:v>
                </c:pt>
                <c:pt idx="5708">
                  <c:v>1.7930000000000001E-2</c:v>
                </c:pt>
                <c:pt idx="5709">
                  <c:v>1.7930000000000001E-2</c:v>
                </c:pt>
                <c:pt idx="5710">
                  <c:v>1.7930000000000001E-2</c:v>
                </c:pt>
                <c:pt idx="5711">
                  <c:v>1.7930000000000001E-2</c:v>
                </c:pt>
                <c:pt idx="5712">
                  <c:v>1.787E-2</c:v>
                </c:pt>
                <c:pt idx="5713">
                  <c:v>1.787E-2</c:v>
                </c:pt>
                <c:pt idx="5714">
                  <c:v>1.787E-2</c:v>
                </c:pt>
                <c:pt idx="5715">
                  <c:v>1.787E-2</c:v>
                </c:pt>
                <c:pt idx="5716">
                  <c:v>1.7819999999999999E-2</c:v>
                </c:pt>
                <c:pt idx="5717">
                  <c:v>1.7819999999999999E-2</c:v>
                </c:pt>
                <c:pt idx="5718">
                  <c:v>1.7819999999999999E-2</c:v>
                </c:pt>
                <c:pt idx="5719">
                  <c:v>1.7819999999999999E-2</c:v>
                </c:pt>
                <c:pt idx="5720">
                  <c:v>1.7770000000000001E-2</c:v>
                </c:pt>
                <c:pt idx="5721">
                  <c:v>1.7770000000000001E-2</c:v>
                </c:pt>
                <c:pt idx="5722">
                  <c:v>1.7770000000000001E-2</c:v>
                </c:pt>
                <c:pt idx="5723">
                  <c:v>1.7770000000000001E-2</c:v>
                </c:pt>
                <c:pt idx="5724">
                  <c:v>1.7770000000000001E-2</c:v>
                </c:pt>
                <c:pt idx="5725">
                  <c:v>1.7770000000000001E-2</c:v>
                </c:pt>
                <c:pt idx="5726">
                  <c:v>1.7770000000000001E-2</c:v>
                </c:pt>
                <c:pt idx="5727">
                  <c:v>1.7770000000000001E-2</c:v>
                </c:pt>
                <c:pt idx="5728">
                  <c:v>1.7770000000000001E-2</c:v>
                </c:pt>
                <c:pt idx="5729">
                  <c:v>1.7770000000000001E-2</c:v>
                </c:pt>
                <c:pt idx="5730">
                  <c:v>1.7770000000000001E-2</c:v>
                </c:pt>
                <c:pt idx="5731">
                  <c:v>1.771E-2</c:v>
                </c:pt>
                <c:pt idx="5732">
                  <c:v>1.771E-2</c:v>
                </c:pt>
                <c:pt idx="5733">
                  <c:v>1.771E-2</c:v>
                </c:pt>
                <c:pt idx="5734">
                  <c:v>1.771E-2</c:v>
                </c:pt>
                <c:pt idx="5735">
                  <c:v>1.771E-2</c:v>
                </c:pt>
                <c:pt idx="5736">
                  <c:v>1.771E-2</c:v>
                </c:pt>
                <c:pt idx="5737">
                  <c:v>1.771E-2</c:v>
                </c:pt>
                <c:pt idx="5738">
                  <c:v>1.771E-2</c:v>
                </c:pt>
                <c:pt idx="5739">
                  <c:v>1.771E-2</c:v>
                </c:pt>
                <c:pt idx="5740">
                  <c:v>1.7659999999999999E-2</c:v>
                </c:pt>
                <c:pt idx="5741">
                  <c:v>1.7659999999999999E-2</c:v>
                </c:pt>
                <c:pt idx="5742">
                  <c:v>1.7659999999999999E-2</c:v>
                </c:pt>
                <c:pt idx="5743">
                  <c:v>1.7659999999999999E-2</c:v>
                </c:pt>
                <c:pt idx="5744">
                  <c:v>1.7659999999999999E-2</c:v>
                </c:pt>
                <c:pt idx="5745">
                  <c:v>1.7659999999999999E-2</c:v>
                </c:pt>
                <c:pt idx="5746">
                  <c:v>1.7659999999999999E-2</c:v>
                </c:pt>
                <c:pt idx="5747">
                  <c:v>1.7659999999999999E-2</c:v>
                </c:pt>
                <c:pt idx="5748">
                  <c:v>1.7659999999999999E-2</c:v>
                </c:pt>
                <c:pt idx="5749">
                  <c:v>1.7600000000000001E-2</c:v>
                </c:pt>
                <c:pt idx="5750">
                  <c:v>1.7600000000000001E-2</c:v>
                </c:pt>
                <c:pt idx="5751">
                  <c:v>1.7600000000000001E-2</c:v>
                </c:pt>
                <c:pt idx="5752">
                  <c:v>1.7600000000000001E-2</c:v>
                </c:pt>
                <c:pt idx="5753">
                  <c:v>1.7600000000000001E-2</c:v>
                </c:pt>
                <c:pt idx="5754">
                  <c:v>1.7600000000000001E-2</c:v>
                </c:pt>
                <c:pt idx="5755">
                  <c:v>1.755E-2</c:v>
                </c:pt>
                <c:pt idx="5756">
                  <c:v>1.755E-2</c:v>
                </c:pt>
                <c:pt idx="5757">
                  <c:v>1.755E-2</c:v>
                </c:pt>
                <c:pt idx="5758">
                  <c:v>1.755E-2</c:v>
                </c:pt>
                <c:pt idx="5759">
                  <c:v>1.755E-2</c:v>
                </c:pt>
                <c:pt idx="5760">
                  <c:v>1.755E-2</c:v>
                </c:pt>
                <c:pt idx="5761">
                  <c:v>1.7489999999999999E-2</c:v>
                </c:pt>
                <c:pt idx="5762">
                  <c:v>1.7489999999999999E-2</c:v>
                </c:pt>
                <c:pt idx="5763">
                  <c:v>1.7489999999999999E-2</c:v>
                </c:pt>
                <c:pt idx="5764">
                  <c:v>1.7440000000000001E-2</c:v>
                </c:pt>
                <c:pt idx="5765">
                  <c:v>1.7440000000000001E-2</c:v>
                </c:pt>
                <c:pt idx="5766">
                  <c:v>1.7440000000000001E-2</c:v>
                </c:pt>
                <c:pt idx="5767">
                  <c:v>1.738E-2</c:v>
                </c:pt>
                <c:pt idx="5768">
                  <c:v>1.738E-2</c:v>
                </c:pt>
                <c:pt idx="5769">
                  <c:v>1.738E-2</c:v>
                </c:pt>
                <c:pt idx="5770">
                  <c:v>1.7330000000000002E-2</c:v>
                </c:pt>
                <c:pt idx="5771">
                  <c:v>1.7330000000000002E-2</c:v>
                </c:pt>
                <c:pt idx="5772">
                  <c:v>1.7330000000000002E-2</c:v>
                </c:pt>
                <c:pt idx="5773">
                  <c:v>1.728E-2</c:v>
                </c:pt>
                <c:pt idx="5774">
                  <c:v>1.728E-2</c:v>
                </c:pt>
                <c:pt idx="5775">
                  <c:v>1.728E-2</c:v>
                </c:pt>
                <c:pt idx="5776">
                  <c:v>1.7219999999999999E-2</c:v>
                </c:pt>
                <c:pt idx="5777">
                  <c:v>1.7219999999999999E-2</c:v>
                </c:pt>
                <c:pt idx="5778">
                  <c:v>1.7170000000000001E-2</c:v>
                </c:pt>
                <c:pt idx="5779">
                  <c:v>1.7170000000000001E-2</c:v>
                </c:pt>
                <c:pt idx="5780">
                  <c:v>1.711E-2</c:v>
                </c:pt>
                <c:pt idx="5781">
                  <c:v>1.7059999999999999E-2</c:v>
                </c:pt>
                <c:pt idx="5782">
                  <c:v>1.7059999999999999E-2</c:v>
                </c:pt>
                <c:pt idx="5783">
                  <c:v>1.7000000000000001E-2</c:v>
                </c:pt>
                <c:pt idx="5784">
                  <c:v>1.7000000000000001E-2</c:v>
                </c:pt>
                <c:pt idx="5785">
                  <c:v>1.695E-2</c:v>
                </c:pt>
                <c:pt idx="5786">
                  <c:v>1.6889999999999999E-2</c:v>
                </c:pt>
                <c:pt idx="5787">
                  <c:v>1.6889999999999999E-2</c:v>
                </c:pt>
                <c:pt idx="5788">
                  <c:v>1.6840000000000001E-2</c:v>
                </c:pt>
                <c:pt idx="5789">
                  <c:v>1.6840000000000001E-2</c:v>
                </c:pt>
                <c:pt idx="5790">
                  <c:v>1.6789999999999999E-2</c:v>
                </c:pt>
                <c:pt idx="5791">
                  <c:v>1.6729999999999998E-2</c:v>
                </c:pt>
                <c:pt idx="5792">
                  <c:v>1.6729999999999998E-2</c:v>
                </c:pt>
                <c:pt idx="5793">
                  <c:v>1.668E-2</c:v>
                </c:pt>
                <c:pt idx="5794">
                  <c:v>1.6619999999999999E-2</c:v>
                </c:pt>
                <c:pt idx="5795">
                  <c:v>1.6570000000000001E-2</c:v>
                </c:pt>
                <c:pt idx="5796">
                  <c:v>1.6570000000000001E-2</c:v>
                </c:pt>
                <c:pt idx="5797">
                  <c:v>1.651E-2</c:v>
                </c:pt>
                <c:pt idx="5798">
                  <c:v>1.6459999999999999E-2</c:v>
                </c:pt>
                <c:pt idx="5799">
                  <c:v>1.6400000000000001E-2</c:v>
                </c:pt>
                <c:pt idx="5800">
                  <c:v>1.635E-2</c:v>
                </c:pt>
                <c:pt idx="5801">
                  <c:v>1.6299999999999999E-2</c:v>
                </c:pt>
                <c:pt idx="5802">
                  <c:v>1.6240000000000001E-2</c:v>
                </c:pt>
                <c:pt idx="5803">
                  <c:v>1.6240000000000001E-2</c:v>
                </c:pt>
                <c:pt idx="5804">
                  <c:v>1.619E-2</c:v>
                </c:pt>
                <c:pt idx="5805">
                  <c:v>1.6129999999999999E-2</c:v>
                </c:pt>
                <c:pt idx="5806">
                  <c:v>1.6080000000000001E-2</c:v>
                </c:pt>
                <c:pt idx="5807">
                  <c:v>1.602E-2</c:v>
                </c:pt>
                <c:pt idx="5808">
                  <c:v>1.5970000000000002E-2</c:v>
                </c:pt>
                <c:pt idx="5809">
                  <c:v>1.5910000000000001E-2</c:v>
                </c:pt>
                <c:pt idx="5810">
                  <c:v>1.5859999999999999E-2</c:v>
                </c:pt>
                <c:pt idx="5811">
                  <c:v>1.5810000000000001E-2</c:v>
                </c:pt>
                <c:pt idx="5812">
                  <c:v>1.575E-2</c:v>
                </c:pt>
                <c:pt idx="5813">
                  <c:v>1.5699999999999999E-2</c:v>
                </c:pt>
                <c:pt idx="5814">
                  <c:v>1.5640000000000001E-2</c:v>
                </c:pt>
                <c:pt idx="5815">
                  <c:v>1.559E-2</c:v>
                </c:pt>
                <c:pt idx="5816">
                  <c:v>1.553E-2</c:v>
                </c:pt>
                <c:pt idx="5817">
                  <c:v>1.5480000000000001E-2</c:v>
                </c:pt>
                <c:pt idx="5818">
                  <c:v>1.537E-2</c:v>
                </c:pt>
                <c:pt idx="5819">
                  <c:v>1.532E-2</c:v>
                </c:pt>
                <c:pt idx="5820">
                  <c:v>1.5259999999999999E-2</c:v>
                </c:pt>
                <c:pt idx="5821">
                  <c:v>1.521E-2</c:v>
                </c:pt>
                <c:pt idx="5822">
                  <c:v>1.515E-2</c:v>
                </c:pt>
                <c:pt idx="5823">
                  <c:v>1.5100000000000001E-2</c:v>
                </c:pt>
                <c:pt idx="5824">
                  <c:v>1.504E-2</c:v>
                </c:pt>
                <c:pt idx="5825">
                  <c:v>1.499E-2</c:v>
                </c:pt>
                <c:pt idx="5826">
                  <c:v>1.4930000000000001E-2</c:v>
                </c:pt>
                <c:pt idx="5827">
                  <c:v>1.4829999999999999E-2</c:v>
                </c:pt>
                <c:pt idx="5828">
                  <c:v>1.477E-2</c:v>
                </c:pt>
                <c:pt idx="5829">
                  <c:v>1.472E-2</c:v>
                </c:pt>
                <c:pt idx="5830">
                  <c:v>1.461E-2</c:v>
                </c:pt>
                <c:pt idx="5831">
                  <c:v>1.455E-2</c:v>
                </c:pt>
                <c:pt idx="5832">
                  <c:v>1.4500000000000001E-2</c:v>
                </c:pt>
                <c:pt idx="5833">
                  <c:v>1.444E-2</c:v>
                </c:pt>
                <c:pt idx="5834">
                  <c:v>1.434E-2</c:v>
                </c:pt>
                <c:pt idx="5835">
                  <c:v>1.4279999999999999E-2</c:v>
                </c:pt>
                <c:pt idx="5836">
                  <c:v>1.423E-2</c:v>
                </c:pt>
                <c:pt idx="5837">
                  <c:v>1.417E-2</c:v>
                </c:pt>
                <c:pt idx="5838">
                  <c:v>1.406E-2</c:v>
                </c:pt>
                <c:pt idx="5839">
                  <c:v>1.401E-2</c:v>
                </c:pt>
                <c:pt idx="5840">
                  <c:v>1.3950000000000001E-2</c:v>
                </c:pt>
                <c:pt idx="5841">
                  <c:v>1.3849999999999999E-2</c:v>
                </c:pt>
                <c:pt idx="5842">
                  <c:v>1.379E-2</c:v>
                </c:pt>
                <c:pt idx="5843">
                  <c:v>1.374E-2</c:v>
                </c:pt>
                <c:pt idx="5844">
                  <c:v>1.363E-2</c:v>
                </c:pt>
                <c:pt idx="5845">
                  <c:v>1.357E-2</c:v>
                </c:pt>
                <c:pt idx="5846">
                  <c:v>1.346E-2</c:v>
                </c:pt>
                <c:pt idx="5847">
                  <c:v>1.341E-2</c:v>
                </c:pt>
                <c:pt idx="5848">
                  <c:v>1.3350000000000001E-2</c:v>
                </c:pt>
                <c:pt idx="5849">
                  <c:v>1.325E-2</c:v>
                </c:pt>
                <c:pt idx="5850">
                  <c:v>1.319E-2</c:v>
                </c:pt>
                <c:pt idx="5851">
                  <c:v>1.308E-2</c:v>
                </c:pt>
                <c:pt idx="5852">
                  <c:v>1.303E-2</c:v>
                </c:pt>
                <c:pt idx="5853">
                  <c:v>1.2970000000000001E-2</c:v>
                </c:pt>
                <c:pt idx="5854">
                  <c:v>1.286E-2</c:v>
                </c:pt>
                <c:pt idx="5855">
                  <c:v>1.281E-2</c:v>
                </c:pt>
                <c:pt idx="5856">
                  <c:v>1.2760000000000001E-2</c:v>
                </c:pt>
                <c:pt idx="5857">
                  <c:v>1.265E-2</c:v>
                </c:pt>
                <c:pt idx="5858">
                  <c:v>1.259E-2</c:v>
                </c:pt>
                <c:pt idx="5859">
                  <c:v>1.248E-2</c:v>
                </c:pt>
                <c:pt idx="5860">
                  <c:v>1.243E-2</c:v>
                </c:pt>
                <c:pt idx="5861">
                  <c:v>1.2319999999999999E-2</c:v>
                </c:pt>
                <c:pt idx="5862">
                  <c:v>1.227E-2</c:v>
                </c:pt>
                <c:pt idx="5863">
                  <c:v>1.2160000000000001E-2</c:v>
                </c:pt>
                <c:pt idx="5864">
                  <c:v>1.21E-2</c:v>
                </c:pt>
                <c:pt idx="5865">
                  <c:v>1.1990000000000001E-2</c:v>
                </c:pt>
                <c:pt idx="5866">
                  <c:v>1.1939999999999999E-2</c:v>
                </c:pt>
                <c:pt idx="5867">
                  <c:v>1.188E-2</c:v>
                </c:pt>
                <c:pt idx="5868">
                  <c:v>1.1780000000000001E-2</c:v>
                </c:pt>
                <c:pt idx="5869">
                  <c:v>1.172E-2</c:v>
                </c:pt>
                <c:pt idx="5870">
                  <c:v>1.1610000000000001E-2</c:v>
                </c:pt>
                <c:pt idx="5871">
                  <c:v>1.1560000000000001E-2</c:v>
                </c:pt>
                <c:pt idx="5872">
                  <c:v>1.15E-2</c:v>
                </c:pt>
                <c:pt idx="5873">
                  <c:v>1.1390000000000001E-2</c:v>
                </c:pt>
                <c:pt idx="5874">
                  <c:v>1.1339999999999999E-2</c:v>
                </c:pt>
                <c:pt idx="5875">
                  <c:v>1.123E-2</c:v>
                </c:pt>
                <c:pt idx="5876">
                  <c:v>1.1180000000000001E-2</c:v>
                </c:pt>
                <c:pt idx="5877">
                  <c:v>1.107E-2</c:v>
                </c:pt>
                <c:pt idx="5878">
                  <c:v>1.1010000000000001E-2</c:v>
                </c:pt>
                <c:pt idx="5879">
                  <c:v>1.09E-2</c:v>
                </c:pt>
                <c:pt idx="5880">
                  <c:v>1.085E-2</c:v>
                </c:pt>
                <c:pt idx="5881">
                  <c:v>1.074E-2</c:v>
                </c:pt>
                <c:pt idx="5882">
                  <c:v>1.069E-2</c:v>
                </c:pt>
                <c:pt idx="5883">
                  <c:v>1.0630000000000001E-2</c:v>
                </c:pt>
                <c:pt idx="5884">
                  <c:v>1.052E-2</c:v>
                </c:pt>
                <c:pt idx="5885">
                  <c:v>1.047E-2</c:v>
                </c:pt>
                <c:pt idx="5886">
                  <c:v>1.0410000000000001E-2</c:v>
                </c:pt>
                <c:pt idx="5887">
                  <c:v>1.031E-2</c:v>
                </c:pt>
                <c:pt idx="5888">
                  <c:v>1.025E-2</c:v>
                </c:pt>
                <c:pt idx="5889">
                  <c:v>1.0200000000000001E-2</c:v>
                </c:pt>
                <c:pt idx="5890">
                  <c:v>1.009E-2</c:v>
                </c:pt>
                <c:pt idx="5891">
                  <c:v>1.0030000000000001E-2</c:v>
                </c:pt>
                <c:pt idx="5892">
                  <c:v>9.9799999999999993E-3</c:v>
                </c:pt>
                <c:pt idx="5893">
                  <c:v>9.8700000000000003E-3</c:v>
                </c:pt>
                <c:pt idx="5894">
                  <c:v>9.8200000000000006E-3</c:v>
                </c:pt>
                <c:pt idx="5895">
                  <c:v>9.7099999999999999E-3</c:v>
                </c:pt>
                <c:pt idx="5896">
                  <c:v>9.6500000000000006E-3</c:v>
                </c:pt>
                <c:pt idx="5897">
                  <c:v>9.5999999999999992E-3</c:v>
                </c:pt>
                <c:pt idx="5898">
                  <c:v>9.5399999999999999E-3</c:v>
                </c:pt>
                <c:pt idx="5899">
                  <c:v>9.4900000000000002E-3</c:v>
                </c:pt>
                <c:pt idx="5900">
                  <c:v>9.3799999999999994E-3</c:v>
                </c:pt>
                <c:pt idx="5901">
                  <c:v>9.3299999999999998E-3</c:v>
                </c:pt>
                <c:pt idx="5902">
                  <c:v>9.2700000000000005E-3</c:v>
                </c:pt>
                <c:pt idx="5903">
                  <c:v>9.2200000000000008E-3</c:v>
                </c:pt>
                <c:pt idx="5904">
                  <c:v>9.1599999999999997E-3</c:v>
                </c:pt>
                <c:pt idx="5905">
                  <c:v>9.0500000000000008E-3</c:v>
                </c:pt>
                <c:pt idx="5906">
                  <c:v>8.9999999999999993E-3</c:v>
                </c:pt>
                <c:pt idx="5907">
                  <c:v>8.94E-3</c:v>
                </c:pt>
                <c:pt idx="5908">
                  <c:v>8.8900000000000003E-3</c:v>
                </c:pt>
                <c:pt idx="5909">
                  <c:v>8.8400000000000006E-3</c:v>
                </c:pt>
                <c:pt idx="5910">
                  <c:v>8.7799999999999996E-3</c:v>
                </c:pt>
                <c:pt idx="5911">
                  <c:v>8.6700000000000006E-3</c:v>
                </c:pt>
                <c:pt idx="5912">
                  <c:v>8.6199999999999992E-3</c:v>
                </c:pt>
                <c:pt idx="5913">
                  <c:v>8.5599999999999999E-3</c:v>
                </c:pt>
                <c:pt idx="5914">
                  <c:v>8.5599999999999999E-3</c:v>
                </c:pt>
                <c:pt idx="5915">
                  <c:v>8.5100000000000002E-3</c:v>
                </c:pt>
                <c:pt idx="5916">
                  <c:v>8.4499999999999992E-3</c:v>
                </c:pt>
                <c:pt idx="5917">
                  <c:v>8.3999999999999995E-3</c:v>
                </c:pt>
                <c:pt idx="5918">
                  <c:v>8.3499999999999998E-3</c:v>
                </c:pt>
                <c:pt idx="5919">
                  <c:v>8.2900000000000005E-3</c:v>
                </c:pt>
                <c:pt idx="5920">
                  <c:v>8.2400000000000008E-3</c:v>
                </c:pt>
                <c:pt idx="5921">
                  <c:v>8.1799999999999998E-3</c:v>
                </c:pt>
                <c:pt idx="5922">
                  <c:v>8.1300000000000001E-3</c:v>
                </c:pt>
                <c:pt idx="5923">
                  <c:v>8.0700000000000008E-3</c:v>
                </c:pt>
                <c:pt idx="5924">
                  <c:v>8.0700000000000008E-3</c:v>
                </c:pt>
                <c:pt idx="5925">
                  <c:v>8.0199999999999994E-3</c:v>
                </c:pt>
                <c:pt idx="5926">
                  <c:v>7.9600000000000001E-3</c:v>
                </c:pt>
                <c:pt idx="5927">
                  <c:v>7.9100000000000004E-3</c:v>
                </c:pt>
                <c:pt idx="5928">
                  <c:v>7.8600000000000007E-3</c:v>
                </c:pt>
                <c:pt idx="5929">
                  <c:v>7.8600000000000007E-3</c:v>
                </c:pt>
                <c:pt idx="5930">
                  <c:v>7.7999999999999996E-3</c:v>
                </c:pt>
                <c:pt idx="5931">
                  <c:v>7.7999999999999996E-3</c:v>
                </c:pt>
                <c:pt idx="5932">
                  <c:v>7.7499999999999999E-3</c:v>
                </c:pt>
                <c:pt idx="5933">
                  <c:v>7.6899999999999998E-3</c:v>
                </c:pt>
                <c:pt idx="5934">
                  <c:v>7.6899999999999998E-3</c:v>
                </c:pt>
                <c:pt idx="5935">
                  <c:v>7.6400000000000001E-3</c:v>
                </c:pt>
                <c:pt idx="5936">
                  <c:v>7.6400000000000001E-3</c:v>
                </c:pt>
                <c:pt idx="5937">
                  <c:v>7.5799999999999999E-3</c:v>
                </c:pt>
                <c:pt idx="5938">
                  <c:v>7.5799999999999999E-3</c:v>
                </c:pt>
                <c:pt idx="5939">
                  <c:v>7.5300000000000002E-3</c:v>
                </c:pt>
                <c:pt idx="5940">
                  <c:v>7.5300000000000002E-3</c:v>
                </c:pt>
                <c:pt idx="5941">
                  <c:v>7.4700000000000001E-3</c:v>
                </c:pt>
                <c:pt idx="5942">
                  <c:v>7.4700000000000001E-3</c:v>
                </c:pt>
                <c:pt idx="5943">
                  <c:v>7.4200000000000004E-3</c:v>
                </c:pt>
                <c:pt idx="5944">
                  <c:v>7.4200000000000004E-3</c:v>
                </c:pt>
                <c:pt idx="5945">
                  <c:v>7.4200000000000004E-3</c:v>
                </c:pt>
                <c:pt idx="5946">
                  <c:v>7.4200000000000004E-3</c:v>
                </c:pt>
                <c:pt idx="5947">
                  <c:v>7.4200000000000004E-3</c:v>
                </c:pt>
                <c:pt idx="5948">
                  <c:v>7.3699999999999998E-3</c:v>
                </c:pt>
                <c:pt idx="5949">
                  <c:v>7.3699999999999998E-3</c:v>
                </c:pt>
                <c:pt idx="5950">
                  <c:v>7.3699999999999998E-3</c:v>
                </c:pt>
                <c:pt idx="5951">
                  <c:v>7.3699999999999998E-3</c:v>
                </c:pt>
                <c:pt idx="5952">
                  <c:v>7.3699999999999998E-3</c:v>
                </c:pt>
                <c:pt idx="5953">
                  <c:v>7.3699999999999998E-3</c:v>
                </c:pt>
                <c:pt idx="5954">
                  <c:v>7.3099999999999997E-3</c:v>
                </c:pt>
                <c:pt idx="5955">
                  <c:v>7.3099999999999997E-3</c:v>
                </c:pt>
                <c:pt idx="5956">
                  <c:v>7.3099999999999997E-3</c:v>
                </c:pt>
                <c:pt idx="5957">
                  <c:v>7.3099999999999997E-3</c:v>
                </c:pt>
                <c:pt idx="5958">
                  <c:v>7.3099999999999997E-3</c:v>
                </c:pt>
                <c:pt idx="5959">
                  <c:v>7.3099999999999997E-3</c:v>
                </c:pt>
                <c:pt idx="5960">
                  <c:v>7.3099999999999997E-3</c:v>
                </c:pt>
                <c:pt idx="5961">
                  <c:v>7.3099999999999997E-3</c:v>
                </c:pt>
                <c:pt idx="5962">
                  <c:v>7.3099999999999997E-3</c:v>
                </c:pt>
                <c:pt idx="5963">
                  <c:v>7.3699999999999998E-3</c:v>
                </c:pt>
                <c:pt idx="5964">
                  <c:v>7.3699999999999998E-3</c:v>
                </c:pt>
                <c:pt idx="5965">
                  <c:v>7.3699999999999998E-3</c:v>
                </c:pt>
                <c:pt idx="5966">
                  <c:v>7.3699999999999998E-3</c:v>
                </c:pt>
                <c:pt idx="5967">
                  <c:v>7.3699999999999998E-3</c:v>
                </c:pt>
                <c:pt idx="5968">
                  <c:v>7.3699999999999998E-3</c:v>
                </c:pt>
                <c:pt idx="5969">
                  <c:v>7.4200000000000004E-3</c:v>
                </c:pt>
                <c:pt idx="5970">
                  <c:v>7.4200000000000004E-3</c:v>
                </c:pt>
                <c:pt idx="5971">
                  <c:v>7.4200000000000004E-3</c:v>
                </c:pt>
                <c:pt idx="5972">
                  <c:v>7.4200000000000004E-3</c:v>
                </c:pt>
                <c:pt idx="5973">
                  <c:v>7.4200000000000004E-3</c:v>
                </c:pt>
                <c:pt idx="5974">
                  <c:v>7.4700000000000001E-3</c:v>
                </c:pt>
                <c:pt idx="5975">
                  <c:v>7.4700000000000001E-3</c:v>
                </c:pt>
                <c:pt idx="5976">
                  <c:v>7.4700000000000001E-3</c:v>
                </c:pt>
                <c:pt idx="5977">
                  <c:v>7.4700000000000001E-3</c:v>
                </c:pt>
                <c:pt idx="5978">
                  <c:v>7.5300000000000002E-3</c:v>
                </c:pt>
                <c:pt idx="5979">
                  <c:v>7.5300000000000002E-3</c:v>
                </c:pt>
                <c:pt idx="5980">
                  <c:v>7.5799999999999999E-3</c:v>
                </c:pt>
                <c:pt idx="5981">
                  <c:v>7.5799999999999999E-3</c:v>
                </c:pt>
                <c:pt idx="5982">
                  <c:v>7.5799999999999999E-3</c:v>
                </c:pt>
                <c:pt idx="5983">
                  <c:v>7.6400000000000001E-3</c:v>
                </c:pt>
                <c:pt idx="5984">
                  <c:v>7.6400000000000001E-3</c:v>
                </c:pt>
                <c:pt idx="5985">
                  <c:v>7.6899999999999998E-3</c:v>
                </c:pt>
                <c:pt idx="5986">
                  <c:v>7.6899999999999998E-3</c:v>
                </c:pt>
                <c:pt idx="5987">
                  <c:v>7.6899999999999998E-3</c:v>
                </c:pt>
                <c:pt idx="5988">
                  <c:v>7.6899999999999998E-3</c:v>
                </c:pt>
                <c:pt idx="5989">
                  <c:v>7.7499999999999999E-3</c:v>
                </c:pt>
                <c:pt idx="5990">
                  <c:v>7.7499999999999999E-3</c:v>
                </c:pt>
                <c:pt idx="5991">
                  <c:v>7.7499999999999999E-3</c:v>
                </c:pt>
                <c:pt idx="5992">
                  <c:v>7.7999999999999996E-3</c:v>
                </c:pt>
                <c:pt idx="5993">
                  <c:v>7.7999999999999996E-3</c:v>
                </c:pt>
                <c:pt idx="5994">
                  <c:v>7.8600000000000007E-3</c:v>
                </c:pt>
                <c:pt idx="5995">
                  <c:v>7.8600000000000007E-3</c:v>
                </c:pt>
                <c:pt idx="5996">
                  <c:v>7.8600000000000007E-3</c:v>
                </c:pt>
                <c:pt idx="5997">
                  <c:v>7.9100000000000004E-3</c:v>
                </c:pt>
                <c:pt idx="5998">
                  <c:v>7.9100000000000004E-3</c:v>
                </c:pt>
                <c:pt idx="5999">
                  <c:v>7.9600000000000001E-3</c:v>
                </c:pt>
                <c:pt idx="6000">
                  <c:v>7.9600000000000001E-3</c:v>
                </c:pt>
                <c:pt idx="6001">
                  <c:v>7.9600000000000001E-3</c:v>
                </c:pt>
                <c:pt idx="6002">
                  <c:v>7.9600000000000001E-3</c:v>
                </c:pt>
                <c:pt idx="6003">
                  <c:v>8.0199999999999994E-3</c:v>
                </c:pt>
                <c:pt idx="6004">
                  <c:v>8.0199999999999994E-3</c:v>
                </c:pt>
                <c:pt idx="6005">
                  <c:v>8.0199999999999994E-3</c:v>
                </c:pt>
                <c:pt idx="6006">
                  <c:v>8.0199999999999994E-3</c:v>
                </c:pt>
                <c:pt idx="6007">
                  <c:v>8.0700000000000008E-3</c:v>
                </c:pt>
                <c:pt idx="6008">
                  <c:v>8.0700000000000008E-3</c:v>
                </c:pt>
                <c:pt idx="6009">
                  <c:v>8.0700000000000008E-3</c:v>
                </c:pt>
                <c:pt idx="6010">
                  <c:v>8.0700000000000008E-3</c:v>
                </c:pt>
                <c:pt idx="6011">
                  <c:v>8.0700000000000008E-3</c:v>
                </c:pt>
                <c:pt idx="6012">
                  <c:v>8.1300000000000001E-3</c:v>
                </c:pt>
                <c:pt idx="6013">
                  <c:v>8.1300000000000001E-3</c:v>
                </c:pt>
                <c:pt idx="6014">
                  <c:v>8.1300000000000001E-3</c:v>
                </c:pt>
                <c:pt idx="6015">
                  <c:v>8.1300000000000001E-3</c:v>
                </c:pt>
                <c:pt idx="6016">
                  <c:v>8.1300000000000001E-3</c:v>
                </c:pt>
                <c:pt idx="6017">
                  <c:v>8.1300000000000001E-3</c:v>
                </c:pt>
                <c:pt idx="6018">
                  <c:v>8.1300000000000001E-3</c:v>
                </c:pt>
                <c:pt idx="6019">
                  <c:v>8.1300000000000001E-3</c:v>
                </c:pt>
                <c:pt idx="6020">
                  <c:v>8.1300000000000001E-3</c:v>
                </c:pt>
                <c:pt idx="6021">
                  <c:v>8.1300000000000001E-3</c:v>
                </c:pt>
                <c:pt idx="6022">
                  <c:v>8.1300000000000001E-3</c:v>
                </c:pt>
                <c:pt idx="6023">
                  <c:v>8.1300000000000001E-3</c:v>
                </c:pt>
                <c:pt idx="6024">
                  <c:v>8.1300000000000001E-3</c:v>
                </c:pt>
                <c:pt idx="6025">
                  <c:v>8.0700000000000008E-3</c:v>
                </c:pt>
                <c:pt idx="6026">
                  <c:v>8.0700000000000008E-3</c:v>
                </c:pt>
                <c:pt idx="6027">
                  <c:v>8.0700000000000008E-3</c:v>
                </c:pt>
                <c:pt idx="6028">
                  <c:v>8.0700000000000008E-3</c:v>
                </c:pt>
                <c:pt idx="6029">
                  <c:v>8.0700000000000008E-3</c:v>
                </c:pt>
                <c:pt idx="6030">
                  <c:v>8.0199999999999994E-3</c:v>
                </c:pt>
                <c:pt idx="6031">
                  <c:v>8.0199999999999994E-3</c:v>
                </c:pt>
                <c:pt idx="6032">
                  <c:v>8.0199999999999994E-3</c:v>
                </c:pt>
                <c:pt idx="6033">
                  <c:v>7.9600000000000001E-3</c:v>
                </c:pt>
                <c:pt idx="6034">
                  <c:v>7.9600000000000001E-3</c:v>
                </c:pt>
                <c:pt idx="6035">
                  <c:v>7.9600000000000001E-3</c:v>
                </c:pt>
                <c:pt idx="6036">
                  <c:v>7.9100000000000004E-3</c:v>
                </c:pt>
                <c:pt idx="6037">
                  <c:v>7.8600000000000007E-3</c:v>
                </c:pt>
                <c:pt idx="6038">
                  <c:v>7.8600000000000007E-3</c:v>
                </c:pt>
                <c:pt idx="6039">
                  <c:v>7.7999999999999996E-3</c:v>
                </c:pt>
                <c:pt idx="6040">
                  <c:v>7.7999999999999996E-3</c:v>
                </c:pt>
                <c:pt idx="6041">
                  <c:v>7.7499999999999999E-3</c:v>
                </c:pt>
                <c:pt idx="6042">
                  <c:v>7.7499999999999999E-3</c:v>
                </c:pt>
                <c:pt idx="6043">
                  <c:v>7.6899999999999998E-3</c:v>
                </c:pt>
                <c:pt idx="6044">
                  <c:v>7.6400000000000001E-3</c:v>
                </c:pt>
                <c:pt idx="6045">
                  <c:v>7.5799999999999999E-3</c:v>
                </c:pt>
                <c:pt idx="6046">
                  <c:v>7.5799999999999999E-3</c:v>
                </c:pt>
                <c:pt idx="6047">
                  <c:v>7.5300000000000002E-3</c:v>
                </c:pt>
                <c:pt idx="6048">
                  <c:v>7.4700000000000001E-3</c:v>
                </c:pt>
                <c:pt idx="6049">
                  <c:v>7.4200000000000004E-3</c:v>
                </c:pt>
                <c:pt idx="6050">
                  <c:v>7.3699999999999998E-3</c:v>
                </c:pt>
                <c:pt idx="6051">
                  <c:v>7.3699999999999998E-3</c:v>
                </c:pt>
                <c:pt idx="6052">
                  <c:v>7.3099999999999997E-3</c:v>
                </c:pt>
                <c:pt idx="6053">
                  <c:v>7.26E-3</c:v>
                </c:pt>
                <c:pt idx="6054">
                  <c:v>7.1999999999999998E-3</c:v>
                </c:pt>
                <c:pt idx="6055">
                  <c:v>7.1500000000000001E-3</c:v>
                </c:pt>
                <c:pt idx="6056">
                  <c:v>7.0899999999999999E-3</c:v>
                </c:pt>
                <c:pt idx="6057">
                  <c:v>6.9800000000000001E-3</c:v>
                </c:pt>
                <c:pt idx="6058">
                  <c:v>6.9300000000000004E-3</c:v>
                </c:pt>
                <c:pt idx="6059">
                  <c:v>6.8700000000000002E-3</c:v>
                </c:pt>
                <c:pt idx="6060">
                  <c:v>6.8199999999999997E-3</c:v>
                </c:pt>
                <c:pt idx="6061">
                  <c:v>6.77E-3</c:v>
                </c:pt>
                <c:pt idx="6062">
                  <c:v>6.7099999999999998E-3</c:v>
                </c:pt>
                <c:pt idx="6063">
                  <c:v>6.6600000000000001E-3</c:v>
                </c:pt>
                <c:pt idx="6064">
                  <c:v>6.6E-3</c:v>
                </c:pt>
                <c:pt idx="6065">
                  <c:v>6.4900000000000001E-3</c:v>
                </c:pt>
                <c:pt idx="6066">
                  <c:v>6.4400000000000004E-3</c:v>
                </c:pt>
                <c:pt idx="6067">
                  <c:v>6.3800000000000003E-3</c:v>
                </c:pt>
                <c:pt idx="6068">
                  <c:v>6.3299999999999997E-3</c:v>
                </c:pt>
                <c:pt idx="6069">
                  <c:v>6.2199999999999998E-3</c:v>
                </c:pt>
                <c:pt idx="6070">
                  <c:v>6.1700000000000001E-3</c:v>
                </c:pt>
                <c:pt idx="6071">
                  <c:v>6.11E-3</c:v>
                </c:pt>
                <c:pt idx="6072">
                  <c:v>6.0000000000000001E-3</c:v>
                </c:pt>
                <c:pt idx="6073">
                  <c:v>5.9500000000000004E-3</c:v>
                </c:pt>
                <c:pt idx="6074">
                  <c:v>5.8900000000000003E-3</c:v>
                </c:pt>
                <c:pt idx="6075">
                  <c:v>5.79E-3</c:v>
                </c:pt>
                <c:pt idx="6076">
                  <c:v>5.7299999999999999E-3</c:v>
                </c:pt>
                <c:pt idx="6077">
                  <c:v>5.6800000000000002E-3</c:v>
                </c:pt>
                <c:pt idx="6078">
                  <c:v>5.5700000000000003E-3</c:v>
                </c:pt>
                <c:pt idx="6079">
                  <c:v>5.5100000000000001E-3</c:v>
                </c:pt>
                <c:pt idx="6080">
                  <c:v>5.4599999999999996E-3</c:v>
                </c:pt>
                <c:pt idx="6081">
                  <c:v>5.3499999999999997E-3</c:v>
                </c:pt>
                <c:pt idx="6082">
                  <c:v>5.3E-3</c:v>
                </c:pt>
                <c:pt idx="6083">
                  <c:v>5.2399999999999999E-3</c:v>
                </c:pt>
                <c:pt idx="6084">
                  <c:v>5.13E-3</c:v>
                </c:pt>
                <c:pt idx="6085">
                  <c:v>5.0800000000000003E-3</c:v>
                </c:pt>
                <c:pt idx="6086">
                  <c:v>4.9699999999999996E-3</c:v>
                </c:pt>
                <c:pt idx="6087">
                  <c:v>4.9100000000000003E-3</c:v>
                </c:pt>
                <c:pt idx="6088">
                  <c:v>4.8599999999999997E-3</c:v>
                </c:pt>
                <c:pt idx="6089">
                  <c:v>4.7499999999999999E-3</c:v>
                </c:pt>
                <c:pt idx="6090">
                  <c:v>4.7000000000000002E-3</c:v>
                </c:pt>
                <c:pt idx="6091">
                  <c:v>4.64E-3</c:v>
                </c:pt>
                <c:pt idx="6092">
                  <c:v>4.5300000000000002E-3</c:v>
                </c:pt>
                <c:pt idx="6093">
                  <c:v>4.4799999999999996E-3</c:v>
                </c:pt>
                <c:pt idx="6094">
                  <c:v>4.4200000000000003E-3</c:v>
                </c:pt>
                <c:pt idx="6095">
                  <c:v>4.3699999999999998E-3</c:v>
                </c:pt>
                <c:pt idx="6096">
                  <c:v>4.2599999999999999E-3</c:v>
                </c:pt>
                <c:pt idx="6097">
                  <c:v>4.2100000000000002E-3</c:v>
                </c:pt>
                <c:pt idx="6098">
                  <c:v>4.15E-3</c:v>
                </c:pt>
                <c:pt idx="6099">
                  <c:v>4.0400000000000002E-3</c:v>
                </c:pt>
                <c:pt idx="6100">
                  <c:v>3.9899999999999996E-3</c:v>
                </c:pt>
                <c:pt idx="6101">
                  <c:v>3.9300000000000003E-3</c:v>
                </c:pt>
                <c:pt idx="6102">
                  <c:v>3.8800000000000002E-3</c:v>
                </c:pt>
                <c:pt idx="6103">
                  <c:v>3.8300000000000001E-3</c:v>
                </c:pt>
                <c:pt idx="6104">
                  <c:v>3.7699999999999999E-3</c:v>
                </c:pt>
                <c:pt idx="6105">
                  <c:v>3.7200000000000002E-3</c:v>
                </c:pt>
                <c:pt idx="6106">
                  <c:v>3.6099999999999999E-3</c:v>
                </c:pt>
                <c:pt idx="6107">
                  <c:v>3.5500000000000002E-3</c:v>
                </c:pt>
                <c:pt idx="6108">
                  <c:v>3.5000000000000001E-3</c:v>
                </c:pt>
                <c:pt idx="6109">
                  <c:v>3.4399999999999999E-3</c:v>
                </c:pt>
                <c:pt idx="6110">
                  <c:v>3.3899999999999998E-3</c:v>
                </c:pt>
                <c:pt idx="6111">
                  <c:v>3.3899999999999998E-3</c:v>
                </c:pt>
                <c:pt idx="6112">
                  <c:v>3.3400000000000001E-3</c:v>
                </c:pt>
                <c:pt idx="6113">
                  <c:v>3.2799999999999999E-3</c:v>
                </c:pt>
                <c:pt idx="6114">
                  <c:v>3.2299999999999998E-3</c:v>
                </c:pt>
                <c:pt idx="6115">
                  <c:v>3.1700000000000001E-3</c:v>
                </c:pt>
                <c:pt idx="6116">
                  <c:v>3.1199999999999999E-3</c:v>
                </c:pt>
                <c:pt idx="6117">
                  <c:v>3.0599999999999998E-3</c:v>
                </c:pt>
                <c:pt idx="6118">
                  <c:v>3.0599999999999998E-3</c:v>
                </c:pt>
                <c:pt idx="6119">
                  <c:v>3.0100000000000001E-3</c:v>
                </c:pt>
                <c:pt idx="6120">
                  <c:v>2.9499999999999999E-3</c:v>
                </c:pt>
                <c:pt idx="6121">
                  <c:v>2.9499999999999999E-3</c:v>
                </c:pt>
                <c:pt idx="6122">
                  <c:v>2.8999999999999998E-3</c:v>
                </c:pt>
                <c:pt idx="6123">
                  <c:v>2.8500000000000001E-3</c:v>
                </c:pt>
                <c:pt idx="6124">
                  <c:v>2.8500000000000001E-3</c:v>
                </c:pt>
                <c:pt idx="6125">
                  <c:v>2.7899999999999999E-3</c:v>
                </c:pt>
                <c:pt idx="6126">
                  <c:v>2.7899999999999999E-3</c:v>
                </c:pt>
                <c:pt idx="6127">
                  <c:v>2.7399999999999998E-3</c:v>
                </c:pt>
                <c:pt idx="6128">
                  <c:v>2.7399999999999998E-3</c:v>
                </c:pt>
                <c:pt idx="6129">
                  <c:v>2.7399999999999998E-3</c:v>
                </c:pt>
                <c:pt idx="6130">
                  <c:v>2.6800000000000001E-3</c:v>
                </c:pt>
                <c:pt idx="6131">
                  <c:v>2.6800000000000001E-3</c:v>
                </c:pt>
                <c:pt idx="6132">
                  <c:v>2.6800000000000001E-3</c:v>
                </c:pt>
                <c:pt idx="6133">
                  <c:v>2.63E-3</c:v>
                </c:pt>
                <c:pt idx="6134">
                  <c:v>2.63E-3</c:v>
                </c:pt>
                <c:pt idx="6135">
                  <c:v>2.63E-3</c:v>
                </c:pt>
                <c:pt idx="6136">
                  <c:v>2.63E-3</c:v>
                </c:pt>
                <c:pt idx="6137">
                  <c:v>2.63E-3</c:v>
                </c:pt>
                <c:pt idx="6138">
                  <c:v>2.63E-3</c:v>
                </c:pt>
                <c:pt idx="6139">
                  <c:v>2.63E-3</c:v>
                </c:pt>
                <c:pt idx="6140">
                  <c:v>2.63E-3</c:v>
                </c:pt>
                <c:pt idx="6141">
                  <c:v>2.63E-3</c:v>
                </c:pt>
                <c:pt idx="6142">
                  <c:v>2.63E-3</c:v>
                </c:pt>
                <c:pt idx="6143">
                  <c:v>2.63E-3</c:v>
                </c:pt>
                <c:pt idx="6144">
                  <c:v>2.63E-3</c:v>
                </c:pt>
                <c:pt idx="6145">
                  <c:v>2.63E-3</c:v>
                </c:pt>
                <c:pt idx="6146">
                  <c:v>2.63E-3</c:v>
                </c:pt>
                <c:pt idx="6147">
                  <c:v>2.63E-3</c:v>
                </c:pt>
                <c:pt idx="6148">
                  <c:v>2.63E-3</c:v>
                </c:pt>
                <c:pt idx="6149">
                  <c:v>2.6800000000000001E-3</c:v>
                </c:pt>
                <c:pt idx="6150">
                  <c:v>2.6800000000000001E-3</c:v>
                </c:pt>
                <c:pt idx="6151">
                  <c:v>2.6800000000000001E-3</c:v>
                </c:pt>
                <c:pt idx="6152">
                  <c:v>2.6800000000000001E-3</c:v>
                </c:pt>
                <c:pt idx="6153">
                  <c:v>2.7399999999999998E-3</c:v>
                </c:pt>
                <c:pt idx="6154">
                  <c:v>2.7399999999999998E-3</c:v>
                </c:pt>
                <c:pt idx="6155">
                  <c:v>2.7899999999999999E-3</c:v>
                </c:pt>
                <c:pt idx="6156">
                  <c:v>2.7899999999999999E-3</c:v>
                </c:pt>
                <c:pt idx="6157">
                  <c:v>2.7899999999999999E-3</c:v>
                </c:pt>
                <c:pt idx="6158">
                  <c:v>2.8500000000000001E-3</c:v>
                </c:pt>
                <c:pt idx="6159">
                  <c:v>2.8500000000000001E-3</c:v>
                </c:pt>
                <c:pt idx="6160">
                  <c:v>2.8999999999999998E-3</c:v>
                </c:pt>
                <c:pt idx="6161">
                  <c:v>2.8999999999999998E-3</c:v>
                </c:pt>
                <c:pt idx="6162">
                  <c:v>2.9499999999999999E-3</c:v>
                </c:pt>
                <c:pt idx="6163">
                  <c:v>2.9499999999999999E-3</c:v>
                </c:pt>
                <c:pt idx="6164">
                  <c:v>3.0100000000000001E-3</c:v>
                </c:pt>
                <c:pt idx="6165">
                  <c:v>3.0100000000000001E-3</c:v>
                </c:pt>
                <c:pt idx="6166">
                  <c:v>3.0599999999999998E-3</c:v>
                </c:pt>
                <c:pt idx="6167">
                  <c:v>3.0599999999999998E-3</c:v>
                </c:pt>
                <c:pt idx="6168">
                  <c:v>3.1199999999999999E-3</c:v>
                </c:pt>
                <c:pt idx="6169">
                  <c:v>3.1199999999999999E-3</c:v>
                </c:pt>
                <c:pt idx="6170">
                  <c:v>3.1700000000000001E-3</c:v>
                </c:pt>
                <c:pt idx="6171">
                  <c:v>3.2299999999999998E-3</c:v>
                </c:pt>
                <c:pt idx="6172">
                  <c:v>3.2299999999999998E-3</c:v>
                </c:pt>
                <c:pt idx="6173">
                  <c:v>3.2799999999999999E-3</c:v>
                </c:pt>
                <c:pt idx="6174">
                  <c:v>3.3400000000000001E-3</c:v>
                </c:pt>
                <c:pt idx="6175">
                  <c:v>3.3400000000000001E-3</c:v>
                </c:pt>
                <c:pt idx="6176">
                  <c:v>3.3899999999999998E-3</c:v>
                </c:pt>
                <c:pt idx="6177">
                  <c:v>3.4399999999999999E-3</c:v>
                </c:pt>
                <c:pt idx="6178">
                  <c:v>3.4399999999999999E-3</c:v>
                </c:pt>
                <c:pt idx="6179">
                  <c:v>3.5000000000000001E-3</c:v>
                </c:pt>
                <c:pt idx="6180">
                  <c:v>3.5000000000000001E-3</c:v>
                </c:pt>
                <c:pt idx="6181">
                  <c:v>3.5500000000000002E-3</c:v>
                </c:pt>
                <c:pt idx="6182">
                  <c:v>3.5500000000000002E-3</c:v>
                </c:pt>
                <c:pt idx="6183">
                  <c:v>3.6099999999999999E-3</c:v>
                </c:pt>
                <c:pt idx="6184">
                  <c:v>3.6600000000000001E-3</c:v>
                </c:pt>
                <c:pt idx="6185">
                  <c:v>3.6600000000000001E-3</c:v>
                </c:pt>
                <c:pt idx="6186">
                  <c:v>3.7200000000000002E-3</c:v>
                </c:pt>
                <c:pt idx="6187">
                  <c:v>3.7200000000000002E-3</c:v>
                </c:pt>
                <c:pt idx="6188">
                  <c:v>3.7699999999999999E-3</c:v>
                </c:pt>
                <c:pt idx="6189">
                  <c:v>3.7699999999999999E-3</c:v>
                </c:pt>
                <c:pt idx="6190">
                  <c:v>3.8300000000000001E-3</c:v>
                </c:pt>
                <c:pt idx="6191">
                  <c:v>3.8300000000000001E-3</c:v>
                </c:pt>
                <c:pt idx="6192">
                  <c:v>3.8800000000000002E-3</c:v>
                </c:pt>
                <c:pt idx="6193">
                  <c:v>3.8800000000000002E-3</c:v>
                </c:pt>
                <c:pt idx="6194">
                  <c:v>3.9300000000000003E-3</c:v>
                </c:pt>
                <c:pt idx="6195">
                  <c:v>3.9300000000000003E-3</c:v>
                </c:pt>
                <c:pt idx="6196">
                  <c:v>3.9899999999999996E-3</c:v>
                </c:pt>
                <c:pt idx="6197">
                  <c:v>3.9899999999999996E-3</c:v>
                </c:pt>
                <c:pt idx="6198">
                  <c:v>3.9899999999999996E-3</c:v>
                </c:pt>
                <c:pt idx="6199">
                  <c:v>4.0400000000000002E-3</c:v>
                </c:pt>
                <c:pt idx="6200">
                  <c:v>4.0400000000000002E-3</c:v>
                </c:pt>
                <c:pt idx="6201">
                  <c:v>4.0400000000000002E-3</c:v>
                </c:pt>
                <c:pt idx="6202">
                  <c:v>4.0400000000000002E-3</c:v>
                </c:pt>
                <c:pt idx="6203">
                  <c:v>4.1000000000000003E-3</c:v>
                </c:pt>
                <c:pt idx="6204">
                  <c:v>4.1000000000000003E-3</c:v>
                </c:pt>
                <c:pt idx="6205">
                  <c:v>4.1000000000000003E-3</c:v>
                </c:pt>
                <c:pt idx="6206">
                  <c:v>4.1000000000000003E-3</c:v>
                </c:pt>
                <c:pt idx="6207">
                  <c:v>4.15E-3</c:v>
                </c:pt>
                <c:pt idx="6208">
                  <c:v>4.15E-3</c:v>
                </c:pt>
                <c:pt idx="6209">
                  <c:v>4.15E-3</c:v>
                </c:pt>
                <c:pt idx="6210">
                  <c:v>4.15E-3</c:v>
                </c:pt>
                <c:pt idx="6211">
                  <c:v>4.15E-3</c:v>
                </c:pt>
                <c:pt idx="6212">
                  <c:v>4.15E-3</c:v>
                </c:pt>
                <c:pt idx="6213">
                  <c:v>4.15E-3</c:v>
                </c:pt>
                <c:pt idx="6214">
                  <c:v>4.15E-3</c:v>
                </c:pt>
                <c:pt idx="6215">
                  <c:v>4.15E-3</c:v>
                </c:pt>
                <c:pt idx="6216">
                  <c:v>4.1000000000000003E-3</c:v>
                </c:pt>
                <c:pt idx="6217">
                  <c:v>4.1000000000000003E-3</c:v>
                </c:pt>
                <c:pt idx="6218">
                  <c:v>4.1000000000000003E-3</c:v>
                </c:pt>
                <c:pt idx="6219">
                  <c:v>4.1000000000000003E-3</c:v>
                </c:pt>
                <c:pt idx="6220">
                  <c:v>4.1000000000000003E-3</c:v>
                </c:pt>
                <c:pt idx="6221">
                  <c:v>4.0400000000000002E-3</c:v>
                </c:pt>
                <c:pt idx="6222">
                  <c:v>4.0400000000000002E-3</c:v>
                </c:pt>
                <c:pt idx="6223">
                  <c:v>4.0400000000000002E-3</c:v>
                </c:pt>
                <c:pt idx="6224">
                  <c:v>4.0400000000000002E-3</c:v>
                </c:pt>
                <c:pt idx="6225">
                  <c:v>3.9899999999999996E-3</c:v>
                </c:pt>
                <c:pt idx="6226">
                  <c:v>3.9899999999999996E-3</c:v>
                </c:pt>
                <c:pt idx="6227">
                  <c:v>3.9300000000000003E-3</c:v>
                </c:pt>
                <c:pt idx="6228">
                  <c:v>3.9300000000000003E-3</c:v>
                </c:pt>
                <c:pt idx="6229">
                  <c:v>3.8800000000000002E-3</c:v>
                </c:pt>
                <c:pt idx="6230">
                  <c:v>3.8800000000000002E-3</c:v>
                </c:pt>
                <c:pt idx="6231">
                  <c:v>3.8300000000000001E-3</c:v>
                </c:pt>
                <c:pt idx="6232">
                  <c:v>3.8300000000000001E-3</c:v>
                </c:pt>
                <c:pt idx="6233">
                  <c:v>3.7699999999999999E-3</c:v>
                </c:pt>
                <c:pt idx="6234">
                  <c:v>3.7200000000000002E-3</c:v>
                </c:pt>
                <c:pt idx="6235">
                  <c:v>3.7200000000000002E-3</c:v>
                </c:pt>
                <c:pt idx="6236">
                  <c:v>3.6600000000000001E-3</c:v>
                </c:pt>
                <c:pt idx="6237">
                  <c:v>3.6099999999999999E-3</c:v>
                </c:pt>
                <c:pt idx="6238">
                  <c:v>3.6099999999999999E-3</c:v>
                </c:pt>
                <c:pt idx="6239">
                  <c:v>3.5500000000000002E-3</c:v>
                </c:pt>
                <c:pt idx="6240">
                  <c:v>3.5000000000000001E-3</c:v>
                </c:pt>
                <c:pt idx="6241">
                  <c:v>3.5000000000000001E-3</c:v>
                </c:pt>
                <c:pt idx="6242">
                  <c:v>3.4399999999999999E-3</c:v>
                </c:pt>
                <c:pt idx="6243">
                  <c:v>3.3899999999999998E-3</c:v>
                </c:pt>
                <c:pt idx="6244">
                  <c:v>3.3400000000000001E-3</c:v>
                </c:pt>
                <c:pt idx="6245">
                  <c:v>3.2799999999999999E-3</c:v>
                </c:pt>
                <c:pt idx="6246">
                  <c:v>3.2299999999999998E-3</c:v>
                </c:pt>
                <c:pt idx="6247">
                  <c:v>3.1700000000000001E-3</c:v>
                </c:pt>
                <c:pt idx="6248">
                  <c:v>3.1700000000000001E-3</c:v>
                </c:pt>
                <c:pt idx="6249">
                  <c:v>3.1199999999999999E-3</c:v>
                </c:pt>
                <c:pt idx="6250">
                  <c:v>3.0599999999999998E-3</c:v>
                </c:pt>
                <c:pt idx="6251">
                  <c:v>3.0100000000000001E-3</c:v>
                </c:pt>
                <c:pt idx="6252">
                  <c:v>2.9499999999999999E-3</c:v>
                </c:pt>
                <c:pt idx="6253">
                  <c:v>2.8999999999999998E-3</c:v>
                </c:pt>
                <c:pt idx="6254">
                  <c:v>2.8500000000000001E-3</c:v>
                </c:pt>
                <c:pt idx="6255">
                  <c:v>2.7899999999999999E-3</c:v>
                </c:pt>
                <c:pt idx="6256">
                  <c:v>2.7399999999999998E-3</c:v>
                </c:pt>
                <c:pt idx="6257">
                  <c:v>2.6800000000000001E-3</c:v>
                </c:pt>
                <c:pt idx="6258">
                  <c:v>2.63E-3</c:v>
                </c:pt>
                <c:pt idx="6259">
                  <c:v>2.5699999999999998E-3</c:v>
                </c:pt>
                <c:pt idx="6260">
                  <c:v>2.5200000000000001E-3</c:v>
                </c:pt>
                <c:pt idx="6261">
                  <c:v>2.4599999999999999E-3</c:v>
                </c:pt>
                <c:pt idx="6262">
                  <c:v>2.4099999999999998E-3</c:v>
                </c:pt>
                <c:pt idx="6263">
                  <c:v>2.3600000000000001E-3</c:v>
                </c:pt>
                <c:pt idx="6264">
                  <c:v>2.3E-3</c:v>
                </c:pt>
                <c:pt idx="6265">
                  <c:v>2.2499999999999998E-3</c:v>
                </c:pt>
                <c:pt idx="6266">
                  <c:v>2.1900000000000001E-3</c:v>
                </c:pt>
                <c:pt idx="6267">
                  <c:v>2.14E-3</c:v>
                </c:pt>
                <c:pt idx="6268">
                  <c:v>2.0799999999999998E-3</c:v>
                </c:pt>
                <c:pt idx="6269">
                  <c:v>2.0300000000000001E-3</c:v>
                </c:pt>
                <c:pt idx="6270">
                  <c:v>1.97E-3</c:v>
                </c:pt>
                <c:pt idx="6271">
                  <c:v>1.92E-3</c:v>
                </c:pt>
                <c:pt idx="6272">
                  <c:v>1.8699999999999999E-3</c:v>
                </c:pt>
                <c:pt idx="6273">
                  <c:v>1.81E-3</c:v>
                </c:pt>
                <c:pt idx="6274">
                  <c:v>1.7600000000000001E-3</c:v>
                </c:pt>
                <c:pt idx="6275">
                  <c:v>1.6999999999999999E-3</c:v>
                </c:pt>
                <c:pt idx="6276">
                  <c:v>1.65E-3</c:v>
                </c:pt>
                <c:pt idx="6277">
                  <c:v>1.65E-3</c:v>
                </c:pt>
                <c:pt idx="6278">
                  <c:v>1.5900000000000001E-3</c:v>
                </c:pt>
                <c:pt idx="6279">
                  <c:v>1.5399999999999999E-3</c:v>
                </c:pt>
                <c:pt idx="6280">
                  <c:v>1.48E-3</c:v>
                </c:pt>
                <c:pt idx="6281">
                  <c:v>1.4300000000000001E-3</c:v>
                </c:pt>
                <c:pt idx="6282">
                  <c:v>1.3799999999999999E-3</c:v>
                </c:pt>
                <c:pt idx="6283">
                  <c:v>1.3799999999999999E-3</c:v>
                </c:pt>
                <c:pt idx="6284">
                  <c:v>1.32E-3</c:v>
                </c:pt>
                <c:pt idx="6285">
                  <c:v>1.2700000000000001E-3</c:v>
                </c:pt>
                <c:pt idx="6286">
                  <c:v>1.2099999999999999E-3</c:v>
                </c:pt>
                <c:pt idx="6287">
                  <c:v>1.2099999999999999E-3</c:v>
                </c:pt>
                <c:pt idx="6288">
                  <c:v>1.16E-3</c:v>
                </c:pt>
                <c:pt idx="6289">
                  <c:v>1.1000000000000001E-3</c:v>
                </c:pt>
                <c:pt idx="6290">
                  <c:v>1.1000000000000001E-3</c:v>
                </c:pt>
                <c:pt idx="6291">
                  <c:v>1.0499999999999999E-3</c:v>
                </c:pt>
                <c:pt idx="6292">
                  <c:v>9.8999999999999999E-4</c:v>
                </c:pt>
                <c:pt idx="6293">
                  <c:v>9.8999999999999999E-4</c:v>
                </c:pt>
                <c:pt idx="6294">
                  <c:v>9.3999999999999997E-4</c:v>
                </c:pt>
                <c:pt idx="6295">
                  <c:v>9.3999999999999997E-4</c:v>
                </c:pt>
                <c:pt idx="6296">
                  <c:v>8.8999999999999995E-4</c:v>
                </c:pt>
                <c:pt idx="6297">
                  <c:v>8.8999999999999995E-4</c:v>
                </c:pt>
                <c:pt idx="6298">
                  <c:v>8.3000000000000001E-4</c:v>
                </c:pt>
                <c:pt idx="6299">
                  <c:v>8.3000000000000001E-4</c:v>
                </c:pt>
                <c:pt idx="6300">
                  <c:v>8.3000000000000001E-4</c:v>
                </c:pt>
                <c:pt idx="6301">
                  <c:v>7.7999999999999999E-4</c:v>
                </c:pt>
                <c:pt idx="6302">
                  <c:v>7.7999999999999999E-4</c:v>
                </c:pt>
                <c:pt idx="6303">
                  <c:v>7.7999999999999999E-4</c:v>
                </c:pt>
                <c:pt idx="6304">
                  <c:v>7.7999999999999999E-4</c:v>
                </c:pt>
                <c:pt idx="6305">
                  <c:v>7.2000000000000005E-4</c:v>
                </c:pt>
                <c:pt idx="6306">
                  <c:v>7.2000000000000005E-4</c:v>
                </c:pt>
                <c:pt idx="6307">
                  <c:v>7.2000000000000005E-4</c:v>
                </c:pt>
                <c:pt idx="6308">
                  <c:v>7.2000000000000005E-4</c:v>
                </c:pt>
                <c:pt idx="6309">
                  <c:v>7.2000000000000005E-4</c:v>
                </c:pt>
                <c:pt idx="6310">
                  <c:v>6.7000000000000002E-4</c:v>
                </c:pt>
                <c:pt idx="6311">
                  <c:v>6.7000000000000002E-4</c:v>
                </c:pt>
                <c:pt idx="6312">
                  <c:v>6.7000000000000002E-4</c:v>
                </c:pt>
                <c:pt idx="6313">
                  <c:v>6.7000000000000002E-4</c:v>
                </c:pt>
                <c:pt idx="6314">
                  <c:v>6.7000000000000002E-4</c:v>
                </c:pt>
                <c:pt idx="6315">
                  <c:v>6.7000000000000002E-4</c:v>
                </c:pt>
                <c:pt idx="6316">
                  <c:v>6.7000000000000002E-4</c:v>
                </c:pt>
                <c:pt idx="6317">
                  <c:v>7.2000000000000005E-4</c:v>
                </c:pt>
                <c:pt idx="6318">
                  <c:v>7.2000000000000005E-4</c:v>
                </c:pt>
                <c:pt idx="6319">
                  <c:v>7.2000000000000005E-4</c:v>
                </c:pt>
                <c:pt idx="6320">
                  <c:v>7.2000000000000005E-4</c:v>
                </c:pt>
                <c:pt idx="6321">
                  <c:v>7.2000000000000005E-4</c:v>
                </c:pt>
                <c:pt idx="6322">
                  <c:v>7.2000000000000005E-4</c:v>
                </c:pt>
                <c:pt idx="6323">
                  <c:v>7.7999999999999999E-4</c:v>
                </c:pt>
                <c:pt idx="6324">
                  <c:v>7.7999999999999999E-4</c:v>
                </c:pt>
                <c:pt idx="6325">
                  <c:v>7.7999999999999999E-4</c:v>
                </c:pt>
                <c:pt idx="6326">
                  <c:v>7.7999999999999999E-4</c:v>
                </c:pt>
                <c:pt idx="6327">
                  <c:v>7.7999999999999999E-4</c:v>
                </c:pt>
                <c:pt idx="6328">
                  <c:v>8.3000000000000001E-4</c:v>
                </c:pt>
                <c:pt idx="6329">
                  <c:v>8.3000000000000001E-4</c:v>
                </c:pt>
                <c:pt idx="6330">
                  <c:v>8.3000000000000001E-4</c:v>
                </c:pt>
                <c:pt idx="6331">
                  <c:v>8.8999999999999995E-4</c:v>
                </c:pt>
                <c:pt idx="6332">
                  <c:v>8.8999999999999995E-4</c:v>
                </c:pt>
                <c:pt idx="6333">
                  <c:v>9.3999999999999997E-4</c:v>
                </c:pt>
                <c:pt idx="6334">
                  <c:v>9.3999999999999997E-4</c:v>
                </c:pt>
                <c:pt idx="6335">
                  <c:v>9.8999999999999999E-4</c:v>
                </c:pt>
                <c:pt idx="6336">
                  <c:v>9.8999999999999999E-4</c:v>
                </c:pt>
                <c:pt idx="6337">
                  <c:v>9.8999999999999999E-4</c:v>
                </c:pt>
                <c:pt idx="6338">
                  <c:v>1.0499999999999999E-3</c:v>
                </c:pt>
                <c:pt idx="6339">
                  <c:v>1.0499999999999999E-3</c:v>
                </c:pt>
                <c:pt idx="6340">
                  <c:v>1.1000000000000001E-3</c:v>
                </c:pt>
                <c:pt idx="6341">
                  <c:v>1.1000000000000001E-3</c:v>
                </c:pt>
                <c:pt idx="6342">
                  <c:v>1.1000000000000001E-3</c:v>
                </c:pt>
                <c:pt idx="6343">
                  <c:v>1.16E-3</c:v>
                </c:pt>
                <c:pt idx="6344">
                  <c:v>1.16E-3</c:v>
                </c:pt>
                <c:pt idx="6345">
                  <c:v>1.2099999999999999E-3</c:v>
                </c:pt>
                <c:pt idx="6346">
                  <c:v>1.2099999999999999E-3</c:v>
                </c:pt>
                <c:pt idx="6347">
                  <c:v>1.2700000000000001E-3</c:v>
                </c:pt>
                <c:pt idx="6348">
                  <c:v>1.2700000000000001E-3</c:v>
                </c:pt>
                <c:pt idx="6349">
                  <c:v>1.32E-3</c:v>
                </c:pt>
                <c:pt idx="6350">
                  <c:v>1.32E-3</c:v>
                </c:pt>
                <c:pt idx="6351">
                  <c:v>1.3799999999999999E-3</c:v>
                </c:pt>
                <c:pt idx="6352">
                  <c:v>1.3799999999999999E-3</c:v>
                </c:pt>
                <c:pt idx="6353">
                  <c:v>1.4300000000000001E-3</c:v>
                </c:pt>
                <c:pt idx="6354">
                  <c:v>1.4300000000000001E-3</c:v>
                </c:pt>
                <c:pt idx="6355">
                  <c:v>1.48E-3</c:v>
                </c:pt>
                <c:pt idx="6356">
                  <c:v>1.48E-3</c:v>
                </c:pt>
                <c:pt idx="6357">
                  <c:v>1.48E-3</c:v>
                </c:pt>
                <c:pt idx="6358">
                  <c:v>1.5399999999999999E-3</c:v>
                </c:pt>
                <c:pt idx="6359">
                  <c:v>1.5399999999999999E-3</c:v>
                </c:pt>
                <c:pt idx="6360">
                  <c:v>1.5399999999999999E-3</c:v>
                </c:pt>
                <c:pt idx="6361">
                  <c:v>1.5900000000000001E-3</c:v>
                </c:pt>
                <c:pt idx="6362">
                  <c:v>1.5900000000000001E-3</c:v>
                </c:pt>
                <c:pt idx="6363">
                  <c:v>1.5900000000000001E-3</c:v>
                </c:pt>
                <c:pt idx="6364">
                  <c:v>1.65E-3</c:v>
                </c:pt>
                <c:pt idx="6365">
                  <c:v>1.65E-3</c:v>
                </c:pt>
                <c:pt idx="6366">
                  <c:v>1.65E-3</c:v>
                </c:pt>
                <c:pt idx="6367">
                  <c:v>1.6999999999999999E-3</c:v>
                </c:pt>
                <c:pt idx="6368">
                  <c:v>1.6999999999999999E-3</c:v>
                </c:pt>
                <c:pt idx="6369">
                  <c:v>1.6999999999999999E-3</c:v>
                </c:pt>
                <c:pt idx="6370">
                  <c:v>1.6999999999999999E-3</c:v>
                </c:pt>
                <c:pt idx="6371">
                  <c:v>1.7600000000000001E-3</c:v>
                </c:pt>
                <c:pt idx="6372">
                  <c:v>1.7600000000000001E-3</c:v>
                </c:pt>
                <c:pt idx="6373">
                  <c:v>1.7600000000000001E-3</c:v>
                </c:pt>
                <c:pt idx="6374">
                  <c:v>1.7600000000000001E-3</c:v>
                </c:pt>
                <c:pt idx="6375">
                  <c:v>1.7600000000000001E-3</c:v>
                </c:pt>
                <c:pt idx="6376">
                  <c:v>1.7600000000000001E-3</c:v>
                </c:pt>
                <c:pt idx="6377">
                  <c:v>1.7600000000000001E-3</c:v>
                </c:pt>
                <c:pt idx="6378">
                  <c:v>1.7600000000000001E-3</c:v>
                </c:pt>
                <c:pt idx="6379">
                  <c:v>1.7600000000000001E-3</c:v>
                </c:pt>
                <c:pt idx="6380">
                  <c:v>1.7600000000000001E-3</c:v>
                </c:pt>
                <c:pt idx="6381">
                  <c:v>1.7600000000000001E-3</c:v>
                </c:pt>
                <c:pt idx="6382">
                  <c:v>1.7600000000000001E-3</c:v>
                </c:pt>
                <c:pt idx="6383">
                  <c:v>1.7600000000000001E-3</c:v>
                </c:pt>
                <c:pt idx="6384">
                  <c:v>1.7600000000000001E-3</c:v>
                </c:pt>
                <c:pt idx="6385">
                  <c:v>1.6999999999999999E-3</c:v>
                </c:pt>
                <c:pt idx="6386">
                  <c:v>1.6999999999999999E-3</c:v>
                </c:pt>
                <c:pt idx="6387">
                  <c:v>1.6999999999999999E-3</c:v>
                </c:pt>
                <c:pt idx="6388">
                  <c:v>1.6999999999999999E-3</c:v>
                </c:pt>
                <c:pt idx="6389">
                  <c:v>1.65E-3</c:v>
                </c:pt>
                <c:pt idx="6390">
                  <c:v>1.65E-3</c:v>
                </c:pt>
                <c:pt idx="6391">
                  <c:v>1.5900000000000001E-3</c:v>
                </c:pt>
                <c:pt idx="6392">
                  <c:v>1.5900000000000001E-3</c:v>
                </c:pt>
                <c:pt idx="6393">
                  <c:v>1.5900000000000001E-3</c:v>
                </c:pt>
                <c:pt idx="6394">
                  <c:v>1.5399999999999999E-3</c:v>
                </c:pt>
                <c:pt idx="6395">
                  <c:v>1.5399999999999999E-3</c:v>
                </c:pt>
                <c:pt idx="6396">
                  <c:v>1.48E-3</c:v>
                </c:pt>
                <c:pt idx="6397">
                  <c:v>1.48E-3</c:v>
                </c:pt>
                <c:pt idx="6398">
                  <c:v>1.4300000000000001E-3</c:v>
                </c:pt>
                <c:pt idx="6399">
                  <c:v>1.4300000000000001E-3</c:v>
                </c:pt>
                <c:pt idx="6400">
                  <c:v>1.3799999999999999E-3</c:v>
                </c:pt>
                <c:pt idx="6401">
                  <c:v>1.32E-3</c:v>
                </c:pt>
                <c:pt idx="6402">
                  <c:v>1.32E-3</c:v>
                </c:pt>
                <c:pt idx="6403">
                  <c:v>1.2700000000000001E-3</c:v>
                </c:pt>
                <c:pt idx="6404">
                  <c:v>1.2099999999999999E-3</c:v>
                </c:pt>
                <c:pt idx="6405">
                  <c:v>1.16E-3</c:v>
                </c:pt>
                <c:pt idx="6406">
                  <c:v>1.16E-3</c:v>
                </c:pt>
                <c:pt idx="6407">
                  <c:v>1.1000000000000001E-3</c:v>
                </c:pt>
                <c:pt idx="6408">
                  <c:v>1.0499999999999999E-3</c:v>
                </c:pt>
                <c:pt idx="6409">
                  <c:v>9.8999999999999999E-4</c:v>
                </c:pt>
                <c:pt idx="6410">
                  <c:v>9.3999999999999997E-4</c:v>
                </c:pt>
                <c:pt idx="6411">
                  <c:v>8.8999999999999995E-4</c:v>
                </c:pt>
                <c:pt idx="6412">
                  <c:v>8.8999999999999995E-4</c:v>
                </c:pt>
                <c:pt idx="6413">
                  <c:v>8.3000000000000001E-4</c:v>
                </c:pt>
                <c:pt idx="6414">
                  <c:v>7.7999999999999999E-4</c:v>
                </c:pt>
                <c:pt idx="6415">
                  <c:v>7.2000000000000005E-4</c:v>
                </c:pt>
                <c:pt idx="6416">
                  <c:v>6.7000000000000002E-4</c:v>
                </c:pt>
                <c:pt idx="6417">
                  <c:v>6.0999999999999997E-4</c:v>
                </c:pt>
                <c:pt idx="6418">
                  <c:v>5.5999999999999995E-4</c:v>
                </c:pt>
                <c:pt idx="6419">
                  <c:v>5.0000000000000001E-4</c:v>
                </c:pt>
                <c:pt idx="6420">
                  <c:v>4.4999999999999999E-4</c:v>
                </c:pt>
                <c:pt idx="6421">
                  <c:v>4.0000000000000002E-4</c:v>
                </c:pt>
                <c:pt idx="6422">
                  <c:v>2.9E-4</c:v>
                </c:pt>
                <c:pt idx="6423">
                  <c:v>2.3000000000000001E-4</c:v>
                </c:pt>
                <c:pt idx="6424">
                  <c:v>1.8000000000000001E-4</c:v>
                </c:pt>
                <c:pt idx="6425">
                  <c:v>1.2E-4</c:v>
                </c:pt>
                <c:pt idx="6426">
                  <c:v>6.9999999999999994E-5</c:v>
                </c:pt>
                <c:pt idx="6427">
                  <c:v>1.0000000000000001E-5</c:v>
                </c:pt>
                <c:pt idx="6428">
                  <c:v>-4.0000000000000003E-5</c:v>
                </c:pt>
                <c:pt idx="6429">
                  <c:v>-1E-4</c:v>
                </c:pt>
                <c:pt idx="6430">
                  <c:v>-2.0000000000000001E-4</c:v>
                </c:pt>
                <c:pt idx="6431">
                  <c:v>-2.5999999999999998E-4</c:v>
                </c:pt>
                <c:pt idx="6432">
                  <c:v>-3.1E-4</c:v>
                </c:pt>
                <c:pt idx="6433">
                  <c:v>-3.6999999999999999E-4</c:v>
                </c:pt>
                <c:pt idx="6434">
                  <c:v>-4.2000000000000002E-4</c:v>
                </c:pt>
                <c:pt idx="6435">
                  <c:v>-4.8000000000000001E-4</c:v>
                </c:pt>
                <c:pt idx="6436">
                  <c:v>-5.9000000000000003E-4</c:v>
                </c:pt>
                <c:pt idx="6437">
                  <c:v>-6.4000000000000005E-4</c:v>
                </c:pt>
                <c:pt idx="6438">
                  <c:v>-6.8999999999999997E-4</c:v>
                </c:pt>
                <c:pt idx="6439">
                  <c:v>-7.5000000000000002E-4</c:v>
                </c:pt>
                <c:pt idx="6440">
                  <c:v>-8.0000000000000004E-4</c:v>
                </c:pt>
                <c:pt idx="6441">
                  <c:v>-8.5999999999999998E-4</c:v>
                </c:pt>
                <c:pt idx="6442">
                  <c:v>-9.1E-4</c:v>
                </c:pt>
                <c:pt idx="6443">
                  <c:v>-1.0200000000000001E-3</c:v>
                </c:pt>
                <c:pt idx="6444">
                  <c:v>-1.08E-3</c:v>
                </c:pt>
                <c:pt idx="6445">
                  <c:v>-1.1299999999999999E-3</c:v>
                </c:pt>
                <c:pt idx="6446">
                  <c:v>-1.1800000000000001E-3</c:v>
                </c:pt>
                <c:pt idx="6447">
                  <c:v>-1.24E-3</c:v>
                </c:pt>
                <c:pt idx="6448">
                  <c:v>-1.2899999999999999E-3</c:v>
                </c:pt>
                <c:pt idx="6449">
                  <c:v>-1.3500000000000001E-3</c:v>
                </c:pt>
                <c:pt idx="6450">
                  <c:v>-1.4E-3</c:v>
                </c:pt>
                <c:pt idx="6451">
                  <c:v>-1.4599999999999999E-3</c:v>
                </c:pt>
                <c:pt idx="6452">
                  <c:v>-1.5100000000000001E-3</c:v>
                </c:pt>
                <c:pt idx="6453">
                  <c:v>-1.6199999999999999E-3</c:v>
                </c:pt>
                <c:pt idx="6454">
                  <c:v>-1.67E-3</c:v>
                </c:pt>
                <c:pt idx="6455">
                  <c:v>-1.73E-3</c:v>
                </c:pt>
                <c:pt idx="6456">
                  <c:v>-1.7799999999999999E-3</c:v>
                </c:pt>
                <c:pt idx="6457">
                  <c:v>-1.8400000000000001E-3</c:v>
                </c:pt>
                <c:pt idx="6458">
                  <c:v>-1.8400000000000001E-3</c:v>
                </c:pt>
                <c:pt idx="6459">
                  <c:v>-1.89E-3</c:v>
                </c:pt>
                <c:pt idx="6460">
                  <c:v>-1.9499999999999999E-3</c:v>
                </c:pt>
                <c:pt idx="6461">
                  <c:v>-2E-3</c:v>
                </c:pt>
                <c:pt idx="6462">
                  <c:v>-2.0600000000000002E-3</c:v>
                </c:pt>
                <c:pt idx="6463">
                  <c:v>-2.1099999999999999E-3</c:v>
                </c:pt>
                <c:pt idx="6464">
                  <c:v>-2.16E-3</c:v>
                </c:pt>
                <c:pt idx="6465">
                  <c:v>-2.2200000000000002E-3</c:v>
                </c:pt>
                <c:pt idx="6466">
                  <c:v>-2.2200000000000002E-3</c:v>
                </c:pt>
                <c:pt idx="6467">
                  <c:v>-2.2699999999999999E-3</c:v>
                </c:pt>
                <c:pt idx="6468">
                  <c:v>-2.33E-3</c:v>
                </c:pt>
                <c:pt idx="6469">
                  <c:v>-2.3800000000000002E-3</c:v>
                </c:pt>
                <c:pt idx="6470">
                  <c:v>-2.3800000000000002E-3</c:v>
                </c:pt>
                <c:pt idx="6471">
                  <c:v>-2.4399999999999999E-3</c:v>
                </c:pt>
                <c:pt idx="6472">
                  <c:v>-2.49E-3</c:v>
                </c:pt>
                <c:pt idx="6473">
                  <c:v>-2.49E-3</c:v>
                </c:pt>
                <c:pt idx="6474">
                  <c:v>-2.5500000000000002E-3</c:v>
                </c:pt>
                <c:pt idx="6475">
                  <c:v>-2.5999999999999999E-3</c:v>
                </c:pt>
                <c:pt idx="6476">
                  <c:v>-2.5999999999999999E-3</c:v>
                </c:pt>
                <c:pt idx="6477">
                  <c:v>-2.65E-3</c:v>
                </c:pt>
                <c:pt idx="6478">
                  <c:v>-2.65E-3</c:v>
                </c:pt>
                <c:pt idx="6479">
                  <c:v>-2.7100000000000002E-3</c:v>
                </c:pt>
                <c:pt idx="6480">
                  <c:v>-2.7100000000000002E-3</c:v>
                </c:pt>
                <c:pt idx="6481">
                  <c:v>-2.7100000000000002E-3</c:v>
                </c:pt>
                <c:pt idx="6482">
                  <c:v>-2.7599999999999999E-3</c:v>
                </c:pt>
                <c:pt idx="6483">
                  <c:v>-2.7599999999999999E-3</c:v>
                </c:pt>
                <c:pt idx="6484">
                  <c:v>-2.82E-3</c:v>
                </c:pt>
                <c:pt idx="6485">
                  <c:v>-2.82E-3</c:v>
                </c:pt>
                <c:pt idx="6486">
                  <c:v>-2.82E-3</c:v>
                </c:pt>
                <c:pt idx="6487">
                  <c:v>-2.8700000000000002E-3</c:v>
                </c:pt>
                <c:pt idx="6488">
                  <c:v>-2.8700000000000002E-3</c:v>
                </c:pt>
                <c:pt idx="6489">
                  <c:v>-2.8700000000000002E-3</c:v>
                </c:pt>
                <c:pt idx="6490">
                  <c:v>-2.9299999999999999E-3</c:v>
                </c:pt>
                <c:pt idx="6491">
                  <c:v>-2.9299999999999999E-3</c:v>
                </c:pt>
                <c:pt idx="6492">
                  <c:v>-2.9299999999999999E-3</c:v>
                </c:pt>
                <c:pt idx="6493">
                  <c:v>-2.9299999999999999E-3</c:v>
                </c:pt>
                <c:pt idx="6494">
                  <c:v>-2.9299999999999999E-3</c:v>
                </c:pt>
                <c:pt idx="6495">
                  <c:v>-2.9299999999999999E-3</c:v>
                </c:pt>
                <c:pt idx="6496">
                  <c:v>-2.9299999999999999E-3</c:v>
                </c:pt>
                <c:pt idx="6497">
                  <c:v>-2.9299999999999999E-3</c:v>
                </c:pt>
                <c:pt idx="6498">
                  <c:v>-2.98E-3</c:v>
                </c:pt>
                <c:pt idx="6499">
                  <c:v>-2.98E-3</c:v>
                </c:pt>
                <c:pt idx="6500">
                  <c:v>-2.98E-3</c:v>
                </c:pt>
                <c:pt idx="6501">
                  <c:v>-2.98E-3</c:v>
                </c:pt>
                <c:pt idx="6502">
                  <c:v>-2.98E-3</c:v>
                </c:pt>
                <c:pt idx="6503">
                  <c:v>-2.98E-3</c:v>
                </c:pt>
                <c:pt idx="6504">
                  <c:v>-2.98E-3</c:v>
                </c:pt>
                <c:pt idx="6505">
                  <c:v>-2.98E-3</c:v>
                </c:pt>
                <c:pt idx="6506">
                  <c:v>-2.98E-3</c:v>
                </c:pt>
                <c:pt idx="6507">
                  <c:v>-2.98E-3</c:v>
                </c:pt>
                <c:pt idx="6508">
                  <c:v>-2.9299999999999999E-3</c:v>
                </c:pt>
                <c:pt idx="6509">
                  <c:v>-2.9299999999999999E-3</c:v>
                </c:pt>
                <c:pt idx="6510">
                  <c:v>-2.9299999999999999E-3</c:v>
                </c:pt>
                <c:pt idx="6511">
                  <c:v>-2.9299999999999999E-3</c:v>
                </c:pt>
                <c:pt idx="6512">
                  <c:v>-2.9299999999999999E-3</c:v>
                </c:pt>
                <c:pt idx="6513">
                  <c:v>-2.9299999999999999E-3</c:v>
                </c:pt>
                <c:pt idx="6514">
                  <c:v>-2.9299999999999999E-3</c:v>
                </c:pt>
                <c:pt idx="6515">
                  <c:v>-2.9299999999999999E-3</c:v>
                </c:pt>
                <c:pt idx="6516">
                  <c:v>-2.9299999999999999E-3</c:v>
                </c:pt>
                <c:pt idx="6517">
                  <c:v>-2.8700000000000002E-3</c:v>
                </c:pt>
                <c:pt idx="6518">
                  <c:v>-2.8700000000000002E-3</c:v>
                </c:pt>
                <c:pt idx="6519">
                  <c:v>-2.8700000000000002E-3</c:v>
                </c:pt>
                <c:pt idx="6520">
                  <c:v>-2.8700000000000002E-3</c:v>
                </c:pt>
                <c:pt idx="6521">
                  <c:v>-2.8700000000000002E-3</c:v>
                </c:pt>
                <c:pt idx="6522">
                  <c:v>-2.8700000000000002E-3</c:v>
                </c:pt>
                <c:pt idx="6523">
                  <c:v>-2.82E-3</c:v>
                </c:pt>
                <c:pt idx="6524">
                  <c:v>-2.82E-3</c:v>
                </c:pt>
                <c:pt idx="6525">
                  <c:v>-2.82E-3</c:v>
                </c:pt>
                <c:pt idx="6526">
                  <c:v>-2.82E-3</c:v>
                </c:pt>
                <c:pt idx="6527">
                  <c:v>-2.82E-3</c:v>
                </c:pt>
                <c:pt idx="6528">
                  <c:v>-2.7599999999999999E-3</c:v>
                </c:pt>
                <c:pt idx="6529">
                  <c:v>-2.7599999999999999E-3</c:v>
                </c:pt>
                <c:pt idx="6530">
                  <c:v>-2.7599999999999999E-3</c:v>
                </c:pt>
                <c:pt idx="6531">
                  <c:v>-2.7599999999999999E-3</c:v>
                </c:pt>
                <c:pt idx="6532">
                  <c:v>-2.7599999999999999E-3</c:v>
                </c:pt>
                <c:pt idx="6533">
                  <c:v>-2.7599999999999999E-3</c:v>
                </c:pt>
                <c:pt idx="6534">
                  <c:v>-2.7599999999999999E-3</c:v>
                </c:pt>
                <c:pt idx="6535">
                  <c:v>-2.7100000000000002E-3</c:v>
                </c:pt>
                <c:pt idx="6536">
                  <c:v>-2.7100000000000002E-3</c:v>
                </c:pt>
                <c:pt idx="6537">
                  <c:v>-2.7100000000000002E-3</c:v>
                </c:pt>
                <c:pt idx="6538">
                  <c:v>-2.7100000000000002E-3</c:v>
                </c:pt>
                <c:pt idx="6539">
                  <c:v>-2.7100000000000002E-3</c:v>
                </c:pt>
                <c:pt idx="6540">
                  <c:v>-2.7100000000000002E-3</c:v>
                </c:pt>
                <c:pt idx="6541">
                  <c:v>-2.7100000000000002E-3</c:v>
                </c:pt>
                <c:pt idx="6542">
                  <c:v>-2.7100000000000002E-3</c:v>
                </c:pt>
                <c:pt idx="6543">
                  <c:v>-2.65E-3</c:v>
                </c:pt>
                <c:pt idx="6544">
                  <c:v>-2.65E-3</c:v>
                </c:pt>
                <c:pt idx="6545">
                  <c:v>-2.65E-3</c:v>
                </c:pt>
                <c:pt idx="6546">
                  <c:v>-2.65E-3</c:v>
                </c:pt>
                <c:pt idx="6547">
                  <c:v>-2.65E-3</c:v>
                </c:pt>
                <c:pt idx="6548">
                  <c:v>-2.65E-3</c:v>
                </c:pt>
                <c:pt idx="6549">
                  <c:v>-2.65E-3</c:v>
                </c:pt>
                <c:pt idx="6550">
                  <c:v>-2.7100000000000002E-3</c:v>
                </c:pt>
                <c:pt idx="6551">
                  <c:v>-2.7100000000000002E-3</c:v>
                </c:pt>
                <c:pt idx="6552">
                  <c:v>-2.7100000000000002E-3</c:v>
                </c:pt>
                <c:pt idx="6553">
                  <c:v>-2.7100000000000002E-3</c:v>
                </c:pt>
                <c:pt idx="6554">
                  <c:v>-2.7100000000000002E-3</c:v>
                </c:pt>
                <c:pt idx="6555">
                  <c:v>-2.7100000000000002E-3</c:v>
                </c:pt>
                <c:pt idx="6556">
                  <c:v>-2.7100000000000002E-3</c:v>
                </c:pt>
                <c:pt idx="6557">
                  <c:v>-2.7100000000000002E-3</c:v>
                </c:pt>
                <c:pt idx="6558">
                  <c:v>-2.7100000000000002E-3</c:v>
                </c:pt>
                <c:pt idx="6559">
                  <c:v>-2.7100000000000002E-3</c:v>
                </c:pt>
                <c:pt idx="6560">
                  <c:v>-2.7100000000000002E-3</c:v>
                </c:pt>
                <c:pt idx="6561">
                  <c:v>-2.7599999999999999E-3</c:v>
                </c:pt>
                <c:pt idx="6562">
                  <c:v>-2.7599999999999999E-3</c:v>
                </c:pt>
                <c:pt idx="6563">
                  <c:v>-2.7599999999999999E-3</c:v>
                </c:pt>
                <c:pt idx="6564">
                  <c:v>-2.7599999999999999E-3</c:v>
                </c:pt>
                <c:pt idx="6565">
                  <c:v>-2.82E-3</c:v>
                </c:pt>
                <c:pt idx="6566">
                  <c:v>-2.82E-3</c:v>
                </c:pt>
                <c:pt idx="6567">
                  <c:v>-2.82E-3</c:v>
                </c:pt>
                <c:pt idx="6568">
                  <c:v>-2.82E-3</c:v>
                </c:pt>
                <c:pt idx="6569">
                  <c:v>-2.8700000000000002E-3</c:v>
                </c:pt>
                <c:pt idx="6570">
                  <c:v>-2.8700000000000002E-3</c:v>
                </c:pt>
                <c:pt idx="6571">
                  <c:v>-2.8700000000000002E-3</c:v>
                </c:pt>
                <c:pt idx="6572">
                  <c:v>-2.9299999999999999E-3</c:v>
                </c:pt>
                <c:pt idx="6573">
                  <c:v>-2.9299999999999999E-3</c:v>
                </c:pt>
                <c:pt idx="6574">
                  <c:v>-2.9299999999999999E-3</c:v>
                </c:pt>
                <c:pt idx="6575">
                  <c:v>-2.98E-3</c:v>
                </c:pt>
                <c:pt idx="6576">
                  <c:v>-2.98E-3</c:v>
                </c:pt>
                <c:pt idx="6577">
                  <c:v>-3.0400000000000002E-3</c:v>
                </c:pt>
                <c:pt idx="6578">
                  <c:v>-3.0400000000000002E-3</c:v>
                </c:pt>
                <c:pt idx="6579">
                  <c:v>-3.0400000000000002E-3</c:v>
                </c:pt>
                <c:pt idx="6580">
                  <c:v>-3.0899999999999999E-3</c:v>
                </c:pt>
                <c:pt idx="6581">
                  <c:v>-3.0899999999999999E-3</c:v>
                </c:pt>
                <c:pt idx="6582">
                  <c:v>-3.14E-3</c:v>
                </c:pt>
                <c:pt idx="6583">
                  <c:v>-3.2000000000000002E-3</c:v>
                </c:pt>
                <c:pt idx="6584">
                  <c:v>-3.2000000000000002E-3</c:v>
                </c:pt>
                <c:pt idx="6585">
                  <c:v>-3.2499999999999999E-3</c:v>
                </c:pt>
                <c:pt idx="6586">
                  <c:v>-3.2499999999999999E-3</c:v>
                </c:pt>
                <c:pt idx="6587">
                  <c:v>-3.31E-3</c:v>
                </c:pt>
                <c:pt idx="6588">
                  <c:v>-3.31E-3</c:v>
                </c:pt>
                <c:pt idx="6589">
                  <c:v>-3.3600000000000001E-3</c:v>
                </c:pt>
                <c:pt idx="6590">
                  <c:v>-3.3600000000000001E-3</c:v>
                </c:pt>
                <c:pt idx="6591">
                  <c:v>-3.4199999999999999E-3</c:v>
                </c:pt>
                <c:pt idx="6592">
                  <c:v>-3.4199999999999999E-3</c:v>
                </c:pt>
                <c:pt idx="6593">
                  <c:v>-3.47E-3</c:v>
                </c:pt>
                <c:pt idx="6594">
                  <c:v>-3.5300000000000002E-3</c:v>
                </c:pt>
                <c:pt idx="6595">
                  <c:v>-3.5300000000000002E-3</c:v>
                </c:pt>
                <c:pt idx="6596">
                  <c:v>-3.5799999999999998E-3</c:v>
                </c:pt>
                <c:pt idx="6597">
                  <c:v>-3.5799999999999998E-3</c:v>
                </c:pt>
                <c:pt idx="6598">
                  <c:v>-3.63E-3</c:v>
                </c:pt>
                <c:pt idx="6599">
                  <c:v>-3.6900000000000001E-3</c:v>
                </c:pt>
                <c:pt idx="6600">
                  <c:v>-3.6900000000000001E-3</c:v>
                </c:pt>
                <c:pt idx="6601">
                  <c:v>-3.7399999999999998E-3</c:v>
                </c:pt>
                <c:pt idx="6602">
                  <c:v>-3.8E-3</c:v>
                </c:pt>
                <c:pt idx="6603">
                  <c:v>-3.8E-3</c:v>
                </c:pt>
                <c:pt idx="6604">
                  <c:v>-3.8500000000000001E-3</c:v>
                </c:pt>
                <c:pt idx="6605">
                  <c:v>-3.9100000000000003E-3</c:v>
                </c:pt>
                <c:pt idx="6606">
                  <c:v>-3.9100000000000003E-3</c:v>
                </c:pt>
                <c:pt idx="6607">
                  <c:v>-3.96E-3</c:v>
                </c:pt>
                <c:pt idx="6608">
                  <c:v>-3.96E-3</c:v>
                </c:pt>
                <c:pt idx="6609">
                  <c:v>-4.0200000000000001E-3</c:v>
                </c:pt>
                <c:pt idx="6610">
                  <c:v>-4.0699999999999998E-3</c:v>
                </c:pt>
                <c:pt idx="6611">
                  <c:v>-4.0699999999999998E-3</c:v>
                </c:pt>
                <c:pt idx="6612">
                  <c:v>-4.1200000000000004E-3</c:v>
                </c:pt>
                <c:pt idx="6613">
                  <c:v>-4.1799999999999997E-3</c:v>
                </c:pt>
                <c:pt idx="6614">
                  <c:v>-4.1799999999999997E-3</c:v>
                </c:pt>
                <c:pt idx="6615">
                  <c:v>-4.2300000000000003E-3</c:v>
                </c:pt>
                <c:pt idx="6616">
                  <c:v>-4.2900000000000004E-3</c:v>
                </c:pt>
                <c:pt idx="6617">
                  <c:v>-4.2900000000000004E-3</c:v>
                </c:pt>
                <c:pt idx="6618">
                  <c:v>-4.3400000000000001E-3</c:v>
                </c:pt>
                <c:pt idx="6619">
                  <c:v>-4.4000000000000003E-3</c:v>
                </c:pt>
                <c:pt idx="6620">
                  <c:v>-4.4000000000000003E-3</c:v>
                </c:pt>
                <c:pt idx="6621">
                  <c:v>-4.45E-3</c:v>
                </c:pt>
                <c:pt idx="6622">
                  <c:v>-4.45E-3</c:v>
                </c:pt>
                <c:pt idx="6623">
                  <c:v>-4.5100000000000001E-3</c:v>
                </c:pt>
                <c:pt idx="6624">
                  <c:v>-4.5599999999999998E-3</c:v>
                </c:pt>
                <c:pt idx="6625">
                  <c:v>-4.5599999999999998E-3</c:v>
                </c:pt>
                <c:pt idx="6626">
                  <c:v>-4.6100000000000004E-3</c:v>
                </c:pt>
                <c:pt idx="6627">
                  <c:v>-4.6100000000000004E-3</c:v>
                </c:pt>
                <c:pt idx="6628">
                  <c:v>-4.6699999999999997E-3</c:v>
                </c:pt>
                <c:pt idx="6629">
                  <c:v>-4.7200000000000002E-3</c:v>
                </c:pt>
                <c:pt idx="6630">
                  <c:v>-4.7200000000000002E-3</c:v>
                </c:pt>
                <c:pt idx="6631">
                  <c:v>-4.7800000000000004E-3</c:v>
                </c:pt>
                <c:pt idx="6632">
                  <c:v>-4.7800000000000004E-3</c:v>
                </c:pt>
                <c:pt idx="6633">
                  <c:v>-4.8300000000000001E-3</c:v>
                </c:pt>
                <c:pt idx="6634">
                  <c:v>-4.8300000000000001E-3</c:v>
                </c:pt>
                <c:pt idx="6635">
                  <c:v>-4.8900000000000002E-3</c:v>
                </c:pt>
                <c:pt idx="6636">
                  <c:v>-4.8900000000000002E-3</c:v>
                </c:pt>
                <c:pt idx="6637">
                  <c:v>-4.9399999999999999E-3</c:v>
                </c:pt>
                <c:pt idx="6638">
                  <c:v>-4.9399999999999999E-3</c:v>
                </c:pt>
                <c:pt idx="6639">
                  <c:v>-5.0000000000000001E-3</c:v>
                </c:pt>
                <c:pt idx="6640">
                  <c:v>-5.0000000000000001E-3</c:v>
                </c:pt>
                <c:pt idx="6641">
                  <c:v>-5.0000000000000001E-3</c:v>
                </c:pt>
                <c:pt idx="6642">
                  <c:v>-5.0499999999999998E-3</c:v>
                </c:pt>
                <c:pt idx="6643">
                  <c:v>-5.0499999999999998E-3</c:v>
                </c:pt>
                <c:pt idx="6644">
                  <c:v>-5.1000000000000004E-3</c:v>
                </c:pt>
                <c:pt idx="6645">
                  <c:v>-5.1000000000000004E-3</c:v>
                </c:pt>
                <c:pt idx="6646">
                  <c:v>-5.1599999999999997E-3</c:v>
                </c:pt>
                <c:pt idx="6647">
                  <c:v>-5.1599999999999997E-3</c:v>
                </c:pt>
                <c:pt idx="6648">
                  <c:v>-5.1599999999999997E-3</c:v>
                </c:pt>
                <c:pt idx="6649">
                  <c:v>-5.2100000000000002E-3</c:v>
                </c:pt>
                <c:pt idx="6650">
                  <c:v>-5.2100000000000002E-3</c:v>
                </c:pt>
                <c:pt idx="6651">
                  <c:v>-5.2100000000000002E-3</c:v>
                </c:pt>
                <c:pt idx="6652">
                  <c:v>-5.2700000000000004E-3</c:v>
                </c:pt>
                <c:pt idx="6653">
                  <c:v>-5.2700000000000004E-3</c:v>
                </c:pt>
                <c:pt idx="6654">
                  <c:v>-5.2700000000000004E-3</c:v>
                </c:pt>
                <c:pt idx="6655">
                  <c:v>-5.3200000000000001E-3</c:v>
                </c:pt>
                <c:pt idx="6656">
                  <c:v>-5.3200000000000001E-3</c:v>
                </c:pt>
                <c:pt idx="6657">
                  <c:v>-5.3200000000000001E-3</c:v>
                </c:pt>
                <c:pt idx="6658">
                  <c:v>-5.3200000000000001E-3</c:v>
                </c:pt>
                <c:pt idx="6659">
                  <c:v>-5.3800000000000002E-3</c:v>
                </c:pt>
                <c:pt idx="6660">
                  <c:v>-5.3800000000000002E-3</c:v>
                </c:pt>
                <c:pt idx="6661">
                  <c:v>-5.3800000000000002E-3</c:v>
                </c:pt>
                <c:pt idx="6662">
                  <c:v>-5.4299999999999999E-3</c:v>
                </c:pt>
                <c:pt idx="6663">
                  <c:v>-5.4299999999999999E-3</c:v>
                </c:pt>
                <c:pt idx="6664">
                  <c:v>-5.4299999999999999E-3</c:v>
                </c:pt>
                <c:pt idx="6665">
                  <c:v>-5.4299999999999999E-3</c:v>
                </c:pt>
                <c:pt idx="6666">
                  <c:v>-5.4299999999999999E-3</c:v>
                </c:pt>
                <c:pt idx="6667">
                  <c:v>-5.4900000000000001E-3</c:v>
                </c:pt>
                <c:pt idx="6668">
                  <c:v>-5.4900000000000001E-3</c:v>
                </c:pt>
                <c:pt idx="6669">
                  <c:v>-5.4900000000000001E-3</c:v>
                </c:pt>
                <c:pt idx="6670">
                  <c:v>-5.4900000000000001E-3</c:v>
                </c:pt>
                <c:pt idx="6671">
                  <c:v>-5.4900000000000001E-3</c:v>
                </c:pt>
                <c:pt idx="6672">
                  <c:v>-5.4900000000000001E-3</c:v>
                </c:pt>
                <c:pt idx="6673">
                  <c:v>-5.5399999999999998E-3</c:v>
                </c:pt>
                <c:pt idx="6674">
                  <c:v>-5.5399999999999998E-3</c:v>
                </c:pt>
                <c:pt idx="6675">
                  <c:v>-5.5399999999999998E-3</c:v>
                </c:pt>
                <c:pt idx="6676">
                  <c:v>-5.5399999999999998E-3</c:v>
                </c:pt>
                <c:pt idx="6677">
                  <c:v>-5.5399999999999998E-3</c:v>
                </c:pt>
                <c:pt idx="6678">
                  <c:v>-5.5399999999999998E-3</c:v>
                </c:pt>
                <c:pt idx="6679">
                  <c:v>-5.5900000000000004E-3</c:v>
                </c:pt>
                <c:pt idx="6680">
                  <c:v>-5.5900000000000004E-3</c:v>
                </c:pt>
                <c:pt idx="6681">
                  <c:v>-5.5900000000000004E-3</c:v>
                </c:pt>
                <c:pt idx="6682">
                  <c:v>-5.5900000000000004E-3</c:v>
                </c:pt>
                <c:pt idx="6683">
                  <c:v>-5.5900000000000004E-3</c:v>
                </c:pt>
                <c:pt idx="6684">
                  <c:v>-5.5900000000000004E-3</c:v>
                </c:pt>
                <c:pt idx="6685">
                  <c:v>-5.5900000000000004E-3</c:v>
                </c:pt>
                <c:pt idx="6686">
                  <c:v>-5.5900000000000004E-3</c:v>
                </c:pt>
                <c:pt idx="6687">
                  <c:v>-5.5900000000000004E-3</c:v>
                </c:pt>
                <c:pt idx="6688">
                  <c:v>-5.6499999999999996E-3</c:v>
                </c:pt>
                <c:pt idx="6689">
                  <c:v>-5.6499999999999996E-3</c:v>
                </c:pt>
                <c:pt idx="6690">
                  <c:v>-5.6499999999999996E-3</c:v>
                </c:pt>
                <c:pt idx="6691">
                  <c:v>-5.6499999999999996E-3</c:v>
                </c:pt>
                <c:pt idx="6692">
                  <c:v>-5.6499999999999996E-3</c:v>
                </c:pt>
                <c:pt idx="6693">
                  <c:v>-5.6499999999999996E-3</c:v>
                </c:pt>
                <c:pt idx="6694">
                  <c:v>-5.6499999999999996E-3</c:v>
                </c:pt>
                <c:pt idx="6695">
                  <c:v>-5.7000000000000002E-3</c:v>
                </c:pt>
                <c:pt idx="6696">
                  <c:v>-5.7000000000000002E-3</c:v>
                </c:pt>
                <c:pt idx="6697">
                  <c:v>-5.7000000000000002E-3</c:v>
                </c:pt>
                <c:pt idx="6698">
                  <c:v>-5.7000000000000002E-3</c:v>
                </c:pt>
                <c:pt idx="6699">
                  <c:v>-5.7000000000000002E-3</c:v>
                </c:pt>
                <c:pt idx="6700">
                  <c:v>-5.7000000000000002E-3</c:v>
                </c:pt>
                <c:pt idx="6701">
                  <c:v>-5.7000000000000002E-3</c:v>
                </c:pt>
                <c:pt idx="6702">
                  <c:v>-5.7000000000000002E-3</c:v>
                </c:pt>
                <c:pt idx="6703">
                  <c:v>-5.7600000000000004E-3</c:v>
                </c:pt>
                <c:pt idx="6704">
                  <c:v>-5.7600000000000004E-3</c:v>
                </c:pt>
                <c:pt idx="6705">
                  <c:v>-5.7600000000000004E-3</c:v>
                </c:pt>
                <c:pt idx="6706">
                  <c:v>-5.7600000000000004E-3</c:v>
                </c:pt>
                <c:pt idx="6707">
                  <c:v>-5.7600000000000004E-3</c:v>
                </c:pt>
                <c:pt idx="6708">
                  <c:v>-5.7600000000000004E-3</c:v>
                </c:pt>
                <c:pt idx="6709">
                  <c:v>-5.8100000000000001E-3</c:v>
                </c:pt>
                <c:pt idx="6710">
                  <c:v>-5.8100000000000001E-3</c:v>
                </c:pt>
                <c:pt idx="6711">
                  <c:v>-5.8100000000000001E-3</c:v>
                </c:pt>
                <c:pt idx="6712">
                  <c:v>-5.8100000000000001E-3</c:v>
                </c:pt>
                <c:pt idx="6713">
                  <c:v>-5.8100000000000001E-3</c:v>
                </c:pt>
                <c:pt idx="6714">
                  <c:v>-5.8700000000000002E-3</c:v>
                </c:pt>
                <c:pt idx="6715">
                  <c:v>-5.8700000000000002E-3</c:v>
                </c:pt>
                <c:pt idx="6716">
                  <c:v>-5.8700000000000002E-3</c:v>
                </c:pt>
                <c:pt idx="6717">
                  <c:v>-5.8700000000000002E-3</c:v>
                </c:pt>
                <c:pt idx="6718">
                  <c:v>-5.8700000000000002E-3</c:v>
                </c:pt>
                <c:pt idx="6719">
                  <c:v>-5.9199999999999999E-3</c:v>
                </c:pt>
                <c:pt idx="6720">
                  <c:v>-5.9199999999999999E-3</c:v>
                </c:pt>
                <c:pt idx="6721">
                  <c:v>-5.9199999999999999E-3</c:v>
                </c:pt>
                <c:pt idx="6722">
                  <c:v>-5.9199999999999999E-3</c:v>
                </c:pt>
                <c:pt idx="6723">
                  <c:v>-5.9800000000000001E-3</c:v>
                </c:pt>
                <c:pt idx="6724">
                  <c:v>-5.9800000000000001E-3</c:v>
                </c:pt>
                <c:pt idx="6725">
                  <c:v>-5.9800000000000001E-3</c:v>
                </c:pt>
                <c:pt idx="6726">
                  <c:v>-6.0299999999999998E-3</c:v>
                </c:pt>
                <c:pt idx="6727">
                  <c:v>-6.0299999999999998E-3</c:v>
                </c:pt>
                <c:pt idx="6728">
                  <c:v>-6.0299999999999998E-3</c:v>
                </c:pt>
                <c:pt idx="6729">
                  <c:v>-6.0299999999999998E-3</c:v>
                </c:pt>
                <c:pt idx="6730">
                  <c:v>-6.0800000000000003E-3</c:v>
                </c:pt>
                <c:pt idx="6731">
                  <c:v>-6.0800000000000003E-3</c:v>
                </c:pt>
                <c:pt idx="6732">
                  <c:v>-6.0800000000000003E-3</c:v>
                </c:pt>
                <c:pt idx="6733">
                  <c:v>-6.1399999999999996E-3</c:v>
                </c:pt>
                <c:pt idx="6734">
                  <c:v>-6.1399999999999996E-3</c:v>
                </c:pt>
                <c:pt idx="6735">
                  <c:v>-6.1399999999999996E-3</c:v>
                </c:pt>
                <c:pt idx="6736">
                  <c:v>-6.1900000000000002E-3</c:v>
                </c:pt>
                <c:pt idx="6737">
                  <c:v>-6.1900000000000002E-3</c:v>
                </c:pt>
                <c:pt idx="6738">
                  <c:v>-6.1900000000000002E-3</c:v>
                </c:pt>
                <c:pt idx="6739">
                  <c:v>-6.2500000000000003E-3</c:v>
                </c:pt>
                <c:pt idx="6740">
                  <c:v>-6.2500000000000003E-3</c:v>
                </c:pt>
                <c:pt idx="6741">
                  <c:v>-6.2500000000000003E-3</c:v>
                </c:pt>
                <c:pt idx="6742">
                  <c:v>-6.3E-3</c:v>
                </c:pt>
                <c:pt idx="6743">
                  <c:v>-6.3E-3</c:v>
                </c:pt>
                <c:pt idx="6744">
                  <c:v>-6.3600000000000002E-3</c:v>
                </c:pt>
                <c:pt idx="6745">
                  <c:v>-6.3600000000000002E-3</c:v>
                </c:pt>
                <c:pt idx="6746">
                  <c:v>-6.3600000000000002E-3</c:v>
                </c:pt>
                <c:pt idx="6747">
                  <c:v>-6.4099999999999999E-3</c:v>
                </c:pt>
                <c:pt idx="6748">
                  <c:v>-6.4099999999999999E-3</c:v>
                </c:pt>
                <c:pt idx="6749">
                  <c:v>-6.4099999999999999E-3</c:v>
                </c:pt>
                <c:pt idx="6750">
                  <c:v>-6.4700000000000001E-3</c:v>
                </c:pt>
                <c:pt idx="6751">
                  <c:v>-6.4700000000000001E-3</c:v>
                </c:pt>
                <c:pt idx="6752">
                  <c:v>-6.5199999999999998E-3</c:v>
                </c:pt>
                <c:pt idx="6753">
                  <c:v>-6.5199999999999998E-3</c:v>
                </c:pt>
                <c:pt idx="6754">
                  <c:v>-6.5199999999999998E-3</c:v>
                </c:pt>
                <c:pt idx="6755">
                  <c:v>-6.5799999999999999E-3</c:v>
                </c:pt>
                <c:pt idx="6756">
                  <c:v>-6.5799999999999999E-3</c:v>
                </c:pt>
                <c:pt idx="6757">
                  <c:v>-6.6299999999999996E-3</c:v>
                </c:pt>
                <c:pt idx="6758">
                  <c:v>-6.6299999999999996E-3</c:v>
                </c:pt>
                <c:pt idx="6759">
                  <c:v>-6.6800000000000002E-3</c:v>
                </c:pt>
                <c:pt idx="6760">
                  <c:v>-6.6800000000000002E-3</c:v>
                </c:pt>
                <c:pt idx="6761">
                  <c:v>-6.6800000000000002E-3</c:v>
                </c:pt>
                <c:pt idx="6762">
                  <c:v>-6.7400000000000003E-3</c:v>
                </c:pt>
                <c:pt idx="6763">
                  <c:v>-6.7400000000000003E-3</c:v>
                </c:pt>
                <c:pt idx="6764">
                  <c:v>-6.7400000000000003E-3</c:v>
                </c:pt>
                <c:pt idx="6765">
                  <c:v>-6.79E-3</c:v>
                </c:pt>
                <c:pt idx="6766">
                  <c:v>-6.79E-3</c:v>
                </c:pt>
                <c:pt idx="6767">
                  <c:v>-6.8500000000000002E-3</c:v>
                </c:pt>
                <c:pt idx="6768">
                  <c:v>-6.8500000000000002E-3</c:v>
                </c:pt>
                <c:pt idx="6769">
                  <c:v>-6.8500000000000002E-3</c:v>
                </c:pt>
                <c:pt idx="6770">
                  <c:v>-6.8999999999999999E-3</c:v>
                </c:pt>
                <c:pt idx="6771">
                  <c:v>-6.8999999999999999E-3</c:v>
                </c:pt>
                <c:pt idx="6772">
                  <c:v>-6.96E-3</c:v>
                </c:pt>
                <c:pt idx="6773">
                  <c:v>-6.96E-3</c:v>
                </c:pt>
                <c:pt idx="6774">
                  <c:v>-6.96E-3</c:v>
                </c:pt>
                <c:pt idx="6775">
                  <c:v>-7.0099999999999997E-3</c:v>
                </c:pt>
                <c:pt idx="6776">
                  <c:v>-7.0099999999999997E-3</c:v>
                </c:pt>
                <c:pt idx="6777">
                  <c:v>-7.0099999999999997E-3</c:v>
                </c:pt>
                <c:pt idx="6778">
                  <c:v>-7.0699999999999999E-3</c:v>
                </c:pt>
                <c:pt idx="6779">
                  <c:v>-7.0699999999999999E-3</c:v>
                </c:pt>
                <c:pt idx="6780">
                  <c:v>-7.1199999999999996E-3</c:v>
                </c:pt>
                <c:pt idx="6781">
                  <c:v>-7.1199999999999996E-3</c:v>
                </c:pt>
                <c:pt idx="6782">
                  <c:v>-7.1199999999999996E-3</c:v>
                </c:pt>
                <c:pt idx="6783">
                  <c:v>-7.1199999999999996E-3</c:v>
                </c:pt>
                <c:pt idx="6784">
                  <c:v>-7.1700000000000002E-3</c:v>
                </c:pt>
                <c:pt idx="6785">
                  <c:v>-7.1700000000000002E-3</c:v>
                </c:pt>
                <c:pt idx="6786">
                  <c:v>-7.1700000000000002E-3</c:v>
                </c:pt>
                <c:pt idx="6787">
                  <c:v>-7.2300000000000003E-3</c:v>
                </c:pt>
                <c:pt idx="6788">
                  <c:v>-7.2300000000000003E-3</c:v>
                </c:pt>
                <c:pt idx="6789">
                  <c:v>-7.2300000000000003E-3</c:v>
                </c:pt>
                <c:pt idx="6790">
                  <c:v>-7.28E-3</c:v>
                </c:pt>
                <c:pt idx="6791">
                  <c:v>-7.28E-3</c:v>
                </c:pt>
                <c:pt idx="6792">
                  <c:v>-7.28E-3</c:v>
                </c:pt>
                <c:pt idx="6793">
                  <c:v>-7.3400000000000002E-3</c:v>
                </c:pt>
                <c:pt idx="6794">
                  <c:v>-7.3400000000000002E-3</c:v>
                </c:pt>
                <c:pt idx="6795">
                  <c:v>-7.3400000000000002E-3</c:v>
                </c:pt>
                <c:pt idx="6796">
                  <c:v>-7.3400000000000002E-3</c:v>
                </c:pt>
                <c:pt idx="6797">
                  <c:v>-7.3899999999999999E-3</c:v>
                </c:pt>
                <c:pt idx="6798">
                  <c:v>-7.3899999999999999E-3</c:v>
                </c:pt>
                <c:pt idx="6799">
                  <c:v>-7.3899999999999999E-3</c:v>
                </c:pt>
                <c:pt idx="6800">
                  <c:v>-7.3899999999999999E-3</c:v>
                </c:pt>
                <c:pt idx="6801">
                  <c:v>-7.3899999999999999E-3</c:v>
                </c:pt>
                <c:pt idx="6802">
                  <c:v>-7.45E-3</c:v>
                </c:pt>
                <c:pt idx="6803">
                  <c:v>-7.45E-3</c:v>
                </c:pt>
                <c:pt idx="6804">
                  <c:v>-7.45E-3</c:v>
                </c:pt>
                <c:pt idx="6805">
                  <c:v>-7.45E-3</c:v>
                </c:pt>
                <c:pt idx="6806">
                  <c:v>-7.4999999999999997E-3</c:v>
                </c:pt>
                <c:pt idx="6807">
                  <c:v>-7.4999999999999997E-3</c:v>
                </c:pt>
                <c:pt idx="6808">
                  <c:v>-7.4999999999999997E-3</c:v>
                </c:pt>
                <c:pt idx="6809">
                  <c:v>-7.4999999999999997E-3</c:v>
                </c:pt>
                <c:pt idx="6810">
                  <c:v>-7.4999999999999997E-3</c:v>
                </c:pt>
                <c:pt idx="6811">
                  <c:v>-7.4999999999999997E-3</c:v>
                </c:pt>
                <c:pt idx="6812">
                  <c:v>-7.4999999999999997E-3</c:v>
                </c:pt>
                <c:pt idx="6813">
                  <c:v>-7.5599999999999999E-3</c:v>
                </c:pt>
                <c:pt idx="6814">
                  <c:v>-7.5599999999999999E-3</c:v>
                </c:pt>
                <c:pt idx="6815">
                  <c:v>-7.5599999999999999E-3</c:v>
                </c:pt>
                <c:pt idx="6816">
                  <c:v>-7.5599999999999999E-3</c:v>
                </c:pt>
                <c:pt idx="6817">
                  <c:v>-7.5599999999999999E-3</c:v>
                </c:pt>
                <c:pt idx="6818">
                  <c:v>-7.5599999999999999E-3</c:v>
                </c:pt>
                <c:pt idx="6819">
                  <c:v>-7.5599999999999999E-3</c:v>
                </c:pt>
                <c:pt idx="6820">
                  <c:v>-7.6099999999999996E-3</c:v>
                </c:pt>
                <c:pt idx="6821">
                  <c:v>-7.6099999999999996E-3</c:v>
                </c:pt>
                <c:pt idx="6822">
                  <c:v>-7.6099999999999996E-3</c:v>
                </c:pt>
                <c:pt idx="6823">
                  <c:v>-7.6099999999999996E-3</c:v>
                </c:pt>
                <c:pt idx="6824">
                  <c:v>-7.6099999999999996E-3</c:v>
                </c:pt>
                <c:pt idx="6825">
                  <c:v>-7.6099999999999996E-3</c:v>
                </c:pt>
                <c:pt idx="6826">
                  <c:v>-7.6099999999999996E-3</c:v>
                </c:pt>
                <c:pt idx="6827">
                  <c:v>-7.6099999999999996E-3</c:v>
                </c:pt>
                <c:pt idx="6828">
                  <c:v>-7.6099999999999996E-3</c:v>
                </c:pt>
                <c:pt idx="6829">
                  <c:v>-7.6099999999999996E-3</c:v>
                </c:pt>
                <c:pt idx="6830">
                  <c:v>-7.6099999999999996E-3</c:v>
                </c:pt>
                <c:pt idx="6831">
                  <c:v>-7.6099999999999996E-3</c:v>
                </c:pt>
                <c:pt idx="6832">
                  <c:v>-7.6099999999999996E-3</c:v>
                </c:pt>
                <c:pt idx="6833">
                  <c:v>-7.6600000000000001E-3</c:v>
                </c:pt>
                <c:pt idx="6834">
                  <c:v>-7.6600000000000001E-3</c:v>
                </c:pt>
                <c:pt idx="6835">
                  <c:v>-7.6600000000000001E-3</c:v>
                </c:pt>
                <c:pt idx="6836">
                  <c:v>-7.6600000000000001E-3</c:v>
                </c:pt>
                <c:pt idx="6837">
                  <c:v>-7.6600000000000001E-3</c:v>
                </c:pt>
                <c:pt idx="6838">
                  <c:v>-7.6600000000000001E-3</c:v>
                </c:pt>
                <c:pt idx="6839">
                  <c:v>-7.6600000000000001E-3</c:v>
                </c:pt>
                <c:pt idx="6840">
                  <c:v>-7.6600000000000001E-3</c:v>
                </c:pt>
                <c:pt idx="6841">
                  <c:v>-7.6600000000000001E-3</c:v>
                </c:pt>
                <c:pt idx="6842">
                  <c:v>-7.6600000000000001E-3</c:v>
                </c:pt>
                <c:pt idx="6843">
                  <c:v>-7.6600000000000001E-3</c:v>
                </c:pt>
                <c:pt idx="6844">
                  <c:v>-7.6600000000000001E-3</c:v>
                </c:pt>
                <c:pt idx="6845">
                  <c:v>-7.6600000000000001E-3</c:v>
                </c:pt>
                <c:pt idx="6846">
                  <c:v>-7.7200000000000003E-3</c:v>
                </c:pt>
                <c:pt idx="6847">
                  <c:v>-7.7200000000000003E-3</c:v>
                </c:pt>
                <c:pt idx="6848">
                  <c:v>-7.7200000000000003E-3</c:v>
                </c:pt>
                <c:pt idx="6849">
                  <c:v>-7.7200000000000003E-3</c:v>
                </c:pt>
                <c:pt idx="6850">
                  <c:v>-7.7200000000000003E-3</c:v>
                </c:pt>
                <c:pt idx="6851">
                  <c:v>-7.7200000000000003E-3</c:v>
                </c:pt>
                <c:pt idx="6852">
                  <c:v>-7.7200000000000003E-3</c:v>
                </c:pt>
                <c:pt idx="6853">
                  <c:v>-7.7200000000000003E-3</c:v>
                </c:pt>
                <c:pt idx="6854">
                  <c:v>-7.7200000000000003E-3</c:v>
                </c:pt>
                <c:pt idx="6855">
                  <c:v>-7.7200000000000003E-3</c:v>
                </c:pt>
                <c:pt idx="6856">
                  <c:v>-7.77E-3</c:v>
                </c:pt>
                <c:pt idx="6857">
                  <c:v>-7.77E-3</c:v>
                </c:pt>
                <c:pt idx="6858">
                  <c:v>-7.77E-3</c:v>
                </c:pt>
                <c:pt idx="6859">
                  <c:v>-7.77E-3</c:v>
                </c:pt>
                <c:pt idx="6860">
                  <c:v>-7.77E-3</c:v>
                </c:pt>
                <c:pt idx="6861">
                  <c:v>-7.77E-3</c:v>
                </c:pt>
                <c:pt idx="6862">
                  <c:v>-7.77E-3</c:v>
                </c:pt>
                <c:pt idx="6863">
                  <c:v>-7.77E-3</c:v>
                </c:pt>
                <c:pt idx="6864">
                  <c:v>-7.77E-3</c:v>
                </c:pt>
                <c:pt idx="6865">
                  <c:v>-7.8300000000000002E-3</c:v>
                </c:pt>
                <c:pt idx="6866">
                  <c:v>-7.8300000000000002E-3</c:v>
                </c:pt>
                <c:pt idx="6867">
                  <c:v>-7.8300000000000002E-3</c:v>
                </c:pt>
                <c:pt idx="6868">
                  <c:v>-7.8300000000000002E-3</c:v>
                </c:pt>
                <c:pt idx="6869">
                  <c:v>-7.8300000000000002E-3</c:v>
                </c:pt>
                <c:pt idx="6870">
                  <c:v>-7.8799999999999999E-3</c:v>
                </c:pt>
                <c:pt idx="6871">
                  <c:v>-7.8799999999999999E-3</c:v>
                </c:pt>
                <c:pt idx="6872">
                  <c:v>-7.8799999999999999E-3</c:v>
                </c:pt>
                <c:pt idx="6873">
                  <c:v>-7.8799999999999999E-3</c:v>
                </c:pt>
                <c:pt idx="6874">
                  <c:v>-7.8799999999999999E-3</c:v>
                </c:pt>
                <c:pt idx="6875">
                  <c:v>-7.9399999999999991E-3</c:v>
                </c:pt>
                <c:pt idx="6876">
                  <c:v>-7.9399999999999991E-3</c:v>
                </c:pt>
                <c:pt idx="6877">
                  <c:v>-7.9399999999999991E-3</c:v>
                </c:pt>
                <c:pt idx="6878">
                  <c:v>-7.9399999999999991E-3</c:v>
                </c:pt>
                <c:pt idx="6879">
                  <c:v>-7.9399999999999991E-3</c:v>
                </c:pt>
                <c:pt idx="6880">
                  <c:v>-7.9900000000000006E-3</c:v>
                </c:pt>
                <c:pt idx="6881">
                  <c:v>-7.9900000000000006E-3</c:v>
                </c:pt>
                <c:pt idx="6882">
                  <c:v>-7.9900000000000006E-3</c:v>
                </c:pt>
                <c:pt idx="6883">
                  <c:v>-8.0499999999999999E-3</c:v>
                </c:pt>
                <c:pt idx="6884">
                  <c:v>-8.0499999999999999E-3</c:v>
                </c:pt>
                <c:pt idx="6885">
                  <c:v>-8.0499999999999999E-3</c:v>
                </c:pt>
                <c:pt idx="6886">
                  <c:v>-8.0499999999999999E-3</c:v>
                </c:pt>
                <c:pt idx="6887">
                  <c:v>-8.0999999999999996E-3</c:v>
                </c:pt>
                <c:pt idx="6888">
                  <c:v>-8.0999999999999996E-3</c:v>
                </c:pt>
                <c:pt idx="6889">
                  <c:v>-8.0999999999999996E-3</c:v>
                </c:pt>
                <c:pt idx="6890">
                  <c:v>-8.1499999999999993E-3</c:v>
                </c:pt>
                <c:pt idx="6891">
                  <c:v>-8.1499999999999993E-3</c:v>
                </c:pt>
                <c:pt idx="6892">
                  <c:v>-8.1499999999999993E-3</c:v>
                </c:pt>
                <c:pt idx="6893">
                  <c:v>-8.2100000000000003E-3</c:v>
                </c:pt>
                <c:pt idx="6894">
                  <c:v>-8.2100000000000003E-3</c:v>
                </c:pt>
                <c:pt idx="6895">
                  <c:v>-8.2100000000000003E-3</c:v>
                </c:pt>
                <c:pt idx="6896">
                  <c:v>-8.26E-3</c:v>
                </c:pt>
                <c:pt idx="6897">
                  <c:v>-8.26E-3</c:v>
                </c:pt>
                <c:pt idx="6898">
                  <c:v>-8.26E-3</c:v>
                </c:pt>
                <c:pt idx="6899">
                  <c:v>-8.3199999999999993E-3</c:v>
                </c:pt>
                <c:pt idx="6900">
                  <c:v>-8.3199999999999993E-3</c:v>
                </c:pt>
                <c:pt idx="6901">
                  <c:v>-8.3199999999999993E-3</c:v>
                </c:pt>
                <c:pt idx="6902">
                  <c:v>-8.3700000000000007E-3</c:v>
                </c:pt>
                <c:pt idx="6903">
                  <c:v>-8.3700000000000007E-3</c:v>
                </c:pt>
                <c:pt idx="6904">
                  <c:v>-8.43E-3</c:v>
                </c:pt>
                <c:pt idx="6905">
                  <c:v>-8.43E-3</c:v>
                </c:pt>
                <c:pt idx="6906">
                  <c:v>-8.43E-3</c:v>
                </c:pt>
                <c:pt idx="6907">
                  <c:v>-8.4799999999999997E-3</c:v>
                </c:pt>
                <c:pt idx="6908">
                  <c:v>-8.4799999999999997E-3</c:v>
                </c:pt>
                <c:pt idx="6909">
                  <c:v>-8.4799999999999997E-3</c:v>
                </c:pt>
                <c:pt idx="6910">
                  <c:v>-8.5400000000000007E-3</c:v>
                </c:pt>
                <c:pt idx="6911">
                  <c:v>-8.5400000000000007E-3</c:v>
                </c:pt>
                <c:pt idx="6912">
                  <c:v>-8.5900000000000004E-3</c:v>
                </c:pt>
                <c:pt idx="6913">
                  <c:v>-8.5900000000000004E-3</c:v>
                </c:pt>
                <c:pt idx="6914">
                  <c:v>-8.5900000000000004E-3</c:v>
                </c:pt>
                <c:pt idx="6915">
                  <c:v>-8.6400000000000001E-3</c:v>
                </c:pt>
                <c:pt idx="6916">
                  <c:v>-8.6400000000000001E-3</c:v>
                </c:pt>
                <c:pt idx="6917">
                  <c:v>-8.6999999999999994E-3</c:v>
                </c:pt>
                <c:pt idx="6918">
                  <c:v>-8.6999999999999994E-3</c:v>
                </c:pt>
                <c:pt idx="6919">
                  <c:v>-8.6999999999999994E-3</c:v>
                </c:pt>
                <c:pt idx="6920">
                  <c:v>-8.7500000000000008E-3</c:v>
                </c:pt>
                <c:pt idx="6921">
                  <c:v>-8.7500000000000008E-3</c:v>
                </c:pt>
                <c:pt idx="6922">
                  <c:v>-8.7500000000000008E-3</c:v>
                </c:pt>
                <c:pt idx="6923">
                  <c:v>-8.8100000000000001E-3</c:v>
                </c:pt>
                <c:pt idx="6924">
                  <c:v>-8.8100000000000001E-3</c:v>
                </c:pt>
                <c:pt idx="6925">
                  <c:v>-8.8599999999999998E-3</c:v>
                </c:pt>
                <c:pt idx="6926">
                  <c:v>-8.8599999999999998E-3</c:v>
                </c:pt>
                <c:pt idx="6927">
                  <c:v>-8.8599999999999998E-3</c:v>
                </c:pt>
                <c:pt idx="6928">
                  <c:v>-8.9200000000000008E-3</c:v>
                </c:pt>
                <c:pt idx="6929">
                  <c:v>-8.9200000000000008E-3</c:v>
                </c:pt>
                <c:pt idx="6930">
                  <c:v>-8.9200000000000008E-3</c:v>
                </c:pt>
                <c:pt idx="6931">
                  <c:v>-8.9700000000000005E-3</c:v>
                </c:pt>
                <c:pt idx="6932">
                  <c:v>-8.9700000000000005E-3</c:v>
                </c:pt>
                <c:pt idx="6933">
                  <c:v>-8.9700000000000005E-3</c:v>
                </c:pt>
                <c:pt idx="6934">
                  <c:v>-9.0299999999999998E-3</c:v>
                </c:pt>
                <c:pt idx="6935">
                  <c:v>-9.0299999999999998E-3</c:v>
                </c:pt>
                <c:pt idx="6936">
                  <c:v>-9.0299999999999998E-3</c:v>
                </c:pt>
                <c:pt idx="6937">
                  <c:v>-9.0799999999999995E-3</c:v>
                </c:pt>
                <c:pt idx="6938">
                  <c:v>-9.0799999999999995E-3</c:v>
                </c:pt>
                <c:pt idx="6939">
                  <c:v>-9.0799999999999995E-3</c:v>
                </c:pt>
                <c:pt idx="6940">
                  <c:v>-9.1299999999999992E-3</c:v>
                </c:pt>
                <c:pt idx="6941">
                  <c:v>-9.1299999999999992E-3</c:v>
                </c:pt>
                <c:pt idx="6942">
                  <c:v>-9.1299999999999992E-3</c:v>
                </c:pt>
                <c:pt idx="6943">
                  <c:v>-9.1900000000000003E-3</c:v>
                </c:pt>
                <c:pt idx="6944">
                  <c:v>-9.1900000000000003E-3</c:v>
                </c:pt>
                <c:pt idx="6945">
                  <c:v>-9.1900000000000003E-3</c:v>
                </c:pt>
                <c:pt idx="6946">
                  <c:v>-9.1900000000000003E-3</c:v>
                </c:pt>
                <c:pt idx="6947">
                  <c:v>-9.2399999999999999E-3</c:v>
                </c:pt>
                <c:pt idx="6948">
                  <c:v>-9.2399999999999999E-3</c:v>
                </c:pt>
                <c:pt idx="6949">
                  <c:v>-9.2399999999999999E-3</c:v>
                </c:pt>
                <c:pt idx="6950">
                  <c:v>-9.2399999999999999E-3</c:v>
                </c:pt>
                <c:pt idx="6951">
                  <c:v>-9.2999999999999992E-3</c:v>
                </c:pt>
                <c:pt idx="6952">
                  <c:v>-9.2999999999999992E-3</c:v>
                </c:pt>
                <c:pt idx="6953">
                  <c:v>-9.2999999999999992E-3</c:v>
                </c:pt>
                <c:pt idx="6954">
                  <c:v>-9.2999999999999992E-3</c:v>
                </c:pt>
                <c:pt idx="6955">
                  <c:v>-9.2999999999999992E-3</c:v>
                </c:pt>
                <c:pt idx="6956">
                  <c:v>-9.3500000000000007E-3</c:v>
                </c:pt>
                <c:pt idx="6957">
                  <c:v>-9.3500000000000007E-3</c:v>
                </c:pt>
                <c:pt idx="6958">
                  <c:v>-9.3500000000000007E-3</c:v>
                </c:pt>
                <c:pt idx="6959">
                  <c:v>-9.3500000000000007E-3</c:v>
                </c:pt>
                <c:pt idx="6960">
                  <c:v>-9.3500000000000007E-3</c:v>
                </c:pt>
                <c:pt idx="6961">
                  <c:v>-9.3500000000000007E-3</c:v>
                </c:pt>
                <c:pt idx="6962">
                  <c:v>-9.3500000000000007E-3</c:v>
                </c:pt>
                <c:pt idx="6963">
                  <c:v>-9.41E-3</c:v>
                </c:pt>
                <c:pt idx="6964">
                  <c:v>-9.41E-3</c:v>
                </c:pt>
                <c:pt idx="6965">
                  <c:v>-9.41E-3</c:v>
                </c:pt>
                <c:pt idx="6966">
                  <c:v>-9.41E-3</c:v>
                </c:pt>
                <c:pt idx="6967">
                  <c:v>-9.41E-3</c:v>
                </c:pt>
                <c:pt idx="6968">
                  <c:v>-9.41E-3</c:v>
                </c:pt>
                <c:pt idx="6969">
                  <c:v>-9.41E-3</c:v>
                </c:pt>
                <c:pt idx="6970">
                  <c:v>-9.41E-3</c:v>
                </c:pt>
                <c:pt idx="6971">
                  <c:v>-9.41E-3</c:v>
                </c:pt>
                <c:pt idx="6972">
                  <c:v>-9.41E-3</c:v>
                </c:pt>
                <c:pt idx="6973">
                  <c:v>-9.4599999999999997E-3</c:v>
                </c:pt>
                <c:pt idx="6974">
                  <c:v>-9.4599999999999997E-3</c:v>
                </c:pt>
                <c:pt idx="6975">
                  <c:v>-9.4599999999999997E-3</c:v>
                </c:pt>
                <c:pt idx="6976">
                  <c:v>-9.4599999999999997E-3</c:v>
                </c:pt>
                <c:pt idx="6977">
                  <c:v>-9.4599999999999997E-3</c:v>
                </c:pt>
                <c:pt idx="6978">
                  <c:v>-9.4599999999999997E-3</c:v>
                </c:pt>
                <c:pt idx="6979">
                  <c:v>-9.4599999999999997E-3</c:v>
                </c:pt>
                <c:pt idx="6980">
                  <c:v>-9.4599999999999997E-3</c:v>
                </c:pt>
                <c:pt idx="6981">
                  <c:v>-9.4599999999999997E-3</c:v>
                </c:pt>
                <c:pt idx="6982">
                  <c:v>-9.4599999999999997E-3</c:v>
                </c:pt>
                <c:pt idx="6983">
                  <c:v>-9.4599999999999997E-3</c:v>
                </c:pt>
                <c:pt idx="6984">
                  <c:v>-9.4599999999999997E-3</c:v>
                </c:pt>
                <c:pt idx="6985">
                  <c:v>-9.4599999999999997E-3</c:v>
                </c:pt>
                <c:pt idx="6986">
                  <c:v>-9.4599999999999997E-3</c:v>
                </c:pt>
                <c:pt idx="6987">
                  <c:v>-9.4599999999999997E-3</c:v>
                </c:pt>
                <c:pt idx="6988">
                  <c:v>-9.4599999999999997E-3</c:v>
                </c:pt>
                <c:pt idx="6989">
                  <c:v>-9.4599999999999997E-3</c:v>
                </c:pt>
                <c:pt idx="6990">
                  <c:v>-9.4599999999999997E-3</c:v>
                </c:pt>
                <c:pt idx="6991">
                  <c:v>-9.4599999999999997E-3</c:v>
                </c:pt>
                <c:pt idx="6992">
                  <c:v>-9.4599999999999997E-3</c:v>
                </c:pt>
                <c:pt idx="6993">
                  <c:v>-9.4599999999999997E-3</c:v>
                </c:pt>
                <c:pt idx="6994">
                  <c:v>-9.4599999999999997E-3</c:v>
                </c:pt>
                <c:pt idx="6995">
                  <c:v>-9.4599999999999997E-3</c:v>
                </c:pt>
                <c:pt idx="6996">
                  <c:v>-9.4599999999999997E-3</c:v>
                </c:pt>
                <c:pt idx="6997">
                  <c:v>-9.4599999999999997E-3</c:v>
                </c:pt>
                <c:pt idx="6998">
                  <c:v>-9.4599999999999997E-3</c:v>
                </c:pt>
                <c:pt idx="6999">
                  <c:v>-9.4599999999999997E-3</c:v>
                </c:pt>
                <c:pt idx="7000">
                  <c:v>-9.4599999999999997E-3</c:v>
                </c:pt>
                <c:pt idx="7001">
                  <c:v>-9.4599999999999997E-3</c:v>
                </c:pt>
                <c:pt idx="7002">
                  <c:v>-9.4599999999999997E-3</c:v>
                </c:pt>
                <c:pt idx="7003">
                  <c:v>-9.4599999999999997E-3</c:v>
                </c:pt>
                <c:pt idx="7004">
                  <c:v>-9.4599999999999997E-3</c:v>
                </c:pt>
                <c:pt idx="7005">
                  <c:v>-9.4599999999999997E-3</c:v>
                </c:pt>
                <c:pt idx="7006">
                  <c:v>-9.5200000000000007E-3</c:v>
                </c:pt>
                <c:pt idx="7007">
                  <c:v>-9.5200000000000007E-3</c:v>
                </c:pt>
                <c:pt idx="7008">
                  <c:v>-9.5200000000000007E-3</c:v>
                </c:pt>
                <c:pt idx="7009">
                  <c:v>-9.5200000000000007E-3</c:v>
                </c:pt>
                <c:pt idx="7010">
                  <c:v>-9.5200000000000007E-3</c:v>
                </c:pt>
                <c:pt idx="7011">
                  <c:v>-9.5200000000000007E-3</c:v>
                </c:pt>
                <c:pt idx="7012">
                  <c:v>-9.5200000000000007E-3</c:v>
                </c:pt>
                <c:pt idx="7013">
                  <c:v>-9.5200000000000007E-3</c:v>
                </c:pt>
                <c:pt idx="7014">
                  <c:v>-9.5200000000000007E-3</c:v>
                </c:pt>
                <c:pt idx="7015">
                  <c:v>-9.5200000000000007E-3</c:v>
                </c:pt>
                <c:pt idx="7016">
                  <c:v>-9.5200000000000007E-3</c:v>
                </c:pt>
                <c:pt idx="7017">
                  <c:v>-9.5200000000000007E-3</c:v>
                </c:pt>
                <c:pt idx="7018">
                  <c:v>-9.5700000000000004E-3</c:v>
                </c:pt>
                <c:pt idx="7019">
                  <c:v>-9.5700000000000004E-3</c:v>
                </c:pt>
                <c:pt idx="7020">
                  <c:v>-9.5700000000000004E-3</c:v>
                </c:pt>
                <c:pt idx="7021">
                  <c:v>-9.5700000000000004E-3</c:v>
                </c:pt>
                <c:pt idx="7022">
                  <c:v>-9.5700000000000004E-3</c:v>
                </c:pt>
                <c:pt idx="7023">
                  <c:v>-9.5700000000000004E-3</c:v>
                </c:pt>
                <c:pt idx="7024">
                  <c:v>-9.5700000000000004E-3</c:v>
                </c:pt>
                <c:pt idx="7025">
                  <c:v>-9.6200000000000001E-3</c:v>
                </c:pt>
                <c:pt idx="7026">
                  <c:v>-9.6200000000000001E-3</c:v>
                </c:pt>
                <c:pt idx="7027">
                  <c:v>-9.6200000000000001E-3</c:v>
                </c:pt>
                <c:pt idx="7028">
                  <c:v>-9.6200000000000001E-3</c:v>
                </c:pt>
                <c:pt idx="7029">
                  <c:v>-9.6200000000000001E-3</c:v>
                </c:pt>
                <c:pt idx="7030">
                  <c:v>-9.6799999999999994E-3</c:v>
                </c:pt>
                <c:pt idx="7031">
                  <c:v>-9.6799999999999994E-3</c:v>
                </c:pt>
                <c:pt idx="7032">
                  <c:v>-9.6799999999999994E-3</c:v>
                </c:pt>
                <c:pt idx="7033">
                  <c:v>-9.6799999999999994E-3</c:v>
                </c:pt>
                <c:pt idx="7034">
                  <c:v>-9.6799999999999994E-3</c:v>
                </c:pt>
                <c:pt idx="7035">
                  <c:v>-9.7300000000000008E-3</c:v>
                </c:pt>
                <c:pt idx="7036">
                  <c:v>-9.7300000000000008E-3</c:v>
                </c:pt>
                <c:pt idx="7037">
                  <c:v>-9.7300000000000008E-3</c:v>
                </c:pt>
                <c:pt idx="7038">
                  <c:v>-9.7300000000000008E-3</c:v>
                </c:pt>
                <c:pt idx="7039">
                  <c:v>-9.7900000000000001E-3</c:v>
                </c:pt>
                <c:pt idx="7040">
                  <c:v>-9.7900000000000001E-3</c:v>
                </c:pt>
                <c:pt idx="7041">
                  <c:v>-9.7900000000000001E-3</c:v>
                </c:pt>
                <c:pt idx="7042">
                  <c:v>-9.8399999999999998E-3</c:v>
                </c:pt>
                <c:pt idx="7043">
                  <c:v>-9.8399999999999998E-3</c:v>
                </c:pt>
                <c:pt idx="7044">
                  <c:v>-9.8399999999999998E-3</c:v>
                </c:pt>
                <c:pt idx="7045">
                  <c:v>-9.9000000000000008E-3</c:v>
                </c:pt>
                <c:pt idx="7046">
                  <c:v>-9.9000000000000008E-3</c:v>
                </c:pt>
                <c:pt idx="7047">
                  <c:v>-9.9000000000000008E-3</c:v>
                </c:pt>
                <c:pt idx="7048">
                  <c:v>-9.9500000000000005E-3</c:v>
                </c:pt>
                <c:pt idx="7049">
                  <c:v>-9.9500000000000005E-3</c:v>
                </c:pt>
                <c:pt idx="7050">
                  <c:v>-9.9500000000000005E-3</c:v>
                </c:pt>
                <c:pt idx="7051">
                  <c:v>-1.001E-2</c:v>
                </c:pt>
                <c:pt idx="7052">
                  <c:v>-1.001E-2</c:v>
                </c:pt>
                <c:pt idx="7053">
                  <c:v>-1.001E-2</c:v>
                </c:pt>
                <c:pt idx="7054">
                  <c:v>-1.0059999999999999E-2</c:v>
                </c:pt>
                <c:pt idx="7055">
                  <c:v>-1.0059999999999999E-2</c:v>
                </c:pt>
                <c:pt idx="7056">
                  <c:v>-1.0059999999999999E-2</c:v>
                </c:pt>
                <c:pt idx="7057">
                  <c:v>-1.0109999999999999E-2</c:v>
                </c:pt>
                <c:pt idx="7058">
                  <c:v>-1.0109999999999999E-2</c:v>
                </c:pt>
                <c:pt idx="7059">
                  <c:v>-1.017E-2</c:v>
                </c:pt>
                <c:pt idx="7060">
                  <c:v>-1.017E-2</c:v>
                </c:pt>
                <c:pt idx="7061">
                  <c:v>-1.017E-2</c:v>
                </c:pt>
                <c:pt idx="7062">
                  <c:v>-1.022E-2</c:v>
                </c:pt>
                <c:pt idx="7063">
                  <c:v>-1.022E-2</c:v>
                </c:pt>
                <c:pt idx="7064">
                  <c:v>-1.0279999999999999E-2</c:v>
                </c:pt>
                <c:pt idx="7065">
                  <c:v>-1.0279999999999999E-2</c:v>
                </c:pt>
                <c:pt idx="7066">
                  <c:v>-1.0279999999999999E-2</c:v>
                </c:pt>
                <c:pt idx="7067">
                  <c:v>-1.0330000000000001E-2</c:v>
                </c:pt>
                <c:pt idx="7068">
                  <c:v>-1.0330000000000001E-2</c:v>
                </c:pt>
                <c:pt idx="7069">
                  <c:v>-1.0330000000000001E-2</c:v>
                </c:pt>
                <c:pt idx="7070">
                  <c:v>-1.039E-2</c:v>
                </c:pt>
                <c:pt idx="7071">
                  <c:v>-1.039E-2</c:v>
                </c:pt>
                <c:pt idx="7072">
                  <c:v>-1.044E-2</c:v>
                </c:pt>
                <c:pt idx="7073">
                  <c:v>-1.044E-2</c:v>
                </c:pt>
                <c:pt idx="7074">
                  <c:v>-1.044E-2</c:v>
                </c:pt>
                <c:pt idx="7075">
                  <c:v>-1.0500000000000001E-2</c:v>
                </c:pt>
                <c:pt idx="7076">
                  <c:v>-1.0500000000000001E-2</c:v>
                </c:pt>
                <c:pt idx="7077">
                  <c:v>-1.055E-2</c:v>
                </c:pt>
                <c:pt idx="7078">
                  <c:v>-1.055E-2</c:v>
                </c:pt>
                <c:pt idx="7079">
                  <c:v>-1.055E-2</c:v>
                </c:pt>
                <c:pt idx="7080">
                  <c:v>-1.06E-2</c:v>
                </c:pt>
                <c:pt idx="7081">
                  <c:v>-1.06E-2</c:v>
                </c:pt>
                <c:pt idx="7082">
                  <c:v>-1.06E-2</c:v>
                </c:pt>
                <c:pt idx="7083">
                  <c:v>-1.0659999999999999E-2</c:v>
                </c:pt>
                <c:pt idx="7084">
                  <c:v>-1.0659999999999999E-2</c:v>
                </c:pt>
                <c:pt idx="7085">
                  <c:v>-1.0659999999999999E-2</c:v>
                </c:pt>
                <c:pt idx="7086">
                  <c:v>-1.0710000000000001E-2</c:v>
                </c:pt>
                <c:pt idx="7087">
                  <c:v>-1.0710000000000001E-2</c:v>
                </c:pt>
                <c:pt idx="7088">
                  <c:v>-1.0710000000000001E-2</c:v>
                </c:pt>
                <c:pt idx="7089">
                  <c:v>-1.077E-2</c:v>
                </c:pt>
                <c:pt idx="7090">
                  <c:v>-1.077E-2</c:v>
                </c:pt>
                <c:pt idx="7091">
                  <c:v>-1.077E-2</c:v>
                </c:pt>
                <c:pt idx="7092">
                  <c:v>-1.082E-2</c:v>
                </c:pt>
                <c:pt idx="7093">
                  <c:v>-1.082E-2</c:v>
                </c:pt>
                <c:pt idx="7094">
                  <c:v>-1.082E-2</c:v>
                </c:pt>
                <c:pt idx="7095">
                  <c:v>-1.082E-2</c:v>
                </c:pt>
                <c:pt idx="7096">
                  <c:v>-1.0880000000000001E-2</c:v>
                </c:pt>
                <c:pt idx="7097">
                  <c:v>-1.0880000000000001E-2</c:v>
                </c:pt>
                <c:pt idx="7098">
                  <c:v>-1.0880000000000001E-2</c:v>
                </c:pt>
                <c:pt idx="7099">
                  <c:v>-1.0880000000000001E-2</c:v>
                </c:pt>
                <c:pt idx="7100">
                  <c:v>-1.093E-2</c:v>
                </c:pt>
                <c:pt idx="7101">
                  <c:v>-1.093E-2</c:v>
                </c:pt>
                <c:pt idx="7102">
                  <c:v>-1.093E-2</c:v>
                </c:pt>
                <c:pt idx="7103">
                  <c:v>-1.093E-2</c:v>
                </c:pt>
                <c:pt idx="7104">
                  <c:v>-1.093E-2</c:v>
                </c:pt>
                <c:pt idx="7105">
                  <c:v>-1.099E-2</c:v>
                </c:pt>
                <c:pt idx="7106">
                  <c:v>-1.099E-2</c:v>
                </c:pt>
                <c:pt idx="7107">
                  <c:v>-1.099E-2</c:v>
                </c:pt>
                <c:pt idx="7108">
                  <c:v>-1.099E-2</c:v>
                </c:pt>
                <c:pt idx="7109">
                  <c:v>-1.099E-2</c:v>
                </c:pt>
                <c:pt idx="7110">
                  <c:v>-1.099E-2</c:v>
                </c:pt>
                <c:pt idx="7111">
                  <c:v>-1.099E-2</c:v>
                </c:pt>
                <c:pt idx="7112">
                  <c:v>-1.1039999999999999E-2</c:v>
                </c:pt>
                <c:pt idx="7113">
                  <c:v>-1.1039999999999999E-2</c:v>
                </c:pt>
                <c:pt idx="7114">
                  <c:v>-1.1039999999999999E-2</c:v>
                </c:pt>
                <c:pt idx="7115">
                  <c:v>-1.1039999999999999E-2</c:v>
                </c:pt>
                <c:pt idx="7116">
                  <c:v>-1.1039999999999999E-2</c:v>
                </c:pt>
                <c:pt idx="7117">
                  <c:v>-1.1039999999999999E-2</c:v>
                </c:pt>
                <c:pt idx="7118">
                  <c:v>-1.1039999999999999E-2</c:v>
                </c:pt>
                <c:pt idx="7119">
                  <c:v>-1.1039999999999999E-2</c:v>
                </c:pt>
                <c:pt idx="7120">
                  <c:v>-1.1039999999999999E-2</c:v>
                </c:pt>
                <c:pt idx="7121">
                  <c:v>-1.1039999999999999E-2</c:v>
                </c:pt>
                <c:pt idx="7122">
                  <c:v>-1.1039999999999999E-2</c:v>
                </c:pt>
                <c:pt idx="7123">
                  <c:v>-1.1039999999999999E-2</c:v>
                </c:pt>
                <c:pt idx="7124">
                  <c:v>-1.1039999999999999E-2</c:v>
                </c:pt>
                <c:pt idx="7125">
                  <c:v>-1.1039999999999999E-2</c:v>
                </c:pt>
                <c:pt idx="7126">
                  <c:v>-1.1039999999999999E-2</c:v>
                </c:pt>
                <c:pt idx="7127">
                  <c:v>-1.1039999999999999E-2</c:v>
                </c:pt>
                <c:pt idx="7128">
                  <c:v>-1.1039999999999999E-2</c:v>
                </c:pt>
                <c:pt idx="7129">
                  <c:v>-1.1039999999999999E-2</c:v>
                </c:pt>
                <c:pt idx="7130">
                  <c:v>-1.1039999999999999E-2</c:v>
                </c:pt>
                <c:pt idx="7131">
                  <c:v>-1.1039999999999999E-2</c:v>
                </c:pt>
                <c:pt idx="7132">
                  <c:v>-1.1039999999999999E-2</c:v>
                </c:pt>
                <c:pt idx="7133">
                  <c:v>-1.1039999999999999E-2</c:v>
                </c:pt>
                <c:pt idx="7134">
                  <c:v>-1.1039999999999999E-2</c:v>
                </c:pt>
                <c:pt idx="7135">
                  <c:v>-1.1039999999999999E-2</c:v>
                </c:pt>
                <c:pt idx="7136">
                  <c:v>-1.1039999999999999E-2</c:v>
                </c:pt>
                <c:pt idx="7137">
                  <c:v>-1.099E-2</c:v>
                </c:pt>
                <c:pt idx="7138">
                  <c:v>-1.099E-2</c:v>
                </c:pt>
                <c:pt idx="7139">
                  <c:v>-1.099E-2</c:v>
                </c:pt>
                <c:pt idx="7140">
                  <c:v>-1.099E-2</c:v>
                </c:pt>
                <c:pt idx="7141">
                  <c:v>-1.099E-2</c:v>
                </c:pt>
                <c:pt idx="7142">
                  <c:v>-1.099E-2</c:v>
                </c:pt>
                <c:pt idx="7143">
                  <c:v>-1.099E-2</c:v>
                </c:pt>
                <c:pt idx="7144">
                  <c:v>-1.099E-2</c:v>
                </c:pt>
                <c:pt idx="7145">
                  <c:v>-1.099E-2</c:v>
                </c:pt>
                <c:pt idx="7146">
                  <c:v>-1.099E-2</c:v>
                </c:pt>
                <c:pt idx="7147">
                  <c:v>-1.093E-2</c:v>
                </c:pt>
                <c:pt idx="7148">
                  <c:v>-1.093E-2</c:v>
                </c:pt>
                <c:pt idx="7149">
                  <c:v>-1.093E-2</c:v>
                </c:pt>
                <c:pt idx="7150">
                  <c:v>-1.093E-2</c:v>
                </c:pt>
                <c:pt idx="7151">
                  <c:v>-1.093E-2</c:v>
                </c:pt>
                <c:pt idx="7152">
                  <c:v>-1.093E-2</c:v>
                </c:pt>
                <c:pt idx="7153">
                  <c:v>-1.093E-2</c:v>
                </c:pt>
                <c:pt idx="7154">
                  <c:v>-1.093E-2</c:v>
                </c:pt>
                <c:pt idx="7155">
                  <c:v>-1.0880000000000001E-2</c:v>
                </c:pt>
                <c:pt idx="7156">
                  <c:v>-1.0880000000000001E-2</c:v>
                </c:pt>
                <c:pt idx="7157">
                  <c:v>-1.0880000000000001E-2</c:v>
                </c:pt>
                <c:pt idx="7158">
                  <c:v>-1.0880000000000001E-2</c:v>
                </c:pt>
                <c:pt idx="7159">
                  <c:v>-1.0880000000000001E-2</c:v>
                </c:pt>
                <c:pt idx="7160">
                  <c:v>-1.0880000000000001E-2</c:v>
                </c:pt>
                <c:pt idx="7161">
                  <c:v>-1.0880000000000001E-2</c:v>
                </c:pt>
                <c:pt idx="7162">
                  <c:v>-1.0880000000000001E-2</c:v>
                </c:pt>
                <c:pt idx="7163">
                  <c:v>-1.0880000000000001E-2</c:v>
                </c:pt>
                <c:pt idx="7164">
                  <c:v>-1.0880000000000001E-2</c:v>
                </c:pt>
                <c:pt idx="7165">
                  <c:v>-1.0880000000000001E-2</c:v>
                </c:pt>
                <c:pt idx="7166">
                  <c:v>-1.082E-2</c:v>
                </c:pt>
                <c:pt idx="7167">
                  <c:v>-1.082E-2</c:v>
                </c:pt>
                <c:pt idx="7168">
                  <c:v>-1.082E-2</c:v>
                </c:pt>
                <c:pt idx="7169">
                  <c:v>-1.082E-2</c:v>
                </c:pt>
                <c:pt idx="7170">
                  <c:v>-1.082E-2</c:v>
                </c:pt>
                <c:pt idx="7171">
                  <c:v>-1.082E-2</c:v>
                </c:pt>
                <c:pt idx="7172">
                  <c:v>-1.082E-2</c:v>
                </c:pt>
                <c:pt idx="7173">
                  <c:v>-1.082E-2</c:v>
                </c:pt>
                <c:pt idx="7174">
                  <c:v>-1.082E-2</c:v>
                </c:pt>
                <c:pt idx="7175">
                  <c:v>-1.082E-2</c:v>
                </c:pt>
                <c:pt idx="7176">
                  <c:v>-1.082E-2</c:v>
                </c:pt>
                <c:pt idx="7177">
                  <c:v>-1.082E-2</c:v>
                </c:pt>
                <c:pt idx="7178">
                  <c:v>-1.082E-2</c:v>
                </c:pt>
                <c:pt idx="7179">
                  <c:v>-1.082E-2</c:v>
                </c:pt>
                <c:pt idx="7180">
                  <c:v>-1.082E-2</c:v>
                </c:pt>
                <c:pt idx="7181">
                  <c:v>-1.082E-2</c:v>
                </c:pt>
                <c:pt idx="7182">
                  <c:v>-1.082E-2</c:v>
                </c:pt>
                <c:pt idx="7183">
                  <c:v>-1.082E-2</c:v>
                </c:pt>
                <c:pt idx="7184">
                  <c:v>-1.082E-2</c:v>
                </c:pt>
                <c:pt idx="7185">
                  <c:v>-1.0880000000000001E-2</c:v>
                </c:pt>
                <c:pt idx="7186">
                  <c:v>-1.0880000000000001E-2</c:v>
                </c:pt>
                <c:pt idx="7187">
                  <c:v>-1.0880000000000001E-2</c:v>
                </c:pt>
                <c:pt idx="7188">
                  <c:v>-1.0880000000000001E-2</c:v>
                </c:pt>
                <c:pt idx="7189">
                  <c:v>-1.0880000000000001E-2</c:v>
                </c:pt>
                <c:pt idx="7190">
                  <c:v>-1.0880000000000001E-2</c:v>
                </c:pt>
                <c:pt idx="7191">
                  <c:v>-1.0880000000000001E-2</c:v>
                </c:pt>
                <c:pt idx="7192">
                  <c:v>-1.093E-2</c:v>
                </c:pt>
                <c:pt idx="7193">
                  <c:v>-1.093E-2</c:v>
                </c:pt>
                <c:pt idx="7194">
                  <c:v>-1.093E-2</c:v>
                </c:pt>
                <c:pt idx="7195">
                  <c:v>-1.093E-2</c:v>
                </c:pt>
                <c:pt idx="7196">
                  <c:v>-1.093E-2</c:v>
                </c:pt>
                <c:pt idx="7197">
                  <c:v>-1.099E-2</c:v>
                </c:pt>
                <c:pt idx="7198">
                  <c:v>-1.099E-2</c:v>
                </c:pt>
                <c:pt idx="7199">
                  <c:v>-1.099E-2</c:v>
                </c:pt>
                <c:pt idx="7200">
                  <c:v>-1.099E-2</c:v>
                </c:pt>
                <c:pt idx="7201">
                  <c:v>-1.1039999999999999E-2</c:v>
                </c:pt>
                <c:pt idx="7202">
                  <c:v>-1.1039999999999999E-2</c:v>
                </c:pt>
                <c:pt idx="7203">
                  <c:v>-1.1039999999999999E-2</c:v>
                </c:pt>
                <c:pt idx="7204">
                  <c:v>-1.1089999999999999E-2</c:v>
                </c:pt>
                <c:pt idx="7205">
                  <c:v>-1.1089999999999999E-2</c:v>
                </c:pt>
                <c:pt idx="7206">
                  <c:v>-1.1089999999999999E-2</c:v>
                </c:pt>
                <c:pt idx="7207">
                  <c:v>-1.115E-2</c:v>
                </c:pt>
                <c:pt idx="7208">
                  <c:v>-1.115E-2</c:v>
                </c:pt>
                <c:pt idx="7209">
                  <c:v>-1.115E-2</c:v>
                </c:pt>
                <c:pt idx="7210">
                  <c:v>-1.12E-2</c:v>
                </c:pt>
                <c:pt idx="7211">
                  <c:v>-1.12E-2</c:v>
                </c:pt>
                <c:pt idx="7212">
                  <c:v>-1.12E-2</c:v>
                </c:pt>
                <c:pt idx="7213">
                  <c:v>-1.1259999999999999E-2</c:v>
                </c:pt>
                <c:pt idx="7214">
                  <c:v>-1.1259999999999999E-2</c:v>
                </c:pt>
                <c:pt idx="7215">
                  <c:v>-1.1310000000000001E-2</c:v>
                </c:pt>
                <c:pt idx="7216">
                  <c:v>-1.1310000000000001E-2</c:v>
                </c:pt>
                <c:pt idx="7217">
                  <c:v>-1.1310000000000001E-2</c:v>
                </c:pt>
                <c:pt idx="7218">
                  <c:v>-1.137E-2</c:v>
                </c:pt>
                <c:pt idx="7219">
                  <c:v>-1.137E-2</c:v>
                </c:pt>
                <c:pt idx="7220">
                  <c:v>-1.142E-2</c:v>
                </c:pt>
                <c:pt idx="7221">
                  <c:v>-1.142E-2</c:v>
                </c:pt>
                <c:pt idx="7222">
                  <c:v>-1.1480000000000001E-2</c:v>
                </c:pt>
                <c:pt idx="7223">
                  <c:v>-1.1480000000000001E-2</c:v>
                </c:pt>
                <c:pt idx="7224">
                  <c:v>-1.153E-2</c:v>
                </c:pt>
                <c:pt idx="7225">
                  <c:v>-1.153E-2</c:v>
                </c:pt>
                <c:pt idx="7226">
                  <c:v>-1.158E-2</c:v>
                </c:pt>
                <c:pt idx="7227">
                  <c:v>-1.158E-2</c:v>
                </c:pt>
                <c:pt idx="7228">
                  <c:v>-1.1639999999999999E-2</c:v>
                </c:pt>
                <c:pt idx="7229">
                  <c:v>-1.1639999999999999E-2</c:v>
                </c:pt>
                <c:pt idx="7230">
                  <c:v>-1.1690000000000001E-2</c:v>
                </c:pt>
                <c:pt idx="7231">
                  <c:v>-1.1690000000000001E-2</c:v>
                </c:pt>
                <c:pt idx="7232">
                  <c:v>-1.175E-2</c:v>
                </c:pt>
                <c:pt idx="7233">
                  <c:v>-1.175E-2</c:v>
                </c:pt>
                <c:pt idx="7234">
                  <c:v>-1.18E-2</c:v>
                </c:pt>
                <c:pt idx="7235">
                  <c:v>-1.18E-2</c:v>
                </c:pt>
                <c:pt idx="7236">
                  <c:v>-1.1860000000000001E-2</c:v>
                </c:pt>
                <c:pt idx="7237">
                  <c:v>-1.1860000000000001E-2</c:v>
                </c:pt>
                <c:pt idx="7238">
                  <c:v>-1.191E-2</c:v>
                </c:pt>
                <c:pt idx="7239">
                  <c:v>-1.191E-2</c:v>
                </c:pt>
                <c:pt idx="7240">
                  <c:v>-1.197E-2</c:v>
                </c:pt>
                <c:pt idx="7241">
                  <c:v>-1.197E-2</c:v>
                </c:pt>
                <c:pt idx="7242">
                  <c:v>-1.2019999999999999E-2</c:v>
                </c:pt>
                <c:pt idx="7243">
                  <c:v>-1.2019999999999999E-2</c:v>
                </c:pt>
                <c:pt idx="7244">
                  <c:v>-1.2070000000000001E-2</c:v>
                </c:pt>
                <c:pt idx="7245">
                  <c:v>-1.2070000000000001E-2</c:v>
                </c:pt>
                <c:pt idx="7246">
                  <c:v>-1.2070000000000001E-2</c:v>
                </c:pt>
                <c:pt idx="7247">
                  <c:v>-1.213E-2</c:v>
                </c:pt>
                <c:pt idx="7248">
                  <c:v>-1.213E-2</c:v>
                </c:pt>
                <c:pt idx="7249">
                  <c:v>-1.218E-2</c:v>
                </c:pt>
                <c:pt idx="7250">
                  <c:v>-1.218E-2</c:v>
                </c:pt>
                <c:pt idx="7251">
                  <c:v>-1.2239999999999999E-2</c:v>
                </c:pt>
                <c:pt idx="7252">
                  <c:v>-1.2239999999999999E-2</c:v>
                </c:pt>
                <c:pt idx="7253">
                  <c:v>-1.2290000000000001E-2</c:v>
                </c:pt>
                <c:pt idx="7254">
                  <c:v>-1.2290000000000001E-2</c:v>
                </c:pt>
                <c:pt idx="7255">
                  <c:v>-1.235E-2</c:v>
                </c:pt>
                <c:pt idx="7256">
                  <c:v>-1.235E-2</c:v>
                </c:pt>
                <c:pt idx="7257">
                  <c:v>-1.235E-2</c:v>
                </c:pt>
                <c:pt idx="7258">
                  <c:v>-1.24E-2</c:v>
                </c:pt>
                <c:pt idx="7259">
                  <c:v>-1.24E-2</c:v>
                </c:pt>
                <c:pt idx="7260">
                  <c:v>-1.24E-2</c:v>
                </c:pt>
                <c:pt idx="7261">
                  <c:v>-1.2460000000000001E-2</c:v>
                </c:pt>
                <c:pt idx="7262">
                  <c:v>-1.2460000000000001E-2</c:v>
                </c:pt>
                <c:pt idx="7263">
                  <c:v>-1.2460000000000001E-2</c:v>
                </c:pt>
                <c:pt idx="7264">
                  <c:v>-1.251E-2</c:v>
                </c:pt>
                <c:pt idx="7265">
                  <c:v>-1.251E-2</c:v>
                </c:pt>
                <c:pt idx="7266">
                  <c:v>-1.251E-2</c:v>
                </c:pt>
                <c:pt idx="7267">
                  <c:v>-1.256E-2</c:v>
                </c:pt>
                <c:pt idx="7268">
                  <c:v>-1.256E-2</c:v>
                </c:pt>
                <c:pt idx="7269">
                  <c:v>-1.256E-2</c:v>
                </c:pt>
                <c:pt idx="7270">
                  <c:v>-1.256E-2</c:v>
                </c:pt>
                <c:pt idx="7271">
                  <c:v>-1.2619999999999999E-2</c:v>
                </c:pt>
                <c:pt idx="7272">
                  <c:v>-1.2619999999999999E-2</c:v>
                </c:pt>
                <c:pt idx="7273">
                  <c:v>-1.2619999999999999E-2</c:v>
                </c:pt>
                <c:pt idx="7274">
                  <c:v>-1.2619999999999999E-2</c:v>
                </c:pt>
                <c:pt idx="7275">
                  <c:v>-1.2619999999999999E-2</c:v>
                </c:pt>
                <c:pt idx="7276">
                  <c:v>-1.2670000000000001E-2</c:v>
                </c:pt>
                <c:pt idx="7277">
                  <c:v>-1.2670000000000001E-2</c:v>
                </c:pt>
                <c:pt idx="7278">
                  <c:v>-1.2670000000000001E-2</c:v>
                </c:pt>
                <c:pt idx="7279">
                  <c:v>-1.2670000000000001E-2</c:v>
                </c:pt>
                <c:pt idx="7280">
                  <c:v>-1.2670000000000001E-2</c:v>
                </c:pt>
                <c:pt idx="7281">
                  <c:v>-1.2670000000000001E-2</c:v>
                </c:pt>
                <c:pt idx="7282">
                  <c:v>-1.2670000000000001E-2</c:v>
                </c:pt>
                <c:pt idx="7283">
                  <c:v>-1.2670000000000001E-2</c:v>
                </c:pt>
                <c:pt idx="7284">
                  <c:v>-1.2670000000000001E-2</c:v>
                </c:pt>
                <c:pt idx="7285">
                  <c:v>-1.273E-2</c:v>
                </c:pt>
                <c:pt idx="7286">
                  <c:v>-1.273E-2</c:v>
                </c:pt>
                <c:pt idx="7287">
                  <c:v>-1.273E-2</c:v>
                </c:pt>
                <c:pt idx="7288">
                  <c:v>-1.273E-2</c:v>
                </c:pt>
                <c:pt idx="7289">
                  <c:v>-1.2670000000000001E-2</c:v>
                </c:pt>
                <c:pt idx="7290">
                  <c:v>-1.2670000000000001E-2</c:v>
                </c:pt>
                <c:pt idx="7291">
                  <c:v>-1.2670000000000001E-2</c:v>
                </c:pt>
                <c:pt idx="7292">
                  <c:v>-1.2670000000000001E-2</c:v>
                </c:pt>
                <c:pt idx="7293">
                  <c:v>-1.2670000000000001E-2</c:v>
                </c:pt>
                <c:pt idx="7294">
                  <c:v>-1.2670000000000001E-2</c:v>
                </c:pt>
                <c:pt idx="7295">
                  <c:v>-1.2670000000000001E-2</c:v>
                </c:pt>
                <c:pt idx="7296">
                  <c:v>-1.2670000000000001E-2</c:v>
                </c:pt>
                <c:pt idx="7297">
                  <c:v>-1.2670000000000001E-2</c:v>
                </c:pt>
                <c:pt idx="7298">
                  <c:v>-1.2670000000000001E-2</c:v>
                </c:pt>
                <c:pt idx="7299">
                  <c:v>-1.2670000000000001E-2</c:v>
                </c:pt>
                <c:pt idx="7300">
                  <c:v>-1.2619999999999999E-2</c:v>
                </c:pt>
                <c:pt idx="7301">
                  <c:v>-1.2619999999999999E-2</c:v>
                </c:pt>
                <c:pt idx="7302">
                  <c:v>-1.2619999999999999E-2</c:v>
                </c:pt>
                <c:pt idx="7303">
                  <c:v>-1.2619999999999999E-2</c:v>
                </c:pt>
                <c:pt idx="7304">
                  <c:v>-1.2619999999999999E-2</c:v>
                </c:pt>
                <c:pt idx="7305">
                  <c:v>-1.256E-2</c:v>
                </c:pt>
                <c:pt idx="7306">
                  <c:v>-1.256E-2</c:v>
                </c:pt>
                <c:pt idx="7307">
                  <c:v>-1.256E-2</c:v>
                </c:pt>
                <c:pt idx="7308">
                  <c:v>-1.256E-2</c:v>
                </c:pt>
                <c:pt idx="7309">
                  <c:v>-1.251E-2</c:v>
                </c:pt>
                <c:pt idx="7310">
                  <c:v>-1.251E-2</c:v>
                </c:pt>
                <c:pt idx="7311">
                  <c:v>-1.251E-2</c:v>
                </c:pt>
                <c:pt idx="7312">
                  <c:v>-1.2460000000000001E-2</c:v>
                </c:pt>
                <c:pt idx="7313">
                  <c:v>-1.2460000000000001E-2</c:v>
                </c:pt>
                <c:pt idx="7314">
                  <c:v>-1.2460000000000001E-2</c:v>
                </c:pt>
                <c:pt idx="7315">
                  <c:v>-1.2460000000000001E-2</c:v>
                </c:pt>
                <c:pt idx="7316">
                  <c:v>-1.24E-2</c:v>
                </c:pt>
                <c:pt idx="7317">
                  <c:v>-1.24E-2</c:v>
                </c:pt>
                <c:pt idx="7318">
                  <c:v>-1.24E-2</c:v>
                </c:pt>
                <c:pt idx="7319">
                  <c:v>-1.235E-2</c:v>
                </c:pt>
                <c:pt idx="7320">
                  <c:v>-1.235E-2</c:v>
                </c:pt>
                <c:pt idx="7321">
                  <c:v>-1.235E-2</c:v>
                </c:pt>
                <c:pt idx="7322">
                  <c:v>-1.2290000000000001E-2</c:v>
                </c:pt>
                <c:pt idx="7323">
                  <c:v>-1.2290000000000001E-2</c:v>
                </c:pt>
                <c:pt idx="7324">
                  <c:v>-1.2290000000000001E-2</c:v>
                </c:pt>
                <c:pt idx="7325">
                  <c:v>-1.2239999999999999E-2</c:v>
                </c:pt>
                <c:pt idx="7326">
                  <c:v>-1.2239999999999999E-2</c:v>
                </c:pt>
                <c:pt idx="7327">
                  <c:v>-1.218E-2</c:v>
                </c:pt>
                <c:pt idx="7328">
                  <c:v>-1.218E-2</c:v>
                </c:pt>
                <c:pt idx="7329">
                  <c:v>-1.218E-2</c:v>
                </c:pt>
                <c:pt idx="7330">
                  <c:v>-1.213E-2</c:v>
                </c:pt>
                <c:pt idx="7331">
                  <c:v>-1.213E-2</c:v>
                </c:pt>
                <c:pt idx="7332">
                  <c:v>-1.213E-2</c:v>
                </c:pt>
                <c:pt idx="7333">
                  <c:v>-1.2070000000000001E-2</c:v>
                </c:pt>
                <c:pt idx="7334">
                  <c:v>-1.2070000000000001E-2</c:v>
                </c:pt>
                <c:pt idx="7335">
                  <c:v>-1.2070000000000001E-2</c:v>
                </c:pt>
                <c:pt idx="7336">
                  <c:v>-1.2019999999999999E-2</c:v>
                </c:pt>
                <c:pt idx="7337">
                  <c:v>-1.2019999999999999E-2</c:v>
                </c:pt>
                <c:pt idx="7338">
                  <c:v>-1.2019999999999999E-2</c:v>
                </c:pt>
                <c:pt idx="7339">
                  <c:v>-1.197E-2</c:v>
                </c:pt>
                <c:pt idx="7340">
                  <c:v>-1.197E-2</c:v>
                </c:pt>
                <c:pt idx="7341">
                  <c:v>-1.197E-2</c:v>
                </c:pt>
                <c:pt idx="7342">
                  <c:v>-1.191E-2</c:v>
                </c:pt>
                <c:pt idx="7343">
                  <c:v>-1.191E-2</c:v>
                </c:pt>
                <c:pt idx="7344">
                  <c:v>-1.191E-2</c:v>
                </c:pt>
                <c:pt idx="7345">
                  <c:v>-1.1860000000000001E-2</c:v>
                </c:pt>
                <c:pt idx="7346">
                  <c:v>-1.1860000000000001E-2</c:v>
                </c:pt>
                <c:pt idx="7347">
                  <c:v>-1.1860000000000001E-2</c:v>
                </c:pt>
                <c:pt idx="7348">
                  <c:v>-1.1860000000000001E-2</c:v>
                </c:pt>
                <c:pt idx="7349">
                  <c:v>-1.18E-2</c:v>
                </c:pt>
                <c:pt idx="7350">
                  <c:v>-1.18E-2</c:v>
                </c:pt>
                <c:pt idx="7351">
                  <c:v>-1.18E-2</c:v>
                </c:pt>
                <c:pt idx="7352">
                  <c:v>-1.18E-2</c:v>
                </c:pt>
                <c:pt idx="7353">
                  <c:v>-1.175E-2</c:v>
                </c:pt>
                <c:pt idx="7354">
                  <c:v>-1.175E-2</c:v>
                </c:pt>
                <c:pt idx="7355">
                  <c:v>-1.175E-2</c:v>
                </c:pt>
                <c:pt idx="7356">
                  <c:v>-1.175E-2</c:v>
                </c:pt>
                <c:pt idx="7357">
                  <c:v>-1.175E-2</c:v>
                </c:pt>
                <c:pt idx="7358">
                  <c:v>-1.1690000000000001E-2</c:v>
                </c:pt>
                <c:pt idx="7359">
                  <c:v>-1.1690000000000001E-2</c:v>
                </c:pt>
                <c:pt idx="7360">
                  <c:v>-1.1690000000000001E-2</c:v>
                </c:pt>
                <c:pt idx="7361">
                  <c:v>-1.1690000000000001E-2</c:v>
                </c:pt>
                <c:pt idx="7362">
                  <c:v>-1.1690000000000001E-2</c:v>
                </c:pt>
                <c:pt idx="7363">
                  <c:v>-1.1690000000000001E-2</c:v>
                </c:pt>
                <c:pt idx="7364">
                  <c:v>-1.1690000000000001E-2</c:v>
                </c:pt>
                <c:pt idx="7365">
                  <c:v>-1.1639999999999999E-2</c:v>
                </c:pt>
                <c:pt idx="7366">
                  <c:v>-1.1639999999999999E-2</c:v>
                </c:pt>
                <c:pt idx="7367">
                  <c:v>-1.1639999999999999E-2</c:v>
                </c:pt>
                <c:pt idx="7368">
                  <c:v>-1.1639999999999999E-2</c:v>
                </c:pt>
                <c:pt idx="7369">
                  <c:v>-1.1639999999999999E-2</c:v>
                </c:pt>
                <c:pt idx="7370">
                  <c:v>-1.1639999999999999E-2</c:v>
                </c:pt>
                <c:pt idx="7371">
                  <c:v>-1.1639999999999999E-2</c:v>
                </c:pt>
                <c:pt idx="7372">
                  <c:v>-1.1639999999999999E-2</c:v>
                </c:pt>
                <c:pt idx="7373">
                  <c:v>-1.1639999999999999E-2</c:v>
                </c:pt>
                <c:pt idx="7374">
                  <c:v>-1.1639999999999999E-2</c:v>
                </c:pt>
                <c:pt idx="7375">
                  <c:v>-1.1639999999999999E-2</c:v>
                </c:pt>
                <c:pt idx="7376">
                  <c:v>-1.1639999999999999E-2</c:v>
                </c:pt>
                <c:pt idx="7377">
                  <c:v>-1.1639999999999999E-2</c:v>
                </c:pt>
                <c:pt idx="7378">
                  <c:v>-1.1639999999999999E-2</c:v>
                </c:pt>
                <c:pt idx="7379">
                  <c:v>-1.1639999999999999E-2</c:v>
                </c:pt>
                <c:pt idx="7380">
                  <c:v>-1.1690000000000001E-2</c:v>
                </c:pt>
                <c:pt idx="7381">
                  <c:v>-1.1690000000000001E-2</c:v>
                </c:pt>
                <c:pt idx="7382">
                  <c:v>-1.1690000000000001E-2</c:v>
                </c:pt>
                <c:pt idx="7383">
                  <c:v>-1.1690000000000001E-2</c:v>
                </c:pt>
                <c:pt idx="7384">
                  <c:v>-1.1690000000000001E-2</c:v>
                </c:pt>
                <c:pt idx="7385">
                  <c:v>-1.1690000000000001E-2</c:v>
                </c:pt>
                <c:pt idx="7386">
                  <c:v>-1.1690000000000001E-2</c:v>
                </c:pt>
                <c:pt idx="7387">
                  <c:v>-1.175E-2</c:v>
                </c:pt>
                <c:pt idx="7388">
                  <c:v>-1.175E-2</c:v>
                </c:pt>
                <c:pt idx="7389">
                  <c:v>-1.175E-2</c:v>
                </c:pt>
                <c:pt idx="7390">
                  <c:v>-1.175E-2</c:v>
                </c:pt>
                <c:pt idx="7391">
                  <c:v>-1.175E-2</c:v>
                </c:pt>
                <c:pt idx="7392">
                  <c:v>-1.18E-2</c:v>
                </c:pt>
                <c:pt idx="7393">
                  <c:v>-1.18E-2</c:v>
                </c:pt>
                <c:pt idx="7394">
                  <c:v>-1.18E-2</c:v>
                </c:pt>
                <c:pt idx="7395">
                  <c:v>-1.1860000000000001E-2</c:v>
                </c:pt>
                <c:pt idx="7396">
                  <c:v>-1.1860000000000001E-2</c:v>
                </c:pt>
                <c:pt idx="7397">
                  <c:v>-1.1860000000000001E-2</c:v>
                </c:pt>
                <c:pt idx="7398">
                  <c:v>-1.1860000000000001E-2</c:v>
                </c:pt>
                <c:pt idx="7399">
                  <c:v>-1.191E-2</c:v>
                </c:pt>
                <c:pt idx="7400">
                  <c:v>-1.191E-2</c:v>
                </c:pt>
                <c:pt idx="7401">
                  <c:v>-1.191E-2</c:v>
                </c:pt>
                <c:pt idx="7402">
                  <c:v>-1.197E-2</c:v>
                </c:pt>
                <c:pt idx="7403">
                  <c:v>-1.197E-2</c:v>
                </c:pt>
                <c:pt idx="7404">
                  <c:v>-1.2019999999999999E-2</c:v>
                </c:pt>
                <c:pt idx="7405">
                  <c:v>-1.2019999999999999E-2</c:v>
                </c:pt>
                <c:pt idx="7406">
                  <c:v>-1.2019999999999999E-2</c:v>
                </c:pt>
                <c:pt idx="7407">
                  <c:v>-1.2070000000000001E-2</c:v>
                </c:pt>
                <c:pt idx="7408">
                  <c:v>-1.2070000000000001E-2</c:v>
                </c:pt>
                <c:pt idx="7409">
                  <c:v>-1.2070000000000001E-2</c:v>
                </c:pt>
                <c:pt idx="7410">
                  <c:v>-1.213E-2</c:v>
                </c:pt>
                <c:pt idx="7411">
                  <c:v>-1.213E-2</c:v>
                </c:pt>
                <c:pt idx="7412">
                  <c:v>-1.218E-2</c:v>
                </c:pt>
                <c:pt idx="7413">
                  <c:v>-1.218E-2</c:v>
                </c:pt>
                <c:pt idx="7414">
                  <c:v>-1.218E-2</c:v>
                </c:pt>
                <c:pt idx="7415">
                  <c:v>-1.2239999999999999E-2</c:v>
                </c:pt>
                <c:pt idx="7416">
                  <c:v>-1.2239999999999999E-2</c:v>
                </c:pt>
                <c:pt idx="7417">
                  <c:v>-1.2290000000000001E-2</c:v>
                </c:pt>
                <c:pt idx="7418">
                  <c:v>-1.2290000000000001E-2</c:v>
                </c:pt>
                <c:pt idx="7419">
                  <c:v>-1.235E-2</c:v>
                </c:pt>
                <c:pt idx="7420">
                  <c:v>-1.235E-2</c:v>
                </c:pt>
                <c:pt idx="7421">
                  <c:v>-1.24E-2</c:v>
                </c:pt>
                <c:pt idx="7422">
                  <c:v>-1.24E-2</c:v>
                </c:pt>
                <c:pt idx="7423">
                  <c:v>-1.24E-2</c:v>
                </c:pt>
                <c:pt idx="7424">
                  <c:v>-1.2460000000000001E-2</c:v>
                </c:pt>
                <c:pt idx="7425">
                  <c:v>-1.2460000000000001E-2</c:v>
                </c:pt>
                <c:pt idx="7426">
                  <c:v>-1.251E-2</c:v>
                </c:pt>
                <c:pt idx="7427">
                  <c:v>-1.251E-2</c:v>
                </c:pt>
                <c:pt idx="7428">
                  <c:v>-1.256E-2</c:v>
                </c:pt>
                <c:pt idx="7429">
                  <c:v>-1.256E-2</c:v>
                </c:pt>
                <c:pt idx="7430">
                  <c:v>-1.2619999999999999E-2</c:v>
                </c:pt>
                <c:pt idx="7431">
                  <c:v>-1.2619999999999999E-2</c:v>
                </c:pt>
                <c:pt idx="7432">
                  <c:v>-1.2619999999999999E-2</c:v>
                </c:pt>
                <c:pt idx="7433">
                  <c:v>-1.2670000000000001E-2</c:v>
                </c:pt>
                <c:pt idx="7434">
                  <c:v>-1.2670000000000001E-2</c:v>
                </c:pt>
                <c:pt idx="7435">
                  <c:v>-1.273E-2</c:v>
                </c:pt>
                <c:pt idx="7436">
                  <c:v>-1.273E-2</c:v>
                </c:pt>
                <c:pt idx="7437">
                  <c:v>-1.273E-2</c:v>
                </c:pt>
                <c:pt idx="7438">
                  <c:v>-1.278E-2</c:v>
                </c:pt>
                <c:pt idx="7439">
                  <c:v>-1.278E-2</c:v>
                </c:pt>
                <c:pt idx="7440">
                  <c:v>-1.2840000000000001E-2</c:v>
                </c:pt>
                <c:pt idx="7441">
                  <c:v>-1.2840000000000001E-2</c:v>
                </c:pt>
                <c:pt idx="7442">
                  <c:v>-1.2840000000000001E-2</c:v>
                </c:pt>
                <c:pt idx="7443">
                  <c:v>-1.289E-2</c:v>
                </c:pt>
                <c:pt idx="7444">
                  <c:v>-1.289E-2</c:v>
                </c:pt>
                <c:pt idx="7445">
                  <c:v>-1.289E-2</c:v>
                </c:pt>
                <c:pt idx="7446">
                  <c:v>-1.295E-2</c:v>
                </c:pt>
                <c:pt idx="7447">
                  <c:v>-1.295E-2</c:v>
                </c:pt>
                <c:pt idx="7448">
                  <c:v>-1.295E-2</c:v>
                </c:pt>
                <c:pt idx="7449">
                  <c:v>-1.2999999999999999E-2</c:v>
                </c:pt>
                <c:pt idx="7450">
                  <c:v>-1.2999999999999999E-2</c:v>
                </c:pt>
                <c:pt idx="7451">
                  <c:v>-1.2999999999999999E-2</c:v>
                </c:pt>
                <c:pt idx="7452">
                  <c:v>-1.306E-2</c:v>
                </c:pt>
                <c:pt idx="7453">
                  <c:v>-1.306E-2</c:v>
                </c:pt>
                <c:pt idx="7454">
                  <c:v>-1.306E-2</c:v>
                </c:pt>
                <c:pt idx="7455">
                  <c:v>-1.306E-2</c:v>
                </c:pt>
                <c:pt idx="7456">
                  <c:v>-1.311E-2</c:v>
                </c:pt>
                <c:pt idx="7457">
                  <c:v>-1.311E-2</c:v>
                </c:pt>
                <c:pt idx="7458">
                  <c:v>-1.311E-2</c:v>
                </c:pt>
                <c:pt idx="7459">
                  <c:v>-1.311E-2</c:v>
                </c:pt>
                <c:pt idx="7460">
                  <c:v>-1.316E-2</c:v>
                </c:pt>
                <c:pt idx="7461">
                  <c:v>-1.316E-2</c:v>
                </c:pt>
                <c:pt idx="7462">
                  <c:v>-1.316E-2</c:v>
                </c:pt>
                <c:pt idx="7463">
                  <c:v>-1.316E-2</c:v>
                </c:pt>
                <c:pt idx="7464">
                  <c:v>-1.316E-2</c:v>
                </c:pt>
                <c:pt idx="7465">
                  <c:v>-1.3220000000000001E-2</c:v>
                </c:pt>
                <c:pt idx="7466">
                  <c:v>-1.3220000000000001E-2</c:v>
                </c:pt>
                <c:pt idx="7467">
                  <c:v>-1.3220000000000001E-2</c:v>
                </c:pt>
                <c:pt idx="7468">
                  <c:v>-1.3220000000000001E-2</c:v>
                </c:pt>
                <c:pt idx="7469">
                  <c:v>-1.3220000000000001E-2</c:v>
                </c:pt>
                <c:pt idx="7470">
                  <c:v>-1.3220000000000001E-2</c:v>
                </c:pt>
                <c:pt idx="7471">
                  <c:v>-1.3220000000000001E-2</c:v>
                </c:pt>
                <c:pt idx="7472">
                  <c:v>-1.3220000000000001E-2</c:v>
                </c:pt>
                <c:pt idx="7473">
                  <c:v>-1.3220000000000001E-2</c:v>
                </c:pt>
                <c:pt idx="7474">
                  <c:v>-1.3220000000000001E-2</c:v>
                </c:pt>
                <c:pt idx="7475">
                  <c:v>-1.3220000000000001E-2</c:v>
                </c:pt>
                <c:pt idx="7476">
                  <c:v>-1.3270000000000001E-2</c:v>
                </c:pt>
                <c:pt idx="7477">
                  <c:v>-1.3270000000000001E-2</c:v>
                </c:pt>
                <c:pt idx="7478">
                  <c:v>-1.3270000000000001E-2</c:v>
                </c:pt>
                <c:pt idx="7479">
                  <c:v>-1.3270000000000001E-2</c:v>
                </c:pt>
                <c:pt idx="7480">
                  <c:v>-1.3270000000000001E-2</c:v>
                </c:pt>
                <c:pt idx="7481">
                  <c:v>-1.3270000000000001E-2</c:v>
                </c:pt>
                <c:pt idx="7482">
                  <c:v>-1.3270000000000001E-2</c:v>
                </c:pt>
                <c:pt idx="7483">
                  <c:v>-1.3270000000000001E-2</c:v>
                </c:pt>
                <c:pt idx="7484">
                  <c:v>-1.3270000000000001E-2</c:v>
                </c:pt>
                <c:pt idx="7485">
                  <c:v>-1.3220000000000001E-2</c:v>
                </c:pt>
                <c:pt idx="7486">
                  <c:v>-1.3220000000000001E-2</c:v>
                </c:pt>
                <c:pt idx="7487">
                  <c:v>-1.3220000000000001E-2</c:v>
                </c:pt>
                <c:pt idx="7488">
                  <c:v>-1.3220000000000001E-2</c:v>
                </c:pt>
                <c:pt idx="7489">
                  <c:v>-1.3220000000000001E-2</c:v>
                </c:pt>
                <c:pt idx="7490">
                  <c:v>-1.3220000000000001E-2</c:v>
                </c:pt>
                <c:pt idx="7491">
                  <c:v>-1.3220000000000001E-2</c:v>
                </c:pt>
                <c:pt idx="7492">
                  <c:v>-1.3220000000000001E-2</c:v>
                </c:pt>
                <c:pt idx="7493">
                  <c:v>-1.3220000000000001E-2</c:v>
                </c:pt>
                <c:pt idx="7494">
                  <c:v>-1.3220000000000001E-2</c:v>
                </c:pt>
                <c:pt idx="7495">
                  <c:v>-1.3220000000000001E-2</c:v>
                </c:pt>
                <c:pt idx="7496">
                  <c:v>-1.3220000000000001E-2</c:v>
                </c:pt>
                <c:pt idx="7497">
                  <c:v>-1.3220000000000001E-2</c:v>
                </c:pt>
                <c:pt idx="7498">
                  <c:v>-1.316E-2</c:v>
                </c:pt>
                <c:pt idx="7499">
                  <c:v>-1.316E-2</c:v>
                </c:pt>
                <c:pt idx="7500">
                  <c:v>-1.316E-2</c:v>
                </c:pt>
                <c:pt idx="7501">
                  <c:v>-1.316E-2</c:v>
                </c:pt>
                <c:pt idx="7502">
                  <c:v>-1.316E-2</c:v>
                </c:pt>
                <c:pt idx="7503">
                  <c:v>-1.316E-2</c:v>
                </c:pt>
                <c:pt idx="7504">
                  <c:v>-1.316E-2</c:v>
                </c:pt>
                <c:pt idx="7505">
                  <c:v>-1.311E-2</c:v>
                </c:pt>
                <c:pt idx="7506">
                  <c:v>-1.311E-2</c:v>
                </c:pt>
                <c:pt idx="7507">
                  <c:v>-1.311E-2</c:v>
                </c:pt>
                <c:pt idx="7508">
                  <c:v>-1.311E-2</c:v>
                </c:pt>
                <c:pt idx="7509">
                  <c:v>-1.311E-2</c:v>
                </c:pt>
                <c:pt idx="7510">
                  <c:v>-1.311E-2</c:v>
                </c:pt>
                <c:pt idx="7511">
                  <c:v>-1.311E-2</c:v>
                </c:pt>
                <c:pt idx="7512">
                  <c:v>-1.311E-2</c:v>
                </c:pt>
                <c:pt idx="7513">
                  <c:v>-1.311E-2</c:v>
                </c:pt>
                <c:pt idx="7514">
                  <c:v>-1.311E-2</c:v>
                </c:pt>
                <c:pt idx="7515">
                  <c:v>-1.306E-2</c:v>
                </c:pt>
                <c:pt idx="7516">
                  <c:v>-1.306E-2</c:v>
                </c:pt>
                <c:pt idx="7517">
                  <c:v>-1.306E-2</c:v>
                </c:pt>
                <c:pt idx="7518">
                  <c:v>-1.306E-2</c:v>
                </c:pt>
                <c:pt idx="7519">
                  <c:v>-1.306E-2</c:v>
                </c:pt>
                <c:pt idx="7520">
                  <c:v>-1.306E-2</c:v>
                </c:pt>
                <c:pt idx="7521">
                  <c:v>-1.306E-2</c:v>
                </c:pt>
                <c:pt idx="7522">
                  <c:v>-1.306E-2</c:v>
                </c:pt>
                <c:pt idx="7523">
                  <c:v>-1.306E-2</c:v>
                </c:pt>
                <c:pt idx="7524">
                  <c:v>-1.306E-2</c:v>
                </c:pt>
                <c:pt idx="7525">
                  <c:v>-1.306E-2</c:v>
                </c:pt>
                <c:pt idx="7526">
                  <c:v>-1.306E-2</c:v>
                </c:pt>
                <c:pt idx="7527">
                  <c:v>-1.306E-2</c:v>
                </c:pt>
                <c:pt idx="7528">
                  <c:v>-1.306E-2</c:v>
                </c:pt>
                <c:pt idx="7529">
                  <c:v>-1.306E-2</c:v>
                </c:pt>
                <c:pt idx="7530">
                  <c:v>-1.306E-2</c:v>
                </c:pt>
                <c:pt idx="7531">
                  <c:v>-1.306E-2</c:v>
                </c:pt>
                <c:pt idx="7532">
                  <c:v>-1.306E-2</c:v>
                </c:pt>
                <c:pt idx="7533">
                  <c:v>-1.306E-2</c:v>
                </c:pt>
                <c:pt idx="7534">
                  <c:v>-1.306E-2</c:v>
                </c:pt>
                <c:pt idx="7535">
                  <c:v>-1.306E-2</c:v>
                </c:pt>
                <c:pt idx="7536">
                  <c:v>-1.306E-2</c:v>
                </c:pt>
                <c:pt idx="7537">
                  <c:v>-1.306E-2</c:v>
                </c:pt>
                <c:pt idx="7538">
                  <c:v>-1.306E-2</c:v>
                </c:pt>
                <c:pt idx="7539">
                  <c:v>-1.306E-2</c:v>
                </c:pt>
                <c:pt idx="7540">
                  <c:v>-1.306E-2</c:v>
                </c:pt>
                <c:pt idx="7541">
                  <c:v>-1.306E-2</c:v>
                </c:pt>
                <c:pt idx="7542">
                  <c:v>-1.306E-2</c:v>
                </c:pt>
                <c:pt idx="7543">
                  <c:v>-1.306E-2</c:v>
                </c:pt>
                <c:pt idx="7544">
                  <c:v>-1.311E-2</c:v>
                </c:pt>
                <c:pt idx="7545">
                  <c:v>-1.311E-2</c:v>
                </c:pt>
                <c:pt idx="7546">
                  <c:v>-1.311E-2</c:v>
                </c:pt>
                <c:pt idx="7547">
                  <c:v>-1.311E-2</c:v>
                </c:pt>
                <c:pt idx="7548">
                  <c:v>-1.311E-2</c:v>
                </c:pt>
                <c:pt idx="7549">
                  <c:v>-1.316E-2</c:v>
                </c:pt>
                <c:pt idx="7550">
                  <c:v>-1.316E-2</c:v>
                </c:pt>
                <c:pt idx="7551">
                  <c:v>-1.316E-2</c:v>
                </c:pt>
                <c:pt idx="7552">
                  <c:v>-1.316E-2</c:v>
                </c:pt>
                <c:pt idx="7553">
                  <c:v>-1.3220000000000001E-2</c:v>
                </c:pt>
                <c:pt idx="7554">
                  <c:v>-1.3220000000000001E-2</c:v>
                </c:pt>
                <c:pt idx="7555">
                  <c:v>-1.3220000000000001E-2</c:v>
                </c:pt>
                <c:pt idx="7556">
                  <c:v>-1.3220000000000001E-2</c:v>
                </c:pt>
                <c:pt idx="7557">
                  <c:v>-1.3270000000000001E-2</c:v>
                </c:pt>
                <c:pt idx="7558">
                  <c:v>-1.3270000000000001E-2</c:v>
                </c:pt>
                <c:pt idx="7559">
                  <c:v>-1.3270000000000001E-2</c:v>
                </c:pt>
                <c:pt idx="7560">
                  <c:v>-1.333E-2</c:v>
                </c:pt>
                <c:pt idx="7561">
                  <c:v>-1.333E-2</c:v>
                </c:pt>
                <c:pt idx="7562">
                  <c:v>-1.338E-2</c:v>
                </c:pt>
                <c:pt idx="7563">
                  <c:v>-1.338E-2</c:v>
                </c:pt>
                <c:pt idx="7564">
                  <c:v>-1.338E-2</c:v>
                </c:pt>
                <c:pt idx="7565">
                  <c:v>-1.3440000000000001E-2</c:v>
                </c:pt>
                <c:pt idx="7566">
                  <c:v>-1.3440000000000001E-2</c:v>
                </c:pt>
                <c:pt idx="7567">
                  <c:v>-1.349E-2</c:v>
                </c:pt>
                <c:pt idx="7568">
                  <c:v>-1.349E-2</c:v>
                </c:pt>
                <c:pt idx="7569">
                  <c:v>-1.349E-2</c:v>
                </c:pt>
                <c:pt idx="7570">
                  <c:v>-1.355E-2</c:v>
                </c:pt>
                <c:pt idx="7571">
                  <c:v>-1.355E-2</c:v>
                </c:pt>
                <c:pt idx="7572">
                  <c:v>-1.3599999999999999E-2</c:v>
                </c:pt>
                <c:pt idx="7573">
                  <c:v>-1.3599999999999999E-2</c:v>
                </c:pt>
                <c:pt idx="7574">
                  <c:v>-1.3650000000000001E-2</c:v>
                </c:pt>
                <c:pt idx="7575">
                  <c:v>-1.371E-2</c:v>
                </c:pt>
                <c:pt idx="7576">
                  <c:v>-1.371E-2</c:v>
                </c:pt>
                <c:pt idx="7577">
                  <c:v>-1.376E-2</c:v>
                </c:pt>
                <c:pt idx="7578">
                  <c:v>-1.376E-2</c:v>
                </c:pt>
                <c:pt idx="7579">
                  <c:v>-1.3820000000000001E-2</c:v>
                </c:pt>
                <c:pt idx="7580">
                  <c:v>-1.3820000000000001E-2</c:v>
                </c:pt>
                <c:pt idx="7581">
                  <c:v>-1.387E-2</c:v>
                </c:pt>
                <c:pt idx="7582">
                  <c:v>-1.387E-2</c:v>
                </c:pt>
                <c:pt idx="7583">
                  <c:v>-1.393E-2</c:v>
                </c:pt>
                <c:pt idx="7584">
                  <c:v>-1.393E-2</c:v>
                </c:pt>
                <c:pt idx="7585">
                  <c:v>-1.3979999999999999E-2</c:v>
                </c:pt>
                <c:pt idx="7586">
                  <c:v>-1.404E-2</c:v>
                </c:pt>
                <c:pt idx="7587">
                  <c:v>-1.404E-2</c:v>
                </c:pt>
                <c:pt idx="7588">
                  <c:v>-1.409E-2</c:v>
                </c:pt>
                <c:pt idx="7589">
                  <c:v>-1.409E-2</c:v>
                </c:pt>
                <c:pt idx="7590">
                  <c:v>-1.414E-2</c:v>
                </c:pt>
                <c:pt idx="7591">
                  <c:v>-1.4200000000000001E-2</c:v>
                </c:pt>
                <c:pt idx="7592">
                  <c:v>-1.4200000000000001E-2</c:v>
                </c:pt>
                <c:pt idx="7593">
                  <c:v>-1.4250000000000001E-2</c:v>
                </c:pt>
                <c:pt idx="7594">
                  <c:v>-1.4250000000000001E-2</c:v>
                </c:pt>
                <c:pt idx="7595">
                  <c:v>-1.431E-2</c:v>
                </c:pt>
                <c:pt idx="7596">
                  <c:v>-1.431E-2</c:v>
                </c:pt>
                <c:pt idx="7597">
                  <c:v>-1.436E-2</c:v>
                </c:pt>
                <c:pt idx="7598">
                  <c:v>-1.4420000000000001E-2</c:v>
                </c:pt>
                <c:pt idx="7599">
                  <c:v>-1.4420000000000001E-2</c:v>
                </c:pt>
                <c:pt idx="7600">
                  <c:v>-1.447E-2</c:v>
                </c:pt>
                <c:pt idx="7601">
                  <c:v>-1.447E-2</c:v>
                </c:pt>
                <c:pt idx="7602">
                  <c:v>-1.453E-2</c:v>
                </c:pt>
                <c:pt idx="7603">
                  <c:v>-1.4579999999999999E-2</c:v>
                </c:pt>
                <c:pt idx="7604">
                  <c:v>-1.4579999999999999E-2</c:v>
                </c:pt>
                <c:pt idx="7605">
                  <c:v>-1.4630000000000001E-2</c:v>
                </c:pt>
                <c:pt idx="7606">
                  <c:v>-1.4630000000000001E-2</c:v>
                </c:pt>
                <c:pt idx="7607">
                  <c:v>-1.469E-2</c:v>
                </c:pt>
                <c:pt idx="7608">
                  <c:v>-1.469E-2</c:v>
                </c:pt>
                <c:pt idx="7609">
                  <c:v>-1.474E-2</c:v>
                </c:pt>
                <c:pt idx="7610">
                  <c:v>-1.4800000000000001E-2</c:v>
                </c:pt>
                <c:pt idx="7611">
                  <c:v>-1.4800000000000001E-2</c:v>
                </c:pt>
                <c:pt idx="7612">
                  <c:v>-1.485E-2</c:v>
                </c:pt>
                <c:pt idx="7613">
                  <c:v>-1.485E-2</c:v>
                </c:pt>
                <c:pt idx="7614">
                  <c:v>-1.491E-2</c:v>
                </c:pt>
                <c:pt idx="7615">
                  <c:v>-1.491E-2</c:v>
                </c:pt>
                <c:pt idx="7616">
                  <c:v>-1.4959999999999999E-2</c:v>
                </c:pt>
                <c:pt idx="7617">
                  <c:v>-1.4959999999999999E-2</c:v>
                </c:pt>
                <c:pt idx="7618">
                  <c:v>-1.502E-2</c:v>
                </c:pt>
                <c:pt idx="7619">
                  <c:v>-1.502E-2</c:v>
                </c:pt>
                <c:pt idx="7620">
                  <c:v>-1.507E-2</c:v>
                </c:pt>
                <c:pt idx="7621">
                  <c:v>-1.507E-2</c:v>
                </c:pt>
                <c:pt idx="7622">
                  <c:v>-1.507E-2</c:v>
                </c:pt>
                <c:pt idx="7623">
                  <c:v>-1.512E-2</c:v>
                </c:pt>
                <c:pt idx="7624">
                  <c:v>-1.512E-2</c:v>
                </c:pt>
                <c:pt idx="7625">
                  <c:v>-1.5180000000000001E-2</c:v>
                </c:pt>
                <c:pt idx="7626">
                  <c:v>-1.5180000000000001E-2</c:v>
                </c:pt>
                <c:pt idx="7627">
                  <c:v>-1.5180000000000001E-2</c:v>
                </c:pt>
                <c:pt idx="7628">
                  <c:v>-1.523E-2</c:v>
                </c:pt>
                <c:pt idx="7629">
                  <c:v>-1.523E-2</c:v>
                </c:pt>
                <c:pt idx="7630">
                  <c:v>-1.529E-2</c:v>
                </c:pt>
                <c:pt idx="7631">
                  <c:v>-1.529E-2</c:v>
                </c:pt>
                <c:pt idx="7632">
                  <c:v>-1.529E-2</c:v>
                </c:pt>
                <c:pt idx="7633">
                  <c:v>-1.5339999999999999E-2</c:v>
                </c:pt>
                <c:pt idx="7634">
                  <c:v>-1.5339999999999999E-2</c:v>
                </c:pt>
                <c:pt idx="7635">
                  <c:v>-1.5339999999999999E-2</c:v>
                </c:pt>
                <c:pt idx="7636">
                  <c:v>-1.5339999999999999E-2</c:v>
                </c:pt>
                <c:pt idx="7637">
                  <c:v>-1.54E-2</c:v>
                </c:pt>
                <c:pt idx="7638">
                  <c:v>-1.54E-2</c:v>
                </c:pt>
                <c:pt idx="7639">
                  <c:v>-1.54E-2</c:v>
                </c:pt>
                <c:pt idx="7640">
                  <c:v>-1.54E-2</c:v>
                </c:pt>
                <c:pt idx="7641">
                  <c:v>-1.545E-2</c:v>
                </c:pt>
                <c:pt idx="7642">
                  <c:v>-1.545E-2</c:v>
                </c:pt>
                <c:pt idx="7643">
                  <c:v>-1.545E-2</c:v>
                </c:pt>
                <c:pt idx="7644">
                  <c:v>-1.545E-2</c:v>
                </c:pt>
                <c:pt idx="7645">
                  <c:v>-1.545E-2</c:v>
                </c:pt>
                <c:pt idx="7646">
                  <c:v>-1.545E-2</c:v>
                </c:pt>
                <c:pt idx="7647">
                  <c:v>-1.545E-2</c:v>
                </c:pt>
                <c:pt idx="7648">
                  <c:v>-1.545E-2</c:v>
                </c:pt>
                <c:pt idx="7649">
                  <c:v>-1.5509999999999999E-2</c:v>
                </c:pt>
                <c:pt idx="7650">
                  <c:v>-1.5509999999999999E-2</c:v>
                </c:pt>
                <c:pt idx="7651">
                  <c:v>-1.5509999999999999E-2</c:v>
                </c:pt>
                <c:pt idx="7652">
                  <c:v>-1.5509999999999999E-2</c:v>
                </c:pt>
                <c:pt idx="7653">
                  <c:v>-1.5509999999999999E-2</c:v>
                </c:pt>
                <c:pt idx="7654">
                  <c:v>-1.5509999999999999E-2</c:v>
                </c:pt>
                <c:pt idx="7655">
                  <c:v>-1.5509999999999999E-2</c:v>
                </c:pt>
                <c:pt idx="7656">
                  <c:v>-1.5509999999999999E-2</c:v>
                </c:pt>
                <c:pt idx="7657">
                  <c:v>-1.5509999999999999E-2</c:v>
                </c:pt>
                <c:pt idx="7658">
                  <c:v>-1.5509999999999999E-2</c:v>
                </c:pt>
                <c:pt idx="7659">
                  <c:v>-1.5509999999999999E-2</c:v>
                </c:pt>
                <c:pt idx="7660">
                  <c:v>-1.5509999999999999E-2</c:v>
                </c:pt>
                <c:pt idx="7661">
                  <c:v>-1.545E-2</c:v>
                </c:pt>
                <c:pt idx="7662">
                  <c:v>-1.545E-2</c:v>
                </c:pt>
                <c:pt idx="7663">
                  <c:v>-1.545E-2</c:v>
                </c:pt>
                <c:pt idx="7664">
                  <c:v>-1.545E-2</c:v>
                </c:pt>
                <c:pt idx="7665">
                  <c:v>-1.545E-2</c:v>
                </c:pt>
                <c:pt idx="7666">
                  <c:v>-1.545E-2</c:v>
                </c:pt>
                <c:pt idx="7667">
                  <c:v>-1.545E-2</c:v>
                </c:pt>
                <c:pt idx="7668">
                  <c:v>-1.545E-2</c:v>
                </c:pt>
                <c:pt idx="7669">
                  <c:v>-1.54E-2</c:v>
                </c:pt>
                <c:pt idx="7670">
                  <c:v>-1.54E-2</c:v>
                </c:pt>
                <c:pt idx="7671">
                  <c:v>-1.54E-2</c:v>
                </c:pt>
                <c:pt idx="7672">
                  <c:v>-1.54E-2</c:v>
                </c:pt>
                <c:pt idx="7673">
                  <c:v>-1.54E-2</c:v>
                </c:pt>
                <c:pt idx="7674">
                  <c:v>-1.5339999999999999E-2</c:v>
                </c:pt>
                <c:pt idx="7675">
                  <c:v>-1.5339999999999999E-2</c:v>
                </c:pt>
                <c:pt idx="7676">
                  <c:v>-1.5339999999999999E-2</c:v>
                </c:pt>
                <c:pt idx="7677">
                  <c:v>-1.529E-2</c:v>
                </c:pt>
                <c:pt idx="7678">
                  <c:v>-1.529E-2</c:v>
                </c:pt>
                <c:pt idx="7679">
                  <c:v>-1.529E-2</c:v>
                </c:pt>
                <c:pt idx="7680">
                  <c:v>-1.529E-2</c:v>
                </c:pt>
                <c:pt idx="7681">
                  <c:v>-1.523E-2</c:v>
                </c:pt>
                <c:pt idx="7682">
                  <c:v>-1.523E-2</c:v>
                </c:pt>
                <c:pt idx="7683">
                  <c:v>-1.523E-2</c:v>
                </c:pt>
                <c:pt idx="7684">
                  <c:v>-1.5180000000000001E-2</c:v>
                </c:pt>
                <c:pt idx="7685">
                  <c:v>-1.5180000000000001E-2</c:v>
                </c:pt>
                <c:pt idx="7686">
                  <c:v>-1.5180000000000001E-2</c:v>
                </c:pt>
                <c:pt idx="7687">
                  <c:v>-1.5180000000000001E-2</c:v>
                </c:pt>
                <c:pt idx="7688">
                  <c:v>-1.512E-2</c:v>
                </c:pt>
                <c:pt idx="7689">
                  <c:v>-1.512E-2</c:v>
                </c:pt>
                <c:pt idx="7690">
                  <c:v>-1.507E-2</c:v>
                </c:pt>
                <c:pt idx="7691">
                  <c:v>-1.507E-2</c:v>
                </c:pt>
                <c:pt idx="7692">
                  <c:v>-1.507E-2</c:v>
                </c:pt>
                <c:pt idx="7693">
                  <c:v>-1.502E-2</c:v>
                </c:pt>
                <c:pt idx="7694">
                  <c:v>-1.502E-2</c:v>
                </c:pt>
                <c:pt idx="7695">
                  <c:v>-1.502E-2</c:v>
                </c:pt>
                <c:pt idx="7696">
                  <c:v>-1.4959999999999999E-2</c:v>
                </c:pt>
                <c:pt idx="7697">
                  <c:v>-1.4959999999999999E-2</c:v>
                </c:pt>
                <c:pt idx="7698">
                  <c:v>-1.491E-2</c:v>
                </c:pt>
                <c:pt idx="7699">
                  <c:v>-1.491E-2</c:v>
                </c:pt>
                <c:pt idx="7700">
                  <c:v>-1.491E-2</c:v>
                </c:pt>
                <c:pt idx="7701">
                  <c:v>-1.485E-2</c:v>
                </c:pt>
                <c:pt idx="7702">
                  <c:v>-1.485E-2</c:v>
                </c:pt>
                <c:pt idx="7703">
                  <c:v>-1.485E-2</c:v>
                </c:pt>
                <c:pt idx="7704">
                  <c:v>-1.4800000000000001E-2</c:v>
                </c:pt>
                <c:pt idx="7705">
                  <c:v>-1.4800000000000001E-2</c:v>
                </c:pt>
                <c:pt idx="7706">
                  <c:v>-1.4800000000000001E-2</c:v>
                </c:pt>
                <c:pt idx="7707">
                  <c:v>-1.474E-2</c:v>
                </c:pt>
                <c:pt idx="7708">
                  <c:v>-1.474E-2</c:v>
                </c:pt>
                <c:pt idx="7709">
                  <c:v>-1.469E-2</c:v>
                </c:pt>
                <c:pt idx="7710">
                  <c:v>-1.469E-2</c:v>
                </c:pt>
                <c:pt idx="7711">
                  <c:v>-1.469E-2</c:v>
                </c:pt>
                <c:pt idx="7712">
                  <c:v>-1.4630000000000001E-2</c:v>
                </c:pt>
                <c:pt idx="7713">
                  <c:v>-1.4630000000000001E-2</c:v>
                </c:pt>
                <c:pt idx="7714">
                  <c:v>-1.4630000000000001E-2</c:v>
                </c:pt>
                <c:pt idx="7715">
                  <c:v>-1.4579999999999999E-2</c:v>
                </c:pt>
                <c:pt idx="7716">
                  <c:v>-1.4579999999999999E-2</c:v>
                </c:pt>
                <c:pt idx="7717">
                  <c:v>-1.4579999999999999E-2</c:v>
                </c:pt>
                <c:pt idx="7718">
                  <c:v>-1.453E-2</c:v>
                </c:pt>
                <c:pt idx="7719">
                  <c:v>-1.453E-2</c:v>
                </c:pt>
                <c:pt idx="7720">
                  <c:v>-1.453E-2</c:v>
                </c:pt>
                <c:pt idx="7721">
                  <c:v>-1.447E-2</c:v>
                </c:pt>
                <c:pt idx="7722">
                  <c:v>-1.447E-2</c:v>
                </c:pt>
                <c:pt idx="7723">
                  <c:v>-1.447E-2</c:v>
                </c:pt>
                <c:pt idx="7724">
                  <c:v>-1.4420000000000001E-2</c:v>
                </c:pt>
                <c:pt idx="7725">
                  <c:v>-1.4420000000000001E-2</c:v>
                </c:pt>
                <c:pt idx="7726">
                  <c:v>-1.4420000000000001E-2</c:v>
                </c:pt>
                <c:pt idx="7727">
                  <c:v>-1.4420000000000001E-2</c:v>
                </c:pt>
                <c:pt idx="7728">
                  <c:v>-1.436E-2</c:v>
                </c:pt>
                <c:pt idx="7729">
                  <c:v>-1.436E-2</c:v>
                </c:pt>
                <c:pt idx="7730">
                  <c:v>-1.436E-2</c:v>
                </c:pt>
                <c:pt idx="7731">
                  <c:v>-1.436E-2</c:v>
                </c:pt>
                <c:pt idx="7732">
                  <c:v>-1.431E-2</c:v>
                </c:pt>
                <c:pt idx="7733">
                  <c:v>-1.431E-2</c:v>
                </c:pt>
                <c:pt idx="7734">
                  <c:v>-1.431E-2</c:v>
                </c:pt>
                <c:pt idx="7735">
                  <c:v>-1.431E-2</c:v>
                </c:pt>
                <c:pt idx="7736">
                  <c:v>-1.431E-2</c:v>
                </c:pt>
                <c:pt idx="7737">
                  <c:v>-1.431E-2</c:v>
                </c:pt>
                <c:pt idx="7738">
                  <c:v>-1.4250000000000001E-2</c:v>
                </c:pt>
                <c:pt idx="7739">
                  <c:v>-1.4250000000000001E-2</c:v>
                </c:pt>
                <c:pt idx="7740">
                  <c:v>-1.4250000000000001E-2</c:v>
                </c:pt>
                <c:pt idx="7741">
                  <c:v>-1.4250000000000001E-2</c:v>
                </c:pt>
                <c:pt idx="7742">
                  <c:v>-1.4250000000000001E-2</c:v>
                </c:pt>
                <c:pt idx="7743">
                  <c:v>-1.4250000000000001E-2</c:v>
                </c:pt>
                <c:pt idx="7744">
                  <c:v>-1.4250000000000001E-2</c:v>
                </c:pt>
                <c:pt idx="7745">
                  <c:v>-1.4250000000000001E-2</c:v>
                </c:pt>
                <c:pt idx="7746">
                  <c:v>-1.4250000000000001E-2</c:v>
                </c:pt>
                <c:pt idx="7747">
                  <c:v>-1.4200000000000001E-2</c:v>
                </c:pt>
                <c:pt idx="7748">
                  <c:v>-1.4200000000000001E-2</c:v>
                </c:pt>
                <c:pt idx="7749">
                  <c:v>-1.4200000000000001E-2</c:v>
                </c:pt>
                <c:pt idx="7750">
                  <c:v>-1.4200000000000001E-2</c:v>
                </c:pt>
                <c:pt idx="7751">
                  <c:v>-1.4200000000000001E-2</c:v>
                </c:pt>
                <c:pt idx="7752">
                  <c:v>-1.4200000000000001E-2</c:v>
                </c:pt>
                <c:pt idx="7753">
                  <c:v>-1.4200000000000001E-2</c:v>
                </c:pt>
                <c:pt idx="7754">
                  <c:v>-1.4200000000000001E-2</c:v>
                </c:pt>
                <c:pt idx="7755">
                  <c:v>-1.4200000000000001E-2</c:v>
                </c:pt>
                <c:pt idx="7756">
                  <c:v>-1.4200000000000001E-2</c:v>
                </c:pt>
                <c:pt idx="7757">
                  <c:v>-1.4250000000000001E-2</c:v>
                </c:pt>
                <c:pt idx="7758">
                  <c:v>-1.4250000000000001E-2</c:v>
                </c:pt>
                <c:pt idx="7759">
                  <c:v>-1.4250000000000001E-2</c:v>
                </c:pt>
                <c:pt idx="7760">
                  <c:v>-1.4250000000000001E-2</c:v>
                </c:pt>
                <c:pt idx="7761">
                  <c:v>-1.4250000000000001E-2</c:v>
                </c:pt>
                <c:pt idx="7762">
                  <c:v>-1.4250000000000001E-2</c:v>
                </c:pt>
                <c:pt idx="7763">
                  <c:v>-1.4250000000000001E-2</c:v>
                </c:pt>
                <c:pt idx="7764">
                  <c:v>-1.4250000000000001E-2</c:v>
                </c:pt>
                <c:pt idx="7765">
                  <c:v>-1.4250000000000001E-2</c:v>
                </c:pt>
                <c:pt idx="7766">
                  <c:v>-1.431E-2</c:v>
                </c:pt>
                <c:pt idx="7767">
                  <c:v>-1.431E-2</c:v>
                </c:pt>
                <c:pt idx="7768">
                  <c:v>-1.431E-2</c:v>
                </c:pt>
                <c:pt idx="7769">
                  <c:v>-1.431E-2</c:v>
                </c:pt>
                <c:pt idx="7770">
                  <c:v>-1.431E-2</c:v>
                </c:pt>
                <c:pt idx="7771">
                  <c:v>-1.431E-2</c:v>
                </c:pt>
                <c:pt idx="7772">
                  <c:v>-1.436E-2</c:v>
                </c:pt>
                <c:pt idx="7773">
                  <c:v>-1.436E-2</c:v>
                </c:pt>
                <c:pt idx="7774">
                  <c:v>-1.436E-2</c:v>
                </c:pt>
                <c:pt idx="7775">
                  <c:v>-1.436E-2</c:v>
                </c:pt>
                <c:pt idx="7776">
                  <c:v>-1.4420000000000001E-2</c:v>
                </c:pt>
                <c:pt idx="7777">
                  <c:v>-1.4420000000000001E-2</c:v>
                </c:pt>
                <c:pt idx="7778">
                  <c:v>-1.4420000000000001E-2</c:v>
                </c:pt>
                <c:pt idx="7779">
                  <c:v>-1.4420000000000001E-2</c:v>
                </c:pt>
                <c:pt idx="7780">
                  <c:v>-1.447E-2</c:v>
                </c:pt>
                <c:pt idx="7781">
                  <c:v>-1.447E-2</c:v>
                </c:pt>
                <c:pt idx="7782">
                  <c:v>-1.447E-2</c:v>
                </c:pt>
                <c:pt idx="7783">
                  <c:v>-1.447E-2</c:v>
                </c:pt>
                <c:pt idx="7784">
                  <c:v>-1.453E-2</c:v>
                </c:pt>
                <c:pt idx="7785">
                  <c:v>-1.453E-2</c:v>
                </c:pt>
                <c:pt idx="7786">
                  <c:v>-1.453E-2</c:v>
                </c:pt>
                <c:pt idx="7787">
                  <c:v>-1.4579999999999999E-2</c:v>
                </c:pt>
                <c:pt idx="7788">
                  <c:v>-1.4579999999999999E-2</c:v>
                </c:pt>
                <c:pt idx="7789">
                  <c:v>-1.4579999999999999E-2</c:v>
                </c:pt>
                <c:pt idx="7790">
                  <c:v>-1.4630000000000001E-2</c:v>
                </c:pt>
                <c:pt idx="7791">
                  <c:v>-1.4630000000000001E-2</c:v>
                </c:pt>
                <c:pt idx="7792">
                  <c:v>-1.4630000000000001E-2</c:v>
                </c:pt>
                <c:pt idx="7793">
                  <c:v>-1.469E-2</c:v>
                </c:pt>
                <c:pt idx="7794">
                  <c:v>-1.469E-2</c:v>
                </c:pt>
                <c:pt idx="7795">
                  <c:v>-1.469E-2</c:v>
                </c:pt>
                <c:pt idx="7796">
                  <c:v>-1.474E-2</c:v>
                </c:pt>
                <c:pt idx="7797">
                  <c:v>-1.474E-2</c:v>
                </c:pt>
                <c:pt idx="7798">
                  <c:v>-1.474E-2</c:v>
                </c:pt>
                <c:pt idx="7799">
                  <c:v>-1.4800000000000001E-2</c:v>
                </c:pt>
                <c:pt idx="7800">
                  <c:v>-1.4800000000000001E-2</c:v>
                </c:pt>
                <c:pt idx="7801">
                  <c:v>-1.485E-2</c:v>
                </c:pt>
                <c:pt idx="7802">
                  <c:v>-1.485E-2</c:v>
                </c:pt>
                <c:pt idx="7803">
                  <c:v>-1.485E-2</c:v>
                </c:pt>
                <c:pt idx="7804">
                  <c:v>-1.491E-2</c:v>
                </c:pt>
                <c:pt idx="7805">
                  <c:v>-1.491E-2</c:v>
                </c:pt>
                <c:pt idx="7806">
                  <c:v>-1.491E-2</c:v>
                </c:pt>
                <c:pt idx="7807">
                  <c:v>-1.4959999999999999E-2</c:v>
                </c:pt>
                <c:pt idx="7808">
                  <c:v>-1.4959999999999999E-2</c:v>
                </c:pt>
                <c:pt idx="7809">
                  <c:v>-1.4959999999999999E-2</c:v>
                </c:pt>
                <c:pt idx="7810">
                  <c:v>-1.502E-2</c:v>
                </c:pt>
                <c:pt idx="7811">
                  <c:v>-1.502E-2</c:v>
                </c:pt>
                <c:pt idx="7812">
                  <c:v>-1.502E-2</c:v>
                </c:pt>
                <c:pt idx="7813">
                  <c:v>-1.507E-2</c:v>
                </c:pt>
                <c:pt idx="7814">
                  <c:v>-1.507E-2</c:v>
                </c:pt>
                <c:pt idx="7815">
                  <c:v>-1.512E-2</c:v>
                </c:pt>
                <c:pt idx="7816">
                  <c:v>-1.512E-2</c:v>
                </c:pt>
                <c:pt idx="7817">
                  <c:v>-1.512E-2</c:v>
                </c:pt>
                <c:pt idx="7818">
                  <c:v>-1.5180000000000001E-2</c:v>
                </c:pt>
                <c:pt idx="7819">
                  <c:v>-1.5180000000000001E-2</c:v>
                </c:pt>
                <c:pt idx="7820">
                  <c:v>-1.5180000000000001E-2</c:v>
                </c:pt>
                <c:pt idx="7821">
                  <c:v>-1.523E-2</c:v>
                </c:pt>
                <c:pt idx="7822">
                  <c:v>-1.523E-2</c:v>
                </c:pt>
                <c:pt idx="7823">
                  <c:v>-1.523E-2</c:v>
                </c:pt>
                <c:pt idx="7824">
                  <c:v>-1.523E-2</c:v>
                </c:pt>
                <c:pt idx="7825">
                  <c:v>-1.529E-2</c:v>
                </c:pt>
                <c:pt idx="7826">
                  <c:v>-1.529E-2</c:v>
                </c:pt>
                <c:pt idx="7827">
                  <c:v>-1.529E-2</c:v>
                </c:pt>
                <c:pt idx="7828">
                  <c:v>-1.5339999999999999E-2</c:v>
                </c:pt>
                <c:pt idx="7829">
                  <c:v>-1.5339999999999999E-2</c:v>
                </c:pt>
                <c:pt idx="7830">
                  <c:v>-1.5339999999999999E-2</c:v>
                </c:pt>
                <c:pt idx="7831">
                  <c:v>-1.54E-2</c:v>
                </c:pt>
                <c:pt idx="7832">
                  <c:v>-1.54E-2</c:v>
                </c:pt>
                <c:pt idx="7833">
                  <c:v>-1.54E-2</c:v>
                </c:pt>
                <c:pt idx="7834">
                  <c:v>-1.54E-2</c:v>
                </c:pt>
                <c:pt idx="7835">
                  <c:v>-1.545E-2</c:v>
                </c:pt>
                <c:pt idx="7836">
                  <c:v>-1.545E-2</c:v>
                </c:pt>
                <c:pt idx="7837">
                  <c:v>-1.545E-2</c:v>
                </c:pt>
                <c:pt idx="7838">
                  <c:v>-1.545E-2</c:v>
                </c:pt>
                <c:pt idx="7839">
                  <c:v>-1.545E-2</c:v>
                </c:pt>
                <c:pt idx="7840">
                  <c:v>-1.5509999999999999E-2</c:v>
                </c:pt>
                <c:pt idx="7841">
                  <c:v>-1.5509999999999999E-2</c:v>
                </c:pt>
                <c:pt idx="7842">
                  <c:v>-1.5509999999999999E-2</c:v>
                </c:pt>
                <c:pt idx="7843">
                  <c:v>-1.5509999999999999E-2</c:v>
                </c:pt>
                <c:pt idx="7844">
                  <c:v>-1.5559999999999999E-2</c:v>
                </c:pt>
                <c:pt idx="7845">
                  <c:v>-1.5559999999999999E-2</c:v>
                </c:pt>
                <c:pt idx="7846">
                  <c:v>-1.5559999999999999E-2</c:v>
                </c:pt>
                <c:pt idx="7847">
                  <c:v>-1.5559999999999999E-2</c:v>
                </c:pt>
                <c:pt idx="7848">
                  <c:v>-1.5559999999999999E-2</c:v>
                </c:pt>
                <c:pt idx="7849">
                  <c:v>-1.5559999999999999E-2</c:v>
                </c:pt>
                <c:pt idx="7850">
                  <c:v>-1.5610000000000001E-2</c:v>
                </c:pt>
                <c:pt idx="7851">
                  <c:v>-1.5610000000000001E-2</c:v>
                </c:pt>
                <c:pt idx="7852">
                  <c:v>-1.5610000000000001E-2</c:v>
                </c:pt>
                <c:pt idx="7853">
                  <c:v>-1.5610000000000001E-2</c:v>
                </c:pt>
                <c:pt idx="7854">
                  <c:v>-1.5610000000000001E-2</c:v>
                </c:pt>
                <c:pt idx="7855">
                  <c:v>-1.5610000000000001E-2</c:v>
                </c:pt>
                <c:pt idx="7856">
                  <c:v>-1.5610000000000001E-2</c:v>
                </c:pt>
                <c:pt idx="7857">
                  <c:v>-1.5610000000000001E-2</c:v>
                </c:pt>
                <c:pt idx="7858">
                  <c:v>-1.5610000000000001E-2</c:v>
                </c:pt>
                <c:pt idx="7859">
                  <c:v>-1.5610000000000001E-2</c:v>
                </c:pt>
                <c:pt idx="7860">
                  <c:v>-1.567E-2</c:v>
                </c:pt>
                <c:pt idx="7861">
                  <c:v>-1.567E-2</c:v>
                </c:pt>
                <c:pt idx="7862">
                  <c:v>-1.567E-2</c:v>
                </c:pt>
                <c:pt idx="7863">
                  <c:v>-1.567E-2</c:v>
                </c:pt>
                <c:pt idx="7864">
                  <c:v>-1.567E-2</c:v>
                </c:pt>
                <c:pt idx="7865">
                  <c:v>-1.567E-2</c:v>
                </c:pt>
                <c:pt idx="7866">
                  <c:v>-1.567E-2</c:v>
                </c:pt>
                <c:pt idx="7867">
                  <c:v>-1.567E-2</c:v>
                </c:pt>
                <c:pt idx="7868">
                  <c:v>-1.567E-2</c:v>
                </c:pt>
                <c:pt idx="7869">
                  <c:v>-1.567E-2</c:v>
                </c:pt>
                <c:pt idx="7870">
                  <c:v>-1.567E-2</c:v>
                </c:pt>
                <c:pt idx="7871">
                  <c:v>-1.567E-2</c:v>
                </c:pt>
                <c:pt idx="7872">
                  <c:v>-1.567E-2</c:v>
                </c:pt>
                <c:pt idx="7873">
                  <c:v>-1.567E-2</c:v>
                </c:pt>
                <c:pt idx="7874">
                  <c:v>-1.567E-2</c:v>
                </c:pt>
                <c:pt idx="7875">
                  <c:v>-1.567E-2</c:v>
                </c:pt>
                <c:pt idx="7876">
                  <c:v>-1.567E-2</c:v>
                </c:pt>
                <c:pt idx="7877">
                  <c:v>-1.567E-2</c:v>
                </c:pt>
                <c:pt idx="7878">
                  <c:v>-1.567E-2</c:v>
                </c:pt>
                <c:pt idx="7879">
                  <c:v>-1.567E-2</c:v>
                </c:pt>
                <c:pt idx="7880">
                  <c:v>-1.567E-2</c:v>
                </c:pt>
                <c:pt idx="7881">
                  <c:v>-1.567E-2</c:v>
                </c:pt>
                <c:pt idx="7882">
                  <c:v>-1.567E-2</c:v>
                </c:pt>
                <c:pt idx="7883">
                  <c:v>-1.5610000000000001E-2</c:v>
                </c:pt>
                <c:pt idx="7884">
                  <c:v>-1.5610000000000001E-2</c:v>
                </c:pt>
                <c:pt idx="7885">
                  <c:v>-1.5610000000000001E-2</c:v>
                </c:pt>
                <c:pt idx="7886">
                  <c:v>-1.5610000000000001E-2</c:v>
                </c:pt>
                <c:pt idx="7887">
                  <c:v>-1.5610000000000001E-2</c:v>
                </c:pt>
                <c:pt idx="7888">
                  <c:v>-1.5610000000000001E-2</c:v>
                </c:pt>
                <c:pt idx="7889">
                  <c:v>-1.5610000000000001E-2</c:v>
                </c:pt>
                <c:pt idx="7890">
                  <c:v>-1.5610000000000001E-2</c:v>
                </c:pt>
                <c:pt idx="7891">
                  <c:v>-1.5610000000000001E-2</c:v>
                </c:pt>
                <c:pt idx="7892">
                  <c:v>-1.5610000000000001E-2</c:v>
                </c:pt>
                <c:pt idx="7893">
                  <c:v>-1.5610000000000001E-2</c:v>
                </c:pt>
                <c:pt idx="7894">
                  <c:v>-1.5559999999999999E-2</c:v>
                </c:pt>
                <c:pt idx="7895">
                  <c:v>-1.5559999999999999E-2</c:v>
                </c:pt>
                <c:pt idx="7896">
                  <c:v>-1.5559999999999999E-2</c:v>
                </c:pt>
                <c:pt idx="7897">
                  <c:v>-1.5559999999999999E-2</c:v>
                </c:pt>
                <c:pt idx="7898">
                  <c:v>-1.5559999999999999E-2</c:v>
                </c:pt>
                <c:pt idx="7899">
                  <c:v>-1.5559999999999999E-2</c:v>
                </c:pt>
                <c:pt idx="7900">
                  <c:v>-1.5559999999999999E-2</c:v>
                </c:pt>
                <c:pt idx="7901">
                  <c:v>-1.5559999999999999E-2</c:v>
                </c:pt>
                <c:pt idx="7902">
                  <c:v>-1.5559999999999999E-2</c:v>
                </c:pt>
                <c:pt idx="7903">
                  <c:v>-1.5509999999999999E-2</c:v>
                </c:pt>
                <c:pt idx="7904">
                  <c:v>-1.5509999999999999E-2</c:v>
                </c:pt>
                <c:pt idx="7905">
                  <c:v>-1.5509999999999999E-2</c:v>
                </c:pt>
                <c:pt idx="7906">
                  <c:v>-1.5509999999999999E-2</c:v>
                </c:pt>
                <c:pt idx="7907">
                  <c:v>-1.5509999999999999E-2</c:v>
                </c:pt>
                <c:pt idx="7908">
                  <c:v>-1.5509999999999999E-2</c:v>
                </c:pt>
                <c:pt idx="7909">
                  <c:v>-1.5509999999999999E-2</c:v>
                </c:pt>
                <c:pt idx="7910">
                  <c:v>-1.5509999999999999E-2</c:v>
                </c:pt>
                <c:pt idx="7911">
                  <c:v>-1.5509999999999999E-2</c:v>
                </c:pt>
                <c:pt idx="7912">
                  <c:v>-1.545E-2</c:v>
                </c:pt>
                <c:pt idx="7913">
                  <c:v>-1.545E-2</c:v>
                </c:pt>
                <c:pt idx="7914">
                  <c:v>-1.545E-2</c:v>
                </c:pt>
                <c:pt idx="7915">
                  <c:v>-1.545E-2</c:v>
                </c:pt>
                <c:pt idx="7916">
                  <c:v>-1.545E-2</c:v>
                </c:pt>
                <c:pt idx="7917">
                  <c:v>-1.545E-2</c:v>
                </c:pt>
                <c:pt idx="7918">
                  <c:v>-1.545E-2</c:v>
                </c:pt>
                <c:pt idx="7919">
                  <c:v>-1.545E-2</c:v>
                </c:pt>
                <c:pt idx="7920">
                  <c:v>-1.54E-2</c:v>
                </c:pt>
                <c:pt idx="7921">
                  <c:v>-1.54E-2</c:v>
                </c:pt>
                <c:pt idx="7922">
                  <c:v>-1.54E-2</c:v>
                </c:pt>
                <c:pt idx="7923">
                  <c:v>-1.54E-2</c:v>
                </c:pt>
                <c:pt idx="7924">
                  <c:v>-1.54E-2</c:v>
                </c:pt>
                <c:pt idx="7925">
                  <c:v>-1.54E-2</c:v>
                </c:pt>
                <c:pt idx="7926">
                  <c:v>-1.54E-2</c:v>
                </c:pt>
                <c:pt idx="7927">
                  <c:v>-1.54E-2</c:v>
                </c:pt>
                <c:pt idx="7928">
                  <c:v>-1.54E-2</c:v>
                </c:pt>
                <c:pt idx="7929">
                  <c:v>-1.54E-2</c:v>
                </c:pt>
                <c:pt idx="7930">
                  <c:v>-1.54E-2</c:v>
                </c:pt>
                <c:pt idx="7931">
                  <c:v>-1.5339999999999999E-2</c:v>
                </c:pt>
                <c:pt idx="7932">
                  <c:v>-1.5339999999999999E-2</c:v>
                </c:pt>
                <c:pt idx="7933">
                  <c:v>-1.5339999999999999E-2</c:v>
                </c:pt>
                <c:pt idx="7934">
                  <c:v>-1.5339999999999999E-2</c:v>
                </c:pt>
                <c:pt idx="7935">
                  <c:v>-1.5339999999999999E-2</c:v>
                </c:pt>
                <c:pt idx="7936">
                  <c:v>-1.5339999999999999E-2</c:v>
                </c:pt>
                <c:pt idx="7937">
                  <c:v>-1.5339999999999999E-2</c:v>
                </c:pt>
                <c:pt idx="7938">
                  <c:v>-1.5339999999999999E-2</c:v>
                </c:pt>
                <c:pt idx="7939">
                  <c:v>-1.5339999999999999E-2</c:v>
                </c:pt>
                <c:pt idx="7940">
                  <c:v>-1.5339999999999999E-2</c:v>
                </c:pt>
                <c:pt idx="7941">
                  <c:v>-1.5339999999999999E-2</c:v>
                </c:pt>
                <c:pt idx="7942">
                  <c:v>-1.5339999999999999E-2</c:v>
                </c:pt>
                <c:pt idx="7943">
                  <c:v>-1.5339999999999999E-2</c:v>
                </c:pt>
                <c:pt idx="7944">
                  <c:v>-1.5339999999999999E-2</c:v>
                </c:pt>
                <c:pt idx="7945">
                  <c:v>-1.5339999999999999E-2</c:v>
                </c:pt>
                <c:pt idx="7946">
                  <c:v>-1.5339999999999999E-2</c:v>
                </c:pt>
                <c:pt idx="7947">
                  <c:v>-1.5339999999999999E-2</c:v>
                </c:pt>
                <c:pt idx="7948">
                  <c:v>-1.5339999999999999E-2</c:v>
                </c:pt>
                <c:pt idx="7949">
                  <c:v>-1.5339999999999999E-2</c:v>
                </c:pt>
                <c:pt idx="7950">
                  <c:v>-1.5339999999999999E-2</c:v>
                </c:pt>
                <c:pt idx="7951">
                  <c:v>-1.5339999999999999E-2</c:v>
                </c:pt>
                <c:pt idx="7952">
                  <c:v>-1.5339999999999999E-2</c:v>
                </c:pt>
                <c:pt idx="7953">
                  <c:v>-1.5339999999999999E-2</c:v>
                </c:pt>
                <c:pt idx="7954">
                  <c:v>-1.5339999999999999E-2</c:v>
                </c:pt>
                <c:pt idx="7955">
                  <c:v>-1.5339999999999999E-2</c:v>
                </c:pt>
                <c:pt idx="7956">
                  <c:v>-1.5339999999999999E-2</c:v>
                </c:pt>
                <c:pt idx="7957">
                  <c:v>-1.5339999999999999E-2</c:v>
                </c:pt>
                <c:pt idx="7958">
                  <c:v>-1.5339999999999999E-2</c:v>
                </c:pt>
                <c:pt idx="7959">
                  <c:v>-1.5339999999999999E-2</c:v>
                </c:pt>
                <c:pt idx="7960">
                  <c:v>-1.5339999999999999E-2</c:v>
                </c:pt>
                <c:pt idx="7961">
                  <c:v>-1.5339999999999999E-2</c:v>
                </c:pt>
                <c:pt idx="7962">
                  <c:v>-1.5339999999999999E-2</c:v>
                </c:pt>
                <c:pt idx="7963">
                  <c:v>-1.5339999999999999E-2</c:v>
                </c:pt>
                <c:pt idx="7964">
                  <c:v>-1.5339999999999999E-2</c:v>
                </c:pt>
                <c:pt idx="7965">
                  <c:v>-1.5339999999999999E-2</c:v>
                </c:pt>
                <c:pt idx="7966">
                  <c:v>-1.5339999999999999E-2</c:v>
                </c:pt>
                <c:pt idx="7967">
                  <c:v>-1.5339999999999999E-2</c:v>
                </c:pt>
                <c:pt idx="7968">
                  <c:v>-1.5339999999999999E-2</c:v>
                </c:pt>
                <c:pt idx="7969">
                  <c:v>-1.5339999999999999E-2</c:v>
                </c:pt>
                <c:pt idx="7970">
                  <c:v>-1.5339999999999999E-2</c:v>
                </c:pt>
                <c:pt idx="7971">
                  <c:v>-1.5339999999999999E-2</c:v>
                </c:pt>
                <c:pt idx="7972">
                  <c:v>-1.5339999999999999E-2</c:v>
                </c:pt>
                <c:pt idx="7973">
                  <c:v>-1.54E-2</c:v>
                </c:pt>
                <c:pt idx="7974">
                  <c:v>-1.54E-2</c:v>
                </c:pt>
                <c:pt idx="7975">
                  <c:v>-1.54E-2</c:v>
                </c:pt>
                <c:pt idx="7976">
                  <c:v>-1.54E-2</c:v>
                </c:pt>
                <c:pt idx="7977">
                  <c:v>-1.54E-2</c:v>
                </c:pt>
                <c:pt idx="7978">
                  <c:v>-1.54E-2</c:v>
                </c:pt>
                <c:pt idx="7979">
                  <c:v>-1.54E-2</c:v>
                </c:pt>
                <c:pt idx="7980">
                  <c:v>-1.54E-2</c:v>
                </c:pt>
                <c:pt idx="7981">
                  <c:v>-1.54E-2</c:v>
                </c:pt>
                <c:pt idx="7982">
                  <c:v>-1.54E-2</c:v>
                </c:pt>
                <c:pt idx="7983">
                  <c:v>-1.54E-2</c:v>
                </c:pt>
                <c:pt idx="7984">
                  <c:v>-1.54E-2</c:v>
                </c:pt>
                <c:pt idx="7985">
                  <c:v>-1.54E-2</c:v>
                </c:pt>
                <c:pt idx="7986">
                  <c:v>-1.545E-2</c:v>
                </c:pt>
                <c:pt idx="7987">
                  <c:v>-1.545E-2</c:v>
                </c:pt>
                <c:pt idx="7988">
                  <c:v>-1.545E-2</c:v>
                </c:pt>
                <c:pt idx="7989">
                  <c:v>-1.545E-2</c:v>
                </c:pt>
                <c:pt idx="7990">
                  <c:v>-1.545E-2</c:v>
                </c:pt>
                <c:pt idx="7991">
                  <c:v>-1.545E-2</c:v>
                </c:pt>
                <c:pt idx="7992">
                  <c:v>-1.545E-2</c:v>
                </c:pt>
                <c:pt idx="7993">
                  <c:v>-1.545E-2</c:v>
                </c:pt>
                <c:pt idx="7994">
                  <c:v>-1.545E-2</c:v>
                </c:pt>
                <c:pt idx="7995">
                  <c:v>-1.545E-2</c:v>
                </c:pt>
                <c:pt idx="7996">
                  <c:v>-1.545E-2</c:v>
                </c:pt>
                <c:pt idx="7997">
                  <c:v>-1.545E-2</c:v>
                </c:pt>
                <c:pt idx="7998">
                  <c:v>-1.5509999999999999E-2</c:v>
                </c:pt>
                <c:pt idx="7999">
                  <c:v>-1.5509999999999999E-2</c:v>
                </c:pt>
                <c:pt idx="8000">
                  <c:v>-1.5509999999999999E-2</c:v>
                </c:pt>
                <c:pt idx="8001">
                  <c:v>-1.5509999999999999E-2</c:v>
                </c:pt>
                <c:pt idx="8002">
                  <c:v>-1.5509999999999999E-2</c:v>
                </c:pt>
                <c:pt idx="8003">
                  <c:v>-1.5509999999999999E-2</c:v>
                </c:pt>
                <c:pt idx="8004">
                  <c:v>-1.5509999999999999E-2</c:v>
                </c:pt>
                <c:pt idx="8005">
                  <c:v>-1.5509999999999999E-2</c:v>
                </c:pt>
                <c:pt idx="8006">
                  <c:v>-1.5509999999999999E-2</c:v>
                </c:pt>
                <c:pt idx="8007">
                  <c:v>-1.5509999999999999E-2</c:v>
                </c:pt>
                <c:pt idx="8008">
                  <c:v>-1.5509999999999999E-2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mesh!$J$1</c:f>
              <c:strCache>
                <c:ptCount val="1"/>
                <c:pt idx="0">
                  <c:v>51ohm-20pf-anode</c:v>
                </c:pt>
              </c:strCache>
            </c:strRef>
          </c:tx>
          <c:marker>
            <c:symbol val="none"/>
          </c:marker>
          <c:xVal>
            <c:numRef>
              <c:f>mesh!$A$2:$A$8010</c:f>
              <c:numCache>
                <c:formatCode>0.00E+00</c:formatCode>
                <c:ptCount val="8009"/>
                <c:pt idx="0">
                  <c:v>-3.3966E-9</c:v>
                </c:pt>
                <c:pt idx="1">
                  <c:v>-3.3903000000000002E-9</c:v>
                </c:pt>
                <c:pt idx="2">
                  <c:v>-3.3840999999999999E-9</c:v>
                </c:pt>
                <c:pt idx="3">
                  <c:v>-3.3778000000000001E-9</c:v>
                </c:pt>
                <c:pt idx="4">
                  <c:v>-3.3715999999999998E-9</c:v>
                </c:pt>
                <c:pt idx="5">
                  <c:v>-3.3652999999999999E-9</c:v>
                </c:pt>
                <c:pt idx="6">
                  <c:v>-3.3591000000000001E-9</c:v>
                </c:pt>
                <c:pt idx="7">
                  <c:v>-3.3527999999999998E-9</c:v>
                </c:pt>
                <c:pt idx="8">
                  <c:v>-3.3466E-9</c:v>
                </c:pt>
                <c:pt idx="9">
                  <c:v>-3.3403000000000001E-9</c:v>
                </c:pt>
                <c:pt idx="10">
                  <c:v>-3.3340999999999999E-9</c:v>
                </c:pt>
                <c:pt idx="11">
                  <c:v>-3.3278E-9</c:v>
                </c:pt>
                <c:pt idx="12">
                  <c:v>-3.3216000000000002E-9</c:v>
                </c:pt>
                <c:pt idx="13">
                  <c:v>-3.3152999999999999E-9</c:v>
                </c:pt>
                <c:pt idx="14">
                  <c:v>-3.3091000000000001E-9</c:v>
                </c:pt>
                <c:pt idx="15">
                  <c:v>-3.3027999999999998E-9</c:v>
                </c:pt>
                <c:pt idx="16">
                  <c:v>-3.2966E-9</c:v>
                </c:pt>
                <c:pt idx="17">
                  <c:v>-3.2903000000000001E-9</c:v>
                </c:pt>
                <c:pt idx="18">
                  <c:v>-3.2840999999999999E-9</c:v>
                </c:pt>
                <c:pt idx="19">
                  <c:v>-3.2778E-9</c:v>
                </c:pt>
                <c:pt idx="20">
                  <c:v>-3.2716000000000002E-9</c:v>
                </c:pt>
                <c:pt idx="21">
                  <c:v>-3.2652999999999999E-9</c:v>
                </c:pt>
                <c:pt idx="22">
                  <c:v>-3.2591E-9</c:v>
                </c:pt>
                <c:pt idx="23">
                  <c:v>-3.2528000000000002E-9</c:v>
                </c:pt>
                <c:pt idx="24">
                  <c:v>-3.2465999999999999E-9</c:v>
                </c:pt>
                <c:pt idx="25">
                  <c:v>-3.2403000000000001E-9</c:v>
                </c:pt>
                <c:pt idx="26">
                  <c:v>-3.2340999999999998E-9</c:v>
                </c:pt>
                <c:pt idx="27">
                  <c:v>-3.2278E-9</c:v>
                </c:pt>
                <c:pt idx="28">
                  <c:v>-3.2216000000000001E-9</c:v>
                </c:pt>
                <c:pt idx="29">
                  <c:v>-3.2152999999999998E-9</c:v>
                </c:pt>
                <c:pt idx="30">
                  <c:v>-3.2091E-9</c:v>
                </c:pt>
                <c:pt idx="31">
                  <c:v>-3.2028000000000001E-9</c:v>
                </c:pt>
                <c:pt idx="32">
                  <c:v>-3.1965999999999999E-9</c:v>
                </c:pt>
                <c:pt idx="33">
                  <c:v>-3.1903E-9</c:v>
                </c:pt>
                <c:pt idx="34">
                  <c:v>-3.1841000000000002E-9</c:v>
                </c:pt>
                <c:pt idx="35">
                  <c:v>-3.1777999999999999E-9</c:v>
                </c:pt>
                <c:pt idx="36">
                  <c:v>-3.1716000000000001E-9</c:v>
                </c:pt>
                <c:pt idx="37">
                  <c:v>-3.1652999999999998E-9</c:v>
                </c:pt>
                <c:pt idx="38">
                  <c:v>-3.1591E-9</c:v>
                </c:pt>
                <c:pt idx="39">
                  <c:v>-3.1528000000000001E-9</c:v>
                </c:pt>
                <c:pt idx="40">
                  <c:v>-3.1465999999999999E-9</c:v>
                </c:pt>
                <c:pt idx="41">
                  <c:v>-3.1403E-9</c:v>
                </c:pt>
                <c:pt idx="42">
                  <c:v>-3.1341000000000002E-9</c:v>
                </c:pt>
                <c:pt idx="43">
                  <c:v>-3.1277999999999999E-9</c:v>
                </c:pt>
                <c:pt idx="44">
                  <c:v>-3.1216000000000001E-9</c:v>
                </c:pt>
                <c:pt idx="45">
                  <c:v>-3.1153000000000002E-9</c:v>
                </c:pt>
                <c:pt idx="46">
                  <c:v>-3.1090999999999999E-9</c:v>
                </c:pt>
                <c:pt idx="47">
                  <c:v>-3.1028000000000001E-9</c:v>
                </c:pt>
                <c:pt idx="48">
                  <c:v>-3.0965999999999998E-9</c:v>
                </c:pt>
                <c:pt idx="49">
                  <c:v>-3.0903E-9</c:v>
                </c:pt>
                <c:pt idx="50">
                  <c:v>-3.0841000000000001E-9</c:v>
                </c:pt>
                <c:pt idx="51">
                  <c:v>-3.0777999999999999E-9</c:v>
                </c:pt>
                <c:pt idx="52">
                  <c:v>-3.0716E-9</c:v>
                </c:pt>
                <c:pt idx="53">
                  <c:v>-3.0653000000000002E-9</c:v>
                </c:pt>
                <c:pt idx="54">
                  <c:v>-3.0590999999999999E-9</c:v>
                </c:pt>
                <c:pt idx="55">
                  <c:v>-3.0528E-9</c:v>
                </c:pt>
                <c:pt idx="56">
                  <c:v>-3.0465999999999998E-9</c:v>
                </c:pt>
                <c:pt idx="57">
                  <c:v>-3.0402999999999999E-9</c:v>
                </c:pt>
                <c:pt idx="58">
                  <c:v>-3.0341000000000001E-9</c:v>
                </c:pt>
                <c:pt idx="59">
                  <c:v>-3.0277999999999998E-9</c:v>
                </c:pt>
                <c:pt idx="60">
                  <c:v>-3.0216E-9</c:v>
                </c:pt>
                <c:pt idx="61">
                  <c:v>-3.0153000000000001E-9</c:v>
                </c:pt>
                <c:pt idx="62">
                  <c:v>-3.0090999999999999E-9</c:v>
                </c:pt>
                <c:pt idx="63">
                  <c:v>-3.0028E-9</c:v>
                </c:pt>
                <c:pt idx="64">
                  <c:v>-2.9966000000000002E-9</c:v>
                </c:pt>
                <c:pt idx="65">
                  <c:v>-2.9902999999999999E-9</c:v>
                </c:pt>
                <c:pt idx="66">
                  <c:v>-2.9841000000000001E-9</c:v>
                </c:pt>
                <c:pt idx="67">
                  <c:v>-2.9778000000000002E-9</c:v>
                </c:pt>
                <c:pt idx="68">
                  <c:v>-2.9716E-9</c:v>
                </c:pt>
                <c:pt idx="69">
                  <c:v>-2.9653000000000001E-9</c:v>
                </c:pt>
                <c:pt idx="70">
                  <c:v>-2.9590999999999998E-9</c:v>
                </c:pt>
                <c:pt idx="71">
                  <c:v>-2.9528E-9</c:v>
                </c:pt>
                <c:pt idx="72">
                  <c:v>-2.9466000000000001E-9</c:v>
                </c:pt>
                <c:pt idx="73">
                  <c:v>-2.9402999999999999E-9</c:v>
                </c:pt>
                <c:pt idx="74">
                  <c:v>-2.9341E-9</c:v>
                </c:pt>
                <c:pt idx="75">
                  <c:v>-2.9278000000000002E-9</c:v>
                </c:pt>
                <c:pt idx="76">
                  <c:v>-2.9215999999999999E-9</c:v>
                </c:pt>
                <c:pt idx="77">
                  <c:v>-2.9153000000000001E-9</c:v>
                </c:pt>
                <c:pt idx="78">
                  <c:v>-2.9090999999999998E-9</c:v>
                </c:pt>
                <c:pt idx="79">
                  <c:v>-2.9027999999999999E-9</c:v>
                </c:pt>
                <c:pt idx="80">
                  <c:v>-2.8966000000000001E-9</c:v>
                </c:pt>
                <c:pt idx="81">
                  <c:v>-2.8902999999999998E-9</c:v>
                </c:pt>
                <c:pt idx="82">
                  <c:v>-2.8841E-9</c:v>
                </c:pt>
                <c:pt idx="83">
                  <c:v>-2.8778000000000001E-9</c:v>
                </c:pt>
                <c:pt idx="84">
                  <c:v>-2.8715999999999999E-9</c:v>
                </c:pt>
                <c:pt idx="85">
                  <c:v>-2.8653E-9</c:v>
                </c:pt>
                <c:pt idx="86">
                  <c:v>-2.8591000000000002E-9</c:v>
                </c:pt>
                <c:pt idx="87">
                  <c:v>-2.8527999999999999E-9</c:v>
                </c:pt>
                <c:pt idx="88">
                  <c:v>-2.8466000000000001E-9</c:v>
                </c:pt>
                <c:pt idx="89">
                  <c:v>-2.8402999999999998E-9</c:v>
                </c:pt>
                <c:pt idx="90">
                  <c:v>-2.8341E-9</c:v>
                </c:pt>
                <c:pt idx="91">
                  <c:v>-2.8278000000000001E-9</c:v>
                </c:pt>
                <c:pt idx="92">
                  <c:v>-2.8215999999999999E-9</c:v>
                </c:pt>
                <c:pt idx="93">
                  <c:v>-2.8153E-9</c:v>
                </c:pt>
                <c:pt idx="94">
                  <c:v>-2.8091000000000002E-9</c:v>
                </c:pt>
                <c:pt idx="95">
                  <c:v>-2.8027999999999999E-9</c:v>
                </c:pt>
                <c:pt idx="96">
                  <c:v>-2.7966E-9</c:v>
                </c:pt>
                <c:pt idx="97">
                  <c:v>-2.7903000000000002E-9</c:v>
                </c:pt>
                <c:pt idx="98">
                  <c:v>-2.7840999999999999E-9</c:v>
                </c:pt>
                <c:pt idx="99">
                  <c:v>-2.7778000000000001E-9</c:v>
                </c:pt>
                <c:pt idx="100">
                  <c:v>-2.7715999999999998E-9</c:v>
                </c:pt>
                <c:pt idx="101">
                  <c:v>-2.7653E-9</c:v>
                </c:pt>
                <c:pt idx="102">
                  <c:v>-2.7591000000000001E-9</c:v>
                </c:pt>
                <c:pt idx="103">
                  <c:v>-2.7527999999999998E-9</c:v>
                </c:pt>
                <c:pt idx="104">
                  <c:v>-2.7466E-9</c:v>
                </c:pt>
                <c:pt idx="105">
                  <c:v>-2.7403000000000001E-9</c:v>
                </c:pt>
                <c:pt idx="106">
                  <c:v>-2.7340999999999999E-9</c:v>
                </c:pt>
                <c:pt idx="107">
                  <c:v>-2.7278E-9</c:v>
                </c:pt>
                <c:pt idx="108">
                  <c:v>-2.7216000000000002E-9</c:v>
                </c:pt>
                <c:pt idx="109">
                  <c:v>-2.7152999999999999E-9</c:v>
                </c:pt>
                <c:pt idx="110">
                  <c:v>-2.7091000000000001E-9</c:v>
                </c:pt>
                <c:pt idx="111">
                  <c:v>-2.7027999999999998E-9</c:v>
                </c:pt>
                <c:pt idx="112">
                  <c:v>-2.6966E-9</c:v>
                </c:pt>
                <c:pt idx="113">
                  <c:v>-2.6903000000000001E-9</c:v>
                </c:pt>
                <c:pt idx="114">
                  <c:v>-2.6840999999999999E-9</c:v>
                </c:pt>
                <c:pt idx="115">
                  <c:v>-2.6778E-9</c:v>
                </c:pt>
                <c:pt idx="116">
                  <c:v>-2.6716000000000002E-9</c:v>
                </c:pt>
                <c:pt idx="117">
                  <c:v>-2.6652999999999999E-9</c:v>
                </c:pt>
                <c:pt idx="118">
                  <c:v>-2.6591000000000001E-9</c:v>
                </c:pt>
                <c:pt idx="119">
                  <c:v>-2.6528000000000002E-9</c:v>
                </c:pt>
                <c:pt idx="120">
                  <c:v>-2.6465999999999999E-9</c:v>
                </c:pt>
                <c:pt idx="121">
                  <c:v>-2.6403000000000001E-9</c:v>
                </c:pt>
                <c:pt idx="122">
                  <c:v>-2.6340999999999998E-9</c:v>
                </c:pt>
                <c:pt idx="123">
                  <c:v>-2.6278E-9</c:v>
                </c:pt>
                <c:pt idx="124">
                  <c:v>-2.6216000000000001E-9</c:v>
                </c:pt>
                <c:pt idx="125">
                  <c:v>-2.6152999999999999E-9</c:v>
                </c:pt>
                <c:pt idx="126">
                  <c:v>-2.6091E-9</c:v>
                </c:pt>
                <c:pt idx="127">
                  <c:v>-2.6028000000000002E-9</c:v>
                </c:pt>
                <c:pt idx="128">
                  <c:v>-2.5965999999999999E-9</c:v>
                </c:pt>
                <c:pt idx="129">
                  <c:v>-2.5903E-9</c:v>
                </c:pt>
                <c:pt idx="130">
                  <c:v>-2.5841000000000002E-9</c:v>
                </c:pt>
                <c:pt idx="131">
                  <c:v>-2.5777999999999999E-9</c:v>
                </c:pt>
                <c:pt idx="132">
                  <c:v>-2.5716000000000001E-9</c:v>
                </c:pt>
                <c:pt idx="133">
                  <c:v>-2.5652999999999998E-9</c:v>
                </c:pt>
                <c:pt idx="134">
                  <c:v>-2.5591E-9</c:v>
                </c:pt>
                <c:pt idx="135">
                  <c:v>-2.5528000000000001E-9</c:v>
                </c:pt>
                <c:pt idx="136">
                  <c:v>-2.5465999999999999E-9</c:v>
                </c:pt>
                <c:pt idx="137">
                  <c:v>-2.5403E-9</c:v>
                </c:pt>
                <c:pt idx="138">
                  <c:v>-2.5341000000000002E-9</c:v>
                </c:pt>
                <c:pt idx="139">
                  <c:v>-2.5277999999999999E-9</c:v>
                </c:pt>
                <c:pt idx="140">
                  <c:v>-2.5216000000000001E-9</c:v>
                </c:pt>
                <c:pt idx="141">
                  <c:v>-2.5153000000000002E-9</c:v>
                </c:pt>
                <c:pt idx="142">
                  <c:v>-2.5090999999999999E-9</c:v>
                </c:pt>
                <c:pt idx="143">
                  <c:v>-2.5028000000000001E-9</c:v>
                </c:pt>
                <c:pt idx="144">
                  <c:v>-2.4965999999999998E-9</c:v>
                </c:pt>
                <c:pt idx="145">
                  <c:v>-2.4903E-9</c:v>
                </c:pt>
                <c:pt idx="146">
                  <c:v>-2.4841000000000001E-9</c:v>
                </c:pt>
                <c:pt idx="147">
                  <c:v>-2.4777999999999999E-9</c:v>
                </c:pt>
                <c:pt idx="148">
                  <c:v>-2.4716E-9</c:v>
                </c:pt>
                <c:pt idx="149">
                  <c:v>-2.4653000000000002E-9</c:v>
                </c:pt>
                <c:pt idx="150">
                  <c:v>-2.4590999999999999E-9</c:v>
                </c:pt>
                <c:pt idx="151">
                  <c:v>-2.4528E-9</c:v>
                </c:pt>
                <c:pt idx="152">
                  <c:v>-2.4465999999999998E-9</c:v>
                </c:pt>
                <c:pt idx="153">
                  <c:v>-2.4402999999999999E-9</c:v>
                </c:pt>
                <c:pt idx="154">
                  <c:v>-2.4341000000000001E-9</c:v>
                </c:pt>
                <c:pt idx="155">
                  <c:v>-2.4277999999999998E-9</c:v>
                </c:pt>
                <c:pt idx="156">
                  <c:v>-2.4216E-9</c:v>
                </c:pt>
                <c:pt idx="157">
                  <c:v>-2.4153000000000001E-9</c:v>
                </c:pt>
                <c:pt idx="158">
                  <c:v>-2.4090999999999999E-9</c:v>
                </c:pt>
                <c:pt idx="159">
                  <c:v>-2.4028E-9</c:v>
                </c:pt>
                <c:pt idx="160">
                  <c:v>-2.3966000000000002E-9</c:v>
                </c:pt>
                <c:pt idx="161">
                  <c:v>-2.3902999999999999E-9</c:v>
                </c:pt>
                <c:pt idx="162">
                  <c:v>-2.3841000000000001E-9</c:v>
                </c:pt>
                <c:pt idx="163">
                  <c:v>-2.3778000000000002E-9</c:v>
                </c:pt>
                <c:pt idx="164">
                  <c:v>-2.3716E-9</c:v>
                </c:pt>
                <c:pt idx="165">
                  <c:v>-2.3653000000000001E-9</c:v>
                </c:pt>
                <c:pt idx="166">
                  <c:v>-2.3590999999999998E-9</c:v>
                </c:pt>
                <c:pt idx="167">
                  <c:v>-2.3528E-9</c:v>
                </c:pt>
                <c:pt idx="168">
                  <c:v>-2.3466000000000001E-9</c:v>
                </c:pt>
                <c:pt idx="169">
                  <c:v>-2.3402999999999999E-9</c:v>
                </c:pt>
                <c:pt idx="170">
                  <c:v>-2.3341E-9</c:v>
                </c:pt>
                <c:pt idx="171">
                  <c:v>-2.3278000000000002E-9</c:v>
                </c:pt>
                <c:pt idx="172">
                  <c:v>-2.3215999999999999E-9</c:v>
                </c:pt>
                <c:pt idx="173">
                  <c:v>-2.3153000000000001E-9</c:v>
                </c:pt>
                <c:pt idx="174">
                  <c:v>-2.3090999999999998E-9</c:v>
                </c:pt>
                <c:pt idx="175">
                  <c:v>-2.3027999999999999E-9</c:v>
                </c:pt>
                <c:pt idx="176">
                  <c:v>-2.2966000000000001E-9</c:v>
                </c:pt>
                <c:pt idx="177">
                  <c:v>-2.2902999999999998E-9</c:v>
                </c:pt>
                <c:pt idx="178">
                  <c:v>-2.2841E-9</c:v>
                </c:pt>
                <c:pt idx="179">
                  <c:v>-2.2778000000000001E-9</c:v>
                </c:pt>
                <c:pt idx="180">
                  <c:v>-2.2715999999999999E-9</c:v>
                </c:pt>
                <c:pt idx="181">
                  <c:v>-2.2653E-9</c:v>
                </c:pt>
                <c:pt idx="182">
                  <c:v>-2.2591000000000002E-9</c:v>
                </c:pt>
                <c:pt idx="183">
                  <c:v>-2.2527999999999999E-9</c:v>
                </c:pt>
                <c:pt idx="184">
                  <c:v>-2.2466000000000001E-9</c:v>
                </c:pt>
                <c:pt idx="185">
                  <c:v>-2.2402999999999998E-9</c:v>
                </c:pt>
                <c:pt idx="186">
                  <c:v>-2.2341E-9</c:v>
                </c:pt>
                <c:pt idx="187">
                  <c:v>-2.2278000000000001E-9</c:v>
                </c:pt>
                <c:pt idx="188">
                  <c:v>-2.2215999999999999E-9</c:v>
                </c:pt>
                <c:pt idx="189">
                  <c:v>-2.2153E-9</c:v>
                </c:pt>
                <c:pt idx="190">
                  <c:v>-2.2091000000000002E-9</c:v>
                </c:pt>
                <c:pt idx="191">
                  <c:v>-2.2027999999999999E-9</c:v>
                </c:pt>
                <c:pt idx="192">
                  <c:v>-2.1966E-9</c:v>
                </c:pt>
                <c:pt idx="193">
                  <c:v>-2.1903000000000002E-9</c:v>
                </c:pt>
                <c:pt idx="194">
                  <c:v>-2.1840999999999999E-9</c:v>
                </c:pt>
                <c:pt idx="195">
                  <c:v>-2.1778000000000001E-9</c:v>
                </c:pt>
                <c:pt idx="196">
                  <c:v>-2.1715999999999998E-9</c:v>
                </c:pt>
                <c:pt idx="197">
                  <c:v>-2.1653E-9</c:v>
                </c:pt>
                <c:pt idx="198">
                  <c:v>-2.1591000000000001E-9</c:v>
                </c:pt>
                <c:pt idx="199">
                  <c:v>-2.1527999999999998E-9</c:v>
                </c:pt>
                <c:pt idx="200">
                  <c:v>-2.1466E-9</c:v>
                </c:pt>
                <c:pt idx="201">
                  <c:v>-2.1403000000000001E-9</c:v>
                </c:pt>
                <c:pt idx="202">
                  <c:v>-2.1340999999999999E-9</c:v>
                </c:pt>
                <c:pt idx="203">
                  <c:v>-2.1278E-9</c:v>
                </c:pt>
                <c:pt idx="204">
                  <c:v>-2.1216000000000002E-9</c:v>
                </c:pt>
                <c:pt idx="205">
                  <c:v>-2.1152999999999999E-9</c:v>
                </c:pt>
                <c:pt idx="206">
                  <c:v>-2.1091000000000001E-9</c:v>
                </c:pt>
                <c:pt idx="207">
                  <c:v>-2.1027999999999998E-9</c:v>
                </c:pt>
                <c:pt idx="208">
                  <c:v>-2.0966E-9</c:v>
                </c:pt>
                <c:pt idx="209">
                  <c:v>-2.0903000000000001E-9</c:v>
                </c:pt>
                <c:pt idx="210">
                  <c:v>-2.0840999999999999E-9</c:v>
                </c:pt>
                <c:pt idx="211">
                  <c:v>-2.0778E-9</c:v>
                </c:pt>
                <c:pt idx="212">
                  <c:v>-2.0716000000000002E-9</c:v>
                </c:pt>
                <c:pt idx="213">
                  <c:v>-2.0652999999999999E-9</c:v>
                </c:pt>
                <c:pt idx="214">
                  <c:v>-2.0591000000000001E-9</c:v>
                </c:pt>
                <c:pt idx="215">
                  <c:v>-2.0528000000000002E-9</c:v>
                </c:pt>
                <c:pt idx="216">
                  <c:v>-2.0465999999999999E-9</c:v>
                </c:pt>
                <c:pt idx="217">
                  <c:v>-2.0403000000000001E-9</c:v>
                </c:pt>
                <c:pt idx="218">
                  <c:v>-2.0340999999999998E-9</c:v>
                </c:pt>
                <c:pt idx="219">
                  <c:v>-2.0278E-9</c:v>
                </c:pt>
                <c:pt idx="220">
                  <c:v>-2.0216000000000001E-9</c:v>
                </c:pt>
                <c:pt idx="221">
                  <c:v>-2.0152999999999999E-9</c:v>
                </c:pt>
                <c:pt idx="222">
                  <c:v>-2.0091E-9</c:v>
                </c:pt>
                <c:pt idx="223">
                  <c:v>-2.0028000000000002E-9</c:v>
                </c:pt>
                <c:pt idx="224">
                  <c:v>-1.9965999999999999E-9</c:v>
                </c:pt>
                <c:pt idx="225">
                  <c:v>-1.9903E-9</c:v>
                </c:pt>
                <c:pt idx="226">
                  <c:v>-1.9840999999999998E-9</c:v>
                </c:pt>
                <c:pt idx="227">
                  <c:v>-1.9777999999999999E-9</c:v>
                </c:pt>
                <c:pt idx="228">
                  <c:v>-1.9716000000000001E-9</c:v>
                </c:pt>
                <c:pt idx="229">
                  <c:v>-1.9652999999999998E-9</c:v>
                </c:pt>
                <c:pt idx="230">
                  <c:v>-1.9591E-9</c:v>
                </c:pt>
                <c:pt idx="231">
                  <c:v>-1.9528000000000001E-9</c:v>
                </c:pt>
                <c:pt idx="232">
                  <c:v>-1.9465999999999999E-9</c:v>
                </c:pt>
                <c:pt idx="233">
                  <c:v>-1.9403E-9</c:v>
                </c:pt>
                <c:pt idx="234">
                  <c:v>-1.9341000000000002E-9</c:v>
                </c:pt>
                <c:pt idx="235">
                  <c:v>-1.9277999999999999E-9</c:v>
                </c:pt>
                <c:pt idx="236">
                  <c:v>-1.9216000000000001E-9</c:v>
                </c:pt>
                <c:pt idx="237">
                  <c:v>-1.9153000000000002E-9</c:v>
                </c:pt>
                <c:pt idx="238">
                  <c:v>-1.9091E-9</c:v>
                </c:pt>
                <c:pt idx="239">
                  <c:v>-1.9028000000000001E-9</c:v>
                </c:pt>
                <c:pt idx="240">
                  <c:v>-1.8965999999999998E-9</c:v>
                </c:pt>
                <c:pt idx="241">
                  <c:v>-1.8903E-9</c:v>
                </c:pt>
                <c:pt idx="242">
                  <c:v>-1.8841000000000001E-9</c:v>
                </c:pt>
                <c:pt idx="243">
                  <c:v>-1.8777999999999999E-9</c:v>
                </c:pt>
                <c:pt idx="244">
                  <c:v>-1.8716E-9</c:v>
                </c:pt>
                <c:pt idx="245">
                  <c:v>-1.8653000000000002E-9</c:v>
                </c:pt>
                <c:pt idx="246">
                  <c:v>-1.8590999999999999E-9</c:v>
                </c:pt>
                <c:pt idx="247">
                  <c:v>-1.8528000000000001E-9</c:v>
                </c:pt>
                <c:pt idx="248">
                  <c:v>-1.8466E-9</c:v>
                </c:pt>
                <c:pt idx="249">
                  <c:v>-1.8402999999999999E-9</c:v>
                </c:pt>
                <c:pt idx="250">
                  <c:v>-1.8340999999999999E-9</c:v>
                </c:pt>
                <c:pt idx="251">
                  <c:v>-1.8278E-9</c:v>
                </c:pt>
                <c:pt idx="252">
                  <c:v>-1.8216E-9</c:v>
                </c:pt>
                <c:pt idx="253">
                  <c:v>-1.8152999999999999E-9</c:v>
                </c:pt>
                <c:pt idx="254">
                  <c:v>-1.8091000000000001E-9</c:v>
                </c:pt>
                <c:pt idx="255">
                  <c:v>-1.8028E-9</c:v>
                </c:pt>
                <c:pt idx="256">
                  <c:v>-1.7966E-9</c:v>
                </c:pt>
                <c:pt idx="257">
                  <c:v>-1.7902999999999999E-9</c:v>
                </c:pt>
                <c:pt idx="258">
                  <c:v>-1.7841000000000001E-9</c:v>
                </c:pt>
                <c:pt idx="259">
                  <c:v>-1.7778E-9</c:v>
                </c:pt>
                <c:pt idx="260">
                  <c:v>-1.7716E-9</c:v>
                </c:pt>
                <c:pt idx="261">
                  <c:v>-1.7653000000000001E-9</c:v>
                </c:pt>
                <c:pt idx="262">
                  <c:v>-1.7591000000000001E-9</c:v>
                </c:pt>
                <c:pt idx="263">
                  <c:v>-1.7528E-9</c:v>
                </c:pt>
                <c:pt idx="264">
                  <c:v>-1.7465999999999999E-9</c:v>
                </c:pt>
                <c:pt idx="265">
                  <c:v>-1.7403000000000001E-9</c:v>
                </c:pt>
                <c:pt idx="266">
                  <c:v>-1.7341E-9</c:v>
                </c:pt>
                <c:pt idx="267">
                  <c:v>-1.7278E-9</c:v>
                </c:pt>
                <c:pt idx="268">
                  <c:v>-1.7215999999999999E-9</c:v>
                </c:pt>
                <c:pt idx="269">
                  <c:v>-1.7153000000000001E-9</c:v>
                </c:pt>
                <c:pt idx="270">
                  <c:v>-1.7091E-9</c:v>
                </c:pt>
                <c:pt idx="271">
                  <c:v>-1.7028E-9</c:v>
                </c:pt>
                <c:pt idx="272">
                  <c:v>-1.6965999999999999E-9</c:v>
                </c:pt>
                <c:pt idx="273">
                  <c:v>-1.6903E-9</c:v>
                </c:pt>
                <c:pt idx="274">
                  <c:v>-1.6841E-9</c:v>
                </c:pt>
                <c:pt idx="275">
                  <c:v>-1.6777999999999999E-9</c:v>
                </c:pt>
                <c:pt idx="276">
                  <c:v>-1.6716000000000001E-9</c:v>
                </c:pt>
                <c:pt idx="277">
                  <c:v>-1.6653E-9</c:v>
                </c:pt>
                <c:pt idx="278">
                  <c:v>-1.6591E-9</c:v>
                </c:pt>
                <c:pt idx="279">
                  <c:v>-1.6527999999999999E-9</c:v>
                </c:pt>
                <c:pt idx="280">
                  <c:v>-1.6466000000000001E-9</c:v>
                </c:pt>
                <c:pt idx="281">
                  <c:v>-1.6403E-9</c:v>
                </c:pt>
                <c:pt idx="282">
                  <c:v>-1.6341E-9</c:v>
                </c:pt>
                <c:pt idx="283">
                  <c:v>-1.6277999999999999E-9</c:v>
                </c:pt>
                <c:pt idx="284">
                  <c:v>-1.6216000000000001E-9</c:v>
                </c:pt>
                <c:pt idx="285">
                  <c:v>-1.6153E-9</c:v>
                </c:pt>
                <c:pt idx="286">
                  <c:v>-1.6091E-9</c:v>
                </c:pt>
                <c:pt idx="287">
                  <c:v>-1.6028000000000001E-9</c:v>
                </c:pt>
                <c:pt idx="288">
                  <c:v>-1.5966E-9</c:v>
                </c:pt>
                <c:pt idx="289">
                  <c:v>-1.5903E-9</c:v>
                </c:pt>
                <c:pt idx="290">
                  <c:v>-1.5840999999999999E-9</c:v>
                </c:pt>
                <c:pt idx="291">
                  <c:v>-1.5778000000000001E-9</c:v>
                </c:pt>
                <c:pt idx="292">
                  <c:v>-1.5716E-9</c:v>
                </c:pt>
                <c:pt idx="293">
                  <c:v>-1.5653E-9</c:v>
                </c:pt>
                <c:pt idx="294">
                  <c:v>-1.5590999999999999E-9</c:v>
                </c:pt>
                <c:pt idx="295">
                  <c:v>-1.5528000000000001E-9</c:v>
                </c:pt>
                <c:pt idx="296">
                  <c:v>-1.5466E-9</c:v>
                </c:pt>
                <c:pt idx="297">
                  <c:v>-1.5402999999999999E-9</c:v>
                </c:pt>
                <c:pt idx="298">
                  <c:v>-1.5340999999999999E-9</c:v>
                </c:pt>
                <c:pt idx="299">
                  <c:v>-1.5278E-9</c:v>
                </c:pt>
                <c:pt idx="300">
                  <c:v>-1.5216E-9</c:v>
                </c:pt>
                <c:pt idx="301">
                  <c:v>-1.5152999999999999E-9</c:v>
                </c:pt>
                <c:pt idx="302">
                  <c:v>-1.5091000000000001E-9</c:v>
                </c:pt>
                <c:pt idx="303">
                  <c:v>-1.5028E-9</c:v>
                </c:pt>
                <c:pt idx="304">
                  <c:v>-1.4966E-9</c:v>
                </c:pt>
                <c:pt idx="305">
                  <c:v>-1.4902999999999999E-9</c:v>
                </c:pt>
                <c:pt idx="306">
                  <c:v>-1.4841000000000001E-9</c:v>
                </c:pt>
                <c:pt idx="307">
                  <c:v>-1.4778E-9</c:v>
                </c:pt>
                <c:pt idx="308">
                  <c:v>-1.4716E-9</c:v>
                </c:pt>
                <c:pt idx="309">
                  <c:v>-1.4653000000000001E-9</c:v>
                </c:pt>
                <c:pt idx="310">
                  <c:v>-1.4591000000000001E-9</c:v>
                </c:pt>
                <c:pt idx="311">
                  <c:v>-1.4528E-9</c:v>
                </c:pt>
                <c:pt idx="312">
                  <c:v>-1.4465999999999999E-9</c:v>
                </c:pt>
                <c:pt idx="313">
                  <c:v>-1.4403000000000001E-9</c:v>
                </c:pt>
                <c:pt idx="314">
                  <c:v>-1.4341E-9</c:v>
                </c:pt>
                <c:pt idx="315">
                  <c:v>-1.4278E-9</c:v>
                </c:pt>
                <c:pt idx="316">
                  <c:v>-1.4215999999999999E-9</c:v>
                </c:pt>
                <c:pt idx="317">
                  <c:v>-1.4153000000000001E-9</c:v>
                </c:pt>
                <c:pt idx="318">
                  <c:v>-1.4091E-9</c:v>
                </c:pt>
                <c:pt idx="319">
                  <c:v>-1.4028E-9</c:v>
                </c:pt>
                <c:pt idx="320">
                  <c:v>-1.3965999999999999E-9</c:v>
                </c:pt>
                <c:pt idx="321">
                  <c:v>-1.3903E-9</c:v>
                </c:pt>
                <c:pt idx="322">
                  <c:v>-1.3841E-9</c:v>
                </c:pt>
                <c:pt idx="323">
                  <c:v>-1.3777999999999999E-9</c:v>
                </c:pt>
                <c:pt idx="324">
                  <c:v>-1.3716000000000001E-9</c:v>
                </c:pt>
                <c:pt idx="325">
                  <c:v>-1.3653E-9</c:v>
                </c:pt>
                <c:pt idx="326">
                  <c:v>-1.3591E-9</c:v>
                </c:pt>
                <c:pt idx="327">
                  <c:v>-1.3527999999999999E-9</c:v>
                </c:pt>
                <c:pt idx="328">
                  <c:v>-1.3466000000000001E-9</c:v>
                </c:pt>
                <c:pt idx="329">
                  <c:v>-1.3403E-9</c:v>
                </c:pt>
                <c:pt idx="330">
                  <c:v>-1.3341E-9</c:v>
                </c:pt>
                <c:pt idx="331">
                  <c:v>-1.3277999999999999E-9</c:v>
                </c:pt>
                <c:pt idx="332">
                  <c:v>-1.3216000000000001E-9</c:v>
                </c:pt>
                <c:pt idx="333">
                  <c:v>-1.3153E-9</c:v>
                </c:pt>
                <c:pt idx="334">
                  <c:v>-1.3091E-9</c:v>
                </c:pt>
                <c:pt idx="335">
                  <c:v>-1.3028000000000001E-9</c:v>
                </c:pt>
                <c:pt idx="336">
                  <c:v>-1.2966000000000001E-9</c:v>
                </c:pt>
                <c:pt idx="337">
                  <c:v>-1.2903E-9</c:v>
                </c:pt>
                <c:pt idx="338">
                  <c:v>-1.2840999999999999E-9</c:v>
                </c:pt>
                <c:pt idx="339">
                  <c:v>-1.2778000000000001E-9</c:v>
                </c:pt>
                <c:pt idx="340">
                  <c:v>-1.2716E-9</c:v>
                </c:pt>
                <c:pt idx="341">
                  <c:v>-1.2653E-9</c:v>
                </c:pt>
                <c:pt idx="342">
                  <c:v>-1.2590999999999999E-9</c:v>
                </c:pt>
                <c:pt idx="343">
                  <c:v>-1.2528000000000001E-9</c:v>
                </c:pt>
                <c:pt idx="344">
                  <c:v>-1.2466E-9</c:v>
                </c:pt>
                <c:pt idx="345">
                  <c:v>-1.2402999999999999E-9</c:v>
                </c:pt>
                <c:pt idx="346">
                  <c:v>-1.2340999999999999E-9</c:v>
                </c:pt>
                <c:pt idx="347">
                  <c:v>-1.2278E-9</c:v>
                </c:pt>
                <c:pt idx="348">
                  <c:v>-1.2216E-9</c:v>
                </c:pt>
                <c:pt idx="349">
                  <c:v>-1.2152999999999999E-9</c:v>
                </c:pt>
                <c:pt idx="350">
                  <c:v>-1.2091000000000001E-9</c:v>
                </c:pt>
                <c:pt idx="351">
                  <c:v>-1.2028E-9</c:v>
                </c:pt>
                <c:pt idx="352">
                  <c:v>-1.1966E-9</c:v>
                </c:pt>
                <c:pt idx="353">
                  <c:v>-1.1902999999999999E-9</c:v>
                </c:pt>
                <c:pt idx="354">
                  <c:v>-1.1841000000000001E-9</c:v>
                </c:pt>
                <c:pt idx="355">
                  <c:v>-1.1778E-9</c:v>
                </c:pt>
                <c:pt idx="356">
                  <c:v>-1.1716E-9</c:v>
                </c:pt>
                <c:pt idx="357">
                  <c:v>-1.1653000000000001E-9</c:v>
                </c:pt>
                <c:pt idx="358">
                  <c:v>-1.1591000000000001E-9</c:v>
                </c:pt>
                <c:pt idx="359">
                  <c:v>-1.1528E-9</c:v>
                </c:pt>
                <c:pt idx="360">
                  <c:v>-1.1465999999999999E-9</c:v>
                </c:pt>
                <c:pt idx="361">
                  <c:v>-1.1403000000000001E-9</c:v>
                </c:pt>
                <c:pt idx="362">
                  <c:v>-1.1341E-9</c:v>
                </c:pt>
                <c:pt idx="363">
                  <c:v>-1.1278E-9</c:v>
                </c:pt>
                <c:pt idx="364">
                  <c:v>-1.1215999999999999E-9</c:v>
                </c:pt>
                <c:pt idx="365">
                  <c:v>-1.1153000000000001E-9</c:v>
                </c:pt>
                <c:pt idx="366">
                  <c:v>-1.1091E-9</c:v>
                </c:pt>
                <c:pt idx="367">
                  <c:v>-1.1028E-9</c:v>
                </c:pt>
                <c:pt idx="368">
                  <c:v>-1.0965999999999999E-9</c:v>
                </c:pt>
                <c:pt idx="369">
                  <c:v>-1.0903000000000001E-9</c:v>
                </c:pt>
                <c:pt idx="370">
                  <c:v>-1.0841E-9</c:v>
                </c:pt>
                <c:pt idx="371">
                  <c:v>-1.0777999999999999E-9</c:v>
                </c:pt>
                <c:pt idx="372">
                  <c:v>-1.0715999999999999E-9</c:v>
                </c:pt>
                <c:pt idx="373">
                  <c:v>-1.0653E-9</c:v>
                </c:pt>
                <c:pt idx="374">
                  <c:v>-1.0591E-9</c:v>
                </c:pt>
                <c:pt idx="375">
                  <c:v>-1.0527999999999999E-9</c:v>
                </c:pt>
                <c:pt idx="376">
                  <c:v>-1.0466000000000001E-9</c:v>
                </c:pt>
                <c:pt idx="377">
                  <c:v>-1.0403E-9</c:v>
                </c:pt>
                <c:pt idx="378">
                  <c:v>-1.0341E-9</c:v>
                </c:pt>
                <c:pt idx="379">
                  <c:v>-1.0277999999999999E-9</c:v>
                </c:pt>
                <c:pt idx="380">
                  <c:v>-1.0216000000000001E-9</c:v>
                </c:pt>
                <c:pt idx="381">
                  <c:v>-1.0153E-9</c:v>
                </c:pt>
                <c:pt idx="382">
                  <c:v>-1.0091E-9</c:v>
                </c:pt>
                <c:pt idx="383">
                  <c:v>-1.0028000000000001E-9</c:v>
                </c:pt>
                <c:pt idx="384">
                  <c:v>-9.9660000000000005E-10</c:v>
                </c:pt>
                <c:pt idx="385">
                  <c:v>-9.9029999999999998E-10</c:v>
                </c:pt>
                <c:pt idx="386">
                  <c:v>-9.8409999999999994E-10</c:v>
                </c:pt>
                <c:pt idx="387">
                  <c:v>-9.7780000000000008E-10</c:v>
                </c:pt>
                <c:pt idx="388">
                  <c:v>-9.7160000000000004E-10</c:v>
                </c:pt>
                <c:pt idx="389">
                  <c:v>-9.6529999999999996E-10</c:v>
                </c:pt>
                <c:pt idx="390">
                  <c:v>-9.5909999999999992E-10</c:v>
                </c:pt>
                <c:pt idx="391">
                  <c:v>-9.5280000000000006E-10</c:v>
                </c:pt>
                <c:pt idx="392">
                  <c:v>-9.4660000000000002E-10</c:v>
                </c:pt>
                <c:pt idx="393">
                  <c:v>-9.4029999999999995E-10</c:v>
                </c:pt>
                <c:pt idx="394">
                  <c:v>-9.3409999999999991E-10</c:v>
                </c:pt>
                <c:pt idx="395">
                  <c:v>-9.2780000000000004E-10</c:v>
                </c:pt>
                <c:pt idx="396">
                  <c:v>-9.216E-10</c:v>
                </c:pt>
                <c:pt idx="397">
                  <c:v>-9.1530000000000003E-10</c:v>
                </c:pt>
                <c:pt idx="398">
                  <c:v>-9.0909999999999999E-10</c:v>
                </c:pt>
                <c:pt idx="399">
                  <c:v>-9.0280000000000003E-10</c:v>
                </c:pt>
                <c:pt idx="400">
                  <c:v>-8.9659999999999999E-10</c:v>
                </c:pt>
                <c:pt idx="401">
                  <c:v>-8.9030000000000002E-10</c:v>
                </c:pt>
                <c:pt idx="402">
                  <c:v>-8.8409999999999998E-10</c:v>
                </c:pt>
                <c:pt idx="403">
                  <c:v>-8.7780000000000001E-10</c:v>
                </c:pt>
                <c:pt idx="404">
                  <c:v>-8.7159999999999997E-10</c:v>
                </c:pt>
                <c:pt idx="405">
                  <c:v>-8.653E-10</c:v>
                </c:pt>
                <c:pt idx="406">
                  <c:v>-8.5909999999999996E-10</c:v>
                </c:pt>
                <c:pt idx="407">
                  <c:v>-8.5279999999999999E-10</c:v>
                </c:pt>
                <c:pt idx="408">
                  <c:v>-8.4659999999999995E-10</c:v>
                </c:pt>
                <c:pt idx="409">
                  <c:v>-8.4029999999999998E-10</c:v>
                </c:pt>
                <c:pt idx="410">
                  <c:v>-8.3410000000000005E-10</c:v>
                </c:pt>
                <c:pt idx="411">
                  <c:v>-8.2779999999999997E-10</c:v>
                </c:pt>
                <c:pt idx="412">
                  <c:v>-8.2160000000000004E-10</c:v>
                </c:pt>
                <c:pt idx="413">
                  <c:v>-8.1529999999999997E-10</c:v>
                </c:pt>
                <c:pt idx="414">
                  <c:v>-8.0910000000000003E-10</c:v>
                </c:pt>
                <c:pt idx="415">
                  <c:v>-8.0279999999999996E-10</c:v>
                </c:pt>
                <c:pt idx="416">
                  <c:v>-7.9660000000000002E-10</c:v>
                </c:pt>
                <c:pt idx="417">
                  <c:v>-7.9029999999999995E-10</c:v>
                </c:pt>
                <c:pt idx="418">
                  <c:v>-7.8410000000000001E-10</c:v>
                </c:pt>
                <c:pt idx="419">
                  <c:v>-7.7780000000000004E-10</c:v>
                </c:pt>
                <c:pt idx="420">
                  <c:v>-7.716E-10</c:v>
                </c:pt>
                <c:pt idx="421">
                  <c:v>-7.6530000000000004E-10</c:v>
                </c:pt>
                <c:pt idx="422">
                  <c:v>-7.5909999999999999E-10</c:v>
                </c:pt>
                <c:pt idx="423">
                  <c:v>-7.5280000000000003E-10</c:v>
                </c:pt>
                <c:pt idx="424">
                  <c:v>-7.4659999999999999E-10</c:v>
                </c:pt>
                <c:pt idx="425">
                  <c:v>-7.4030000000000002E-10</c:v>
                </c:pt>
                <c:pt idx="426">
                  <c:v>-7.3409999999999998E-10</c:v>
                </c:pt>
                <c:pt idx="427">
                  <c:v>-7.2780000000000001E-10</c:v>
                </c:pt>
                <c:pt idx="428">
                  <c:v>-7.2159999999999997E-10</c:v>
                </c:pt>
                <c:pt idx="429">
                  <c:v>-7.153E-10</c:v>
                </c:pt>
                <c:pt idx="430">
                  <c:v>-7.0909999999999996E-10</c:v>
                </c:pt>
                <c:pt idx="431">
                  <c:v>-7.0279999999999999E-10</c:v>
                </c:pt>
                <c:pt idx="432">
                  <c:v>-6.9659999999999995E-10</c:v>
                </c:pt>
                <c:pt idx="433">
                  <c:v>-6.9029999999999998E-10</c:v>
                </c:pt>
                <c:pt idx="434">
                  <c:v>-6.8410000000000005E-10</c:v>
                </c:pt>
                <c:pt idx="435">
                  <c:v>-6.7779999999999998E-10</c:v>
                </c:pt>
                <c:pt idx="436">
                  <c:v>-6.7160000000000004E-10</c:v>
                </c:pt>
                <c:pt idx="437">
                  <c:v>-6.6529999999999997E-10</c:v>
                </c:pt>
                <c:pt idx="438">
                  <c:v>-6.5910000000000003E-10</c:v>
                </c:pt>
                <c:pt idx="439">
                  <c:v>-6.5279999999999996E-10</c:v>
                </c:pt>
                <c:pt idx="440">
                  <c:v>-6.4660000000000002E-10</c:v>
                </c:pt>
                <c:pt idx="441">
                  <c:v>-6.4029999999999995E-10</c:v>
                </c:pt>
                <c:pt idx="442">
                  <c:v>-6.3410000000000001E-10</c:v>
                </c:pt>
                <c:pt idx="443">
                  <c:v>-6.2780000000000004E-10</c:v>
                </c:pt>
                <c:pt idx="444">
                  <c:v>-6.216E-10</c:v>
                </c:pt>
                <c:pt idx="445">
                  <c:v>-6.1530000000000004E-10</c:v>
                </c:pt>
                <c:pt idx="446">
                  <c:v>-6.091E-10</c:v>
                </c:pt>
                <c:pt idx="447">
                  <c:v>-6.0280000000000003E-10</c:v>
                </c:pt>
                <c:pt idx="448">
                  <c:v>-5.9659999999999999E-10</c:v>
                </c:pt>
                <c:pt idx="449">
                  <c:v>-5.9030000000000002E-10</c:v>
                </c:pt>
                <c:pt idx="450">
                  <c:v>-5.8409999999999998E-10</c:v>
                </c:pt>
                <c:pt idx="451">
                  <c:v>-5.7780000000000001E-10</c:v>
                </c:pt>
                <c:pt idx="452">
                  <c:v>-5.7159999999999997E-10</c:v>
                </c:pt>
                <c:pt idx="453">
                  <c:v>-5.653E-10</c:v>
                </c:pt>
                <c:pt idx="454">
                  <c:v>-5.5909999999999996E-10</c:v>
                </c:pt>
                <c:pt idx="455">
                  <c:v>-5.5279999999999999E-10</c:v>
                </c:pt>
                <c:pt idx="456">
                  <c:v>-5.4659999999999995E-10</c:v>
                </c:pt>
                <c:pt idx="457">
                  <c:v>-5.4029999999999999E-10</c:v>
                </c:pt>
                <c:pt idx="458">
                  <c:v>-5.3410000000000005E-10</c:v>
                </c:pt>
                <c:pt idx="459">
                  <c:v>-5.2779999999999998E-10</c:v>
                </c:pt>
                <c:pt idx="460">
                  <c:v>-5.2160000000000004E-10</c:v>
                </c:pt>
                <c:pt idx="461">
                  <c:v>-5.1529999999999997E-10</c:v>
                </c:pt>
                <c:pt idx="462">
                  <c:v>-5.0910000000000003E-10</c:v>
                </c:pt>
                <c:pt idx="463">
                  <c:v>-5.0279999999999996E-10</c:v>
                </c:pt>
                <c:pt idx="464">
                  <c:v>-4.9660000000000002E-10</c:v>
                </c:pt>
                <c:pt idx="465">
                  <c:v>-4.9029999999999995E-10</c:v>
                </c:pt>
                <c:pt idx="466">
                  <c:v>-4.8410000000000001E-10</c:v>
                </c:pt>
                <c:pt idx="467">
                  <c:v>-4.7780000000000005E-10</c:v>
                </c:pt>
                <c:pt idx="468">
                  <c:v>-4.7160000000000001E-10</c:v>
                </c:pt>
                <c:pt idx="469">
                  <c:v>-4.6529999999999999E-10</c:v>
                </c:pt>
                <c:pt idx="470">
                  <c:v>-4.591E-10</c:v>
                </c:pt>
                <c:pt idx="471">
                  <c:v>-4.5279999999999998E-10</c:v>
                </c:pt>
                <c:pt idx="472">
                  <c:v>-4.4659999999999999E-10</c:v>
                </c:pt>
                <c:pt idx="473">
                  <c:v>-4.4030000000000002E-10</c:v>
                </c:pt>
                <c:pt idx="474">
                  <c:v>-4.3409999999999998E-10</c:v>
                </c:pt>
                <c:pt idx="475">
                  <c:v>-4.2780000000000001E-10</c:v>
                </c:pt>
                <c:pt idx="476">
                  <c:v>-4.2160000000000002E-10</c:v>
                </c:pt>
                <c:pt idx="477">
                  <c:v>-4.153E-10</c:v>
                </c:pt>
                <c:pt idx="478">
                  <c:v>-4.0910000000000001E-10</c:v>
                </c:pt>
                <c:pt idx="479">
                  <c:v>-4.0279999999999999E-10</c:v>
                </c:pt>
                <c:pt idx="480">
                  <c:v>-3.9660000000000001E-10</c:v>
                </c:pt>
                <c:pt idx="481">
                  <c:v>-3.9029999999999999E-10</c:v>
                </c:pt>
                <c:pt idx="482">
                  <c:v>-3.841E-10</c:v>
                </c:pt>
                <c:pt idx="483">
                  <c:v>-3.7779999999999998E-10</c:v>
                </c:pt>
                <c:pt idx="484">
                  <c:v>-3.7159999999999999E-10</c:v>
                </c:pt>
                <c:pt idx="485">
                  <c:v>-3.6530000000000002E-10</c:v>
                </c:pt>
                <c:pt idx="486">
                  <c:v>-3.5909999999999998E-10</c:v>
                </c:pt>
                <c:pt idx="487">
                  <c:v>-3.5280000000000001E-10</c:v>
                </c:pt>
                <c:pt idx="488">
                  <c:v>-3.4660000000000002E-10</c:v>
                </c:pt>
                <c:pt idx="489">
                  <c:v>-3.403E-10</c:v>
                </c:pt>
                <c:pt idx="490">
                  <c:v>-3.3410000000000001E-10</c:v>
                </c:pt>
                <c:pt idx="491">
                  <c:v>-3.278E-10</c:v>
                </c:pt>
                <c:pt idx="492">
                  <c:v>-3.2160000000000001E-10</c:v>
                </c:pt>
                <c:pt idx="493">
                  <c:v>-3.1529999999999999E-10</c:v>
                </c:pt>
                <c:pt idx="494">
                  <c:v>-3.091E-10</c:v>
                </c:pt>
                <c:pt idx="495">
                  <c:v>-3.0279999999999998E-10</c:v>
                </c:pt>
                <c:pt idx="496">
                  <c:v>-2.9659999999999999E-10</c:v>
                </c:pt>
                <c:pt idx="497">
                  <c:v>-2.9030000000000002E-10</c:v>
                </c:pt>
                <c:pt idx="498">
                  <c:v>-2.8409999999999998E-10</c:v>
                </c:pt>
                <c:pt idx="499">
                  <c:v>-2.7780000000000001E-10</c:v>
                </c:pt>
                <c:pt idx="500">
                  <c:v>-2.7160000000000002E-10</c:v>
                </c:pt>
                <c:pt idx="501">
                  <c:v>-2.653E-10</c:v>
                </c:pt>
                <c:pt idx="502">
                  <c:v>-2.5910000000000002E-10</c:v>
                </c:pt>
                <c:pt idx="503">
                  <c:v>-2.528E-10</c:v>
                </c:pt>
                <c:pt idx="504">
                  <c:v>-2.4660000000000001E-10</c:v>
                </c:pt>
                <c:pt idx="505">
                  <c:v>-2.4029999999999999E-10</c:v>
                </c:pt>
                <c:pt idx="506">
                  <c:v>-2.341E-10</c:v>
                </c:pt>
                <c:pt idx="507">
                  <c:v>-2.278E-10</c:v>
                </c:pt>
                <c:pt idx="508">
                  <c:v>-2.2159999999999999E-10</c:v>
                </c:pt>
                <c:pt idx="509">
                  <c:v>-2.153E-10</c:v>
                </c:pt>
                <c:pt idx="510">
                  <c:v>-2.0910000000000001E-10</c:v>
                </c:pt>
                <c:pt idx="511">
                  <c:v>-2.0279999999999999E-10</c:v>
                </c:pt>
                <c:pt idx="512">
                  <c:v>-1.966E-10</c:v>
                </c:pt>
                <c:pt idx="513">
                  <c:v>-1.903E-10</c:v>
                </c:pt>
                <c:pt idx="514">
                  <c:v>-1.8409999999999999E-10</c:v>
                </c:pt>
                <c:pt idx="515">
                  <c:v>-1.778E-10</c:v>
                </c:pt>
                <c:pt idx="516">
                  <c:v>-1.7160000000000001E-10</c:v>
                </c:pt>
                <c:pt idx="517">
                  <c:v>-1.6529999999999999E-10</c:v>
                </c:pt>
                <c:pt idx="518">
                  <c:v>-1.591E-10</c:v>
                </c:pt>
                <c:pt idx="519">
                  <c:v>-1.528E-10</c:v>
                </c:pt>
                <c:pt idx="520">
                  <c:v>-1.4659999999999999E-10</c:v>
                </c:pt>
                <c:pt idx="521">
                  <c:v>-1.403E-10</c:v>
                </c:pt>
                <c:pt idx="522">
                  <c:v>-1.3410000000000001E-10</c:v>
                </c:pt>
                <c:pt idx="523">
                  <c:v>-1.2779999999999999E-10</c:v>
                </c:pt>
                <c:pt idx="524">
                  <c:v>-1.216E-10</c:v>
                </c:pt>
                <c:pt idx="525">
                  <c:v>-1.1530000000000001E-10</c:v>
                </c:pt>
                <c:pt idx="526">
                  <c:v>-1.091E-10</c:v>
                </c:pt>
                <c:pt idx="527">
                  <c:v>-1.028E-10</c:v>
                </c:pt>
                <c:pt idx="528">
                  <c:v>-9.6599999999999995E-11</c:v>
                </c:pt>
                <c:pt idx="529">
                  <c:v>-9.0300000000000001E-11</c:v>
                </c:pt>
                <c:pt idx="530">
                  <c:v>-8.4099999999999999E-11</c:v>
                </c:pt>
                <c:pt idx="531">
                  <c:v>-7.7800000000000005E-11</c:v>
                </c:pt>
                <c:pt idx="532">
                  <c:v>-7.1600000000000003E-11</c:v>
                </c:pt>
                <c:pt idx="533">
                  <c:v>-6.5299999999999997E-11</c:v>
                </c:pt>
                <c:pt idx="534">
                  <c:v>-5.9099999999999995E-11</c:v>
                </c:pt>
                <c:pt idx="535">
                  <c:v>-5.2800000000000001E-11</c:v>
                </c:pt>
                <c:pt idx="536">
                  <c:v>-4.6599999999999999E-11</c:v>
                </c:pt>
                <c:pt idx="537">
                  <c:v>-4.0299999999999999E-11</c:v>
                </c:pt>
                <c:pt idx="538">
                  <c:v>-3.4099999999999997E-11</c:v>
                </c:pt>
                <c:pt idx="539">
                  <c:v>-2.78E-11</c:v>
                </c:pt>
                <c:pt idx="540">
                  <c:v>-2.1599999999999998E-11</c:v>
                </c:pt>
                <c:pt idx="541">
                  <c:v>-1.5300000000000001E-11</c:v>
                </c:pt>
                <c:pt idx="542">
                  <c:v>-9.0999999999999996E-12</c:v>
                </c:pt>
                <c:pt idx="543">
                  <c:v>-2.8000000000000002E-12</c:v>
                </c:pt>
                <c:pt idx="544">
                  <c:v>3.4000000000000001E-12</c:v>
                </c:pt>
                <c:pt idx="545">
                  <c:v>9.6999999999999995E-12</c:v>
                </c:pt>
                <c:pt idx="546">
                  <c:v>1.5900000000000001E-11</c:v>
                </c:pt>
                <c:pt idx="547">
                  <c:v>2.2200000000000002E-11</c:v>
                </c:pt>
                <c:pt idx="548">
                  <c:v>2.84E-11</c:v>
                </c:pt>
                <c:pt idx="549">
                  <c:v>3.47E-11</c:v>
                </c:pt>
                <c:pt idx="550">
                  <c:v>4.0900000000000002E-11</c:v>
                </c:pt>
                <c:pt idx="551">
                  <c:v>4.7200000000000002E-11</c:v>
                </c:pt>
                <c:pt idx="552">
                  <c:v>5.3399999999999998E-11</c:v>
                </c:pt>
                <c:pt idx="553">
                  <c:v>5.9699999999999998E-11</c:v>
                </c:pt>
                <c:pt idx="554">
                  <c:v>6.59E-11</c:v>
                </c:pt>
                <c:pt idx="555">
                  <c:v>7.2199999999999994E-11</c:v>
                </c:pt>
                <c:pt idx="556">
                  <c:v>7.8399999999999996E-11</c:v>
                </c:pt>
                <c:pt idx="557">
                  <c:v>8.4700000000000002E-11</c:v>
                </c:pt>
                <c:pt idx="558">
                  <c:v>9.0900000000000004E-11</c:v>
                </c:pt>
                <c:pt idx="559">
                  <c:v>9.7199999999999998E-11</c:v>
                </c:pt>
                <c:pt idx="560">
                  <c:v>1.034E-10</c:v>
                </c:pt>
                <c:pt idx="561">
                  <c:v>1.0970000000000001E-10</c:v>
                </c:pt>
                <c:pt idx="562">
                  <c:v>1.159E-10</c:v>
                </c:pt>
                <c:pt idx="563">
                  <c:v>1.222E-10</c:v>
                </c:pt>
                <c:pt idx="564">
                  <c:v>1.2839999999999999E-10</c:v>
                </c:pt>
                <c:pt idx="565">
                  <c:v>1.3470000000000001E-10</c:v>
                </c:pt>
                <c:pt idx="566">
                  <c:v>1.409E-10</c:v>
                </c:pt>
                <c:pt idx="567">
                  <c:v>1.4719999999999999E-10</c:v>
                </c:pt>
                <c:pt idx="568">
                  <c:v>1.5340000000000001E-10</c:v>
                </c:pt>
                <c:pt idx="569">
                  <c:v>1.597E-10</c:v>
                </c:pt>
                <c:pt idx="570">
                  <c:v>1.6589999999999999E-10</c:v>
                </c:pt>
                <c:pt idx="571">
                  <c:v>1.7220000000000001E-10</c:v>
                </c:pt>
                <c:pt idx="572">
                  <c:v>1.784E-10</c:v>
                </c:pt>
                <c:pt idx="573">
                  <c:v>1.8469999999999999E-10</c:v>
                </c:pt>
                <c:pt idx="574">
                  <c:v>1.9090000000000001E-10</c:v>
                </c:pt>
                <c:pt idx="575">
                  <c:v>1.972E-10</c:v>
                </c:pt>
                <c:pt idx="576">
                  <c:v>2.0339999999999999E-10</c:v>
                </c:pt>
                <c:pt idx="577">
                  <c:v>2.0970000000000001E-10</c:v>
                </c:pt>
                <c:pt idx="578">
                  <c:v>2.159E-10</c:v>
                </c:pt>
                <c:pt idx="579">
                  <c:v>2.2219999999999999E-10</c:v>
                </c:pt>
                <c:pt idx="580">
                  <c:v>2.2840000000000001E-10</c:v>
                </c:pt>
                <c:pt idx="581">
                  <c:v>2.3469999999999998E-10</c:v>
                </c:pt>
                <c:pt idx="582">
                  <c:v>2.4090000000000002E-10</c:v>
                </c:pt>
                <c:pt idx="583">
                  <c:v>2.4719999999999998E-10</c:v>
                </c:pt>
                <c:pt idx="584">
                  <c:v>2.5340000000000002E-10</c:v>
                </c:pt>
                <c:pt idx="585">
                  <c:v>2.5969999999999999E-10</c:v>
                </c:pt>
                <c:pt idx="586">
                  <c:v>2.6589999999999998E-10</c:v>
                </c:pt>
                <c:pt idx="587">
                  <c:v>2.722E-10</c:v>
                </c:pt>
                <c:pt idx="588">
                  <c:v>2.7839999999999999E-10</c:v>
                </c:pt>
                <c:pt idx="589">
                  <c:v>2.8470000000000001E-10</c:v>
                </c:pt>
                <c:pt idx="590">
                  <c:v>2.909E-10</c:v>
                </c:pt>
                <c:pt idx="591">
                  <c:v>2.9720000000000002E-10</c:v>
                </c:pt>
                <c:pt idx="592">
                  <c:v>3.0340000000000001E-10</c:v>
                </c:pt>
                <c:pt idx="593">
                  <c:v>3.0969999999999997E-10</c:v>
                </c:pt>
                <c:pt idx="594">
                  <c:v>3.1590000000000002E-10</c:v>
                </c:pt>
                <c:pt idx="595">
                  <c:v>3.2219999999999998E-10</c:v>
                </c:pt>
                <c:pt idx="596">
                  <c:v>3.2840000000000002E-10</c:v>
                </c:pt>
                <c:pt idx="597">
                  <c:v>3.3469999999999999E-10</c:v>
                </c:pt>
                <c:pt idx="598">
                  <c:v>3.4089999999999998E-10</c:v>
                </c:pt>
                <c:pt idx="599">
                  <c:v>3.472E-10</c:v>
                </c:pt>
                <c:pt idx="600">
                  <c:v>3.5339999999999999E-10</c:v>
                </c:pt>
                <c:pt idx="601">
                  <c:v>3.5970000000000001E-10</c:v>
                </c:pt>
                <c:pt idx="602">
                  <c:v>3.659E-10</c:v>
                </c:pt>
                <c:pt idx="603">
                  <c:v>3.7220000000000002E-10</c:v>
                </c:pt>
                <c:pt idx="604">
                  <c:v>3.7840000000000001E-10</c:v>
                </c:pt>
                <c:pt idx="605">
                  <c:v>3.8469999999999997E-10</c:v>
                </c:pt>
                <c:pt idx="606">
                  <c:v>3.9090000000000001E-10</c:v>
                </c:pt>
                <c:pt idx="607">
                  <c:v>3.9719999999999998E-10</c:v>
                </c:pt>
                <c:pt idx="608">
                  <c:v>4.0340000000000002E-10</c:v>
                </c:pt>
                <c:pt idx="609">
                  <c:v>4.0969999999999999E-10</c:v>
                </c:pt>
                <c:pt idx="610">
                  <c:v>4.1589999999999998E-10</c:v>
                </c:pt>
                <c:pt idx="611">
                  <c:v>4.222E-10</c:v>
                </c:pt>
                <c:pt idx="612">
                  <c:v>4.2839999999999999E-10</c:v>
                </c:pt>
                <c:pt idx="613">
                  <c:v>4.3470000000000001E-10</c:v>
                </c:pt>
                <c:pt idx="614">
                  <c:v>4.409E-10</c:v>
                </c:pt>
                <c:pt idx="615">
                  <c:v>4.4720000000000002E-10</c:v>
                </c:pt>
                <c:pt idx="616">
                  <c:v>4.5340000000000001E-10</c:v>
                </c:pt>
                <c:pt idx="617">
                  <c:v>4.5970000000000003E-10</c:v>
                </c:pt>
                <c:pt idx="618">
                  <c:v>4.6590000000000001E-10</c:v>
                </c:pt>
                <c:pt idx="619">
                  <c:v>4.7219999999999998E-10</c:v>
                </c:pt>
                <c:pt idx="620">
                  <c:v>4.7840000000000002E-10</c:v>
                </c:pt>
                <c:pt idx="621">
                  <c:v>4.8469999999999999E-10</c:v>
                </c:pt>
                <c:pt idx="622">
                  <c:v>4.9090000000000003E-10</c:v>
                </c:pt>
                <c:pt idx="623">
                  <c:v>4.972E-10</c:v>
                </c:pt>
                <c:pt idx="624">
                  <c:v>5.0340000000000004E-10</c:v>
                </c:pt>
                <c:pt idx="625">
                  <c:v>5.0970000000000001E-10</c:v>
                </c:pt>
                <c:pt idx="626">
                  <c:v>5.1590000000000005E-10</c:v>
                </c:pt>
                <c:pt idx="627">
                  <c:v>5.2220000000000002E-10</c:v>
                </c:pt>
                <c:pt idx="628">
                  <c:v>5.2839999999999995E-10</c:v>
                </c:pt>
                <c:pt idx="629">
                  <c:v>5.3470000000000003E-10</c:v>
                </c:pt>
                <c:pt idx="630">
                  <c:v>5.4089999999999996E-10</c:v>
                </c:pt>
                <c:pt idx="631">
                  <c:v>5.4720000000000003E-10</c:v>
                </c:pt>
                <c:pt idx="632">
                  <c:v>5.5339999999999997E-10</c:v>
                </c:pt>
                <c:pt idx="633">
                  <c:v>5.5970000000000004E-10</c:v>
                </c:pt>
                <c:pt idx="634">
                  <c:v>5.6589999999999998E-10</c:v>
                </c:pt>
                <c:pt idx="635">
                  <c:v>5.7220000000000005E-10</c:v>
                </c:pt>
                <c:pt idx="636">
                  <c:v>5.7839999999999999E-10</c:v>
                </c:pt>
                <c:pt idx="637">
                  <c:v>5.8469999999999996E-10</c:v>
                </c:pt>
                <c:pt idx="638">
                  <c:v>5.909E-10</c:v>
                </c:pt>
                <c:pt idx="639">
                  <c:v>5.9719999999999996E-10</c:v>
                </c:pt>
                <c:pt idx="640">
                  <c:v>6.034E-10</c:v>
                </c:pt>
                <c:pt idx="641">
                  <c:v>6.0969999999999997E-10</c:v>
                </c:pt>
                <c:pt idx="642">
                  <c:v>6.1590000000000001E-10</c:v>
                </c:pt>
                <c:pt idx="643">
                  <c:v>6.2219999999999998E-10</c:v>
                </c:pt>
                <c:pt idx="644">
                  <c:v>6.2840000000000002E-10</c:v>
                </c:pt>
                <c:pt idx="645">
                  <c:v>6.3469999999999999E-10</c:v>
                </c:pt>
                <c:pt idx="646">
                  <c:v>6.4090000000000003E-10</c:v>
                </c:pt>
                <c:pt idx="647">
                  <c:v>6.472E-10</c:v>
                </c:pt>
                <c:pt idx="648">
                  <c:v>6.5340000000000004E-10</c:v>
                </c:pt>
                <c:pt idx="649">
                  <c:v>6.5970000000000001E-10</c:v>
                </c:pt>
                <c:pt idx="650">
                  <c:v>6.6590000000000005E-10</c:v>
                </c:pt>
                <c:pt idx="651">
                  <c:v>6.7220000000000002E-10</c:v>
                </c:pt>
                <c:pt idx="652">
                  <c:v>6.7839999999999995E-10</c:v>
                </c:pt>
                <c:pt idx="653">
                  <c:v>6.8470000000000002E-10</c:v>
                </c:pt>
                <c:pt idx="654">
                  <c:v>6.9089999999999996E-10</c:v>
                </c:pt>
                <c:pt idx="655">
                  <c:v>6.9720000000000003E-10</c:v>
                </c:pt>
                <c:pt idx="656">
                  <c:v>7.0339999999999997E-10</c:v>
                </c:pt>
                <c:pt idx="657">
                  <c:v>7.0970000000000004E-10</c:v>
                </c:pt>
                <c:pt idx="658">
                  <c:v>7.1589999999999998E-10</c:v>
                </c:pt>
                <c:pt idx="659">
                  <c:v>7.2220000000000005E-10</c:v>
                </c:pt>
                <c:pt idx="660">
                  <c:v>7.2839999999999999E-10</c:v>
                </c:pt>
                <c:pt idx="661">
                  <c:v>7.3469999999999995E-10</c:v>
                </c:pt>
                <c:pt idx="662">
                  <c:v>7.409E-10</c:v>
                </c:pt>
                <c:pt idx="663">
                  <c:v>7.4719999999999996E-10</c:v>
                </c:pt>
                <c:pt idx="664">
                  <c:v>7.534E-10</c:v>
                </c:pt>
                <c:pt idx="665">
                  <c:v>7.5969999999999997E-10</c:v>
                </c:pt>
                <c:pt idx="666">
                  <c:v>7.6590000000000001E-10</c:v>
                </c:pt>
                <c:pt idx="667">
                  <c:v>7.7219999999999998E-10</c:v>
                </c:pt>
                <c:pt idx="668">
                  <c:v>7.7840000000000002E-10</c:v>
                </c:pt>
                <c:pt idx="669">
                  <c:v>7.8469999999999999E-10</c:v>
                </c:pt>
                <c:pt idx="670">
                  <c:v>7.9090000000000003E-10</c:v>
                </c:pt>
                <c:pt idx="671">
                  <c:v>7.972E-10</c:v>
                </c:pt>
                <c:pt idx="672">
                  <c:v>8.0340000000000004E-10</c:v>
                </c:pt>
                <c:pt idx="673">
                  <c:v>8.0970000000000001E-10</c:v>
                </c:pt>
                <c:pt idx="674">
                  <c:v>8.1590000000000005E-10</c:v>
                </c:pt>
                <c:pt idx="675">
                  <c:v>8.2220000000000001E-10</c:v>
                </c:pt>
                <c:pt idx="676">
                  <c:v>8.2839999999999995E-10</c:v>
                </c:pt>
                <c:pt idx="677">
                  <c:v>8.3470000000000002E-10</c:v>
                </c:pt>
                <c:pt idx="678">
                  <c:v>8.4089999999999996E-10</c:v>
                </c:pt>
                <c:pt idx="679">
                  <c:v>8.4720000000000003E-10</c:v>
                </c:pt>
                <c:pt idx="680">
                  <c:v>8.5339999999999997E-10</c:v>
                </c:pt>
                <c:pt idx="681">
                  <c:v>8.5970000000000004E-10</c:v>
                </c:pt>
                <c:pt idx="682">
                  <c:v>8.6589999999999998E-10</c:v>
                </c:pt>
                <c:pt idx="683">
                  <c:v>8.7220000000000005E-10</c:v>
                </c:pt>
                <c:pt idx="684">
                  <c:v>8.7839999999999999E-10</c:v>
                </c:pt>
                <c:pt idx="685">
                  <c:v>8.8469999999999995E-10</c:v>
                </c:pt>
                <c:pt idx="686">
                  <c:v>8.9089999999999999E-10</c:v>
                </c:pt>
                <c:pt idx="687">
                  <c:v>8.9719999999999996E-10</c:v>
                </c:pt>
                <c:pt idx="688">
                  <c:v>9.034E-10</c:v>
                </c:pt>
                <c:pt idx="689">
                  <c:v>9.0969999999999997E-10</c:v>
                </c:pt>
                <c:pt idx="690">
                  <c:v>9.1590000000000001E-10</c:v>
                </c:pt>
                <c:pt idx="691">
                  <c:v>9.2219999999999998E-10</c:v>
                </c:pt>
                <c:pt idx="692">
                  <c:v>9.2840000000000002E-10</c:v>
                </c:pt>
                <c:pt idx="693">
                  <c:v>9.3470000000000009E-10</c:v>
                </c:pt>
                <c:pt idx="694">
                  <c:v>9.4089999999999993E-10</c:v>
                </c:pt>
                <c:pt idx="695">
                  <c:v>9.472E-10</c:v>
                </c:pt>
                <c:pt idx="696">
                  <c:v>9.5340000000000004E-10</c:v>
                </c:pt>
                <c:pt idx="697">
                  <c:v>9.596999999999999E-10</c:v>
                </c:pt>
                <c:pt idx="698">
                  <c:v>9.6589999999999994E-10</c:v>
                </c:pt>
                <c:pt idx="699">
                  <c:v>9.7220000000000001E-10</c:v>
                </c:pt>
                <c:pt idx="700">
                  <c:v>9.7840000000000005E-10</c:v>
                </c:pt>
                <c:pt idx="701">
                  <c:v>9.8469999999999992E-10</c:v>
                </c:pt>
                <c:pt idx="702">
                  <c:v>9.9089999999999996E-10</c:v>
                </c:pt>
                <c:pt idx="703">
                  <c:v>9.9720000000000003E-10</c:v>
                </c:pt>
                <c:pt idx="704">
                  <c:v>1.0034000000000001E-9</c:v>
                </c:pt>
                <c:pt idx="705">
                  <c:v>1.0096999999999999E-9</c:v>
                </c:pt>
                <c:pt idx="706">
                  <c:v>1.0159E-9</c:v>
                </c:pt>
                <c:pt idx="707">
                  <c:v>1.0222E-9</c:v>
                </c:pt>
                <c:pt idx="708">
                  <c:v>1.0284000000000001E-9</c:v>
                </c:pt>
                <c:pt idx="709">
                  <c:v>1.0347E-9</c:v>
                </c:pt>
                <c:pt idx="710">
                  <c:v>1.0409E-9</c:v>
                </c:pt>
                <c:pt idx="711">
                  <c:v>1.0472000000000001E-9</c:v>
                </c:pt>
                <c:pt idx="712">
                  <c:v>1.0533999999999999E-9</c:v>
                </c:pt>
                <c:pt idx="713">
                  <c:v>1.0597E-9</c:v>
                </c:pt>
                <c:pt idx="714">
                  <c:v>1.0659E-9</c:v>
                </c:pt>
                <c:pt idx="715">
                  <c:v>1.0722000000000001E-9</c:v>
                </c:pt>
                <c:pt idx="716">
                  <c:v>1.0783999999999999E-9</c:v>
                </c:pt>
                <c:pt idx="717">
                  <c:v>1.0847E-9</c:v>
                </c:pt>
                <c:pt idx="718">
                  <c:v>1.0909E-9</c:v>
                </c:pt>
                <c:pt idx="719">
                  <c:v>1.0972000000000001E-9</c:v>
                </c:pt>
                <c:pt idx="720">
                  <c:v>1.1033999999999999E-9</c:v>
                </c:pt>
                <c:pt idx="721">
                  <c:v>1.1097E-9</c:v>
                </c:pt>
                <c:pt idx="722">
                  <c:v>1.1159E-9</c:v>
                </c:pt>
                <c:pt idx="723">
                  <c:v>1.1221999999999999E-9</c:v>
                </c:pt>
                <c:pt idx="724">
                  <c:v>1.1283999999999999E-9</c:v>
                </c:pt>
                <c:pt idx="725">
                  <c:v>1.1347E-9</c:v>
                </c:pt>
                <c:pt idx="726">
                  <c:v>1.1409000000000001E-9</c:v>
                </c:pt>
                <c:pt idx="727">
                  <c:v>1.1471999999999999E-9</c:v>
                </c:pt>
                <c:pt idx="728">
                  <c:v>1.1534E-9</c:v>
                </c:pt>
                <c:pt idx="729">
                  <c:v>1.1597E-9</c:v>
                </c:pt>
                <c:pt idx="730">
                  <c:v>1.1659000000000001E-9</c:v>
                </c:pt>
                <c:pt idx="731">
                  <c:v>1.1721999999999999E-9</c:v>
                </c:pt>
                <c:pt idx="732">
                  <c:v>1.1784E-9</c:v>
                </c:pt>
                <c:pt idx="733">
                  <c:v>1.1847000000000001E-9</c:v>
                </c:pt>
                <c:pt idx="734">
                  <c:v>1.1909000000000001E-9</c:v>
                </c:pt>
                <c:pt idx="735">
                  <c:v>1.1972E-9</c:v>
                </c:pt>
                <c:pt idx="736">
                  <c:v>1.2034E-9</c:v>
                </c:pt>
                <c:pt idx="737">
                  <c:v>1.2097000000000001E-9</c:v>
                </c:pt>
                <c:pt idx="738">
                  <c:v>1.2158999999999999E-9</c:v>
                </c:pt>
                <c:pt idx="739">
                  <c:v>1.2222E-9</c:v>
                </c:pt>
                <c:pt idx="740">
                  <c:v>1.2284E-9</c:v>
                </c:pt>
                <c:pt idx="741">
                  <c:v>1.2347000000000001E-9</c:v>
                </c:pt>
                <c:pt idx="742">
                  <c:v>1.2408999999999999E-9</c:v>
                </c:pt>
                <c:pt idx="743">
                  <c:v>1.2472E-9</c:v>
                </c:pt>
                <c:pt idx="744">
                  <c:v>1.2534E-9</c:v>
                </c:pt>
                <c:pt idx="745">
                  <c:v>1.2596999999999999E-9</c:v>
                </c:pt>
                <c:pt idx="746">
                  <c:v>1.2658999999999999E-9</c:v>
                </c:pt>
                <c:pt idx="747">
                  <c:v>1.2722E-9</c:v>
                </c:pt>
                <c:pt idx="748">
                  <c:v>1.2784000000000001E-9</c:v>
                </c:pt>
                <c:pt idx="749">
                  <c:v>1.2846999999999999E-9</c:v>
                </c:pt>
                <c:pt idx="750">
                  <c:v>1.2909E-9</c:v>
                </c:pt>
                <c:pt idx="751">
                  <c:v>1.2972E-9</c:v>
                </c:pt>
                <c:pt idx="752">
                  <c:v>1.3034000000000001E-9</c:v>
                </c:pt>
                <c:pt idx="753">
                  <c:v>1.3096999999999999E-9</c:v>
                </c:pt>
                <c:pt idx="754">
                  <c:v>1.3159E-9</c:v>
                </c:pt>
                <c:pt idx="755">
                  <c:v>1.3222E-9</c:v>
                </c:pt>
                <c:pt idx="756">
                  <c:v>1.3284000000000001E-9</c:v>
                </c:pt>
                <c:pt idx="757">
                  <c:v>1.3347E-9</c:v>
                </c:pt>
                <c:pt idx="758">
                  <c:v>1.3409E-9</c:v>
                </c:pt>
                <c:pt idx="759">
                  <c:v>1.3472000000000001E-9</c:v>
                </c:pt>
                <c:pt idx="760">
                  <c:v>1.3533999999999999E-9</c:v>
                </c:pt>
                <c:pt idx="761">
                  <c:v>1.3597E-9</c:v>
                </c:pt>
                <c:pt idx="762">
                  <c:v>1.3659E-9</c:v>
                </c:pt>
                <c:pt idx="763">
                  <c:v>1.3722000000000001E-9</c:v>
                </c:pt>
                <c:pt idx="764">
                  <c:v>1.3783999999999999E-9</c:v>
                </c:pt>
                <c:pt idx="765">
                  <c:v>1.3847E-9</c:v>
                </c:pt>
                <c:pt idx="766">
                  <c:v>1.3909E-9</c:v>
                </c:pt>
                <c:pt idx="767">
                  <c:v>1.3972000000000001E-9</c:v>
                </c:pt>
                <c:pt idx="768">
                  <c:v>1.4033999999999999E-9</c:v>
                </c:pt>
                <c:pt idx="769">
                  <c:v>1.4097E-9</c:v>
                </c:pt>
                <c:pt idx="770">
                  <c:v>1.4159E-9</c:v>
                </c:pt>
                <c:pt idx="771">
                  <c:v>1.4221999999999999E-9</c:v>
                </c:pt>
                <c:pt idx="772">
                  <c:v>1.4283999999999999E-9</c:v>
                </c:pt>
                <c:pt idx="773">
                  <c:v>1.4347E-9</c:v>
                </c:pt>
                <c:pt idx="774">
                  <c:v>1.4409000000000001E-9</c:v>
                </c:pt>
                <c:pt idx="775">
                  <c:v>1.4471999999999999E-9</c:v>
                </c:pt>
                <c:pt idx="776">
                  <c:v>1.4534E-9</c:v>
                </c:pt>
                <c:pt idx="777">
                  <c:v>1.4597E-9</c:v>
                </c:pt>
                <c:pt idx="778">
                  <c:v>1.4659000000000001E-9</c:v>
                </c:pt>
                <c:pt idx="779">
                  <c:v>1.4721999999999999E-9</c:v>
                </c:pt>
                <c:pt idx="780">
                  <c:v>1.4784E-9</c:v>
                </c:pt>
                <c:pt idx="781">
                  <c:v>1.4847000000000001E-9</c:v>
                </c:pt>
                <c:pt idx="782">
                  <c:v>1.4909000000000001E-9</c:v>
                </c:pt>
                <c:pt idx="783">
                  <c:v>1.4972E-9</c:v>
                </c:pt>
                <c:pt idx="784">
                  <c:v>1.5034E-9</c:v>
                </c:pt>
                <c:pt idx="785">
                  <c:v>1.5097000000000001E-9</c:v>
                </c:pt>
                <c:pt idx="786">
                  <c:v>1.5158999999999999E-9</c:v>
                </c:pt>
                <c:pt idx="787">
                  <c:v>1.5222E-9</c:v>
                </c:pt>
                <c:pt idx="788">
                  <c:v>1.5284E-9</c:v>
                </c:pt>
                <c:pt idx="789">
                  <c:v>1.5347000000000001E-9</c:v>
                </c:pt>
                <c:pt idx="790">
                  <c:v>1.5408999999999999E-9</c:v>
                </c:pt>
                <c:pt idx="791">
                  <c:v>1.5472E-9</c:v>
                </c:pt>
                <c:pt idx="792">
                  <c:v>1.5534E-9</c:v>
                </c:pt>
                <c:pt idx="793">
                  <c:v>1.5596999999999999E-9</c:v>
                </c:pt>
                <c:pt idx="794">
                  <c:v>1.5658999999999999E-9</c:v>
                </c:pt>
                <c:pt idx="795">
                  <c:v>1.5722E-9</c:v>
                </c:pt>
                <c:pt idx="796">
                  <c:v>1.5784000000000001E-9</c:v>
                </c:pt>
                <c:pt idx="797">
                  <c:v>1.5846999999999999E-9</c:v>
                </c:pt>
                <c:pt idx="798">
                  <c:v>1.5909E-9</c:v>
                </c:pt>
                <c:pt idx="799">
                  <c:v>1.5972E-9</c:v>
                </c:pt>
                <c:pt idx="800">
                  <c:v>1.6034000000000001E-9</c:v>
                </c:pt>
                <c:pt idx="801">
                  <c:v>1.6096999999999999E-9</c:v>
                </c:pt>
                <c:pt idx="802">
                  <c:v>1.6159E-9</c:v>
                </c:pt>
                <c:pt idx="803">
                  <c:v>1.6222E-9</c:v>
                </c:pt>
                <c:pt idx="804">
                  <c:v>1.6284000000000001E-9</c:v>
                </c:pt>
                <c:pt idx="805">
                  <c:v>1.6346999999999999E-9</c:v>
                </c:pt>
                <c:pt idx="806">
                  <c:v>1.6409E-9</c:v>
                </c:pt>
                <c:pt idx="807">
                  <c:v>1.6472000000000001E-9</c:v>
                </c:pt>
                <c:pt idx="808">
                  <c:v>1.6534000000000001E-9</c:v>
                </c:pt>
                <c:pt idx="809">
                  <c:v>1.6597E-9</c:v>
                </c:pt>
                <c:pt idx="810">
                  <c:v>1.6659E-9</c:v>
                </c:pt>
                <c:pt idx="811">
                  <c:v>1.6722000000000001E-9</c:v>
                </c:pt>
                <c:pt idx="812">
                  <c:v>1.6783999999999999E-9</c:v>
                </c:pt>
                <c:pt idx="813">
                  <c:v>1.6847E-9</c:v>
                </c:pt>
                <c:pt idx="814">
                  <c:v>1.6909E-9</c:v>
                </c:pt>
                <c:pt idx="815">
                  <c:v>1.6972000000000001E-9</c:v>
                </c:pt>
                <c:pt idx="816">
                  <c:v>1.7033999999999999E-9</c:v>
                </c:pt>
                <c:pt idx="817">
                  <c:v>1.7097E-9</c:v>
                </c:pt>
                <c:pt idx="818">
                  <c:v>1.7159E-9</c:v>
                </c:pt>
                <c:pt idx="819">
                  <c:v>1.7221999999999999E-9</c:v>
                </c:pt>
                <c:pt idx="820">
                  <c:v>1.7283999999999999E-9</c:v>
                </c:pt>
                <c:pt idx="821">
                  <c:v>1.7347E-9</c:v>
                </c:pt>
                <c:pt idx="822">
                  <c:v>1.7409000000000001E-9</c:v>
                </c:pt>
                <c:pt idx="823">
                  <c:v>1.7471999999999999E-9</c:v>
                </c:pt>
                <c:pt idx="824">
                  <c:v>1.7534E-9</c:v>
                </c:pt>
                <c:pt idx="825">
                  <c:v>1.7597E-9</c:v>
                </c:pt>
                <c:pt idx="826">
                  <c:v>1.7659000000000001E-9</c:v>
                </c:pt>
                <c:pt idx="827">
                  <c:v>1.7721999999999999E-9</c:v>
                </c:pt>
                <c:pt idx="828">
                  <c:v>1.7784E-9</c:v>
                </c:pt>
                <c:pt idx="829">
                  <c:v>1.7847000000000001E-9</c:v>
                </c:pt>
                <c:pt idx="830">
                  <c:v>1.7909000000000001E-9</c:v>
                </c:pt>
                <c:pt idx="831">
                  <c:v>1.7972E-9</c:v>
                </c:pt>
                <c:pt idx="832">
                  <c:v>1.8034E-9</c:v>
                </c:pt>
                <c:pt idx="833">
                  <c:v>1.8097000000000001E-9</c:v>
                </c:pt>
                <c:pt idx="834">
                  <c:v>1.8158999999999999E-9</c:v>
                </c:pt>
                <c:pt idx="835">
                  <c:v>1.8222E-9</c:v>
                </c:pt>
                <c:pt idx="836">
                  <c:v>1.8284E-9</c:v>
                </c:pt>
                <c:pt idx="837">
                  <c:v>1.8347000000000001E-9</c:v>
                </c:pt>
                <c:pt idx="838">
                  <c:v>1.8408999999999999E-9</c:v>
                </c:pt>
                <c:pt idx="839">
                  <c:v>1.8472E-9</c:v>
                </c:pt>
                <c:pt idx="840">
                  <c:v>1.8534E-9</c:v>
                </c:pt>
                <c:pt idx="841">
                  <c:v>1.8597000000000001E-9</c:v>
                </c:pt>
                <c:pt idx="842">
                  <c:v>1.8658999999999999E-9</c:v>
                </c:pt>
                <c:pt idx="843">
                  <c:v>1.8721999999999998E-9</c:v>
                </c:pt>
                <c:pt idx="844">
                  <c:v>1.8784E-9</c:v>
                </c:pt>
                <c:pt idx="845">
                  <c:v>1.8846999999999999E-9</c:v>
                </c:pt>
                <c:pt idx="846">
                  <c:v>1.8909000000000002E-9</c:v>
                </c:pt>
                <c:pt idx="847">
                  <c:v>1.8972E-9</c:v>
                </c:pt>
                <c:pt idx="848">
                  <c:v>1.9033999999999999E-9</c:v>
                </c:pt>
                <c:pt idx="849">
                  <c:v>1.9097000000000001E-9</c:v>
                </c:pt>
                <c:pt idx="850">
                  <c:v>1.9159E-9</c:v>
                </c:pt>
                <c:pt idx="851">
                  <c:v>1.9221999999999998E-9</c:v>
                </c:pt>
                <c:pt idx="852">
                  <c:v>1.9284000000000001E-9</c:v>
                </c:pt>
                <c:pt idx="853">
                  <c:v>1.9346999999999999E-9</c:v>
                </c:pt>
                <c:pt idx="854">
                  <c:v>1.9409000000000002E-9</c:v>
                </c:pt>
                <c:pt idx="855">
                  <c:v>1.9472000000000001E-9</c:v>
                </c:pt>
                <c:pt idx="856">
                  <c:v>1.9533999999999999E-9</c:v>
                </c:pt>
                <c:pt idx="857">
                  <c:v>1.9597000000000002E-9</c:v>
                </c:pt>
                <c:pt idx="858">
                  <c:v>1.9659E-9</c:v>
                </c:pt>
                <c:pt idx="859">
                  <c:v>1.9721999999999999E-9</c:v>
                </c:pt>
                <c:pt idx="860">
                  <c:v>1.9784000000000001E-9</c:v>
                </c:pt>
                <c:pt idx="861">
                  <c:v>1.9847E-9</c:v>
                </c:pt>
                <c:pt idx="862">
                  <c:v>1.9908999999999998E-9</c:v>
                </c:pt>
                <c:pt idx="863">
                  <c:v>1.9972000000000001E-9</c:v>
                </c:pt>
                <c:pt idx="864">
                  <c:v>2.0033999999999999E-9</c:v>
                </c:pt>
                <c:pt idx="865">
                  <c:v>2.0097000000000002E-9</c:v>
                </c:pt>
                <c:pt idx="866">
                  <c:v>2.0159E-9</c:v>
                </c:pt>
                <c:pt idx="867">
                  <c:v>2.0221999999999999E-9</c:v>
                </c:pt>
                <c:pt idx="868">
                  <c:v>2.0284000000000002E-9</c:v>
                </c:pt>
                <c:pt idx="869">
                  <c:v>2.0347E-9</c:v>
                </c:pt>
                <c:pt idx="870">
                  <c:v>2.0408999999999998E-9</c:v>
                </c:pt>
                <c:pt idx="871">
                  <c:v>2.0472000000000001E-9</c:v>
                </c:pt>
                <c:pt idx="872">
                  <c:v>2.0534E-9</c:v>
                </c:pt>
                <c:pt idx="873">
                  <c:v>2.0596999999999998E-9</c:v>
                </c:pt>
                <c:pt idx="874">
                  <c:v>2.0659000000000001E-9</c:v>
                </c:pt>
                <c:pt idx="875">
                  <c:v>2.0721999999999999E-9</c:v>
                </c:pt>
                <c:pt idx="876">
                  <c:v>2.0784000000000002E-9</c:v>
                </c:pt>
                <c:pt idx="877">
                  <c:v>2.0847E-9</c:v>
                </c:pt>
                <c:pt idx="878">
                  <c:v>2.0908999999999999E-9</c:v>
                </c:pt>
                <c:pt idx="879">
                  <c:v>2.0972000000000002E-9</c:v>
                </c:pt>
                <c:pt idx="880">
                  <c:v>2.1034E-9</c:v>
                </c:pt>
                <c:pt idx="881">
                  <c:v>2.1096999999999999E-9</c:v>
                </c:pt>
                <c:pt idx="882">
                  <c:v>2.1159000000000001E-9</c:v>
                </c:pt>
                <c:pt idx="883">
                  <c:v>2.1222E-9</c:v>
                </c:pt>
                <c:pt idx="884">
                  <c:v>2.1283999999999998E-9</c:v>
                </c:pt>
                <c:pt idx="885">
                  <c:v>2.1347000000000001E-9</c:v>
                </c:pt>
                <c:pt idx="886">
                  <c:v>2.1408999999999999E-9</c:v>
                </c:pt>
                <c:pt idx="887">
                  <c:v>2.1472000000000002E-9</c:v>
                </c:pt>
                <c:pt idx="888">
                  <c:v>2.1534E-9</c:v>
                </c:pt>
                <c:pt idx="889">
                  <c:v>2.1596999999999999E-9</c:v>
                </c:pt>
                <c:pt idx="890">
                  <c:v>2.1659000000000001E-9</c:v>
                </c:pt>
                <c:pt idx="891">
                  <c:v>2.1722E-9</c:v>
                </c:pt>
                <c:pt idx="892">
                  <c:v>2.1783999999999998E-9</c:v>
                </c:pt>
                <c:pt idx="893">
                  <c:v>2.1847000000000001E-9</c:v>
                </c:pt>
                <c:pt idx="894">
                  <c:v>2.1909E-9</c:v>
                </c:pt>
                <c:pt idx="895">
                  <c:v>2.1971999999999998E-9</c:v>
                </c:pt>
                <c:pt idx="896">
                  <c:v>2.2034000000000001E-9</c:v>
                </c:pt>
                <c:pt idx="897">
                  <c:v>2.2096999999999999E-9</c:v>
                </c:pt>
                <c:pt idx="898">
                  <c:v>2.2159000000000002E-9</c:v>
                </c:pt>
                <c:pt idx="899">
                  <c:v>2.2222E-9</c:v>
                </c:pt>
                <c:pt idx="900">
                  <c:v>2.2283999999999999E-9</c:v>
                </c:pt>
                <c:pt idx="901">
                  <c:v>2.2347000000000002E-9</c:v>
                </c:pt>
                <c:pt idx="902">
                  <c:v>2.2409E-9</c:v>
                </c:pt>
                <c:pt idx="903">
                  <c:v>2.2471999999999998E-9</c:v>
                </c:pt>
                <c:pt idx="904">
                  <c:v>2.2534000000000001E-9</c:v>
                </c:pt>
                <c:pt idx="905">
                  <c:v>2.2597E-9</c:v>
                </c:pt>
                <c:pt idx="906">
                  <c:v>2.2658999999999998E-9</c:v>
                </c:pt>
                <c:pt idx="907">
                  <c:v>2.2722000000000001E-9</c:v>
                </c:pt>
                <c:pt idx="908">
                  <c:v>2.2783999999999999E-9</c:v>
                </c:pt>
                <c:pt idx="909">
                  <c:v>2.2847000000000002E-9</c:v>
                </c:pt>
                <c:pt idx="910">
                  <c:v>2.2909E-9</c:v>
                </c:pt>
                <c:pt idx="911">
                  <c:v>2.2971999999999999E-9</c:v>
                </c:pt>
                <c:pt idx="912">
                  <c:v>2.3034000000000001E-9</c:v>
                </c:pt>
                <c:pt idx="913">
                  <c:v>2.3097E-9</c:v>
                </c:pt>
                <c:pt idx="914">
                  <c:v>2.3158999999999998E-9</c:v>
                </c:pt>
                <c:pt idx="915">
                  <c:v>2.3222000000000001E-9</c:v>
                </c:pt>
                <c:pt idx="916">
                  <c:v>2.3283999999999999E-9</c:v>
                </c:pt>
                <c:pt idx="917">
                  <c:v>2.3346999999999998E-9</c:v>
                </c:pt>
                <c:pt idx="918">
                  <c:v>2.3409000000000001E-9</c:v>
                </c:pt>
                <c:pt idx="919">
                  <c:v>2.3471999999999999E-9</c:v>
                </c:pt>
                <c:pt idx="920">
                  <c:v>2.3534000000000002E-9</c:v>
                </c:pt>
                <c:pt idx="921">
                  <c:v>2.3597E-9</c:v>
                </c:pt>
                <c:pt idx="922">
                  <c:v>2.3658999999999999E-9</c:v>
                </c:pt>
                <c:pt idx="923">
                  <c:v>2.3722000000000001E-9</c:v>
                </c:pt>
                <c:pt idx="924">
                  <c:v>2.3784E-9</c:v>
                </c:pt>
                <c:pt idx="925">
                  <c:v>2.3846999999999998E-9</c:v>
                </c:pt>
                <c:pt idx="926">
                  <c:v>2.3909000000000001E-9</c:v>
                </c:pt>
                <c:pt idx="927">
                  <c:v>2.3972E-9</c:v>
                </c:pt>
                <c:pt idx="928">
                  <c:v>2.4034000000000002E-9</c:v>
                </c:pt>
                <c:pt idx="929">
                  <c:v>2.4097000000000001E-9</c:v>
                </c:pt>
                <c:pt idx="930">
                  <c:v>2.4158999999999999E-9</c:v>
                </c:pt>
                <c:pt idx="931">
                  <c:v>2.4222000000000002E-9</c:v>
                </c:pt>
                <c:pt idx="932">
                  <c:v>2.4284E-9</c:v>
                </c:pt>
                <c:pt idx="933">
                  <c:v>2.4346999999999999E-9</c:v>
                </c:pt>
                <c:pt idx="934">
                  <c:v>2.4409000000000001E-9</c:v>
                </c:pt>
                <c:pt idx="935">
                  <c:v>2.4472E-9</c:v>
                </c:pt>
                <c:pt idx="936">
                  <c:v>2.4533999999999998E-9</c:v>
                </c:pt>
                <c:pt idx="937">
                  <c:v>2.4597000000000001E-9</c:v>
                </c:pt>
                <c:pt idx="938">
                  <c:v>2.4658999999999999E-9</c:v>
                </c:pt>
                <c:pt idx="939">
                  <c:v>2.4721999999999998E-9</c:v>
                </c:pt>
                <c:pt idx="940">
                  <c:v>2.4784E-9</c:v>
                </c:pt>
                <c:pt idx="941">
                  <c:v>2.4846999999999999E-9</c:v>
                </c:pt>
                <c:pt idx="942">
                  <c:v>2.4909000000000002E-9</c:v>
                </c:pt>
                <c:pt idx="943">
                  <c:v>2.4972E-9</c:v>
                </c:pt>
                <c:pt idx="944">
                  <c:v>2.5033999999999999E-9</c:v>
                </c:pt>
                <c:pt idx="945">
                  <c:v>2.5097000000000001E-9</c:v>
                </c:pt>
                <c:pt idx="946">
                  <c:v>2.5159E-9</c:v>
                </c:pt>
                <c:pt idx="947">
                  <c:v>2.5221999999999998E-9</c:v>
                </c:pt>
                <c:pt idx="948">
                  <c:v>2.5284000000000001E-9</c:v>
                </c:pt>
                <c:pt idx="949">
                  <c:v>2.5346999999999999E-9</c:v>
                </c:pt>
                <c:pt idx="950">
                  <c:v>2.5409000000000002E-9</c:v>
                </c:pt>
                <c:pt idx="951">
                  <c:v>2.5472000000000001E-9</c:v>
                </c:pt>
                <c:pt idx="952">
                  <c:v>2.5533999999999999E-9</c:v>
                </c:pt>
                <c:pt idx="953">
                  <c:v>2.5597000000000002E-9</c:v>
                </c:pt>
                <c:pt idx="954">
                  <c:v>2.5659E-9</c:v>
                </c:pt>
                <c:pt idx="955">
                  <c:v>2.5721999999999999E-9</c:v>
                </c:pt>
                <c:pt idx="956">
                  <c:v>2.5784000000000001E-9</c:v>
                </c:pt>
                <c:pt idx="957">
                  <c:v>2.5847E-9</c:v>
                </c:pt>
                <c:pt idx="958">
                  <c:v>2.5908999999999998E-9</c:v>
                </c:pt>
                <c:pt idx="959">
                  <c:v>2.5972000000000001E-9</c:v>
                </c:pt>
                <c:pt idx="960">
                  <c:v>2.6033999999999999E-9</c:v>
                </c:pt>
                <c:pt idx="961">
                  <c:v>2.6097000000000002E-9</c:v>
                </c:pt>
                <c:pt idx="962">
                  <c:v>2.6159E-9</c:v>
                </c:pt>
                <c:pt idx="963">
                  <c:v>2.6221999999999999E-9</c:v>
                </c:pt>
                <c:pt idx="964">
                  <c:v>2.6284000000000001E-9</c:v>
                </c:pt>
                <c:pt idx="965">
                  <c:v>2.6347E-9</c:v>
                </c:pt>
                <c:pt idx="966">
                  <c:v>2.6408999999999998E-9</c:v>
                </c:pt>
                <c:pt idx="967">
                  <c:v>2.6472000000000001E-9</c:v>
                </c:pt>
                <c:pt idx="968">
                  <c:v>2.6534E-9</c:v>
                </c:pt>
                <c:pt idx="969">
                  <c:v>2.6596999999999998E-9</c:v>
                </c:pt>
                <c:pt idx="970">
                  <c:v>2.6659000000000001E-9</c:v>
                </c:pt>
                <c:pt idx="971">
                  <c:v>2.6721999999999999E-9</c:v>
                </c:pt>
                <c:pt idx="972">
                  <c:v>2.6784000000000002E-9</c:v>
                </c:pt>
                <c:pt idx="973">
                  <c:v>2.6847E-9</c:v>
                </c:pt>
                <c:pt idx="974">
                  <c:v>2.6908999999999999E-9</c:v>
                </c:pt>
                <c:pt idx="975">
                  <c:v>2.6972000000000002E-9</c:v>
                </c:pt>
                <c:pt idx="976">
                  <c:v>2.7034E-9</c:v>
                </c:pt>
                <c:pt idx="977">
                  <c:v>2.7096999999999999E-9</c:v>
                </c:pt>
                <c:pt idx="978">
                  <c:v>2.7159000000000001E-9</c:v>
                </c:pt>
                <c:pt idx="979">
                  <c:v>2.7222E-9</c:v>
                </c:pt>
                <c:pt idx="980">
                  <c:v>2.7283999999999998E-9</c:v>
                </c:pt>
                <c:pt idx="981">
                  <c:v>2.7347000000000001E-9</c:v>
                </c:pt>
                <c:pt idx="982">
                  <c:v>2.7408999999999999E-9</c:v>
                </c:pt>
                <c:pt idx="983">
                  <c:v>2.7472000000000002E-9</c:v>
                </c:pt>
                <c:pt idx="984">
                  <c:v>2.7534E-9</c:v>
                </c:pt>
                <c:pt idx="985">
                  <c:v>2.7596999999999999E-9</c:v>
                </c:pt>
                <c:pt idx="986">
                  <c:v>2.7659000000000001E-9</c:v>
                </c:pt>
                <c:pt idx="987">
                  <c:v>2.7722E-9</c:v>
                </c:pt>
                <c:pt idx="988">
                  <c:v>2.7783999999999998E-9</c:v>
                </c:pt>
                <c:pt idx="989">
                  <c:v>2.7847000000000001E-9</c:v>
                </c:pt>
                <c:pt idx="990">
                  <c:v>2.7908999999999999E-9</c:v>
                </c:pt>
                <c:pt idx="991">
                  <c:v>2.7971999999999998E-9</c:v>
                </c:pt>
                <c:pt idx="992">
                  <c:v>2.8034000000000001E-9</c:v>
                </c:pt>
                <c:pt idx="993">
                  <c:v>2.8096999999999999E-9</c:v>
                </c:pt>
                <c:pt idx="994">
                  <c:v>2.8159000000000002E-9</c:v>
                </c:pt>
                <c:pt idx="995">
                  <c:v>2.8222E-9</c:v>
                </c:pt>
                <c:pt idx="996">
                  <c:v>2.8283999999999999E-9</c:v>
                </c:pt>
                <c:pt idx="997">
                  <c:v>2.8347000000000001E-9</c:v>
                </c:pt>
                <c:pt idx="998">
                  <c:v>2.8409E-9</c:v>
                </c:pt>
                <c:pt idx="999">
                  <c:v>2.8471999999999998E-9</c:v>
                </c:pt>
                <c:pt idx="1000">
                  <c:v>2.8534000000000001E-9</c:v>
                </c:pt>
                <c:pt idx="1001">
                  <c:v>2.8597E-9</c:v>
                </c:pt>
                <c:pt idx="1002">
                  <c:v>2.8659000000000002E-9</c:v>
                </c:pt>
                <c:pt idx="1003">
                  <c:v>2.8722000000000001E-9</c:v>
                </c:pt>
                <c:pt idx="1004">
                  <c:v>2.8783999999999999E-9</c:v>
                </c:pt>
                <c:pt idx="1005">
                  <c:v>2.8847000000000002E-9</c:v>
                </c:pt>
                <c:pt idx="1006">
                  <c:v>2.8909E-9</c:v>
                </c:pt>
                <c:pt idx="1007">
                  <c:v>2.8971999999999999E-9</c:v>
                </c:pt>
                <c:pt idx="1008">
                  <c:v>2.9034000000000001E-9</c:v>
                </c:pt>
                <c:pt idx="1009">
                  <c:v>2.9097E-9</c:v>
                </c:pt>
                <c:pt idx="1010">
                  <c:v>2.9158999999999998E-9</c:v>
                </c:pt>
                <c:pt idx="1011">
                  <c:v>2.9222000000000001E-9</c:v>
                </c:pt>
                <c:pt idx="1012">
                  <c:v>2.9283999999999999E-9</c:v>
                </c:pt>
                <c:pt idx="1013">
                  <c:v>2.9346999999999998E-9</c:v>
                </c:pt>
                <c:pt idx="1014">
                  <c:v>2.9409E-9</c:v>
                </c:pt>
                <c:pt idx="1015">
                  <c:v>2.9471999999999999E-9</c:v>
                </c:pt>
                <c:pt idx="1016">
                  <c:v>2.9534000000000002E-9</c:v>
                </c:pt>
                <c:pt idx="1017">
                  <c:v>2.9597E-9</c:v>
                </c:pt>
                <c:pt idx="1018">
                  <c:v>2.9658999999999999E-9</c:v>
                </c:pt>
                <c:pt idx="1019">
                  <c:v>2.9722000000000001E-9</c:v>
                </c:pt>
                <c:pt idx="1020">
                  <c:v>2.9784E-9</c:v>
                </c:pt>
                <c:pt idx="1021">
                  <c:v>2.9846999999999998E-9</c:v>
                </c:pt>
                <c:pt idx="1022">
                  <c:v>2.9909000000000001E-9</c:v>
                </c:pt>
                <c:pt idx="1023">
                  <c:v>2.9971999999999999E-9</c:v>
                </c:pt>
                <c:pt idx="1024">
                  <c:v>3.0034000000000002E-9</c:v>
                </c:pt>
                <c:pt idx="1025">
                  <c:v>3.0097000000000001E-9</c:v>
                </c:pt>
                <c:pt idx="1026">
                  <c:v>3.0158999999999999E-9</c:v>
                </c:pt>
                <c:pt idx="1027">
                  <c:v>3.0222000000000002E-9</c:v>
                </c:pt>
                <c:pt idx="1028">
                  <c:v>3.0284E-9</c:v>
                </c:pt>
                <c:pt idx="1029">
                  <c:v>3.0346999999999999E-9</c:v>
                </c:pt>
                <c:pt idx="1030">
                  <c:v>3.0409000000000001E-9</c:v>
                </c:pt>
                <c:pt idx="1031">
                  <c:v>3.0472E-9</c:v>
                </c:pt>
                <c:pt idx="1032">
                  <c:v>3.0533999999999998E-9</c:v>
                </c:pt>
                <c:pt idx="1033">
                  <c:v>3.0597000000000001E-9</c:v>
                </c:pt>
                <c:pt idx="1034">
                  <c:v>3.0658999999999999E-9</c:v>
                </c:pt>
                <c:pt idx="1035">
                  <c:v>3.0722000000000002E-9</c:v>
                </c:pt>
                <c:pt idx="1036">
                  <c:v>3.0784E-9</c:v>
                </c:pt>
                <c:pt idx="1037">
                  <c:v>3.0846999999999999E-9</c:v>
                </c:pt>
                <c:pt idx="1038">
                  <c:v>3.0909000000000002E-9</c:v>
                </c:pt>
                <c:pt idx="1039">
                  <c:v>3.0972E-9</c:v>
                </c:pt>
                <c:pt idx="1040">
                  <c:v>3.1033999999999999E-9</c:v>
                </c:pt>
                <c:pt idx="1041">
                  <c:v>3.1097000000000001E-9</c:v>
                </c:pt>
                <c:pt idx="1042">
                  <c:v>3.1159E-9</c:v>
                </c:pt>
                <c:pt idx="1043">
                  <c:v>3.1221999999999998E-9</c:v>
                </c:pt>
                <c:pt idx="1044">
                  <c:v>3.1284000000000001E-9</c:v>
                </c:pt>
                <c:pt idx="1045">
                  <c:v>3.1346999999999999E-9</c:v>
                </c:pt>
                <c:pt idx="1046">
                  <c:v>3.1409000000000002E-9</c:v>
                </c:pt>
                <c:pt idx="1047">
                  <c:v>3.1472000000000001E-9</c:v>
                </c:pt>
                <c:pt idx="1048">
                  <c:v>3.1533999999999999E-9</c:v>
                </c:pt>
                <c:pt idx="1049">
                  <c:v>3.1597000000000002E-9</c:v>
                </c:pt>
                <c:pt idx="1050">
                  <c:v>3.1659E-9</c:v>
                </c:pt>
                <c:pt idx="1051">
                  <c:v>3.1721999999999999E-9</c:v>
                </c:pt>
                <c:pt idx="1052">
                  <c:v>3.1784000000000001E-9</c:v>
                </c:pt>
                <c:pt idx="1053">
                  <c:v>3.1847E-9</c:v>
                </c:pt>
                <c:pt idx="1054">
                  <c:v>3.1908999999999998E-9</c:v>
                </c:pt>
                <c:pt idx="1055">
                  <c:v>3.1972000000000001E-9</c:v>
                </c:pt>
                <c:pt idx="1056">
                  <c:v>3.2033999999999999E-9</c:v>
                </c:pt>
                <c:pt idx="1057">
                  <c:v>3.2097000000000002E-9</c:v>
                </c:pt>
                <c:pt idx="1058">
                  <c:v>3.2159E-9</c:v>
                </c:pt>
                <c:pt idx="1059">
                  <c:v>3.2221999999999999E-9</c:v>
                </c:pt>
                <c:pt idx="1060">
                  <c:v>3.2284000000000001E-9</c:v>
                </c:pt>
                <c:pt idx="1061">
                  <c:v>3.2347E-9</c:v>
                </c:pt>
                <c:pt idx="1062">
                  <c:v>3.2408999999999998E-9</c:v>
                </c:pt>
                <c:pt idx="1063">
                  <c:v>3.2472000000000001E-9</c:v>
                </c:pt>
                <c:pt idx="1064">
                  <c:v>3.2534E-9</c:v>
                </c:pt>
                <c:pt idx="1065">
                  <c:v>3.2596999999999998E-9</c:v>
                </c:pt>
                <c:pt idx="1066">
                  <c:v>3.2659000000000001E-9</c:v>
                </c:pt>
                <c:pt idx="1067">
                  <c:v>3.2721999999999999E-9</c:v>
                </c:pt>
                <c:pt idx="1068">
                  <c:v>3.2784000000000002E-9</c:v>
                </c:pt>
                <c:pt idx="1069">
                  <c:v>3.2847E-9</c:v>
                </c:pt>
                <c:pt idx="1070">
                  <c:v>3.2908999999999999E-9</c:v>
                </c:pt>
                <c:pt idx="1071">
                  <c:v>3.2972000000000002E-9</c:v>
                </c:pt>
                <c:pt idx="1072">
                  <c:v>3.3034E-9</c:v>
                </c:pt>
                <c:pt idx="1073">
                  <c:v>3.3096999999999999E-9</c:v>
                </c:pt>
                <c:pt idx="1074">
                  <c:v>3.3159000000000001E-9</c:v>
                </c:pt>
                <c:pt idx="1075">
                  <c:v>3.3222E-9</c:v>
                </c:pt>
                <c:pt idx="1076">
                  <c:v>3.3283999999999998E-9</c:v>
                </c:pt>
                <c:pt idx="1077">
                  <c:v>3.3347000000000001E-9</c:v>
                </c:pt>
                <c:pt idx="1078">
                  <c:v>3.3408999999999999E-9</c:v>
                </c:pt>
                <c:pt idx="1079">
                  <c:v>3.3472000000000002E-9</c:v>
                </c:pt>
                <c:pt idx="1080">
                  <c:v>3.3534E-9</c:v>
                </c:pt>
                <c:pt idx="1081">
                  <c:v>3.3596999999999999E-9</c:v>
                </c:pt>
                <c:pt idx="1082">
                  <c:v>3.3659000000000001E-9</c:v>
                </c:pt>
                <c:pt idx="1083">
                  <c:v>3.3722E-9</c:v>
                </c:pt>
                <c:pt idx="1084">
                  <c:v>3.3783999999999998E-9</c:v>
                </c:pt>
                <c:pt idx="1085">
                  <c:v>3.3847000000000001E-9</c:v>
                </c:pt>
                <c:pt idx="1086">
                  <c:v>3.3908999999999999E-9</c:v>
                </c:pt>
                <c:pt idx="1087">
                  <c:v>3.3971999999999998E-9</c:v>
                </c:pt>
                <c:pt idx="1088">
                  <c:v>3.4034000000000001E-9</c:v>
                </c:pt>
                <c:pt idx="1089">
                  <c:v>3.4096999999999999E-9</c:v>
                </c:pt>
                <c:pt idx="1090">
                  <c:v>3.4159000000000002E-9</c:v>
                </c:pt>
                <c:pt idx="1091">
                  <c:v>3.4222E-9</c:v>
                </c:pt>
                <c:pt idx="1092">
                  <c:v>3.4283999999999999E-9</c:v>
                </c:pt>
                <c:pt idx="1093">
                  <c:v>3.4347000000000001E-9</c:v>
                </c:pt>
                <c:pt idx="1094">
                  <c:v>3.4409E-9</c:v>
                </c:pt>
                <c:pt idx="1095">
                  <c:v>3.4471999999999998E-9</c:v>
                </c:pt>
                <c:pt idx="1096">
                  <c:v>3.4534000000000001E-9</c:v>
                </c:pt>
                <c:pt idx="1097">
                  <c:v>3.4597E-9</c:v>
                </c:pt>
                <c:pt idx="1098">
                  <c:v>3.4659000000000002E-9</c:v>
                </c:pt>
                <c:pt idx="1099">
                  <c:v>3.4722000000000001E-9</c:v>
                </c:pt>
                <c:pt idx="1100">
                  <c:v>3.4783999999999999E-9</c:v>
                </c:pt>
                <c:pt idx="1101">
                  <c:v>3.4847000000000002E-9</c:v>
                </c:pt>
                <c:pt idx="1102">
                  <c:v>3.4909E-9</c:v>
                </c:pt>
                <c:pt idx="1103">
                  <c:v>3.4971999999999999E-9</c:v>
                </c:pt>
                <c:pt idx="1104">
                  <c:v>3.5034000000000001E-9</c:v>
                </c:pt>
                <c:pt idx="1105">
                  <c:v>3.5097E-9</c:v>
                </c:pt>
                <c:pt idx="1106">
                  <c:v>3.5158999999999998E-9</c:v>
                </c:pt>
                <c:pt idx="1107">
                  <c:v>3.5222000000000001E-9</c:v>
                </c:pt>
                <c:pt idx="1108">
                  <c:v>3.5283999999999999E-9</c:v>
                </c:pt>
                <c:pt idx="1109">
                  <c:v>3.5346999999999998E-9</c:v>
                </c:pt>
                <c:pt idx="1110">
                  <c:v>3.5409E-9</c:v>
                </c:pt>
                <c:pt idx="1111">
                  <c:v>3.5471999999999999E-9</c:v>
                </c:pt>
                <c:pt idx="1112">
                  <c:v>3.5534000000000002E-9</c:v>
                </c:pt>
                <c:pt idx="1113">
                  <c:v>3.5597E-9</c:v>
                </c:pt>
                <c:pt idx="1114">
                  <c:v>3.5658999999999999E-9</c:v>
                </c:pt>
                <c:pt idx="1115">
                  <c:v>3.5722000000000001E-9</c:v>
                </c:pt>
                <c:pt idx="1116">
                  <c:v>3.5784E-9</c:v>
                </c:pt>
                <c:pt idx="1117">
                  <c:v>3.5846999999999998E-9</c:v>
                </c:pt>
                <c:pt idx="1118">
                  <c:v>3.5909000000000001E-9</c:v>
                </c:pt>
                <c:pt idx="1119">
                  <c:v>3.5971999999999999E-9</c:v>
                </c:pt>
                <c:pt idx="1120">
                  <c:v>3.6034000000000002E-9</c:v>
                </c:pt>
                <c:pt idx="1121">
                  <c:v>3.6097000000000001E-9</c:v>
                </c:pt>
                <c:pt idx="1122">
                  <c:v>3.6158999999999999E-9</c:v>
                </c:pt>
                <c:pt idx="1123">
                  <c:v>3.6222000000000002E-9</c:v>
                </c:pt>
                <c:pt idx="1124">
                  <c:v>3.6284E-9</c:v>
                </c:pt>
                <c:pt idx="1125">
                  <c:v>3.6346999999999999E-9</c:v>
                </c:pt>
                <c:pt idx="1126">
                  <c:v>3.6409000000000001E-9</c:v>
                </c:pt>
                <c:pt idx="1127">
                  <c:v>3.6472E-9</c:v>
                </c:pt>
                <c:pt idx="1128">
                  <c:v>3.6533999999999998E-9</c:v>
                </c:pt>
                <c:pt idx="1129">
                  <c:v>3.6597000000000001E-9</c:v>
                </c:pt>
                <c:pt idx="1130">
                  <c:v>3.6658999999999999E-9</c:v>
                </c:pt>
                <c:pt idx="1131">
                  <c:v>3.6722000000000002E-9</c:v>
                </c:pt>
                <c:pt idx="1132">
                  <c:v>3.6784E-9</c:v>
                </c:pt>
                <c:pt idx="1133">
                  <c:v>3.6846999999999999E-9</c:v>
                </c:pt>
                <c:pt idx="1134">
                  <c:v>3.6909000000000001E-9</c:v>
                </c:pt>
                <c:pt idx="1135">
                  <c:v>3.6972E-9</c:v>
                </c:pt>
                <c:pt idx="1136">
                  <c:v>3.7033999999999998E-9</c:v>
                </c:pt>
                <c:pt idx="1137">
                  <c:v>3.7097000000000001E-9</c:v>
                </c:pt>
                <c:pt idx="1138">
                  <c:v>3.7159E-9</c:v>
                </c:pt>
                <c:pt idx="1139">
                  <c:v>3.7221999999999998E-9</c:v>
                </c:pt>
                <c:pt idx="1140">
                  <c:v>3.7283999999999997E-9</c:v>
                </c:pt>
                <c:pt idx="1141">
                  <c:v>3.7347000000000003E-9</c:v>
                </c:pt>
                <c:pt idx="1142">
                  <c:v>3.7408999999999998E-9</c:v>
                </c:pt>
                <c:pt idx="1143">
                  <c:v>3.7471999999999996E-9</c:v>
                </c:pt>
                <c:pt idx="1144">
                  <c:v>3.7533999999999999E-9</c:v>
                </c:pt>
                <c:pt idx="1145">
                  <c:v>3.7596999999999997E-9</c:v>
                </c:pt>
                <c:pt idx="1146">
                  <c:v>3.7659E-9</c:v>
                </c:pt>
                <c:pt idx="1147">
                  <c:v>3.7721999999999999E-9</c:v>
                </c:pt>
                <c:pt idx="1148">
                  <c:v>3.7784000000000001E-9</c:v>
                </c:pt>
                <c:pt idx="1149">
                  <c:v>3.7847E-9</c:v>
                </c:pt>
                <c:pt idx="1150">
                  <c:v>3.7909000000000002E-9</c:v>
                </c:pt>
                <c:pt idx="1151">
                  <c:v>3.7972000000000001E-9</c:v>
                </c:pt>
                <c:pt idx="1152">
                  <c:v>3.8034000000000003E-9</c:v>
                </c:pt>
                <c:pt idx="1153">
                  <c:v>3.8097000000000002E-9</c:v>
                </c:pt>
                <c:pt idx="1154">
                  <c:v>3.8158999999999996E-9</c:v>
                </c:pt>
                <c:pt idx="1155">
                  <c:v>3.8222000000000003E-9</c:v>
                </c:pt>
                <c:pt idx="1156">
                  <c:v>3.8283999999999997E-9</c:v>
                </c:pt>
                <c:pt idx="1157">
                  <c:v>3.8346999999999996E-9</c:v>
                </c:pt>
                <c:pt idx="1158">
                  <c:v>3.8408999999999998E-9</c:v>
                </c:pt>
                <c:pt idx="1159">
                  <c:v>3.8471999999999997E-9</c:v>
                </c:pt>
                <c:pt idx="1160">
                  <c:v>3.8533999999999999E-9</c:v>
                </c:pt>
                <c:pt idx="1161">
                  <c:v>3.8596999999999998E-9</c:v>
                </c:pt>
                <c:pt idx="1162">
                  <c:v>3.8659000000000001E-9</c:v>
                </c:pt>
                <c:pt idx="1163">
                  <c:v>3.8721999999999999E-9</c:v>
                </c:pt>
                <c:pt idx="1164">
                  <c:v>3.8784000000000002E-9</c:v>
                </c:pt>
                <c:pt idx="1165">
                  <c:v>3.8847E-9</c:v>
                </c:pt>
                <c:pt idx="1166">
                  <c:v>3.8909000000000003E-9</c:v>
                </c:pt>
                <c:pt idx="1167">
                  <c:v>3.8972000000000001E-9</c:v>
                </c:pt>
                <c:pt idx="1168">
                  <c:v>3.9034000000000004E-9</c:v>
                </c:pt>
                <c:pt idx="1169">
                  <c:v>3.9097000000000003E-9</c:v>
                </c:pt>
                <c:pt idx="1170">
                  <c:v>3.9158999999999997E-9</c:v>
                </c:pt>
                <c:pt idx="1171">
                  <c:v>3.9222000000000004E-9</c:v>
                </c:pt>
                <c:pt idx="1172">
                  <c:v>3.9283999999999998E-9</c:v>
                </c:pt>
                <c:pt idx="1173">
                  <c:v>3.9346999999999997E-9</c:v>
                </c:pt>
                <c:pt idx="1174">
                  <c:v>3.9408999999999999E-9</c:v>
                </c:pt>
                <c:pt idx="1175">
                  <c:v>3.9471999999999998E-9</c:v>
                </c:pt>
                <c:pt idx="1176">
                  <c:v>3.9534E-9</c:v>
                </c:pt>
                <c:pt idx="1177">
                  <c:v>3.9596999999999999E-9</c:v>
                </c:pt>
                <c:pt idx="1178">
                  <c:v>3.9659000000000001E-9</c:v>
                </c:pt>
                <c:pt idx="1179">
                  <c:v>3.9722E-9</c:v>
                </c:pt>
                <c:pt idx="1180">
                  <c:v>3.9784000000000002E-9</c:v>
                </c:pt>
                <c:pt idx="1181">
                  <c:v>3.9847000000000001E-9</c:v>
                </c:pt>
                <c:pt idx="1182">
                  <c:v>3.9909000000000004E-9</c:v>
                </c:pt>
                <c:pt idx="1183">
                  <c:v>3.9972000000000002E-9</c:v>
                </c:pt>
                <c:pt idx="1184">
                  <c:v>4.0033999999999996E-9</c:v>
                </c:pt>
                <c:pt idx="1185">
                  <c:v>4.0097000000000003E-9</c:v>
                </c:pt>
                <c:pt idx="1186">
                  <c:v>4.0158999999999997E-9</c:v>
                </c:pt>
                <c:pt idx="1187">
                  <c:v>4.0221999999999996E-9</c:v>
                </c:pt>
                <c:pt idx="1188">
                  <c:v>4.0283999999999999E-9</c:v>
                </c:pt>
                <c:pt idx="1189">
                  <c:v>4.0346999999999997E-9</c:v>
                </c:pt>
                <c:pt idx="1190">
                  <c:v>4.0409E-9</c:v>
                </c:pt>
                <c:pt idx="1191">
                  <c:v>4.0471999999999998E-9</c:v>
                </c:pt>
                <c:pt idx="1192">
                  <c:v>4.0534000000000001E-9</c:v>
                </c:pt>
                <c:pt idx="1193">
                  <c:v>4.0596999999999999E-9</c:v>
                </c:pt>
                <c:pt idx="1194">
                  <c:v>4.0659000000000002E-9</c:v>
                </c:pt>
                <c:pt idx="1195">
                  <c:v>4.0722000000000001E-9</c:v>
                </c:pt>
                <c:pt idx="1196">
                  <c:v>4.0784000000000003E-9</c:v>
                </c:pt>
                <c:pt idx="1197">
                  <c:v>4.0847000000000002E-9</c:v>
                </c:pt>
                <c:pt idx="1198">
                  <c:v>4.0908999999999996E-9</c:v>
                </c:pt>
                <c:pt idx="1199">
                  <c:v>4.0972000000000003E-9</c:v>
                </c:pt>
                <c:pt idx="1200">
                  <c:v>4.1033999999999997E-9</c:v>
                </c:pt>
                <c:pt idx="1201">
                  <c:v>4.1097000000000004E-9</c:v>
                </c:pt>
                <c:pt idx="1202">
                  <c:v>4.1158999999999998E-9</c:v>
                </c:pt>
                <c:pt idx="1203">
                  <c:v>4.1221999999999997E-9</c:v>
                </c:pt>
                <c:pt idx="1204">
                  <c:v>4.1283999999999999E-9</c:v>
                </c:pt>
                <c:pt idx="1205">
                  <c:v>4.1346999999999998E-9</c:v>
                </c:pt>
                <c:pt idx="1206">
                  <c:v>4.1409E-9</c:v>
                </c:pt>
                <c:pt idx="1207">
                  <c:v>4.1471999999999999E-9</c:v>
                </c:pt>
                <c:pt idx="1208">
                  <c:v>4.1534000000000002E-9</c:v>
                </c:pt>
                <c:pt idx="1209">
                  <c:v>4.1597E-9</c:v>
                </c:pt>
                <c:pt idx="1210">
                  <c:v>4.1659000000000003E-9</c:v>
                </c:pt>
                <c:pt idx="1211">
                  <c:v>4.1722000000000001E-9</c:v>
                </c:pt>
                <c:pt idx="1212">
                  <c:v>4.1784000000000004E-9</c:v>
                </c:pt>
                <c:pt idx="1213">
                  <c:v>4.1847000000000002E-9</c:v>
                </c:pt>
                <c:pt idx="1214">
                  <c:v>4.1908999999999997E-9</c:v>
                </c:pt>
                <c:pt idx="1215">
                  <c:v>4.1972000000000004E-9</c:v>
                </c:pt>
                <c:pt idx="1216">
                  <c:v>4.2033999999999998E-9</c:v>
                </c:pt>
                <c:pt idx="1217">
                  <c:v>4.2096999999999996E-9</c:v>
                </c:pt>
                <c:pt idx="1218">
                  <c:v>4.2158999999999999E-9</c:v>
                </c:pt>
                <c:pt idx="1219">
                  <c:v>4.2221999999999998E-9</c:v>
                </c:pt>
                <c:pt idx="1220">
                  <c:v>4.2284E-9</c:v>
                </c:pt>
                <c:pt idx="1221">
                  <c:v>4.2346999999999999E-9</c:v>
                </c:pt>
                <c:pt idx="1222">
                  <c:v>4.2409000000000001E-9</c:v>
                </c:pt>
                <c:pt idx="1223">
                  <c:v>4.2472E-9</c:v>
                </c:pt>
                <c:pt idx="1224">
                  <c:v>4.2534000000000002E-9</c:v>
                </c:pt>
                <c:pt idx="1225">
                  <c:v>4.2597000000000001E-9</c:v>
                </c:pt>
                <c:pt idx="1226">
                  <c:v>4.2659000000000003E-9</c:v>
                </c:pt>
                <c:pt idx="1227">
                  <c:v>4.2722000000000002E-9</c:v>
                </c:pt>
                <c:pt idx="1228">
                  <c:v>4.2783999999999996E-9</c:v>
                </c:pt>
                <c:pt idx="1229">
                  <c:v>4.2847000000000003E-9</c:v>
                </c:pt>
                <c:pt idx="1230">
                  <c:v>4.2908999999999997E-9</c:v>
                </c:pt>
                <c:pt idx="1231">
                  <c:v>4.2971999999999996E-9</c:v>
                </c:pt>
                <c:pt idx="1232">
                  <c:v>4.3033999999999998E-9</c:v>
                </c:pt>
                <c:pt idx="1233">
                  <c:v>4.3096999999999997E-9</c:v>
                </c:pt>
                <c:pt idx="1234">
                  <c:v>4.3159E-9</c:v>
                </c:pt>
                <c:pt idx="1235">
                  <c:v>4.3221999999999998E-9</c:v>
                </c:pt>
                <c:pt idx="1236">
                  <c:v>4.3284000000000001E-9</c:v>
                </c:pt>
                <c:pt idx="1237">
                  <c:v>4.3346999999999999E-9</c:v>
                </c:pt>
                <c:pt idx="1238">
                  <c:v>4.3409000000000002E-9</c:v>
                </c:pt>
                <c:pt idx="1239">
                  <c:v>4.3472E-9</c:v>
                </c:pt>
                <c:pt idx="1240">
                  <c:v>4.3534000000000003E-9</c:v>
                </c:pt>
                <c:pt idx="1241">
                  <c:v>4.3597000000000002E-9</c:v>
                </c:pt>
                <c:pt idx="1242">
                  <c:v>4.3659000000000004E-9</c:v>
                </c:pt>
                <c:pt idx="1243">
                  <c:v>4.3722000000000003E-9</c:v>
                </c:pt>
                <c:pt idx="1244">
                  <c:v>4.3783999999999997E-9</c:v>
                </c:pt>
                <c:pt idx="1245">
                  <c:v>4.3847000000000004E-9</c:v>
                </c:pt>
                <c:pt idx="1246">
                  <c:v>4.3908999999999998E-9</c:v>
                </c:pt>
                <c:pt idx="1247">
                  <c:v>4.3971999999999997E-9</c:v>
                </c:pt>
                <c:pt idx="1248">
                  <c:v>4.4033999999999999E-9</c:v>
                </c:pt>
                <c:pt idx="1249">
                  <c:v>4.4096999999999998E-9</c:v>
                </c:pt>
                <c:pt idx="1250">
                  <c:v>4.4159E-9</c:v>
                </c:pt>
                <c:pt idx="1251">
                  <c:v>4.4221999999999999E-9</c:v>
                </c:pt>
                <c:pt idx="1252">
                  <c:v>4.4284000000000001E-9</c:v>
                </c:pt>
                <c:pt idx="1253">
                  <c:v>4.4347E-9</c:v>
                </c:pt>
                <c:pt idx="1254">
                  <c:v>4.4409000000000002E-9</c:v>
                </c:pt>
                <c:pt idx="1255">
                  <c:v>4.4472000000000001E-9</c:v>
                </c:pt>
                <c:pt idx="1256">
                  <c:v>4.4534000000000004E-9</c:v>
                </c:pt>
                <c:pt idx="1257">
                  <c:v>4.4597000000000002E-9</c:v>
                </c:pt>
                <c:pt idx="1258">
                  <c:v>4.4658999999999996E-9</c:v>
                </c:pt>
                <c:pt idx="1259">
                  <c:v>4.4722000000000003E-9</c:v>
                </c:pt>
                <c:pt idx="1260">
                  <c:v>4.4783999999999998E-9</c:v>
                </c:pt>
                <c:pt idx="1261">
                  <c:v>4.4846999999999996E-9</c:v>
                </c:pt>
                <c:pt idx="1262">
                  <c:v>4.4908999999999999E-9</c:v>
                </c:pt>
                <c:pt idx="1263">
                  <c:v>4.4971999999999997E-9</c:v>
                </c:pt>
                <c:pt idx="1264">
                  <c:v>4.5034E-9</c:v>
                </c:pt>
                <c:pt idx="1265">
                  <c:v>4.5096999999999998E-9</c:v>
                </c:pt>
                <c:pt idx="1266">
                  <c:v>4.5159000000000001E-9</c:v>
                </c:pt>
                <c:pt idx="1267">
                  <c:v>4.5222E-9</c:v>
                </c:pt>
                <c:pt idx="1268">
                  <c:v>4.5284000000000002E-9</c:v>
                </c:pt>
                <c:pt idx="1269">
                  <c:v>4.5347000000000001E-9</c:v>
                </c:pt>
                <c:pt idx="1270">
                  <c:v>4.5409000000000003E-9</c:v>
                </c:pt>
                <c:pt idx="1271">
                  <c:v>4.5472000000000002E-9</c:v>
                </c:pt>
                <c:pt idx="1272">
                  <c:v>4.5533999999999996E-9</c:v>
                </c:pt>
                <c:pt idx="1273">
                  <c:v>4.5597000000000003E-9</c:v>
                </c:pt>
                <c:pt idx="1274">
                  <c:v>4.5658999999999997E-9</c:v>
                </c:pt>
                <c:pt idx="1275">
                  <c:v>4.5722000000000004E-9</c:v>
                </c:pt>
                <c:pt idx="1276">
                  <c:v>4.5783999999999998E-9</c:v>
                </c:pt>
                <c:pt idx="1277">
                  <c:v>4.5846999999999997E-9</c:v>
                </c:pt>
                <c:pt idx="1278">
                  <c:v>4.5908999999999999E-9</c:v>
                </c:pt>
                <c:pt idx="1279">
                  <c:v>4.5971999999999998E-9</c:v>
                </c:pt>
                <c:pt idx="1280">
                  <c:v>4.6034E-9</c:v>
                </c:pt>
                <c:pt idx="1281">
                  <c:v>4.6096999999999999E-9</c:v>
                </c:pt>
                <c:pt idx="1282">
                  <c:v>4.6159000000000002E-9</c:v>
                </c:pt>
                <c:pt idx="1283">
                  <c:v>4.6222E-9</c:v>
                </c:pt>
                <c:pt idx="1284">
                  <c:v>4.6284000000000003E-9</c:v>
                </c:pt>
                <c:pt idx="1285">
                  <c:v>4.6347000000000001E-9</c:v>
                </c:pt>
                <c:pt idx="1286">
                  <c:v>4.6409000000000004E-9</c:v>
                </c:pt>
                <c:pt idx="1287">
                  <c:v>4.6472000000000002E-9</c:v>
                </c:pt>
                <c:pt idx="1288">
                  <c:v>4.6533999999999997E-9</c:v>
                </c:pt>
                <c:pt idx="1289">
                  <c:v>4.6597000000000004E-9</c:v>
                </c:pt>
                <c:pt idx="1290">
                  <c:v>4.6658999999999998E-9</c:v>
                </c:pt>
                <c:pt idx="1291">
                  <c:v>4.6721999999999996E-9</c:v>
                </c:pt>
                <c:pt idx="1292">
                  <c:v>4.6783999999999999E-9</c:v>
                </c:pt>
                <c:pt idx="1293">
                  <c:v>4.6846999999999998E-9</c:v>
                </c:pt>
                <c:pt idx="1294">
                  <c:v>4.6909E-9</c:v>
                </c:pt>
                <c:pt idx="1295">
                  <c:v>4.6971999999999999E-9</c:v>
                </c:pt>
                <c:pt idx="1296">
                  <c:v>4.7034000000000001E-9</c:v>
                </c:pt>
                <c:pt idx="1297">
                  <c:v>4.7097E-9</c:v>
                </c:pt>
                <c:pt idx="1298">
                  <c:v>4.7159000000000002E-9</c:v>
                </c:pt>
                <c:pt idx="1299">
                  <c:v>4.7222000000000001E-9</c:v>
                </c:pt>
                <c:pt idx="1300">
                  <c:v>4.7284000000000003E-9</c:v>
                </c:pt>
                <c:pt idx="1301">
                  <c:v>4.7347000000000002E-9</c:v>
                </c:pt>
                <c:pt idx="1302">
                  <c:v>4.7408999999999996E-9</c:v>
                </c:pt>
                <c:pt idx="1303">
                  <c:v>4.7472000000000003E-9</c:v>
                </c:pt>
                <c:pt idx="1304">
                  <c:v>4.7533999999999997E-9</c:v>
                </c:pt>
                <c:pt idx="1305">
                  <c:v>4.7596999999999996E-9</c:v>
                </c:pt>
                <c:pt idx="1306">
                  <c:v>4.7658999999999998E-9</c:v>
                </c:pt>
                <c:pt idx="1307">
                  <c:v>4.7721999999999997E-9</c:v>
                </c:pt>
                <c:pt idx="1308">
                  <c:v>4.7784E-9</c:v>
                </c:pt>
                <c:pt idx="1309">
                  <c:v>4.7846999999999998E-9</c:v>
                </c:pt>
                <c:pt idx="1310">
                  <c:v>4.7909000000000001E-9</c:v>
                </c:pt>
                <c:pt idx="1311">
                  <c:v>4.7971999999999999E-9</c:v>
                </c:pt>
                <c:pt idx="1312">
                  <c:v>4.8034000000000002E-9</c:v>
                </c:pt>
                <c:pt idx="1313">
                  <c:v>4.8097E-9</c:v>
                </c:pt>
                <c:pt idx="1314">
                  <c:v>4.8159000000000003E-9</c:v>
                </c:pt>
                <c:pt idx="1315">
                  <c:v>4.8222000000000002E-9</c:v>
                </c:pt>
                <c:pt idx="1316">
                  <c:v>4.8284000000000004E-9</c:v>
                </c:pt>
                <c:pt idx="1317">
                  <c:v>4.8347000000000003E-9</c:v>
                </c:pt>
                <c:pt idx="1318">
                  <c:v>4.8408999999999997E-9</c:v>
                </c:pt>
                <c:pt idx="1319">
                  <c:v>4.8472000000000004E-9</c:v>
                </c:pt>
                <c:pt idx="1320">
                  <c:v>4.8533999999999998E-9</c:v>
                </c:pt>
                <c:pt idx="1321">
                  <c:v>4.8596999999999997E-9</c:v>
                </c:pt>
                <c:pt idx="1322">
                  <c:v>4.8658999999999999E-9</c:v>
                </c:pt>
                <c:pt idx="1323">
                  <c:v>4.8721999999999998E-9</c:v>
                </c:pt>
                <c:pt idx="1324">
                  <c:v>4.8784E-9</c:v>
                </c:pt>
                <c:pt idx="1325">
                  <c:v>4.8846999999999999E-9</c:v>
                </c:pt>
                <c:pt idx="1326">
                  <c:v>4.8909000000000001E-9</c:v>
                </c:pt>
                <c:pt idx="1327">
                  <c:v>4.8972E-9</c:v>
                </c:pt>
                <c:pt idx="1328">
                  <c:v>4.9034000000000003E-9</c:v>
                </c:pt>
                <c:pt idx="1329">
                  <c:v>4.9097000000000001E-9</c:v>
                </c:pt>
                <c:pt idx="1330">
                  <c:v>4.9159000000000004E-9</c:v>
                </c:pt>
                <c:pt idx="1331">
                  <c:v>4.9222000000000002E-9</c:v>
                </c:pt>
                <c:pt idx="1332">
                  <c:v>4.9283999999999996E-9</c:v>
                </c:pt>
                <c:pt idx="1333">
                  <c:v>4.9347000000000003E-9</c:v>
                </c:pt>
                <c:pt idx="1334">
                  <c:v>4.9408999999999998E-9</c:v>
                </c:pt>
                <c:pt idx="1335">
                  <c:v>4.9471999999999996E-9</c:v>
                </c:pt>
                <c:pt idx="1336">
                  <c:v>4.9533999999999999E-9</c:v>
                </c:pt>
                <c:pt idx="1337">
                  <c:v>4.9596999999999997E-9</c:v>
                </c:pt>
                <c:pt idx="1338">
                  <c:v>4.9659E-9</c:v>
                </c:pt>
                <c:pt idx="1339">
                  <c:v>4.9721999999999998E-9</c:v>
                </c:pt>
                <c:pt idx="1340">
                  <c:v>4.9784000000000001E-9</c:v>
                </c:pt>
                <c:pt idx="1341">
                  <c:v>4.9847E-9</c:v>
                </c:pt>
                <c:pt idx="1342">
                  <c:v>4.9909000000000002E-9</c:v>
                </c:pt>
                <c:pt idx="1343">
                  <c:v>4.9972000000000001E-9</c:v>
                </c:pt>
                <c:pt idx="1344">
                  <c:v>5.0034000000000003E-9</c:v>
                </c:pt>
                <c:pt idx="1345">
                  <c:v>5.0097000000000002E-9</c:v>
                </c:pt>
                <c:pt idx="1346">
                  <c:v>5.0158999999999996E-9</c:v>
                </c:pt>
                <c:pt idx="1347">
                  <c:v>5.0222000000000003E-9</c:v>
                </c:pt>
                <c:pt idx="1348">
                  <c:v>5.0283999999999997E-9</c:v>
                </c:pt>
                <c:pt idx="1349">
                  <c:v>5.0347000000000004E-9</c:v>
                </c:pt>
                <c:pt idx="1350">
                  <c:v>5.0408999999999998E-9</c:v>
                </c:pt>
                <c:pt idx="1351">
                  <c:v>5.0471999999999997E-9</c:v>
                </c:pt>
                <c:pt idx="1352">
                  <c:v>5.0533999999999999E-9</c:v>
                </c:pt>
                <c:pt idx="1353">
                  <c:v>5.0596999999999998E-9</c:v>
                </c:pt>
                <c:pt idx="1354">
                  <c:v>5.0659000000000001E-9</c:v>
                </c:pt>
                <c:pt idx="1355">
                  <c:v>5.0721999999999999E-9</c:v>
                </c:pt>
                <c:pt idx="1356">
                  <c:v>5.0784000000000002E-9</c:v>
                </c:pt>
                <c:pt idx="1357">
                  <c:v>5.0847E-9</c:v>
                </c:pt>
                <c:pt idx="1358">
                  <c:v>5.0909000000000003E-9</c:v>
                </c:pt>
                <c:pt idx="1359">
                  <c:v>5.0972000000000001E-9</c:v>
                </c:pt>
                <c:pt idx="1360">
                  <c:v>5.1034000000000004E-9</c:v>
                </c:pt>
                <c:pt idx="1361">
                  <c:v>5.1097000000000003E-9</c:v>
                </c:pt>
                <c:pt idx="1362">
                  <c:v>5.1158999999999997E-9</c:v>
                </c:pt>
                <c:pt idx="1363">
                  <c:v>5.1222000000000004E-9</c:v>
                </c:pt>
                <c:pt idx="1364">
                  <c:v>5.1283999999999998E-9</c:v>
                </c:pt>
                <c:pt idx="1365">
                  <c:v>5.1346999999999996E-9</c:v>
                </c:pt>
                <c:pt idx="1366">
                  <c:v>5.1408999999999999E-9</c:v>
                </c:pt>
                <c:pt idx="1367">
                  <c:v>5.1471999999999998E-9</c:v>
                </c:pt>
                <c:pt idx="1368">
                  <c:v>5.1534E-9</c:v>
                </c:pt>
                <c:pt idx="1369">
                  <c:v>5.1596999999999999E-9</c:v>
                </c:pt>
                <c:pt idx="1370">
                  <c:v>5.1659000000000001E-9</c:v>
                </c:pt>
                <c:pt idx="1371">
                  <c:v>5.1722E-9</c:v>
                </c:pt>
                <c:pt idx="1372">
                  <c:v>5.1784000000000002E-9</c:v>
                </c:pt>
                <c:pt idx="1373">
                  <c:v>5.1847000000000001E-9</c:v>
                </c:pt>
                <c:pt idx="1374">
                  <c:v>5.1909000000000003E-9</c:v>
                </c:pt>
                <c:pt idx="1375">
                  <c:v>5.1972000000000002E-9</c:v>
                </c:pt>
                <c:pt idx="1376">
                  <c:v>5.2033999999999996E-9</c:v>
                </c:pt>
                <c:pt idx="1377">
                  <c:v>5.2097000000000003E-9</c:v>
                </c:pt>
                <c:pt idx="1378">
                  <c:v>5.2158999999999997E-9</c:v>
                </c:pt>
                <c:pt idx="1379">
                  <c:v>5.2221999999999996E-9</c:v>
                </c:pt>
                <c:pt idx="1380">
                  <c:v>5.2283999999999999E-9</c:v>
                </c:pt>
                <c:pt idx="1381">
                  <c:v>5.2346999999999997E-9</c:v>
                </c:pt>
                <c:pt idx="1382">
                  <c:v>5.2409E-9</c:v>
                </c:pt>
                <c:pt idx="1383">
                  <c:v>5.2471999999999998E-9</c:v>
                </c:pt>
                <c:pt idx="1384">
                  <c:v>5.2534000000000001E-9</c:v>
                </c:pt>
                <c:pt idx="1385">
                  <c:v>5.2596999999999999E-9</c:v>
                </c:pt>
                <c:pt idx="1386">
                  <c:v>5.2659000000000002E-9</c:v>
                </c:pt>
                <c:pt idx="1387">
                  <c:v>5.2722000000000001E-9</c:v>
                </c:pt>
                <c:pt idx="1388">
                  <c:v>5.2784000000000003E-9</c:v>
                </c:pt>
                <c:pt idx="1389">
                  <c:v>5.2847000000000002E-9</c:v>
                </c:pt>
                <c:pt idx="1390">
                  <c:v>5.2909000000000004E-9</c:v>
                </c:pt>
                <c:pt idx="1391">
                  <c:v>5.2972000000000003E-9</c:v>
                </c:pt>
                <c:pt idx="1392">
                  <c:v>5.3033999999999997E-9</c:v>
                </c:pt>
                <c:pt idx="1393">
                  <c:v>5.3097000000000004E-9</c:v>
                </c:pt>
                <c:pt idx="1394">
                  <c:v>5.3158999999999998E-9</c:v>
                </c:pt>
                <c:pt idx="1395">
                  <c:v>5.3221999999999997E-9</c:v>
                </c:pt>
                <c:pt idx="1396">
                  <c:v>5.3283999999999999E-9</c:v>
                </c:pt>
                <c:pt idx="1397">
                  <c:v>5.3346999999999998E-9</c:v>
                </c:pt>
                <c:pt idx="1398">
                  <c:v>5.3409E-9</c:v>
                </c:pt>
                <c:pt idx="1399">
                  <c:v>5.3471999999999999E-9</c:v>
                </c:pt>
                <c:pt idx="1400">
                  <c:v>5.3534000000000001E-9</c:v>
                </c:pt>
                <c:pt idx="1401">
                  <c:v>5.3597E-9</c:v>
                </c:pt>
                <c:pt idx="1402">
                  <c:v>5.3659000000000003E-9</c:v>
                </c:pt>
                <c:pt idx="1403">
                  <c:v>5.3722000000000001E-9</c:v>
                </c:pt>
                <c:pt idx="1404">
                  <c:v>5.3784000000000004E-9</c:v>
                </c:pt>
                <c:pt idx="1405">
                  <c:v>5.3847000000000002E-9</c:v>
                </c:pt>
                <c:pt idx="1406">
                  <c:v>5.3908999999999997E-9</c:v>
                </c:pt>
                <c:pt idx="1407">
                  <c:v>5.3972000000000003E-9</c:v>
                </c:pt>
                <c:pt idx="1408">
                  <c:v>5.4033999999999998E-9</c:v>
                </c:pt>
                <c:pt idx="1409">
                  <c:v>5.4096999999999996E-9</c:v>
                </c:pt>
                <c:pt idx="1410">
                  <c:v>5.4158999999999999E-9</c:v>
                </c:pt>
                <c:pt idx="1411">
                  <c:v>5.4221999999999997E-9</c:v>
                </c:pt>
                <c:pt idx="1412">
                  <c:v>5.4284E-9</c:v>
                </c:pt>
                <c:pt idx="1413">
                  <c:v>5.4346999999999999E-9</c:v>
                </c:pt>
                <c:pt idx="1414">
                  <c:v>5.4409000000000001E-9</c:v>
                </c:pt>
                <c:pt idx="1415">
                  <c:v>5.4472E-9</c:v>
                </c:pt>
                <c:pt idx="1416">
                  <c:v>5.4534000000000002E-9</c:v>
                </c:pt>
                <c:pt idx="1417">
                  <c:v>5.4597000000000001E-9</c:v>
                </c:pt>
                <c:pt idx="1418">
                  <c:v>5.4659000000000003E-9</c:v>
                </c:pt>
                <c:pt idx="1419">
                  <c:v>5.4722000000000002E-9</c:v>
                </c:pt>
                <c:pt idx="1420">
                  <c:v>5.4783999999999996E-9</c:v>
                </c:pt>
                <c:pt idx="1421">
                  <c:v>5.4847000000000003E-9</c:v>
                </c:pt>
                <c:pt idx="1422">
                  <c:v>5.4908999999999997E-9</c:v>
                </c:pt>
                <c:pt idx="1423">
                  <c:v>5.4971999999999996E-9</c:v>
                </c:pt>
                <c:pt idx="1424">
                  <c:v>5.5033999999999998E-9</c:v>
                </c:pt>
                <c:pt idx="1425">
                  <c:v>5.5096999999999997E-9</c:v>
                </c:pt>
                <c:pt idx="1426">
                  <c:v>5.5158999999999999E-9</c:v>
                </c:pt>
                <c:pt idx="1427">
                  <c:v>5.5221999999999998E-9</c:v>
                </c:pt>
                <c:pt idx="1428">
                  <c:v>5.5284000000000001E-9</c:v>
                </c:pt>
                <c:pt idx="1429">
                  <c:v>5.5346999999999999E-9</c:v>
                </c:pt>
                <c:pt idx="1430">
                  <c:v>5.5409000000000002E-9</c:v>
                </c:pt>
                <c:pt idx="1431">
                  <c:v>5.5472E-9</c:v>
                </c:pt>
                <c:pt idx="1432">
                  <c:v>5.5534000000000003E-9</c:v>
                </c:pt>
                <c:pt idx="1433">
                  <c:v>5.5597000000000001E-9</c:v>
                </c:pt>
                <c:pt idx="1434">
                  <c:v>5.5659000000000004E-9</c:v>
                </c:pt>
                <c:pt idx="1435">
                  <c:v>5.5722000000000003E-9</c:v>
                </c:pt>
                <c:pt idx="1436">
                  <c:v>5.5783999999999997E-9</c:v>
                </c:pt>
                <c:pt idx="1437">
                  <c:v>5.5847000000000004E-9</c:v>
                </c:pt>
                <c:pt idx="1438">
                  <c:v>5.5908999999999998E-9</c:v>
                </c:pt>
                <c:pt idx="1439">
                  <c:v>5.5971999999999997E-9</c:v>
                </c:pt>
                <c:pt idx="1440">
                  <c:v>5.6033999999999999E-9</c:v>
                </c:pt>
                <c:pt idx="1441">
                  <c:v>5.6096999999999998E-9</c:v>
                </c:pt>
                <c:pt idx="1442">
                  <c:v>5.6159E-9</c:v>
                </c:pt>
                <c:pt idx="1443">
                  <c:v>5.6221999999999999E-9</c:v>
                </c:pt>
                <c:pt idx="1444">
                  <c:v>5.6284000000000001E-9</c:v>
                </c:pt>
                <c:pt idx="1445">
                  <c:v>5.6347E-9</c:v>
                </c:pt>
                <c:pt idx="1446">
                  <c:v>5.6409000000000002E-9</c:v>
                </c:pt>
                <c:pt idx="1447">
                  <c:v>5.6472000000000001E-9</c:v>
                </c:pt>
                <c:pt idx="1448">
                  <c:v>5.6534000000000004E-9</c:v>
                </c:pt>
                <c:pt idx="1449">
                  <c:v>5.6597000000000002E-9</c:v>
                </c:pt>
                <c:pt idx="1450">
                  <c:v>5.6658999999999996E-9</c:v>
                </c:pt>
                <c:pt idx="1451">
                  <c:v>5.6722000000000003E-9</c:v>
                </c:pt>
                <c:pt idx="1452">
                  <c:v>5.6783999999999997E-9</c:v>
                </c:pt>
                <c:pt idx="1453">
                  <c:v>5.6846999999999996E-9</c:v>
                </c:pt>
                <c:pt idx="1454">
                  <c:v>5.6908999999999999E-9</c:v>
                </c:pt>
                <c:pt idx="1455">
                  <c:v>5.6971999999999997E-9</c:v>
                </c:pt>
                <c:pt idx="1456">
                  <c:v>5.7034E-9</c:v>
                </c:pt>
                <c:pt idx="1457">
                  <c:v>5.7096999999999998E-9</c:v>
                </c:pt>
                <c:pt idx="1458">
                  <c:v>5.7159000000000001E-9</c:v>
                </c:pt>
                <c:pt idx="1459">
                  <c:v>5.7221999999999999E-9</c:v>
                </c:pt>
                <c:pt idx="1460">
                  <c:v>5.7284000000000002E-9</c:v>
                </c:pt>
                <c:pt idx="1461">
                  <c:v>5.7347000000000001E-9</c:v>
                </c:pt>
                <c:pt idx="1462">
                  <c:v>5.7409000000000003E-9</c:v>
                </c:pt>
                <c:pt idx="1463">
                  <c:v>5.7472000000000002E-9</c:v>
                </c:pt>
                <c:pt idx="1464">
                  <c:v>5.7533999999999996E-9</c:v>
                </c:pt>
                <c:pt idx="1465">
                  <c:v>5.7597000000000003E-9</c:v>
                </c:pt>
                <c:pt idx="1466">
                  <c:v>5.7658999999999997E-9</c:v>
                </c:pt>
                <c:pt idx="1467">
                  <c:v>5.7722000000000004E-9</c:v>
                </c:pt>
                <c:pt idx="1468">
                  <c:v>5.7783999999999998E-9</c:v>
                </c:pt>
                <c:pt idx="1469">
                  <c:v>5.7846999999999997E-9</c:v>
                </c:pt>
                <c:pt idx="1470">
                  <c:v>5.7908999999999999E-9</c:v>
                </c:pt>
                <c:pt idx="1471">
                  <c:v>5.7971999999999998E-9</c:v>
                </c:pt>
                <c:pt idx="1472">
                  <c:v>5.8034E-9</c:v>
                </c:pt>
                <c:pt idx="1473">
                  <c:v>5.8096999999999999E-9</c:v>
                </c:pt>
                <c:pt idx="1474">
                  <c:v>5.8159000000000002E-9</c:v>
                </c:pt>
                <c:pt idx="1475">
                  <c:v>5.8222E-9</c:v>
                </c:pt>
                <c:pt idx="1476">
                  <c:v>5.8284000000000003E-9</c:v>
                </c:pt>
                <c:pt idx="1477">
                  <c:v>5.8347000000000001E-9</c:v>
                </c:pt>
                <c:pt idx="1478">
                  <c:v>5.8409000000000004E-9</c:v>
                </c:pt>
                <c:pt idx="1479">
                  <c:v>5.8472000000000002E-9</c:v>
                </c:pt>
                <c:pt idx="1480">
                  <c:v>5.8533999999999997E-9</c:v>
                </c:pt>
                <c:pt idx="1481">
                  <c:v>5.8597000000000004E-9</c:v>
                </c:pt>
                <c:pt idx="1482">
                  <c:v>5.8658999999999998E-9</c:v>
                </c:pt>
                <c:pt idx="1483">
                  <c:v>5.8721999999999996E-9</c:v>
                </c:pt>
                <c:pt idx="1484">
                  <c:v>5.8783999999999999E-9</c:v>
                </c:pt>
                <c:pt idx="1485">
                  <c:v>5.8846999999999997E-9</c:v>
                </c:pt>
                <c:pt idx="1486">
                  <c:v>5.8909E-9</c:v>
                </c:pt>
                <c:pt idx="1487">
                  <c:v>5.8971999999999999E-9</c:v>
                </c:pt>
                <c:pt idx="1488">
                  <c:v>5.9034000000000001E-9</c:v>
                </c:pt>
                <c:pt idx="1489">
                  <c:v>5.9097E-9</c:v>
                </c:pt>
                <c:pt idx="1490">
                  <c:v>5.9159000000000002E-9</c:v>
                </c:pt>
                <c:pt idx="1491">
                  <c:v>5.9222000000000001E-9</c:v>
                </c:pt>
                <c:pt idx="1492">
                  <c:v>5.9284000000000003E-9</c:v>
                </c:pt>
                <c:pt idx="1493">
                  <c:v>5.9347000000000002E-9</c:v>
                </c:pt>
                <c:pt idx="1494">
                  <c:v>5.9408999999999996E-9</c:v>
                </c:pt>
                <c:pt idx="1495">
                  <c:v>5.9472000000000003E-9</c:v>
                </c:pt>
                <c:pt idx="1496">
                  <c:v>5.9533999999999997E-9</c:v>
                </c:pt>
                <c:pt idx="1497">
                  <c:v>5.9596999999999996E-9</c:v>
                </c:pt>
                <c:pt idx="1498">
                  <c:v>5.9658999999999998E-9</c:v>
                </c:pt>
                <c:pt idx="1499">
                  <c:v>5.9721999999999997E-9</c:v>
                </c:pt>
                <c:pt idx="1500">
                  <c:v>5.9784E-9</c:v>
                </c:pt>
                <c:pt idx="1501">
                  <c:v>5.9846999999999998E-9</c:v>
                </c:pt>
                <c:pt idx="1502">
                  <c:v>5.9909000000000001E-9</c:v>
                </c:pt>
                <c:pt idx="1503">
                  <c:v>5.9971999999999999E-9</c:v>
                </c:pt>
                <c:pt idx="1504">
                  <c:v>6.0034000000000002E-9</c:v>
                </c:pt>
                <c:pt idx="1505">
                  <c:v>6.0097E-9</c:v>
                </c:pt>
                <c:pt idx="1506">
                  <c:v>6.0159000000000003E-9</c:v>
                </c:pt>
                <c:pt idx="1507">
                  <c:v>6.0222000000000002E-9</c:v>
                </c:pt>
                <c:pt idx="1508">
                  <c:v>6.0284000000000004E-9</c:v>
                </c:pt>
                <c:pt idx="1509">
                  <c:v>6.0347000000000003E-9</c:v>
                </c:pt>
                <c:pt idx="1510">
                  <c:v>6.0408999999999997E-9</c:v>
                </c:pt>
                <c:pt idx="1511">
                  <c:v>6.0472000000000004E-9</c:v>
                </c:pt>
                <c:pt idx="1512">
                  <c:v>6.0533999999999998E-9</c:v>
                </c:pt>
                <c:pt idx="1513">
                  <c:v>6.0596999999999997E-9</c:v>
                </c:pt>
                <c:pt idx="1514">
                  <c:v>6.0658999999999999E-9</c:v>
                </c:pt>
                <c:pt idx="1515">
                  <c:v>6.0721999999999998E-9</c:v>
                </c:pt>
                <c:pt idx="1516">
                  <c:v>6.0784E-9</c:v>
                </c:pt>
                <c:pt idx="1517">
                  <c:v>6.0846999999999999E-9</c:v>
                </c:pt>
                <c:pt idx="1518">
                  <c:v>6.0909000000000001E-9</c:v>
                </c:pt>
                <c:pt idx="1519">
                  <c:v>6.0972E-9</c:v>
                </c:pt>
                <c:pt idx="1520">
                  <c:v>6.1034000000000002E-9</c:v>
                </c:pt>
                <c:pt idx="1521">
                  <c:v>6.1097000000000001E-9</c:v>
                </c:pt>
                <c:pt idx="1522">
                  <c:v>6.1159000000000004E-9</c:v>
                </c:pt>
                <c:pt idx="1523">
                  <c:v>6.1222000000000002E-9</c:v>
                </c:pt>
                <c:pt idx="1524">
                  <c:v>6.1283999999999996E-9</c:v>
                </c:pt>
                <c:pt idx="1525">
                  <c:v>6.1347000000000003E-9</c:v>
                </c:pt>
                <c:pt idx="1526">
                  <c:v>6.1408999999999998E-9</c:v>
                </c:pt>
                <c:pt idx="1527">
                  <c:v>6.1471999999999996E-9</c:v>
                </c:pt>
                <c:pt idx="1528">
                  <c:v>6.1533999999999999E-9</c:v>
                </c:pt>
                <c:pt idx="1529">
                  <c:v>6.1596999999999997E-9</c:v>
                </c:pt>
                <c:pt idx="1530">
                  <c:v>6.1659E-9</c:v>
                </c:pt>
                <c:pt idx="1531">
                  <c:v>6.1721999999999998E-9</c:v>
                </c:pt>
                <c:pt idx="1532">
                  <c:v>6.1784000000000001E-9</c:v>
                </c:pt>
                <c:pt idx="1533">
                  <c:v>6.1847E-9</c:v>
                </c:pt>
                <c:pt idx="1534">
                  <c:v>6.1909000000000002E-9</c:v>
                </c:pt>
                <c:pt idx="1535">
                  <c:v>6.1972000000000001E-9</c:v>
                </c:pt>
                <c:pt idx="1536">
                  <c:v>6.2034000000000003E-9</c:v>
                </c:pt>
                <c:pt idx="1537">
                  <c:v>6.2097000000000002E-9</c:v>
                </c:pt>
                <c:pt idx="1538">
                  <c:v>6.2158999999999996E-9</c:v>
                </c:pt>
                <c:pt idx="1539">
                  <c:v>6.2222000000000003E-9</c:v>
                </c:pt>
                <c:pt idx="1540">
                  <c:v>6.2283999999999997E-9</c:v>
                </c:pt>
                <c:pt idx="1541">
                  <c:v>6.2347000000000004E-9</c:v>
                </c:pt>
                <c:pt idx="1542">
                  <c:v>6.2408999999999998E-9</c:v>
                </c:pt>
                <c:pt idx="1543">
                  <c:v>6.2471999999999997E-9</c:v>
                </c:pt>
                <c:pt idx="1544">
                  <c:v>6.2533999999999999E-9</c:v>
                </c:pt>
                <c:pt idx="1545">
                  <c:v>6.2596999999999998E-9</c:v>
                </c:pt>
                <c:pt idx="1546">
                  <c:v>6.2659E-9</c:v>
                </c:pt>
                <c:pt idx="1547">
                  <c:v>6.2721999999999999E-9</c:v>
                </c:pt>
                <c:pt idx="1548">
                  <c:v>6.2784000000000002E-9</c:v>
                </c:pt>
                <c:pt idx="1549">
                  <c:v>6.2847E-9</c:v>
                </c:pt>
                <c:pt idx="1550">
                  <c:v>6.2909000000000003E-9</c:v>
                </c:pt>
                <c:pt idx="1551">
                  <c:v>6.2972000000000001E-9</c:v>
                </c:pt>
                <c:pt idx="1552">
                  <c:v>6.3034000000000004E-9</c:v>
                </c:pt>
                <c:pt idx="1553">
                  <c:v>6.3097000000000002E-9</c:v>
                </c:pt>
                <c:pt idx="1554">
                  <c:v>6.3158999999999997E-9</c:v>
                </c:pt>
                <c:pt idx="1555">
                  <c:v>6.3222000000000004E-9</c:v>
                </c:pt>
                <c:pt idx="1556">
                  <c:v>6.3283999999999998E-9</c:v>
                </c:pt>
                <c:pt idx="1557">
                  <c:v>6.3346999999999996E-9</c:v>
                </c:pt>
                <c:pt idx="1558">
                  <c:v>6.3408999999999999E-9</c:v>
                </c:pt>
                <c:pt idx="1559">
                  <c:v>6.3471999999999998E-9</c:v>
                </c:pt>
                <c:pt idx="1560">
                  <c:v>6.3534E-9</c:v>
                </c:pt>
                <c:pt idx="1561">
                  <c:v>6.3596999999999999E-9</c:v>
                </c:pt>
                <c:pt idx="1562">
                  <c:v>6.3659000000000001E-9</c:v>
                </c:pt>
                <c:pt idx="1563">
                  <c:v>6.3722E-9</c:v>
                </c:pt>
                <c:pt idx="1564">
                  <c:v>6.3784000000000002E-9</c:v>
                </c:pt>
                <c:pt idx="1565">
                  <c:v>6.3847000000000001E-9</c:v>
                </c:pt>
                <c:pt idx="1566">
                  <c:v>6.3909000000000003E-9</c:v>
                </c:pt>
                <c:pt idx="1567">
                  <c:v>6.3972000000000002E-9</c:v>
                </c:pt>
                <c:pt idx="1568">
                  <c:v>6.4033999999999996E-9</c:v>
                </c:pt>
                <c:pt idx="1569">
                  <c:v>6.4097000000000003E-9</c:v>
                </c:pt>
                <c:pt idx="1570">
                  <c:v>6.4158999999999997E-9</c:v>
                </c:pt>
                <c:pt idx="1571">
                  <c:v>6.4221999999999996E-9</c:v>
                </c:pt>
                <c:pt idx="1572">
                  <c:v>6.4283999999999998E-9</c:v>
                </c:pt>
                <c:pt idx="1573">
                  <c:v>6.4346999999999997E-9</c:v>
                </c:pt>
                <c:pt idx="1574">
                  <c:v>6.4409E-9</c:v>
                </c:pt>
                <c:pt idx="1575">
                  <c:v>6.4471999999999998E-9</c:v>
                </c:pt>
                <c:pt idx="1576">
                  <c:v>6.4534000000000001E-9</c:v>
                </c:pt>
                <c:pt idx="1577">
                  <c:v>6.4596999999999999E-9</c:v>
                </c:pt>
                <c:pt idx="1578">
                  <c:v>6.4659000000000002E-9</c:v>
                </c:pt>
                <c:pt idx="1579">
                  <c:v>6.4722E-9</c:v>
                </c:pt>
                <c:pt idx="1580">
                  <c:v>6.4784000000000003E-9</c:v>
                </c:pt>
                <c:pt idx="1581">
                  <c:v>6.4847000000000002E-9</c:v>
                </c:pt>
                <c:pt idx="1582">
                  <c:v>6.4909000000000004E-9</c:v>
                </c:pt>
                <c:pt idx="1583">
                  <c:v>6.4972000000000003E-9</c:v>
                </c:pt>
                <c:pt idx="1584">
                  <c:v>6.5033999999999997E-9</c:v>
                </c:pt>
                <c:pt idx="1585">
                  <c:v>6.5097000000000004E-9</c:v>
                </c:pt>
                <c:pt idx="1586">
                  <c:v>6.5158999999999998E-9</c:v>
                </c:pt>
                <c:pt idx="1587">
                  <c:v>6.5221999999999997E-9</c:v>
                </c:pt>
                <c:pt idx="1588">
                  <c:v>6.5283999999999999E-9</c:v>
                </c:pt>
                <c:pt idx="1589">
                  <c:v>6.5346999999999998E-9</c:v>
                </c:pt>
                <c:pt idx="1590">
                  <c:v>6.5409E-9</c:v>
                </c:pt>
                <c:pt idx="1591">
                  <c:v>6.5471999999999999E-9</c:v>
                </c:pt>
                <c:pt idx="1592">
                  <c:v>6.5534000000000001E-9</c:v>
                </c:pt>
                <c:pt idx="1593">
                  <c:v>6.5597E-9</c:v>
                </c:pt>
                <c:pt idx="1594">
                  <c:v>6.5659000000000002E-9</c:v>
                </c:pt>
                <c:pt idx="1595">
                  <c:v>6.5722000000000001E-9</c:v>
                </c:pt>
                <c:pt idx="1596">
                  <c:v>6.5784000000000004E-9</c:v>
                </c:pt>
                <c:pt idx="1597">
                  <c:v>6.5847000000000002E-9</c:v>
                </c:pt>
                <c:pt idx="1598">
                  <c:v>6.5908999999999996E-9</c:v>
                </c:pt>
                <c:pt idx="1599">
                  <c:v>6.5972000000000003E-9</c:v>
                </c:pt>
                <c:pt idx="1600">
                  <c:v>6.6033999999999998E-9</c:v>
                </c:pt>
                <c:pt idx="1601">
                  <c:v>6.6096999999999996E-9</c:v>
                </c:pt>
                <c:pt idx="1602">
                  <c:v>6.6158999999999999E-9</c:v>
                </c:pt>
                <c:pt idx="1603">
                  <c:v>6.6221999999999997E-9</c:v>
                </c:pt>
                <c:pt idx="1604">
                  <c:v>6.6284E-9</c:v>
                </c:pt>
                <c:pt idx="1605">
                  <c:v>6.6346999999999998E-9</c:v>
                </c:pt>
                <c:pt idx="1606">
                  <c:v>6.6409000000000001E-9</c:v>
                </c:pt>
                <c:pt idx="1607">
                  <c:v>6.6472E-9</c:v>
                </c:pt>
                <c:pt idx="1608">
                  <c:v>6.6534000000000002E-9</c:v>
                </c:pt>
                <c:pt idx="1609">
                  <c:v>6.6597000000000001E-9</c:v>
                </c:pt>
                <c:pt idx="1610">
                  <c:v>6.6659000000000003E-9</c:v>
                </c:pt>
                <c:pt idx="1611">
                  <c:v>6.6722000000000002E-9</c:v>
                </c:pt>
                <c:pt idx="1612">
                  <c:v>6.6783999999999996E-9</c:v>
                </c:pt>
                <c:pt idx="1613">
                  <c:v>6.6847000000000003E-9</c:v>
                </c:pt>
                <c:pt idx="1614">
                  <c:v>6.6908999999999997E-9</c:v>
                </c:pt>
                <c:pt idx="1615">
                  <c:v>6.6972000000000004E-9</c:v>
                </c:pt>
                <c:pt idx="1616">
                  <c:v>6.7033999999999998E-9</c:v>
                </c:pt>
                <c:pt idx="1617">
                  <c:v>6.7096999999999997E-9</c:v>
                </c:pt>
                <c:pt idx="1618">
                  <c:v>6.7158999999999999E-9</c:v>
                </c:pt>
                <c:pt idx="1619">
                  <c:v>6.7221999999999998E-9</c:v>
                </c:pt>
                <c:pt idx="1620">
                  <c:v>6.7284000000000001E-9</c:v>
                </c:pt>
                <c:pt idx="1621">
                  <c:v>6.7346999999999999E-9</c:v>
                </c:pt>
                <c:pt idx="1622">
                  <c:v>6.7409000000000002E-9</c:v>
                </c:pt>
                <c:pt idx="1623">
                  <c:v>6.7472E-9</c:v>
                </c:pt>
                <c:pt idx="1624">
                  <c:v>6.7534000000000003E-9</c:v>
                </c:pt>
                <c:pt idx="1625">
                  <c:v>6.7597000000000001E-9</c:v>
                </c:pt>
                <c:pt idx="1626">
                  <c:v>6.7659000000000004E-9</c:v>
                </c:pt>
                <c:pt idx="1627">
                  <c:v>6.7722000000000003E-9</c:v>
                </c:pt>
                <c:pt idx="1628">
                  <c:v>6.7783999999999997E-9</c:v>
                </c:pt>
                <c:pt idx="1629">
                  <c:v>6.7847000000000004E-9</c:v>
                </c:pt>
                <c:pt idx="1630">
                  <c:v>6.7908999999999998E-9</c:v>
                </c:pt>
                <c:pt idx="1631">
                  <c:v>6.7971999999999996E-9</c:v>
                </c:pt>
                <c:pt idx="1632">
                  <c:v>6.8033999999999999E-9</c:v>
                </c:pt>
                <c:pt idx="1633">
                  <c:v>6.8096999999999998E-9</c:v>
                </c:pt>
                <c:pt idx="1634">
                  <c:v>6.8159E-9</c:v>
                </c:pt>
                <c:pt idx="1635">
                  <c:v>6.8221999999999999E-9</c:v>
                </c:pt>
                <c:pt idx="1636">
                  <c:v>6.8284000000000001E-9</c:v>
                </c:pt>
                <c:pt idx="1637">
                  <c:v>6.8347E-9</c:v>
                </c:pt>
                <c:pt idx="1638">
                  <c:v>6.8409000000000002E-9</c:v>
                </c:pt>
                <c:pt idx="1639">
                  <c:v>6.8472000000000001E-9</c:v>
                </c:pt>
                <c:pt idx="1640">
                  <c:v>6.8534000000000003E-9</c:v>
                </c:pt>
                <c:pt idx="1641">
                  <c:v>6.8597000000000002E-9</c:v>
                </c:pt>
                <c:pt idx="1642">
                  <c:v>6.8658999999999996E-9</c:v>
                </c:pt>
                <c:pt idx="1643">
                  <c:v>6.8722000000000003E-9</c:v>
                </c:pt>
                <c:pt idx="1644">
                  <c:v>6.8783999999999997E-9</c:v>
                </c:pt>
                <c:pt idx="1645">
                  <c:v>6.8846999999999996E-9</c:v>
                </c:pt>
                <c:pt idx="1646">
                  <c:v>6.8908999999999999E-9</c:v>
                </c:pt>
                <c:pt idx="1647">
                  <c:v>6.8971999999999997E-9</c:v>
                </c:pt>
                <c:pt idx="1648">
                  <c:v>6.9034E-9</c:v>
                </c:pt>
                <c:pt idx="1649">
                  <c:v>6.9096999999999998E-9</c:v>
                </c:pt>
                <c:pt idx="1650">
                  <c:v>6.9159000000000001E-9</c:v>
                </c:pt>
                <c:pt idx="1651">
                  <c:v>6.9221999999999999E-9</c:v>
                </c:pt>
                <c:pt idx="1652">
                  <c:v>6.9284000000000002E-9</c:v>
                </c:pt>
                <c:pt idx="1653">
                  <c:v>6.9347000000000001E-9</c:v>
                </c:pt>
                <c:pt idx="1654">
                  <c:v>6.9409000000000003E-9</c:v>
                </c:pt>
                <c:pt idx="1655">
                  <c:v>6.9472000000000002E-9</c:v>
                </c:pt>
                <c:pt idx="1656">
                  <c:v>6.9534000000000004E-9</c:v>
                </c:pt>
                <c:pt idx="1657">
                  <c:v>6.9597000000000003E-9</c:v>
                </c:pt>
                <c:pt idx="1658">
                  <c:v>6.9658999999999997E-9</c:v>
                </c:pt>
                <c:pt idx="1659">
                  <c:v>6.9722000000000004E-9</c:v>
                </c:pt>
                <c:pt idx="1660">
                  <c:v>6.9783999999999998E-9</c:v>
                </c:pt>
                <c:pt idx="1661">
                  <c:v>6.9846999999999997E-9</c:v>
                </c:pt>
                <c:pt idx="1662">
                  <c:v>6.9908999999999999E-9</c:v>
                </c:pt>
                <c:pt idx="1663">
                  <c:v>6.9971999999999998E-9</c:v>
                </c:pt>
                <c:pt idx="1664">
                  <c:v>7.0034E-9</c:v>
                </c:pt>
                <c:pt idx="1665">
                  <c:v>7.0096999999999999E-9</c:v>
                </c:pt>
                <c:pt idx="1666">
                  <c:v>7.0159000000000001E-9</c:v>
                </c:pt>
                <c:pt idx="1667">
                  <c:v>7.0222E-9</c:v>
                </c:pt>
                <c:pt idx="1668">
                  <c:v>7.0284000000000003E-9</c:v>
                </c:pt>
                <c:pt idx="1669">
                  <c:v>7.0347000000000001E-9</c:v>
                </c:pt>
                <c:pt idx="1670">
                  <c:v>7.0409000000000004E-9</c:v>
                </c:pt>
                <c:pt idx="1671">
                  <c:v>7.0472000000000002E-9</c:v>
                </c:pt>
                <c:pt idx="1672">
                  <c:v>7.0533999999999997E-9</c:v>
                </c:pt>
                <c:pt idx="1673">
                  <c:v>7.0597000000000003E-9</c:v>
                </c:pt>
                <c:pt idx="1674">
                  <c:v>7.0658999999999998E-9</c:v>
                </c:pt>
                <c:pt idx="1675">
                  <c:v>7.0721999999999996E-9</c:v>
                </c:pt>
                <c:pt idx="1676">
                  <c:v>7.0783999999999999E-9</c:v>
                </c:pt>
                <c:pt idx="1677">
                  <c:v>7.0846999999999997E-9</c:v>
                </c:pt>
                <c:pt idx="1678">
                  <c:v>7.0909E-9</c:v>
                </c:pt>
                <c:pt idx="1679">
                  <c:v>7.0971999999999999E-9</c:v>
                </c:pt>
                <c:pt idx="1680">
                  <c:v>7.1034000000000001E-9</c:v>
                </c:pt>
                <c:pt idx="1681">
                  <c:v>7.1097E-9</c:v>
                </c:pt>
                <c:pt idx="1682">
                  <c:v>7.1159000000000002E-9</c:v>
                </c:pt>
                <c:pt idx="1683">
                  <c:v>7.1222000000000001E-9</c:v>
                </c:pt>
                <c:pt idx="1684">
                  <c:v>7.1284000000000003E-9</c:v>
                </c:pt>
                <c:pt idx="1685">
                  <c:v>7.1347000000000002E-9</c:v>
                </c:pt>
                <c:pt idx="1686">
                  <c:v>7.1408999999999996E-9</c:v>
                </c:pt>
                <c:pt idx="1687">
                  <c:v>7.1472000000000003E-9</c:v>
                </c:pt>
                <c:pt idx="1688">
                  <c:v>7.1533999999999997E-9</c:v>
                </c:pt>
                <c:pt idx="1689">
                  <c:v>7.1597000000000004E-9</c:v>
                </c:pt>
                <c:pt idx="1690">
                  <c:v>7.1658999999999998E-9</c:v>
                </c:pt>
                <c:pt idx="1691">
                  <c:v>7.1721999999999997E-9</c:v>
                </c:pt>
                <c:pt idx="1692">
                  <c:v>7.1783999999999999E-9</c:v>
                </c:pt>
                <c:pt idx="1693">
                  <c:v>7.1846999999999998E-9</c:v>
                </c:pt>
                <c:pt idx="1694">
                  <c:v>7.1909000000000001E-9</c:v>
                </c:pt>
                <c:pt idx="1695">
                  <c:v>7.1971999999999999E-9</c:v>
                </c:pt>
                <c:pt idx="1696">
                  <c:v>7.2034000000000002E-9</c:v>
                </c:pt>
                <c:pt idx="1697">
                  <c:v>7.2097E-9</c:v>
                </c:pt>
                <c:pt idx="1698">
                  <c:v>7.2159000000000003E-9</c:v>
                </c:pt>
                <c:pt idx="1699">
                  <c:v>7.2222000000000001E-9</c:v>
                </c:pt>
                <c:pt idx="1700">
                  <c:v>7.2284000000000004E-9</c:v>
                </c:pt>
                <c:pt idx="1701">
                  <c:v>7.2347000000000003E-9</c:v>
                </c:pt>
                <c:pt idx="1702">
                  <c:v>7.2408999999999997E-9</c:v>
                </c:pt>
                <c:pt idx="1703">
                  <c:v>7.2472000000000004E-9</c:v>
                </c:pt>
                <c:pt idx="1704">
                  <c:v>7.2533999999999998E-9</c:v>
                </c:pt>
                <c:pt idx="1705">
                  <c:v>7.2596999999999997E-9</c:v>
                </c:pt>
                <c:pt idx="1706">
                  <c:v>7.2658999999999999E-9</c:v>
                </c:pt>
                <c:pt idx="1707">
                  <c:v>7.2721999999999998E-9</c:v>
                </c:pt>
                <c:pt idx="1708">
                  <c:v>7.2784E-9</c:v>
                </c:pt>
                <c:pt idx="1709">
                  <c:v>7.2846999999999999E-9</c:v>
                </c:pt>
                <c:pt idx="1710">
                  <c:v>7.2909000000000001E-9</c:v>
                </c:pt>
                <c:pt idx="1711">
                  <c:v>7.2972E-9</c:v>
                </c:pt>
                <c:pt idx="1712">
                  <c:v>7.3034000000000002E-9</c:v>
                </c:pt>
                <c:pt idx="1713">
                  <c:v>7.3097000000000001E-9</c:v>
                </c:pt>
                <c:pt idx="1714">
                  <c:v>7.3159000000000003E-9</c:v>
                </c:pt>
                <c:pt idx="1715">
                  <c:v>7.3222000000000002E-9</c:v>
                </c:pt>
                <c:pt idx="1716">
                  <c:v>7.3283999999999996E-9</c:v>
                </c:pt>
                <c:pt idx="1717">
                  <c:v>7.3347000000000003E-9</c:v>
                </c:pt>
                <c:pt idx="1718">
                  <c:v>7.3408999999999997E-9</c:v>
                </c:pt>
                <c:pt idx="1719">
                  <c:v>7.3471999999999996E-9</c:v>
                </c:pt>
                <c:pt idx="1720">
                  <c:v>7.3533999999999999E-9</c:v>
                </c:pt>
                <c:pt idx="1721">
                  <c:v>7.3596999999999997E-9</c:v>
                </c:pt>
                <c:pt idx="1722">
                  <c:v>7.3659E-9</c:v>
                </c:pt>
                <c:pt idx="1723">
                  <c:v>7.3721999999999998E-9</c:v>
                </c:pt>
                <c:pt idx="1724">
                  <c:v>7.3784000000000001E-9</c:v>
                </c:pt>
                <c:pt idx="1725">
                  <c:v>7.3846999999999999E-9</c:v>
                </c:pt>
                <c:pt idx="1726">
                  <c:v>7.3909000000000002E-9</c:v>
                </c:pt>
                <c:pt idx="1727">
                  <c:v>7.3972000000000001E-9</c:v>
                </c:pt>
                <c:pt idx="1728">
                  <c:v>7.4034000000000003E-9</c:v>
                </c:pt>
                <c:pt idx="1729">
                  <c:v>7.4097000000000002E-9</c:v>
                </c:pt>
                <c:pt idx="1730">
                  <c:v>7.4158999999999996E-9</c:v>
                </c:pt>
                <c:pt idx="1731">
                  <c:v>7.4222000000000003E-9</c:v>
                </c:pt>
                <c:pt idx="1732">
                  <c:v>7.4283999999999997E-9</c:v>
                </c:pt>
                <c:pt idx="1733">
                  <c:v>7.4347000000000004E-9</c:v>
                </c:pt>
                <c:pt idx="1734">
                  <c:v>7.4408999999999998E-9</c:v>
                </c:pt>
                <c:pt idx="1735">
                  <c:v>7.4471999999999997E-9</c:v>
                </c:pt>
                <c:pt idx="1736">
                  <c:v>7.4534000000000008E-9</c:v>
                </c:pt>
                <c:pt idx="1737">
                  <c:v>7.4597000000000006E-9</c:v>
                </c:pt>
                <c:pt idx="1738">
                  <c:v>7.4659E-9</c:v>
                </c:pt>
                <c:pt idx="1739">
                  <c:v>7.4721999999999999E-9</c:v>
                </c:pt>
                <c:pt idx="1740">
                  <c:v>7.4783999999999993E-9</c:v>
                </c:pt>
                <c:pt idx="1741">
                  <c:v>7.4846999999999992E-9</c:v>
                </c:pt>
                <c:pt idx="1742">
                  <c:v>7.4909000000000003E-9</c:v>
                </c:pt>
                <c:pt idx="1743">
                  <c:v>7.4972000000000001E-9</c:v>
                </c:pt>
                <c:pt idx="1744">
                  <c:v>7.5033999999999995E-9</c:v>
                </c:pt>
                <c:pt idx="1745">
                  <c:v>7.5096999999999994E-9</c:v>
                </c:pt>
                <c:pt idx="1746">
                  <c:v>7.5159000000000005E-9</c:v>
                </c:pt>
                <c:pt idx="1747">
                  <c:v>7.5222000000000003E-9</c:v>
                </c:pt>
                <c:pt idx="1748">
                  <c:v>7.5283999999999998E-9</c:v>
                </c:pt>
                <c:pt idx="1749">
                  <c:v>7.5346999999999996E-9</c:v>
                </c:pt>
                <c:pt idx="1750">
                  <c:v>7.5409000000000007E-9</c:v>
                </c:pt>
                <c:pt idx="1751">
                  <c:v>7.5472000000000006E-9</c:v>
                </c:pt>
                <c:pt idx="1752">
                  <c:v>7.5534E-9</c:v>
                </c:pt>
                <c:pt idx="1753">
                  <c:v>7.5596999999999999E-9</c:v>
                </c:pt>
                <c:pt idx="1754">
                  <c:v>7.5658999999999993E-9</c:v>
                </c:pt>
                <c:pt idx="1755">
                  <c:v>7.5722000000000008E-9</c:v>
                </c:pt>
                <c:pt idx="1756">
                  <c:v>7.5784000000000002E-9</c:v>
                </c:pt>
                <c:pt idx="1757">
                  <c:v>7.5847000000000001E-9</c:v>
                </c:pt>
                <c:pt idx="1758">
                  <c:v>7.5908999999999995E-9</c:v>
                </c:pt>
                <c:pt idx="1759">
                  <c:v>7.5971999999999994E-9</c:v>
                </c:pt>
                <c:pt idx="1760">
                  <c:v>7.6034000000000004E-9</c:v>
                </c:pt>
                <c:pt idx="1761">
                  <c:v>7.6097000000000003E-9</c:v>
                </c:pt>
                <c:pt idx="1762">
                  <c:v>7.6158999999999997E-9</c:v>
                </c:pt>
                <c:pt idx="1763">
                  <c:v>7.6221999999999996E-9</c:v>
                </c:pt>
                <c:pt idx="1764">
                  <c:v>7.6284000000000007E-9</c:v>
                </c:pt>
                <c:pt idx="1765">
                  <c:v>7.6347000000000005E-9</c:v>
                </c:pt>
                <c:pt idx="1766">
                  <c:v>7.6408999999999999E-9</c:v>
                </c:pt>
                <c:pt idx="1767">
                  <c:v>7.6471999999999998E-9</c:v>
                </c:pt>
                <c:pt idx="1768">
                  <c:v>7.6533999999999992E-9</c:v>
                </c:pt>
                <c:pt idx="1769">
                  <c:v>7.6597000000000008E-9</c:v>
                </c:pt>
                <c:pt idx="1770">
                  <c:v>7.6659000000000002E-9</c:v>
                </c:pt>
                <c:pt idx="1771">
                  <c:v>7.6722E-9</c:v>
                </c:pt>
                <c:pt idx="1772">
                  <c:v>7.6783999999999995E-9</c:v>
                </c:pt>
                <c:pt idx="1773">
                  <c:v>7.6846999999999993E-9</c:v>
                </c:pt>
                <c:pt idx="1774">
                  <c:v>7.6909000000000004E-9</c:v>
                </c:pt>
                <c:pt idx="1775">
                  <c:v>7.6972000000000003E-9</c:v>
                </c:pt>
                <c:pt idx="1776">
                  <c:v>7.7033999999999997E-9</c:v>
                </c:pt>
                <c:pt idx="1777">
                  <c:v>7.7096999999999995E-9</c:v>
                </c:pt>
                <c:pt idx="1778">
                  <c:v>7.7159000000000006E-9</c:v>
                </c:pt>
                <c:pt idx="1779">
                  <c:v>7.7222000000000005E-9</c:v>
                </c:pt>
                <c:pt idx="1780">
                  <c:v>7.7283999999999999E-9</c:v>
                </c:pt>
                <c:pt idx="1781">
                  <c:v>7.7346999999999998E-9</c:v>
                </c:pt>
                <c:pt idx="1782">
                  <c:v>7.7408999999999992E-9</c:v>
                </c:pt>
                <c:pt idx="1783">
                  <c:v>7.7472000000000007E-9</c:v>
                </c:pt>
                <c:pt idx="1784">
                  <c:v>7.7534000000000001E-9</c:v>
                </c:pt>
                <c:pt idx="1785">
                  <c:v>7.7597E-9</c:v>
                </c:pt>
                <c:pt idx="1786">
                  <c:v>7.7658999999999994E-9</c:v>
                </c:pt>
                <c:pt idx="1787">
                  <c:v>7.7721999999999993E-9</c:v>
                </c:pt>
                <c:pt idx="1788">
                  <c:v>7.7784000000000004E-9</c:v>
                </c:pt>
                <c:pt idx="1789">
                  <c:v>7.7847000000000002E-9</c:v>
                </c:pt>
                <c:pt idx="1790">
                  <c:v>7.7908999999999996E-9</c:v>
                </c:pt>
                <c:pt idx="1791">
                  <c:v>7.7971999999999995E-9</c:v>
                </c:pt>
                <c:pt idx="1792">
                  <c:v>7.8034000000000006E-9</c:v>
                </c:pt>
                <c:pt idx="1793">
                  <c:v>7.8097000000000004E-9</c:v>
                </c:pt>
                <c:pt idx="1794">
                  <c:v>7.8158999999999999E-9</c:v>
                </c:pt>
                <c:pt idx="1795">
                  <c:v>7.8221999999999997E-9</c:v>
                </c:pt>
                <c:pt idx="1796">
                  <c:v>7.8284000000000008E-9</c:v>
                </c:pt>
                <c:pt idx="1797">
                  <c:v>7.8347000000000007E-9</c:v>
                </c:pt>
                <c:pt idx="1798">
                  <c:v>7.8409000000000001E-9</c:v>
                </c:pt>
                <c:pt idx="1799">
                  <c:v>7.8472E-9</c:v>
                </c:pt>
                <c:pt idx="1800">
                  <c:v>7.8533999999999994E-9</c:v>
                </c:pt>
                <c:pt idx="1801">
                  <c:v>7.8596999999999992E-9</c:v>
                </c:pt>
                <c:pt idx="1802">
                  <c:v>7.8659000000000003E-9</c:v>
                </c:pt>
                <c:pt idx="1803">
                  <c:v>7.8722000000000002E-9</c:v>
                </c:pt>
                <c:pt idx="1804">
                  <c:v>7.8783999999999996E-9</c:v>
                </c:pt>
                <c:pt idx="1805">
                  <c:v>7.8846999999999995E-9</c:v>
                </c:pt>
                <c:pt idx="1806">
                  <c:v>7.8909000000000005E-9</c:v>
                </c:pt>
                <c:pt idx="1807">
                  <c:v>7.8972000000000004E-9</c:v>
                </c:pt>
                <c:pt idx="1808">
                  <c:v>7.9033999999999998E-9</c:v>
                </c:pt>
                <c:pt idx="1809">
                  <c:v>7.9096999999999997E-9</c:v>
                </c:pt>
                <c:pt idx="1810">
                  <c:v>7.9159000000000008E-9</c:v>
                </c:pt>
                <c:pt idx="1811">
                  <c:v>7.9222000000000006E-9</c:v>
                </c:pt>
                <c:pt idx="1812">
                  <c:v>7.9284E-9</c:v>
                </c:pt>
                <c:pt idx="1813">
                  <c:v>7.9346999999999999E-9</c:v>
                </c:pt>
                <c:pt idx="1814">
                  <c:v>7.9408999999999993E-9</c:v>
                </c:pt>
                <c:pt idx="1815">
                  <c:v>7.9471999999999992E-9</c:v>
                </c:pt>
                <c:pt idx="1816">
                  <c:v>7.9534000000000003E-9</c:v>
                </c:pt>
                <c:pt idx="1817">
                  <c:v>7.9597000000000001E-9</c:v>
                </c:pt>
                <c:pt idx="1818">
                  <c:v>7.9658999999999996E-9</c:v>
                </c:pt>
                <c:pt idx="1819">
                  <c:v>7.9721999999999994E-9</c:v>
                </c:pt>
                <c:pt idx="1820">
                  <c:v>7.9784000000000005E-9</c:v>
                </c:pt>
                <c:pt idx="1821">
                  <c:v>7.9847000000000004E-9</c:v>
                </c:pt>
                <c:pt idx="1822">
                  <c:v>7.9908999999999998E-9</c:v>
                </c:pt>
                <c:pt idx="1823">
                  <c:v>7.9971999999999996E-9</c:v>
                </c:pt>
                <c:pt idx="1824">
                  <c:v>8.0034000000000007E-9</c:v>
                </c:pt>
                <c:pt idx="1825">
                  <c:v>8.0097000000000006E-9</c:v>
                </c:pt>
                <c:pt idx="1826">
                  <c:v>8.0159E-9</c:v>
                </c:pt>
                <c:pt idx="1827">
                  <c:v>8.0221999999999999E-9</c:v>
                </c:pt>
                <c:pt idx="1828">
                  <c:v>8.0283999999999993E-9</c:v>
                </c:pt>
                <c:pt idx="1829">
                  <c:v>8.0347000000000008E-9</c:v>
                </c:pt>
                <c:pt idx="1830">
                  <c:v>8.0409000000000002E-9</c:v>
                </c:pt>
                <c:pt idx="1831">
                  <c:v>8.0472000000000001E-9</c:v>
                </c:pt>
                <c:pt idx="1832">
                  <c:v>8.0533999999999995E-9</c:v>
                </c:pt>
                <c:pt idx="1833">
                  <c:v>8.0596999999999994E-9</c:v>
                </c:pt>
                <c:pt idx="1834">
                  <c:v>8.0659000000000004E-9</c:v>
                </c:pt>
                <c:pt idx="1835">
                  <c:v>8.0722000000000003E-9</c:v>
                </c:pt>
                <c:pt idx="1836">
                  <c:v>8.0783999999999997E-9</c:v>
                </c:pt>
                <c:pt idx="1837">
                  <c:v>8.0846999999999996E-9</c:v>
                </c:pt>
                <c:pt idx="1838">
                  <c:v>8.0909000000000007E-9</c:v>
                </c:pt>
                <c:pt idx="1839">
                  <c:v>8.0972000000000005E-9</c:v>
                </c:pt>
                <c:pt idx="1840">
                  <c:v>8.1034E-9</c:v>
                </c:pt>
                <c:pt idx="1841">
                  <c:v>8.1096999999999998E-9</c:v>
                </c:pt>
                <c:pt idx="1842">
                  <c:v>8.1158999999999992E-9</c:v>
                </c:pt>
                <c:pt idx="1843">
                  <c:v>8.1222000000000008E-9</c:v>
                </c:pt>
                <c:pt idx="1844">
                  <c:v>8.1284000000000002E-9</c:v>
                </c:pt>
                <c:pt idx="1845">
                  <c:v>8.1347E-9</c:v>
                </c:pt>
                <c:pt idx="1846">
                  <c:v>8.1408999999999995E-9</c:v>
                </c:pt>
                <c:pt idx="1847">
                  <c:v>8.1471999999999993E-9</c:v>
                </c:pt>
                <c:pt idx="1848">
                  <c:v>8.1534000000000004E-9</c:v>
                </c:pt>
                <c:pt idx="1849">
                  <c:v>8.1597000000000003E-9</c:v>
                </c:pt>
                <c:pt idx="1850">
                  <c:v>8.1658999999999997E-9</c:v>
                </c:pt>
                <c:pt idx="1851">
                  <c:v>8.1721999999999996E-9</c:v>
                </c:pt>
                <c:pt idx="1852">
                  <c:v>8.1784000000000006E-9</c:v>
                </c:pt>
                <c:pt idx="1853">
                  <c:v>8.1847000000000005E-9</c:v>
                </c:pt>
                <c:pt idx="1854">
                  <c:v>8.1908999999999999E-9</c:v>
                </c:pt>
                <c:pt idx="1855">
                  <c:v>8.1971999999999998E-9</c:v>
                </c:pt>
                <c:pt idx="1856">
                  <c:v>8.2033999999999992E-9</c:v>
                </c:pt>
                <c:pt idx="1857">
                  <c:v>8.2097000000000007E-9</c:v>
                </c:pt>
                <c:pt idx="1858">
                  <c:v>8.2159000000000001E-9</c:v>
                </c:pt>
                <c:pt idx="1859">
                  <c:v>8.2222E-9</c:v>
                </c:pt>
                <c:pt idx="1860">
                  <c:v>8.2283999999999994E-9</c:v>
                </c:pt>
                <c:pt idx="1861">
                  <c:v>8.2346999999999993E-9</c:v>
                </c:pt>
                <c:pt idx="1862">
                  <c:v>8.2409000000000004E-9</c:v>
                </c:pt>
                <c:pt idx="1863">
                  <c:v>8.2472000000000002E-9</c:v>
                </c:pt>
                <c:pt idx="1864">
                  <c:v>8.2533999999999996E-9</c:v>
                </c:pt>
                <c:pt idx="1865">
                  <c:v>8.2596999999999995E-9</c:v>
                </c:pt>
                <c:pt idx="1866">
                  <c:v>8.2659000000000006E-9</c:v>
                </c:pt>
                <c:pt idx="1867">
                  <c:v>8.2722000000000004E-9</c:v>
                </c:pt>
                <c:pt idx="1868">
                  <c:v>8.2783999999999999E-9</c:v>
                </c:pt>
                <c:pt idx="1869">
                  <c:v>8.2846999999999997E-9</c:v>
                </c:pt>
                <c:pt idx="1870">
                  <c:v>8.2909000000000008E-9</c:v>
                </c:pt>
                <c:pt idx="1871">
                  <c:v>8.2972000000000007E-9</c:v>
                </c:pt>
                <c:pt idx="1872">
                  <c:v>8.3034000000000001E-9</c:v>
                </c:pt>
                <c:pt idx="1873">
                  <c:v>8.3097E-9</c:v>
                </c:pt>
                <c:pt idx="1874">
                  <c:v>8.3158999999999994E-9</c:v>
                </c:pt>
                <c:pt idx="1875">
                  <c:v>8.3221999999999992E-9</c:v>
                </c:pt>
                <c:pt idx="1876">
                  <c:v>8.3284000000000003E-9</c:v>
                </c:pt>
                <c:pt idx="1877">
                  <c:v>8.3347000000000002E-9</c:v>
                </c:pt>
                <c:pt idx="1878">
                  <c:v>8.3408999999999996E-9</c:v>
                </c:pt>
                <c:pt idx="1879">
                  <c:v>8.3471999999999995E-9</c:v>
                </c:pt>
                <c:pt idx="1880">
                  <c:v>8.3534000000000005E-9</c:v>
                </c:pt>
                <c:pt idx="1881">
                  <c:v>8.3597000000000004E-9</c:v>
                </c:pt>
                <c:pt idx="1882">
                  <c:v>8.3658999999999998E-9</c:v>
                </c:pt>
                <c:pt idx="1883">
                  <c:v>8.3721999999999997E-9</c:v>
                </c:pt>
                <c:pt idx="1884">
                  <c:v>8.3784000000000008E-9</c:v>
                </c:pt>
                <c:pt idx="1885">
                  <c:v>8.3847000000000006E-9</c:v>
                </c:pt>
                <c:pt idx="1886">
                  <c:v>8.3909E-9</c:v>
                </c:pt>
                <c:pt idx="1887">
                  <c:v>8.3971999999999999E-9</c:v>
                </c:pt>
                <c:pt idx="1888">
                  <c:v>8.4033999999999993E-9</c:v>
                </c:pt>
                <c:pt idx="1889">
                  <c:v>8.4096999999999992E-9</c:v>
                </c:pt>
                <c:pt idx="1890">
                  <c:v>8.4159000000000003E-9</c:v>
                </c:pt>
                <c:pt idx="1891">
                  <c:v>8.4222000000000001E-9</c:v>
                </c:pt>
                <c:pt idx="1892">
                  <c:v>8.4283999999999996E-9</c:v>
                </c:pt>
                <c:pt idx="1893">
                  <c:v>8.4346999999999994E-9</c:v>
                </c:pt>
                <c:pt idx="1894">
                  <c:v>8.4409000000000005E-9</c:v>
                </c:pt>
                <c:pt idx="1895">
                  <c:v>8.4472000000000004E-9</c:v>
                </c:pt>
                <c:pt idx="1896">
                  <c:v>8.4533999999999998E-9</c:v>
                </c:pt>
                <c:pt idx="1897">
                  <c:v>8.4596999999999996E-9</c:v>
                </c:pt>
                <c:pt idx="1898">
                  <c:v>8.4659000000000007E-9</c:v>
                </c:pt>
                <c:pt idx="1899">
                  <c:v>8.4722000000000006E-9</c:v>
                </c:pt>
                <c:pt idx="1900">
                  <c:v>8.4784E-9</c:v>
                </c:pt>
                <c:pt idx="1901">
                  <c:v>8.4846999999999999E-9</c:v>
                </c:pt>
                <c:pt idx="1902">
                  <c:v>8.4908999999999993E-9</c:v>
                </c:pt>
                <c:pt idx="1903">
                  <c:v>8.4972000000000008E-9</c:v>
                </c:pt>
                <c:pt idx="1904">
                  <c:v>8.5034000000000002E-9</c:v>
                </c:pt>
                <c:pt idx="1905">
                  <c:v>8.5097000000000001E-9</c:v>
                </c:pt>
                <c:pt idx="1906">
                  <c:v>8.5158999999999995E-9</c:v>
                </c:pt>
                <c:pt idx="1907">
                  <c:v>8.5221999999999994E-9</c:v>
                </c:pt>
                <c:pt idx="1908">
                  <c:v>8.5284000000000005E-9</c:v>
                </c:pt>
                <c:pt idx="1909">
                  <c:v>8.5347000000000003E-9</c:v>
                </c:pt>
                <c:pt idx="1910">
                  <c:v>8.5408999999999997E-9</c:v>
                </c:pt>
                <c:pt idx="1911">
                  <c:v>8.5471999999999996E-9</c:v>
                </c:pt>
                <c:pt idx="1912">
                  <c:v>8.5534000000000007E-9</c:v>
                </c:pt>
                <c:pt idx="1913">
                  <c:v>8.5597000000000005E-9</c:v>
                </c:pt>
                <c:pt idx="1914">
                  <c:v>8.5659E-9</c:v>
                </c:pt>
                <c:pt idx="1915">
                  <c:v>8.5721999999999998E-9</c:v>
                </c:pt>
                <c:pt idx="1916">
                  <c:v>8.5783999999999992E-9</c:v>
                </c:pt>
                <c:pt idx="1917">
                  <c:v>8.5847000000000008E-9</c:v>
                </c:pt>
                <c:pt idx="1918">
                  <c:v>8.5909000000000002E-9</c:v>
                </c:pt>
                <c:pt idx="1919">
                  <c:v>8.5972E-9</c:v>
                </c:pt>
                <c:pt idx="1920">
                  <c:v>8.6033999999999995E-9</c:v>
                </c:pt>
                <c:pt idx="1921">
                  <c:v>8.6096999999999993E-9</c:v>
                </c:pt>
                <c:pt idx="1922">
                  <c:v>8.6159000000000004E-9</c:v>
                </c:pt>
                <c:pt idx="1923">
                  <c:v>8.6222000000000003E-9</c:v>
                </c:pt>
                <c:pt idx="1924">
                  <c:v>8.6283999999999997E-9</c:v>
                </c:pt>
                <c:pt idx="1925">
                  <c:v>8.6346999999999996E-9</c:v>
                </c:pt>
                <c:pt idx="1926">
                  <c:v>8.6409000000000006E-9</c:v>
                </c:pt>
                <c:pt idx="1927">
                  <c:v>8.6472000000000005E-9</c:v>
                </c:pt>
                <c:pt idx="1928">
                  <c:v>8.6533999999999999E-9</c:v>
                </c:pt>
                <c:pt idx="1929">
                  <c:v>8.6596999999999998E-9</c:v>
                </c:pt>
                <c:pt idx="1930">
                  <c:v>8.6658999999999992E-9</c:v>
                </c:pt>
                <c:pt idx="1931">
                  <c:v>8.6722000000000007E-9</c:v>
                </c:pt>
                <c:pt idx="1932">
                  <c:v>8.6784000000000001E-9</c:v>
                </c:pt>
                <c:pt idx="1933">
                  <c:v>8.6847E-9</c:v>
                </c:pt>
                <c:pt idx="1934">
                  <c:v>8.6908999999999994E-9</c:v>
                </c:pt>
                <c:pt idx="1935">
                  <c:v>8.6971999999999993E-9</c:v>
                </c:pt>
                <c:pt idx="1936">
                  <c:v>8.7034000000000004E-9</c:v>
                </c:pt>
                <c:pt idx="1937">
                  <c:v>8.7097000000000002E-9</c:v>
                </c:pt>
                <c:pt idx="1938">
                  <c:v>8.7158999999999996E-9</c:v>
                </c:pt>
                <c:pt idx="1939">
                  <c:v>8.7221999999999995E-9</c:v>
                </c:pt>
                <c:pt idx="1940">
                  <c:v>8.7284000000000006E-9</c:v>
                </c:pt>
                <c:pt idx="1941">
                  <c:v>8.7347000000000005E-9</c:v>
                </c:pt>
                <c:pt idx="1942">
                  <c:v>8.7408999999999999E-9</c:v>
                </c:pt>
                <c:pt idx="1943">
                  <c:v>8.7471999999999997E-9</c:v>
                </c:pt>
                <c:pt idx="1944">
                  <c:v>8.7534000000000008E-9</c:v>
                </c:pt>
                <c:pt idx="1945">
                  <c:v>8.7597000000000007E-9</c:v>
                </c:pt>
                <c:pt idx="1946">
                  <c:v>8.7659000000000001E-9</c:v>
                </c:pt>
                <c:pt idx="1947">
                  <c:v>8.7722E-9</c:v>
                </c:pt>
                <c:pt idx="1948">
                  <c:v>8.7783999999999994E-9</c:v>
                </c:pt>
                <c:pt idx="1949">
                  <c:v>8.7846999999999992E-9</c:v>
                </c:pt>
                <c:pt idx="1950">
                  <c:v>8.7909000000000003E-9</c:v>
                </c:pt>
                <c:pt idx="1951">
                  <c:v>8.7972000000000002E-9</c:v>
                </c:pt>
                <c:pt idx="1952">
                  <c:v>8.8033999999999996E-9</c:v>
                </c:pt>
                <c:pt idx="1953">
                  <c:v>8.8096999999999995E-9</c:v>
                </c:pt>
                <c:pt idx="1954">
                  <c:v>8.8159000000000005E-9</c:v>
                </c:pt>
                <c:pt idx="1955">
                  <c:v>8.8222000000000004E-9</c:v>
                </c:pt>
                <c:pt idx="1956">
                  <c:v>8.8283999999999998E-9</c:v>
                </c:pt>
                <c:pt idx="1957">
                  <c:v>8.8346999999999997E-9</c:v>
                </c:pt>
                <c:pt idx="1958">
                  <c:v>8.8409000000000008E-9</c:v>
                </c:pt>
                <c:pt idx="1959">
                  <c:v>8.8472000000000006E-9</c:v>
                </c:pt>
                <c:pt idx="1960">
                  <c:v>8.8534000000000001E-9</c:v>
                </c:pt>
                <c:pt idx="1961">
                  <c:v>8.8596999999999999E-9</c:v>
                </c:pt>
                <c:pt idx="1962">
                  <c:v>8.8658999999999993E-9</c:v>
                </c:pt>
                <c:pt idx="1963">
                  <c:v>8.8721999999999992E-9</c:v>
                </c:pt>
                <c:pt idx="1964">
                  <c:v>8.8784000000000003E-9</c:v>
                </c:pt>
                <c:pt idx="1965">
                  <c:v>8.8847000000000001E-9</c:v>
                </c:pt>
                <c:pt idx="1966">
                  <c:v>8.8908999999999996E-9</c:v>
                </c:pt>
                <c:pt idx="1967">
                  <c:v>8.8971999999999994E-9</c:v>
                </c:pt>
                <c:pt idx="1968">
                  <c:v>8.9034000000000005E-9</c:v>
                </c:pt>
                <c:pt idx="1969">
                  <c:v>8.9097000000000004E-9</c:v>
                </c:pt>
                <c:pt idx="1970">
                  <c:v>8.9158999999999998E-9</c:v>
                </c:pt>
                <c:pt idx="1971">
                  <c:v>8.9221999999999997E-9</c:v>
                </c:pt>
                <c:pt idx="1972">
                  <c:v>8.9284000000000007E-9</c:v>
                </c:pt>
                <c:pt idx="1973">
                  <c:v>8.9347000000000006E-9</c:v>
                </c:pt>
                <c:pt idx="1974">
                  <c:v>8.9409E-9</c:v>
                </c:pt>
                <c:pt idx="1975">
                  <c:v>8.9471999999999999E-9</c:v>
                </c:pt>
                <c:pt idx="1976">
                  <c:v>8.9533999999999993E-9</c:v>
                </c:pt>
                <c:pt idx="1977">
                  <c:v>8.9597000000000008E-9</c:v>
                </c:pt>
                <c:pt idx="1978">
                  <c:v>8.9659000000000002E-9</c:v>
                </c:pt>
                <c:pt idx="1979">
                  <c:v>8.9722000000000001E-9</c:v>
                </c:pt>
                <c:pt idx="1980">
                  <c:v>8.9783999999999995E-9</c:v>
                </c:pt>
                <c:pt idx="1981">
                  <c:v>8.9846999999999994E-9</c:v>
                </c:pt>
                <c:pt idx="1982">
                  <c:v>8.9909000000000005E-9</c:v>
                </c:pt>
                <c:pt idx="1983">
                  <c:v>8.9972000000000003E-9</c:v>
                </c:pt>
                <c:pt idx="1984">
                  <c:v>9.0033999999999997E-9</c:v>
                </c:pt>
                <c:pt idx="1985">
                  <c:v>9.0096999999999996E-9</c:v>
                </c:pt>
                <c:pt idx="1986">
                  <c:v>9.0159000000000007E-9</c:v>
                </c:pt>
                <c:pt idx="1987">
                  <c:v>9.0222000000000005E-9</c:v>
                </c:pt>
                <c:pt idx="1988">
                  <c:v>9.0284E-9</c:v>
                </c:pt>
                <c:pt idx="1989">
                  <c:v>9.0346999999999998E-9</c:v>
                </c:pt>
                <c:pt idx="1990">
                  <c:v>9.0408999999999993E-9</c:v>
                </c:pt>
                <c:pt idx="1991">
                  <c:v>9.0472000000000008E-9</c:v>
                </c:pt>
                <c:pt idx="1992">
                  <c:v>9.0534000000000002E-9</c:v>
                </c:pt>
                <c:pt idx="1993">
                  <c:v>9.0597000000000001E-9</c:v>
                </c:pt>
                <c:pt idx="1994">
                  <c:v>9.0658999999999995E-9</c:v>
                </c:pt>
                <c:pt idx="1995">
                  <c:v>9.0721999999999993E-9</c:v>
                </c:pt>
                <c:pt idx="1996">
                  <c:v>9.0784000000000004E-9</c:v>
                </c:pt>
                <c:pt idx="1997">
                  <c:v>9.0847000000000003E-9</c:v>
                </c:pt>
                <c:pt idx="1998">
                  <c:v>9.0908999999999997E-9</c:v>
                </c:pt>
                <c:pt idx="1999">
                  <c:v>9.0971999999999996E-9</c:v>
                </c:pt>
                <c:pt idx="2000">
                  <c:v>9.1034000000000006E-9</c:v>
                </c:pt>
                <c:pt idx="2001">
                  <c:v>9.1097000000000005E-9</c:v>
                </c:pt>
                <c:pt idx="2002">
                  <c:v>9.1158999999999999E-9</c:v>
                </c:pt>
                <c:pt idx="2003">
                  <c:v>9.1221999999999998E-9</c:v>
                </c:pt>
                <c:pt idx="2004">
                  <c:v>9.1283999999999992E-9</c:v>
                </c:pt>
                <c:pt idx="2005">
                  <c:v>9.1347000000000007E-9</c:v>
                </c:pt>
                <c:pt idx="2006">
                  <c:v>9.1409000000000001E-9</c:v>
                </c:pt>
                <c:pt idx="2007">
                  <c:v>9.1472E-9</c:v>
                </c:pt>
                <c:pt idx="2008">
                  <c:v>9.1533999999999994E-9</c:v>
                </c:pt>
                <c:pt idx="2009">
                  <c:v>9.1596999999999993E-9</c:v>
                </c:pt>
                <c:pt idx="2010">
                  <c:v>9.1659000000000004E-9</c:v>
                </c:pt>
                <c:pt idx="2011">
                  <c:v>9.1722000000000002E-9</c:v>
                </c:pt>
                <c:pt idx="2012">
                  <c:v>9.1783999999999997E-9</c:v>
                </c:pt>
                <c:pt idx="2013">
                  <c:v>9.1846999999999995E-9</c:v>
                </c:pt>
                <c:pt idx="2014">
                  <c:v>9.1909000000000006E-9</c:v>
                </c:pt>
                <c:pt idx="2015">
                  <c:v>9.1972000000000005E-9</c:v>
                </c:pt>
                <c:pt idx="2016">
                  <c:v>9.2033999999999999E-9</c:v>
                </c:pt>
                <c:pt idx="2017">
                  <c:v>9.2096999999999997E-9</c:v>
                </c:pt>
                <c:pt idx="2018">
                  <c:v>9.2159000000000008E-9</c:v>
                </c:pt>
                <c:pt idx="2019">
                  <c:v>9.2222000000000007E-9</c:v>
                </c:pt>
                <c:pt idx="2020">
                  <c:v>9.2284000000000001E-9</c:v>
                </c:pt>
                <c:pt idx="2021">
                  <c:v>9.2347E-9</c:v>
                </c:pt>
                <c:pt idx="2022">
                  <c:v>9.2408999999999994E-9</c:v>
                </c:pt>
                <c:pt idx="2023">
                  <c:v>9.2471999999999993E-9</c:v>
                </c:pt>
                <c:pt idx="2024">
                  <c:v>9.2534000000000003E-9</c:v>
                </c:pt>
                <c:pt idx="2025">
                  <c:v>9.2597000000000002E-9</c:v>
                </c:pt>
                <c:pt idx="2026">
                  <c:v>9.2658999999999996E-9</c:v>
                </c:pt>
                <c:pt idx="2027">
                  <c:v>9.2721999999999995E-9</c:v>
                </c:pt>
                <c:pt idx="2028">
                  <c:v>9.2784000000000006E-9</c:v>
                </c:pt>
                <c:pt idx="2029">
                  <c:v>9.2847000000000004E-9</c:v>
                </c:pt>
                <c:pt idx="2030">
                  <c:v>9.2908999999999998E-9</c:v>
                </c:pt>
                <c:pt idx="2031">
                  <c:v>9.2971999999999997E-9</c:v>
                </c:pt>
                <c:pt idx="2032">
                  <c:v>9.3034000000000008E-9</c:v>
                </c:pt>
                <c:pt idx="2033">
                  <c:v>9.3097000000000006E-9</c:v>
                </c:pt>
                <c:pt idx="2034">
                  <c:v>9.3159000000000001E-9</c:v>
                </c:pt>
                <c:pt idx="2035">
                  <c:v>9.3221999999999999E-9</c:v>
                </c:pt>
                <c:pt idx="2036">
                  <c:v>9.3283999999999993E-9</c:v>
                </c:pt>
                <c:pt idx="2037">
                  <c:v>9.3346999999999992E-9</c:v>
                </c:pt>
                <c:pt idx="2038">
                  <c:v>9.3409000000000003E-9</c:v>
                </c:pt>
                <c:pt idx="2039">
                  <c:v>9.3472000000000001E-9</c:v>
                </c:pt>
                <c:pt idx="2040">
                  <c:v>9.3533999999999996E-9</c:v>
                </c:pt>
                <c:pt idx="2041">
                  <c:v>9.3596999999999994E-9</c:v>
                </c:pt>
                <c:pt idx="2042">
                  <c:v>9.3659000000000005E-9</c:v>
                </c:pt>
                <c:pt idx="2043">
                  <c:v>9.3722000000000004E-9</c:v>
                </c:pt>
                <c:pt idx="2044">
                  <c:v>9.3783999999999998E-9</c:v>
                </c:pt>
                <c:pt idx="2045">
                  <c:v>9.3846999999999997E-9</c:v>
                </c:pt>
                <c:pt idx="2046">
                  <c:v>9.3909000000000007E-9</c:v>
                </c:pt>
                <c:pt idx="2047">
                  <c:v>9.3972000000000006E-9</c:v>
                </c:pt>
                <c:pt idx="2048">
                  <c:v>9.4034E-9</c:v>
                </c:pt>
                <c:pt idx="2049">
                  <c:v>9.4096999999999999E-9</c:v>
                </c:pt>
                <c:pt idx="2050">
                  <c:v>9.4158999999999993E-9</c:v>
                </c:pt>
                <c:pt idx="2051">
                  <c:v>9.4222000000000008E-9</c:v>
                </c:pt>
                <c:pt idx="2052">
                  <c:v>9.4284000000000002E-9</c:v>
                </c:pt>
                <c:pt idx="2053">
                  <c:v>9.4347000000000001E-9</c:v>
                </c:pt>
                <c:pt idx="2054">
                  <c:v>9.4408999999999995E-9</c:v>
                </c:pt>
                <c:pt idx="2055">
                  <c:v>9.4471999999999994E-9</c:v>
                </c:pt>
                <c:pt idx="2056">
                  <c:v>9.4534000000000005E-9</c:v>
                </c:pt>
                <c:pt idx="2057">
                  <c:v>9.4597000000000003E-9</c:v>
                </c:pt>
                <c:pt idx="2058">
                  <c:v>9.4658999999999997E-9</c:v>
                </c:pt>
                <c:pt idx="2059">
                  <c:v>9.4721999999999996E-9</c:v>
                </c:pt>
                <c:pt idx="2060">
                  <c:v>9.4784000000000007E-9</c:v>
                </c:pt>
                <c:pt idx="2061">
                  <c:v>9.4847000000000006E-9</c:v>
                </c:pt>
                <c:pt idx="2062">
                  <c:v>9.4909E-9</c:v>
                </c:pt>
                <c:pt idx="2063">
                  <c:v>9.4971999999999998E-9</c:v>
                </c:pt>
                <c:pt idx="2064">
                  <c:v>9.5033999999999993E-9</c:v>
                </c:pt>
                <c:pt idx="2065">
                  <c:v>9.5097000000000008E-9</c:v>
                </c:pt>
                <c:pt idx="2066">
                  <c:v>9.5159000000000002E-9</c:v>
                </c:pt>
                <c:pt idx="2067">
                  <c:v>9.5222000000000001E-9</c:v>
                </c:pt>
                <c:pt idx="2068">
                  <c:v>9.5283999999999995E-9</c:v>
                </c:pt>
                <c:pt idx="2069">
                  <c:v>9.5346999999999993E-9</c:v>
                </c:pt>
                <c:pt idx="2070">
                  <c:v>9.5409000000000004E-9</c:v>
                </c:pt>
                <c:pt idx="2071">
                  <c:v>9.5472000000000003E-9</c:v>
                </c:pt>
                <c:pt idx="2072">
                  <c:v>9.5533999999999997E-9</c:v>
                </c:pt>
                <c:pt idx="2073">
                  <c:v>9.5596999999999996E-9</c:v>
                </c:pt>
                <c:pt idx="2074">
                  <c:v>9.5659000000000006E-9</c:v>
                </c:pt>
                <c:pt idx="2075">
                  <c:v>9.5722000000000005E-9</c:v>
                </c:pt>
                <c:pt idx="2076">
                  <c:v>9.5783999999999999E-9</c:v>
                </c:pt>
                <c:pt idx="2077">
                  <c:v>9.5846999999999998E-9</c:v>
                </c:pt>
                <c:pt idx="2078">
                  <c:v>9.5908999999999992E-9</c:v>
                </c:pt>
                <c:pt idx="2079">
                  <c:v>9.5972000000000007E-9</c:v>
                </c:pt>
                <c:pt idx="2080">
                  <c:v>9.6034000000000002E-9</c:v>
                </c:pt>
                <c:pt idx="2081">
                  <c:v>9.6097E-9</c:v>
                </c:pt>
                <c:pt idx="2082">
                  <c:v>9.6158999999999994E-9</c:v>
                </c:pt>
                <c:pt idx="2083">
                  <c:v>9.6221999999999993E-9</c:v>
                </c:pt>
                <c:pt idx="2084">
                  <c:v>9.6284000000000004E-9</c:v>
                </c:pt>
                <c:pt idx="2085">
                  <c:v>9.6347000000000002E-9</c:v>
                </c:pt>
                <c:pt idx="2086">
                  <c:v>9.6408999999999997E-9</c:v>
                </c:pt>
                <c:pt idx="2087">
                  <c:v>9.6471999999999995E-9</c:v>
                </c:pt>
                <c:pt idx="2088">
                  <c:v>9.6534000000000006E-9</c:v>
                </c:pt>
                <c:pt idx="2089">
                  <c:v>9.6597000000000005E-9</c:v>
                </c:pt>
                <c:pt idx="2090">
                  <c:v>9.6658999999999999E-9</c:v>
                </c:pt>
                <c:pt idx="2091">
                  <c:v>9.6721999999999997E-9</c:v>
                </c:pt>
                <c:pt idx="2092">
                  <c:v>9.6784000000000008E-9</c:v>
                </c:pt>
                <c:pt idx="2093">
                  <c:v>9.6847000000000007E-9</c:v>
                </c:pt>
                <c:pt idx="2094">
                  <c:v>9.6909000000000001E-9</c:v>
                </c:pt>
                <c:pt idx="2095">
                  <c:v>9.6972E-9</c:v>
                </c:pt>
                <c:pt idx="2096">
                  <c:v>9.7033999999999994E-9</c:v>
                </c:pt>
                <c:pt idx="2097">
                  <c:v>9.7096999999999993E-9</c:v>
                </c:pt>
                <c:pt idx="2098">
                  <c:v>9.7159000000000003E-9</c:v>
                </c:pt>
                <c:pt idx="2099">
                  <c:v>9.7222000000000002E-9</c:v>
                </c:pt>
                <c:pt idx="2100">
                  <c:v>9.7283999999999996E-9</c:v>
                </c:pt>
                <c:pt idx="2101">
                  <c:v>9.7346999999999995E-9</c:v>
                </c:pt>
                <c:pt idx="2102">
                  <c:v>9.7409000000000006E-9</c:v>
                </c:pt>
                <c:pt idx="2103">
                  <c:v>9.7472000000000004E-9</c:v>
                </c:pt>
                <c:pt idx="2104">
                  <c:v>9.7533999999999998E-9</c:v>
                </c:pt>
                <c:pt idx="2105">
                  <c:v>9.7596999999999997E-9</c:v>
                </c:pt>
                <c:pt idx="2106">
                  <c:v>9.7659000000000008E-9</c:v>
                </c:pt>
                <c:pt idx="2107">
                  <c:v>9.7722000000000006E-9</c:v>
                </c:pt>
                <c:pt idx="2108">
                  <c:v>9.7784000000000001E-9</c:v>
                </c:pt>
                <c:pt idx="2109">
                  <c:v>9.7846999999999999E-9</c:v>
                </c:pt>
                <c:pt idx="2110">
                  <c:v>9.7908999999999993E-9</c:v>
                </c:pt>
                <c:pt idx="2111">
                  <c:v>9.7971999999999992E-9</c:v>
                </c:pt>
                <c:pt idx="2112">
                  <c:v>9.8034000000000003E-9</c:v>
                </c:pt>
                <c:pt idx="2113">
                  <c:v>9.8097000000000002E-9</c:v>
                </c:pt>
                <c:pt idx="2114">
                  <c:v>9.8158999999999996E-9</c:v>
                </c:pt>
                <c:pt idx="2115">
                  <c:v>9.8221999999999994E-9</c:v>
                </c:pt>
                <c:pt idx="2116">
                  <c:v>9.8284000000000005E-9</c:v>
                </c:pt>
                <c:pt idx="2117">
                  <c:v>9.8347000000000004E-9</c:v>
                </c:pt>
                <c:pt idx="2118">
                  <c:v>9.8408999999999998E-9</c:v>
                </c:pt>
                <c:pt idx="2119">
                  <c:v>9.8471999999999997E-9</c:v>
                </c:pt>
                <c:pt idx="2120">
                  <c:v>9.8534000000000007E-9</c:v>
                </c:pt>
                <c:pt idx="2121">
                  <c:v>9.8597000000000006E-9</c:v>
                </c:pt>
                <c:pt idx="2122">
                  <c:v>9.8659E-9</c:v>
                </c:pt>
                <c:pt idx="2123">
                  <c:v>9.8721999999999999E-9</c:v>
                </c:pt>
                <c:pt idx="2124">
                  <c:v>9.8783999999999993E-9</c:v>
                </c:pt>
                <c:pt idx="2125">
                  <c:v>9.8847000000000008E-9</c:v>
                </c:pt>
                <c:pt idx="2126">
                  <c:v>9.8909000000000002E-9</c:v>
                </c:pt>
                <c:pt idx="2127">
                  <c:v>9.8972000000000001E-9</c:v>
                </c:pt>
                <c:pt idx="2128">
                  <c:v>9.9033999999999995E-9</c:v>
                </c:pt>
                <c:pt idx="2129">
                  <c:v>9.9096999999999994E-9</c:v>
                </c:pt>
                <c:pt idx="2130">
                  <c:v>9.9159000000000005E-9</c:v>
                </c:pt>
                <c:pt idx="2131">
                  <c:v>9.9222000000000003E-9</c:v>
                </c:pt>
                <c:pt idx="2132">
                  <c:v>9.9283999999999998E-9</c:v>
                </c:pt>
                <c:pt idx="2133">
                  <c:v>9.9346999999999996E-9</c:v>
                </c:pt>
                <c:pt idx="2134">
                  <c:v>9.9409000000000007E-9</c:v>
                </c:pt>
                <c:pt idx="2135">
                  <c:v>9.9472000000000006E-9</c:v>
                </c:pt>
                <c:pt idx="2136">
                  <c:v>9.9534E-9</c:v>
                </c:pt>
                <c:pt idx="2137">
                  <c:v>9.9596999999999998E-9</c:v>
                </c:pt>
                <c:pt idx="2138">
                  <c:v>9.9658999999999993E-9</c:v>
                </c:pt>
                <c:pt idx="2139">
                  <c:v>9.9722000000000008E-9</c:v>
                </c:pt>
                <c:pt idx="2140">
                  <c:v>9.9784000000000002E-9</c:v>
                </c:pt>
                <c:pt idx="2141">
                  <c:v>9.9847000000000001E-9</c:v>
                </c:pt>
                <c:pt idx="2142">
                  <c:v>9.9908999999999995E-9</c:v>
                </c:pt>
                <c:pt idx="2143">
                  <c:v>9.9971999999999994E-9</c:v>
                </c:pt>
                <c:pt idx="2144">
                  <c:v>1.00034E-8</c:v>
                </c:pt>
                <c:pt idx="2145">
                  <c:v>1.00097E-8</c:v>
                </c:pt>
                <c:pt idx="2146">
                  <c:v>1.00159E-8</c:v>
                </c:pt>
                <c:pt idx="2147">
                  <c:v>1.00222E-8</c:v>
                </c:pt>
                <c:pt idx="2148">
                  <c:v>1.0028400000000001E-8</c:v>
                </c:pt>
                <c:pt idx="2149">
                  <c:v>1.0034700000000001E-8</c:v>
                </c:pt>
                <c:pt idx="2150">
                  <c:v>1.00409E-8</c:v>
                </c:pt>
                <c:pt idx="2151">
                  <c:v>1.00472E-8</c:v>
                </c:pt>
                <c:pt idx="2152">
                  <c:v>1.0053399999999999E-8</c:v>
                </c:pt>
                <c:pt idx="2153">
                  <c:v>1.0059700000000001E-8</c:v>
                </c:pt>
                <c:pt idx="2154">
                  <c:v>1.00659E-8</c:v>
                </c:pt>
                <c:pt idx="2155">
                  <c:v>1.00722E-8</c:v>
                </c:pt>
                <c:pt idx="2156">
                  <c:v>1.0078399999999999E-8</c:v>
                </c:pt>
                <c:pt idx="2157">
                  <c:v>1.0084699999999999E-8</c:v>
                </c:pt>
                <c:pt idx="2158">
                  <c:v>1.00909E-8</c:v>
                </c:pt>
                <c:pt idx="2159">
                  <c:v>1.00972E-8</c:v>
                </c:pt>
                <c:pt idx="2160">
                  <c:v>1.01034E-8</c:v>
                </c:pt>
                <c:pt idx="2161">
                  <c:v>1.01097E-8</c:v>
                </c:pt>
                <c:pt idx="2162">
                  <c:v>1.0115900000000001E-8</c:v>
                </c:pt>
                <c:pt idx="2163">
                  <c:v>1.01222E-8</c:v>
                </c:pt>
                <c:pt idx="2164">
                  <c:v>1.01284E-8</c:v>
                </c:pt>
                <c:pt idx="2165">
                  <c:v>1.01347E-8</c:v>
                </c:pt>
                <c:pt idx="2166">
                  <c:v>1.0140899999999999E-8</c:v>
                </c:pt>
                <c:pt idx="2167">
                  <c:v>1.0147200000000001E-8</c:v>
                </c:pt>
                <c:pt idx="2168">
                  <c:v>1.01534E-8</c:v>
                </c:pt>
                <c:pt idx="2169">
                  <c:v>1.01597E-8</c:v>
                </c:pt>
                <c:pt idx="2170">
                  <c:v>1.0165899999999999E-8</c:v>
                </c:pt>
                <c:pt idx="2171">
                  <c:v>1.0172199999999999E-8</c:v>
                </c:pt>
                <c:pt idx="2172">
                  <c:v>1.01784E-8</c:v>
                </c:pt>
                <c:pt idx="2173">
                  <c:v>1.01847E-8</c:v>
                </c:pt>
                <c:pt idx="2174">
                  <c:v>1.01909E-8</c:v>
                </c:pt>
                <c:pt idx="2175">
                  <c:v>1.0197199999999999E-8</c:v>
                </c:pt>
                <c:pt idx="2176">
                  <c:v>1.0203400000000001E-8</c:v>
                </c:pt>
                <c:pt idx="2177">
                  <c:v>1.02097E-8</c:v>
                </c:pt>
                <c:pt idx="2178">
                  <c:v>1.02159E-8</c:v>
                </c:pt>
                <c:pt idx="2179">
                  <c:v>1.02222E-8</c:v>
                </c:pt>
                <c:pt idx="2180">
                  <c:v>1.0228400000000001E-8</c:v>
                </c:pt>
                <c:pt idx="2181">
                  <c:v>1.0234700000000001E-8</c:v>
                </c:pt>
                <c:pt idx="2182">
                  <c:v>1.02409E-8</c:v>
                </c:pt>
                <c:pt idx="2183">
                  <c:v>1.02472E-8</c:v>
                </c:pt>
                <c:pt idx="2184">
                  <c:v>1.0253399999999999E-8</c:v>
                </c:pt>
                <c:pt idx="2185">
                  <c:v>1.0259699999999999E-8</c:v>
                </c:pt>
                <c:pt idx="2186">
                  <c:v>1.02659E-8</c:v>
                </c:pt>
                <c:pt idx="2187">
                  <c:v>1.02722E-8</c:v>
                </c:pt>
                <c:pt idx="2188">
                  <c:v>1.02784E-8</c:v>
                </c:pt>
                <c:pt idx="2189">
                  <c:v>1.0284699999999999E-8</c:v>
                </c:pt>
                <c:pt idx="2190">
                  <c:v>1.0290900000000001E-8</c:v>
                </c:pt>
                <c:pt idx="2191">
                  <c:v>1.02972E-8</c:v>
                </c:pt>
                <c:pt idx="2192">
                  <c:v>1.03034E-8</c:v>
                </c:pt>
                <c:pt idx="2193">
                  <c:v>1.03097E-8</c:v>
                </c:pt>
                <c:pt idx="2194">
                  <c:v>1.0315900000000001E-8</c:v>
                </c:pt>
                <c:pt idx="2195">
                  <c:v>1.0322200000000001E-8</c:v>
                </c:pt>
                <c:pt idx="2196">
                  <c:v>1.03284E-8</c:v>
                </c:pt>
                <c:pt idx="2197">
                  <c:v>1.03347E-8</c:v>
                </c:pt>
                <c:pt idx="2198">
                  <c:v>1.0340899999999999E-8</c:v>
                </c:pt>
                <c:pt idx="2199">
                  <c:v>1.0347199999999999E-8</c:v>
                </c:pt>
                <c:pt idx="2200">
                  <c:v>1.03534E-8</c:v>
                </c:pt>
                <c:pt idx="2201">
                  <c:v>1.03597E-8</c:v>
                </c:pt>
                <c:pt idx="2202">
                  <c:v>1.03659E-8</c:v>
                </c:pt>
                <c:pt idx="2203">
                  <c:v>1.0372199999999999E-8</c:v>
                </c:pt>
                <c:pt idx="2204">
                  <c:v>1.03784E-8</c:v>
                </c:pt>
                <c:pt idx="2205">
                  <c:v>1.03847E-8</c:v>
                </c:pt>
                <c:pt idx="2206">
                  <c:v>1.03909E-8</c:v>
                </c:pt>
                <c:pt idx="2207">
                  <c:v>1.03972E-8</c:v>
                </c:pt>
                <c:pt idx="2208">
                  <c:v>1.0403400000000001E-8</c:v>
                </c:pt>
                <c:pt idx="2209">
                  <c:v>1.0409700000000001E-8</c:v>
                </c:pt>
                <c:pt idx="2210">
                  <c:v>1.04159E-8</c:v>
                </c:pt>
                <c:pt idx="2211">
                  <c:v>1.04222E-8</c:v>
                </c:pt>
                <c:pt idx="2212">
                  <c:v>1.0428399999999999E-8</c:v>
                </c:pt>
                <c:pt idx="2213">
                  <c:v>1.0434700000000001E-8</c:v>
                </c:pt>
                <c:pt idx="2214">
                  <c:v>1.04409E-8</c:v>
                </c:pt>
                <c:pt idx="2215">
                  <c:v>1.04472E-8</c:v>
                </c:pt>
                <c:pt idx="2216">
                  <c:v>1.0453399999999999E-8</c:v>
                </c:pt>
                <c:pt idx="2217">
                  <c:v>1.0459699999999999E-8</c:v>
                </c:pt>
                <c:pt idx="2218">
                  <c:v>1.04659E-8</c:v>
                </c:pt>
                <c:pt idx="2219">
                  <c:v>1.04722E-8</c:v>
                </c:pt>
                <c:pt idx="2220">
                  <c:v>1.04784E-8</c:v>
                </c:pt>
                <c:pt idx="2221">
                  <c:v>1.04847E-8</c:v>
                </c:pt>
                <c:pt idx="2222">
                  <c:v>1.0490900000000001E-8</c:v>
                </c:pt>
                <c:pt idx="2223">
                  <c:v>1.0497200000000001E-8</c:v>
                </c:pt>
                <c:pt idx="2224">
                  <c:v>1.05034E-8</c:v>
                </c:pt>
                <c:pt idx="2225">
                  <c:v>1.05097E-8</c:v>
                </c:pt>
                <c:pt idx="2226">
                  <c:v>1.0515899999999999E-8</c:v>
                </c:pt>
                <c:pt idx="2227">
                  <c:v>1.0522200000000001E-8</c:v>
                </c:pt>
                <c:pt idx="2228">
                  <c:v>1.05284E-8</c:v>
                </c:pt>
                <c:pt idx="2229">
                  <c:v>1.05347E-8</c:v>
                </c:pt>
                <c:pt idx="2230">
                  <c:v>1.0540899999999999E-8</c:v>
                </c:pt>
                <c:pt idx="2231">
                  <c:v>1.0547199999999999E-8</c:v>
                </c:pt>
                <c:pt idx="2232">
                  <c:v>1.05534E-8</c:v>
                </c:pt>
                <c:pt idx="2233">
                  <c:v>1.05597E-8</c:v>
                </c:pt>
                <c:pt idx="2234">
                  <c:v>1.05659E-8</c:v>
                </c:pt>
                <c:pt idx="2235">
                  <c:v>1.05722E-8</c:v>
                </c:pt>
                <c:pt idx="2236">
                  <c:v>1.0578400000000001E-8</c:v>
                </c:pt>
                <c:pt idx="2237">
                  <c:v>1.05847E-8</c:v>
                </c:pt>
                <c:pt idx="2238">
                  <c:v>1.05909E-8</c:v>
                </c:pt>
                <c:pt idx="2239">
                  <c:v>1.05972E-8</c:v>
                </c:pt>
                <c:pt idx="2240">
                  <c:v>1.0603399999999999E-8</c:v>
                </c:pt>
                <c:pt idx="2241">
                  <c:v>1.0609700000000001E-8</c:v>
                </c:pt>
                <c:pt idx="2242">
                  <c:v>1.06159E-8</c:v>
                </c:pt>
                <c:pt idx="2243">
                  <c:v>1.06222E-8</c:v>
                </c:pt>
                <c:pt idx="2244">
                  <c:v>1.0628399999999999E-8</c:v>
                </c:pt>
                <c:pt idx="2245">
                  <c:v>1.0634699999999999E-8</c:v>
                </c:pt>
                <c:pt idx="2246">
                  <c:v>1.06409E-8</c:v>
                </c:pt>
                <c:pt idx="2247">
                  <c:v>1.06472E-8</c:v>
                </c:pt>
                <c:pt idx="2248">
                  <c:v>1.06534E-8</c:v>
                </c:pt>
                <c:pt idx="2249">
                  <c:v>1.0659699999999999E-8</c:v>
                </c:pt>
                <c:pt idx="2250">
                  <c:v>1.0665900000000001E-8</c:v>
                </c:pt>
                <c:pt idx="2251">
                  <c:v>1.06722E-8</c:v>
                </c:pt>
                <c:pt idx="2252">
                  <c:v>1.06784E-8</c:v>
                </c:pt>
                <c:pt idx="2253">
                  <c:v>1.06847E-8</c:v>
                </c:pt>
                <c:pt idx="2254">
                  <c:v>1.0690900000000001E-8</c:v>
                </c:pt>
                <c:pt idx="2255">
                  <c:v>1.0697200000000001E-8</c:v>
                </c:pt>
                <c:pt idx="2256">
                  <c:v>1.07034E-8</c:v>
                </c:pt>
                <c:pt idx="2257">
                  <c:v>1.07097E-8</c:v>
                </c:pt>
                <c:pt idx="2258">
                  <c:v>1.0715899999999999E-8</c:v>
                </c:pt>
                <c:pt idx="2259">
                  <c:v>1.0722199999999999E-8</c:v>
                </c:pt>
                <c:pt idx="2260">
                  <c:v>1.07284E-8</c:v>
                </c:pt>
                <c:pt idx="2261">
                  <c:v>1.07347E-8</c:v>
                </c:pt>
                <c:pt idx="2262">
                  <c:v>1.07409E-8</c:v>
                </c:pt>
                <c:pt idx="2263">
                  <c:v>1.0747199999999999E-8</c:v>
                </c:pt>
                <c:pt idx="2264">
                  <c:v>1.0753400000000001E-8</c:v>
                </c:pt>
                <c:pt idx="2265">
                  <c:v>1.07597E-8</c:v>
                </c:pt>
                <c:pt idx="2266">
                  <c:v>1.07659E-8</c:v>
                </c:pt>
                <c:pt idx="2267">
                  <c:v>1.07722E-8</c:v>
                </c:pt>
                <c:pt idx="2268">
                  <c:v>1.0778400000000001E-8</c:v>
                </c:pt>
                <c:pt idx="2269">
                  <c:v>1.0784700000000001E-8</c:v>
                </c:pt>
                <c:pt idx="2270">
                  <c:v>1.07909E-8</c:v>
                </c:pt>
                <c:pt idx="2271">
                  <c:v>1.07972E-8</c:v>
                </c:pt>
                <c:pt idx="2272">
                  <c:v>1.0803399999999999E-8</c:v>
                </c:pt>
                <c:pt idx="2273">
                  <c:v>1.0809699999999999E-8</c:v>
                </c:pt>
                <c:pt idx="2274">
                  <c:v>1.08159E-8</c:v>
                </c:pt>
                <c:pt idx="2275">
                  <c:v>1.08222E-8</c:v>
                </c:pt>
                <c:pt idx="2276">
                  <c:v>1.08284E-8</c:v>
                </c:pt>
                <c:pt idx="2277">
                  <c:v>1.0834699999999999E-8</c:v>
                </c:pt>
                <c:pt idx="2278">
                  <c:v>1.08409E-8</c:v>
                </c:pt>
                <c:pt idx="2279">
                  <c:v>1.08472E-8</c:v>
                </c:pt>
                <c:pt idx="2280">
                  <c:v>1.08534E-8</c:v>
                </c:pt>
                <c:pt idx="2281">
                  <c:v>1.08597E-8</c:v>
                </c:pt>
                <c:pt idx="2282">
                  <c:v>1.0865900000000001E-8</c:v>
                </c:pt>
                <c:pt idx="2283">
                  <c:v>1.0872200000000001E-8</c:v>
                </c:pt>
                <c:pt idx="2284">
                  <c:v>1.08784E-8</c:v>
                </c:pt>
                <c:pt idx="2285">
                  <c:v>1.08847E-8</c:v>
                </c:pt>
                <c:pt idx="2286">
                  <c:v>1.0890899999999999E-8</c:v>
                </c:pt>
                <c:pt idx="2287">
                  <c:v>1.0897200000000001E-8</c:v>
                </c:pt>
                <c:pt idx="2288">
                  <c:v>1.09034E-8</c:v>
                </c:pt>
                <c:pt idx="2289">
                  <c:v>1.09097E-8</c:v>
                </c:pt>
                <c:pt idx="2290">
                  <c:v>1.0915899999999999E-8</c:v>
                </c:pt>
                <c:pt idx="2291">
                  <c:v>1.0922199999999999E-8</c:v>
                </c:pt>
                <c:pt idx="2292">
                  <c:v>1.09284E-8</c:v>
                </c:pt>
                <c:pt idx="2293">
                  <c:v>1.09347E-8</c:v>
                </c:pt>
                <c:pt idx="2294">
                  <c:v>1.09409E-8</c:v>
                </c:pt>
                <c:pt idx="2295">
                  <c:v>1.09472E-8</c:v>
                </c:pt>
                <c:pt idx="2296">
                  <c:v>1.0953400000000001E-8</c:v>
                </c:pt>
                <c:pt idx="2297">
                  <c:v>1.0959700000000001E-8</c:v>
                </c:pt>
                <c:pt idx="2298">
                  <c:v>1.09659E-8</c:v>
                </c:pt>
                <c:pt idx="2299">
                  <c:v>1.09722E-8</c:v>
                </c:pt>
                <c:pt idx="2300">
                  <c:v>1.0978399999999999E-8</c:v>
                </c:pt>
                <c:pt idx="2301">
                  <c:v>1.0984700000000001E-8</c:v>
                </c:pt>
                <c:pt idx="2302">
                  <c:v>1.09909E-8</c:v>
                </c:pt>
                <c:pt idx="2303">
                  <c:v>1.09972E-8</c:v>
                </c:pt>
                <c:pt idx="2304">
                  <c:v>1.1003399999999999E-8</c:v>
                </c:pt>
                <c:pt idx="2305">
                  <c:v>1.1009699999999999E-8</c:v>
                </c:pt>
                <c:pt idx="2306">
                  <c:v>1.10159E-8</c:v>
                </c:pt>
                <c:pt idx="2307">
                  <c:v>1.10222E-8</c:v>
                </c:pt>
                <c:pt idx="2308">
                  <c:v>1.10284E-8</c:v>
                </c:pt>
                <c:pt idx="2309">
                  <c:v>1.10347E-8</c:v>
                </c:pt>
                <c:pt idx="2310">
                  <c:v>1.1040900000000001E-8</c:v>
                </c:pt>
                <c:pt idx="2311">
                  <c:v>1.10472E-8</c:v>
                </c:pt>
                <c:pt idx="2312">
                  <c:v>1.10534E-8</c:v>
                </c:pt>
                <c:pt idx="2313">
                  <c:v>1.10597E-8</c:v>
                </c:pt>
                <c:pt idx="2314">
                  <c:v>1.1065899999999999E-8</c:v>
                </c:pt>
                <c:pt idx="2315">
                  <c:v>1.1072200000000001E-8</c:v>
                </c:pt>
                <c:pt idx="2316">
                  <c:v>1.10784E-8</c:v>
                </c:pt>
                <c:pt idx="2317">
                  <c:v>1.10847E-8</c:v>
                </c:pt>
                <c:pt idx="2318">
                  <c:v>1.1090899999999999E-8</c:v>
                </c:pt>
                <c:pt idx="2319">
                  <c:v>1.1097199999999999E-8</c:v>
                </c:pt>
                <c:pt idx="2320">
                  <c:v>1.11034E-8</c:v>
                </c:pt>
                <c:pt idx="2321">
                  <c:v>1.11097E-8</c:v>
                </c:pt>
                <c:pt idx="2322">
                  <c:v>1.11159E-8</c:v>
                </c:pt>
                <c:pt idx="2323">
                  <c:v>1.1122199999999999E-8</c:v>
                </c:pt>
                <c:pt idx="2324">
                  <c:v>1.1128400000000001E-8</c:v>
                </c:pt>
                <c:pt idx="2325">
                  <c:v>1.11347E-8</c:v>
                </c:pt>
                <c:pt idx="2326">
                  <c:v>1.11409E-8</c:v>
                </c:pt>
                <c:pt idx="2327">
                  <c:v>1.11472E-8</c:v>
                </c:pt>
                <c:pt idx="2328">
                  <c:v>1.1153400000000001E-8</c:v>
                </c:pt>
                <c:pt idx="2329">
                  <c:v>1.1159700000000001E-8</c:v>
                </c:pt>
                <c:pt idx="2330">
                  <c:v>1.11659E-8</c:v>
                </c:pt>
                <c:pt idx="2331">
                  <c:v>1.11722E-8</c:v>
                </c:pt>
                <c:pt idx="2332">
                  <c:v>1.1178399999999999E-8</c:v>
                </c:pt>
                <c:pt idx="2333">
                  <c:v>1.1184699999999999E-8</c:v>
                </c:pt>
                <c:pt idx="2334">
                  <c:v>1.11909E-8</c:v>
                </c:pt>
                <c:pt idx="2335">
                  <c:v>1.11972E-8</c:v>
                </c:pt>
                <c:pt idx="2336">
                  <c:v>1.12034E-8</c:v>
                </c:pt>
                <c:pt idx="2337">
                  <c:v>1.1209699999999999E-8</c:v>
                </c:pt>
                <c:pt idx="2338">
                  <c:v>1.1215900000000001E-8</c:v>
                </c:pt>
                <c:pt idx="2339">
                  <c:v>1.12222E-8</c:v>
                </c:pt>
                <c:pt idx="2340">
                  <c:v>1.12284E-8</c:v>
                </c:pt>
                <c:pt idx="2341">
                  <c:v>1.12347E-8</c:v>
                </c:pt>
                <c:pt idx="2342">
                  <c:v>1.1240900000000001E-8</c:v>
                </c:pt>
                <c:pt idx="2343">
                  <c:v>1.1247200000000001E-8</c:v>
                </c:pt>
                <c:pt idx="2344">
                  <c:v>1.12534E-8</c:v>
                </c:pt>
                <c:pt idx="2345">
                  <c:v>1.12597E-8</c:v>
                </c:pt>
                <c:pt idx="2346">
                  <c:v>1.1265899999999999E-8</c:v>
                </c:pt>
                <c:pt idx="2347">
                  <c:v>1.1272199999999999E-8</c:v>
                </c:pt>
                <c:pt idx="2348">
                  <c:v>1.12784E-8</c:v>
                </c:pt>
                <c:pt idx="2349">
                  <c:v>1.12847E-8</c:v>
                </c:pt>
                <c:pt idx="2350">
                  <c:v>1.12909E-8</c:v>
                </c:pt>
                <c:pt idx="2351">
                  <c:v>1.1297199999999999E-8</c:v>
                </c:pt>
                <c:pt idx="2352">
                  <c:v>1.13034E-8</c:v>
                </c:pt>
                <c:pt idx="2353">
                  <c:v>1.13097E-8</c:v>
                </c:pt>
                <c:pt idx="2354">
                  <c:v>1.13159E-8</c:v>
                </c:pt>
                <c:pt idx="2355">
                  <c:v>1.13222E-8</c:v>
                </c:pt>
                <c:pt idx="2356">
                  <c:v>1.1328400000000001E-8</c:v>
                </c:pt>
                <c:pt idx="2357">
                  <c:v>1.1334700000000001E-8</c:v>
                </c:pt>
                <c:pt idx="2358">
                  <c:v>1.13409E-8</c:v>
                </c:pt>
                <c:pt idx="2359">
                  <c:v>1.13472E-8</c:v>
                </c:pt>
                <c:pt idx="2360">
                  <c:v>1.1353399999999999E-8</c:v>
                </c:pt>
                <c:pt idx="2361">
                  <c:v>1.1359700000000001E-8</c:v>
                </c:pt>
                <c:pt idx="2362">
                  <c:v>1.13659E-8</c:v>
                </c:pt>
                <c:pt idx="2363">
                  <c:v>1.13722E-8</c:v>
                </c:pt>
                <c:pt idx="2364">
                  <c:v>1.13784E-8</c:v>
                </c:pt>
                <c:pt idx="2365">
                  <c:v>1.1384699999999999E-8</c:v>
                </c:pt>
                <c:pt idx="2366">
                  <c:v>1.13909E-8</c:v>
                </c:pt>
                <c:pt idx="2367">
                  <c:v>1.13972E-8</c:v>
                </c:pt>
                <c:pt idx="2368">
                  <c:v>1.14034E-8</c:v>
                </c:pt>
                <c:pt idx="2369">
                  <c:v>1.14097E-8</c:v>
                </c:pt>
                <c:pt idx="2370">
                  <c:v>1.1415900000000001E-8</c:v>
                </c:pt>
                <c:pt idx="2371">
                  <c:v>1.1422200000000001E-8</c:v>
                </c:pt>
                <c:pt idx="2372">
                  <c:v>1.14284E-8</c:v>
                </c:pt>
                <c:pt idx="2373">
                  <c:v>1.14347E-8</c:v>
                </c:pt>
                <c:pt idx="2374">
                  <c:v>1.1440899999999999E-8</c:v>
                </c:pt>
                <c:pt idx="2375">
                  <c:v>1.1447200000000001E-8</c:v>
                </c:pt>
                <c:pt idx="2376">
                  <c:v>1.14534E-8</c:v>
                </c:pt>
                <c:pt idx="2377">
                  <c:v>1.14597E-8</c:v>
                </c:pt>
                <c:pt idx="2378">
                  <c:v>1.1465899999999999E-8</c:v>
                </c:pt>
                <c:pt idx="2379">
                  <c:v>1.1472199999999999E-8</c:v>
                </c:pt>
                <c:pt idx="2380">
                  <c:v>1.14784E-8</c:v>
                </c:pt>
                <c:pt idx="2381">
                  <c:v>1.14847E-8</c:v>
                </c:pt>
                <c:pt idx="2382">
                  <c:v>1.14909E-8</c:v>
                </c:pt>
                <c:pt idx="2383">
                  <c:v>1.14972E-8</c:v>
                </c:pt>
                <c:pt idx="2384">
                  <c:v>1.1503400000000001E-8</c:v>
                </c:pt>
                <c:pt idx="2385">
                  <c:v>1.15097E-8</c:v>
                </c:pt>
                <c:pt idx="2386">
                  <c:v>1.15159E-8</c:v>
                </c:pt>
                <c:pt idx="2387">
                  <c:v>1.15222E-8</c:v>
                </c:pt>
                <c:pt idx="2388">
                  <c:v>1.1528399999999999E-8</c:v>
                </c:pt>
                <c:pt idx="2389">
                  <c:v>1.1534700000000001E-8</c:v>
                </c:pt>
                <c:pt idx="2390">
                  <c:v>1.15409E-8</c:v>
                </c:pt>
                <c:pt idx="2391">
                  <c:v>1.15472E-8</c:v>
                </c:pt>
                <c:pt idx="2392">
                  <c:v>1.1553399999999999E-8</c:v>
                </c:pt>
                <c:pt idx="2393">
                  <c:v>1.1559699999999999E-8</c:v>
                </c:pt>
                <c:pt idx="2394">
                  <c:v>1.15659E-8</c:v>
                </c:pt>
                <c:pt idx="2395">
                  <c:v>1.15722E-8</c:v>
                </c:pt>
                <c:pt idx="2396">
                  <c:v>1.15784E-8</c:v>
                </c:pt>
                <c:pt idx="2397">
                  <c:v>1.15847E-8</c:v>
                </c:pt>
                <c:pt idx="2398">
                  <c:v>1.1590900000000001E-8</c:v>
                </c:pt>
                <c:pt idx="2399">
                  <c:v>1.15972E-8</c:v>
                </c:pt>
                <c:pt idx="2400">
                  <c:v>1.16034E-8</c:v>
                </c:pt>
                <c:pt idx="2401">
                  <c:v>1.16097E-8</c:v>
                </c:pt>
                <c:pt idx="2402">
                  <c:v>1.1615900000000001E-8</c:v>
                </c:pt>
                <c:pt idx="2403">
                  <c:v>1.1622200000000001E-8</c:v>
                </c:pt>
                <c:pt idx="2404">
                  <c:v>1.16284E-8</c:v>
                </c:pt>
                <c:pt idx="2405">
                  <c:v>1.16347E-8</c:v>
                </c:pt>
                <c:pt idx="2406">
                  <c:v>1.1640899999999999E-8</c:v>
                </c:pt>
                <c:pt idx="2407">
                  <c:v>1.1647199999999999E-8</c:v>
                </c:pt>
                <c:pt idx="2408">
                  <c:v>1.16534E-8</c:v>
                </c:pt>
                <c:pt idx="2409">
                  <c:v>1.16597E-8</c:v>
                </c:pt>
                <c:pt idx="2410">
                  <c:v>1.16659E-8</c:v>
                </c:pt>
                <c:pt idx="2411">
                  <c:v>1.1672199999999999E-8</c:v>
                </c:pt>
                <c:pt idx="2412">
                  <c:v>1.1678400000000001E-8</c:v>
                </c:pt>
                <c:pt idx="2413">
                  <c:v>1.16847E-8</c:v>
                </c:pt>
                <c:pt idx="2414">
                  <c:v>1.16909E-8</c:v>
                </c:pt>
                <c:pt idx="2415">
                  <c:v>1.16972E-8</c:v>
                </c:pt>
                <c:pt idx="2416">
                  <c:v>1.1703400000000001E-8</c:v>
                </c:pt>
                <c:pt idx="2417">
                  <c:v>1.1709700000000001E-8</c:v>
                </c:pt>
                <c:pt idx="2418">
                  <c:v>1.17159E-8</c:v>
                </c:pt>
                <c:pt idx="2419">
                  <c:v>1.17222E-8</c:v>
                </c:pt>
                <c:pt idx="2420">
                  <c:v>1.1728399999999999E-8</c:v>
                </c:pt>
                <c:pt idx="2421">
                  <c:v>1.1734699999999999E-8</c:v>
                </c:pt>
                <c:pt idx="2422">
                  <c:v>1.17409E-8</c:v>
                </c:pt>
                <c:pt idx="2423">
                  <c:v>1.17472E-8</c:v>
                </c:pt>
                <c:pt idx="2424">
                  <c:v>1.17534E-8</c:v>
                </c:pt>
                <c:pt idx="2425">
                  <c:v>1.1759699999999999E-8</c:v>
                </c:pt>
                <c:pt idx="2426">
                  <c:v>1.17659E-8</c:v>
                </c:pt>
                <c:pt idx="2427">
                  <c:v>1.17722E-8</c:v>
                </c:pt>
                <c:pt idx="2428">
                  <c:v>1.17784E-8</c:v>
                </c:pt>
                <c:pt idx="2429">
                  <c:v>1.17847E-8</c:v>
                </c:pt>
                <c:pt idx="2430">
                  <c:v>1.1790900000000001E-8</c:v>
                </c:pt>
                <c:pt idx="2431">
                  <c:v>1.1797200000000001E-8</c:v>
                </c:pt>
                <c:pt idx="2432">
                  <c:v>1.18034E-8</c:v>
                </c:pt>
                <c:pt idx="2433">
                  <c:v>1.18097E-8</c:v>
                </c:pt>
                <c:pt idx="2434">
                  <c:v>1.1815899999999999E-8</c:v>
                </c:pt>
                <c:pt idx="2435">
                  <c:v>1.1822200000000001E-8</c:v>
                </c:pt>
                <c:pt idx="2436">
                  <c:v>1.18284E-8</c:v>
                </c:pt>
                <c:pt idx="2437">
                  <c:v>1.18347E-8</c:v>
                </c:pt>
                <c:pt idx="2438">
                  <c:v>1.18409E-8</c:v>
                </c:pt>
                <c:pt idx="2439">
                  <c:v>1.1847199999999999E-8</c:v>
                </c:pt>
                <c:pt idx="2440">
                  <c:v>1.18534E-8</c:v>
                </c:pt>
                <c:pt idx="2441">
                  <c:v>1.18597E-8</c:v>
                </c:pt>
                <c:pt idx="2442">
                  <c:v>1.18659E-8</c:v>
                </c:pt>
                <c:pt idx="2443">
                  <c:v>1.18722E-8</c:v>
                </c:pt>
                <c:pt idx="2444">
                  <c:v>1.1878400000000001E-8</c:v>
                </c:pt>
                <c:pt idx="2445">
                  <c:v>1.1884700000000001E-8</c:v>
                </c:pt>
                <c:pt idx="2446">
                  <c:v>1.18909E-8</c:v>
                </c:pt>
                <c:pt idx="2447">
                  <c:v>1.18972E-8</c:v>
                </c:pt>
                <c:pt idx="2448">
                  <c:v>1.1903399999999999E-8</c:v>
                </c:pt>
                <c:pt idx="2449">
                  <c:v>1.1909700000000001E-8</c:v>
                </c:pt>
                <c:pt idx="2450">
                  <c:v>1.19159E-8</c:v>
                </c:pt>
                <c:pt idx="2451">
                  <c:v>1.19222E-8</c:v>
                </c:pt>
                <c:pt idx="2452">
                  <c:v>1.1928399999999999E-8</c:v>
                </c:pt>
                <c:pt idx="2453">
                  <c:v>1.1934699999999999E-8</c:v>
                </c:pt>
                <c:pt idx="2454">
                  <c:v>1.19409E-8</c:v>
                </c:pt>
                <c:pt idx="2455">
                  <c:v>1.19472E-8</c:v>
                </c:pt>
                <c:pt idx="2456">
                  <c:v>1.19534E-8</c:v>
                </c:pt>
                <c:pt idx="2457">
                  <c:v>1.19597E-8</c:v>
                </c:pt>
                <c:pt idx="2458">
                  <c:v>1.1965900000000001E-8</c:v>
                </c:pt>
                <c:pt idx="2459">
                  <c:v>1.19722E-8</c:v>
                </c:pt>
                <c:pt idx="2460">
                  <c:v>1.19784E-8</c:v>
                </c:pt>
                <c:pt idx="2461">
                  <c:v>1.19847E-8</c:v>
                </c:pt>
                <c:pt idx="2462">
                  <c:v>1.1990899999999999E-8</c:v>
                </c:pt>
                <c:pt idx="2463">
                  <c:v>1.1997200000000001E-8</c:v>
                </c:pt>
                <c:pt idx="2464">
                  <c:v>1.20034E-8</c:v>
                </c:pt>
                <c:pt idx="2465">
                  <c:v>1.20097E-8</c:v>
                </c:pt>
                <c:pt idx="2466">
                  <c:v>1.2015899999999999E-8</c:v>
                </c:pt>
                <c:pt idx="2467">
                  <c:v>1.2022199999999999E-8</c:v>
                </c:pt>
                <c:pt idx="2468">
                  <c:v>1.20284E-8</c:v>
                </c:pt>
                <c:pt idx="2469">
                  <c:v>1.20347E-8</c:v>
                </c:pt>
                <c:pt idx="2470">
                  <c:v>1.20409E-8</c:v>
                </c:pt>
                <c:pt idx="2471">
                  <c:v>1.20472E-8</c:v>
                </c:pt>
                <c:pt idx="2472">
                  <c:v>1.2053400000000001E-8</c:v>
                </c:pt>
                <c:pt idx="2473">
                  <c:v>1.20597E-8</c:v>
                </c:pt>
                <c:pt idx="2474">
                  <c:v>1.20659E-8</c:v>
                </c:pt>
                <c:pt idx="2475">
                  <c:v>1.20722E-8</c:v>
                </c:pt>
                <c:pt idx="2476">
                  <c:v>1.2078400000000001E-8</c:v>
                </c:pt>
                <c:pt idx="2477">
                  <c:v>1.2084700000000001E-8</c:v>
                </c:pt>
                <c:pt idx="2478">
                  <c:v>1.20909E-8</c:v>
                </c:pt>
                <c:pt idx="2479">
                  <c:v>1.20972E-8</c:v>
                </c:pt>
                <c:pt idx="2480">
                  <c:v>1.2103399999999999E-8</c:v>
                </c:pt>
                <c:pt idx="2481">
                  <c:v>1.2109699999999999E-8</c:v>
                </c:pt>
                <c:pt idx="2482">
                  <c:v>1.21159E-8</c:v>
                </c:pt>
                <c:pt idx="2483">
                  <c:v>1.21222E-8</c:v>
                </c:pt>
                <c:pt idx="2484">
                  <c:v>1.21284E-8</c:v>
                </c:pt>
                <c:pt idx="2485">
                  <c:v>1.2134699999999999E-8</c:v>
                </c:pt>
                <c:pt idx="2486">
                  <c:v>1.2140900000000001E-8</c:v>
                </c:pt>
                <c:pt idx="2487">
                  <c:v>1.21472E-8</c:v>
                </c:pt>
                <c:pt idx="2488">
                  <c:v>1.21534E-8</c:v>
                </c:pt>
                <c:pt idx="2489">
                  <c:v>1.21597E-8</c:v>
                </c:pt>
                <c:pt idx="2490">
                  <c:v>1.2165900000000001E-8</c:v>
                </c:pt>
                <c:pt idx="2491">
                  <c:v>1.2172200000000001E-8</c:v>
                </c:pt>
                <c:pt idx="2492">
                  <c:v>1.21784E-8</c:v>
                </c:pt>
                <c:pt idx="2493">
                  <c:v>1.21847E-8</c:v>
                </c:pt>
                <c:pt idx="2494">
                  <c:v>1.2190899999999999E-8</c:v>
                </c:pt>
                <c:pt idx="2495">
                  <c:v>1.2197199999999999E-8</c:v>
                </c:pt>
                <c:pt idx="2496">
                  <c:v>1.22034E-8</c:v>
                </c:pt>
                <c:pt idx="2497">
                  <c:v>1.22097E-8</c:v>
                </c:pt>
                <c:pt idx="2498">
                  <c:v>1.22159E-8</c:v>
                </c:pt>
                <c:pt idx="2499">
                  <c:v>1.2222199999999999E-8</c:v>
                </c:pt>
                <c:pt idx="2500">
                  <c:v>1.22284E-8</c:v>
                </c:pt>
                <c:pt idx="2501">
                  <c:v>1.22347E-8</c:v>
                </c:pt>
                <c:pt idx="2502">
                  <c:v>1.22409E-8</c:v>
                </c:pt>
                <c:pt idx="2503">
                  <c:v>1.22472E-8</c:v>
                </c:pt>
                <c:pt idx="2504">
                  <c:v>1.2253400000000001E-8</c:v>
                </c:pt>
                <c:pt idx="2505">
                  <c:v>1.2259700000000001E-8</c:v>
                </c:pt>
                <c:pt idx="2506">
                  <c:v>1.22659E-8</c:v>
                </c:pt>
                <c:pt idx="2507">
                  <c:v>1.22722E-8</c:v>
                </c:pt>
                <c:pt idx="2508">
                  <c:v>1.2278399999999999E-8</c:v>
                </c:pt>
                <c:pt idx="2509">
                  <c:v>1.2284700000000001E-8</c:v>
                </c:pt>
                <c:pt idx="2510">
                  <c:v>1.22909E-8</c:v>
                </c:pt>
                <c:pt idx="2511">
                  <c:v>1.22972E-8</c:v>
                </c:pt>
                <c:pt idx="2512">
                  <c:v>1.23034E-8</c:v>
                </c:pt>
                <c:pt idx="2513">
                  <c:v>1.2309699999999999E-8</c:v>
                </c:pt>
                <c:pt idx="2514">
                  <c:v>1.23159E-8</c:v>
                </c:pt>
                <c:pt idx="2515">
                  <c:v>1.23222E-8</c:v>
                </c:pt>
                <c:pt idx="2516">
                  <c:v>1.23284E-8</c:v>
                </c:pt>
                <c:pt idx="2517">
                  <c:v>1.23347E-8</c:v>
                </c:pt>
                <c:pt idx="2518">
                  <c:v>1.2340900000000001E-8</c:v>
                </c:pt>
                <c:pt idx="2519">
                  <c:v>1.2347200000000001E-8</c:v>
                </c:pt>
                <c:pt idx="2520">
                  <c:v>1.23534E-8</c:v>
                </c:pt>
                <c:pt idx="2521">
                  <c:v>1.23597E-8</c:v>
                </c:pt>
                <c:pt idx="2522">
                  <c:v>1.2365899999999999E-8</c:v>
                </c:pt>
                <c:pt idx="2523">
                  <c:v>1.2372200000000001E-8</c:v>
                </c:pt>
                <c:pt idx="2524">
                  <c:v>1.23784E-8</c:v>
                </c:pt>
                <c:pt idx="2525">
                  <c:v>1.23847E-8</c:v>
                </c:pt>
                <c:pt idx="2526">
                  <c:v>1.2390899999999999E-8</c:v>
                </c:pt>
                <c:pt idx="2527">
                  <c:v>1.2397199999999999E-8</c:v>
                </c:pt>
                <c:pt idx="2528">
                  <c:v>1.24034E-8</c:v>
                </c:pt>
                <c:pt idx="2529">
                  <c:v>1.24097E-8</c:v>
                </c:pt>
                <c:pt idx="2530">
                  <c:v>1.24159E-8</c:v>
                </c:pt>
                <c:pt idx="2531">
                  <c:v>1.24222E-8</c:v>
                </c:pt>
                <c:pt idx="2532">
                  <c:v>1.2428400000000001E-8</c:v>
                </c:pt>
                <c:pt idx="2533">
                  <c:v>1.24347E-8</c:v>
                </c:pt>
                <c:pt idx="2534">
                  <c:v>1.24409E-8</c:v>
                </c:pt>
                <c:pt idx="2535">
                  <c:v>1.24472E-8</c:v>
                </c:pt>
                <c:pt idx="2536">
                  <c:v>1.2453399999999999E-8</c:v>
                </c:pt>
                <c:pt idx="2537">
                  <c:v>1.2459700000000001E-8</c:v>
                </c:pt>
                <c:pt idx="2538">
                  <c:v>1.24659E-8</c:v>
                </c:pt>
                <c:pt idx="2539">
                  <c:v>1.24722E-8</c:v>
                </c:pt>
                <c:pt idx="2540">
                  <c:v>1.2478399999999999E-8</c:v>
                </c:pt>
                <c:pt idx="2541">
                  <c:v>1.2484699999999999E-8</c:v>
                </c:pt>
                <c:pt idx="2542">
                  <c:v>1.24909E-8</c:v>
                </c:pt>
                <c:pt idx="2543">
                  <c:v>1.24972E-8</c:v>
                </c:pt>
                <c:pt idx="2544">
                  <c:v>1.25034E-8</c:v>
                </c:pt>
                <c:pt idx="2545">
                  <c:v>1.25097E-8</c:v>
                </c:pt>
                <c:pt idx="2546">
                  <c:v>1.2515900000000001E-8</c:v>
                </c:pt>
                <c:pt idx="2547">
                  <c:v>1.25222E-8</c:v>
                </c:pt>
                <c:pt idx="2548">
                  <c:v>1.25284E-8</c:v>
                </c:pt>
                <c:pt idx="2549">
                  <c:v>1.25347E-8</c:v>
                </c:pt>
                <c:pt idx="2550">
                  <c:v>1.2540900000000001E-8</c:v>
                </c:pt>
                <c:pt idx="2551">
                  <c:v>1.2547200000000001E-8</c:v>
                </c:pt>
                <c:pt idx="2552">
                  <c:v>1.25534E-8</c:v>
                </c:pt>
                <c:pt idx="2553">
                  <c:v>1.25597E-8</c:v>
                </c:pt>
                <c:pt idx="2554">
                  <c:v>1.2565899999999999E-8</c:v>
                </c:pt>
                <c:pt idx="2555">
                  <c:v>1.2572199999999999E-8</c:v>
                </c:pt>
                <c:pt idx="2556">
                  <c:v>1.25784E-8</c:v>
                </c:pt>
                <c:pt idx="2557">
                  <c:v>1.25847E-8</c:v>
                </c:pt>
                <c:pt idx="2558">
                  <c:v>1.25909E-8</c:v>
                </c:pt>
                <c:pt idx="2559">
                  <c:v>1.2597199999999999E-8</c:v>
                </c:pt>
                <c:pt idx="2560">
                  <c:v>1.2603400000000001E-8</c:v>
                </c:pt>
                <c:pt idx="2561">
                  <c:v>1.26097E-8</c:v>
                </c:pt>
                <c:pt idx="2562">
                  <c:v>1.26159E-8</c:v>
                </c:pt>
                <c:pt idx="2563">
                  <c:v>1.26222E-8</c:v>
                </c:pt>
                <c:pt idx="2564">
                  <c:v>1.2628400000000001E-8</c:v>
                </c:pt>
                <c:pt idx="2565">
                  <c:v>1.2634700000000001E-8</c:v>
                </c:pt>
                <c:pt idx="2566">
                  <c:v>1.26409E-8</c:v>
                </c:pt>
                <c:pt idx="2567">
                  <c:v>1.26472E-8</c:v>
                </c:pt>
                <c:pt idx="2568">
                  <c:v>1.2653399999999999E-8</c:v>
                </c:pt>
                <c:pt idx="2569">
                  <c:v>1.2659699999999999E-8</c:v>
                </c:pt>
                <c:pt idx="2570">
                  <c:v>1.26659E-8</c:v>
                </c:pt>
                <c:pt idx="2571">
                  <c:v>1.26722E-8</c:v>
                </c:pt>
                <c:pt idx="2572">
                  <c:v>1.26784E-8</c:v>
                </c:pt>
                <c:pt idx="2573">
                  <c:v>1.2684699999999999E-8</c:v>
                </c:pt>
                <c:pt idx="2574">
                  <c:v>1.2690900000000001E-8</c:v>
                </c:pt>
                <c:pt idx="2575">
                  <c:v>1.26972E-8</c:v>
                </c:pt>
                <c:pt idx="2576">
                  <c:v>1.27034E-8</c:v>
                </c:pt>
                <c:pt idx="2577">
                  <c:v>1.27097E-8</c:v>
                </c:pt>
                <c:pt idx="2578">
                  <c:v>1.2715900000000001E-8</c:v>
                </c:pt>
                <c:pt idx="2579">
                  <c:v>1.2722200000000001E-8</c:v>
                </c:pt>
                <c:pt idx="2580">
                  <c:v>1.27284E-8</c:v>
                </c:pt>
                <c:pt idx="2581">
                  <c:v>1.27347E-8</c:v>
                </c:pt>
                <c:pt idx="2582">
                  <c:v>1.2740899999999999E-8</c:v>
                </c:pt>
                <c:pt idx="2583">
                  <c:v>1.2747200000000001E-8</c:v>
                </c:pt>
                <c:pt idx="2584">
                  <c:v>1.27534E-8</c:v>
                </c:pt>
                <c:pt idx="2585">
                  <c:v>1.27597E-8</c:v>
                </c:pt>
                <c:pt idx="2586">
                  <c:v>1.27659E-8</c:v>
                </c:pt>
                <c:pt idx="2587">
                  <c:v>1.2772199999999999E-8</c:v>
                </c:pt>
                <c:pt idx="2588">
                  <c:v>1.27784E-8</c:v>
                </c:pt>
                <c:pt idx="2589">
                  <c:v>1.27847E-8</c:v>
                </c:pt>
                <c:pt idx="2590">
                  <c:v>1.27909E-8</c:v>
                </c:pt>
                <c:pt idx="2591">
                  <c:v>1.27972E-8</c:v>
                </c:pt>
                <c:pt idx="2592">
                  <c:v>1.2803400000000001E-8</c:v>
                </c:pt>
                <c:pt idx="2593">
                  <c:v>1.2809700000000001E-8</c:v>
                </c:pt>
                <c:pt idx="2594">
                  <c:v>1.28159E-8</c:v>
                </c:pt>
                <c:pt idx="2595">
                  <c:v>1.28222E-8</c:v>
                </c:pt>
                <c:pt idx="2596">
                  <c:v>1.2828399999999999E-8</c:v>
                </c:pt>
                <c:pt idx="2597">
                  <c:v>1.2834700000000001E-8</c:v>
                </c:pt>
                <c:pt idx="2598">
                  <c:v>1.28409E-8</c:v>
                </c:pt>
                <c:pt idx="2599">
                  <c:v>1.28472E-8</c:v>
                </c:pt>
                <c:pt idx="2600">
                  <c:v>1.2853399999999999E-8</c:v>
                </c:pt>
                <c:pt idx="2601">
                  <c:v>1.2859699999999999E-8</c:v>
                </c:pt>
                <c:pt idx="2602">
                  <c:v>1.28659E-8</c:v>
                </c:pt>
                <c:pt idx="2603">
                  <c:v>1.28722E-8</c:v>
                </c:pt>
                <c:pt idx="2604">
                  <c:v>1.28784E-8</c:v>
                </c:pt>
                <c:pt idx="2605">
                  <c:v>1.28847E-8</c:v>
                </c:pt>
                <c:pt idx="2606">
                  <c:v>1.2890900000000001E-8</c:v>
                </c:pt>
                <c:pt idx="2607">
                  <c:v>1.2897200000000001E-8</c:v>
                </c:pt>
                <c:pt idx="2608">
                  <c:v>1.29034E-8</c:v>
                </c:pt>
                <c:pt idx="2609">
                  <c:v>1.29097E-8</c:v>
                </c:pt>
                <c:pt idx="2610">
                  <c:v>1.2915899999999999E-8</c:v>
                </c:pt>
                <c:pt idx="2611">
                  <c:v>1.2922200000000001E-8</c:v>
                </c:pt>
                <c:pt idx="2612">
                  <c:v>1.29284E-8</c:v>
                </c:pt>
                <c:pt idx="2613">
                  <c:v>1.29347E-8</c:v>
                </c:pt>
                <c:pt idx="2614">
                  <c:v>1.2940899999999999E-8</c:v>
                </c:pt>
                <c:pt idx="2615">
                  <c:v>1.2947199999999999E-8</c:v>
                </c:pt>
                <c:pt idx="2616">
                  <c:v>1.29534E-8</c:v>
                </c:pt>
                <c:pt idx="2617">
                  <c:v>1.29597E-8</c:v>
                </c:pt>
                <c:pt idx="2618">
                  <c:v>1.29659E-8</c:v>
                </c:pt>
                <c:pt idx="2619">
                  <c:v>1.29722E-8</c:v>
                </c:pt>
                <c:pt idx="2620">
                  <c:v>1.2978400000000001E-8</c:v>
                </c:pt>
                <c:pt idx="2621">
                  <c:v>1.29847E-8</c:v>
                </c:pt>
                <c:pt idx="2622">
                  <c:v>1.29909E-8</c:v>
                </c:pt>
                <c:pt idx="2623">
                  <c:v>1.29972E-8</c:v>
                </c:pt>
                <c:pt idx="2624">
                  <c:v>1.3003400000000001E-8</c:v>
                </c:pt>
                <c:pt idx="2625">
                  <c:v>1.3009700000000001E-8</c:v>
                </c:pt>
                <c:pt idx="2626">
                  <c:v>1.30159E-8</c:v>
                </c:pt>
                <c:pt idx="2627">
                  <c:v>1.30222E-8</c:v>
                </c:pt>
                <c:pt idx="2628">
                  <c:v>1.3028399999999999E-8</c:v>
                </c:pt>
                <c:pt idx="2629">
                  <c:v>1.3034699999999999E-8</c:v>
                </c:pt>
                <c:pt idx="2630">
                  <c:v>1.30409E-8</c:v>
                </c:pt>
                <c:pt idx="2631">
                  <c:v>1.30472E-8</c:v>
                </c:pt>
                <c:pt idx="2632">
                  <c:v>1.30534E-8</c:v>
                </c:pt>
                <c:pt idx="2633">
                  <c:v>1.3059699999999999E-8</c:v>
                </c:pt>
                <c:pt idx="2634">
                  <c:v>1.3065900000000001E-8</c:v>
                </c:pt>
                <c:pt idx="2635">
                  <c:v>1.30722E-8</c:v>
                </c:pt>
                <c:pt idx="2636">
                  <c:v>1.30784E-8</c:v>
                </c:pt>
                <c:pt idx="2637">
                  <c:v>1.30847E-8</c:v>
                </c:pt>
                <c:pt idx="2638">
                  <c:v>1.3090900000000001E-8</c:v>
                </c:pt>
                <c:pt idx="2639">
                  <c:v>1.3097200000000001E-8</c:v>
                </c:pt>
                <c:pt idx="2640">
                  <c:v>1.31034E-8</c:v>
                </c:pt>
                <c:pt idx="2641">
                  <c:v>1.31097E-8</c:v>
                </c:pt>
                <c:pt idx="2642">
                  <c:v>1.3115899999999999E-8</c:v>
                </c:pt>
                <c:pt idx="2643">
                  <c:v>1.3122199999999999E-8</c:v>
                </c:pt>
                <c:pt idx="2644">
                  <c:v>1.31284E-8</c:v>
                </c:pt>
                <c:pt idx="2645">
                  <c:v>1.31347E-8</c:v>
                </c:pt>
                <c:pt idx="2646">
                  <c:v>1.31409E-8</c:v>
                </c:pt>
                <c:pt idx="2647">
                  <c:v>1.3147199999999999E-8</c:v>
                </c:pt>
                <c:pt idx="2648">
                  <c:v>1.3153400000000001E-8</c:v>
                </c:pt>
                <c:pt idx="2649">
                  <c:v>1.31597E-8</c:v>
                </c:pt>
                <c:pt idx="2650">
                  <c:v>1.31659E-8</c:v>
                </c:pt>
                <c:pt idx="2651">
                  <c:v>1.31722E-8</c:v>
                </c:pt>
                <c:pt idx="2652">
                  <c:v>1.3178400000000001E-8</c:v>
                </c:pt>
                <c:pt idx="2653">
                  <c:v>1.3184700000000001E-8</c:v>
                </c:pt>
                <c:pt idx="2654">
                  <c:v>1.31909E-8</c:v>
                </c:pt>
                <c:pt idx="2655">
                  <c:v>1.31972E-8</c:v>
                </c:pt>
                <c:pt idx="2656">
                  <c:v>1.3203399999999999E-8</c:v>
                </c:pt>
                <c:pt idx="2657">
                  <c:v>1.3209700000000001E-8</c:v>
                </c:pt>
                <c:pt idx="2658">
                  <c:v>1.32159E-8</c:v>
                </c:pt>
                <c:pt idx="2659">
                  <c:v>1.32222E-8</c:v>
                </c:pt>
                <c:pt idx="2660">
                  <c:v>1.32284E-8</c:v>
                </c:pt>
                <c:pt idx="2661">
                  <c:v>1.3234699999999999E-8</c:v>
                </c:pt>
                <c:pt idx="2662">
                  <c:v>1.32409E-8</c:v>
                </c:pt>
                <c:pt idx="2663">
                  <c:v>1.32472E-8</c:v>
                </c:pt>
                <c:pt idx="2664">
                  <c:v>1.32534E-8</c:v>
                </c:pt>
                <c:pt idx="2665">
                  <c:v>1.32597E-8</c:v>
                </c:pt>
                <c:pt idx="2666">
                  <c:v>1.3265900000000001E-8</c:v>
                </c:pt>
                <c:pt idx="2667">
                  <c:v>1.3272200000000001E-8</c:v>
                </c:pt>
                <c:pt idx="2668">
                  <c:v>1.32784E-8</c:v>
                </c:pt>
                <c:pt idx="2669">
                  <c:v>1.32847E-8</c:v>
                </c:pt>
                <c:pt idx="2670">
                  <c:v>1.3290899999999999E-8</c:v>
                </c:pt>
                <c:pt idx="2671">
                  <c:v>1.3297200000000001E-8</c:v>
                </c:pt>
                <c:pt idx="2672">
                  <c:v>1.33034E-8</c:v>
                </c:pt>
                <c:pt idx="2673">
                  <c:v>1.33097E-8</c:v>
                </c:pt>
                <c:pt idx="2674">
                  <c:v>1.3315899999999999E-8</c:v>
                </c:pt>
                <c:pt idx="2675">
                  <c:v>1.3322199999999999E-8</c:v>
                </c:pt>
                <c:pt idx="2676">
                  <c:v>1.33284E-8</c:v>
                </c:pt>
                <c:pt idx="2677">
                  <c:v>1.33347E-8</c:v>
                </c:pt>
                <c:pt idx="2678">
                  <c:v>1.33409E-8</c:v>
                </c:pt>
                <c:pt idx="2679">
                  <c:v>1.33472E-8</c:v>
                </c:pt>
                <c:pt idx="2680">
                  <c:v>1.3353400000000001E-8</c:v>
                </c:pt>
                <c:pt idx="2681">
                  <c:v>1.3359700000000001E-8</c:v>
                </c:pt>
                <c:pt idx="2682">
                  <c:v>1.33659E-8</c:v>
                </c:pt>
                <c:pt idx="2683">
                  <c:v>1.33722E-8</c:v>
                </c:pt>
                <c:pt idx="2684">
                  <c:v>1.3378399999999999E-8</c:v>
                </c:pt>
                <c:pt idx="2685">
                  <c:v>1.3384700000000001E-8</c:v>
                </c:pt>
                <c:pt idx="2686">
                  <c:v>1.33909E-8</c:v>
                </c:pt>
                <c:pt idx="2687">
                  <c:v>1.33972E-8</c:v>
                </c:pt>
                <c:pt idx="2688">
                  <c:v>1.3403399999999999E-8</c:v>
                </c:pt>
                <c:pt idx="2689">
                  <c:v>1.3409699999999999E-8</c:v>
                </c:pt>
                <c:pt idx="2690">
                  <c:v>1.34159E-8</c:v>
                </c:pt>
                <c:pt idx="2691">
                  <c:v>1.34222E-8</c:v>
                </c:pt>
                <c:pt idx="2692">
                  <c:v>1.34284E-8</c:v>
                </c:pt>
                <c:pt idx="2693">
                  <c:v>1.34347E-8</c:v>
                </c:pt>
                <c:pt idx="2694">
                  <c:v>1.3440900000000001E-8</c:v>
                </c:pt>
                <c:pt idx="2695">
                  <c:v>1.34472E-8</c:v>
                </c:pt>
                <c:pt idx="2696">
                  <c:v>1.34534E-8</c:v>
                </c:pt>
                <c:pt idx="2697">
                  <c:v>1.34597E-8</c:v>
                </c:pt>
                <c:pt idx="2698">
                  <c:v>1.3465900000000001E-8</c:v>
                </c:pt>
                <c:pt idx="2699">
                  <c:v>1.3472200000000001E-8</c:v>
                </c:pt>
                <c:pt idx="2700">
                  <c:v>1.34784E-8</c:v>
                </c:pt>
                <c:pt idx="2701">
                  <c:v>1.34847E-8</c:v>
                </c:pt>
                <c:pt idx="2702">
                  <c:v>1.3490899999999999E-8</c:v>
                </c:pt>
                <c:pt idx="2703">
                  <c:v>1.3497199999999999E-8</c:v>
                </c:pt>
                <c:pt idx="2704">
                  <c:v>1.35034E-8</c:v>
                </c:pt>
                <c:pt idx="2705">
                  <c:v>1.35097E-8</c:v>
                </c:pt>
                <c:pt idx="2706">
                  <c:v>1.35159E-8</c:v>
                </c:pt>
                <c:pt idx="2707">
                  <c:v>1.3522199999999999E-8</c:v>
                </c:pt>
                <c:pt idx="2708">
                  <c:v>1.3528400000000001E-8</c:v>
                </c:pt>
                <c:pt idx="2709">
                  <c:v>1.35347E-8</c:v>
                </c:pt>
                <c:pt idx="2710">
                  <c:v>1.35409E-8</c:v>
                </c:pt>
                <c:pt idx="2711">
                  <c:v>1.35472E-8</c:v>
                </c:pt>
                <c:pt idx="2712">
                  <c:v>1.3553400000000001E-8</c:v>
                </c:pt>
                <c:pt idx="2713">
                  <c:v>1.3559700000000001E-8</c:v>
                </c:pt>
                <c:pt idx="2714">
                  <c:v>1.35659E-8</c:v>
                </c:pt>
                <c:pt idx="2715">
                  <c:v>1.35722E-8</c:v>
                </c:pt>
                <c:pt idx="2716">
                  <c:v>1.3578399999999999E-8</c:v>
                </c:pt>
                <c:pt idx="2717">
                  <c:v>1.3584699999999999E-8</c:v>
                </c:pt>
                <c:pt idx="2718">
                  <c:v>1.35909E-8</c:v>
                </c:pt>
                <c:pt idx="2719">
                  <c:v>1.35972E-8</c:v>
                </c:pt>
                <c:pt idx="2720">
                  <c:v>1.36034E-8</c:v>
                </c:pt>
                <c:pt idx="2721">
                  <c:v>1.3609699999999999E-8</c:v>
                </c:pt>
                <c:pt idx="2722">
                  <c:v>1.3615900000000001E-8</c:v>
                </c:pt>
                <c:pt idx="2723">
                  <c:v>1.36222E-8</c:v>
                </c:pt>
                <c:pt idx="2724">
                  <c:v>1.36284E-8</c:v>
                </c:pt>
                <c:pt idx="2725">
                  <c:v>1.36347E-8</c:v>
                </c:pt>
                <c:pt idx="2726">
                  <c:v>1.3640900000000001E-8</c:v>
                </c:pt>
                <c:pt idx="2727">
                  <c:v>1.3647200000000001E-8</c:v>
                </c:pt>
                <c:pt idx="2728">
                  <c:v>1.36534E-8</c:v>
                </c:pt>
                <c:pt idx="2729">
                  <c:v>1.36597E-8</c:v>
                </c:pt>
                <c:pt idx="2730">
                  <c:v>1.3665899999999999E-8</c:v>
                </c:pt>
                <c:pt idx="2731">
                  <c:v>1.3672200000000001E-8</c:v>
                </c:pt>
                <c:pt idx="2732">
                  <c:v>1.36784E-8</c:v>
                </c:pt>
                <c:pt idx="2733">
                  <c:v>1.36847E-8</c:v>
                </c:pt>
                <c:pt idx="2734">
                  <c:v>1.36909E-8</c:v>
                </c:pt>
                <c:pt idx="2735">
                  <c:v>1.3697199999999999E-8</c:v>
                </c:pt>
                <c:pt idx="2736">
                  <c:v>1.37034E-8</c:v>
                </c:pt>
                <c:pt idx="2737">
                  <c:v>1.37097E-8</c:v>
                </c:pt>
                <c:pt idx="2738">
                  <c:v>1.37159E-8</c:v>
                </c:pt>
                <c:pt idx="2739">
                  <c:v>1.37222E-8</c:v>
                </c:pt>
                <c:pt idx="2740">
                  <c:v>1.3728400000000001E-8</c:v>
                </c:pt>
                <c:pt idx="2741">
                  <c:v>1.3734700000000001E-8</c:v>
                </c:pt>
                <c:pt idx="2742">
                  <c:v>1.37409E-8</c:v>
                </c:pt>
                <c:pt idx="2743">
                  <c:v>1.37472E-8</c:v>
                </c:pt>
                <c:pt idx="2744">
                  <c:v>1.3753399999999999E-8</c:v>
                </c:pt>
                <c:pt idx="2745">
                  <c:v>1.3759700000000001E-8</c:v>
                </c:pt>
                <c:pt idx="2746">
                  <c:v>1.37659E-8</c:v>
                </c:pt>
                <c:pt idx="2747">
                  <c:v>1.37722E-8</c:v>
                </c:pt>
                <c:pt idx="2748">
                  <c:v>1.3778399999999999E-8</c:v>
                </c:pt>
                <c:pt idx="2749">
                  <c:v>1.3784699999999999E-8</c:v>
                </c:pt>
                <c:pt idx="2750">
                  <c:v>1.37909E-8</c:v>
                </c:pt>
                <c:pt idx="2751">
                  <c:v>1.37972E-8</c:v>
                </c:pt>
                <c:pt idx="2752">
                  <c:v>1.38034E-8</c:v>
                </c:pt>
                <c:pt idx="2753">
                  <c:v>1.38097E-8</c:v>
                </c:pt>
                <c:pt idx="2754">
                  <c:v>1.3815900000000001E-8</c:v>
                </c:pt>
                <c:pt idx="2755">
                  <c:v>1.3822200000000001E-8</c:v>
                </c:pt>
                <c:pt idx="2756">
                  <c:v>1.38284E-8</c:v>
                </c:pt>
                <c:pt idx="2757">
                  <c:v>1.38347E-8</c:v>
                </c:pt>
                <c:pt idx="2758">
                  <c:v>1.3840899999999999E-8</c:v>
                </c:pt>
                <c:pt idx="2759">
                  <c:v>1.3847200000000001E-8</c:v>
                </c:pt>
                <c:pt idx="2760">
                  <c:v>1.38534E-8</c:v>
                </c:pt>
                <c:pt idx="2761">
                  <c:v>1.38597E-8</c:v>
                </c:pt>
                <c:pt idx="2762">
                  <c:v>1.3865899999999999E-8</c:v>
                </c:pt>
                <c:pt idx="2763">
                  <c:v>1.3872199999999999E-8</c:v>
                </c:pt>
                <c:pt idx="2764">
                  <c:v>1.38784E-8</c:v>
                </c:pt>
                <c:pt idx="2765">
                  <c:v>1.38847E-8</c:v>
                </c:pt>
                <c:pt idx="2766">
                  <c:v>1.38909E-8</c:v>
                </c:pt>
                <c:pt idx="2767">
                  <c:v>1.38972E-8</c:v>
                </c:pt>
                <c:pt idx="2768">
                  <c:v>1.3903400000000001E-8</c:v>
                </c:pt>
                <c:pt idx="2769">
                  <c:v>1.39097E-8</c:v>
                </c:pt>
                <c:pt idx="2770">
                  <c:v>1.39159E-8</c:v>
                </c:pt>
                <c:pt idx="2771">
                  <c:v>1.39222E-8</c:v>
                </c:pt>
                <c:pt idx="2772">
                  <c:v>1.3928399999999999E-8</c:v>
                </c:pt>
                <c:pt idx="2773">
                  <c:v>1.3934700000000001E-8</c:v>
                </c:pt>
                <c:pt idx="2774">
                  <c:v>1.39409E-8</c:v>
                </c:pt>
                <c:pt idx="2775">
                  <c:v>1.39472E-8</c:v>
                </c:pt>
                <c:pt idx="2776">
                  <c:v>1.3953399999999999E-8</c:v>
                </c:pt>
                <c:pt idx="2777">
                  <c:v>1.3959699999999999E-8</c:v>
                </c:pt>
                <c:pt idx="2778">
                  <c:v>1.39659E-8</c:v>
                </c:pt>
                <c:pt idx="2779">
                  <c:v>1.39722E-8</c:v>
                </c:pt>
                <c:pt idx="2780">
                  <c:v>1.39784E-8</c:v>
                </c:pt>
                <c:pt idx="2781">
                  <c:v>1.3984699999999999E-8</c:v>
                </c:pt>
                <c:pt idx="2782">
                  <c:v>1.3990900000000001E-8</c:v>
                </c:pt>
                <c:pt idx="2783">
                  <c:v>1.39972E-8</c:v>
                </c:pt>
                <c:pt idx="2784">
                  <c:v>1.40034E-8</c:v>
                </c:pt>
                <c:pt idx="2785">
                  <c:v>1.40097E-8</c:v>
                </c:pt>
                <c:pt idx="2786">
                  <c:v>1.4015900000000001E-8</c:v>
                </c:pt>
                <c:pt idx="2787">
                  <c:v>1.4022200000000001E-8</c:v>
                </c:pt>
                <c:pt idx="2788">
                  <c:v>1.40284E-8</c:v>
                </c:pt>
                <c:pt idx="2789">
                  <c:v>1.40347E-8</c:v>
                </c:pt>
                <c:pt idx="2790">
                  <c:v>1.4040899999999999E-8</c:v>
                </c:pt>
                <c:pt idx="2791">
                  <c:v>1.4047199999999999E-8</c:v>
                </c:pt>
                <c:pt idx="2792">
                  <c:v>1.40534E-8</c:v>
                </c:pt>
                <c:pt idx="2793">
                  <c:v>1.40597E-8</c:v>
                </c:pt>
                <c:pt idx="2794">
                  <c:v>1.40659E-8</c:v>
                </c:pt>
                <c:pt idx="2795">
                  <c:v>1.4072199999999999E-8</c:v>
                </c:pt>
                <c:pt idx="2796">
                  <c:v>1.4078400000000001E-8</c:v>
                </c:pt>
                <c:pt idx="2797">
                  <c:v>1.40847E-8</c:v>
                </c:pt>
                <c:pt idx="2798">
                  <c:v>1.40909E-8</c:v>
                </c:pt>
                <c:pt idx="2799">
                  <c:v>1.40972E-8</c:v>
                </c:pt>
                <c:pt idx="2800">
                  <c:v>1.4103400000000001E-8</c:v>
                </c:pt>
                <c:pt idx="2801">
                  <c:v>1.4109700000000001E-8</c:v>
                </c:pt>
                <c:pt idx="2802">
                  <c:v>1.41159E-8</c:v>
                </c:pt>
                <c:pt idx="2803">
                  <c:v>1.41222E-8</c:v>
                </c:pt>
                <c:pt idx="2804">
                  <c:v>1.4128399999999999E-8</c:v>
                </c:pt>
                <c:pt idx="2805">
                  <c:v>1.4134699999999999E-8</c:v>
                </c:pt>
                <c:pt idx="2806">
                  <c:v>1.41409E-8</c:v>
                </c:pt>
                <c:pt idx="2807">
                  <c:v>1.41472E-8</c:v>
                </c:pt>
                <c:pt idx="2808">
                  <c:v>1.41534E-8</c:v>
                </c:pt>
                <c:pt idx="2809">
                  <c:v>1.4159699999999999E-8</c:v>
                </c:pt>
                <c:pt idx="2810">
                  <c:v>1.41659E-8</c:v>
                </c:pt>
                <c:pt idx="2811">
                  <c:v>1.41722E-8</c:v>
                </c:pt>
                <c:pt idx="2812">
                  <c:v>1.41784E-8</c:v>
                </c:pt>
                <c:pt idx="2813">
                  <c:v>1.41847E-8</c:v>
                </c:pt>
                <c:pt idx="2814">
                  <c:v>1.4190900000000001E-8</c:v>
                </c:pt>
                <c:pt idx="2815">
                  <c:v>1.4197200000000001E-8</c:v>
                </c:pt>
                <c:pt idx="2816">
                  <c:v>1.42034E-8</c:v>
                </c:pt>
                <c:pt idx="2817">
                  <c:v>1.42097E-8</c:v>
                </c:pt>
                <c:pt idx="2818">
                  <c:v>1.4215899999999999E-8</c:v>
                </c:pt>
                <c:pt idx="2819">
                  <c:v>1.4222200000000001E-8</c:v>
                </c:pt>
                <c:pt idx="2820">
                  <c:v>1.42284E-8</c:v>
                </c:pt>
                <c:pt idx="2821">
                  <c:v>1.42347E-8</c:v>
                </c:pt>
                <c:pt idx="2822">
                  <c:v>1.4240899999999999E-8</c:v>
                </c:pt>
                <c:pt idx="2823">
                  <c:v>1.4247199999999999E-8</c:v>
                </c:pt>
                <c:pt idx="2824">
                  <c:v>1.42534E-8</c:v>
                </c:pt>
                <c:pt idx="2825">
                  <c:v>1.42597E-8</c:v>
                </c:pt>
                <c:pt idx="2826">
                  <c:v>1.42659E-8</c:v>
                </c:pt>
                <c:pt idx="2827">
                  <c:v>1.42722E-8</c:v>
                </c:pt>
                <c:pt idx="2828">
                  <c:v>1.4278400000000001E-8</c:v>
                </c:pt>
                <c:pt idx="2829">
                  <c:v>1.4284700000000001E-8</c:v>
                </c:pt>
                <c:pt idx="2830">
                  <c:v>1.42909E-8</c:v>
                </c:pt>
                <c:pt idx="2831">
                  <c:v>1.42972E-8</c:v>
                </c:pt>
                <c:pt idx="2832">
                  <c:v>1.4303399999999999E-8</c:v>
                </c:pt>
                <c:pt idx="2833">
                  <c:v>1.4309700000000001E-8</c:v>
                </c:pt>
                <c:pt idx="2834">
                  <c:v>1.43159E-8</c:v>
                </c:pt>
                <c:pt idx="2835">
                  <c:v>1.43222E-8</c:v>
                </c:pt>
                <c:pt idx="2836">
                  <c:v>1.4328399999999999E-8</c:v>
                </c:pt>
                <c:pt idx="2837">
                  <c:v>1.4334699999999999E-8</c:v>
                </c:pt>
                <c:pt idx="2838">
                  <c:v>1.43409E-8</c:v>
                </c:pt>
                <c:pt idx="2839">
                  <c:v>1.43472E-8</c:v>
                </c:pt>
                <c:pt idx="2840">
                  <c:v>1.43534E-8</c:v>
                </c:pt>
                <c:pt idx="2841">
                  <c:v>1.43597E-8</c:v>
                </c:pt>
                <c:pt idx="2842">
                  <c:v>1.4365900000000001E-8</c:v>
                </c:pt>
                <c:pt idx="2843">
                  <c:v>1.43722E-8</c:v>
                </c:pt>
                <c:pt idx="2844">
                  <c:v>1.43784E-8</c:v>
                </c:pt>
                <c:pt idx="2845">
                  <c:v>1.43847E-8</c:v>
                </c:pt>
                <c:pt idx="2846">
                  <c:v>1.4390899999999999E-8</c:v>
                </c:pt>
                <c:pt idx="2847">
                  <c:v>1.4397200000000001E-8</c:v>
                </c:pt>
                <c:pt idx="2848">
                  <c:v>1.44034E-8</c:v>
                </c:pt>
                <c:pt idx="2849">
                  <c:v>1.44097E-8</c:v>
                </c:pt>
                <c:pt idx="2850">
                  <c:v>1.4415899999999999E-8</c:v>
                </c:pt>
                <c:pt idx="2851">
                  <c:v>1.4422199999999999E-8</c:v>
                </c:pt>
                <c:pt idx="2852">
                  <c:v>1.44284E-8</c:v>
                </c:pt>
                <c:pt idx="2853">
                  <c:v>1.44347E-8</c:v>
                </c:pt>
                <c:pt idx="2854">
                  <c:v>1.44409E-8</c:v>
                </c:pt>
                <c:pt idx="2855">
                  <c:v>1.4447199999999999E-8</c:v>
                </c:pt>
                <c:pt idx="2856">
                  <c:v>1.4453400000000001E-8</c:v>
                </c:pt>
                <c:pt idx="2857">
                  <c:v>1.44597E-8</c:v>
                </c:pt>
                <c:pt idx="2858">
                  <c:v>1.44659E-8</c:v>
                </c:pt>
                <c:pt idx="2859">
                  <c:v>1.44722E-8</c:v>
                </c:pt>
                <c:pt idx="2860">
                  <c:v>1.4478400000000001E-8</c:v>
                </c:pt>
                <c:pt idx="2861">
                  <c:v>1.4484700000000001E-8</c:v>
                </c:pt>
                <c:pt idx="2862">
                  <c:v>1.44909E-8</c:v>
                </c:pt>
                <c:pt idx="2863">
                  <c:v>1.44972E-8</c:v>
                </c:pt>
                <c:pt idx="2864">
                  <c:v>1.4503399999999999E-8</c:v>
                </c:pt>
                <c:pt idx="2865">
                  <c:v>1.4509699999999999E-8</c:v>
                </c:pt>
                <c:pt idx="2866">
                  <c:v>1.45159E-8</c:v>
                </c:pt>
                <c:pt idx="2867">
                  <c:v>1.45222E-8</c:v>
                </c:pt>
                <c:pt idx="2868">
                  <c:v>1.45284E-8</c:v>
                </c:pt>
                <c:pt idx="2869">
                  <c:v>1.4534699999999999E-8</c:v>
                </c:pt>
                <c:pt idx="2870">
                  <c:v>1.4540900000000001E-8</c:v>
                </c:pt>
                <c:pt idx="2871">
                  <c:v>1.45472E-8</c:v>
                </c:pt>
                <c:pt idx="2872">
                  <c:v>1.45534E-8</c:v>
                </c:pt>
                <c:pt idx="2873">
                  <c:v>1.45597E-8</c:v>
                </c:pt>
                <c:pt idx="2874">
                  <c:v>1.4565900000000001E-8</c:v>
                </c:pt>
                <c:pt idx="2875">
                  <c:v>1.4572200000000001E-8</c:v>
                </c:pt>
                <c:pt idx="2876">
                  <c:v>1.45784E-8</c:v>
                </c:pt>
                <c:pt idx="2877">
                  <c:v>1.45847E-8</c:v>
                </c:pt>
                <c:pt idx="2878">
                  <c:v>1.4590899999999999E-8</c:v>
                </c:pt>
                <c:pt idx="2879">
                  <c:v>1.4597199999999999E-8</c:v>
                </c:pt>
                <c:pt idx="2880">
                  <c:v>1.46034E-8</c:v>
                </c:pt>
                <c:pt idx="2881">
                  <c:v>1.46097E-8</c:v>
                </c:pt>
                <c:pt idx="2882">
                  <c:v>1.46159E-8</c:v>
                </c:pt>
                <c:pt idx="2883">
                  <c:v>1.4622199999999999E-8</c:v>
                </c:pt>
                <c:pt idx="2884">
                  <c:v>1.46284E-8</c:v>
                </c:pt>
                <c:pt idx="2885">
                  <c:v>1.46347E-8</c:v>
                </c:pt>
                <c:pt idx="2886">
                  <c:v>1.46409E-8</c:v>
                </c:pt>
                <c:pt idx="2887">
                  <c:v>1.46472E-8</c:v>
                </c:pt>
                <c:pt idx="2888">
                  <c:v>1.4653400000000001E-8</c:v>
                </c:pt>
                <c:pt idx="2889">
                  <c:v>1.4659700000000001E-8</c:v>
                </c:pt>
                <c:pt idx="2890">
                  <c:v>1.46659E-8</c:v>
                </c:pt>
                <c:pt idx="2891">
                  <c:v>1.46722E-8</c:v>
                </c:pt>
                <c:pt idx="2892">
                  <c:v>1.4678399999999999E-8</c:v>
                </c:pt>
                <c:pt idx="2893">
                  <c:v>1.4684700000000001E-8</c:v>
                </c:pt>
                <c:pt idx="2894">
                  <c:v>1.46909E-8</c:v>
                </c:pt>
                <c:pt idx="2895">
                  <c:v>1.46972E-8</c:v>
                </c:pt>
                <c:pt idx="2896">
                  <c:v>1.4703399999999999E-8</c:v>
                </c:pt>
                <c:pt idx="2897">
                  <c:v>1.4709699999999999E-8</c:v>
                </c:pt>
                <c:pt idx="2898">
                  <c:v>1.47159E-8</c:v>
                </c:pt>
                <c:pt idx="2899">
                  <c:v>1.47222E-8</c:v>
                </c:pt>
                <c:pt idx="2900">
                  <c:v>1.47284E-8</c:v>
                </c:pt>
                <c:pt idx="2901">
                  <c:v>1.47347E-8</c:v>
                </c:pt>
                <c:pt idx="2902">
                  <c:v>1.4740900000000001E-8</c:v>
                </c:pt>
                <c:pt idx="2903">
                  <c:v>1.4747200000000001E-8</c:v>
                </c:pt>
                <c:pt idx="2904">
                  <c:v>1.47534E-8</c:v>
                </c:pt>
                <c:pt idx="2905">
                  <c:v>1.47597E-8</c:v>
                </c:pt>
                <c:pt idx="2906">
                  <c:v>1.4765899999999999E-8</c:v>
                </c:pt>
                <c:pt idx="2907">
                  <c:v>1.4772200000000001E-8</c:v>
                </c:pt>
                <c:pt idx="2908">
                  <c:v>1.47784E-8</c:v>
                </c:pt>
                <c:pt idx="2909">
                  <c:v>1.47847E-8</c:v>
                </c:pt>
                <c:pt idx="2910">
                  <c:v>1.4790899999999999E-8</c:v>
                </c:pt>
                <c:pt idx="2911">
                  <c:v>1.4797199999999999E-8</c:v>
                </c:pt>
                <c:pt idx="2912">
                  <c:v>1.48034E-8</c:v>
                </c:pt>
                <c:pt idx="2913">
                  <c:v>1.48097E-8</c:v>
                </c:pt>
                <c:pt idx="2914">
                  <c:v>1.48159E-8</c:v>
                </c:pt>
                <c:pt idx="2915">
                  <c:v>1.48222E-8</c:v>
                </c:pt>
                <c:pt idx="2916">
                  <c:v>1.4828400000000001E-8</c:v>
                </c:pt>
                <c:pt idx="2917">
                  <c:v>1.48347E-8</c:v>
                </c:pt>
                <c:pt idx="2918">
                  <c:v>1.48409E-8</c:v>
                </c:pt>
                <c:pt idx="2919">
                  <c:v>1.48472E-8</c:v>
                </c:pt>
                <c:pt idx="2920">
                  <c:v>1.4853399999999999E-8</c:v>
                </c:pt>
                <c:pt idx="2921">
                  <c:v>1.4859700000000001E-8</c:v>
                </c:pt>
                <c:pt idx="2922">
                  <c:v>1.48659E-8</c:v>
                </c:pt>
                <c:pt idx="2923">
                  <c:v>1.48722E-8</c:v>
                </c:pt>
                <c:pt idx="2924">
                  <c:v>1.4878399999999999E-8</c:v>
                </c:pt>
                <c:pt idx="2925">
                  <c:v>1.4884699999999999E-8</c:v>
                </c:pt>
                <c:pt idx="2926">
                  <c:v>1.48909E-8</c:v>
                </c:pt>
                <c:pt idx="2927">
                  <c:v>1.48972E-8</c:v>
                </c:pt>
                <c:pt idx="2928">
                  <c:v>1.49034E-8</c:v>
                </c:pt>
                <c:pt idx="2929">
                  <c:v>1.4909699999999999E-8</c:v>
                </c:pt>
                <c:pt idx="2930">
                  <c:v>1.4915900000000001E-8</c:v>
                </c:pt>
                <c:pt idx="2931">
                  <c:v>1.49222E-8</c:v>
                </c:pt>
                <c:pt idx="2932">
                  <c:v>1.4928400000000002E-8</c:v>
                </c:pt>
                <c:pt idx="2933">
                  <c:v>1.4934700000000001E-8</c:v>
                </c:pt>
                <c:pt idx="2934">
                  <c:v>1.4940899999999999E-8</c:v>
                </c:pt>
                <c:pt idx="2935">
                  <c:v>1.4947199999999999E-8</c:v>
                </c:pt>
                <c:pt idx="2936">
                  <c:v>1.49534E-8</c:v>
                </c:pt>
                <c:pt idx="2937">
                  <c:v>1.49597E-8</c:v>
                </c:pt>
                <c:pt idx="2938">
                  <c:v>1.4965900000000001E-8</c:v>
                </c:pt>
                <c:pt idx="2939">
                  <c:v>1.4972200000000001E-8</c:v>
                </c:pt>
                <c:pt idx="2940">
                  <c:v>1.4978399999999999E-8</c:v>
                </c:pt>
                <c:pt idx="2941">
                  <c:v>1.4984699999999999E-8</c:v>
                </c:pt>
                <c:pt idx="2942">
                  <c:v>1.49909E-8</c:v>
                </c:pt>
                <c:pt idx="2943">
                  <c:v>1.4997199999999999E-8</c:v>
                </c:pt>
                <c:pt idx="2944">
                  <c:v>1.5003400000000001E-8</c:v>
                </c:pt>
                <c:pt idx="2945">
                  <c:v>1.50097E-8</c:v>
                </c:pt>
                <c:pt idx="2946">
                  <c:v>1.5015900000000001E-8</c:v>
                </c:pt>
                <c:pt idx="2947">
                  <c:v>1.5022200000000001E-8</c:v>
                </c:pt>
                <c:pt idx="2948">
                  <c:v>1.5028399999999999E-8</c:v>
                </c:pt>
                <c:pt idx="2949">
                  <c:v>1.5034699999999999E-8</c:v>
                </c:pt>
                <c:pt idx="2950">
                  <c:v>1.50409E-8</c:v>
                </c:pt>
                <c:pt idx="2951">
                  <c:v>1.50472E-8</c:v>
                </c:pt>
                <c:pt idx="2952">
                  <c:v>1.5053400000000001E-8</c:v>
                </c:pt>
                <c:pt idx="2953">
                  <c:v>1.5059700000000001E-8</c:v>
                </c:pt>
                <c:pt idx="2954">
                  <c:v>1.5065899999999999E-8</c:v>
                </c:pt>
                <c:pt idx="2955">
                  <c:v>1.5072199999999998E-8</c:v>
                </c:pt>
                <c:pt idx="2956">
                  <c:v>1.50784E-8</c:v>
                </c:pt>
                <c:pt idx="2957">
                  <c:v>1.5084699999999999E-8</c:v>
                </c:pt>
                <c:pt idx="2958">
                  <c:v>1.50909E-8</c:v>
                </c:pt>
                <c:pt idx="2959">
                  <c:v>1.50972E-8</c:v>
                </c:pt>
                <c:pt idx="2960">
                  <c:v>1.5103400000000001E-8</c:v>
                </c:pt>
                <c:pt idx="2961">
                  <c:v>1.5109700000000001E-8</c:v>
                </c:pt>
                <c:pt idx="2962">
                  <c:v>1.5115899999999999E-8</c:v>
                </c:pt>
                <c:pt idx="2963">
                  <c:v>1.5122199999999999E-8</c:v>
                </c:pt>
                <c:pt idx="2964">
                  <c:v>1.51284E-8</c:v>
                </c:pt>
                <c:pt idx="2965">
                  <c:v>1.51347E-8</c:v>
                </c:pt>
                <c:pt idx="2966">
                  <c:v>1.5140900000000001E-8</c:v>
                </c:pt>
                <c:pt idx="2967">
                  <c:v>1.5147200000000001E-8</c:v>
                </c:pt>
                <c:pt idx="2968">
                  <c:v>1.5153399999999999E-8</c:v>
                </c:pt>
                <c:pt idx="2969">
                  <c:v>1.5159699999999998E-8</c:v>
                </c:pt>
                <c:pt idx="2970">
                  <c:v>1.51659E-8</c:v>
                </c:pt>
                <c:pt idx="2971">
                  <c:v>1.5172199999999999E-8</c:v>
                </c:pt>
                <c:pt idx="2972">
                  <c:v>1.51784E-8</c:v>
                </c:pt>
                <c:pt idx="2973">
                  <c:v>1.51847E-8</c:v>
                </c:pt>
                <c:pt idx="2974">
                  <c:v>1.5190900000000001E-8</c:v>
                </c:pt>
                <c:pt idx="2975">
                  <c:v>1.5197200000000001E-8</c:v>
                </c:pt>
                <c:pt idx="2976">
                  <c:v>1.5203399999999999E-8</c:v>
                </c:pt>
                <c:pt idx="2977">
                  <c:v>1.5209699999999999E-8</c:v>
                </c:pt>
                <c:pt idx="2978">
                  <c:v>1.52159E-8</c:v>
                </c:pt>
                <c:pt idx="2979">
                  <c:v>1.52222E-8</c:v>
                </c:pt>
                <c:pt idx="2980">
                  <c:v>1.5228400000000001E-8</c:v>
                </c:pt>
                <c:pt idx="2981">
                  <c:v>1.5234700000000001E-8</c:v>
                </c:pt>
                <c:pt idx="2982">
                  <c:v>1.5240899999999999E-8</c:v>
                </c:pt>
                <c:pt idx="2983">
                  <c:v>1.5247199999999998E-8</c:v>
                </c:pt>
                <c:pt idx="2984">
                  <c:v>1.5253399999999999E-8</c:v>
                </c:pt>
                <c:pt idx="2985">
                  <c:v>1.5259699999999999E-8</c:v>
                </c:pt>
                <c:pt idx="2986">
                  <c:v>1.52659E-8</c:v>
                </c:pt>
                <c:pt idx="2987">
                  <c:v>1.52722E-8</c:v>
                </c:pt>
                <c:pt idx="2988">
                  <c:v>1.5278400000000001E-8</c:v>
                </c:pt>
                <c:pt idx="2989">
                  <c:v>1.5284700000000001E-8</c:v>
                </c:pt>
                <c:pt idx="2990">
                  <c:v>1.5290899999999999E-8</c:v>
                </c:pt>
                <c:pt idx="2991">
                  <c:v>1.5297199999999999E-8</c:v>
                </c:pt>
                <c:pt idx="2992">
                  <c:v>1.53034E-8</c:v>
                </c:pt>
                <c:pt idx="2993">
                  <c:v>1.53097E-8</c:v>
                </c:pt>
                <c:pt idx="2994">
                  <c:v>1.5315900000000001E-8</c:v>
                </c:pt>
                <c:pt idx="2995">
                  <c:v>1.5322200000000001E-8</c:v>
                </c:pt>
                <c:pt idx="2996">
                  <c:v>1.5328399999999998E-8</c:v>
                </c:pt>
                <c:pt idx="2997">
                  <c:v>1.5334700000000002E-8</c:v>
                </c:pt>
                <c:pt idx="2998">
                  <c:v>1.5340899999999999E-8</c:v>
                </c:pt>
                <c:pt idx="2999">
                  <c:v>1.5347199999999999E-8</c:v>
                </c:pt>
                <c:pt idx="3000">
                  <c:v>1.53534E-8</c:v>
                </c:pt>
                <c:pt idx="3001">
                  <c:v>1.53597E-8</c:v>
                </c:pt>
                <c:pt idx="3002">
                  <c:v>1.5365900000000001E-8</c:v>
                </c:pt>
                <c:pt idx="3003">
                  <c:v>1.5372200000000001E-8</c:v>
                </c:pt>
                <c:pt idx="3004">
                  <c:v>1.5378399999999999E-8</c:v>
                </c:pt>
                <c:pt idx="3005">
                  <c:v>1.5384699999999999E-8</c:v>
                </c:pt>
                <c:pt idx="3006">
                  <c:v>1.53909E-8</c:v>
                </c:pt>
                <c:pt idx="3007">
                  <c:v>1.53972E-8</c:v>
                </c:pt>
                <c:pt idx="3008">
                  <c:v>1.5403400000000001E-8</c:v>
                </c:pt>
                <c:pt idx="3009">
                  <c:v>1.5409700000000001E-8</c:v>
                </c:pt>
                <c:pt idx="3010">
                  <c:v>1.5415899999999998E-8</c:v>
                </c:pt>
                <c:pt idx="3011">
                  <c:v>1.5422200000000002E-8</c:v>
                </c:pt>
                <c:pt idx="3012">
                  <c:v>1.5428399999999999E-8</c:v>
                </c:pt>
                <c:pt idx="3013">
                  <c:v>1.5434699999999999E-8</c:v>
                </c:pt>
                <c:pt idx="3014">
                  <c:v>1.54409E-8</c:v>
                </c:pt>
                <c:pt idx="3015">
                  <c:v>1.54472E-8</c:v>
                </c:pt>
                <c:pt idx="3016">
                  <c:v>1.5453400000000001E-8</c:v>
                </c:pt>
                <c:pt idx="3017">
                  <c:v>1.5459700000000001E-8</c:v>
                </c:pt>
                <c:pt idx="3018">
                  <c:v>1.5465899999999999E-8</c:v>
                </c:pt>
                <c:pt idx="3019">
                  <c:v>1.5472199999999999E-8</c:v>
                </c:pt>
                <c:pt idx="3020">
                  <c:v>1.54784E-8</c:v>
                </c:pt>
                <c:pt idx="3021">
                  <c:v>1.54847E-8</c:v>
                </c:pt>
                <c:pt idx="3022">
                  <c:v>1.5490900000000001E-8</c:v>
                </c:pt>
                <c:pt idx="3023">
                  <c:v>1.5497200000000001E-8</c:v>
                </c:pt>
                <c:pt idx="3024">
                  <c:v>1.5503399999999998E-8</c:v>
                </c:pt>
                <c:pt idx="3025">
                  <c:v>1.5509700000000002E-8</c:v>
                </c:pt>
                <c:pt idx="3026">
                  <c:v>1.5515899999999999E-8</c:v>
                </c:pt>
                <c:pt idx="3027">
                  <c:v>1.5522199999999999E-8</c:v>
                </c:pt>
                <c:pt idx="3028">
                  <c:v>1.55284E-8</c:v>
                </c:pt>
                <c:pt idx="3029">
                  <c:v>1.55347E-8</c:v>
                </c:pt>
                <c:pt idx="3030">
                  <c:v>1.5540900000000001E-8</c:v>
                </c:pt>
                <c:pt idx="3031">
                  <c:v>1.5547200000000001E-8</c:v>
                </c:pt>
                <c:pt idx="3032">
                  <c:v>1.5553399999999999E-8</c:v>
                </c:pt>
                <c:pt idx="3033">
                  <c:v>1.5559699999999999E-8</c:v>
                </c:pt>
                <c:pt idx="3034">
                  <c:v>1.55659E-8</c:v>
                </c:pt>
                <c:pt idx="3035">
                  <c:v>1.55722E-8</c:v>
                </c:pt>
                <c:pt idx="3036">
                  <c:v>1.5578400000000001E-8</c:v>
                </c:pt>
                <c:pt idx="3037">
                  <c:v>1.5584700000000001E-8</c:v>
                </c:pt>
                <c:pt idx="3038">
                  <c:v>1.5590899999999998E-8</c:v>
                </c:pt>
                <c:pt idx="3039">
                  <c:v>1.5597200000000002E-8</c:v>
                </c:pt>
                <c:pt idx="3040">
                  <c:v>1.5603399999999999E-8</c:v>
                </c:pt>
                <c:pt idx="3041">
                  <c:v>1.5609699999999999E-8</c:v>
                </c:pt>
                <c:pt idx="3042">
                  <c:v>1.56159E-8</c:v>
                </c:pt>
                <c:pt idx="3043">
                  <c:v>1.56222E-8</c:v>
                </c:pt>
                <c:pt idx="3044">
                  <c:v>1.5628400000000001E-8</c:v>
                </c:pt>
                <c:pt idx="3045">
                  <c:v>1.5634700000000001E-8</c:v>
                </c:pt>
                <c:pt idx="3046">
                  <c:v>1.5640899999999999E-8</c:v>
                </c:pt>
                <c:pt idx="3047">
                  <c:v>1.5647199999999999E-8</c:v>
                </c:pt>
                <c:pt idx="3048">
                  <c:v>1.56534E-8</c:v>
                </c:pt>
                <c:pt idx="3049">
                  <c:v>1.56597E-8</c:v>
                </c:pt>
                <c:pt idx="3050">
                  <c:v>1.5665900000000001E-8</c:v>
                </c:pt>
                <c:pt idx="3051">
                  <c:v>1.5672200000000001E-8</c:v>
                </c:pt>
                <c:pt idx="3052">
                  <c:v>1.5678400000000002E-8</c:v>
                </c:pt>
                <c:pt idx="3053">
                  <c:v>1.5684700000000001E-8</c:v>
                </c:pt>
                <c:pt idx="3054">
                  <c:v>1.5690899999999999E-8</c:v>
                </c:pt>
                <c:pt idx="3055">
                  <c:v>1.5697199999999999E-8</c:v>
                </c:pt>
                <c:pt idx="3056">
                  <c:v>1.57034E-8</c:v>
                </c:pt>
                <c:pt idx="3057">
                  <c:v>1.57097E-8</c:v>
                </c:pt>
                <c:pt idx="3058">
                  <c:v>1.5715900000000001E-8</c:v>
                </c:pt>
                <c:pt idx="3059">
                  <c:v>1.5722200000000001E-8</c:v>
                </c:pt>
                <c:pt idx="3060">
                  <c:v>1.5728399999999999E-8</c:v>
                </c:pt>
                <c:pt idx="3061">
                  <c:v>1.5734699999999999E-8</c:v>
                </c:pt>
                <c:pt idx="3062">
                  <c:v>1.57409E-8</c:v>
                </c:pt>
                <c:pt idx="3063">
                  <c:v>1.57472E-8</c:v>
                </c:pt>
                <c:pt idx="3064">
                  <c:v>1.5753400000000001E-8</c:v>
                </c:pt>
                <c:pt idx="3065">
                  <c:v>1.57597E-8</c:v>
                </c:pt>
                <c:pt idx="3066">
                  <c:v>1.5765900000000002E-8</c:v>
                </c:pt>
                <c:pt idx="3067">
                  <c:v>1.5772200000000001E-8</c:v>
                </c:pt>
                <c:pt idx="3068">
                  <c:v>1.5778399999999999E-8</c:v>
                </c:pt>
                <c:pt idx="3069">
                  <c:v>1.5784699999999999E-8</c:v>
                </c:pt>
                <c:pt idx="3070">
                  <c:v>1.57909E-8</c:v>
                </c:pt>
                <c:pt idx="3071">
                  <c:v>1.57972E-8</c:v>
                </c:pt>
                <c:pt idx="3072">
                  <c:v>1.5803400000000001E-8</c:v>
                </c:pt>
                <c:pt idx="3073">
                  <c:v>1.5809700000000001E-8</c:v>
                </c:pt>
                <c:pt idx="3074">
                  <c:v>1.5815899999999999E-8</c:v>
                </c:pt>
                <c:pt idx="3075">
                  <c:v>1.5822199999999999E-8</c:v>
                </c:pt>
                <c:pt idx="3076">
                  <c:v>1.58284E-8</c:v>
                </c:pt>
                <c:pt idx="3077">
                  <c:v>1.58347E-8</c:v>
                </c:pt>
                <c:pt idx="3078">
                  <c:v>1.5840900000000001E-8</c:v>
                </c:pt>
                <c:pt idx="3079">
                  <c:v>1.58472E-8</c:v>
                </c:pt>
                <c:pt idx="3080">
                  <c:v>1.5853400000000002E-8</c:v>
                </c:pt>
                <c:pt idx="3081">
                  <c:v>1.5859700000000001E-8</c:v>
                </c:pt>
                <c:pt idx="3082">
                  <c:v>1.5865899999999999E-8</c:v>
                </c:pt>
                <c:pt idx="3083">
                  <c:v>1.5872199999999999E-8</c:v>
                </c:pt>
                <c:pt idx="3084">
                  <c:v>1.58784E-8</c:v>
                </c:pt>
                <c:pt idx="3085">
                  <c:v>1.58847E-8</c:v>
                </c:pt>
                <c:pt idx="3086">
                  <c:v>1.5890900000000001E-8</c:v>
                </c:pt>
                <c:pt idx="3087">
                  <c:v>1.5897200000000001E-8</c:v>
                </c:pt>
                <c:pt idx="3088">
                  <c:v>1.5903399999999999E-8</c:v>
                </c:pt>
                <c:pt idx="3089">
                  <c:v>1.5909699999999999E-8</c:v>
                </c:pt>
                <c:pt idx="3090">
                  <c:v>1.59159E-8</c:v>
                </c:pt>
                <c:pt idx="3091">
                  <c:v>1.5922199999999999E-8</c:v>
                </c:pt>
                <c:pt idx="3092">
                  <c:v>1.5928400000000001E-8</c:v>
                </c:pt>
                <c:pt idx="3093">
                  <c:v>1.59347E-8</c:v>
                </c:pt>
                <c:pt idx="3094">
                  <c:v>1.5940900000000001E-8</c:v>
                </c:pt>
                <c:pt idx="3095">
                  <c:v>1.5947200000000001E-8</c:v>
                </c:pt>
                <c:pt idx="3096">
                  <c:v>1.5953399999999999E-8</c:v>
                </c:pt>
                <c:pt idx="3097">
                  <c:v>1.5959699999999999E-8</c:v>
                </c:pt>
                <c:pt idx="3098">
                  <c:v>1.59659E-8</c:v>
                </c:pt>
                <c:pt idx="3099">
                  <c:v>1.59722E-8</c:v>
                </c:pt>
                <c:pt idx="3100">
                  <c:v>1.5978400000000001E-8</c:v>
                </c:pt>
                <c:pt idx="3101">
                  <c:v>1.5984700000000001E-8</c:v>
                </c:pt>
                <c:pt idx="3102">
                  <c:v>1.5990899999999999E-8</c:v>
                </c:pt>
                <c:pt idx="3103">
                  <c:v>1.5997199999999998E-8</c:v>
                </c:pt>
                <c:pt idx="3104">
                  <c:v>1.60034E-8</c:v>
                </c:pt>
                <c:pt idx="3105">
                  <c:v>1.6009699999999999E-8</c:v>
                </c:pt>
                <c:pt idx="3106">
                  <c:v>1.60159E-8</c:v>
                </c:pt>
                <c:pt idx="3107">
                  <c:v>1.60222E-8</c:v>
                </c:pt>
                <c:pt idx="3108">
                  <c:v>1.6028400000000001E-8</c:v>
                </c:pt>
                <c:pt idx="3109">
                  <c:v>1.6034700000000001E-8</c:v>
                </c:pt>
                <c:pt idx="3110">
                  <c:v>1.6040899999999999E-8</c:v>
                </c:pt>
                <c:pt idx="3111">
                  <c:v>1.6047199999999999E-8</c:v>
                </c:pt>
                <c:pt idx="3112">
                  <c:v>1.60534E-8</c:v>
                </c:pt>
                <c:pt idx="3113">
                  <c:v>1.60597E-8</c:v>
                </c:pt>
                <c:pt idx="3114">
                  <c:v>1.6065900000000001E-8</c:v>
                </c:pt>
                <c:pt idx="3115">
                  <c:v>1.6072200000000001E-8</c:v>
                </c:pt>
                <c:pt idx="3116">
                  <c:v>1.6078399999999999E-8</c:v>
                </c:pt>
                <c:pt idx="3117">
                  <c:v>1.6084699999999998E-8</c:v>
                </c:pt>
                <c:pt idx="3118">
                  <c:v>1.60909E-8</c:v>
                </c:pt>
                <c:pt idx="3119">
                  <c:v>1.6097199999999999E-8</c:v>
                </c:pt>
                <c:pt idx="3120">
                  <c:v>1.61034E-8</c:v>
                </c:pt>
                <c:pt idx="3121">
                  <c:v>1.61097E-8</c:v>
                </c:pt>
                <c:pt idx="3122">
                  <c:v>1.6115900000000001E-8</c:v>
                </c:pt>
                <c:pt idx="3123">
                  <c:v>1.6122200000000001E-8</c:v>
                </c:pt>
                <c:pt idx="3124">
                  <c:v>1.6128399999999999E-8</c:v>
                </c:pt>
                <c:pt idx="3125">
                  <c:v>1.6134699999999999E-8</c:v>
                </c:pt>
                <c:pt idx="3126">
                  <c:v>1.61409E-8</c:v>
                </c:pt>
                <c:pt idx="3127">
                  <c:v>1.61472E-8</c:v>
                </c:pt>
                <c:pt idx="3128">
                  <c:v>1.6153400000000001E-8</c:v>
                </c:pt>
                <c:pt idx="3129">
                  <c:v>1.6159700000000001E-8</c:v>
                </c:pt>
                <c:pt idx="3130">
                  <c:v>1.6165899999999999E-8</c:v>
                </c:pt>
                <c:pt idx="3131">
                  <c:v>1.6172199999999998E-8</c:v>
                </c:pt>
                <c:pt idx="3132">
                  <c:v>1.6178399999999999E-8</c:v>
                </c:pt>
                <c:pt idx="3133">
                  <c:v>1.6184699999999999E-8</c:v>
                </c:pt>
                <c:pt idx="3134">
                  <c:v>1.61909E-8</c:v>
                </c:pt>
                <c:pt idx="3135">
                  <c:v>1.61972E-8</c:v>
                </c:pt>
                <c:pt idx="3136">
                  <c:v>1.6203400000000001E-8</c:v>
                </c:pt>
                <c:pt idx="3137">
                  <c:v>1.6209700000000001E-8</c:v>
                </c:pt>
                <c:pt idx="3138">
                  <c:v>1.6215899999999999E-8</c:v>
                </c:pt>
                <c:pt idx="3139">
                  <c:v>1.6222199999999999E-8</c:v>
                </c:pt>
                <c:pt idx="3140">
                  <c:v>1.62284E-8</c:v>
                </c:pt>
                <c:pt idx="3141">
                  <c:v>1.62347E-8</c:v>
                </c:pt>
                <c:pt idx="3142">
                  <c:v>1.6240900000000001E-8</c:v>
                </c:pt>
                <c:pt idx="3143">
                  <c:v>1.6247200000000001E-8</c:v>
                </c:pt>
                <c:pt idx="3144">
                  <c:v>1.6253399999999998E-8</c:v>
                </c:pt>
                <c:pt idx="3145">
                  <c:v>1.6259699999999998E-8</c:v>
                </c:pt>
                <c:pt idx="3146">
                  <c:v>1.6265899999999999E-8</c:v>
                </c:pt>
                <c:pt idx="3147">
                  <c:v>1.6272199999999999E-8</c:v>
                </c:pt>
                <c:pt idx="3148">
                  <c:v>1.62784E-8</c:v>
                </c:pt>
                <c:pt idx="3149">
                  <c:v>1.62847E-8</c:v>
                </c:pt>
                <c:pt idx="3150">
                  <c:v>1.6290900000000001E-8</c:v>
                </c:pt>
                <c:pt idx="3151">
                  <c:v>1.6297200000000001E-8</c:v>
                </c:pt>
                <c:pt idx="3152">
                  <c:v>1.6303399999999999E-8</c:v>
                </c:pt>
                <c:pt idx="3153">
                  <c:v>1.6309699999999999E-8</c:v>
                </c:pt>
                <c:pt idx="3154">
                  <c:v>1.63159E-8</c:v>
                </c:pt>
                <c:pt idx="3155">
                  <c:v>1.63222E-8</c:v>
                </c:pt>
                <c:pt idx="3156">
                  <c:v>1.6328400000000001E-8</c:v>
                </c:pt>
                <c:pt idx="3157">
                  <c:v>1.6334700000000001E-8</c:v>
                </c:pt>
                <c:pt idx="3158">
                  <c:v>1.6340899999999998E-8</c:v>
                </c:pt>
                <c:pt idx="3159">
                  <c:v>1.6347200000000002E-8</c:v>
                </c:pt>
                <c:pt idx="3160">
                  <c:v>1.6353399999999999E-8</c:v>
                </c:pt>
                <c:pt idx="3161">
                  <c:v>1.6359699999999999E-8</c:v>
                </c:pt>
                <c:pt idx="3162">
                  <c:v>1.63659E-8</c:v>
                </c:pt>
                <c:pt idx="3163">
                  <c:v>1.63722E-8</c:v>
                </c:pt>
                <c:pt idx="3164">
                  <c:v>1.6378400000000001E-8</c:v>
                </c:pt>
                <c:pt idx="3165">
                  <c:v>1.6384700000000001E-8</c:v>
                </c:pt>
                <c:pt idx="3166">
                  <c:v>1.6390899999999999E-8</c:v>
                </c:pt>
                <c:pt idx="3167">
                  <c:v>1.6397199999999999E-8</c:v>
                </c:pt>
                <c:pt idx="3168">
                  <c:v>1.64034E-8</c:v>
                </c:pt>
                <c:pt idx="3169">
                  <c:v>1.64097E-8</c:v>
                </c:pt>
                <c:pt idx="3170">
                  <c:v>1.6415900000000001E-8</c:v>
                </c:pt>
                <c:pt idx="3171">
                  <c:v>1.6422200000000001E-8</c:v>
                </c:pt>
                <c:pt idx="3172">
                  <c:v>1.6428399999999998E-8</c:v>
                </c:pt>
                <c:pt idx="3173">
                  <c:v>1.6434700000000002E-8</c:v>
                </c:pt>
                <c:pt idx="3174">
                  <c:v>1.6440899999999999E-8</c:v>
                </c:pt>
                <c:pt idx="3175">
                  <c:v>1.6447199999999999E-8</c:v>
                </c:pt>
                <c:pt idx="3176">
                  <c:v>1.64534E-8</c:v>
                </c:pt>
                <c:pt idx="3177">
                  <c:v>1.64597E-8</c:v>
                </c:pt>
                <c:pt idx="3178">
                  <c:v>1.6465900000000001E-8</c:v>
                </c:pt>
                <c:pt idx="3179">
                  <c:v>1.6472200000000001E-8</c:v>
                </c:pt>
                <c:pt idx="3180">
                  <c:v>1.6478399999999999E-8</c:v>
                </c:pt>
                <c:pt idx="3181">
                  <c:v>1.6484699999999999E-8</c:v>
                </c:pt>
                <c:pt idx="3182">
                  <c:v>1.64909E-8</c:v>
                </c:pt>
                <c:pt idx="3183">
                  <c:v>1.64972E-8</c:v>
                </c:pt>
                <c:pt idx="3184">
                  <c:v>1.6503400000000001E-8</c:v>
                </c:pt>
                <c:pt idx="3185">
                  <c:v>1.6509700000000001E-8</c:v>
                </c:pt>
                <c:pt idx="3186">
                  <c:v>1.6515899999999998E-8</c:v>
                </c:pt>
                <c:pt idx="3187">
                  <c:v>1.6522200000000002E-8</c:v>
                </c:pt>
                <c:pt idx="3188">
                  <c:v>1.6528399999999999E-8</c:v>
                </c:pt>
                <c:pt idx="3189">
                  <c:v>1.6534699999999999E-8</c:v>
                </c:pt>
                <c:pt idx="3190">
                  <c:v>1.65409E-8</c:v>
                </c:pt>
                <c:pt idx="3191">
                  <c:v>1.65472E-8</c:v>
                </c:pt>
                <c:pt idx="3192">
                  <c:v>1.6553400000000001E-8</c:v>
                </c:pt>
                <c:pt idx="3193">
                  <c:v>1.6559700000000001E-8</c:v>
                </c:pt>
                <c:pt idx="3194">
                  <c:v>1.6565899999999999E-8</c:v>
                </c:pt>
                <c:pt idx="3195">
                  <c:v>1.6572199999999999E-8</c:v>
                </c:pt>
                <c:pt idx="3196">
                  <c:v>1.65784E-8</c:v>
                </c:pt>
                <c:pt idx="3197">
                  <c:v>1.65847E-8</c:v>
                </c:pt>
                <c:pt idx="3198">
                  <c:v>1.6590900000000001E-8</c:v>
                </c:pt>
                <c:pt idx="3199">
                  <c:v>1.6597200000000001E-8</c:v>
                </c:pt>
                <c:pt idx="3200">
                  <c:v>1.6603400000000002E-8</c:v>
                </c:pt>
                <c:pt idx="3201">
                  <c:v>1.6609700000000001E-8</c:v>
                </c:pt>
                <c:pt idx="3202">
                  <c:v>1.6615899999999999E-8</c:v>
                </c:pt>
                <c:pt idx="3203">
                  <c:v>1.6622199999999999E-8</c:v>
                </c:pt>
                <c:pt idx="3204">
                  <c:v>1.66284E-8</c:v>
                </c:pt>
                <c:pt idx="3205">
                  <c:v>1.66347E-8</c:v>
                </c:pt>
                <c:pt idx="3206">
                  <c:v>1.6640900000000001E-8</c:v>
                </c:pt>
                <c:pt idx="3207">
                  <c:v>1.6647200000000001E-8</c:v>
                </c:pt>
                <c:pt idx="3208">
                  <c:v>1.6653399999999999E-8</c:v>
                </c:pt>
                <c:pt idx="3209">
                  <c:v>1.6659699999999999E-8</c:v>
                </c:pt>
                <c:pt idx="3210">
                  <c:v>1.66659E-8</c:v>
                </c:pt>
                <c:pt idx="3211">
                  <c:v>1.66722E-8</c:v>
                </c:pt>
                <c:pt idx="3212">
                  <c:v>1.6678400000000001E-8</c:v>
                </c:pt>
                <c:pt idx="3213">
                  <c:v>1.6684700000000001E-8</c:v>
                </c:pt>
                <c:pt idx="3214">
                  <c:v>1.6690900000000002E-8</c:v>
                </c:pt>
                <c:pt idx="3215">
                  <c:v>1.6697200000000001E-8</c:v>
                </c:pt>
                <c:pt idx="3216">
                  <c:v>1.6703399999999999E-8</c:v>
                </c:pt>
                <c:pt idx="3217">
                  <c:v>1.6709699999999999E-8</c:v>
                </c:pt>
                <c:pt idx="3218">
                  <c:v>1.67159E-8</c:v>
                </c:pt>
                <c:pt idx="3219">
                  <c:v>1.67222E-8</c:v>
                </c:pt>
                <c:pt idx="3220">
                  <c:v>1.6728400000000001E-8</c:v>
                </c:pt>
                <c:pt idx="3221">
                  <c:v>1.6734700000000001E-8</c:v>
                </c:pt>
                <c:pt idx="3222">
                  <c:v>1.6740899999999999E-8</c:v>
                </c:pt>
                <c:pt idx="3223">
                  <c:v>1.6747199999999999E-8</c:v>
                </c:pt>
                <c:pt idx="3224">
                  <c:v>1.67534E-8</c:v>
                </c:pt>
                <c:pt idx="3225">
                  <c:v>1.67597E-8</c:v>
                </c:pt>
                <c:pt idx="3226">
                  <c:v>1.6765900000000001E-8</c:v>
                </c:pt>
                <c:pt idx="3227">
                  <c:v>1.67722E-8</c:v>
                </c:pt>
                <c:pt idx="3228">
                  <c:v>1.6778400000000002E-8</c:v>
                </c:pt>
                <c:pt idx="3229">
                  <c:v>1.6784700000000001E-8</c:v>
                </c:pt>
                <c:pt idx="3230">
                  <c:v>1.6790899999999999E-8</c:v>
                </c:pt>
                <c:pt idx="3231">
                  <c:v>1.6797199999999999E-8</c:v>
                </c:pt>
                <c:pt idx="3232">
                  <c:v>1.68034E-8</c:v>
                </c:pt>
                <c:pt idx="3233">
                  <c:v>1.68097E-8</c:v>
                </c:pt>
                <c:pt idx="3234">
                  <c:v>1.6815900000000001E-8</c:v>
                </c:pt>
                <c:pt idx="3235">
                  <c:v>1.6822200000000001E-8</c:v>
                </c:pt>
                <c:pt idx="3236">
                  <c:v>1.6828399999999999E-8</c:v>
                </c:pt>
                <c:pt idx="3237">
                  <c:v>1.6834699999999999E-8</c:v>
                </c:pt>
                <c:pt idx="3238">
                  <c:v>1.68409E-8</c:v>
                </c:pt>
                <c:pt idx="3239">
                  <c:v>1.6847199999999999E-8</c:v>
                </c:pt>
                <c:pt idx="3240">
                  <c:v>1.6853400000000001E-8</c:v>
                </c:pt>
                <c:pt idx="3241">
                  <c:v>1.68597E-8</c:v>
                </c:pt>
                <c:pt idx="3242">
                  <c:v>1.6865900000000001E-8</c:v>
                </c:pt>
                <c:pt idx="3243">
                  <c:v>1.6872200000000001E-8</c:v>
                </c:pt>
                <c:pt idx="3244">
                  <c:v>1.6878399999999999E-8</c:v>
                </c:pt>
                <c:pt idx="3245">
                  <c:v>1.6884699999999999E-8</c:v>
                </c:pt>
                <c:pt idx="3246">
                  <c:v>1.68909E-8</c:v>
                </c:pt>
                <c:pt idx="3247">
                  <c:v>1.68972E-8</c:v>
                </c:pt>
                <c:pt idx="3248">
                  <c:v>1.6903400000000001E-8</c:v>
                </c:pt>
                <c:pt idx="3249">
                  <c:v>1.6909700000000001E-8</c:v>
                </c:pt>
                <c:pt idx="3250">
                  <c:v>1.6915899999999999E-8</c:v>
                </c:pt>
                <c:pt idx="3251">
                  <c:v>1.6922199999999998E-8</c:v>
                </c:pt>
                <c:pt idx="3252">
                  <c:v>1.69284E-8</c:v>
                </c:pt>
                <c:pt idx="3253">
                  <c:v>1.6934699999999999E-8</c:v>
                </c:pt>
                <c:pt idx="3254">
                  <c:v>1.6940900000000001E-8</c:v>
                </c:pt>
                <c:pt idx="3255">
                  <c:v>1.69472E-8</c:v>
                </c:pt>
                <c:pt idx="3256">
                  <c:v>1.6953400000000001E-8</c:v>
                </c:pt>
                <c:pt idx="3257">
                  <c:v>1.6959700000000001E-8</c:v>
                </c:pt>
                <c:pt idx="3258">
                  <c:v>1.6965899999999999E-8</c:v>
                </c:pt>
                <c:pt idx="3259">
                  <c:v>1.6972199999999999E-8</c:v>
                </c:pt>
                <c:pt idx="3260">
                  <c:v>1.69784E-8</c:v>
                </c:pt>
                <c:pt idx="3261">
                  <c:v>1.69847E-8</c:v>
                </c:pt>
                <c:pt idx="3262">
                  <c:v>1.6990900000000001E-8</c:v>
                </c:pt>
                <c:pt idx="3263">
                  <c:v>1.6997200000000001E-8</c:v>
                </c:pt>
                <c:pt idx="3264">
                  <c:v>1.7003399999999999E-8</c:v>
                </c:pt>
                <c:pt idx="3265">
                  <c:v>1.7009699999999998E-8</c:v>
                </c:pt>
                <c:pt idx="3266">
                  <c:v>1.70159E-8</c:v>
                </c:pt>
                <c:pt idx="3267">
                  <c:v>1.7022199999999999E-8</c:v>
                </c:pt>
                <c:pt idx="3268">
                  <c:v>1.70284E-8</c:v>
                </c:pt>
                <c:pt idx="3269">
                  <c:v>1.70347E-8</c:v>
                </c:pt>
                <c:pt idx="3270">
                  <c:v>1.7040900000000001E-8</c:v>
                </c:pt>
                <c:pt idx="3271">
                  <c:v>1.7047200000000001E-8</c:v>
                </c:pt>
                <c:pt idx="3272">
                  <c:v>1.7053399999999999E-8</c:v>
                </c:pt>
                <c:pt idx="3273">
                  <c:v>1.7059699999999999E-8</c:v>
                </c:pt>
                <c:pt idx="3274">
                  <c:v>1.70659E-8</c:v>
                </c:pt>
                <c:pt idx="3275">
                  <c:v>1.70722E-8</c:v>
                </c:pt>
                <c:pt idx="3276">
                  <c:v>1.7078400000000001E-8</c:v>
                </c:pt>
                <c:pt idx="3277">
                  <c:v>1.7084700000000001E-8</c:v>
                </c:pt>
                <c:pt idx="3278">
                  <c:v>1.7090899999999999E-8</c:v>
                </c:pt>
                <c:pt idx="3279">
                  <c:v>1.7097199999999998E-8</c:v>
                </c:pt>
                <c:pt idx="3280">
                  <c:v>1.7103399999999999E-8</c:v>
                </c:pt>
                <c:pt idx="3281">
                  <c:v>1.7109699999999999E-8</c:v>
                </c:pt>
                <c:pt idx="3282">
                  <c:v>1.71159E-8</c:v>
                </c:pt>
                <c:pt idx="3283">
                  <c:v>1.71222E-8</c:v>
                </c:pt>
                <c:pt idx="3284">
                  <c:v>1.7128400000000001E-8</c:v>
                </c:pt>
                <c:pt idx="3285">
                  <c:v>1.7134700000000001E-8</c:v>
                </c:pt>
                <c:pt idx="3286">
                  <c:v>1.7140899999999999E-8</c:v>
                </c:pt>
                <c:pt idx="3287">
                  <c:v>1.7147199999999999E-8</c:v>
                </c:pt>
                <c:pt idx="3288">
                  <c:v>1.71534E-8</c:v>
                </c:pt>
                <c:pt idx="3289">
                  <c:v>1.71597E-8</c:v>
                </c:pt>
                <c:pt idx="3290">
                  <c:v>1.7165900000000001E-8</c:v>
                </c:pt>
                <c:pt idx="3291">
                  <c:v>1.7172200000000001E-8</c:v>
                </c:pt>
                <c:pt idx="3292">
                  <c:v>1.7178399999999998E-8</c:v>
                </c:pt>
                <c:pt idx="3293">
                  <c:v>1.7184699999999998E-8</c:v>
                </c:pt>
                <c:pt idx="3294">
                  <c:v>1.7190899999999999E-8</c:v>
                </c:pt>
                <c:pt idx="3295">
                  <c:v>1.7197199999999999E-8</c:v>
                </c:pt>
                <c:pt idx="3296">
                  <c:v>1.72034E-8</c:v>
                </c:pt>
                <c:pt idx="3297">
                  <c:v>1.72097E-8</c:v>
                </c:pt>
                <c:pt idx="3298">
                  <c:v>1.7215900000000001E-8</c:v>
                </c:pt>
                <c:pt idx="3299">
                  <c:v>1.7222200000000001E-8</c:v>
                </c:pt>
                <c:pt idx="3300">
                  <c:v>1.7228399999999999E-8</c:v>
                </c:pt>
                <c:pt idx="3301">
                  <c:v>1.7234699999999999E-8</c:v>
                </c:pt>
                <c:pt idx="3302">
                  <c:v>1.72409E-8</c:v>
                </c:pt>
                <c:pt idx="3303">
                  <c:v>1.72472E-8</c:v>
                </c:pt>
                <c:pt idx="3304">
                  <c:v>1.7253400000000001E-8</c:v>
                </c:pt>
                <c:pt idx="3305">
                  <c:v>1.7259700000000001E-8</c:v>
                </c:pt>
                <c:pt idx="3306">
                  <c:v>1.7265899999999998E-8</c:v>
                </c:pt>
                <c:pt idx="3307">
                  <c:v>1.7272200000000002E-8</c:v>
                </c:pt>
                <c:pt idx="3308">
                  <c:v>1.7278399999999999E-8</c:v>
                </c:pt>
                <c:pt idx="3309">
                  <c:v>1.7284699999999999E-8</c:v>
                </c:pt>
                <c:pt idx="3310">
                  <c:v>1.72909E-8</c:v>
                </c:pt>
                <c:pt idx="3311">
                  <c:v>1.72972E-8</c:v>
                </c:pt>
                <c:pt idx="3312">
                  <c:v>1.7303400000000001E-8</c:v>
                </c:pt>
                <c:pt idx="3313">
                  <c:v>1.7309700000000001E-8</c:v>
                </c:pt>
                <c:pt idx="3314">
                  <c:v>1.7315899999999999E-8</c:v>
                </c:pt>
                <c:pt idx="3315">
                  <c:v>1.7322199999999999E-8</c:v>
                </c:pt>
                <c:pt idx="3316">
                  <c:v>1.73284E-8</c:v>
                </c:pt>
                <c:pt idx="3317">
                  <c:v>1.73347E-8</c:v>
                </c:pt>
                <c:pt idx="3318">
                  <c:v>1.7340900000000001E-8</c:v>
                </c:pt>
                <c:pt idx="3319">
                  <c:v>1.7347200000000001E-8</c:v>
                </c:pt>
                <c:pt idx="3320">
                  <c:v>1.7353399999999998E-8</c:v>
                </c:pt>
                <c:pt idx="3321">
                  <c:v>1.7359700000000002E-8</c:v>
                </c:pt>
                <c:pt idx="3322">
                  <c:v>1.7365899999999999E-8</c:v>
                </c:pt>
                <c:pt idx="3323">
                  <c:v>1.7372199999999999E-8</c:v>
                </c:pt>
                <c:pt idx="3324">
                  <c:v>1.73784E-8</c:v>
                </c:pt>
                <c:pt idx="3325">
                  <c:v>1.73847E-8</c:v>
                </c:pt>
                <c:pt idx="3326">
                  <c:v>1.7390900000000001E-8</c:v>
                </c:pt>
                <c:pt idx="3327">
                  <c:v>1.7397200000000001E-8</c:v>
                </c:pt>
                <c:pt idx="3328">
                  <c:v>1.7403399999999999E-8</c:v>
                </c:pt>
                <c:pt idx="3329">
                  <c:v>1.7409699999999999E-8</c:v>
                </c:pt>
                <c:pt idx="3330">
                  <c:v>1.74159E-8</c:v>
                </c:pt>
                <c:pt idx="3331">
                  <c:v>1.74222E-8</c:v>
                </c:pt>
                <c:pt idx="3332">
                  <c:v>1.7428400000000001E-8</c:v>
                </c:pt>
                <c:pt idx="3333">
                  <c:v>1.7434700000000001E-8</c:v>
                </c:pt>
                <c:pt idx="3334">
                  <c:v>1.7440899999999998E-8</c:v>
                </c:pt>
                <c:pt idx="3335">
                  <c:v>1.7447200000000002E-8</c:v>
                </c:pt>
                <c:pt idx="3336">
                  <c:v>1.7453399999999999E-8</c:v>
                </c:pt>
                <c:pt idx="3337">
                  <c:v>1.7459699999999999E-8</c:v>
                </c:pt>
                <c:pt idx="3338">
                  <c:v>1.74659E-8</c:v>
                </c:pt>
                <c:pt idx="3339">
                  <c:v>1.74722E-8</c:v>
                </c:pt>
                <c:pt idx="3340">
                  <c:v>1.7478400000000001E-8</c:v>
                </c:pt>
                <c:pt idx="3341">
                  <c:v>1.7484700000000001E-8</c:v>
                </c:pt>
                <c:pt idx="3342">
                  <c:v>1.7490899999999999E-8</c:v>
                </c:pt>
                <c:pt idx="3343">
                  <c:v>1.7497199999999999E-8</c:v>
                </c:pt>
                <c:pt idx="3344">
                  <c:v>1.75034E-8</c:v>
                </c:pt>
                <c:pt idx="3345">
                  <c:v>1.75097E-8</c:v>
                </c:pt>
                <c:pt idx="3346">
                  <c:v>1.7515900000000001E-8</c:v>
                </c:pt>
                <c:pt idx="3347">
                  <c:v>1.7522200000000001E-8</c:v>
                </c:pt>
                <c:pt idx="3348">
                  <c:v>1.7528400000000002E-8</c:v>
                </c:pt>
                <c:pt idx="3349">
                  <c:v>1.7534700000000001E-8</c:v>
                </c:pt>
                <c:pt idx="3350">
                  <c:v>1.7540899999999999E-8</c:v>
                </c:pt>
                <c:pt idx="3351">
                  <c:v>1.7547199999999999E-8</c:v>
                </c:pt>
                <c:pt idx="3352">
                  <c:v>1.75534E-8</c:v>
                </c:pt>
                <c:pt idx="3353">
                  <c:v>1.75597E-8</c:v>
                </c:pt>
                <c:pt idx="3354">
                  <c:v>1.7565900000000001E-8</c:v>
                </c:pt>
                <c:pt idx="3355">
                  <c:v>1.7572200000000001E-8</c:v>
                </c:pt>
                <c:pt idx="3356">
                  <c:v>1.7578399999999999E-8</c:v>
                </c:pt>
                <c:pt idx="3357">
                  <c:v>1.7584699999999999E-8</c:v>
                </c:pt>
                <c:pt idx="3358">
                  <c:v>1.75909E-8</c:v>
                </c:pt>
                <c:pt idx="3359">
                  <c:v>1.75972E-8</c:v>
                </c:pt>
                <c:pt idx="3360">
                  <c:v>1.7603400000000001E-8</c:v>
                </c:pt>
                <c:pt idx="3361">
                  <c:v>1.7609700000000001E-8</c:v>
                </c:pt>
                <c:pt idx="3362">
                  <c:v>1.7615900000000002E-8</c:v>
                </c:pt>
                <c:pt idx="3363">
                  <c:v>1.7622200000000001E-8</c:v>
                </c:pt>
                <c:pt idx="3364">
                  <c:v>1.7628399999999999E-8</c:v>
                </c:pt>
                <c:pt idx="3365">
                  <c:v>1.7634699999999999E-8</c:v>
                </c:pt>
                <c:pt idx="3366">
                  <c:v>1.76409E-8</c:v>
                </c:pt>
                <c:pt idx="3367">
                  <c:v>1.76472E-8</c:v>
                </c:pt>
                <c:pt idx="3368">
                  <c:v>1.7653400000000001E-8</c:v>
                </c:pt>
                <c:pt idx="3369">
                  <c:v>1.7659700000000001E-8</c:v>
                </c:pt>
                <c:pt idx="3370">
                  <c:v>1.7665899999999999E-8</c:v>
                </c:pt>
                <c:pt idx="3371">
                  <c:v>1.7672199999999999E-8</c:v>
                </c:pt>
                <c:pt idx="3372">
                  <c:v>1.76784E-8</c:v>
                </c:pt>
                <c:pt idx="3373">
                  <c:v>1.76847E-8</c:v>
                </c:pt>
                <c:pt idx="3374">
                  <c:v>1.7690900000000001E-8</c:v>
                </c:pt>
                <c:pt idx="3375">
                  <c:v>1.76972E-8</c:v>
                </c:pt>
                <c:pt idx="3376">
                  <c:v>1.7703400000000002E-8</c:v>
                </c:pt>
                <c:pt idx="3377">
                  <c:v>1.7709700000000001E-8</c:v>
                </c:pt>
                <c:pt idx="3378">
                  <c:v>1.7715899999999999E-8</c:v>
                </c:pt>
                <c:pt idx="3379">
                  <c:v>1.7722199999999999E-8</c:v>
                </c:pt>
                <c:pt idx="3380">
                  <c:v>1.77284E-8</c:v>
                </c:pt>
                <c:pt idx="3381">
                  <c:v>1.77347E-8</c:v>
                </c:pt>
                <c:pt idx="3382">
                  <c:v>1.7740900000000001E-8</c:v>
                </c:pt>
                <c:pt idx="3383">
                  <c:v>1.7747200000000001E-8</c:v>
                </c:pt>
                <c:pt idx="3384">
                  <c:v>1.7753399999999999E-8</c:v>
                </c:pt>
                <c:pt idx="3385">
                  <c:v>1.7759699999999999E-8</c:v>
                </c:pt>
                <c:pt idx="3386">
                  <c:v>1.77659E-8</c:v>
                </c:pt>
                <c:pt idx="3387">
                  <c:v>1.7772199999999999E-8</c:v>
                </c:pt>
                <c:pt idx="3388">
                  <c:v>1.7778400000000001E-8</c:v>
                </c:pt>
                <c:pt idx="3389">
                  <c:v>1.77847E-8</c:v>
                </c:pt>
                <c:pt idx="3390">
                  <c:v>1.7790900000000002E-8</c:v>
                </c:pt>
                <c:pt idx="3391">
                  <c:v>1.7797200000000001E-8</c:v>
                </c:pt>
                <c:pt idx="3392">
                  <c:v>1.7803399999999999E-8</c:v>
                </c:pt>
                <c:pt idx="3393">
                  <c:v>1.7809699999999999E-8</c:v>
                </c:pt>
                <c:pt idx="3394">
                  <c:v>1.78159E-8</c:v>
                </c:pt>
                <c:pt idx="3395">
                  <c:v>1.78222E-8</c:v>
                </c:pt>
                <c:pt idx="3396">
                  <c:v>1.7828400000000001E-8</c:v>
                </c:pt>
                <c:pt idx="3397">
                  <c:v>1.7834700000000001E-8</c:v>
                </c:pt>
                <c:pt idx="3398">
                  <c:v>1.7840899999999999E-8</c:v>
                </c:pt>
                <c:pt idx="3399">
                  <c:v>1.7847199999999999E-8</c:v>
                </c:pt>
                <c:pt idx="3400">
                  <c:v>1.78534E-8</c:v>
                </c:pt>
                <c:pt idx="3401">
                  <c:v>1.7859699999999999E-8</c:v>
                </c:pt>
                <c:pt idx="3402">
                  <c:v>1.7865900000000001E-8</c:v>
                </c:pt>
                <c:pt idx="3403">
                  <c:v>1.78722E-8</c:v>
                </c:pt>
                <c:pt idx="3404">
                  <c:v>1.7878400000000001E-8</c:v>
                </c:pt>
                <c:pt idx="3405">
                  <c:v>1.7884700000000001E-8</c:v>
                </c:pt>
                <c:pt idx="3406">
                  <c:v>1.7890899999999999E-8</c:v>
                </c:pt>
                <c:pt idx="3407">
                  <c:v>1.7897199999999999E-8</c:v>
                </c:pt>
                <c:pt idx="3408">
                  <c:v>1.79034E-8</c:v>
                </c:pt>
                <c:pt idx="3409">
                  <c:v>1.79097E-8</c:v>
                </c:pt>
                <c:pt idx="3410">
                  <c:v>1.7915900000000001E-8</c:v>
                </c:pt>
                <c:pt idx="3411">
                  <c:v>1.7922200000000001E-8</c:v>
                </c:pt>
                <c:pt idx="3412">
                  <c:v>1.7928399999999999E-8</c:v>
                </c:pt>
                <c:pt idx="3413">
                  <c:v>1.7934699999999998E-8</c:v>
                </c:pt>
                <c:pt idx="3414">
                  <c:v>1.79409E-8</c:v>
                </c:pt>
                <c:pt idx="3415">
                  <c:v>1.7947199999999999E-8</c:v>
                </c:pt>
                <c:pt idx="3416">
                  <c:v>1.79534E-8</c:v>
                </c:pt>
                <c:pt idx="3417">
                  <c:v>1.79597E-8</c:v>
                </c:pt>
                <c:pt idx="3418">
                  <c:v>1.7965900000000001E-8</c:v>
                </c:pt>
                <c:pt idx="3419">
                  <c:v>1.7972200000000001E-8</c:v>
                </c:pt>
                <c:pt idx="3420">
                  <c:v>1.7978399999999999E-8</c:v>
                </c:pt>
                <c:pt idx="3421">
                  <c:v>1.7984699999999999E-8</c:v>
                </c:pt>
                <c:pt idx="3422">
                  <c:v>1.79909E-8</c:v>
                </c:pt>
                <c:pt idx="3423">
                  <c:v>1.79972E-8</c:v>
                </c:pt>
                <c:pt idx="3424">
                  <c:v>1.8003400000000001E-8</c:v>
                </c:pt>
                <c:pt idx="3425">
                  <c:v>1.8009700000000001E-8</c:v>
                </c:pt>
                <c:pt idx="3426">
                  <c:v>1.8015899999999999E-8</c:v>
                </c:pt>
                <c:pt idx="3427">
                  <c:v>1.8022199999999998E-8</c:v>
                </c:pt>
                <c:pt idx="3428">
                  <c:v>1.8028399999999999E-8</c:v>
                </c:pt>
                <c:pt idx="3429">
                  <c:v>1.8034699999999999E-8</c:v>
                </c:pt>
                <c:pt idx="3430">
                  <c:v>1.80409E-8</c:v>
                </c:pt>
                <c:pt idx="3431">
                  <c:v>1.80472E-8</c:v>
                </c:pt>
                <c:pt idx="3432">
                  <c:v>1.8053400000000001E-8</c:v>
                </c:pt>
                <c:pt idx="3433">
                  <c:v>1.8059700000000001E-8</c:v>
                </c:pt>
                <c:pt idx="3434">
                  <c:v>1.8065899999999999E-8</c:v>
                </c:pt>
                <c:pt idx="3435">
                  <c:v>1.8072199999999999E-8</c:v>
                </c:pt>
                <c:pt idx="3436">
                  <c:v>1.80784E-8</c:v>
                </c:pt>
                <c:pt idx="3437">
                  <c:v>1.80847E-8</c:v>
                </c:pt>
                <c:pt idx="3438">
                  <c:v>1.8090900000000001E-8</c:v>
                </c:pt>
                <c:pt idx="3439">
                  <c:v>1.8097200000000001E-8</c:v>
                </c:pt>
                <c:pt idx="3440">
                  <c:v>1.8103399999999999E-8</c:v>
                </c:pt>
                <c:pt idx="3441">
                  <c:v>1.8109699999999998E-8</c:v>
                </c:pt>
                <c:pt idx="3442">
                  <c:v>1.8115899999999999E-8</c:v>
                </c:pt>
                <c:pt idx="3443">
                  <c:v>1.8122199999999999E-8</c:v>
                </c:pt>
                <c:pt idx="3444">
                  <c:v>1.81284E-8</c:v>
                </c:pt>
                <c:pt idx="3445">
                  <c:v>1.81347E-8</c:v>
                </c:pt>
                <c:pt idx="3446">
                  <c:v>1.8140900000000001E-8</c:v>
                </c:pt>
                <c:pt idx="3447">
                  <c:v>1.8147200000000001E-8</c:v>
                </c:pt>
                <c:pt idx="3448">
                  <c:v>1.8153399999999999E-8</c:v>
                </c:pt>
                <c:pt idx="3449">
                  <c:v>1.8159699999999999E-8</c:v>
                </c:pt>
                <c:pt idx="3450">
                  <c:v>1.81659E-8</c:v>
                </c:pt>
                <c:pt idx="3451">
                  <c:v>1.81722E-8</c:v>
                </c:pt>
                <c:pt idx="3452">
                  <c:v>1.8178400000000001E-8</c:v>
                </c:pt>
                <c:pt idx="3453">
                  <c:v>1.8184700000000001E-8</c:v>
                </c:pt>
                <c:pt idx="3454">
                  <c:v>1.8190899999999998E-8</c:v>
                </c:pt>
                <c:pt idx="3455">
                  <c:v>1.8197200000000002E-8</c:v>
                </c:pt>
                <c:pt idx="3456">
                  <c:v>1.8203399999999999E-8</c:v>
                </c:pt>
                <c:pt idx="3457">
                  <c:v>1.8209699999999999E-8</c:v>
                </c:pt>
                <c:pt idx="3458">
                  <c:v>1.82159E-8</c:v>
                </c:pt>
                <c:pt idx="3459">
                  <c:v>1.82222E-8</c:v>
                </c:pt>
                <c:pt idx="3460">
                  <c:v>1.8228400000000001E-8</c:v>
                </c:pt>
                <c:pt idx="3461">
                  <c:v>1.8234700000000001E-8</c:v>
                </c:pt>
                <c:pt idx="3462">
                  <c:v>1.8240899999999999E-8</c:v>
                </c:pt>
                <c:pt idx="3463">
                  <c:v>1.8247199999999999E-8</c:v>
                </c:pt>
                <c:pt idx="3464">
                  <c:v>1.82534E-8</c:v>
                </c:pt>
                <c:pt idx="3465">
                  <c:v>1.82597E-8</c:v>
                </c:pt>
                <c:pt idx="3466">
                  <c:v>1.8265900000000001E-8</c:v>
                </c:pt>
                <c:pt idx="3467">
                  <c:v>1.8272200000000001E-8</c:v>
                </c:pt>
                <c:pt idx="3468">
                  <c:v>1.8278399999999998E-8</c:v>
                </c:pt>
                <c:pt idx="3469">
                  <c:v>1.8284700000000002E-8</c:v>
                </c:pt>
                <c:pt idx="3470">
                  <c:v>1.8290899999999999E-8</c:v>
                </c:pt>
                <c:pt idx="3471">
                  <c:v>1.8297199999999999E-8</c:v>
                </c:pt>
                <c:pt idx="3472">
                  <c:v>1.83034E-8</c:v>
                </c:pt>
                <c:pt idx="3473">
                  <c:v>1.83097E-8</c:v>
                </c:pt>
                <c:pt idx="3474">
                  <c:v>1.8315900000000001E-8</c:v>
                </c:pt>
                <c:pt idx="3475">
                  <c:v>1.8322200000000001E-8</c:v>
                </c:pt>
                <c:pt idx="3476">
                  <c:v>1.8328399999999999E-8</c:v>
                </c:pt>
                <c:pt idx="3477">
                  <c:v>1.8334699999999999E-8</c:v>
                </c:pt>
                <c:pt idx="3478">
                  <c:v>1.83409E-8</c:v>
                </c:pt>
                <c:pt idx="3479">
                  <c:v>1.83472E-8</c:v>
                </c:pt>
                <c:pt idx="3480">
                  <c:v>1.8353400000000001E-8</c:v>
                </c:pt>
                <c:pt idx="3481">
                  <c:v>1.8359700000000001E-8</c:v>
                </c:pt>
                <c:pt idx="3482">
                  <c:v>1.8365899999999998E-8</c:v>
                </c:pt>
                <c:pt idx="3483">
                  <c:v>1.8372200000000002E-8</c:v>
                </c:pt>
                <c:pt idx="3484">
                  <c:v>1.8378399999999999E-8</c:v>
                </c:pt>
                <c:pt idx="3485">
                  <c:v>1.8384699999999999E-8</c:v>
                </c:pt>
                <c:pt idx="3486">
                  <c:v>1.83909E-8</c:v>
                </c:pt>
                <c:pt idx="3487">
                  <c:v>1.83972E-8</c:v>
                </c:pt>
                <c:pt idx="3488">
                  <c:v>1.8403400000000001E-8</c:v>
                </c:pt>
                <c:pt idx="3489">
                  <c:v>1.8409700000000001E-8</c:v>
                </c:pt>
                <c:pt idx="3490">
                  <c:v>1.8415899999999999E-8</c:v>
                </c:pt>
                <c:pt idx="3491">
                  <c:v>1.8422199999999999E-8</c:v>
                </c:pt>
                <c:pt idx="3492">
                  <c:v>1.84284E-8</c:v>
                </c:pt>
                <c:pt idx="3493">
                  <c:v>1.84347E-8</c:v>
                </c:pt>
                <c:pt idx="3494">
                  <c:v>1.8440900000000001E-8</c:v>
                </c:pt>
                <c:pt idx="3495">
                  <c:v>1.8447200000000001E-8</c:v>
                </c:pt>
                <c:pt idx="3496">
                  <c:v>1.8453400000000002E-8</c:v>
                </c:pt>
                <c:pt idx="3497">
                  <c:v>1.8459700000000002E-8</c:v>
                </c:pt>
                <c:pt idx="3498">
                  <c:v>1.8465899999999999E-8</c:v>
                </c:pt>
                <c:pt idx="3499">
                  <c:v>1.8472199999999999E-8</c:v>
                </c:pt>
                <c:pt idx="3500">
                  <c:v>1.84784E-8</c:v>
                </c:pt>
                <c:pt idx="3501">
                  <c:v>1.84847E-8</c:v>
                </c:pt>
                <c:pt idx="3502">
                  <c:v>1.8490900000000001E-8</c:v>
                </c:pt>
                <c:pt idx="3503">
                  <c:v>1.8497200000000001E-8</c:v>
                </c:pt>
                <c:pt idx="3504">
                  <c:v>1.8503399999999999E-8</c:v>
                </c:pt>
                <c:pt idx="3505">
                  <c:v>1.8509699999999999E-8</c:v>
                </c:pt>
                <c:pt idx="3506">
                  <c:v>1.85159E-8</c:v>
                </c:pt>
                <c:pt idx="3507">
                  <c:v>1.85222E-8</c:v>
                </c:pt>
                <c:pt idx="3508">
                  <c:v>1.8528400000000001E-8</c:v>
                </c:pt>
                <c:pt idx="3509">
                  <c:v>1.8534700000000001E-8</c:v>
                </c:pt>
                <c:pt idx="3510">
                  <c:v>1.8540900000000002E-8</c:v>
                </c:pt>
                <c:pt idx="3511">
                  <c:v>1.8547200000000001E-8</c:v>
                </c:pt>
                <c:pt idx="3512">
                  <c:v>1.8553399999999999E-8</c:v>
                </c:pt>
                <c:pt idx="3513">
                  <c:v>1.8559699999999999E-8</c:v>
                </c:pt>
                <c:pt idx="3514">
                  <c:v>1.85659E-8</c:v>
                </c:pt>
                <c:pt idx="3515">
                  <c:v>1.85722E-8</c:v>
                </c:pt>
                <c:pt idx="3516">
                  <c:v>1.8578400000000001E-8</c:v>
                </c:pt>
                <c:pt idx="3517">
                  <c:v>1.8584700000000001E-8</c:v>
                </c:pt>
                <c:pt idx="3518">
                  <c:v>1.8590899999999999E-8</c:v>
                </c:pt>
                <c:pt idx="3519">
                  <c:v>1.8597199999999999E-8</c:v>
                </c:pt>
                <c:pt idx="3520">
                  <c:v>1.86034E-8</c:v>
                </c:pt>
                <c:pt idx="3521">
                  <c:v>1.86097E-8</c:v>
                </c:pt>
                <c:pt idx="3522">
                  <c:v>1.8615900000000001E-8</c:v>
                </c:pt>
                <c:pt idx="3523">
                  <c:v>1.86222E-8</c:v>
                </c:pt>
                <c:pt idx="3524">
                  <c:v>1.8628400000000002E-8</c:v>
                </c:pt>
                <c:pt idx="3525">
                  <c:v>1.8634700000000001E-8</c:v>
                </c:pt>
                <c:pt idx="3526">
                  <c:v>1.8640899999999999E-8</c:v>
                </c:pt>
                <c:pt idx="3527">
                  <c:v>1.8647199999999999E-8</c:v>
                </c:pt>
                <c:pt idx="3528">
                  <c:v>1.86534E-8</c:v>
                </c:pt>
                <c:pt idx="3529">
                  <c:v>1.86597E-8</c:v>
                </c:pt>
                <c:pt idx="3530">
                  <c:v>1.8665900000000001E-8</c:v>
                </c:pt>
                <c:pt idx="3531">
                  <c:v>1.8672200000000001E-8</c:v>
                </c:pt>
                <c:pt idx="3532">
                  <c:v>1.8678399999999999E-8</c:v>
                </c:pt>
                <c:pt idx="3533">
                  <c:v>1.8684699999999999E-8</c:v>
                </c:pt>
                <c:pt idx="3534">
                  <c:v>1.86909E-8</c:v>
                </c:pt>
                <c:pt idx="3535">
                  <c:v>1.8697199999999999E-8</c:v>
                </c:pt>
                <c:pt idx="3536">
                  <c:v>1.8703400000000001E-8</c:v>
                </c:pt>
                <c:pt idx="3537">
                  <c:v>1.87097E-8</c:v>
                </c:pt>
                <c:pt idx="3538">
                  <c:v>1.8715900000000002E-8</c:v>
                </c:pt>
                <c:pt idx="3539">
                  <c:v>1.8722200000000001E-8</c:v>
                </c:pt>
                <c:pt idx="3540">
                  <c:v>1.8728399999999999E-8</c:v>
                </c:pt>
                <c:pt idx="3541">
                  <c:v>1.8734699999999999E-8</c:v>
                </c:pt>
                <c:pt idx="3542">
                  <c:v>1.87409E-8</c:v>
                </c:pt>
                <c:pt idx="3543">
                  <c:v>1.87472E-8</c:v>
                </c:pt>
                <c:pt idx="3544">
                  <c:v>1.8753400000000001E-8</c:v>
                </c:pt>
                <c:pt idx="3545">
                  <c:v>1.8759700000000001E-8</c:v>
                </c:pt>
                <c:pt idx="3546">
                  <c:v>1.8765899999999999E-8</c:v>
                </c:pt>
                <c:pt idx="3547">
                  <c:v>1.8772199999999999E-8</c:v>
                </c:pt>
                <c:pt idx="3548">
                  <c:v>1.87784E-8</c:v>
                </c:pt>
                <c:pt idx="3549">
                  <c:v>1.8784699999999999E-8</c:v>
                </c:pt>
                <c:pt idx="3550">
                  <c:v>1.8790900000000001E-8</c:v>
                </c:pt>
                <c:pt idx="3551">
                  <c:v>1.87972E-8</c:v>
                </c:pt>
                <c:pt idx="3552">
                  <c:v>1.8803400000000001E-8</c:v>
                </c:pt>
                <c:pt idx="3553">
                  <c:v>1.8809700000000001E-8</c:v>
                </c:pt>
                <c:pt idx="3554">
                  <c:v>1.8815899999999999E-8</c:v>
                </c:pt>
                <c:pt idx="3555">
                  <c:v>1.8822199999999999E-8</c:v>
                </c:pt>
                <c:pt idx="3556">
                  <c:v>1.88284E-8</c:v>
                </c:pt>
                <c:pt idx="3557">
                  <c:v>1.88347E-8</c:v>
                </c:pt>
                <c:pt idx="3558">
                  <c:v>1.8840900000000001E-8</c:v>
                </c:pt>
                <c:pt idx="3559">
                  <c:v>1.8847200000000001E-8</c:v>
                </c:pt>
                <c:pt idx="3560">
                  <c:v>1.8853399999999999E-8</c:v>
                </c:pt>
                <c:pt idx="3561">
                  <c:v>1.8859699999999998E-8</c:v>
                </c:pt>
                <c:pt idx="3562">
                  <c:v>1.88659E-8</c:v>
                </c:pt>
                <c:pt idx="3563">
                  <c:v>1.8872199999999999E-8</c:v>
                </c:pt>
                <c:pt idx="3564">
                  <c:v>1.88784E-8</c:v>
                </c:pt>
                <c:pt idx="3565">
                  <c:v>1.88847E-8</c:v>
                </c:pt>
                <c:pt idx="3566">
                  <c:v>1.8890900000000001E-8</c:v>
                </c:pt>
                <c:pt idx="3567">
                  <c:v>1.8897200000000001E-8</c:v>
                </c:pt>
                <c:pt idx="3568">
                  <c:v>1.8903399999999999E-8</c:v>
                </c:pt>
                <c:pt idx="3569">
                  <c:v>1.8909699999999999E-8</c:v>
                </c:pt>
                <c:pt idx="3570">
                  <c:v>1.89159E-8</c:v>
                </c:pt>
                <c:pt idx="3571">
                  <c:v>1.89222E-8</c:v>
                </c:pt>
                <c:pt idx="3572">
                  <c:v>1.8928400000000001E-8</c:v>
                </c:pt>
                <c:pt idx="3573">
                  <c:v>1.8934700000000001E-8</c:v>
                </c:pt>
                <c:pt idx="3574">
                  <c:v>1.8940899999999999E-8</c:v>
                </c:pt>
                <c:pt idx="3575">
                  <c:v>1.8947199999999998E-8</c:v>
                </c:pt>
                <c:pt idx="3576">
                  <c:v>1.89534E-8</c:v>
                </c:pt>
                <c:pt idx="3577">
                  <c:v>1.8959699999999999E-8</c:v>
                </c:pt>
                <c:pt idx="3578">
                  <c:v>1.89659E-8</c:v>
                </c:pt>
                <c:pt idx="3579">
                  <c:v>1.89722E-8</c:v>
                </c:pt>
                <c:pt idx="3580">
                  <c:v>1.8978400000000001E-8</c:v>
                </c:pt>
                <c:pt idx="3581">
                  <c:v>1.8984700000000001E-8</c:v>
                </c:pt>
                <c:pt idx="3582">
                  <c:v>1.8990899999999999E-8</c:v>
                </c:pt>
                <c:pt idx="3583">
                  <c:v>1.8997199999999999E-8</c:v>
                </c:pt>
                <c:pt idx="3584">
                  <c:v>1.90034E-8</c:v>
                </c:pt>
                <c:pt idx="3585">
                  <c:v>1.90097E-8</c:v>
                </c:pt>
                <c:pt idx="3586">
                  <c:v>1.9015900000000001E-8</c:v>
                </c:pt>
                <c:pt idx="3587">
                  <c:v>1.9022200000000001E-8</c:v>
                </c:pt>
                <c:pt idx="3588">
                  <c:v>1.9028399999999999E-8</c:v>
                </c:pt>
                <c:pt idx="3589">
                  <c:v>1.9034699999999998E-8</c:v>
                </c:pt>
                <c:pt idx="3590">
                  <c:v>1.9040899999999999E-8</c:v>
                </c:pt>
                <c:pt idx="3591">
                  <c:v>1.9047199999999999E-8</c:v>
                </c:pt>
                <c:pt idx="3592">
                  <c:v>1.90534E-8</c:v>
                </c:pt>
                <c:pt idx="3593">
                  <c:v>1.90597E-8</c:v>
                </c:pt>
                <c:pt idx="3594">
                  <c:v>1.9065900000000001E-8</c:v>
                </c:pt>
                <c:pt idx="3595">
                  <c:v>1.9072200000000001E-8</c:v>
                </c:pt>
                <c:pt idx="3596">
                  <c:v>1.9078399999999999E-8</c:v>
                </c:pt>
                <c:pt idx="3597">
                  <c:v>1.9084699999999999E-8</c:v>
                </c:pt>
                <c:pt idx="3598">
                  <c:v>1.90909E-8</c:v>
                </c:pt>
                <c:pt idx="3599">
                  <c:v>1.90972E-8</c:v>
                </c:pt>
                <c:pt idx="3600">
                  <c:v>1.9103400000000001E-8</c:v>
                </c:pt>
                <c:pt idx="3601">
                  <c:v>1.9109700000000001E-8</c:v>
                </c:pt>
                <c:pt idx="3602">
                  <c:v>1.9115899999999998E-8</c:v>
                </c:pt>
                <c:pt idx="3603">
                  <c:v>1.9122200000000002E-8</c:v>
                </c:pt>
                <c:pt idx="3604">
                  <c:v>1.9128399999999999E-8</c:v>
                </c:pt>
                <c:pt idx="3605">
                  <c:v>1.9134699999999999E-8</c:v>
                </c:pt>
                <c:pt idx="3606">
                  <c:v>1.91409E-8</c:v>
                </c:pt>
                <c:pt idx="3607">
                  <c:v>1.91472E-8</c:v>
                </c:pt>
                <c:pt idx="3608">
                  <c:v>1.9153400000000001E-8</c:v>
                </c:pt>
                <c:pt idx="3609">
                  <c:v>1.9159700000000001E-8</c:v>
                </c:pt>
                <c:pt idx="3610">
                  <c:v>1.9165899999999999E-8</c:v>
                </c:pt>
                <c:pt idx="3611">
                  <c:v>1.9172199999999999E-8</c:v>
                </c:pt>
                <c:pt idx="3612">
                  <c:v>1.91784E-8</c:v>
                </c:pt>
                <c:pt idx="3613">
                  <c:v>1.91847E-8</c:v>
                </c:pt>
                <c:pt idx="3614">
                  <c:v>1.9190900000000001E-8</c:v>
                </c:pt>
                <c:pt idx="3615">
                  <c:v>1.9197200000000001E-8</c:v>
                </c:pt>
                <c:pt idx="3616">
                  <c:v>1.9203399999999998E-8</c:v>
                </c:pt>
                <c:pt idx="3617">
                  <c:v>1.9209700000000002E-8</c:v>
                </c:pt>
                <c:pt idx="3618">
                  <c:v>1.9215899999999999E-8</c:v>
                </c:pt>
                <c:pt idx="3619">
                  <c:v>1.9222199999999999E-8</c:v>
                </c:pt>
                <c:pt idx="3620">
                  <c:v>1.92284E-8</c:v>
                </c:pt>
                <c:pt idx="3621">
                  <c:v>1.92347E-8</c:v>
                </c:pt>
                <c:pt idx="3622">
                  <c:v>1.9240900000000001E-8</c:v>
                </c:pt>
                <c:pt idx="3623">
                  <c:v>1.9247200000000001E-8</c:v>
                </c:pt>
                <c:pt idx="3624">
                  <c:v>1.9253399999999999E-8</c:v>
                </c:pt>
                <c:pt idx="3625">
                  <c:v>1.9259699999999999E-8</c:v>
                </c:pt>
                <c:pt idx="3626">
                  <c:v>1.92659E-8</c:v>
                </c:pt>
                <c:pt idx="3627">
                  <c:v>1.92722E-8</c:v>
                </c:pt>
                <c:pt idx="3628">
                  <c:v>1.9278400000000001E-8</c:v>
                </c:pt>
                <c:pt idx="3629">
                  <c:v>1.9284700000000001E-8</c:v>
                </c:pt>
                <c:pt idx="3630">
                  <c:v>1.9290899999999998E-8</c:v>
                </c:pt>
                <c:pt idx="3631">
                  <c:v>1.9297200000000002E-8</c:v>
                </c:pt>
                <c:pt idx="3632">
                  <c:v>1.9303399999999999E-8</c:v>
                </c:pt>
                <c:pt idx="3633">
                  <c:v>1.9309699999999999E-8</c:v>
                </c:pt>
                <c:pt idx="3634">
                  <c:v>1.93159E-8</c:v>
                </c:pt>
                <c:pt idx="3635">
                  <c:v>1.93222E-8</c:v>
                </c:pt>
                <c:pt idx="3636">
                  <c:v>1.9328400000000001E-8</c:v>
                </c:pt>
                <c:pt idx="3637">
                  <c:v>1.9334700000000001E-8</c:v>
                </c:pt>
                <c:pt idx="3638">
                  <c:v>1.9340899999999999E-8</c:v>
                </c:pt>
                <c:pt idx="3639">
                  <c:v>1.9347199999999999E-8</c:v>
                </c:pt>
                <c:pt idx="3640">
                  <c:v>1.93534E-8</c:v>
                </c:pt>
                <c:pt idx="3641">
                  <c:v>1.93597E-8</c:v>
                </c:pt>
                <c:pt idx="3642">
                  <c:v>1.9365900000000001E-8</c:v>
                </c:pt>
                <c:pt idx="3643">
                  <c:v>1.9372200000000001E-8</c:v>
                </c:pt>
                <c:pt idx="3644">
                  <c:v>1.9378399999999998E-8</c:v>
                </c:pt>
                <c:pt idx="3645">
                  <c:v>1.9384700000000002E-8</c:v>
                </c:pt>
                <c:pt idx="3646">
                  <c:v>1.9390899999999999E-8</c:v>
                </c:pt>
                <c:pt idx="3647">
                  <c:v>1.9397199999999999E-8</c:v>
                </c:pt>
                <c:pt idx="3648">
                  <c:v>1.94034E-8</c:v>
                </c:pt>
                <c:pt idx="3649">
                  <c:v>1.94097E-8</c:v>
                </c:pt>
                <c:pt idx="3650">
                  <c:v>1.9415900000000001E-8</c:v>
                </c:pt>
                <c:pt idx="3651">
                  <c:v>1.9422200000000001E-8</c:v>
                </c:pt>
                <c:pt idx="3652">
                  <c:v>1.9428399999999999E-8</c:v>
                </c:pt>
                <c:pt idx="3653">
                  <c:v>1.9434699999999999E-8</c:v>
                </c:pt>
                <c:pt idx="3654">
                  <c:v>1.94409E-8</c:v>
                </c:pt>
                <c:pt idx="3655">
                  <c:v>1.94472E-8</c:v>
                </c:pt>
                <c:pt idx="3656">
                  <c:v>1.9453400000000001E-8</c:v>
                </c:pt>
                <c:pt idx="3657">
                  <c:v>1.9459700000000001E-8</c:v>
                </c:pt>
                <c:pt idx="3658">
                  <c:v>1.9465900000000002E-8</c:v>
                </c:pt>
                <c:pt idx="3659">
                  <c:v>1.9472200000000001E-8</c:v>
                </c:pt>
                <c:pt idx="3660">
                  <c:v>1.9478399999999999E-8</c:v>
                </c:pt>
                <c:pt idx="3661">
                  <c:v>1.9484699999999999E-8</c:v>
                </c:pt>
                <c:pt idx="3662">
                  <c:v>1.94909E-8</c:v>
                </c:pt>
                <c:pt idx="3663">
                  <c:v>1.94972E-8</c:v>
                </c:pt>
                <c:pt idx="3664">
                  <c:v>1.9503400000000001E-8</c:v>
                </c:pt>
                <c:pt idx="3665">
                  <c:v>1.9509700000000001E-8</c:v>
                </c:pt>
                <c:pt idx="3666">
                  <c:v>1.9515899999999999E-8</c:v>
                </c:pt>
                <c:pt idx="3667">
                  <c:v>1.9522199999999999E-8</c:v>
                </c:pt>
                <c:pt idx="3668">
                  <c:v>1.95284E-8</c:v>
                </c:pt>
                <c:pt idx="3669">
                  <c:v>1.95347E-8</c:v>
                </c:pt>
                <c:pt idx="3670">
                  <c:v>1.9540900000000001E-8</c:v>
                </c:pt>
                <c:pt idx="3671">
                  <c:v>1.95472E-8</c:v>
                </c:pt>
                <c:pt idx="3672">
                  <c:v>1.9553400000000002E-8</c:v>
                </c:pt>
                <c:pt idx="3673">
                  <c:v>1.9559700000000001E-8</c:v>
                </c:pt>
                <c:pt idx="3674">
                  <c:v>1.9565899999999999E-8</c:v>
                </c:pt>
                <c:pt idx="3675">
                  <c:v>1.9572199999999999E-8</c:v>
                </c:pt>
                <c:pt idx="3676">
                  <c:v>1.95784E-8</c:v>
                </c:pt>
                <c:pt idx="3677">
                  <c:v>1.95847E-8</c:v>
                </c:pt>
                <c:pt idx="3678">
                  <c:v>1.9590900000000001E-8</c:v>
                </c:pt>
                <c:pt idx="3679">
                  <c:v>1.9597200000000001E-8</c:v>
                </c:pt>
                <c:pt idx="3680">
                  <c:v>1.9603399999999999E-8</c:v>
                </c:pt>
                <c:pt idx="3681">
                  <c:v>1.9609699999999999E-8</c:v>
                </c:pt>
                <c:pt idx="3682">
                  <c:v>1.96159E-8</c:v>
                </c:pt>
                <c:pt idx="3683">
                  <c:v>1.96222E-8</c:v>
                </c:pt>
                <c:pt idx="3684">
                  <c:v>1.9628400000000001E-8</c:v>
                </c:pt>
                <c:pt idx="3685">
                  <c:v>1.96347E-8</c:v>
                </c:pt>
                <c:pt idx="3686">
                  <c:v>1.9640900000000002E-8</c:v>
                </c:pt>
                <c:pt idx="3687">
                  <c:v>1.9647200000000001E-8</c:v>
                </c:pt>
                <c:pt idx="3688">
                  <c:v>1.9653399999999999E-8</c:v>
                </c:pt>
                <c:pt idx="3689">
                  <c:v>1.9659699999999999E-8</c:v>
                </c:pt>
                <c:pt idx="3690">
                  <c:v>1.96659E-8</c:v>
                </c:pt>
                <c:pt idx="3691">
                  <c:v>1.96722E-8</c:v>
                </c:pt>
                <c:pt idx="3692">
                  <c:v>1.9678400000000001E-8</c:v>
                </c:pt>
                <c:pt idx="3693">
                  <c:v>1.9684700000000001E-8</c:v>
                </c:pt>
                <c:pt idx="3694">
                  <c:v>1.9690899999999999E-8</c:v>
                </c:pt>
                <c:pt idx="3695">
                  <c:v>1.9697199999999999E-8</c:v>
                </c:pt>
                <c:pt idx="3696">
                  <c:v>1.97034E-8</c:v>
                </c:pt>
                <c:pt idx="3697">
                  <c:v>1.9709699999999999E-8</c:v>
                </c:pt>
                <c:pt idx="3698">
                  <c:v>1.9715900000000001E-8</c:v>
                </c:pt>
                <c:pt idx="3699">
                  <c:v>1.97222E-8</c:v>
                </c:pt>
                <c:pt idx="3700">
                  <c:v>1.9728400000000001E-8</c:v>
                </c:pt>
                <c:pt idx="3701">
                  <c:v>1.9734700000000001E-8</c:v>
                </c:pt>
                <c:pt idx="3702">
                  <c:v>1.9740899999999999E-8</c:v>
                </c:pt>
                <c:pt idx="3703">
                  <c:v>1.9747199999999999E-8</c:v>
                </c:pt>
                <c:pt idx="3704">
                  <c:v>1.97534E-8</c:v>
                </c:pt>
                <c:pt idx="3705">
                  <c:v>1.97597E-8</c:v>
                </c:pt>
                <c:pt idx="3706">
                  <c:v>1.9765900000000001E-8</c:v>
                </c:pt>
                <c:pt idx="3707">
                  <c:v>1.9772200000000001E-8</c:v>
                </c:pt>
                <c:pt idx="3708">
                  <c:v>1.9778399999999999E-8</c:v>
                </c:pt>
                <c:pt idx="3709">
                  <c:v>1.9784699999999998E-8</c:v>
                </c:pt>
                <c:pt idx="3710">
                  <c:v>1.97909E-8</c:v>
                </c:pt>
                <c:pt idx="3711">
                  <c:v>1.9797199999999999E-8</c:v>
                </c:pt>
                <c:pt idx="3712">
                  <c:v>1.98034E-8</c:v>
                </c:pt>
                <c:pt idx="3713">
                  <c:v>1.98097E-8</c:v>
                </c:pt>
                <c:pt idx="3714">
                  <c:v>1.9815900000000001E-8</c:v>
                </c:pt>
                <c:pt idx="3715">
                  <c:v>1.9822200000000001E-8</c:v>
                </c:pt>
                <c:pt idx="3716">
                  <c:v>1.9828399999999999E-8</c:v>
                </c:pt>
                <c:pt idx="3717">
                  <c:v>1.9834699999999999E-8</c:v>
                </c:pt>
                <c:pt idx="3718">
                  <c:v>1.98409E-8</c:v>
                </c:pt>
                <c:pt idx="3719">
                  <c:v>1.98472E-8</c:v>
                </c:pt>
                <c:pt idx="3720">
                  <c:v>1.9853400000000001E-8</c:v>
                </c:pt>
                <c:pt idx="3721">
                  <c:v>1.9859700000000001E-8</c:v>
                </c:pt>
                <c:pt idx="3722">
                  <c:v>1.9865899999999999E-8</c:v>
                </c:pt>
                <c:pt idx="3723">
                  <c:v>1.9872199999999998E-8</c:v>
                </c:pt>
                <c:pt idx="3724">
                  <c:v>1.98784E-8</c:v>
                </c:pt>
                <c:pt idx="3725">
                  <c:v>1.9884699999999999E-8</c:v>
                </c:pt>
                <c:pt idx="3726">
                  <c:v>1.98909E-8</c:v>
                </c:pt>
                <c:pt idx="3727">
                  <c:v>1.98972E-8</c:v>
                </c:pt>
                <c:pt idx="3728">
                  <c:v>1.9903400000000001E-8</c:v>
                </c:pt>
                <c:pt idx="3729">
                  <c:v>1.9909700000000001E-8</c:v>
                </c:pt>
                <c:pt idx="3730">
                  <c:v>1.9915899999999999E-8</c:v>
                </c:pt>
                <c:pt idx="3731">
                  <c:v>1.9922199999999999E-8</c:v>
                </c:pt>
                <c:pt idx="3732">
                  <c:v>1.99284E-8</c:v>
                </c:pt>
                <c:pt idx="3733">
                  <c:v>1.99347E-8</c:v>
                </c:pt>
                <c:pt idx="3734">
                  <c:v>1.9940900000000001E-8</c:v>
                </c:pt>
                <c:pt idx="3735">
                  <c:v>1.9947200000000001E-8</c:v>
                </c:pt>
                <c:pt idx="3736">
                  <c:v>1.9953399999999999E-8</c:v>
                </c:pt>
                <c:pt idx="3737">
                  <c:v>1.9959699999999998E-8</c:v>
                </c:pt>
                <c:pt idx="3738">
                  <c:v>1.9965899999999999E-8</c:v>
                </c:pt>
                <c:pt idx="3739">
                  <c:v>1.9972199999999999E-8</c:v>
                </c:pt>
                <c:pt idx="3740">
                  <c:v>1.99784E-8</c:v>
                </c:pt>
                <c:pt idx="3741">
                  <c:v>1.99847E-8</c:v>
                </c:pt>
                <c:pt idx="3742">
                  <c:v>1.9990900000000001E-8</c:v>
                </c:pt>
                <c:pt idx="3743">
                  <c:v>1.9997200000000001E-8</c:v>
                </c:pt>
                <c:pt idx="3744">
                  <c:v>2.0003399999999999E-8</c:v>
                </c:pt>
                <c:pt idx="3745">
                  <c:v>2.0009699999999999E-8</c:v>
                </c:pt>
                <c:pt idx="3746">
                  <c:v>2.00159E-8</c:v>
                </c:pt>
                <c:pt idx="3747">
                  <c:v>2.00222E-8</c:v>
                </c:pt>
                <c:pt idx="3748">
                  <c:v>2.0028400000000001E-8</c:v>
                </c:pt>
                <c:pt idx="3749">
                  <c:v>2.0034700000000001E-8</c:v>
                </c:pt>
                <c:pt idx="3750">
                  <c:v>2.0040899999999998E-8</c:v>
                </c:pt>
                <c:pt idx="3751">
                  <c:v>2.0047199999999998E-8</c:v>
                </c:pt>
                <c:pt idx="3752">
                  <c:v>2.0053399999999999E-8</c:v>
                </c:pt>
                <c:pt idx="3753">
                  <c:v>2.0059699999999999E-8</c:v>
                </c:pt>
                <c:pt idx="3754">
                  <c:v>2.00659E-8</c:v>
                </c:pt>
                <c:pt idx="3755">
                  <c:v>2.00722E-8</c:v>
                </c:pt>
                <c:pt idx="3756">
                  <c:v>2.0078400000000001E-8</c:v>
                </c:pt>
                <c:pt idx="3757">
                  <c:v>2.0084700000000001E-8</c:v>
                </c:pt>
                <c:pt idx="3758">
                  <c:v>2.0090899999999999E-8</c:v>
                </c:pt>
                <c:pt idx="3759">
                  <c:v>2.0097199999999999E-8</c:v>
                </c:pt>
                <c:pt idx="3760">
                  <c:v>2.01034E-8</c:v>
                </c:pt>
                <c:pt idx="3761">
                  <c:v>2.01097E-8</c:v>
                </c:pt>
                <c:pt idx="3762">
                  <c:v>2.0115900000000001E-8</c:v>
                </c:pt>
                <c:pt idx="3763">
                  <c:v>2.0122200000000001E-8</c:v>
                </c:pt>
                <c:pt idx="3764">
                  <c:v>2.0128399999999998E-8</c:v>
                </c:pt>
                <c:pt idx="3765">
                  <c:v>2.0134700000000002E-8</c:v>
                </c:pt>
                <c:pt idx="3766">
                  <c:v>2.0140899999999999E-8</c:v>
                </c:pt>
                <c:pt idx="3767">
                  <c:v>2.0147199999999999E-8</c:v>
                </c:pt>
                <c:pt idx="3768">
                  <c:v>2.01534E-8</c:v>
                </c:pt>
                <c:pt idx="3769">
                  <c:v>2.01597E-8</c:v>
                </c:pt>
                <c:pt idx="3770">
                  <c:v>2.0165900000000001E-8</c:v>
                </c:pt>
                <c:pt idx="3771">
                  <c:v>2.0172200000000001E-8</c:v>
                </c:pt>
                <c:pt idx="3772">
                  <c:v>2.0178399999999999E-8</c:v>
                </c:pt>
                <c:pt idx="3773">
                  <c:v>2.0184699999999999E-8</c:v>
                </c:pt>
                <c:pt idx="3774">
                  <c:v>2.01909E-8</c:v>
                </c:pt>
                <c:pt idx="3775">
                  <c:v>2.01972E-8</c:v>
                </c:pt>
                <c:pt idx="3776">
                  <c:v>2.0203400000000001E-8</c:v>
                </c:pt>
                <c:pt idx="3777">
                  <c:v>2.0209700000000001E-8</c:v>
                </c:pt>
                <c:pt idx="3778">
                  <c:v>2.0215899999999998E-8</c:v>
                </c:pt>
                <c:pt idx="3779">
                  <c:v>2.0222200000000002E-8</c:v>
                </c:pt>
                <c:pt idx="3780">
                  <c:v>2.0228399999999999E-8</c:v>
                </c:pt>
                <c:pt idx="3781">
                  <c:v>2.0234699999999999E-8</c:v>
                </c:pt>
                <c:pt idx="3782">
                  <c:v>2.02409E-8</c:v>
                </c:pt>
                <c:pt idx="3783">
                  <c:v>2.02472E-8</c:v>
                </c:pt>
                <c:pt idx="3784">
                  <c:v>2.0253400000000001E-8</c:v>
                </c:pt>
                <c:pt idx="3785">
                  <c:v>2.0259700000000001E-8</c:v>
                </c:pt>
                <c:pt idx="3786">
                  <c:v>2.0265899999999999E-8</c:v>
                </c:pt>
                <c:pt idx="3787">
                  <c:v>2.0272199999999999E-8</c:v>
                </c:pt>
                <c:pt idx="3788">
                  <c:v>2.02784E-8</c:v>
                </c:pt>
                <c:pt idx="3789">
                  <c:v>2.02847E-8</c:v>
                </c:pt>
                <c:pt idx="3790">
                  <c:v>2.0290900000000001E-8</c:v>
                </c:pt>
                <c:pt idx="3791">
                  <c:v>2.0297200000000001E-8</c:v>
                </c:pt>
                <c:pt idx="3792">
                  <c:v>2.0303399999999998E-8</c:v>
                </c:pt>
                <c:pt idx="3793">
                  <c:v>2.0309700000000002E-8</c:v>
                </c:pt>
                <c:pt idx="3794">
                  <c:v>2.0315899999999999E-8</c:v>
                </c:pt>
                <c:pt idx="3795">
                  <c:v>2.0322199999999999E-8</c:v>
                </c:pt>
                <c:pt idx="3796">
                  <c:v>2.03284E-8</c:v>
                </c:pt>
                <c:pt idx="3797">
                  <c:v>2.03347E-8</c:v>
                </c:pt>
                <c:pt idx="3798">
                  <c:v>2.0340900000000001E-8</c:v>
                </c:pt>
                <c:pt idx="3799">
                  <c:v>2.0347200000000001E-8</c:v>
                </c:pt>
                <c:pt idx="3800">
                  <c:v>2.0353399999999999E-8</c:v>
                </c:pt>
                <c:pt idx="3801">
                  <c:v>2.0359699999999999E-8</c:v>
                </c:pt>
                <c:pt idx="3802">
                  <c:v>2.03659E-8</c:v>
                </c:pt>
                <c:pt idx="3803">
                  <c:v>2.03722E-8</c:v>
                </c:pt>
                <c:pt idx="3804">
                  <c:v>2.0378400000000001E-8</c:v>
                </c:pt>
                <c:pt idx="3805">
                  <c:v>2.0384700000000001E-8</c:v>
                </c:pt>
                <c:pt idx="3806">
                  <c:v>2.0390900000000002E-8</c:v>
                </c:pt>
                <c:pt idx="3807">
                  <c:v>2.0397200000000001E-8</c:v>
                </c:pt>
                <c:pt idx="3808">
                  <c:v>2.0403399999999999E-8</c:v>
                </c:pt>
                <c:pt idx="3809">
                  <c:v>2.0409699999999999E-8</c:v>
                </c:pt>
                <c:pt idx="3810">
                  <c:v>2.04159E-8</c:v>
                </c:pt>
                <c:pt idx="3811">
                  <c:v>2.04222E-8</c:v>
                </c:pt>
                <c:pt idx="3812">
                  <c:v>2.0428400000000001E-8</c:v>
                </c:pt>
                <c:pt idx="3813">
                  <c:v>2.0434700000000001E-8</c:v>
                </c:pt>
                <c:pt idx="3814">
                  <c:v>2.0440899999999999E-8</c:v>
                </c:pt>
                <c:pt idx="3815">
                  <c:v>2.0447199999999999E-8</c:v>
                </c:pt>
                <c:pt idx="3816">
                  <c:v>2.04534E-8</c:v>
                </c:pt>
                <c:pt idx="3817">
                  <c:v>2.04597E-8</c:v>
                </c:pt>
                <c:pt idx="3818">
                  <c:v>2.0465900000000001E-8</c:v>
                </c:pt>
                <c:pt idx="3819">
                  <c:v>2.0472200000000001E-8</c:v>
                </c:pt>
                <c:pt idx="3820">
                  <c:v>2.0478400000000002E-8</c:v>
                </c:pt>
                <c:pt idx="3821">
                  <c:v>2.0484700000000001E-8</c:v>
                </c:pt>
                <c:pt idx="3822">
                  <c:v>2.0490899999999999E-8</c:v>
                </c:pt>
                <c:pt idx="3823">
                  <c:v>2.0497199999999999E-8</c:v>
                </c:pt>
                <c:pt idx="3824">
                  <c:v>2.05034E-8</c:v>
                </c:pt>
                <c:pt idx="3825">
                  <c:v>2.05097E-8</c:v>
                </c:pt>
                <c:pt idx="3826">
                  <c:v>2.0515900000000001E-8</c:v>
                </c:pt>
                <c:pt idx="3827">
                  <c:v>2.0522200000000001E-8</c:v>
                </c:pt>
                <c:pt idx="3828">
                  <c:v>2.0528399999999999E-8</c:v>
                </c:pt>
                <c:pt idx="3829">
                  <c:v>2.0534699999999999E-8</c:v>
                </c:pt>
                <c:pt idx="3830">
                  <c:v>2.05409E-8</c:v>
                </c:pt>
                <c:pt idx="3831">
                  <c:v>2.05472E-8</c:v>
                </c:pt>
                <c:pt idx="3832">
                  <c:v>2.0553400000000001E-8</c:v>
                </c:pt>
                <c:pt idx="3833">
                  <c:v>2.05597E-8</c:v>
                </c:pt>
                <c:pt idx="3834">
                  <c:v>2.0565900000000002E-8</c:v>
                </c:pt>
                <c:pt idx="3835">
                  <c:v>2.0572200000000001E-8</c:v>
                </c:pt>
                <c:pt idx="3836">
                  <c:v>2.0578399999999999E-8</c:v>
                </c:pt>
                <c:pt idx="3837">
                  <c:v>2.0584699999999999E-8</c:v>
                </c:pt>
                <c:pt idx="3838">
                  <c:v>2.05909E-8</c:v>
                </c:pt>
                <c:pt idx="3839">
                  <c:v>2.05972E-8</c:v>
                </c:pt>
                <c:pt idx="3840">
                  <c:v>2.0603400000000001E-8</c:v>
                </c:pt>
                <c:pt idx="3841">
                  <c:v>2.0609700000000001E-8</c:v>
                </c:pt>
                <c:pt idx="3842">
                  <c:v>2.0615899999999999E-8</c:v>
                </c:pt>
                <c:pt idx="3843">
                  <c:v>2.0622199999999999E-8</c:v>
                </c:pt>
                <c:pt idx="3844">
                  <c:v>2.06284E-8</c:v>
                </c:pt>
                <c:pt idx="3845">
                  <c:v>2.0634699999999999E-8</c:v>
                </c:pt>
                <c:pt idx="3846">
                  <c:v>2.0640900000000001E-8</c:v>
                </c:pt>
                <c:pt idx="3847">
                  <c:v>2.06472E-8</c:v>
                </c:pt>
                <c:pt idx="3848">
                  <c:v>2.0653400000000001E-8</c:v>
                </c:pt>
                <c:pt idx="3849">
                  <c:v>2.0659700000000001E-8</c:v>
                </c:pt>
                <c:pt idx="3850">
                  <c:v>2.0665899999999999E-8</c:v>
                </c:pt>
                <c:pt idx="3851">
                  <c:v>2.0672199999999999E-8</c:v>
                </c:pt>
                <c:pt idx="3852">
                  <c:v>2.06784E-8</c:v>
                </c:pt>
                <c:pt idx="3853">
                  <c:v>2.06847E-8</c:v>
                </c:pt>
                <c:pt idx="3854">
                  <c:v>2.0690900000000001E-8</c:v>
                </c:pt>
                <c:pt idx="3855">
                  <c:v>2.0697200000000001E-8</c:v>
                </c:pt>
                <c:pt idx="3856">
                  <c:v>2.0703399999999999E-8</c:v>
                </c:pt>
                <c:pt idx="3857">
                  <c:v>2.0709699999999998E-8</c:v>
                </c:pt>
                <c:pt idx="3858">
                  <c:v>2.07159E-8</c:v>
                </c:pt>
                <c:pt idx="3859">
                  <c:v>2.0722199999999999E-8</c:v>
                </c:pt>
                <c:pt idx="3860">
                  <c:v>2.0728400000000001E-8</c:v>
                </c:pt>
                <c:pt idx="3861">
                  <c:v>2.07347E-8</c:v>
                </c:pt>
                <c:pt idx="3862">
                  <c:v>2.0740900000000001E-8</c:v>
                </c:pt>
                <c:pt idx="3863">
                  <c:v>2.0747200000000001E-8</c:v>
                </c:pt>
                <c:pt idx="3864">
                  <c:v>2.0753399999999999E-8</c:v>
                </c:pt>
                <c:pt idx="3865">
                  <c:v>2.0759699999999999E-8</c:v>
                </c:pt>
                <c:pt idx="3866">
                  <c:v>2.07659E-8</c:v>
                </c:pt>
                <c:pt idx="3867">
                  <c:v>2.07722E-8</c:v>
                </c:pt>
                <c:pt idx="3868">
                  <c:v>2.0778400000000001E-8</c:v>
                </c:pt>
                <c:pt idx="3869">
                  <c:v>2.0784700000000001E-8</c:v>
                </c:pt>
                <c:pt idx="3870">
                  <c:v>2.0790899999999999E-8</c:v>
                </c:pt>
                <c:pt idx="3871">
                  <c:v>2.0797199999999998E-8</c:v>
                </c:pt>
                <c:pt idx="3872">
                  <c:v>2.08034E-8</c:v>
                </c:pt>
                <c:pt idx="3873">
                  <c:v>2.0809699999999999E-8</c:v>
                </c:pt>
                <c:pt idx="3874">
                  <c:v>2.08159E-8</c:v>
                </c:pt>
                <c:pt idx="3875">
                  <c:v>2.08222E-8</c:v>
                </c:pt>
                <c:pt idx="3876">
                  <c:v>2.0828400000000001E-8</c:v>
                </c:pt>
                <c:pt idx="3877">
                  <c:v>2.0834700000000001E-8</c:v>
                </c:pt>
                <c:pt idx="3878">
                  <c:v>2.0840899999999999E-8</c:v>
                </c:pt>
                <c:pt idx="3879">
                  <c:v>2.0847199999999999E-8</c:v>
                </c:pt>
                <c:pt idx="3880">
                  <c:v>2.08534E-8</c:v>
                </c:pt>
                <c:pt idx="3881">
                  <c:v>2.08597E-8</c:v>
                </c:pt>
                <c:pt idx="3882">
                  <c:v>2.0865900000000001E-8</c:v>
                </c:pt>
                <c:pt idx="3883">
                  <c:v>2.0872200000000001E-8</c:v>
                </c:pt>
                <c:pt idx="3884">
                  <c:v>2.0878399999999999E-8</c:v>
                </c:pt>
                <c:pt idx="3885">
                  <c:v>2.0884699999999998E-8</c:v>
                </c:pt>
                <c:pt idx="3886">
                  <c:v>2.0890899999999999E-8</c:v>
                </c:pt>
                <c:pt idx="3887">
                  <c:v>2.0897199999999999E-8</c:v>
                </c:pt>
                <c:pt idx="3888">
                  <c:v>2.09034E-8</c:v>
                </c:pt>
                <c:pt idx="3889">
                  <c:v>2.09097E-8</c:v>
                </c:pt>
                <c:pt idx="3890">
                  <c:v>2.0915900000000001E-8</c:v>
                </c:pt>
                <c:pt idx="3891">
                  <c:v>2.0922200000000001E-8</c:v>
                </c:pt>
                <c:pt idx="3892">
                  <c:v>2.0928399999999999E-8</c:v>
                </c:pt>
                <c:pt idx="3893">
                  <c:v>2.0934699999999999E-8</c:v>
                </c:pt>
                <c:pt idx="3894">
                  <c:v>2.09409E-8</c:v>
                </c:pt>
                <c:pt idx="3895">
                  <c:v>2.09472E-8</c:v>
                </c:pt>
                <c:pt idx="3896">
                  <c:v>2.0953400000000001E-8</c:v>
                </c:pt>
                <c:pt idx="3897">
                  <c:v>2.0959700000000001E-8</c:v>
                </c:pt>
                <c:pt idx="3898">
                  <c:v>2.0965899999999998E-8</c:v>
                </c:pt>
                <c:pt idx="3899">
                  <c:v>2.0972199999999998E-8</c:v>
                </c:pt>
                <c:pt idx="3900">
                  <c:v>2.0978399999999999E-8</c:v>
                </c:pt>
                <c:pt idx="3901">
                  <c:v>2.0984699999999999E-8</c:v>
                </c:pt>
                <c:pt idx="3902">
                  <c:v>2.09909E-8</c:v>
                </c:pt>
                <c:pt idx="3903">
                  <c:v>2.09972E-8</c:v>
                </c:pt>
                <c:pt idx="3904">
                  <c:v>2.1003400000000001E-8</c:v>
                </c:pt>
                <c:pt idx="3905">
                  <c:v>2.1009700000000001E-8</c:v>
                </c:pt>
                <c:pt idx="3906">
                  <c:v>2.1015899999999999E-8</c:v>
                </c:pt>
                <c:pt idx="3907">
                  <c:v>2.1022199999999999E-8</c:v>
                </c:pt>
                <c:pt idx="3908">
                  <c:v>2.10284E-8</c:v>
                </c:pt>
                <c:pt idx="3909">
                  <c:v>2.10347E-8</c:v>
                </c:pt>
                <c:pt idx="3910">
                  <c:v>2.1040900000000001E-8</c:v>
                </c:pt>
                <c:pt idx="3911">
                  <c:v>2.1047200000000001E-8</c:v>
                </c:pt>
                <c:pt idx="3912">
                  <c:v>2.1053399999999998E-8</c:v>
                </c:pt>
                <c:pt idx="3913">
                  <c:v>2.1059700000000002E-8</c:v>
                </c:pt>
                <c:pt idx="3914">
                  <c:v>2.1065899999999999E-8</c:v>
                </c:pt>
                <c:pt idx="3915">
                  <c:v>2.1072199999999999E-8</c:v>
                </c:pt>
                <c:pt idx="3916">
                  <c:v>2.10784E-8</c:v>
                </c:pt>
                <c:pt idx="3917">
                  <c:v>2.10847E-8</c:v>
                </c:pt>
                <c:pt idx="3918">
                  <c:v>2.1090900000000001E-8</c:v>
                </c:pt>
                <c:pt idx="3919">
                  <c:v>2.1097200000000001E-8</c:v>
                </c:pt>
                <c:pt idx="3920">
                  <c:v>2.1103399999999999E-8</c:v>
                </c:pt>
                <c:pt idx="3921">
                  <c:v>2.1109699999999999E-8</c:v>
                </c:pt>
                <c:pt idx="3922">
                  <c:v>2.11159E-8</c:v>
                </c:pt>
                <c:pt idx="3923">
                  <c:v>2.11222E-8</c:v>
                </c:pt>
                <c:pt idx="3924">
                  <c:v>2.1128400000000001E-8</c:v>
                </c:pt>
                <c:pt idx="3925">
                  <c:v>2.1134700000000001E-8</c:v>
                </c:pt>
                <c:pt idx="3926">
                  <c:v>2.1140899999999998E-8</c:v>
                </c:pt>
                <c:pt idx="3927">
                  <c:v>2.1147200000000002E-8</c:v>
                </c:pt>
                <c:pt idx="3928">
                  <c:v>2.1153399999999999E-8</c:v>
                </c:pt>
                <c:pt idx="3929">
                  <c:v>2.1159699999999999E-8</c:v>
                </c:pt>
                <c:pt idx="3930">
                  <c:v>2.11659E-8</c:v>
                </c:pt>
                <c:pt idx="3931">
                  <c:v>2.11722E-8</c:v>
                </c:pt>
                <c:pt idx="3932">
                  <c:v>2.1178400000000001E-8</c:v>
                </c:pt>
                <c:pt idx="3933">
                  <c:v>2.1184700000000001E-8</c:v>
                </c:pt>
                <c:pt idx="3934">
                  <c:v>2.1190899999999999E-8</c:v>
                </c:pt>
                <c:pt idx="3935">
                  <c:v>2.1197199999999999E-8</c:v>
                </c:pt>
                <c:pt idx="3936">
                  <c:v>2.12034E-8</c:v>
                </c:pt>
                <c:pt idx="3937">
                  <c:v>2.12097E-8</c:v>
                </c:pt>
                <c:pt idx="3938">
                  <c:v>2.1215900000000001E-8</c:v>
                </c:pt>
                <c:pt idx="3939">
                  <c:v>2.1222200000000001E-8</c:v>
                </c:pt>
                <c:pt idx="3940">
                  <c:v>2.1228399999999998E-8</c:v>
                </c:pt>
                <c:pt idx="3941">
                  <c:v>2.1234700000000002E-8</c:v>
                </c:pt>
                <c:pt idx="3942">
                  <c:v>2.1240899999999999E-8</c:v>
                </c:pt>
                <c:pt idx="3943">
                  <c:v>2.1247199999999999E-8</c:v>
                </c:pt>
                <c:pt idx="3944">
                  <c:v>2.12534E-8</c:v>
                </c:pt>
                <c:pt idx="3945">
                  <c:v>2.12597E-8</c:v>
                </c:pt>
                <c:pt idx="3946">
                  <c:v>2.1265900000000001E-8</c:v>
                </c:pt>
                <c:pt idx="3947">
                  <c:v>2.1272200000000001E-8</c:v>
                </c:pt>
                <c:pt idx="3948">
                  <c:v>2.1278399999999999E-8</c:v>
                </c:pt>
                <c:pt idx="3949">
                  <c:v>2.1284699999999999E-8</c:v>
                </c:pt>
                <c:pt idx="3950">
                  <c:v>2.12909E-8</c:v>
                </c:pt>
                <c:pt idx="3951">
                  <c:v>2.12972E-8</c:v>
                </c:pt>
                <c:pt idx="3952">
                  <c:v>2.1303400000000001E-8</c:v>
                </c:pt>
                <c:pt idx="3953">
                  <c:v>2.1309700000000001E-8</c:v>
                </c:pt>
                <c:pt idx="3954">
                  <c:v>2.1315900000000002E-8</c:v>
                </c:pt>
                <c:pt idx="3955">
                  <c:v>2.1322200000000001E-8</c:v>
                </c:pt>
                <c:pt idx="3956">
                  <c:v>2.1328399999999999E-8</c:v>
                </c:pt>
                <c:pt idx="3957">
                  <c:v>2.1334699999999999E-8</c:v>
                </c:pt>
                <c:pt idx="3958">
                  <c:v>2.13409E-8</c:v>
                </c:pt>
                <c:pt idx="3959">
                  <c:v>2.13472E-8</c:v>
                </c:pt>
                <c:pt idx="3960">
                  <c:v>2.1353400000000001E-8</c:v>
                </c:pt>
                <c:pt idx="3961">
                  <c:v>2.1359700000000001E-8</c:v>
                </c:pt>
                <c:pt idx="3962">
                  <c:v>2.1365899999999999E-8</c:v>
                </c:pt>
                <c:pt idx="3963">
                  <c:v>2.1372199999999999E-8</c:v>
                </c:pt>
                <c:pt idx="3964">
                  <c:v>2.13784E-8</c:v>
                </c:pt>
                <c:pt idx="3965">
                  <c:v>2.13847E-8</c:v>
                </c:pt>
                <c:pt idx="3966">
                  <c:v>2.1390900000000001E-8</c:v>
                </c:pt>
                <c:pt idx="3967">
                  <c:v>2.1397200000000001E-8</c:v>
                </c:pt>
                <c:pt idx="3968">
                  <c:v>2.1403400000000002E-8</c:v>
                </c:pt>
                <c:pt idx="3969">
                  <c:v>2.1409700000000001E-8</c:v>
                </c:pt>
                <c:pt idx="3970">
                  <c:v>2.1415899999999999E-8</c:v>
                </c:pt>
                <c:pt idx="3971">
                  <c:v>2.1422199999999999E-8</c:v>
                </c:pt>
                <c:pt idx="3972">
                  <c:v>2.14284E-8</c:v>
                </c:pt>
                <c:pt idx="3973">
                  <c:v>2.14347E-8</c:v>
                </c:pt>
                <c:pt idx="3974">
                  <c:v>2.1440900000000001E-8</c:v>
                </c:pt>
                <c:pt idx="3975">
                  <c:v>2.1447200000000001E-8</c:v>
                </c:pt>
                <c:pt idx="3976">
                  <c:v>2.1453399999999999E-8</c:v>
                </c:pt>
                <c:pt idx="3977">
                  <c:v>2.1459699999999999E-8</c:v>
                </c:pt>
                <c:pt idx="3978">
                  <c:v>2.14659E-8</c:v>
                </c:pt>
                <c:pt idx="3979">
                  <c:v>2.14722E-8</c:v>
                </c:pt>
                <c:pt idx="3980">
                  <c:v>2.1478400000000001E-8</c:v>
                </c:pt>
                <c:pt idx="3981">
                  <c:v>2.14847E-8</c:v>
                </c:pt>
                <c:pt idx="3982">
                  <c:v>2.1490900000000002E-8</c:v>
                </c:pt>
                <c:pt idx="3983">
                  <c:v>2.1497200000000001E-8</c:v>
                </c:pt>
                <c:pt idx="3984">
                  <c:v>2.1503399999999999E-8</c:v>
                </c:pt>
                <c:pt idx="3985">
                  <c:v>2.1509699999999999E-8</c:v>
                </c:pt>
                <c:pt idx="3986">
                  <c:v>2.15159E-8</c:v>
                </c:pt>
                <c:pt idx="3987">
                  <c:v>2.15222E-8</c:v>
                </c:pt>
                <c:pt idx="3988">
                  <c:v>2.1528400000000001E-8</c:v>
                </c:pt>
                <c:pt idx="3989">
                  <c:v>2.1534700000000001E-8</c:v>
                </c:pt>
                <c:pt idx="3990">
                  <c:v>2.1540899999999999E-8</c:v>
                </c:pt>
                <c:pt idx="3991">
                  <c:v>2.1547199999999999E-8</c:v>
                </c:pt>
                <c:pt idx="3992">
                  <c:v>2.15534E-8</c:v>
                </c:pt>
                <c:pt idx="3993">
                  <c:v>2.1559699999999999E-8</c:v>
                </c:pt>
                <c:pt idx="3994">
                  <c:v>2.1565900000000001E-8</c:v>
                </c:pt>
                <c:pt idx="3995">
                  <c:v>2.15722E-8</c:v>
                </c:pt>
                <c:pt idx="3996">
                  <c:v>2.1578400000000002E-8</c:v>
                </c:pt>
                <c:pt idx="3997">
                  <c:v>2.1584700000000001E-8</c:v>
                </c:pt>
                <c:pt idx="3998">
                  <c:v>2.1590899999999999E-8</c:v>
                </c:pt>
                <c:pt idx="3999">
                  <c:v>2.1597199999999999E-8</c:v>
                </c:pt>
                <c:pt idx="4000">
                  <c:v>2.16034E-8</c:v>
                </c:pt>
                <c:pt idx="4001">
                  <c:v>2.16097E-8</c:v>
                </c:pt>
                <c:pt idx="4002">
                  <c:v>2.1615900000000001E-8</c:v>
                </c:pt>
                <c:pt idx="4003">
                  <c:v>2.1622200000000001E-8</c:v>
                </c:pt>
                <c:pt idx="4004">
                  <c:v>2.1628399999999999E-8</c:v>
                </c:pt>
                <c:pt idx="4005">
                  <c:v>2.1634699999999999E-8</c:v>
                </c:pt>
                <c:pt idx="4006">
                  <c:v>2.16409E-8</c:v>
                </c:pt>
                <c:pt idx="4007">
                  <c:v>2.1647199999999999E-8</c:v>
                </c:pt>
                <c:pt idx="4008">
                  <c:v>2.1653400000000001E-8</c:v>
                </c:pt>
                <c:pt idx="4009">
                  <c:v>2.16597E-8</c:v>
                </c:pt>
                <c:pt idx="4010">
                  <c:v>2.1665900000000001E-8</c:v>
                </c:pt>
                <c:pt idx="4011">
                  <c:v>2.1672200000000001E-8</c:v>
                </c:pt>
                <c:pt idx="4012">
                  <c:v>2.1678399999999999E-8</c:v>
                </c:pt>
                <c:pt idx="4013">
                  <c:v>2.1684699999999999E-8</c:v>
                </c:pt>
                <c:pt idx="4014">
                  <c:v>2.16909E-8</c:v>
                </c:pt>
                <c:pt idx="4015">
                  <c:v>2.16972E-8</c:v>
                </c:pt>
                <c:pt idx="4016">
                  <c:v>2.1703400000000001E-8</c:v>
                </c:pt>
                <c:pt idx="4017">
                  <c:v>2.1709700000000001E-8</c:v>
                </c:pt>
                <c:pt idx="4018">
                  <c:v>2.1715899999999999E-8</c:v>
                </c:pt>
                <c:pt idx="4019">
                  <c:v>2.1722199999999998E-8</c:v>
                </c:pt>
                <c:pt idx="4020">
                  <c:v>2.17284E-8</c:v>
                </c:pt>
                <c:pt idx="4021">
                  <c:v>2.1734699999999999E-8</c:v>
                </c:pt>
                <c:pt idx="4022">
                  <c:v>2.17409E-8</c:v>
                </c:pt>
                <c:pt idx="4023">
                  <c:v>2.17472E-8</c:v>
                </c:pt>
                <c:pt idx="4024">
                  <c:v>2.1753400000000001E-8</c:v>
                </c:pt>
                <c:pt idx="4025">
                  <c:v>2.1759700000000001E-8</c:v>
                </c:pt>
                <c:pt idx="4026">
                  <c:v>2.1765899999999999E-8</c:v>
                </c:pt>
                <c:pt idx="4027">
                  <c:v>2.1772199999999999E-8</c:v>
                </c:pt>
                <c:pt idx="4028">
                  <c:v>2.17784E-8</c:v>
                </c:pt>
                <c:pt idx="4029">
                  <c:v>2.17847E-8</c:v>
                </c:pt>
                <c:pt idx="4030">
                  <c:v>2.1790900000000001E-8</c:v>
                </c:pt>
                <c:pt idx="4031">
                  <c:v>2.1797200000000001E-8</c:v>
                </c:pt>
                <c:pt idx="4032">
                  <c:v>2.1803399999999999E-8</c:v>
                </c:pt>
                <c:pt idx="4033">
                  <c:v>2.1809699999999998E-8</c:v>
                </c:pt>
                <c:pt idx="4034">
                  <c:v>2.1815899999999999E-8</c:v>
                </c:pt>
                <c:pt idx="4035">
                  <c:v>2.1822199999999999E-8</c:v>
                </c:pt>
                <c:pt idx="4036">
                  <c:v>2.18284E-8</c:v>
                </c:pt>
                <c:pt idx="4037">
                  <c:v>2.18347E-8</c:v>
                </c:pt>
                <c:pt idx="4038">
                  <c:v>2.1840900000000001E-8</c:v>
                </c:pt>
                <c:pt idx="4039">
                  <c:v>2.1847200000000001E-8</c:v>
                </c:pt>
                <c:pt idx="4040">
                  <c:v>2.1853399999999999E-8</c:v>
                </c:pt>
                <c:pt idx="4041">
                  <c:v>2.1859699999999999E-8</c:v>
                </c:pt>
                <c:pt idx="4042">
                  <c:v>2.18659E-8</c:v>
                </c:pt>
                <c:pt idx="4043">
                  <c:v>2.18722E-8</c:v>
                </c:pt>
                <c:pt idx="4044">
                  <c:v>2.1878400000000001E-8</c:v>
                </c:pt>
                <c:pt idx="4045">
                  <c:v>2.1884700000000001E-8</c:v>
                </c:pt>
                <c:pt idx="4046">
                  <c:v>2.1890899999999999E-8</c:v>
                </c:pt>
                <c:pt idx="4047">
                  <c:v>2.1897199999999998E-8</c:v>
                </c:pt>
                <c:pt idx="4048">
                  <c:v>2.1903399999999999E-8</c:v>
                </c:pt>
                <c:pt idx="4049">
                  <c:v>2.1909699999999999E-8</c:v>
                </c:pt>
                <c:pt idx="4050">
                  <c:v>2.19159E-8</c:v>
                </c:pt>
                <c:pt idx="4051">
                  <c:v>2.19222E-8</c:v>
                </c:pt>
                <c:pt idx="4052">
                  <c:v>2.1928400000000001E-8</c:v>
                </c:pt>
                <c:pt idx="4053">
                  <c:v>2.1934700000000001E-8</c:v>
                </c:pt>
                <c:pt idx="4054">
                  <c:v>2.1940899999999999E-8</c:v>
                </c:pt>
                <c:pt idx="4055">
                  <c:v>2.1947199999999999E-8</c:v>
                </c:pt>
                <c:pt idx="4056">
                  <c:v>2.19534E-8</c:v>
                </c:pt>
                <c:pt idx="4057">
                  <c:v>2.19597E-8</c:v>
                </c:pt>
                <c:pt idx="4058">
                  <c:v>2.1965900000000001E-8</c:v>
                </c:pt>
                <c:pt idx="4059">
                  <c:v>2.1972200000000001E-8</c:v>
                </c:pt>
                <c:pt idx="4060">
                  <c:v>2.1978399999999998E-8</c:v>
                </c:pt>
                <c:pt idx="4061">
                  <c:v>2.1984700000000002E-8</c:v>
                </c:pt>
                <c:pt idx="4062">
                  <c:v>2.1990899999999999E-8</c:v>
                </c:pt>
                <c:pt idx="4063">
                  <c:v>2.1997199999999999E-8</c:v>
                </c:pt>
                <c:pt idx="4064">
                  <c:v>2.20034E-8</c:v>
                </c:pt>
                <c:pt idx="4065">
                  <c:v>2.20097E-8</c:v>
                </c:pt>
                <c:pt idx="4066">
                  <c:v>2.2015900000000001E-8</c:v>
                </c:pt>
                <c:pt idx="4067">
                  <c:v>2.2022200000000001E-8</c:v>
                </c:pt>
                <c:pt idx="4068">
                  <c:v>2.2028399999999999E-8</c:v>
                </c:pt>
                <c:pt idx="4069">
                  <c:v>2.2034699999999999E-8</c:v>
                </c:pt>
                <c:pt idx="4070">
                  <c:v>2.20409E-8</c:v>
                </c:pt>
                <c:pt idx="4071">
                  <c:v>2.20472E-8</c:v>
                </c:pt>
                <c:pt idx="4072">
                  <c:v>2.2053400000000001E-8</c:v>
                </c:pt>
                <c:pt idx="4073">
                  <c:v>2.2059700000000001E-8</c:v>
                </c:pt>
                <c:pt idx="4074">
                  <c:v>2.2065899999999998E-8</c:v>
                </c:pt>
                <c:pt idx="4075">
                  <c:v>2.2072200000000002E-8</c:v>
                </c:pt>
                <c:pt idx="4076">
                  <c:v>2.2078399999999999E-8</c:v>
                </c:pt>
                <c:pt idx="4077">
                  <c:v>2.2084699999999999E-8</c:v>
                </c:pt>
                <c:pt idx="4078">
                  <c:v>2.20909E-8</c:v>
                </c:pt>
                <c:pt idx="4079">
                  <c:v>2.20972E-8</c:v>
                </c:pt>
                <c:pt idx="4080">
                  <c:v>2.2103400000000001E-8</c:v>
                </c:pt>
                <c:pt idx="4081">
                  <c:v>2.2109700000000001E-8</c:v>
                </c:pt>
                <c:pt idx="4082">
                  <c:v>2.2115899999999999E-8</c:v>
                </c:pt>
                <c:pt idx="4083">
                  <c:v>2.2122199999999999E-8</c:v>
                </c:pt>
                <c:pt idx="4084">
                  <c:v>2.21284E-8</c:v>
                </c:pt>
                <c:pt idx="4085">
                  <c:v>2.21347E-8</c:v>
                </c:pt>
                <c:pt idx="4086">
                  <c:v>2.2140900000000001E-8</c:v>
                </c:pt>
                <c:pt idx="4087">
                  <c:v>2.2147200000000001E-8</c:v>
                </c:pt>
                <c:pt idx="4088">
                  <c:v>2.2153399999999998E-8</c:v>
                </c:pt>
                <c:pt idx="4089">
                  <c:v>2.2159700000000002E-8</c:v>
                </c:pt>
                <c:pt idx="4090">
                  <c:v>2.2165899999999999E-8</c:v>
                </c:pt>
                <c:pt idx="4091">
                  <c:v>2.2172199999999999E-8</c:v>
                </c:pt>
                <c:pt idx="4092">
                  <c:v>2.21784E-8</c:v>
                </c:pt>
                <c:pt idx="4093">
                  <c:v>2.21847E-8</c:v>
                </c:pt>
                <c:pt idx="4094">
                  <c:v>2.2190900000000001E-8</c:v>
                </c:pt>
                <c:pt idx="4095">
                  <c:v>2.2197200000000001E-8</c:v>
                </c:pt>
                <c:pt idx="4096">
                  <c:v>2.2203399999999999E-8</c:v>
                </c:pt>
                <c:pt idx="4097">
                  <c:v>2.2209699999999999E-8</c:v>
                </c:pt>
                <c:pt idx="4098">
                  <c:v>2.22159E-8</c:v>
                </c:pt>
                <c:pt idx="4099">
                  <c:v>2.22222E-8</c:v>
                </c:pt>
                <c:pt idx="4100">
                  <c:v>2.2228400000000001E-8</c:v>
                </c:pt>
                <c:pt idx="4101">
                  <c:v>2.2234700000000001E-8</c:v>
                </c:pt>
                <c:pt idx="4102">
                  <c:v>2.2240900000000002E-8</c:v>
                </c:pt>
                <c:pt idx="4103">
                  <c:v>2.2247200000000002E-8</c:v>
                </c:pt>
                <c:pt idx="4104">
                  <c:v>2.2253399999999999E-8</c:v>
                </c:pt>
                <c:pt idx="4105">
                  <c:v>2.2259699999999999E-8</c:v>
                </c:pt>
                <c:pt idx="4106">
                  <c:v>2.22659E-8</c:v>
                </c:pt>
                <c:pt idx="4107">
                  <c:v>2.22722E-8</c:v>
                </c:pt>
                <c:pt idx="4108">
                  <c:v>2.2278400000000001E-8</c:v>
                </c:pt>
                <c:pt idx="4109">
                  <c:v>2.2284700000000001E-8</c:v>
                </c:pt>
                <c:pt idx="4110">
                  <c:v>2.2290899999999999E-8</c:v>
                </c:pt>
                <c:pt idx="4111">
                  <c:v>2.2297199999999999E-8</c:v>
                </c:pt>
                <c:pt idx="4112">
                  <c:v>2.23034E-8</c:v>
                </c:pt>
                <c:pt idx="4113">
                  <c:v>2.23097E-8</c:v>
                </c:pt>
                <c:pt idx="4114">
                  <c:v>2.2315900000000001E-8</c:v>
                </c:pt>
                <c:pt idx="4115">
                  <c:v>2.2322200000000001E-8</c:v>
                </c:pt>
                <c:pt idx="4116">
                  <c:v>2.2328400000000002E-8</c:v>
                </c:pt>
                <c:pt idx="4117">
                  <c:v>2.2334700000000001E-8</c:v>
                </c:pt>
                <c:pt idx="4118">
                  <c:v>2.2340899999999999E-8</c:v>
                </c:pt>
                <c:pt idx="4119">
                  <c:v>2.2347199999999999E-8</c:v>
                </c:pt>
                <c:pt idx="4120">
                  <c:v>2.23534E-8</c:v>
                </c:pt>
                <c:pt idx="4121">
                  <c:v>2.23597E-8</c:v>
                </c:pt>
                <c:pt idx="4122">
                  <c:v>2.2365900000000001E-8</c:v>
                </c:pt>
                <c:pt idx="4123">
                  <c:v>2.2372200000000001E-8</c:v>
                </c:pt>
                <c:pt idx="4124">
                  <c:v>2.2378399999999999E-8</c:v>
                </c:pt>
                <c:pt idx="4125">
                  <c:v>2.2384699999999999E-8</c:v>
                </c:pt>
                <c:pt idx="4126">
                  <c:v>2.23909E-8</c:v>
                </c:pt>
                <c:pt idx="4127">
                  <c:v>2.23972E-8</c:v>
                </c:pt>
                <c:pt idx="4128">
                  <c:v>2.2403400000000001E-8</c:v>
                </c:pt>
                <c:pt idx="4129">
                  <c:v>2.24097E-8</c:v>
                </c:pt>
                <c:pt idx="4130">
                  <c:v>2.2415900000000002E-8</c:v>
                </c:pt>
                <c:pt idx="4131">
                  <c:v>2.2422200000000001E-8</c:v>
                </c:pt>
                <c:pt idx="4132">
                  <c:v>2.2428399999999999E-8</c:v>
                </c:pt>
                <c:pt idx="4133">
                  <c:v>2.2434699999999999E-8</c:v>
                </c:pt>
                <c:pt idx="4134">
                  <c:v>2.24409E-8</c:v>
                </c:pt>
                <c:pt idx="4135">
                  <c:v>2.24472E-8</c:v>
                </c:pt>
                <c:pt idx="4136">
                  <c:v>2.2453400000000001E-8</c:v>
                </c:pt>
                <c:pt idx="4137">
                  <c:v>2.2459700000000001E-8</c:v>
                </c:pt>
                <c:pt idx="4138">
                  <c:v>2.2465899999999999E-8</c:v>
                </c:pt>
                <c:pt idx="4139">
                  <c:v>2.2472199999999999E-8</c:v>
                </c:pt>
                <c:pt idx="4140">
                  <c:v>2.24784E-8</c:v>
                </c:pt>
                <c:pt idx="4141">
                  <c:v>2.2484699999999999E-8</c:v>
                </c:pt>
                <c:pt idx="4142">
                  <c:v>2.2490900000000001E-8</c:v>
                </c:pt>
                <c:pt idx="4143">
                  <c:v>2.24972E-8</c:v>
                </c:pt>
                <c:pt idx="4144">
                  <c:v>2.2503400000000002E-8</c:v>
                </c:pt>
                <c:pt idx="4145">
                  <c:v>2.2509700000000001E-8</c:v>
                </c:pt>
                <c:pt idx="4146">
                  <c:v>2.2515899999999999E-8</c:v>
                </c:pt>
                <c:pt idx="4147">
                  <c:v>2.2522199999999999E-8</c:v>
                </c:pt>
                <c:pt idx="4148">
                  <c:v>2.25284E-8</c:v>
                </c:pt>
                <c:pt idx="4149">
                  <c:v>2.25347E-8</c:v>
                </c:pt>
                <c:pt idx="4150">
                  <c:v>2.2540900000000001E-8</c:v>
                </c:pt>
                <c:pt idx="4151">
                  <c:v>2.2547200000000001E-8</c:v>
                </c:pt>
                <c:pt idx="4152">
                  <c:v>2.2553399999999999E-8</c:v>
                </c:pt>
                <c:pt idx="4153">
                  <c:v>2.2559699999999999E-8</c:v>
                </c:pt>
                <c:pt idx="4154">
                  <c:v>2.25659E-8</c:v>
                </c:pt>
                <c:pt idx="4155">
                  <c:v>2.2572199999999999E-8</c:v>
                </c:pt>
                <c:pt idx="4156">
                  <c:v>2.2578400000000001E-8</c:v>
                </c:pt>
                <c:pt idx="4157">
                  <c:v>2.25847E-8</c:v>
                </c:pt>
                <c:pt idx="4158">
                  <c:v>2.2590900000000001E-8</c:v>
                </c:pt>
                <c:pt idx="4159">
                  <c:v>2.2597200000000001E-8</c:v>
                </c:pt>
                <c:pt idx="4160">
                  <c:v>2.2603399999999999E-8</c:v>
                </c:pt>
                <c:pt idx="4161">
                  <c:v>2.2609699999999999E-8</c:v>
                </c:pt>
                <c:pt idx="4162">
                  <c:v>2.26159E-8</c:v>
                </c:pt>
                <c:pt idx="4163">
                  <c:v>2.26222E-8</c:v>
                </c:pt>
                <c:pt idx="4164">
                  <c:v>2.2628400000000001E-8</c:v>
                </c:pt>
                <c:pt idx="4165">
                  <c:v>2.2634700000000001E-8</c:v>
                </c:pt>
                <c:pt idx="4166">
                  <c:v>2.2640899999999999E-8</c:v>
                </c:pt>
                <c:pt idx="4167">
                  <c:v>2.2647199999999998E-8</c:v>
                </c:pt>
                <c:pt idx="4168">
                  <c:v>2.26534E-8</c:v>
                </c:pt>
                <c:pt idx="4169">
                  <c:v>2.2659699999999999E-8</c:v>
                </c:pt>
                <c:pt idx="4170">
                  <c:v>2.26659E-8</c:v>
                </c:pt>
                <c:pt idx="4171">
                  <c:v>2.26722E-8</c:v>
                </c:pt>
                <c:pt idx="4172">
                  <c:v>2.2678400000000001E-8</c:v>
                </c:pt>
                <c:pt idx="4173">
                  <c:v>2.2684700000000001E-8</c:v>
                </c:pt>
                <c:pt idx="4174">
                  <c:v>2.2690899999999999E-8</c:v>
                </c:pt>
                <c:pt idx="4175">
                  <c:v>2.2697199999999999E-8</c:v>
                </c:pt>
                <c:pt idx="4176">
                  <c:v>2.27034E-8</c:v>
                </c:pt>
                <c:pt idx="4177">
                  <c:v>2.27097E-8</c:v>
                </c:pt>
                <c:pt idx="4178">
                  <c:v>2.2715900000000001E-8</c:v>
                </c:pt>
                <c:pt idx="4179">
                  <c:v>2.2722200000000001E-8</c:v>
                </c:pt>
                <c:pt idx="4180">
                  <c:v>2.2728399999999999E-8</c:v>
                </c:pt>
                <c:pt idx="4181">
                  <c:v>2.2734699999999998E-8</c:v>
                </c:pt>
                <c:pt idx="4182">
                  <c:v>2.27409E-8</c:v>
                </c:pt>
                <c:pt idx="4183">
                  <c:v>2.2747199999999999E-8</c:v>
                </c:pt>
                <c:pt idx="4184">
                  <c:v>2.27534E-8</c:v>
                </c:pt>
                <c:pt idx="4185">
                  <c:v>2.27597E-8</c:v>
                </c:pt>
                <c:pt idx="4186">
                  <c:v>2.2765900000000001E-8</c:v>
                </c:pt>
                <c:pt idx="4187">
                  <c:v>2.2772200000000001E-8</c:v>
                </c:pt>
                <c:pt idx="4188">
                  <c:v>2.2778399999999999E-8</c:v>
                </c:pt>
                <c:pt idx="4189">
                  <c:v>2.2784699999999999E-8</c:v>
                </c:pt>
                <c:pt idx="4190">
                  <c:v>2.27909E-8</c:v>
                </c:pt>
                <c:pt idx="4191">
                  <c:v>2.27972E-8</c:v>
                </c:pt>
                <c:pt idx="4192">
                  <c:v>2.2803400000000001E-8</c:v>
                </c:pt>
                <c:pt idx="4193">
                  <c:v>2.2809700000000001E-8</c:v>
                </c:pt>
                <c:pt idx="4194">
                  <c:v>2.2815899999999999E-8</c:v>
                </c:pt>
                <c:pt idx="4195">
                  <c:v>2.2822199999999998E-8</c:v>
                </c:pt>
                <c:pt idx="4196">
                  <c:v>2.2828399999999999E-8</c:v>
                </c:pt>
                <c:pt idx="4197">
                  <c:v>2.2834699999999999E-8</c:v>
                </c:pt>
                <c:pt idx="4198">
                  <c:v>2.28409E-8</c:v>
                </c:pt>
                <c:pt idx="4199">
                  <c:v>2.28472E-8</c:v>
                </c:pt>
                <c:pt idx="4200">
                  <c:v>2.2853400000000001E-8</c:v>
                </c:pt>
                <c:pt idx="4201">
                  <c:v>2.2859700000000001E-8</c:v>
                </c:pt>
                <c:pt idx="4202">
                  <c:v>2.2865899999999999E-8</c:v>
                </c:pt>
                <c:pt idx="4203">
                  <c:v>2.2872199999999999E-8</c:v>
                </c:pt>
                <c:pt idx="4204">
                  <c:v>2.28784E-8</c:v>
                </c:pt>
                <c:pt idx="4205">
                  <c:v>2.28847E-8</c:v>
                </c:pt>
                <c:pt idx="4206">
                  <c:v>2.2890900000000001E-8</c:v>
                </c:pt>
                <c:pt idx="4207">
                  <c:v>2.2897200000000001E-8</c:v>
                </c:pt>
                <c:pt idx="4208">
                  <c:v>2.2903399999999998E-8</c:v>
                </c:pt>
                <c:pt idx="4209">
                  <c:v>2.2909700000000002E-8</c:v>
                </c:pt>
                <c:pt idx="4210">
                  <c:v>2.2915899999999999E-8</c:v>
                </c:pt>
                <c:pt idx="4211">
                  <c:v>2.2922199999999999E-8</c:v>
                </c:pt>
                <c:pt idx="4212">
                  <c:v>2.29284E-8</c:v>
                </c:pt>
                <c:pt idx="4213">
                  <c:v>2.29347E-8</c:v>
                </c:pt>
                <c:pt idx="4214">
                  <c:v>2.2940900000000001E-8</c:v>
                </c:pt>
                <c:pt idx="4215">
                  <c:v>2.2947200000000001E-8</c:v>
                </c:pt>
                <c:pt idx="4216">
                  <c:v>2.2953399999999999E-8</c:v>
                </c:pt>
                <c:pt idx="4217">
                  <c:v>2.2959699999999999E-8</c:v>
                </c:pt>
                <c:pt idx="4218">
                  <c:v>2.29659E-8</c:v>
                </c:pt>
                <c:pt idx="4219">
                  <c:v>2.29722E-8</c:v>
                </c:pt>
                <c:pt idx="4220">
                  <c:v>2.2978400000000001E-8</c:v>
                </c:pt>
                <c:pt idx="4221">
                  <c:v>2.2984700000000001E-8</c:v>
                </c:pt>
                <c:pt idx="4222">
                  <c:v>2.2990899999999998E-8</c:v>
                </c:pt>
                <c:pt idx="4223">
                  <c:v>2.2997200000000002E-8</c:v>
                </c:pt>
                <c:pt idx="4224">
                  <c:v>2.3003399999999999E-8</c:v>
                </c:pt>
                <c:pt idx="4225">
                  <c:v>2.3009699999999999E-8</c:v>
                </c:pt>
                <c:pt idx="4226">
                  <c:v>2.30159E-8</c:v>
                </c:pt>
                <c:pt idx="4227">
                  <c:v>2.30222E-8</c:v>
                </c:pt>
                <c:pt idx="4228">
                  <c:v>2.3028400000000001E-8</c:v>
                </c:pt>
                <c:pt idx="4229">
                  <c:v>2.3034700000000001E-8</c:v>
                </c:pt>
                <c:pt idx="4230">
                  <c:v>2.3040899999999999E-8</c:v>
                </c:pt>
                <c:pt idx="4231">
                  <c:v>2.3047199999999999E-8</c:v>
                </c:pt>
                <c:pt idx="4232">
                  <c:v>2.30534E-8</c:v>
                </c:pt>
                <c:pt idx="4233">
                  <c:v>2.30597E-8</c:v>
                </c:pt>
                <c:pt idx="4234">
                  <c:v>2.3065900000000001E-8</c:v>
                </c:pt>
                <c:pt idx="4235">
                  <c:v>2.3072200000000001E-8</c:v>
                </c:pt>
                <c:pt idx="4236">
                  <c:v>2.3078399999999998E-8</c:v>
                </c:pt>
                <c:pt idx="4237">
                  <c:v>2.3084700000000002E-8</c:v>
                </c:pt>
                <c:pt idx="4238">
                  <c:v>2.3090899999999999E-8</c:v>
                </c:pt>
                <c:pt idx="4239">
                  <c:v>2.3097199999999999E-8</c:v>
                </c:pt>
                <c:pt idx="4240">
                  <c:v>2.31034E-8</c:v>
                </c:pt>
                <c:pt idx="4241">
                  <c:v>2.31097E-8</c:v>
                </c:pt>
                <c:pt idx="4242">
                  <c:v>2.3115900000000001E-8</c:v>
                </c:pt>
                <c:pt idx="4243">
                  <c:v>2.3122200000000001E-8</c:v>
                </c:pt>
                <c:pt idx="4244">
                  <c:v>2.3128399999999999E-8</c:v>
                </c:pt>
                <c:pt idx="4245">
                  <c:v>2.3134699999999999E-8</c:v>
                </c:pt>
                <c:pt idx="4246">
                  <c:v>2.31409E-8</c:v>
                </c:pt>
                <c:pt idx="4247">
                  <c:v>2.31472E-8</c:v>
                </c:pt>
                <c:pt idx="4248">
                  <c:v>2.3153400000000001E-8</c:v>
                </c:pt>
                <c:pt idx="4249">
                  <c:v>2.3159700000000001E-8</c:v>
                </c:pt>
                <c:pt idx="4250">
                  <c:v>2.3165899999999998E-8</c:v>
                </c:pt>
                <c:pt idx="4251">
                  <c:v>2.3172200000000002E-8</c:v>
                </c:pt>
                <c:pt idx="4252">
                  <c:v>2.3178399999999999E-8</c:v>
                </c:pt>
                <c:pt idx="4253">
                  <c:v>2.3184699999999999E-8</c:v>
                </c:pt>
                <c:pt idx="4254">
                  <c:v>2.31909E-8</c:v>
                </c:pt>
                <c:pt idx="4255">
                  <c:v>2.31972E-8</c:v>
                </c:pt>
                <c:pt idx="4256">
                  <c:v>2.3203400000000001E-8</c:v>
                </c:pt>
                <c:pt idx="4257">
                  <c:v>2.3209700000000001E-8</c:v>
                </c:pt>
                <c:pt idx="4258">
                  <c:v>2.3215899999999999E-8</c:v>
                </c:pt>
                <c:pt idx="4259">
                  <c:v>2.3222199999999999E-8</c:v>
                </c:pt>
                <c:pt idx="4260">
                  <c:v>2.32284E-8</c:v>
                </c:pt>
                <c:pt idx="4261">
                  <c:v>2.32347E-8</c:v>
                </c:pt>
                <c:pt idx="4262">
                  <c:v>2.3240900000000001E-8</c:v>
                </c:pt>
                <c:pt idx="4263">
                  <c:v>2.3247200000000001E-8</c:v>
                </c:pt>
                <c:pt idx="4264">
                  <c:v>2.3253400000000002E-8</c:v>
                </c:pt>
                <c:pt idx="4265">
                  <c:v>2.3259700000000001E-8</c:v>
                </c:pt>
                <c:pt idx="4266">
                  <c:v>2.3265899999999999E-8</c:v>
                </c:pt>
                <c:pt idx="4267">
                  <c:v>2.3272199999999999E-8</c:v>
                </c:pt>
                <c:pt idx="4268">
                  <c:v>2.32784E-8</c:v>
                </c:pt>
                <c:pt idx="4269">
                  <c:v>2.32847E-8</c:v>
                </c:pt>
                <c:pt idx="4270">
                  <c:v>2.3290900000000001E-8</c:v>
                </c:pt>
                <c:pt idx="4271">
                  <c:v>2.3297200000000001E-8</c:v>
                </c:pt>
                <c:pt idx="4272">
                  <c:v>2.3303399999999999E-8</c:v>
                </c:pt>
                <c:pt idx="4273">
                  <c:v>2.3309699999999999E-8</c:v>
                </c:pt>
                <c:pt idx="4274">
                  <c:v>2.33159E-8</c:v>
                </c:pt>
                <c:pt idx="4275">
                  <c:v>2.33222E-8</c:v>
                </c:pt>
                <c:pt idx="4276">
                  <c:v>2.3328400000000001E-8</c:v>
                </c:pt>
                <c:pt idx="4277">
                  <c:v>2.33347E-8</c:v>
                </c:pt>
                <c:pt idx="4278">
                  <c:v>2.3340900000000002E-8</c:v>
                </c:pt>
                <c:pt idx="4279">
                  <c:v>2.3347200000000001E-8</c:v>
                </c:pt>
                <c:pt idx="4280">
                  <c:v>2.3353399999999999E-8</c:v>
                </c:pt>
                <c:pt idx="4281">
                  <c:v>2.3359699999999999E-8</c:v>
                </c:pt>
                <c:pt idx="4282">
                  <c:v>2.33659E-8</c:v>
                </c:pt>
                <c:pt idx="4283">
                  <c:v>2.33722E-8</c:v>
                </c:pt>
                <c:pt idx="4284">
                  <c:v>2.3378400000000001E-8</c:v>
                </c:pt>
                <c:pt idx="4285">
                  <c:v>2.3384700000000001E-8</c:v>
                </c:pt>
                <c:pt idx="4286">
                  <c:v>2.3390899999999999E-8</c:v>
                </c:pt>
                <c:pt idx="4287">
                  <c:v>2.3397199999999999E-8</c:v>
                </c:pt>
                <c:pt idx="4288">
                  <c:v>2.34034E-8</c:v>
                </c:pt>
                <c:pt idx="4289">
                  <c:v>2.34097E-8</c:v>
                </c:pt>
                <c:pt idx="4290">
                  <c:v>2.3415900000000001E-8</c:v>
                </c:pt>
                <c:pt idx="4291">
                  <c:v>2.34222E-8</c:v>
                </c:pt>
                <c:pt idx="4292">
                  <c:v>2.3428400000000002E-8</c:v>
                </c:pt>
                <c:pt idx="4293">
                  <c:v>2.3434700000000001E-8</c:v>
                </c:pt>
                <c:pt idx="4294">
                  <c:v>2.3440899999999999E-8</c:v>
                </c:pt>
                <c:pt idx="4295">
                  <c:v>2.3447199999999999E-8</c:v>
                </c:pt>
                <c:pt idx="4296">
                  <c:v>2.34534E-8</c:v>
                </c:pt>
                <c:pt idx="4297">
                  <c:v>2.34597E-8</c:v>
                </c:pt>
                <c:pt idx="4298">
                  <c:v>2.3465900000000001E-8</c:v>
                </c:pt>
                <c:pt idx="4299">
                  <c:v>2.3472200000000001E-8</c:v>
                </c:pt>
                <c:pt idx="4300">
                  <c:v>2.3478399999999999E-8</c:v>
                </c:pt>
                <c:pt idx="4301">
                  <c:v>2.3484699999999999E-8</c:v>
                </c:pt>
                <c:pt idx="4302">
                  <c:v>2.34909E-8</c:v>
                </c:pt>
                <c:pt idx="4303">
                  <c:v>2.3497199999999999E-8</c:v>
                </c:pt>
                <c:pt idx="4304">
                  <c:v>2.3503400000000001E-8</c:v>
                </c:pt>
                <c:pt idx="4305">
                  <c:v>2.35097E-8</c:v>
                </c:pt>
                <c:pt idx="4306">
                  <c:v>2.3515900000000001E-8</c:v>
                </c:pt>
                <c:pt idx="4307">
                  <c:v>2.3522200000000001E-8</c:v>
                </c:pt>
                <c:pt idx="4308">
                  <c:v>2.3528399999999999E-8</c:v>
                </c:pt>
                <c:pt idx="4309">
                  <c:v>2.3534699999999999E-8</c:v>
                </c:pt>
                <c:pt idx="4310">
                  <c:v>2.35409E-8</c:v>
                </c:pt>
                <c:pt idx="4311">
                  <c:v>2.35472E-8</c:v>
                </c:pt>
                <c:pt idx="4312">
                  <c:v>2.3553400000000001E-8</c:v>
                </c:pt>
                <c:pt idx="4313">
                  <c:v>2.3559700000000001E-8</c:v>
                </c:pt>
                <c:pt idx="4314">
                  <c:v>2.3565899999999999E-8</c:v>
                </c:pt>
                <c:pt idx="4315">
                  <c:v>2.3572199999999998E-8</c:v>
                </c:pt>
                <c:pt idx="4316">
                  <c:v>2.35784E-8</c:v>
                </c:pt>
                <c:pt idx="4317">
                  <c:v>2.3584699999999999E-8</c:v>
                </c:pt>
                <c:pt idx="4318">
                  <c:v>2.35909E-8</c:v>
                </c:pt>
                <c:pt idx="4319">
                  <c:v>2.35972E-8</c:v>
                </c:pt>
                <c:pt idx="4320">
                  <c:v>2.3603400000000001E-8</c:v>
                </c:pt>
                <c:pt idx="4321">
                  <c:v>2.3609700000000001E-8</c:v>
                </c:pt>
                <c:pt idx="4322">
                  <c:v>2.3615899999999999E-8</c:v>
                </c:pt>
                <c:pt idx="4323">
                  <c:v>2.3622199999999999E-8</c:v>
                </c:pt>
                <c:pt idx="4324">
                  <c:v>2.36284E-8</c:v>
                </c:pt>
                <c:pt idx="4325">
                  <c:v>2.36347E-8</c:v>
                </c:pt>
                <c:pt idx="4326">
                  <c:v>2.3640900000000001E-8</c:v>
                </c:pt>
                <c:pt idx="4327">
                  <c:v>2.3647200000000001E-8</c:v>
                </c:pt>
                <c:pt idx="4328">
                  <c:v>2.3653399999999999E-8</c:v>
                </c:pt>
                <c:pt idx="4329">
                  <c:v>2.3659699999999998E-8</c:v>
                </c:pt>
                <c:pt idx="4330">
                  <c:v>2.36659E-8</c:v>
                </c:pt>
                <c:pt idx="4331">
                  <c:v>2.3672199999999999E-8</c:v>
                </c:pt>
                <c:pt idx="4332">
                  <c:v>2.36784E-8</c:v>
                </c:pt>
                <c:pt idx="4333">
                  <c:v>2.36847E-8</c:v>
                </c:pt>
                <c:pt idx="4334">
                  <c:v>2.3690900000000001E-8</c:v>
                </c:pt>
                <c:pt idx="4335">
                  <c:v>2.3697200000000001E-8</c:v>
                </c:pt>
                <c:pt idx="4336">
                  <c:v>2.3703399999999999E-8</c:v>
                </c:pt>
                <c:pt idx="4337">
                  <c:v>2.3709699999999999E-8</c:v>
                </c:pt>
                <c:pt idx="4338">
                  <c:v>2.37159E-8</c:v>
                </c:pt>
                <c:pt idx="4339">
                  <c:v>2.37222E-8</c:v>
                </c:pt>
                <c:pt idx="4340">
                  <c:v>2.3728400000000001E-8</c:v>
                </c:pt>
                <c:pt idx="4341">
                  <c:v>2.3734700000000001E-8</c:v>
                </c:pt>
                <c:pt idx="4342">
                  <c:v>2.3740899999999999E-8</c:v>
                </c:pt>
                <c:pt idx="4343">
                  <c:v>2.3747199999999998E-8</c:v>
                </c:pt>
                <c:pt idx="4344">
                  <c:v>2.3753399999999999E-8</c:v>
                </c:pt>
                <c:pt idx="4345">
                  <c:v>2.3759699999999999E-8</c:v>
                </c:pt>
                <c:pt idx="4346">
                  <c:v>2.37659E-8</c:v>
                </c:pt>
                <c:pt idx="4347">
                  <c:v>2.37722E-8</c:v>
                </c:pt>
                <c:pt idx="4348">
                  <c:v>2.3778400000000001E-8</c:v>
                </c:pt>
                <c:pt idx="4349">
                  <c:v>2.3784700000000001E-8</c:v>
                </c:pt>
                <c:pt idx="4350">
                  <c:v>2.3790899999999999E-8</c:v>
                </c:pt>
                <c:pt idx="4351">
                  <c:v>2.3797199999999999E-8</c:v>
                </c:pt>
                <c:pt idx="4352">
                  <c:v>2.38034E-8</c:v>
                </c:pt>
                <c:pt idx="4353">
                  <c:v>2.38097E-8</c:v>
                </c:pt>
                <c:pt idx="4354">
                  <c:v>2.3815900000000001E-8</c:v>
                </c:pt>
                <c:pt idx="4355">
                  <c:v>2.3822200000000001E-8</c:v>
                </c:pt>
                <c:pt idx="4356">
                  <c:v>2.3828399999999998E-8</c:v>
                </c:pt>
                <c:pt idx="4357">
                  <c:v>2.3834699999999998E-8</c:v>
                </c:pt>
                <c:pt idx="4358">
                  <c:v>2.3840899999999999E-8</c:v>
                </c:pt>
                <c:pt idx="4359">
                  <c:v>2.3847199999999999E-8</c:v>
                </c:pt>
                <c:pt idx="4360">
                  <c:v>2.38534E-8</c:v>
                </c:pt>
                <c:pt idx="4361">
                  <c:v>2.38597E-8</c:v>
                </c:pt>
                <c:pt idx="4362">
                  <c:v>2.3865900000000001E-8</c:v>
                </c:pt>
                <c:pt idx="4363">
                  <c:v>2.3872200000000001E-8</c:v>
                </c:pt>
                <c:pt idx="4364">
                  <c:v>2.3878399999999999E-8</c:v>
                </c:pt>
                <c:pt idx="4365">
                  <c:v>2.3884699999999999E-8</c:v>
                </c:pt>
                <c:pt idx="4366">
                  <c:v>2.38909E-8</c:v>
                </c:pt>
                <c:pt idx="4367">
                  <c:v>2.38972E-8</c:v>
                </c:pt>
                <c:pt idx="4368">
                  <c:v>2.3903400000000001E-8</c:v>
                </c:pt>
                <c:pt idx="4369">
                  <c:v>2.3909700000000001E-8</c:v>
                </c:pt>
                <c:pt idx="4370">
                  <c:v>2.3915899999999998E-8</c:v>
                </c:pt>
                <c:pt idx="4371">
                  <c:v>2.3922200000000002E-8</c:v>
                </c:pt>
                <c:pt idx="4372">
                  <c:v>2.3928399999999999E-8</c:v>
                </c:pt>
                <c:pt idx="4373">
                  <c:v>2.3934699999999999E-8</c:v>
                </c:pt>
                <c:pt idx="4374">
                  <c:v>2.39409E-8</c:v>
                </c:pt>
                <c:pt idx="4375">
                  <c:v>2.39472E-8</c:v>
                </c:pt>
                <c:pt idx="4376">
                  <c:v>2.3953400000000001E-8</c:v>
                </c:pt>
                <c:pt idx="4377">
                  <c:v>2.3959700000000001E-8</c:v>
                </c:pt>
                <c:pt idx="4378">
                  <c:v>2.3965899999999999E-8</c:v>
                </c:pt>
                <c:pt idx="4379">
                  <c:v>2.3972199999999999E-8</c:v>
                </c:pt>
                <c:pt idx="4380">
                  <c:v>2.39784E-8</c:v>
                </c:pt>
                <c:pt idx="4381">
                  <c:v>2.39847E-8</c:v>
                </c:pt>
                <c:pt idx="4382">
                  <c:v>2.3990900000000001E-8</c:v>
                </c:pt>
                <c:pt idx="4383">
                  <c:v>2.3997200000000001E-8</c:v>
                </c:pt>
                <c:pt idx="4384">
                  <c:v>2.4003399999999998E-8</c:v>
                </c:pt>
                <c:pt idx="4385">
                  <c:v>2.4009700000000002E-8</c:v>
                </c:pt>
                <c:pt idx="4386">
                  <c:v>2.4015899999999999E-8</c:v>
                </c:pt>
                <c:pt idx="4387">
                  <c:v>2.4022199999999999E-8</c:v>
                </c:pt>
                <c:pt idx="4388">
                  <c:v>2.40284E-8</c:v>
                </c:pt>
                <c:pt idx="4389">
                  <c:v>2.40347E-8</c:v>
                </c:pt>
                <c:pt idx="4390">
                  <c:v>2.4040900000000001E-8</c:v>
                </c:pt>
                <c:pt idx="4391">
                  <c:v>2.4047200000000001E-8</c:v>
                </c:pt>
                <c:pt idx="4392">
                  <c:v>2.4053399999999999E-8</c:v>
                </c:pt>
                <c:pt idx="4393">
                  <c:v>2.4059699999999999E-8</c:v>
                </c:pt>
                <c:pt idx="4394">
                  <c:v>2.40659E-8</c:v>
                </c:pt>
                <c:pt idx="4395">
                  <c:v>2.40722E-8</c:v>
                </c:pt>
                <c:pt idx="4396">
                  <c:v>2.4078400000000001E-8</c:v>
                </c:pt>
                <c:pt idx="4397">
                  <c:v>2.4084700000000001E-8</c:v>
                </c:pt>
                <c:pt idx="4398">
                  <c:v>2.4090899999999998E-8</c:v>
                </c:pt>
                <c:pt idx="4399">
                  <c:v>2.4097200000000002E-8</c:v>
                </c:pt>
                <c:pt idx="4400">
                  <c:v>2.4103399999999999E-8</c:v>
                </c:pt>
                <c:pt idx="4401">
                  <c:v>2.4109699999999999E-8</c:v>
                </c:pt>
                <c:pt idx="4402">
                  <c:v>2.41159E-8</c:v>
                </c:pt>
                <c:pt idx="4403">
                  <c:v>2.41222E-8</c:v>
                </c:pt>
                <c:pt idx="4404">
                  <c:v>2.4128400000000001E-8</c:v>
                </c:pt>
                <c:pt idx="4405">
                  <c:v>2.4134700000000001E-8</c:v>
                </c:pt>
                <c:pt idx="4406">
                  <c:v>2.4140899999999999E-8</c:v>
                </c:pt>
                <c:pt idx="4407">
                  <c:v>2.4147199999999999E-8</c:v>
                </c:pt>
                <c:pt idx="4408">
                  <c:v>2.41534E-8</c:v>
                </c:pt>
                <c:pt idx="4409">
                  <c:v>2.41597E-8</c:v>
                </c:pt>
                <c:pt idx="4410">
                  <c:v>2.4165900000000001E-8</c:v>
                </c:pt>
                <c:pt idx="4411">
                  <c:v>2.4172200000000001E-8</c:v>
                </c:pt>
                <c:pt idx="4412">
                  <c:v>2.4178400000000002E-8</c:v>
                </c:pt>
                <c:pt idx="4413">
                  <c:v>2.4184700000000001E-8</c:v>
                </c:pt>
                <c:pt idx="4414">
                  <c:v>2.4190899999999999E-8</c:v>
                </c:pt>
                <c:pt idx="4415">
                  <c:v>2.4197199999999999E-8</c:v>
                </c:pt>
                <c:pt idx="4416">
                  <c:v>2.42034E-8</c:v>
                </c:pt>
                <c:pt idx="4417">
                  <c:v>2.42097E-8</c:v>
                </c:pt>
                <c:pt idx="4418">
                  <c:v>2.4215900000000001E-8</c:v>
                </c:pt>
                <c:pt idx="4419">
                  <c:v>2.4222200000000001E-8</c:v>
                </c:pt>
                <c:pt idx="4420">
                  <c:v>2.4228399999999999E-8</c:v>
                </c:pt>
                <c:pt idx="4421">
                  <c:v>2.4234699999999999E-8</c:v>
                </c:pt>
                <c:pt idx="4422">
                  <c:v>2.42409E-8</c:v>
                </c:pt>
                <c:pt idx="4423">
                  <c:v>2.42472E-8</c:v>
                </c:pt>
                <c:pt idx="4424">
                  <c:v>2.4253400000000001E-8</c:v>
                </c:pt>
                <c:pt idx="4425">
                  <c:v>2.4259700000000001E-8</c:v>
                </c:pt>
                <c:pt idx="4426">
                  <c:v>2.4265900000000002E-8</c:v>
                </c:pt>
                <c:pt idx="4427">
                  <c:v>2.4272200000000001E-8</c:v>
                </c:pt>
                <c:pt idx="4428">
                  <c:v>2.4278399999999999E-8</c:v>
                </c:pt>
                <c:pt idx="4429">
                  <c:v>2.4284699999999999E-8</c:v>
                </c:pt>
                <c:pt idx="4430">
                  <c:v>2.42909E-8</c:v>
                </c:pt>
                <c:pt idx="4431">
                  <c:v>2.42972E-8</c:v>
                </c:pt>
                <c:pt idx="4432">
                  <c:v>2.4303400000000001E-8</c:v>
                </c:pt>
                <c:pt idx="4433">
                  <c:v>2.4309700000000001E-8</c:v>
                </c:pt>
                <c:pt idx="4434">
                  <c:v>2.4315899999999999E-8</c:v>
                </c:pt>
                <c:pt idx="4435">
                  <c:v>2.4322199999999999E-8</c:v>
                </c:pt>
                <c:pt idx="4436">
                  <c:v>2.43284E-8</c:v>
                </c:pt>
                <c:pt idx="4437">
                  <c:v>2.43347E-8</c:v>
                </c:pt>
                <c:pt idx="4438">
                  <c:v>2.4340900000000001E-8</c:v>
                </c:pt>
                <c:pt idx="4439">
                  <c:v>2.43472E-8</c:v>
                </c:pt>
                <c:pt idx="4440">
                  <c:v>2.4353400000000002E-8</c:v>
                </c:pt>
                <c:pt idx="4441">
                  <c:v>2.4359700000000001E-8</c:v>
                </c:pt>
                <c:pt idx="4442">
                  <c:v>2.4365899999999999E-8</c:v>
                </c:pt>
                <c:pt idx="4443">
                  <c:v>2.4372199999999999E-8</c:v>
                </c:pt>
                <c:pt idx="4444">
                  <c:v>2.43784E-8</c:v>
                </c:pt>
                <c:pt idx="4445">
                  <c:v>2.43847E-8</c:v>
                </c:pt>
                <c:pt idx="4446">
                  <c:v>2.4390900000000001E-8</c:v>
                </c:pt>
                <c:pt idx="4447">
                  <c:v>2.4397200000000001E-8</c:v>
                </c:pt>
                <c:pt idx="4448">
                  <c:v>2.4403399999999999E-8</c:v>
                </c:pt>
                <c:pt idx="4449">
                  <c:v>2.4409699999999999E-8</c:v>
                </c:pt>
                <c:pt idx="4450">
                  <c:v>2.44159E-8</c:v>
                </c:pt>
                <c:pt idx="4451">
                  <c:v>2.4422199999999999E-8</c:v>
                </c:pt>
                <c:pt idx="4452">
                  <c:v>2.4428400000000001E-8</c:v>
                </c:pt>
                <c:pt idx="4453">
                  <c:v>2.44347E-8</c:v>
                </c:pt>
                <c:pt idx="4454">
                  <c:v>2.4440900000000001E-8</c:v>
                </c:pt>
                <c:pt idx="4455">
                  <c:v>2.4447200000000001E-8</c:v>
                </c:pt>
                <c:pt idx="4456">
                  <c:v>2.4453399999999999E-8</c:v>
                </c:pt>
                <c:pt idx="4457">
                  <c:v>2.4459699999999999E-8</c:v>
                </c:pt>
                <c:pt idx="4458">
                  <c:v>2.44659E-8</c:v>
                </c:pt>
                <c:pt idx="4459">
                  <c:v>2.44722E-8</c:v>
                </c:pt>
                <c:pt idx="4460">
                  <c:v>2.4478400000000001E-8</c:v>
                </c:pt>
                <c:pt idx="4461">
                  <c:v>2.4484700000000001E-8</c:v>
                </c:pt>
                <c:pt idx="4462">
                  <c:v>2.4490899999999999E-8</c:v>
                </c:pt>
                <c:pt idx="4463">
                  <c:v>2.4497199999999998E-8</c:v>
                </c:pt>
                <c:pt idx="4464">
                  <c:v>2.45034E-8</c:v>
                </c:pt>
                <c:pt idx="4465">
                  <c:v>2.4509699999999999E-8</c:v>
                </c:pt>
                <c:pt idx="4466">
                  <c:v>2.4515900000000001E-8</c:v>
                </c:pt>
                <c:pt idx="4467">
                  <c:v>2.45222E-8</c:v>
                </c:pt>
                <c:pt idx="4468">
                  <c:v>2.4528400000000001E-8</c:v>
                </c:pt>
                <c:pt idx="4469">
                  <c:v>2.4534700000000001E-8</c:v>
                </c:pt>
                <c:pt idx="4470">
                  <c:v>2.4540899999999999E-8</c:v>
                </c:pt>
                <c:pt idx="4471">
                  <c:v>2.4547199999999999E-8</c:v>
                </c:pt>
                <c:pt idx="4472">
                  <c:v>2.45534E-8</c:v>
                </c:pt>
                <c:pt idx="4473">
                  <c:v>2.45597E-8</c:v>
                </c:pt>
                <c:pt idx="4474">
                  <c:v>2.4565900000000001E-8</c:v>
                </c:pt>
                <c:pt idx="4475">
                  <c:v>2.4572200000000001E-8</c:v>
                </c:pt>
                <c:pt idx="4476">
                  <c:v>2.4578399999999999E-8</c:v>
                </c:pt>
                <c:pt idx="4477">
                  <c:v>2.4584699999999998E-8</c:v>
                </c:pt>
                <c:pt idx="4478">
                  <c:v>2.45909E-8</c:v>
                </c:pt>
                <c:pt idx="4479">
                  <c:v>2.4597199999999999E-8</c:v>
                </c:pt>
                <c:pt idx="4480">
                  <c:v>2.46034E-8</c:v>
                </c:pt>
                <c:pt idx="4481">
                  <c:v>2.46097E-8</c:v>
                </c:pt>
                <c:pt idx="4482">
                  <c:v>2.4615900000000001E-8</c:v>
                </c:pt>
                <c:pt idx="4483">
                  <c:v>2.4622200000000001E-8</c:v>
                </c:pt>
                <c:pt idx="4484">
                  <c:v>2.4628399999999999E-8</c:v>
                </c:pt>
                <c:pt idx="4485">
                  <c:v>2.4634699999999999E-8</c:v>
                </c:pt>
                <c:pt idx="4486">
                  <c:v>2.46409E-8</c:v>
                </c:pt>
                <c:pt idx="4487">
                  <c:v>2.46472E-8</c:v>
                </c:pt>
                <c:pt idx="4488">
                  <c:v>2.4653400000000001E-8</c:v>
                </c:pt>
                <c:pt idx="4489">
                  <c:v>2.4659700000000001E-8</c:v>
                </c:pt>
                <c:pt idx="4490">
                  <c:v>2.4665899999999999E-8</c:v>
                </c:pt>
                <c:pt idx="4491">
                  <c:v>2.4672199999999998E-8</c:v>
                </c:pt>
                <c:pt idx="4492">
                  <c:v>2.4678399999999999E-8</c:v>
                </c:pt>
                <c:pt idx="4493">
                  <c:v>2.4684699999999999E-8</c:v>
                </c:pt>
                <c:pt idx="4494">
                  <c:v>2.46909E-8</c:v>
                </c:pt>
                <c:pt idx="4495">
                  <c:v>2.46972E-8</c:v>
                </c:pt>
                <c:pt idx="4496">
                  <c:v>2.4703400000000001E-8</c:v>
                </c:pt>
                <c:pt idx="4497">
                  <c:v>2.4709700000000001E-8</c:v>
                </c:pt>
                <c:pt idx="4498">
                  <c:v>2.4715899999999999E-8</c:v>
                </c:pt>
                <c:pt idx="4499">
                  <c:v>2.4722199999999999E-8</c:v>
                </c:pt>
                <c:pt idx="4500">
                  <c:v>2.47284E-8</c:v>
                </c:pt>
                <c:pt idx="4501">
                  <c:v>2.47347E-8</c:v>
                </c:pt>
                <c:pt idx="4502">
                  <c:v>2.4740900000000001E-8</c:v>
                </c:pt>
                <c:pt idx="4503">
                  <c:v>2.4747200000000001E-8</c:v>
                </c:pt>
                <c:pt idx="4504">
                  <c:v>2.4753399999999999E-8</c:v>
                </c:pt>
                <c:pt idx="4505">
                  <c:v>2.4759699999999998E-8</c:v>
                </c:pt>
                <c:pt idx="4506">
                  <c:v>2.4765899999999999E-8</c:v>
                </c:pt>
                <c:pt idx="4507">
                  <c:v>2.4772199999999999E-8</c:v>
                </c:pt>
                <c:pt idx="4508">
                  <c:v>2.47784E-8</c:v>
                </c:pt>
                <c:pt idx="4509">
                  <c:v>2.47847E-8</c:v>
                </c:pt>
                <c:pt idx="4510">
                  <c:v>2.4790900000000001E-8</c:v>
                </c:pt>
                <c:pt idx="4511">
                  <c:v>2.4797200000000001E-8</c:v>
                </c:pt>
                <c:pt idx="4512">
                  <c:v>2.4803399999999999E-8</c:v>
                </c:pt>
                <c:pt idx="4513">
                  <c:v>2.4809699999999999E-8</c:v>
                </c:pt>
                <c:pt idx="4514">
                  <c:v>2.48159E-8</c:v>
                </c:pt>
                <c:pt idx="4515">
                  <c:v>2.48222E-8</c:v>
                </c:pt>
                <c:pt idx="4516">
                  <c:v>2.4828400000000001E-8</c:v>
                </c:pt>
                <c:pt idx="4517">
                  <c:v>2.4834700000000001E-8</c:v>
                </c:pt>
                <c:pt idx="4518">
                  <c:v>2.4840899999999998E-8</c:v>
                </c:pt>
                <c:pt idx="4519">
                  <c:v>2.4847200000000002E-8</c:v>
                </c:pt>
                <c:pt idx="4520">
                  <c:v>2.4853399999999999E-8</c:v>
                </c:pt>
                <c:pt idx="4521">
                  <c:v>2.4859699999999999E-8</c:v>
                </c:pt>
                <c:pt idx="4522">
                  <c:v>2.48659E-8</c:v>
                </c:pt>
                <c:pt idx="4523">
                  <c:v>2.48722E-8</c:v>
                </c:pt>
                <c:pt idx="4524">
                  <c:v>2.4878400000000001E-8</c:v>
                </c:pt>
                <c:pt idx="4525">
                  <c:v>2.4884700000000001E-8</c:v>
                </c:pt>
                <c:pt idx="4526">
                  <c:v>2.4890899999999999E-8</c:v>
                </c:pt>
                <c:pt idx="4527">
                  <c:v>2.4897199999999999E-8</c:v>
                </c:pt>
                <c:pt idx="4528">
                  <c:v>2.49034E-8</c:v>
                </c:pt>
                <c:pt idx="4529">
                  <c:v>2.49097E-8</c:v>
                </c:pt>
                <c:pt idx="4530">
                  <c:v>2.4915900000000001E-8</c:v>
                </c:pt>
                <c:pt idx="4531">
                  <c:v>2.4922200000000001E-8</c:v>
                </c:pt>
                <c:pt idx="4532">
                  <c:v>2.4928399999999998E-8</c:v>
                </c:pt>
                <c:pt idx="4533">
                  <c:v>2.4934700000000002E-8</c:v>
                </c:pt>
                <c:pt idx="4534">
                  <c:v>2.4940899999999999E-8</c:v>
                </c:pt>
                <c:pt idx="4535">
                  <c:v>2.4947199999999999E-8</c:v>
                </c:pt>
                <c:pt idx="4536">
                  <c:v>2.49534E-8</c:v>
                </c:pt>
                <c:pt idx="4537">
                  <c:v>2.49597E-8</c:v>
                </c:pt>
                <c:pt idx="4538">
                  <c:v>2.4965900000000001E-8</c:v>
                </c:pt>
                <c:pt idx="4539">
                  <c:v>2.4972200000000001E-8</c:v>
                </c:pt>
                <c:pt idx="4540">
                  <c:v>2.4978399999999999E-8</c:v>
                </c:pt>
                <c:pt idx="4541">
                  <c:v>2.4984699999999999E-8</c:v>
                </c:pt>
                <c:pt idx="4542">
                  <c:v>2.49909E-8</c:v>
                </c:pt>
                <c:pt idx="4543">
                  <c:v>2.49972E-8</c:v>
                </c:pt>
                <c:pt idx="4544">
                  <c:v>2.5003400000000001E-8</c:v>
                </c:pt>
                <c:pt idx="4545">
                  <c:v>2.5009700000000001E-8</c:v>
                </c:pt>
                <c:pt idx="4546">
                  <c:v>2.5015899999999998E-8</c:v>
                </c:pt>
                <c:pt idx="4547">
                  <c:v>2.5022200000000002E-8</c:v>
                </c:pt>
                <c:pt idx="4548">
                  <c:v>2.5028399999999999E-8</c:v>
                </c:pt>
                <c:pt idx="4549">
                  <c:v>2.5034699999999999E-8</c:v>
                </c:pt>
                <c:pt idx="4550">
                  <c:v>2.50409E-8</c:v>
                </c:pt>
                <c:pt idx="4551">
                  <c:v>2.50472E-8</c:v>
                </c:pt>
                <c:pt idx="4552">
                  <c:v>2.5053400000000001E-8</c:v>
                </c:pt>
                <c:pt idx="4553">
                  <c:v>2.5059700000000001E-8</c:v>
                </c:pt>
                <c:pt idx="4554">
                  <c:v>2.5065899999999999E-8</c:v>
                </c:pt>
                <c:pt idx="4555">
                  <c:v>2.5072199999999999E-8</c:v>
                </c:pt>
                <c:pt idx="4556">
                  <c:v>2.50784E-8</c:v>
                </c:pt>
                <c:pt idx="4557">
                  <c:v>2.50847E-8</c:v>
                </c:pt>
                <c:pt idx="4558">
                  <c:v>2.5090900000000001E-8</c:v>
                </c:pt>
                <c:pt idx="4559">
                  <c:v>2.5097200000000001E-8</c:v>
                </c:pt>
                <c:pt idx="4560">
                  <c:v>2.5103400000000002E-8</c:v>
                </c:pt>
                <c:pt idx="4561">
                  <c:v>2.5109700000000001E-8</c:v>
                </c:pt>
                <c:pt idx="4562">
                  <c:v>2.5115899999999999E-8</c:v>
                </c:pt>
                <c:pt idx="4563">
                  <c:v>2.5122199999999999E-8</c:v>
                </c:pt>
                <c:pt idx="4564">
                  <c:v>2.51284E-8</c:v>
                </c:pt>
                <c:pt idx="4565">
                  <c:v>2.51347E-8</c:v>
                </c:pt>
                <c:pt idx="4566">
                  <c:v>2.5140900000000001E-8</c:v>
                </c:pt>
                <c:pt idx="4567">
                  <c:v>2.5147200000000001E-8</c:v>
                </c:pt>
                <c:pt idx="4568">
                  <c:v>2.5153399999999999E-8</c:v>
                </c:pt>
                <c:pt idx="4569">
                  <c:v>2.5159699999999999E-8</c:v>
                </c:pt>
                <c:pt idx="4570">
                  <c:v>2.51659E-8</c:v>
                </c:pt>
                <c:pt idx="4571">
                  <c:v>2.51722E-8</c:v>
                </c:pt>
                <c:pt idx="4572">
                  <c:v>2.5178400000000001E-8</c:v>
                </c:pt>
                <c:pt idx="4573">
                  <c:v>2.5184700000000001E-8</c:v>
                </c:pt>
                <c:pt idx="4574">
                  <c:v>2.5190900000000002E-8</c:v>
                </c:pt>
                <c:pt idx="4575">
                  <c:v>2.5197200000000001E-8</c:v>
                </c:pt>
                <c:pt idx="4576">
                  <c:v>2.5203399999999999E-8</c:v>
                </c:pt>
                <c:pt idx="4577">
                  <c:v>2.5209699999999999E-8</c:v>
                </c:pt>
                <c:pt idx="4578">
                  <c:v>2.52159E-8</c:v>
                </c:pt>
                <c:pt idx="4579">
                  <c:v>2.52222E-8</c:v>
                </c:pt>
                <c:pt idx="4580">
                  <c:v>2.5228400000000001E-8</c:v>
                </c:pt>
                <c:pt idx="4581">
                  <c:v>2.5234700000000001E-8</c:v>
                </c:pt>
                <c:pt idx="4582">
                  <c:v>2.5240899999999999E-8</c:v>
                </c:pt>
                <c:pt idx="4583">
                  <c:v>2.5247199999999999E-8</c:v>
                </c:pt>
                <c:pt idx="4584">
                  <c:v>2.52534E-8</c:v>
                </c:pt>
                <c:pt idx="4585">
                  <c:v>2.52597E-8</c:v>
                </c:pt>
                <c:pt idx="4586">
                  <c:v>2.5265900000000001E-8</c:v>
                </c:pt>
                <c:pt idx="4587">
                  <c:v>2.52722E-8</c:v>
                </c:pt>
                <c:pt idx="4588">
                  <c:v>2.5278400000000002E-8</c:v>
                </c:pt>
                <c:pt idx="4589">
                  <c:v>2.5284700000000001E-8</c:v>
                </c:pt>
                <c:pt idx="4590">
                  <c:v>2.5290899999999999E-8</c:v>
                </c:pt>
                <c:pt idx="4591">
                  <c:v>2.5297199999999999E-8</c:v>
                </c:pt>
                <c:pt idx="4592">
                  <c:v>2.53034E-8</c:v>
                </c:pt>
                <c:pt idx="4593">
                  <c:v>2.53097E-8</c:v>
                </c:pt>
                <c:pt idx="4594">
                  <c:v>2.5315900000000001E-8</c:v>
                </c:pt>
                <c:pt idx="4595">
                  <c:v>2.5322200000000001E-8</c:v>
                </c:pt>
                <c:pt idx="4596">
                  <c:v>2.5328399999999999E-8</c:v>
                </c:pt>
                <c:pt idx="4597">
                  <c:v>2.5334699999999999E-8</c:v>
                </c:pt>
                <c:pt idx="4598">
                  <c:v>2.53409E-8</c:v>
                </c:pt>
                <c:pt idx="4599">
                  <c:v>2.5347199999999999E-8</c:v>
                </c:pt>
                <c:pt idx="4600">
                  <c:v>2.5353400000000001E-8</c:v>
                </c:pt>
                <c:pt idx="4601">
                  <c:v>2.53597E-8</c:v>
                </c:pt>
                <c:pt idx="4602">
                  <c:v>2.5365900000000002E-8</c:v>
                </c:pt>
                <c:pt idx="4603">
                  <c:v>2.5372200000000001E-8</c:v>
                </c:pt>
                <c:pt idx="4604">
                  <c:v>2.5378399999999999E-8</c:v>
                </c:pt>
                <c:pt idx="4605">
                  <c:v>2.5384699999999999E-8</c:v>
                </c:pt>
                <c:pt idx="4606">
                  <c:v>2.53909E-8</c:v>
                </c:pt>
                <c:pt idx="4607">
                  <c:v>2.53972E-8</c:v>
                </c:pt>
                <c:pt idx="4608">
                  <c:v>2.5403400000000001E-8</c:v>
                </c:pt>
                <c:pt idx="4609">
                  <c:v>2.5409700000000001E-8</c:v>
                </c:pt>
                <c:pt idx="4610">
                  <c:v>2.5415899999999999E-8</c:v>
                </c:pt>
                <c:pt idx="4611">
                  <c:v>2.5422199999999999E-8</c:v>
                </c:pt>
                <c:pt idx="4612">
                  <c:v>2.54284E-8</c:v>
                </c:pt>
                <c:pt idx="4613">
                  <c:v>2.5434699999999999E-8</c:v>
                </c:pt>
                <c:pt idx="4614">
                  <c:v>2.5440900000000001E-8</c:v>
                </c:pt>
                <c:pt idx="4615">
                  <c:v>2.54472E-8</c:v>
                </c:pt>
                <c:pt idx="4616">
                  <c:v>2.5453400000000001E-8</c:v>
                </c:pt>
                <c:pt idx="4617">
                  <c:v>2.5459700000000001E-8</c:v>
                </c:pt>
                <c:pt idx="4618">
                  <c:v>2.5465899999999999E-8</c:v>
                </c:pt>
                <c:pt idx="4619">
                  <c:v>2.5472199999999999E-8</c:v>
                </c:pt>
                <c:pt idx="4620">
                  <c:v>2.54784E-8</c:v>
                </c:pt>
                <c:pt idx="4621">
                  <c:v>2.54847E-8</c:v>
                </c:pt>
                <c:pt idx="4622">
                  <c:v>2.5490900000000001E-8</c:v>
                </c:pt>
                <c:pt idx="4623">
                  <c:v>2.5497200000000001E-8</c:v>
                </c:pt>
                <c:pt idx="4624">
                  <c:v>2.5503399999999999E-8</c:v>
                </c:pt>
                <c:pt idx="4625">
                  <c:v>2.5509699999999998E-8</c:v>
                </c:pt>
                <c:pt idx="4626">
                  <c:v>2.55159E-8</c:v>
                </c:pt>
                <c:pt idx="4627">
                  <c:v>2.5522199999999999E-8</c:v>
                </c:pt>
                <c:pt idx="4628">
                  <c:v>2.55284E-8</c:v>
                </c:pt>
                <c:pt idx="4629">
                  <c:v>2.55347E-8</c:v>
                </c:pt>
                <c:pt idx="4630">
                  <c:v>2.5540900000000001E-8</c:v>
                </c:pt>
                <c:pt idx="4631">
                  <c:v>2.5547200000000001E-8</c:v>
                </c:pt>
                <c:pt idx="4632">
                  <c:v>2.5553399999999999E-8</c:v>
                </c:pt>
                <c:pt idx="4633">
                  <c:v>2.5559699999999999E-8</c:v>
                </c:pt>
                <c:pt idx="4634">
                  <c:v>2.55659E-8</c:v>
                </c:pt>
                <c:pt idx="4635">
                  <c:v>2.55722E-8</c:v>
                </c:pt>
                <c:pt idx="4636">
                  <c:v>2.5578400000000001E-8</c:v>
                </c:pt>
                <c:pt idx="4637">
                  <c:v>2.5584700000000001E-8</c:v>
                </c:pt>
                <c:pt idx="4638">
                  <c:v>2.5590899999999999E-8</c:v>
                </c:pt>
                <c:pt idx="4639">
                  <c:v>2.5597199999999998E-8</c:v>
                </c:pt>
                <c:pt idx="4640">
                  <c:v>2.5603399999999999E-8</c:v>
                </c:pt>
                <c:pt idx="4641">
                  <c:v>2.5609699999999999E-8</c:v>
                </c:pt>
                <c:pt idx="4642">
                  <c:v>2.56159E-8</c:v>
                </c:pt>
                <c:pt idx="4643">
                  <c:v>2.56222E-8</c:v>
                </c:pt>
                <c:pt idx="4644">
                  <c:v>2.5628400000000001E-8</c:v>
                </c:pt>
                <c:pt idx="4645">
                  <c:v>2.5634700000000001E-8</c:v>
                </c:pt>
                <c:pt idx="4646">
                  <c:v>2.5640899999999999E-8</c:v>
                </c:pt>
                <c:pt idx="4647">
                  <c:v>2.5647199999999999E-8</c:v>
                </c:pt>
                <c:pt idx="4648">
                  <c:v>2.56534E-8</c:v>
                </c:pt>
                <c:pt idx="4649">
                  <c:v>2.56597E-8</c:v>
                </c:pt>
                <c:pt idx="4650">
                  <c:v>2.5665900000000001E-8</c:v>
                </c:pt>
                <c:pt idx="4651">
                  <c:v>2.5672200000000001E-8</c:v>
                </c:pt>
                <c:pt idx="4652">
                  <c:v>2.5678399999999999E-8</c:v>
                </c:pt>
                <c:pt idx="4653">
                  <c:v>2.5684699999999998E-8</c:v>
                </c:pt>
                <c:pt idx="4654">
                  <c:v>2.5690899999999999E-8</c:v>
                </c:pt>
                <c:pt idx="4655">
                  <c:v>2.5697199999999999E-8</c:v>
                </c:pt>
                <c:pt idx="4656">
                  <c:v>2.57034E-8</c:v>
                </c:pt>
                <c:pt idx="4657">
                  <c:v>2.57097E-8</c:v>
                </c:pt>
                <c:pt idx="4658">
                  <c:v>2.5715900000000001E-8</c:v>
                </c:pt>
                <c:pt idx="4659">
                  <c:v>2.5722200000000001E-8</c:v>
                </c:pt>
                <c:pt idx="4660">
                  <c:v>2.5728399999999999E-8</c:v>
                </c:pt>
                <c:pt idx="4661">
                  <c:v>2.5734699999999999E-8</c:v>
                </c:pt>
                <c:pt idx="4662">
                  <c:v>2.57409E-8</c:v>
                </c:pt>
                <c:pt idx="4663">
                  <c:v>2.57472E-8</c:v>
                </c:pt>
                <c:pt idx="4664">
                  <c:v>2.5753400000000001E-8</c:v>
                </c:pt>
                <c:pt idx="4665">
                  <c:v>2.5759700000000001E-8</c:v>
                </c:pt>
                <c:pt idx="4666">
                  <c:v>2.5765899999999998E-8</c:v>
                </c:pt>
                <c:pt idx="4667">
                  <c:v>2.5772200000000002E-8</c:v>
                </c:pt>
                <c:pt idx="4668">
                  <c:v>2.5778399999999999E-8</c:v>
                </c:pt>
                <c:pt idx="4669">
                  <c:v>2.5784699999999999E-8</c:v>
                </c:pt>
                <c:pt idx="4670">
                  <c:v>2.57909E-8</c:v>
                </c:pt>
                <c:pt idx="4671">
                  <c:v>2.57972E-8</c:v>
                </c:pt>
                <c:pt idx="4672">
                  <c:v>2.5803400000000001E-8</c:v>
                </c:pt>
                <c:pt idx="4673">
                  <c:v>2.5809700000000001E-8</c:v>
                </c:pt>
                <c:pt idx="4674">
                  <c:v>2.5815899999999999E-8</c:v>
                </c:pt>
                <c:pt idx="4675">
                  <c:v>2.5822199999999999E-8</c:v>
                </c:pt>
                <c:pt idx="4676">
                  <c:v>2.58284E-8</c:v>
                </c:pt>
                <c:pt idx="4677">
                  <c:v>2.58347E-8</c:v>
                </c:pt>
                <c:pt idx="4678">
                  <c:v>2.5840900000000001E-8</c:v>
                </c:pt>
                <c:pt idx="4679">
                  <c:v>2.5847200000000001E-8</c:v>
                </c:pt>
                <c:pt idx="4680">
                  <c:v>2.5853399999999998E-8</c:v>
                </c:pt>
                <c:pt idx="4681">
                  <c:v>2.5859700000000002E-8</c:v>
                </c:pt>
                <c:pt idx="4682">
                  <c:v>2.5865899999999999E-8</c:v>
                </c:pt>
                <c:pt idx="4683">
                  <c:v>2.5872199999999999E-8</c:v>
                </c:pt>
                <c:pt idx="4684">
                  <c:v>2.58784E-8</c:v>
                </c:pt>
                <c:pt idx="4685">
                  <c:v>2.58847E-8</c:v>
                </c:pt>
                <c:pt idx="4686">
                  <c:v>2.5890900000000001E-8</c:v>
                </c:pt>
                <c:pt idx="4687">
                  <c:v>2.5897200000000001E-8</c:v>
                </c:pt>
                <c:pt idx="4688">
                  <c:v>2.5903399999999999E-8</c:v>
                </c:pt>
                <c:pt idx="4689">
                  <c:v>2.5909699999999999E-8</c:v>
                </c:pt>
                <c:pt idx="4690">
                  <c:v>2.59159E-8</c:v>
                </c:pt>
                <c:pt idx="4691">
                  <c:v>2.59222E-8</c:v>
                </c:pt>
                <c:pt idx="4692">
                  <c:v>2.5928400000000001E-8</c:v>
                </c:pt>
                <c:pt idx="4693">
                  <c:v>2.5934700000000001E-8</c:v>
                </c:pt>
                <c:pt idx="4694">
                  <c:v>2.5940899999999998E-8</c:v>
                </c:pt>
                <c:pt idx="4695">
                  <c:v>2.5947200000000002E-8</c:v>
                </c:pt>
                <c:pt idx="4696">
                  <c:v>2.5953399999999999E-8</c:v>
                </c:pt>
                <c:pt idx="4697">
                  <c:v>2.5959699999999999E-8</c:v>
                </c:pt>
                <c:pt idx="4698">
                  <c:v>2.59659E-8</c:v>
                </c:pt>
                <c:pt idx="4699">
                  <c:v>2.59722E-8</c:v>
                </c:pt>
                <c:pt idx="4700">
                  <c:v>2.5978400000000001E-8</c:v>
                </c:pt>
                <c:pt idx="4701">
                  <c:v>2.5984700000000001E-8</c:v>
                </c:pt>
                <c:pt idx="4702">
                  <c:v>2.5990899999999999E-8</c:v>
                </c:pt>
                <c:pt idx="4703">
                  <c:v>2.5997199999999999E-8</c:v>
                </c:pt>
                <c:pt idx="4704">
                  <c:v>2.60034E-8</c:v>
                </c:pt>
                <c:pt idx="4705">
                  <c:v>2.60097E-8</c:v>
                </c:pt>
                <c:pt idx="4706">
                  <c:v>2.6015900000000001E-8</c:v>
                </c:pt>
                <c:pt idx="4707">
                  <c:v>2.6022200000000001E-8</c:v>
                </c:pt>
                <c:pt idx="4708">
                  <c:v>2.6028400000000002E-8</c:v>
                </c:pt>
                <c:pt idx="4709">
                  <c:v>2.6034700000000002E-8</c:v>
                </c:pt>
                <c:pt idx="4710">
                  <c:v>2.6040899999999999E-8</c:v>
                </c:pt>
                <c:pt idx="4711">
                  <c:v>2.6047199999999999E-8</c:v>
                </c:pt>
                <c:pt idx="4712">
                  <c:v>2.60534E-8</c:v>
                </c:pt>
                <c:pt idx="4713">
                  <c:v>2.60597E-8</c:v>
                </c:pt>
                <c:pt idx="4714">
                  <c:v>2.6065900000000001E-8</c:v>
                </c:pt>
                <c:pt idx="4715">
                  <c:v>2.6072200000000001E-8</c:v>
                </c:pt>
                <c:pt idx="4716">
                  <c:v>2.6078399999999999E-8</c:v>
                </c:pt>
                <c:pt idx="4717">
                  <c:v>2.6084699999999999E-8</c:v>
                </c:pt>
                <c:pt idx="4718">
                  <c:v>2.60909E-8</c:v>
                </c:pt>
                <c:pt idx="4719">
                  <c:v>2.60972E-8</c:v>
                </c:pt>
                <c:pt idx="4720">
                  <c:v>2.6103400000000001E-8</c:v>
                </c:pt>
                <c:pt idx="4721">
                  <c:v>2.6109700000000001E-8</c:v>
                </c:pt>
                <c:pt idx="4722">
                  <c:v>2.6115900000000002E-8</c:v>
                </c:pt>
                <c:pt idx="4723">
                  <c:v>2.6122200000000001E-8</c:v>
                </c:pt>
                <c:pt idx="4724">
                  <c:v>2.6128399999999999E-8</c:v>
                </c:pt>
                <c:pt idx="4725">
                  <c:v>2.6134699999999999E-8</c:v>
                </c:pt>
                <c:pt idx="4726">
                  <c:v>2.61409E-8</c:v>
                </c:pt>
                <c:pt idx="4727">
                  <c:v>2.61472E-8</c:v>
                </c:pt>
                <c:pt idx="4728">
                  <c:v>2.6153400000000001E-8</c:v>
                </c:pt>
                <c:pt idx="4729">
                  <c:v>2.6159700000000001E-8</c:v>
                </c:pt>
                <c:pt idx="4730">
                  <c:v>2.6165899999999999E-8</c:v>
                </c:pt>
                <c:pt idx="4731">
                  <c:v>2.6172199999999999E-8</c:v>
                </c:pt>
                <c:pt idx="4732">
                  <c:v>2.61784E-8</c:v>
                </c:pt>
                <c:pt idx="4733">
                  <c:v>2.61847E-8</c:v>
                </c:pt>
                <c:pt idx="4734">
                  <c:v>2.6190900000000001E-8</c:v>
                </c:pt>
                <c:pt idx="4735">
                  <c:v>2.61972E-8</c:v>
                </c:pt>
                <c:pt idx="4736">
                  <c:v>2.6203400000000002E-8</c:v>
                </c:pt>
                <c:pt idx="4737">
                  <c:v>2.6209700000000001E-8</c:v>
                </c:pt>
                <c:pt idx="4738">
                  <c:v>2.6215899999999999E-8</c:v>
                </c:pt>
                <c:pt idx="4739">
                  <c:v>2.6222199999999999E-8</c:v>
                </c:pt>
                <c:pt idx="4740">
                  <c:v>2.62284E-8</c:v>
                </c:pt>
                <c:pt idx="4741">
                  <c:v>2.62347E-8</c:v>
                </c:pt>
                <c:pt idx="4742">
                  <c:v>2.6240900000000001E-8</c:v>
                </c:pt>
                <c:pt idx="4743">
                  <c:v>2.6247200000000001E-8</c:v>
                </c:pt>
                <c:pt idx="4744">
                  <c:v>2.6253399999999999E-8</c:v>
                </c:pt>
                <c:pt idx="4745">
                  <c:v>2.6259699999999999E-8</c:v>
                </c:pt>
                <c:pt idx="4746">
                  <c:v>2.62659E-8</c:v>
                </c:pt>
                <c:pt idx="4747">
                  <c:v>2.62722E-8</c:v>
                </c:pt>
                <c:pt idx="4748">
                  <c:v>2.6278400000000001E-8</c:v>
                </c:pt>
                <c:pt idx="4749">
                  <c:v>2.62847E-8</c:v>
                </c:pt>
                <c:pt idx="4750">
                  <c:v>2.6290900000000002E-8</c:v>
                </c:pt>
                <c:pt idx="4751">
                  <c:v>2.6297200000000001E-8</c:v>
                </c:pt>
                <c:pt idx="4752">
                  <c:v>2.6303399999999999E-8</c:v>
                </c:pt>
                <c:pt idx="4753">
                  <c:v>2.6309699999999999E-8</c:v>
                </c:pt>
                <c:pt idx="4754">
                  <c:v>2.63159E-8</c:v>
                </c:pt>
                <c:pt idx="4755">
                  <c:v>2.63222E-8</c:v>
                </c:pt>
                <c:pt idx="4756">
                  <c:v>2.6328400000000001E-8</c:v>
                </c:pt>
                <c:pt idx="4757">
                  <c:v>2.6334700000000001E-8</c:v>
                </c:pt>
                <c:pt idx="4758">
                  <c:v>2.6340899999999999E-8</c:v>
                </c:pt>
                <c:pt idx="4759">
                  <c:v>2.6347199999999999E-8</c:v>
                </c:pt>
                <c:pt idx="4760">
                  <c:v>2.63534E-8</c:v>
                </c:pt>
                <c:pt idx="4761">
                  <c:v>2.6359699999999999E-8</c:v>
                </c:pt>
                <c:pt idx="4762">
                  <c:v>2.6365900000000001E-8</c:v>
                </c:pt>
                <c:pt idx="4763">
                  <c:v>2.63722E-8</c:v>
                </c:pt>
                <c:pt idx="4764">
                  <c:v>2.6378400000000001E-8</c:v>
                </c:pt>
                <c:pt idx="4765">
                  <c:v>2.6384700000000001E-8</c:v>
                </c:pt>
                <c:pt idx="4766">
                  <c:v>2.6390899999999999E-8</c:v>
                </c:pt>
                <c:pt idx="4767">
                  <c:v>2.6397199999999999E-8</c:v>
                </c:pt>
                <c:pt idx="4768">
                  <c:v>2.64034E-8</c:v>
                </c:pt>
                <c:pt idx="4769">
                  <c:v>2.64097E-8</c:v>
                </c:pt>
                <c:pt idx="4770">
                  <c:v>2.6415900000000001E-8</c:v>
                </c:pt>
                <c:pt idx="4771">
                  <c:v>2.6422200000000001E-8</c:v>
                </c:pt>
                <c:pt idx="4772">
                  <c:v>2.6428399999999999E-8</c:v>
                </c:pt>
                <c:pt idx="4773">
                  <c:v>2.6434699999999998E-8</c:v>
                </c:pt>
                <c:pt idx="4774">
                  <c:v>2.64409E-8</c:v>
                </c:pt>
                <c:pt idx="4775">
                  <c:v>2.6447199999999999E-8</c:v>
                </c:pt>
                <c:pt idx="4776">
                  <c:v>2.64534E-8</c:v>
                </c:pt>
                <c:pt idx="4777">
                  <c:v>2.64597E-8</c:v>
                </c:pt>
                <c:pt idx="4778">
                  <c:v>2.6465900000000001E-8</c:v>
                </c:pt>
                <c:pt idx="4779">
                  <c:v>2.6472200000000001E-8</c:v>
                </c:pt>
                <c:pt idx="4780">
                  <c:v>2.6478399999999999E-8</c:v>
                </c:pt>
                <c:pt idx="4781">
                  <c:v>2.6484699999999999E-8</c:v>
                </c:pt>
                <c:pt idx="4782">
                  <c:v>2.64909E-8</c:v>
                </c:pt>
                <c:pt idx="4783">
                  <c:v>2.64972E-8</c:v>
                </c:pt>
                <c:pt idx="4784">
                  <c:v>2.6503400000000001E-8</c:v>
                </c:pt>
                <c:pt idx="4785">
                  <c:v>2.6509700000000001E-8</c:v>
                </c:pt>
                <c:pt idx="4786">
                  <c:v>2.6515899999999999E-8</c:v>
                </c:pt>
                <c:pt idx="4787">
                  <c:v>2.6522199999999998E-8</c:v>
                </c:pt>
                <c:pt idx="4788">
                  <c:v>2.65284E-8</c:v>
                </c:pt>
                <c:pt idx="4789">
                  <c:v>2.6534699999999999E-8</c:v>
                </c:pt>
                <c:pt idx="4790">
                  <c:v>2.65409E-8</c:v>
                </c:pt>
                <c:pt idx="4791">
                  <c:v>2.65472E-8</c:v>
                </c:pt>
                <c:pt idx="4792">
                  <c:v>2.6553400000000001E-8</c:v>
                </c:pt>
                <c:pt idx="4793">
                  <c:v>2.6559700000000001E-8</c:v>
                </c:pt>
                <c:pt idx="4794">
                  <c:v>2.6565899999999999E-8</c:v>
                </c:pt>
                <c:pt idx="4795">
                  <c:v>2.6572199999999999E-8</c:v>
                </c:pt>
                <c:pt idx="4796">
                  <c:v>2.65784E-8</c:v>
                </c:pt>
                <c:pt idx="4797">
                  <c:v>2.65847E-8</c:v>
                </c:pt>
                <c:pt idx="4798">
                  <c:v>2.6590900000000001E-8</c:v>
                </c:pt>
                <c:pt idx="4799">
                  <c:v>2.6597200000000001E-8</c:v>
                </c:pt>
                <c:pt idx="4800">
                  <c:v>2.6603399999999999E-8</c:v>
                </c:pt>
                <c:pt idx="4801">
                  <c:v>2.6609699999999998E-8</c:v>
                </c:pt>
                <c:pt idx="4802">
                  <c:v>2.6615899999999999E-8</c:v>
                </c:pt>
                <c:pt idx="4803">
                  <c:v>2.6622199999999999E-8</c:v>
                </c:pt>
                <c:pt idx="4804">
                  <c:v>2.66284E-8</c:v>
                </c:pt>
                <c:pt idx="4805">
                  <c:v>2.66347E-8</c:v>
                </c:pt>
                <c:pt idx="4806">
                  <c:v>2.6640900000000001E-8</c:v>
                </c:pt>
                <c:pt idx="4807">
                  <c:v>2.6647200000000001E-8</c:v>
                </c:pt>
                <c:pt idx="4808">
                  <c:v>2.6653399999999999E-8</c:v>
                </c:pt>
                <c:pt idx="4809">
                  <c:v>2.6659699999999999E-8</c:v>
                </c:pt>
                <c:pt idx="4810">
                  <c:v>2.66659E-8</c:v>
                </c:pt>
                <c:pt idx="4811">
                  <c:v>2.66722E-8</c:v>
                </c:pt>
                <c:pt idx="4812">
                  <c:v>2.6678400000000001E-8</c:v>
                </c:pt>
                <c:pt idx="4813">
                  <c:v>2.6684700000000001E-8</c:v>
                </c:pt>
                <c:pt idx="4814">
                  <c:v>2.6690899999999998E-8</c:v>
                </c:pt>
                <c:pt idx="4815">
                  <c:v>2.6697200000000002E-8</c:v>
                </c:pt>
                <c:pt idx="4816">
                  <c:v>2.6703399999999999E-8</c:v>
                </c:pt>
                <c:pt idx="4817">
                  <c:v>2.6709699999999999E-8</c:v>
                </c:pt>
                <c:pt idx="4818">
                  <c:v>2.67159E-8</c:v>
                </c:pt>
                <c:pt idx="4819">
                  <c:v>2.67222E-8</c:v>
                </c:pt>
                <c:pt idx="4820">
                  <c:v>2.6728400000000001E-8</c:v>
                </c:pt>
                <c:pt idx="4821">
                  <c:v>2.6734700000000001E-8</c:v>
                </c:pt>
                <c:pt idx="4822">
                  <c:v>2.6740899999999999E-8</c:v>
                </c:pt>
                <c:pt idx="4823">
                  <c:v>2.6747199999999999E-8</c:v>
                </c:pt>
                <c:pt idx="4824">
                  <c:v>2.67534E-8</c:v>
                </c:pt>
                <c:pt idx="4825">
                  <c:v>2.67597E-8</c:v>
                </c:pt>
                <c:pt idx="4826">
                  <c:v>2.6765900000000001E-8</c:v>
                </c:pt>
                <c:pt idx="4827">
                  <c:v>2.6772200000000001E-8</c:v>
                </c:pt>
                <c:pt idx="4828">
                  <c:v>2.6778399999999998E-8</c:v>
                </c:pt>
                <c:pt idx="4829">
                  <c:v>2.6784700000000002E-8</c:v>
                </c:pt>
                <c:pt idx="4830">
                  <c:v>2.6790899999999999E-8</c:v>
                </c:pt>
                <c:pt idx="4831">
                  <c:v>2.6797199999999999E-8</c:v>
                </c:pt>
                <c:pt idx="4832">
                  <c:v>2.68034E-8</c:v>
                </c:pt>
                <c:pt idx="4833">
                  <c:v>2.68097E-8</c:v>
                </c:pt>
                <c:pt idx="4834">
                  <c:v>2.6815900000000001E-8</c:v>
                </c:pt>
                <c:pt idx="4835">
                  <c:v>2.6822200000000001E-8</c:v>
                </c:pt>
                <c:pt idx="4836">
                  <c:v>2.6828399999999999E-8</c:v>
                </c:pt>
                <c:pt idx="4837">
                  <c:v>2.6834699999999999E-8</c:v>
                </c:pt>
                <c:pt idx="4838">
                  <c:v>2.68409E-8</c:v>
                </c:pt>
                <c:pt idx="4839">
                  <c:v>2.68472E-8</c:v>
                </c:pt>
                <c:pt idx="4840">
                  <c:v>2.6853400000000001E-8</c:v>
                </c:pt>
                <c:pt idx="4841">
                  <c:v>2.6859700000000001E-8</c:v>
                </c:pt>
                <c:pt idx="4842">
                  <c:v>2.6865899999999998E-8</c:v>
                </c:pt>
                <c:pt idx="4843">
                  <c:v>2.6872200000000002E-8</c:v>
                </c:pt>
                <c:pt idx="4844">
                  <c:v>2.6878399999999999E-8</c:v>
                </c:pt>
                <c:pt idx="4845">
                  <c:v>2.6884699999999999E-8</c:v>
                </c:pt>
                <c:pt idx="4846">
                  <c:v>2.68909E-8</c:v>
                </c:pt>
                <c:pt idx="4847">
                  <c:v>2.68972E-8</c:v>
                </c:pt>
                <c:pt idx="4848">
                  <c:v>2.6903400000000001E-8</c:v>
                </c:pt>
                <c:pt idx="4849">
                  <c:v>2.6909700000000001E-8</c:v>
                </c:pt>
                <c:pt idx="4850">
                  <c:v>2.6915899999999999E-8</c:v>
                </c:pt>
                <c:pt idx="4851">
                  <c:v>2.6922199999999999E-8</c:v>
                </c:pt>
                <c:pt idx="4852">
                  <c:v>2.69284E-8</c:v>
                </c:pt>
                <c:pt idx="4853">
                  <c:v>2.69347E-8</c:v>
                </c:pt>
                <c:pt idx="4854">
                  <c:v>2.6940900000000001E-8</c:v>
                </c:pt>
                <c:pt idx="4855">
                  <c:v>2.6947200000000001E-8</c:v>
                </c:pt>
                <c:pt idx="4856">
                  <c:v>2.6953399999999998E-8</c:v>
                </c:pt>
                <c:pt idx="4857">
                  <c:v>2.6959700000000002E-8</c:v>
                </c:pt>
                <c:pt idx="4858">
                  <c:v>2.6965899999999999E-8</c:v>
                </c:pt>
                <c:pt idx="4859">
                  <c:v>2.6972199999999999E-8</c:v>
                </c:pt>
                <c:pt idx="4860">
                  <c:v>2.69784E-8</c:v>
                </c:pt>
                <c:pt idx="4861">
                  <c:v>2.69847E-8</c:v>
                </c:pt>
                <c:pt idx="4862">
                  <c:v>2.6990900000000001E-8</c:v>
                </c:pt>
                <c:pt idx="4863">
                  <c:v>2.6997200000000001E-8</c:v>
                </c:pt>
                <c:pt idx="4864">
                  <c:v>2.7003399999999999E-8</c:v>
                </c:pt>
                <c:pt idx="4865">
                  <c:v>2.7009699999999999E-8</c:v>
                </c:pt>
                <c:pt idx="4866">
                  <c:v>2.70159E-8</c:v>
                </c:pt>
                <c:pt idx="4867">
                  <c:v>2.70222E-8</c:v>
                </c:pt>
                <c:pt idx="4868">
                  <c:v>2.7028400000000001E-8</c:v>
                </c:pt>
                <c:pt idx="4869">
                  <c:v>2.7034700000000001E-8</c:v>
                </c:pt>
                <c:pt idx="4870">
                  <c:v>2.7040900000000002E-8</c:v>
                </c:pt>
                <c:pt idx="4871">
                  <c:v>2.7047200000000001E-8</c:v>
                </c:pt>
                <c:pt idx="4872">
                  <c:v>2.7053399999999999E-8</c:v>
                </c:pt>
                <c:pt idx="4873">
                  <c:v>2.7059699999999999E-8</c:v>
                </c:pt>
                <c:pt idx="4874">
                  <c:v>2.70659E-8</c:v>
                </c:pt>
                <c:pt idx="4875">
                  <c:v>2.70722E-8</c:v>
                </c:pt>
                <c:pt idx="4876">
                  <c:v>2.7078400000000001E-8</c:v>
                </c:pt>
                <c:pt idx="4877">
                  <c:v>2.7084700000000001E-8</c:v>
                </c:pt>
                <c:pt idx="4878">
                  <c:v>2.7090899999999999E-8</c:v>
                </c:pt>
                <c:pt idx="4879">
                  <c:v>2.7097199999999999E-8</c:v>
                </c:pt>
                <c:pt idx="4880">
                  <c:v>2.71034E-8</c:v>
                </c:pt>
                <c:pt idx="4881">
                  <c:v>2.71097E-8</c:v>
                </c:pt>
                <c:pt idx="4882">
                  <c:v>2.7115900000000001E-8</c:v>
                </c:pt>
                <c:pt idx="4883">
                  <c:v>2.71222E-8</c:v>
                </c:pt>
                <c:pt idx="4884">
                  <c:v>2.7128400000000002E-8</c:v>
                </c:pt>
                <c:pt idx="4885">
                  <c:v>2.7134700000000001E-8</c:v>
                </c:pt>
                <c:pt idx="4886">
                  <c:v>2.7140899999999999E-8</c:v>
                </c:pt>
                <c:pt idx="4887">
                  <c:v>2.7147199999999999E-8</c:v>
                </c:pt>
                <c:pt idx="4888">
                  <c:v>2.71534E-8</c:v>
                </c:pt>
                <c:pt idx="4889">
                  <c:v>2.71597E-8</c:v>
                </c:pt>
                <c:pt idx="4890">
                  <c:v>2.7165900000000001E-8</c:v>
                </c:pt>
                <c:pt idx="4891">
                  <c:v>2.7172200000000001E-8</c:v>
                </c:pt>
                <c:pt idx="4892">
                  <c:v>2.7178399999999999E-8</c:v>
                </c:pt>
                <c:pt idx="4893">
                  <c:v>2.7184699999999999E-8</c:v>
                </c:pt>
                <c:pt idx="4894">
                  <c:v>2.71909E-8</c:v>
                </c:pt>
                <c:pt idx="4895">
                  <c:v>2.71972E-8</c:v>
                </c:pt>
                <c:pt idx="4896">
                  <c:v>2.7203400000000001E-8</c:v>
                </c:pt>
                <c:pt idx="4897">
                  <c:v>2.72097E-8</c:v>
                </c:pt>
                <c:pt idx="4898">
                  <c:v>2.7215900000000002E-8</c:v>
                </c:pt>
                <c:pt idx="4899">
                  <c:v>2.7222200000000001E-8</c:v>
                </c:pt>
                <c:pt idx="4900">
                  <c:v>2.7228399999999999E-8</c:v>
                </c:pt>
                <c:pt idx="4901">
                  <c:v>2.7234699999999999E-8</c:v>
                </c:pt>
                <c:pt idx="4902">
                  <c:v>2.72409E-8</c:v>
                </c:pt>
                <c:pt idx="4903">
                  <c:v>2.72472E-8</c:v>
                </c:pt>
                <c:pt idx="4904">
                  <c:v>2.7253400000000001E-8</c:v>
                </c:pt>
                <c:pt idx="4905">
                  <c:v>2.7259700000000001E-8</c:v>
                </c:pt>
                <c:pt idx="4906">
                  <c:v>2.7265899999999999E-8</c:v>
                </c:pt>
                <c:pt idx="4907">
                  <c:v>2.7272199999999999E-8</c:v>
                </c:pt>
                <c:pt idx="4908">
                  <c:v>2.72784E-8</c:v>
                </c:pt>
                <c:pt idx="4909">
                  <c:v>2.7284699999999999E-8</c:v>
                </c:pt>
                <c:pt idx="4910">
                  <c:v>2.7290900000000001E-8</c:v>
                </c:pt>
                <c:pt idx="4911">
                  <c:v>2.72972E-8</c:v>
                </c:pt>
                <c:pt idx="4912">
                  <c:v>2.7303400000000001E-8</c:v>
                </c:pt>
                <c:pt idx="4913">
                  <c:v>2.7309700000000001E-8</c:v>
                </c:pt>
                <c:pt idx="4914">
                  <c:v>2.7315899999999999E-8</c:v>
                </c:pt>
                <c:pt idx="4915">
                  <c:v>2.7322199999999999E-8</c:v>
                </c:pt>
                <c:pt idx="4916">
                  <c:v>2.73284E-8</c:v>
                </c:pt>
                <c:pt idx="4917">
                  <c:v>2.73347E-8</c:v>
                </c:pt>
                <c:pt idx="4918">
                  <c:v>2.7340900000000001E-8</c:v>
                </c:pt>
                <c:pt idx="4919">
                  <c:v>2.7347200000000001E-8</c:v>
                </c:pt>
                <c:pt idx="4920">
                  <c:v>2.7353399999999999E-8</c:v>
                </c:pt>
                <c:pt idx="4921">
                  <c:v>2.7359699999999998E-8</c:v>
                </c:pt>
                <c:pt idx="4922">
                  <c:v>2.73659E-8</c:v>
                </c:pt>
                <c:pt idx="4923">
                  <c:v>2.7372199999999999E-8</c:v>
                </c:pt>
                <c:pt idx="4924">
                  <c:v>2.73784E-8</c:v>
                </c:pt>
                <c:pt idx="4925">
                  <c:v>2.73847E-8</c:v>
                </c:pt>
                <c:pt idx="4926">
                  <c:v>2.7390900000000001E-8</c:v>
                </c:pt>
                <c:pt idx="4927">
                  <c:v>2.7397200000000001E-8</c:v>
                </c:pt>
                <c:pt idx="4928">
                  <c:v>2.7403399999999999E-8</c:v>
                </c:pt>
                <c:pt idx="4929">
                  <c:v>2.7409699999999999E-8</c:v>
                </c:pt>
                <c:pt idx="4930">
                  <c:v>2.74159E-8</c:v>
                </c:pt>
                <c:pt idx="4931">
                  <c:v>2.74222E-8</c:v>
                </c:pt>
                <c:pt idx="4932">
                  <c:v>2.7428400000000001E-8</c:v>
                </c:pt>
                <c:pt idx="4933">
                  <c:v>2.7434700000000001E-8</c:v>
                </c:pt>
                <c:pt idx="4934">
                  <c:v>2.7440899999999999E-8</c:v>
                </c:pt>
                <c:pt idx="4935">
                  <c:v>2.7447199999999998E-8</c:v>
                </c:pt>
                <c:pt idx="4936">
                  <c:v>2.74534E-8</c:v>
                </c:pt>
                <c:pt idx="4937">
                  <c:v>2.7459699999999999E-8</c:v>
                </c:pt>
                <c:pt idx="4938">
                  <c:v>2.74659E-8</c:v>
                </c:pt>
                <c:pt idx="4939">
                  <c:v>2.74722E-8</c:v>
                </c:pt>
                <c:pt idx="4940">
                  <c:v>2.7478400000000001E-8</c:v>
                </c:pt>
                <c:pt idx="4941">
                  <c:v>2.7484700000000001E-8</c:v>
                </c:pt>
                <c:pt idx="4942">
                  <c:v>2.7490899999999999E-8</c:v>
                </c:pt>
                <c:pt idx="4943">
                  <c:v>2.7497199999999999E-8</c:v>
                </c:pt>
                <c:pt idx="4944">
                  <c:v>2.75034E-8</c:v>
                </c:pt>
                <c:pt idx="4945">
                  <c:v>2.75097E-8</c:v>
                </c:pt>
                <c:pt idx="4946">
                  <c:v>2.7515900000000001E-8</c:v>
                </c:pt>
                <c:pt idx="4947">
                  <c:v>2.7522200000000001E-8</c:v>
                </c:pt>
                <c:pt idx="4948">
                  <c:v>2.7528399999999999E-8</c:v>
                </c:pt>
                <c:pt idx="4949">
                  <c:v>2.7534699999999998E-8</c:v>
                </c:pt>
                <c:pt idx="4950">
                  <c:v>2.7540899999999999E-8</c:v>
                </c:pt>
                <c:pt idx="4951">
                  <c:v>2.7547199999999999E-8</c:v>
                </c:pt>
                <c:pt idx="4952">
                  <c:v>2.75534E-8</c:v>
                </c:pt>
                <c:pt idx="4953">
                  <c:v>2.75597E-8</c:v>
                </c:pt>
                <c:pt idx="4954">
                  <c:v>2.7565900000000001E-8</c:v>
                </c:pt>
                <c:pt idx="4955">
                  <c:v>2.7572200000000001E-8</c:v>
                </c:pt>
                <c:pt idx="4956">
                  <c:v>2.7578399999999999E-8</c:v>
                </c:pt>
                <c:pt idx="4957">
                  <c:v>2.7584699999999999E-8</c:v>
                </c:pt>
                <c:pt idx="4958">
                  <c:v>2.75909E-8</c:v>
                </c:pt>
                <c:pt idx="4959">
                  <c:v>2.75972E-8</c:v>
                </c:pt>
                <c:pt idx="4960">
                  <c:v>2.7603400000000001E-8</c:v>
                </c:pt>
                <c:pt idx="4961">
                  <c:v>2.7609700000000001E-8</c:v>
                </c:pt>
                <c:pt idx="4962">
                  <c:v>2.7615899999999998E-8</c:v>
                </c:pt>
                <c:pt idx="4963">
                  <c:v>2.7622199999999998E-8</c:v>
                </c:pt>
                <c:pt idx="4964">
                  <c:v>2.7628399999999999E-8</c:v>
                </c:pt>
                <c:pt idx="4965">
                  <c:v>2.7634699999999999E-8</c:v>
                </c:pt>
                <c:pt idx="4966">
                  <c:v>2.76409E-8</c:v>
                </c:pt>
                <c:pt idx="4967">
                  <c:v>2.76472E-8</c:v>
                </c:pt>
                <c:pt idx="4968">
                  <c:v>2.7653400000000001E-8</c:v>
                </c:pt>
                <c:pt idx="4969">
                  <c:v>2.7659700000000001E-8</c:v>
                </c:pt>
                <c:pt idx="4970">
                  <c:v>2.7665899999999999E-8</c:v>
                </c:pt>
                <c:pt idx="4971">
                  <c:v>2.7672199999999999E-8</c:v>
                </c:pt>
                <c:pt idx="4972">
                  <c:v>2.76784E-8</c:v>
                </c:pt>
                <c:pt idx="4973">
                  <c:v>2.76847E-8</c:v>
                </c:pt>
                <c:pt idx="4974">
                  <c:v>2.7690900000000001E-8</c:v>
                </c:pt>
                <c:pt idx="4975">
                  <c:v>2.7697200000000001E-8</c:v>
                </c:pt>
                <c:pt idx="4976">
                  <c:v>2.7703399999999998E-8</c:v>
                </c:pt>
                <c:pt idx="4977">
                  <c:v>2.7709700000000002E-8</c:v>
                </c:pt>
                <c:pt idx="4978">
                  <c:v>2.7715899999999999E-8</c:v>
                </c:pt>
                <c:pt idx="4979">
                  <c:v>2.7722199999999999E-8</c:v>
                </c:pt>
                <c:pt idx="4980">
                  <c:v>2.77284E-8</c:v>
                </c:pt>
                <c:pt idx="4981">
                  <c:v>2.77347E-8</c:v>
                </c:pt>
                <c:pt idx="4982">
                  <c:v>2.7740900000000001E-8</c:v>
                </c:pt>
                <c:pt idx="4983">
                  <c:v>2.7747200000000001E-8</c:v>
                </c:pt>
                <c:pt idx="4984">
                  <c:v>2.7753399999999999E-8</c:v>
                </c:pt>
                <c:pt idx="4985">
                  <c:v>2.7759699999999999E-8</c:v>
                </c:pt>
                <c:pt idx="4986">
                  <c:v>2.77659E-8</c:v>
                </c:pt>
                <c:pt idx="4987">
                  <c:v>2.77722E-8</c:v>
                </c:pt>
                <c:pt idx="4988">
                  <c:v>2.7778400000000001E-8</c:v>
                </c:pt>
                <c:pt idx="4989">
                  <c:v>2.7784700000000001E-8</c:v>
                </c:pt>
                <c:pt idx="4990">
                  <c:v>2.7790899999999998E-8</c:v>
                </c:pt>
                <c:pt idx="4991">
                  <c:v>2.7797200000000002E-8</c:v>
                </c:pt>
                <c:pt idx="4992">
                  <c:v>2.7803399999999999E-8</c:v>
                </c:pt>
                <c:pt idx="4993">
                  <c:v>2.7809699999999999E-8</c:v>
                </c:pt>
                <c:pt idx="4994">
                  <c:v>2.78159E-8</c:v>
                </c:pt>
                <c:pt idx="4995">
                  <c:v>2.78222E-8</c:v>
                </c:pt>
                <c:pt idx="4996">
                  <c:v>2.7828400000000001E-8</c:v>
                </c:pt>
                <c:pt idx="4997">
                  <c:v>2.7834700000000001E-8</c:v>
                </c:pt>
                <c:pt idx="4998">
                  <c:v>2.7840899999999999E-8</c:v>
                </c:pt>
                <c:pt idx="4999">
                  <c:v>2.7847199999999999E-8</c:v>
                </c:pt>
                <c:pt idx="5000">
                  <c:v>2.78534E-8</c:v>
                </c:pt>
                <c:pt idx="5001">
                  <c:v>2.78597E-8</c:v>
                </c:pt>
                <c:pt idx="5002">
                  <c:v>2.7865900000000001E-8</c:v>
                </c:pt>
                <c:pt idx="5003">
                  <c:v>2.7872200000000001E-8</c:v>
                </c:pt>
                <c:pt idx="5004">
                  <c:v>2.7878399999999998E-8</c:v>
                </c:pt>
                <c:pt idx="5005">
                  <c:v>2.7884700000000002E-8</c:v>
                </c:pt>
                <c:pt idx="5006">
                  <c:v>2.7890899999999999E-8</c:v>
                </c:pt>
                <c:pt idx="5007">
                  <c:v>2.7897199999999999E-8</c:v>
                </c:pt>
                <c:pt idx="5008">
                  <c:v>2.79034E-8</c:v>
                </c:pt>
                <c:pt idx="5009">
                  <c:v>2.79097E-8</c:v>
                </c:pt>
                <c:pt idx="5010">
                  <c:v>2.7915900000000001E-8</c:v>
                </c:pt>
                <c:pt idx="5011">
                  <c:v>2.7922200000000001E-8</c:v>
                </c:pt>
                <c:pt idx="5012">
                  <c:v>2.7928399999999999E-8</c:v>
                </c:pt>
                <c:pt idx="5013">
                  <c:v>2.7934699999999999E-8</c:v>
                </c:pt>
                <c:pt idx="5014">
                  <c:v>2.79409E-8</c:v>
                </c:pt>
                <c:pt idx="5015">
                  <c:v>2.79472E-8</c:v>
                </c:pt>
                <c:pt idx="5016">
                  <c:v>2.7953400000000001E-8</c:v>
                </c:pt>
                <c:pt idx="5017">
                  <c:v>2.7959700000000001E-8</c:v>
                </c:pt>
                <c:pt idx="5018">
                  <c:v>2.7965900000000002E-8</c:v>
                </c:pt>
                <c:pt idx="5019">
                  <c:v>2.7972200000000001E-8</c:v>
                </c:pt>
                <c:pt idx="5020">
                  <c:v>2.7978399999999999E-8</c:v>
                </c:pt>
                <c:pt idx="5021">
                  <c:v>2.7984699999999999E-8</c:v>
                </c:pt>
                <c:pt idx="5022">
                  <c:v>2.79909E-8</c:v>
                </c:pt>
                <c:pt idx="5023">
                  <c:v>2.79972E-8</c:v>
                </c:pt>
                <c:pt idx="5024">
                  <c:v>2.8003400000000001E-8</c:v>
                </c:pt>
                <c:pt idx="5025">
                  <c:v>2.8009700000000001E-8</c:v>
                </c:pt>
                <c:pt idx="5026">
                  <c:v>2.8015899999999999E-8</c:v>
                </c:pt>
                <c:pt idx="5027">
                  <c:v>2.8022199999999999E-8</c:v>
                </c:pt>
                <c:pt idx="5028">
                  <c:v>2.80284E-8</c:v>
                </c:pt>
                <c:pt idx="5029">
                  <c:v>2.80347E-8</c:v>
                </c:pt>
                <c:pt idx="5030">
                  <c:v>2.8040900000000001E-8</c:v>
                </c:pt>
                <c:pt idx="5031">
                  <c:v>2.8047200000000001E-8</c:v>
                </c:pt>
                <c:pt idx="5032">
                  <c:v>2.8053400000000002E-8</c:v>
                </c:pt>
                <c:pt idx="5033">
                  <c:v>2.8059700000000001E-8</c:v>
                </c:pt>
                <c:pt idx="5034">
                  <c:v>2.8065899999999999E-8</c:v>
                </c:pt>
                <c:pt idx="5035">
                  <c:v>2.8072199999999999E-8</c:v>
                </c:pt>
                <c:pt idx="5036">
                  <c:v>2.80784E-8</c:v>
                </c:pt>
                <c:pt idx="5037">
                  <c:v>2.80847E-8</c:v>
                </c:pt>
                <c:pt idx="5038">
                  <c:v>2.8090900000000001E-8</c:v>
                </c:pt>
                <c:pt idx="5039">
                  <c:v>2.8097200000000001E-8</c:v>
                </c:pt>
                <c:pt idx="5040">
                  <c:v>2.8103399999999999E-8</c:v>
                </c:pt>
                <c:pt idx="5041">
                  <c:v>2.8109699999999999E-8</c:v>
                </c:pt>
                <c:pt idx="5042">
                  <c:v>2.81159E-8</c:v>
                </c:pt>
                <c:pt idx="5043">
                  <c:v>2.81222E-8</c:v>
                </c:pt>
                <c:pt idx="5044">
                  <c:v>2.8128400000000001E-8</c:v>
                </c:pt>
                <c:pt idx="5045">
                  <c:v>2.81347E-8</c:v>
                </c:pt>
                <c:pt idx="5046">
                  <c:v>2.8140900000000002E-8</c:v>
                </c:pt>
                <c:pt idx="5047">
                  <c:v>2.8147200000000001E-8</c:v>
                </c:pt>
                <c:pt idx="5048">
                  <c:v>2.8153399999999999E-8</c:v>
                </c:pt>
                <c:pt idx="5049">
                  <c:v>2.8159699999999999E-8</c:v>
                </c:pt>
                <c:pt idx="5050">
                  <c:v>2.81659E-8</c:v>
                </c:pt>
                <c:pt idx="5051">
                  <c:v>2.81722E-8</c:v>
                </c:pt>
                <c:pt idx="5052">
                  <c:v>2.8178400000000001E-8</c:v>
                </c:pt>
                <c:pt idx="5053">
                  <c:v>2.8184700000000001E-8</c:v>
                </c:pt>
                <c:pt idx="5054">
                  <c:v>2.8190899999999999E-8</c:v>
                </c:pt>
                <c:pt idx="5055">
                  <c:v>2.8197199999999999E-8</c:v>
                </c:pt>
                <c:pt idx="5056">
                  <c:v>2.82034E-8</c:v>
                </c:pt>
                <c:pt idx="5057">
                  <c:v>2.8209699999999999E-8</c:v>
                </c:pt>
                <c:pt idx="5058">
                  <c:v>2.8215900000000001E-8</c:v>
                </c:pt>
                <c:pt idx="5059">
                  <c:v>2.82222E-8</c:v>
                </c:pt>
                <c:pt idx="5060">
                  <c:v>2.8228400000000001E-8</c:v>
                </c:pt>
                <c:pt idx="5061">
                  <c:v>2.8234700000000001E-8</c:v>
                </c:pt>
                <c:pt idx="5062">
                  <c:v>2.8240899999999999E-8</c:v>
                </c:pt>
                <c:pt idx="5063">
                  <c:v>2.8247199999999999E-8</c:v>
                </c:pt>
                <c:pt idx="5064">
                  <c:v>2.82534E-8</c:v>
                </c:pt>
                <c:pt idx="5065">
                  <c:v>2.82597E-8</c:v>
                </c:pt>
                <c:pt idx="5066">
                  <c:v>2.8265900000000001E-8</c:v>
                </c:pt>
                <c:pt idx="5067">
                  <c:v>2.8272200000000001E-8</c:v>
                </c:pt>
                <c:pt idx="5068">
                  <c:v>2.8278399999999999E-8</c:v>
                </c:pt>
                <c:pt idx="5069">
                  <c:v>2.8284699999999998E-8</c:v>
                </c:pt>
                <c:pt idx="5070">
                  <c:v>2.82909E-8</c:v>
                </c:pt>
                <c:pt idx="5071">
                  <c:v>2.8297199999999999E-8</c:v>
                </c:pt>
                <c:pt idx="5072">
                  <c:v>2.8303400000000001E-8</c:v>
                </c:pt>
                <c:pt idx="5073">
                  <c:v>2.83097E-8</c:v>
                </c:pt>
                <c:pt idx="5074">
                  <c:v>2.8315900000000001E-8</c:v>
                </c:pt>
                <c:pt idx="5075">
                  <c:v>2.8322200000000001E-8</c:v>
                </c:pt>
                <c:pt idx="5076">
                  <c:v>2.8328399999999999E-8</c:v>
                </c:pt>
                <c:pt idx="5077">
                  <c:v>2.8334699999999999E-8</c:v>
                </c:pt>
                <c:pt idx="5078">
                  <c:v>2.83409E-8</c:v>
                </c:pt>
                <c:pt idx="5079">
                  <c:v>2.83472E-8</c:v>
                </c:pt>
                <c:pt idx="5080">
                  <c:v>2.8353400000000001E-8</c:v>
                </c:pt>
                <c:pt idx="5081">
                  <c:v>2.8359700000000001E-8</c:v>
                </c:pt>
                <c:pt idx="5082">
                  <c:v>2.8365899999999999E-8</c:v>
                </c:pt>
                <c:pt idx="5083">
                  <c:v>2.8372199999999998E-8</c:v>
                </c:pt>
                <c:pt idx="5084">
                  <c:v>2.83784E-8</c:v>
                </c:pt>
                <c:pt idx="5085">
                  <c:v>2.8384699999999999E-8</c:v>
                </c:pt>
                <c:pt idx="5086">
                  <c:v>2.83909E-8</c:v>
                </c:pt>
                <c:pt idx="5087">
                  <c:v>2.83972E-8</c:v>
                </c:pt>
                <c:pt idx="5088">
                  <c:v>2.8403400000000001E-8</c:v>
                </c:pt>
                <c:pt idx="5089">
                  <c:v>2.8409700000000001E-8</c:v>
                </c:pt>
                <c:pt idx="5090">
                  <c:v>2.8415899999999999E-8</c:v>
                </c:pt>
                <c:pt idx="5091">
                  <c:v>2.8422199999999999E-8</c:v>
                </c:pt>
                <c:pt idx="5092">
                  <c:v>2.84284E-8</c:v>
                </c:pt>
                <c:pt idx="5093">
                  <c:v>2.84347E-8</c:v>
                </c:pt>
                <c:pt idx="5094">
                  <c:v>2.8440900000000001E-8</c:v>
                </c:pt>
                <c:pt idx="5095">
                  <c:v>2.8447200000000001E-8</c:v>
                </c:pt>
                <c:pt idx="5096">
                  <c:v>2.8453399999999999E-8</c:v>
                </c:pt>
                <c:pt idx="5097">
                  <c:v>2.8459699999999998E-8</c:v>
                </c:pt>
                <c:pt idx="5098">
                  <c:v>2.8465899999999999E-8</c:v>
                </c:pt>
                <c:pt idx="5099">
                  <c:v>2.8472199999999999E-8</c:v>
                </c:pt>
                <c:pt idx="5100">
                  <c:v>2.84784E-8</c:v>
                </c:pt>
                <c:pt idx="5101">
                  <c:v>2.84847E-8</c:v>
                </c:pt>
                <c:pt idx="5102">
                  <c:v>2.8490900000000001E-8</c:v>
                </c:pt>
                <c:pt idx="5103">
                  <c:v>2.8497200000000001E-8</c:v>
                </c:pt>
                <c:pt idx="5104">
                  <c:v>2.8503399999999999E-8</c:v>
                </c:pt>
                <c:pt idx="5105">
                  <c:v>2.8509699999999999E-8</c:v>
                </c:pt>
                <c:pt idx="5106">
                  <c:v>2.85159E-8</c:v>
                </c:pt>
                <c:pt idx="5107">
                  <c:v>2.85222E-8</c:v>
                </c:pt>
                <c:pt idx="5108">
                  <c:v>2.8528400000000001E-8</c:v>
                </c:pt>
                <c:pt idx="5109">
                  <c:v>2.8534700000000001E-8</c:v>
                </c:pt>
                <c:pt idx="5110">
                  <c:v>2.8540899999999999E-8</c:v>
                </c:pt>
                <c:pt idx="5111">
                  <c:v>2.8547199999999998E-8</c:v>
                </c:pt>
                <c:pt idx="5112">
                  <c:v>2.8553399999999999E-8</c:v>
                </c:pt>
                <c:pt idx="5113">
                  <c:v>2.8559699999999999E-8</c:v>
                </c:pt>
                <c:pt idx="5114">
                  <c:v>2.85659E-8</c:v>
                </c:pt>
                <c:pt idx="5115">
                  <c:v>2.85722E-8</c:v>
                </c:pt>
                <c:pt idx="5116">
                  <c:v>2.8578400000000001E-8</c:v>
                </c:pt>
                <c:pt idx="5117">
                  <c:v>2.8584700000000001E-8</c:v>
                </c:pt>
                <c:pt idx="5118">
                  <c:v>2.8590899999999999E-8</c:v>
                </c:pt>
                <c:pt idx="5119">
                  <c:v>2.8597199999999999E-8</c:v>
                </c:pt>
                <c:pt idx="5120">
                  <c:v>2.86034E-8</c:v>
                </c:pt>
                <c:pt idx="5121">
                  <c:v>2.86097E-8</c:v>
                </c:pt>
                <c:pt idx="5122">
                  <c:v>2.8615900000000001E-8</c:v>
                </c:pt>
                <c:pt idx="5123">
                  <c:v>2.8622200000000001E-8</c:v>
                </c:pt>
                <c:pt idx="5124">
                  <c:v>2.8628399999999998E-8</c:v>
                </c:pt>
                <c:pt idx="5125">
                  <c:v>2.8634700000000002E-8</c:v>
                </c:pt>
                <c:pt idx="5126">
                  <c:v>2.8640899999999999E-8</c:v>
                </c:pt>
                <c:pt idx="5127">
                  <c:v>2.8647199999999999E-8</c:v>
                </c:pt>
                <c:pt idx="5128">
                  <c:v>2.86534E-8</c:v>
                </c:pt>
                <c:pt idx="5129">
                  <c:v>2.86597E-8</c:v>
                </c:pt>
                <c:pt idx="5130">
                  <c:v>2.8665900000000001E-8</c:v>
                </c:pt>
                <c:pt idx="5131">
                  <c:v>2.8672200000000001E-8</c:v>
                </c:pt>
                <c:pt idx="5132">
                  <c:v>2.8678399999999999E-8</c:v>
                </c:pt>
                <c:pt idx="5133">
                  <c:v>2.8684699999999999E-8</c:v>
                </c:pt>
                <c:pt idx="5134">
                  <c:v>2.86909E-8</c:v>
                </c:pt>
                <c:pt idx="5135">
                  <c:v>2.86972E-8</c:v>
                </c:pt>
                <c:pt idx="5136">
                  <c:v>2.8703400000000001E-8</c:v>
                </c:pt>
                <c:pt idx="5137">
                  <c:v>2.8709700000000001E-8</c:v>
                </c:pt>
                <c:pt idx="5138">
                  <c:v>2.8715899999999998E-8</c:v>
                </c:pt>
                <c:pt idx="5139">
                  <c:v>2.8722200000000002E-8</c:v>
                </c:pt>
                <c:pt idx="5140">
                  <c:v>2.8728399999999999E-8</c:v>
                </c:pt>
                <c:pt idx="5141">
                  <c:v>2.8734699999999999E-8</c:v>
                </c:pt>
                <c:pt idx="5142">
                  <c:v>2.87409E-8</c:v>
                </c:pt>
                <c:pt idx="5143">
                  <c:v>2.87472E-8</c:v>
                </c:pt>
                <c:pt idx="5144">
                  <c:v>2.8753400000000001E-8</c:v>
                </c:pt>
                <c:pt idx="5145">
                  <c:v>2.8759700000000001E-8</c:v>
                </c:pt>
                <c:pt idx="5146">
                  <c:v>2.8765899999999999E-8</c:v>
                </c:pt>
                <c:pt idx="5147">
                  <c:v>2.8772199999999999E-8</c:v>
                </c:pt>
                <c:pt idx="5148">
                  <c:v>2.87784E-8</c:v>
                </c:pt>
                <c:pt idx="5149">
                  <c:v>2.87847E-8</c:v>
                </c:pt>
                <c:pt idx="5150">
                  <c:v>2.8790900000000001E-8</c:v>
                </c:pt>
                <c:pt idx="5151">
                  <c:v>2.8797200000000001E-8</c:v>
                </c:pt>
                <c:pt idx="5152">
                  <c:v>2.8803399999999998E-8</c:v>
                </c:pt>
                <c:pt idx="5153">
                  <c:v>2.8809700000000002E-8</c:v>
                </c:pt>
                <c:pt idx="5154">
                  <c:v>2.8815899999999999E-8</c:v>
                </c:pt>
                <c:pt idx="5155">
                  <c:v>2.8822199999999999E-8</c:v>
                </c:pt>
                <c:pt idx="5156">
                  <c:v>2.88284E-8</c:v>
                </c:pt>
                <c:pt idx="5157">
                  <c:v>2.88347E-8</c:v>
                </c:pt>
                <c:pt idx="5158">
                  <c:v>2.8840900000000001E-8</c:v>
                </c:pt>
                <c:pt idx="5159">
                  <c:v>2.8847200000000001E-8</c:v>
                </c:pt>
                <c:pt idx="5160">
                  <c:v>2.8853399999999999E-8</c:v>
                </c:pt>
                <c:pt idx="5161">
                  <c:v>2.8859699999999999E-8</c:v>
                </c:pt>
                <c:pt idx="5162">
                  <c:v>2.88659E-8</c:v>
                </c:pt>
                <c:pt idx="5163">
                  <c:v>2.88722E-8</c:v>
                </c:pt>
                <c:pt idx="5164">
                  <c:v>2.8878400000000001E-8</c:v>
                </c:pt>
                <c:pt idx="5165">
                  <c:v>2.8884700000000001E-8</c:v>
                </c:pt>
                <c:pt idx="5166">
                  <c:v>2.8890900000000002E-8</c:v>
                </c:pt>
                <c:pt idx="5167">
                  <c:v>2.8897200000000001E-8</c:v>
                </c:pt>
                <c:pt idx="5168">
                  <c:v>2.8903399999999999E-8</c:v>
                </c:pt>
                <c:pt idx="5169">
                  <c:v>2.8909699999999999E-8</c:v>
                </c:pt>
                <c:pt idx="5170">
                  <c:v>2.89159E-8</c:v>
                </c:pt>
                <c:pt idx="5171">
                  <c:v>2.89222E-8</c:v>
                </c:pt>
                <c:pt idx="5172">
                  <c:v>2.8928400000000001E-8</c:v>
                </c:pt>
                <c:pt idx="5173">
                  <c:v>2.8934700000000001E-8</c:v>
                </c:pt>
                <c:pt idx="5174">
                  <c:v>2.8940899999999999E-8</c:v>
                </c:pt>
                <c:pt idx="5175">
                  <c:v>2.8947199999999999E-8</c:v>
                </c:pt>
                <c:pt idx="5176">
                  <c:v>2.89534E-8</c:v>
                </c:pt>
                <c:pt idx="5177">
                  <c:v>2.89597E-8</c:v>
                </c:pt>
                <c:pt idx="5178">
                  <c:v>2.8965900000000001E-8</c:v>
                </c:pt>
                <c:pt idx="5179">
                  <c:v>2.8972200000000001E-8</c:v>
                </c:pt>
                <c:pt idx="5180">
                  <c:v>2.8978400000000002E-8</c:v>
                </c:pt>
                <c:pt idx="5181">
                  <c:v>2.8984700000000001E-8</c:v>
                </c:pt>
                <c:pt idx="5182">
                  <c:v>2.8990899999999999E-8</c:v>
                </c:pt>
                <c:pt idx="5183">
                  <c:v>2.8997199999999999E-8</c:v>
                </c:pt>
                <c:pt idx="5184">
                  <c:v>2.90034E-8</c:v>
                </c:pt>
                <c:pt idx="5185">
                  <c:v>2.90097E-8</c:v>
                </c:pt>
                <c:pt idx="5186">
                  <c:v>2.9015900000000001E-8</c:v>
                </c:pt>
                <c:pt idx="5187">
                  <c:v>2.9022200000000001E-8</c:v>
                </c:pt>
                <c:pt idx="5188">
                  <c:v>2.9028399999999999E-8</c:v>
                </c:pt>
                <c:pt idx="5189">
                  <c:v>2.9034699999999999E-8</c:v>
                </c:pt>
                <c:pt idx="5190">
                  <c:v>2.90409E-8</c:v>
                </c:pt>
                <c:pt idx="5191">
                  <c:v>2.90472E-8</c:v>
                </c:pt>
                <c:pt idx="5192">
                  <c:v>2.9053400000000001E-8</c:v>
                </c:pt>
                <c:pt idx="5193">
                  <c:v>2.90597E-8</c:v>
                </c:pt>
                <c:pt idx="5194">
                  <c:v>2.9065900000000002E-8</c:v>
                </c:pt>
                <c:pt idx="5195">
                  <c:v>2.9072200000000001E-8</c:v>
                </c:pt>
                <c:pt idx="5196">
                  <c:v>2.9078399999999999E-8</c:v>
                </c:pt>
                <c:pt idx="5197">
                  <c:v>2.9084699999999999E-8</c:v>
                </c:pt>
                <c:pt idx="5198">
                  <c:v>2.90909E-8</c:v>
                </c:pt>
                <c:pt idx="5199">
                  <c:v>2.90972E-8</c:v>
                </c:pt>
                <c:pt idx="5200">
                  <c:v>2.9103400000000001E-8</c:v>
                </c:pt>
                <c:pt idx="5201">
                  <c:v>2.9109700000000001E-8</c:v>
                </c:pt>
                <c:pt idx="5202">
                  <c:v>2.9115899999999999E-8</c:v>
                </c:pt>
                <c:pt idx="5203">
                  <c:v>2.9122199999999999E-8</c:v>
                </c:pt>
                <c:pt idx="5204">
                  <c:v>2.91284E-8</c:v>
                </c:pt>
                <c:pt idx="5205">
                  <c:v>2.9134699999999999E-8</c:v>
                </c:pt>
                <c:pt idx="5206">
                  <c:v>2.9140900000000001E-8</c:v>
                </c:pt>
                <c:pt idx="5207">
                  <c:v>2.91472E-8</c:v>
                </c:pt>
                <c:pt idx="5208">
                  <c:v>2.9153400000000002E-8</c:v>
                </c:pt>
                <c:pt idx="5209">
                  <c:v>2.9159700000000001E-8</c:v>
                </c:pt>
                <c:pt idx="5210">
                  <c:v>2.9165899999999999E-8</c:v>
                </c:pt>
                <c:pt idx="5211">
                  <c:v>2.9172199999999999E-8</c:v>
                </c:pt>
                <c:pt idx="5212">
                  <c:v>2.91784E-8</c:v>
                </c:pt>
                <c:pt idx="5213">
                  <c:v>2.91847E-8</c:v>
                </c:pt>
                <c:pt idx="5214">
                  <c:v>2.9190900000000001E-8</c:v>
                </c:pt>
                <c:pt idx="5215">
                  <c:v>2.9197200000000001E-8</c:v>
                </c:pt>
                <c:pt idx="5216">
                  <c:v>2.9203399999999999E-8</c:v>
                </c:pt>
                <c:pt idx="5217">
                  <c:v>2.9209699999999999E-8</c:v>
                </c:pt>
                <c:pt idx="5218">
                  <c:v>2.92159E-8</c:v>
                </c:pt>
                <c:pt idx="5219">
                  <c:v>2.9222199999999999E-8</c:v>
                </c:pt>
                <c:pt idx="5220">
                  <c:v>2.9228400000000001E-8</c:v>
                </c:pt>
                <c:pt idx="5221">
                  <c:v>2.92347E-8</c:v>
                </c:pt>
                <c:pt idx="5222">
                  <c:v>2.9240900000000001E-8</c:v>
                </c:pt>
                <c:pt idx="5223">
                  <c:v>2.9247200000000001E-8</c:v>
                </c:pt>
                <c:pt idx="5224">
                  <c:v>2.9253399999999999E-8</c:v>
                </c:pt>
                <c:pt idx="5225">
                  <c:v>2.9259699999999999E-8</c:v>
                </c:pt>
                <c:pt idx="5226">
                  <c:v>2.92659E-8</c:v>
                </c:pt>
                <c:pt idx="5227">
                  <c:v>2.92722E-8</c:v>
                </c:pt>
                <c:pt idx="5228">
                  <c:v>2.9278400000000001E-8</c:v>
                </c:pt>
                <c:pt idx="5229">
                  <c:v>2.9284700000000001E-8</c:v>
                </c:pt>
                <c:pt idx="5230">
                  <c:v>2.9290899999999999E-8</c:v>
                </c:pt>
                <c:pt idx="5231">
                  <c:v>2.9297199999999998E-8</c:v>
                </c:pt>
                <c:pt idx="5232">
                  <c:v>2.93034E-8</c:v>
                </c:pt>
                <c:pt idx="5233">
                  <c:v>2.9309699999999999E-8</c:v>
                </c:pt>
                <c:pt idx="5234">
                  <c:v>2.93159E-8</c:v>
                </c:pt>
                <c:pt idx="5235">
                  <c:v>2.93222E-8</c:v>
                </c:pt>
                <c:pt idx="5236">
                  <c:v>2.9328400000000001E-8</c:v>
                </c:pt>
                <c:pt idx="5237">
                  <c:v>2.9334700000000001E-8</c:v>
                </c:pt>
                <c:pt idx="5238">
                  <c:v>2.9340899999999999E-8</c:v>
                </c:pt>
                <c:pt idx="5239">
                  <c:v>2.9347199999999999E-8</c:v>
                </c:pt>
                <c:pt idx="5240">
                  <c:v>2.93534E-8</c:v>
                </c:pt>
                <c:pt idx="5241">
                  <c:v>2.93597E-8</c:v>
                </c:pt>
                <c:pt idx="5242">
                  <c:v>2.9365900000000001E-8</c:v>
                </c:pt>
                <c:pt idx="5243">
                  <c:v>2.9372200000000001E-8</c:v>
                </c:pt>
                <c:pt idx="5244">
                  <c:v>2.9378399999999999E-8</c:v>
                </c:pt>
                <c:pt idx="5245">
                  <c:v>2.9384699999999998E-8</c:v>
                </c:pt>
                <c:pt idx="5246">
                  <c:v>2.9390899999999999E-8</c:v>
                </c:pt>
                <c:pt idx="5247">
                  <c:v>2.9397199999999999E-8</c:v>
                </c:pt>
                <c:pt idx="5248">
                  <c:v>2.94034E-8</c:v>
                </c:pt>
                <c:pt idx="5249">
                  <c:v>2.94097E-8</c:v>
                </c:pt>
                <c:pt idx="5250">
                  <c:v>2.9415900000000001E-8</c:v>
                </c:pt>
                <c:pt idx="5251">
                  <c:v>2.9422200000000001E-8</c:v>
                </c:pt>
                <c:pt idx="5252">
                  <c:v>2.9428399999999999E-8</c:v>
                </c:pt>
                <c:pt idx="5253">
                  <c:v>2.9434699999999999E-8</c:v>
                </c:pt>
                <c:pt idx="5254">
                  <c:v>2.94409E-8</c:v>
                </c:pt>
                <c:pt idx="5255">
                  <c:v>2.94472E-8</c:v>
                </c:pt>
                <c:pt idx="5256">
                  <c:v>2.9453400000000001E-8</c:v>
                </c:pt>
                <c:pt idx="5257">
                  <c:v>2.9459700000000001E-8</c:v>
                </c:pt>
                <c:pt idx="5258">
                  <c:v>2.9465899999999999E-8</c:v>
                </c:pt>
                <c:pt idx="5259">
                  <c:v>2.9472199999999998E-8</c:v>
                </c:pt>
                <c:pt idx="5260">
                  <c:v>2.9478399999999999E-8</c:v>
                </c:pt>
                <c:pt idx="5261">
                  <c:v>2.9484699999999999E-8</c:v>
                </c:pt>
                <c:pt idx="5262">
                  <c:v>2.94909E-8</c:v>
                </c:pt>
                <c:pt idx="5263">
                  <c:v>2.94972E-8</c:v>
                </c:pt>
                <c:pt idx="5264">
                  <c:v>2.9503400000000001E-8</c:v>
                </c:pt>
                <c:pt idx="5265">
                  <c:v>2.9509700000000001E-8</c:v>
                </c:pt>
                <c:pt idx="5266">
                  <c:v>2.9515899999999999E-8</c:v>
                </c:pt>
                <c:pt idx="5267">
                  <c:v>2.9522199999999999E-8</c:v>
                </c:pt>
                <c:pt idx="5268">
                  <c:v>2.95284E-8</c:v>
                </c:pt>
                <c:pt idx="5269">
                  <c:v>2.95347E-8</c:v>
                </c:pt>
                <c:pt idx="5270">
                  <c:v>2.9540900000000001E-8</c:v>
                </c:pt>
                <c:pt idx="5271">
                  <c:v>2.9547200000000001E-8</c:v>
                </c:pt>
                <c:pt idx="5272">
                  <c:v>2.9553399999999998E-8</c:v>
                </c:pt>
                <c:pt idx="5273">
                  <c:v>2.9559700000000002E-8</c:v>
                </c:pt>
                <c:pt idx="5274">
                  <c:v>2.9565899999999999E-8</c:v>
                </c:pt>
                <c:pt idx="5275">
                  <c:v>2.9572199999999999E-8</c:v>
                </c:pt>
                <c:pt idx="5276">
                  <c:v>2.95784E-8</c:v>
                </c:pt>
                <c:pt idx="5277">
                  <c:v>2.95847E-8</c:v>
                </c:pt>
                <c:pt idx="5278">
                  <c:v>2.9590900000000001E-8</c:v>
                </c:pt>
                <c:pt idx="5279">
                  <c:v>2.9597200000000001E-8</c:v>
                </c:pt>
                <c:pt idx="5280">
                  <c:v>2.9603399999999999E-8</c:v>
                </c:pt>
                <c:pt idx="5281">
                  <c:v>2.9609699999999999E-8</c:v>
                </c:pt>
                <c:pt idx="5282">
                  <c:v>2.96159E-8</c:v>
                </c:pt>
                <c:pt idx="5283">
                  <c:v>2.96222E-8</c:v>
                </c:pt>
                <c:pt idx="5284">
                  <c:v>2.9628400000000001E-8</c:v>
                </c:pt>
                <c:pt idx="5285">
                  <c:v>2.9634700000000001E-8</c:v>
                </c:pt>
                <c:pt idx="5286">
                  <c:v>2.9640899999999998E-8</c:v>
                </c:pt>
                <c:pt idx="5287">
                  <c:v>2.9647200000000002E-8</c:v>
                </c:pt>
                <c:pt idx="5288">
                  <c:v>2.9653399999999999E-8</c:v>
                </c:pt>
                <c:pt idx="5289">
                  <c:v>2.9659699999999999E-8</c:v>
                </c:pt>
                <c:pt idx="5290">
                  <c:v>2.96659E-8</c:v>
                </c:pt>
                <c:pt idx="5291">
                  <c:v>2.96722E-8</c:v>
                </c:pt>
                <c:pt idx="5292">
                  <c:v>2.9678400000000001E-8</c:v>
                </c:pt>
                <c:pt idx="5293">
                  <c:v>2.9684700000000001E-8</c:v>
                </c:pt>
                <c:pt idx="5294">
                  <c:v>2.9690899999999999E-8</c:v>
                </c:pt>
                <c:pt idx="5295">
                  <c:v>2.9697199999999999E-8</c:v>
                </c:pt>
                <c:pt idx="5296">
                  <c:v>2.97034E-8</c:v>
                </c:pt>
                <c:pt idx="5297">
                  <c:v>2.97097E-8</c:v>
                </c:pt>
                <c:pt idx="5298">
                  <c:v>2.9715900000000001E-8</c:v>
                </c:pt>
                <c:pt idx="5299">
                  <c:v>2.9722200000000001E-8</c:v>
                </c:pt>
                <c:pt idx="5300">
                  <c:v>2.9728399999999998E-8</c:v>
                </c:pt>
                <c:pt idx="5301">
                  <c:v>2.9734700000000002E-8</c:v>
                </c:pt>
                <c:pt idx="5302">
                  <c:v>2.9740899999999999E-8</c:v>
                </c:pt>
                <c:pt idx="5303">
                  <c:v>2.9747199999999999E-8</c:v>
                </c:pt>
                <c:pt idx="5304">
                  <c:v>2.97534E-8</c:v>
                </c:pt>
                <c:pt idx="5305">
                  <c:v>2.97597E-8</c:v>
                </c:pt>
                <c:pt idx="5306">
                  <c:v>2.9765900000000001E-8</c:v>
                </c:pt>
                <c:pt idx="5307">
                  <c:v>2.9772200000000001E-8</c:v>
                </c:pt>
                <c:pt idx="5308">
                  <c:v>2.9778399999999999E-8</c:v>
                </c:pt>
                <c:pt idx="5309">
                  <c:v>2.9784699999999999E-8</c:v>
                </c:pt>
                <c:pt idx="5310">
                  <c:v>2.97909E-8</c:v>
                </c:pt>
                <c:pt idx="5311">
                  <c:v>2.97972E-8</c:v>
                </c:pt>
                <c:pt idx="5312">
                  <c:v>2.9803400000000001E-8</c:v>
                </c:pt>
                <c:pt idx="5313">
                  <c:v>2.9809699999999997E-8</c:v>
                </c:pt>
                <c:pt idx="5314">
                  <c:v>2.9815900000000002E-8</c:v>
                </c:pt>
                <c:pt idx="5315">
                  <c:v>2.9822199999999998E-8</c:v>
                </c:pt>
                <c:pt idx="5316">
                  <c:v>2.9828400000000003E-8</c:v>
                </c:pt>
                <c:pt idx="5317">
                  <c:v>2.9834699999999999E-8</c:v>
                </c:pt>
                <c:pt idx="5318">
                  <c:v>2.9840899999999997E-8</c:v>
                </c:pt>
                <c:pt idx="5319">
                  <c:v>2.98472E-8</c:v>
                </c:pt>
                <c:pt idx="5320">
                  <c:v>2.9853399999999998E-8</c:v>
                </c:pt>
                <c:pt idx="5321">
                  <c:v>2.9859700000000001E-8</c:v>
                </c:pt>
                <c:pt idx="5322">
                  <c:v>2.9865899999999999E-8</c:v>
                </c:pt>
                <c:pt idx="5323">
                  <c:v>2.9872200000000002E-8</c:v>
                </c:pt>
                <c:pt idx="5324">
                  <c:v>2.98784E-8</c:v>
                </c:pt>
                <c:pt idx="5325">
                  <c:v>2.9884700000000003E-8</c:v>
                </c:pt>
                <c:pt idx="5326">
                  <c:v>2.9890900000000001E-8</c:v>
                </c:pt>
                <c:pt idx="5327">
                  <c:v>2.9897199999999997E-8</c:v>
                </c:pt>
                <c:pt idx="5328">
                  <c:v>2.9903400000000002E-8</c:v>
                </c:pt>
                <c:pt idx="5329">
                  <c:v>2.9909699999999998E-8</c:v>
                </c:pt>
                <c:pt idx="5330">
                  <c:v>2.9915900000000003E-8</c:v>
                </c:pt>
                <c:pt idx="5331">
                  <c:v>2.9922199999999999E-8</c:v>
                </c:pt>
                <c:pt idx="5332">
                  <c:v>2.9928399999999997E-8</c:v>
                </c:pt>
                <c:pt idx="5333">
                  <c:v>2.99347E-8</c:v>
                </c:pt>
                <c:pt idx="5334">
                  <c:v>2.9940899999999998E-8</c:v>
                </c:pt>
                <c:pt idx="5335">
                  <c:v>2.9947200000000001E-8</c:v>
                </c:pt>
                <c:pt idx="5336">
                  <c:v>2.9953399999999999E-8</c:v>
                </c:pt>
                <c:pt idx="5337">
                  <c:v>2.9959700000000002E-8</c:v>
                </c:pt>
                <c:pt idx="5338">
                  <c:v>2.99659E-8</c:v>
                </c:pt>
                <c:pt idx="5339">
                  <c:v>2.9972200000000003E-8</c:v>
                </c:pt>
                <c:pt idx="5340">
                  <c:v>2.9978400000000001E-8</c:v>
                </c:pt>
                <c:pt idx="5341">
                  <c:v>2.9984699999999997E-8</c:v>
                </c:pt>
                <c:pt idx="5342">
                  <c:v>2.9990900000000002E-8</c:v>
                </c:pt>
                <c:pt idx="5343">
                  <c:v>2.9997199999999998E-8</c:v>
                </c:pt>
                <c:pt idx="5344">
                  <c:v>3.0003400000000002E-8</c:v>
                </c:pt>
                <c:pt idx="5345">
                  <c:v>3.0009699999999999E-8</c:v>
                </c:pt>
                <c:pt idx="5346">
                  <c:v>3.0015899999999997E-8</c:v>
                </c:pt>
                <c:pt idx="5347">
                  <c:v>3.00222E-8</c:v>
                </c:pt>
                <c:pt idx="5348">
                  <c:v>3.0028399999999998E-8</c:v>
                </c:pt>
                <c:pt idx="5349">
                  <c:v>3.0034700000000001E-8</c:v>
                </c:pt>
                <c:pt idx="5350">
                  <c:v>3.0040899999999999E-8</c:v>
                </c:pt>
                <c:pt idx="5351">
                  <c:v>3.0047200000000002E-8</c:v>
                </c:pt>
                <c:pt idx="5352">
                  <c:v>3.00534E-8</c:v>
                </c:pt>
                <c:pt idx="5353">
                  <c:v>3.0059700000000003E-8</c:v>
                </c:pt>
                <c:pt idx="5354">
                  <c:v>3.0065900000000001E-8</c:v>
                </c:pt>
                <c:pt idx="5355">
                  <c:v>3.0072199999999997E-8</c:v>
                </c:pt>
                <c:pt idx="5356">
                  <c:v>3.0078400000000002E-8</c:v>
                </c:pt>
                <c:pt idx="5357">
                  <c:v>3.0084699999999998E-8</c:v>
                </c:pt>
                <c:pt idx="5358">
                  <c:v>3.0090900000000002E-8</c:v>
                </c:pt>
                <c:pt idx="5359">
                  <c:v>3.0097199999999999E-8</c:v>
                </c:pt>
                <c:pt idx="5360">
                  <c:v>3.0103399999999997E-8</c:v>
                </c:pt>
                <c:pt idx="5361">
                  <c:v>3.01097E-8</c:v>
                </c:pt>
                <c:pt idx="5362">
                  <c:v>3.0115899999999998E-8</c:v>
                </c:pt>
                <c:pt idx="5363">
                  <c:v>3.0122200000000001E-8</c:v>
                </c:pt>
                <c:pt idx="5364">
                  <c:v>3.0128399999999999E-8</c:v>
                </c:pt>
                <c:pt idx="5365">
                  <c:v>3.0134700000000002E-8</c:v>
                </c:pt>
                <c:pt idx="5366">
                  <c:v>3.01409E-8</c:v>
                </c:pt>
                <c:pt idx="5367">
                  <c:v>3.0147200000000003E-8</c:v>
                </c:pt>
                <c:pt idx="5368">
                  <c:v>3.0153400000000001E-8</c:v>
                </c:pt>
                <c:pt idx="5369">
                  <c:v>3.0159699999999997E-8</c:v>
                </c:pt>
                <c:pt idx="5370">
                  <c:v>3.0165900000000001E-8</c:v>
                </c:pt>
                <c:pt idx="5371">
                  <c:v>3.0172199999999998E-8</c:v>
                </c:pt>
                <c:pt idx="5372">
                  <c:v>3.0178400000000002E-8</c:v>
                </c:pt>
                <c:pt idx="5373">
                  <c:v>3.0184699999999999E-8</c:v>
                </c:pt>
                <c:pt idx="5374">
                  <c:v>3.0190899999999997E-8</c:v>
                </c:pt>
                <c:pt idx="5375">
                  <c:v>3.01972E-8</c:v>
                </c:pt>
                <c:pt idx="5376">
                  <c:v>3.0203399999999998E-8</c:v>
                </c:pt>
                <c:pt idx="5377">
                  <c:v>3.0209700000000001E-8</c:v>
                </c:pt>
                <c:pt idx="5378">
                  <c:v>3.0215899999999999E-8</c:v>
                </c:pt>
                <c:pt idx="5379">
                  <c:v>3.0222200000000002E-8</c:v>
                </c:pt>
                <c:pt idx="5380">
                  <c:v>3.02284E-8</c:v>
                </c:pt>
                <c:pt idx="5381">
                  <c:v>3.0234700000000003E-8</c:v>
                </c:pt>
                <c:pt idx="5382">
                  <c:v>3.02409E-8</c:v>
                </c:pt>
                <c:pt idx="5383">
                  <c:v>3.0247199999999997E-8</c:v>
                </c:pt>
                <c:pt idx="5384">
                  <c:v>3.0253400000000001E-8</c:v>
                </c:pt>
                <c:pt idx="5385">
                  <c:v>3.0259699999999998E-8</c:v>
                </c:pt>
                <c:pt idx="5386">
                  <c:v>3.0265900000000002E-8</c:v>
                </c:pt>
                <c:pt idx="5387">
                  <c:v>3.0272199999999999E-8</c:v>
                </c:pt>
                <c:pt idx="5388">
                  <c:v>3.0278400000000003E-8</c:v>
                </c:pt>
                <c:pt idx="5389">
                  <c:v>3.02847E-8</c:v>
                </c:pt>
                <c:pt idx="5390">
                  <c:v>3.0290899999999998E-8</c:v>
                </c:pt>
                <c:pt idx="5391">
                  <c:v>3.0297200000000001E-8</c:v>
                </c:pt>
                <c:pt idx="5392">
                  <c:v>3.0303399999999999E-8</c:v>
                </c:pt>
                <c:pt idx="5393">
                  <c:v>3.0309700000000002E-8</c:v>
                </c:pt>
                <c:pt idx="5394">
                  <c:v>3.03159E-8</c:v>
                </c:pt>
                <c:pt idx="5395">
                  <c:v>3.0322200000000003E-8</c:v>
                </c:pt>
                <c:pt idx="5396">
                  <c:v>3.03284E-8</c:v>
                </c:pt>
                <c:pt idx="5397">
                  <c:v>3.0334699999999997E-8</c:v>
                </c:pt>
                <c:pt idx="5398">
                  <c:v>3.0340900000000001E-8</c:v>
                </c:pt>
                <c:pt idx="5399">
                  <c:v>3.0347199999999998E-8</c:v>
                </c:pt>
                <c:pt idx="5400">
                  <c:v>3.0353400000000002E-8</c:v>
                </c:pt>
                <c:pt idx="5401">
                  <c:v>3.0359699999999999E-8</c:v>
                </c:pt>
                <c:pt idx="5402">
                  <c:v>3.0365900000000003E-8</c:v>
                </c:pt>
                <c:pt idx="5403">
                  <c:v>3.03722E-8</c:v>
                </c:pt>
                <c:pt idx="5404">
                  <c:v>3.0378399999999998E-8</c:v>
                </c:pt>
                <c:pt idx="5405">
                  <c:v>3.0384700000000001E-8</c:v>
                </c:pt>
                <c:pt idx="5406">
                  <c:v>3.0390899999999999E-8</c:v>
                </c:pt>
                <c:pt idx="5407">
                  <c:v>3.0397200000000002E-8</c:v>
                </c:pt>
                <c:pt idx="5408">
                  <c:v>3.0403399999999999E-8</c:v>
                </c:pt>
                <c:pt idx="5409">
                  <c:v>3.0409700000000003E-8</c:v>
                </c:pt>
                <c:pt idx="5410">
                  <c:v>3.04159E-8</c:v>
                </c:pt>
                <c:pt idx="5411">
                  <c:v>3.0422199999999997E-8</c:v>
                </c:pt>
                <c:pt idx="5412">
                  <c:v>3.0428400000000001E-8</c:v>
                </c:pt>
                <c:pt idx="5413">
                  <c:v>3.0434699999999998E-8</c:v>
                </c:pt>
                <c:pt idx="5414">
                  <c:v>3.0440900000000002E-8</c:v>
                </c:pt>
                <c:pt idx="5415">
                  <c:v>3.0447199999999999E-8</c:v>
                </c:pt>
                <c:pt idx="5416">
                  <c:v>3.0453400000000003E-8</c:v>
                </c:pt>
                <c:pt idx="5417">
                  <c:v>3.04597E-8</c:v>
                </c:pt>
                <c:pt idx="5418">
                  <c:v>3.0465899999999998E-8</c:v>
                </c:pt>
                <c:pt idx="5419">
                  <c:v>3.0472200000000001E-8</c:v>
                </c:pt>
                <c:pt idx="5420">
                  <c:v>3.0478399999999998E-8</c:v>
                </c:pt>
                <c:pt idx="5421">
                  <c:v>3.0484700000000002E-8</c:v>
                </c:pt>
                <c:pt idx="5422">
                  <c:v>3.0490899999999999E-8</c:v>
                </c:pt>
                <c:pt idx="5423">
                  <c:v>3.0497200000000003E-8</c:v>
                </c:pt>
                <c:pt idx="5424">
                  <c:v>3.05034E-8</c:v>
                </c:pt>
                <c:pt idx="5425">
                  <c:v>3.0509699999999997E-8</c:v>
                </c:pt>
                <c:pt idx="5426">
                  <c:v>3.0515900000000001E-8</c:v>
                </c:pt>
                <c:pt idx="5427">
                  <c:v>3.0522199999999998E-8</c:v>
                </c:pt>
                <c:pt idx="5428">
                  <c:v>3.0528400000000002E-8</c:v>
                </c:pt>
                <c:pt idx="5429">
                  <c:v>3.0534699999999999E-8</c:v>
                </c:pt>
                <c:pt idx="5430">
                  <c:v>3.0540900000000003E-8</c:v>
                </c:pt>
                <c:pt idx="5431">
                  <c:v>3.05472E-8</c:v>
                </c:pt>
                <c:pt idx="5432">
                  <c:v>3.0553399999999997E-8</c:v>
                </c:pt>
                <c:pt idx="5433">
                  <c:v>3.0559700000000001E-8</c:v>
                </c:pt>
                <c:pt idx="5434">
                  <c:v>3.0565899999999998E-8</c:v>
                </c:pt>
                <c:pt idx="5435">
                  <c:v>3.0572200000000002E-8</c:v>
                </c:pt>
                <c:pt idx="5436">
                  <c:v>3.0578399999999999E-8</c:v>
                </c:pt>
                <c:pt idx="5437">
                  <c:v>3.0584700000000003E-8</c:v>
                </c:pt>
                <c:pt idx="5438">
                  <c:v>3.05909E-8</c:v>
                </c:pt>
                <c:pt idx="5439">
                  <c:v>3.0597199999999997E-8</c:v>
                </c:pt>
                <c:pt idx="5440">
                  <c:v>3.0603400000000001E-8</c:v>
                </c:pt>
                <c:pt idx="5441">
                  <c:v>3.0609699999999998E-8</c:v>
                </c:pt>
                <c:pt idx="5442">
                  <c:v>3.0615900000000002E-8</c:v>
                </c:pt>
                <c:pt idx="5443">
                  <c:v>3.0622199999999999E-8</c:v>
                </c:pt>
                <c:pt idx="5444">
                  <c:v>3.0628400000000003E-8</c:v>
                </c:pt>
                <c:pt idx="5445">
                  <c:v>3.06347E-8</c:v>
                </c:pt>
                <c:pt idx="5446">
                  <c:v>3.0640899999999997E-8</c:v>
                </c:pt>
                <c:pt idx="5447">
                  <c:v>3.0647200000000001E-8</c:v>
                </c:pt>
                <c:pt idx="5448">
                  <c:v>3.0653399999999998E-8</c:v>
                </c:pt>
                <c:pt idx="5449">
                  <c:v>3.0659700000000002E-8</c:v>
                </c:pt>
                <c:pt idx="5450">
                  <c:v>3.0665899999999999E-8</c:v>
                </c:pt>
                <c:pt idx="5451">
                  <c:v>3.0672200000000003E-8</c:v>
                </c:pt>
                <c:pt idx="5452">
                  <c:v>3.06784E-8</c:v>
                </c:pt>
                <c:pt idx="5453">
                  <c:v>3.0684699999999997E-8</c:v>
                </c:pt>
                <c:pt idx="5454">
                  <c:v>3.0690900000000001E-8</c:v>
                </c:pt>
                <c:pt idx="5455">
                  <c:v>3.0697199999999998E-8</c:v>
                </c:pt>
                <c:pt idx="5456">
                  <c:v>3.0703400000000002E-8</c:v>
                </c:pt>
                <c:pt idx="5457">
                  <c:v>3.0709699999999999E-8</c:v>
                </c:pt>
                <c:pt idx="5458">
                  <c:v>3.0715900000000003E-8</c:v>
                </c:pt>
                <c:pt idx="5459">
                  <c:v>3.07222E-8</c:v>
                </c:pt>
                <c:pt idx="5460">
                  <c:v>3.0728399999999997E-8</c:v>
                </c:pt>
                <c:pt idx="5461">
                  <c:v>3.0734700000000001E-8</c:v>
                </c:pt>
                <c:pt idx="5462">
                  <c:v>3.0740899999999998E-8</c:v>
                </c:pt>
                <c:pt idx="5463">
                  <c:v>3.0747200000000002E-8</c:v>
                </c:pt>
                <c:pt idx="5464">
                  <c:v>3.0753399999999999E-8</c:v>
                </c:pt>
                <c:pt idx="5465">
                  <c:v>3.0759700000000002E-8</c:v>
                </c:pt>
                <c:pt idx="5466">
                  <c:v>3.07659E-8</c:v>
                </c:pt>
                <c:pt idx="5467">
                  <c:v>3.0772199999999997E-8</c:v>
                </c:pt>
                <c:pt idx="5468">
                  <c:v>3.0778400000000001E-8</c:v>
                </c:pt>
                <c:pt idx="5469">
                  <c:v>3.0784699999999998E-8</c:v>
                </c:pt>
                <c:pt idx="5470">
                  <c:v>3.0790900000000002E-8</c:v>
                </c:pt>
                <c:pt idx="5471">
                  <c:v>3.0797199999999999E-8</c:v>
                </c:pt>
                <c:pt idx="5472">
                  <c:v>3.0803400000000003E-8</c:v>
                </c:pt>
                <c:pt idx="5473">
                  <c:v>3.08097E-8</c:v>
                </c:pt>
                <c:pt idx="5474">
                  <c:v>3.0815899999999997E-8</c:v>
                </c:pt>
                <c:pt idx="5475">
                  <c:v>3.0822200000000001E-8</c:v>
                </c:pt>
                <c:pt idx="5476">
                  <c:v>3.0828399999999998E-8</c:v>
                </c:pt>
                <c:pt idx="5477">
                  <c:v>3.0834700000000001E-8</c:v>
                </c:pt>
                <c:pt idx="5478">
                  <c:v>3.0840899999999999E-8</c:v>
                </c:pt>
                <c:pt idx="5479">
                  <c:v>3.0847200000000002E-8</c:v>
                </c:pt>
                <c:pt idx="5480">
                  <c:v>3.08534E-8</c:v>
                </c:pt>
                <c:pt idx="5481">
                  <c:v>3.0859699999999997E-8</c:v>
                </c:pt>
                <c:pt idx="5482">
                  <c:v>3.0865900000000001E-8</c:v>
                </c:pt>
                <c:pt idx="5483">
                  <c:v>3.0872199999999998E-8</c:v>
                </c:pt>
                <c:pt idx="5484">
                  <c:v>3.0878400000000002E-8</c:v>
                </c:pt>
                <c:pt idx="5485">
                  <c:v>3.0884699999999999E-8</c:v>
                </c:pt>
                <c:pt idx="5486">
                  <c:v>3.0890900000000003E-8</c:v>
                </c:pt>
                <c:pt idx="5487">
                  <c:v>3.08972E-8</c:v>
                </c:pt>
                <c:pt idx="5488">
                  <c:v>3.0903399999999997E-8</c:v>
                </c:pt>
                <c:pt idx="5489">
                  <c:v>3.09097E-8</c:v>
                </c:pt>
                <c:pt idx="5490">
                  <c:v>3.0915899999999998E-8</c:v>
                </c:pt>
                <c:pt idx="5491">
                  <c:v>3.0922200000000001E-8</c:v>
                </c:pt>
                <c:pt idx="5492">
                  <c:v>3.0928399999999999E-8</c:v>
                </c:pt>
                <c:pt idx="5493">
                  <c:v>3.0934700000000002E-8</c:v>
                </c:pt>
                <c:pt idx="5494">
                  <c:v>3.09409E-8</c:v>
                </c:pt>
                <c:pt idx="5495">
                  <c:v>3.0947199999999997E-8</c:v>
                </c:pt>
                <c:pt idx="5496">
                  <c:v>3.0953400000000001E-8</c:v>
                </c:pt>
                <c:pt idx="5497">
                  <c:v>3.0959699999999998E-8</c:v>
                </c:pt>
                <c:pt idx="5498">
                  <c:v>3.0965900000000002E-8</c:v>
                </c:pt>
                <c:pt idx="5499">
                  <c:v>3.0972199999999999E-8</c:v>
                </c:pt>
                <c:pt idx="5500">
                  <c:v>3.0978400000000003E-8</c:v>
                </c:pt>
                <c:pt idx="5501">
                  <c:v>3.09847E-8</c:v>
                </c:pt>
                <c:pt idx="5502">
                  <c:v>3.0990899999999997E-8</c:v>
                </c:pt>
                <c:pt idx="5503">
                  <c:v>3.09972E-8</c:v>
                </c:pt>
                <c:pt idx="5504">
                  <c:v>3.1003399999999998E-8</c:v>
                </c:pt>
                <c:pt idx="5505">
                  <c:v>3.1009700000000001E-8</c:v>
                </c:pt>
                <c:pt idx="5506">
                  <c:v>3.1015899999999999E-8</c:v>
                </c:pt>
                <c:pt idx="5507">
                  <c:v>3.1022200000000002E-8</c:v>
                </c:pt>
                <c:pt idx="5508">
                  <c:v>3.10284E-8</c:v>
                </c:pt>
                <c:pt idx="5509">
                  <c:v>3.1034700000000003E-8</c:v>
                </c:pt>
                <c:pt idx="5510">
                  <c:v>3.1040900000000001E-8</c:v>
                </c:pt>
                <c:pt idx="5511">
                  <c:v>3.1047199999999998E-8</c:v>
                </c:pt>
                <c:pt idx="5512">
                  <c:v>3.1053400000000002E-8</c:v>
                </c:pt>
                <c:pt idx="5513">
                  <c:v>3.1059699999999999E-8</c:v>
                </c:pt>
                <c:pt idx="5514">
                  <c:v>3.1065900000000003E-8</c:v>
                </c:pt>
                <c:pt idx="5515">
                  <c:v>3.1072199999999999E-8</c:v>
                </c:pt>
                <c:pt idx="5516">
                  <c:v>3.1078399999999997E-8</c:v>
                </c:pt>
                <c:pt idx="5517">
                  <c:v>3.10847E-8</c:v>
                </c:pt>
                <c:pt idx="5518">
                  <c:v>3.1090899999999998E-8</c:v>
                </c:pt>
                <c:pt idx="5519">
                  <c:v>3.1097200000000001E-8</c:v>
                </c:pt>
                <c:pt idx="5520">
                  <c:v>3.1103399999999999E-8</c:v>
                </c:pt>
                <c:pt idx="5521">
                  <c:v>3.1109700000000002E-8</c:v>
                </c:pt>
                <c:pt idx="5522">
                  <c:v>3.11159E-8</c:v>
                </c:pt>
                <c:pt idx="5523">
                  <c:v>3.1122200000000003E-8</c:v>
                </c:pt>
                <c:pt idx="5524">
                  <c:v>3.1128400000000001E-8</c:v>
                </c:pt>
                <c:pt idx="5525">
                  <c:v>3.1134699999999998E-8</c:v>
                </c:pt>
                <c:pt idx="5526">
                  <c:v>3.1140900000000002E-8</c:v>
                </c:pt>
                <c:pt idx="5527">
                  <c:v>3.1147199999999998E-8</c:v>
                </c:pt>
                <c:pt idx="5528">
                  <c:v>3.1153400000000003E-8</c:v>
                </c:pt>
                <c:pt idx="5529">
                  <c:v>3.1159699999999999E-8</c:v>
                </c:pt>
                <c:pt idx="5530">
                  <c:v>3.1165899999999997E-8</c:v>
                </c:pt>
                <c:pt idx="5531">
                  <c:v>3.11722E-8</c:v>
                </c:pt>
                <c:pt idx="5532">
                  <c:v>3.1178399999999998E-8</c:v>
                </c:pt>
                <c:pt idx="5533">
                  <c:v>3.1184700000000001E-8</c:v>
                </c:pt>
                <c:pt idx="5534">
                  <c:v>3.1190899999999999E-8</c:v>
                </c:pt>
                <c:pt idx="5535">
                  <c:v>3.1197200000000002E-8</c:v>
                </c:pt>
                <c:pt idx="5536">
                  <c:v>3.12034E-8</c:v>
                </c:pt>
                <c:pt idx="5537">
                  <c:v>3.1209700000000003E-8</c:v>
                </c:pt>
                <c:pt idx="5538">
                  <c:v>3.1215900000000001E-8</c:v>
                </c:pt>
                <c:pt idx="5539">
                  <c:v>3.1222199999999998E-8</c:v>
                </c:pt>
                <c:pt idx="5540">
                  <c:v>3.1228400000000002E-8</c:v>
                </c:pt>
                <c:pt idx="5541">
                  <c:v>3.1234699999999998E-8</c:v>
                </c:pt>
                <c:pt idx="5542">
                  <c:v>3.1240900000000003E-8</c:v>
                </c:pt>
                <c:pt idx="5543">
                  <c:v>3.1247199999999999E-8</c:v>
                </c:pt>
                <c:pt idx="5544">
                  <c:v>3.1253399999999997E-8</c:v>
                </c:pt>
                <c:pt idx="5545">
                  <c:v>3.12597E-8</c:v>
                </c:pt>
                <c:pt idx="5546">
                  <c:v>3.1265899999999998E-8</c:v>
                </c:pt>
                <c:pt idx="5547">
                  <c:v>3.1272200000000001E-8</c:v>
                </c:pt>
                <c:pt idx="5548">
                  <c:v>3.1278399999999999E-8</c:v>
                </c:pt>
                <c:pt idx="5549">
                  <c:v>3.1284700000000002E-8</c:v>
                </c:pt>
                <c:pt idx="5550">
                  <c:v>3.12909E-8</c:v>
                </c:pt>
                <c:pt idx="5551">
                  <c:v>3.1297200000000003E-8</c:v>
                </c:pt>
                <c:pt idx="5552">
                  <c:v>3.1303400000000001E-8</c:v>
                </c:pt>
                <c:pt idx="5553">
                  <c:v>3.1309699999999997E-8</c:v>
                </c:pt>
                <c:pt idx="5554">
                  <c:v>3.1315900000000002E-8</c:v>
                </c:pt>
                <c:pt idx="5555">
                  <c:v>3.1322199999999998E-8</c:v>
                </c:pt>
                <c:pt idx="5556">
                  <c:v>3.1328400000000003E-8</c:v>
                </c:pt>
                <c:pt idx="5557">
                  <c:v>3.1334699999999999E-8</c:v>
                </c:pt>
                <c:pt idx="5558">
                  <c:v>3.1340899999999997E-8</c:v>
                </c:pt>
                <c:pt idx="5559">
                  <c:v>3.13472E-8</c:v>
                </c:pt>
                <c:pt idx="5560">
                  <c:v>3.1353399999999998E-8</c:v>
                </c:pt>
                <c:pt idx="5561">
                  <c:v>3.1359700000000001E-8</c:v>
                </c:pt>
                <c:pt idx="5562">
                  <c:v>3.1365899999999999E-8</c:v>
                </c:pt>
                <c:pt idx="5563">
                  <c:v>3.1372200000000002E-8</c:v>
                </c:pt>
                <c:pt idx="5564">
                  <c:v>3.13784E-8</c:v>
                </c:pt>
                <c:pt idx="5565">
                  <c:v>3.1384700000000003E-8</c:v>
                </c:pt>
                <c:pt idx="5566">
                  <c:v>3.1390900000000001E-8</c:v>
                </c:pt>
                <c:pt idx="5567">
                  <c:v>3.1397199999999997E-8</c:v>
                </c:pt>
                <c:pt idx="5568">
                  <c:v>3.1403400000000002E-8</c:v>
                </c:pt>
                <c:pt idx="5569">
                  <c:v>3.1409699999999998E-8</c:v>
                </c:pt>
                <c:pt idx="5570">
                  <c:v>3.1415900000000003E-8</c:v>
                </c:pt>
                <c:pt idx="5571">
                  <c:v>3.1422199999999999E-8</c:v>
                </c:pt>
                <c:pt idx="5572">
                  <c:v>3.1428399999999997E-8</c:v>
                </c:pt>
                <c:pt idx="5573">
                  <c:v>3.14347E-8</c:v>
                </c:pt>
                <c:pt idx="5574">
                  <c:v>3.1440899999999998E-8</c:v>
                </c:pt>
                <c:pt idx="5575">
                  <c:v>3.1447200000000001E-8</c:v>
                </c:pt>
                <c:pt idx="5576">
                  <c:v>3.1453399999999999E-8</c:v>
                </c:pt>
                <c:pt idx="5577">
                  <c:v>3.1459700000000002E-8</c:v>
                </c:pt>
                <c:pt idx="5578">
                  <c:v>3.14659E-8</c:v>
                </c:pt>
                <c:pt idx="5579">
                  <c:v>3.1472200000000003E-8</c:v>
                </c:pt>
                <c:pt idx="5580">
                  <c:v>3.1478400000000001E-8</c:v>
                </c:pt>
                <c:pt idx="5581">
                  <c:v>3.1484699999999997E-8</c:v>
                </c:pt>
                <c:pt idx="5582">
                  <c:v>3.1490900000000002E-8</c:v>
                </c:pt>
                <c:pt idx="5583">
                  <c:v>3.1497199999999998E-8</c:v>
                </c:pt>
                <c:pt idx="5584">
                  <c:v>3.1503400000000003E-8</c:v>
                </c:pt>
                <c:pt idx="5585">
                  <c:v>3.1509699999999999E-8</c:v>
                </c:pt>
                <c:pt idx="5586">
                  <c:v>3.1515899999999997E-8</c:v>
                </c:pt>
                <c:pt idx="5587">
                  <c:v>3.15222E-8</c:v>
                </c:pt>
                <c:pt idx="5588">
                  <c:v>3.1528399999999998E-8</c:v>
                </c:pt>
                <c:pt idx="5589">
                  <c:v>3.1534700000000001E-8</c:v>
                </c:pt>
                <c:pt idx="5590">
                  <c:v>3.1540899999999999E-8</c:v>
                </c:pt>
                <c:pt idx="5591">
                  <c:v>3.1547200000000002E-8</c:v>
                </c:pt>
                <c:pt idx="5592">
                  <c:v>3.15534E-8</c:v>
                </c:pt>
                <c:pt idx="5593">
                  <c:v>3.1559700000000003E-8</c:v>
                </c:pt>
                <c:pt idx="5594">
                  <c:v>3.1565900000000001E-8</c:v>
                </c:pt>
                <c:pt idx="5595">
                  <c:v>3.1572199999999997E-8</c:v>
                </c:pt>
                <c:pt idx="5596">
                  <c:v>3.1578400000000002E-8</c:v>
                </c:pt>
                <c:pt idx="5597">
                  <c:v>3.1584699999999998E-8</c:v>
                </c:pt>
                <c:pt idx="5598">
                  <c:v>3.1590900000000003E-8</c:v>
                </c:pt>
                <c:pt idx="5599">
                  <c:v>3.1597199999999999E-8</c:v>
                </c:pt>
                <c:pt idx="5600">
                  <c:v>3.1603399999999997E-8</c:v>
                </c:pt>
                <c:pt idx="5601">
                  <c:v>3.16097E-8</c:v>
                </c:pt>
                <c:pt idx="5602">
                  <c:v>3.1615899999999998E-8</c:v>
                </c:pt>
                <c:pt idx="5603">
                  <c:v>3.1622200000000001E-8</c:v>
                </c:pt>
                <c:pt idx="5604">
                  <c:v>3.1628399999999999E-8</c:v>
                </c:pt>
                <c:pt idx="5605">
                  <c:v>3.1634700000000002E-8</c:v>
                </c:pt>
                <c:pt idx="5606">
                  <c:v>3.16409E-8</c:v>
                </c:pt>
                <c:pt idx="5607">
                  <c:v>3.1647200000000003E-8</c:v>
                </c:pt>
                <c:pt idx="5608">
                  <c:v>3.1653400000000001E-8</c:v>
                </c:pt>
                <c:pt idx="5609">
                  <c:v>3.1659699999999997E-8</c:v>
                </c:pt>
                <c:pt idx="5610">
                  <c:v>3.1665900000000002E-8</c:v>
                </c:pt>
                <c:pt idx="5611">
                  <c:v>3.1672199999999998E-8</c:v>
                </c:pt>
                <c:pt idx="5612">
                  <c:v>3.1678400000000003E-8</c:v>
                </c:pt>
                <c:pt idx="5613">
                  <c:v>3.1684699999999999E-8</c:v>
                </c:pt>
                <c:pt idx="5614">
                  <c:v>3.1690899999999997E-8</c:v>
                </c:pt>
                <c:pt idx="5615">
                  <c:v>3.16972E-8</c:v>
                </c:pt>
                <c:pt idx="5616">
                  <c:v>3.1703399999999998E-8</c:v>
                </c:pt>
                <c:pt idx="5617">
                  <c:v>3.1709700000000001E-8</c:v>
                </c:pt>
                <c:pt idx="5618">
                  <c:v>3.1715899999999999E-8</c:v>
                </c:pt>
                <c:pt idx="5619">
                  <c:v>3.1722200000000002E-8</c:v>
                </c:pt>
                <c:pt idx="5620">
                  <c:v>3.17284E-8</c:v>
                </c:pt>
                <c:pt idx="5621">
                  <c:v>3.1734700000000003E-8</c:v>
                </c:pt>
                <c:pt idx="5622">
                  <c:v>3.1740900000000001E-8</c:v>
                </c:pt>
                <c:pt idx="5623">
                  <c:v>3.1747199999999997E-8</c:v>
                </c:pt>
                <c:pt idx="5624">
                  <c:v>3.1753400000000002E-8</c:v>
                </c:pt>
                <c:pt idx="5625">
                  <c:v>3.1759699999999998E-8</c:v>
                </c:pt>
                <c:pt idx="5626">
                  <c:v>3.1765900000000003E-8</c:v>
                </c:pt>
                <c:pt idx="5627">
                  <c:v>3.1772199999999999E-8</c:v>
                </c:pt>
                <c:pt idx="5628">
                  <c:v>3.1778399999999997E-8</c:v>
                </c:pt>
                <c:pt idx="5629">
                  <c:v>3.17847E-8</c:v>
                </c:pt>
                <c:pt idx="5630">
                  <c:v>3.1790899999999998E-8</c:v>
                </c:pt>
                <c:pt idx="5631">
                  <c:v>3.1797200000000001E-8</c:v>
                </c:pt>
                <c:pt idx="5632">
                  <c:v>3.1803399999999999E-8</c:v>
                </c:pt>
                <c:pt idx="5633">
                  <c:v>3.1809700000000002E-8</c:v>
                </c:pt>
                <c:pt idx="5634">
                  <c:v>3.18159E-8</c:v>
                </c:pt>
                <c:pt idx="5635">
                  <c:v>3.1822200000000003E-8</c:v>
                </c:pt>
                <c:pt idx="5636">
                  <c:v>3.1828400000000001E-8</c:v>
                </c:pt>
                <c:pt idx="5637">
                  <c:v>3.1834699999999997E-8</c:v>
                </c:pt>
                <c:pt idx="5638">
                  <c:v>3.1840900000000002E-8</c:v>
                </c:pt>
                <c:pt idx="5639">
                  <c:v>3.1847199999999998E-8</c:v>
                </c:pt>
                <c:pt idx="5640">
                  <c:v>3.1853400000000003E-8</c:v>
                </c:pt>
                <c:pt idx="5641">
                  <c:v>3.1859699999999999E-8</c:v>
                </c:pt>
                <c:pt idx="5642">
                  <c:v>3.1865899999999997E-8</c:v>
                </c:pt>
                <c:pt idx="5643">
                  <c:v>3.18722E-8</c:v>
                </c:pt>
                <c:pt idx="5644">
                  <c:v>3.1878399999999998E-8</c:v>
                </c:pt>
                <c:pt idx="5645">
                  <c:v>3.1884700000000001E-8</c:v>
                </c:pt>
                <c:pt idx="5646">
                  <c:v>3.1890899999999999E-8</c:v>
                </c:pt>
                <c:pt idx="5647">
                  <c:v>3.1897200000000002E-8</c:v>
                </c:pt>
                <c:pt idx="5648">
                  <c:v>3.19034E-8</c:v>
                </c:pt>
                <c:pt idx="5649">
                  <c:v>3.1909700000000003E-8</c:v>
                </c:pt>
                <c:pt idx="5650">
                  <c:v>3.1915900000000001E-8</c:v>
                </c:pt>
                <c:pt idx="5651">
                  <c:v>3.1922199999999997E-8</c:v>
                </c:pt>
                <c:pt idx="5652">
                  <c:v>3.1928400000000002E-8</c:v>
                </c:pt>
                <c:pt idx="5653">
                  <c:v>3.1934699999999998E-8</c:v>
                </c:pt>
                <c:pt idx="5654">
                  <c:v>3.1940900000000002E-8</c:v>
                </c:pt>
                <c:pt idx="5655">
                  <c:v>3.1947199999999999E-8</c:v>
                </c:pt>
                <c:pt idx="5656">
                  <c:v>3.1953399999999997E-8</c:v>
                </c:pt>
                <c:pt idx="5657">
                  <c:v>3.19597E-8</c:v>
                </c:pt>
                <c:pt idx="5658">
                  <c:v>3.1965899999999998E-8</c:v>
                </c:pt>
                <c:pt idx="5659">
                  <c:v>3.1972200000000001E-8</c:v>
                </c:pt>
                <c:pt idx="5660">
                  <c:v>3.1978399999999999E-8</c:v>
                </c:pt>
                <c:pt idx="5661">
                  <c:v>3.1984700000000002E-8</c:v>
                </c:pt>
                <c:pt idx="5662">
                  <c:v>3.19909E-8</c:v>
                </c:pt>
                <c:pt idx="5663">
                  <c:v>3.1997200000000003E-8</c:v>
                </c:pt>
                <c:pt idx="5664">
                  <c:v>3.2003400000000001E-8</c:v>
                </c:pt>
                <c:pt idx="5665">
                  <c:v>3.2009699999999997E-8</c:v>
                </c:pt>
                <c:pt idx="5666">
                  <c:v>3.2015900000000001E-8</c:v>
                </c:pt>
                <c:pt idx="5667">
                  <c:v>3.2022199999999998E-8</c:v>
                </c:pt>
                <c:pt idx="5668">
                  <c:v>3.2028400000000002E-8</c:v>
                </c:pt>
                <c:pt idx="5669">
                  <c:v>3.2034699999999999E-8</c:v>
                </c:pt>
                <c:pt idx="5670">
                  <c:v>3.2040899999999997E-8</c:v>
                </c:pt>
                <c:pt idx="5671">
                  <c:v>3.20472E-8</c:v>
                </c:pt>
                <c:pt idx="5672">
                  <c:v>3.2053399999999998E-8</c:v>
                </c:pt>
                <c:pt idx="5673">
                  <c:v>3.2059700000000001E-8</c:v>
                </c:pt>
                <c:pt idx="5674">
                  <c:v>3.2065899999999999E-8</c:v>
                </c:pt>
                <c:pt idx="5675">
                  <c:v>3.2072200000000002E-8</c:v>
                </c:pt>
                <c:pt idx="5676">
                  <c:v>3.20784E-8</c:v>
                </c:pt>
                <c:pt idx="5677">
                  <c:v>3.2084700000000003E-8</c:v>
                </c:pt>
                <c:pt idx="5678">
                  <c:v>3.2090900000000001E-8</c:v>
                </c:pt>
                <c:pt idx="5679">
                  <c:v>3.2097199999999997E-8</c:v>
                </c:pt>
                <c:pt idx="5680">
                  <c:v>3.2103400000000001E-8</c:v>
                </c:pt>
                <c:pt idx="5681">
                  <c:v>3.2109699999999998E-8</c:v>
                </c:pt>
                <c:pt idx="5682">
                  <c:v>3.2115900000000002E-8</c:v>
                </c:pt>
                <c:pt idx="5683">
                  <c:v>3.2122199999999999E-8</c:v>
                </c:pt>
                <c:pt idx="5684">
                  <c:v>3.2128399999999997E-8</c:v>
                </c:pt>
                <c:pt idx="5685">
                  <c:v>3.21347E-8</c:v>
                </c:pt>
                <c:pt idx="5686">
                  <c:v>3.2140899999999998E-8</c:v>
                </c:pt>
                <c:pt idx="5687">
                  <c:v>3.2147200000000001E-8</c:v>
                </c:pt>
                <c:pt idx="5688">
                  <c:v>3.2153399999999999E-8</c:v>
                </c:pt>
                <c:pt idx="5689">
                  <c:v>3.2159700000000002E-8</c:v>
                </c:pt>
                <c:pt idx="5690">
                  <c:v>3.21659E-8</c:v>
                </c:pt>
                <c:pt idx="5691">
                  <c:v>3.2172200000000003E-8</c:v>
                </c:pt>
                <c:pt idx="5692">
                  <c:v>3.21784E-8</c:v>
                </c:pt>
                <c:pt idx="5693">
                  <c:v>3.2184699999999997E-8</c:v>
                </c:pt>
                <c:pt idx="5694">
                  <c:v>3.2190900000000001E-8</c:v>
                </c:pt>
                <c:pt idx="5695">
                  <c:v>3.2197199999999998E-8</c:v>
                </c:pt>
                <c:pt idx="5696">
                  <c:v>3.2203400000000002E-8</c:v>
                </c:pt>
                <c:pt idx="5697">
                  <c:v>3.2209699999999999E-8</c:v>
                </c:pt>
                <c:pt idx="5698">
                  <c:v>3.2215900000000003E-8</c:v>
                </c:pt>
                <c:pt idx="5699">
                  <c:v>3.22222E-8</c:v>
                </c:pt>
                <c:pt idx="5700">
                  <c:v>3.2228399999999998E-8</c:v>
                </c:pt>
                <c:pt idx="5701">
                  <c:v>3.2234700000000001E-8</c:v>
                </c:pt>
                <c:pt idx="5702">
                  <c:v>3.2240899999999999E-8</c:v>
                </c:pt>
                <c:pt idx="5703">
                  <c:v>3.2247200000000002E-8</c:v>
                </c:pt>
                <c:pt idx="5704">
                  <c:v>3.2253399999999999E-8</c:v>
                </c:pt>
                <c:pt idx="5705">
                  <c:v>3.2259700000000003E-8</c:v>
                </c:pt>
                <c:pt idx="5706">
                  <c:v>3.22659E-8</c:v>
                </c:pt>
                <c:pt idx="5707">
                  <c:v>3.2272199999999997E-8</c:v>
                </c:pt>
                <c:pt idx="5708">
                  <c:v>3.2278400000000001E-8</c:v>
                </c:pt>
                <c:pt idx="5709">
                  <c:v>3.2284699999999998E-8</c:v>
                </c:pt>
                <c:pt idx="5710">
                  <c:v>3.2290900000000002E-8</c:v>
                </c:pt>
                <c:pt idx="5711">
                  <c:v>3.2297199999999999E-8</c:v>
                </c:pt>
                <c:pt idx="5712">
                  <c:v>3.2303400000000003E-8</c:v>
                </c:pt>
                <c:pt idx="5713">
                  <c:v>3.23097E-8</c:v>
                </c:pt>
                <c:pt idx="5714">
                  <c:v>3.2315899999999998E-8</c:v>
                </c:pt>
                <c:pt idx="5715">
                  <c:v>3.2322200000000001E-8</c:v>
                </c:pt>
                <c:pt idx="5716">
                  <c:v>3.2328399999999999E-8</c:v>
                </c:pt>
                <c:pt idx="5717">
                  <c:v>3.2334700000000002E-8</c:v>
                </c:pt>
                <c:pt idx="5718">
                  <c:v>3.2340899999999999E-8</c:v>
                </c:pt>
                <c:pt idx="5719">
                  <c:v>3.2347200000000003E-8</c:v>
                </c:pt>
                <c:pt idx="5720">
                  <c:v>3.23534E-8</c:v>
                </c:pt>
                <c:pt idx="5721">
                  <c:v>3.2359699999999997E-8</c:v>
                </c:pt>
                <c:pt idx="5722">
                  <c:v>3.2365900000000001E-8</c:v>
                </c:pt>
                <c:pt idx="5723">
                  <c:v>3.2372199999999998E-8</c:v>
                </c:pt>
                <c:pt idx="5724">
                  <c:v>3.2378400000000002E-8</c:v>
                </c:pt>
                <c:pt idx="5725">
                  <c:v>3.2384699999999999E-8</c:v>
                </c:pt>
                <c:pt idx="5726">
                  <c:v>3.2390900000000003E-8</c:v>
                </c:pt>
                <c:pt idx="5727">
                  <c:v>3.23972E-8</c:v>
                </c:pt>
                <c:pt idx="5728">
                  <c:v>3.2403399999999998E-8</c:v>
                </c:pt>
                <c:pt idx="5729">
                  <c:v>3.2409700000000001E-8</c:v>
                </c:pt>
                <c:pt idx="5730">
                  <c:v>3.2415899999999998E-8</c:v>
                </c:pt>
                <c:pt idx="5731">
                  <c:v>3.2422200000000002E-8</c:v>
                </c:pt>
                <c:pt idx="5732">
                  <c:v>3.2428399999999999E-8</c:v>
                </c:pt>
                <c:pt idx="5733">
                  <c:v>3.2434700000000003E-8</c:v>
                </c:pt>
                <c:pt idx="5734">
                  <c:v>3.24409E-8</c:v>
                </c:pt>
                <c:pt idx="5735">
                  <c:v>3.2447199999999997E-8</c:v>
                </c:pt>
                <c:pt idx="5736">
                  <c:v>3.2453400000000001E-8</c:v>
                </c:pt>
                <c:pt idx="5737">
                  <c:v>3.2459699999999998E-8</c:v>
                </c:pt>
                <c:pt idx="5738">
                  <c:v>3.2465900000000002E-8</c:v>
                </c:pt>
                <c:pt idx="5739">
                  <c:v>3.2472199999999999E-8</c:v>
                </c:pt>
                <c:pt idx="5740">
                  <c:v>3.2478400000000003E-8</c:v>
                </c:pt>
                <c:pt idx="5741">
                  <c:v>3.24847E-8</c:v>
                </c:pt>
                <c:pt idx="5742">
                  <c:v>3.2490899999999997E-8</c:v>
                </c:pt>
                <c:pt idx="5743">
                  <c:v>3.2497200000000001E-8</c:v>
                </c:pt>
                <c:pt idx="5744">
                  <c:v>3.2503399999999998E-8</c:v>
                </c:pt>
                <c:pt idx="5745">
                  <c:v>3.2509700000000002E-8</c:v>
                </c:pt>
                <c:pt idx="5746">
                  <c:v>3.2515899999999999E-8</c:v>
                </c:pt>
                <c:pt idx="5747">
                  <c:v>3.2522200000000003E-8</c:v>
                </c:pt>
                <c:pt idx="5748">
                  <c:v>3.25284E-8</c:v>
                </c:pt>
                <c:pt idx="5749">
                  <c:v>3.2534699999999997E-8</c:v>
                </c:pt>
                <c:pt idx="5750">
                  <c:v>3.2540900000000001E-8</c:v>
                </c:pt>
                <c:pt idx="5751">
                  <c:v>3.2547199999999998E-8</c:v>
                </c:pt>
                <c:pt idx="5752">
                  <c:v>3.2553400000000002E-8</c:v>
                </c:pt>
                <c:pt idx="5753">
                  <c:v>3.2559699999999999E-8</c:v>
                </c:pt>
                <c:pt idx="5754">
                  <c:v>3.2565900000000003E-8</c:v>
                </c:pt>
                <c:pt idx="5755">
                  <c:v>3.25722E-8</c:v>
                </c:pt>
                <c:pt idx="5756">
                  <c:v>3.2578399999999997E-8</c:v>
                </c:pt>
                <c:pt idx="5757">
                  <c:v>3.2584700000000001E-8</c:v>
                </c:pt>
                <c:pt idx="5758">
                  <c:v>3.2590899999999998E-8</c:v>
                </c:pt>
                <c:pt idx="5759">
                  <c:v>3.2597200000000002E-8</c:v>
                </c:pt>
                <c:pt idx="5760">
                  <c:v>3.2603399999999999E-8</c:v>
                </c:pt>
                <c:pt idx="5761">
                  <c:v>3.2609700000000002E-8</c:v>
                </c:pt>
                <c:pt idx="5762">
                  <c:v>3.26159E-8</c:v>
                </c:pt>
                <c:pt idx="5763">
                  <c:v>3.2622199999999997E-8</c:v>
                </c:pt>
                <c:pt idx="5764">
                  <c:v>3.2628400000000001E-8</c:v>
                </c:pt>
                <c:pt idx="5765">
                  <c:v>3.2634699999999998E-8</c:v>
                </c:pt>
                <c:pt idx="5766">
                  <c:v>3.2640900000000002E-8</c:v>
                </c:pt>
                <c:pt idx="5767">
                  <c:v>3.2647199999999999E-8</c:v>
                </c:pt>
                <c:pt idx="5768">
                  <c:v>3.2653400000000003E-8</c:v>
                </c:pt>
                <c:pt idx="5769">
                  <c:v>3.26597E-8</c:v>
                </c:pt>
                <c:pt idx="5770">
                  <c:v>3.2665899999999997E-8</c:v>
                </c:pt>
                <c:pt idx="5771">
                  <c:v>3.2672200000000001E-8</c:v>
                </c:pt>
                <c:pt idx="5772">
                  <c:v>3.2678399999999998E-8</c:v>
                </c:pt>
                <c:pt idx="5773">
                  <c:v>3.2684700000000002E-8</c:v>
                </c:pt>
                <c:pt idx="5774">
                  <c:v>3.2690899999999999E-8</c:v>
                </c:pt>
                <c:pt idx="5775">
                  <c:v>3.2697200000000002E-8</c:v>
                </c:pt>
                <c:pt idx="5776">
                  <c:v>3.27034E-8</c:v>
                </c:pt>
                <c:pt idx="5777">
                  <c:v>3.2709699999999997E-8</c:v>
                </c:pt>
                <c:pt idx="5778">
                  <c:v>3.2715900000000001E-8</c:v>
                </c:pt>
                <c:pt idx="5779">
                  <c:v>3.2722199999999998E-8</c:v>
                </c:pt>
                <c:pt idx="5780">
                  <c:v>3.2728400000000002E-8</c:v>
                </c:pt>
                <c:pt idx="5781">
                  <c:v>3.2734699999999999E-8</c:v>
                </c:pt>
                <c:pt idx="5782">
                  <c:v>3.2740900000000003E-8</c:v>
                </c:pt>
                <c:pt idx="5783">
                  <c:v>3.27472E-8</c:v>
                </c:pt>
                <c:pt idx="5784">
                  <c:v>3.2753399999999997E-8</c:v>
                </c:pt>
                <c:pt idx="5785">
                  <c:v>3.2759700000000001E-8</c:v>
                </c:pt>
                <c:pt idx="5786">
                  <c:v>3.2765899999999998E-8</c:v>
                </c:pt>
                <c:pt idx="5787">
                  <c:v>3.2772200000000001E-8</c:v>
                </c:pt>
                <c:pt idx="5788">
                  <c:v>3.2778399999999999E-8</c:v>
                </c:pt>
                <c:pt idx="5789">
                  <c:v>3.2784700000000002E-8</c:v>
                </c:pt>
                <c:pt idx="5790">
                  <c:v>3.27909E-8</c:v>
                </c:pt>
                <c:pt idx="5791">
                  <c:v>3.2797199999999997E-8</c:v>
                </c:pt>
                <c:pt idx="5792">
                  <c:v>3.2803400000000001E-8</c:v>
                </c:pt>
                <c:pt idx="5793">
                  <c:v>3.2809699999999998E-8</c:v>
                </c:pt>
                <c:pt idx="5794">
                  <c:v>3.2815900000000002E-8</c:v>
                </c:pt>
                <c:pt idx="5795">
                  <c:v>3.2822199999999999E-8</c:v>
                </c:pt>
                <c:pt idx="5796">
                  <c:v>3.2828400000000003E-8</c:v>
                </c:pt>
                <c:pt idx="5797">
                  <c:v>3.28347E-8</c:v>
                </c:pt>
                <c:pt idx="5798">
                  <c:v>3.2840899999999997E-8</c:v>
                </c:pt>
                <c:pt idx="5799">
                  <c:v>3.28472E-8</c:v>
                </c:pt>
                <c:pt idx="5800">
                  <c:v>3.2853399999999998E-8</c:v>
                </c:pt>
                <c:pt idx="5801">
                  <c:v>3.2859700000000001E-8</c:v>
                </c:pt>
                <c:pt idx="5802">
                  <c:v>3.2865899999999999E-8</c:v>
                </c:pt>
                <c:pt idx="5803">
                  <c:v>3.2872200000000002E-8</c:v>
                </c:pt>
                <c:pt idx="5804">
                  <c:v>3.28784E-8</c:v>
                </c:pt>
                <c:pt idx="5805">
                  <c:v>3.2884700000000003E-8</c:v>
                </c:pt>
                <c:pt idx="5806">
                  <c:v>3.2890900000000001E-8</c:v>
                </c:pt>
                <c:pt idx="5807">
                  <c:v>3.2897199999999998E-8</c:v>
                </c:pt>
                <c:pt idx="5808">
                  <c:v>3.2903400000000002E-8</c:v>
                </c:pt>
                <c:pt idx="5809">
                  <c:v>3.2909699999999999E-8</c:v>
                </c:pt>
                <c:pt idx="5810">
                  <c:v>3.2915900000000003E-8</c:v>
                </c:pt>
                <c:pt idx="5811">
                  <c:v>3.2922199999999999E-8</c:v>
                </c:pt>
                <c:pt idx="5812">
                  <c:v>3.2928399999999997E-8</c:v>
                </c:pt>
                <c:pt idx="5813">
                  <c:v>3.29347E-8</c:v>
                </c:pt>
                <c:pt idx="5814">
                  <c:v>3.2940899999999998E-8</c:v>
                </c:pt>
                <c:pt idx="5815">
                  <c:v>3.2947200000000001E-8</c:v>
                </c:pt>
                <c:pt idx="5816">
                  <c:v>3.2953399999999999E-8</c:v>
                </c:pt>
                <c:pt idx="5817">
                  <c:v>3.2959700000000002E-8</c:v>
                </c:pt>
                <c:pt idx="5818">
                  <c:v>3.29659E-8</c:v>
                </c:pt>
                <c:pt idx="5819">
                  <c:v>3.2972200000000003E-8</c:v>
                </c:pt>
                <c:pt idx="5820">
                  <c:v>3.2978400000000001E-8</c:v>
                </c:pt>
                <c:pt idx="5821">
                  <c:v>3.2984699999999998E-8</c:v>
                </c:pt>
                <c:pt idx="5822">
                  <c:v>3.2990900000000002E-8</c:v>
                </c:pt>
                <c:pt idx="5823">
                  <c:v>3.2997199999999999E-8</c:v>
                </c:pt>
                <c:pt idx="5824">
                  <c:v>3.3003400000000003E-8</c:v>
                </c:pt>
                <c:pt idx="5825">
                  <c:v>3.3009699999999999E-8</c:v>
                </c:pt>
                <c:pt idx="5826">
                  <c:v>3.3015899999999997E-8</c:v>
                </c:pt>
                <c:pt idx="5827">
                  <c:v>3.30222E-8</c:v>
                </c:pt>
                <c:pt idx="5828">
                  <c:v>3.3028399999999998E-8</c:v>
                </c:pt>
                <c:pt idx="5829">
                  <c:v>3.3034700000000001E-8</c:v>
                </c:pt>
                <c:pt idx="5830">
                  <c:v>3.3040899999999999E-8</c:v>
                </c:pt>
                <c:pt idx="5831">
                  <c:v>3.3047200000000002E-8</c:v>
                </c:pt>
                <c:pt idx="5832">
                  <c:v>3.30534E-8</c:v>
                </c:pt>
                <c:pt idx="5833">
                  <c:v>3.3059700000000003E-8</c:v>
                </c:pt>
                <c:pt idx="5834">
                  <c:v>3.3065900000000001E-8</c:v>
                </c:pt>
                <c:pt idx="5835">
                  <c:v>3.3072199999999998E-8</c:v>
                </c:pt>
                <c:pt idx="5836">
                  <c:v>3.3078400000000002E-8</c:v>
                </c:pt>
                <c:pt idx="5837">
                  <c:v>3.3084699999999998E-8</c:v>
                </c:pt>
                <c:pt idx="5838">
                  <c:v>3.3090900000000003E-8</c:v>
                </c:pt>
                <c:pt idx="5839">
                  <c:v>3.3097199999999999E-8</c:v>
                </c:pt>
                <c:pt idx="5840">
                  <c:v>3.3103399999999997E-8</c:v>
                </c:pt>
                <c:pt idx="5841">
                  <c:v>3.31097E-8</c:v>
                </c:pt>
                <c:pt idx="5842">
                  <c:v>3.3115899999999998E-8</c:v>
                </c:pt>
                <c:pt idx="5843">
                  <c:v>3.3122200000000001E-8</c:v>
                </c:pt>
                <c:pt idx="5844">
                  <c:v>3.3128399999999999E-8</c:v>
                </c:pt>
                <c:pt idx="5845">
                  <c:v>3.3134700000000002E-8</c:v>
                </c:pt>
                <c:pt idx="5846">
                  <c:v>3.31409E-8</c:v>
                </c:pt>
                <c:pt idx="5847">
                  <c:v>3.3147200000000003E-8</c:v>
                </c:pt>
                <c:pt idx="5848">
                  <c:v>3.3153400000000001E-8</c:v>
                </c:pt>
                <c:pt idx="5849">
                  <c:v>3.3159699999999997E-8</c:v>
                </c:pt>
                <c:pt idx="5850">
                  <c:v>3.3165900000000002E-8</c:v>
                </c:pt>
                <c:pt idx="5851">
                  <c:v>3.3172199999999998E-8</c:v>
                </c:pt>
                <c:pt idx="5852">
                  <c:v>3.3178400000000003E-8</c:v>
                </c:pt>
                <c:pt idx="5853">
                  <c:v>3.3184699999999999E-8</c:v>
                </c:pt>
                <c:pt idx="5854">
                  <c:v>3.3190899999999997E-8</c:v>
                </c:pt>
                <c:pt idx="5855">
                  <c:v>3.31972E-8</c:v>
                </c:pt>
                <c:pt idx="5856">
                  <c:v>3.3203399999999998E-8</c:v>
                </c:pt>
                <c:pt idx="5857">
                  <c:v>3.3209700000000001E-8</c:v>
                </c:pt>
                <c:pt idx="5858">
                  <c:v>3.3215899999999999E-8</c:v>
                </c:pt>
                <c:pt idx="5859">
                  <c:v>3.3222200000000002E-8</c:v>
                </c:pt>
                <c:pt idx="5860">
                  <c:v>3.32284E-8</c:v>
                </c:pt>
                <c:pt idx="5861">
                  <c:v>3.3234700000000003E-8</c:v>
                </c:pt>
                <c:pt idx="5862">
                  <c:v>3.3240900000000001E-8</c:v>
                </c:pt>
                <c:pt idx="5863">
                  <c:v>3.3247199999999997E-8</c:v>
                </c:pt>
                <c:pt idx="5864">
                  <c:v>3.3253400000000002E-8</c:v>
                </c:pt>
                <c:pt idx="5865">
                  <c:v>3.3259699999999998E-8</c:v>
                </c:pt>
                <c:pt idx="5866">
                  <c:v>3.3265900000000003E-8</c:v>
                </c:pt>
                <c:pt idx="5867">
                  <c:v>3.3272199999999999E-8</c:v>
                </c:pt>
                <c:pt idx="5868">
                  <c:v>3.3278399999999997E-8</c:v>
                </c:pt>
                <c:pt idx="5869">
                  <c:v>3.32847E-8</c:v>
                </c:pt>
                <c:pt idx="5870">
                  <c:v>3.3290899999999998E-8</c:v>
                </c:pt>
                <c:pt idx="5871">
                  <c:v>3.3297200000000001E-8</c:v>
                </c:pt>
                <c:pt idx="5872">
                  <c:v>3.3303399999999999E-8</c:v>
                </c:pt>
                <c:pt idx="5873">
                  <c:v>3.3309700000000002E-8</c:v>
                </c:pt>
                <c:pt idx="5874">
                  <c:v>3.33159E-8</c:v>
                </c:pt>
                <c:pt idx="5875">
                  <c:v>3.3322200000000003E-8</c:v>
                </c:pt>
                <c:pt idx="5876">
                  <c:v>3.3328400000000001E-8</c:v>
                </c:pt>
                <c:pt idx="5877">
                  <c:v>3.3334699999999997E-8</c:v>
                </c:pt>
                <c:pt idx="5878">
                  <c:v>3.3340900000000002E-8</c:v>
                </c:pt>
                <c:pt idx="5879">
                  <c:v>3.3347199999999998E-8</c:v>
                </c:pt>
                <c:pt idx="5880">
                  <c:v>3.3353400000000003E-8</c:v>
                </c:pt>
                <c:pt idx="5881">
                  <c:v>3.3359699999999999E-8</c:v>
                </c:pt>
                <c:pt idx="5882">
                  <c:v>3.3365899999999997E-8</c:v>
                </c:pt>
                <c:pt idx="5883">
                  <c:v>3.33722E-8</c:v>
                </c:pt>
                <c:pt idx="5884">
                  <c:v>3.3378399999999998E-8</c:v>
                </c:pt>
                <c:pt idx="5885">
                  <c:v>3.3384700000000001E-8</c:v>
                </c:pt>
                <c:pt idx="5886">
                  <c:v>3.3390899999999999E-8</c:v>
                </c:pt>
                <c:pt idx="5887">
                  <c:v>3.3397200000000002E-8</c:v>
                </c:pt>
                <c:pt idx="5888">
                  <c:v>3.34034E-8</c:v>
                </c:pt>
                <c:pt idx="5889">
                  <c:v>3.3409700000000003E-8</c:v>
                </c:pt>
                <c:pt idx="5890">
                  <c:v>3.3415900000000001E-8</c:v>
                </c:pt>
                <c:pt idx="5891">
                  <c:v>3.3422199999999997E-8</c:v>
                </c:pt>
                <c:pt idx="5892">
                  <c:v>3.3428400000000002E-8</c:v>
                </c:pt>
                <c:pt idx="5893">
                  <c:v>3.3434699999999998E-8</c:v>
                </c:pt>
                <c:pt idx="5894">
                  <c:v>3.3440900000000003E-8</c:v>
                </c:pt>
                <c:pt idx="5895">
                  <c:v>3.3447199999999999E-8</c:v>
                </c:pt>
                <c:pt idx="5896">
                  <c:v>3.3453399999999997E-8</c:v>
                </c:pt>
                <c:pt idx="5897">
                  <c:v>3.34597E-8</c:v>
                </c:pt>
                <c:pt idx="5898">
                  <c:v>3.3465899999999998E-8</c:v>
                </c:pt>
                <c:pt idx="5899">
                  <c:v>3.3472200000000001E-8</c:v>
                </c:pt>
                <c:pt idx="5900">
                  <c:v>3.3478399999999999E-8</c:v>
                </c:pt>
                <c:pt idx="5901">
                  <c:v>3.3484700000000002E-8</c:v>
                </c:pt>
                <c:pt idx="5902">
                  <c:v>3.34909E-8</c:v>
                </c:pt>
                <c:pt idx="5903">
                  <c:v>3.3497200000000003E-8</c:v>
                </c:pt>
                <c:pt idx="5904">
                  <c:v>3.3503400000000001E-8</c:v>
                </c:pt>
                <c:pt idx="5905">
                  <c:v>3.3509699999999997E-8</c:v>
                </c:pt>
                <c:pt idx="5906">
                  <c:v>3.3515900000000002E-8</c:v>
                </c:pt>
                <c:pt idx="5907">
                  <c:v>3.3522199999999998E-8</c:v>
                </c:pt>
                <c:pt idx="5908">
                  <c:v>3.3528400000000003E-8</c:v>
                </c:pt>
                <c:pt idx="5909">
                  <c:v>3.3534699999999999E-8</c:v>
                </c:pt>
                <c:pt idx="5910">
                  <c:v>3.3540899999999997E-8</c:v>
                </c:pt>
                <c:pt idx="5911">
                  <c:v>3.35472E-8</c:v>
                </c:pt>
                <c:pt idx="5912">
                  <c:v>3.3553399999999998E-8</c:v>
                </c:pt>
                <c:pt idx="5913">
                  <c:v>3.3559700000000001E-8</c:v>
                </c:pt>
                <c:pt idx="5914">
                  <c:v>3.3565899999999999E-8</c:v>
                </c:pt>
                <c:pt idx="5915">
                  <c:v>3.3572200000000002E-8</c:v>
                </c:pt>
                <c:pt idx="5916">
                  <c:v>3.35784E-8</c:v>
                </c:pt>
                <c:pt idx="5917">
                  <c:v>3.3584700000000003E-8</c:v>
                </c:pt>
                <c:pt idx="5918">
                  <c:v>3.3590900000000001E-8</c:v>
                </c:pt>
                <c:pt idx="5919">
                  <c:v>3.3597199999999997E-8</c:v>
                </c:pt>
                <c:pt idx="5920">
                  <c:v>3.3603400000000002E-8</c:v>
                </c:pt>
                <c:pt idx="5921">
                  <c:v>3.3609699999999998E-8</c:v>
                </c:pt>
                <c:pt idx="5922">
                  <c:v>3.3615900000000003E-8</c:v>
                </c:pt>
                <c:pt idx="5923">
                  <c:v>3.3622199999999999E-8</c:v>
                </c:pt>
                <c:pt idx="5924">
                  <c:v>3.3628399999999997E-8</c:v>
                </c:pt>
                <c:pt idx="5925">
                  <c:v>3.36347E-8</c:v>
                </c:pt>
                <c:pt idx="5926">
                  <c:v>3.3640899999999998E-8</c:v>
                </c:pt>
                <c:pt idx="5927">
                  <c:v>3.3647200000000001E-8</c:v>
                </c:pt>
                <c:pt idx="5928">
                  <c:v>3.3653399999999999E-8</c:v>
                </c:pt>
                <c:pt idx="5929">
                  <c:v>3.3659700000000002E-8</c:v>
                </c:pt>
                <c:pt idx="5930">
                  <c:v>3.36659E-8</c:v>
                </c:pt>
                <c:pt idx="5931">
                  <c:v>3.3672200000000003E-8</c:v>
                </c:pt>
                <c:pt idx="5932">
                  <c:v>3.3678400000000001E-8</c:v>
                </c:pt>
                <c:pt idx="5933">
                  <c:v>3.3684699999999997E-8</c:v>
                </c:pt>
                <c:pt idx="5934">
                  <c:v>3.3690900000000002E-8</c:v>
                </c:pt>
                <c:pt idx="5935">
                  <c:v>3.3697199999999998E-8</c:v>
                </c:pt>
                <c:pt idx="5936">
                  <c:v>3.3703400000000003E-8</c:v>
                </c:pt>
                <c:pt idx="5937">
                  <c:v>3.3709699999999999E-8</c:v>
                </c:pt>
                <c:pt idx="5938">
                  <c:v>3.3715899999999997E-8</c:v>
                </c:pt>
                <c:pt idx="5939">
                  <c:v>3.37222E-8</c:v>
                </c:pt>
                <c:pt idx="5940">
                  <c:v>3.3728399999999998E-8</c:v>
                </c:pt>
                <c:pt idx="5941">
                  <c:v>3.3734700000000001E-8</c:v>
                </c:pt>
                <c:pt idx="5942">
                  <c:v>3.3740899999999999E-8</c:v>
                </c:pt>
                <c:pt idx="5943">
                  <c:v>3.3747200000000002E-8</c:v>
                </c:pt>
                <c:pt idx="5944">
                  <c:v>3.37534E-8</c:v>
                </c:pt>
                <c:pt idx="5945">
                  <c:v>3.3759700000000003E-8</c:v>
                </c:pt>
                <c:pt idx="5946">
                  <c:v>3.3765900000000001E-8</c:v>
                </c:pt>
                <c:pt idx="5947">
                  <c:v>3.3772199999999997E-8</c:v>
                </c:pt>
                <c:pt idx="5948">
                  <c:v>3.3778400000000002E-8</c:v>
                </c:pt>
                <c:pt idx="5949">
                  <c:v>3.3784699999999998E-8</c:v>
                </c:pt>
                <c:pt idx="5950">
                  <c:v>3.3790900000000002E-8</c:v>
                </c:pt>
                <c:pt idx="5951">
                  <c:v>3.3797199999999999E-8</c:v>
                </c:pt>
                <c:pt idx="5952">
                  <c:v>3.3803399999999997E-8</c:v>
                </c:pt>
                <c:pt idx="5953">
                  <c:v>3.38097E-8</c:v>
                </c:pt>
                <c:pt idx="5954">
                  <c:v>3.3815899999999998E-8</c:v>
                </c:pt>
                <c:pt idx="5955">
                  <c:v>3.3822200000000001E-8</c:v>
                </c:pt>
                <c:pt idx="5956">
                  <c:v>3.3828399999999999E-8</c:v>
                </c:pt>
                <c:pt idx="5957">
                  <c:v>3.3834700000000002E-8</c:v>
                </c:pt>
                <c:pt idx="5958">
                  <c:v>3.38409E-8</c:v>
                </c:pt>
                <c:pt idx="5959">
                  <c:v>3.3847200000000003E-8</c:v>
                </c:pt>
                <c:pt idx="5960">
                  <c:v>3.3853400000000001E-8</c:v>
                </c:pt>
                <c:pt idx="5961">
                  <c:v>3.3859699999999997E-8</c:v>
                </c:pt>
                <c:pt idx="5962">
                  <c:v>3.3865900000000002E-8</c:v>
                </c:pt>
                <c:pt idx="5963">
                  <c:v>3.3872199999999998E-8</c:v>
                </c:pt>
                <c:pt idx="5964">
                  <c:v>3.3878400000000002E-8</c:v>
                </c:pt>
                <c:pt idx="5965">
                  <c:v>3.3884699999999999E-8</c:v>
                </c:pt>
                <c:pt idx="5966">
                  <c:v>3.3890899999999997E-8</c:v>
                </c:pt>
                <c:pt idx="5967">
                  <c:v>3.38972E-8</c:v>
                </c:pt>
                <c:pt idx="5968">
                  <c:v>3.3903399999999998E-8</c:v>
                </c:pt>
                <c:pt idx="5969">
                  <c:v>3.3909700000000001E-8</c:v>
                </c:pt>
                <c:pt idx="5970">
                  <c:v>3.3915899999999999E-8</c:v>
                </c:pt>
                <c:pt idx="5971">
                  <c:v>3.3922200000000002E-8</c:v>
                </c:pt>
                <c:pt idx="5972">
                  <c:v>3.39284E-8</c:v>
                </c:pt>
                <c:pt idx="5973">
                  <c:v>3.3934700000000003E-8</c:v>
                </c:pt>
                <c:pt idx="5974">
                  <c:v>3.3940900000000001E-8</c:v>
                </c:pt>
                <c:pt idx="5975">
                  <c:v>3.3947199999999997E-8</c:v>
                </c:pt>
                <c:pt idx="5976">
                  <c:v>3.3953400000000001E-8</c:v>
                </c:pt>
                <c:pt idx="5977">
                  <c:v>3.3959699999999998E-8</c:v>
                </c:pt>
                <c:pt idx="5978">
                  <c:v>3.3965900000000002E-8</c:v>
                </c:pt>
                <c:pt idx="5979">
                  <c:v>3.3972199999999999E-8</c:v>
                </c:pt>
                <c:pt idx="5980">
                  <c:v>3.3978399999999997E-8</c:v>
                </c:pt>
                <c:pt idx="5981">
                  <c:v>3.39847E-8</c:v>
                </c:pt>
                <c:pt idx="5982">
                  <c:v>3.3990899999999998E-8</c:v>
                </c:pt>
                <c:pt idx="5983">
                  <c:v>3.3997200000000001E-8</c:v>
                </c:pt>
                <c:pt idx="5984">
                  <c:v>3.4003399999999999E-8</c:v>
                </c:pt>
                <c:pt idx="5985">
                  <c:v>3.4009700000000002E-8</c:v>
                </c:pt>
                <c:pt idx="5986">
                  <c:v>3.40159E-8</c:v>
                </c:pt>
                <c:pt idx="5987">
                  <c:v>3.4022200000000003E-8</c:v>
                </c:pt>
                <c:pt idx="5988">
                  <c:v>3.40284E-8</c:v>
                </c:pt>
                <c:pt idx="5989">
                  <c:v>3.4034699999999997E-8</c:v>
                </c:pt>
                <c:pt idx="5990">
                  <c:v>3.4040900000000001E-8</c:v>
                </c:pt>
                <c:pt idx="5991">
                  <c:v>3.4047199999999998E-8</c:v>
                </c:pt>
                <c:pt idx="5992">
                  <c:v>3.4053400000000002E-8</c:v>
                </c:pt>
                <c:pt idx="5993">
                  <c:v>3.4059699999999999E-8</c:v>
                </c:pt>
                <c:pt idx="5994">
                  <c:v>3.4065900000000003E-8</c:v>
                </c:pt>
                <c:pt idx="5995">
                  <c:v>3.40722E-8</c:v>
                </c:pt>
                <c:pt idx="5996">
                  <c:v>3.4078399999999998E-8</c:v>
                </c:pt>
                <c:pt idx="5997">
                  <c:v>3.4084700000000001E-8</c:v>
                </c:pt>
                <c:pt idx="5998">
                  <c:v>3.4090899999999999E-8</c:v>
                </c:pt>
                <c:pt idx="5999">
                  <c:v>3.4097200000000002E-8</c:v>
                </c:pt>
                <c:pt idx="6000">
                  <c:v>3.41034E-8</c:v>
                </c:pt>
                <c:pt idx="6001">
                  <c:v>3.4109700000000003E-8</c:v>
                </c:pt>
                <c:pt idx="6002">
                  <c:v>3.41159E-8</c:v>
                </c:pt>
                <c:pt idx="6003">
                  <c:v>3.4122199999999997E-8</c:v>
                </c:pt>
                <c:pt idx="6004">
                  <c:v>3.4128400000000001E-8</c:v>
                </c:pt>
                <c:pt idx="6005">
                  <c:v>3.4134699999999998E-8</c:v>
                </c:pt>
                <c:pt idx="6006">
                  <c:v>3.4140900000000002E-8</c:v>
                </c:pt>
                <c:pt idx="6007">
                  <c:v>3.4147199999999999E-8</c:v>
                </c:pt>
                <c:pt idx="6008">
                  <c:v>3.4153400000000003E-8</c:v>
                </c:pt>
                <c:pt idx="6009">
                  <c:v>3.41597E-8</c:v>
                </c:pt>
                <c:pt idx="6010">
                  <c:v>3.4165899999999998E-8</c:v>
                </c:pt>
                <c:pt idx="6011">
                  <c:v>3.4172200000000001E-8</c:v>
                </c:pt>
                <c:pt idx="6012">
                  <c:v>3.4178399999999999E-8</c:v>
                </c:pt>
                <c:pt idx="6013">
                  <c:v>3.4184700000000002E-8</c:v>
                </c:pt>
                <c:pt idx="6014">
                  <c:v>3.4190899999999999E-8</c:v>
                </c:pt>
                <c:pt idx="6015">
                  <c:v>3.4197200000000003E-8</c:v>
                </c:pt>
                <c:pt idx="6016">
                  <c:v>3.42034E-8</c:v>
                </c:pt>
                <c:pt idx="6017">
                  <c:v>3.4209699999999997E-8</c:v>
                </c:pt>
                <c:pt idx="6018">
                  <c:v>3.4215900000000001E-8</c:v>
                </c:pt>
                <c:pt idx="6019">
                  <c:v>3.4222199999999998E-8</c:v>
                </c:pt>
                <c:pt idx="6020">
                  <c:v>3.4228400000000002E-8</c:v>
                </c:pt>
                <c:pt idx="6021">
                  <c:v>3.4234699999999999E-8</c:v>
                </c:pt>
                <c:pt idx="6022">
                  <c:v>3.4240900000000003E-8</c:v>
                </c:pt>
                <c:pt idx="6023">
                  <c:v>3.42472E-8</c:v>
                </c:pt>
                <c:pt idx="6024">
                  <c:v>3.4253399999999998E-8</c:v>
                </c:pt>
                <c:pt idx="6025">
                  <c:v>3.4259700000000001E-8</c:v>
                </c:pt>
                <c:pt idx="6026">
                  <c:v>3.4265899999999998E-8</c:v>
                </c:pt>
                <c:pt idx="6027">
                  <c:v>3.4272200000000002E-8</c:v>
                </c:pt>
                <c:pt idx="6028">
                  <c:v>3.4278399999999999E-8</c:v>
                </c:pt>
                <c:pt idx="6029">
                  <c:v>3.4284700000000003E-8</c:v>
                </c:pt>
                <c:pt idx="6030">
                  <c:v>3.42909E-8</c:v>
                </c:pt>
                <c:pt idx="6031">
                  <c:v>3.4297199999999997E-8</c:v>
                </c:pt>
                <c:pt idx="6032">
                  <c:v>3.4303400000000001E-8</c:v>
                </c:pt>
                <c:pt idx="6033">
                  <c:v>3.4309699999999998E-8</c:v>
                </c:pt>
                <c:pt idx="6034">
                  <c:v>3.4315900000000002E-8</c:v>
                </c:pt>
                <c:pt idx="6035">
                  <c:v>3.4322199999999999E-8</c:v>
                </c:pt>
                <c:pt idx="6036">
                  <c:v>3.4328400000000003E-8</c:v>
                </c:pt>
                <c:pt idx="6037">
                  <c:v>3.43347E-8</c:v>
                </c:pt>
                <c:pt idx="6038">
                  <c:v>3.4340899999999997E-8</c:v>
                </c:pt>
                <c:pt idx="6039">
                  <c:v>3.4347200000000001E-8</c:v>
                </c:pt>
                <c:pt idx="6040">
                  <c:v>3.4353399999999998E-8</c:v>
                </c:pt>
                <c:pt idx="6041">
                  <c:v>3.4359700000000002E-8</c:v>
                </c:pt>
                <c:pt idx="6042">
                  <c:v>3.4365899999999999E-8</c:v>
                </c:pt>
                <c:pt idx="6043">
                  <c:v>3.4372200000000003E-8</c:v>
                </c:pt>
                <c:pt idx="6044">
                  <c:v>3.43784E-8</c:v>
                </c:pt>
                <c:pt idx="6045">
                  <c:v>3.4384699999999997E-8</c:v>
                </c:pt>
                <c:pt idx="6046">
                  <c:v>3.4390900000000001E-8</c:v>
                </c:pt>
                <c:pt idx="6047">
                  <c:v>3.4397199999999998E-8</c:v>
                </c:pt>
                <c:pt idx="6048">
                  <c:v>3.4403400000000002E-8</c:v>
                </c:pt>
                <c:pt idx="6049">
                  <c:v>3.4409699999999999E-8</c:v>
                </c:pt>
                <c:pt idx="6050">
                  <c:v>3.4415900000000003E-8</c:v>
                </c:pt>
                <c:pt idx="6051">
                  <c:v>3.44222E-8</c:v>
                </c:pt>
                <c:pt idx="6052">
                  <c:v>3.4428399999999997E-8</c:v>
                </c:pt>
                <c:pt idx="6053">
                  <c:v>3.4434700000000001E-8</c:v>
                </c:pt>
                <c:pt idx="6054">
                  <c:v>3.4440899999999998E-8</c:v>
                </c:pt>
                <c:pt idx="6055">
                  <c:v>3.4447200000000002E-8</c:v>
                </c:pt>
                <c:pt idx="6056">
                  <c:v>3.4453399999999999E-8</c:v>
                </c:pt>
                <c:pt idx="6057">
                  <c:v>3.4459700000000003E-8</c:v>
                </c:pt>
                <c:pt idx="6058">
                  <c:v>3.44659E-8</c:v>
                </c:pt>
                <c:pt idx="6059">
                  <c:v>3.4472199999999997E-8</c:v>
                </c:pt>
                <c:pt idx="6060">
                  <c:v>3.4478400000000001E-8</c:v>
                </c:pt>
                <c:pt idx="6061">
                  <c:v>3.4484699999999998E-8</c:v>
                </c:pt>
                <c:pt idx="6062">
                  <c:v>3.4490900000000002E-8</c:v>
                </c:pt>
                <c:pt idx="6063">
                  <c:v>3.4497199999999999E-8</c:v>
                </c:pt>
                <c:pt idx="6064">
                  <c:v>3.4503400000000003E-8</c:v>
                </c:pt>
                <c:pt idx="6065">
                  <c:v>3.45097E-8</c:v>
                </c:pt>
                <c:pt idx="6066">
                  <c:v>3.4515899999999997E-8</c:v>
                </c:pt>
                <c:pt idx="6067">
                  <c:v>3.4522200000000001E-8</c:v>
                </c:pt>
                <c:pt idx="6068">
                  <c:v>3.4528399999999998E-8</c:v>
                </c:pt>
                <c:pt idx="6069">
                  <c:v>3.4534700000000002E-8</c:v>
                </c:pt>
                <c:pt idx="6070">
                  <c:v>3.4540899999999999E-8</c:v>
                </c:pt>
                <c:pt idx="6071">
                  <c:v>3.4547200000000002E-8</c:v>
                </c:pt>
                <c:pt idx="6072">
                  <c:v>3.45534E-8</c:v>
                </c:pt>
                <c:pt idx="6073">
                  <c:v>3.4559699999999997E-8</c:v>
                </c:pt>
                <c:pt idx="6074">
                  <c:v>3.4565900000000001E-8</c:v>
                </c:pt>
                <c:pt idx="6075">
                  <c:v>3.4572199999999998E-8</c:v>
                </c:pt>
                <c:pt idx="6076">
                  <c:v>3.4578400000000002E-8</c:v>
                </c:pt>
                <c:pt idx="6077">
                  <c:v>3.4584699999999999E-8</c:v>
                </c:pt>
                <c:pt idx="6078">
                  <c:v>3.4590900000000003E-8</c:v>
                </c:pt>
                <c:pt idx="6079">
                  <c:v>3.45972E-8</c:v>
                </c:pt>
                <c:pt idx="6080">
                  <c:v>3.4603399999999997E-8</c:v>
                </c:pt>
                <c:pt idx="6081">
                  <c:v>3.4609700000000001E-8</c:v>
                </c:pt>
                <c:pt idx="6082">
                  <c:v>3.4615899999999998E-8</c:v>
                </c:pt>
                <c:pt idx="6083">
                  <c:v>3.4622200000000001E-8</c:v>
                </c:pt>
                <c:pt idx="6084">
                  <c:v>3.4628399999999999E-8</c:v>
                </c:pt>
                <c:pt idx="6085">
                  <c:v>3.4634700000000002E-8</c:v>
                </c:pt>
                <c:pt idx="6086">
                  <c:v>3.46409E-8</c:v>
                </c:pt>
                <c:pt idx="6087">
                  <c:v>3.4647199999999997E-8</c:v>
                </c:pt>
                <c:pt idx="6088">
                  <c:v>3.4653400000000001E-8</c:v>
                </c:pt>
                <c:pt idx="6089">
                  <c:v>3.4659699999999998E-8</c:v>
                </c:pt>
                <c:pt idx="6090">
                  <c:v>3.4665900000000002E-8</c:v>
                </c:pt>
                <c:pt idx="6091">
                  <c:v>3.4672199999999999E-8</c:v>
                </c:pt>
                <c:pt idx="6092">
                  <c:v>3.4678400000000003E-8</c:v>
                </c:pt>
                <c:pt idx="6093">
                  <c:v>3.46847E-8</c:v>
                </c:pt>
                <c:pt idx="6094">
                  <c:v>3.4690899999999997E-8</c:v>
                </c:pt>
                <c:pt idx="6095">
                  <c:v>3.46972E-8</c:v>
                </c:pt>
                <c:pt idx="6096">
                  <c:v>3.4703399999999998E-8</c:v>
                </c:pt>
                <c:pt idx="6097">
                  <c:v>3.4709700000000001E-8</c:v>
                </c:pt>
                <c:pt idx="6098">
                  <c:v>3.4715899999999999E-8</c:v>
                </c:pt>
                <c:pt idx="6099">
                  <c:v>3.4722200000000002E-8</c:v>
                </c:pt>
                <c:pt idx="6100">
                  <c:v>3.47284E-8</c:v>
                </c:pt>
                <c:pt idx="6101">
                  <c:v>3.4734699999999997E-8</c:v>
                </c:pt>
                <c:pt idx="6102">
                  <c:v>3.4740900000000001E-8</c:v>
                </c:pt>
                <c:pt idx="6103">
                  <c:v>3.4747199999999998E-8</c:v>
                </c:pt>
                <c:pt idx="6104">
                  <c:v>3.4753400000000002E-8</c:v>
                </c:pt>
                <c:pt idx="6105">
                  <c:v>3.4759699999999999E-8</c:v>
                </c:pt>
                <c:pt idx="6106">
                  <c:v>3.4765900000000003E-8</c:v>
                </c:pt>
                <c:pt idx="6107">
                  <c:v>3.47722E-8</c:v>
                </c:pt>
                <c:pt idx="6108">
                  <c:v>3.4778399999999997E-8</c:v>
                </c:pt>
                <c:pt idx="6109">
                  <c:v>3.47847E-8</c:v>
                </c:pt>
                <c:pt idx="6110">
                  <c:v>3.4790899999999998E-8</c:v>
                </c:pt>
                <c:pt idx="6111">
                  <c:v>3.4797200000000001E-8</c:v>
                </c:pt>
                <c:pt idx="6112">
                  <c:v>3.4803399999999999E-8</c:v>
                </c:pt>
                <c:pt idx="6113">
                  <c:v>3.4809700000000002E-8</c:v>
                </c:pt>
                <c:pt idx="6114">
                  <c:v>3.48159E-8</c:v>
                </c:pt>
                <c:pt idx="6115">
                  <c:v>3.4822200000000003E-8</c:v>
                </c:pt>
                <c:pt idx="6116">
                  <c:v>3.4828400000000001E-8</c:v>
                </c:pt>
                <c:pt idx="6117">
                  <c:v>3.4834699999999998E-8</c:v>
                </c:pt>
                <c:pt idx="6118">
                  <c:v>3.4840900000000002E-8</c:v>
                </c:pt>
                <c:pt idx="6119">
                  <c:v>3.4847199999999999E-8</c:v>
                </c:pt>
                <c:pt idx="6120">
                  <c:v>3.4853400000000003E-8</c:v>
                </c:pt>
                <c:pt idx="6121">
                  <c:v>3.4859699999999999E-8</c:v>
                </c:pt>
                <c:pt idx="6122">
                  <c:v>3.4865899999999997E-8</c:v>
                </c:pt>
                <c:pt idx="6123">
                  <c:v>3.48722E-8</c:v>
                </c:pt>
                <c:pt idx="6124">
                  <c:v>3.4878399999999998E-8</c:v>
                </c:pt>
                <c:pt idx="6125">
                  <c:v>3.4884700000000001E-8</c:v>
                </c:pt>
                <c:pt idx="6126">
                  <c:v>3.4890899999999999E-8</c:v>
                </c:pt>
                <c:pt idx="6127">
                  <c:v>3.4897200000000002E-8</c:v>
                </c:pt>
                <c:pt idx="6128">
                  <c:v>3.49034E-8</c:v>
                </c:pt>
                <c:pt idx="6129">
                  <c:v>3.4909700000000003E-8</c:v>
                </c:pt>
                <c:pt idx="6130">
                  <c:v>3.4915900000000001E-8</c:v>
                </c:pt>
                <c:pt idx="6131">
                  <c:v>3.4922199999999998E-8</c:v>
                </c:pt>
                <c:pt idx="6132">
                  <c:v>3.4928400000000002E-8</c:v>
                </c:pt>
                <c:pt idx="6133">
                  <c:v>3.4934699999999998E-8</c:v>
                </c:pt>
                <c:pt idx="6134">
                  <c:v>3.4940900000000003E-8</c:v>
                </c:pt>
                <c:pt idx="6135">
                  <c:v>3.4947199999999999E-8</c:v>
                </c:pt>
                <c:pt idx="6136">
                  <c:v>3.4953399999999997E-8</c:v>
                </c:pt>
                <c:pt idx="6137">
                  <c:v>3.49597E-8</c:v>
                </c:pt>
                <c:pt idx="6138">
                  <c:v>3.4965899999999998E-8</c:v>
                </c:pt>
                <c:pt idx="6139">
                  <c:v>3.4972200000000001E-8</c:v>
                </c:pt>
                <c:pt idx="6140">
                  <c:v>3.4978399999999999E-8</c:v>
                </c:pt>
                <c:pt idx="6141">
                  <c:v>3.4984700000000002E-8</c:v>
                </c:pt>
                <c:pt idx="6142">
                  <c:v>3.49909E-8</c:v>
                </c:pt>
                <c:pt idx="6143">
                  <c:v>3.4997200000000003E-8</c:v>
                </c:pt>
                <c:pt idx="6144">
                  <c:v>3.5003400000000001E-8</c:v>
                </c:pt>
                <c:pt idx="6145">
                  <c:v>3.5009699999999998E-8</c:v>
                </c:pt>
                <c:pt idx="6146">
                  <c:v>3.5015900000000002E-8</c:v>
                </c:pt>
                <c:pt idx="6147">
                  <c:v>3.5022199999999998E-8</c:v>
                </c:pt>
                <c:pt idx="6148">
                  <c:v>3.5028400000000003E-8</c:v>
                </c:pt>
                <c:pt idx="6149">
                  <c:v>3.5034699999999999E-8</c:v>
                </c:pt>
                <c:pt idx="6150">
                  <c:v>3.5040899999999997E-8</c:v>
                </c:pt>
                <c:pt idx="6151">
                  <c:v>3.50472E-8</c:v>
                </c:pt>
                <c:pt idx="6152">
                  <c:v>3.5053399999999998E-8</c:v>
                </c:pt>
                <c:pt idx="6153">
                  <c:v>3.5059700000000001E-8</c:v>
                </c:pt>
                <c:pt idx="6154">
                  <c:v>3.5065899999999999E-8</c:v>
                </c:pt>
                <c:pt idx="6155">
                  <c:v>3.5072200000000002E-8</c:v>
                </c:pt>
                <c:pt idx="6156">
                  <c:v>3.50784E-8</c:v>
                </c:pt>
                <c:pt idx="6157">
                  <c:v>3.5084700000000003E-8</c:v>
                </c:pt>
                <c:pt idx="6158">
                  <c:v>3.5090900000000001E-8</c:v>
                </c:pt>
                <c:pt idx="6159">
                  <c:v>3.5097199999999997E-8</c:v>
                </c:pt>
                <c:pt idx="6160">
                  <c:v>3.5103400000000002E-8</c:v>
                </c:pt>
                <c:pt idx="6161">
                  <c:v>3.5109699999999998E-8</c:v>
                </c:pt>
                <c:pt idx="6162">
                  <c:v>3.5115900000000003E-8</c:v>
                </c:pt>
                <c:pt idx="6163">
                  <c:v>3.5122199999999999E-8</c:v>
                </c:pt>
                <c:pt idx="6164">
                  <c:v>3.5128399999999997E-8</c:v>
                </c:pt>
                <c:pt idx="6165">
                  <c:v>3.51347E-8</c:v>
                </c:pt>
                <c:pt idx="6166">
                  <c:v>3.5140899999999998E-8</c:v>
                </c:pt>
                <c:pt idx="6167">
                  <c:v>3.5147200000000001E-8</c:v>
                </c:pt>
                <c:pt idx="6168">
                  <c:v>3.5153399999999999E-8</c:v>
                </c:pt>
                <c:pt idx="6169">
                  <c:v>3.5159700000000002E-8</c:v>
                </c:pt>
                <c:pt idx="6170">
                  <c:v>3.51659E-8</c:v>
                </c:pt>
                <c:pt idx="6171">
                  <c:v>3.5172200000000003E-8</c:v>
                </c:pt>
                <c:pt idx="6172">
                  <c:v>3.5178400000000001E-8</c:v>
                </c:pt>
                <c:pt idx="6173">
                  <c:v>3.5184699999999997E-8</c:v>
                </c:pt>
                <c:pt idx="6174">
                  <c:v>3.5190900000000002E-8</c:v>
                </c:pt>
                <c:pt idx="6175">
                  <c:v>3.5197199999999998E-8</c:v>
                </c:pt>
                <c:pt idx="6176">
                  <c:v>3.5203400000000003E-8</c:v>
                </c:pt>
                <c:pt idx="6177">
                  <c:v>3.5209699999999999E-8</c:v>
                </c:pt>
                <c:pt idx="6178">
                  <c:v>3.5215899999999997E-8</c:v>
                </c:pt>
                <c:pt idx="6179">
                  <c:v>3.52222E-8</c:v>
                </c:pt>
                <c:pt idx="6180">
                  <c:v>3.5228399999999998E-8</c:v>
                </c:pt>
                <c:pt idx="6181">
                  <c:v>3.5234700000000001E-8</c:v>
                </c:pt>
                <c:pt idx="6182">
                  <c:v>3.5240899999999999E-8</c:v>
                </c:pt>
                <c:pt idx="6183">
                  <c:v>3.5247200000000002E-8</c:v>
                </c:pt>
                <c:pt idx="6184">
                  <c:v>3.52534E-8</c:v>
                </c:pt>
                <c:pt idx="6185">
                  <c:v>3.5259700000000003E-8</c:v>
                </c:pt>
                <c:pt idx="6186">
                  <c:v>3.5265900000000001E-8</c:v>
                </c:pt>
                <c:pt idx="6187">
                  <c:v>3.5272199999999997E-8</c:v>
                </c:pt>
                <c:pt idx="6188">
                  <c:v>3.5278400000000002E-8</c:v>
                </c:pt>
                <c:pt idx="6189">
                  <c:v>3.5284699999999998E-8</c:v>
                </c:pt>
                <c:pt idx="6190">
                  <c:v>3.5290900000000003E-8</c:v>
                </c:pt>
                <c:pt idx="6191">
                  <c:v>3.5297199999999999E-8</c:v>
                </c:pt>
                <c:pt idx="6192">
                  <c:v>3.5303399999999997E-8</c:v>
                </c:pt>
                <c:pt idx="6193">
                  <c:v>3.53097E-8</c:v>
                </c:pt>
                <c:pt idx="6194">
                  <c:v>3.5315899999999998E-8</c:v>
                </c:pt>
                <c:pt idx="6195">
                  <c:v>3.5322200000000001E-8</c:v>
                </c:pt>
                <c:pt idx="6196">
                  <c:v>3.5328399999999999E-8</c:v>
                </c:pt>
                <c:pt idx="6197">
                  <c:v>3.5334700000000002E-8</c:v>
                </c:pt>
                <c:pt idx="6198">
                  <c:v>3.53409E-8</c:v>
                </c:pt>
                <c:pt idx="6199">
                  <c:v>3.5347200000000003E-8</c:v>
                </c:pt>
                <c:pt idx="6200">
                  <c:v>3.5353400000000001E-8</c:v>
                </c:pt>
                <c:pt idx="6201">
                  <c:v>3.5359699999999997E-8</c:v>
                </c:pt>
                <c:pt idx="6202">
                  <c:v>3.5365900000000002E-8</c:v>
                </c:pt>
                <c:pt idx="6203">
                  <c:v>3.5372199999999998E-8</c:v>
                </c:pt>
                <c:pt idx="6204">
                  <c:v>3.5378400000000003E-8</c:v>
                </c:pt>
                <c:pt idx="6205">
                  <c:v>3.5384699999999999E-8</c:v>
                </c:pt>
                <c:pt idx="6206">
                  <c:v>3.5390899999999997E-8</c:v>
                </c:pt>
                <c:pt idx="6207">
                  <c:v>3.53972E-8</c:v>
                </c:pt>
                <c:pt idx="6208">
                  <c:v>3.5403399999999998E-8</c:v>
                </c:pt>
                <c:pt idx="6209">
                  <c:v>3.5409700000000001E-8</c:v>
                </c:pt>
                <c:pt idx="6210">
                  <c:v>3.5415899999999999E-8</c:v>
                </c:pt>
                <c:pt idx="6211">
                  <c:v>3.5422200000000002E-8</c:v>
                </c:pt>
                <c:pt idx="6212">
                  <c:v>3.54284E-8</c:v>
                </c:pt>
                <c:pt idx="6213">
                  <c:v>3.5434700000000003E-8</c:v>
                </c:pt>
                <c:pt idx="6214">
                  <c:v>3.5440900000000001E-8</c:v>
                </c:pt>
                <c:pt idx="6215">
                  <c:v>3.5447199999999997E-8</c:v>
                </c:pt>
                <c:pt idx="6216">
                  <c:v>3.5453400000000002E-8</c:v>
                </c:pt>
                <c:pt idx="6217">
                  <c:v>3.5459699999999998E-8</c:v>
                </c:pt>
                <c:pt idx="6218">
                  <c:v>3.5465900000000003E-8</c:v>
                </c:pt>
                <c:pt idx="6219">
                  <c:v>3.5472199999999999E-8</c:v>
                </c:pt>
                <c:pt idx="6220">
                  <c:v>3.5478399999999997E-8</c:v>
                </c:pt>
                <c:pt idx="6221">
                  <c:v>3.54847E-8</c:v>
                </c:pt>
                <c:pt idx="6222">
                  <c:v>3.5490899999999998E-8</c:v>
                </c:pt>
                <c:pt idx="6223">
                  <c:v>3.5497200000000001E-8</c:v>
                </c:pt>
                <c:pt idx="6224">
                  <c:v>3.5503399999999999E-8</c:v>
                </c:pt>
                <c:pt idx="6225">
                  <c:v>3.5509700000000002E-8</c:v>
                </c:pt>
                <c:pt idx="6226">
                  <c:v>3.55159E-8</c:v>
                </c:pt>
                <c:pt idx="6227">
                  <c:v>3.5522200000000003E-8</c:v>
                </c:pt>
                <c:pt idx="6228">
                  <c:v>3.5528400000000001E-8</c:v>
                </c:pt>
                <c:pt idx="6229">
                  <c:v>3.5534699999999997E-8</c:v>
                </c:pt>
                <c:pt idx="6230">
                  <c:v>3.5540900000000002E-8</c:v>
                </c:pt>
                <c:pt idx="6231">
                  <c:v>3.5547199999999998E-8</c:v>
                </c:pt>
                <c:pt idx="6232">
                  <c:v>3.5553400000000003E-8</c:v>
                </c:pt>
                <c:pt idx="6233">
                  <c:v>3.5559699999999999E-8</c:v>
                </c:pt>
                <c:pt idx="6234">
                  <c:v>3.5565899999999997E-8</c:v>
                </c:pt>
                <c:pt idx="6235">
                  <c:v>3.55722E-8</c:v>
                </c:pt>
                <c:pt idx="6236">
                  <c:v>3.5578399999999998E-8</c:v>
                </c:pt>
                <c:pt idx="6237">
                  <c:v>3.5584700000000001E-8</c:v>
                </c:pt>
                <c:pt idx="6238">
                  <c:v>3.5590899999999999E-8</c:v>
                </c:pt>
                <c:pt idx="6239">
                  <c:v>3.5597200000000002E-8</c:v>
                </c:pt>
                <c:pt idx="6240">
                  <c:v>3.56034E-8</c:v>
                </c:pt>
                <c:pt idx="6241">
                  <c:v>3.5609700000000003E-8</c:v>
                </c:pt>
                <c:pt idx="6242">
                  <c:v>3.5615900000000001E-8</c:v>
                </c:pt>
                <c:pt idx="6243">
                  <c:v>3.5622199999999997E-8</c:v>
                </c:pt>
                <c:pt idx="6244">
                  <c:v>3.5628400000000002E-8</c:v>
                </c:pt>
                <c:pt idx="6245">
                  <c:v>3.5634699999999998E-8</c:v>
                </c:pt>
                <c:pt idx="6246">
                  <c:v>3.5640900000000003E-8</c:v>
                </c:pt>
                <c:pt idx="6247">
                  <c:v>3.5647199999999999E-8</c:v>
                </c:pt>
                <c:pt idx="6248">
                  <c:v>3.5653399999999997E-8</c:v>
                </c:pt>
                <c:pt idx="6249">
                  <c:v>3.56597E-8</c:v>
                </c:pt>
                <c:pt idx="6250">
                  <c:v>3.5665899999999998E-8</c:v>
                </c:pt>
                <c:pt idx="6251">
                  <c:v>3.5672200000000001E-8</c:v>
                </c:pt>
                <c:pt idx="6252">
                  <c:v>3.5678399999999999E-8</c:v>
                </c:pt>
                <c:pt idx="6253">
                  <c:v>3.5684700000000002E-8</c:v>
                </c:pt>
                <c:pt idx="6254">
                  <c:v>3.56909E-8</c:v>
                </c:pt>
                <c:pt idx="6255">
                  <c:v>3.5697200000000003E-8</c:v>
                </c:pt>
                <c:pt idx="6256">
                  <c:v>3.5703400000000001E-8</c:v>
                </c:pt>
                <c:pt idx="6257">
                  <c:v>3.5709699999999997E-8</c:v>
                </c:pt>
                <c:pt idx="6258">
                  <c:v>3.5715900000000002E-8</c:v>
                </c:pt>
                <c:pt idx="6259">
                  <c:v>3.5722199999999998E-8</c:v>
                </c:pt>
                <c:pt idx="6260">
                  <c:v>3.5728400000000002E-8</c:v>
                </c:pt>
                <c:pt idx="6261">
                  <c:v>3.5734699999999999E-8</c:v>
                </c:pt>
                <c:pt idx="6262">
                  <c:v>3.5740899999999997E-8</c:v>
                </c:pt>
                <c:pt idx="6263">
                  <c:v>3.57472E-8</c:v>
                </c:pt>
                <c:pt idx="6264">
                  <c:v>3.5753399999999998E-8</c:v>
                </c:pt>
                <c:pt idx="6265">
                  <c:v>3.5759700000000001E-8</c:v>
                </c:pt>
                <c:pt idx="6266">
                  <c:v>3.5765899999999999E-8</c:v>
                </c:pt>
                <c:pt idx="6267">
                  <c:v>3.5772200000000002E-8</c:v>
                </c:pt>
                <c:pt idx="6268">
                  <c:v>3.57784E-8</c:v>
                </c:pt>
                <c:pt idx="6269">
                  <c:v>3.5784700000000003E-8</c:v>
                </c:pt>
                <c:pt idx="6270">
                  <c:v>3.5790900000000001E-8</c:v>
                </c:pt>
                <c:pt idx="6271">
                  <c:v>3.5797199999999997E-8</c:v>
                </c:pt>
                <c:pt idx="6272">
                  <c:v>3.5803400000000001E-8</c:v>
                </c:pt>
                <c:pt idx="6273">
                  <c:v>3.5809699999999998E-8</c:v>
                </c:pt>
                <c:pt idx="6274">
                  <c:v>3.5815900000000002E-8</c:v>
                </c:pt>
                <c:pt idx="6275">
                  <c:v>3.5822199999999999E-8</c:v>
                </c:pt>
                <c:pt idx="6276">
                  <c:v>3.5828399999999997E-8</c:v>
                </c:pt>
                <c:pt idx="6277">
                  <c:v>3.58347E-8</c:v>
                </c:pt>
                <c:pt idx="6278">
                  <c:v>3.5840899999999998E-8</c:v>
                </c:pt>
                <c:pt idx="6279">
                  <c:v>3.5847200000000001E-8</c:v>
                </c:pt>
                <c:pt idx="6280">
                  <c:v>3.5853399999999999E-8</c:v>
                </c:pt>
                <c:pt idx="6281">
                  <c:v>3.5859700000000002E-8</c:v>
                </c:pt>
                <c:pt idx="6282">
                  <c:v>3.58659E-8</c:v>
                </c:pt>
                <c:pt idx="6283">
                  <c:v>3.5872200000000003E-8</c:v>
                </c:pt>
                <c:pt idx="6284">
                  <c:v>3.5878400000000001E-8</c:v>
                </c:pt>
                <c:pt idx="6285">
                  <c:v>3.5884699999999997E-8</c:v>
                </c:pt>
                <c:pt idx="6286">
                  <c:v>3.5890900000000001E-8</c:v>
                </c:pt>
                <c:pt idx="6287">
                  <c:v>3.5897199999999998E-8</c:v>
                </c:pt>
                <c:pt idx="6288">
                  <c:v>3.5903400000000002E-8</c:v>
                </c:pt>
                <c:pt idx="6289">
                  <c:v>3.5909699999999999E-8</c:v>
                </c:pt>
                <c:pt idx="6290">
                  <c:v>3.5915899999999997E-8</c:v>
                </c:pt>
                <c:pt idx="6291">
                  <c:v>3.59222E-8</c:v>
                </c:pt>
                <c:pt idx="6292">
                  <c:v>3.5928399999999998E-8</c:v>
                </c:pt>
                <c:pt idx="6293">
                  <c:v>3.5934700000000001E-8</c:v>
                </c:pt>
                <c:pt idx="6294">
                  <c:v>3.5940899999999999E-8</c:v>
                </c:pt>
                <c:pt idx="6295">
                  <c:v>3.5947200000000002E-8</c:v>
                </c:pt>
                <c:pt idx="6296">
                  <c:v>3.59534E-8</c:v>
                </c:pt>
                <c:pt idx="6297">
                  <c:v>3.5959700000000003E-8</c:v>
                </c:pt>
                <c:pt idx="6298">
                  <c:v>3.59659E-8</c:v>
                </c:pt>
                <c:pt idx="6299">
                  <c:v>3.5972199999999997E-8</c:v>
                </c:pt>
                <c:pt idx="6300">
                  <c:v>3.5978400000000001E-8</c:v>
                </c:pt>
                <c:pt idx="6301">
                  <c:v>3.5984699999999998E-8</c:v>
                </c:pt>
                <c:pt idx="6302">
                  <c:v>3.5990900000000002E-8</c:v>
                </c:pt>
                <c:pt idx="6303">
                  <c:v>3.5997199999999999E-8</c:v>
                </c:pt>
                <c:pt idx="6304">
                  <c:v>3.6003400000000003E-8</c:v>
                </c:pt>
                <c:pt idx="6305">
                  <c:v>3.60097E-8</c:v>
                </c:pt>
                <c:pt idx="6306">
                  <c:v>3.6015899999999998E-8</c:v>
                </c:pt>
                <c:pt idx="6307">
                  <c:v>3.6022200000000001E-8</c:v>
                </c:pt>
                <c:pt idx="6308">
                  <c:v>3.6028399999999999E-8</c:v>
                </c:pt>
                <c:pt idx="6309">
                  <c:v>3.6034700000000002E-8</c:v>
                </c:pt>
                <c:pt idx="6310">
                  <c:v>3.6040899999999999E-8</c:v>
                </c:pt>
                <c:pt idx="6311">
                  <c:v>3.6047200000000003E-8</c:v>
                </c:pt>
                <c:pt idx="6312">
                  <c:v>3.60534E-8</c:v>
                </c:pt>
                <c:pt idx="6313">
                  <c:v>3.6059699999999997E-8</c:v>
                </c:pt>
                <c:pt idx="6314">
                  <c:v>3.6065900000000001E-8</c:v>
                </c:pt>
                <c:pt idx="6315">
                  <c:v>3.6072199999999998E-8</c:v>
                </c:pt>
                <c:pt idx="6316">
                  <c:v>3.6078400000000002E-8</c:v>
                </c:pt>
                <c:pt idx="6317">
                  <c:v>3.6084699999999999E-8</c:v>
                </c:pt>
                <c:pt idx="6318">
                  <c:v>3.6090900000000003E-8</c:v>
                </c:pt>
                <c:pt idx="6319">
                  <c:v>3.60972E-8</c:v>
                </c:pt>
                <c:pt idx="6320">
                  <c:v>3.6103399999999998E-8</c:v>
                </c:pt>
                <c:pt idx="6321">
                  <c:v>3.6109700000000001E-8</c:v>
                </c:pt>
                <c:pt idx="6322">
                  <c:v>3.6115899999999999E-8</c:v>
                </c:pt>
                <c:pt idx="6323">
                  <c:v>3.6122200000000002E-8</c:v>
                </c:pt>
                <c:pt idx="6324">
                  <c:v>3.6128399999999999E-8</c:v>
                </c:pt>
                <c:pt idx="6325">
                  <c:v>3.6134700000000003E-8</c:v>
                </c:pt>
                <c:pt idx="6326">
                  <c:v>3.61409E-8</c:v>
                </c:pt>
                <c:pt idx="6327">
                  <c:v>3.6147199999999997E-8</c:v>
                </c:pt>
                <c:pt idx="6328">
                  <c:v>3.6153400000000001E-8</c:v>
                </c:pt>
                <c:pt idx="6329">
                  <c:v>3.6159699999999998E-8</c:v>
                </c:pt>
                <c:pt idx="6330">
                  <c:v>3.6165900000000002E-8</c:v>
                </c:pt>
                <c:pt idx="6331">
                  <c:v>3.6172199999999999E-8</c:v>
                </c:pt>
                <c:pt idx="6332">
                  <c:v>3.6178400000000003E-8</c:v>
                </c:pt>
                <c:pt idx="6333">
                  <c:v>3.61847E-8</c:v>
                </c:pt>
                <c:pt idx="6334">
                  <c:v>3.6190899999999998E-8</c:v>
                </c:pt>
                <c:pt idx="6335">
                  <c:v>3.6197200000000001E-8</c:v>
                </c:pt>
                <c:pt idx="6336">
                  <c:v>3.6203399999999998E-8</c:v>
                </c:pt>
                <c:pt idx="6337">
                  <c:v>3.6209700000000002E-8</c:v>
                </c:pt>
                <c:pt idx="6338">
                  <c:v>3.6215899999999999E-8</c:v>
                </c:pt>
                <c:pt idx="6339">
                  <c:v>3.6222200000000003E-8</c:v>
                </c:pt>
                <c:pt idx="6340">
                  <c:v>3.62284E-8</c:v>
                </c:pt>
                <c:pt idx="6341">
                  <c:v>3.6234699999999997E-8</c:v>
                </c:pt>
                <c:pt idx="6342">
                  <c:v>3.6240900000000001E-8</c:v>
                </c:pt>
                <c:pt idx="6343">
                  <c:v>3.6247199999999998E-8</c:v>
                </c:pt>
                <c:pt idx="6344">
                  <c:v>3.6253400000000002E-8</c:v>
                </c:pt>
                <c:pt idx="6345">
                  <c:v>3.6259699999999999E-8</c:v>
                </c:pt>
                <c:pt idx="6346">
                  <c:v>3.6265900000000003E-8</c:v>
                </c:pt>
                <c:pt idx="6347">
                  <c:v>3.62722E-8</c:v>
                </c:pt>
                <c:pt idx="6348">
                  <c:v>3.6278399999999997E-8</c:v>
                </c:pt>
                <c:pt idx="6349">
                  <c:v>3.6284700000000001E-8</c:v>
                </c:pt>
                <c:pt idx="6350">
                  <c:v>3.6290899999999998E-8</c:v>
                </c:pt>
                <c:pt idx="6351">
                  <c:v>3.6297200000000002E-8</c:v>
                </c:pt>
                <c:pt idx="6352">
                  <c:v>3.6303399999999999E-8</c:v>
                </c:pt>
                <c:pt idx="6353">
                  <c:v>3.6309700000000003E-8</c:v>
                </c:pt>
                <c:pt idx="6354">
                  <c:v>3.63159E-8</c:v>
                </c:pt>
                <c:pt idx="6355">
                  <c:v>3.6322199999999997E-8</c:v>
                </c:pt>
                <c:pt idx="6356">
                  <c:v>3.6328400000000001E-8</c:v>
                </c:pt>
                <c:pt idx="6357">
                  <c:v>3.6334699999999998E-8</c:v>
                </c:pt>
                <c:pt idx="6358">
                  <c:v>3.6340900000000002E-8</c:v>
                </c:pt>
                <c:pt idx="6359">
                  <c:v>3.6347199999999999E-8</c:v>
                </c:pt>
                <c:pt idx="6360">
                  <c:v>3.6353400000000003E-8</c:v>
                </c:pt>
                <c:pt idx="6361">
                  <c:v>3.63597E-8</c:v>
                </c:pt>
                <c:pt idx="6362">
                  <c:v>3.6365899999999997E-8</c:v>
                </c:pt>
                <c:pt idx="6363">
                  <c:v>3.6372200000000001E-8</c:v>
                </c:pt>
                <c:pt idx="6364">
                  <c:v>3.6378399999999998E-8</c:v>
                </c:pt>
                <c:pt idx="6365">
                  <c:v>3.6384700000000002E-8</c:v>
                </c:pt>
                <c:pt idx="6366">
                  <c:v>3.6390899999999999E-8</c:v>
                </c:pt>
                <c:pt idx="6367">
                  <c:v>3.6397200000000002E-8</c:v>
                </c:pt>
                <c:pt idx="6368">
                  <c:v>3.64034E-8</c:v>
                </c:pt>
                <c:pt idx="6369">
                  <c:v>3.6409699999999997E-8</c:v>
                </c:pt>
                <c:pt idx="6370">
                  <c:v>3.6415900000000001E-8</c:v>
                </c:pt>
                <c:pt idx="6371">
                  <c:v>3.6422199999999998E-8</c:v>
                </c:pt>
                <c:pt idx="6372">
                  <c:v>3.6428400000000002E-8</c:v>
                </c:pt>
                <c:pt idx="6373">
                  <c:v>3.6434699999999999E-8</c:v>
                </c:pt>
                <c:pt idx="6374">
                  <c:v>3.6440900000000003E-8</c:v>
                </c:pt>
                <c:pt idx="6375">
                  <c:v>3.64472E-8</c:v>
                </c:pt>
                <c:pt idx="6376">
                  <c:v>3.6453399999999997E-8</c:v>
                </c:pt>
                <c:pt idx="6377">
                  <c:v>3.6459700000000001E-8</c:v>
                </c:pt>
                <c:pt idx="6378">
                  <c:v>3.6465899999999998E-8</c:v>
                </c:pt>
                <c:pt idx="6379">
                  <c:v>3.6472200000000002E-8</c:v>
                </c:pt>
                <c:pt idx="6380">
                  <c:v>3.6478399999999999E-8</c:v>
                </c:pt>
                <c:pt idx="6381">
                  <c:v>3.6484700000000002E-8</c:v>
                </c:pt>
                <c:pt idx="6382">
                  <c:v>3.64909E-8</c:v>
                </c:pt>
                <c:pt idx="6383">
                  <c:v>3.6497199999999997E-8</c:v>
                </c:pt>
                <c:pt idx="6384">
                  <c:v>3.6503400000000001E-8</c:v>
                </c:pt>
                <c:pt idx="6385">
                  <c:v>3.6509699999999998E-8</c:v>
                </c:pt>
                <c:pt idx="6386">
                  <c:v>3.6515900000000002E-8</c:v>
                </c:pt>
                <c:pt idx="6387">
                  <c:v>3.6522199999999999E-8</c:v>
                </c:pt>
                <c:pt idx="6388">
                  <c:v>3.6528400000000003E-8</c:v>
                </c:pt>
                <c:pt idx="6389">
                  <c:v>3.65347E-8</c:v>
                </c:pt>
                <c:pt idx="6390">
                  <c:v>3.6540899999999997E-8</c:v>
                </c:pt>
                <c:pt idx="6391">
                  <c:v>3.6547200000000001E-8</c:v>
                </c:pt>
                <c:pt idx="6392">
                  <c:v>3.6553399999999998E-8</c:v>
                </c:pt>
                <c:pt idx="6393">
                  <c:v>3.6559700000000001E-8</c:v>
                </c:pt>
                <c:pt idx="6394">
                  <c:v>3.6565899999999999E-8</c:v>
                </c:pt>
                <c:pt idx="6395">
                  <c:v>3.6572200000000002E-8</c:v>
                </c:pt>
                <c:pt idx="6396">
                  <c:v>3.65784E-8</c:v>
                </c:pt>
                <c:pt idx="6397">
                  <c:v>3.6584699999999997E-8</c:v>
                </c:pt>
                <c:pt idx="6398">
                  <c:v>3.6590900000000001E-8</c:v>
                </c:pt>
                <c:pt idx="6399">
                  <c:v>3.6597199999999998E-8</c:v>
                </c:pt>
                <c:pt idx="6400">
                  <c:v>3.6603400000000002E-8</c:v>
                </c:pt>
                <c:pt idx="6401">
                  <c:v>3.6609699999999999E-8</c:v>
                </c:pt>
                <c:pt idx="6402">
                  <c:v>3.6615900000000003E-8</c:v>
                </c:pt>
                <c:pt idx="6403">
                  <c:v>3.66222E-8</c:v>
                </c:pt>
                <c:pt idx="6404">
                  <c:v>3.6628399999999997E-8</c:v>
                </c:pt>
                <c:pt idx="6405">
                  <c:v>3.66347E-8</c:v>
                </c:pt>
                <c:pt idx="6406">
                  <c:v>3.6640899999999998E-8</c:v>
                </c:pt>
                <c:pt idx="6407">
                  <c:v>3.6647200000000001E-8</c:v>
                </c:pt>
                <c:pt idx="6408">
                  <c:v>3.6653399999999999E-8</c:v>
                </c:pt>
                <c:pt idx="6409">
                  <c:v>3.6659700000000002E-8</c:v>
                </c:pt>
                <c:pt idx="6410">
                  <c:v>3.66659E-8</c:v>
                </c:pt>
                <c:pt idx="6411">
                  <c:v>3.6672200000000003E-8</c:v>
                </c:pt>
                <c:pt idx="6412">
                  <c:v>3.6678400000000001E-8</c:v>
                </c:pt>
                <c:pt idx="6413">
                  <c:v>3.6684699999999998E-8</c:v>
                </c:pt>
                <c:pt idx="6414">
                  <c:v>3.6690900000000002E-8</c:v>
                </c:pt>
                <c:pt idx="6415">
                  <c:v>3.6697199999999999E-8</c:v>
                </c:pt>
                <c:pt idx="6416">
                  <c:v>3.6703400000000003E-8</c:v>
                </c:pt>
                <c:pt idx="6417">
                  <c:v>3.6709699999999999E-8</c:v>
                </c:pt>
                <c:pt idx="6418">
                  <c:v>3.6715899999999997E-8</c:v>
                </c:pt>
                <c:pt idx="6419">
                  <c:v>3.67222E-8</c:v>
                </c:pt>
                <c:pt idx="6420">
                  <c:v>3.6728399999999998E-8</c:v>
                </c:pt>
                <c:pt idx="6421">
                  <c:v>3.6734700000000001E-8</c:v>
                </c:pt>
                <c:pt idx="6422">
                  <c:v>3.6740899999999999E-8</c:v>
                </c:pt>
                <c:pt idx="6423">
                  <c:v>3.6747200000000002E-8</c:v>
                </c:pt>
                <c:pt idx="6424">
                  <c:v>3.67534E-8</c:v>
                </c:pt>
                <c:pt idx="6425">
                  <c:v>3.6759700000000003E-8</c:v>
                </c:pt>
                <c:pt idx="6426">
                  <c:v>3.6765900000000001E-8</c:v>
                </c:pt>
                <c:pt idx="6427">
                  <c:v>3.6772199999999998E-8</c:v>
                </c:pt>
                <c:pt idx="6428">
                  <c:v>3.6778400000000002E-8</c:v>
                </c:pt>
                <c:pt idx="6429">
                  <c:v>3.6784699999999999E-8</c:v>
                </c:pt>
                <c:pt idx="6430">
                  <c:v>3.6790900000000003E-8</c:v>
                </c:pt>
                <c:pt idx="6431">
                  <c:v>3.6797199999999999E-8</c:v>
                </c:pt>
                <c:pt idx="6432">
                  <c:v>3.6803399999999997E-8</c:v>
                </c:pt>
                <c:pt idx="6433">
                  <c:v>3.68097E-8</c:v>
                </c:pt>
                <c:pt idx="6434">
                  <c:v>3.6815899999999998E-8</c:v>
                </c:pt>
                <c:pt idx="6435">
                  <c:v>3.6822200000000001E-8</c:v>
                </c:pt>
                <c:pt idx="6436">
                  <c:v>3.6828399999999999E-8</c:v>
                </c:pt>
                <c:pt idx="6437">
                  <c:v>3.6834700000000002E-8</c:v>
                </c:pt>
                <c:pt idx="6438">
                  <c:v>3.68409E-8</c:v>
                </c:pt>
                <c:pt idx="6439">
                  <c:v>3.6847200000000003E-8</c:v>
                </c:pt>
                <c:pt idx="6440">
                  <c:v>3.6853400000000001E-8</c:v>
                </c:pt>
                <c:pt idx="6441">
                  <c:v>3.6859699999999998E-8</c:v>
                </c:pt>
                <c:pt idx="6442">
                  <c:v>3.6865900000000002E-8</c:v>
                </c:pt>
                <c:pt idx="6443">
                  <c:v>3.6872199999999998E-8</c:v>
                </c:pt>
                <c:pt idx="6444">
                  <c:v>3.6878400000000003E-8</c:v>
                </c:pt>
                <c:pt idx="6445">
                  <c:v>3.6884699999999999E-8</c:v>
                </c:pt>
                <c:pt idx="6446">
                  <c:v>3.6890899999999997E-8</c:v>
                </c:pt>
                <c:pt idx="6447">
                  <c:v>3.68972E-8</c:v>
                </c:pt>
                <c:pt idx="6448">
                  <c:v>3.6903399999999998E-8</c:v>
                </c:pt>
                <c:pt idx="6449">
                  <c:v>3.6909700000000001E-8</c:v>
                </c:pt>
                <c:pt idx="6450">
                  <c:v>3.6915899999999999E-8</c:v>
                </c:pt>
                <c:pt idx="6451">
                  <c:v>3.6922200000000002E-8</c:v>
                </c:pt>
                <c:pt idx="6452">
                  <c:v>3.69284E-8</c:v>
                </c:pt>
                <c:pt idx="6453">
                  <c:v>3.6934700000000003E-8</c:v>
                </c:pt>
                <c:pt idx="6454">
                  <c:v>3.6940900000000001E-8</c:v>
                </c:pt>
                <c:pt idx="6455">
                  <c:v>3.6947199999999997E-8</c:v>
                </c:pt>
                <c:pt idx="6456">
                  <c:v>3.6953400000000002E-8</c:v>
                </c:pt>
                <c:pt idx="6457">
                  <c:v>3.6959699999999998E-8</c:v>
                </c:pt>
                <c:pt idx="6458">
                  <c:v>3.6965900000000003E-8</c:v>
                </c:pt>
                <c:pt idx="6459">
                  <c:v>3.6972199999999999E-8</c:v>
                </c:pt>
                <c:pt idx="6460">
                  <c:v>3.6978399999999997E-8</c:v>
                </c:pt>
                <c:pt idx="6461">
                  <c:v>3.69847E-8</c:v>
                </c:pt>
                <c:pt idx="6462">
                  <c:v>3.6990899999999998E-8</c:v>
                </c:pt>
                <c:pt idx="6463">
                  <c:v>3.6997200000000001E-8</c:v>
                </c:pt>
                <c:pt idx="6464">
                  <c:v>3.7003399999999999E-8</c:v>
                </c:pt>
                <c:pt idx="6465">
                  <c:v>3.7009700000000002E-8</c:v>
                </c:pt>
                <c:pt idx="6466">
                  <c:v>3.70159E-8</c:v>
                </c:pt>
                <c:pt idx="6467">
                  <c:v>3.7022200000000003E-8</c:v>
                </c:pt>
                <c:pt idx="6468">
                  <c:v>3.7028400000000001E-8</c:v>
                </c:pt>
                <c:pt idx="6469">
                  <c:v>3.7034699999999997E-8</c:v>
                </c:pt>
                <c:pt idx="6470">
                  <c:v>3.7040900000000002E-8</c:v>
                </c:pt>
                <c:pt idx="6471">
                  <c:v>3.7047199999999998E-8</c:v>
                </c:pt>
                <c:pt idx="6472">
                  <c:v>3.7053400000000003E-8</c:v>
                </c:pt>
                <c:pt idx="6473">
                  <c:v>3.7059699999999999E-8</c:v>
                </c:pt>
                <c:pt idx="6474">
                  <c:v>3.7065899999999997E-8</c:v>
                </c:pt>
                <c:pt idx="6475">
                  <c:v>3.70722E-8</c:v>
                </c:pt>
                <c:pt idx="6476">
                  <c:v>3.7078399999999998E-8</c:v>
                </c:pt>
                <c:pt idx="6477">
                  <c:v>3.7084700000000001E-8</c:v>
                </c:pt>
                <c:pt idx="6478">
                  <c:v>3.7090899999999999E-8</c:v>
                </c:pt>
                <c:pt idx="6479">
                  <c:v>3.7097200000000002E-8</c:v>
                </c:pt>
                <c:pt idx="6480">
                  <c:v>3.71034E-8</c:v>
                </c:pt>
                <c:pt idx="6481">
                  <c:v>3.7109700000000003E-8</c:v>
                </c:pt>
                <c:pt idx="6482">
                  <c:v>3.7115900000000001E-8</c:v>
                </c:pt>
                <c:pt idx="6483">
                  <c:v>3.7122199999999997E-8</c:v>
                </c:pt>
                <c:pt idx="6484">
                  <c:v>3.7128400000000002E-8</c:v>
                </c:pt>
                <c:pt idx="6485">
                  <c:v>3.7134699999999998E-8</c:v>
                </c:pt>
                <c:pt idx="6486">
                  <c:v>3.7140900000000003E-8</c:v>
                </c:pt>
                <c:pt idx="6487">
                  <c:v>3.7147199999999999E-8</c:v>
                </c:pt>
                <c:pt idx="6488">
                  <c:v>3.7153399999999997E-8</c:v>
                </c:pt>
                <c:pt idx="6489">
                  <c:v>3.71597E-8</c:v>
                </c:pt>
                <c:pt idx="6490">
                  <c:v>3.7165899999999998E-8</c:v>
                </c:pt>
                <c:pt idx="6491">
                  <c:v>3.7172200000000001E-8</c:v>
                </c:pt>
                <c:pt idx="6492">
                  <c:v>3.7178399999999999E-8</c:v>
                </c:pt>
                <c:pt idx="6493">
                  <c:v>3.7184700000000002E-8</c:v>
                </c:pt>
                <c:pt idx="6494">
                  <c:v>3.71909E-8</c:v>
                </c:pt>
                <c:pt idx="6495">
                  <c:v>3.7197200000000003E-8</c:v>
                </c:pt>
                <c:pt idx="6496">
                  <c:v>3.7203400000000001E-8</c:v>
                </c:pt>
                <c:pt idx="6497">
                  <c:v>3.7209699999999997E-8</c:v>
                </c:pt>
                <c:pt idx="6498">
                  <c:v>3.7215900000000002E-8</c:v>
                </c:pt>
                <c:pt idx="6499">
                  <c:v>3.7222199999999998E-8</c:v>
                </c:pt>
                <c:pt idx="6500">
                  <c:v>3.7228400000000003E-8</c:v>
                </c:pt>
                <c:pt idx="6501">
                  <c:v>3.7234699999999999E-8</c:v>
                </c:pt>
                <c:pt idx="6502">
                  <c:v>3.7240899999999997E-8</c:v>
                </c:pt>
                <c:pt idx="6503">
                  <c:v>3.72472E-8</c:v>
                </c:pt>
                <c:pt idx="6504">
                  <c:v>3.7253399999999998E-8</c:v>
                </c:pt>
                <c:pt idx="6505">
                  <c:v>3.7259700000000001E-8</c:v>
                </c:pt>
                <c:pt idx="6506">
                  <c:v>3.7265899999999999E-8</c:v>
                </c:pt>
                <c:pt idx="6507">
                  <c:v>3.7272200000000002E-8</c:v>
                </c:pt>
                <c:pt idx="6508">
                  <c:v>3.72784E-8</c:v>
                </c:pt>
                <c:pt idx="6509">
                  <c:v>3.7284700000000003E-8</c:v>
                </c:pt>
                <c:pt idx="6510">
                  <c:v>3.7290900000000001E-8</c:v>
                </c:pt>
                <c:pt idx="6511">
                  <c:v>3.7297199999999997E-8</c:v>
                </c:pt>
                <c:pt idx="6512">
                  <c:v>3.7303400000000002E-8</c:v>
                </c:pt>
                <c:pt idx="6513">
                  <c:v>3.7309699999999998E-8</c:v>
                </c:pt>
                <c:pt idx="6514">
                  <c:v>3.7315900000000003E-8</c:v>
                </c:pt>
                <c:pt idx="6515">
                  <c:v>3.7322199999999999E-8</c:v>
                </c:pt>
                <c:pt idx="6516">
                  <c:v>3.7328399999999997E-8</c:v>
                </c:pt>
                <c:pt idx="6517">
                  <c:v>3.73347E-8</c:v>
                </c:pt>
                <c:pt idx="6518">
                  <c:v>3.7340899999999998E-8</c:v>
                </c:pt>
                <c:pt idx="6519">
                  <c:v>3.7347200000000001E-8</c:v>
                </c:pt>
                <c:pt idx="6520">
                  <c:v>3.7353399999999999E-8</c:v>
                </c:pt>
                <c:pt idx="6521">
                  <c:v>3.7359700000000002E-8</c:v>
                </c:pt>
                <c:pt idx="6522">
                  <c:v>3.73659E-8</c:v>
                </c:pt>
                <c:pt idx="6523">
                  <c:v>3.7372200000000003E-8</c:v>
                </c:pt>
                <c:pt idx="6524">
                  <c:v>3.7378400000000001E-8</c:v>
                </c:pt>
                <c:pt idx="6525">
                  <c:v>3.7384699999999997E-8</c:v>
                </c:pt>
                <c:pt idx="6526">
                  <c:v>3.7390900000000002E-8</c:v>
                </c:pt>
                <c:pt idx="6527">
                  <c:v>3.7397199999999998E-8</c:v>
                </c:pt>
                <c:pt idx="6528">
                  <c:v>3.7403400000000003E-8</c:v>
                </c:pt>
                <c:pt idx="6529">
                  <c:v>3.7409699999999999E-8</c:v>
                </c:pt>
                <c:pt idx="6530">
                  <c:v>3.7415899999999997E-8</c:v>
                </c:pt>
                <c:pt idx="6531">
                  <c:v>3.74222E-8</c:v>
                </c:pt>
                <c:pt idx="6532">
                  <c:v>3.7428399999999998E-8</c:v>
                </c:pt>
                <c:pt idx="6533">
                  <c:v>3.7434700000000001E-8</c:v>
                </c:pt>
                <c:pt idx="6534">
                  <c:v>3.7440899999999999E-8</c:v>
                </c:pt>
                <c:pt idx="6535">
                  <c:v>3.7447200000000002E-8</c:v>
                </c:pt>
                <c:pt idx="6536">
                  <c:v>3.74534E-8</c:v>
                </c:pt>
                <c:pt idx="6537">
                  <c:v>3.7459700000000003E-8</c:v>
                </c:pt>
                <c:pt idx="6538">
                  <c:v>3.7465900000000001E-8</c:v>
                </c:pt>
                <c:pt idx="6539">
                  <c:v>3.7472199999999997E-8</c:v>
                </c:pt>
                <c:pt idx="6540">
                  <c:v>3.7478400000000002E-8</c:v>
                </c:pt>
                <c:pt idx="6541">
                  <c:v>3.7484699999999998E-8</c:v>
                </c:pt>
                <c:pt idx="6542">
                  <c:v>3.7490900000000003E-8</c:v>
                </c:pt>
                <c:pt idx="6543">
                  <c:v>3.7497199999999999E-8</c:v>
                </c:pt>
                <c:pt idx="6544">
                  <c:v>3.7503399999999997E-8</c:v>
                </c:pt>
                <c:pt idx="6545">
                  <c:v>3.75097E-8</c:v>
                </c:pt>
                <c:pt idx="6546">
                  <c:v>3.7515899999999998E-8</c:v>
                </c:pt>
                <c:pt idx="6547">
                  <c:v>3.7522200000000001E-8</c:v>
                </c:pt>
                <c:pt idx="6548">
                  <c:v>3.7528399999999999E-8</c:v>
                </c:pt>
                <c:pt idx="6549">
                  <c:v>3.7534700000000002E-8</c:v>
                </c:pt>
                <c:pt idx="6550">
                  <c:v>3.75409E-8</c:v>
                </c:pt>
                <c:pt idx="6551">
                  <c:v>3.7547200000000003E-8</c:v>
                </c:pt>
                <c:pt idx="6552">
                  <c:v>3.7553400000000001E-8</c:v>
                </c:pt>
                <c:pt idx="6553">
                  <c:v>3.7559699999999997E-8</c:v>
                </c:pt>
                <c:pt idx="6554">
                  <c:v>3.7565900000000002E-8</c:v>
                </c:pt>
                <c:pt idx="6555">
                  <c:v>3.7572199999999998E-8</c:v>
                </c:pt>
                <c:pt idx="6556">
                  <c:v>3.7578400000000002E-8</c:v>
                </c:pt>
                <c:pt idx="6557">
                  <c:v>3.7584699999999999E-8</c:v>
                </c:pt>
                <c:pt idx="6558">
                  <c:v>3.7590899999999997E-8</c:v>
                </c:pt>
                <c:pt idx="6559">
                  <c:v>3.75972E-8</c:v>
                </c:pt>
                <c:pt idx="6560">
                  <c:v>3.7603399999999998E-8</c:v>
                </c:pt>
                <c:pt idx="6561">
                  <c:v>3.7609700000000001E-8</c:v>
                </c:pt>
                <c:pt idx="6562">
                  <c:v>3.7615899999999999E-8</c:v>
                </c:pt>
                <c:pt idx="6563">
                  <c:v>3.7622200000000002E-8</c:v>
                </c:pt>
                <c:pt idx="6564">
                  <c:v>3.76284E-8</c:v>
                </c:pt>
                <c:pt idx="6565">
                  <c:v>3.7634700000000003E-8</c:v>
                </c:pt>
                <c:pt idx="6566">
                  <c:v>3.7640900000000001E-8</c:v>
                </c:pt>
                <c:pt idx="6567">
                  <c:v>3.7647199999999997E-8</c:v>
                </c:pt>
                <c:pt idx="6568">
                  <c:v>3.7653400000000002E-8</c:v>
                </c:pt>
                <c:pt idx="6569">
                  <c:v>3.7659699999999998E-8</c:v>
                </c:pt>
                <c:pt idx="6570">
                  <c:v>3.7665900000000002E-8</c:v>
                </c:pt>
                <c:pt idx="6571">
                  <c:v>3.7672199999999999E-8</c:v>
                </c:pt>
                <c:pt idx="6572">
                  <c:v>3.7678399999999997E-8</c:v>
                </c:pt>
                <c:pt idx="6573">
                  <c:v>3.76847E-8</c:v>
                </c:pt>
                <c:pt idx="6574">
                  <c:v>3.7690899999999998E-8</c:v>
                </c:pt>
                <c:pt idx="6575">
                  <c:v>3.7697200000000001E-8</c:v>
                </c:pt>
                <c:pt idx="6576">
                  <c:v>3.7703399999999999E-8</c:v>
                </c:pt>
                <c:pt idx="6577">
                  <c:v>3.7709700000000002E-8</c:v>
                </c:pt>
                <c:pt idx="6578">
                  <c:v>3.77159E-8</c:v>
                </c:pt>
                <c:pt idx="6579">
                  <c:v>3.7722200000000003E-8</c:v>
                </c:pt>
                <c:pt idx="6580">
                  <c:v>3.7728400000000001E-8</c:v>
                </c:pt>
                <c:pt idx="6581">
                  <c:v>3.7734699999999997E-8</c:v>
                </c:pt>
                <c:pt idx="6582">
                  <c:v>3.7740900000000001E-8</c:v>
                </c:pt>
                <c:pt idx="6583">
                  <c:v>3.7747199999999998E-8</c:v>
                </c:pt>
                <c:pt idx="6584">
                  <c:v>3.7753400000000002E-8</c:v>
                </c:pt>
                <c:pt idx="6585">
                  <c:v>3.7759699999999999E-8</c:v>
                </c:pt>
                <c:pt idx="6586">
                  <c:v>3.7765899999999997E-8</c:v>
                </c:pt>
                <c:pt idx="6587">
                  <c:v>3.77722E-8</c:v>
                </c:pt>
                <c:pt idx="6588">
                  <c:v>3.7778399999999998E-8</c:v>
                </c:pt>
                <c:pt idx="6589">
                  <c:v>3.7784700000000001E-8</c:v>
                </c:pt>
                <c:pt idx="6590">
                  <c:v>3.7790899999999999E-8</c:v>
                </c:pt>
                <c:pt idx="6591">
                  <c:v>3.7797200000000002E-8</c:v>
                </c:pt>
                <c:pt idx="6592">
                  <c:v>3.78034E-8</c:v>
                </c:pt>
                <c:pt idx="6593">
                  <c:v>3.7809700000000003E-8</c:v>
                </c:pt>
                <c:pt idx="6594">
                  <c:v>3.78159E-8</c:v>
                </c:pt>
                <c:pt idx="6595">
                  <c:v>3.7822199999999997E-8</c:v>
                </c:pt>
                <c:pt idx="6596">
                  <c:v>3.7828400000000001E-8</c:v>
                </c:pt>
                <c:pt idx="6597">
                  <c:v>3.7834699999999998E-8</c:v>
                </c:pt>
                <c:pt idx="6598">
                  <c:v>3.7840900000000002E-8</c:v>
                </c:pt>
                <c:pt idx="6599">
                  <c:v>3.7847199999999999E-8</c:v>
                </c:pt>
                <c:pt idx="6600">
                  <c:v>3.7853399999999997E-8</c:v>
                </c:pt>
                <c:pt idx="6601">
                  <c:v>3.78597E-8</c:v>
                </c:pt>
                <c:pt idx="6602">
                  <c:v>3.7865899999999998E-8</c:v>
                </c:pt>
                <c:pt idx="6603">
                  <c:v>3.7872200000000001E-8</c:v>
                </c:pt>
                <c:pt idx="6604">
                  <c:v>3.7878399999999999E-8</c:v>
                </c:pt>
                <c:pt idx="6605">
                  <c:v>3.7884700000000002E-8</c:v>
                </c:pt>
                <c:pt idx="6606">
                  <c:v>3.78909E-8</c:v>
                </c:pt>
                <c:pt idx="6607">
                  <c:v>3.7897200000000003E-8</c:v>
                </c:pt>
                <c:pt idx="6608">
                  <c:v>3.79034E-8</c:v>
                </c:pt>
                <c:pt idx="6609">
                  <c:v>3.7909699999999997E-8</c:v>
                </c:pt>
                <c:pt idx="6610">
                  <c:v>3.7915900000000001E-8</c:v>
                </c:pt>
                <c:pt idx="6611">
                  <c:v>3.7922199999999998E-8</c:v>
                </c:pt>
                <c:pt idx="6612">
                  <c:v>3.7928400000000002E-8</c:v>
                </c:pt>
                <c:pt idx="6613">
                  <c:v>3.7934699999999999E-8</c:v>
                </c:pt>
                <c:pt idx="6614">
                  <c:v>3.7940900000000003E-8</c:v>
                </c:pt>
                <c:pt idx="6615">
                  <c:v>3.79472E-8</c:v>
                </c:pt>
                <c:pt idx="6616">
                  <c:v>3.7953399999999998E-8</c:v>
                </c:pt>
                <c:pt idx="6617">
                  <c:v>3.7959700000000001E-8</c:v>
                </c:pt>
                <c:pt idx="6618">
                  <c:v>3.7965899999999999E-8</c:v>
                </c:pt>
                <c:pt idx="6619">
                  <c:v>3.7972200000000002E-8</c:v>
                </c:pt>
                <c:pt idx="6620">
                  <c:v>3.7978399999999999E-8</c:v>
                </c:pt>
                <c:pt idx="6621">
                  <c:v>3.7984700000000003E-8</c:v>
                </c:pt>
                <c:pt idx="6622">
                  <c:v>3.79909E-8</c:v>
                </c:pt>
                <c:pt idx="6623">
                  <c:v>3.7997199999999997E-8</c:v>
                </c:pt>
                <c:pt idx="6624">
                  <c:v>3.8003400000000001E-8</c:v>
                </c:pt>
                <c:pt idx="6625">
                  <c:v>3.8009699999999998E-8</c:v>
                </c:pt>
                <c:pt idx="6626">
                  <c:v>3.8015900000000002E-8</c:v>
                </c:pt>
                <c:pt idx="6627">
                  <c:v>3.8022199999999999E-8</c:v>
                </c:pt>
                <c:pt idx="6628">
                  <c:v>3.8028400000000003E-8</c:v>
                </c:pt>
                <c:pt idx="6629">
                  <c:v>3.80347E-8</c:v>
                </c:pt>
                <c:pt idx="6630">
                  <c:v>3.8040899999999998E-8</c:v>
                </c:pt>
                <c:pt idx="6631">
                  <c:v>3.8047200000000001E-8</c:v>
                </c:pt>
                <c:pt idx="6632">
                  <c:v>3.8053399999999998E-8</c:v>
                </c:pt>
                <c:pt idx="6633">
                  <c:v>3.8059700000000002E-8</c:v>
                </c:pt>
                <c:pt idx="6634">
                  <c:v>3.8065899999999999E-8</c:v>
                </c:pt>
                <c:pt idx="6635">
                  <c:v>3.8072200000000003E-8</c:v>
                </c:pt>
                <c:pt idx="6636">
                  <c:v>3.80784E-8</c:v>
                </c:pt>
                <c:pt idx="6637">
                  <c:v>3.8084699999999997E-8</c:v>
                </c:pt>
                <c:pt idx="6638">
                  <c:v>3.8090900000000001E-8</c:v>
                </c:pt>
                <c:pt idx="6639">
                  <c:v>3.8097199999999998E-8</c:v>
                </c:pt>
                <c:pt idx="6640">
                  <c:v>3.8103400000000002E-8</c:v>
                </c:pt>
                <c:pt idx="6641">
                  <c:v>3.8109699999999999E-8</c:v>
                </c:pt>
                <c:pt idx="6642">
                  <c:v>3.8115900000000003E-8</c:v>
                </c:pt>
                <c:pt idx="6643">
                  <c:v>3.81222E-8</c:v>
                </c:pt>
                <c:pt idx="6644">
                  <c:v>3.8128399999999997E-8</c:v>
                </c:pt>
                <c:pt idx="6645">
                  <c:v>3.8134700000000001E-8</c:v>
                </c:pt>
                <c:pt idx="6646">
                  <c:v>3.8140899999999998E-8</c:v>
                </c:pt>
                <c:pt idx="6647">
                  <c:v>3.8147200000000002E-8</c:v>
                </c:pt>
                <c:pt idx="6648">
                  <c:v>3.8153399999999999E-8</c:v>
                </c:pt>
                <c:pt idx="6649">
                  <c:v>3.8159700000000003E-8</c:v>
                </c:pt>
                <c:pt idx="6650">
                  <c:v>3.81659E-8</c:v>
                </c:pt>
                <c:pt idx="6651">
                  <c:v>3.8172199999999997E-8</c:v>
                </c:pt>
                <c:pt idx="6652">
                  <c:v>3.8178400000000001E-8</c:v>
                </c:pt>
                <c:pt idx="6653">
                  <c:v>3.8184699999999998E-8</c:v>
                </c:pt>
                <c:pt idx="6654">
                  <c:v>3.8190900000000002E-8</c:v>
                </c:pt>
                <c:pt idx="6655">
                  <c:v>3.8197199999999999E-8</c:v>
                </c:pt>
                <c:pt idx="6656">
                  <c:v>3.8203400000000003E-8</c:v>
                </c:pt>
                <c:pt idx="6657">
                  <c:v>3.82097E-8</c:v>
                </c:pt>
                <c:pt idx="6658">
                  <c:v>3.8215899999999997E-8</c:v>
                </c:pt>
                <c:pt idx="6659">
                  <c:v>3.8222200000000001E-8</c:v>
                </c:pt>
                <c:pt idx="6660">
                  <c:v>3.8228399999999998E-8</c:v>
                </c:pt>
                <c:pt idx="6661">
                  <c:v>3.8234700000000002E-8</c:v>
                </c:pt>
                <c:pt idx="6662">
                  <c:v>3.8240899999999999E-8</c:v>
                </c:pt>
                <c:pt idx="6663">
                  <c:v>3.8247200000000003E-8</c:v>
                </c:pt>
                <c:pt idx="6664">
                  <c:v>3.82534E-8</c:v>
                </c:pt>
                <c:pt idx="6665">
                  <c:v>3.8259699999999997E-8</c:v>
                </c:pt>
                <c:pt idx="6666">
                  <c:v>3.8265900000000001E-8</c:v>
                </c:pt>
                <c:pt idx="6667">
                  <c:v>3.8272199999999998E-8</c:v>
                </c:pt>
                <c:pt idx="6668">
                  <c:v>3.8278400000000002E-8</c:v>
                </c:pt>
                <c:pt idx="6669">
                  <c:v>3.8284699999999999E-8</c:v>
                </c:pt>
                <c:pt idx="6670">
                  <c:v>3.8290900000000003E-8</c:v>
                </c:pt>
                <c:pt idx="6671">
                  <c:v>3.82972E-8</c:v>
                </c:pt>
                <c:pt idx="6672">
                  <c:v>3.8303399999999997E-8</c:v>
                </c:pt>
                <c:pt idx="6673">
                  <c:v>3.8309700000000001E-8</c:v>
                </c:pt>
                <c:pt idx="6674">
                  <c:v>3.8315899999999998E-8</c:v>
                </c:pt>
                <c:pt idx="6675">
                  <c:v>3.8322200000000002E-8</c:v>
                </c:pt>
                <c:pt idx="6676">
                  <c:v>3.8328399999999999E-8</c:v>
                </c:pt>
                <c:pt idx="6677">
                  <c:v>3.8334700000000002E-8</c:v>
                </c:pt>
                <c:pt idx="6678">
                  <c:v>3.83409E-8</c:v>
                </c:pt>
                <c:pt idx="6679">
                  <c:v>3.8347199999999997E-8</c:v>
                </c:pt>
                <c:pt idx="6680">
                  <c:v>3.8353400000000001E-8</c:v>
                </c:pt>
                <c:pt idx="6681">
                  <c:v>3.8359699999999998E-8</c:v>
                </c:pt>
                <c:pt idx="6682">
                  <c:v>3.8365900000000002E-8</c:v>
                </c:pt>
                <c:pt idx="6683">
                  <c:v>3.8372199999999999E-8</c:v>
                </c:pt>
                <c:pt idx="6684">
                  <c:v>3.8378400000000003E-8</c:v>
                </c:pt>
                <c:pt idx="6685">
                  <c:v>3.83847E-8</c:v>
                </c:pt>
                <c:pt idx="6686">
                  <c:v>3.8390899999999997E-8</c:v>
                </c:pt>
                <c:pt idx="6687">
                  <c:v>3.8397200000000001E-8</c:v>
                </c:pt>
                <c:pt idx="6688">
                  <c:v>3.8403399999999998E-8</c:v>
                </c:pt>
                <c:pt idx="6689">
                  <c:v>3.8409700000000001E-8</c:v>
                </c:pt>
                <c:pt idx="6690">
                  <c:v>3.8415899999999999E-8</c:v>
                </c:pt>
                <c:pt idx="6691">
                  <c:v>3.8422200000000002E-8</c:v>
                </c:pt>
                <c:pt idx="6692">
                  <c:v>3.84284E-8</c:v>
                </c:pt>
                <c:pt idx="6693">
                  <c:v>3.8434699999999997E-8</c:v>
                </c:pt>
                <c:pt idx="6694">
                  <c:v>3.8440900000000001E-8</c:v>
                </c:pt>
                <c:pt idx="6695">
                  <c:v>3.8447199999999998E-8</c:v>
                </c:pt>
                <c:pt idx="6696">
                  <c:v>3.8453400000000002E-8</c:v>
                </c:pt>
                <c:pt idx="6697">
                  <c:v>3.8459699999999999E-8</c:v>
                </c:pt>
                <c:pt idx="6698">
                  <c:v>3.8465900000000003E-8</c:v>
                </c:pt>
                <c:pt idx="6699">
                  <c:v>3.84722E-8</c:v>
                </c:pt>
                <c:pt idx="6700">
                  <c:v>3.8478399999999997E-8</c:v>
                </c:pt>
                <c:pt idx="6701">
                  <c:v>3.84847E-8</c:v>
                </c:pt>
                <c:pt idx="6702">
                  <c:v>3.8490899999999998E-8</c:v>
                </c:pt>
                <c:pt idx="6703">
                  <c:v>3.8497200000000001E-8</c:v>
                </c:pt>
                <c:pt idx="6704">
                  <c:v>3.8503399999999999E-8</c:v>
                </c:pt>
                <c:pt idx="6705">
                  <c:v>3.8509700000000002E-8</c:v>
                </c:pt>
                <c:pt idx="6706">
                  <c:v>3.85159E-8</c:v>
                </c:pt>
                <c:pt idx="6707">
                  <c:v>3.8522199999999997E-8</c:v>
                </c:pt>
                <c:pt idx="6708">
                  <c:v>3.8528400000000001E-8</c:v>
                </c:pt>
                <c:pt idx="6709">
                  <c:v>3.8534699999999998E-8</c:v>
                </c:pt>
                <c:pt idx="6710">
                  <c:v>3.8540900000000002E-8</c:v>
                </c:pt>
                <c:pt idx="6711">
                  <c:v>3.8547199999999999E-8</c:v>
                </c:pt>
                <c:pt idx="6712">
                  <c:v>3.8553400000000003E-8</c:v>
                </c:pt>
                <c:pt idx="6713">
                  <c:v>3.85597E-8</c:v>
                </c:pt>
                <c:pt idx="6714">
                  <c:v>3.8565899999999997E-8</c:v>
                </c:pt>
                <c:pt idx="6715">
                  <c:v>3.85722E-8</c:v>
                </c:pt>
                <c:pt idx="6716">
                  <c:v>3.8578399999999998E-8</c:v>
                </c:pt>
                <c:pt idx="6717">
                  <c:v>3.8584700000000001E-8</c:v>
                </c:pt>
                <c:pt idx="6718">
                  <c:v>3.8590899999999999E-8</c:v>
                </c:pt>
                <c:pt idx="6719">
                  <c:v>3.8597200000000002E-8</c:v>
                </c:pt>
                <c:pt idx="6720">
                  <c:v>3.86034E-8</c:v>
                </c:pt>
                <c:pt idx="6721">
                  <c:v>3.8609700000000003E-8</c:v>
                </c:pt>
                <c:pt idx="6722">
                  <c:v>3.8615900000000001E-8</c:v>
                </c:pt>
                <c:pt idx="6723">
                  <c:v>3.8622199999999998E-8</c:v>
                </c:pt>
                <c:pt idx="6724">
                  <c:v>3.8628400000000002E-8</c:v>
                </c:pt>
                <c:pt idx="6725">
                  <c:v>3.8634699999999999E-8</c:v>
                </c:pt>
                <c:pt idx="6726">
                  <c:v>3.8640900000000003E-8</c:v>
                </c:pt>
                <c:pt idx="6727">
                  <c:v>3.8647199999999999E-8</c:v>
                </c:pt>
                <c:pt idx="6728">
                  <c:v>3.8653399999999997E-8</c:v>
                </c:pt>
                <c:pt idx="6729">
                  <c:v>3.86597E-8</c:v>
                </c:pt>
                <c:pt idx="6730">
                  <c:v>3.8665899999999998E-8</c:v>
                </c:pt>
                <c:pt idx="6731">
                  <c:v>3.8672200000000001E-8</c:v>
                </c:pt>
                <c:pt idx="6732">
                  <c:v>3.8678399999999999E-8</c:v>
                </c:pt>
                <c:pt idx="6733">
                  <c:v>3.8684700000000002E-8</c:v>
                </c:pt>
                <c:pt idx="6734">
                  <c:v>3.86909E-8</c:v>
                </c:pt>
                <c:pt idx="6735">
                  <c:v>3.8697200000000003E-8</c:v>
                </c:pt>
                <c:pt idx="6736">
                  <c:v>3.8703400000000001E-8</c:v>
                </c:pt>
                <c:pt idx="6737">
                  <c:v>3.8709699999999998E-8</c:v>
                </c:pt>
                <c:pt idx="6738">
                  <c:v>3.8715900000000002E-8</c:v>
                </c:pt>
                <c:pt idx="6739">
                  <c:v>3.8722199999999998E-8</c:v>
                </c:pt>
                <c:pt idx="6740">
                  <c:v>3.8728400000000003E-8</c:v>
                </c:pt>
                <c:pt idx="6741">
                  <c:v>3.8734699999999999E-8</c:v>
                </c:pt>
                <c:pt idx="6742">
                  <c:v>3.8740899999999997E-8</c:v>
                </c:pt>
                <c:pt idx="6743">
                  <c:v>3.87472E-8</c:v>
                </c:pt>
                <c:pt idx="6744">
                  <c:v>3.8753399999999998E-8</c:v>
                </c:pt>
                <c:pt idx="6745">
                  <c:v>3.8759700000000001E-8</c:v>
                </c:pt>
                <c:pt idx="6746">
                  <c:v>3.8765899999999999E-8</c:v>
                </c:pt>
                <c:pt idx="6747">
                  <c:v>3.8772200000000002E-8</c:v>
                </c:pt>
                <c:pt idx="6748">
                  <c:v>3.87784E-8</c:v>
                </c:pt>
                <c:pt idx="6749">
                  <c:v>3.8784700000000003E-8</c:v>
                </c:pt>
                <c:pt idx="6750">
                  <c:v>3.8790900000000001E-8</c:v>
                </c:pt>
                <c:pt idx="6751">
                  <c:v>3.8797199999999998E-8</c:v>
                </c:pt>
                <c:pt idx="6752">
                  <c:v>3.8803400000000002E-8</c:v>
                </c:pt>
                <c:pt idx="6753">
                  <c:v>3.8809699999999998E-8</c:v>
                </c:pt>
                <c:pt idx="6754">
                  <c:v>3.8815900000000003E-8</c:v>
                </c:pt>
                <c:pt idx="6755">
                  <c:v>3.8822199999999999E-8</c:v>
                </c:pt>
                <c:pt idx="6756">
                  <c:v>3.8828399999999997E-8</c:v>
                </c:pt>
                <c:pt idx="6757">
                  <c:v>3.88347E-8</c:v>
                </c:pt>
                <c:pt idx="6758">
                  <c:v>3.8840899999999998E-8</c:v>
                </c:pt>
                <c:pt idx="6759">
                  <c:v>3.8847200000000001E-8</c:v>
                </c:pt>
                <c:pt idx="6760">
                  <c:v>3.8853399999999999E-8</c:v>
                </c:pt>
                <c:pt idx="6761">
                  <c:v>3.8859700000000002E-8</c:v>
                </c:pt>
                <c:pt idx="6762">
                  <c:v>3.88659E-8</c:v>
                </c:pt>
                <c:pt idx="6763">
                  <c:v>3.8872200000000003E-8</c:v>
                </c:pt>
                <c:pt idx="6764">
                  <c:v>3.8878400000000001E-8</c:v>
                </c:pt>
                <c:pt idx="6765">
                  <c:v>3.8884699999999997E-8</c:v>
                </c:pt>
                <c:pt idx="6766">
                  <c:v>3.8890900000000002E-8</c:v>
                </c:pt>
                <c:pt idx="6767">
                  <c:v>3.8897199999999998E-8</c:v>
                </c:pt>
                <c:pt idx="6768">
                  <c:v>3.8903400000000003E-8</c:v>
                </c:pt>
                <c:pt idx="6769">
                  <c:v>3.8909699999999999E-8</c:v>
                </c:pt>
                <c:pt idx="6770">
                  <c:v>3.8915899999999997E-8</c:v>
                </c:pt>
                <c:pt idx="6771">
                  <c:v>3.89222E-8</c:v>
                </c:pt>
                <c:pt idx="6772">
                  <c:v>3.8928399999999998E-8</c:v>
                </c:pt>
                <c:pt idx="6773">
                  <c:v>3.8934700000000001E-8</c:v>
                </c:pt>
                <c:pt idx="6774">
                  <c:v>3.8940899999999999E-8</c:v>
                </c:pt>
                <c:pt idx="6775">
                  <c:v>3.8947200000000002E-8</c:v>
                </c:pt>
                <c:pt idx="6776">
                  <c:v>3.89534E-8</c:v>
                </c:pt>
                <c:pt idx="6777">
                  <c:v>3.8959700000000003E-8</c:v>
                </c:pt>
                <c:pt idx="6778">
                  <c:v>3.8965900000000001E-8</c:v>
                </c:pt>
                <c:pt idx="6779">
                  <c:v>3.8972199999999997E-8</c:v>
                </c:pt>
                <c:pt idx="6780">
                  <c:v>3.8978400000000002E-8</c:v>
                </c:pt>
                <c:pt idx="6781">
                  <c:v>3.8984699999999998E-8</c:v>
                </c:pt>
                <c:pt idx="6782">
                  <c:v>3.8990900000000003E-8</c:v>
                </c:pt>
                <c:pt idx="6783">
                  <c:v>3.8997199999999999E-8</c:v>
                </c:pt>
                <c:pt idx="6784">
                  <c:v>3.9003399999999997E-8</c:v>
                </c:pt>
                <c:pt idx="6785">
                  <c:v>3.90097E-8</c:v>
                </c:pt>
                <c:pt idx="6786">
                  <c:v>3.9015899999999998E-8</c:v>
                </c:pt>
                <c:pt idx="6787">
                  <c:v>3.9022200000000001E-8</c:v>
                </c:pt>
                <c:pt idx="6788">
                  <c:v>3.9028399999999999E-8</c:v>
                </c:pt>
                <c:pt idx="6789">
                  <c:v>3.9034700000000002E-8</c:v>
                </c:pt>
                <c:pt idx="6790">
                  <c:v>3.90409E-8</c:v>
                </c:pt>
                <c:pt idx="6791">
                  <c:v>3.9047200000000003E-8</c:v>
                </c:pt>
                <c:pt idx="6792">
                  <c:v>3.9053400000000001E-8</c:v>
                </c:pt>
                <c:pt idx="6793">
                  <c:v>3.9059699999999997E-8</c:v>
                </c:pt>
                <c:pt idx="6794">
                  <c:v>3.9065900000000002E-8</c:v>
                </c:pt>
                <c:pt idx="6795">
                  <c:v>3.9072199999999998E-8</c:v>
                </c:pt>
                <c:pt idx="6796">
                  <c:v>3.9078400000000003E-8</c:v>
                </c:pt>
                <c:pt idx="6797">
                  <c:v>3.9084699999999999E-8</c:v>
                </c:pt>
                <c:pt idx="6798">
                  <c:v>3.9090899999999997E-8</c:v>
                </c:pt>
                <c:pt idx="6799">
                  <c:v>3.90972E-8</c:v>
                </c:pt>
                <c:pt idx="6800">
                  <c:v>3.9103399999999998E-8</c:v>
                </c:pt>
                <c:pt idx="6801">
                  <c:v>3.9109700000000001E-8</c:v>
                </c:pt>
                <c:pt idx="6802">
                  <c:v>3.9115899999999999E-8</c:v>
                </c:pt>
                <c:pt idx="6803">
                  <c:v>3.9122200000000002E-8</c:v>
                </c:pt>
                <c:pt idx="6804">
                  <c:v>3.91284E-8</c:v>
                </c:pt>
                <c:pt idx="6805">
                  <c:v>3.9134700000000003E-8</c:v>
                </c:pt>
                <c:pt idx="6806">
                  <c:v>3.9140900000000001E-8</c:v>
                </c:pt>
                <c:pt idx="6807">
                  <c:v>3.9147199999999997E-8</c:v>
                </c:pt>
                <c:pt idx="6808">
                  <c:v>3.9153400000000002E-8</c:v>
                </c:pt>
                <c:pt idx="6809">
                  <c:v>3.9159699999999998E-8</c:v>
                </c:pt>
                <c:pt idx="6810">
                  <c:v>3.9165900000000003E-8</c:v>
                </c:pt>
                <c:pt idx="6811">
                  <c:v>3.9172199999999999E-8</c:v>
                </c:pt>
                <c:pt idx="6812">
                  <c:v>3.9178399999999997E-8</c:v>
                </c:pt>
                <c:pt idx="6813">
                  <c:v>3.91847E-8</c:v>
                </c:pt>
                <c:pt idx="6814">
                  <c:v>3.9190899999999998E-8</c:v>
                </c:pt>
                <c:pt idx="6815">
                  <c:v>3.9197200000000001E-8</c:v>
                </c:pt>
                <c:pt idx="6816">
                  <c:v>3.9203399999999999E-8</c:v>
                </c:pt>
                <c:pt idx="6817">
                  <c:v>3.9209700000000002E-8</c:v>
                </c:pt>
                <c:pt idx="6818">
                  <c:v>3.92159E-8</c:v>
                </c:pt>
                <c:pt idx="6819">
                  <c:v>3.9222200000000003E-8</c:v>
                </c:pt>
                <c:pt idx="6820">
                  <c:v>3.9228400000000001E-8</c:v>
                </c:pt>
                <c:pt idx="6821">
                  <c:v>3.9234699999999997E-8</c:v>
                </c:pt>
                <c:pt idx="6822">
                  <c:v>3.9240900000000002E-8</c:v>
                </c:pt>
                <c:pt idx="6823">
                  <c:v>3.9247199999999998E-8</c:v>
                </c:pt>
                <c:pt idx="6824">
                  <c:v>3.9253400000000003E-8</c:v>
                </c:pt>
                <c:pt idx="6825">
                  <c:v>3.9259699999999999E-8</c:v>
                </c:pt>
                <c:pt idx="6826">
                  <c:v>3.9265899999999997E-8</c:v>
                </c:pt>
                <c:pt idx="6827">
                  <c:v>3.92722E-8</c:v>
                </c:pt>
                <c:pt idx="6828">
                  <c:v>3.9278399999999998E-8</c:v>
                </c:pt>
                <c:pt idx="6829">
                  <c:v>3.9284700000000001E-8</c:v>
                </c:pt>
                <c:pt idx="6830">
                  <c:v>3.9290899999999999E-8</c:v>
                </c:pt>
                <c:pt idx="6831">
                  <c:v>3.9297200000000002E-8</c:v>
                </c:pt>
                <c:pt idx="6832">
                  <c:v>3.93034E-8</c:v>
                </c:pt>
                <c:pt idx="6833">
                  <c:v>3.9309700000000003E-8</c:v>
                </c:pt>
                <c:pt idx="6834">
                  <c:v>3.9315900000000001E-8</c:v>
                </c:pt>
                <c:pt idx="6835">
                  <c:v>3.9322199999999997E-8</c:v>
                </c:pt>
                <c:pt idx="6836">
                  <c:v>3.9328400000000002E-8</c:v>
                </c:pt>
                <c:pt idx="6837">
                  <c:v>3.9334699999999998E-8</c:v>
                </c:pt>
                <c:pt idx="6838">
                  <c:v>3.9340900000000003E-8</c:v>
                </c:pt>
                <c:pt idx="6839">
                  <c:v>3.9347199999999999E-8</c:v>
                </c:pt>
                <c:pt idx="6840">
                  <c:v>3.9353399999999997E-8</c:v>
                </c:pt>
                <c:pt idx="6841">
                  <c:v>3.93597E-8</c:v>
                </c:pt>
                <c:pt idx="6842">
                  <c:v>3.9365899999999998E-8</c:v>
                </c:pt>
                <c:pt idx="6843">
                  <c:v>3.9372200000000001E-8</c:v>
                </c:pt>
                <c:pt idx="6844">
                  <c:v>3.9378399999999999E-8</c:v>
                </c:pt>
                <c:pt idx="6845">
                  <c:v>3.9384700000000002E-8</c:v>
                </c:pt>
                <c:pt idx="6846">
                  <c:v>3.93909E-8</c:v>
                </c:pt>
                <c:pt idx="6847">
                  <c:v>3.9397200000000003E-8</c:v>
                </c:pt>
                <c:pt idx="6848">
                  <c:v>3.9403400000000001E-8</c:v>
                </c:pt>
                <c:pt idx="6849">
                  <c:v>3.9409699999999997E-8</c:v>
                </c:pt>
                <c:pt idx="6850">
                  <c:v>3.9415900000000002E-8</c:v>
                </c:pt>
                <c:pt idx="6851">
                  <c:v>3.9422199999999998E-8</c:v>
                </c:pt>
                <c:pt idx="6852">
                  <c:v>3.9428400000000003E-8</c:v>
                </c:pt>
                <c:pt idx="6853">
                  <c:v>3.9434699999999999E-8</c:v>
                </c:pt>
                <c:pt idx="6854">
                  <c:v>3.9440899999999997E-8</c:v>
                </c:pt>
                <c:pt idx="6855">
                  <c:v>3.94472E-8</c:v>
                </c:pt>
                <c:pt idx="6856">
                  <c:v>3.9453399999999998E-8</c:v>
                </c:pt>
                <c:pt idx="6857">
                  <c:v>3.9459700000000001E-8</c:v>
                </c:pt>
                <c:pt idx="6858">
                  <c:v>3.9465899999999999E-8</c:v>
                </c:pt>
                <c:pt idx="6859">
                  <c:v>3.9472200000000002E-8</c:v>
                </c:pt>
                <c:pt idx="6860">
                  <c:v>3.94784E-8</c:v>
                </c:pt>
                <c:pt idx="6861">
                  <c:v>3.9484700000000003E-8</c:v>
                </c:pt>
                <c:pt idx="6862">
                  <c:v>3.9490900000000001E-8</c:v>
                </c:pt>
                <c:pt idx="6863">
                  <c:v>3.9497199999999997E-8</c:v>
                </c:pt>
                <c:pt idx="6864">
                  <c:v>3.9503400000000002E-8</c:v>
                </c:pt>
                <c:pt idx="6865">
                  <c:v>3.9509699999999998E-8</c:v>
                </c:pt>
                <c:pt idx="6866">
                  <c:v>3.9515900000000002E-8</c:v>
                </c:pt>
                <c:pt idx="6867">
                  <c:v>3.9522199999999999E-8</c:v>
                </c:pt>
                <c:pt idx="6868">
                  <c:v>3.9528399999999997E-8</c:v>
                </c:pt>
                <c:pt idx="6869">
                  <c:v>3.95347E-8</c:v>
                </c:pt>
                <c:pt idx="6870">
                  <c:v>3.9540899999999998E-8</c:v>
                </c:pt>
                <c:pt idx="6871">
                  <c:v>3.9547200000000001E-8</c:v>
                </c:pt>
                <c:pt idx="6872">
                  <c:v>3.9553399999999999E-8</c:v>
                </c:pt>
                <c:pt idx="6873">
                  <c:v>3.9559700000000002E-8</c:v>
                </c:pt>
                <c:pt idx="6874">
                  <c:v>3.95659E-8</c:v>
                </c:pt>
                <c:pt idx="6875">
                  <c:v>3.9572200000000003E-8</c:v>
                </c:pt>
                <c:pt idx="6876">
                  <c:v>3.9578400000000001E-8</c:v>
                </c:pt>
                <c:pt idx="6877">
                  <c:v>3.9584699999999997E-8</c:v>
                </c:pt>
                <c:pt idx="6878">
                  <c:v>3.9590900000000001E-8</c:v>
                </c:pt>
                <c:pt idx="6879">
                  <c:v>3.9597199999999998E-8</c:v>
                </c:pt>
                <c:pt idx="6880">
                  <c:v>3.9603400000000002E-8</c:v>
                </c:pt>
                <c:pt idx="6881">
                  <c:v>3.9609699999999999E-8</c:v>
                </c:pt>
                <c:pt idx="6882">
                  <c:v>3.9615899999999997E-8</c:v>
                </c:pt>
                <c:pt idx="6883">
                  <c:v>3.96222E-8</c:v>
                </c:pt>
                <c:pt idx="6884">
                  <c:v>3.9628399999999998E-8</c:v>
                </c:pt>
                <c:pt idx="6885">
                  <c:v>3.9634700000000001E-8</c:v>
                </c:pt>
                <c:pt idx="6886">
                  <c:v>3.9640899999999999E-8</c:v>
                </c:pt>
                <c:pt idx="6887">
                  <c:v>3.9647200000000002E-8</c:v>
                </c:pt>
                <c:pt idx="6888">
                  <c:v>3.96534E-8</c:v>
                </c:pt>
                <c:pt idx="6889">
                  <c:v>3.9659700000000003E-8</c:v>
                </c:pt>
                <c:pt idx="6890">
                  <c:v>3.9665900000000001E-8</c:v>
                </c:pt>
                <c:pt idx="6891">
                  <c:v>3.9672199999999997E-8</c:v>
                </c:pt>
                <c:pt idx="6892">
                  <c:v>3.9678400000000001E-8</c:v>
                </c:pt>
                <c:pt idx="6893">
                  <c:v>3.9684699999999998E-8</c:v>
                </c:pt>
                <c:pt idx="6894">
                  <c:v>3.9690900000000002E-8</c:v>
                </c:pt>
                <c:pt idx="6895">
                  <c:v>3.9697199999999999E-8</c:v>
                </c:pt>
                <c:pt idx="6896">
                  <c:v>3.9703399999999997E-8</c:v>
                </c:pt>
                <c:pt idx="6897">
                  <c:v>3.97097E-8</c:v>
                </c:pt>
                <c:pt idx="6898">
                  <c:v>3.9715899999999998E-8</c:v>
                </c:pt>
                <c:pt idx="6899">
                  <c:v>3.9722200000000001E-8</c:v>
                </c:pt>
                <c:pt idx="6900">
                  <c:v>3.9728399999999999E-8</c:v>
                </c:pt>
                <c:pt idx="6901">
                  <c:v>3.9734700000000002E-8</c:v>
                </c:pt>
                <c:pt idx="6902">
                  <c:v>3.97409E-8</c:v>
                </c:pt>
                <c:pt idx="6903">
                  <c:v>3.9747200000000003E-8</c:v>
                </c:pt>
                <c:pt idx="6904">
                  <c:v>3.97534E-8</c:v>
                </c:pt>
                <c:pt idx="6905">
                  <c:v>3.9759699999999997E-8</c:v>
                </c:pt>
                <c:pt idx="6906">
                  <c:v>3.9765900000000001E-8</c:v>
                </c:pt>
                <c:pt idx="6907">
                  <c:v>3.9772199999999998E-8</c:v>
                </c:pt>
                <c:pt idx="6908">
                  <c:v>3.9778400000000002E-8</c:v>
                </c:pt>
                <c:pt idx="6909">
                  <c:v>3.9784699999999999E-8</c:v>
                </c:pt>
                <c:pt idx="6910">
                  <c:v>3.9790900000000003E-8</c:v>
                </c:pt>
                <c:pt idx="6911">
                  <c:v>3.97972E-8</c:v>
                </c:pt>
                <c:pt idx="6912">
                  <c:v>3.9803399999999998E-8</c:v>
                </c:pt>
                <c:pt idx="6913">
                  <c:v>3.9809700000000001E-8</c:v>
                </c:pt>
                <c:pt idx="6914">
                  <c:v>3.9815899999999999E-8</c:v>
                </c:pt>
                <c:pt idx="6915">
                  <c:v>3.9822200000000002E-8</c:v>
                </c:pt>
                <c:pt idx="6916">
                  <c:v>3.9828399999999999E-8</c:v>
                </c:pt>
                <c:pt idx="6917">
                  <c:v>3.9834700000000003E-8</c:v>
                </c:pt>
                <c:pt idx="6918">
                  <c:v>3.98409E-8</c:v>
                </c:pt>
                <c:pt idx="6919">
                  <c:v>3.9847199999999997E-8</c:v>
                </c:pt>
                <c:pt idx="6920">
                  <c:v>3.9853400000000001E-8</c:v>
                </c:pt>
                <c:pt idx="6921">
                  <c:v>3.9859699999999998E-8</c:v>
                </c:pt>
                <c:pt idx="6922">
                  <c:v>3.9865900000000002E-8</c:v>
                </c:pt>
                <c:pt idx="6923">
                  <c:v>3.9872199999999999E-8</c:v>
                </c:pt>
                <c:pt idx="6924">
                  <c:v>3.9878400000000003E-8</c:v>
                </c:pt>
                <c:pt idx="6925">
                  <c:v>3.98847E-8</c:v>
                </c:pt>
                <c:pt idx="6926">
                  <c:v>3.9890899999999998E-8</c:v>
                </c:pt>
                <c:pt idx="6927">
                  <c:v>3.9897200000000001E-8</c:v>
                </c:pt>
                <c:pt idx="6928">
                  <c:v>3.9903399999999999E-8</c:v>
                </c:pt>
                <c:pt idx="6929">
                  <c:v>3.9909700000000002E-8</c:v>
                </c:pt>
                <c:pt idx="6930">
                  <c:v>3.9915899999999999E-8</c:v>
                </c:pt>
                <c:pt idx="6931">
                  <c:v>3.9922200000000003E-8</c:v>
                </c:pt>
                <c:pt idx="6932">
                  <c:v>3.99284E-8</c:v>
                </c:pt>
                <c:pt idx="6933">
                  <c:v>3.9934699999999997E-8</c:v>
                </c:pt>
                <c:pt idx="6934">
                  <c:v>3.9940900000000001E-8</c:v>
                </c:pt>
                <c:pt idx="6935">
                  <c:v>3.9947199999999998E-8</c:v>
                </c:pt>
                <c:pt idx="6936">
                  <c:v>3.9953400000000002E-8</c:v>
                </c:pt>
                <c:pt idx="6937">
                  <c:v>3.9959699999999999E-8</c:v>
                </c:pt>
                <c:pt idx="6938">
                  <c:v>3.9965900000000003E-8</c:v>
                </c:pt>
                <c:pt idx="6939">
                  <c:v>3.99722E-8</c:v>
                </c:pt>
                <c:pt idx="6940">
                  <c:v>3.9978399999999998E-8</c:v>
                </c:pt>
                <c:pt idx="6941">
                  <c:v>3.9984700000000001E-8</c:v>
                </c:pt>
                <c:pt idx="6942">
                  <c:v>3.9990899999999998E-8</c:v>
                </c:pt>
                <c:pt idx="6943">
                  <c:v>3.9997200000000002E-8</c:v>
                </c:pt>
                <c:pt idx="6944">
                  <c:v>4.0003399999999999E-8</c:v>
                </c:pt>
                <c:pt idx="6945">
                  <c:v>4.0009700000000003E-8</c:v>
                </c:pt>
                <c:pt idx="6946">
                  <c:v>4.00159E-8</c:v>
                </c:pt>
                <c:pt idx="6947">
                  <c:v>4.0022199999999997E-8</c:v>
                </c:pt>
                <c:pt idx="6948">
                  <c:v>4.0028400000000001E-8</c:v>
                </c:pt>
                <c:pt idx="6949">
                  <c:v>4.0034699999999998E-8</c:v>
                </c:pt>
                <c:pt idx="6950">
                  <c:v>4.0040900000000002E-8</c:v>
                </c:pt>
                <c:pt idx="6951">
                  <c:v>4.0047199999999999E-8</c:v>
                </c:pt>
                <c:pt idx="6952">
                  <c:v>4.0053400000000003E-8</c:v>
                </c:pt>
                <c:pt idx="6953">
                  <c:v>4.00597E-8</c:v>
                </c:pt>
                <c:pt idx="6954">
                  <c:v>4.0065899999999997E-8</c:v>
                </c:pt>
                <c:pt idx="6955">
                  <c:v>4.0072200000000001E-8</c:v>
                </c:pt>
                <c:pt idx="6956">
                  <c:v>4.0078399999999998E-8</c:v>
                </c:pt>
                <c:pt idx="6957">
                  <c:v>4.0084700000000002E-8</c:v>
                </c:pt>
                <c:pt idx="6958">
                  <c:v>4.0090899999999999E-8</c:v>
                </c:pt>
                <c:pt idx="6959">
                  <c:v>4.0097200000000003E-8</c:v>
                </c:pt>
                <c:pt idx="6960">
                  <c:v>4.01034E-8</c:v>
                </c:pt>
                <c:pt idx="6961">
                  <c:v>4.0109699999999997E-8</c:v>
                </c:pt>
                <c:pt idx="6962">
                  <c:v>4.0115900000000001E-8</c:v>
                </c:pt>
                <c:pt idx="6963">
                  <c:v>4.0122199999999998E-8</c:v>
                </c:pt>
                <c:pt idx="6964">
                  <c:v>4.0128400000000002E-8</c:v>
                </c:pt>
                <c:pt idx="6965">
                  <c:v>4.0134699999999999E-8</c:v>
                </c:pt>
                <c:pt idx="6966">
                  <c:v>4.0140900000000003E-8</c:v>
                </c:pt>
                <c:pt idx="6967">
                  <c:v>4.01472E-8</c:v>
                </c:pt>
                <c:pt idx="6968">
                  <c:v>4.0153399999999997E-8</c:v>
                </c:pt>
                <c:pt idx="6969">
                  <c:v>4.0159700000000001E-8</c:v>
                </c:pt>
                <c:pt idx="6970">
                  <c:v>4.0165899999999998E-8</c:v>
                </c:pt>
                <c:pt idx="6971">
                  <c:v>4.0172200000000002E-8</c:v>
                </c:pt>
                <c:pt idx="6972">
                  <c:v>4.0178399999999999E-8</c:v>
                </c:pt>
                <c:pt idx="6973">
                  <c:v>4.0184700000000002E-8</c:v>
                </c:pt>
                <c:pt idx="6974">
                  <c:v>4.01909E-8</c:v>
                </c:pt>
                <c:pt idx="6975">
                  <c:v>4.0197199999999997E-8</c:v>
                </c:pt>
                <c:pt idx="6976">
                  <c:v>4.0203400000000001E-8</c:v>
                </c:pt>
                <c:pt idx="6977">
                  <c:v>4.0209699999999998E-8</c:v>
                </c:pt>
                <c:pt idx="6978">
                  <c:v>4.0215900000000002E-8</c:v>
                </c:pt>
                <c:pt idx="6979">
                  <c:v>4.0222199999999999E-8</c:v>
                </c:pt>
                <c:pt idx="6980">
                  <c:v>4.0228400000000003E-8</c:v>
                </c:pt>
                <c:pt idx="6981">
                  <c:v>4.02347E-8</c:v>
                </c:pt>
                <c:pt idx="6982">
                  <c:v>4.0240899999999997E-8</c:v>
                </c:pt>
                <c:pt idx="6983">
                  <c:v>4.0247200000000001E-8</c:v>
                </c:pt>
                <c:pt idx="6984">
                  <c:v>4.0253399999999998E-8</c:v>
                </c:pt>
                <c:pt idx="6985">
                  <c:v>4.0259700000000002E-8</c:v>
                </c:pt>
                <c:pt idx="6986">
                  <c:v>4.0265899999999999E-8</c:v>
                </c:pt>
                <c:pt idx="6987">
                  <c:v>4.0272200000000002E-8</c:v>
                </c:pt>
                <c:pt idx="6988">
                  <c:v>4.02784E-8</c:v>
                </c:pt>
                <c:pt idx="6989">
                  <c:v>4.0284699999999997E-8</c:v>
                </c:pt>
                <c:pt idx="6990">
                  <c:v>4.0290900000000001E-8</c:v>
                </c:pt>
                <c:pt idx="6991">
                  <c:v>4.0297199999999998E-8</c:v>
                </c:pt>
                <c:pt idx="6992">
                  <c:v>4.0303400000000002E-8</c:v>
                </c:pt>
                <c:pt idx="6993">
                  <c:v>4.0309699999999999E-8</c:v>
                </c:pt>
                <c:pt idx="6994">
                  <c:v>4.0315900000000003E-8</c:v>
                </c:pt>
                <c:pt idx="6995">
                  <c:v>4.03222E-8</c:v>
                </c:pt>
                <c:pt idx="6996">
                  <c:v>4.0328399999999997E-8</c:v>
                </c:pt>
                <c:pt idx="6997">
                  <c:v>4.0334700000000001E-8</c:v>
                </c:pt>
                <c:pt idx="6998">
                  <c:v>4.0340899999999998E-8</c:v>
                </c:pt>
                <c:pt idx="6999">
                  <c:v>4.0347200000000001E-8</c:v>
                </c:pt>
                <c:pt idx="7000">
                  <c:v>4.0353399999999999E-8</c:v>
                </c:pt>
                <c:pt idx="7001">
                  <c:v>4.0359700000000002E-8</c:v>
                </c:pt>
                <c:pt idx="7002">
                  <c:v>4.03659E-8</c:v>
                </c:pt>
                <c:pt idx="7003">
                  <c:v>4.0372199999999997E-8</c:v>
                </c:pt>
                <c:pt idx="7004">
                  <c:v>4.0378400000000001E-8</c:v>
                </c:pt>
                <c:pt idx="7005">
                  <c:v>4.0384699999999998E-8</c:v>
                </c:pt>
                <c:pt idx="7006">
                  <c:v>4.0390900000000002E-8</c:v>
                </c:pt>
                <c:pt idx="7007">
                  <c:v>4.0397199999999999E-8</c:v>
                </c:pt>
                <c:pt idx="7008">
                  <c:v>4.0403400000000003E-8</c:v>
                </c:pt>
                <c:pt idx="7009">
                  <c:v>4.04097E-8</c:v>
                </c:pt>
                <c:pt idx="7010">
                  <c:v>4.0415899999999997E-8</c:v>
                </c:pt>
                <c:pt idx="7011">
                  <c:v>4.04222E-8</c:v>
                </c:pt>
                <c:pt idx="7012">
                  <c:v>4.0428399999999998E-8</c:v>
                </c:pt>
                <c:pt idx="7013">
                  <c:v>4.0434700000000001E-8</c:v>
                </c:pt>
                <c:pt idx="7014">
                  <c:v>4.0440899999999999E-8</c:v>
                </c:pt>
                <c:pt idx="7015">
                  <c:v>4.0447200000000002E-8</c:v>
                </c:pt>
                <c:pt idx="7016">
                  <c:v>4.04534E-8</c:v>
                </c:pt>
                <c:pt idx="7017">
                  <c:v>4.0459700000000003E-8</c:v>
                </c:pt>
                <c:pt idx="7018">
                  <c:v>4.0465900000000001E-8</c:v>
                </c:pt>
                <c:pt idx="7019">
                  <c:v>4.0472199999999998E-8</c:v>
                </c:pt>
                <c:pt idx="7020">
                  <c:v>4.0478400000000002E-8</c:v>
                </c:pt>
                <c:pt idx="7021">
                  <c:v>4.0484699999999999E-8</c:v>
                </c:pt>
                <c:pt idx="7022">
                  <c:v>4.0490900000000003E-8</c:v>
                </c:pt>
                <c:pt idx="7023">
                  <c:v>4.0497199999999999E-8</c:v>
                </c:pt>
                <c:pt idx="7024">
                  <c:v>4.0503399999999997E-8</c:v>
                </c:pt>
                <c:pt idx="7025">
                  <c:v>4.05097E-8</c:v>
                </c:pt>
                <c:pt idx="7026">
                  <c:v>4.0515899999999998E-8</c:v>
                </c:pt>
                <c:pt idx="7027">
                  <c:v>4.0522200000000001E-8</c:v>
                </c:pt>
                <c:pt idx="7028">
                  <c:v>4.0528399999999999E-8</c:v>
                </c:pt>
                <c:pt idx="7029">
                  <c:v>4.0534700000000002E-8</c:v>
                </c:pt>
                <c:pt idx="7030">
                  <c:v>4.05409E-8</c:v>
                </c:pt>
                <c:pt idx="7031">
                  <c:v>4.0547200000000003E-8</c:v>
                </c:pt>
                <c:pt idx="7032">
                  <c:v>4.0553400000000001E-8</c:v>
                </c:pt>
                <c:pt idx="7033">
                  <c:v>4.0559699999999998E-8</c:v>
                </c:pt>
                <c:pt idx="7034">
                  <c:v>4.0565900000000002E-8</c:v>
                </c:pt>
                <c:pt idx="7035">
                  <c:v>4.0572199999999999E-8</c:v>
                </c:pt>
                <c:pt idx="7036">
                  <c:v>4.0578400000000003E-8</c:v>
                </c:pt>
                <c:pt idx="7037">
                  <c:v>4.0584699999999999E-8</c:v>
                </c:pt>
                <c:pt idx="7038">
                  <c:v>4.0590899999999997E-8</c:v>
                </c:pt>
                <c:pt idx="7039">
                  <c:v>4.05972E-8</c:v>
                </c:pt>
                <c:pt idx="7040">
                  <c:v>4.0603399999999998E-8</c:v>
                </c:pt>
                <c:pt idx="7041">
                  <c:v>4.0609700000000001E-8</c:v>
                </c:pt>
                <c:pt idx="7042">
                  <c:v>4.0615899999999999E-8</c:v>
                </c:pt>
                <c:pt idx="7043">
                  <c:v>4.0622200000000002E-8</c:v>
                </c:pt>
                <c:pt idx="7044">
                  <c:v>4.06284E-8</c:v>
                </c:pt>
                <c:pt idx="7045">
                  <c:v>4.0634700000000003E-8</c:v>
                </c:pt>
                <c:pt idx="7046">
                  <c:v>4.0640900000000001E-8</c:v>
                </c:pt>
                <c:pt idx="7047">
                  <c:v>4.0647199999999998E-8</c:v>
                </c:pt>
                <c:pt idx="7048">
                  <c:v>4.0653400000000002E-8</c:v>
                </c:pt>
                <c:pt idx="7049">
                  <c:v>4.0659699999999998E-8</c:v>
                </c:pt>
                <c:pt idx="7050">
                  <c:v>4.0665900000000003E-8</c:v>
                </c:pt>
                <c:pt idx="7051">
                  <c:v>4.0672199999999999E-8</c:v>
                </c:pt>
                <c:pt idx="7052">
                  <c:v>4.0678399999999997E-8</c:v>
                </c:pt>
                <c:pt idx="7053">
                  <c:v>4.06847E-8</c:v>
                </c:pt>
                <c:pt idx="7054">
                  <c:v>4.0690899999999998E-8</c:v>
                </c:pt>
                <c:pt idx="7055">
                  <c:v>4.0697200000000001E-8</c:v>
                </c:pt>
                <c:pt idx="7056">
                  <c:v>4.0703399999999999E-8</c:v>
                </c:pt>
                <c:pt idx="7057">
                  <c:v>4.0709700000000002E-8</c:v>
                </c:pt>
                <c:pt idx="7058">
                  <c:v>4.07159E-8</c:v>
                </c:pt>
                <c:pt idx="7059">
                  <c:v>4.0722200000000003E-8</c:v>
                </c:pt>
                <c:pt idx="7060">
                  <c:v>4.0728400000000001E-8</c:v>
                </c:pt>
                <c:pt idx="7061">
                  <c:v>4.0734699999999997E-8</c:v>
                </c:pt>
                <c:pt idx="7062">
                  <c:v>4.0740900000000002E-8</c:v>
                </c:pt>
                <c:pt idx="7063">
                  <c:v>4.0747199999999998E-8</c:v>
                </c:pt>
                <c:pt idx="7064">
                  <c:v>4.0753400000000003E-8</c:v>
                </c:pt>
                <c:pt idx="7065">
                  <c:v>4.0759699999999999E-8</c:v>
                </c:pt>
                <c:pt idx="7066">
                  <c:v>4.0765899999999997E-8</c:v>
                </c:pt>
                <c:pt idx="7067">
                  <c:v>4.07722E-8</c:v>
                </c:pt>
                <c:pt idx="7068">
                  <c:v>4.0778399999999998E-8</c:v>
                </c:pt>
                <c:pt idx="7069">
                  <c:v>4.0784700000000001E-8</c:v>
                </c:pt>
                <c:pt idx="7070">
                  <c:v>4.0790899999999999E-8</c:v>
                </c:pt>
                <c:pt idx="7071">
                  <c:v>4.0797200000000002E-8</c:v>
                </c:pt>
                <c:pt idx="7072">
                  <c:v>4.08034E-8</c:v>
                </c:pt>
                <c:pt idx="7073">
                  <c:v>4.0809700000000003E-8</c:v>
                </c:pt>
                <c:pt idx="7074">
                  <c:v>4.0815900000000001E-8</c:v>
                </c:pt>
                <c:pt idx="7075">
                  <c:v>4.0822199999999997E-8</c:v>
                </c:pt>
                <c:pt idx="7076">
                  <c:v>4.0828400000000002E-8</c:v>
                </c:pt>
                <c:pt idx="7077">
                  <c:v>4.0834699999999998E-8</c:v>
                </c:pt>
                <c:pt idx="7078">
                  <c:v>4.0840900000000003E-8</c:v>
                </c:pt>
                <c:pt idx="7079">
                  <c:v>4.0847199999999999E-8</c:v>
                </c:pt>
                <c:pt idx="7080">
                  <c:v>4.0853399999999997E-8</c:v>
                </c:pt>
                <c:pt idx="7081">
                  <c:v>4.08597E-8</c:v>
                </c:pt>
                <c:pt idx="7082">
                  <c:v>4.0865899999999998E-8</c:v>
                </c:pt>
                <c:pt idx="7083">
                  <c:v>4.0872200000000001E-8</c:v>
                </c:pt>
                <c:pt idx="7084">
                  <c:v>4.0878399999999999E-8</c:v>
                </c:pt>
                <c:pt idx="7085">
                  <c:v>4.0884700000000002E-8</c:v>
                </c:pt>
                <c:pt idx="7086">
                  <c:v>4.08909E-8</c:v>
                </c:pt>
                <c:pt idx="7087">
                  <c:v>4.0897200000000003E-8</c:v>
                </c:pt>
                <c:pt idx="7088">
                  <c:v>4.0903400000000001E-8</c:v>
                </c:pt>
                <c:pt idx="7089">
                  <c:v>4.0909699999999997E-8</c:v>
                </c:pt>
                <c:pt idx="7090">
                  <c:v>4.0915900000000002E-8</c:v>
                </c:pt>
                <c:pt idx="7091">
                  <c:v>4.0922199999999998E-8</c:v>
                </c:pt>
                <c:pt idx="7092">
                  <c:v>4.0928400000000003E-8</c:v>
                </c:pt>
                <c:pt idx="7093">
                  <c:v>4.0934699999999999E-8</c:v>
                </c:pt>
                <c:pt idx="7094">
                  <c:v>4.0940899999999997E-8</c:v>
                </c:pt>
                <c:pt idx="7095">
                  <c:v>4.09472E-8</c:v>
                </c:pt>
                <c:pt idx="7096">
                  <c:v>4.0953399999999998E-8</c:v>
                </c:pt>
                <c:pt idx="7097">
                  <c:v>4.0959700000000001E-8</c:v>
                </c:pt>
                <c:pt idx="7098">
                  <c:v>4.0965899999999999E-8</c:v>
                </c:pt>
                <c:pt idx="7099">
                  <c:v>4.0972200000000002E-8</c:v>
                </c:pt>
                <c:pt idx="7100">
                  <c:v>4.09784E-8</c:v>
                </c:pt>
                <c:pt idx="7101">
                  <c:v>4.0984700000000003E-8</c:v>
                </c:pt>
                <c:pt idx="7102">
                  <c:v>4.0990900000000001E-8</c:v>
                </c:pt>
                <c:pt idx="7103">
                  <c:v>4.0997199999999997E-8</c:v>
                </c:pt>
                <c:pt idx="7104">
                  <c:v>4.1003400000000002E-8</c:v>
                </c:pt>
                <c:pt idx="7105">
                  <c:v>4.1009699999999998E-8</c:v>
                </c:pt>
                <c:pt idx="7106">
                  <c:v>4.1015900000000003E-8</c:v>
                </c:pt>
                <c:pt idx="7107">
                  <c:v>4.1022199999999999E-8</c:v>
                </c:pt>
                <c:pt idx="7108">
                  <c:v>4.1028399999999997E-8</c:v>
                </c:pt>
                <c:pt idx="7109">
                  <c:v>4.10347E-8</c:v>
                </c:pt>
                <c:pt idx="7110">
                  <c:v>4.1040899999999998E-8</c:v>
                </c:pt>
                <c:pt idx="7111">
                  <c:v>4.1047200000000001E-8</c:v>
                </c:pt>
                <c:pt idx="7112">
                  <c:v>4.1053399999999999E-8</c:v>
                </c:pt>
                <c:pt idx="7113">
                  <c:v>4.1059700000000002E-8</c:v>
                </c:pt>
                <c:pt idx="7114">
                  <c:v>4.10659E-8</c:v>
                </c:pt>
                <c:pt idx="7115">
                  <c:v>4.1072200000000003E-8</c:v>
                </c:pt>
                <c:pt idx="7116">
                  <c:v>4.1078400000000001E-8</c:v>
                </c:pt>
                <c:pt idx="7117">
                  <c:v>4.1084699999999997E-8</c:v>
                </c:pt>
                <c:pt idx="7118">
                  <c:v>4.1090900000000002E-8</c:v>
                </c:pt>
                <c:pt idx="7119">
                  <c:v>4.1097199999999998E-8</c:v>
                </c:pt>
                <c:pt idx="7120">
                  <c:v>4.1103400000000003E-8</c:v>
                </c:pt>
                <c:pt idx="7121">
                  <c:v>4.1109699999999999E-8</c:v>
                </c:pt>
                <c:pt idx="7122">
                  <c:v>4.1115899999999997E-8</c:v>
                </c:pt>
                <c:pt idx="7123">
                  <c:v>4.11222E-8</c:v>
                </c:pt>
                <c:pt idx="7124">
                  <c:v>4.1128399999999998E-8</c:v>
                </c:pt>
                <c:pt idx="7125">
                  <c:v>4.1134700000000001E-8</c:v>
                </c:pt>
                <c:pt idx="7126">
                  <c:v>4.1140899999999999E-8</c:v>
                </c:pt>
                <c:pt idx="7127">
                  <c:v>4.1147200000000002E-8</c:v>
                </c:pt>
                <c:pt idx="7128">
                  <c:v>4.11534E-8</c:v>
                </c:pt>
                <c:pt idx="7129">
                  <c:v>4.1159700000000003E-8</c:v>
                </c:pt>
                <c:pt idx="7130">
                  <c:v>4.1165900000000001E-8</c:v>
                </c:pt>
                <c:pt idx="7131">
                  <c:v>4.1172199999999997E-8</c:v>
                </c:pt>
                <c:pt idx="7132">
                  <c:v>4.1178400000000002E-8</c:v>
                </c:pt>
                <c:pt idx="7133">
                  <c:v>4.1184699999999998E-8</c:v>
                </c:pt>
                <c:pt idx="7134">
                  <c:v>4.1190900000000003E-8</c:v>
                </c:pt>
                <c:pt idx="7135">
                  <c:v>4.1197199999999999E-8</c:v>
                </c:pt>
                <c:pt idx="7136">
                  <c:v>4.1203399999999997E-8</c:v>
                </c:pt>
                <c:pt idx="7137">
                  <c:v>4.12097E-8</c:v>
                </c:pt>
                <c:pt idx="7138">
                  <c:v>4.1215899999999998E-8</c:v>
                </c:pt>
                <c:pt idx="7139">
                  <c:v>4.1222200000000001E-8</c:v>
                </c:pt>
                <c:pt idx="7140">
                  <c:v>4.1228399999999999E-8</c:v>
                </c:pt>
                <c:pt idx="7141">
                  <c:v>4.1234700000000002E-8</c:v>
                </c:pt>
                <c:pt idx="7142">
                  <c:v>4.12409E-8</c:v>
                </c:pt>
                <c:pt idx="7143">
                  <c:v>4.1247200000000003E-8</c:v>
                </c:pt>
                <c:pt idx="7144">
                  <c:v>4.1253400000000001E-8</c:v>
                </c:pt>
                <c:pt idx="7145">
                  <c:v>4.1259699999999997E-8</c:v>
                </c:pt>
                <c:pt idx="7146">
                  <c:v>4.1265900000000002E-8</c:v>
                </c:pt>
                <c:pt idx="7147">
                  <c:v>4.1272199999999998E-8</c:v>
                </c:pt>
                <c:pt idx="7148">
                  <c:v>4.1278400000000003E-8</c:v>
                </c:pt>
                <c:pt idx="7149">
                  <c:v>4.1284699999999999E-8</c:v>
                </c:pt>
                <c:pt idx="7150">
                  <c:v>4.1290899999999997E-8</c:v>
                </c:pt>
                <c:pt idx="7151">
                  <c:v>4.12972E-8</c:v>
                </c:pt>
                <c:pt idx="7152">
                  <c:v>4.1303399999999998E-8</c:v>
                </c:pt>
                <c:pt idx="7153">
                  <c:v>4.1309700000000001E-8</c:v>
                </c:pt>
                <c:pt idx="7154">
                  <c:v>4.1315899999999999E-8</c:v>
                </c:pt>
                <c:pt idx="7155">
                  <c:v>4.1322200000000002E-8</c:v>
                </c:pt>
                <c:pt idx="7156">
                  <c:v>4.13284E-8</c:v>
                </c:pt>
                <c:pt idx="7157">
                  <c:v>4.1334700000000003E-8</c:v>
                </c:pt>
                <c:pt idx="7158">
                  <c:v>4.1340900000000001E-8</c:v>
                </c:pt>
                <c:pt idx="7159">
                  <c:v>4.1347199999999997E-8</c:v>
                </c:pt>
                <c:pt idx="7160">
                  <c:v>4.1353400000000002E-8</c:v>
                </c:pt>
                <c:pt idx="7161">
                  <c:v>4.1359699999999998E-8</c:v>
                </c:pt>
                <c:pt idx="7162">
                  <c:v>4.1365900000000002E-8</c:v>
                </c:pt>
                <c:pt idx="7163">
                  <c:v>4.1372199999999999E-8</c:v>
                </c:pt>
                <c:pt idx="7164">
                  <c:v>4.1378399999999997E-8</c:v>
                </c:pt>
                <c:pt idx="7165">
                  <c:v>4.13847E-8</c:v>
                </c:pt>
                <c:pt idx="7166">
                  <c:v>4.1390899999999998E-8</c:v>
                </c:pt>
                <c:pt idx="7167">
                  <c:v>4.1397200000000001E-8</c:v>
                </c:pt>
                <c:pt idx="7168">
                  <c:v>4.1403399999999999E-8</c:v>
                </c:pt>
                <c:pt idx="7169">
                  <c:v>4.1409700000000002E-8</c:v>
                </c:pt>
                <c:pt idx="7170">
                  <c:v>4.14159E-8</c:v>
                </c:pt>
                <c:pt idx="7171">
                  <c:v>4.1422200000000003E-8</c:v>
                </c:pt>
                <c:pt idx="7172">
                  <c:v>4.1428400000000001E-8</c:v>
                </c:pt>
                <c:pt idx="7173">
                  <c:v>4.1434699999999997E-8</c:v>
                </c:pt>
                <c:pt idx="7174">
                  <c:v>4.1440900000000002E-8</c:v>
                </c:pt>
                <c:pt idx="7175">
                  <c:v>4.1447199999999998E-8</c:v>
                </c:pt>
                <c:pt idx="7176">
                  <c:v>4.1453400000000002E-8</c:v>
                </c:pt>
                <c:pt idx="7177">
                  <c:v>4.1459699999999999E-8</c:v>
                </c:pt>
                <c:pt idx="7178">
                  <c:v>4.1465899999999997E-8</c:v>
                </c:pt>
                <c:pt idx="7179">
                  <c:v>4.14722E-8</c:v>
                </c:pt>
                <c:pt idx="7180">
                  <c:v>4.1478399999999998E-8</c:v>
                </c:pt>
                <c:pt idx="7181">
                  <c:v>4.1484700000000001E-8</c:v>
                </c:pt>
                <c:pt idx="7182">
                  <c:v>4.1490899999999999E-8</c:v>
                </c:pt>
                <c:pt idx="7183">
                  <c:v>4.1497200000000002E-8</c:v>
                </c:pt>
                <c:pt idx="7184">
                  <c:v>4.15034E-8</c:v>
                </c:pt>
                <c:pt idx="7185">
                  <c:v>4.1509700000000003E-8</c:v>
                </c:pt>
                <c:pt idx="7186">
                  <c:v>4.1515900000000001E-8</c:v>
                </c:pt>
                <c:pt idx="7187">
                  <c:v>4.1522199999999997E-8</c:v>
                </c:pt>
                <c:pt idx="7188">
                  <c:v>4.1528400000000001E-8</c:v>
                </c:pt>
                <c:pt idx="7189">
                  <c:v>4.1534699999999998E-8</c:v>
                </c:pt>
                <c:pt idx="7190">
                  <c:v>4.1540900000000002E-8</c:v>
                </c:pt>
                <c:pt idx="7191">
                  <c:v>4.1547199999999999E-8</c:v>
                </c:pt>
                <c:pt idx="7192">
                  <c:v>4.1553399999999997E-8</c:v>
                </c:pt>
                <c:pt idx="7193">
                  <c:v>4.15597E-8</c:v>
                </c:pt>
                <c:pt idx="7194">
                  <c:v>4.1565899999999998E-8</c:v>
                </c:pt>
                <c:pt idx="7195">
                  <c:v>4.1572200000000001E-8</c:v>
                </c:pt>
                <c:pt idx="7196">
                  <c:v>4.1578399999999999E-8</c:v>
                </c:pt>
                <c:pt idx="7197">
                  <c:v>4.1584700000000002E-8</c:v>
                </c:pt>
                <c:pt idx="7198">
                  <c:v>4.15909E-8</c:v>
                </c:pt>
                <c:pt idx="7199">
                  <c:v>4.1597200000000003E-8</c:v>
                </c:pt>
                <c:pt idx="7200">
                  <c:v>4.16034E-8</c:v>
                </c:pt>
                <c:pt idx="7201">
                  <c:v>4.1609699999999997E-8</c:v>
                </c:pt>
                <c:pt idx="7202">
                  <c:v>4.1615900000000001E-8</c:v>
                </c:pt>
                <c:pt idx="7203">
                  <c:v>4.1622199999999998E-8</c:v>
                </c:pt>
                <c:pt idx="7204">
                  <c:v>4.1628400000000002E-8</c:v>
                </c:pt>
                <c:pt idx="7205">
                  <c:v>4.1634699999999999E-8</c:v>
                </c:pt>
                <c:pt idx="7206">
                  <c:v>4.1640900000000003E-8</c:v>
                </c:pt>
                <c:pt idx="7207">
                  <c:v>4.16472E-8</c:v>
                </c:pt>
                <c:pt idx="7208">
                  <c:v>4.1653399999999998E-8</c:v>
                </c:pt>
                <c:pt idx="7209">
                  <c:v>4.1659700000000001E-8</c:v>
                </c:pt>
                <c:pt idx="7210">
                  <c:v>4.1665899999999999E-8</c:v>
                </c:pt>
                <c:pt idx="7211">
                  <c:v>4.1672200000000002E-8</c:v>
                </c:pt>
                <c:pt idx="7212">
                  <c:v>4.16784E-8</c:v>
                </c:pt>
                <c:pt idx="7213">
                  <c:v>4.1684700000000003E-8</c:v>
                </c:pt>
                <c:pt idx="7214">
                  <c:v>4.16909E-8</c:v>
                </c:pt>
                <c:pt idx="7215">
                  <c:v>4.1697199999999997E-8</c:v>
                </c:pt>
                <c:pt idx="7216">
                  <c:v>4.1703400000000001E-8</c:v>
                </c:pt>
                <c:pt idx="7217">
                  <c:v>4.1709699999999998E-8</c:v>
                </c:pt>
                <c:pt idx="7218">
                  <c:v>4.1715900000000002E-8</c:v>
                </c:pt>
                <c:pt idx="7219">
                  <c:v>4.1722199999999999E-8</c:v>
                </c:pt>
                <c:pt idx="7220">
                  <c:v>4.1728400000000003E-8</c:v>
                </c:pt>
                <c:pt idx="7221">
                  <c:v>4.17347E-8</c:v>
                </c:pt>
                <c:pt idx="7222">
                  <c:v>4.1740899999999998E-8</c:v>
                </c:pt>
                <c:pt idx="7223">
                  <c:v>4.1747200000000001E-8</c:v>
                </c:pt>
                <c:pt idx="7224">
                  <c:v>4.1753399999999999E-8</c:v>
                </c:pt>
                <c:pt idx="7225">
                  <c:v>4.1759700000000002E-8</c:v>
                </c:pt>
                <c:pt idx="7226">
                  <c:v>4.1765899999999999E-8</c:v>
                </c:pt>
                <c:pt idx="7227">
                  <c:v>4.1772200000000003E-8</c:v>
                </c:pt>
                <c:pt idx="7228">
                  <c:v>4.17784E-8</c:v>
                </c:pt>
                <c:pt idx="7229">
                  <c:v>4.1784699999999997E-8</c:v>
                </c:pt>
                <c:pt idx="7230">
                  <c:v>4.1790900000000001E-8</c:v>
                </c:pt>
                <c:pt idx="7231">
                  <c:v>4.1797199999999998E-8</c:v>
                </c:pt>
                <c:pt idx="7232">
                  <c:v>4.1803400000000002E-8</c:v>
                </c:pt>
                <c:pt idx="7233">
                  <c:v>4.1809699999999999E-8</c:v>
                </c:pt>
                <c:pt idx="7234">
                  <c:v>4.1815900000000003E-8</c:v>
                </c:pt>
                <c:pt idx="7235">
                  <c:v>4.18222E-8</c:v>
                </c:pt>
                <c:pt idx="7236">
                  <c:v>4.1828399999999998E-8</c:v>
                </c:pt>
                <c:pt idx="7237">
                  <c:v>4.1834700000000001E-8</c:v>
                </c:pt>
                <c:pt idx="7238">
                  <c:v>4.1840899999999998E-8</c:v>
                </c:pt>
                <c:pt idx="7239">
                  <c:v>4.1847200000000002E-8</c:v>
                </c:pt>
                <c:pt idx="7240">
                  <c:v>4.1853399999999999E-8</c:v>
                </c:pt>
                <c:pt idx="7241">
                  <c:v>4.1859700000000003E-8</c:v>
                </c:pt>
                <c:pt idx="7242">
                  <c:v>4.18659E-8</c:v>
                </c:pt>
                <c:pt idx="7243">
                  <c:v>4.1872199999999997E-8</c:v>
                </c:pt>
                <c:pt idx="7244">
                  <c:v>4.1878400000000001E-8</c:v>
                </c:pt>
                <c:pt idx="7245">
                  <c:v>4.1884699999999998E-8</c:v>
                </c:pt>
                <c:pt idx="7246">
                  <c:v>4.1890900000000002E-8</c:v>
                </c:pt>
                <c:pt idx="7247">
                  <c:v>4.1897199999999999E-8</c:v>
                </c:pt>
                <c:pt idx="7248">
                  <c:v>4.1903400000000003E-8</c:v>
                </c:pt>
                <c:pt idx="7249">
                  <c:v>4.19097E-8</c:v>
                </c:pt>
                <c:pt idx="7250">
                  <c:v>4.1915899999999997E-8</c:v>
                </c:pt>
                <c:pt idx="7251">
                  <c:v>4.1922200000000001E-8</c:v>
                </c:pt>
                <c:pt idx="7252">
                  <c:v>4.1928399999999998E-8</c:v>
                </c:pt>
                <c:pt idx="7253">
                  <c:v>4.1934700000000002E-8</c:v>
                </c:pt>
                <c:pt idx="7254">
                  <c:v>4.1940899999999999E-8</c:v>
                </c:pt>
                <c:pt idx="7255">
                  <c:v>4.1947200000000003E-8</c:v>
                </c:pt>
                <c:pt idx="7256">
                  <c:v>4.19534E-8</c:v>
                </c:pt>
                <c:pt idx="7257">
                  <c:v>4.1959699999999997E-8</c:v>
                </c:pt>
                <c:pt idx="7258">
                  <c:v>4.1965900000000001E-8</c:v>
                </c:pt>
                <c:pt idx="7259">
                  <c:v>4.1972199999999998E-8</c:v>
                </c:pt>
                <c:pt idx="7260">
                  <c:v>4.1978400000000002E-8</c:v>
                </c:pt>
                <c:pt idx="7261">
                  <c:v>4.1984699999999999E-8</c:v>
                </c:pt>
                <c:pt idx="7262">
                  <c:v>4.1990900000000003E-8</c:v>
                </c:pt>
                <c:pt idx="7263">
                  <c:v>4.19972E-8</c:v>
                </c:pt>
                <c:pt idx="7264">
                  <c:v>4.2003399999999997E-8</c:v>
                </c:pt>
                <c:pt idx="7265">
                  <c:v>4.2009700000000001E-8</c:v>
                </c:pt>
                <c:pt idx="7266">
                  <c:v>4.2015899999999998E-8</c:v>
                </c:pt>
                <c:pt idx="7267">
                  <c:v>4.2022200000000002E-8</c:v>
                </c:pt>
                <c:pt idx="7268">
                  <c:v>4.2028399999999999E-8</c:v>
                </c:pt>
                <c:pt idx="7269">
                  <c:v>4.2034700000000003E-8</c:v>
                </c:pt>
                <c:pt idx="7270">
                  <c:v>4.20409E-8</c:v>
                </c:pt>
                <c:pt idx="7271">
                  <c:v>4.2047199999999997E-8</c:v>
                </c:pt>
                <c:pt idx="7272">
                  <c:v>4.2053400000000001E-8</c:v>
                </c:pt>
                <c:pt idx="7273">
                  <c:v>4.2059699999999998E-8</c:v>
                </c:pt>
                <c:pt idx="7274">
                  <c:v>4.2065900000000002E-8</c:v>
                </c:pt>
                <c:pt idx="7275">
                  <c:v>4.2072199999999999E-8</c:v>
                </c:pt>
                <c:pt idx="7276">
                  <c:v>4.2078400000000003E-8</c:v>
                </c:pt>
                <c:pt idx="7277">
                  <c:v>4.20847E-8</c:v>
                </c:pt>
                <c:pt idx="7278">
                  <c:v>4.2090899999999997E-8</c:v>
                </c:pt>
                <c:pt idx="7279">
                  <c:v>4.2097200000000001E-8</c:v>
                </c:pt>
                <c:pt idx="7280">
                  <c:v>4.2103399999999998E-8</c:v>
                </c:pt>
                <c:pt idx="7281">
                  <c:v>4.2109700000000002E-8</c:v>
                </c:pt>
                <c:pt idx="7282">
                  <c:v>4.2115899999999999E-8</c:v>
                </c:pt>
                <c:pt idx="7283">
                  <c:v>4.2122200000000002E-8</c:v>
                </c:pt>
                <c:pt idx="7284">
                  <c:v>4.21284E-8</c:v>
                </c:pt>
                <c:pt idx="7285">
                  <c:v>4.2134699999999997E-8</c:v>
                </c:pt>
                <c:pt idx="7286">
                  <c:v>4.2140900000000001E-8</c:v>
                </c:pt>
                <c:pt idx="7287">
                  <c:v>4.2147199999999998E-8</c:v>
                </c:pt>
                <c:pt idx="7288">
                  <c:v>4.2153400000000002E-8</c:v>
                </c:pt>
                <c:pt idx="7289">
                  <c:v>4.2159699999999999E-8</c:v>
                </c:pt>
                <c:pt idx="7290">
                  <c:v>4.2165900000000003E-8</c:v>
                </c:pt>
                <c:pt idx="7291">
                  <c:v>4.21722E-8</c:v>
                </c:pt>
                <c:pt idx="7292">
                  <c:v>4.2178399999999997E-8</c:v>
                </c:pt>
                <c:pt idx="7293">
                  <c:v>4.2184700000000001E-8</c:v>
                </c:pt>
                <c:pt idx="7294">
                  <c:v>4.2190899999999998E-8</c:v>
                </c:pt>
                <c:pt idx="7295">
                  <c:v>4.2197200000000001E-8</c:v>
                </c:pt>
                <c:pt idx="7296">
                  <c:v>4.2203399999999999E-8</c:v>
                </c:pt>
                <c:pt idx="7297">
                  <c:v>4.2209700000000002E-8</c:v>
                </c:pt>
                <c:pt idx="7298">
                  <c:v>4.22159E-8</c:v>
                </c:pt>
                <c:pt idx="7299">
                  <c:v>4.2222199999999997E-8</c:v>
                </c:pt>
                <c:pt idx="7300">
                  <c:v>4.2228400000000001E-8</c:v>
                </c:pt>
                <c:pt idx="7301">
                  <c:v>4.2234699999999998E-8</c:v>
                </c:pt>
                <c:pt idx="7302">
                  <c:v>4.2240900000000002E-8</c:v>
                </c:pt>
                <c:pt idx="7303">
                  <c:v>4.2247199999999999E-8</c:v>
                </c:pt>
                <c:pt idx="7304">
                  <c:v>4.2253400000000003E-8</c:v>
                </c:pt>
                <c:pt idx="7305">
                  <c:v>4.22597E-8</c:v>
                </c:pt>
                <c:pt idx="7306">
                  <c:v>4.2265899999999997E-8</c:v>
                </c:pt>
                <c:pt idx="7307">
                  <c:v>4.22722E-8</c:v>
                </c:pt>
                <c:pt idx="7308">
                  <c:v>4.2278399999999998E-8</c:v>
                </c:pt>
                <c:pt idx="7309">
                  <c:v>4.2284700000000001E-8</c:v>
                </c:pt>
                <c:pt idx="7310">
                  <c:v>4.2290899999999999E-8</c:v>
                </c:pt>
                <c:pt idx="7311">
                  <c:v>4.2297200000000002E-8</c:v>
                </c:pt>
                <c:pt idx="7312">
                  <c:v>4.23034E-8</c:v>
                </c:pt>
                <c:pt idx="7313">
                  <c:v>4.2309699999999997E-8</c:v>
                </c:pt>
                <c:pt idx="7314">
                  <c:v>4.2315900000000001E-8</c:v>
                </c:pt>
                <c:pt idx="7315">
                  <c:v>4.2322199999999998E-8</c:v>
                </c:pt>
                <c:pt idx="7316">
                  <c:v>4.2328400000000002E-8</c:v>
                </c:pt>
                <c:pt idx="7317">
                  <c:v>4.2334699999999999E-8</c:v>
                </c:pt>
                <c:pt idx="7318">
                  <c:v>4.2340900000000003E-8</c:v>
                </c:pt>
                <c:pt idx="7319">
                  <c:v>4.23472E-8</c:v>
                </c:pt>
                <c:pt idx="7320">
                  <c:v>4.2353399999999997E-8</c:v>
                </c:pt>
                <c:pt idx="7321">
                  <c:v>4.23597E-8</c:v>
                </c:pt>
                <c:pt idx="7322">
                  <c:v>4.2365899999999998E-8</c:v>
                </c:pt>
                <c:pt idx="7323">
                  <c:v>4.2372200000000001E-8</c:v>
                </c:pt>
                <c:pt idx="7324">
                  <c:v>4.2378399999999999E-8</c:v>
                </c:pt>
                <c:pt idx="7325">
                  <c:v>4.2384700000000002E-8</c:v>
                </c:pt>
                <c:pt idx="7326">
                  <c:v>4.23909E-8</c:v>
                </c:pt>
                <c:pt idx="7327">
                  <c:v>4.2397200000000003E-8</c:v>
                </c:pt>
                <c:pt idx="7328">
                  <c:v>4.2403400000000001E-8</c:v>
                </c:pt>
                <c:pt idx="7329">
                  <c:v>4.2409699999999998E-8</c:v>
                </c:pt>
                <c:pt idx="7330">
                  <c:v>4.2415900000000002E-8</c:v>
                </c:pt>
                <c:pt idx="7331">
                  <c:v>4.2422199999999999E-8</c:v>
                </c:pt>
                <c:pt idx="7332">
                  <c:v>4.2428400000000003E-8</c:v>
                </c:pt>
                <c:pt idx="7333">
                  <c:v>4.2434699999999999E-8</c:v>
                </c:pt>
                <c:pt idx="7334">
                  <c:v>4.2440899999999997E-8</c:v>
                </c:pt>
                <c:pt idx="7335">
                  <c:v>4.24472E-8</c:v>
                </c:pt>
                <c:pt idx="7336">
                  <c:v>4.2453399999999998E-8</c:v>
                </c:pt>
                <c:pt idx="7337">
                  <c:v>4.2459700000000001E-8</c:v>
                </c:pt>
                <c:pt idx="7338">
                  <c:v>4.2465899999999999E-8</c:v>
                </c:pt>
                <c:pt idx="7339">
                  <c:v>4.2472200000000002E-8</c:v>
                </c:pt>
                <c:pt idx="7340">
                  <c:v>4.24784E-8</c:v>
                </c:pt>
                <c:pt idx="7341">
                  <c:v>4.2484700000000003E-8</c:v>
                </c:pt>
                <c:pt idx="7342">
                  <c:v>4.2490900000000001E-8</c:v>
                </c:pt>
                <c:pt idx="7343">
                  <c:v>4.2497199999999998E-8</c:v>
                </c:pt>
                <c:pt idx="7344">
                  <c:v>4.2503400000000002E-8</c:v>
                </c:pt>
                <c:pt idx="7345">
                  <c:v>4.2509699999999998E-8</c:v>
                </c:pt>
                <c:pt idx="7346">
                  <c:v>4.2515900000000003E-8</c:v>
                </c:pt>
                <c:pt idx="7347">
                  <c:v>4.2522199999999999E-8</c:v>
                </c:pt>
                <c:pt idx="7348">
                  <c:v>4.2528399999999997E-8</c:v>
                </c:pt>
                <c:pt idx="7349">
                  <c:v>4.25347E-8</c:v>
                </c:pt>
                <c:pt idx="7350">
                  <c:v>4.2540899999999998E-8</c:v>
                </c:pt>
                <c:pt idx="7351">
                  <c:v>4.2547200000000001E-8</c:v>
                </c:pt>
                <c:pt idx="7352">
                  <c:v>4.2553399999999999E-8</c:v>
                </c:pt>
                <c:pt idx="7353">
                  <c:v>4.2559700000000002E-8</c:v>
                </c:pt>
                <c:pt idx="7354">
                  <c:v>4.25659E-8</c:v>
                </c:pt>
                <c:pt idx="7355">
                  <c:v>4.2572200000000003E-8</c:v>
                </c:pt>
                <c:pt idx="7356">
                  <c:v>4.2578400000000001E-8</c:v>
                </c:pt>
                <c:pt idx="7357">
                  <c:v>4.2584699999999998E-8</c:v>
                </c:pt>
                <c:pt idx="7358">
                  <c:v>4.2590900000000002E-8</c:v>
                </c:pt>
                <c:pt idx="7359">
                  <c:v>4.2597199999999998E-8</c:v>
                </c:pt>
                <c:pt idx="7360">
                  <c:v>4.2603400000000003E-8</c:v>
                </c:pt>
                <c:pt idx="7361">
                  <c:v>4.2609699999999999E-8</c:v>
                </c:pt>
                <c:pt idx="7362">
                  <c:v>4.2615899999999997E-8</c:v>
                </c:pt>
                <c:pt idx="7363">
                  <c:v>4.26222E-8</c:v>
                </c:pt>
                <c:pt idx="7364">
                  <c:v>4.2628399999999998E-8</c:v>
                </c:pt>
                <c:pt idx="7365">
                  <c:v>4.2634700000000001E-8</c:v>
                </c:pt>
                <c:pt idx="7366">
                  <c:v>4.2640899999999999E-8</c:v>
                </c:pt>
                <c:pt idx="7367">
                  <c:v>4.2647200000000002E-8</c:v>
                </c:pt>
                <c:pt idx="7368">
                  <c:v>4.26534E-8</c:v>
                </c:pt>
                <c:pt idx="7369">
                  <c:v>4.2659700000000003E-8</c:v>
                </c:pt>
                <c:pt idx="7370">
                  <c:v>4.2665900000000001E-8</c:v>
                </c:pt>
                <c:pt idx="7371">
                  <c:v>4.2672199999999997E-8</c:v>
                </c:pt>
                <c:pt idx="7372">
                  <c:v>4.2678400000000002E-8</c:v>
                </c:pt>
                <c:pt idx="7373">
                  <c:v>4.2684699999999998E-8</c:v>
                </c:pt>
                <c:pt idx="7374">
                  <c:v>4.2690900000000003E-8</c:v>
                </c:pt>
                <c:pt idx="7375">
                  <c:v>4.2697199999999999E-8</c:v>
                </c:pt>
                <c:pt idx="7376">
                  <c:v>4.2703399999999997E-8</c:v>
                </c:pt>
                <c:pt idx="7377">
                  <c:v>4.27097E-8</c:v>
                </c:pt>
                <c:pt idx="7378">
                  <c:v>4.2715899999999998E-8</c:v>
                </c:pt>
                <c:pt idx="7379">
                  <c:v>4.2722200000000001E-8</c:v>
                </c:pt>
                <c:pt idx="7380">
                  <c:v>4.2728399999999999E-8</c:v>
                </c:pt>
                <c:pt idx="7381">
                  <c:v>4.2734700000000002E-8</c:v>
                </c:pt>
                <c:pt idx="7382">
                  <c:v>4.27409E-8</c:v>
                </c:pt>
                <c:pt idx="7383">
                  <c:v>4.2747200000000003E-8</c:v>
                </c:pt>
                <c:pt idx="7384">
                  <c:v>4.2753400000000001E-8</c:v>
                </c:pt>
                <c:pt idx="7385">
                  <c:v>4.2759699999999997E-8</c:v>
                </c:pt>
                <c:pt idx="7386">
                  <c:v>4.2765900000000002E-8</c:v>
                </c:pt>
                <c:pt idx="7387">
                  <c:v>4.2772199999999998E-8</c:v>
                </c:pt>
                <c:pt idx="7388">
                  <c:v>4.2778400000000003E-8</c:v>
                </c:pt>
                <c:pt idx="7389">
                  <c:v>4.2784699999999999E-8</c:v>
                </c:pt>
                <c:pt idx="7390">
                  <c:v>4.2790899999999997E-8</c:v>
                </c:pt>
                <c:pt idx="7391">
                  <c:v>4.27972E-8</c:v>
                </c:pt>
                <c:pt idx="7392">
                  <c:v>4.2803399999999998E-8</c:v>
                </c:pt>
                <c:pt idx="7393">
                  <c:v>4.2809700000000001E-8</c:v>
                </c:pt>
                <c:pt idx="7394">
                  <c:v>4.2815899999999999E-8</c:v>
                </c:pt>
                <c:pt idx="7395">
                  <c:v>4.2822200000000002E-8</c:v>
                </c:pt>
                <c:pt idx="7396">
                  <c:v>4.28284E-8</c:v>
                </c:pt>
                <c:pt idx="7397">
                  <c:v>4.2834700000000003E-8</c:v>
                </c:pt>
                <c:pt idx="7398">
                  <c:v>4.2840900000000001E-8</c:v>
                </c:pt>
                <c:pt idx="7399">
                  <c:v>4.2847199999999997E-8</c:v>
                </c:pt>
                <c:pt idx="7400">
                  <c:v>4.2853400000000002E-8</c:v>
                </c:pt>
                <c:pt idx="7401">
                  <c:v>4.2859699999999998E-8</c:v>
                </c:pt>
                <c:pt idx="7402">
                  <c:v>4.2865900000000003E-8</c:v>
                </c:pt>
                <c:pt idx="7403">
                  <c:v>4.2872199999999999E-8</c:v>
                </c:pt>
                <c:pt idx="7404">
                  <c:v>4.2878399999999997E-8</c:v>
                </c:pt>
                <c:pt idx="7405">
                  <c:v>4.28847E-8</c:v>
                </c:pt>
                <c:pt idx="7406">
                  <c:v>4.2890899999999998E-8</c:v>
                </c:pt>
                <c:pt idx="7407">
                  <c:v>4.2897200000000001E-8</c:v>
                </c:pt>
                <c:pt idx="7408">
                  <c:v>4.2903399999999999E-8</c:v>
                </c:pt>
                <c:pt idx="7409">
                  <c:v>4.2909700000000002E-8</c:v>
                </c:pt>
                <c:pt idx="7410">
                  <c:v>4.29159E-8</c:v>
                </c:pt>
                <c:pt idx="7411">
                  <c:v>4.2922200000000003E-8</c:v>
                </c:pt>
                <c:pt idx="7412">
                  <c:v>4.2928400000000001E-8</c:v>
                </c:pt>
                <c:pt idx="7413">
                  <c:v>4.2934699999999997E-8</c:v>
                </c:pt>
                <c:pt idx="7414">
                  <c:v>4.2940900000000002E-8</c:v>
                </c:pt>
                <c:pt idx="7415">
                  <c:v>4.2947199999999998E-8</c:v>
                </c:pt>
                <c:pt idx="7416">
                  <c:v>4.2953400000000003E-8</c:v>
                </c:pt>
                <c:pt idx="7417">
                  <c:v>4.2959699999999999E-8</c:v>
                </c:pt>
                <c:pt idx="7418">
                  <c:v>4.2965899999999997E-8</c:v>
                </c:pt>
                <c:pt idx="7419">
                  <c:v>4.29722E-8</c:v>
                </c:pt>
                <c:pt idx="7420">
                  <c:v>4.2978399999999998E-8</c:v>
                </c:pt>
                <c:pt idx="7421">
                  <c:v>4.2984700000000001E-8</c:v>
                </c:pt>
                <c:pt idx="7422">
                  <c:v>4.2990899999999999E-8</c:v>
                </c:pt>
                <c:pt idx="7423">
                  <c:v>4.2997200000000002E-8</c:v>
                </c:pt>
                <c:pt idx="7424">
                  <c:v>4.30034E-8</c:v>
                </c:pt>
                <c:pt idx="7425">
                  <c:v>4.3009700000000003E-8</c:v>
                </c:pt>
                <c:pt idx="7426">
                  <c:v>4.3015900000000001E-8</c:v>
                </c:pt>
                <c:pt idx="7427">
                  <c:v>4.3022199999999997E-8</c:v>
                </c:pt>
                <c:pt idx="7428">
                  <c:v>4.3028400000000002E-8</c:v>
                </c:pt>
                <c:pt idx="7429">
                  <c:v>4.3034699999999998E-8</c:v>
                </c:pt>
                <c:pt idx="7430">
                  <c:v>4.3040900000000003E-8</c:v>
                </c:pt>
                <c:pt idx="7431">
                  <c:v>4.3047199999999999E-8</c:v>
                </c:pt>
                <c:pt idx="7432">
                  <c:v>4.3053399999999997E-8</c:v>
                </c:pt>
                <c:pt idx="7433">
                  <c:v>4.30597E-8</c:v>
                </c:pt>
                <c:pt idx="7434">
                  <c:v>4.3065899999999998E-8</c:v>
                </c:pt>
                <c:pt idx="7435">
                  <c:v>4.3072200000000001E-8</c:v>
                </c:pt>
                <c:pt idx="7436">
                  <c:v>4.3078399999999999E-8</c:v>
                </c:pt>
                <c:pt idx="7437">
                  <c:v>4.3084700000000002E-8</c:v>
                </c:pt>
                <c:pt idx="7438">
                  <c:v>4.30909E-8</c:v>
                </c:pt>
                <c:pt idx="7439">
                  <c:v>4.3097200000000003E-8</c:v>
                </c:pt>
                <c:pt idx="7440">
                  <c:v>4.3103400000000001E-8</c:v>
                </c:pt>
                <c:pt idx="7441">
                  <c:v>4.3109699999999997E-8</c:v>
                </c:pt>
                <c:pt idx="7442">
                  <c:v>4.3115900000000002E-8</c:v>
                </c:pt>
                <c:pt idx="7443">
                  <c:v>4.3122199999999998E-8</c:v>
                </c:pt>
                <c:pt idx="7444">
                  <c:v>4.3128400000000003E-8</c:v>
                </c:pt>
                <c:pt idx="7445">
                  <c:v>4.3134699999999999E-8</c:v>
                </c:pt>
                <c:pt idx="7446">
                  <c:v>4.3140899999999997E-8</c:v>
                </c:pt>
                <c:pt idx="7447">
                  <c:v>4.31472E-8</c:v>
                </c:pt>
                <c:pt idx="7448">
                  <c:v>4.3153399999999998E-8</c:v>
                </c:pt>
                <c:pt idx="7449">
                  <c:v>4.3159700000000001E-8</c:v>
                </c:pt>
                <c:pt idx="7450">
                  <c:v>4.3165899999999999E-8</c:v>
                </c:pt>
                <c:pt idx="7451">
                  <c:v>4.3172200000000002E-8</c:v>
                </c:pt>
                <c:pt idx="7452">
                  <c:v>4.31784E-8</c:v>
                </c:pt>
                <c:pt idx="7453">
                  <c:v>4.3184700000000003E-8</c:v>
                </c:pt>
                <c:pt idx="7454">
                  <c:v>4.3190900000000001E-8</c:v>
                </c:pt>
                <c:pt idx="7455">
                  <c:v>4.3197199999999997E-8</c:v>
                </c:pt>
                <c:pt idx="7456">
                  <c:v>4.3203400000000002E-8</c:v>
                </c:pt>
                <c:pt idx="7457">
                  <c:v>4.3209699999999998E-8</c:v>
                </c:pt>
                <c:pt idx="7458">
                  <c:v>4.3215900000000003E-8</c:v>
                </c:pt>
                <c:pt idx="7459">
                  <c:v>4.3222199999999999E-8</c:v>
                </c:pt>
                <c:pt idx="7460">
                  <c:v>4.3228399999999997E-8</c:v>
                </c:pt>
                <c:pt idx="7461">
                  <c:v>4.32347E-8</c:v>
                </c:pt>
                <c:pt idx="7462">
                  <c:v>4.3240899999999998E-8</c:v>
                </c:pt>
                <c:pt idx="7463">
                  <c:v>4.3247200000000001E-8</c:v>
                </c:pt>
                <c:pt idx="7464">
                  <c:v>4.3253399999999999E-8</c:v>
                </c:pt>
                <c:pt idx="7465">
                  <c:v>4.3259700000000002E-8</c:v>
                </c:pt>
                <c:pt idx="7466">
                  <c:v>4.32659E-8</c:v>
                </c:pt>
                <c:pt idx="7467">
                  <c:v>4.3272200000000003E-8</c:v>
                </c:pt>
                <c:pt idx="7468">
                  <c:v>4.3278400000000001E-8</c:v>
                </c:pt>
                <c:pt idx="7469">
                  <c:v>4.3284699999999997E-8</c:v>
                </c:pt>
                <c:pt idx="7470">
                  <c:v>4.3290900000000002E-8</c:v>
                </c:pt>
                <c:pt idx="7471">
                  <c:v>4.3297199999999998E-8</c:v>
                </c:pt>
                <c:pt idx="7472">
                  <c:v>4.3303400000000002E-8</c:v>
                </c:pt>
                <c:pt idx="7473">
                  <c:v>4.3309699999999999E-8</c:v>
                </c:pt>
                <c:pt idx="7474">
                  <c:v>4.3315899999999997E-8</c:v>
                </c:pt>
                <c:pt idx="7475">
                  <c:v>4.33222E-8</c:v>
                </c:pt>
                <c:pt idx="7476">
                  <c:v>4.3328399999999998E-8</c:v>
                </c:pt>
                <c:pt idx="7477">
                  <c:v>4.3334700000000001E-8</c:v>
                </c:pt>
                <c:pt idx="7478">
                  <c:v>4.3340899999999999E-8</c:v>
                </c:pt>
                <c:pt idx="7479">
                  <c:v>4.3347200000000002E-8</c:v>
                </c:pt>
                <c:pt idx="7480">
                  <c:v>4.33534E-8</c:v>
                </c:pt>
                <c:pt idx="7481">
                  <c:v>4.3359700000000003E-8</c:v>
                </c:pt>
                <c:pt idx="7482">
                  <c:v>4.3365900000000001E-8</c:v>
                </c:pt>
                <c:pt idx="7483">
                  <c:v>4.3372199999999997E-8</c:v>
                </c:pt>
                <c:pt idx="7484">
                  <c:v>4.3378400000000001E-8</c:v>
                </c:pt>
                <c:pt idx="7485">
                  <c:v>4.3384699999999998E-8</c:v>
                </c:pt>
                <c:pt idx="7486">
                  <c:v>4.3390900000000002E-8</c:v>
                </c:pt>
                <c:pt idx="7487">
                  <c:v>4.3397199999999999E-8</c:v>
                </c:pt>
                <c:pt idx="7488">
                  <c:v>4.3403399999999997E-8</c:v>
                </c:pt>
                <c:pt idx="7489">
                  <c:v>4.34097E-8</c:v>
                </c:pt>
                <c:pt idx="7490">
                  <c:v>4.3415899999999998E-8</c:v>
                </c:pt>
                <c:pt idx="7491">
                  <c:v>4.3422200000000001E-8</c:v>
                </c:pt>
                <c:pt idx="7492">
                  <c:v>4.3428399999999999E-8</c:v>
                </c:pt>
                <c:pt idx="7493">
                  <c:v>4.3434700000000002E-8</c:v>
                </c:pt>
                <c:pt idx="7494">
                  <c:v>4.34409E-8</c:v>
                </c:pt>
                <c:pt idx="7495">
                  <c:v>4.3447200000000003E-8</c:v>
                </c:pt>
                <c:pt idx="7496">
                  <c:v>4.3453400000000001E-8</c:v>
                </c:pt>
                <c:pt idx="7497">
                  <c:v>4.3459699999999997E-8</c:v>
                </c:pt>
                <c:pt idx="7498">
                  <c:v>4.3465900000000001E-8</c:v>
                </c:pt>
                <c:pt idx="7499">
                  <c:v>4.3472199999999998E-8</c:v>
                </c:pt>
                <c:pt idx="7500">
                  <c:v>4.3478400000000002E-8</c:v>
                </c:pt>
                <c:pt idx="7501">
                  <c:v>4.3484699999999999E-8</c:v>
                </c:pt>
                <c:pt idx="7502">
                  <c:v>4.3490899999999997E-8</c:v>
                </c:pt>
                <c:pt idx="7503">
                  <c:v>4.34972E-8</c:v>
                </c:pt>
                <c:pt idx="7504">
                  <c:v>4.3503399999999998E-8</c:v>
                </c:pt>
                <c:pt idx="7505">
                  <c:v>4.3509700000000001E-8</c:v>
                </c:pt>
                <c:pt idx="7506">
                  <c:v>4.3515899999999999E-8</c:v>
                </c:pt>
                <c:pt idx="7507">
                  <c:v>4.3522200000000002E-8</c:v>
                </c:pt>
                <c:pt idx="7508">
                  <c:v>4.35284E-8</c:v>
                </c:pt>
                <c:pt idx="7509">
                  <c:v>4.3534700000000003E-8</c:v>
                </c:pt>
                <c:pt idx="7510">
                  <c:v>4.35409E-8</c:v>
                </c:pt>
                <c:pt idx="7511">
                  <c:v>4.3547199999999997E-8</c:v>
                </c:pt>
                <c:pt idx="7512">
                  <c:v>4.3553400000000001E-8</c:v>
                </c:pt>
                <c:pt idx="7513">
                  <c:v>4.3559699999999998E-8</c:v>
                </c:pt>
                <c:pt idx="7514">
                  <c:v>4.3565900000000002E-8</c:v>
                </c:pt>
                <c:pt idx="7515">
                  <c:v>4.3572199999999999E-8</c:v>
                </c:pt>
                <c:pt idx="7516">
                  <c:v>4.3578400000000003E-8</c:v>
                </c:pt>
                <c:pt idx="7517">
                  <c:v>4.35847E-8</c:v>
                </c:pt>
                <c:pt idx="7518">
                  <c:v>4.3590899999999998E-8</c:v>
                </c:pt>
                <c:pt idx="7519">
                  <c:v>4.3597200000000001E-8</c:v>
                </c:pt>
                <c:pt idx="7520">
                  <c:v>4.3603399999999999E-8</c:v>
                </c:pt>
                <c:pt idx="7521">
                  <c:v>4.3609700000000002E-8</c:v>
                </c:pt>
                <c:pt idx="7522">
                  <c:v>4.3615899999999999E-8</c:v>
                </c:pt>
                <c:pt idx="7523">
                  <c:v>4.3622200000000003E-8</c:v>
                </c:pt>
                <c:pt idx="7524">
                  <c:v>4.36284E-8</c:v>
                </c:pt>
                <c:pt idx="7525">
                  <c:v>4.3634699999999997E-8</c:v>
                </c:pt>
                <c:pt idx="7526">
                  <c:v>4.3640900000000001E-8</c:v>
                </c:pt>
                <c:pt idx="7527">
                  <c:v>4.3647199999999998E-8</c:v>
                </c:pt>
                <c:pt idx="7528">
                  <c:v>4.3653400000000002E-8</c:v>
                </c:pt>
                <c:pt idx="7529">
                  <c:v>4.3659699999999999E-8</c:v>
                </c:pt>
                <c:pt idx="7530">
                  <c:v>4.3665900000000003E-8</c:v>
                </c:pt>
                <c:pt idx="7531">
                  <c:v>4.36722E-8</c:v>
                </c:pt>
                <c:pt idx="7532">
                  <c:v>4.3678399999999998E-8</c:v>
                </c:pt>
                <c:pt idx="7533">
                  <c:v>4.3684700000000001E-8</c:v>
                </c:pt>
                <c:pt idx="7534">
                  <c:v>4.3690899999999999E-8</c:v>
                </c:pt>
                <c:pt idx="7535">
                  <c:v>4.3697200000000002E-8</c:v>
                </c:pt>
                <c:pt idx="7536">
                  <c:v>4.3703399999999999E-8</c:v>
                </c:pt>
                <c:pt idx="7537">
                  <c:v>4.3709700000000003E-8</c:v>
                </c:pt>
                <c:pt idx="7538">
                  <c:v>4.37159E-8</c:v>
                </c:pt>
                <c:pt idx="7539">
                  <c:v>4.3722199999999997E-8</c:v>
                </c:pt>
                <c:pt idx="7540">
                  <c:v>4.3728400000000001E-8</c:v>
                </c:pt>
                <c:pt idx="7541">
                  <c:v>4.3734699999999998E-8</c:v>
                </c:pt>
                <c:pt idx="7542">
                  <c:v>4.3740900000000002E-8</c:v>
                </c:pt>
                <c:pt idx="7543">
                  <c:v>4.3747199999999999E-8</c:v>
                </c:pt>
                <c:pt idx="7544">
                  <c:v>4.3753400000000003E-8</c:v>
                </c:pt>
                <c:pt idx="7545">
                  <c:v>4.37597E-8</c:v>
                </c:pt>
                <c:pt idx="7546">
                  <c:v>4.3765899999999998E-8</c:v>
                </c:pt>
                <c:pt idx="7547">
                  <c:v>4.3772200000000001E-8</c:v>
                </c:pt>
                <c:pt idx="7548">
                  <c:v>4.3778399999999998E-8</c:v>
                </c:pt>
                <c:pt idx="7549">
                  <c:v>4.3784700000000002E-8</c:v>
                </c:pt>
                <c:pt idx="7550">
                  <c:v>4.3790899999999999E-8</c:v>
                </c:pt>
                <c:pt idx="7551">
                  <c:v>4.3797200000000003E-8</c:v>
                </c:pt>
                <c:pt idx="7552">
                  <c:v>4.38034E-8</c:v>
                </c:pt>
                <c:pt idx="7553">
                  <c:v>4.3809699999999997E-8</c:v>
                </c:pt>
                <c:pt idx="7554">
                  <c:v>4.3815900000000001E-8</c:v>
                </c:pt>
                <c:pt idx="7555">
                  <c:v>4.3822199999999998E-8</c:v>
                </c:pt>
                <c:pt idx="7556">
                  <c:v>4.3828400000000002E-8</c:v>
                </c:pt>
                <c:pt idx="7557">
                  <c:v>4.3834699999999999E-8</c:v>
                </c:pt>
                <c:pt idx="7558">
                  <c:v>4.3840900000000003E-8</c:v>
                </c:pt>
                <c:pt idx="7559">
                  <c:v>4.38472E-8</c:v>
                </c:pt>
                <c:pt idx="7560">
                  <c:v>4.3853399999999997E-8</c:v>
                </c:pt>
                <c:pt idx="7561">
                  <c:v>4.3859700000000001E-8</c:v>
                </c:pt>
                <c:pt idx="7562">
                  <c:v>4.3865899999999998E-8</c:v>
                </c:pt>
                <c:pt idx="7563">
                  <c:v>4.3872200000000002E-8</c:v>
                </c:pt>
                <c:pt idx="7564">
                  <c:v>4.3878399999999999E-8</c:v>
                </c:pt>
                <c:pt idx="7565">
                  <c:v>4.3884700000000003E-8</c:v>
                </c:pt>
                <c:pt idx="7566">
                  <c:v>4.38909E-8</c:v>
                </c:pt>
                <c:pt idx="7567">
                  <c:v>4.3897199999999997E-8</c:v>
                </c:pt>
                <c:pt idx="7568">
                  <c:v>4.3903400000000001E-8</c:v>
                </c:pt>
                <c:pt idx="7569">
                  <c:v>4.3909699999999998E-8</c:v>
                </c:pt>
                <c:pt idx="7570">
                  <c:v>4.3915900000000002E-8</c:v>
                </c:pt>
                <c:pt idx="7571">
                  <c:v>4.3922199999999999E-8</c:v>
                </c:pt>
                <c:pt idx="7572">
                  <c:v>4.3928400000000003E-8</c:v>
                </c:pt>
                <c:pt idx="7573">
                  <c:v>4.39347E-8</c:v>
                </c:pt>
                <c:pt idx="7574">
                  <c:v>4.3940899999999997E-8</c:v>
                </c:pt>
                <c:pt idx="7575">
                  <c:v>4.3947200000000001E-8</c:v>
                </c:pt>
                <c:pt idx="7576">
                  <c:v>4.3953399999999998E-8</c:v>
                </c:pt>
                <c:pt idx="7577">
                  <c:v>4.3959700000000002E-8</c:v>
                </c:pt>
                <c:pt idx="7578">
                  <c:v>4.3965899999999999E-8</c:v>
                </c:pt>
                <c:pt idx="7579">
                  <c:v>4.3972200000000002E-8</c:v>
                </c:pt>
                <c:pt idx="7580">
                  <c:v>4.39784E-8</c:v>
                </c:pt>
                <c:pt idx="7581">
                  <c:v>4.3984699999999997E-8</c:v>
                </c:pt>
                <c:pt idx="7582">
                  <c:v>4.3990900000000001E-8</c:v>
                </c:pt>
                <c:pt idx="7583">
                  <c:v>4.3997199999999998E-8</c:v>
                </c:pt>
                <c:pt idx="7584">
                  <c:v>4.4003400000000002E-8</c:v>
                </c:pt>
                <c:pt idx="7585">
                  <c:v>4.4009699999999999E-8</c:v>
                </c:pt>
                <c:pt idx="7586">
                  <c:v>4.4015900000000003E-8</c:v>
                </c:pt>
                <c:pt idx="7587">
                  <c:v>4.40222E-8</c:v>
                </c:pt>
                <c:pt idx="7588">
                  <c:v>4.4028399999999997E-8</c:v>
                </c:pt>
                <c:pt idx="7589">
                  <c:v>4.4034700000000001E-8</c:v>
                </c:pt>
                <c:pt idx="7590">
                  <c:v>4.4040899999999998E-8</c:v>
                </c:pt>
                <c:pt idx="7591">
                  <c:v>4.4047200000000002E-8</c:v>
                </c:pt>
                <c:pt idx="7592">
                  <c:v>4.4053399999999999E-8</c:v>
                </c:pt>
                <c:pt idx="7593">
                  <c:v>4.4059700000000002E-8</c:v>
                </c:pt>
                <c:pt idx="7594">
                  <c:v>4.40659E-8</c:v>
                </c:pt>
                <c:pt idx="7595">
                  <c:v>4.4072199999999997E-8</c:v>
                </c:pt>
                <c:pt idx="7596">
                  <c:v>4.4078400000000001E-8</c:v>
                </c:pt>
                <c:pt idx="7597">
                  <c:v>4.4084699999999998E-8</c:v>
                </c:pt>
                <c:pt idx="7598">
                  <c:v>4.4090900000000002E-8</c:v>
                </c:pt>
                <c:pt idx="7599">
                  <c:v>4.4097199999999999E-8</c:v>
                </c:pt>
                <c:pt idx="7600">
                  <c:v>4.4103400000000003E-8</c:v>
                </c:pt>
                <c:pt idx="7601">
                  <c:v>4.41097E-8</c:v>
                </c:pt>
                <c:pt idx="7602">
                  <c:v>4.4115899999999997E-8</c:v>
                </c:pt>
                <c:pt idx="7603">
                  <c:v>4.4122200000000001E-8</c:v>
                </c:pt>
                <c:pt idx="7604">
                  <c:v>4.4128399999999998E-8</c:v>
                </c:pt>
                <c:pt idx="7605">
                  <c:v>4.4134700000000001E-8</c:v>
                </c:pt>
                <c:pt idx="7606">
                  <c:v>4.4140899999999999E-8</c:v>
                </c:pt>
                <c:pt idx="7607">
                  <c:v>4.4147200000000002E-8</c:v>
                </c:pt>
                <c:pt idx="7608">
                  <c:v>4.41534E-8</c:v>
                </c:pt>
                <c:pt idx="7609">
                  <c:v>4.4159699999999997E-8</c:v>
                </c:pt>
                <c:pt idx="7610">
                  <c:v>4.4165900000000001E-8</c:v>
                </c:pt>
                <c:pt idx="7611">
                  <c:v>4.4172199999999998E-8</c:v>
                </c:pt>
                <c:pt idx="7612">
                  <c:v>4.4178400000000002E-8</c:v>
                </c:pt>
                <c:pt idx="7613">
                  <c:v>4.4184699999999999E-8</c:v>
                </c:pt>
                <c:pt idx="7614">
                  <c:v>4.4190900000000003E-8</c:v>
                </c:pt>
                <c:pt idx="7615">
                  <c:v>4.41972E-8</c:v>
                </c:pt>
                <c:pt idx="7616">
                  <c:v>4.4203399999999997E-8</c:v>
                </c:pt>
                <c:pt idx="7617">
                  <c:v>4.42097E-8</c:v>
                </c:pt>
                <c:pt idx="7618">
                  <c:v>4.4215899999999998E-8</c:v>
                </c:pt>
                <c:pt idx="7619">
                  <c:v>4.4222200000000001E-8</c:v>
                </c:pt>
                <c:pt idx="7620">
                  <c:v>4.4228399999999999E-8</c:v>
                </c:pt>
                <c:pt idx="7621">
                  <c:v>4.4234700000000002E-8</c:v>
                </c:pt>
                <c:pt idx="7622">
                  <c:v>4.42409E-8</c:v>
                </c:pt>
                <c:pt idx="7623">
                  <c:v>4.4247200000000003E-8</c:v>
                </c:pt>
                <c:pt idx="7624">
                  <c:v>4.4253400000000001E-8</c:v>
                </c:pt>
                <c:pt idx="7625">
                  <c:v>4.4259699999999998E-8</c:v>
                </c:pt>
                <c:pt idx="7626">
                  <c:v>4.4265900000000002E-8</c:v>
                </c:pt>
                <c:pt idx="7627">
                  <c:v>4.4272199999999999E-8</c:v>
                </c:pt>
                <c:pt idx="7628">
                  <c:v>4.4278400000000003E-8</c:v>
                </c:pt>
                <c:pt idx="7629">
                  <c:v>4.4284699999999999E-8</c:v>
                </c:pt>
                <c:pt idx="7630">
                  <c:v>4.4290899999999997E-8</c:v>
                </c:pt>
                <c:pt idx="7631">
                  <c:v>4.42972E-8</c:v>
                </c:pt>
                <c:pt idx="7632">
                  <c:v>4.4303399999999998E-8</c:v>
                </c:pt>
                <c:pt idx="7633">
                  <c:v>4.4309700000000001E-8</c:v>
                </c:pt>
                <c:pt idx="7634">
                  <c:v>4.4315899999999999E-8</c:v>
                </c:pt>
                <c:pt idx="7635">
                  <c:v>4.4322200000000002E-8</c:v>
                </c:pt>
                <c:pt idx="7636">
                  <c:v>4.43284E-8</c:v>
                </c:pt>
                <c:pt idx="7637">
                  <c:v>4.4334700000000003E-8</c:v>
                </c:pt>
                <c:pt idx="7638">
                  <c:v>4.4340900000000001E-8</c:v>
                </c:pt>
                <c:pt idx="7639">
                  <c:v>4.4347199999999998E-8</c:v>
                </c:pt>
                <c:pt idx="7640">
                  <c:v>4.4353400000000002E-8</c:v>
                </c:pt>
                <c:pt idx="7641">
                  <c:v>4.4359699999999999E-8</c:v>
                </c:pt>
                <c:pt idx="7642">
                  <c:v>4.4365900000000003E-8</c:v>
                </c:pt>
                <c:pt idx="7643">
                  <c:v>4.4372199999999999E-8</c:v>
                </c:pt>
                <c:pt idx="7644">
                  <c:v>4.4378399999999997E-8</c:v>
                </c:pt>
                <c:pt idx="7645">
                  <c:v>4.43847E-8</c:v>
                </c:pt>
                <c:pt idx="7646">
                  <c:v>4.4390899999999998E-8</c:v>
                </c:pt>
                <c:pt idx="7647">
                  <c:v>4.4397200000000001E-8</c:v>
                </c:pt>
                <c:pt idx="7648">
                  <c:v>4.4403399999999999E-8</c:v>
                </c:pt>
                <c:pt idx="7649">
                  <c:v>4.4409700000000002E-8</c:v>
                </c:pt>
                <c:pt idx="7650">
                  <c:v>4.44159E-8</c:v>
                </c:pt>
                <c:pt idx="7651">
                  <c:v>4.4422200000000003E-8</c:v>
                </c:pt>
                <c:pt idx="7652">
                  <c:v>4.4428400000000001E-8</c:v>
                </c:pt>
                <c:pt idx="7653">
                  <c:v>4.4434699999999998E-8</c:v>
                </c:pt>
                <c:pt idx="7654">
                  <c:v>4.4440900000000002E-8</c:v>
                </c:pt>
                <c:pt idx="7655">
                  <c:v>4.4447199999999998E-8</c:v>
                </c:pt>
                <c:pt idx="7656">
                  <c:v>4.4453400000000003E-8</c:v>
                </c:pt>
                <c:pt idx="7657">
                  <c:v>4.4459699999999999E-8</c:v>
                </c:pt>
                <c:pt idx="7658">
                  <c:v>4.4465899999999997E-8</c:v>
                </c:pt>
                <c:pt idx="7659">
                  <c:v>4.44722E-8</c:v>
                </c:pt>
                <c:pt idx="7660">
                  <c:v>4.4478399999999998E-8</c:v>
                </c:pt>
                <c:pt idx="7661">
                  <c:v>4.4484700000000001E-8</c:v>
                </c:pt>
                <c:pt idx="7662">
                  <c:v>4.4490899999999999E-8</c:v>
                </c:pt>
                <c:pt idx="7663">
                  <c:v>4.4497200000000002E-8</c:v>
                </c:pt>
                <c:pt idx="7664">
                  <c:v>4.45034E-8</c:v>
                </c:pt>
                <c:pt idx="7665">
                  <c:v>4.4509700000000003E-8</c:v>
                </c:pt>
                <c:pt idx="7666">
                  <c:v>4.4515900000000001E-8</c:v>
                </c:pt>
                <c:pt idx="7667">
                  <c:v>4.4522199999999997E-8</c:v>
                </c:pt>
                <c:pt idx="7668">
                  <c:v>4.4528400000000002E-8</c:v>
                </c:pt>
                <c:pt idx="7669">
                  <c:v>4.4534699999999998E-8</c:v>
                </c:pt>
                <c:pt idx="7670">
                  <c:v>4.4540900000000003E-8</c:v>
                </c:pt>
                <c:pt idx="7671">
                  <c:v>4.4547199999999999E-8</c:v>
                </c:pt>
                <c:pt idx="7672">
                  <c:v>4.4553399999999997E-8</c:v>
                </c:pt>
                <c:pt idx="7673">
                  <c:v>4.45597E-8</c:v>
                </c:pt>
                <c:pt idx="7674">
                  <c:v>4.4565899999999998E-8</c:v>
                </c:pt>
                <c:pt idx="7675">
                  <c:v>4.4572200000000001E-8</c:v>
                </c:pt>
                <c:pt idx="7676">
                  <c:v>4.4578399999999999E-8</c:v>
                </c:pt>
                <c:pt idx="7677">
                  <c:v>4.4584700000000002E-8</c:v>
                </c:pt>
                <c:pt idx="7678">
                  <c:v>4.45909E-8</c:v>
                </c:pt>
                <c:pt idx="7679">
                  <c:v>4.4597200000000003E-8</c:v>
                </c:pt>
                <c:pt idx="7680">
                  <c:v>4.4603400000000001E-8</c:v>
                </c:pt>
                <c:pt idx="7681">
                  <c:v>4.4609699999999997E-8</c:v>
                </c:pt>
                <c:pt idx="7682">
                  <c:v>4.4615900000000002E-8</c:v>
                </c:pt>
                <c:pt idx="7683">
                  <c:v>4.4622199999999998E-8</c:v>
                </c:pt>
                <c:pt idx="7684">
                  <c:v>4.4628400000000003E-8</c:v>
                </c:pt>
                <c:pt idx="7685">
                  <c:v>4.4634699999999999E-8</c:v>
                </c:pt>
                <c:pt idx="7686">
                  <c:v>4.4640899999999997E-8</c:v>
                </c:pt>
                <c:pt idx="7687">
                  <c:v>4.46472E-8</c:v>
                </c:pt>
                <c:pt idx="7688">
                  <c:v>4.4653399999999998E-8</c:v>
                </c:pt>
                <c:pt idx="7689">
                  <c:v>4.4659700000000001E-8</c:v>
                </c:pt>
                <c:pt idx="7690">
                  <c:v>4.4665899999999999E-8</c:v>
                </c:pt>
                <c:pt idx="7691">
                  <c:v>4.4672200000000002E-8</c:v>
                </c:pt>
                <c:pt idx="7692">
                  <c:v>4.46784E-8</c:v>
                </c:pt>
                <c:pt idx="7693">
                  <c:v>4.4684700000000003E-8</c:v>
                </c:pt>
                <c:pt idx="7694">
                  <c:v>4.4690900000000001E-8</c:v>
                </c:pt>
                <c:pt idx="7695">
                  <c:v>4.4697199999999997E-8</c:v>
                </c:pt>
                <c:pt idx="7696">
                  <c:v>4.4703400000000002E-8</c:v>
                </c:pt>
                <c:pt idx="7697">
                  <c:v>4.4709699999999998E-8</c:v>
                </c:pt>
                <c:pt idx="7698">
                  <c:v>4.4715900000000003E-8</c:v>
                </c:pt>
                <c:pt idx="7699">
                  <c:v>4.4722199999999999E-8</c:v>
                </c:pt>
                <c:pt idx="7700">
                  <c:v>4.4728399999999997E-8</c:v>
                </c:pt>
                <c:pt idx="7701">
                  <c:v>4.47347E-8</c:v>
                </c:pt>
                <c:pt idx="7702">
                  <c:v>4.4740899999999998E-8</c:v>
                </c:pt>
                <c:pt idx="7703">
                  <c:v>4.4747200000000001E-8</c:v>
                </c:pt>
                <c:pt idx="7704">
                  <c:v>4.4753399999999999E-8</c:v>
                </c:pt>
                <c:pt idx="7705">
                  <c:v>4.4759700000000002E-8</c:v>
                </c:pt>
                <c:pt idx="7706">
                  <c:v>4.47659E-8</c:v>
                </c:pt>
                <c:pt idx="7707">
                  <c:v>4.4772200000000003E-8</c:v>
                </c:pt>
                <c:pt idx="7708">
                  <c:v>4.4778400000000001E-8</c:v>
                </c:pt>
                <c:pt idx="7709">
                  <c:v>4.4784699999999997E-8</c:v>
                </c:pt>
                <c:pt idx="7710">
                  <c:v>4.4790900000000002E-8</c:v>
                </c:pt>
                <c:pt idx="7711">
                  <c:v>4.4797199999999998E-8</c:v>
                </c:pt>
                <c:pt idx="7712">
                  <c:v>4.4803400000000003E-8</c:v>
                </c:pt>
                <c:pt idx="7713">
                  <c:v>4.4809699999999999E-8</c:v>
                </c:pt>
                <c:pt idx="7714">
                  <c:v>4.4815899999999997E-8</c:v>
                </c:pt>
                <c:pt idx="7715">
                  <c:v>4.48222E-8</c:v>
                </c:pt>
                <c:pt idx="7716">
                  <c:v>4.4828399999999998E-8</c:v>
                </c:pt>
                <c:pt idx="7717">
                  <c:v>4.4834700000000001E-8</c:v>
                </c:pt>
                <c:pt idx="7718">
                  <c:v>4.4840899999999999E-8</c:v>
                </c:pt>
                <c:pt idx="7719">
                  <c:v>4.4847200000000002E-8</c:v>
                </c:pt>
                <c:pt idx="7720">
                  <c:v>4.48534E-8</c:v>
                </c:pt>
                <c:pt idx="7721">
                  <c:v>4.4859700000000003E-8</c:v>
                </c:pt>
                <c:pt idx="7722">
                  <c:v>4.4865900000000001E-8</c:v>
                </c:pt>
                <c:pt idx="7723">
                  <c:v>4.4872199999999997E-8</c:v>
                </c:pt>
                <c:pt idx="7724">
                  <c:v>4.4878400000000002E-8</c:v>
                </c:pt>
                <c:pt idx="7725">
                  <c:v>4.4884699999999998E-8</c:v>
                </c:pt>
                <c:pt idx="7726">
                  <c:v>4.4890900000000003E-8</c:v>
                </c:pt>
                <c:pt idx="7727">
                  <c:v>4.4897199999999999E-8</c:v>
                </c:pt>
                <c:pt idx="7728">
                  <c:v>4.4903399999999997E-8</c:v>
                </c:pt>
                <c:pt idx="7729">
                  <c:v>4.49097E-8</c:v>
                </c:pt>
                <c:pt idx="7730">
                  <c:v>4.4915899999999998E-8</c:v>
                </c:pt>
                <c:pt idx="7731">
                  <c:v>4.4922200000000001E-8</c:v>
                </c:pt>
                <c:pt idx="7732">
                  <c:v>4.4928399999999999E-8</c:v>
                </c:pt>
                <c:pt idx="7733">
                  <c:v>4.4934700000000002E-8</c:v>
                </c:pt>
                <c:pt idx="7734">
                  <c:v>4.49409E-8</c:v>
                </c:pt>
                <c:pt idx="7735">
                  <c:v>4.4947200000000003E-8</c:v>
                </c:pt>
                <c:pt idx="7736">
                  <c:v>4.4953400000000001E-8</c:v>
                </c:pt>
                <c:pt idx="7737">
                  <c:v>4.4959699999999997E-8</c:v>
                </c:pt>
                <c:pt idx="7738">
                  <c:v>4.4965900000000002E-8</c:v>
                </c:pt>
                <c:pt idx="7739">
                  <c:v>4.4972199999999998E-8</c:v>
                </c:pt>
                <c:pt idx="7740">
                  <c:v>4.4978400000000003E-8</c:v>
                </c:pt>
                <c:pt idx="7741">
                  <c:v>4.4984699999999999E-8</c:v>
                </c:pt>
                <c:pt idx="7742">
                  <c:v>4.4990899999999997E-8</c:v>
                </c:pt>
                <c:pt idx="7743">
                  <c:v>4.49972E-8</c:v>
                </c:pt>
                <c:pt idx="7744">
                  <c:v>4.5003399999999998E-8</c:v>
                </c:pt>
                <c:pt idx="7745">
                  <c:v>4.5009700000000001E-8</c:v>
                </c:pt>
                <c:pt idx="7746">
                  <c:v>4.5015899999999999E-8</c:v>
                </c:pt>
                <c:pt idx="7747">
                  <c:v>4.5022200000000002E-8</c:v>
                </c:pt>
                <c:pt idx="7748">
                  <c:v>4.50284E-8</c:v>
                </c:pt>
                <c:pt idx="7749">
                  <c:v>4.5034700000000003E-8</c:v>
                </c:pt>
                <c:pt idx="7750">
                  <c:v>4.5040900000000001E-8</c:v>
                </c:pt>
                <c:pt idx="7751">
                  <c:v>4.5047199999999997E-8</c:v>
                </c:pt>
                <c:pt idx="7752">
                  <c:v>4.5053400000000002E-8</c:v>
                </c:pt>
                <c:pt idx="7753">
                  <c:v>4.5059699999999998E-8</c:v>
                </c:pt>
                <c:pt idx="7754">
                  <c:v>4.5065900000000003E-8</c:v>
                </c:pt>
                <c:pt idx="7755">
                  <c:v>4.5072199999999999E-8</c:v>
                </c:pt>
                <c:pt idx="7756">
                  <c:v>4.5078399999999997E-8</c:v>
                </c:pt>
                <c:pt idx="7757">
                  <c:v>4.50847E-8</c:v>
                </c:pt>
                <c:pt idx="7758">
                  <c:v>4.5090899999999998E-8</c:v>
                </c:pt>
                <c:pt idx="7759">
                  <c:v>4.5097200000000001E-8</c:v>
                </c:pt>
                <c:pt idx="7760">
                  <c:v>4.5103399999999999E-8</c:v>
                </c:pt>
                <c:pt idx="7761">
                  <c:v>4.5109700000000002E-8</c:v>
                </c:pt>
                <c:pt idx="7762">
                  <c:v>4.51159E-8</c:v>
                </c:pt>
                <c:pt idx="7763">
                  <c:v>4.5122200000000003E-8</c:v>
                </c:pt>
                <c:pt idx="7764">
                  <c:v>4.5128400000000001E-8</c:v>
                </c:pt>
                <c:pt idx="7765">
                  <c:v>4.5134699999999997E-8</c:v>
                </c:pt>
                <c:pt idx="7766">
                  <c:v>4.5140900000000002E-8</c:v>
                </c:pt>
                <c:pt idx="7767">
                  <c:v>4.5147199999999998E-8</c:v>
                </c:pt>
                <c:pt idx="7768">
                  <c:v>4.5153400000000003E-8</c:v>
                </c:pt>
                <c:pt idx="7769">
                  <c:v>4.5159699999999999E-8</c:v>
                </c:pt>
                <c:pt idx="7770">
                  <c:v>4.5165899999999997E-8</c:v>
                </c:pt>
                <c:pt idx="7771">
                  <c:v>4.51722E-8</c:v>
                </c:pt>
                <c:pt idx="7772">
                  <c:v>4.5178399999999998E-8</c:v>
                </c:pt>
                <c:pt idx="7773">
                  <c:v>4.5184700000000001E-8</c:v>
                </c:pt>
                <c:pt idx="7774">
                  <c:v>4.5190899999999999E-8</c:v>
                </c:pt>
                <c:pt idx="7775">
                  <c:v>4.5197200000000002E-8</c:v>
                </c:pt>
                <c:pt idx="7776">
                  <c:v>4.52034E-8</c:v>
                </c:pt>
                <c:pt idx="7777">
                  <c:v>4.5209700000000003E-8</c:v>
                </c:pt>
                <c:pt idx="7778">
                  <c:v>4.5215900000000001E-8</c:v>
                </c:pt>
                <c:pt idx="7779">
                  <c:v>4.5222199999999997E-8</c:v>
                </c:pt>
                <c:pt idx="7780">
                  <c:v>4.5228400000000002E-8</c:v>
                </c:pt>
                <c:pt idx="7781">
                  <c:v>4.5234699999999998E-8</c:v>
                </c:pt>
                <c:pt idx="7782">
                  <c:v>4.5240900000000002E-8</c:v>
                </c:pt>
                <c:pt idx="7783">
                  <c:v>4.5247199999999999E-8</c:v>
                </c:pt>
                <c:pt idx="7784">
                  <c:v>4.5253399999999997E-8</c:v>
                </c:pt>
                <c:pt idx="7785">
                  <c:v>4.52597E-8</c:v>
                </c:pt>
                <c:pt idx="7786">
                  <c:v>4.5265899999999998E-8</c:v>
                </c:pt>
                <c:pt idx="7787">
                  <c:v>4.5272200000000001E-8</c:v>
                </c:pt>
                <c:pt idx="7788">
                  <c:v>4.5278399999999999E-8</c:v>
                </c:pt>
                <c:pt idx="7789">
                  <c:v>4.5284700000000002E-8</c:v>
                </c:pt>
                <c:pt idx="7790">
                  <c:v>4.52909E-8</c:v>
                </c:pt>
                <c:pt idx="7791">
                  <c:v>4.5297200000000003E-8</c:v>
                </c:pt>
                <c:pt idx="7792">
                  <c:v>4.5303400000000001E-8</c:v>
                </c:pt>
                <c:pt idx="7793">
                  <c:v>4.5309699999999997E-8</c:v>
                </c:pt>
                <c:pt idx="7794">
                  <c:v>4.5315900000000001E-8</c:v>
                </c:pt>
                <c:pt idx="7795">
                  <c:v>4.5322199999999998E-8</c:v>
                </c:pt>
                <c:pt idx="7796">
                  <c:v>4.5328400000000002E-8</c:v>
                </c:pt>
                <c:pt idx="7797">
                  <c:v>4.5334699999999999E-8</c:v>
                </c:pt>
                <c:pt idx="7798">
                  <c:v>4.5340899999999997E-8</c:v>
                </c:pt>
                <c:pt idx="7799">
                  <c:v>4.53472E-8</c:v>
                </c:pt>
                <c:pt idx="7800">
                  <c:v>4.5353399999999998E-8</c:v>
                </c:pt>
                <c:pt idx="7801">
                  <c:v>4.5359700000000001E-8</c:v>
                </c:pt>
                <c:pt idx="7802">
                  <c:v>4.5365899999999999E-8</c:v>
                </c:pt>
                <c:pt idx="7803">
                  <c:v>4.5372200000000002E-8</c:v>
                </c:pt>
                <c:pt idx="7804">
                  <c:v>4.53784E-8</c:v>
                </c:pt>
                <c:pt idx="7805">
                  <c:v>4.5384700000000003E-8</c:v>
                </c:pt>
                <c:pt idx="7806">
                  <c:v>4.53909E-8</c:v>
                </c:pt>
                <c:pt idx="7807">
                  <c:v>4.5397199999999997E-8</c:v>
                </c:pt>
                <c:pt idx="7808">
                  <c:v>4.5403400000000001E-8</c:v>
                </c:pt>
                <c:pt idx="7809">
                  <c:v>4.5409699999999998E-8</c:v>
                </c:pt>
                <c:pt idx="7810">
                  <c:v>4.5415900000000002E-8</c:v>
                </c:pt>
                <c:pt idx="7811">
                  <c:v>4.5422199999999999E-8</c:v>
                </c:pt>
                <c:pt idx="7812">
                  <c:v>4.5428399999999997E-8</c:v>
                </c:pt>
                <c:pt idx="7813">
                  <c:v>4.54347E-8</c:v>
                </c:pt>
                <c:pt idx="7814">
                  <c:v>4.5440899999999998E-8</c:v>
                </c:pt>
                <c:pt idx="7815">
                  <c:v>4.5447200000000001E-8</c:v>
                </c:pt>
                <c:pt idx="7816">
                  <c:v>4.5453399999999999E-8</c:v>
                </c:pt>
                <c:pt idx="7817">
                  <c:v>4.5459700000000002E-8</c:v>
                </c:pt>
                <c:pt idx="7818">
                  <c:v>4.54659E-8</c:v>
                </c:pt>
                <c:pt idx="7819">
                  <c:v>4.5472200000000003E-8</c:v>
                </c:pt>
                <c:pt idx="7820">
                  <c:v>4.54784E-8</c:v>
                </c:pt>
                <c:pt idx="7821">
                  <c:v>4.5484699999999997E-8</c:v>
                </c:pt>
                <c:pt idx="7822">
                  <c:v>4.5490900000000001E-8</c:v>
                </c:pt>
                <c:pt idx="7823">
                  <c:v>4.5497199999999998E-8</c:v>
                </c:pt>
                <c:pt idx="7824">
                  <c:v>4.5503400000000002E-8</c:v>
                </c:pt>
                <c:pt idx="7825">
                  <c:v>4.5509699999999999E-8</c:v>
                </c:pt>
                <c:pt idx="7826">
                  <c:v>4.5515900000000003E-8</c:v>
                </c:pt>
                <c:pt idx="7827">
                  <c:v>4.55222E-8</c:v>
                </c:pt>
                <c:pt idx="7828">
                  <c:v>4.5528399999999998E-8</c:v>
                </c:pt>
                <c:pt idx="7829">
                  <c:v>4.5534700000000001E-8</c:v>
                </c:pt>
                <c:pt idx="7830">
                  <c:v>4.5540899999999999E-8</c:v>
                </c:pt>
                <c:pt idx="7831">
                  <c:v>4.5547200000000002E-8</c:v>
                </c:pt>
                <c:pt idx="7832">
                  <c:v>4.5553399999999999E-8</c:v>
                </c:pt>
                <c:pt idx="7833">
                  <c:v>4.5559700000000003E-8</c:v>
                </c:pt>
                <c:pt idx="7834">
                  <c:v>4.55659E-8</c:v>
                </c:pt>
                <c:pt idx="7835">
                  <c:v>4.5572199999999997E-8</c:v>
                </c:pt>
                <c:pt idx="7836">
                  <c:v>4.5578400000000001E-8</c:v>
                </c:pt>
                <c:pt idx="7837">
                  <c:v>4.5584699999999998E-8</c:v>
                </c:pt>
                <c:pt idx="7838">
                  <c:v>4.5590900000000002E-8</c:v>
                </c:pt>
                <c:pt idx="7839">
                  <c:v>4.5597199999999999E-8</c:v>
                </c:pt>
                <c:pt idx="7840">
                  <c:v>4.5603400000000003E-8</c:v>
                </c:pt>
                <c:pt idx="7841">
                  <c:v>4.56097E-8</c:v>
                </c:pt>
                <c:pt idx="7842">
                  <c:v>4.5615899999999998E-8</c:v>
                </c:pt>
                <c:pt idx="7843">
                  <c:v>4.5622200000000001E-8</c:v>
                </c:pt>
                <c:pt idx="7844">
                  <c:v>4.5628399999999998E-8</c:v>
                </c:pt>
                <c:pt idx="7845">
                  <c:v>4.5634700000000002E-8</c:v>
                </c:pt>
                <c:pt idx="7846">
                  <c:v>4.5640899999999999E-8</c:v>
                </c:pt>
                <c:pt idx="7847">
                  <c:v>4.5647200000000003E-8</c:v>
                </c:pt>
                <c:pt idx="7848">
                  <c:v>4.56534E-8</c:v>
                </c:pt>
                <c:pt idx="7849">
                  <c:v>4.5659699999999997E-8</c:v>
                </c:pt>
                <c:pt idx="7850">
                  <c:v>4.5665900000000001E-8</c:v>
                </c:pt>
                <c:pt idx="7851">
                  <c:v>4.5672199999999998E-8</c:v>
                </c:pt>
                <c:pt idx="7852">
                  <c:v>4.5678400000000002E-8</c:v>
                </c:pt>
                <c:pt idx="7853">
                  <c:v>4.5684699999999999E-8</c:v>
                </c:pt>
                <c:pt idx="7854">
                  <c:v>4.5690900000000003E-8</c:v>
                </c:pt>
                <c:pt idx="7855">
                  <c:v>4.56972E-8</c:v>
                </c:pt>
                <c:pt idx="7856">
                  <c:v>4.5703399999999997E-8</c:v>
                </c:pt>
                <c:pt idx="7857">
                  <c:v>4.5709700000000001E-8</c:v>
                </c:pt>
                <c:pt idx="7858">
                  <c:v>4.5715899999999998E-8</c:v>
                </c:pt>
                <c:pt idx="7859">
                  <c:v>4.5722200000000002E-8</c:v>
                </c:pt>
                <c:pt idx="7860">
                  <c:v>4.5728399999999999E-8</c:v>
                </c:pt>
                <c:pt idx="7861">
                  <c:v>4.5734700000000003E-8</c:v>
                </c:pt>
                <c:pt idx="7862">
                  <c:v>4.57409E-8</c:v>
                </c:pt>
                <c:pt idx="7863">
                  <c:v>4.5747199999999997E-8</c:v>
                </c:pt>
                <c:pt idx="7864">
                  <c:v>4.5753400000000001E-8</c:v>
                </c:pt>
                <c:pt idx="7865">
                  <c:v>4.5759699999999998E-8</c:v>
                </c:pt>
                <c:pt idx="7866">
                  <c:v>4.5765900000000002E-8</c:v>
                </c:pt>
                <c:pt idx="7867">
                  <c:v>4.5772199999999999E-8</c:v>
                </c:pt>
                <c:pt idx="7868">
                  <c:v>4.5778400000000003E-8</c:v>
                </c:pt>
                <c:pt idx="7869">
                  <c:v>4.57847E-8</c:v>
                </c:pt>
                <c:pt idx="7870">
                  <c:v>4.5790899999999997E-8</c:v>
                </c:pt>
                <c:pt idx="7871">
                  <c:v>4.5797200000000001E-8</c:v>
                </c:pt>
                <c:pt idx="7872">
                  <c:v>4.5803399999999998E-8</c:v>
                </c:pt>
                <c:pt idx="7873">
                  <c:v>4.5809700000000002E-8</c:v>
                </c:pt>
                <c:pt idx="7874">
                  <c:v>4.5815899999999999E-8</c:v>
                </c:pt>
                <c:pt idx="7875">
                  <c:v>4.5822200000000003E-8</c:v>
                </c:pt>
                <c:pt idx="7876">
                  <c:v>4.58284E-8</c:v>
                </c:pt>
                <c:pt idx="7877">
                  <c:v>4.5834699999999997E-8</c:v>
                </c:pt>
                <c:pt idx="7878">
                  <c:v>4.5840900000000001E-8</c:v>
                </c:pt>
                <c:pt idx="7879">
                  <c:v>4.5847199999999998E-8</c:v>
                </c:pt>
                <c:pt idx="7880">
                  <c:v>4.5853400000000002E-8</c:v>
                </c:pt>
                <c:pt idx="7881">
                  <c:v>4.5859699999999999E-8</c:v>
                </c:pt>
                <c:pt idx="7882">
                  <c:v>4.5865900000000003E-8</c:v>
                </c:pt>
                <c:pt idx="7883">
                  <c:v>4.58722E-8</c:v>
                </c:pt>
                <c:pt idx="7884">
                  <c:v>4.5878399999999997E-8</c:v>
                </c:pt>
                <c:pt idx="7885">
                  <c:v>4.5884700000000001E-8</c:v>
                </c:pt>
                <c:pt idx="7886">
                  <c:v>4.5890899999999998E-8</c:v>
                </c:pt>
                <c:pt idx="7887">
                  <c:v>4.5897200000000002E-8</c:v>
                </c:pt>
                <c:pt idx="7888">
                  <c:v>4.5903399999999999E-8</c:v>
                </c:pt>
                <c:pt idx="7889">
                  <c:v>4.5909700000000002E-8</c:v>
                </c:pt>
                <c:pt idx="7890">
                  <c:v>4.59159E-8</c:v>
                </c:pt>
                <c:pt idx="7891">
                  <c:v>4.5922199999999997E-8</c:v>
                </c:pt>
                <c:pt idx="7892">
                  <c:v>4.5928400000000001E-8</c:v>
                </c:pt>
                <c:pt idx="7893">
                  <c:v>4.5934699999999998E-8</c:v>
                </c:pt>
                <c:pt idx="7894">
                  <c:v>4.5940900000000002E-8</c:v>
                </c:pt>
                <c:pt idx="7895">
                  <c:v>4.5947199999999999E-8</c:v>
                </c:pt>
                <c:pt idx="7896">
                  <c:v>4.5953400000000003E-8</c:v>
                </c:pt>
                <c:pt idx="7897">
                  <c:v>4.59597E-8</c:v>
                </c:pt>
                <c:pt idx="7898">
                  <c:v>4.5965899999999997E-8</c:v>
                </c:pt>
                <c:pt idx="7899">
                  <c:v>4.5972200000000001E-8</c:v>
                </c:pt>
                <c:pt idx="7900">
                  <c:v>4.5978399999999998E-8</c:v>
                </c:pt>
                <c:pt idx="7901">
                  <c:v>4.5984700000000001E-8</c:v>
                </c:pt>
                <c:pt idx="7902">
                  <c:v>4.5990899999999999E-8</c:v>
                </c:pt>
                <c:pt idx="7903">
                  <c:v>4.5997200000000002E-8</c:v>
                </c:pt>
                <c:pt idx="7904">
                  <c:v>4.60034E-8</c:v>
                </c:pt>
                <c:pt idx="7905">
                  <c:v>4.6009699999999997E-8</c:v>
                </c:pt>
                <c:pt idx="7906">
                  <c:v>4.6015900000000001E-8</c:v>
                </c:pt>
                <c:pt idx="7907">
                  <c:v>4.6022199999999998E-8</c:v>
                </c:pt>
                <c:pt idx="7908">
                  <c:v>4.6028400000000002E-8</c:v>
                </c:pt>
                <c:pt idx="7909">
                  <c:v>4.6034699999999999E-8</c:v>
                </c:pt>
                <c:pt idx="7910">
                  <c:v>4.6040900000000003E-8</c:v>
                </c:pt>
                <c:pt idx="7911">
                  <c:v>4.60472E-8</c:v>
                </c:pt>
                <c:pt idx="7912">
                  <c:v>4.6053399999999997E-8</c:v>
                </c:pt>
                <c:pt idx="7913">
                  <c:v>4.60597E-8</c:v>
                </c:pt>
                <c:pt idx="7914">
                  <c:v>4.6065899999999998E-8</c:v>
                </c:pt>
                <c:pt idx="7915">
                  <c:v>4.6072200000000001E-8</c:v>
                </c:pt>
                <c:pt idx="7916">
                  <c:v>4.6078399999999999E-8</c:v>
                </c:pt>
                <c:pt idx="7917">
                  <c:v>4.6084700000000002E-8</c:v>
                </c:pt>
                <c:pt idx="7918">
                  <c:v>4.60909E-8</c:v>
                </c:pt>
                <c:pt idx="7919">
                  <c:v>4.6097199999999997E-8</c:v>
                </c:pt>
                <c:pt idx="7920">
                  <c:v>4.6103400000000001E-8</c:v>
                </c:pt>
                <c:pt idx="7921">
                  <c:v>4.6109699999999998E-8</c:v>
                </c:pt>
                <c:pt idx="7922">
                  <c:v>4.6115900000000002E-8</c:v>
                </c:pt>
                <c:pt idx="7923">
                  <c:v>4.6122199999999999E-8</c:v>
                </c:pt>
                <c:pt idx="7924">
                  <c:v>4.6128400000000003E-8</c:v>
                </c:pt>
                <c:pt idx="7925">
                  <c:v>4.61347E-8</c:v>
                </c:pt>
                <c:pt idx="7926">
                  <c:v>4.6140899999999997E-8</c:v>
                </c:pt>
                <c:pt idx="7927">
                  <c:v>4.61472E-8</c:v>
                </c:pt>
                <c:pt idx="7928">
                  <c:v>4.6153399999999998E-8</c:v>
                </c:pt>
                <c:pt idx="7929">
                  <c:v>4.6159700000000001E-8</c:v>
                </c:pt>
                <c:pt idx="7930">
                  <c:v>4.6165899999999999E-8</c:v>
                </c:pt>
                <c:pt idx="7931">
                  <c:v>4.6172200000000002E-8</c:v>
                </c:pt>
                <c:pt idx="7932">
                  <c:v>4.61784E-8</c:v>
                </c:pt>
                <c:pt idx="7933">
                  <c:v>4.6184700000000003E-8</c:v>
                </c:pt>
                <c:pt idx="7934">
                  <c:v>4.6190900000000001E-8</c:v>
                </c:pt>
                <c:pt idx="7935">
                  <c:v>4.6197199999999998E-8</c:v>
                </c:pt>
                <c:pt idx="7936">
                  <c:v>4.6203400000000002E-8</c:v>
                </c:pt>
                <c:pt idx="7937">
                  <c:v>4.6209699999999999E-8</c:v>
                </c:pt>
                <c:pt idx="7938">
                  <c:v>4.6215900000000003E-8</c:v>
                </c:pt>
                <c:pt idx="7939">
                  <c:v>4.6222199999999999E-8</c:v>
                </c:pt>
                <c:pt idx="7940">
                  <c:v>4.6228399999999997E-8</c:v>
                </c:pt>
                <c:pt idx="7941">
                  <c:v>4.62347E-8</c:v>
                </c:pt>
                <c:pt idx="7942">
                  <c:v>4.6240899999999998E-8</c:v>
                </c:pt>
                <c:pt idx="7943">
                  <c:v>4.6247200000000001E-8</c:v>
                </c:pt>
                <c:pt idx="7944">
                  <c:v>4.6253399999999999E-8</c:v>
                </c:pt>
                <c:pt idx="7945">
                  <c:v>4.6259700000000002E-8</c:v>
                </c:pt>
                <c:pt idx="7946">
                  <c:v>4.62659E-8</c:v>
                </c:pt>
                <c:pt idx="7947">
                  <c:v>4.6272200000000003E-8</c:v>
                </c:pt>
                <c:pt idx="7948">
                  <c:v>4.6278400000000001E-8</c:v>
                </c:pt>
                <c:pt idx="7949">
                  <c:v>4.6284699999999998E-8</c:v>
                </c:pt>
                <c:pt idx="7950">
                  <c:v>4.6290900000000002E-8</c:v>
                </c:pt>
                <c:pt idx="7951">
                  <c:v>4.6297199999999998E-8</c:v>
                </c:pt>
                <c:pt idx="7952">
                  <c:v>4.6303400000000003E-8</c:v>
                </c:pt>
                <c:pt idx="7953">
                  <c:v>4.6309699999999999E-8</c:v>
                </c:pt>
                <c:pt idx="7954">
                  <c:v>4.6315899999999997E-8</c:v>
                </c:pt>
                <c:pt idx="7955">
                  <c:v>4.63222E-8</c:v>
                </c:pt>
                <c:pt idx="7956">
                  <c:v>4.6328399999999998E-8</c:v>
                </c:pt>
                <c:pt idx="7957">
                  <c:v>4.6334700000000001E-8</c:v>
                </c:pt>
                <c:pt idx="7958">
                  <c:v>4.6340899999999999E-8</c:v>
                </c:pt>
                <c:pt idx="7959">
                  <c:v>4.6347200000000002E-8</c:v>
                </c:pt>
                <c:pt idx="7960">
                  <c:v>4.63534E-8</c:v>
                </c:pt>
                <c:pt idx="7961">
                  <c:v>4.6359700000000003E-8</c:v>
                </c:pt>
                <c:pt idx="7962">
                  <c:v>4.6365900000000001E-8</c:v>
                </c:pt>
                <c:pt idx="7963">
                  <c:v>4.6372199999999998E-8</c:v>
                </c:pt>
                <c:pt idx="7964">
                  <c:v>4.6378400000000002E-8</c:v>
                </c:pt>
                <c:pt idx="7965">
                  <c:v>4.6384699999999998E-8</c:v>
                </c:pt>
                <c:pt idx="7966">
                  <c:v>4.6390900000000003E-8</c:v>
                </c:pt>
                <c:pt idx="7967">
                  <c:v>4.6397199999999999E-8</c:v>
                </c:pt>
                <c:pt idx="7968">
                  <c:v>4.6403399999999997E-8</c:v>
                </c:pt>
                <c:pt idx="7969">
                  <c:v>4.64097E-8</c:v>
                </c:pt>
                <c:pt idx="7970">
                  <c:v>4.6415899999999998E-8</c:v>
                </c:pt>
                <c:pt idx="7971">
                  <c:v>4.6422200000000001E-8</c:v>
                </c:pt>
                <c:pt idx="7972">
                  <c:v>4.6428399999999999E-8</c:v>
                </c:pt>
                <c:pt idx="7973">
                  <c:v>4.6434700000000002E-8</c:v>
                </c:pt>
                <c:pt idx="7974">
                  <c:v>4.64409E-8</c:v>
                </c:pt>
                <c:pt idx="7975">
                  <c:v>4.6447200000000003E-8</c:v>
                </c:pt>
                <c:pt idx="7976">
                  <c:v>4.6453400000000001E-8</c:v>
                </c:pt>
                <c:pt idx="7977">
                  <c:v>4.6459699999999997E-8</c:v>
                </c:pt>
                <c:pt idx="7978">
                  <c:v>4.6465900000000002E-8</c:v>
                </c:pt>
                <c:pt idx="7979">
                  <c:v>4.6472199999999998E-8</c:v>
                </c:pt>
                <c:pt idx="7980">
                  <c:v>4.6478400000000003E-8</c:v>
                </c:pt>
                <c:pt idx="7981">
                  <c:v>4.6484699999999999E-8</c:v>
                </c:pt>
                <c:pt idx="7982">
                  <c:v>4.6490899999999997E-8</c:v>
                </c:pt>
                <c:pt idx="7983">
                  <c:v>4.64972E-8</c:v>
                </c:pt>
                <c:pt idx="7984">
                  <c:v>4.6503399999999998E-8</c:v>
                </c:pt>
                <c:pt idx="7985">
                  <c:v>4.6509700000000001E-8</c:v>
                </c:pt>
                <c:pt idx="7986">
                  <c:v>4.6515899999999999E-8</c:v>
                </c:pt>
                <c:pt idx="7987">
                  <c:v>4.6522200000000002E-8</c:v>
                </c:pt>
                <c:pt idx="7988">
                  <c:v>4.65284E-8</c:v>
                </c:pt>
                <c:pt idx="7989">
                  <c:v>4.6534700000000003E-8</c:v>
                </c:pt>
                <c:pt idx="7990">
                  <c:v>4.6540900000000001E-8</c:v>
                </c:pt>
                <c:pt idx="7991">
                  <c:v>4.6547199999999997E-8</c:v>
                </c:pt>
                <c:pt idx="7992">
                  <c:v>4.6553400000000002E-8</c:v>
                </c:pt>
                <c:pt idx="7993">
                  <c:v>4.6559699999999998E-8</c:v>
                </c:pt>
                <c:pt idx="7994">
                  <c:v>4.6565900000000003E-8</c:v>
                </c:pt>
                <c:pt idx="7995">
                  <c:v>4.6572199999999999E-8</c:v>
                </c:pt>
                <c:pt idx="7996">
                  <c:v>4.6578399999999997E-8</c:v>
                </c:pt>
                <c:pt idx="7997">
                  <c:v>4.65847E-8</c:v>
                </c:pt>
                <c:pt idx="7998">
                  <c:v>4.6590899999999998E-8</c:v>
                </c:pt>
                <c:pt idx="7999">
                  <c:v>4.6597200000000001E-8</c:v>
                </c:pt>
                <c:pt idx="8000">
                  <c:v>4.6603399999999999E-8</c:v>
                </c:pt>
                <c:pt idx="8001">
                  <c:v>4.6609700000000002E-8</c:v>
                </c:pt>
                <c:pt idx="8002">
                  <c:v>4.66159E-8</c:v>
                </c:pt>
                <c:pt idx="8003">
                  <c:v>4.6622200000000003E-8</c:v>
                </c:pt>
                <c:pt idx="8004">
                  <c:v>4.6628400000000001E-8</c:v>
                </c:pt>
                <c:pt idx="8005">
                  <c:v>4.6634699999999997E-8</c:v>
                </c:pt>
                <c:pt idx="8006">
                  <c:v>4.6640900000000002E-8</c:v>
                </c:pt>
                <c:pt idx="8007">
                  <c:v>4.6647199999999998E-8</c:v>
                </c:pt>
                <c:pt idx="8008">
                  <c:v>4.6653400000000003E-8</c:v>
                </c:pt>
              </c:numCache>
            </c:numRef>
          </c:xVal>
          <c:yVal>
            <c:numRef>
              <c:f>mesh!$J$2:$J$8010</c:f>
              <c:numCache>
                <c:formatCode>0.00E+00</c:formatCode>
                <c:ptCount val="8009"/>
                <c:pt idx="0">
                  <c:v>-1.0399999999999999E-3</c:v>
                </c:pt>
                <c:pt idx="1">
                  <c:v>-1.0399999999999999E-3</c:v>
                </c:pt>
                <c:pt idx="2">
                  <c:v>-1.0399999999999999E-3</c:v>
                </c:pt>
                <c:pt idx="3">
                  <c:v>-1.0399999999999999E-3</c:v>
                </c:pt>
                <c:pt idx="4">
                  <c:v>-1.0399999999999999E-3</c:v>
                </c:pt>
                <c:pt idx="5">
                  <c:v>-1.0399999999999999E-3</c:v>
                </c:pt>
                <c:pt idx="6">
                  <c:v>-1.0399999999999999E-3</c:v>
                </c:pt>
                <c:pt idx="7">
                  <c:v>-1.0399999999999999E-3</c:v>
                </c:pt>
                <c:pt idx="8">
                  <c:v>-1.0399999999999999E-3</c:v>
                </c:pt>
                <c:pt idx="9">
                  <c:v>-1.0399999999999999E-3</c:v>
                </c:pt>
                <c:pt idx="10">
                  <c:v>-1.0399999999999999E-3</c:v>
                </c:pt>
                <c:pt idx="11">
                  <c:v>-1.0399999999999999E-3</c:v>
                </c:pt>
                <c:pt idx="12">
                  <c:v>-1.0399999999999999E-3</c:v>
                </c:pt>
                <c:pt idx="13">
                  <c:v>-1.0399999999999999E-3</c:v>
                </c:pt>
                <c:pt idx="14">
                  <c:v>-1.0399999999999999E-3</c:v>
                </c:pt>
                <c:pt idx="15">
                  <c:v>-1.0399999999999999E-3</c:v>
                </c:pt>
                <c:pt idx="16">
                  <c:v>-1.0399999999999999E-3</c:v>
                </c:pt>
                <c:pt idx="17">
                  <c:v>-1.0399999999999999E-3</c:v>
                </c:pt>
                <c:pt idx="18">
                  <c:v>-1.0399999999999999E-3</c:v>
                </c:pt>
                <c:pt idx="19">
                  <c:v>-1.0399999999999999E-3</c:v>
                </c:pt>
                <c:pt idx="20">
                  <c:v>-1.0399999999999999E-3</c:v>
                </c:pt>
                <c:pt idx="21">
                  <c:v>-9.8999999999999999E-4</c:v>
                </c:pt>
                <c:pt idx="22">
                  <c:v>-9.8999999999999999E-4</c:v>
                </c:pt>
                <c:pt idx="23">
                  <c:v>-9.8999999999999999E-4</c:v>
                </c:pt>
                <c:pt idx="24">
                  <c:v>-9.8999999999999999E-4</c:v>
                </c:pt>
                <c:pt idx="25">
                  <c:v>-9.8999999999999999E-4</c:v>
                </c:pt>
                <c:pt idx="26">
                  <c:v>-9.8999999999999999E-4</c:v>
                </c:pt>
                <c:pt idx="27">
                  <c:v>-9.8999999999999999E-4</c:v>
                </c:pt>
                <c:pt idx="28">
                  <c:v>-9.8999999999999999E-4</c:v>
                </c:pt>
                <c:pt idx="29">
                  <c:v>-9.8999999999999999E-4</c:v>
                </c:pt>
                <c:pt idx="30">
                  <c:v>-9.8999999999999999E-4</c:v>
                </c:pt>
                <c:pt idx="31">
                  <c:v>-9.8999999999999999E-4</c:v>
                </c:pt>
                <c:pt idx="32">
                  <c:v>-9.8999999999999999E-4</c:v>
                </c:pt>
                <c:pt idx="33">
                  <c:v>-9.8999999999999999E-4</c:v>
                </c:pt>
                <c:pt idx="34">
                  <c:v>-9.8999999999999999E-4</c:v>
                </c:pt>
                <c:pt idx="35">
                  <c:v>-9.8999999999999999E-4</c:v>
                </c:pt>
                <c:pt idx="36">
                  <c:v>-9.8999999999999999E-4</c:v>
                </c:pt>
                <c:pt idx="37">
                  <c:v>-9.8999999999999999E-4</c:v>
                </c:pt>
                <c:pt idx="38">
                  <c:v>-9.3000000000000005E-4</c:v>
                </c:pt>
                <c:pt idx="39">
                  <c:v>-9.3000000000000005E-4</c:v>
                </c:pt>
                <c:pt idx="40">
                  <c:v>-9.3000000000000005E-4</c:v>
                </c:pt>
                <c:pt idx="41">
                  <c:v>-9.3000000000000005E-4</c:v>
                </c:pt>
                <c:pt idx="42">
                  <c:v>-9.3000000000000005E-4</c:v>
                </c:pt>
                <c:pt idx="43">
                  <c:v>-9.3000000000000005E-4</c:v>
                </c:pt>
                <c:pt idx="44">
                  <c:v>-9.3000000000000005E-4</c:v>
                </c:pt>
                <c:pt idx="45">
                  <c:v>-9.3000000000000005E-4</c:v>
                </c:pt>
                <c:pt idx="46">
                  <c:v>-9.3000000000000005E-4</c:v>
                </c:pt>
                <c:pt idx="47">
                  <c:v>-9.3000000000000005E-4</c:v>
                </c:pt>
                <c:pt idx="48">
                  <c:v>-9.3000000000000005E-4</c:v>
                </c:pt>
                <c:pt idx="49">
                  <c:v>-9.3000000000000005E-4</c:v>
                </c:pt>
                <c:pt idx="50">
                  <c:v>-9.3000000000000005E-4</c:v>
                </c:pt>
                <c:pt idx="51">
                  <c:v>-9.3000000000000005E-4</c:v>
                </c:pt>
                <c:pt idx="52">
                  <c:v>-9.3000000000000005E-4</c:v>
                </c:pt>
                <c:pt idx="53">
                  <c:v>-9.3000000000000005E-4</c:v>
                </c:pt>
                <c:pt idx="54">
                  <c:v>-9.3000000000000005E-4</c:v>
                </c:pt>
                <c:pt idx="55">
                  <c:v>-9.3000000000000005E-4</c:v>
                </c:pt>
                <c:pt idx="56">
                  <c:v>-9.3000000000000005E-4</c:v>
                </c:pt>
                <c:pt idx="57">
                  <c:v>-8.8000000000000003E-4</c:v>
                </c:pt>
                <c:pt idx="58">
                  <c:v>-8.8000000000000003E-4</c:v>
                </c:pt>
                <c:pt idx="59">
                  <c:v>-8.8000000000000003E-4</c:v>
                </c:pt>
                <c:pt idx="60">
                  <c:v>-8.8000000000000003E-4</c:v>
                </c:pt>
                <c:pt idx="61">
                  <c:v>-8.8000000000000003E-4</c:v>
                </c:pt>
                <c:pt idx="62">
                  <c:v>-8.8000000000000003E-4</c:v>
                </c:pt>
                <c:pt idx="63">
                  <c:v>-8.8000000000000003E-4</c:v>
                </c:pt>
                <c:pt idx="64">
                  <c:v>-8.8000000000000003E-4</c:v>
                </c:pt>
                <c:pt idx="65">
                  <c:v>-8.8000000000000003E-4</c:v>
                </c:pt>
                <c:pt idx="66">
                  <c:v>-8.8000000000000003E-4</c:v>
                </c:pt>
                <c:pt idx="67">
                  <c:v>-8.8000000000000003E-4</c:v>
                </c:pt>
                <c:pt idx="68">
                  <c:v>-8.8000000000000003E-4</c:v>
                </c:pt>
                <c:pt idx="69">
                  <c:v>-8.8000000000000003E-4</c:v>
                </c:pt>
                <c:pt idx="70">
                  <c:v>-8.8000000000000003E-4</c:v>
                </c:pt>
                <c:pt idx="71">
                  <c:v>-8.8000000000000003E-4</c:v>
                </c:pt>
                <c:pt idx="72">
                  <c:v>-8.8000000000000003E-4</c:v>
                </c:pt>
                <c:pt idx="73">
                  <c:v>-8.8000000000000003E-4</c:v>
                </c:pt>
                <c:pt idx="74">
                  <c:v>-8.8000000000000003E-4</c:v>
                </c:pt>
                <c:pt idx="75">
                  <c:v>-8.8000000000000003E-4</c:v>
                </c:pt>
                <c:pt idx="76">
                  <c:v>-8.8000000000000003E-4</c:v>
                </c:pt>
                <c:pt idx="77">
                  <c:v>-8.8000000000000003E-4</c:v>
                </c:pt>
                <c:pt idx="78">
                  <c:v>-8.8000000000000003E-4</c:v>
                </c:pt>
                <c:pt idx="79">
                  <c:v>-8.8000000000000003E-4</c:v>
                </c:pt>
                <c:pt idx="80">
                  <c:v>-8.8000000000000003E-4</c:v>
                </c:pt>
                <c:pt idx="81">
                  <c:v>-8.8000000000000003E-4</c:v>
                </c:pt>
                <c:pt idx="82">
                  <c:v>-8.8000000000000003E-4</c:v>
                </c:pt>
                <c:pt idx="83">
                  <c:v>-8.8000000000000003E-4</c:v>
                </c:pt>
                <c:pt idx="84">
                  <c:v>-8.8000000000000003E-4</c:v>
                </c:pt>
                <c:pt idx="85">
                  <c:v>-8.8000000000000003E-4</c:v>
                </c:pt>
                <c:pt idx="86">
                  <c:v>-8.8000000000000003E-4</c:v>
                </c:pt>
                <c:pt idx="87">
                  <c:v>-8.8000000000000003E-4</c:v>
                </c:pt>
                <c:pt idx="88">
                  <c:v>-8.8000000000000003E-4</c:v>
                </c:pt>
                <c:pt idx="89">
                  <c:v>-8.8000000000000003E-4</c:v>
                </c:pt>
                <c:pt idx="90">
                  <c:v>-8.8000000000000003E-4</c:v>
                </c:pt>
                <c:pt idx="91">
                  <c:v>-8.8000000000000003E-4</c:v>
                </c:pt>
                <c:pt idx="92">
                  <c:v>-8.8000000000000003E-4</c:v>
                </c:pt>
                <c:pt idx="93">
                  <c:v>-8.8000000000000003E-4</c:v>
                </c:pt>
                <c:pt idx="94">
                  <c:v>-8.8000000000000003E-4</c:v>
                </c:pt>
                <c:pt idx="95">
                  <c:v>-8.8000000000000003E-4</c:v>
                </c:pt>
                <c:pt idx="96">
                  <c:v>-8.8000000000000003E-4</c:v>
                </c:pt>
                <c:pt idx="97">
                  <c:v>-8.8000000000000003E-4</c:v>
                </c:pt>
                <c:pt idx="98">
                  <c:v>-8.8000000000000003E-4</c:v>
                </c:pt>
                <c:pt idx="99">
                  <c:v>-8.8000000000000003E-4</c:v>
                </c:pt>
                <c:pt idx="100">
                  <c:v>-8.8000000000000003E-4</c:v>
                </c:pt>
                <c:pt idx="101">
                  <c:v>-8.8000000000000003E-4</c:v>
                </c:pt>
                <c:pt idx="102">
                  <c:v>-8.8000000000000003E-4</c:v>
                </c:pt>
                <c:pt idx="103">
                  <c:v>-8.8000000000000003E-4</c:v>
                </c:pt>
                <c:pt idx="104">
                  <c:v>-8.8000000000000003E-4</c:v>
                </c:pt>
                <c:pt idx="105">
                  <c:v>-8.8000000000000003E-4</c:v>
                </c:pt>
                <c:pt idx="106">
                  <c:v>-8.8000000000000003E-4</c:v>
                </c:pt>
                <c:pt idx="107">
                  <c:v>-8.8000000000000003E-4</c:v>
                </c:pt>
                <c:pt idx="108">
                  <c:v>-8.8000000000000003E-4</c:v>
                </c:pt>
                <c:pt idx="109">
                  <c:v>-8.8000000000000003E-4</c:v>
                </c:pt>
                <c:pt idx="110">
                  <c:v>-8.8000000000000003E-4</c:v>
                </c:pt>
                <c:pt idx="111">
                  <c:v>-8.8000000000000003E-4</c:v>
                </c:pt>
                <c:pt idx="112">
                  <c:v>-8.8000000000000003E-4</c:v>
                </c:pt>
                <c:pt idx="113">
                  <c:v>-8.8000000000000003E-4</c:v>
                </c:pt>
                <c:pt idx="114">
                  <c:v>-8.8000000000000003E-4</c:v>
                </c:pt>
                <c:pt idx="115">
                  <c:v>-8.8000000000000003E-4</c:v>
                </c:pt>
                <c:pt idx="116">
                  <c:v>-8.8000000000000003E-4</c:v>
                </c:pt>
                <c:pt idx="117">
                  <c:v>-8.8000000000000003E-4</c:v>
                </c:pt>
                <c:pt idx="118">
                  <c:v>-8.8000000000000003E-4</c:v>
                </c:pt>
                <c:pt idx="119">
                  <c:v>-8.8000000000000003E-4</c:v>
                </c:pt>
                <c:pt idx="120">
                  <c:v>-8.8000000000000003E-4</c:v>
                </c:pt>
                <c:pt idx="121">
                  <c:v>-9.3000000000000005E-4</c:v>
                </c:pt>
                <c:pt idx="122">
                  <c:v>-9.3000000000000005E-4</c:v>
                </c:pt>
                <c:pt idx="123">
                  <c:v>-9.3000000000000005E-4</c:v>
                </c:pt>
                <c:pt idx="124">
                  <c:v>-9.3000000000000005E-4</c:v>
                </c:pt>
                <c:pt idx="125">
                  <c:v>-9.3000000000000005E-4</c:v>
                </c:pt>
                <c:pt idx="126">
                  <c:v>-9.3000000000000005E-4</c:v>
                </c:pt>
                <c:pt idx="127">
                  <c:v>-9.3000000000000005E-4</c:v>
                </c:pt>
                <c:pt idx="128">
                  <c:v>-9.3000000000000005E-4</c:v>
                </c:pt>
                <c:pt idx="129">
                  <c:v>-9.3000000000000005E-4</c:v>
                </c:pt>
                <c:pt idx="130">
                  <c:v>-9.3000000000000005E-4</c:v>
                </c:pt>
                <c:pt idx="131">
                  <c:v>-9.3000000000000005E-4</c:v>
                </c:pt>
                <c:pt idx="132">
                  <c:v>-9.3000000000000005E-4</c:v>
                </c:pt>
                <c:pt idx="133">
                  <c:v>-9.3000000000000005E-4</c:v>
                </c:pt>
                <c:pt idx="134">
                  <c:v>-9.3000000000000005E-4</c:v>
                </c:pt>
                <c:pt idx="135">
                  <c:v>-9.3000000000000005E-4</c:v>
                </c:pt>
                <c:pt idx="136">
                  <c:v>-9.3000000000000005E-4</c:v>
                </c:pt>
                <c:pt idx="137">
                  <c:v>-9.3000000000000005E-4</c:v>
                </c:pt>
                <c:pt idx="138">
                  <c:v>-9.3000000000000005E-4</c:v>
                </c:pt>
                <c:pt idx="139">
                  <c:v>-9.3000000000000005E-4</c:v>
                </c:pt>
                <c:pt idx="140">
                  <c:v>-9.3000000000000005E-4</c:v>
                </c:pt>
                <c:pt idx="141">
                  <c:v>-9.8999999999999999E-4</c:v>
                </c:pt>
                <c:pt idx="142">
                  <c:v>-9.8999999999999999E-4</c:v>
                </c:pt>
                <c:pt idx="143">
                  <c:v>-9.8999999999999999E-4</c:v>
                </c:pt>
                <c:pt idx="144">
                  <c:v>-9.8999999999999999E-4</c:v>
                </c:pt>
                <c:pt idx="145">
                  <c:v>-9.8999999999999999E-4</c:v>
                </c:pt>
                <c:pt idx="146">
                  <c:v>-9.8999999999999999E-4</c:v>
                </c:pt>
                <c:pt idx="147">
                  <c:v>-9.8999999999999999E-4</c:v>
                </c:pt>
                <c:pt idx="148">
                  <c:v>-9.8999999999999999E-4</c:v>
                </c:pt>
                <c:pt idx="149">
                  <c:v>-9.8999999999999999E-4</c:v>
                </c:pt>
                <c:pt idx="150">
                  <c:v>-9.8999999999999999E-4</c:v>
                </c:pt>
                <c:pt idx="151">
                  <c:v>-9.8999999999999999E-4</c:v>
                </c:pt>
                <c:pt idx="152">
                  <c:v>-9.8999999999999999E-4</c:v>
                </c:pt>
                <c:pt idx="153">
                  <c:v>-9.8999999999999999E-4</c:v>
                </c:pt>
                <c:pt idx="154">
                  <c:v>-9.8999999999999999E-4</c:v>
                </c:pt>
                <c:pt idx="155">
                  <c:v>-9.8999999999999999E-4</c:v>
                </c:pt>
                <c:pt idx="156">
                  <c:v>-9.8999999999999999E-4</c:v>
                </c:pt>
                <c:pt idx="157">
                  <c:v>-9.8999999999999999E-4</c:v>
                </c:pt>
                <c:pt idx="158">
                  <c:v>-9.8999999999999999E-4</c:v>
                </c:pt>
                <c:pt idx="159">
                  <c:v>-9.8999999999999999E-4</c:v>
                </c:pt>
                <c:pt idx="160">
                  <c:v>-9.8999999999999999E-4</c:v>
                </c:pt>
                <c:pt idx="161">
                  <c:v>-9.8999999999999999E-4</c:v>
                </c:pt>
                <c:pt idx="162">
                  <c:v>-1.0399999999999999E-3</c:v>
                </c:pt>
                <c:pt idx="163">
                  <c:v>-1.0399999999999999E-3</c:v>
                </c:pt>
                <c:pt idx="164">
                  <c:v>-1.0399999999999999E-3</c:v>
                </c:pt>
                <c:pt idx="165">
                  <c:v>-1.0399999999999999E-3</c:v>
                </c:pt>
                <c:pt idx="166">
                  <c:v>-1.0399999999999999E-3</c:v>
                </c:pt>
                <c:pt idx="167">
                  <c:v>-1.0399999999999999E-3</c:v>
                </c:pt>
                <c:pt idx="168">
                  <c:v>-1.0399999999999999E-3</c:v>
                </c:pt>
                <c:pt idx="169">
                  <c:v>-1.0399999999999999E-3</c:v>
                </c:pt>
                <c:pt idx="170">
                  <c:v>-1.0399999999999999E-3</c:v>
                </c:pt>
                <c:pt idx="171">
                  <c:v>-1.0399999999999999E-3</c:v>
                </c:pt>
                <c:pt idx="172">
                  <c:v>-1.0399999999999999E-3</c:v>
                </c:pt>
                <c:pt idx="173">
                  <c:v>-1.0399999999999999E-3</c:v>
                </c:pt>
                <c:pt idx="174">
                  <c:v>-1.0399999999999999E-3</c:v>
                </c:pt>
                <c:pt idx="175">
                  <c:v>-1.0399999999999999E-3</c:v>
                </c:pt>
                <c:pt idx="176">
                  <c:v>-1.0399999999999999E-3</c:v>
                </c:pt>
                <c:pt idx="177">
                  <c:v>-1.0399999999999999E-3</c:v>
                </c:pt>
                <c:pt idx="178">
                  <c:v>-1.0399999999999999E-3</c:v>
                </c:pt>
                <c:pt idx="179">
                  <c:v>-1.0399999999999999E-3</c:v>
                </c:pt>
                <c:pt idx="180">
                  <c:v>-1.0399999999999999E-3</c:v>
                </c:pt>
                <c:pt idx="181">
                  <c:v>-1.0399999999999999E-3</c:v>
                </c:pt>
                <c:pt idx="182">
                  <c:v>-1.0399999999999999E-3</c:v>
                </c:pt>
                <c:pt idx="183">
                  <c:v>-1.0399999999999999E-3</c:v>
                </c:pt>
                <c:pt idx="184">
                  <c:v>-1.0399999999999999E-3</c:v>
                </c:pt>
                <c:pt idx="185">
                  <c:v>-1.0399999999999999E-3</c:v>
                </c:pt>
                <c:pt idx="186">
                  <c:v>-1.0399999999999999E-3</c:v>
                </c:pt>
                <c:pt idx="187">
                  <c:v>-1.0399999999999999E-3</c:v>
                </c:pt>
                <c:pt idx="188">
                  <c:v>-1.0399999999999999E-3</c:v>
                </c:pt>
                <c:pt idx="189">
                  <c:v>-1.0399999999999999E-3</c:v>
                </c:pt>
                <c:pt idx="190">
                  <c:v>-1.0399999999999999E-3</c:v>
                </c:pt>
                <c:pt idx="191">
                  <c:v>-1.0399999999999999E-3</c:v>
                </c:pt>
                <c:pt idx="192">
                  <c:v>-1.0399999999999999E-3</c:v>
                </c:pt>
                <c:pt idx="193">
                  <c:v>-1.0399999999999999E-3</c:v>
                </c:pt>
                <c:pt idx="194">
                  <c:v>-1.0399999999999999E-3</c:v>
                </c:pt>
                <c:pt idx="195">
                  <c:v>-1.0399999999999999E-3</c:v>
                </c:pt>
                <c:pt idx="196">
                  <c:v>-1.0399999999999999E-3</c:v>
                </c:pt>
                <c:pt idx="197">
                  <c:v>-1.0399999999999999E-3</c:v>
                </c:pt>
                <c:pt idx="198">
                  <c:v>-1.0399999999999999E-3</c:v>
                </c:pt>
                <c:pt idx="199">
                  <c:v>-1.0399999999999999E-3</c:v>
                </c:pt>
                <c:pt idx="200">
                  <c:v>-1.0399999999999999E-3</c:v>
                </c:pt>
                <c:pt idx="201">
                  <c:v>-1.0399999999999999E-3</c:v>
                </c:pt>
                <c:pt idx="202">
                  <c:v>-1.0399999999999999E-3</c:v>
                </c:pt>
                <c:pt idx="203">
                  <c:v>-1.0399999999999999E-3</c:v>
                </c:pt>
                <c:pt idx="204">
                  <c:v>-1.0399999999999999E-3</c:v>
                </c:pt>
                <c:pt idx="205">
                  <c:v>-1.0399999999999999E-3</c:v>
                </c:pt>
                <c:pt idx="206">
                  <c:v>-1.0399999999999999E-3</c:v>
                </c:pt>
                <c:pt idx="207">
                  <c:v>-1.0399999999999999E-3</c:v>
                </c:pt>
                <c:pt idx="208">
                  <c:v>-1.0399999999999999E-3</c:v>
                </c:pt>
                <c:pt idx="209">
                  <c:v>-1.0399999999999999E-3</c:v>
                </c:pt>
                <c:pt idx="210">
                  <c:v>-1.0399999999999999E-3</c:v>
                </c:pt>
                <c:pt idx="211">
                  <c:v>-1.0399999999999999E-3</c:v>
                </c:pt>
                <c:pt idx="212">
                  <c:v>-1.0399999999999999E-3</c:v>
                </c:pt>
                <c:pt idx="213">
                  <c:v>-1.0399999999999999E-3</c:v>
                </c:pt>
                <c:pt idx="214">
                  <c:v>-1.0399999999999999E-3</c:v>
                </c:pt>
                <c:pt idx="215">
                  <c:v>-1.0399999999999999E-3</c:v>
                </c:pt>
                <c:pt idx="216">
                  <c:v>-1.0399999999999999E-3</c:v>
                </c:pt>
                <c:pt idx="217">
                  <c:v>-1.0399999999999999E-3</c:v>
                </c:pt>
                <c:pt idx="218">
                  <c:v>-1.0399999999999999E-3</c:v>
                </c:pt>
                <c:pt idx="219">
                  <c:v>-1.0399999999999999E-3</c:v>
                </c:pt>
                <c:pt idx="220">
                  <c:v>-1.0399999999999999E-3</c:v>
                </c:pt>
                <c:pt idx="221">
                  <c:v>-1.0399999999999999E-3</c:v>
                </c:pt>
                <c:pt idx="222">
                  <c:v>-1.0399999999999999E-3</c:v>
                </c:pt>
                <c:pt idx="223">
                  <c:v>-1.0399999999999999E-3</c:v>
                </c:pt>
                <c:pt idx="224">
                  <c:v>-1.0399999999999999E-3</c:v>
                </c:pt>
                <c:pt idx="225">
                  <c:v>-1.0399999999999999E-3</c:v>
                </c:pt>
                <c:pt idx="226">
                  <c:v>-1.0399999999999999E-3</c:v>
                </c:pt>
                <c:pt idx="227">
                  <c:v>-1.0399999999999999E-3</c:v>
                </c:pt>
                <c:pt idx="228">
                  <c:v>-1.0399999999999999E-3</c:v>
                </c:pt>
                <c:pt idx="229">
                  <c:v>-1.0399999999999999E-3</c:v>
                </c:pt>
                <c:pt idx="230">
                  <c:v>-1.0399999999999999E-3</c:v>
                </c:pt>
                <c:pt idx="231">
                  <c:v>-1.0399999999999999E-3</c:v>
                </c:pt>
                <c:pt idx="232">
                  <c:v>-1.0399999999999999E-3</c:v>
                </c:pt>
                <c:pt idx="233">
                  <c:v>-1.0399999999999999E-3</c:v>
                </c:pt>
                <c:pt idx="234">
                  <c:v>-1.0399999999999999E-3</c:v>
                </c:pt>
                <c:pt idx="235">
                  <c:v>-1.0399999999999999E-3</c:v>
                </c:pt>
                <c:pt idx="236">
                  <c:v>-1.0399999999999999E-3</c:v>
                </c:pt>
                <c:pt idx="237">
                  <c:v>-1.0399999999999999E-3</c:v>
                </c:pt>
                <c:pt idx="238">
                  <c:v>-1.0399999999999999E-3</c:v>
                </c:pt>
                <c:pt idx="239">
                  <c:v>-1.0399999999999999E-3</c:v>
                </c:pt>
                <c:pt idx="240">
                  <c:v>-1.0399999999999999E-3</c:v>
                </c:pt>
                <c:pt idx="241">
                  <c:v>-1.0399999999999999E-3</c:v>
                </c:pt>
                <c:pt idx="242">
                  <c:v>-1.0399999999999999E-3</c:v>
                </c:pt>
                <c:pt idx="243">
                  <c:v>-1.0399999999999999E-3</c:v>
                </c:pt>
                <c:pt idx="244">
                  <c:v>-1.0399999999999999E-3</c:v>
                </c:pt>
                <c:pt idx="245">
                  <c:v>-1.0399999999999999E-3</c:v>
                </c:pt>
                <c:pt idx="246">
                  <c:v>-1.0399999999999999E-3</c:v>
                </c:pt>
                <c:pt idx="247">
                  <c:v>-1.0399999999999999E-3</c:v>
                </c:pt>
                <c:pt idx="248">
                  <c:v>-1.0399999999999999E-3</c:v>
                </c:pt>
                <c:pt idx="249">
                  <c:v>-1.0399999999999999E-3</c:v>
                </c:pt>
                <c:pt idx="250">
                  <c:v>-1.0399999999999999E-3</c:v>
                </c:pt>
                <c:pt idx="251">
                  <c:v>-1.0399999999999999E-3</c:v>
                </c:pt>
                <c:pt idx="252">
                  <c:v>-1.0399999999999999E-3</c:v>
                </c:pt>
                <c:pt idx="253">
                  <c:v>-1.0399999999999999E-3</c:v>
                </c:pt>
                <c:pt idx="254">
                  <c:v>-1.0399999999999999E-3</c:v>
                </c:pt>
                <c:pt idx="255">
                  <c:v>-1.0399999999999999E-3</c:v>
                </c:pt>
                <c:pt idx="256">
                  <c:v>-1.0399999999999999E-3</c:v>
                </c:pt>
                <c:pt idx="257">
                  <c:v>-1.0399999999999999E-3</c:v>
                </c:pt>
                <c:pt idx="258">
                  <c:v>-1.0399999999999999E-3</c:v>
                </c:pt>
                <c:pt idx="259">
                  <c:v>-9.8999999999999999E-4</c:v>
                </c:pt>
                <c:pt idx="260">
                  <c:v>-9.8999999999999999E-4</c:v>
                </c:pt>
                <c:pt idx="261">
                  <c:v>-9.8999999999999999E-4</c:v>
                </c:pt>
                <c:pt idx="262">
                  <c:v>-9.8999999999999999E-4</c:v>
                </c:pt>
                <c:pt idx="263">
                  <c:v>-9.8999999999999999E-4</c:v>
                </c:pt>
                <c:pt idx="264">
                  <c:v>-9.8999999999999999E-4</c:v>
                </c:pt>
                <c:pt idx="265">
                  <c:v>-9.8999999999999999E-4</c:v>
                </c:pt>
                <c:pt idx="266">
                  <c:v>-9.8999999999999999E-4</c:v>
                </c:pt>
                <c:pt idx="267">
                  <c:v>-9.8999999999999999E-4</c:v>
                </c:pt>
                <c:pt idx="268">
                  <c:v>-9.8999999999999999E-4</c:v>
                </c:pt>
                <c:pt idx="269">
                  <c:v>-9.8999999999999999E-4</c:v>
                </c:pt>
                <c:pt idx="270">
                  <c:v>-9.8999999999999999E-4</c:v>
                </c:pt>
                <c:pt idx="271">
                  <c:v>-9.8999999999999999E-4</c:v>
                </c:pt>
                <c:pt idx="272">
                  <c:v>-9.8999999999999999E-4</c:v>
                </c:pt>
                <c:pt idx="273">
                  <c:v>-9.8999999999999999E-4</c:v>
                </c:pt>
                <c:pt idx="274">
                  <c:v>-9.8999999999999999E-4</c:v>
                </c:pt>
                <c:pt idx="275">
                  <c:v>-9.8999999999999999E-4</c:v>
                </c:pt>
                <c:pt idx="276">
                  <c:v>-9.8999999999999999E-4</c:v>
                </c:pt>
                <c:pt idx="277">
                  <c:v>-9.8999999999999999E-4</c:v>
                </c:pt>
                <c:pt idx="278">
                  <c:v>-9.8999999999999999E-4</c:v>
                </c:pt>
                <c:pt idx="279">
                  <c:v>-9.8999999999999999E-4</c:v>
                </c:pt>
                <c:pt idx="280">
                  <c:v>-9.8999999999999999E-4</c:v>
                </c:pt>
                <c:pt idx="281">
                  <c:v>-9.8999999999999999E-4</c:v>
                </c:pt>
                <c:pt idx="282">
                  <c:v>-9.8999999999999999E-4</c:v>
                </c:pt>
                <c:pt idx="283">
                  <c:v>-9.8999999999999999E-4</c:v>
                </c:pt>
                <c:pt idx="284">
                  <c:v>-9.8999999999999999E-4</c:v>
                </c:pt>
                <c:pt idx="285">
                  <c:v>-9.8999999999999999E-4</c:v>
                </c:pt>
                <c:pt idx="286">
                  <c:v>-9.8999999999999999E-4</c:v>
                </c:pt>
                <c:pt idx="287">
                  <c:v>-9.8999999999999999E-4</c:v>
                </c:pt>
                <c:pt idx="288">
                  <c:v>-9.8999999999999999E-4</c:v>
                </c:pt>
                <c:pt idx="289">
                  <c:v>-9.8999999999999999E-4</c:v>
                </c:pt>
                <c:pt idx="290">
                  <c:v>-9.8999999999999999E-4</c:v>
                </c:pt>
                <c:pt idx="291">
                  <c:v>-9.8999999999999999E-4</c:v>
                </c:pt>
                <c:pt idx="292">
                  <c:v>-9.8999999999999999E-4</c:v>
                </c:pt>
                <c:pt idx="293">
                  <c:v>-9.8999999999999999E-4</c:v>
                </c:pt>
                <c:pt idx="294">
                  <c:v>-9.8999999999999999E-4</c:v>
                </c:pt>
                <c:pt idx="295">
                  <c:v>-9.8999999999999999E-4</c:v>
                </c:pt>
                <c:pt idx="296">
                  <c:v>-9.3000000000000005E-4</c:v>
                </c:pt>
                <c:pt idx="297">
                  <c:v>-9.3000000000000005E-4</c:v>
                </c:pt>
                <c:pt idx="298">
                  <c:v>-9.3000000000000005E-4</c:v>
                </c:pt>
                <c:pt idx="299">
                  <c:v>-9.3000000000000005E-4</c:v>
                </c:pt>
                <c:pt idx="300">
                  <c:v>-9.3000000000000005E-4</c:v>
                </c:pt>
                <c:pt idx="301">
                  <c:v>-9.3000000000000005E-4</c:v>
                </c:pt>
                <c:pt idx="302">
                  <c:v>-9.3000000000000005E-4</c:v>
                </c:pt>
                <c:pt idx="303">
                  <c:v>-9.3000000000000005E-4</c:v>
                </c:pt>
                <c:pt idx="304">
                  <c:v>-9.3000000000000005E-4</c:v>
                </c:pt>
                <c:pt idx="305">
                  <c:v>-9.3000000000000005E-4</c:v>
                </c:pt>
                <c:pt idx="306">
                  <c:v>-9.3000000000000005E-4</c:v>
                </c:pt>
                <c:pt idx="307">
                  <c:v>-9.3000000000000005E-4</c:v>
                </c:pt>
                <c:pt idx="308">
                  <c:v>-9.3000000000000005E-4</c:v>
                </c:pt>
                <c:pt idx="309">
                  <c:v>-9.3000000000000005E-4</c:v>
                </c:pt>
                <c:pt idx="310">
                  <c:v>-9.3000000000000005E-4</c:v>
                </c:pt>
                <c:pt idx="311">
                  <c:v>-9.3000000000000005E-4</c:v>
                </c:pt>
                <c:pt idx="312">
                  <c:v>-9.3000000000000005E-4</c:v>
                </c:pt>
                <c:pt idx="313">
                  <c:v>-9.3000000000000005E-4</c:v>
                </c:pt>
                <c:pt idx="314">
                  <c:v>-9.3000000000000005E-4</c:v>
                </c:pt>
                <c:pt idx="315">
                  <c:v>-9.3000000000000005E-4</c:v>
                </c:pt>
                <c:pt idx="316">
                  <c:v>-9.3000000000000005E-4</c:v>
                </c:pt>
                <c:pt idx="317">
                  <c:v>-9.3000000000000005E-4</c:v>
                </c:pt>
                <c:pt idx="318">
                  <c:v>-9.3000000000000005E-4</c:v>
                </c:pt>
                <c:pt idx="319">
                  <c:v>-9.3000000000000005E-4</c:v>
                </c:pt>
                <c:pt idx="320">
                  <c:v>-9.3000000000000005E-4</c:v>
                </c:pt>
                <c:pt idx="321">
                  <c:v>-9.3000000000000005E-4</c:v>
                </c:pt>
                <c:pt idx="322">
                  <c:v>-9.3000000000000005E-4</c:v>
                </c:pt>
                <c:pt idx="323">
                  <c:v>-9.3000000000000005E-4</c:v>
                </c:pt>
                <c:pt idx="324">
                  <c:v>-9.3000000000000005E-4</c:v>
                </c:pt>
                <c:pt idx="325">
                  <c:v>-9.3000000000000005E-4</c:v>
                </c:pt>
                <c:pt idx="326">
                  <c:v>-9.3000000000000005E-4</c:v>
                </c:pt>
                <c:pt idx="327">
                  <c:v>-8.8000000000000003E-4</c:v>
                </c:pt>
                <c:pt idx="328">
                  <c:v>-8.8000000000000003E-4</c:v>
                </c:pt>
                <c:pt idx="329">
                  <c:v>-8.8000000000000003E-4</c:v>
                </c:pt>
                <c:pt idx="330">
                  <c:v>-8.8000000000000003E-4</c:v>
                </c:pt>
                <c:pt idx="331">
                  <c:v>-8.8000000000000003E-4</c:v>
                </c:pt>
                <c:pt idx="332">
                  <c:v>-8.8000000000000003E-4</c:v>
                </c:pt>
                <c:pt idx="333">
                  <c:v>-8.8000000000000003E-4</c:v>
                </c:pt>
                <c:pt idx="334">
                  <c:v>-8.8000000000000003E-4</c:v>
                </c:pt>
                <c:pt idx="335">
                  <c:v>-8.8000000000000003E-4</c:v>
                </c:pt>
                <c:pt idx="336">
                  <c:v>-8.8000000000000003E-4</c:v>
                </c:pt>
                <c:pt idx="337">
                  <c:v>-8.8000000000000003E-4</c:v>
                </c:pt>
                <c:pt idx="338">
                  <c:v>-8.8000000000000003E-4</c:v>
                </c:pt>
                <c:pt idx="339">
                  <c:v>-8.8000000000000003E-4</c:v>
                </c:pt>
                <c:pt idx="340">
                  <c:v>-8.8000000000000003E-4</c:v>
                </c:pt>
                <c:pt idx="341">
                  <c:v>-8.8000000000000003E-4</c:v>
                </c:pt>
                <c:pt idx="342">
                  <c:v>-8.8000000000000003E-4</c:v>
                </c:pt>
                <c:pt idx="343">
                  <c:v>-8.8000000000000003E-4</c:v>
                </c:pt>
                <c:pt idx="344">
                  <c:v>-8.8000000000000003E-4</c:v>
                </c:pt>
                <c:pt idx="345">
                  <c:v>-8.8000000000000003E-4</c:v>
                </c:pt>
                <c:pt idx="346">
                  <c:v>-8.8000000000000003E-4</c:v>
                </c:pt>
                <c:pt idx="347">
                  <c:v>-8.8000000000000003E-4</c:v>
                </c:pt>
                <c:pt idx="348">
                  <c:v>-8.8000000000000003E-4</c:v>
                </c:pt>
                <c:pt idx="349">
                  <c:v>-8.8000000000000003E-4</c:v>
                </c:pt>
                <c:pt idx="350">
                  <c:v>-8.8000000000000003E-4</c:v>
                </c:pt>
                <c:pt idx="351">
                  <c:v>-8.8000000000000003E-4</c:v>
                </c:pt>
                <c:pt idx="352">
                  <c:v>-8.8000000000000003E-4</c:v>
                </c:pt>
                <c:pt idx="353">
                  <c:v>-8.8000000000000003E-4</c:v>
                </c:pt>
                <c:pt idx="354">
                  <c:v>-8.8000000000000003E-4</c:v>
                </c:pt>
                <c:pt idx="355">
                  <c:v>-8.8000000000000003E-4</c:v>
                </c:pt>
                <c:pt idx="356">
                  <c:v>-8.8000000000000003E-4</c:v>
                </c:pt>
                <c:pt idx="357">
                  <c:v>-8.8000000000000003E-4</c:v>
                </c:pt>
                <c:pt idx="358">
                  <c:v>-8.8000000000000003E-4</c:v>
                </c:pt>
                <c:pt idx="359">
                  <c:v>-8.8000000000000003E-4</c:v>
                </c:pt>
                <c:pt idx="360">
                  <c:v>-8.1999999999999998E-4</c:v>
                </c:pt>
                <c:pt idx="361">
                  <c:v>-8.1999999999999998E-4</c:v>
                </c:pt>
                <c:pt idx="362">
                  <c:v>-8.1999999999999998E-4</c:v>
                </c:pt>
                <c:pt idx="363">
                  <c:v>-8.1999999999999998E-4</c:v>
                </c:pt>
                <c:pt idx="364">
                  <c:v>-8.1999999999999998E-4</c:v>
                </c:pt>
                <c:pt idx="365">
                  <c:v>-8.1999999999999998E-4</c:v>
                </c:pt>
                <c:pt idx="366">
                  <c:v>-8.1999999999999998E-4</c:v>
                </c:pt>
                <c:pt idx="367">
                  <c:v>-8.1999999999999998E-4</c:v>
                </c:pt>
                <c:pt idx="368">
                  <c:v>-8.1999999999999998E-4</c:v>
                </c:pt>
                <c:pt idx="369">
                  <c:v>-8.1999999999999998E-4</c:v>
                </c:pt>
                <c:pt idx="370">
                  <c:v>-8.1999999999999998E-4</c:v>
                </c:pt>
                <c:pt idx="371">
                  <c:v>-8.1999999999999998E-4</c:v>
                </c:pt>
                <c:pt idx="372">
                  <c:v>-8.1999999999999998E-4</c:v>
                </c:pt>
                <c:pt idx="373">
                  <c:v>-8.1999999999999998E-4</c:v>
                </c:pt>
                <c:pt idx="374">
                  <c:v>-8.1999999999999998E-4</c:v>
                </c:pt>
                <c:pt idx="375">
                  <c:v>-8.1999999999999998E-4</c:v>
                </c:pt>
                <c:pt idx="376">
                  <c:v>-8.1999999999999998E-4</c:v>
                </c:pt>
                <c:pt idx="377">
                  <c:v>-8.1999999999999998E-4</c:v>
                </c:pt>
                <c:pt idx="378">
                  <c:v>-8.1999999999999998E-4</c:v>
                </c:pt>
                <c:pt idx="379">
                  <c:v>-8.1999999999999998E-4</c:v>
                </c:pt>
                <c:pt idx="380">
                  <c:v>-8.1999999999999998E-4</c:v>
                </c:pt>
                <c:pt idx="381">
                  <c:v>-8.1999999999999998E-4</c:v>
                </c:pt>
                <c:pt idx="382">
                  <c:v>-8.1999999999999998E-4</c:v>
                </c:pt>
                <c:pt idx="383">
                  <c:v>-8.1999999999999998E-4</c:v>
                </c:pt>
                <c:pt idx="384">
                  <c:v>-8.1999999999999998E-4</c:v>
                </c:pt>
                <c:pt idx="385">
                  <c:v>-8.1999999999999998E-4</c:v>
                </c:pt>
                <c:pt idx="386">
                  <c:v>-8.1999999999999998E-4</c:v>
                </c:pt>
                <c:pt idx="387">
                  <c:v>-8.1999999999999998E-4</c:v>
                </c:pt>
                <c:pt idx="388">
                  <c:v>-8.1999999999999998E-4</c:v>
                </c:pt>
                <c:pt idx="389">
                  <c:v>-8.1999999999999998E-4</c:v>
                </c:pt>
                <c:pt idx="390">
                  <c:v>-8.1999999999999998E-4</c:v>
                </c:pt>
                <c:pt idx="391">
                  <c:v>-8.1999999999999998E-4</c:v>
                </c:pt>
                <c:pt idx="392">
                  <c:v>-8.1999999999999998E-4</c:v>
                </c:pt>
                <c:pt idx="393">
                  <c:v>-8.1999999999999998E-4</c:v>
                </c:pt>
                <c:pt idx="394">
                  <c:v>-8.1999999999999998E-4</c:v>
                </c:pt>
                <c:pt idx="395">
                  <c:v>-8.1999999999999998E-4</c:v>
                </c:pt>
                <c:pt idx="396">
                  <c:v>-8.1999999999999998E-4</c:v>
                </c:pt>
                <c:pt idx="397">
                  <c:v>-8.1999999999999998E-4</c:v>
                </c:pt>
                <c:pt idx="398">
                  <c:v>-8.1999999999999998E-4</c:v>
                </c:pt>
                <c:pt idx="399">
                  <c:v>-8.1999999999999998E-4</c:v>
                </c:pt>
                <c:pt idx="400">
                  <c:v>-8.1999999999999998E-4</c:v>
                </c:pt>
                <c:pt idx="401">
                  <c:v>-8.1999999999999998E-4</c:v>
                </c:pt>
                <c:pt idx="402">
                  <c:v>-8.1999999999999998E-4</c:v>
                </c:pt>
                <c:pt idx="403">
                  <c:v>-8.8000000000000003E-4</c:v>
                </c:pt>
                <c:pt idx="404">
                  <c:v>-8.8000000000000003E-4</c:v>
                </c:pt>
                <c:pt idx="405">
                  <c:v>-8.8000000000000003E-4</c:v>
                </c:pt>
                <c:pt idx="406">
                  <c:v>-8.8000000000000003E-4</c:v>
                </c:pt>
                <c:pt idx="407">
                  <c:v>-8.8000000000000003E-4</c:v>
                </c:pt>
                <c:pt idx="408">
                  <c:v>-8.8000000000000003E-4</c:v>
                </c:pt>
                <c:pt idx="409">
                  <c:v>-8.8000000000000003E-4</c:v>
                </c:pt>
                <c:pt idx="410">
                  <c:v>-8.8000000000000003E-4</c:v>
                </c:pt>
                <c:pt idx="411">
                  <c:v>-8.8000000000000003E-4</c:v>
                </c:pt>
                <c:pt idx="412">
                  <c:v>-8.8000000000000003E-4</c:v>
                </c:pt>
                <c:pt idx="413">
                  <c:v>-8.8000000000000003E-4</c:v>
                </c:pt>
                <c:pt idx="414">
                  <c:v>-8.8000000000000003E-4</c:v>
                </c:pt>
                <c:pt idx="415">
                  <c:v>-8.8000000000000003E-4</c:v>
                </c:pt>
                <c:pt idx="416">
                  <c:v>-8.8000000000000003E-4</c:v>
                </c:pt>
                <c:pt idx="417">
                  <c:v>-8.8000000000000003E-4</c:v>
                </c:pt>
                <c:pt idx="418">
                  <c:v>-8.8000000000000003E-4</c:v>
                </c:pt>
                <c:pt idx="419">
                  <c:v>-8.8000000000000003E-4</c:v>
                </c:pt>
                <c:pt idx="420">
                  <c:v>-8.8000000000000003E-4</c:v>
                </c:pt>
                <c:pt idx="421">
                  <c:v>-8.8000000000000003E-4</c:v>
                </c:pt>
                <c:pt idx="422">
                  <c:v>-8.8000000000000003E-4</c:v>
                </c:pt>
                <c:pt idx="423">
                  <c:v>-8.8000000000000003E-4</c:v>
                </c:pt>
                <c:pt idx="424">
                  <c:v>-8.8000000000000003E-4</c:v>
                </c:pt>
                <c:pt idx="425">
                  <c:v>-8.8000000000000003E-4</c:v>
                </c:pt>
                <c:pt idx="426">
                  <c:v>-8.8000000000000003E-4</c:v>
                </c:pt>
                <c:pt idx="427">
                  <c:v>-8.8000000000000003E-4</c:v>
                </c:pt>
                <c:pt idx="428">
                  <c:v>-8.8000000000000003E-4</c:v>
                </c:pt>
                <c:pt idx="429">
                  <c:v>-8.8000000000000003E-4</c:v>
                </c:pt>
                <c:pt idx="430">
                  <c:v>-9.3000000000000005E-4</c:v>
                </c:pt>
                <c:pt idx="431">
                  <c:v>-9.3000000000000005E-4</c:v>
                </c:pt>
                <c:pt idx="432">
                  <c:v>-9.3000000000000005E-4</c:v>
                </c:pt>
                <c:pt idx="433">
                  <c:v>-9.3000000000000005E-4</c:v>
                </c:pt>
                <c:pt idx="434">
                  <c:v>-9.3000000000000005E-4</c:v>
                </c:pt>
                <c:pt idx="435">
                  <c:v>-9.3000000000000005E-4</c:v>
                </c:pt>
                <c:pt idx="436">
                  <c:v>-9.3000000000000005E-4</c:v>
                </c:pt>
                <c:pt idx="437">
                  <c:v>-9.3000000000000005E-4</c:v>
                </c:pt>
                <c:pt idx="438">
                  <c:v>-9.3000000000000005E-4</c:v>
                </c:pt>
                <c:pt idx="439">
                  <c:v>-9.3000000000000005E-4</c:v>
                </c:pt>
                <c:pt idx="440">
                  <c:v>-9.3000000000000005E-4</c:v>
                </c:pt>
                <c:pt idx="441">
                  <c:v>-9.3000000000000005E-4</c:v>
                </c:pt>
                <c:pt idx="442">
                  <c:v>-9.3000000000000005E-4</c:v>
                </c:pt>
                <c:pt idx="443">
                  <c:v>-9.3000000000000005E-4</c:v>
                </c:pt>
                <c:pt idx="444">
                  <c:v>-9.3000000000000005E-4</c:v>
                </c:pt>
                <c:pt idx="445">
                  <c:v>-9.3000000000000005E-4</c:v>
                </c:pt>
                <c:pt idx="446">
                  <c:v>-9.3000000000000005E-4</c:v>
                </c:pt>
                <c:pt idx="447">
                  <c:v>-9.3000000000000005E-4</c:v>
                </c:pt>
                <c:pt idx="448">
                  <c:v>-9.3000000000000005E-4</c:v>
                </c:pt>
                <c:pt idx="449">
                  <c:v>-9.3000000000000005E-4</c:v>
                </c:pt>
                <c:pt idx="450">
                  <c:v>-9.3000000000000005E-4</c:v>
                </c:pt>
                <c:pt idx="451">
                  <c:v>-9.3000000000000005E-4</c:v>
                </c:pt>
                <c:pt idx="452">
                  <c:v>-9.3000000000000005E-4</c:v>
                </c:pt>
                <c:pt idx="453">
                  <c:v>-9.3000000000000005E-4</c:v>
                </c:pt>
                <c:pt idx="454">
                  <c:v>-9.8999999999999999E-4</c:v>
                </c:pt>
                <c:pt idx="455">
                  <c:v>-9.8999999999999999E-4</c:v>
                </c:pt>
                <c:pt idx="456">
                  <c:v>-9.8999999999999999E-4</c:v>
                </c:pt>
                <c:pt idx="457">
                  <c:v>-9.8999999999999999E-4</c:v>
                </c:pt>
                <c:pt idx="458">
                  <c:v>-9.8999999999999999E-4</c:v>
                </c:pt>
                <c:pt idx="459">
                  <c:v>-9.8999999999999999E-4</c:v>
                </c:pt>
                <c:pt idx="460">
                  <c:v>-9.8999999999999999E-4</c:v>
                </c:pt>
                <c:pt idx="461">
                  <c:v>-9.8999999999999999E-4</c:v>
                </c:pt>
                <c:pt idx="462">
                  <c:v>-9.8999999999999999E-4</c:v>
                </c:pt>
                <c:pt idx="463">
                  <c:v>-9.8999999999999999E-4</c:v>
                </c:pt>
                <c:pt idx="464">
                  <c:v>-9.8999999999999999E-4</c:v>
                </c:pt>
                <c:pt idx="465">
                  <c:v>-9.8999999999999999E-4</c:v>
                </c:pt>
                <c:pt idx="466">
                  <c:v>-9.8999999999999999E-4</c:v>
                </c:pt>
                <c:pt idx="467">
                  <c:v>-9.8999999999999999E-4</c:v>
                </c:pt>
                <c:pt idx="468">
                  <c:v>-9.8999999999999999E-4</c:v>
                </c:pt>
                <c:pt idx="469">
                  <c:v>-9.8999999999999999E-4</c:v>
                </c:pt>
                <c:pt idx="470">
                  <c:v>-9.8999999999999999E-4</c:v>
                </c:pt>
                <c:pt idx="471">
                  <c:v>-9.8999999999999999E-4</c:v>
                </c:pt>
                <c:pt idx="472">
                  <c:v>-9.8999999999999999E-4</c:v>
                </c:pt>
                <c:pt idx="473">
                  <c:v>-9.8999999999999999E-4</c:v>
                </c:pt>
                <c:pt idx="474">
                  <c:v>-9.8999999999999999E-4</c:v>
                </c:pt>
                <c:pt idx="475">
                  <c:v>-9.8999999999999999E-4</c:v>
                </c:pt>
                <c:pt idx="476">
                  <c:v>-9.8999999999999999E-4</c:v>
                </c:pt>
                <c:pt idx="477">
                  <c:v>-9.8999999999999999E-4</c:v>
                </c:pt>
                <c:pt idx="478">
                  <c:v>-9.8999999999999999E-4</c:v>
                </c:pt>
                <c:pt idx="479">
                  <c:v>-9.8999999999999999E-4</c:v>
                </c:pt>
                <c:pt idx="480">
                  <c:v>-9.8999999999999999E-4</c:v>
                </c:pt>
                <c:pt idx="481">
                  <c:v>-9.8999999999999999E-4</c:v>
                </c:pt>
                <c:pt idx="482">
                  <c:v>-9.8999999999999999E-4</c:v>
                </c:pt>
                <c:pt idx="483">
                  <c:v>-9.8999999999999999E-4</c:v>
                </c:pt>
                <c:pt idx="484">
                  <c:v>-9.8999999999999999E-4</c:v>
                </c:pt>
                <c:pt idx="485">
                  <c:v>-9.8999999999999999E-4</c:v>
                </c:pt>
                <c:pt idx="486">
                  <c:v>-9.8999999999999999E-4</c:v>
                </c:pt>
                <c:pt idx="487">
                  <c:v>-9.8999999999999999E-4</c:v>
                </c:pt>
                <c:pt idx="488">
                  <c:v>-9.8999999999999999E-4</c:v>
                </c:pt>
                <c:pt idx="489">
                  <c:v>-9.8999999999999999E-4</c:v>
                </c:pt>
                <c:pt idx="490">
                  <c:v>-9.8999999999999999E-4</c:v>
                </c:pt>
                <c:pt idx="491">
                  <c:v>-9.8999999999999999E-4</c:v>
                </c:pt>
                <c:pt idx="492">
                  <c:v>-9.8999999999999999E-4</c:v>
                </c:pt>
                <c:pt idx="493">
                  <c:v>-9.8999999999999999E-4</c:v>
                </c:pt>
                <c:pt idx="494">
                  <c:v>-9.8999999999999999E-4</c:v>
                </c:pt>
                <c:pt idx="495">
                  <c:v>-9.8999999999999999E-4</c:v>
                </c:pt>
                <c:pt idx="496">
                  <c:v>-9.8999999999999999E-4</c:v>
                </c:pt>
                <c:pt idx="497">
                  <c:v>-9.8999999999999999E-4</c:v>
                </c:pt>
                <c:pt idx="498">
                  <c:v>-9.8999999999999999E-4</c:v>
                </c:pt>
                <c:pt idx="499">
                  <c:v>-9.8999999999999999E-4</c:v>
                </c:pt>
                <c:pt idx="500">
                  <c:v>-9.8999999999999999E-4</c:v>
                </c:pt>
                <c:pt idx="501">
                  <c:v>-9.8999999999999999E-4</c:v>
                </c:pt>
                <c:pt idx="502">
                  <c:v>-9.8999999999999999E-4</c:v>
                </c:pt>
                <c:pt idx="503">
                  <c:v>-9.8999999999999999E-4</c:v>
                </c:pt>
                <c:pt idx="504">
                  <c:v>-9.3000000000000005E-4</c:v>
                </c:pt>
                <c:pt idx="505">
                  <c:v>-9.3000000000000005E-4</c:v>
                </c:pt>
                <c:pt idx="506">
                  <c:v>-9.3000000000000005E-4</c:v>
                </c:pt>
                <c:pt idx="507">
                  <c:v>-9.3000000000000005E-4</c:v>
                </c:pt>
                <c:pt idx="508">
                  <c:v>-9.3000000000000005E-4</c:v>
                </c:pt>
                <c:pt idx="509">
                  <c:v>-9.3000000000000005E-4</c:v>
                </c:pt>
                <c:pt idx="510">
                  <c:v>-9.3000000000000005E-4</c:v>
                </c:pt>
                <c:pt idx="511">
                  <c:v>-9.3000000000000005E-4</c:v>
                </c:pt>
                <c:pt idx="512">
                  <c:v>-9.3000000000000005E-4</c:v>
                </c:pt>
                <c:pt idx="513">
                  <c:v>-9.3000000000000005E-4</c:v>
                </c:pt>
                <c:pt idx="514">
                  <c:v>-9.3000000000000005E-4</c:v>
                </c:pt>
                <c:pt idx="515">
                  <c:v>-9.3000000000000005E-4</c:v>
                </c:pt>
                <c:pt idx="516">
                  <c:v>-9.3000000000000005E-4</c:v>
                </c:pt>
                <c:pt idx="517">
                  <c:v>-9.3000000000000005E-4</c:v>
                </c:pt>
                <c:pt idx="518">
                  <c:v>-9.3000000000000005E-4</c:v>
                </c:pt>
                <c:pt idx="519">
                  <c:v>-9.3000000000000005E-4</c:v>
                </c:pt>
                <c:pt idx="520">
                  <c:v>-9.3000000000000005E-4</c:v>
                </c:pt>
                <c:pt idx="521">
                  <c:v>-9.3000000000000005E-4</c:v>
                </c:pt>
                <c:pt idx="522">
                  <c:v>-9.3000000000000005E-4</c:v>
                </c:pt>
                <c:pt idx="523">
                  <c:v>-9.3000000000000005E-4</c:v>
                </c:pt>
                <c:pt idx="524">
                  <c:v>-8.8000000000000003E-4</c:v>
                </c:pt>
                <c:pt idx="525">
                  <c:v>-8.8000000000000003E-4</c:v>
                </c:pt>
                <c:pt idx="526">
                  <c:v>-8.8000000000000003E-4</c:v>
                </c:pt>
                <c:pt idx="527">
                  <c:v>-8.8000000000000003E-4</c:v>
                </c:pt>
                <c:pt idx="528">
                  <c:v>-8.8000000000000003E-4</c:v>
                </c:pt>
                <c:pt idx="529">
                  <c:v>-8.8000000000000003E-4</c:v>
                </c:pt>
                <c:pt idx="530">
                  <c:v>-8.8000000000000003E-4</c:v>
                </c:pt>
                <c:pt idx="531">
                  <c:v>-8.8000000000000003E-4</c:v>
                </c:pt>
                <c:pt idx="532">
                  <c:v>-8.8000000000000003E-4</c:v>
                </c:pt>
                <c:pt idx="533">
                  <c:v>-8.8000000000000003E-4</c:v>
                </c:pt>
                <c:pt idx="534">
                  <c:v>-8.8000000000000003E-4</c:v>
                </c:pt>
                <c:pt idx="535">
                  <c:v>-8.8000000000000003E-4</c:v>
                </c:pt>
                <c:pt idx="536">
                  <c:v>-8.8000000000000003E-4</c:v>
                </c:pt>
                <c:pt idx="537">
                  <c:v>-8.8000000000000003E-4</c:v>
                </c:pt>
                <c:pt idx="538">
                  <c:v>-8.8000000000000003E-4</c:v>
                </c:pt>
                <c:pt idx="539">
                  <c:v>-8.8000000000000003E-4</c:v>
                </c:pt>
                <c:pt idx="540">
                  <c:v>-8.8000000000000003E-4</c:v>
                </c:pt>
                <c:pt idx="541">
                  <c:v>-8.8000000000000003E-4</c:v>
                </c:pt>
                <c:pt idx="542">
                  <c:v>-8.1999999999999998E-4</c:v>
                </c:pt>
                <c:pt idx="543">
                  <c:v>-8.1999999999999998E-4</c:v>
                </c:pt>
                <c:pt idx="544">
                  <c:v>-8.1999999999999998E-4</c:v>
                </c:pt>
                <c:pt idx="545">
                  <c:v>-8.1999999999999998E-4</c:v>
                </c:pt>
                <c:pt idx="546">
                  <c:v>-8.1999999999999998E-4</c:v>
                </c:pt>
                <c:pt idx="547">
                  <c:v>-8.1999999999999998E-4</c:v>
                </c:pt>
                <c:pt idx="548">
                  <c:v>-8.1999999999999998E-4</c:v>
                </c:pt>
                <c:pt idx="549">
                  <c:v>-8.1999999999999998E-4</c:v>
                </c:pt>
                <c:pt idx="550">
                  <c:v>-8.1999999999999998E-4</c:v>
                </c:pt>
                <c:pt idx="551">
                  <c:v>-8.1999999999999998E-4</c:v>
                </c:pt>
                <c:pt idx="552">
                  <c:v>-8.1999999999999998E-4</c:v>
                </c:pt>
                <c:pt idx="553">
                  <c:v>-8.1999999999999998E-4</c:v>
                </c:pt>
                <c:pt idx="554">
                  <c:v>-8.1999999999999998E-4</c:v>
                </c:pt>
                <c:pt idx="555">
                  <c:v>-8.1999999999999998E-4</c:v>
                </c:pt>
                <c:pt idx="556">
                  <c:v>-8.1999999999999998E-4</c:v>
                </c:pt>
                <c:pt idx="557">
                  <c:v>-8.1999999999999998E-4</c:v>
                </c:pt>
                <c:pt idx="558">
                  <c:v>-8.1999999999999998E-4</c:v>
                </c:pt>
                <c:pt idx="559">
                  <c:v>-8.1999999999999998E-4</c:v>
                </c:pt>
                <c:pt idx="560">
                  <c:v>-8.1999999999999998E-4</c:v>
                </c:pt>
                <c:pt idx="561">
                  <c:v>-8.1999999999999998E-4</c:v>
                </c:pt>
                <c:pt idx="562">
                  <c:v>-8.1999999999999998E-4</c:v>
                </c:pt>
                <c:pt idx="563">
                  <c:v>-8.1999999999999998E-4</c:v>
                </c:pt>
                <c:pt idx="564">
                  <c:v>-8.1999999999999998E-4</c:v>
                </c:pt>
                <c:pt idx="565">
                  <c:v>-8.1999999999999998E-4</c:v>
                </c:pt>
                <c:pt idx="566">
                  <c:v>-8.1999999999999998E-4</c:v>
                </c:pt>
                <c:pt idx="567">
                  <c:v>-8.1999999999999998E-4</c:v>
                </c:pt>
                <c:pt idx="568">
                  <c:v>-8.1999999999999998E-4</c:v>
                </c:pt>
                <c:pt idx="569">
                  <c:v>-8.1999999999999998E-4</c:v>
                </c:pt>
                <c:pt idx="570">
                  <c:v>-8.1999999999999998E-4</c:v>
                </c:pt>
                <c:pt idx="571">
                  <c:v>-8.1999999999999998E-4</c:v>
                </c:pt>
                <c:pt idx="572">
                  <c:v>-8.1999999999999998E-4</c:v>
                </c:pt>
                <c:pt idx="573">
                  <c:v>-8.1999999999999998E-4</c:v>
                </c:pt>
                <c:pt idx="574">
                  <c:v>-8.1999999999999998E-4</c:v>
                </c:pt>
                <c:pt idx="575">
                  <c:v>-8.1999999999999998E-4</c:v>
                </c:pt>
                <c:pt idx="576">
                  <c:v>-8.1999999999999998E-4</c:v>
                </c:pt>
                <c:pt idx="577">
                  <c:v>-8.1999999999999998E-4</c:v>
                </c:pt>
                <c:pt idx="578">
                  <c:v>-8.1999999999999998E-4</c:v>
                </c:pt>
                <c:pt idx="579">
                  <c:v>-8.1999999999999998E-4</c:v>
                </c:pt>
                <c:pt idx="580">
                  <c:v>-8.1999999999999998E-4</c:v>
                </c:pt>
                <c:pt idx="581">
                  <c:v>-8.1999999999999998E-4</c:v>
                </c:pt>
                <c:pt idx="582">
                  <c:v>-8.1999999999999998E-4</c:v>
                </c:pt>
                <c:pt idx="583">
                  <c:v>-8.1999999999999998E-4</c:v>
                </c:pt>
                <c:pt idx="584">
                  <c:v>-8.1999999999999998E-4</c:v>
                </c:pt>
                <c:pt idx="585">
                  <c:v>-8.1999999999999998E-4</c:v>
                </c:pt>
                <c:pt idx="586">
                  <c:v>-8.1999999999999998E-4</c:v>
                </c:pt>
                <c:pt idx="587">
                  <c:v>-8.1999999999999998E-4</c:v>
                </c:pt>
                <c:pt idx="588">
                  <c:v>-8.1999999999999998E-4</c:v>
                </c:pt>
                <c:pt idx="589">
                  <c:v>-8.1999999999999998E-4</c:v>
                </c:pt>
                <c:pt idx="590">
                  <c:v>-8.1999999999999998E-4</c:v>
                </c:pt>
                <c:pt idx="591">
                  <c:v>-8.1999999999999998E-4</c:v>
                </c:pt>
                <c:pt idx="592">
                  <c:v>-8.1999999999999998E-4</c:v>
                </c:pt>
                <c:pt idx="593">
                  <c:v>-8.1999999999999998E-4</c:v>
                </c:pt>
                <c:pt idx="594">
                  <c:v>-8.1999999999999998E-4</c:v>
                </c:pt>
                <c:pt idx="595">
                  <c:v>-8.1999999999999998E-4</c:v>
                </c:pt>
                <c:pt idx="596">
                  <c:v>-8.8000000000000003E-4</c:v>
                </c:pt>
                <c:pt idx="597">
                  <c:v>-8.8000000000000003E-4</c:v>
                </c:pt>
                <c:pt idx="598">
                  <c:v>-8.8000000000000003E-4</c:v>
                </c:pt>
                <c:pt idx="599">
                  <c:v>-8.8000000000000003E-4</c:v>
                </c:pt>
                <c:pt idx="600">
                  <c:v>-8.8000000000000003E-4</c:v>
                </c:pt>
                <c:pt idx="601">
                  <c:v>-8.8000000000000003E-4</c:v>
                </c:pt>
                <c:pt idx="602">
                  <c:v>-8.8000000000000003E-4</c:v>
                </c:pt>
                <c:pt idx="603">
                  <c:v>-8.8000000000000003E-4</c:v>
                </c:pt>
                <c:pt idx="604">
                  <c:v>-8.8000000000000003E-4</c:v>
                </c:pt>
                <c:pt idx="605">
                  <c:v>-8.8000000000000003E-4</c:v>
                </c:pt>
                <c:pt idx="606">
                  <c:v>-8.8000000000000003E-4</c:v>
                </c:pt>
                <c:pt idx="607">
                  <c:v>-8.8000000000000003E-4</c:v>
                </c:pt>
                <c:pt idx="608">
                  <c:v>-8.8000000000000003E-4</c:v>
                </c:pt>
                <c:pt idx="609">
                  <c:v>-8.8000000000000003E-4</c:v>
                </c:pt>
                <c:pt idx="610">
                  <c:v>-8.8000000000000003E-4</c:v>
                </c:pt>
                <c:pt idx="611">
                  <c:v>-8.8000000000000003E-4</c:v>
                </c:pt>
                <c:pt idx="612">
                  <c:v>-9.3000000000000005E-4</c:v>
                </c:pt>
                <c:pt idx="613">
                  <c:v>-9.3000000000000005E-4</c:v>
                </c:pt>
                <c:pt idx="614">
                  <c:v>-9.3000000000000005E-4</c:v>
                </c:pt>
                <c:pt idx="615">
                  <c:v>-9.3000000000000005E-4</c:v>
                </c:pt>
                <c:pt idx="616">
                  <c:v>-9.3000000000000005E-4</c:v>
                </c:pt>
                <c:pt idx="617">
                  <c:v>-9.3000000000000005E-4</c:v>
                </c:pt>
                <c:pt idx="618">
                  <c:v>-9.3000000000000005E-4</c:v>
                </c:pt>
                <c:pt idx="619">
                  <c:v>-9.3000000000000005E-4</c:v>
                </c:pt>
                <c:pt idx="620">
                  <c:v>-9.3000000000000005E-4</c:v>
                </c:pt>
                <c:pt idx="621">
                  <c:v>-9.3000000000000005E-4</c:v>
                </c:pt>
                <c:pt idx="622">
                  <c:v>-9.3000000000000005E-4</c:v>
                </c:pt>
                <c:pt idx="623">
                  <c:v>-9.3000000000000005E-4</c:v>
                </c:pt>
                <c:pt idx="624">
                  <c:v>-9.3000000000000005E-4</c:v>
                </c:pt>
                <c:pt idx="625">
                  <c:v>-9.3000000000000005E-4</c:v>
                </c:pt>
                <c:pt idx="626">
                  <c:v>-9.3000000000000005E-4</c:v>
                </c:pt>
                <c:pt idx="627">
                  <c:v>-9.8999999999999999E-4</c:v>
                </c:pt>
                <c:pt idx="628">
                  <c:v>-9.8999999999999999E-4</c:v>
                </c:pt>
                <c:pt idx="629">
                  <c:v>-9.8999999999999999E-4</c:v>
                </c:pt>
                <c:pt idx="630">
                  <c:v>-9.8999999999999999E-4</c:v>
                </c:pt>
                <c:pt idx="631">
                  <c:v>-9.8999999999999999E-4</c:v>
                </c:pt>
                <c:pt idx="632">
                  <c:v>-9.8999999999999999E-4</c:v>
                </c:pt>
                <c:pt idx="633">
                  <c:v>-9.8999999999999999E-4</c:v>
                </c:pt>
                <c:pt idx="634">
                  <c:v>-9.8999999999999999E-4</c:v>
                </c:pt>
                <c:pt idx="635">
                  <c:v>-9.8999999999999999E-4</c:v>
                </c:pt>
                <c:pt idx="636">
                  <c:v>-9.8999999999999999E-4</c:v>
                </c:pt>
                <c:pt idx="637">
                  <c:v>-9.8999999999999999E-4</c:v>
                </c:pt>
                <c:pt idx="638">
                  <c:v>-9.8999999999999999E-4</c:v>
                </c:pt>
                <c:pt idx="639">
                  <c:v>-9.8999999999999999E-4</c:v>
                </c:pt>
                <c:pt idx="640">
                  <c:v>-9.8999999999999999E-4</c:v>
                </c:pt>
                <c:pt idx="641">
                  <c:v>-9.8999999999999999E-4</c:v>
                </c:pt>
                <c:pt idx="642">
                  <c:v>-9.8999999999999999E-4</c:v>
                </c:pt>
                <c:pt idx="643">
                  <c:v>-9.8999999999999999E-4</c:v>
                </c:pt>
                <c:pt idx="644">
                  <c:v>-1.0399999999999999E-3</c:v>
                </c:pt>
                <c:pt idx="645">
                  <c:v>-1.0399999999999999E-3</c:v>
                </c:pt>
                <c:pt idx="646">
                  <c:v>-1.0399999999999999E-3</c:v>
                </c:pt>
                <c:pt idx="647">
                  <c:v>-1.0399999999999999E-3</c:v>
                </c:pt>
                <c:pt idx="648">
                  <c:v>-1.0399999999999999E-3</c:v>
                </c:pt>
                <c:pt idx="649">
                  <c:v>-1.0399999999999999E-3</c:v>
                </c:pt>
                <c:pt idx="650">
                  <c:v>-1.0399999999999999E-3</c:v>
                </c:pt>
                <c:pt idx="651">
                  <c:v>-1.0399999999999999E-3</c:v>
                </c:pt>
                <c:pt idx="652">
                  <c:v>-1.0399999999999999E-3</c:v>
                </c:pt>
                <c:pt idx="653">
                  <c:v>-1.0399999999999999E-3</c:v>
                </c:pt>
                <c:pt idx="654">
                  <c:v>-1.0399999999999999E-3</c:v>
                </c:pt>
                <c:pt idx="655">
                  <c:v>-1.0399999999999999E-3</c:v>
                </c:pt>
                <c:pt idx="656">
                  <c:v>-1.0399999999999999E-3</c:v>
                </c:pt>
                <c:pt idx="657">
                  <c:v>-1.0399999999999999E-3</c:v>
                </c:pt>
                <c:pt idx="658">
                  <c:v>-1.0399999999999999E-3</c:v>
                </c:pt>
                <c:pt idx="659">
                  <c:v>-1.0399999999999999E-3</c:v>
                </c:pt>
                <c:pt idx="660">
                  <c:v>-1.0399999999999999E-3</c:v>
                </c:pt>
                <c:pt idx="661">
                  <c:v>-1.0399999999999999E-3</c:v>
                </c:pt>
                <c:pt idx="662">
                  <c:v>-1.0399999999999999E-3</c:v>
                </c:pt>
                <c:pt idx="663">
                  <c:v>-1.0399999999999999E-3</c:v>
                </c:pt>
                <c:pt idx="664">
                  <c:v>-1.0399999999999999E-3</c:v>
                </c:pt>
                <c:pt idx="665">
                  <c:v>-1.0399999999999999E-3</c:v>
                </c:pt>
                <c:pt idx="666">
                  <c:v>-1.0399999999999999E-3</c:v>
                </c:pt>
                <c:pt idx="667">
                  <c:v>-1.0399999999999999E-3</c:v>
                </c:pt>
                <c:pt idx="668">
                  <c:v>-1.0399999999999999E-3</c:v>
                </c:pt>
                <c:pt idx="669">
                  <c:v>-1.0399999999999999E-3</c:v>
                </c:pt>
                <c:pt idx="670">
                  <c:v>-1.0399999999999999E-3</c:v>
                </c:pt>
                <c:pt idx="671">
                  <c:v>-1.0399999999999999E-3</c:v>
                </c:pt>
                <c:pt idx="672">
                  <c:v>-1.0399999999999999E-3</c:v>
                </c:pt>
                <c:pt idx="673">
                  <c:v>-1.0399999999999999E-3</c:v>
                </c:pt>
                <c:pt idx="674">
                  <c:v>-1.0399999999999999E-3</c:v>
                </c:pt>
                <c:pt idx="675">
                  <c:v>-1.0399999999999999E-3</c:v>
                </c:pt>
                <c:pt idx="676">
                  <c:v>-1.0399999999999999E-3</c:v>
                </c:pt>
                <c:pt idx="677">
                  <c:v>-1.0399999999999999E-3</c:v>
                </c:pt>
                <c:pt idx="678">
                  <c:v>-1.1000000000000001E-3</c:v>
                </c:pt>
                <c:pt idx="679">
                  <c:v>-1.1000000000000001E-3</c:v>
                </c:pt>
                <c:pt idx="680">
                  <c:v>-1.1000000000000001E-3</c:v>
                </c:pt>
                <c:pt idx="681">
                  <c:v>-1.1000000000000001E-3</c:v>
                </c:pt>
                <c:pt idx="682">
                  <c:v>-1.1000000000000001E-3</c:v>
                </c:pt>
                <c:pt idx="683">
                  <c:v>-1.1000000000000001E-3</c:v>
                </c:pt>
                <c:pt idx="684">
                  <c:v>-1.1000000000000001E-3</c:v>
                </c:pt>
                <c:pt idx="685">
                  <c:v>-1.1000000000000001E-3</c:v>
                </c:pt>
                <c:pt idx="686">
                  <c:v>-1.1000000000000001E-3</c:v>
                </c:pt>
                <c:pt idx="687">
                  <c:v>-1.1000000000000001E-3</c:v>
                </c:pt>
                <c:pt idx="688">
                  <c:v>-1.1000000000000001E-3</c:v>
                </c:pt>
                <c:pt idx="689">
                  <c:v>-1.1000000000000001E-3</c:v>
                </c:pt>
                <c:pt idx="690">
                  <c:v>-1.1000000000000001E-3</c:v>
                </c:pt>
                <c:pt idx="691">
                  <c:v>-1.1000000000000001E-3</c:v>
                </c:pt>
                <c:pt idx="692">
                  <c:v>-1.1000000000000001E-3</c:v>
                </c:pt>
                <c:pt idx="693">
                  <c:v>-1.1000000000000001E-3</c:v>
                </c:pt>
                <c:pt idx="694">
                  <c:v>-1.1000000000000001E-3</c:v>
                </c:pt>
                <c:pt idx="695">
                  <c:v>-1.1000000000000001E-3</c:v>
                </c:pt>
                <c:pt idx="696">
                  <c:v>-1.0399999999999999E-3</c:v>
                </c:pt>
                <c:pt idx="697">
                  <c:v>-1.0399999999999999E-3</c:v>
                </c:pt>
                <c:pt idx="698">
                  <c:v>-1.0399999999999999E-3</c:v>
                </c:pt>
                <c:pt idx="699">
                  <c:v>-1.0399999999999999E-3</c:v>
                </c:pt>
                <c:pt idx="700">
                  <c:v>-1.0399999999999999E-3</c:v>
                </c:pt>
                <c:pt idx="701">
                  <c:v>-1.0399999999999999E-3</c:v>
                </c:pt>
                <c:pt idx="702">
                  <c:v>-1.0399999999999999E-3</c:v>
                </c:pt>
                <c:pt idx="703">
                  <c:v>-1.0399999999999999E-3</c:v>
                </c:pt>
                <c:pt idx="704">
                  <c:v>-1.0399999999999999E-3</c:v>
                </c:pt>
                <c:pt idx="705">
                  <c:v>-1.0399999999999999E-3</c:v>
                </c:pt>
                <c:pt idx="706">
                  <c:v>-1.0399999999999999E-3</c:v>
                </c:pt>
                <c:pt idx="707">
                  <c:v>-1.0399999999999999E-3</c:v>
                </c:pt>
                <c:pt idx="708">
                  <c:v>-1.0399999999999999E-3</c:v>
                </c:pt>
                <c:pt idx="709">
                  <c:v>-1.0399999999999999E-3</c:v>
                </c:pt>
                <c:pt idx="710">
                  <c:v>-1.0399999999999999E-3</c:v>
                </c:pt>
                <c:pt idx="711">
                  <c:v>-1.0399999999999999E-3</c:v>
                </c:pt>
                <c:pt idx="712">
                  <c:v>-1.0399999999999999E-3</c:v>
                </c:pt>
                <c:pt idx="713">
                  <c:v>-1.0399999999999999E-3</c:v>
                </c:pt>
                <c:pt idx="714">
                  <c:v>-1.0399999999999999E-3</c:v>
                </c:pt>
                <c:pt idx="715">
                  <c:v>-1.0399999999999999E-3</c:v>
                </c:pt>
                <c:pt idx="716">
                  <c:v>-1.0399999999999999E-3</c:v>
                </c:pt>
                <c:pt idx="717">
                  <c:v>-1.0399999999999999E-3</c:v>
                </c:pt>
                <c:pt idx="718">
                  <c:v>-1.0399999999999999E-3</c:v>
                </c:pt>
                <c:pt idx="719">
                  <c:v>-1.0399999999999999E-3</c:v>
                </c:pt>
                <c:pt idx="720">
                  <c:v>-1.0399999999999999E-3</c:v>
                </c:pt>
                <c:pt idx="721">
                  <c:v>-1.0399999999999999E-3</c:v>
                </c:pt>
                <c:pt idx="722">
                  <c:v>-1.0399999999999999E-3</c:v>
                </c:pt>
                <c:pt idx="723">
                  <c:v>-1.0399999999999999E-3</c:v>
                </c:pt>
                <c:pt idx="724">
                  <c:v>-1.0399999999999999E-3</c:v>
                </c:pt>
                <c:pt idx="725">
                  <c:v>-1.0399999999999999E-3</c:v>
                </c:pt>
                <c:pt idx="726">
                  <c:v>-1.0399999999999999E-3</c:v>
                </c:pt>
                <c:pt idx="727">
                  <c:v>-1.0399999999999999E-3</c:v>
                </c:pt>
                <c:pt idx="728">
                  <c:v>-1.0399999999999999E-3</c:v>
                </c:pt>
                <c:pt idx="729">
                  <c:v>-1.0399999999999999E-3</c:v>
                </c:pt>
                <c:pt idx="730">
                  <c:v>-1.0399999999999999E-3</c:v>
                </c:pt>
                <c:pt idx="731">
                  <c:v>-1.0399999999999999E-3</c:v>
                </c:pt>
                <c:pt idx="732">
                  <c:v>-1.0399999999999999E-3</c:v>
                </c:pt>
                <c:pt idx="733">
                  <c:v>-1.0399999999999999E-3</c:v>
                </c:pt>
                <c:pt idx="734">
                  <c:v>-1.0399999999999999E-3</c:v>
                </c:pt>
                <c:pt idx="735">
                  <c:v>-1.0399999999999999E-3</c:v>
                </c:pt>
                <c:pt idx="736">
                  <c:v>-1.0399999999999999E-3</c:v>
                </c:pt>
                <c:pt idx="737">
                  <c:v>-1.0399999999999999E-3</c:v>
                </c:pt>
                <c:pt idx="738">
                  <c:v>-1.0399999999999999E-3</c:v>
                </c:pt>
                <c:pt idx="739">
                  <c:v>-1.0399999999999999E-3</c:v>
                </c:pt>
                <c:pt idx="740">
                  <c:v>-1.0399999999999999E-3</c:v>
                </c:pt>
                <c:pt idx="741">
                  <c:v>-1.0399999999999999E-3</c:v>
                </c:pt>
                <c:pt idx="742">
                  <c:v>-1.0399999999999999E-3</c:v>
                </c:pt>
                <c:pt idx="743">
                  <c:v>-1.0399999999999999E-3</c:v>
                </c:pt>
                <c:pt idx="744">
                  <c:v>-1.0399999999999999E-3</c:v>
                </c:pt>
                <c:pt idx="745">
                  <c:v>-1.0399999999999999E-3</c:v>
                </c:pt>
                <c:pt idx="746">
                  <c:v>-1.0399999999999999E-3</c:v>
                </c:pt>
                <c:pt idx="747">
                  <c:v>-1.0399999999999999E-3</c:v>
                </c:pt>
                <c:pt idx="748">
                  <c:v>-1.0399999999999999E-3</c:v>
                </c:pt>
                <c:pt idx="749">
                  <c:v>-1.0399999999999999E-3</c:v>
                </c:pt>
                <c:pt idx="750">
                  <c:v>-1.0399999999999999E-3</c:v>
                </c:pt>
                <c:pt idx="751">
                  <c:v>-1.0399999999999999E-3</c:v>
                </c:pt>
                <c:pt idx="752">
                  <c:v>-1.0399999999999999E-3</c:v>
                </c:pt>
                <c:pt idx="753">
                  <c:v>-1.0399999999999999E-3</c:v>
                </c:pt>
                <c:pt idx="754">
                  <c:v>-1.0399999999999999E-3</c:v>
                </c:pt>
                <c:pt idx="755">
                  <c:v>-1.0399999999999999E-3</c:v>
                </c:pt>
                <c:pt idx="756">
                  <c:v>-1.0399999999999999E-3</c:v>
                </c:pt>
                <c:pt idx="757">
                  <c:v>-1.0399999999999999E-3</c:v>
                </c:pt>
                <c:pt idx="758">
                  <c:v>-1.0399999999999999E-3</c:v>
                </c:pt>
                <c:pt idx="759">
                  <c:v>-1.0399999999999999E-3</c:v>
                </c:pt>
                <c:pt idx="760">
                  <c:v>-1.0399999999999999E-3</c:v>
                </c:pt>
                <c:pt idx="761">
                  <c:v>-1.0399999999999999E-3</c:v>
                </c:pt>
                <c:pt idx="762">
                  <c:v>-1.0399999999999999E-3</c:v>
                </c:pt>
                <c:pt idx="763">
                  <c:v>-1.0399999999999999E-3</c:v>
                </c:pt>
                <c:pt idx="764">
                  <c:v>-1.0399999999999999E-3</c:v>
                </c:pt>
                <c:pt idx="765">
                  <c:v>-1.0399999999999999E-3</c:v>
                </c:pt>
                <c:pt idx="766">
                  <c:v>-9.8999999999999999E-4</c:v>
                </c:pt>
                <c:pt idx="767">
                  <c:v>-9.8999999999999999E-4</c:v>
                </c:pt>
                <c:pt idx="768">
                  <c:v>-9.8999999999999999E-4</c:v>
                </c:pt>
                <c:pt idx="769">
                  <c:v>-9.8999999999999999E-4</c:v>
                </c:pt>
                <c:pt idx="770">
                  <c:v>-9.8999999999999999E-4</c:v>
                </c:pt>
                <c:pt idx="771">
                  <c:v>-9.8999999999999999E-4</c:v>
                </c:pt>
                <c:pt idx="772">
                  <c:v>-9.8999999999999999E-4</c:v>
                </c:pt>
                <c:pt idx="773">
                  <c:v>-9.8999999999999999E-4</c:v>
                </c:pt>
                <c:pt idx="774">
                  <c:v>-9.8999999999999999E-4</c:v>
                </c:pt>
                <c:pt idx="775">
                  <c:v>-9.8999999999999999E-4</c:v>
                </c:pt>
                <c:pt idx="776">
                  <c:v>-9.8999999999999999E-4</c:v>
                </c:pt>
                <c:pt idx="777">
                  <c:v>-9.8999999999999999E-4</c:v>
                </c:pt>
                <c:pt idx="778">
                  <c:v>-9.8999999999999999E-4</c:v>
                </c:pt>
                <c:pt idx="779">
                  <c:v>-9.8999999999999999E-4</c:v>
                </c:pt>
                <c:pt idx="780">
                  <c:v>-9.8999999999999999E-4</c:v>
                </c:pt>
                <c:pt idx="781">
                  <c:v>-9.8999999999999999E-4</c:v>
                </c:pt>
                <c:pt idx="782">
                  <c:v>-9.8999999999999999E-4</c:v>
                </c:pt>
                <c:pt idx="783">
                  <c:v>-9.8999999999999999E-4</c:v>
                </c:pt>
                <c:pt idx="784">
                  <c:v>-9.8999999999999999E-4</c:v>
                </c:pt>
                <c:pt idx="785">
                  <c:v>-9.8999999999999999E-4</c:v>
                </c:pt>
                <c:pt idx="786">
                  <c:v>-9.8999999999999999E-4</c:v>
                </c:pt>
                <c:pt idx="787">
                  <c:v>-9.8999999999999999E-4</c:v>
                </c:pt>
                <c:pt idx="788">
                  <c:v>-9.8999999999999999E-4</c:v>
                </c:pt>
                <c:pt idx="789">
                  <c:v>-9.8999999999999999E-4</c:v>
                </c:pt>
                <c:pt idx="790">
                  <c:v>-9.8999999999999999E-4</c:v>
                </c:pt>
                <c:pt idx="791">
                  <c:v>-9.8999999999999999E-4</c:v>
                </c:pt>
                <c:pt idx="792">
                  <c:v>-9.8999999999999999E-4</c:v>
                </c:pt>
                <c:pt idx="793">
                  <c:v>-9.8999999999999999E-4</c:v>
                </c:pt>
                <c:pt idx="794">
                  <c:v>-9.8999999999999999E-4</c:v>
                </c:pt>
                <c:pt idx="795">
                  <c:v>-9.8999999999999999E-4</c:v>
                </c:pt>
                <c:pt idx="796">
                  <c:v>-9.8999999999999999E-4</c:v>
                </c:pt>
                <c:pt idx="797">
                  <c:v>-9.8999999999999999E-4</c:v>
                </c:pt>
                <c:pt idx="798">
                  <c:v>-9.8999999999999999E-4</c:v>
                </c:pt>
                <c:pt idx="799">
                  <c:v>-9.8999999999999999E-4</c:v>
                </c:pt>
                <c:pt idx="800">
                  <c:v>-9.8999999999999999E-4</c:v>
                </c:pt>
                <c:pt idx="801">
                  <c:v>-9.8999999999999999E-4</c:v>
                </c:pt>
                <c:pt idx="802">
                  <c:v>-9.8999999999999999E-4</c:v>
                </c:pt>
                <c:pt idx="803">
                  <c:v>-9.8999999999999999E-4</c:v>
                </c:pt>
                <c:pt idx="804">
                  <c:v>-9.8999999999999999E-4</c:v>
                </c:pt>
                <c:pt idx="805">
                  <c:v>-9.8999999999999999E-4</c:v>
                </c:pt>
                <c:pt idx="806">
                  <c:v>-9.8999999999999999E-4</c:v>
                </c:pt>
                <c:pt idx="807">
                  <c:v>-9.8999999999999999E-4</c:v>
                </c:pt>
                <c:pt idx="808">
                  <c:v>-9.8999999999999999E-4</c:v>
                </c:pt>
                <c:pt idx="809">
                  <c:v>-9.8999999999999999E-4</c:v>
                </c:pt>
                <c:pt idx="810">
                  <c:v>-9.8999999999999999E-4</c:v>
                </c:pt>
                <c:pt idx="811">
                  <c:v>-9.8999999999999999E-4</c:v>
                </c:pt>
                <c:pt idx="812">
                  <c:v>-9.8999999999999999E-4</c:v>
                </c:pt>
                <c:pt idx="813">
                  <c:v>-9.8999999999999999E-4</c:v>
                </c:pt>
                <c:pt idx="814">
                  <c:v>-9.8999999999999999E-4</c:v>
                </c:pt>
                <c:pt idx="815">
                  <c:v>-9.8999999999999999E-4</c:v>
                </c:pt>
                <c:pt idx="816">
                  <c:v>-9.8999999999999999E-4</c:v>
                </c:pt>
                <c:pt idx="817">
                  <c:v>-9.8999999999999999E-4</c:v>
                </c:pt>
                <c:pt idx="818">
                  <c:v>-9.8999999999999999E-4</c:v>
                </c:pt>
                <c:pt idx="819">
                  <c:v>-9.8999999999999999E-4</c:v>
                </c:pt>
                <c:pt idx="820">
                  <c:v>-9.8999999999999999E-4</c:v>
                </c:pt>
                <c:pt idx="821">
                  <c:v>-9.8999999999999999E-4</c:v>
                </c:pt>
                <c:pt idx="822">
                  <c:v>-9.8999999999999999E-4</c:v>
                </c:pt>
                <c:pt idx="823">
                  <c:v>-9.8999999999999999E-4</c:v>
                </c:pt>
                <c:pt idx="824">
                  <c:v>-9.8999999999999999E-4</c:v>
                </c:pt>
                <c:pt idx="825">
                  <c:v>-9.8999999999999999E-4</c:v>
                </c:pt>
                <c:pt idx="826">
                  <c:v>-9.8999999999999999E-4</c:v>
                </c:pt>
                <c:pt idx="827">
                  <c:v>-9.8999999999999999E-4</c:v>
                </c:pt>
                <c:pt idx="828">
                  <c:v>-9.8999999999999999E-4</c:v>
                </c:pt>
                <c:pt idx="829">
                  <c:v>-9.8999999999999999E-4</c:v>
                </c:pt>
                <c:pt idx="830">
                  <c:v>-9.8999999999999999E-4</c:v>
                </c:pt>
                <c:pt idx="831">
                  <c:v>-9.8999999999999999E-4</c:v>
                </c:pt>
                <c:pt idx="832">
                  <c:v>-9.8999999999999999E-4</c:v>
                </c:pt>
                <c:pt idx="833">
                  <c:v>-9.8999999999999999E-4</c:v>
                </c:pt>
                <c:pt idx="834">
                  <c:v>-9.8999999999999999E-4</c:v>
                </c:pt>
                <c:pt idx="835">
                  <c:v>-9.8999999999999999E-4</c:v>
                </c:pt>
                <c:pt idx="836">
                  <c:v>-9.8999999999999999E-4</c:v>
                </c:pt>
                <c:pt idx="837">
                  <c:v>-9.8999999999999999E-4</c:v>
                </c:pt>
                <c:pt idx="838">
                  <c:v>-9.8999999999999999E-4</c:v>
                </c:pt>
                <c:pt idx="839">
                  <c:v>-9.3000000000000005E-4</c:v>
                </c:pt>
                <c:pt idx="840">
                  <c:v>-9.3000000000000005E-4</c:v>
                </c:pt>
                <c:pt idx="841">
                  <c:v>-9.3000000000000005E-4</c:v>
                </c:pt>
                <c:pt idx="842">
                  <c:v>-9.3000000000000005E-4</c:v>
                </c:pt>
                <c:pt idx="843">
                  <c:v>-9.3000000000000005E-4</c:v>
                </c:pt>
                <c:pt idx="844">
                  <c:v>-9.3000000000000005E-4</c:v>
                </c:pt>
                <c:pt idx="845">
                  <c:v>-9.3000000000000005E-4</c:v>
                </c:pt>
                <c:pt idx="846">
                  <c:v>-9.3000000000000005E-4</c:v>
                </c:pt>
                <c:pt idx="847">
                  <c:v>-9.3000000000000005E-4</c:v>
                </c:pt>
                <c:pt idx="848">
                  <c:v>-9.3000000000000005E-4</c:v>
                </c:pt>
                <c:pt idx="849">
                  <c:v>-9.3000000000000005E-4</c:v>
                </c:pt>
                <c:pt idx="850">
                  <c:v>-9.3000000000000005E-4</c:v>
                </c:pt>
                <c:pt idx="851">
                  <c:v>-9.3000000000000005E-4</c:v>
                </c:pt>
                <c:pt idx="852">
                  <c:v>-9.3000000000000005E-4</c:v>
                </c:pt>
                <c:pt idx="853">
                  <c:v>-9.3000000000000005E-4</c:v>
                </c:pt>
                <c:pt idx="854">
                  <c:v>-9.3000000000000005E-4</c:v>
                </c:pt>
                <c:pt idx="855">
                  <c:v>-9.3000000000000005E-4</c:v>
                </c:pt>
                <c:pt idx="856">
                  <c:v>-9.3000000000000005E-4</c:v>
                </c:pt>
                <c:pt idx="857">
                  <c:v>-9.3000000000000005E-4</c:v>
                </c:pt>
                <c:pt idx="858">
                  <c:v>-9.3000000000000005E-4</c:v>
                </c:pt>
                <c:pt idx="859">
                  <c:v>-9.3000000000000005E-4</c:v>
                </c:pt>
                <c:pt idx="860">
                  <c:v>-9.3000000000000005E-4</c:v>
                </c:pt>
                <c:pt idx="861">
                  <c:v>-9.3000000000000005E-4</c:v>
                </c:pt>
                <c:pt idx="862">
                  <c:v>-9.3000000000000005E-4</c:v>
                </c:pt>
                <c:pt idx="863">
                  <c:v>-9.3000000000000005E-4</c:v>
                </c:pt>
                <c:pt idx="864">
                  <c:v>-9.3000000000000005E-4</c:v>
                </c:pt>
                <c:pt idx="865">
                  <c:v>-9.3000000000000005E-4</c:v>
                </c:pt>
                <c:pt idx="866">
                  <c:v>-9.3000000000000005E-4</c:v>
                </c:pt>
                <c:pt idx="867">
                  <c:v>-9.3000000000000005E-4</c:v>
                </c:pt>
                <c:pt idx="868">
                  <c:v>-9.3000000000000005E-4</c:v>
                </c:pt>
                <c:pt idx="869">
                  <c:v>-9.3000000000000005E-4</c:v>
                </c:pt>
                <c:pt idx="870">
                  <c:v>-9.3000000000000005E-4</c:v>
                </c:pt>
                <c:pt idx="871">
                  <c:v>-9.3000000000000005E-4</c:v>
                </c:pt>
                <c:pt idx="872">
                  <c:v>-9.3000000000000005E-4</c:v>
                </c:pt>
                <c:pt idx="873">
                  <c:v>-9.3000000000000005E-4</c:v>
                </c:pt>
                <c:pt idx="874">
                  <c:v>-9.3000000000000005E-4</c:v>
                </c:pt>
                <c:pt idx="875">
                  <c:v>-9.3000000000000005E-4</c:v>
                </c:pt>
                <c:pt idx="876">
                  <c:v>-9.3000000000000005E-4</c:v>
                </c:pt>
                <c:pt idx="877">
                  <c:v>-9.3000000000000005E-4</c:v>
                </c:pt>
                <c:pt idx="878">
                  <c:v>-9.3000000000000005E-4</c:v>
                </c:pt>
                <c:pt idx="879">
                  <c:v>-9.3000000000000005E-4</c:v>
                </c:pt>
                <c:pt idx="880">
                  <c:v>-9.3000000000000005E-4</c:v>
                </c:pt>
                <c:pt idx="881">
                  <c:v>-9.3000000000000005E-4</c:v>
                </c:pt>
                <c:pt idx="882">
                  <c:v>-9.3000000000000005E-4</c:v>
                </c:pt>
                <c:pt idx="883">
                  <c:v>-9.3000000000000005E-4</c:v>
                </c:pt>
                <c:pt idx="884">
                  <c:v>-9.3000000000000005E-4</c:v>
                </c:pt>
                <c:pt idx="885">
                  <c:v>-9.3000000000000005E-4</c:v>
                </c:pt>
                <c:pt idx="886">
                  <c:v>-9.3000000000000005E-4</c:v>
                </c:pt>
                <c:pt idx="887">
                  <c:v>-9.3000000000000005E-4</c:v>
                </c:pt>
                <c:pt idx="888">
                  <c:v>-9.3000000000000005E-4</c:v>
                </c:pt>
                <c:pt idx="889">
                  <c:v>-9.3000000000000005E-4</c:v>
                </c:pt>
                <c:pt idx="890">
                  <c:v>-9.3000000000000005E-4</c:v>
                </c:pt>
                <c:pt idx="891">
                  <c:v>-9.3000000000000005E-4</c:v>
                </c:pt>
                <c:pt idx="892">
                  <c:v>-9.3000000000000005E-4</c:v>
                </c:pt>
                <c:pt idx="893">
                  <c:v>-9.3000000000000005E-4</c:v>
                </c:pt>
                <c:pt idx="894">
                  <c:v>-9.3000000000000005E-4</c:v>
                </c:pt>
                <c:pt idx="895">
                  <c:v>-9.3000000000000005E-4</c:v>
                </c:pt>
                <c:pt idx="896">
                  <c:v>-9.3000000000000005E-4</c:v>
                </c:pt>
                <c:pt idx="897">
                  <c:v>-9.3000000000000005E-4</c:v>
                </c:pt>
                <c:pt idx="898">
                  <c:v>-9.3000000000000005E-4</c:v>
                </c:pt>
                <c:pt idx="899">
                  <c:v>-9.3000000000000005E-4</c:v>
                </c:pt>
                <c:pt idx="900">
                  <c:v>-9.3000000000000005E-4</c:v>
                </c:pt>
                <c:pt idx="901">
                  <c:v>-9.3000000000000005E-4</c:v>
                </c:pt>
                <c:pt idx="902">
                  <c:v>-9.3000000000000005E-4</c:v>
                </c:pt>
                <c:pt idx="903">
                  <c:v>-9.3000000000000005E-4</c:v>
                </c:pt>
                <c:pt idx="904">
                  <c:v>-9.3000000000000005E-4</c:v>
                </c:pt>
                <c:pt idx="905">
                  <c:v>-9.3000000000000005E-4</c:v>
                </c:pt>
                <c:pt idx="906">
                  <c:v>-9.3000000000000005E-4</c:v>
                </c:pt>
                <c:pt idx="907">
                  <c:v>-9.3000000000000005E-4</c:v>
                </c:pt>
                <c:pt idx="908">
                  <c:v>-9.3000000000000005E-4</c:v>
                </c:pt>
                <c:pt idx="909">
                  <c:v>-9.3000000000000005E-4</c:v>
                </c:pt>
                <c:pt idx="910">
                  <c:v>-9.3000000000000005E-4</c:v>
                </c:pt>
                <c:pt idx="911">
                  <c:v>-9.3000000000000005E-4</c:v>
                </c:pt>
                <c:pt idx="912">
                  <c:v>-9.3000000000000005E-4</c:v>
                </c:pt>
                <c:pt idx="913">
                  <c:v>-9.3000000000000005E-4</c:v>
                </c:pt>
                <c:pt idx="914">
                  <c:v>-9.3000000000000005E-4</c:v>
                </c:pt>
                <c:pt idx="915">
                  <c:v>-9.8999999999999999E-4</c:v>
                </c:pt>
                <c:pt idx="916">
                  <c:v>-9.8999999999999999E-4</c:v>
                </c:pt>
                <c:pt idx="917">
                  <c:v>-9.8999999999999999E-4</c:v>
                </c:pt>
                <c:pt idx="918">
                  <c:v>-9.8999999999999999E-4</c:v>
                </c:pt>
                <c:pt idx="919">
                  <c:v>-9.8999999999999999E-4</c:v>
                </c:pt>
                <c:pt idx="920">
                  <c:v>-9.8999999999999999E-4</c:v>
                </c:pt>
                <c:pt idx="921">
                  <c:v>-9.8999999999999999E-4</c:v>
                </c:pt>
                <c:pt idx="922">
                  <c:v>-9.8999999999999999E-4</c:v>
                </c:pt>
                <c:pt idx="923">
                  <c:v>-9.8999999999999999E-4</c:v>
                </c:pt>
                <c:pt idx="924">
                  <c:v>-9.8999999999999999E-4</c:v>
                </c:pt>
                <c:pt idx="925">
                  <c:v>-9.8999999999999999E-4</c:v>
                </c:pt>
                <c:pt idx="926">
                  <c:v>-9.8999999999999999E-4</c:v>
                </c:pt>
                <c:pt idx="927">
                  <c:v>-9.8999999999999999E-4</c:v>
                </c:pt>
                <c:pt idx="928">
                  <c:v>-9.8999999999999999E-4</c:v>
                </c:pt>
                <c:pt idx="929">
                  <c:v>-9.8999999999999999E-4</c:v>
                </c:pt>
                <c:pt idx="930">
                  <c:v>-9.8999999999999999E-4</c:v>
                </c:pt>
                <c:pt idx="931">
                  <c:v>-9.8999999999999999E-4</c:v>
                </c:pt>
                <c:pt idx="932">
                  <c:v>-1.0399999999999999E-3</c:v>
                </c:pt>
                <c:pt idx="933">
                  <c:v>-1.0399999999999999E-3</c:v>
                </c:pt>
                <c:pt idx="934">
                  <c:v>-1.0399999999999999E-3</c:v>
                </c:pt>
                <c:pt idx="935">
                  <c:v>-1.0399999999999999E-3</c:v>
                </c:pt>
                <c:pt idx="936">
                  <c:v>-1.0399999999999999E-3</c:v>
                </c:pt>
                <c:pt idx="937">
                  <c:v>-1.0399999999999999E-3</c:v>
                </c:pt>
                <c:pt idx="938">
                  <c:v>-1.0399999999999999E-3</c:v>
                </c:pt>
                <c:pt idx="939">
                  <c:v>-1.0399999999999999E-3</c:v>
                </c:pt>
                <c:pt idx="940">
                  <c:v>-1.0399999999999999E-3</c:v>
                </c:pt>
                <c:pt idx="941">
                  <c:v>-1.0399999999999999E-3</c:v>
                </c:pt>
                <c:pt idx="942">
                  <c:v>-1.0399999999999999E-3</c:v>
                </c:pt>
                <c:pt idx="943">
                  <c:v>-1.0399999999999999E-3</c:v>
                </c:pt>
                <c:pt idx="944">
                  <c:v>-1.0399999999999999E-3</c:v>
                </c:pt>
                <c:pt idx="945">
                  <c:v>-1.0399999999999999E-3</c:v>
                </c:pt>
                <c:pt idx="946">
                  <c:v>-1.0399999999999999E-3</c:v>
                </c:pt>
                <c:pt idx="947">
                  <c:v>-1.0399999999999999E-3</c:v>
                </c:pt>
                <c:pt idx="948">
                  <c:v>-1.0399999999999999E-3</c:v>
                </c:pt>
                <c:pt idx="949">
                  <c:v>-1.0399999999999999E-3</c:v>
                </c:pt>
                <c:pt idx="950">
                  <c:v>-1.0399999999999999E-3</c:v>
                </c:pt>
                <c:pt idx="951">
                  <c:v>-1.0399999999999999E-3</c:v>
                </c:pt>
                <c:pt idx="952">
                  <c:v>-1.1000000000000001E-3</c:v>
                </c:pt>
                <c:pt idx="953">
                  <c:v>-1.1000000000000001E-3</c:v>
                </c:pt>
                <c:pt idx="954">
                  <c:v>-1.1000000000000001E-3</c:v>
                </c:pt>
                <c:pt idx="955">
                  <c:v>-1.1000000000000001E-3</c:v>
                </c:pt>
                <c:pt idx="956">
                  <c:v>-1.1000000000000001E-3</c:v>
                </c:pt>
                <c:pt idx="957">
                  <c:v>-1.1000000000000001E-3</c:v>
                </c:pt>
                <c:pt idx="958">
                  <c:v>-1.1000000000000001E-3</c:v>
                </c:pt>
                <c:pt idx="959">
                  <c:v>-1.1000000000000001E-3</c:v>
                </c:pt>
                <c:pt idx="960">
                  <c:v>-1.1000000000000001E-3</c:v>
                </c:pt>
                <c:pt idx="961">
                  <c:v>-1.1000000000000001E-3</c:v>
                </c:pt>
                <c:pt idx="962">
                  <c:v>-1.1000000000000001E-3</c:v>
                </c:pt>
                <c:pt idx="963">
                  <c:v>-1.1000000000000001E-3</c:v>
                </c:pt>
                <c:pt idx="964">
                  <c:v>-1.1000000000000001E-3</c:v>
                </c:pt>
                <c:pt idx="965">
                  <c:v>-1.1000000000000001E-3</c:v>
                </c:pt>
                <c:pt idx="966">
                  <c:v>-1.1000000000000001E-3</c:v>
                </c:pt>
                <c:pt idx="967">
                  <c:v>-1.1000000000000001E-3</c:v>
                </c:pt>
                <c:pt idx="968">
                  <c:v>-1.1000000000000001E-3</c:v>
                </c:pt>
                <c:pt idx="969">
                  <c:v>-1.1000000000000001E-3</c:v>
                </c:pt>
                <c:pt idx="970">
                  <c:v>-1.1000000000000001E-3</c:v>
                </c:pt>
                <c:pt idx="971">
                  <c:v>-1.1000000000000001E-3</c:v>
                </c:pt>
                <c:pt idx="972">
                  <c:v>-1.1000000000000001E-3</c:v>
                </c:pt>
                <c:pt idx="973">
                  <c:v>-1.1000000000000001E-3</c:v>
                </c:pt>
                <c:pt idx="974">
                  <c:v>-1.1000000000000001E-3</c:v>
                </c:pt>
                <c:pt idx="975">
                  <c:v>-1.1000000000000001E-3</c:v>
                </c:pt>
                <c:pt idx="976">
                  <c:v>-1.1000000000000001E-3</c:v>
                </c:pt>
                <c:pt idx="977">
                  <c:v>-1.1000000000000001E-3</c:v>
                </c:pt>
                <c:pt idx="978">
                  <c:v>-1.1000000000000001E-3</c:v>
                </c:pt>
                <c:pt idx="979">
                  <c:v>-1.1000000000000001E-3</c:v>
                </c:pt>
                <c:pt idx="980">
                  <c:v>-1.1000000000000001E-3</c:v>
                </c:pt>
                <c:pt idx="981">
                  <c:v>-1.1000000000000001E-3</c:v>
                </c:pt>
                <c:pt idx="982">
                  <c:v>-1.1000000000000001E-3</c:v>
                </c:pt>
                <c:pt idx="983">
                  <c:v>-1.1000000000000001E-3</c:v>
                </c:pt>
                <c:pt idx="984">
                  <c:v>-1.1000000000000001E-3</c:v>
                </c:pt>
                <c:pt idx="985">
                  <c:v>-1.1000000000000001E-3</c:v>
                </c:pt>
                <c:pt idx="986">
                  <c:v>-1.1000000000000001E-3</c:v>
                </c:pt>
                <c:pt idx="987">
                  <c:v>-1.1000000000000001E-3</c:v>
                </c:pt>
                <c:pt idx="988">
                  <c:v>-1.1000000000000001E-3</c:v>
                </c:pt>
                <c:pt idx="989">
                  <c:v>-1.1000000000000001E-3</c:v>
                </c:pt>
                <c:pt idx="990">
                  <c:v>-1.1000000000000001E-3</c:v>
                </c:pt>
                <c:pt idx="991">
                  <c:v>-1.1000000000000001E-3</c:v>
                </c:pt>
                <c:pt idx="992">
                  <c:v>-1.1000000000000001E-3</c:v>
                </c:pt>
                <c:pt idx="993">
                  <c:v>-1.1000000000000001E-3</c:v>
                </c:pt>
                <c:pt idx="994">
                  <c:v>-1.1000000000000001E-3</c:v>
                </c:pt>
                <c:pt idx="995">
                  <c:v>-1.1000000000000001E-3</c:v>
                </c:pt>
                <c:pt idx="996">
                  <c:v>-1.1000000000000001E-3</c:v>
                </c:pt>
                <c:pt idx="997">
                  <c:v>-1.1000000000000001E-3</c:v>
                </c:pt>
                <c:pt idx="998">
                  <c:v>-1.1000000000000001E-3</c:v>
                </c:pt>
                <c:pt idx="999">
                  <c:v>-1.1000000000000001E-3</c:v>
                </c:pt>
                <c:pt idx="1000">
                  <c:v>-1.1000000000000001E-3</c:v>
                </c:pt>
                <c:pt idx="1001">
                  <c:v>-1.1000000000000001E-3</c:v>
                </c:pt>
                <c:pt idx="1002">
                  <c:v>-1.1000000000000001E-3</c:v>
                </c:pt>
                <c:pt idx="1003">
                  <c:v>-1.1000000000000001E-3</c:v>
                </c:pt>
                <c:pt idx="1004">
                  <c:v>-1.1000000000000001E-3</c:v>
                </c:pt>
                <c:pt idx="1005">
                  <c:v>-1.1000000000000001E-3</c:v>
                </c:pt>
                <c:pt idx="1006">
                  <c:v>-1.1000000000000001E-3</c:v>
                </c:pt>
                <c:pt idx="1007">
                  <c:v>-1.1000000000000001E-3</c:v>
                </c:pt>
                <c:pt idx="1008">
                  <c:v>-1.1000000000000001E-3</c:v>
                </c:pt>
                <c:pt idx="1009">
                  <c:v>-1.1000000000000001E-3</c:v>
                </c:pt>
                <c:pt idx="1010">
                  <c:v>-1.0399999999999999E-3</c:v>
                </c:pt>
                <c:pt idx="1011">
                  <c:v>-1.0399999999999999E-3</c:v>
                </c:pt>
                <c:pt idx="1012">
                  <c:v>-1.0399999999999999E-3</c:v>
                </c:pt>
                <c:pt idx="1013">
                  <c:v>-1.0399999999999999E-3</c:v>
                </c:pt>
                <c:pt idx="1014">
                  <c:v>-1.0399999999999999E-3</c:v>
                </c:pt>
                <c:pt idx="1015">
                  <c:v>-1.0399999999999999E-3</c:v>
                </c:pt>
                <c:pt idx="1016">
                  <c:v>-1.0399999999999999E-3</c:v>
                </c:pt>
                <c:pt idx="1017">
                  <c:v>-1.0399999999999999E-3</c:v>
                </c:pt>
                <c:pt idx="1018">
                  <c:v>-1.0399999999999999E-3</c:v>
                </c:pt>
                <c:pt idx="1019">
                  <c:v>-1.0399999999999999E-3</c:v>
                </c:pt>
                <c:pt idx="1020">
                  <c:v>-1.0399999999999999E-3</c:v>
                </c:pt>
                <c:pt idx="1021">
                  <c:v>-1.0399999999999999E-3</c:v>
                </c:pt>
                <c:pt idx="1022">
                  <c:v>-1.0399999999999999E-3</c:v>
                </c:pt>
                <c:pt idx="1023">
                  <c:v>-1.0399999999999999E-3</c:v>
                </c:pt>
                <c:pt idx="1024">
                  <c:v>-1.0399999999999999E-3</c:v>
                </c:pt>
                <c:pt idx="1025">
                  <c:v>-1.0399999999999999E-3</c:v>
                </c:pt>
                <c:pt idx="1026">
                  <c:v>-1.0399999999999999E-3</c:v>
                </c:pt>
                <c:pt idx="1027">
                  <c:v>-1.0399999999999999E-3</c:v>
                </c:pt>
                <c:pt idx="1028">
                  <c:v>-1.0399999999999999E-3</c:v>
                </c:pt>
                <c:pt idx="1029">
                  <c:v>-1.0399999999999999E-3</c:v>
                </c:pt>
                <c:pt idx="1030">
                  <c:v>-1.0399999999999999E-3</c:v>
                </c:pt>
                <c:pt idx="1031">
                  <c:v>-1.0399999999999999E-3</c:v>
                </c:pt>
                <c:pt idx="1032">
                  <c:v>-1.0399999999999999E-3</c:v>
                </c:pt>
                <c:pt idx="1033">
                  <c:v>-1.0399999999999999E-3</c:v>
                </c:pt>
                <c:pt idx="1034">
                  <c:v>-1.0399999999999999E-3</c:v>
                </c:pt>
                <c:pt idx="1035">
                  <c:v>-1.0399999999999999E-3</c:v>
                </c:pt>
                <c:pt idx="1036">
                  <c:v>-1.0399999999999999E-3</c:v>
                </c:pt>
                <c:pt idx="1037">
                  <c:v>-1.0399999999999999E-3</c:v>
                </c:pt>
                <c:pt idx="1038">
                  <c:v>-1.0399999999999999E-3</c:v>
                </c:pt>
                <c:pt idx="1039">
                  <c:v>-1.0399999999999999E-3</c:v>
                </c:pt>
                <c:pt idx="1040">
                  <c:v>-1.0399999999999999E-3</c:v>
                </c:pt>
                <c:pt idx="1041">
                  <c:v>-1.0399999999999999E-3</c:v>
                </c:pt>
                <c:pt idx="1042">
                  <c:v>-1.0399999999999999E-3</c:v>
                </c:pt>
                <c:pt idx="1043">
                  <c:v>-1.0399999999999999E-3</c:v>
                </c:pt>
                <c:pt idx="1044">
                  <c:v>-1.0399999999999999E-3</c:v>
                </c:pt>
                <c:pt idx="1045">
                  <c:v>-1.0399999999999999E-3</c:v>
                </c:pt>
                <c:pt idx="1046">
                  <c:v>-1.0399999999999999E-3</c:v>
                </c:pt>
                <c:pt idx="1047">
                  <c:v>-1.1000000000000001E-3</c:v>
                </c:pt>
                <c:pt idx="1048">
                  <c:v>-1.1000000000000001E-3</c:v>
                </c:pt>
                <c:pt idx="1049">
                  <c:v>-1.1000000000000001E-3</c:v>
                </c:pt>
                <c:pt idx="1050">
                  <c:v>-1.1000000000000001E-3</c:v>
                </c:pt>
                <c:pt idx="1051">
                  <c:v>-1.1000000000000001E-3</c:v>
                </c:pt>
                <c:pt idx="1052">
                  <c:v>-1.1000000000000001E-3</c:v>
                </c:pt>
                <c:pt idx="1053">
                  <c:v>-1.1000000000000001E-3</c:v>
                </c:pt>
                <c:pt idx="1054">
                  <c:v>-1.1000000000000001E-3</c:v>
                </c:pt>
                <c:pt idx="1055">
                  <c:v>-1.1000000000000001E-3</c:v>
                </c:pt>
                <c:pt idx="1056">
                  <c:v>-1.1000000000000001E-3</c:v>
                </c:pt>
                <c:pt idx="1057">
                  <c:v>-1.1000000000000001E-3</c:v>
                </c:pt>
                <c:pt idx="1058">
                  <c:v>-1.1000000000000001E-3</c:v>
                </c:pt>
                <c:pt idx="1059">
                  <c:v>-1.1000000000000001E-3</c:v>
                </c:pt>
                <c:pt idx="1060">
                  <c:v>-1.1000000000000001E-3</c:v>
                </c:pt>
                <c:pt idx="1061">
                  <c:v>-1.1000000000000001E-3</c:v>
                </c:pt>
                <c:pt idx="1062">
                  <c:v>-1.1000000000000001E-3</c:v>
                </c:pt>
                <c:pt idx="1063">
                  <c:v>-1.1000000000000001E-3</c:v>
                </c:pt>
                <c:pt idx="1064">
                  <c:v>-1.1000000000000001E-3</c:v>
                </c:pt>
                <c:pt idx="1065">
                  <c:v>-1.1000000000000001E-3</c:v>
                </c:pt>
                <c:pt idx="1066">
                  <c:v>-1.1000000000000001E-3</c:v>
                </c:pt>
                <c:pt idx="1067">
                  <c:v>-1.1000000000000001E-3</c:v>
                </c:pt>
                <c:pt idx="1068">
                  <c:v>-1.1000000000000001E-3</c:v>
                </c:pt>
                <c:pt idx="1069">
                  <c:v>-1.1000000000000001E-3</c:v>
                </c:pt>
                <c:pt idx="1070">
                  <c:v>-1.1000000000000001E-3</c:v>
                </c:pt>
                <c:pt idx="1071">
                  <c:v>-1.1000000000000001E-3</c:v>
                </c:pt>
                <c:pt idx="1072">
                  <c:v>-1.1000000000000001E-3</c:v>
                </c:pt>
                <c:pt idx="1073">
                  <c:v>-1.1000000000000001E-3</c:v>
                </c:pt>
                <c:pt idx="1074">
                  <c:v>-1.1000000000000001E-3</c:v>
                </c:pt>
                <c:pt idx="1075">
                  <c:v>-1.1000000000000001E-3</c:v>
                </c:pt>
                <c:pt idx="1076">
                  <c:v>-1.1000000000000001E-3</c:v>
                </c:pt>
                <c:pt idx="1077">
                  <c:v>-1.1000000000000001E-3</c:v>
                </c:pt>
                <c:pt idx="1078">
                  <c:v>-1.1000000000000001E-3</c:v>
                </c:pt>
                <c:pt idx="1079">
                  <c:v>-1.15E-3</c:v>
                </c:pt>
                <c:pt idx="1080">
                  <c:v>-1.15E-3</c:v>
                </c:pt>
                <c:pt idx="1081">
                  <c:v>-1.15E-3</c:v>
                </c:pt>
                <c:pt idx="1082">
                  <c:v>-1.15E-3</c:v>
                </c:pt>
                <c:pt idx="1083">
                  <c:v>-1.15E-3</c:v>
                </c:pt>
                <c:pt idx="1084">
                  <c:v>-1.15E-3</c:v>
                </c:pt>
                <c:pt idx="1085">
                  <c:v>-1.15E-3</c:v>
                </c:pt>
                <c:pt idx="1086">
                  <c:v>-1.15E-3</c:v>
                </c:pt>
                <c:pt idx="1087">
                  <c:v>-1.15E-3</c:v>
                </c:pt>
                <c:pt idx="1088">
                  <c:v>-1.15E-3</c:v>
                </c:pt>
                <c:pt idx="1089">
                  <c:v>-1.15E-3</c:v>
                </c:pt>
                <c:pt idx="1090">
                  <c:v>-1.15E-3</c:v>
                </c:pt>
                <c:pt idx="1091">
                  <c:v>-1.15E-3</c:v>
                </c:pt>
                <c:pt idx="1092">
                  <c:v>-1.15E-3</c:v>
                </c:pt>
                <c:pt idx="1093">
                  <c:v>-1.15E-3</c:v>
                </c:pt>
                <c:pt idx="1094">
                  <c:v>-1.15E-3</c:v>
                </c:pt>
                <c:pt idx="1095">
                  <c:v>-1.15E-3</c:v>
                </c:pt>
                <c:pt idx="1096">
                  <c:v>-1.15E-3</c:v>
                </c:pt>
                <c:pt idx="1097">
                  <c:v>-1.15E-3</c:v>
                </c:pt>
                <c:pt idx="1098">
                  <c:v>-1.15E-3</c:v>
                </c:pt>
                <c:pt idx="1099">
                  <c:v>-1.15E-3</c:v>
                </c:pt>
                <c:pt idx="1100">
                  <c:v>-1.15E-3</c:v>
                </c:pt>
                <c:pt idx="1101">
                  <c:v>-1.15E-3</c:v>
                </c:pt>
                <c:pt idx="1102">
                  <c:v>-1.15E-3</c:v>
                </c:pt>
                <c:pt idx="1103">
                  <c:v>-1.15E-3</c:v>
                </c:pt>
                <c:pt idx="1104">
                  <c:v>-1.15E-3</c:v>
                </c:pt>
                <c:pt idx="1105">
                  <c:v>-1.15E-3</c:v>
                </c:pt>
                <c:pt idx="1106">
                  <c:v>-1.15E-3</c:v>
                </c:pt>
                <c:pt idx="1107">
                  <c:v>-1.15E-3</c:v>
                </c:pt>
                <c:pt idx="1108">
                  <c:v>-1.15E-3</c:v>
                </c:pt>
                <c:pt idx="1109">
                  <c:v>-1.15E-3</c:v>
                </c:pt>
                <c:pt idx="1110">
                  <c:v>-1.15E-3</c:v>
                </c:pt>
                <c:pt idx="1111">
                  <c:v>-1.15E-3</c:v>
                </c:pt>
                <c:pt idx="1112">
                  <c:v>-1.15E-3</c:v>
                </c:pt>
                <c:pt idx="1113">
                  <c:v>-1.15E-3</c:v>
                </c:pt>
                <c:pt idx="1114">
                  <c:v>-1.1000000000000001E-3</c:v>
                </c:pt>
                <c:pt idx="1115">
                  <c:v>-1.1000000000000001E-3</c:v>
                </c:pt>
                <c:pt idx="1116">
                  <c:v>-1.1000000000000001E-3</c:v>
                </c:pt>
                <c:pt idx="1117">
                  <c:v>-1.1000000000000001E-3</c:v>
                </c:pt>
                <c:pt idx="1118">
                  <c:v>-1.1000000000000001E-3</c:v>
                </c:pt>
                <c:pt idx="1119">
                  <c:v>-1.1000000000000001E-3</c:v>
                </c:pt>
                <c:pt idx="1120">
                  <c:v>-1.1000000000000001E-3</c:v>
                </c:pt>
                <c:pt idx="1121">
                  <c:v>-1.1000000000000001E-3</c:v>
                </c:pt>
                <c:pt idx="1122">
                  <c:v>-1.1000000000000001E-3</c:v>
                </c:pt>
                <c:pt idx="1123">
                  <c:v>-1.1000000000000001E-3</c:v>
                </c:pt>
                <c:pt idx="1124">
                  <c:v>-1.1000000000000001E-3</c:v>
                </c:pt>
                <c:pt idx="1125">
                  <c:v>-1.1000000000000001E-3</c:v>
                </c:pt>
                <c:pt idx="1126">
                  <c:v>-1.1000000000000001E-3</c:v>
                </c:pt>
                <c:pt idx="1127">
                  <c:v>-1.1000000000000001E-3</c:v>
                </c:pt>
                <c:pt idx="1128">
                  <c:v>-1.1000000000000001E-3</c:v>
                </c:pt>
                <c:pt idx="1129">
                  <c:v>-1.1000000000000001E-3</c:v>
                </c:pt>
                <c:pt idx="1130">
                  <c:v>-1.1000000000000001E-3</c:v>
                </c:pt>
                <c:pt idx="1131">
                  <c:v>-1.1000000000000001E-3</c:v>
                </c:pt>
                <c:pt idx="1132">
                  <c:v>-1.1000000000000001E-3</c:v>
                </c:pt>
                <c:pt idx="1133">
                  <c:v>-1.0399999999999999E-3</c:v>
                </c:pt>
                <c:pt idx="1134">
                  <c:v>-1.0399999999999999E-3</c:v>
                </c:pt>
                <c:pt idx="1135">
                  <c:v>-1.0399999999999999E-3</c:v>
                </c:pt>
                <c:pt idx="1136">
                  <c:v>-1.0399999999999999E-3</c:v>
                </c:pt>
                <c:pt idx="1137">
                  <c:v>-1.0399999999999999E-3</c:v>
                </c:pt>
                <c:pt idx="1138">
                  <c:v>-1.0399999999999999E-3</c:v>
                </c:pt>
                <c:pt idx="1139">
                  <c:v>-1.0399999999999999E-3</c:v>
                </c:pt>
                <c:pt idx="1140">
                  <c:v>-1.0399999999999999E-3</c:v>
                </c:pt>
                <c:pt idx="1141">
                  <c:v>-1.0399999999999999E-3</c:v>
                </c:pt>
                <c:pt idx="1142">
                  <c:v>-1.0399999999999999E-3</c:v>
                </c:pt>
                <c:pt idx="1143">
                  <c:v>-1.0399999999999999E-3</c:v>
                </c:pt>
                <c:pt idx="1144">
                  <c:v>-1.0399999999999999E-3</c:v>
                </c:pt>
                <c:pt idx="1145">
                  <c:v>-1.0399999999999999E-3</c:v>
                </c:pt>
                <c:pt idx="1146">
                  <c:v>-1.0399999999999999E-3</c:v>
                </c:pt>
                <c:pt idx="1147">
                  <c:v>-9.8999999999999999E-4</c:v>
                </c:pt>
                <c:pt idx="1148">
                  <c:v>-9.8999999999999999E-4</c:v>
                </c:pt>
                <c:pt idx="1149">
                  <c:v>-9.8999999999999999E-4</c:v>
                </c:pt>
                <c:pt idx="1150">
                  <c:v>-9.8999999999999999E-4</c:v>
                </c:pt>
                <c:pt idx="1151">
                  <c:v>-9.8999999999999999E-4</c:v>
                </c:pt>
                <c:pt idx="1152">
                  <c:v>-9.8999999999999999E-4</c:v>
                </c:pt>
                <c:pt idx="1153">
                  <c:v>-9.8999999999999999E-4</c:v>
                </c:pt>
                <c:pt idx="1154">
                  <c:v>-9.8999999999999999E-4</c:v>
                </c:pt>
                <c:pt idx="1155">
                  <c:v>-9.8999999999999999E-4</c:v>
                </c:pt>
                <c:pt idx="1156">
                  <c:v>-9.8999999999999999E-4</c:v>
                </c:pt>
                <c:pt idx="1157">
                  <c:v>-9.8999999999999999E-4</c:v>
                </c:pt>
                <c:pt idx="1158">
                  <c:v>-9.8999999999999999E-4</c:v>
                </c:pt>
                <c:pt idx="1159">
                  <c:v>-9.8999999999999999E-4</c:v>
                </c:pt>
                <c:pt idx="1160">
                  <c:v>-9.8999999999999999E-4</c:v>
                </c:pt>
                <c:pt idx="1161">
                  <c:v>-9.8999999999999999E-4</c:v>
                </c:pt>
                <c:pt idx="1162">
                  <c:v>-9.8999999999999999E-4</c:v>
                </c:pt>
                <c:pt idx="1163">
                  <c:v>-9.3000000000000005E-4</c:v>
                </c:pt>
                <c:pt idx="1164">
                  <c:v>-9.3000000000000005E-4</c:v>
                </c:pt>
                <c:pt idx="1165">
                  <c:v>-9.3000000000000005E-4</c:v>
                </c:pt>
                <c:pt idx="1166">
                  <c:v>-9.3000000000000005E-4</c:v>
                </c:pt>
                <c:pt idx="1167">
                  <c:v>-9.3000000000000005E-4</c:v>
                </c:pt>
                <c:pt idx="1168">
                  <c:v>-9.3000000000000005E-4</c:v>
                </c:pt>
                <c:pt idx="1169">
                  <c:v>-9.3000000000000005E-4</c:v>
                </c:pt>
                <c:pt idx="1170">
                  <c:v>-9.3000000000000005E-4</c:v>
                </c:pt>
                <c:pt idx="1171">
                  <c:v>-9.3000000000000005E-4</c:v>
                </c:pt>
                <c:pt idx="1172">
                  <c:v>-9.3000000000000005E-4</c:v>
                </c:pt>
                <c:pt idx="1173">
                  <c:v>-9.3000000000000005E-4</c:v>
                </c:pt>
                <c:pt idx="1174">
                  <c:v>-9.3000000000000005E-4</c:v>
                </c:pt>
                <c:pt idx="1175">
                  <c:v>-9.3000000000000005E-4</c:v>
                </c:pt>
                <c:pt idx="1176">
                  <c:v>-9.3000000000000005E-4</c:v>
                </c:pt>
                <c:pt idx="1177">
                  <c:v>-9.3000000000000005E-4</c:v>
                </c:pt>
                <c:pt idx="1178">
                  <c:v>-9.3000000000000005E-4</c:v>
                </c:pt>
                <c:pt idx="1179">
                  <c:v>-9.3000000000000005E-4</c:v>
                </c:pt>
                <c:pt idx="1180">
                  <c:v>-9.3000000000000005E-4</c:v>
                </c:pt>
                <c:pt idx="1181">
                  <c:v>-9.3000000000000005E-4</c:v>
                </c:pt>
                <c:pt idx="1182">
                  <c:v>-9.3000000000000005E-4</c:v>
                </c:pt>
                <c:pt idx="1183">
                  <c:v>-9.3000000000000005E-4</c:v>
                </c:pt>
                <c:pt idx="1184">
                  <c:v>-9.3000000000000005E-4</c:v>
                </c:pt>
                <c:pt idx="1185">
                  <c:v>-9.3000000000000005E-4</c:v>
                </c:pt>
                <c:pt idx="1186">
                  <c:v>-9.3000000000000005E-4</c:v>
                </c:pt>
                <c:pt idx="1187">
                  <c:v>-9.3000000000000005E-4</c:v>
                </c:pt>
                <c:pt idx="1188">
                  <c:v>-9.3000000000000005E-4</c:v>
                </c:pt>
                <c:pt idx="1189">
                  <c:v>-9.3000000000000005E-4</c:v>
                </c:pt>
                <c:pt idx="1190">
                  <c:v>-9.3000000000000005E-4</c:v>
                </c:pt>
                <c:pt idx="1191">
                  <c:v>-9.3000000000000005E-4</c:v>
                </c:pt>
                <c:pt idx="1192">
                  <c:v>-9.3000000000000005E-4</c:v>
                </c:pt>
                <c:pt idx="1193">
                  <c:v>-9.3000000000000005E-4</c:v>
                </c:pt>
                <c:pt idx="1194">
                  <c:v>-9.3000000000000005E-4</c:v>
                </c:pt>
                <c:pt idx="1195">
                  <c:v>-9.3000000000000005E-4</c:v>
                </c:pt>
                <c:pt idx="1196">
                  <c:v>-9.3000000000000005E-4</c:v>
                </c:pt>
                <c:pt idx="1197">
                  <c:v>-9.3000000000000005E-4</c:v>
                </c:pt>
                <c:pt idx="1198">
                  <c:v>-9.3000000000000005E-4</c:v>
                </c:pt>
                <c:pt idx="1199">
                  <c:v>-9.8999999999999999E-4</c:v>
                </c:pt>
                <c:pt idx="1200">
                  <c:v>-9.8999999999999999E-4</c:v>
                </c:pt>
                <c:pt idx="1201">
                  <c:v>-9.8999999999999999E-4</c:v>
                </c:pt>
                <c:pt idx="1202">
                  <c:v>-9.8999999999999999E-4</c:v>
                </c:pt>
                <c:pt idx="1203">
                  <c:v>-9.8999999999999999E-4</c:v>
                </c:pt>
                <c:pt idx="1204">
                  <c:v>-9.8999999999999999E-4</c:v>
                </c:pt>
                <c:pt idx="1205">
                  <c:v>-9.8999999999999999E-4</c:v>
                </c:pt>
                <c:pt idx="1206">
                  <c:v>-9.8999999999999999E-4</c:v>
                </c:pt>
                <c:pt idx="1207">
                  <c:v>-9.8999999999999999E-4</c:v>
                </c:pt>
                <c:pt idx="1208">
                  <c:v>-9.8999999999999999E-4</c:v>
                </c:pt>
                <c:pt idx="1209">
                  <c:v>-9.8999999999999999E-4</c:v>
                </c:pt>
                <c:pt idx="1210">
                  <c:v>-9.8999999999999999E-4</c:v>
                </c:pt>
                <c:pt idx="1211">
                  <c:v>-9.8999999999999999E-4</c:v>
                </c:pt>
                <c:pt idx="1212">
                  <c:v>-1.0399999999999999E-3</c:v>
                </c:pt>
                <c:pt idx="1213">
                  <c:v>-1.0399999999999999E-3</c:v>
                </c:pt>
                <c:pt idx="1214">
                  <c:v>-1.0399999999999999E-3</c:v>
                </c:pt>
                <c:pt idx="1215">
                  <c:v>-1.0399999999999999E-3</c:v>
                </c:pt>
                <c:pt idx="1216">
                  <c:v>-1.0399999999999999E-3</c:v>
                </c:pt>
                <c:pt idx="1217">
                  <c:v>-1.0399999999999999E-3</c:v>
                </c:pt>
                <c:pt idx="1218">
                  <c:v>-1.0399999999999999E-3</c:v>
                </c:pt>
                <c:pt idx="1219">
                  <c:v>-1.0399999999999999E-3</c:v>
                </c:pt>
                <c:pt idx="1220">
                  <c:v>-1.0399999999999999E-3</c:v>
                </c:pt>
                <c:pt idx="1221">
                  <c:v>-1.1000000000000001E-3</c:v>
                </c:pt>
                <c:pt idx="1222">
                  <c:v>-1.1000000000000001E-3</c:v>
                </c:pt>
                <c:pt idx="1223">
                  <c:v>-1.1000000000000001E-3</c:v>
                </c:pt>
                <c:pt idx="1224">
                  <c:v>-1.1000000000000001E-3</c:v>
                </c:pt>
                <c:pt idx="1225">
                  <c:v>-1.1000000000000001E-3</c:v>
                </c:pt>
                <c:pt idx="1226">
                  <c:v>-1.1000000000000001E-3</c:v>
                </c:pt>
                <c:pt idx="1227">
                  <c:v>-1.1000000000000001E-3</c:v>
                </c:pt>
                <c:pt idx="1228">
                  <c:v>-1.1000000000000001E-3</c:v>
                </c:pt>
                <c:pt idx="1229">
                  <c:v>-1.1000000000000001E-3</c:v>
                </c:pt>
                <c:pt idx="1230">
                  <c:v>-1.15E-3</c:v>
                </c:pt>
                <c:pt idx="1231">
                  <c:v>-1.15E-3</c:v>
                </c:pt>
                <c:pt idx="1232">
                  <c:v>-1.15E-3</c:v>
                </c:pt>
                <c:pt idx="1233">
                  <c:v>-1.15E-3</c:v>
                </c:pt>
                <c:pt idx="1234">
                  <c:v>-1.15E-3</c:v>
                </c:pt>
                <c:pt idx="1235">
                  <c:v>-1.15E-3</c:v>
                </c:pt>
                <c:pt idx="1236">
                  <c:v>-1.15E-3</c:v>
                </c:pt>
                <c:pt idx="1237">
                  <c:v>-1.15E-3</c:v>
                </c:pt>
                <c:pt idx="1238">
                  <c:v>-1.15E-3</c:v>
                </c:pt>
                <c:pt idx="1239">
                  <c:v>-1.1999999999999999E-3</c:v>
                </c:pt>
                <c:pt idx="1240">
                  <c:v>-1.1999999999999999E-3</c:v>
                </c:pt>
                <c:pt idx="1241">
                  <c:v>-1.1999999999999999E-3</c:v>
                </c:pt>
                <c:pt idx="1242">
                  <c:v>-1.1999999999999999E-3</c:v>
                </c:pt>
                <c:pt idx="1243">
                  <c:v>-1.1999999999999999E-3</c:v>
                </c:pt>
                <c:pt idx="1244">
                  <c:v>-1.1999999999999999E-3</c:v>
                </c:pt>
                <c:pt idx="1245">
                  <c:v>-1.1999999999999999E-3</c:v>
                </c:pt>
                <c:pt idx="1246">
                  <c:v>-1.1999999999999999E-3</c:v>
                </c:pt>
                <c:pt idx="1247">
                  <c:v>-1.1999999999999999E-3</c:v>
                </c:pt>
                <c:pt idx="1248">
                  <c:v>-1.1999999999999999E-3</c:v>
                </c:pt>
                <c:pt idx="1249">
                  <c:v>-1.1999999999999999E-3</c:v>
                </c:pt>
                <c:pt idx="1250">
                  <c:v>-1.1999999999999999E-3</c:v>
                </c:pt>
                <c:pt idx="1251">
                  <c:v>-1.2600000000000001E-3</c:v>
                </c:pt>
                <c:pt idx="1252">
                  <c:v>-1.2600000000000001E-3</c:v>
                </c:pt>
                <c:pt idx="1253">
                  <c:v>-1.2600000000000001E-3</c:v>
                </c:pt>
                <c:pt idx="1254">
                  <c:v>-1.2600000000000001E-3</c:v>
                </c:pt>
                <c:pt idx="1255">
                  <c:v>-1.2600000000000001E-3</c:v>
                </c:pt>
                <c:pt idx="1256">
                  <c:v>-1.2600000000000001E-3</c:v>
                </c:pt>
                <c:pt idx="1257">
                  <c:v>-1.2600000000000001E-3</c:v>
                </c:pt>
                <c:pt idx="1258">
                  <c:v>-1.2600000000000001E-3</c:v>
                </c:pt>
                <c:pt idx="1259">
                  <c:v>-1.2600000000000001E-3</c:v>
                </c:pt>
                <c:pt idx="1260">
                  <c:v>-1.2600000000000001E-3</c:v>
                </c:pt>
                <c:pt idx="1261">
                  <c:v>-1.2600000000000001E-3</c:v>
                </c:pt>
                <c:pt idx="1262">
                  <c:v>-1.2600000000000001E-3</c:v>
                </c:pt>
                <c:pt idx="1263">
                  <c:v>-1.2600000000000001E-3</c:v>
                </c:pt>
                <c:pt idx="1264">
                  <c:v>-1.2600000000000001E-3</c:v>
                </c:pt>
                <c:pt idx="1265">
                  <c:v>-1.2600000000000001E-3</c:v>
                </c:pt>
                <c:pt idx="1266">
                  <c:v>-1.2600000000000001E-3</c:v>
                </c:pt>
                <c:pt idx="1267">
                  <c:v>-1.2600000000000001E-3</c:v>
                </c:pt>
                <c:pt idx="1268">
                  <c:v>-1.2600000000000001E-3</c:v>
                </c:pt>
                <c:pt idx="1269">
                  <c:v>-1.2600000000000001E-3</c:v>
                </c:pt>
                <c:pt idx="1270">
                  <c:v>-1.2600000000000001E-3</c:v>
                </c:pt>
                <c:pt idx="1271">
                  <c:v>-1.2600000000000001E-3</c:v>
                </c:pt>
                <c:pt idx="1272">
                  <c:v>-1.2600000000000001E-3</c:v>
                </c:pt>
                <c:pt idx="1273">
                  <c:v>-1.2600000000000001E-3</c:v>
                </c:pt>
                <c:pt idx="1274">
                  <c:v>-1.2600000000000001E-3</c:v>
                </c:pt>
                <c:pt idx="1275">
                  <c:v>-1.2600000000000001E-3</c:v>
                </c:pt>
                <c:pt idx="1276">
                  <c:v>-1.2600000000000001E-3</c:v>
                </c:pt>
                <c:pt idx="1277">
                  <c:v>-1.2600000000000001E-3</c:v>
                </c:pt>
                <c:pt idx="1278">
                  <c:v>-1.2600000000000001E-3</c:v>
                </c:pt>
                <c:pt idx="1279">
                  <c:v>-1.2600000000000001E-3</c:v>
                </c:pt>
                <c:pt idx="1280">
                  <c:v>-1.2600000000000001E-3</c:v>
                </c:pt>
                <c:pt idx="1281">
                  <c:v>-1.2600000000000001E-3</c:v>
                </c:pt>
                <c:pt idx="1282">
                  <c:v>-1.2600000000000001E-3</c:v>
                </c:pt>
                <c:pt idx="1283">
                  <c:v>-1.2600000000000001E-3</c:v>
                </c:pt>
                <c:pt idx="1284">
                  <c:v>-1.1999999999999999E-3</c:v>
                </c:pt>
                <c:pt idx="1285">
                  <c:v>-1.1999999999999999E-3</c:v>
                </c:pt>
                <c:pt idx="1286">
                  <c:v>-1.1999999999999999E-3</c:v>
                </c:pt>
                <c:pt idx="1287">
                  <c:v>-1.1999999999999999E-3</c:v>
                </c:pt>
                <c:pt idx="1288">
                  <c:v>-1.1999999999999999E-3</c:v>
                </c:pt>
                <c:pt idx="1289">
                  <c:v>-1.1999999999999999E-3</c:v>
                </c:pt>
                <c:pt idx="1290">
                  <c:v>-1.1999999999999999E-3</c:v>
                </c:pt>
                <c:pt idx="1291">
                  <c:v>-1.1999999999999999E-3</c:v>
                </c:pt>
                <c:pt idx="1292">
                  <c:v>-1.1999999999999999E-3</c:v>
                </c:pt>
                <c:pt idx="1293">
                  <c:v>-1.1999999999999999E-3</c:v>
                </c:pt>
                <c:pt idx="1294">
                  <c:v>-1.1999999999999999E-3</c:v>
                </c:pt>
                <c:pt idx="1295">
                  <c:v>-1.1999999999999999E-3</c:v>
                </c:pt>
                <c:pt idx="1296">
                  <c:v>-1.15E-3</c:v>
                </c:pt>
                <c:pt idx="1297">
                  <c:v>-1.15E-3</c:v>
                </c:pt>
                <c:pt idx="1298">
                  <c:v>-1.15E-3</c:v>
                </c:pt>
                <c:pt idx="1299">
                  <c:v>-1.15E-3</c:v>
                </c:pt>
                <c:pt idx="1300">
                  <c:v>-1.15E-3</c:v>
                </c:pt>
                <c:pt idx="1301">
                  <c:v>-1.15E-3</c:v>
                </c:pt>
                <c:pt idx="1302">
                  <c:v>-1.15E-3</c:v>
                </c:pt>
                <c:pt idx="1303">
                  <c:v>-1.15E-3</c:v>
                </c:pt>
                <c:pt idx="1304">
                  <c:v>-1.15E-3</c:v>
                </c:pt>
                <c:pt idx="1305">
                  <c:v>-1.1000000000000001E-3</c:v>
                </c:pt>
                <c:pt idx="1306">
                  <c:v>-1.1000000000000001E-3</c:v>
                </c:pt>
                <c:pt idx="1307">
                  <c:v>-1.1000000000000001E-3</c:v>
                </c:pt>
                <c:pt idx="1308">
                  <c:v>-1.1000000000000001E-3</c:v>
                </c:pt>
                <c:pt idx="1309">
                  <c:v>-1.1000000000000001E-3</c:v>
                </c:pt>
                <c:pt idx="1310">
                  <c:v>-1.1000000000000001E-3</c:v>
                </c:pt>
                <c:pt idx="1311">
                  <c:v>-1.1000000000000001E-3</c:v>
                </c:pt>
                <c:pt idx="1312">
                  <c:v>-1.1000000000000001E-3</c:v>
                </c:pt>
                <c:pt idx="1313">
                  <c:v>-1.1000000000000001E-3</c:v>
                </c:pt>
                <c:pt idx="1314">
                  <c:v>-1.0399999999999999E-3</c:v>
                </c:pt>
                <c:pt idx="1315">
                  <c:v>-1.0399999999999999E-3</c:v>
                </c:pt>
                <c:pt idx="1316">
                  <c:v>-1.0399999999999999E-3</c:v>
                </c:pt>
                <c:pt idx="1317">
                  <c:v>-1.0399999999999999E-3</c:v>
                </c:pt>
                <c:pt idx="1318">
                  <c:v>-1.0399999999999999E-3</c:v>
                </c:pt>
                <c:pt idx="1319">
                  <c:v>-1.0399999999999999E-3</c:v>
                </c:pt>
                <c:pt idx="1320">
                  <c:v>-1.0399999999999999E-3</c:v>
                </c:pt>
                <c:pt idx="1321">
                  <c:v>-1.0399999999999999E-3</c:v>
                </c:pt>
                <c:pt idx="1322">
                  <c:v>-1.0399999999999999E-3</c:v>
                </c:pt>
                <c:pt idx="1323">
                  <c:v>-1.0399999999999999E-3</c:v>
                </c:pt>
                <c:pt idx="1324">
                  <c:v>-9.8999999999999999E-4</c:v>
                </c:pt>
                <c:pt idx="1325">
                  <c:v>-9.8999999999999999E-4</c:v>
                </c:pt>
                <c:pt idx="1326">
                  <c:v>-9.8999999999999999E-4</c:v>
                </c:pt>
                <c:pt idx="1327">
                  <c:v>-9.8999999999999999E-4</c:v>
                </c:pt>
                <c:pt idx="1328">
                  <c:v>-9.8999999999999999E-4</c:v>
                </c:pt>
                <c:pt idx="1329">
                  <c:v>-9.8999999999999999E-4</c:v>
                </c:pt>
                <c:pt idx="1330">
                  <c:v>-9.8999999999999999E-4</c:v>
                </c:pt>
                <c:pt idx="1331">
                  <c:v>-9.8999999999999999E-4</c:v>
                </c:pt>
                <c:pt idx="1332">
                  <c:v>-9.8999999999999999E-4</c:v>
                </c:pt>
                <c:pt idx="1333">
                  <c:v>-9.8999999999999999E-4</c:v>
                </c:pt>
                <c:pt idx="1334">
                  <c:v>-9.8999999999999999E-4</c:v>
                </c:pt>
                <c:pt idx="1335">
                  <c:v>-9.8999999999999999E-4</c:v>
                </c:pt>
                <c:pt idx="1336">
                  <c:v>-9.8999999999999999E-4</c:v>
                </c:pt>
                <c:pt idx="1337">
                  <c:v>-9.8999999999999999E-4</c:v>
                </c:pt>
                <c:pt idx="1338">
                  <c:v>-9.8999999999999999E-4</c:v>
                </c:pt>
                <c:pt idx="1339">
                  <c:v>-9.8999999999999999E-4</c:v>
                </c:pt>
                <c:pt idx="1340">
                  <c:v>-9.8999999999999999E-4</c:v>
                </c:pt>
                <c:pt idx="1341">
                  <c:v>-9.8999999999999999E-4</c:v>
                </c:pt>
                <c:pt idx="1342">
                  <c:v>-9.8999999999999999E-4</c:v>
                </c:pt>
                <c:pt idx="1343">
                  <c:v>-9.8999999999999999E-4</c:v>
                </c:pt>
                <c:pt idx="1344">
                  <c:v>-9.8999999999999999E-4</c:v>
                </c:pt>
                <c:pt idx="1345">
                  <c:v>-9.8999999999999999E-4</c:v>
                </c:pt>
                <c:pt idx="1346">
                  <c:v>-9.8999999999999999E-4</c:v>
                </c:pt>
                <c:pt idx="1347">
                  <c:v>-9.8999999999999999E-4</c:v>
                </c:pt>
                <c:pt idx="1348">
                  <c:v>-9.8999999999999999E-4</c:v>
                </c:pt>
                <c:pt idx="1349">
                  <c:v>-9.8999999999999999E-4</c:v>
                </c:pt>
                <c:pt idx="1350">
                  <c:v>-9.8999999999999999E-4</c:v>
                </c:pt>
                <c:pt idx="1351">
                  <c:v>-9.8999999999999999E-4</c:v>
                </c:pt>
                <c:pt idx="1352">
                  <c:v>-9.8999999999999999E-4</c:v>
                </c:pt>
                <c:pt idx="1353">
                  <c:v>-9.8999999999999999E-4</c:v>
                </c:pt>
                <c:pt idx="1354">
                  <c:v>-9.8999999999999999E-4</c:v>
                </c:pt>
                <c:pt idx="1355">
                  <c:v>-9.8999999999999999E-4</c:v>
                </c:pt>
                <c:pt idx="1356">
                  <c:v>-9.8999999999999999E-4</c:v>
                </c:pt>
                <c:pt idx="1357">
                  <c:v>-9.8999999999999999E-4</c:v>
                </c:pt>
                <c:pt idx="1358">
                  <c:v>-9.8999999999999999E-4</c:v>
                </c:pt>
                <c:pt idx="1359">
                  <c:v>-9.8999999999999999E-4</c:v>
                </c:pt>
                <c:pt idx="1360">
                  <c:v>-9.8999999999999999E-4</c:v>
                </c:pt>
                <c:pt idx="1361">
                  <c:v>-9.8999999999999999E-4</c:v>
                </c:pt>
                <c:pt idx="1362">
                  <c:v>-9.8999999999999999E-4</c:v>
                </c:pt>
                <c:pt idx="1363">
                  <c:v>-9.8999999999999999E-4</c:v>
                </c:pt>
                <c:pt idx="1364">
                  <c:v>-1.0399999999999999E-3</c:v>
                </c:pt>
                <c:pt idx="1365">
                  <c:v>-1.0399999999999999E-3</c:v>
                </c:pt>
                <c:pt idx="1366">
                  <c:v>-1.0399999999999999E-3</c:v>
                </c:pt>
                <c:pt idx="1367">
                  <c:v>-1.0399999999999999E-3</c:v>
                </c:pt>
                <c:pt idx="1368">
                  <c:v>-1.0399999999999999E-3</c:v>
                </c:pt>
                <c:pt idx="1369">
                  <c:v>-1.0399999999999999E-3</c:v>
                </c:pt>
                <c:pt idx="1370">
                  <c:v>-1.0399999999999999E-3</c:v>
                </c:pt>
                <c:pt idx="1371">
                  <c:v>-1.0399999999999999E-3</c:v>
                </c:pt>
                <c:pt idx="1372">
                  <c:v>-1.0399999999999999E-3</c:v>
                </c:pt>
                <c:pt idx="1373">
                  <c:v>-1.1000000000000001E-3</c:v>
                </c:pt>
                <c:pt idx="1374">
                  <c:v>-1.1000000000000001E-3</c:v>
                </c:pt>
                <c:pt idx="1375">
                  <c:v>-1.1000000000000001E-3</c:v>
                </c:pt>
                <c:pt idx="1376">
                  <c:v>-1.1000000000000001E-3</c:v>
                </c:pt>
                <c:pt idx="1377">
                  <c:v>-1.1000000000000001E-3</c:v>
                </c:pt>
                <c:pt idx="1378">
                  <c:v>-1.1000000000000001E-3</c:v>
                </c:pt>
                <c:pt idx="1379">
                  <c:v>-1.1000000000000001E-3</c:v>
                </c:pt>
                <c:pt idx="1380">
                  <c:v>-1.15E-3</c:v>
                </c:pt>
                <c:pt idx="1381">
                  <c:v>-1.15E-3</c:v>
                </c:pt>
                <c:pt idx="1382">
                  <c:v>-1.15E-3</c:v>
                </c:pt>
                <c:pt idx="1383">
                  <c:v>-1.15E-3</c:v>
                </c:pt>
                <c:pt idx="1384">
                  <c:v>-1.15E-3</c:v>
                </c:pt>
                <c:pt idx="1385">
                  <c:v>-1.15E-3</c:v>
                </c:pt>
                <c:pt idx="1386">
                  <c:v>-1.15E-3</c:v>
                </c:pt>
                <c:pt idx="1387">
                  <c:v>-1.1999999999999999E-3</c:v>
                </c:pt>
                <c:pt idx="1388">
                  <c:v>-1.1999999999999999E-3</c:v>
                </c:pt>
                <c:pt idx="1389">
                  <c:v>-1.1999999999999999E-3</c:v>
                </c:pt>
                <c:pt idx="1390">
                  <c:v>-1.1999999999999999E-3</c:v>
                </c:pt>
                <c:pt idx="1391">
                  <c:v>-1.1999999999999999E-3</c:v>
                </c:pt>
                <c:pt idx="1392">
                  <c:v>-1.1999999999999999E-3</c:v>
                </c:pt>
                <c:pt idx="1393">
                  <c:v>-1.1999999999999999E-3</c:v>
                </c:pt>
                <c:pt idx="1394">
                  <c:v>-1.2600000000000001E-3</c:v>
                </c:pt>
                <c:pt idx="1395">
                  <c:v>-1.2600000000000001E-3</c:v>
                </c:pt>
                <c:pt idx="1396">
                  <c:v>-1.2600000000000001E-3</c:v>
                </c:pt>
                <c:pt idx="1397">
                  <c:v>-1.2600000000000001E-3</c:v>
                </c:pt>
                <c:pt idx="1398">
                  <c:v>-1.2600000000000001E-3</c:v>
                </c:pt>
                <c:pt idx="1399">
                  <c:v>-1.2600000000000001E-3</c:v>
                </c:pt>
                <c:pt idx="1400">
                  <c:v>-1.2600000000000001E-3</c:v>
                </c:pt>
                <c:pt idx="1401">
                  <c:v>-1.2600000000000001E-3</c:v>
                </c:pt>
                <c:pt idx="1402">
                  <c:v>-1.2600000000000001E-3</c:v>
                </c:pt>
                <c:pt idx="1403">
                  <c:v>-1.31E-3</c:v>
                </c:pt>
                <c:pt idx="1404">
                  <c:v>-1.31E-3</c:v>
                </c:pt>
                <c:pt idx="1405">
                  <c:v>-1.31E-3</c:v>
                </c:pt>
                <c:pt idx="1406">
                  <c:v>-1.31E-3</c:v>
                </c:pt>
                <c:pt idx="1407">
                  <c:v>-1.31E-3</c:v>
                </c:pt>
                <c:pt idx="1408">
                  <c:v>-1.31E-3</c:v>
                </c:pt>
                <c:pt idx="1409">
                  <c:v>-1.31E-3</c:v>
                </c:pt>
                <c:pt idx="1410">
                  <c:v>-1.31E-3</c:v>
                </c:pt>
                <c:pt idx="1411">
                  <c:v>-1.31E-3</c:v>
                </c:pt>
                <c:pt idx="1412">
                  <c:v>-1.31E-3</c:v>
                </c:pt>
                <c:pt idx="1413">
                  <c:v>-1.31E-3</c:v>
                </c:pt>
                <c:pt idx="1414">
                  <c:v>-1.31E-3</c:v>
                </c:pt>
                <c:pt idx="1415">
                  <c:v>-1.3699999999999999E-3</c:v>
                </c:pt>
                <c:pt idx="1416">
                  <c:v>-1.3699999999999999E-3</c:v>
                </c:pt>
                <c:pt idx="1417">
                  <c:v>-1.3699999999999999E-3</c:v>
                </c:pt>
                <c:pt idx="1418">
                  <c:v>-1.3699999999999999E-3</c:v>
                </c:pt>
                <c:pt idx="1419">
                  <c:v>-1.3699999999999999E-3</c:v>
                </c:pt>
                <c:pt idx="1420">
                  <c:v>-1.3699999999999999E-3</c:v>
                </c:pt>
                <c:pt idx="1421">
                  <c:v>-1.3699999999999999E-3</c:v>
                </c:pt>
                <c:pt idx="1422">
                  <c:v>-1.3699999999999999E-3</c:v>
                </c:pt>
                <c:pt idx="1423">
                  <c:v>-1.3699999999999999E-3</c:v>
                </c:pt>
                <c:pt idx="1424">
                  <c:v>-1.3699999999999999E-3</c:v>
                </c:pt>
                <c:pt idx="1425">
                  <c:v>-1.3699999999999999E-3</c:v>
                </c:pt>
                <c:pt idx="1426">
                  <c:v>-1.3699999999999999E-3</c:v>
                </c:pt>
                <c:pt idx="1427">
                  <c:v>-1.31E-3</c:v>
                </c:pt>
                <c:pt idx="1428">
                  <c:v>-1.31E-3</c:v>
                </c:pt>
                <c:pt idx="1429">
                  <c:v>-1.31E-3</c:v>
                </c:pt>
                <c:pt idx="1430">
                  <c:v>-1.31E-3</c:v>
                </c:pt>
                <c:pt idx="1431">
                  <c:v>-1.31E-3</c:v>
                </c:pt>
                <c:pt idx="1432">
                  <c:v>-1.31E-3</c:v>
                </c:pt>
                <c:pt idx="1433">
                  <c:v>-1.31E-3</c:v>
                </c:pt>
                <c:pt idx="1434">
                  <c:v>-1.31E-3</c:v>
                </c:pt>
                <c:pt idx="1435">
                  <c:v>-1.31E-3</c:v>
                </c:pt>
                <c:pt idx="1436">
                  <c:v>-1.31E-3</c:v>
                </c:pt>
                <c:pt idx="1437">
                  <c:v>-1.31E-3</c:v>
                </c:pt>
                <c:pt idx="1438">
                  <c:v>-1.2600000000000001E-3</c:v>
                </c:pt>
                <c:pt idx="1439">
                  <c:v>-1.2600000000000001E-3</c:v>
                </c:pt>
                <c:pt idx="1440">
                  <c:v>-1.2600000000000001E-3</c:v>
                </c:pt>
                <c:pt idx="1441">
                  <c:v>-1.2600000000000001E-3</c:v>
                </c:pt>
                <c:pt idx="1442">
                  <c:v>-1.2600000000000001E-3</c:v>
                </c:pt>
                <c:pt idx="1443">
                  <c:v>-1.2600000000000001E-3</c:v>
                </c:pt>
                <c:pt idx="1444">
                  <c:v>-1.2600000000000001E-3</c:v>
                </c:pt>
                <c:pt idx="1445">
                  <c:v>-1.1999999999999999E-3</c:v>
                </c:pt>
                <c:pt idx="1446">
                  <c:v>-1.1999999999999999E-3</c:v>
                </c:pt>
                <c:pt idx="1447">
                  <c:v>-1.1999999999999999E-3</c:v>
                </c:pt>
                <c:pt idx="1448">
                  <c:v>-1.1999999999999999E-3</c:v>
                </c:pt>
                <c:pt idx="1449">
                  <c:v>-1.1999999999999999E-3</c:v>
                </c:pt>
                <c:pt idx="1450">
                  <c:v>-1.15E-3</c:v>
                </c:pt>
                <c:pt idx="1451">
                  <c:v>-1.15E-3</c:v>
                </c:pt>
                <c:pt idx="1452">
                  <c:v>-1.15E-3</c:v>
                </c:pt>
                <c:pt idx="1453">
                  <c:v>-1.15E-3</c:v>
                </c:pt>
                <c:pt idx="1454">
                  <c:v>-1.15E-3</c:v>
                </c:pt>
                <c:pt idx="1455">
                  <c:v>-1.1000000000000001E-3</c:v>
                </c:pt>
                <c:pt idx="1456">
                  <c:v>-1.1000000000000001E-3</c:v>
                </c:pt>
                <c:pt idx="1457">
                  <c:v>-1.1000000000000001E-3</c:v>
                </c:pt>
                <c:pt idx="1458">
                  <c:v>-1.1000000000000001E-3</c:v>
                </c:pt>
                <c:pt idx="1459">
                  <c:v>-1.0399999999999999E-3</c:v>
                </c:pt>
                <c:pt idx="1460">
                  <c:v>-1.0399999999999999E-3</c:v>
                </c:pt>
                <c:pt idx="1461">
                  <c:v>-1.0399999999999999E-3</c:v>
                </c:pt>
                <c:pt idx="1462">
                  <c:v>-1.0399999999999999E-3</c:v>
                </c:pt>
                <c:pt idx="1463">
                  <c:v>-9.8999999999999999E-4</c:v>
                </c:pt>
                <c:pt idx="1464">
                  <c:v>-9.8999999999999999E-4</c:v>
                </c:pt>
                <c:pt idx="1465">
                  <c:v>-9.8999999999999999E-4</c:v>
                </c:pt>
                <c:pt idx="1466">
                  <c:v>-9.8999999999999999E-4</c:v>
                </c:pt>
                <c:pt idx="1467">
                  <c:v>-9.3000000000000005E-4</c:v>
                </c:pt>
                <c:pt idx="1468">
                  <c:v>-9.3000000000000005E-4</c:v>
                </c:pt>
                <c:pt idx="1469">
                  <c:v>-9.3000000000000005E-4</c:v>
                </c:pt>
                <c:pt idx="1470">
                  <c:v>-9.3000000000000005E-4</c:v>
                </c:pt>
                <c:pt idx="1471">
                  <c:v>-8.8000000000000003E-4</c:v>
                </c:pt>
                <c:pt idx="1472">
                  <c:v>-8.8000000000000003E-4</c:v>
                </c:pt>
                <c:pt idx="1473">
                  <c:v>-8.8000000000000003E-4</c:v>
                </c:pt>
                <c:pt idx="1474">
                  <c:v>-8.8000000000000003E-4</c:v>
                </c:pt>
                <c:pt idx="1475">
                  <c:v>-8.1999999999999998E-4</c:v>
                </c:pt>
                <c:pt idx="1476">
                  <c:v>-8.1999999999999998E-4</c:v>
                </c:pt>
                <c:pt idx="1477">
                  <c:v>-8.1999999999999998E-4</c:v>
                </c:pt>
                <c:pt idx="1478">
                  <c:v>-8.1999999999999998E-4</c:v>
                </c:pt>
                <c:pt idx="1479">
                  <c:v>-8.1999999999999998E-4</c:v>
                </c:pt>
                <c:pt idx="1480">
                  <c:v>-7.6999999999999996E-4</c:v>
                </c:pt>
                <c:pt idx="1481">
                  <c:v>-7.6999999999999996E-4</c:v>
                </c:pt>
                <c:pt idx="1482">
                  <c:v>-7.6999999999999996E-4</c:v>
                </c:pt>
                <c:pt idx="1483">
                  <c:v>-7.6999999999999996E-4</c:v>
                </c:pt>
                <c:pt idx="1484">
                  <c:v>-7.6999999999999996E-4</c:v>
                </c:pt>
                <c:pt idx="1485">
                  <c:v>-7.1000000000000002E-4</c:v>
                </c:pt>
                <c:pt idx="1486">
                  <c:v>-7.1000000000000002E-4</c:v>
                </c:pt>
                <c:pt idx="1487">
                  <c:v>-7.1000000000000002E-4</c:v>
                </c:pt>
                <c:pt idx="1488">
                  <c:v>-7.1000000000000002E-4</c:v>
                </c:pt>
                <c:pt idx="1489">
                  <c:v>-7.1000000000000002E-4</c:v>
                </c:pt>
                <c:pt idx="1490">
                  <c:v>-7.1000000000000002E-4</c:v>
                </c:pt>
                <c:pt idx="1491">
                  <c:v>-6.6E-4</c:v>
                </c:pt>
                <c:pt idx="1492">
                  <c:v>-6.6E-4</c:v>
                </c:pt>
                <c:pt idx="1493">
                  <c:v>-6.6E-4</c:v>
                </c:pt>
                <c:pt idx="1494">
                  <c:v>-6.6E-4</c:v>
                </c:pt>
                <c:pt idx="1495">
                  <c:v>-6.6E-4</c:v>
                </c:pt>
                <c:pt idx="1496">
                  <c:v>-6.6E-4</c:v>
                </c:pt>
                <c:pt idx="1497">
                  <c:v>-6.6E-4</c:v>
                </c:pt>
                <c:pt idx="1498">
                  <c:v>-6.6E-4</c:v>
                </c:pt>
                <c:pt idx="1499">
                  <c:v>-6.6E-4</c:v>
                </c:pt>
                <c:pt idx="1500">
                  <c:v>-6.6E-4</c:v>
                </c:pt>
                <c:pt idx="1501">
                  <c:v>-6.6E-4</c:v>
                </c:pt>
                <c:pt idx="1502">
                  <c:v>-6.6E-4</c:v>
                </c:pt>
                <c:pt idx="1503">
                  <c:v>-6.6E-4</c:v>
                </c:pt>
                <c:pt idx="1504">
                  <c:v>-6.6E-4</c:v>
                </c:pt>
                <c:pt idx="1505">
                  <c:v>-6.6E-4</c:v>
                </c:pt>
                <c:pt idx="1506">
                  <c:v>-6.6E-4</c:v>
                </c:pt>
                <c:pt idx="1507">
                  <c:v>-6.6E-4</c:v>
                </c:pt>
                <c:pt idx="1508">
                  <c:v>-6.6E-4</c:v>
                </c:pt>
                <c:pt idx="1509">
                  <c:v>-6.6E-4</c:v>
                </c:pt>
                <c:pt idx="1510">
                  <c:v>-6.6E-4</c:v>
                </c:pt>
                <c:pt idx="1511">
                  <c:v>-6.6E-4</c:v>
                </c:pt>
                <c:pt idx="1512">
                  <c:v>-6.6E-4</c:v>
                </c:pt>
                <c:pt idx="1513">
                  <c:v>-6.6E-4</c:v>
                </c:pt>
                <c:pt idx="1514">
                  <c:v>-6.6E-4</c:v>
                </c:pt>
                <c:pt idx="1515">
                  <c:v>-6.6E-4</c:v>
                </c:pt>
                <c:pt idx="1516">
                  <c:v>-6.6E-4</c:v>
                </c:pt>
                <c:pt idx="1517">
                  <c:v>-7.1000000000000002E-4</c:v>
                </c:pt>
                <c:pt idx="1518">
                  <c:v>-7.1000000000000002E-4</c:v>
                </c:pt>
                <c:pt idx="1519">
                  <c:v>-7.1000000000000002E-4</c:v>
                </c:pt>
                <c:pt idx="1520">
                  <c:v>-7.1000000000000002E-4</c:v>
                </c:pt>
                <c:pt idx="1521">
                  <c:v>-7.1000000000000002E-4</c:v>
                </c:pt>
                <c:pt idx="1522">
                  <c:v>-7.6999999999999996E-4</c:v>
                </c:pt>
                <c:pt idx="1523">
                  <c:v>-7.6999999999999996E-4</c:v>
                </c:pt>
                <c:pt idx="1524">
                  <c:v>-7.6999999999999996E-4</c:v>
                </c:pt>
                <c:pt idx="1525">
                  <c:v>-7.6999999999999996E-4</c:v>
                </c:pt>
                <c:pt idx="1526">
                  <c:v>-7.6999999999999996E-4</c:v>
                </c:pt>
                <c:pt idx="1527">
                  <c:v>-8.1999999999999998E-4</c:v>
                </c:pt>
                <c:pt idx="1528">
                  <c:v>-8.1999999999999998E-4</c:v>
                </c:pt>
                <c:pt idx="1529">
                  <c:v>-8.1999999999999998E-4</c:v>
                </c:pt>
                <c:pt idx="1530">
                  <c:v>-8.1999999999999998E-4</c:v>
                </c:pt>
                <c:pt idx="1531">
                  <c:v>-8.8000000000000003E-4</c:v>
                </c:pt>
                <c:pt idx="1532">
                  <c:v>-8.8000000000000003E-4</c:v>
                </c:pt>
                <c:pt idx="1533">
                  <c:v>-8.8000000000000003E-4</c:v>
                </c:pt>
                <c:pt idx="1534">
                  <c:v>-9.3000000000000005E-4</c:v>
                </c:pt>
                <c:pt idx="1535">
                  <c:v>-9.3000000000000005E-4</c:v>
                </c:pt>
                <c:pt idx="1536">
                  <c:v>-9.3000000000000005E-4</c:v>
                </c:pt>
                <c:pt idx="1537">
                  <c:v>-9.8999999999999999E-4</c:v>
                </c:pt>
                <c:pt idx="1538">
                  <c:v>-9.8999999999999999E-4</c:v>
                </c:pt>
                <c:pt idx="1539">
                  <c:v>-9.8999999999999999E-4</c:v>
                </c:pt>
                <c:pt idx="1540">
                  <c:v>-1.0399999999999999E-3</c:v>
                </c:pt>
                <c:pt idx="1541">
                  <c:v>-1.0399999999999999E-3</c:v>
                </c:pt>
                <c:pt idx="1542">
                  <c:v>-1.0399999999999999E-3</c:v>
                </c:pt>
                <c:pt idx="1543">
                  <c:v>-1.1000000000000001E-3</c:v>
                </c:pt>
                <c:pt idx="1544">
                  <c:v>-1.1000000000000001E-3</c:v>
                </c:pt>
                <c:pt idx="1545">
                  <c:v>-1.1000000000000001E-3</c:v>
                </c:pt>
                <c:pt idx="1546">
                  <c:v>-1.15E-3</c:v>
                </c:pt>
                <c:pt idx="1547">
                  <c:v>-1.15E-3</c:v>
                </c:pt>
                <c:pt idx="1548">
                  <c:v>-1.15E-3</c:v>
                </c:pt>
                <c:pt idx="1549">
                  <c:v>-1.1999999999999999E-3</c:v>
                </c:pt>
                <c:pt idx="1550">
                  <c:v>-1.1999999999999999E-3</c:v>
                </c:pt>
                <c:pt idx="1551">
                  <c:v>-1.1999999999999999E-3</c:v>
                </c:pt>
                <c:pt idx="1552">
                  <c:v>-1.2600000000000001E-3</c:v>
                </c:pt>
                <c:pt idx="1553">
                  <c:v>-1.2600000000000001E-3</c:v>
                </c:pt>
                <c:pt idx="1554">
                  <c:v>-1.31E-3</c:v>
                </c:pt>
                <c:pt idx="1555">
                  <c:v>-1.31E-3</c:v>
                </c:pt>
                <c:pt idx="1556">
                  <c:v>-1.31E-3</c:v>
                </c:pt>
                <c:pt idx="1557">
                  <c:v>-1.31E-3</c:v>
                </c:pt>
                <c:pt idx="1558">
                  <c:v>-1.3699999999999999E-3</c:v>
                </c:pt>
                <c:pt idx="1559">
                  <c:v>-1.3699999999999999E-3</c:v>
                </c:pt>
                <c:pt idx="1560">
                  <c:v>-1.3699999999999999E-3</c:v>
                </c:pt>
                <c:pt idx="1561">
                  <c:v>-1.42E-3</c:v>
                </c:pt>
                <c:pt idx="1562">
                  <c:v>-1.42E-3</c:v>
                </c:pt>
                <c:pt idx="1563">
                  <c:v>-1.42E-3</c:v>
                </c:pt>
                <c:pt idx="1564">
                  <c:v>-1.48E-3</c:v>
                </c:pt>
                <c:pt idx="1565">
                  <c:v>-1.48E-3</c:v>
                </c:pt>
                <c:pt idx="1566">
                  <c:v>-1.48E-3</c:v>
                </c:pt>
                <c:pt idx="1567">
                  <c:v>-1.5299999999999999E-3</c:v>
                </c:pt>
                <c:pt idx="1568">
                  <c:v>-1.5299999999999999E-3</c:v>
                </c:pt>
                <c:pt idx="1569">
                  <c:v>-1.5299999999999999E-3</c:v>
                </c:pt>
                <c:pt idx="1570">
                  <c:v>-1.5299999999999999E-3</c:v>
                </c:pt>
                <c:pt idx="1571">
                  <c:v>-1.5900000000000001E-3</c:v>
                </c:pt>
                <c:pt idx="1572">
                  <c:v>-1.5900000000000001E-3</c:v>
                </c:pt>
                <c:pt idx="1573">
                  <c:v>-1.5900000000000001E-3</c:v>
                </c:pt>
                <c:pt idx="1574">
                  <c:v>-1.5900000000000001E-3</c:v>
                </c:pt>
                <c:pt idx="1575">
                  <c:v>-1.5900000000000001E-3</c:v>
                </c:pt>
                <c:pt idx="1576">
                  <c:v>-1.5900000000000001E-3</c:v>
                </c:pt>
                <c:pt idx="1577">
                  <c:v>-1.64E-3</c:v>
                </c:pt>
                <c:pt idx="1578">
                  <c:v>-1.64E-3</c:v>
                </c:pt>
                <c:pt idx="1579">
                  <c:v>-1.64E-3</c:v>
                </c:pt>
                <c:pt idx="1580">
                  <c:v>-1.64E-3</c:v>
                </c:pt>
                <c:pt idx="1581">
                  <c:v>-1.64E-3</c:v>
                </c:pt>
                <c:pt idx="1582">
                  <c:v>-1.64E-3</c:v>
                </c:pt>
                <c:pt idx="1583">
                  <c:v>-1.64E-3</c:v>
                </c:pt>
                <c:pt idx="1584">
                  <c:v>-1.64E-3</c:v>
                </c:pt>
                <c:pt idx="1585">
                  <c:v>-1.64E-3</c:v>
                </c:pt>
                <c:pt idx="1586">
                  <c:v>-1.6900000000000001E-3</c:v>
                </c:pt>
                <c:pt idx="1587">
                  <c:v>-1.6900000000000001E-3</c:v>
                </c:pt>
                <c:pt idx="1588">
                  <c:v>-1.6900000000000001E-3</c:v>
                </c:pt>
                <c:pt idx="1589">
                  <c:v>-1.6900000000000001E-3</c:v>
                </c:pt>
                <c:pt idx="1590">
                  <c:v>-1.6900000000000001E-3</c:v>
                </c:pt>
                <c:pt idx="1591">
                  <c:v>-1.6900000000000001E-3</c:v>
                </c:pt>
                <c:pt idx="1592">
                  <c:v>-1.64E-3</c:v>
                </c:pt>
                <c:pt idx="1593">
                  <c:v>-1.64E-3</c:v>
                </c:pt>
                <c:pt idx="1594">
                  <c:v>-1.64E-3</c:v>
                </c:pt>
                <c:pt idx="1595">
                  <c:v>-1.64E-3</c:v>
                </c:pt>
                <c:pt idx="1596">
                  <c:v>-1.64E-3</c:v>
                </c:pt>
                <c:pt idx="1597">
                  <c:v>-1.64E-3</c:v>
                </c:pt>
                <c:pt idx="1598">
                  <c:v>-1.64E-3</c:v>
                </c:pt>
                <c:pt idx="1599">
                  <c:v>-1.64E-3</c:v>
                </c:pt>
                <c:pt idx="1600">
                  <c:v>-1.64E-3</c:v>
                </c:pt>
                <c:pt idx="1601">
                  <c:v>-1.5900000000000001E-3</c:v>
                </c:pt>
                <c:pt idx="1602">
                  <c:v>-1.5900000000000001E-3</c:v>
                </c:pt>
                <c:pt idx="1603">
                  <c:v>-1.5900000000000001E-3</c:v>
                </c:pt>
                <c:pt idx="1604">
                  <c:v>-1.5900000000000001E-3</c:v>
                </c:pt>
                <c:pt idx="1605">
                  <c:v>-1.5900000000000001E-3</c:v>
                </c:pt>
                <c:pt idx="1606">
                  <c:v>-1.5299999999999999E-3</c:v>
                </c:pt>
                <c:pt idx="1607">
                  <c:v>-1.5299999999999999E-3</c:v>
                </c:pt>
                <c:pt idx="1608">
                  <c:v>-1.5299999999999999E-3</c:v>
                </c:pt>
                <c:pt idx="1609">
                  <c:v>-1.5299999999999999E-3</c:v>
                </c:pt>
                <c:pt idx="1610">
                  <c:v>-1.48E-3</c:v>
                </c:pt>
                <c:pt idx="1611">
                  <c:v>-1.48E-3</c:v>
                </c:pt>
                <c:pt idx="1612">
                  <c:v>-1.48E-3</c:v>
                </c:pt>
                <c:pt idx="1613">
                  <c:v>-1.42E-3</c:v>
                </c:pt>
                <c:pt idx="1614">
                  <c:v>-1.42E-3</c:v>
                </c:pt>
                <c:pt idx="1615">
                  <c:v>-1.42E-3</c:v>
                </c:pt>
                <c:pt idx="1616">
                  <c:v>-1.3699999999999999E-3</c:v>
                </c:pt>
                <c:pt idx="1617">
                  <c:v>-1.3699999999999999E-3</c:v>
                </c:pt>
                <c:pt idx="1618">
                  <c:v>-1.3699999999999999E-3</c:v>
                </c:pt>
                <c:pt idx="1619">
                  <c:v>-1.31E-3</c:v>
                </c:pt>
                <c:pt idx="1620">
                  <c:v>-1.31E-3</c:v>
                </c:pt>
                <c:pt idx="1621">
                  <c:v>-1.31E-3</c:v>
                </c:pt>
                <c:pt idx="1622">
                  <c:v>-1.2600000000000001E-3</c:v>
                </c:pt>
                <c:pt idx="1623">
                  <c:v>-1.2600000000000001E-3</c:v>
                </c:pt>
                <c:pt idx="1624">
                  <c:v>-1.2600000000000001E-3</c:v>
                </c:pt>
                <c:pt idx="1625">
                  <c:v>-1.1999999999999999E-3</c:v>
                </c:pt>
                <c:pt idx="1626">
                  <c:v>-1.1999999999999999E-3</c:v>
                </c:pt>
                <c:pt idx="1627">
                  <c:v>-1.15E-3</c:v>
                </c:pt>
                <c:pt idx="1628">
                  <c:v>-1.15E-3</c:v>
                </c:pt>
                <c:pt idx="1629">
                  <c:v>-1.15E-3</c:v>
                </c:pt>
                <c:pt idx="1630">
                  <c:v>-1.1000000000000001E-3</c:v>
                </c:pt>
                <c:pt idx="1631">
                  <c:v>-1.1000000000000001E-3</c:v>
                </c:pt>
                <c:pt idx="1632">
                  <c:v>-1.0399999999999999E-3</c:v>
                </c:pt>
                <c:pt idx="1633">
                  <c:v>-1.0399999999999999E-3</c:v>
                </c:pt>
                <c:pt idx="1634">
                  <c:v>-1.0399999999999999E-3</c:v>
                </c:pt>
                <c:pt idx="1635">
                  <c:v>-9.8999999999999999E-4</c:v>
                </c:pt>
                <c:pt idx="1636">
                  <c:v>-9.8999999999999999E-4</c:v>
                </c:pt>
                <c:pt idx="1637">
                  <c:v>-9.8999999999999999E-4</c:v>
                </c:pt>
                <c:pt idx="1638">
                  <c:v>-9.3000000000000005E-4</c:v>
                </c:pt>
                <c:pt idx="1639">
                  <c:v>-9.3000000000000005E-4</c:v>
                </c:pt>
                <c:pt idx="1640">
                  <c:v>-8.8000000000000003E-4</c:v>
                </c:pt>
                <c:pt idx="1641">
                  <c:v>-8.8000000000000003E-4</c:v>
                </c:pt>
                <c:pt idx="1642">
                  <c:v>-8.8000000000000003E-4</c:v>
                </c:pt>
                <c:pt idx="1643">
                  <c:v>-8.1999999999999998E-4</c:v>
                </c:pt>
                <c:pt idx="1644">
                  <c:v>-8.1999999999999998E-4</c:v>
                </c:pt>
                <c:pt idx="1645">
                  <c:v>-8.1999999999999998E-4</c:v>
                </c:pt>
                <c:pt idx="1646">
                  <c:v>-7.6999999999999996E-4</c:v>
                </c:pt>
                <c:pt idx="1647">
                  <c:v>-7.6999999999999996E-4</c:v>
                </c:pt>
                <c:pt idx="1648">
                  <c:v>-7.6999999999999996E-4</c:v>
                </c:pt>
                <c:pt idx="1649">
                  <c:v>-7.1000000000000002E-4</c:v>
                </c:pt>
                <c:pt idx="1650">
                  <c:v>-7.1000000000000002E-4</c:v>
                </c:pt>
                <c:pt idx="1651">
                  <c:v>-7.1000000000000002E-4</c:v>
                </c:pt>
                <c:pt idx="1652">
                  <c:v>-7.1000000000000002E-4</c:v>
                </c:pt>
                <c:pt idx="1653">
                  <c:v>-6.6E-4</c:v>
                </c:pt>
                <c:pt idx="1654">
                  <c:v>-6.6E-4</c:v>
                </c:pt>
                <c:pt idx="1655">
                  <c:v>-6.6E-4</c:v>
                </c:pt>
                <c:pt idx="1656">
                  <c:v>-6.6E-4</c:v>
                </c:pt>
                <c:pt idx="1657">
                  <c:v>-5.9999999999999995E-4</c:v>
                </c:pt>
                <c:pt idx="1658">
                  <c:v>-5.9999999999999995E-4</c:v>
                </c:pt>
                <c:pt idx="1659">
                  <c:v>-5.9999999999999995E-4</c:v>
                </c:pt>
                <c:pt idx="1660">
                  <c:v>-5.9999999999999995E-4</c:v>
                </c:pt>
                <c:pt idx="1661">
                  <c:v>-5.9999999999999995E-4</c:v>
                </c:pt>
                <c:pt idx="1662">
                  <c:v>-5.9999999999999995E-4</c:v>
                </c:pt>
                <c:pt idx="1663">
                  <c:v>-5.5000000000000003E-4</c:v>
                </c:pt>
                <c:pt idx="1664">
                  <c:v>-5.5000000000000003E-4</c:v>
                </c:pt>
                <c:pt idx="1665">
                  <c:v>-5.5000000000000003E-4</c:v>
                </c:pt>
                <c:pt idx="1666">
                  <c:v>-5.5000000000000003E-4</c:v>
                </c:pt>
                <c:pt idx="1667">
                  <c:v>-5.5000000000000003E-4</c:v>
                </c:pt>
                <c:pt idx="1668">
                  <c:v>-5.5000000000000003E-4</c:v>
                </c:pt>
                <c:pt idx="1669">
                  <c:v>-5.5000000000000003E-4</c:v>
                </c:pt>
                <c:pt idx="1670">
                  <c:v>-5.5000000000000003E-4</c:v>
                </c:pt>
                <c:pt idx="1671">
                  <c:v>-5.5000000000000003E-4</c:v>
                </c:pt>
                <c:pt idx="1672">
                  <c:v>-5.5000000000000003E-4</c:v>
                </c:pt>
                <c:pt idx="1673">
                  <c:v>-5.5000000000000003E-4</c:v>
                </c:pt>
                <c:pt idx="1674">
                  <c:v>-5.5000000000000003E-4</c:v>
                </c:pt>
                <c:pt idx="1675">
                  <c:v>-5.5000000000000003E-4</c:v>
                </c:pt>
                <c:pt idx="1676">
                  <c:v>-5.5000000000000003E-4</c:v>
                </c:pt>
                <c:pt idx="1677">
                  <c:v>-5.5000000000000003E-4</c:v>
                </c:pt>
                <c:pt idx="1678">
                  <c:v>-5.5000000000000003E-4</c:v>
                </c:pt>
                <c:pt idx="1679">
                  <c:v>-5.5000000000000003E-4</c:v>
                </c:pt>
                <c:pt idx="1680">
                  <c:v>-5.9999999999999995E-4</c:v>
                </c:pt>
                <c:pt idx="1681">
                  <c:v>-5.9999999999999995E-4</c:v>
                </c:pt>
                <c:pt idx="1682">
                  <c:v>-5.9999999999999995E-4</c:v>
                </c:pt>
                <c:pt idx="1683">
                  <c:v>-5.9999999999999995E-4</c:v>
                </c:pt>
                <c:pt idx="1684">
                  <c:v>-5.9999999999999995E-4</c:v>
                </c:pt>
                <c:pt idx="1685">
                  <c:v>-5.9999999999999995E-4</c:v>
                </c:pt>
                <c:pt idx="1686">
                  <c:v>-6.6E-4</c:v>
                </c:pt>
                <c:pt idx="1687">
                  <c:v>-6.6E-4</c:v>
                </c:pt>
                <c:pt idx="1688">
                  <c:v>-6.6E-4</c:v>
                </c:pt>
                <c:pt idx="1689">
                  <c:v>-6.6E-4</c:v>
                </c:pt>
                <c:pt idx="1690">
                  <c:v>-7.1000000000000002E-4</c:v>
                </c:pt>
                <c:pt idx="1691">
                  <c:v>-7.1000000000000002E-4</c:v>
                </c:pt>
                <c:pt idx="1692">
                  <c:v>-7.1000000000000002E-4</c:v>
                </c:pt>
                <c:pt idx="1693">
                  <c:v>-7.6999999999999996E-4</c:v>
                </c:pt>
                <c:pt idx="1694">
                  <c:v>-7.6999999999999996E-4</c:v>
                </c:pt>
                <c:pt idx="1695">
                  <c:v>-7.6999999999999996E-4</c:v>
                </c:pt>
                <c:pt idx="1696">
                  <c:v>-8.1999999999999998E-4</c:v>
                </c:pt>
                <c:pt idx="1697">
                  <c:v>-8.1999999999999998E-4</c:v>
                </c:pt>
                <c:pt idx="1698">
                  <c:v>-8.1999999999999998E-4</c:v>
                </c:pt>
                <c:pt idx="1699">
                  <c:v>-8.8000000000000003E-4</c:v>
                </c:pt>
                <c:pt idx="1700">
                  <c:v>-8.8000000000000003E-4</c:v>
                </c:pt>
                <c:pt idx="1701">
                  <c:v>-9.3000000000000005E-4</c:v>
                </c:pt>
                <c:pt idx="1702">
                  <c:v>-9.3000000000000005E-4</c:v>
                </c:pt>
                <c:pt idx="1703">
                  <c:v>-9.3000000000000005E-4</c:v>
                </c:pt>
                <c:pt idx="1704">
                  <c:v>-9.8999999999999999E-4</c:v>
                </c:pt>
                <c:pt idx="1705">
                  <c:v>-9.8999999999999999E-4</c:v>
                </c:pt>
                <c:pt idx="1706">
                  <c:v>-1.0399999999999999E-3</c:v>
                </c:pt>
                <c:pt idx="1707">
                  <c:v>-1.0399999999999999E-3</c:v>
                </c:pt>
                <c:pt idx="1708">
                  <c:v>-1.1000000000000001E-3</c:v>
                </c:pt>
                <c:pt idx="1709">
                  <c:v>-1.1000000000000001E-3</c:v>
                </c:pt>
                <c:pt idx="1710">
                  <c:v>-1.1000000000000001E-3</c:v>
                </c:pt>
                <c:pt idx="1711">
                  <c:v>-1.15E-3</c:v>
                </c:pt>
                <c:pt idx="1712">
                  <c:v>-1.15E-3</c:v>
                </c:pt>
                <c:pt idx="1713">
                  <c:v>-1.1999999999999999E-3</c:v>
                </c:pt>
                <c:pt idx="1714">
                  <c:v>-1.1999999999999999E-3</c:v>
                </c:pt>
                <c:pt idx="1715">
                  <c:v>-1.2600000000000001E-3</c:v>
                </c:pt>
                <c:pt idx="1716">
                  <c:v>-1.2600000000000001E-3</c:v>
                </c:pt>
                <c:pt idx="1717">
                  <c:v>-1.31E-3</c:v>
                </c:pt>
                <c:pt idx="1718">
                  <c:v>-1.31E-3</c:v>
                </c:pt>
                <c:pt idx="1719">
                  <c:v>-1.3699999999999999E-3</c:v>
                </c:pt>
                <c:pt idx="1720">
                  <c:v>-1.3699999999999999E-3</c:v>
                </c:pt>
                <c:pt idx="1721">
                  <c:v>-1.3699999999999999E-3</c:v>
                </c:pt>
                <c:pt idx="1722">
                  <c:v>-1.42E-3</c:v>
                </c:pt>
                <c:pt idx="1723">
                  <c:v>-1.42E-3</c:v>
                </c:pt>
                <c:pt idx="1724">
                  <c:v>-1.48E-3</c:v>
                </c:pt>
                <c:pt idx="1725">
                  <c:v>-1.48E-3</c:v>
                </c:pt>
                <c:pt idx="1726">
                  <c:v>-1.5299999999999999E-3</c:v>
                </c:pt>
                <c:pt idx="1727">
                  <c:v>-1.5299999999999999E-3</c:v>
                </c:pt>
                <c:pt idx="1728">
                  <c:v>-1.5299999999999999E-3</c:v>
                </c:pt>
                <c:pt idx="1729">
                  <c:v>-1.5900000000000001E-3</c:v>
                </c:pt>
                <c:pt idx="1730">
                  <c:v>-1.5900000000000001E-3</c:v>
                </c:pt>
                <c:pt idx="1731">
                  <c:v>-1.64E-3</c:v>
                </c:pt>
                <c:pt idx="1732">
                  <c:v>-1.64E-3</c:v>
                </c:pt>
                <c:pt idx="1733">
                  <c:v>-1.64E-3</c:v>
                </c:pt>
                <c:pt idx="1734">
                  <c:v>-1.6900000000000001E-3</c:v>
                </c:pt>
                <c:pt idx="1735">
                  <c:v>-1.6900000000000001E-3</c:v>
                </c:pt>
                <c:pt idx="1736">
                  <c:v>-1.6900000000000001E-3</c:v>
                </c:pt>
                <c:pt idx="1737">
                  <c:v>-1.6900000000000001E-3</c:v>
                </c:pt>
                <c:pt idx="1738">
                  <c:v>-1.75E-3</c:v>
                </c:pt>
                <c:pt idx="1739">
                  <c:v>-1.75E-3</c:v>
                </c:pt>
                <c:pt idx="1740">
                  <c:v>-1.75E-3</c:v>
                </c:pt>
                <c:pt idx="1741">
                  <c:v>-1.75E-3</c:v>
                </c:pt>
                <c:pt idx="1742">
                  <c:v>-1.8E-3</c:v>
                </c:pt>
                <c:pt idx="1743">
                  <c:v>-1.8E-3</c:v>
                </c:pt>
                <c:pt idx="1744">
                  <c:v>-1.8E-3</c:v>
                </c:pt>
                <c:pt idx="1745">
                  <c:v>-1.8E-3</c:v>
                </c:pt>
                <c:pt idx="1746">
                  <c:v>-1.8E-3</c:v>
                </c:pt>
                <c:pt idx="1747">
                  <c:v>-1.8600000000000001E-3</c:v>
                </c:pt>
                <c:pt idx="1748">
                  <c:v>-1.8600000000000001E-3</c:v>
                </c:pt>
                <c:pt idx="1749">
                  <c:v>-1.8600000000000001E-3</c:v>
                </c:pt>
                <c:pt idx="1750">
                  <c:v>-1.8600000000000001E-3</c:v>
                </c:pt>
                <c:pt idx="1751">
                  <c:v>-1.8600000000000001E-3</c:v>
                </c:pt>
                <c:pt idx="1752">
                  <c:v>-1.8600000000000001E-3</c:v>
                </c:pt>
                <c:pt idx="1753">
                  <c:v>-1.8600000000000001E-3</c:v>
                </c:pt>
                <c:pt idx="1754">
                  <c:v>-1.8600000000000001E-3</c:v>
                </c:pt>
                <c:pt idx="1755">
                  <c:v>-1.8600000000000001E-3</c:v>
                </c:pt>
                <c:pt idx="1756">
                  <c:v>-1.8600000000000001E-3</c:v>
                </c:pt>
                <c:pt idx="1757">
                  <c:v>-1.8600000000000001E-3</c:v>
                </c:pt>
                <c:pt idx="1758">
                  <c:v>-1.8600000000000001E-3</c:v>
                </c:pt>
                <c:pt idx="1759">
                  <c:v>-1.8600000000000001E-3</c:v>
                </c:pt>
                <c:pt idx="1760">
                  <c:v>-1.8600000000000001E-3</c:v>
                </c:pt>
                <c:pt idx="1761">
                  <c:v>-1.8E-3</c:v>
                </c:pt>
                <c:pt idx="1762">
                  <c:v>-1.8E-3</c:v>
                </c:pt>
                <c:pt idx="1763">
                  <c:v>-1.8E-3</c:v>
                </c:pt>
                <c:pt idx="1764">
                  <c:v>-1.8E-3</c:v>
                </c:pt>
                <c:pt idx="1765">
                  <c:v>-1.8E-3</c:v>
                </c:pt>
                <c:pt idx="1766">
                  <c:v>-1.8E-3</c:v>
                </c:pt>
                <c:pt idx="1767">
                  <c:v>-1.75E-3</c:v>
                </c:pt>
                <c:pt idx="1768">
                  <c:v>-1.75E-3</c:v>
                </c:pt>
                <c:pt idx="1769">
                  <c:v>-1.75E-3</c:v>
                </c:pt>
                <c:pt idx="1770">
                  <c:v>-1.75E-3</c:v>
                </c:pt>
                <c:pt idx="1771">
                  <c:v>-1.6900000000000001E-3</c:v>
                </c:pt>
                <c:pt idx="1772">
                  <c:v>-1.6900000000000001E-3</c:v>
                </c:pt>
                <c:pt idx="1773">
                  <c:v>-1.6900000000000001E-3</c:v>
                </c:pt>
                <c:pt idx="1774">
                  <c:v>-1.64E-3</c:v>
                </c:pt>
                <c:pt idx="1775">
                  <c:v>-1.64E-3</c:v>
                </c:pt>
                <c:pt idx="1776">
                  <c:v>-1.5900000000000001E-3</c:v>
                </c:pt>
                <c:pt idx="1777">
                  <c:v>-1.5900000000000001E-3</c:v>
                </c:pt>
                <c:pt idx="1778">
                  <c:v>-1.5900000000000001E-3</c:v>
                </c:pt>
                <c:pt idx="1779">
                  <c:v>-1.5299999999999999E-3</c:v>
                </c:pt>
                <c:pt idx="1780">
                  <c:v>-1.5299999999999999E-3</c:v>
                </c:pt>
                <c:pt idx="1781">
                  <c:v>-1.48E-3</c:v>
                </c:pt>
                <c:pt idx="1782">
                  <c:v>-1.48E-3</c:v>
                </c:pt>
                <c:pt idx="1783">
                  <c:v>-1.42E-3</c:v>
                </c:pt>
                <c:pt idx="1784">
                  <c:v>-1.42E-3</c:v>
                </c:pt>
                <c:pt idx="1785">
                  <c:v>-1.42E-3</c:v>
                </c:pt>
                <c:pt idx="1786">
                  <c:v>-1.3699999999999999E-3</c:v>
                </c:pt>
                <c:pt idx="1787">
                  <c:v>-1.3699999999999999E-3</c:v>
                </c:pt>
                <c:pt idx="1788">
                  <c:v>-1.31E-3</c:v>
                </c:pt>
                <c:pt idx="1789">
                  <c:v>-1.31E-3</c:v>
                </c:pt>
                <c:pt idx="1790">
                  <c:v>-1.2600000000000001E-3</c:v>
                </c:pt>
                <c:pt idx="1791">
                  <c:v>-1.1999999999999999E-3</c:v>
                </c:pt>
                <c:pt idx="1792">
                  <c:v>-1.1999999999999999E-3</c:v>
                </c:pt>
                <c:pt idx="1793">
                  <c:v>-1.15E-3</c:v>
                </c:pt>
                <c:pt idx="1794">
                  <c:v>-1.15E-3</c:v>
                </c:pt>
                <c:pt idx="1795">
                  <c:v>-1.1000000000000001E-3</c:v>
                </c:pt>
                <c:pt idx="1796">
                  <c:v>-1.1000000000000001E-3</c:v>
                </c:pt>
                <c:pt idx="1797">
                  <c:v>-1.0399999999999999E-3</c:v>
                </c:pt>
                <c:pt idx="1798">
                  <c:v>-1.0399999999999999E-3</c:v>
                </c:pt>
                <c:pt idx="1799">
                  <c:v>-9.8999999999999999E-4</c:v>
                </c:pt>
                <c:pt idx="1800">
                  <c:v>-9.8999999999999999E-4</c:v>
                </c:pt>
                <c:pt idx="1801">
                  <c:v>-9.3000000000000005E-4</c:v>
                </c:pt>
                <c:pt idx="1802">
                  <c:v>-9.3000000000000005E-4</c:v>
                </c:pt>
                <c:pt idx="1803">
                  <c:v>-8.8000000000000003E-4</c:v>
                </c:pt>
                <c:pt idx="1804">
                  <c:v>-8.8000000000000003E-4</c:v>
                </c:pt>
                <c:pt idx="1805">
                  <c:v>-8.1999999999999998E-4</c:v>
                </c:pt>
                <c:pt idx="1806">
                  <c:v>-8.1999999999999998E-4</c:v>
                </c:pt>
                <c:pt idx="1807">
                  <c:v>-7.6999999999999996E-4</c:v>
                </c:pt>
                <c:pt idx="1808">
                  <c:v>-7.6999999999999996E-4</c:v>
                </c:pt>
                <c:pt idx="1809">
                  <c:v>-7.1000000000000002E-4</c:v>
                </c:pt>
                <c:pt idx="1810">
                  <c:v>-7.1000000000000002E-4</c:v>
                </c:pt>
                <c:pt idx="1811">
                  <c:v>-6.6E-4</c:v>
                </c:pt>
                <c:pt idx="1812">
                  <c:v>-6.6E-4</c:v>
                </c:pt>
                <c:pt idx="1813">
                  <c:v>-6.6E-4</c:v>
                </c:pt>
                <c:pt idx="1814">
                  <c:v>-5.9999999999999995E-4</c:v>
                </c:pt>
                <c:pt idx="1815">
                  <c:v>-5.9999999999999995E-4</c:v>
                </c:pt>
                <c:pt idx="1816">
                  <c:v>-5.5000000000000003E-4</c:v>
                </c:pt>
                <c:pt idx="1817">
                  <c:v>-5.5000000000000003E-4</c:v>
                </c:pt>
                <c:pt idx="1818">
                  <c:v>-5.5000000000000003E-4</c:v>
                </c:pt>
                <c:pt idx="1819">
                  <c:v>-5.0000000000000001E-4</c:v>
                </c:pt>
                <c:pt idx="1820">
                  <c:v>-5.0000000000000001E-4</c:v>
                </c:pt>
                <c:pt idx="1821">
                  <c:v>-5.0000000000000001E-4</c:v>
                </c:pt>
                <c:pt idx="1822">
                  <c:v>-4.4000000000000002E-4</c:v>
                </c:pt>
                <c:pt idx="1823">
                  <c:v>-4.4000000000000002E-4</c:v>
                </c:pt>
                <c:pt idx="1824">
                  <c:v>-4.4000000000000002E-4</c:v>
                </c:pt>
                <c:pt idx="1825">
                  <c:v>-4.4000000000000002E-4</c:v>
                </c:pt>
                <c:pt idx="1826">
                  <c:v>-4.4000000000000002E-4</c:v>
                </c:pt>
                <c:pt idx="1827">
                  <c:v>-3.8999999999999999E-4</c:v>
                </c:pt>
                <c:pt idx="1828">
                  <c:v>-3.8999999999999999E-4</c:v>
                </c:pt>
                <c:pt idx="1829">
                  <c:v>-3.8999999999999999E-4</c:v>
                </c:pt>
                <c:pt idx="1830">
                  <c:v>-3.8999999999999999E-4</c:v>
                </c:pt>
                <c:pt idx="1831">
                  <c:v>-3.8999999999999999E-4</c:v>
                </c:pt>
                <c:pt idx="1832">
                  <c:v>-3.8999999999999999E-4</c:v>
                </c:pt>
                <c:pt idx="1833">
                  <c:v>-3.8999999999999999E-4</c:v>
                </c:pt>
                <c:pt idx="1834">
                  <c:v>-3.8999999999999999E-4</c:v>
                </c:pt>
                <c:pt idx="1835">
                  <c:v>-3.8999999999999999E-4</c:v>
                </c:pt>
                <c:pt idx="1836">
                  <c:v>-3.8999999999999999E-4</c:v>
                </c:pt>
                <c:pt idx="1837">
                  <c:v>-3.8999999999999999E-4</c:v>
                </c:pt>
                <c:pt idx="1838">
                  <c:v>-3.8999999999999999E-4</c:v>
                </c:pt>
                <c:pt idx="1839">
                  <c:v>-3.8999999999999999E-4</c:v>
                </c:pt>
                <c:pt idx="1840">
                  <c:v>-3.8999999999999999E-4</c:v>
                </c:pt>
                <c:pt idx="1841">
                  <c:v>-3.8999999999999999E-4</c:v>
                </c:pt>
                <c:pt idx="1842">
                  <c:v>-3.8999999999999999E-4</c:v>
                </c:pt>
                <c:pt idx="1843">
                  <c:v>-3.8999999999999999E-4</c:v>
                </c:pt>
                <c:pt idx="1844">
                  <c:v>-4.4000000000000002E-4</c:v>
                </c:pt>
                <c:pt idx="1845">
                  <c:v>-4.4000000000000002E-4</c:v>
                </c:pt>
                <c:pt idx="1846">
                  <c:v>-4.4000000000000002E-4</c:v>
                </c:pt>
                <c:pt idx="1847">
                  <c:v>-4.4000000000000002E-4</c:v>
                </c:pt>
                <c:pt idx="1848">
                  <c:v>-4.4000000000000002E-4</c:v>
                </c:pt>
                <c:pt idx="1849">
                  <c:v>-5.0000000000000001E-4</c:v>
                </c:pt>
                <c:pt idx="1850">
                  <c:v>-5.0000000000000001E-4</c:v>
                </c:pt>
                <c:pt idx="1851">
                  <c:v>-5.0000000000000001E-4</c:v>
                </c:pt>
                <c:pt idx="1852">
                  <c:v>-5.5000000000000003E-4</c:v>
                </c:pt>
                <c:pt idx="1853">
                  <c:v>-5.5000000000000003E-4</c:v>
                </c:pt>
                <c:pt idx="1854">
                  <c:v>-5.9999999999999995E-4</c:v>
                </c:pt>
                <c:pt idx="1855">
                  <c:v>-5.9999999999999995E-4</c:v>
                </c:pt>
                <c:pt idx="1856">
                  <c:v>-5.9999999999999995E-4</c:v>
                </c:pt>
                <c:pt idx="1857">
                  <c:v>-6.6E-4</c:v>
                </c:pt>
                <c:pt idx="1858">
                  <c:v>-6.6E-4</c:v>
                </c:pt>
                <c:pt idx="1859">
                  <c:v>-7.1000000000000002E-4</c:v>
                </c:pt>
                <c:pt idx="1860">
                  <c:v>-7.1000000000000002E-4</c:v>
                </c:pt>
                <c:pt idx="1861">
                  <c:v>-7.6999999999999996E-4</c:v>
                </c:pt>
                <c:pt idx="1862">
                  <c:v>-7.6999999999999996E-4</c:v>
                </c:pt>
                <c:pt idx="1863">
                  <c:v>-8.1999999999999998E-4</c:v>
                </c:pt>
                <c:pt idx="1864">
                  <c:v>-8.1999999999999998E-4</c:v>
                </c:pt>
                <c:pt idx="1865">
                  <c:v>-8.8000000000000003E-4</c:v>
                </c:pt>
                <c:pt idx="1866">
                  <c:v>-8.8000000000000003E-4</c:v>
                </c:pt>
                <c:pt idx="1867">
                  <c:v>-9.3000000000000005E-4</c:v>
                </c:pt>
                <c:pt idx="1868">
                  <c:v>-9.8999999999999999E-4</c:v>
                </c:pt>
                <c:pt idx="1869">
                  <c:v>-9.8999999999999999E-4</c:v>
                </c:pt>
                <c:pt idx="1870">
                  <c:v>-1.0399999999999999E-3</c:v>
                </c:pt>
                <c:pt idx="1871">
                  <c:v>-1.1000000000000001E-3</c:v>
                </c:pt>
                <c:pt idx="1872">
                  <c:v>-1.1000000000000001E-3</c:v>
                </c:pt>
                <c:pt idx="1873">
                  <c:v>-1.15E-3</c:v>
                </c:pt>
                <c:pt idx="1874">
                  <c:v>-1.15E-3</c:v>
                </c:pt>
                <c:pt idx="1875">
                  <c:v>-1.1999999999999999E-3</c:v>
                </c:pt>
                <c:pt idx="1876">
                  <c:v>-1.2600000000000001E-3</c:v>
                </c:pt>
                <c:pt idx="1877">
                  <c:v>-1.2600000000000001E-3</c:v>
                </c:pt>
                <c:pt idx="1878">
                  <c:v>-1.31E-3</c:v>
                </c:pt>
                <c:pt idx="1879">
                  <c:v>-1.31E-3</c:v>
                </c:pt>
                <c:pt idx="1880">
                  <c:v>-1.3699999999999999E-3</c:v>
                </c:pt>
                <c:pt idx="1881">
                  <c:v>-1.42E-3</c:v>
                </c:pt>
                <c:pt idx="1882">
                  <c:v>-1.42E-3</c:v>
                </c:pt>
                <c:pt idx="1883">
                  <c:v>-1.48E-3</c:v>
                </c:pt>
                <c:pt idx="1884">
                  <c:v>-1.5299999999999999E-3</c:v>
                </c:pt>
                <c:pt idx="1885">
                  <c:v>-1.5299999999999999E-3</c:v>
                </c:pt>
                <c:pt idx="1886">
                  <c:v>-1.5900000000000001E-3</c:v>
                </c:pt>
                <c:pt idx="1887">
                  <c:v>-1.64E-3</c:v>
                </c:pt>
                <c:pt idx="1888">
                  <c:v>-1.64E-3</c:v>
                </c:pt>
                <c:pt idx="1889">
                  <c:v>-1.6900000000000001E-3</c:v>
                </c:pt>
                <c:pt idx="1890">
                  <c:v>-1.6900000000000001E-3</c:v>
                </c:pt>
                <c:pt idx="1891">
                  <c:v>-1.75E-3</c:v>
                </c:pt>
                <c:pt idx="1892">
                  <c:v>-1.75E-3</c:v>
                </c:pt>
                <c:pt idx="1893">
                  <c:v>-1.8E-3</c:v>
                </c:pt>
                <c:pt idx="1894">
                  <c:v>-1.8E-3</c:v>
                </c:pt>
                <c:pt idx="1895">
                  <c:v>-1.8600000000000001E-3</c:v>
                </c:pt>
                <c:pt idx="1896">
                  <c:v>-1.8600000000000001E-3</c:v>
                </c:pt>
                <c:pt idx="1897">
                  <c:v>-1.91E-3</c:v>
                </c:pt>
                <c:pt idx="1898">
                  <c:v>-1.91E-3</c:v>
                </c:pt>
                <c:pt idx="1899">
                  <c:v>-1.97E-3</c:v>
                </c:pt>
                <c:pt idx="1900">
                  <c:v>-1.97E-3</c:v>
                </c:pt>
                <c:pt idx="1901">
                  <c:v>-2.0200000000000001E-3</c:v>
                </c:pt>
                <c:pt idx="1902">
                  <c:v>-2.0200000000000001E-3</c:v>
                </c:pt>
                <c:pt idx="1903">
                  <c:v>-2.0200000000000001E-3</c:v>
                </c:pt>
                <c:pt idx="1904">
                  <c:v>-2.0799999999999998E-3</c:v>
                </c:pt>
                <c:pt idx="1905">
                  <c:v>-2.0799999999999998E-3</c:v>
                </c:pt>
                <c:pt idx="1906">
                  <c:v>-2.0799999999999998E-3</c:v>
                </c:pt>
                <c:pt idx="1907">
                  <c:v>-2.1299999999999999E-3</c:v>
                </c:pt>
                <c:pt idx="1908">
                  <c:v>-2.1299999999999999E-3</c:v>
                </c:pt>
                <c:pt idx="1909">
                  <c:v>-2.1299999999999999E-3</c:v>
                </c:pt>
                <c:pt idx="1910">
                  <c:v>-2.1299999999999999E-3</c:v>
                </c:pt>
                <c:pt idx="1911">
                  <c:v>-2.1800000000000001E-3</c:v>
                </c:pt>
                <c:pt idx="1912">
                  <c:v>-2.1800000000000001E-3</c:v>
                </c:pt>
                <c:pt idx="1913">
                  <c:v>-2.1800000000000001E-3</c:v>
                </c:pt>
                <c:pt idx="1914">
                  <c:v>-2.1800000000000001E-3</c:v>
                </c:pt>
                <c:pt idx="1915">
                  <c:v>-2.1800000000000001E-3</c:v>
                </c:pt>
                <c:pt idx="1916">
                  <c:v>-2.1800000000000001E-3</c:v>
                </c:pt>
                <c:pt idx="1917">
                  <c:v>-2.1800000000000001E-3</c:v>
                </c:pt>
                <c:pt idx="1918">
                  <c:v>-2.1800000000000001E-3</c:v>
                </c:pt>
                <c:pt idx="1919">
                  <c:v>-2.1800000000000001E-3</c:v>
                </c:pt>
                <c:pt idx="1920">
                  <c:v>-2.1800000000000001E-3</c:v>
                </c:pt>
                <c:pt idx="1921">
                  <c:v>-2.1800000000000001E-3</c:v>
                </c:pt>
                <c:pt idx="1922">
                  <c:v>-2.1800000000000001E-3</c:v>
                </c:pt>
                <c:pt idx="1923">
                  <c:v>-2.1800000000000001E-3</c:v>
                </c:pt>
                <c:pt idx="1924">
                  <c:v>-2.1800000000000001E-3</c:v>
                </c:pt>
                <c:pt idx="1925">
                  <c:v>-2.1800000000000001E-3</c:v>
                </c:pt>
                <c:pt idx="1926">
                  <c:v>-2.1800000000000001E-3</c:v>
                </c:pt>
                <c:pt idx="1927">
                  <c:v>-2.1299999999999999E-3</c:v>
                </c:pt>
                <c:pt idx="1928">
                  <c:v>-2.1299999999999999E-3</c:v>
                </c:pt>
                <c:pt idx="1929">
                  <c:v>-2.1299999999999999E-3</c:v>
                </c:pt>
                <c:pt idx="1930">
                  <c:v>-2.1299999999999999E-3</c:v>
                </c:pt>
                <c:pt idx="1931">
                  <c:v>-2.0799999999999998E-3</c:v>
                </c:pt>
                <c:pt idx="1932">
                  <c:v>-2.0799999999999998E-3</c:v>
                </c:pt>
                <c:pt idx="1933">
                  <c:v>-2.0799999999999998E-3</c:v>
                </c:pt>
                <c:pt idx="1934">
                  <c:v>-2.0200000000000001E-3</c:v>
                </c:pt>
                <c:pt idx="1935">
                  <c:v>-2.0200000000000001E-3</c:v>
                </c:pt>
                <c:pt idx="1936">
                  <c:v>-1.97E-3</c:v>
                </c:pt>
                <c:pt idx="1937">
                  <c:v>-1.97E-3</c:v>
                </c:pt>
                <c:pt idx="1938">
                  <c:v>-1.97E-3</c:v>
                </c:pt>
                <c:pt idx="1939">
                  <c:v>-1.91E-3</c:v>
                </c:pt>
                <c:pt idx="1940">
                  <c:v>-1.91E-3</c:v>
                </c:pt>
                <c:pt idx="1941">
                  <c:v>-1.8600000000000001E-3</c:v>
                </c:pt>
                <c:pt idx="1942">
                  <c:v>-1.8600000000000001E-3</c:v>
                </c:pt>
                <c:pt idx="1943">
                  <c:v>-1.8E-3</c:v>
                </c:pt>
                <c:pt idx="1944">
                  <c:v>-1.75E-3</c:v>
                </c:pt>
                <c:pt idx="1945">
                  <c:v>-1.75E-3</c:v>
                </c:pt>
                <c:pt idx="1946">
                  <c:v>-1.6900000000000001E-3</c:v>
                </c:pt>
                <c:pt idx="1947">
                  <c:v>-1.6900000000000001E-3</c:v>
                </c:pt>
                <c:pt idx="1948">
                  <c:v>-1.64E-3</c:v>
                </c:pt>
                <c:pt idx="1949">
                  <c:v>-1.5900000000000001E-3</c:v>
                </c:pt>
                <c:pt idx="1950">
                  <c:v>-1.5900000000000001E-3</c:v>
                </c:pt>
                <c:pt idx="1951">
                  <c:v>-1.5299999999999999E-3</c:v>
                </c:pt>
                <c:pt idx="1952">
                  <c:v>-1.48E-3</c:v>
                </c:pt>
                <c:pt idx="1953">
                  <c:v>-1.42E-3</c:v>
                </c:pt>
                <c:pt idx="1954">
                  <c:v>-1.42E-3</c:v>
                </c:pt>
                <c:pt idx="1955">
                  <c:v>-1.3699999999999999E-3</c:v>
                </c:pt>
                <c:pt idx="1956">
                  <c:v>-1.31E-3</c:v>
                </c:pt>
                <c:pt idx="1957">
                  <c:v>-1.31E-3</c:v>
                </c:pt>
                <c:pt idx="1958">
                  <c:v>-1.2600000000000001E-3</c:v>
                </c:pt>
                <c:pt idx="1959">
                  <c:v>-1.1999999999999999E-3</c:v>
                </c:pt>
                <c:pt idx="1960">
                  <c:v>-1.1999999999999999E-3</c:v>
                </c:pt>
                <c:pt idx="1961">
                  <c:v>-1.15E-3</c:v>
                </c:pt>
                <c:pt idx="1962">
                  <c:v>-1.1000000000000001E-3</c:v>
                </c:pt>
                <c:pt idx="1963">
                  <c:v>-1.0399999999999999E-3</c:v>
                </c:pt>
                <c:pt idx="1964">
                  <c:v>-1.0399999999999999E-3</c:v>
                </c:pt>
                <c:pt idx="1965">
                  <c:v>-9.8999999999999999E-4</c:v>
                </c:pt>
                <c:pt idx="1966">
                  <c:v>-9.3000000000000005E-4</c:v>
                </c:pt>
                <c:pt idx="1967">
                  <c:v>-8.8000000000000003E-4</c:v>
                </c:pt>
                <c:pt idx="1968">
                  <c:v>-8.8000000000000003E-4</c:v>
                </c:pt>
                <c:pt idx="1969">
                  <c:v>-8.1999999999999998E-4</c:v>
                </c:pt>
                <c:pt idx="1970">
                  <c:v>-7.6999999999999996E-4</c:v>
                </c:pt>
                <c:pt idx="1971">
                  <c:v>-7.6999999999999996E-4</c:v>
                </c:pt>
                <c:pt idx="1972">
                  <c:v>-7.1000000000000002E-4</c:v>
                </c:pt>
                <c:pt idx="1973">
                  <c:v>-6.6E-4</c:v>
                </c:pt>
                <c:pt idx="1974">
                  <c:v>-6.6E-4</c:v>
                </c:pt>
                <c:pt idx="1975">
                  <c:v>-5.9999999999999995E-4</c:v>
                </c:pt>
                <c:pt idx="1976">
                  <c:v>-5.5000000000000003E-4</c:v>
                </c:pt>
                <c:pt idx="1977">
                  <c:v>-5.5000000000000003E-4</c:v>
                </c:pt>
                <c:pt idx="1978">
                  <c:v>-5.0000000000000001E-4</c:v>
                </c:pt>
                <c:pt idx="1979">
                  <c:v>-4.4000000000000002E-4</c:v>
                </c:pt>
                <c:pt idx="1980">
                  <c:v>-4.4000000000000002E-4</c:v>
                </c:pt>
                <c:pt idx="1981">
                  <c:v>-3.8999999999999999E-4</c:v>
                </c:pt>
                <c:pt idx="1982">
                  <c:v>-3.8999999999999999E-4</c:v>
                </c:pt>
                <c:pt idx="1983">
                  <c:v>-3.3E-4</c:v>
                </c:pt>
                <c:pt idx="1984">
                  <c:v>-3.3E-4</c:v>
                </c:pt>
                <c:pt idx="1985">
                  <c:v>-2.7999999999999998E-4</c:v>
                </c:pt>
                <c:pt idx="1986">
                  <c:v>-2.7999999999999998E-4</c:v>
                </c:pt>
                <c:pt idx="1987">
                  <c:v>-2.2000000000000001E-4</c:v>
                </c:pt>
                <c:pt idx="1988">
                  <c:v>-2.2000000000000001E-4</c:v>
                </c:pt>
                <c:pt idx="1989">
                  <c:v>-2.2000000000000001E-4</c:v>
                </c:pt>
                <c:pt idx="1990">
                  <c:v>-1.7000000000000001E-4</c:v>
                </c:pt>
                <c:pt idx="1991">
                  <c:v>-1.7000000000000001E-4</c:v>
                </c:pt>
                <c:pt idx="1992">
                  <c:v>-1.7000000000000001E-4</c:v>
                </c:pt>
                <c:pt idx="1993">
                  <c:v>-1.1E-4</c:v>
                </c:pt>
                <c:pt idx="1994">
                  <c:v>-1.1E-4</c:v>
                </c:pt>
                <c:pt idx="1995">
                  <c:v>-1.1E-4</c:v>
                </c:pt>
                <c:pt idx="1996">
                  <c:v>-1.1E-4</c:v>
                </c:pt>
                <c:pt idx="1997">
                  <c:v>-6.0000000000000002E-5</c:v>
                </c:pt>
                <c:pt idx="1998">
                  <c:v>-6.0000000000000002E-5</c:v>
                </c:pt>
                <c:pt idx="1999">
                  <c:v>-6.0000000000000002E-5</c:v>
                </c:pt>
                <c:pt idx="2000">
                  <c:v>-6.0000000000000002E-5</c:v>
                </c:pt>
                <c:pt idx="2001">
                  <c:v>-6.0000000000000002E-5</c:v>
                </c:pt>
                <c:pt idx="2002">
                  <c:v>-6.0000000000000002E-5</c:v>
                </c:pt>
                <c:pt idx="2003">
                  <c:v>-6.0000000000000002E-5</c:v>
                </c:pt>
                <c:pt idx="2004">
                  <c:v>-6.0000000000000002E-5</c:v>
                </c:pt>
                <c:pt idx="2005">
                  <c:v>-6.0000000000000002E-5</c:v>
                </c:pt>
                <c:pt idx="2006">
                  <c:v>-6.0000000000000002E-5</c:v>
                </c:pt>
                <c:pt idx="2007">
                  <c:v>-6.0000000000000002E-5</c:v>
                </c:pt>
                <c:pt idx="2008">
                  <c:v>-6.0000000000000002E-5</c:v>
                </c:pt>
                <c:pt idx="2009">
                  <c:v>-6.0000000000000002E-5</c:v>
                </c:pt>
                <c:pt idx="2010">
                  <c:v>-1.1E-4</c:v>
                </c:pt>
                <c:pt idx="2011">
                  <c:v>-1.1E-4</c:v>
                </c:pt>
                <c:pt idx="2012">
                  <c:v>-1.1E-4</c:v>
                </c:pt>
                <c:pt idx="2013">
                  <c:v>-1.1E-4</c:v>
                </c:pt>
                <c:pt idx="2014">
                  <c:v>-1.7000000000000001E-4</c:v>
                </c:pt>
                <c:pt idx="2015">
                  <c:v>-1.7000000000000001E-4</c:v>
                </c:pt>
                <c:pt idx="2016">
                  <c:v>-1.7000000000000001E-4</c:v>
                </c:pt>
                <c:pt idx="2017">
                  <c:v>-2.2000000000000001E-4</c:v>
                </c:pt>
                <c:pt idx="2018">
                  <c:v>-2.2000000000000001E-4</c:v>
                </c:pt>
                <c:pt idx="2019">
                  <c:v>-2.2000000000000001E-4</c:v>
                </c:pt>
                <c:pt idx="2020">
                  <c:v>-2.7999999999999998E-4</c:v>
                </c:pt>
                <c:pt idx="2021">
                  <c:v>-2.7999999999999998E-4</c:v>
                </c:pt>
                <c:pt idx="2022">
                  <c:v>-3.3E-4</c:v>
                </c:pt>
                <c:pt idx="2023">
                  <c:v>-3.3E-4</c:v>
                </c:pt>
                <c:pt idx="2024">
                  <c:v>-3.8999999999999999E-4</c:v>
                </c:pt>
                <c:pt idx="2025">
                  <c:v>-3.8999999999999999E-4</c:v>
                </c:pt>
                <c:pt idx="2026">
                  <c:v>-4.4000000000000002E-4</c:v>
                </c:pt>
                <c:pt idx="2027">
                  <c:v>-5.0000000000000001E-4</c:v>
                </c:pt>
                <c:pt idx="2028">
                  <c:v>-5.0000000000000001E-4</c:v>
                </c:pt>
                <c:pt idx="2029">
                  <c:v>-5.5000000000000003E-4</c:v>
                </c:pt>
                <c:pt idx="2030">
                  <c:v>-5.9999999999999995E-4</c:v>
                </c:pt>
                <c:pt idx="2031">
                  <c:v>-5.9999999999999995E-4</c:v>
                </c:pt>
                <c:pt idx="2032">
                  <c:v>-6.6E-4</c:v>
                </c:pt>
                <c:pt idx="2033">
                  <c:v>-7.1000000000000002E-4</c:v>
                </c:pt>
                <c:pt idx="2034">
                  <c:v>-7.1000000000000002E-4</c:v>
                </c:pt>
                <c:pt idx="2035">
                  <c:v>-7.6999999999999996E-4</c:v>
                </c:pt>
                <c:pt idx="2036">
                  <c:v>-8.1999999999999998E-4</c:v>
                </c:pt>
                <c:pt idx="2037">
                  <c:v>-8.1999999999999998E-4</c:v>
                </c:pt>
                <c:pt idx="2038">
                  <c:v>-8.8000000000000003E-4</c:v>
                </c:pt>
                <c:pt idx="2039">
                  <c:v>-9.3000000000000005E-4</c:v>
                </c:pt>
                <c:pt idx="2040">
                  <c:v>-9.8999999999999999E-4</c:v>
                </c:pt>
                <c:pt idx="2041">
                  <c:v>-9.8999999999999999E-4</c:v>
                </c:pt>
                <c:pt idx="2042">
                  <c:v>-1.0399999999999999E-3</c:v>
                </c:pt>
                <c:pt idx="2043">
                  <c:v>-1.1000000000000001E-3</c:v>
                </c:pt>
                <c:pt idx="2044">
                  <c:v>-1.15E-3</c:v>
                </c:pt>
                <c:pt idx="2045">
                  <c:v>-1.15E-3</c:v>
                </c:pt>
                <c:pt idx="2046">
                  <c:v>-1.1999999999999999E-3</c:v>
                </c:pt>
                <c:pt idx="2047">
                  <c:v>-1.2600000000000001E-3</c:v>
                </c:pt>
                <c:pt idx="2048">
                  <c:v>-1.31E-3</c:v>
                </c:pt>
                <c:pt idx="2049">
                  <c:v>-1.31E-3</c:v>
                </c:pt>
                <c:pt idx="2050">
                  <c:v>-1.3699999999999999E-3</c:v>
                </c:pt>
                <c:pt idx="2051">
                  <c:v>-1.42E-3</c:v>
                </c:pt>
                <c:pt idx="2052">
                  <c:v>-1.48E-3</c:v>
                </c:pt>
                <c:pt idx="2053">
                  <c:v>-1.48E-3</c:v>
                </c:pt>
                <c:pt idx="2054">
                  <c:v>-1.5299999999999999E-3</c:v>
                </c:pt>
                <c:pt idx="2055">
                  <c:v>-1.5900000000000001E-3</c:v>
                </c:pt>
                <c:pt idx="2056">
                  <c:v>-1.5900000000000001E-3</c:v>
                </c:pt>
                <c:pt idx="2057">
                  <c:v>-1.64E-3</c:v>
                </c:pt>
                <c:pt idx="2058">
                  <c:v>-1.6900000000000001E-3</c:v>
                </c:pt>
                <c:pt idx="2059">
                  <c:v>-1.6900000000000001E-3</c:v>
                </c:pt>
                <c:pt idx="2060">
                  <c:v>-1.75E-3</c:v>
                </c:pt>
                <c:pt idx="2061">
                  <c:v>-1.8E-3</c:v>
                </c:pt>
                <c:pt idx="2062">
                  <c:v>-1.8E-3</c:v>
                </c:pt>
                <c:pt idx="2063">
                  <c:v>-1.8600000000000001E-3</c:v>
                </c:pt>
                <c:pt idx="2064">
                  <c:v>-1.8600000000000001E-3</c:v>
                </c:pt>
                <c:pt idx="2065">
                  <c:v>-1.91E-3</c:v>
                </c:pt>
                <c:pt idx="2066">
                  <c:v>-1.97E-3</c:v>
                </c:pt>
                <c:pt idx="2067">
                  <c:v>-1.97E-3</c:v>
                </c:pt>
                <c:pt idx="2068">
                  <c:v>-1.97E-3</c:v>
                </c:pt>
                <c:pt idx="2069">
                  <c:v>-2.0200000000000001E-3</c:v>
                </c:pt>
                <c:pt idx="2070">
                  <c:v>-2.0200000000000001E-3</c:v>
                </c:pt>
                <c:pt idx="2071">
                  <c:v>-2.0799999999999998E-3</c:v>
                </c:pt>
                <c:pt idx="2072">
                  <c:v>-2.0799999999999998E-3</c:v>
                </c:pt>
                <c:pt idx="2073">
                  <c:v>-2.0799999999999998E-3</c:v>
                </c:pt>
                <c:pt idx="2074">
                  <c:v>-2.1299999999999999E-3</c:v>
                </c:pt>
                <c:pt idx="2075">
                  <c:v>-2.1299999999999999E-3</c:v>
                </c:pt>
                <c:pt idx="2076">
                  <c:v>-2.1299999999999999E-3</c:v>
                </c:pt>
                <c:pt idx="2077">
                  <c:v>-2.1800000000000001E-3</c:v>
                </c:pt>
                <c:pt idx="2078">
                  <c:v>-2.1800000000000001E-3</c:v>
                </c:pt>
                <c:pt idx="2079">
                  <c:v>-2.1800000000000001E-3</c:v>
                </c:pt>
                <c:pt idx="2080">
                  <c:v>-2.1800000000000001E-3</c:v>
                </c:pt>
                <c:pt idx="2081">
                  <c:v>-2.1800000000000001E-3</c:v>
                </c:pt>
                <c:pt idx="2082">
                  <c:v>-2.1800000000000001E-3</c:v>
                </c:pt>
                <c:pt idx="2083">
                  <c:v>-2.2399999999999998E-3</c:v>
                </c:pt>
                <c:pt idx="2084">
                  <c:v>-2.2399999999999998E-3</c:v>
                </c:pt>
                <c:pt idx="2085">
                  <c:v>-2.2399999999999998E-3</c:v>
                </c:pt>
                <c:pt idx="2086">
                  <c:v>-2.2399999999999998E-3</c:v>
                </c:pt>
                <c:pt idx="2087">
                  <c:v>-2.2399999999999998E-3</c:v>
                </c:pt>
                <c:pt idx="2088">
                  <c:v>-2.2399999999999998E-3</c:v>
                </c:pt>
                <c:pt idx="2089">
                  <c:v>-2.1800000000000001E-3</c:v>
                </c:pt>
                <c:pt idx="2090">
                  <c:v>-2.1800000000000001E-3</c:v>
                </c:pt>
                <c:pt idx="2091">
                  <c:v>-2.1800000000000001E-3</c:v>
                </c:pt>
                <c:pt idx="2092">
                  <c:v>-2.1800000000000001E-3</c:v>
                </c:pt>
                <c:pt idx="2093">
                  <c:v>-2.1800000000000001E-3</c:v>
                </c:pt>
                <c:pt idx="2094">
                  <c:v>-2.1299999999999999E-3</c:v>
                </c:pt>
                <c:pt idx="2095">
                  <c:v>-2.1299999999999999E-3</c:v>
                </c:pt>
                <c:pt idx="2096">
                  <c:v>-2.1299999999999999E-3</c:v>
                </c:pt>
                <c:pt idx="2097">
                  <c:v>-2.1299999999999999E-3</c:v>
                </c:pt>
                <c:pt idx="2098">
                  <c:v>-2.0799999999999998E-3</c:v>
                </c:pt>
                <c:pt idx="2099">
                  <c:v>-2.0799999999999998E-3</c:v>
                </c:pt>
                <c:pt idx="2100">
                  <c:v>-2.0200000000000001E-3</c:v>
                </c:pt>
                <c:pt idx="2101">
                  <c:v>-2.0200000000000001E-3</c:v>
                </c:pt>
                <c:pt idx="2102">
                  <c:v>-2.0200000000000001E-3</c:v>
                </c:pt>
                <c:pt idx="2103">
                  <c:v>-1.97E-3</c:v>
                </c:pt>
                <c:pt idx="2104">
                  <c:v>-1.97E-3</c:v>
                </c:pt>
                <c:pt idx="2105">
                  <c:v>-1.91E-3</c:v>
                </c:pt>
                <c:pt idx="2106">
                  <c:v>-1.91E-3</c:v>
                </c:pt>
                <c:pt idx="2107">
                  <c:v>-1.8600000000000001E-3</c:v>
                </c:pt>
                <c:pt idx="2108">
                  <c:v>-1.8E-3</c:v>
                </c:pt>
                <c:pt idx="2109">
                  <c:v>-1.8E-3</c:v>
                </c:pt>
                <c:pt idx="2110">
                  <c:v>-1.75E-3</c:v>
                </c:pt>
                <c:pt idx="2111">
                  <c:v>-1.75E-3</c:v>
                </c:pt>
                <c:pt idx="2112">
                  <c:v>-1.6900000000000001E-3</c:v>
                </c:pt>
                <c:pt idx="2113">
                  <c:v>-1.64E-3</c:v>
                </c:pt>
                <c:pt idx="2114">
                  <c:v>-1.64E-3</c:v>
                </c:pt>
                <c:pt idx="2115">
                  <c:v>-1.5900000000000001E-3</c:v>
                </c:pt>
                <c:pt idx="2116">
                  <c:v>-1.5299999999999999E-3</c:v>
                </c:pt>
                <c:pt idx="2117">
                  <c:v>-1.5299999999999999E-3</c:v>
                </c:pt>
                <c:pt idx="2118">
                  <c:v>-1.48E-3</c:v>
                </c:pt>
                <c:pt idx="2119">
                  <c:v>-1.42E-3</c:v>
                </c:pt>
                <c:pt idx="2120">
                  <c:v>-1.3699999999999999E-3</c:v>
                </c:pt>
                <c:pt idx="2121">
                  <c:v>-1.3699999999999999E-3</c:v>
                </c:pt>
                <c:pt idx="2122">
                  <c:v>-1.31E-3</c:v>
                </c:pt>
                <c:pt idx="2123">
                  <c:v>-1.2600000000000001E-3</c:v>
                </c:pt>
                <c:pt idx="2124">
                  <c:v>-1.1999999999999999E-3</c:v>
                </c:pt>
                <c:pt idx="2125">
                  <c:v>-1.1999999999999999E-3</c:v>
                </c:pt>
                <c:pt idx="2126">
                  <c:v>-1.15E-3</c:v>
                </c:pt>
                <c:pt idx="2127">
                  <c:v>-1.1000000000000001E-3</c:v>
                </c:pt>
                <c:pt idx="2128">
                  <c:v>-1.0399999999999999E-3</c:v>
                </c:pt>
                <c:pt idx="2129">
                  <c:v>-1.0399999999999999E-3</c:v>
                </c:pt>
                <c:pt idx="2130">
                  <c:v>-9.8999999999999999E-4</c:v>
                </c:pt>
                <c:pt idx="2131">
                  <c:v>-9.3000000000000005E-4</c:v>
                </c:pt>
                <c:pt idx="2132">
                  <c:v>-8.8000000000000003E-4</c:v>
                </c:pt>
                <c:pt idx="2133">
                  <c:v>-8.8000000000000003E-4</c:v>
                </c:pt>
                <c:pt idx="2134">
                  <c:v>-8.1999999999999998E-4</c:v>
                </c:pt>
                <c:pt idx="2135">
                  <c:v>-7.6999999999999996E-4</c:v>
                </c:pt>
                <c:pt idx="2136">
                  <c:v>-7.6999999999999996E-4</c:v>
                </c:pt>
                <c:pt idx="2137">
                  <c:v>-7.1000000000000002E-4</c:v>
                </c:pt>
                <c:pt idx="2138">
                  <c:v>-6.6E-4</c:v>
                </c:pt>
                <c:pt idx="2139">
                  <c:v>-6.6E-4</c:v>
                </c:pt>
                <c:pt idx="2140">
                  <c:v>-5.9999999999999995E-4</c:v>
                </c:pt>
                <c:pt idx="2141">
                  <c:v>-5.5000000000000003E-4</c:v>
                </c:pt>
                <c:pt idx="2142">
                  <c:v>-5.5000000000000003E-4</c:v>
                </c:pt>
                <c:pt idx="2143">
                  <c:v>-5.0000000000000001E-4</c:v>
                </c:pt>
                <c:pt idx="2144">
                  <c:v>-5.0000000000000001E-4</c:v>
                </c:pt>
                <c:pt idx="2145">
                  <c:v>-4.4000000000000002E-4</c:v>
                </c:pt>
                <c:pt idx="2146">
                  <c:v>-3.8999999999999999E-4</c:v>
                </c:pt>
                <c:pt idx="2147">
                  <c:v>-3.8999999999999999E-4</c:v>
                </c:pt>
                <c:pt idx="2148">
                  <c:v>-3.8999999999999999E-4</c:v>
                </c:pt>
                <c:pt idx="2149">
                  <c:v>-3.3E-4</c:v>
                </c:pt>
                <c:pt idx="2150">
                  <c:v>-3.3E-4</c:v>
                </c:pt>
                <c:pt idx="2151">
                  <c:v>-2.7999999999999998E-4</c:v>
                </c:pt>
                <c:pt idx="2152">
                  <c:v>-2.7999999999999998E-4</c:v>
                </c:pt>
                <c:pt idx="2153">
                  <c:v>-2.7999999999999998E-4</c:v>
                </c:pt>
                <c:pt idx="2154">
                  <c:v>-2.2000000000000001E-4</c:v>
                </c:pt>
                <c:pt idx="2155">
                  <c:v>-2.2000000000000001E-4</c:v>
                </c:pt>
                <c:pt idx="2156">
                  <c:v>-2.2000000000000001E-4</c:v>
                </c:pt>
                <c:pt idx="2157">
                  <c:v>-1.7000000000000001E-4</c:v>
                </c:pt>
                <c:pt idx="2158">
                  <c:v>-1.7000000000000001E-4</c:v>
                </c:pt>
                <c:pt idx="2159">
                  <c:v>-1.7000000000000001E-4</c:v>
                </c:pt>
                <c:pt idx="2160">
                  <c:v>-1.7000000000000001E-4</c:v>
                </c:pt>
                <c:pt idx="2161">
                  <c:v>-1.7000000000000001E-4</c:v>
                </c:pt>
                <c:pt idx="2162">
                  <c:v>-1.7000000000000001E-4</c:v>
                </c:pt>
                <c:pt idx="2163">
                  <c:v>-1.1E-4</c:v>
                </c:pt>
                <c:pt idx="2164">
                  <c:v>-1.1E-4</c:v>
                </c:pt>
                <c:pt idx="2165">
                  <c:v>-1.1E-4</c:v>
                </c:pt>
                <c:pt idx="2166">
                  <c:v>-1.7000000000000001E-4</c:v>
                </c:pt>
                <c:pt idx="2167">
                  <c:v>-1.7000000000000001E-4</c:v>
                </c:pt>
                <c:pt idx="2168">
                  <c:v>-1.7000000000000001E-4</c:v>
                </c:pt>
                <c:pt idx="2169">
                  <c:v>-1.7000000000000001E-4</c:v>
                </c:pt>
                <c:pt idx="2170">
                  <c:v>-1.7000000000000001E-4</c:v>
                </c:pt>
                <c:pt idx="2171">
                  <c:v>-1.7000000000000001E-4</c:v>
                </c:pt>
                <c:pt idx="2172">
                  <c:v>-1.7000000000000001E-4</c:v>
                </c:pt>
                <c:pt idx="2173">
                  <c:v>-1.7000000000000001E-4</c:v>
                </c:pt>
                <c:pt idx="2174">
                  <c:v>-2.2000000000000001E-4</c:v>
                </c:pt>
                <c:pt idx="2175">
                  <c:v>-2.2000000000000001E-4</c:v>
                </c:pt>
                <c:pt idx="2176">
                  <c:v>-2.2000000000000001E-4</c:v>
                </c:pt>
                <c:pt idx="2177">
                  <c:v>-2.2000000000000001E-4</c:v>
                </c:pt>
                <c:pt idx="2178">
                  <c:v>-2.7999999999999998E-4</c:v>
                </c:pt>
                <c:pt idx="2179">
                  <c:v>-2.7999999999999998E-4</c:v>
                </c:pt>
                <c:pt idx="2180">
                  <c:v>-3.3E-4</c:v>
                </c:pt>
                <c:pt idx="2181">
                  <c:v>-3.3E-4</c:v>
                </c:pt>
                <c:pt idx="2182">
                  <c:v>-3.8999999999999999E-4</c:v>
                </c:pt>
                <c:pt idx="2183">
                  <c:v>-3.8999999999999999E-4</c:v>
                </c:pt>
                <c:pt idx="2184">
                  <c:v>-4.4000000000000002E-4</c:v>
                </c:pt>
                <c:pt idx="2185">
                  <c:v>-4.4000000000000002E-4</c:v>
                </c:pt>
                <c:pt idx="2186">
                  <c:v>-5.0000000000000001E-4</c:v>
                </c:pt>
                <c:pt idx="2187">
                  <c:v>-5.0000000000000001E-4</c:v>
                </c:pt>
                <c:pt idx="2188">
                  <c:v>-5.5000000000000003E-4</c:v>
                </c:pt>
                <c:pt idx="2189">
                  <c:v>-5.5000000000000003E-4</c:v>
                </c:pt>
                <c:pt idx="2190">
                  <c:v>-5.9999999999999995E-4</c:v>
                </c:pt>
                <c:pt idx="2191">
                  <c:v>-5.9999999999999995E-4</c:v>
                </c:pt>
                <c:pt idx="2192">
                  <c:v>-6.6E-4</c:v>
                </c:pt>
                <c:pt idx="2193">
                  <c:v>-7.1000000000000002E-4</c:v>
                </c:pt>
                <c:pt idx="2194">
                  <c:v>-7.1000000000000002E-4</c:v>
                </c:pt>
                <c:pt idx="2195">
                  <c:v>-7.6999999999999996E-4</c:v>
                </c:pt>
                <c:pt idx="2196">
                  <c:v>-8.1999999999999998E-4</c:v>
                </c:pt>
                <c:pt idx="2197">
                  <c:v>-8.8000000000000003E-4</c:v>
                </c:pt>
                <c:pt idx="2198">
                  <c:v>-8.8000000000000003E-4</c:v>
                </c:pt>
                <c:pt idx="2199">
                  <c:v>-9.3000000000000005E-4</c:v>
                </c:pt>
                <c:pt idx="2200">
                  <c:v>-9.8999999999999999E-4</c:v>
                </c:pt>
                <c:pt idx="2201">
                  <c:v>-1.0399999999999999E-3</c:v>
                </c:pt>
                <c:pt idx="2202">
                  <c:v>-1.0399999999999999E-3</c:v>
                </c:pt>
                <c:pt idx="2203">
                  <c:v>-1.1000000000000001E-3</c:v>
                </c:pt>
                <c:pt idx="2204">
                  <c:v>-1.15E-3</c:v>
                </c:pt>
                <c:pt idx="2205">
                  <c:v>-1.15E-3</c:v>
                </c:pt>
                <c:pt idx="2206">
                  <c:v>-1.1999999999999999E-3</c:v>
                </c:pt>
                <c:pt idx="2207">
                  <c:v>-1.2600000000000001E-3</c:v>
                </c:pt>
                <c:pt idx="2208">
                  <c:v>-1.2600000000000001E-3</c:v>
                </c:pt>
                <c:pt idx="2209">
                  <c:v>-1.31E-3</c:v>
                </c:pt>
                <c:pt idx="2210">
                  <c:v>-1.3699999999999999E-3</c:v>
                </c:pt>
                <c:pt idx="2211">
                  <c:v>-1.42E-3</c:v>
                </c:pt>
                <c:pt idx="2212">
                  <c:v>-1.48E-3</c:v>
                </c:pt>
                <c:pt idx="2213">
                  <c:v>-1.48E-3</c:v>
                </c:pt>
                <c:pt idx="2214">
                  <c:v>-1.5299999999999999E-3</c:v>
                </c:pt>
                <c:pt idx="2215">
                  <c:v>-1.5900000000000001E-3</c:v>
                </c:pt>
                <c:pt idx="2216">
                  <c:v>-1.64E-3</c:v>
                </c:pt>
                <c:pt idx="2217">
                  <c:v>-1.64E-3</c:v>
                </c:pt>
                <c:pt idx="2218">
                  <c:v>-1.6900000000000001E-3</c:v>
                </c:pt>
                <c:pt idx="2219">
                  <c:v>-1.75E-3</c:v>
                </c:pt>
                <c:pt idx="2220">
                  <c:v>-1.75E-3</c:v>
                </c:pt>
                <c:pt idx="2221">
                  <c:v>-1.8E-3</c:v>
                </c:pt>
                <c:pt idx="2222">
                  <c:v>-1.8E-3</c:v>
                </c:pt>
                <c:pt idx="2223">
                  <c:v>-1.8600000000000001E-3</c:v>
                </c:pt>
                <c:pt idx="2224">
                  <c:v>-1.8600000000000001E-3</c:v>
                </c:pt>
                <c:pt idx="2225">
                  <c:v>-1.91E-3</c:v>
                </c:pt>
                <c:pt idx="2226">
                  <c:v>-1.91E-3</c:v>
                </c:pt>
                <c:pt idx="2227">
                  <c:v>-1.97E-3</c:v>
                </c:pt>
                <c:pt idx="2228">
                  <c:v>-2.0200000000000001E-3</c:v>
                </c:pt>
                <c:pt idx="2229">
                  <c:v>-2.0200000000000001E-3</c:v>
                </c:pt>
                <c:pt idx="2230">
                  <c:v>-2.0799999999999998E-3</c:v>
                </c:pt>
                <c:pt idx="2231">
                  <c:v>-2.1299999999999999E-3</c:v>
                </c:pt>
                <c:pt idx="2232">
                  <c:v>-2.1299999999999999E-3</c:v>
                </c:pt>
                <c:pt idx="2233">
                  <c:v>-2.1800000000000001E-3</c:v>
                </c:pt>
                <c:pt idx="2234">
                  <c:v>-2.1800000000000001E-3</c:v>
                </c:pt>
                <c:pt idx="2235">
                  <c:v>-2.1800000000000001E-3</c:v>
                </c:pt>
                <c:pt idx="2236">
                  <c:v>-2.2399999999999998E-3</c:v>
                </c:pt>
                <c:pt idx="2237">
                  <c:v>-2.2399999999999998E-3</c:v>
                </c:pt>
                <c:pt idx="2238">
                  <c:v>-2.2399999999999998E-3</c:v>
                </c:pt>
                <c:pt idx="2239">
                  <c:v>-2.2399999999999998E-3</c:v>
                </c:pt>
                <c:pt idx="2240">
                  <c:v>-2.2399999999999998E-3</c:v>
                </c:pt>
                <c:pt idx="2241">
                  <c:v>-2.2899999999999999E-3</c:v>
                </c:pt>
                <c:pt idx="2242">
                  <c:v>-2.2899999999999999E-3</c:v>
                </c:pt>
                <c:pt idx="2243">
                  <c:v>-2.2899999999999999E-3</c:v>
                </c:pt>
                <c:pt idx="2244">
                  <c:v>-2.3500000000000001E-3</c:v>
                </c:pt>
                <c:pt idx="2245">
                  <c:v>-2.3500000000000001E-3</c:v>
                </c:pt>
                <c:pt idx="2246">
                  <c:v>-2.3999999999999998E-3</c:v>
                </c:pt>
                <c:pt idx="2247">
                  <c:v>-2.3999999999999998E-3</c:v>
                </c:pt>
                <c:pt idx="2248">
                  <c:v>-2.3999999999999998E-3</c:v>
                </c:pt>
                <c:pt idx="2249">
                  <c:v>-2.4599999999999999E-3</c:v>
                </c:pt>
                <c:pt idx="2250">
                  <c:v>-2.4599999999999999E-3</c:v>
                </c:pt>
                <c:pt idx="2251">
                  <c:v>-2.4599999999999999E-3</c:v>
                </c:pt>
                <c:pt idx="2252">
                  <c:v>-2.4599999999999999E-3</c:v>
                </c:pt>
                <c:pt idx="2253">
                  <c:v>-2.4599999999999999E-3</c:v>
                </c:pt>
                <c:pt idx="2254">
                  <c:v>-2.4599999999999999E-3</c:v>
                </c:pt>
                <c:pt idx="2255">
                  <c:v>-2.4599999999999999E-3</c:v>
                </c:pt>
                <c:pt idx="2256">
                  <c:v>-2.3999999999999998E-3</c:v>
                </c:pt>
                <c:pt idx="2257">
                  <c:v>-2.4599999999999999E-3</c:v>
                </c:pt>
                <c:pt idx="2258">
                  <c:v>-2.4599999999999999E-3</c:v>
                </c:pt>
                <c:pt idx="2259">
                  <c:v>-2.4599999999999999E-3</c:v>
                </c:pt>
                <c:pt idx="2260">
                  <c:v>-2.5100000000000001E-3</c:v>
                </c:pt>
                <c:pt idx="2261">
                  <c:v>-2.5100000000000001E-3</c:v>
                </c:pt>
                <c:pt idx="2262">
                  <c:v>-2.5699999999999998E-3</c:v>
                </c:pt>
                <c:pt idx="2263">
                  <c:v>-2.5699999999999998E-3</c:v>
                </c:pt>
                <c:pt idx="2264">
                  <c:v>-2.5699999999999998E-3</c:v>
                </c:pt>
                <c:pt idx="2265">
                  <c:v>-2.5699999999999998E-3</c:v>
                </c:pt>
                <c:pt idx="2266">
                  <c:v>-2.5699999999999998E-3</c:v>
                </c:pt>
                <c:pt idx="2267">
                  <c:v>-2.6199999999999999E-3</c:v>
                </c:pt>
                <c:pt idx="2268">
                  <c:v>-2.6199999999999999E-3</c:v>
                </c:pt>
                <c:pt idx="2269">
                  <c:v>-2.6199999999999999E-3</c:v>
                </c:pt>
                <c:pt idx="2270">
                  <c:v>-2.6199999999999999E-3</c:v>
                </c:pt>
                <c:pt idx="2271">
                  <c:v>-2.6199999999999999E-3</c:v>
                </c:pt>
                <c:pt idx="2272">
                  <c:v>-2.6199999999999999E-3</c:v>
                </c:pt>
                <c:pt idx="2273">
                  <c:v>-2.6199999999999999E-3</c:v>
                </c:pt>
                <c:pt idx="2274">
                  <c:v>-2.6199999999999999E-3</c:v>
                </c:pt>
                <c:pt idx="2275">
                  <c:v>-2.6700000000000001E-3</c:v>
                </c:pt>
                <c:pt idx="2276">
                  <c:v>-2.7299999999999998E-3</c:v>
                </c:pt>
                <c:pt idx="2277">
                  <c:v>-2.7799999999999999E-3</c:v>
                </c:pt>
                <c:pt idx="2278">
                  <c:v>-2.8400000000000001E-3</c:v>
                </c:pt>
                <c:pt idx="2279">
                  <c:v>-2.8400000000000001E-3</c:v>
                </c:pt>
                <c:pt idx="2280">
                  <c:v>-2.8900000000000002E-3</c:v>
                </c:pt>
                <c:pt idx="2281">
                  <c:v>-2.9499999999999999E-3</c:v>
                </c:pt>
                <c:pt idx="2282">
                  <c:v>-2.9499999999999999E-3</c:v>
                </c:pt>
                <c:pt idx="2283">
                  <c:v>-3.0000000000000001E-3</c:v>
                </c:pt>
                <c:pt idx="2284">
                  <c:v>-3.0599999999999998E-3</c:v>
                </c:pt>
                <c:pt idx="2285">
                  <c:v>-3.0599999999999998E-3</c:v>
                </c:pt>
                <c:pt idx="2286">
                  <c:v>-3.1099999999999999E-3</c:v>
                </c:pt>
                <c:pt idx="2287">
                  <c:v>-3.16E-3</c:v>
                </c:pt>
                <c:pt idx="2288">
                  <c:v>-3.16E-3</c:v>
                </c:pt>
                <c:pt idx="2289">
                  <c:v>-3.2200000000000002E-3</c:v>
                </c:pt>
                <c:pt idx="2290">
                  <c:v>-3.3300000000000001E-3</c:v>
                </c:pt>
                <c:pt idx="2291">
                  <c:v>-3.3800000000000002E-3</c:v>
                </c:pt>
                <c:pt idx="2292">
                  <c:v>-3.49E-3</c:v>
                </c:pt>
                <c:pt idx="2293">
                  <c:v>-3.5999999999999999E-3</c:v>
                </c:pt>
                <c:pt idx="2294">
                  <c:v>-3.7100000000000002E-3</c:v>
                </c:pt>
                <c:pt idx="2295">
                  <c:v>-3.82E-3</c:v>
                </c:pt>
                <c:pt idx="2296">
                  <c:v>-3.8700000000000002E-3</c:v>
                </c:pt>
                <c:pt idx="2297">
                  <c:v>-3.98E-3</c:v>
                </c:pt>
                <c:pt idx="2298">
                  <c:v>-4.0899999999999999E-3</c:v>
                </c:pt>
                <c:pt idx="2299">
                  <c:v>-4.1999999999999997E-3</c:v>
                </c:pt>
                <c:pt idx="2300">
                  <c:v>-4.3099999999999996E-3</c:v>
                </c:pt>
                <c:pt idx="2301">
                  <c:v>-4.3600000000000002E-3</c:v>
                </c:pt>
                <c:pt idx="2302">
                  <c:v>-4.47E-3</c:v>
                </c:pt>
                <c:pt idx="2303">
                  <c:v>-4.5799999999999999E-3</c:v>
                </c:pt>
                <c:pt idx="2304">
                  <c:v>-4.6899999999999997E-3</c:v>
                </c:pt>
                <c:pt idx="2305">
                  <c:v>-4.8500000000000001E-3</c:v>
                </c:pt>
                <c:pt idx="2306">
                  <c:v>-5.0200000000000002E-3</c:v>
                </c:pt>
                <c:pt idx="2307">
                  <c:v>-5.1799999999999997E-3</c:v>
                </c:pt>
                <c:pt idx="2308">
                  <c:v>-5.3400000000000001E-3</c:v>
                </c:pt>
                <c:pt idx="2309">
                  <c:v>-5.5100000000000001E-3</c:v>
                </c:pt>
                <c:pt idx="2310">
                  <c:v>-5.7200000000000003E-3</c:v>
                </c:pt>
                <c:pt idx="2311">
                  <c:v>-5.8900000000000003E-3</c:v>
                </c:pt>
                <c:pt idx="2312">
                  <c:v>-6.1000000000000004E-3</c:v>
                </c:pt>
                <c:pt idx="2313">
                  <c:v>-6.2700000000000004E-3</c:v>
                </c:pt>
                <c:pt idx="2314">
                  <c:v>-6.43E-3</c:v>
                </c:pt>
                <c:pt idx="2315">
                  <c:v>-6.6499999999999997E-3</c:v>
                </c:pt>
                <c:pt idx="2316">
                  <c:v>-6.8700000000000002E-3</c:v>
                </c:pt>
                <c:pt idx="2317">
                  <c:v>-7.0299999999999998E-3</c:v>
                </c:pt>
                <c:pt idx="2318">
                  <c:v>-7.2500000000000004E-3</c:v>
                </c:pt>
                <c:pt idx="2319">
                  <c:v>-7.4099999999999999E-3</c:v>
                </c:pt>
                <c:pt idx="2320">
                  <c:v>-7.6299999999999996E-3</c:v>
                </c:pt>
                <c:pt idx="2321">
                  <c:v>-7.9000000000000008E-3</c:v>
                </c:pt>
                <c:pt idx="2322">
                  <c:v>-8.1700000000000002E-3</c:v>
                </c:pt>
                <c:pt idx="2323">
                  <c:v>-8.4499999999999992E-3</c:v>
                </c:pt>
                <c:pt idx="2324">
                  <c:v>-8.7200000000000003E-3</c:v>
                </c:pt>
                <c:pt idx="2325">
                  <c:v>-8.9899999999999997E-3</c:v>
                </c:pt>
                <c:pt idx="2326">
                  <c:v>-9.3200000000000002E-3</c:v>
                </c:pt>
                <c:pt idx="2327">
                  <c:v>-9.5899999999999996E-3</c:v>
                </c:pt>
                <c:pt idx="2328">
                  <c:v>-9.92E-3</c:v>
                </c:pt>
                <c:pt idx="2329">
                  <c:v>-1.0189999999999999E-2</c:v>
                </c:pt>
                <c:pt idx="2330">
                  <c:v>-1.0460000000000001E-2</c:v>
                </c:pt>
                <c:pt idx="2331">
                  <c:v>-1.0789999999999999E-2</c:v>
                </c:pt>
                <c:pt idx="2332">
                  <c:v>-1.106E-2</c:v>
                </c:pt>
                <c:pt idx="2333">
                  <c:v>-1.1390000000000001E-2</c:v>
                </c:pt>
                <c:pt idx="2334">
                  <c:v>-1.171E-2</c:v>
                </c:pt>
                <c:pt idx="2335">
                  <c:v>-1.204E-2</c:v>
                </c:pt>
                <c:pt idx="2336">
                  <c:v>-1.2370000000000001E-2</c:v>
                </c:pt>
                <c:pt idx="2337">
                  <c:v>-1.269E-2</c:v>
                </c:pt>
                <c:pt idx="2338">
                  <c:v>-1.307E-2</c:v>
                </c:pt>
                <c:pt idx="2339">
                  <c:v>-1.346E-2</c:v>
                </c:pt>
                <c:pt idx="2340">
                  <c:v>-1.384E-2</c:v>
                </c:pt>
                <c:pt idx="2341">
                  <c:v>-1.427E-2</c:v>
                </c:pt>
                <c:pt idx="2342">
                  <c:v>-1.465E-2</c:v>
                </c:pt>
                <c:pt idx="2343">
                  <c:v>-1.5089999999999999E-2</c:v>
                </c:pt>
                <c:pt idx="2344">
                  <c:v>-1.5469999999999999E-2</c:v>
                </c:pt>
                <c:pt idx="2345">
                  <c:v>-1.585E-2</c:v>
                </c:pt>
                <c:pt idx="2346">
                  <c:v>-1.6289999999999999E-2</c:v>
                </c:pt>
                <c:pt idx="2347">
                  <c:v>-1.6670000000000001E-2</c:v>
                </c:pt>
                <c:pt idx="2348">
                  <c:v>-1.7100000000000001E-2</c:v>
                </c:pt>
                <c:pt idx="2349">
                  <c:v>-1.7489999999999999E-2</c:v>
                </c:pt>
                <c:pt idx="2350">
                  <c:v>-1.7919999999999998E-2</c:v>
                </c:pt>
                <c:pt idx="2351">
                  <c:v>-1.8360000000000001E-2</c:v>
                </c:pt>
                <c:pt idx="2352">
                  <c:v>-1.874E-2</c:v>
                </c:pt>
                <c:pt idx="2353">
                  <c:v>-1.9230000000000001E-2</c:v>
                </c:pt>
                <c:pt idx="2354">
                  <c:v>-1.966E-2</c:v>
                </c:pt>
                <c:pt idx="2355">
                  <c:v>-2.0150000000000001E-2</c:v>
                </c:pt>
                <c:pt idx="2356">
                  <c:v>-2.0639999999999999E-2</c:v>
                </c:pt>
                <c:pt idx="2357">
                  <c:v>-2.1129999999999999E-2</c:v>
                </c:pt>
                <c:pt idx="2358">
                  <c:v>-2.1680000000000001E-2</c:v>
                </c:pt>
                <c:pt idx="2359">
                  <c:v>-2.2169999999999999E-2</c:v>
                </c:pt>
                <c:pt idx="2360">
                  <c:v>-2.266E-2</c:v>
                </c:pt>
                <c:pt idx="2361">
                  <c:v>-2.3089999999999999E-2</c:v>
                </c:pt>
                <c:pt idx="2362">
                  <c:v>-2.358E-2</c:v>
                </c:pt>
                <c:pt idx="2363">
                  <c:v>-2.4070000000000001E-2</c:v>
                </c:pt>
                <c:pt idx="2364">
                  <c:v>-2.4559999999999998E-2</c:v>
                </c:pt>
                <c:pt idx="2365">
                  <c:v>-2.5049999999999999E-2</c:v>
                </c:pt>
                <c:pt idx="2366">
                  <c:v>-2.554E-2</c:v>
                </c:pt>
                <c:pt idx="2367">
                  <c:v>-2.6030000000000001E-2</c:v>
                </c:pt>
                <c:pt idx="2368">
                  <c:v>-2.6519999999999998E-2</c:v>
                </c:pt>
                <c:pt idx="2369">
                  <c:v>-2.707E-2</c:v>
                </c:pt>
                <c:pt idx="2370">
                  <c:v>-2.7609999999999999E-2</c:v>
                </c:pt>
                <c:pt idx="2371">
                  <c:v>-2.8160000000000001E-2</c:v>
                </c:pt>
                <c:pt idx="2372">
                  <c:v>-2.87E-2</c:v>
                </c:pt>
                <c:pt idx="2373">
                  <c:v>-2.9250000000000002E-2</c:v>
                </c:pt>
                <c:pt idx="2374">
                  <c:v>-2.9790000000000001E-2</c:v>
                </c:pt>
                <c:pt idx="2375">
                  <c:v>-3.0339999999999999E-2</c:v>
                </c:pt>
                <c:pt idx="2376">
                  <c:v>-3.0880000000000001E-2</c:v>
                </c:pt>
                <c:pt idx="2377">
                  <c:v>-3.1370000000000002E-2</c:v>
                </c:pt>
                <c:pt idx="2378">
                  <c:v>-3.1919999999999997E-2</c:v>
                </c:pt>
                <c:pt idx="2379">
                  <c:v>-3.2410000000000001E-2</c:v>
                </c:pt>
                <c:pt idx="2380">
                  <c:v>-3.295E-2</c:v>
                </c:pt>
                <c:pt idx="2381">
                  <c:v>-3.3489999999999999E-2</c:v>
                </c:pt>
                <c:pt idx="2382">
                  <c:v>-3.3980000000000003E-2</c:v>
                </c:pt>
                <c:pt idx="2383">
                  <c:v>-3.4529999999999998E-2</c:v>
                </c:pt>
                <c:pt idx="2384">
                  <c:v>-3.5020000000000003E-2</c:v>
                </c:pt>
                <c:pt idx="2385">
                  <c:v>-3.5560000000000001E-2</c:v>
                </c:pt>
                <c:pt idx="2386">
                  <c:v>-3.6110000000000003E-2</c:v>
                </c:pt>
                <c:pt idx="2387">
                  <c:v>-3.6650000000000002E-2</c:v>
                </c:pt>
                <c:pt idx="2388">
                  <c:v>-3.7249999999999998E-2</c:v>
                </c:pt>
                <c:pt idx="2389">
                  <c:v>-3.78E-2</c:v>
                </c:pt>
                <c:pt idx="2390">
                  <c:v>-3.8339999999999999E-2</c:v>
                </c:pt>
                <c:pt idx="2391">
                  <c:v>-3.8890000000000001E-2</c:v>
                </c:pt>
                <c:pt idx="2392">
                  <c:v>-3.943E-2</c:v>
                </c:pt>
                <c:pt idx="2393">
                  <c:v>-3.9919999999999997E-2</c:v>
                </c:pt>
                <c:pt idx="2394">
                  <c:v>-4.0410000000000001E-2</c:v>
                </c:pt>
                <c:pt idx="2395">
                  <c:v>-4.0899999999999999E-2</c:v>
                </c:pt>
                <c:pt idx="2396">
                  <c:v>-4.1450000000000001E-2</c:v>
                </c:pt>
                <c:pt idx="2397">
                  <c:v>-4.1939999999999998E-2</c:v>
                </c:pt>
                <c:pt idx="2398">
                  <c:v>-4.2430000000000002E-2</c:v>
                </c:pt>
                <c:pt idx="2399">
                  <c:v>-4.292E-2</c:v>
                </c:pt>
                <c:pt idx="2400">
                  <c:v>-4.3409999999999997E-2</c:v>
                </c:pt>
                <c:pt idx="2401">
                  <c:v>-4.3950000000000003E-2</c:v>
                </c:pt>
                <c:pt idx="2402">
                  <c:v>-4.444E-2</c:v>
                </c:pt>
                <c:pt idx="2403">
                  <c:v>-4.4929999999999998E-2</c:v>
                </c:pt>
                <c:pt idx="2404">
                  <c:v>-4.5469999999999997E-2</c:v>
                </c:pt>
                <c:pt idx="2405">
                  <c:v>-4.5960000000000001E-2</c:v>
                </c:pt>
                <c:pt idx="2406">
                  <c:v>-4.6449999999999998E-2</c:v>
                </c:pt>
                <c:pt idx="2407">
                  <c:v>-4.6940000000000003E-2</c:v>
                </c:pt>
                <c:pt idx="2408">
                  <c:v>-4.743E-2</c:v>
                </c:pt>
                <c:pt idx="2409">
                  <c:v>-4.7870000000000003E-2</c:v>
                </c:pt>
                <c:pt idx="2410">
                  <c:v>-4.8309999999999999E-2</c:v>
                </c:pt>
                <c:pt idx="2411">
                  <c:v>-4.8739999999999999E-2</c:v>
                </c:pt>
                <c:pt idx="2412">
                  <c:v>-4.9180000000000001E-2</c:v>
                </c:pt>
                <c:pt idx="2413">
                  <c:v>-4.9610000000000001E-2</c:v>
                </c:pt>
                <c:pt idx="2414">
                  <c:v>-5.0049999999999997E-2</c:v>
                </c:pt>
                <c:pt idx="2415">
                  <c:v>-5.0479999999999997E-2</c:v>
                </c:pt>
                <c:pt idx="2416">
                  <c:v>-5.092E-2</c:v>
                </c:pt>
                <c:pt idx="2417">
                  <c:v>-5.1360000000000003E-2</c:v>
                </c:pt>
                <c:pt idx="2418">
                  <c:v>-5.1740000000000001E-2</c:v>
                </c:pt>
                <c:pt idx="2419">
                  <c:v>-5.2170000000000001E-2</c:v>
                </c:pt>
                <c:pt idx="2420">
                  <c:v>-5.2609999999999997E-2</c:v>
                </c:pt>
                <c:pt idx="2421">
                  <c:v>-5.3039999999999997E-2</c:v>
                </c:pt>
                <c:pt idx="2422">
                  <c:v>-5.3420000000000002E-2</c:v>
                </c:pt>
                <c:pt idx="2423">
                  <c:v>-5.3859999999999998E-2</c:v>
                </c:pt>
                <c:pt idx="2424">
                  <c:v>-5.4239999999999997E-2</c:v>
                </c:pt>
                <c:pt idx="2425">
                  <c:v>-5.457E-2</c:v>
                </c:pt>
                <c:pt idx="2426">
                  <c:v>-5.4899999999999997E-2</c:v>
                </c:pt>
                <c:pt idx="2427">
                  <c:v>-5.5219999999999998E-2</c:v>
                </c:pt>
                <c:pt idx="2428">
                  <c:v>-5.5599999999999997E-2</c:v>
                </c:pt>
                <c:pt idx="2429">
                  <c:v>-5.5930000000000001E-2</c:v>
                </c:pt>
                <c:pt idx="2430">
                  <c:v>-5.6259999999999998E-2</c:v>
                </c:pt>
                <c:pt idx="2431">
                  <c:v>-5.6579999999999998E-2</c:v>
                </c:pt>
                <c:pt idx="2432">
                  <c:v>-5.6910000000000002E-2</c:v>
                </c:pt>
                <c:pt idx="2433">
                  <c:v>-5.7239999999999999E-2</c:v>
                </c:pt>
                <c:pt idx="2434">
                  <c:v>-5.756E-2</c:v>
                </c:pt>
                <c:pt idx="2435">
                  <c:v>-5.7840000000000003E-2</c:v>
                </c:pt>
                <c:pt idx="2436">
                  <c:v>-5.8160000000000003E-2</c:v>
                </c:pt>
                <c:pt idx="2437">
                  <c:v>-5.849E-2</c:v>
                </c:pt>
                <c:pt idx="2438">
                  <c:v>-5.876E-2</c:v>
                </c:pt>
                <c:pt idx="2439">
                  <c:v>-5.9089999999999997E-2</c:v>
                </c:pt>
                <c:pt idx="2440">
                  <c:v>-5.9310000000000002E-2</c:v>
                </c:pt>
                <c:pt idx="2441">
                  <c:v>-5.9580000000000001E-2</c:v>
                </c:pt>
                <c:pt idx="2442">
                  <c:v>-5.9799999999999999E-2</c:v>
                </c:pt>
                <c:pt idx="2443">
                  <c:v>-6.0010000000000001E-2</c:v>
                </c:pt>
                <c:pt idx="2444">
                  <c:v>-6.0229999999999999E-2</c:v>
                </c:pt>
                <c:pt idx="2445">
                  <c:v>-6.0449999999999997E-2</c:v>
                </c:pt>
                <c:pt idx="2446">
                  <c:v>-6.0670000000000002E-2</c:v>
                </c:pt>
                <c:pt idx="2447">
                  <c:v>-6.0879999999999997E-2</c:v>
                </c:pt>
                <c:pt idx="2448">
                  <c:v>-6.1100000000000002E-2</c:v>
                </c:pt>
                <c:pt idx="2449">
                  <c:v>-6.132E-2</c:v>
                </c:pt>
                <c:pt idx="2450">
                  <c:v>-6.148E-2</c:v>
                </c:pt>
                <c:pt idx="2451">
                  <c:v>-6.1699999999999998E-2</c:v>
                </c:pt>
                <c:pt idx="2452">
                  <c:v>-6.1920000000000003E-2</c:v>
                </c:pt>
                <c:pt idx="2453">
                  <c:v>-6.2080000000000003E-2</c:v>
                </c:pt>
                <c:pt idx="2454">
                  <c:v>-6.2300000000000001E-2</c:v>
                </c:pt>
                <c:pt idx="2455">
                  <c:v>-6.2460000000000002E-2</c:v>
                </c:pt>
                <c:pt idx="2456">
                  <c:v>-6.2630000000000005E-2</c:v>
                </c:pt>
                <c:pt idx="2457">
                  <c:v>-6.2740000000000004E-2</c:v>
                </c:pt>
                <c:pt idx="2458">
                  <c:v>-6.2850000000000003E-2</c:v>
                </c:pt>
                <c:pt idx="2459">
                  <c:v>-6.2950000000000006E-2</c:v>
                </c:pt>
                <c:pt idx="2460">
                  <c:v>-6.3060000000000005E-2</c:v>
                </c:pt>
                <c:pt idx="2461">
                  <c:v>-6.3229999999999995E-2</c:v>
                </c:pt>
                <c:pt idx="2462">
                  <c:v>-6.3339999999999994E-2</c:v>
                </c:pt>
                <c:pt idx="2463">
                  <c:v>-6.3439999999999996E-2</c:v>
                </c:pt>
                <c:pt idx="2464">
                  <c:v>-6.3549999999999995E-2</c:v>
                </c:pt>
                <c:pt idx="2465">
                  <c:v>-6.3659999999999994E-2</c:v>
                </c:pt>
                <c:pt idx="2466">
                  <c:v>-6.3719999999999999E-2</c:v>
                </c:pt>
                <c:pt idx="2467">
                  <c:v>-6.3829999999999998E-2</c:v>
                </c:pt>
                <c:pt idx="2468">
                  <c:v>-6.3930000000000001E-2</c:v>
                </c:pt>
                <c:pt idx="2469">
                  <c:v>-6.404E-2</c:v>
                </c:pt>
                <c:pt idx="2470">
                  <c:v>-6.4100000000000004E-2</c:v>
                </c:pt>
                <c:pt idx="2471">
                  <c:v>-6.4149999999999999E-2</c:v>
                </c:pt>
                <c:pt idx="2472">
                  <c:v>-6.4210000000000003E-2</c:v>
                </c:pt>
                <c:pt idx="2473">
                  <c:v>-6.4259999999999998E-2</c:v>
                </c:pt>
                <c:pt idx="2474">
                  <c:v>-6.4320000000000002E-2</c:v>
                </c:pt>
                <c:pt idx="2475">
                  <c:v>-6.4320000000000002E-2</c:v>
                </c:pt>
                <c:pt idx="2476">
                  <c:v>-6.4369999999999997E-2</c:v>
                </c:pt>
                <c:pt idx="2477">
                  <c:v>-6.4369999999999997E-2</c:v>
                </c:pt>
                <c:pt idx="2478">
                  <c:v>-6.4420000000000005E-2</c:v>
                </c:pt>
                <c:pt idx="2479">
                  <c:v>-6.4420000000000005E-2</c:v>
                </c:pt>
                <c:pt idx="2480">
                  <c:v>-6.4479999999999996E-2</c:v>
                </c:pt>
                <c:pt idx="2481">
                  <c:v>-6.4479999999999996E-2</c:v>
                </c:pt>
                <c:pt idx="2482">
                  <c:v>-6.4530000000000004E-2</c:v>
                </c:pt>
                <c:pt idx="2483">
                  <c:v>-6.4530000000000004E-2</c:v>
                </c:pt>
                <c:pt idx="2484">
                  <c:v>-6.4530000000000004E-2</c:v>
                </c:pt>
                <c:pt idx="2485">
                  <c:v>-6.4530000000000004E-2</c:v>
                </c:pt>
                <c:pt idx="2486">
                  <c:v>-6.4530000000000004E-2</c:v>
                </c:pt>
                <c:pt idx="2487">
                  <c:v>-6.4530000000000004E-2</c:v>
                </c:pt>
                <c:pt idx="2488">
                  <c:v>-6.4530000000000004E-2</c:v>
                </c:pt>
                <c:pt idx="2489">
                  <c:v>-6.4479999999999996E-2</c:v>
                </c:pt>
                <c:pt idx="2490">
                  <c:v>-6.4479999999999996E-2</c:v>
                </c:pt>
                <c:pt idx="2491">
                  <c:v>-6.4420000000000005E-2</c:v>
                </c:pt>
                <c:pt idx="2492">
                  <c:v>-6.4420000000000005E-2</c:v>
                </c:pt>
                <c:pt idx="2493">
                  <c:v>-6.4369999999999997E-2</c:v>
                </c:pt>
                <c:pt idx="2494">
                  <c:v>-6.4369999999999997E-2</c:v>
                </c:pt>
                <c:pt idx="2495">
                  <c:v>-6.4320000000000002E-2</c:v>
                </c:pt>
                <c:pt idx="2496">
                  <c:v>-6.4320000000000002E-2</c:v>
                </c:pt>
                <c:pt idx="2497">
                  <c:v>-6.4259999999999998E-2</c:v>
                </c:pt>
                <c:pt idx="2498">
                  <c:v>-6.4210000000000003E-2</c:v>
                </c:pt>
                <c:pt idx="2499">
                  <c:v>-6.4149999999999999E-2</c:v>
                </c:pt>
                <c:pt idx="2500">
                  <c:v>-6.4149999999999999E-2</c:v>
                </c:pt>
                <c:pt idx="2501">
                  <c:v>-6.4100000000000004E-2</c:v>
                </c:pt>
                <c:pt idx="2502">
                  <c:v>-6.404E-2</c:v>
                </c:pt>
                <c:pt idx="2503">
                  <c:v>-6.3990000000000005E-2</c:v>
                </c:pt>
                <c:pt idx="2504">
                  <c:v>-6.3930000000000001E-2</c:v>
                </c:pt>
                <c:pt idx="2505">
                  <c:v>-6.3829999999999998E-2</c:v>
                </c:pt>
                <c:pt idx="2506">
                  <c:v>-6.3769999999999993E-2</c:v>
                </c:pt>
                <c:pt idx="2507">
                  <c:v>-6.3719999999999999E-2</c:v>
                </c:pt>
                <c:pt idx="2508">
                  <c:v>-6.361E-2</c:v>
                </c:pt>
                <c:pt idx="2509">
                  <c:v>-6.3549999999999995E-2</c:v>
                </c:pt>
                <c:pt idx="2510">
                  <c:v>-6.3500000000000001E-2</c:v>
                </c:pt>
                <c:pt idx="2511">
                  <c:v>-6.3439999999999996E-2</c:v>
                </c:pt>
                <c:pt idx="2512">
                  <c:v>-6.3390000000000002E-2</c:v>
                </c:pt>
                <c:pt idx="2513">
                  <c:v>-6.3280000000000003E-2</c:v>
                </c:pt>
                <c:pt idx="2514">
                  <c:v>-6.3229999999999995E-2</c:v>
                </c:pt>
                <c:pt idx="2515">
                  <c:v>-6.3119999999999996E-2</c:v>
                </c:pt>
                <c:pt idx="2516">
                  <c:v>-6.3060000000000005E-2</c:v>
                </c:pt>
                <c:pt idx="2517">
                  <c:v>-6.2950000000000006E-2</c:v>
                </c:pt>
                <c:pt idx="2518">
                  <c:v>-6.2899999999999998E-2</c:v>
                </c:pt>
                <c:pt idx="2519">
                  <c:v>-6.2789999999999999E-2</c:v>
                </c:pt>
                <c:pt idx="2520">
                  <c:v>-6.268E-2</c:v>
                </c:pt>
                <c:pt idx="2521">
                  <c:v>-6.2570000000000001E-2</c:v>
                </c:pt>
                <c:pt idx="2522">
                  <c:v>-6.2460000000000002E-2</c:v>
                </c:pt>
                <c:pt idx="2523">
                  <c:v>-6.2359999999999999E-2</c:v>
                </c:pt>
                <c:pt idx="2524">
                  <c:v>-6.2300000000000001E-2</c:v>
                </c:pt>
                <c:pt idx="2525">
                  <c:v>-6.2190000000000002E-2</c:v>
                </c:pt>
                <c:pt idx="2526">
                  <c:v>-6.2080000000000003E-2</c:v>
                </c:pt>
                <c:pt idx="2527">
                  <c:v>-6.2030000000000002E-2</c:v>
                </c:pt>
                <c:pt idx="2528">
                  <c:v>-6.1920000000000003E-2</c:v>
                </c:pt>
                <c:pt idx="2529">
                  <c:v>-6.1809999999999997E-2</c:v>
                </c:pt>
                <c:pt idx="2530">
                  <c:v>-6.1699999999999998E-2</c:v>
                </c:pt>
                <c:pt idx="2531">
                  <c:v>-6.1589999999999999E-2</c:v>
                </c:pt>
                <c:pt idx="2532">
                  <c:v>-6.148E-2</c:v>
                </c:pt>
                <c:pt idx="2533">
                  <c:v>-6.1379999999999997E-2</c:v>
                </c:pt>
                <c:pt idx="2534">
                  <c:v>-6.1210000000000001E-2</c:v>
                </c:pt>
                <c:pt idx="2535">
                  <c:v>-6.1100000000000002E-2</c:v>
                </c:pt>
                <c:pt idx="2536">
                  <c:v>-6.0990000000000003E-2</c:v>
                </c:pt>
                <c:pt idx="2537">
                  <c:v>-6.0879999999999997E-2</c:v>
                </c:pt>
                <c:pt idx="2538">
                  <c:v>-6.0720000000000003E-2</c:v>
                </c:pt>
                <c:pt idx="2539">
                  <c:v>-6.0609999999999997E-2</c:v>
                </c:pt>
                <c:pt idx="2540">
                  <c:v>-6.0499999999999998E-2</c:v>
                </c:pt>
                <c:pt idx="2541">
                  <c:v>-6.0339999999999998E-2</c:v>
                </c:pt>
                <c:pt idx="2542">
                  <c:v>-6.0229999999999999E-2</c:v>
                </c:pt>
                <c:pt idx="2543">
                  <c:v>-6.012E-2</c:v>
                </c:pt>
                <c:pt idx="2544">
                  <c:v>-6.0010000000000001E-2</c:v>
                </c:pt>
                <c:pt idx="2545">
                  <c:v>-5.9900000000000002E-2</c:v>
                </c:pt>
                <c:pt idx="2546">
                  <c:v>-5.9740000000000001E-2</c:v>
                </c:pt>
                <c:pt idx="2547">
                  <c:v>-5.9580000000000001E-2</c:v>
                </c:pt>
                <c:pt idx="2548">
                  <c:v>-5.9409999999999998E-2</c:v>
                </c:pt>
                <c:pt idx="2549">
                  <c:v>-5.9249999999999997E-2</c:v>
                </c:pt>
                <c:pt idx="2550">
                  <c:v>-5.9089999999999997E-2</c:v>
                </c:pt>
                <c:pt idx="2551">
                  <c:v>-5.892E-2</c:v>
                </c:pt>
                <c:pt idx="2552">
                  <c:v>-5.8819999999999997E-2</c:v>
                </c:pt>
                <c:pt idx="2553">
                  <c:v>-5.8650000000000001E-2</c:v>
                </c:pt>
                <c:pt idx="2554">
                  <c:v>-5.849E-2</c:v>
                </c:pt>
                <c:pt idx="2555">
                  <c:v>-5.833E-2</c:v>
                </c:pt>
                <c:pt idx="2556">
                  <c:v>-5.8160000000000003E-2</c:v>
                </c:pt>
                <c:pt idx="2557">
                  <c:v>-5.8000000000000003E-2</c:v>
                </c:pt>
                <c:pt idx="2558">
                  <c:v>-5.7840000000000003E-2</c:v>
                </c:pt>
                <c:pt idx="2559">
                  <c:v>-5.7669999999999999E-2</c:v>
                </c:pt>
                <c:pt idx="2560">
                  <c:v>-5.7509999999999999E-2</c:v>
                </c:pt>
                <c:pt idx="2561">
                  <c:v>-5.7349999999999998E-2</c:v>
                </c:pt>
                <c:pt idx="2562">
                  <c:v>-5.7180000000000002E-2</c:v>
                </c:pt>
                <c:pt idx="2563">
                  <c:v>-5.6959999999999997E-2</c:v>
                </c:pt>
                <c:pt idx="2564">
                  <c:v>-5.6750000000000002E-2</c:v>
                </c:pt>
                <c:pt idx="2565">
                  <c:v>-5.6529999999999997E-2</c:v>
                </c:pt>
                <c:pt idx="2566">
                  <c:v>-5.6370000000000003E-2</c:v>
                </c:pt>
                <c:pt idx="2567">
                  <c:v>-5.6149999999999999E-2</c:v>
                </c:pt>
                <c:pt idx="2568">
                  <c:v>-5.5930000000000001E-2</c:v>
                </c:pt>
                <c:pt idx="2569">
                  <c:v>-5.5710000000000003E-2</c:v>
                </c:pt>
                <c:pt idx="2570">
                  <c:v>-5.5550000000000002E-2</c:v>
                </c:pt>
                <c:pt idx="2571">
                  <c:v>-5.5329999999999997E-2</c:v>
                </c:pt>
                <c:pt idx="2572">
                  <c:v>-5.5109999999999999E-2</c:v>
                </c:pt>
                <c:pt idx="2573">
                  <c:v>-5.4899999999999997E-2</c:v>
                </c:pt>
                <c:pt idx="2574">
                  <c:v>-5.4679999999999999E-2</c:v>
                </c:pt>
                <c:pt idx="2575">
                  <c:v>-5.4510000000000003E-2</c:v>
                </c:pt>
                <c:pt idx="2576">
                  <c:v>-5.4300000000000001E-2</c:v>
                </c:pt>
                <c:pt idx="2577">
                  <c:v>-5.4080000000000003E-2</c:v>
                </c:pt>
                <c:pt idx="2578">
                  <c:v>-5.3809999999999997E-2</c:v>
                </c:pt>
                <c:pt idx="2579">
                  <c:v>-5.3530000000000001E-2</c:v>
                </c:pt>
                <c:pt idx="2580">
                  <c:v>-5.3319999999999999E-2</c:v>
                </c:pt>
                <c:pt idx="2581">
                  <c:v>-5.3039999999999997E-2</c:v>
                </c:pt>
                <c:pt idx="2582">
                  <c:v>-5.2769999999999997E-2</c:v>
                </c:pt>
                <c:pt idx="2583">
                  <c:v>-5.2499999999999998E-2</c:v>
                </c:pt>
                <c:pt idx="2584">
                  <c:v>-5.2229999999999999E-2</c:v>
                </c:pt>
                <c:pt idx="2585">
                  <c:v>-5.2010000000000001E-2</c:v>
                </c:pt>
                <c:pt idx="2586">
                  <c:v>-5.1740000000000001E-2</c:v>
                </c:pt>
                <c:pt idx="2587">
                  <c:v>-5.1459999999999999E-2</c:v>
                </c:pt>
                <c:pt idx="2588">
                  <c:v>-5.1189999999999999E-2</c:v>
                </c:pt>
                <c:pt idx="2589">
                  <c:v>-5.092E-2</c:v>
                </c:pt>
                <c:pt idx="2590">
                  <c:v>-5.0700000000000002E-2</c:v>
                </c:pt>
                <c:pt idx="2591">
                  <c:v>-5.0430000000000003E-2</c:v>
                </c:pt>
                <c:pt idx="2592">
                  <c:v>-5.0160000000000003E-2</c:v>
                </c:pt>
                <c:pt idx="2593">
                  <c:v>-4.9829999999999999E-2</c:v>
                </c:pt>
                <c:pt idx="2594">
                  <c:v>-4.956E-2</c:v>
                </c:pt>
                <c:pt idx="2595">
                  <c:v>-4.9230000000000003E-2</c:v>
                </c:pt>
                <c:pt idx="2596">
                  <c:v>-4.8910000000000002E-2</c:v>
                </c:pt>
                <c:pt idx="2597">
                  <c:v>-4.8579999999999998E-2</c:v>
                </c:pt>
                <c:pt idx="2598">
                  <c:v>-4.8250000000000001E-2</c:v>
                </c:pt>
                <c:pt idx="2599">
                  <c:v>-4.7919999999999997E-2</c:v>
                </c:pt>
                <c:pt idx="2600">
                  <c:v>-4.7649999999999998E-2</c:v>
                </c:pt>
                <c:pt idx="2601">
                  <c:v>-4.7329999999999997E-2</c:v>
                </c:pt>
                <c:pt idx="2602">
                  <c:v>-4.7E-2</c:v>
                </c:pt>
                <c:pt idx="2603">
                  <c:v>-4.6730000000000001E-2</c:v>
                </c:pt>
                <c:pt idx="2604">
                  <c:v>-4.6399999999999997E-2</c:v>
                </c:pt>
                <c:pt idx="2605">
                  <c:v>-4.607E-2</c:v>
                </c:pt>
                <c:pt idx="2606">
                  <c:v>-4.5749999999999999E-2</c:v>
                </c:pt>
                <c:pt idx="2607">
                  <c:v>-4.5420000000000002E-2</c:v>
                </c:pt>
                <c:pt idx="2608">
                  <c:v>-4.5089999999999998E-2</c:v>
                </c:pt>
                <c:pt idx="2609">
                  <c:v>-4.4769999999999997E-2</c:v>
                </c:pt>
                <c:pt idx="2610">
                  <c:v>-4.4389999999999999E-2</c:v>
                </c:pt>
                <c:pt idx="2611">
                  <c:v>-4.4060000000000002E-2</c:v>
                </c:pt>
                <c:pt idx="2612">
                  <c:v>-4.3679999999999997E-2</c:v>
                </c:pt>
                <c:pt idx="2613">
                  <c:v>-4.3299999999999998E-2</c:v>
                </c:pt>
                <c:pt idx="2614">
                  <c:v>-4.2970000000000001E-2</c:v>
                </c:pt>
                <c:pt idx="2615">
                  <c:v>-4.2590000000000003E-2</c:v>
                </c:pt>
                <c:pt idx="2616">
                  <c:v>-4.2209999999999998E-2</c:v>
                </c:pt>
                <c:pt idx="2617">
                  <c:v>-4.1880000000000001E-2</c:v>
                </c:pt>
                <c:pt idx="2618">
                  <c:v>-4.1500000000000002E-2</c:v>
                </c:pt>
                <c:pt idx="2619">
                  <c:v>-4.1169999999999998E-2</c:v>
                </c:pt>
                <c:pt idx="2620">
                  <c:v>-4.079E-2</c:v>
                </c:pt>
                <c:pt idx="2621">
                  <c:v>-4.0460000000000003E-2</c:v>
                </c:pt>
                <c:pt idx="2622">
                  <c:v>-4.0079999999999998E-2</c:v>
                </c:pt>
                <c:pt idx="2623">
                  <c:v>-3.9759999999999997E-2</c:v>
                </c:pt>
                <c:pt idx="2624">
                  <c:v>-3.9379999999999998E-2</c:v>
                </c:pt>
                <c:pt idx="2625">
                  <c:v>-3.8989999999999997E-2</c:v>
                </c:pt>
                <c:pt idx="2626">
                  <c:v>-3.8609999999999998E-2</c:v>
                </c:pt>
                <c:pt idx="2627">
                  <c:v>-3.823E-2</c:v>
                </c:pt>
                <c:pt idx="2628">
                  <c:v>-3.7850000000000002E-2</c:v>
                </c:pt>
                <c:pt idx="2629">
                  <c:v>-3.7420000000000002E-2</c:v>
                </c:pt>
                <c:pt idx="2630">
                  <c:v>-3.703E-2</c:v>
                </c:pt>
                <c:pt idx="2631">
                  <c:v>-3.6650000000000002E-2</c:v>
                </c:pt>
                <c:pt idx="2632">
                  <c:v>-3.6269999999999997E-2</c:v>
                </c:pt>
                <c:pt idx="2633">
                  <c:v>-3.5950000000000003E-2</c:v>
                </c:pt>
                <c:pt idx="2634">
                  <c:v>-3.5560000000000001E-2</c:v>
                </c:pt>
                <c:pt idx="2635">
                  <c:v>-3.5180000000000003E-2</c:v>
                </c:pt>
                <c:pt idx="2636">
                  <c:v>-3.4799999999999998E-2</c:v>
                </c:pt>
                <c:pt idx="2637">
                  <c:v>-3.4470000000000001E-2</c:v>
                </c:pt>
                <c:pt idx="2638">
                  <c:v>-3.4090000000000002E-2</c:v>
                </c:pt>
                <c:pt idx="2639">
                  <c:v>-3.3709999999999997E-2</c:v>
                </c:pt>
                <c:pt idx="2640">
                  <c:v>-3.3329999999999999E-2</c:v>
                </c:pt>
                <c:pt idx="2641">
                  <c:v>-3.295E-2</c:v>
                </c:pt>
                <c:pt idx="2642">
                  <c:v>-3.2570000000000002E-2</c:v>
                </c:pt>
                <c:pt idx="2643">
                  <c:v>-3.2190000000000003E-2</c:v>
                </c:pt>
                <c:pt idx="2644">
                  <c:v>-3.1809999999999998E-2</c:v>
                </c:pt>
                <c:pt idx="2645">
                  <c:v>-3.143E-2</c:v>
                </c:pt>
                <c:pt idx="2646">
                  <c:v>-3.1040000000000002E-2</c:v>
                </c:pt>
                <c:pt idx="2647">
                  <c:v>-3.066E-2</c:v>
                </c:pt>
                <c:pt idx="2648">
                  <c:v>-3.0280000000000001E-2</c:v>
                </c:pt>
                <c:pt idx="2649">
                  <c:v>-2.9960000000000001E-2</c:v>
                </c:pt>
                <c:pt idx="2650">
                  <c:v>-2.963E-2</c:v>
                </c:pt>
                <c:pt idx="2651">
                  <c:v>-2.9250000000000002E-2</c:v>
                </c:pt>
                <c:pt idx="2652">
                  <c:v>-2.8920000000000001E-2</c:v>
                </c:pt>
                <c:pt idx="2653">
                  <c:v>-2.8539999999999999E-2</c:v>
                </c:pt>
                <c:pt idx="2654">
                  <c:v>-2.8209999999999999E-2</c:v>
                </c:pt>
                <c:pt idx="2655">
                  <c:v>-2.7830000000000001E-2</c:v>
                </c:pt>
                <c:pt idx="2656">
                  <c:v>-2.75E-2</c:v>
                </c:pt>
                <c:pt idx="2657">
                  <c:v>-2.7179999999999999E-2</c:v>
                </c:pt>
                <c:pt idx="2658">
                  <c:v>-2.6800000000000001E-2</c:v>
                </c:pt>
                <c:pt idx="2659">
                  <c:v>-2.647E-2</c:v>
                </c:pt>
                <c:pt idx="2660">
                  <c:v>-2.614E-2</c:v>
                </c:pt>
                <c:pt idx="2661">
                  <c:v>-2.5760000000000002E-2</c:v>
                </c:pt>
                <c:pt idx="2662">
                  <c:v>-2.5440000000000001E-2</c:v>
                </c:pt>
                <c:pt idx="2663">
                  <c:v>-2.511E-2</c:v>
                </c:pt>
                <c:pt idx="2664">
                  <c:v>-2.4840000000000001E-2</c:v>
                </c:pt>
                <c:pt idx="2665">
                  <c:v>-2.4510000000000001E-2</c:v>
                </c:pt>
                <c:pt idx="2666">
                  <c:v>-2.4240000000000001E-2</c:v>
                </c:pt>
                <c:pt idx="2667">
                  <c:v>-2.3910000000000001E-2</c:v>
                </c:pt>
                <c:pt idx="2668">
                  <c:v>-2.3640000000000001E-2</c:v>
                </c:pt>
                <c:pt idx="2669">
                  <c:v>-2.3369999999999998E-2</c:v>
                </c:pt>
                <c:pt idx="2670">
                  <c:v>-2.3040000000000001E-2</c:v>
                </c:pt>
                <c:pt idx="2671">
                  <c:v>-2.2769999999999999E-2</c:v>
                </c:pt>
                <c:pt idx="2672">
                  <c:v>-2.2440000000000002E-2</c:v>
                </c:pt>
                <c:pt idx="2673">
                  <c:v>-2.2169999999999999E-2</c:v>
                </c:pt>
                <c:pt idx="2674">
                  <c:v>-2.1899999999999999E-2</c:v>
                </c:pt>
                <c:pt idx="2675">
                  <c:v>-2.162E-2</c:v>
                </c:pt>
                <c:pt idx="2676">
                  <c:v>-2.1350000000000001E-2</c:v>
                </c:pt>
                <c:pt idx="2677">
                  <c:v>-2.1129999999999999E-2</c:v>
                </c:pt>
                <c:pt idx="2678">
                  <c:v>-2.086E-2</c:v>
                </c:pt>
                <c:pt idx="2679">
                  <c:v>-2.0639999999999999E-2</c:v>
                </c:pt>
                <c:pt idx="2680">
                  <c:v>-2.0369999999999999E-2</c:v>
                </c:pt>
                <c:pt idx="2681">
                  <c:v>-2.0150000000000001E-2</c:v>
                </c:pt>
                <c:pt idx="2682">
                  <c:v>-1.9990000000000001E-2</c:v>
                </c:pt>
                <c:pt idx="2683">
                  <c:v>-1.9769999999999999E-2</c:v>
                </c:pt>
                <c:pt idx="2684">
                  <c:v>-1.9550000000000001E-2</c:v>
                </c:pt>
                <c:pt idx="2685">
                  <c:v>-1.934E-2</c:v>
                </c:pt>
                <c:pt idx="2686">
                  <c:v>-1.9120000000000002E-2</c:v>
                </c:pt>
                <c:pt idx="2687">
                  <c:v>-1.8960000000000001E-2</c:v>
                </c:pt>
                <c:pt idx="2688">
                  <c:v>-1.874E-2</c:v>
                </c:pt>
                <c:pt idx="2689">
                  <c:v>-1.857E-2</c:v>
                </c:pt>
                <c:pt idx="2690">
                  <c:v>-1.8360000000000001E-2</c:v>
                </c:pt>
                <c:pt idx="2691">
                  <c:v>-1.8190000000000001E-2</c:v>
                </c:pt>
                <c:pt idx="2692">
                  <c:v>-1.8079999999999999E-2</c:v>
                </c:pt>
                <c:pt idx="2693">
                  <c:v>-1.7919999999999998E-2</c:v>
                </c:pt>
                <c:pt idx="2694">
                  <c:v>-1.7760000000000001E-2</c:v>
                </c:pt>
                <c:pt idx="2695">
                  <c:v>-1.7649999999999999E-2</c:v>
                </c:pt>
                <c:pt idx="2696">
                  <c:v>-1.754E-2</c:v>
                </c:pt>
                <c:pt idx="2697">
                  <c:v>-1.7430000000000001E-2</c:v>
                </c:pt>
                <c:pt idx="2698">
                  <c:v>-1.7319999999999999E-2</c:v>
                </c:pt>
                <c:pt idx="2699">
                  <c:v>-1.721E-2</c:v>
                </c:pt>
                <c:pt idx="2700">
                  <c:v>-1.7100000000000001E-2</c:v>
                </c:pt>
                <c:pt idx="2701">
                  <c:v>-1.7049999999999999E-2</c:v>
                </c:pt>
                <c:pt idx="2702">
                  <c:v>-1.694E-2</c:v>
                </c:pt>
                <c:pt idx="2703">
                  <c:v>-1.6830000000000001E-2</c:v>
                </c:pt>
                <c:pt idx="2704">
                  <c:v>-1.678E-2</c:v>
                </c:pt>
                <c:pt idx="2705">
                  <c:v>-1.6670000000000001E-2</c:v>
                </c:pt>
                <c:pt idx="2706">
                  <c:v>-1.6670000000000001E-2</c:v>
                </c:pt>
                <c:pt idx="2707">
                  <c:v>-1.661E-2</c:v>
                </c:pt>
                <c:pt idx="2708">
                  <c:v>-1.661E-2</c:v>
                </c:pt>
                <c:pt idx="2709">
                  <c:v>-1.6559999999999998E-2</c:v>
                </c:pt>
                <c:pt idx="2710">
                  <c:v>-1.6559999999999998E-2</c:v>
                </c:pt>
                <c:pt idx="2711">
                  <c:v>-1.6559999999999998E-2</c:v>
                </c:pt>
                <c:pt idx="2712">
                  <c:v>-1.6559999999999998E-2</c:v>
                </c:pt>
                <c:pt idx="2713">
                  <c:v>-1.6559999999999998E-2</c:v>
                </c:pt>
                <c:pt idx="2714">
                  <c:v>-1.661E-2</c:v>
                </c:pt>
                <c:pt idx="2715">
                  <c:v>-1.661E-2</c:v>
                </c:pt>
                <c:pt idx="2716">
                  <c:v>-1.6670000000000001E-2</c:v>
                </c:pt>
                <c:pt idx="2717">
                  <c:v>-1.6719999999999999E-2</c:v>
                </c:pt>
                <c:pt idx="2718">
                  <c:v>-1.6719999999999999E-2</c:v>
                </c:pt>
                <c:pt idx="2719">
                  <c:v>-1.678E-2</c:v>
                </c:pt>
                <c:pt idx="2720">
                  <c:v>-1.6830000000000001E-2</c:v>
                </c:pt>
                <c:pt idx="2721">
                  <c:v>-1.6889999999999999E-2</c:v>
                </c:pt>
                <c:pt idx="2722">
                  <c:v>-1.7000000000000001E-2</c:v>
                </c:pt>
                <c:pt idx="2723">
                  <c:v>-1.7049999999999999E-2</c:v>
                </c:pt>
                <c:pt idx="2724">
                  <c:v>-1.721E-2</c:v>
                </c:pt>
                <c:pt idx="2725">
                  <c:v>-1.7319999999999999E-2</c:v>
                </c:pt>
                <c:pt idx="2726">
                  <c:v>-1.7430000000000001E-2</c:v>
                </c:pt>
                <c:pt idx="2727">
                  <c:v>-1.7590000000000001E-2</c:v>
                </c:pt>
                <c:pt idx="2728">
                  <c:v>-1.77E-2</c:v>
                </c:pt>
                <c:pt idx="2729">
                  <c:v>-1.787E-2</c:v>
                </c:pt>
                <c:pt idx="2730">
                  <c:v>-1.8030000000000001E-2</c:v>
                </c:pt>
                <c:pt idx="2731">
                  <c:v>-1.8190000000000001E-2</c:v>
                </c:pt>
                <c:pt idx="2732">
                  <c:v>-1.8360000000000001E-2</c:v>
                </c:pt>
                <c:pt idx="2733">
                  <c:v>-1.8519999999999998E-2</c:v>
                </c:pt>
                <c:pt idx="2734">
                  <c:v>-1.8679999999999999E-2</c:v>
                </c:pt>
                <c:pt idx="2735">
                  <c:v>-1.8849999999999999E-2</c:v>
                </c:pt>
                <c:pt idx="2736">
                  <c:v>-1.9060000000000001E-2</c:v>
                </c:pt>
                <c:pt idx="2737">
                  <c:v>-1.9230000000000001E-2</c:v>
                </c:pt>
                <c:pt idx="2738">
                  <c:v>-1.9449999999999999E-2</c:v>
                </c:pt>
                <c:pt idx="2739">
                  <c:v>-1.9720000000000001E-2</c:v>
                </c:pt>
                <c:pt idx="2740">
                  <c:v>-1.9990000000000001E-2</c:v>
                </c:pt>
                <c:pt idx="2741">
                  <c:v>-2.0209999999999999E-2</c:v>
                </c:pt>
                <c:pt idx="2742">
                  <c:v>-2.0480000000000002E-2</c:v>
                </c:pt>
                <c:pt idx="2743">
                  <c:v>-2.0750000000000001E-2</c:v>
                </c:pt>
                <c:pt idx="2744">
                  <c:v>-2.102E-2</c:v>
                </c:pt>
                <c:pt idx="2745">
                  <c:v>-2.1350000000000001E-2</c:v>
                </c:pt>
                <c:pt idx="2746">
                  <c:v>-2.162E-2</c:v>
                </c:pt>
                <c:pt idx="2747">
                  <c:v>-2.1899999999999999E-2</c:v>
                </c:pt>
                <c:pt idx="2748">
                  <c:v>-2.222E-2</c:v>
                </c:pt>
                <c:pt idx="2749">
                  <c:v>-2.2499999999999999E-2</c:v>
                </c:pt>
                <c:pt idx="2750">
                  <c:v>-2.282E-2</c:v>
                </c:pt>
                <c:pt idx="2751">
                  <c:v>-2.3089999999999999E-2</c:v>
                </c:pt>
                <c:pt idx="2752">
                  <c:v>-2.342E-2</c:v>
                </c:pt>
                <c:pt idx="2753">
                  <c:v>-2.375E-2</c:v>
                </c:pt>
                <c:pt idx="2754">
                  <c:v>-2.4129999999999999E-2</c:v>
                </c:pt>
                <c:pt idx="2755">
                  <c:v>-2.4459999999999999E-2</c:v>
                </c:pt>
                <c:pt idx="2756">
                  <c:v>-2.4889999999999999E-2</c:v>
                </c:pt>
                <c:pt idx="2757">
                  <c:v>-2.5270000000000001E-2</c:v>
                </c:pt>
                <c:pt idx="2758">
                  <c:v>-2.5649999999999999E-2</c:v>
                </c:pt>
                <c:pt idx="2759">
                  <c:v>-2.6030000000000001E-2</c:v>
                </c:pt>
                <c:pt idx="2760">
                  <c:v>-2.647E-2</c:v>
                </c:pt>
                <c:pt idx="2761">
                  <c:v>-2.6849999999999999E-2</c:v>
                </c:pt>
                <c:pt idx="2762">
                  <c:v>-2.7230000000000001E-2</c:v>
                </c:pt>
                <c:pt idx="2763">
                  <c:v>-2.767E-2</c:v>
                </c:pt>
                <c:pt idx="2764">
                  <c:v>-2.81E-2</c:v>
                </c:pt>
                <c:pt idx="2765">
                  <c:v>-2.8490000000000001E-2</c:v>
                </c:pt>
                <c:pt idx="2766">
                  <c:v>-2.8920000000000001E-2</c:v>
                </c:pt>
                <c:pt idx="2767">
                  <c:v>-2.93E-2</c:v>
                </c:pt>
                <c:pt idx="2768">
                  <c:v>-2.9739999999999999E-2</c:v>
                </c:pt>
                <c:pt idx="2769">
                  <c:v>-3.023E-2</c:v>
                </c:pt>
                <c:pt idx="2770">
                  <c:v>-3.066E-2</c:v>
                </c:pt>
                <c:pt idx="2771">
                  <c:v>-3.1150000000000001E-2</c:v>
                </c:pt>
                <c:pt idx="2772">
                  <c:v>-3.1640000000000001E-2</c:v>
                </c:pt>
                <c:pt idx="2773">
                  <c:v>-3.2190000000000003E-2</c:v>
                </c:pt>
                <c:pt idx="2774">
                  <c:v>-3.2680000000000001E-2</c:v>
                </c:pt>
                <c:pt idx="2775">
                  <c:v>-3.3169999999999998E-2</c:v>
                </c:pt>
                <c:pt idx="2776">
                  <c:v>-3.3660000000000002E-2</c:v>
                </c:pt>
                <c:pt idx="2777">
                  <c:v>-3.415E-2</c:v>
                </c:pt>
                <c:pt idx="2778">
                  <c:v>-3.4689999999999999E-2</c:v>
                </c:pt>
                <c:pt idx="2779">
                  <c:v>-3.5180000000000003E-2</c:v>
                </c:pt>
                <c:pt idx="2780">
                  <c:v>-3.567E-2</c:v>
                </c:pt>
                <c:pt idx="2781">
                  <c:v>-3.6220000000000002E-2</c:v>
                </c:pt>
                <c:pt idx="2782">
                  <c:v>-3.671E-2</c:v>
                </c:pt>
                <c:pt idx="2783">
                  <c:v>-3.7199999999999997E-2</c:v>
                </c:pt>
                <c:pt idx="2784">
                  <c:v>-3.7740000000000003E-2</c:v>
                </c:pt>
                <c:pt idx="2785">
                  <c:v>-3.8289999999999998E-2</c:v>
                </c:pt>
                <c:pt idx="2786">
                  <c:v>-3.8830000000000003E-2</c:v>
                </c:pt>
                <c:pt idx="2787">
                  <c:v>-3.9379999999999998E-2</c:v>
                </c:pt>
                <c:pt idx="2788">
                  <c:v>-3.9969999999999999E-2</c:v>
                </c:pt>
                <c:pt idx="2789">
                  <c:v>-4.0570000000000002E-2</c:v>
                </c:pt>
                <c:pt idx="2790">
                  <c:v>-4.1119999999999997E-2</c:v>
                </c:pt>
                <c:pt idx="2791">
                  <c:v>-4.172E-2</c:v>
                </c:pt>
                <c:pt idx="2792">
                  <c:v>-4.2320000000000003E-2</c:v>
                </c:pt>
                <c:pt idx="2793">
                  <c:v>-4.2860000000000002E-2</c:v>
                </c:pt>
                <c:pt idx="2794">
                  <c:v>-4.3409999999999997E-2</c:v>
                </c:pt>
                <c:pt idx="2795">
                  <c:v>-4.3999999999999997E-2</c:v>
                </c:pt>
                <c:pt idx="2796">
                  <c:v>-4.4549999999999999E-2</c:v>
                </c:pt>
                <c:pt idx="2797">
                  <c:v>-4.5150000000000003E-2</c:v>
                </c:pt>
                <c:pt idx="2798">
                  <c:v>-4.5690000000000001E-2</c:v>
                </c:pt>
                <c:pt idx="2799">
                  <c:v>-4.6289999999999998E-2</c:v>
                </c:pt>
                <c:pt idx="2800">
                  <c:v>-4.684E-2</c:v>
                </c:pt>
                <c:pt idx="2801">
                  <c:v>-4.743E-2</c:v>
                </c:pt>
                <c:pt idx="2802">
                  <c:v>-4.8030000000000003E-2</c:v>
                </c:pt>
                <c:pt idx="2803">
                  <c:v>-4.8689999999999997E-2</c:v>
                </c:pt>
                <c:pt idx="2804">
                  <c:v>-4.929E-2</c:v>
                </c:pt>
                <c:pt idx="2805">
                  <c:v>-4.9889999999999997E-2</c:v>
                </c:pt>
                <c:pt idx="2806">
                  <c:v>-5.0540000000000002E-2</c:v>
                </c:pt>
                <c:pt idx="2807">
                  <c:v>-5.1139999999999998E-2</c:v>
                </c:pt>
                <c:pt idx="2808">
                  <c:v>-5.1740000000000001E-2</c:v>
                </c:pt>
                <c:pt idx="2809">
                  <c:v>-5.2339999999999998E-2</c:v>
                </c:pt>
                <c:pt idx="2810">
                  <c:v>-5.2929999999999998E-2</c:v>
                </c:pt>
                <c:pt idx="2811">
                  <c:v>-5.348E-2</c:v>
                </c:pt>
                <c:pt idx="2812">
                  <c:v>-5.4080000000000003E-2</c:v>
                </c:pt>
                <c:pt idx="2813">
                  <c:v>-5.4679999999999999E-2</c:v>
                </c:pt>
                <c:pt idx="2814">
                  <c:v>-5.5280000000000003E-2</c:v>
                </c:pt>
                <c:pt idx="2815">
                  <c:v>-5.5879999999999999E-2</c:v>
                </c:pt>
                <c:pt idx="2816">
                  <c:v>-5.6469999999999999E-2</c:v>
                </c:pt>
                <c:pt idx="2817">
                  <c:v>-5.7070000000000003E-2</c:v>
                </c:pt>
                <c:pt idx="2818">
                  <c:v>-5.7669999999999999E-2</c:v>
                </c:pt>
                <c:pt idx="2819">
                  <c:v>-5.8270000000000002E-2</c:v>
                </c:pt>
                <c:pt idx="2820">
                  <c:v>-5.8869999999999999E-2</c:v>
                </c:pt>
                <c:pt idx="2821">
                  <c:v>-5.9520000000000003E-2</c:v>
                </c:pt>
                <c:pt idx="2822">
                  <c:v>-6.012E-2</c:v>
                </c:pt>
                <c:pt idx="2823">
                  <c:v>-6.0720000000000003E-2</c:v>
                </c:pt>
                <c:pt idx="2824">
                  <c:v>-6.132E-2</c:v>
                </c:pt>
                <c:pt idx="2825">
                  <c:v>-6.1870000000000001E-2</c:v>
                </c:pt>
                <c:pt idx="2826">
                  <c:v>-6.241E-2</c:v>
                </c:pt>
                <c:pt idx="2827">
                  <c:v>-6.3009999999999997E-2</c:v>
                </c:pt>
                <c:pt idx="2828">
                  <c:v>-6.3549999999999995E-2</c:v>
                </c:pt>
                <c:pt idx="2829">
                  <c:v>-6.4100000000000004E-2</c:v>
                </c:pt>
                <c:pt idx="2830">
                  <c:v>-6.4699999999999994E-2</c:v>
                </c:pt>
                <c:pt idx="2831">
                  <c:v>-6.5240000000000006E-2</c:v>
                </c:pt>
                <c:pt idx="2832">
                  <c:v>-6.5790000000000001E-2</c:v>
                </c:pt>
                <c:pt idx="2833">
                  <c:v>-6.633E-2</c:v>
                </c:pt>
                <c:pt idx="2834">
                  <c:v>-6.6930000000000003E-2</c:v>
                </c:pt>
                <c:pt idx="2835">
                  <c:v>-6.7470000000000002E-2</c:v>
                </c:pt>
                <c:pt idx="2836">
                  <c:v>-6.8019999999999997E-2</c:v>
                </c:pt>
                <c:pt idx="2837">
                  <c:v>-6.862E-2</c:v>
                </c:pt>
                <c:pt idx="2838">
                  <c:v>-6.9159999999999999E-2</c:v>
                </c:pt>
                <c:pt idx="2839">
                  <c:v>-6.9709999999999994E-2</c:v>
                </c:pt>
                <c:pt idx="2840">
                  <c:v>-7.0199999999999999E-2</c:v>
                </c:pt>
                <c:pt idx="2841">
                  <c:v>-7.0690000000000003E-2</c:v>
                </c:pt>
                <c:pt idx="2842">
                  <c:v>-7.1179999999999993E-2</c:v>
                </c:pt>
                <c:pt idx="2843">
                  <c:v>-7.1669999999999998E-2</c:v>
                </c:pt>
                <c:pt idx="2844">
                  <c:v>-7.2160000000000002E-2</c:v>
                </c:pt>
                <c:pt idx="2845">
                  <c:v>-7.2650000000000006E-2</c:v>
                </c:pt>
                <c:pt idx="2846">
                  <c:v>-7.3139999999999997E-2</c:v>
                </c:pt>
                <c:pt idx="2847">
                  <c:v>-7.3630000000000001E-2</c:v>
                </c:pt>
                <c:pt idx="2848">
                  <c:v>-7.4120000000000005E-2</c:v>
                </c:pt>
                <c:pt idx="2849">
                  <c:v>-7.4550000000000005E-2</c:v>
                </c:pt>
                <c:pt idx="2850">
                  <c:v>-7.5039999999999996E-2</c:v>
                </c:pt>
                <c:pt idx="2851">
                  <c:v>-7.5480000000000005E-2</c:v>
                </c:pt>
                <c:pt idx="2852">
                  <c:v>-7.5969999999999996E-2</c:v>
                </c:pt>
                <c:pt idx="2853">
                  <c:v>-7.6399999999999996E-2</c:v>
                </c:pt>
                <c:pt idx="2854">
                  <c:v>-7.6840000000000006E-2</c:v>
                </c:pt>
                <c:pt idx="2855">
                  <c:v>-7.7280000000000001E-2</c:v>
                </c:pt>
                <c:pt idx="2856">
                  <c:v>-7.7710000000000001E-2</c:v>
                </c:pt>
                <c:pt idx="2857">
                  <c:v>-7.8090000000000007E-2</c:v>
                </c:pt>
                <c:pt idx="2858">
                  <c:v>-7.8469999999999998E-2</c:v>
                </c:pt>
                <c:pt idx="2859">
                  <c:v>-7.8799999999999995E-2</c:v>
                </c:pt>
                <c:pt idx="2860">
                  <c:v>-7.918E-2</c:v>
                </c:pt>
                <c:pt idx="2861">
                  <c:v>-7.9560000000000006E-2</c:v>
                </c:pt>
                <c:pt idx="2862">
                  <c:v>-7.9890000000000003E-2</c:v>
                </c:pt>
                <c:pt idx="2863">
                  <c:v>-8.0269999999999994E-2</c:v>
                </c:pt>
                <c:pt idx="2864">
                  <c:v>-8.0649999999999999E-2</c:v>
                </c:pt>
                <c:pt idx="2865">
                  <c:v>-8.0979999999999996E-2</c:v>
                </c:pt>
                <c:pt idx="2866">
                  <c:v>-8.1299999999999997E-2</c:v>
                </c:pt>
                <c:pt idx="2867">
                  <c:v>-8.1629999999999994E-2</c:v>
                </c:pt>
                <c:pt idx="2868">
                  <c:v>-8.1960000000000005E-2</c:v>
                </c:pt>
                <c:pt idx="2869">
                  <c:v>-8.2290000000000002E-2</c:v>
                </c:pt>
                <c:pt idx="2870">
                  <c:v>-8.2559999999999995E-2</c:v>
                </c:pt>
                <c:pt idx="2871">
                  <c:v>-8.2879999999999995E-2</c:v>
                </c:pt>
                <c:pt idx="2872">
                  <c:v>-8.3099999999999993E-2</c:v>
                </c:pt>
                <c:pt idx="2873">
                  <c:v>-8.337E-2</c:v>
                </c:pt>
                <c:pt idx="2874">
                  <c:v>-8.3589999999999998E-2</c:v>
                </c:pt>
                <c:pt idx="2875">
                  <c:v>-8.3809999999999996E-2</c:v>
                </c:pt>
                <c:pt idx="2876">
                  <c:v>-8.4029999999999994E-2</c:v>
                </c:pt>
                <c:pt idx="2877">
                  <c:v>-8.4250000000000005E-2</c:v>
                </c:pt>
                <c:pt idx="2878">
                  <c:v>-8.4459999999999993E-2</c:v>
                </c:pt>
                <c:pt idx="2879">
                  <c:v>-8.4629999999999997E-2</c:v>
                </c:pt>
                <c:pt idx="2880">
                  <c:v>-8.4839999999999999E-2</c:v>
                </c:pt>
                <c:pt idx="2881">
                  <c:v>-8.5059999999999997E-2</c:v>
                </c:pt>
                <c:pt idx="2882">
                  <c:v>-8.523E-2</c:v>
                </c:pt>
                <c:pt idx="2883">
                  <c:v>-8.5389999999999994E-2</c:v>
                </c:pt>
                <c:pt idx="2884">
                  <c:v>-8.5550000000000001E-2</c:v>
                </c:pt>
                <c:pt idx="2885">
                  <c:v>-8.566E-2</c:v>
                </c:pt>
                <c:pt idx="2886">
                  <c:v>-8.5819999999999994E-2</c:v>
                </c:pt>
                <c:pt idx="2887">
                  <c:v>-8.5930000000000006E-2</c:v>
                </c:pt>
                <c:pt idx="2888">
                  <c:v>-8.6040000000000005E-2</c:v>
                </c:pt>
                <c:pt idx="2889">
                  <c:v>-8.6099999999999996E-2</c:v>
                </c:pt>
                <c:pt idx="2890">
                  <c:v>-8.6209999999999995E-2</c:v>
                </c:pt>
                <c:pt idx="2891">
                  <c:v>-8.6260000000000003E-2</c:v>
                </c:pt>
                <c:pt idx="2892">
                  <c:v>-8.6309999999999998E-2</c:v>
                </c:pt>
                <c:pt idx="2893">
                  <c:v>-8.6370000000000002E-2</c:v>
                </c:pt>
                <c:pt idx="2894">
                  <c:v>-8.6419999999999997E-2</c:v>
                </c:pt>
                <c:pt idx="2895">
                  <c:v>-8.6419999999999997E-2</c:v>
                </c:pt>
                <c:pt idx="2896">
                  <c:v>-8.6480000000000001E-2</c:v>
                </c:pt>
                <c:pt idx="2897">
                  <c:v>-8.6529999999999996E-2</c:v>
                </c:pt>
                <c:pt idx="2898">
                  <c:v>-8.6529999999999996E-2</c:v>
                </c:pt>
                <c:pt idx="2899">
                  <c:v>-8.6529999999999996E-2</c:v>
                </c:pt>
                <c:pt idx="2900">
                  <c:v>-8.6480000000000001E-2</c:v>
                </c:pt>
                <c:pt idx="2901">
                  <c:v>-8.6480000000000001E-2</c:v>
                </c:pt>
                <c:pt idx="2902">
                  <c:v>-8.6480000000000001E-2</c:v>
                </c:pt>
                <c:pt idx="2903">
                  <c:v>-8.6419999999999997E-2</c:v>
                </c:pt>
                <c:pt idx="2904">
                  <c:v>-8.6370000000000002E-2</c:v>
                </c:pt>
                <c:pt idx="2905">
                  <c:v>-8.6260000000000003E-2</c:v>
                </c:pt>
                <c:pt idx="2906">
                  <c:v>-8.6150000000000004E-2</c:v>
                </c:pt>
                <c:pt idx="2907">
                  <c:v>-8.6040000000000005E-2</c:v>
                </c:pt>
                <c:pt idx="2908">
                  <c:v>-8.5989999999999997E-2</c:v>
                </c:pt>
                <c:pt idx="2909">
                  <c:v>-8.5879999999999998E-2</c:v>
                </c:pt>
                <c:pt idx="2910">
                  <c:v>-8.5769999999999999E-2</c:v>
                </c:pt>
                <c:pt idx="2911">
                  <c:v>-8.566E-2</c:v>
                </c:pt>
                <c:pt idx="2912">
                  <c:v>-8.5550000000000001E-2</c:v>
                </c:pt>
                <c:pt idx="2913">
                  <c:v>-8.5389999999999994E-2</c:v>
                </c:pt>
                <c:pt idx="2914">
                  <c:v>-8.5279999999999995E-2</c:v>
                </c:pt>
                <c:pt idx="2915">
                  <c:v>-8.5120000000000001E-2</c:v>
                </c:pt>
                <c:pt idx="2916">
                  <c:v>-8.4949999999999998E-2</c:v>
                </c:pt>
                <c:pt idx="2917">
                  <c:v>-8.4790000000000004E-2</c:v>
                </c:pt>
                <c:pt idx="2918">
                  <c:v>-8.4570000000000006E-2</c:v>
                </c:pt>
                <c:pt idx="2919">
                  <c:v>-8.4409999999999999E-2</c:v>
                </c:pt>
                <c:pt idx="2920">
                  <c:v>-8.4190000000000001E-2</c:v>
                </c:pt>
                <c:pt idx="2921">
                  <c:v>-8.3970000000000003E-2</c:v>
                </c:pt>
                <c:pt idx="2922">
                  <c:v>-8.3760000000000001E-2</c:v>
                </c:pt>
                <c:pt idx="2923">
                  <c:v>-8.3540000000000003E-2</c:v>
                </c:pt>
                <c:pt idx="2924">
                  <c:v>-8.3269999999999997E-2</c:v>
                </c:pt>
                <c:pt idx="2925">
                  <c:v>-8.3049999999999999E-2</c:v>
                </c:pt>
                <c:pt idx="2926">
                  <c:v>-8.2830000000000001E-2</c:v>
                </c:pt>
                <c:pt idx="2927">
                  <c:v>-8.2610000000000003E-2</c:v>
                </c:pt>
                <c:pt idx="2928">
                  <c:v>-8.2339999999999997E-2</c:v>
                </c:pt>
                <c:pt idx="2929">
                  <c:v>-8.2070000000000004E-2</c:v>
                </c:pt>
                <c:pt idx="2930">
                  <c:v>-8.1799999999999998E-2</c:v>
                </c:pt>
                <c:pt idx="2931">
                  <c:v>-8.1519999999999995E-2</c:v>
                </c:pt>
                <c:pt idx="2932">
                  <c:v>-8.1250000000000003E-2</c:v>
                </c:pt>
                <c:pt idx="2933">
                  <c:v>-8.0979999999999996E-2</c:v>
                </c:pt>
                <c:pt idx="2934">
                  <c:v>-8.0649999999999999E-2</c:v>
                </c:pt>
                <c:pt idx="2935">
                  <c:v>-8.0379999999999993E-2</c:v>
                </c:pt>
                <c:pt idx="2936">
                  <c:v>-8.0049999999999996E-2</c:v>
                </c:pt>
                <c:pt idx="2937">
                  <c:v>-7.9729999999999995E-2</c:v>
                </c:pt>
                <c:pt idx="2938">
                  <c:v>-7.9399999999999998E-2</c:v>
                </c:pt>
                <c:pt idx="2939">
                  <c:v>-7.9070000000000001E-2</c:v>
                </c:pt>
                <c:pt idx="2940">
                  <c:v>-7.8750000000000001E-2</c:v>
                </c:pt>
                <c:pt idx="2941">
                  <c:v>-7.8420000000000004E-2</c:v>
                </c:pt>
                <c:pt idx="2942">
                  <c:v>-7.8090000000000007E-2</c:v>
                </c:pt>
                <c:pt idx="2943">
                  <c:v>-7.7770000000000006E-2</c:v>
                </c:pt>
                <c:pt idx="2944">
                  <c:v>-7.7439999999999995E-2</c:v>
                </c:pt>
                <c:pt idx="2945">
                  <c:v>-7.7109999999999998E-2</c:v>
                </c:pt>
                <c:pt idx="2946">
                  <c:v>-7.6730000000000007E-2</c:v>
                </c:pt>
                <c:pt idx="2947">
                  <c:v>-7.6399999999999996E-2</c:v>
                </c:pt>
                <c:pt idx="2948">
                  <c:v>-7.6020000000000004E-2</c:v>
                </c:pt>
                <c:pt idx="2949">
                  <c:v>-7.5639999999999999E-2</c:v>
                </c:pt>
                <c:pt idx="2950">
                  <c:v>-7.5259999999999994E-2</c:v>
                </c:pt>
                <c:pt idx="2951">
                  <c:v>-7.4880000000000002E-2</c:v>
                </c:pt>
                <c:pt idx="2952">
                  <c:v>-7.4550000000000005E-2</c:v>
                </c:pt>
                <c:pt idx="2953">
                  <c:v>-7.417E-2</c:v>
                </c:pt>
                <c:pt idx="2954">
                  <c:v>-7.3789999999999994E-2</c:v>
                </c:pt>
                <c:pt idx="2955">
                  <c:v>-7.3410000000000003E-2</c:v>
                </c:pt>
                <c:pt idx="2956">
                  <c:v>-7.3029999999999998E-2</c:v>
                </c:pt>
                <c:pt idx="2957">
                  <c:v>-7.2650000000000006E-2</c:v>
                </c:pt>
                <c:pt idx="2958">
                  <c:v>-7.2270000000000001E-2</c:v>
                </c:pt>
                <c:pt idx="2959">
                  <c:v>-7.1879999999999999E-2</c:v>
                </c:pt>
                <c:pt idx="2960">
                  <c:v>-7.1499999999999994E-2</c:v>
                </c:pt>
                <c:pt idx="2961">
                  <c:v>-7.1120000000000003E-2</c:v>
                </c:pt>
                <c:pt idx="2962">
                  <c:v>-7.0739999999999997E-2</c:v>
                </c:pt>
                <c:pt idx="2963">
                  <c:v>-7.0309999999999997E-2</c:v>
                </c:pt>
                <c:pt idx="2964">
                  <c:v>-6.9919999999999996E-2</c:v>
                </c:pt>
                <c:pt idx="2965">
                  <c:v>-6.9540000000000005E-2</c:v>
                </c:pt>
                <c:pt idx="2966">
                  <c:v>-6.9110000000000005E-2</c:v>
                </c:pt>
                <c:pt idx="2967">
                  <c:v>-6.8729999999999999E-2</c:v>
                </c:pt>
                <c:pt idx="2968">
                  <c:v>-6.8290000000000003E-2</c:v>
                </c:pt>
                <c:pt idx="2969">
                  <c:v>-6.7909999999999998E-2</c:v>
                </c:pt>
                <c:pt idx="2970">
                  <c:v>-6.7530000000000007E-2</c:v>
                </c:pt>
                <c:pt idx="2971">
                  <c:v>-6.7150000000000001E-2</c:v>
                </c:pt>
                <c:pt idx="2972">
                  <c:v>-6.6769999999999996E-2</c:v>
                </c:pt>
                <c:pt idx="2973">
                  <c:v>-6.6379999999999995E-2</c:v>
                </c:pt>
                <c:pt idx="2974">
                  <c:v>-6.6000000000000003E-2</c:v>
                </c:pt>
                <c:pt idx="2975">
                  <c:v>-6.5619999999999998E-2</c:v>
                </c:pt>
                <c:pt idx="2976">
                  <c:v>-6.5240000000000006E-2</c:v>
                </c:pt>
                <c:pt idx="2977">
                  <c:v>-6.4810000000000006E-2</c:v>
                </c:pt>
                <c:pt idx="2978">
                  <c:v>-6.4420000000000005E-2</c:v>
                </c:pt>
                <c:pt idx="2979">
                  <c:v>-6.404E-2</c:v>
                </c:pt>
                <c:pt idx="2980">
                  <c:v>-6.361E-2</c:v>
                </c:pt>
                <c:pt idx="2981">
                  <c:v>-6.3229999999999995E-2</c:v>
                </c:pt>
                <c:pt idx="2982">
                  <c:v>-6.2789999999999999E-2</c:v>
                </c:pt>
                <c:pt idx="2983">
                  <c:v>-6.241E-2</c:v>
                </c:pt>
                <c:pt idx="2984">
                  <c:v>-6.2030000000000002E-2</c:v>
                </c:pt>
                <c:pt idx="2985">
                  <c:v>-6.1650000000000003E-2</c:v>
                </c:pt>
                <c:pt idx="2986">
                  <c:v>-6.1269999999999998E-2</c:v>
                </c:pt>
                <c:pt idx="2987">
                  <c:v>-6.0940000000000001E-2</c:v>
                </c:pt>
                <c:pt idx="2988">
                  <c:v>-6.0560000000000003E-2</c:v>
                </c:pt>
                <c:pt idx="2989">
                  <c:v>-6.0179999999999997E-2</c:v>
                </c:pt>
                <c:pt idx="2990">
                  <c:v>-5.985E-2</c:v>
                </c:pt>
                <c:pt idx="2991">
                  <c:v>-5.9470000000000002E-2</c:v>
                </c:pt>
                <c:pt idx="2992">
                  <c:v>-5.9089999999999997E-2</c:v>
                </c:pt>
                <c:pt idx="2993">
                  <c:v>-5.876E-2</c:v>
                </c:pt>
                <c:pt idx="2994">
                  <c:v>-5.8380000000000001E-2</c:v>
                </c:pt>
                <c:pt idx="2995">
                  <c:v>-5.8000000000000003E-2</c:v>
                </c:pt>
                <c:pt idx="2996">
                  <c:v>-5.7619999999999998E-2</c:v>
                </c:pt>
                <c:pt idx="2997">
                  <c:v>-5.7239999999999999E-2</c:v>
                </c:pt>
                <c:pt idx="2998">
                  <c:v>-5.6910000000000002E-2</c:v>
                </c:pt>
                <c:pt idx="2999">
                  <c:v>-5.6529999999999997E-2</c:v>
                </c:pt>
                <c:pt idx="3000">
                  <c:v>-5.62E-2</c:v>
                </c:pt>
                <c:pt idx="3001">
                  <c:v>-5.5820000000000002E-2</c:v>
                </c:pt>
                <c:pt idx="3002">
                  <c:v>-5.5550000000000002E-2</c:v>
                </c:pt>
                <c:pt idx="3003">
                  <c:v>-5.5219999999999998E-2</c:v>
                </c:pt>
                <c:pt idx="3004">
                  <c:v>-5.4899999999999997E-2</c:v>
                </c:pt>
                <c:pt idx="3005">
                  <c:v>-5.457E-2</c:v>
                </c:pt>
                <c:pt idx="3006">
                  <c:v>-5.4239999999999997E-2</c:v>
                </c:pt>
                <c:pt idx="3007">
                  <c:v>-5.391E-2</c:v>
                </c:pt>
                <c:pt idx="3008">
                  <c:v>-5.3589999999999999E-2</c:v>
                </c:pt>
                <c:pt idx="3009">
                  <c:v>-5.3260000000000002E-2</c:v>
                </c:pt>
                <c:pt idx="3010">
                  <c:v>-5.2929999999999998E-2</c:v>
                </c:pt>
                <c:pt idx="3011">
                  <c:v>-5.2609999999999997E-2</c:v>
                </c:pt>
                <c:pt idx="3012">
                  <c:v>-5.228E-2</c:v>
                </c:pt>
                <c:pt idx="3013">
                  <c:v>-5.1950000000000003E-2</c:v>
                </c:pt>
                <c:pt idx="3014">
                  <c:v>-5.1630000000000002E-2</c:v>
                </c:pt>
                <c:pt idx="3015">
                  <c:v>-5.1360000000000003E-2</c:v>
                </c:pt>
                <c:pt idx="3016">
                  <c:v>-5.1029999999999999E-2</c:v>
                </c:pt>
                <c:pt idx="3017">
                  <c:v>-5.076E-2</c:v>
                </c:pt>
                <c:pt idx="3018">
                  <c:v>-5.0479999999999997E-2</c:v>
                </c:pt>
                <c:pt idx="3019">
                  <c:v>-5.0209999999999998E-2</c:v>
                </c:pt>
                <c:pt idx="3020">
                  <c:v>-4.9939999999999998E-2</c:v>
                </c:pt>
                <c:pt idx="3021">
                  <c:v>-4.9669999999999999E-2</c:v>
                </c:pt>
                <c:pt idx="3022">
                  <c:v>-4.9399999999999999E-2</c:v>
                </c:pt>
                <c:pt idx="3023">
                  <c:v>-4.9119999999999997E-2</c:v>
                </c:pt>
                <c:pt idx="3024">
                  <c:v>-4.8910000000000002E-2</c:v>
                </c:pt>
                <c:pt idx="3025">
                  <c:v>-4.863E-2</c:v>
                </c:pt>
                <c:pt idx="3026">
                  <c:v>-4.836E-2</c:v>
                </c:pt>
                <c:pt idx="3027">
                  <c:v>-4.8090000000000001E-2</c:v>
                </c:pt>
                <c:pt idx="3028">
                  <c:v>-4.7820000000000001E-2</c:v>
                </c:pt>
                <c:pt idx="3029">
                  <c:v>-4.7539999999999999E-2</c:v>
                </c:pt>
                <c:pt idx="3030">
                  <c:v>-4.727E-2</c:v>
                </c:pt>
                <c:pt idx="3031">
                  <c:v>-4.7E-2</c:v>
                </c:pt>
                <c:pt idx="3032">
                  <c:v>-4.6780000000000002E-2</c:v>
                </c:pt>
                <c:pt idx="3033">
                  <c:v>-4.6510000000000003E-2</c:v>
                </c:pt>
                <c:pt idx="3034">
                  <c:v>-4.6350000000000002E-2</c:v>
                </c:pt>
                <c:pt idx="3035">
                  <c:v>-4.6129999999999997E-2</c:v>
                </c:pt>
                <c:pt idx="3036">
                  <c:v>-4.5909999999999999E-2</c:v>
                </c:pt>
                <c:pt idx="3037">
                  <c:v>-4.5690000000000001E-2</c:v>
                </c:pt>
                <c:pt idx="3038">
                  <c:v>-4.5469999999999997E-2</c:v>
                </c:pt>
                <c:pt idx="3039">
                  <c:v>-4.5260000000000002E-2</c:v>
                </c:pt>
                <c:pt idx="3040">
                  <c:v>-4.5039999999999997E-2</c:v>
                </c:pt>
                <c:pt idx="3041">
                  <c:v>-4.4819999999999999E-2</c:v>
                </c:pt>
                <c:pt idx="3042">
                  <c:v>-4.4600000000000001E-2</c:v>
                </c:pt>
                <c:pt idx="3043">
                  <c:v>-4.4389999999999999E-2</c:v>
                </c:pt>
                <c:pt idx="3044">
                  <c:v>-4.4170000000000001E-2</c:v>
                </c:pt>
                <c:pt idx="3045">
                  <c:v>-4.3950000000000003E-2</c:v>
                </c:pt>
                <c:pt idx="3046">
                  <c:v>-4.3729999999999998E-2</c:v>
                </c:pt>
                <c:pt idx="3047">
                  <c:v>-4.351E-2</c:v>
                </c:pt>
                <c:pt idx="3048">
                  <c:v>-4.335E-2</c:v>
                </c:pt>
                <c:pt idx="3049">
                  <c:v>-4.3189999999999999E-2</c:v>
                </c:pt>
                <c:pt idx="3050">
                  <c:v>-4.3020000000000003E-2</c:v>
                </c:pt>
                <c:pt idx="3051">
                  <c:v>-4.2860000000000002E-2</c:v>
                </c:pt>
                <c:pt idx="3052">
                  <c:v>-4.2700000000000002E-2</c:v>
                </c:pt>
                <c:pt idx="3053">
                  <c:v>-4.2529999999999998E-2</c:v>
                </c:pt>
                <c:pt idx="3054">
                  <c:v>-4.2369999999999998E-2</c:v>
                </c:pt>
                <c:pt idx="3055">
                  <c:v>-4.2209999999999998E-2</c:v>
                </c:pt>
                <c:pt idx="3056">
                  <c:v>-4.2040000000000001E-2</c:v>
                </c:pt>
                <c:pt idx="3057">
                  <c:v>-4.1880000000000001E-2</c:v>
                </c:pt>
                <c:pt idx="3058">
                  <c:v>-4.172E-2</c:v>
                </c:pt>
                <c:pt idx="3059">
                  <c:v>-4.1549999999999997E-2</c:v>
                </c:pt>
                <c:pt idx="3060">
                  <c:v>-4.1390000000000003E-2</c:v>
                </c:pt>
                <c:pt idx="3061">
                  <c:v>-4.1230000000000003E-2</c:v>
                </c:pt>
                <c:pt idx="3062">
                  <c:v>-4.1059999999999999E-2</c:v>
                </c:pt>
                <c:pt idx="3063">
                  <c:v>-4.0899999999999999E-2</c:v>
                </c:pt>
                <c:pt idx="3064">
                  <c:v>-4.079E-2</c:v>
                </c:pt>
                <c:pt idx="3065">
                  <c:v>-4.0680000000000001E-2</c:v>
                </c:pt>
                <c:pt idx="3066">
                  <c:v>-4.0570000000000002E-2</c:v>
                </c:pt>
                <c:pt idx="3067">
                  <c:v>-4.0460000000000003E-2</c:v>
                </c:pt>
                <c:pt idx="3068">
                  <c:v>-4.036E-2</c:v>
                </c:pt>
                <c:pt idx="3069">
                  <c:v>-4.0189999999999997E-2</c:v>
                </c:pt>
                <c:pt idx="3070">
                  <c:v>-4.0079999999999998E-2</c:v>
                </c:pt>
                <c:pt idx="3071">
                  <c:v>-3.9969999999999999E-2</c:v>
                </c:pt>
                <c:pt idx="3072">
                  <c:v>-3.9870000000000003E-2</c:v>
                </c:pt>
                <c:pt idx="3073">
                  <c:v>-3.9759999999999997E-2</c:v>
                </c:pt>
                <c:pt idx="3074">
                  <c:v>-3.9649999999999998E-2</c:v>
                </c:pt>
                <c:pt idx="3075">
                  <c:v>-3.9539999999999999E-2</c:v>
                </c:pt>
                <c:pt idx="3076">
                  <c:v>-3.943E-2</c:v>
                </c:pt>
                <c:pt idx="3077">
                  <c:v>-3.9320000000000001E-2</c:v>
                </c:pt>
                <c:pt idx="3078">
                  <c:v>-3.9210000000000002E-2</c:v>
                </c:pt>
                <c:pt idx="3079">
                  <c:v>-3.9100000000000003E-2</c:v>
                </c:pt>
                <c:pt idx="3080">
                  <c:v>-3.9050000000000001E-2</c:v>
                </c:pt>
                <c:pt idx="3081">
                  <c:v>-3.8989999999999997E-2</c:v>
                </c:pt>
                <c:pt idx="3082">
                  <c:v>-3.8890000000000001E-2</c:v>
                </c:pt>
                <c:pt idx="3083">
                  <c:v>-3.8830000000000003E-2</c:v>
                </c:pt>
                <c:pt idx="3084">
                  <c:v>-3.8780000000000002E-2</c:v>
                </c:pt>
                <c:pt idx="3085">
                  <c:v>-3.8719999999999997E-2</c:v>
                </c:pt>
                <c:pt idx="3086">
                  <c:v>-3.8670000000000003E-2</c:v>
                </c:pt>
                <c:pt idx="3087">
                  <c:v>-3.8559999999999997E-2</c:v>
                </c:pt>
                <c:pt idx="3088">
                  <c:v>-3.85E-2</c:v>
                </c:pt>
                <c:pt idx="3089">
                  <c:v>-3.8449999999999998E-2</c:v>
                </c:pt>
                <c:pt idx="3090">
                  <c:v>-3.8399999999999997E-2</c:v>
                </c:pt>
                <c:pt idx="3091">
                  <c:v>-3.8339999999999999E-2</c:v>
                </c:pt>
                <c:pt idx="3092">
                  <c:v>-3.8289999999999998E-2</c:v>
                </c:pt>
                <c:pt idx="3093">
                  <c:v>-3.823E-2</c:v>
                </c:pt>
                <c:pt idx="3094">
                  <c:v>-3.8179999999999999E-2</c:v>
                </c:pt>
                <c:pt idx="3095">
                  <c:v>-3.8120000000000001E-2</c:v>
                </c:pt>
                <c:pt idx="3096">
                  <c:v>-3.8120000000000001E-2</c:v>
                </c:pt>
                <c:pt idx="3097">
                  <c:v>-3.807E-2</c:v>
                </c:pt>
                <c:pt idx="3098">
                  <c:v>-3.807E-2</c:v>
                </c:pt>
                <c:pt idx="3099">
                  <c:v>-3.807E-2</c:v>
                </c:pt>
                <c:pt idx="3100">
                  <c:v>-3.8010000000000002E-2</c:v>
                </c:pt>
                <c:pt idx="3101">
                  <c:v>-3.8010000000000002E-2</c:v>
                </c:pt>
                <c:pt idx="3102">
                  <c:v>-3.8010000000000002E-2</c:v>
                </c:pt>
                <c:pt idx="3103">
                  <c:v>-3.7960000000000001E-2</c:v>
                </c:pt>
                <c:pt idx="3104">
                  <c:v>-3.7960000000000001E-2</c:v>
                </c:pt>
                <c:pt idx="3105">
                  <c:v>-3.7960000000000001E-2</c:v>
                </c:pt>
                <c:pt idx="3106">
                  <c:v>-3.7960000000000001E-2</c:v>
                </c:pt>
                <c:pt idx="3107">
                  <c:v>-3.7909999999999999E-2</c:v>
                </c:pt>
                <c:pt idx="3108">
                  <c:v>-3.7909999999999999E-2</c:v>
                </c:pt>
                <c:pt idx="3109">
                  <c:v>-3.7909999999999999E-2</c:v>
                </c:pt>
                <c:pt idx="3110">
                  <c:v>-3.7909999999999999E-2</c:v>
                </c:pt>
                <c:pt idx="3111">
                  <c:v>-3.7909999999999999E-2</c:v>
                </c:pt>
                <c:pt idx="3112">
                  <c:v>-3.7960000000000001E-2</c:v>
                </c:pt>
                <c:pt idx="3113">
                  <c:v>-3.7960000000000001E-2</c:v>
                </c:pt>
                <c:pt idx="3114">
                  <c:v>-3.8010000000000002E-2</c:v>
                </c:pt>
                <c:pt idx="3115">
                  <c:v>-3.8010000000000002E-2</c:v>
                </c:pt>
                <c:pt idx="3116">
                  <c:v>-3.807E-2</c:v>
                </c:pt>
                <c:pt idx="3117">
                  <c:v>-3.807E-2</c:v>
                </c:pt>
                <c:pt idx="3118">
                  <c:v>-3.8120000000000001E-2</c:v>
                </c:pt>
                <c:pt idx="3119">
                  <c:v>-3.8120000000000001E-2</c:v>
                </c:pt>
                <c:pt idx="3120">
                  <c:v>-3.8179999999999999E-2</c:v>
                </c:pt>
                <c:pt idx="3121">
                  <c:v>-3.823E-2</c:v>
                </c:pt>
                <c:pt idx="3122">
                  <c:v>-3.823E-2</c:v>
                </c:pt>
                <c:pt idx="3123">
                  <c:v>-3.8289999999999998E-2</c:v>
                </c:pt>
                <c:pt idx="3124">
                  <c:v>-3.8339999999999999E-2</c:v>
                </c:pt>
                <c:pt idx="3125">
                  <c:v>-3.8339999999999999E-2</c:v>
                </c:pt>
                <c:pt idx="3126">
                  <c:v>-3.8399999999999997E-2</c:v>
                </c:pt>
                <c:pt idx="3127">
                  <c:v>-3.8449999999999998E-2</c:v>
                </c:pt>
                <c:pt idx="3128">
                  <c:v>-3.85E-2</c:v>
                </c:pt>
                <c:pt idx="3129">
                  <c:v>-3.8559999999999997E-2</c:v>
                </c:pt>
                <c:pt idx="3130">
                  <c:v>-3.8670000000000003E-2</c:v>
                </c:pt>
                <c:pt idx="3131">
                  <c:v>-3.8719999999999997E-2</c:v>
                </c:pt>
                <c:pt idx="3132">
                  <c:v>-3.8780000000000002E-2</c:v>
                </c:pt>
                <c:pt idx="3133">
                  <c:v>-3.8830000000000003E-2</c:v>
                </c:pt>
                <c:pt idx="3134">
                  <c:v>-3.8940000000000002E-2</c:v>
                </c:pt>
                <c:pt idx="3135">
                  <c:v>-3.8989999999999997E-2</c:v>
                </c:pt>
                <c:pt idx="3136">
                  <c:v>-3.9050000000000001E-2</c:v>
                </c:pt>
                <c:pt idx="3137">
                  <c:v>-3.916E-2</c:v>
                </c:pt>
                <c:pt idx="3138">
                  <c:v>-3.9210000000000002E-2</c:v>
                </c:pt>
                <c:pt idx="3139">
                  <c:v>-3.9269999999999999E-2</c:v>
                </c:pt>
                <c:pt idx="3140">
                  <c:v>-3.9379999999999998E-2</c:v>
                </c:pt>
                <c:pt idx="3141">
                  <c:v>-3.943E-2</c:v>
                </c:pt>
                <c:pt idx="3142">
                  <c:v>-3.9539999999999999E-2</c:v>
                </c:pt>
                <c:pt idx="3143">
                  <c:v>-3.959E-2</c:v>
                </c:pt>
                <c:pt idx="3144">
                  <c:v>-3.9699999999999999E-2</c:v>
                </c:pt>
                <c:pt idx="3145">
                  <c:v>-3.9809999999999998E-2</c:v>
                </c:pt>
                <c:pt idx="3146">
                  <c:v>-3.9870000000000003E-2</c:v>
                </c:pt>
                <c:pt idx="3147">
                  <c:v>-3.9969999999999999E-2</c:v>
                </c:pt>
                <c:pt idx="3148">
                  <c:v>-4.0079999999999998E-2</c:v>
                </c:pt>
                <c:pt idx="3149">
                  <c:v>-4.0189999999999997E-2</c:v>
                </c:pt>
                <c:pt idx="3150">
                  <c:v>-4.0250000000000001E-2</c:v>
                </c:pt>
                <c:pt idx="3151">
                  <c:v>-4.036E-2</c:v>
                </c:pt>
                <c:pt idx="3152">
                  <c:v>-4.0460000000000003E-2</c:v>
                </c:pt>
                <c:pt idx="3153">
                  <c:v>-4.0570000000000002E-2</c:v>
                </c:pt>
                <c:pt idx="3154">
                  <c:v>-4.0680000000000001E-2</c:v>
                </c:pt>
                <c:pt idx="3155">
                  <c:v>-4.0739999999999998E-2</c:v>
                </c:pt>
                <c:pt idx="3156">
                  <c:v>-4.0849999999999997E-2</c:v>
                </c:pt>
                <c:pt idx="3157">
                  <c:v>-4.095E-2</c:v>
                </c:pt>
                <c:pt idx="3158">
                  <c:v>-4.1059999999999999E-2</c:v>
                </c:pt>
                <c:pt idx="3159">
                  <c:v>-4.1169999999999998E-2</c:v>
                </c:pt>
                <c:pt idx="3160">
                  <c:v>-4.1279999999999997E-2</c:v>
                </c:pt>
                <c:pt idx="3161">
                  <c:v>-4.1390000000000003E-2</c:v>
                </c:pt>
                <c:pt idx="3162">
                  <c:v>-4.1500000000000002E-2</c:v>
                </c:pt>
                <c:pt idx="3163">
                  <c:v>-4.1610000000000001E-2</c:v>
                </c:pt>
                <c:pt idx="3164">
                  <c:v>-4.172E-2</c:v>
                </c:pt>
                <c:pt idx="3165">
                  <c:v>-4.1770000000000002E-2</c:v>
                </c:pt>
                <c:pt idx="3166">
                  <c:v>-4.1880000000000001E-2</c:v>
                </c:pt>
                <c:pt idx="3167">
                  <c:v>-4.199E-2</c:v>
                </c:pt>
                <c:pt idx="3168">
                  <c:v>-4.2099999999999999E-2</c:v>
                </c:pt>
                <c:pt idx="3169">
                  <c:v>-4.2209999999999998E-2</c:v>
                </c:pt>
                <c:pt idx="3170">
                  <c:v>-4.2320000000000003E-2</c:v>
                </c:pt>
                <c:pt idx="3171">
                  <c:v>-4.2430000000000002E-2</c:v>
                </c:pt>
                <c:pt idx="3172">
                  <c:v>-4.2529999999999998E-2</c:v>
                </c:pt>
                <c:pt idx="3173">
                  <c:v>-4.2639999999999997E-2</c:v>
                </c:pt>
                <c:pt idx="3174">
                  <c:v>-4.2700000000000002E-2</c:v>
                </c:pt>
                <c:pt idx="3175">
                  <c:v>-4.2810000000000001E-2</c:v>
                </c:pt>
                <c:pt idx="3176">
                  <c:v>-4.292E-2</c:v>
                </c:pt>
                <c:pt idx="3177">
                  <c:v>-4.3020000000000003E-2</c:v>
                </c:pt>
                <c:pt idx="3178">
                  <c:v>-4.3130000000000002E-2</c:v>
                </c:pt>
                <c:pt idx="3179">
                  <c:v>-4.3189999999999999E-2</c:v>
                </c:pt>
                <c:pt idx="3180">
                  <c:v>-4.3299999999999998E-2</c:v>
                </c:pt>
                <c:pt idx="3181">
                  <c:v>-4.3409999999999997E-2</c:v>
                </c:pt>
                <c:pt idx="3182">
                  <c:v>-4.351E-2</c:v>
                </c:pt>
                <c:pt idx="3183">
                  <c:v>-4.3569999999999998E-2</c:v>
                </c:pt>
                <c:pt idx="3184">
                  <c:v>-4.3679999999999997E-2</c:v>
                </c:pt>
                <c:pt idx="3185">
                  <c:v>-4.3790000000000003E-2</c:v>
                </c:pt>
                <c:pt idx="3186">
                  <c:v>-4.3839999999999997E-2</c:v>
                </c:pt>
                <c:pt idx="3187">
                  <c:v>-4.3950000000000003E-2</c:v>
                </c:pt>
                <c:pt idx="3188">
                  <c:v>-4.3999999999999997E-2</c:v>
                </c:pt>
                <c:pt idx="3189">
                  <c:v>-4.4110000000000003E-2</c:v>
                </c:pt>
                <c:pt idx="3190">
                  <c:v>-4.4170000000000001E-2</c:v>
                </c:pt>
                <c:pt idx="3191">
                  <c:v>-4.428E-2</c:v>
                </c:pt>
                <c:pt idx="3192">
                  <c:v>-4.4330000000000001E-2</c:v>
                </c:pt>
                <c:pt idx="3193">
                  <c:v>-4.4389999999999999E-2</c:v>
                </c:pt>
                <c:pt idx="3194">
                  <c:v>-4.4490000000000002E-2</c:v>
                </c:pt>
                <c:pt idx="3195">
                  <c:v>-4.4549999999999999E-2</c:v>
                </c:pt>
                <c:pt idx="3196">
                  <c:v>-4.4600000000000001E-2</c:v>
                </c:pt>
                <c:pt idx="3197">
                  <c:v>-4.4659999999999998E-2</c:v>
                </c:pt>
                <c:pt idx="3198">
                  <c:v>-4.471E-2</c:v>
                </c:pt>
                <c:pt idx="3199">
                  <c:v>-4.4819999999999999E-2</c:v>
                </c:pt>
                <c:pt idx="3200">
                  <c:v>-4.4880000000000003E-2</c:v>
                </c:pt>
                <c:pt idx="3201">
                  <c:v>-4.4929999999999998E-2</c:v>
                </c:pt>
                <c:pt idx="3202">
                  <c:v>-4.4979999999999999E-2</c:v>
                </c:pt>
                <c:pt idx="3203">
                  <c:v>-4.5039999999999997E-2</c:v>
                </c:pt>
                <c:pt idx="3204">
                  <c:v>-4.5039999999999997E-2</c:v>
                </c:pt>
                <c:pt idx="3205">
                  <c:v>-4.5089999999999998E-2</c:v>
                </c:pt>
                <c:pt idx="3206">
                  <c:v>-4.5150000000000003E-2</c:v>
                </c:pt>
                <c:pt idx="3207">
                  <c:v>-4.5199999999999997E-2</c:v>
                </c:pt>
                <c:pt idx="3208">
                  <c:v>-4.5199999999999997E-2</c:v>
                </c:pt>
                <c:pt idx="3209">
                  <c:v>-4.5260000000000002E-2</c:v>
                </c:pt>
                <c:pt idx="3210">
                  <c:v>-4.5260000000000002E-2</c:v>
                </c:pt>
                <c:pt idx="3211">
                  <c:v>-4.5310000000000003E-2</c:v>
                </c:pt>
                <c:pt idx="3212">
                  <c:v>-4.5310000000000003E-2</c:v>
                </c:pt>
                <c:pt idx="3213">
                  <c:v>-4.5370000000000001E-2</c:v>
                </c:pt>
                <c:pt idx="3214">
                  <c:v>-4.5370000000000001E-2</c:v>
                </c:pt>
                <c:pt idx="3215">
                  <c:v>-4.5420000000000002E-2</c:v>
                </c:pt>
                <c:pt idx="3216">
                  <c:v>-4.5420000000000002E-2</c:v>
                </c:pt>
                <c:pt idx="3217">
                  <c:v>-4.5420000000000002E-2</c:v>
                </c:pt>
                <c:pt idx="3218">
                  <c:v>-4.5420000000000002E-2</c:v>
                </c:pt>
                <c:pt idx="3219">
                  <c:v>-4.5420000000000002E-2</c:v>
                </c:pt>
                <c:pt idx="3220">
                  <c:v>-4.5420000000000002E-2</c:v>
                </c:pt>
                <c:pt idx="3221">
                  <c:v>-4.5420000000000002E-2</c:v>
                </c:pt>
                <c:pt idx="3222">
                  <c:v>-4.5420000000000002E-2</c:v>
                </c:pt>
                <c:pt idx="3223">
                  <c:v>-4.5420000000000002E-2</c:v>
                </c:pt>
                <c:pt idx="3224">
                  <c:v>-4.5420000000000002E-2</c:v>
                </c:pt>
                <c:pt idx="3225">
                  <c:v>-4.5420000000000002E-2</c:v>
                </c:pt>
                <c:pt idx="3226">
                  <c:v>-4.5420000000000002E-2</c:v>
                </c:pt>
                <c:pt idx="3227">
                  <c:v>-4.5370000000000001E-2</c:v>
                </c:pt>
                <c:pt idx="3228">
                  <c:v>-4.5370000000000001E-2</c:v>
                </c:pt>
                <c:pt idx="3229">
                  <c:v>-4.5370000000000001E-2</c:v>
                </c:pt>
                <c:pt idx="3230">
                  <c:v>-4.5310000000000003E-2</c:v>
                </c:pt>
                <c:pt idx="3231">
                  <c:v>-4.5310000000000003E-2</c:v>
                </c:pt>
                <c:pt idx="3232">
                  <c:v>-4.5260000000000002E-2</c:v>
                </c:pt>
                <c:pt idx="3233">
                  <c:v>-4.5260000000000002E-2</c:v>
                </c:pt>
                <c:pt idx="3234">
                  <c:v>-4.5199999999999997E-2</c:v>
                </c:pt>
                <c:pt idx="3235">
                  <c:v>-4.5150000000000003E-2</c:v>
                </c:pt>
                <c:pt idx="3236">
                  <c:v>-4.5150000000000003E-2</c:v>
                </c:pt>
                <c:pt idx="3237">
                  <c:v>-4.5089999999999998E-2</c:v>
                </c:pt>
                <c:pt idx="3238">
                  <c:v>-4.5039999999999997E-2</c:v>
                </c:pt>
                <c:pt idx="3239">
                  <c:v>-4.4979999999999999E-2</c:v>
                </c:pt>
                <c:pt idx="3240">
                  <c:v>-4.4929999999999998E-2</c:v>
                </c:pt>
                <c:pt idx="3241">
                  <c:v>-4.4880000000000003E-2</c:v>
                </c:pt>
                <c:pt idx="3242">
                  <c:v>-4.4819999999999999E-2</c:v>
                </c:pt>
                <c:pt idx="3243">
                  <c:v>-4.4769999999999997E-2</c:v>
                </c:pt>
                <c:pt idx="3244">
                  <c:v>-4.471E-2</c:v>
                </c:pt>
                <c:pt idx="3245">
                  <c:v>-4.4659999999999998E-2</c:v>
                </c:pt>
                <c:pt idx="3246">
                  <c:v>-4.4600000000000001E-2</c:v>
                </c:pt>
                <c:pt idx="3247">
                  <c:v>-4.4549999999999999E-2</c:v>
                </c:pt>
                <c:pt idx="3248">
                  <c:v>-4.4490000000000002E-2</c:v>
                </c:pt>
                <c:pt idx="3249">
                  <c:v>-4.444E-2</c:v>
                </c:pt>
                <c:pt idx="3250">
                  <c:v>-4.4330000000000001E-2</c:v>
                </c:pt>
                <c:pt idx="3251">
                  <c:v>-4.428E-2</c:v>
                </c:pt>
                <c:pt idx="3252">
                  <c:v>-4.4220000000000002E-2</c:v>
                </c:pt>
                <c:pt idx="3253">
                  <c:v>-4.4110000000000003E-2</c:v>
                </c:pt>
                <c:pt idx="3254">
                  <c:v>-4.4060000000000002E-2</c:v>
                </c:pt>
                <c:pt idx="3255">
                  <c:v>-4.3999999999999997E-2</c:v>
                </c:pt>
                <c:pt idx="3256">
                  <c:v>-4.3900000000000002E-2</c:v>
                </c:pt>
                <c:pt idx="3257">
                  <c:v>-4.3839999999999997E-2</c:v>
                </c:pt>
                <c:pt idx="3258">
                  <c:v>-4.3729999999999998E-2</c:v>
                </c:pt>
                <c:pt idx="3259">
                  <c:v>-4.3679999999999997E-2</c:v>
                </c:pt>
                <c:pt idx="3260">
                  <c:v>-4.3569999999999998E-2</c:v>
                </c:pt>
                <c:pt idx="3261">
                  <c:v>-4.351E-2</c:v>
                </c:pt>
                <c:pt idx="3262">
                  <c:v>-4.3409999999999997E-2</c:v>
                </c:pt>
                <c:pt idx="3263">
                  <c:v>-4.335E-2</c:v>
                </c:pt>
                <c:pt idx="3264">
                  <c:v>-4.3240000000000001E-2</c:v>
                </c:pt>
                <c:pt idx="3265">
                  <c:v>-4.3189999999999999E-2</c:v>
                </c:pt>
                <c:pt idx="3266">
                  <c:v>-4.308E-2</c:v>
                </c:pt>
                <c:pt idx="3267">
                  <c:v>-4.2970000000000001E-2</c:v>
                </c:pt>
                <c:pt idx="3268">
                  <c:v>-4.292E-2</c:v>
                </c:pt>
                <c:pt idx="3269">
                  <c:v>-4.2810000000000001E-2</c:v>
                </c:pt>
                <c:pt idx="3270">
                  <c:v>-4.2700000000000002E-2</c:v>
                </c:pt>
                <c:pt idx="3271">
                  <c:v>-4.2590000000000003E-2</c:v>
                </c:pt>
                <c:pt idx="3272">
                  <c:v>-4.2529999999999998E-2</c:v>
                </c:pt>
                <c:pt idx="3273">
                  <c:v>-4.2430000000000002E-2</c:v>
                </c:pt>
                <c:pt idx="3274">
                  <c:v>-4.2320000000000003E-2</c:v>
                </c:pt>
                <c:pt idx="3275">
                  <c:v>-4.2259999999999999E-2</c:v>
                </c:pt>
                <c:pt idx="3276">
                  <c:v>-4.215E-2</c:v>
                </c:pt>
                <c:pt idx="3277">
                  <c:v>-4.2040000000000001E-2</c:v>
                </c:pt>
                <c:pt idx="3278">
                  <c:v>-4.199E-2</c:v>
                </c:pt>
                <c:pt idx="3279">
                  <c:v>-4.1880000000000001E-2</c:v>
                </c:pt>
                <c:pt idx="3280">
                  <c:v>-4.1770000000000002E-2</c:v>
                </c:pt>
                <c:pt idx="3281">
                  <c:v>-4.172E-2</c:v>
                </c:pt>
                <c:pt idx="3282">
                  <c:v>-4.1610000000000001E-2</c:v>
                </c:pt>
                <c:pt idx="3283">
                  <c:v>-4.1500000000000002E-2</c:v>
                </c:pt>
                <c:pt idx="3284">
                  <c:v>-4.1390000000000003E-2</c:v>
                </c:pt>
                <c:pt idx="3285">
                  <c:v>-4.1279999999999997E-2</c:v>
                </c:pt>
                <c:pt idx="3286">
                  <c:v>-4.1230000000000003E-2</c:v>
                </c:pt>
                <c:pt idx="3287">
                  <c:v>-4.1119999999999997E-2</c:v>
                </c:pt>
                <c:pt idx="3288">
                  <c:v>-4.1009999999999998E-2</c:v>
                </c:pt>
                <c:pt idx="3289">
                  <c:v>-4.0899999999999999E-2</c:v>
                </c:pt>
                <c:pt idx="3290">
                  <c:v>-4.0849999999999997E-2</c:v>
                </c:pt>
                <c:pt idx="3291">
                  <c:v>-4.0739999999999998E-2</c:v>
                </c:pt>
                <c:pt idx="3292">
                  <c:v>-4.0629999999999999E-2</c:v>
                </c:pt>
                <c:pt idx="3293">
                  <c:v>-4.052E-2</c:v>
                </c:pt>
                <c:pt idx="3294">
                  <c:v>-4.0460000000000003E-2</c:v>
                </c:pt>
                <c:pt idx="3295">
                  <c:v>-4.036E-2</c:v>
                </c:pt>
                <c:pt idx="3296">
                  <c:v>-4.0300000000000002E-2</c:v>
                </c:pt>
                <c:pt idx="3297">
                  <c:v>-4.0189999999999997E-2</c:v>
                </c:pt>
                <c:pt idx="3298">
                  <c:v>-4.0079999999999998E-2</c:v>
                </c:pt>
                <c:pt idx="3299">
                  <c:v>-4.0030000000000003E-2</c:v>
                </c:pt>
                <c:pt idx="3300">
                  <c:v>-3.9919999999999997E-2</c:v>
                </c:pt>
                <c:pt idx="3301">
                  <c:v>-3.9809999999999998E-2</c:v>
                </c:pt>
                <c:pt idx="3302">
                  <c:v>-3.9699999999999999E-2</c:v>
                </c:pt>
                <c:pt idx="3303">
                  <c:v>-3.959E-2</c:v>
                </c:pt>
                <c:pt idx="3304">
                  <c:v>-3.9539999999999999E-2</c:v>
                </c:pt>
                <c:pt idx="3305">
                  <c:v>-3.943E-2</c:v>
                </c:pt>
                <c:pt idx="3306">
                  <c:v>-3.9379999999999998E-2</c:v>
                </c:pt>
                <c:pt idx="3307">
                  <c:v>-3.9269999999999999E-2</c:v>
                </c:pt>
                <c:pt idx="3308">
                  <c:v>-3.916E-2</c:v>
                </c:pt>
                <c:pt idx="3309">
                  <c:v>-3.9100000000000003E-2</c:v>
                </c:pt>
                <c:pt idx="3310">
                  <c:v>-3.8989999999999997E-2</c:v>
                </c:pt>
                <c:pt idx="3311">
                  <c:v>-3.8940000000000002E-2</c:v>
                </c:pt>
                <c:pt idx="3312">
                  <c:v>-3.8830000000000003E-2</c:v>
                </c:pt>
                <c:pt idx="3313">
                  <c:v>-3.8780000000000002E-2</c:v>
                </c:pt>
                <c:pt idx="3314">
                  <c:v>-3.8670000000000003E-2</c:v>
                </c:pt>
                <c:pt idx="3315">
                  <c:v>-3.8559999999999997E-2</c:v>
                </c:pt>
                <c:pt idx="3316">
                  <c:v>-3.85E-2</c:v>
                </c:pt>
                <c:pt idx="3317">
                  <c:v>-3.8399999999999997E-2</c:v>
                </c:pt>
                <c:pt idx="3318">
                  <c:v>-3.8289999999999998E-2</c:v>
                </c:pt>
                <c:pt idx="3319">
                  <c:v>-3.823E-2</c:v>
                </c:pt>
                <c:pt idx="3320">
                  <c:v>-3.8120000000000001E-2</c:v>
                </c:pt>
                <c:pt idx="3321">
                  <c:v>-3.807E-2</c:v>
                </c:pt>
                <c:pt idx="3322">
                  <c:v>-3.7960000000000001E-2</c:v>
                </c:pt>
                <c:pt idx="3323">
                  <c:v>-3.7909999999999999E-2</c:v>
                </c:pt>
                <c:pt idx="3324">
                  <c:v>-3.78E-2</c:v>
                </c:pt>
                <c:pt idx="3325">
                  <c:v>-3.7740000000000003E-2</c:v>
                </c:pt>
                <c:pt idx="3326">
                  <c:v>-3.7629999999999997E-2</c:v>
                </c:pt>
                <c:pt idx="3327">
                  <c:v>-3.7580000000000002E-2</c:v>
                </c:pt>
                <c:pt idx="3328">
                  <c:v>-3.7470000000000003E-2</c:v>
                </c:pt>
                <c:pt idx="3329">
                  <c:v>-3.7420000000000002E-2</c:v>
                </c:pt>
                <c:pt idx="3330">
                  <c:v>-3.7310000000000003E-2</c:v>
                </c:pt>
                <c:pt idx="3331">
                  <c:v>-3.7199999999999997E-2</c:v>
                </c:pt>
                <c:pt idx="3332">
                  <c:v>-3.7139999999999999E-2</c:v>
                </c:pt>
                <c:pt idx="3333">
                  <c:v>-3.703E-2</c:v>
                </c:pt>
                <c:pt idx="3334">
                  <c:v>-3.6929999999999998E-2</c:v>
                </c:pt>
                <c:pt idx="3335">
                  <c:v>-3.687E-2</c:v>
                </c:pt>
                <c:pt idx="3336">
                  <c:v>-3.6760000000000001E-2</c:v>
                </c:pt>
                <c:pt idx="3337">
                  <c:v>-3.6650000000000002E-2</c:v>
                </c:pt>
                <c:pt idx="3338">
                  <c:v>-3.6600000000000001E-2</c:v>
                </c:pt>
                <c:pt idx="3339">
                  <c:v>-3.6490000000000002E-2</c:v>
                </c:pt>
                <c:pt idx="3340">
                  <c:v>-3.644E-2</c:v>
                </c:pt>
                <c:pt idx="3341">
                  <c:v>-3.6330000000000001E-2</c:v>
                </c:pt>
                <c:pt idx="3342">
                  <c:v>-3.6269999999999997E-2</c:v>
                </c:pt>
                <c:pt idx="3343">
                  <c:v>-3.6159999999999998E-2</c:v>
                </c:pt>
                <c:pt idx="3344">
                  <c:v>-3.6110000000000003E-2</c:v>
                </c:pt>
                <c:pt idx="3345">
                  <c:v>-3.5999999999999997E-2</c:v>
                </c:pt>
                <c:pt idx="3346">
                  <c:v>-3.5889999999999998E-2</c:v>
                </c:pt>
                <c:pt idx="3347">
                  <c:v>-3.5779999999999999E-2</c:v>
                </c:pt>
                <c:pt idx="3348">
                  <c:v>-3.5729999999999998E-2</c:v>
                </c:pt>
                <c:pt idx="3349">
                  <c:v>-3.5619999999999999E-2</c:v>
                </c:pt>
                <c:pt idx="3350">
                  <c:v>-3.551E-2</c:v>
                </c:pt>
                <c:pt idx="3351">
                  <c:v>-3.5400000000000001E-2</c:v>
                </c:pt>
                <c:pt idx="3352">
                  <c:v>-3.5290000000000002E-2</c:v>
                </c:pt>
                <c:pt idx="3353">
                  <c:v>-3.524E-2</c:v>
                </c:pt>
                <c:pt idx="3354">
                  <c:v>-3.5130000000000002E-2</c:v>
                </c:pt>
                <c:pt idx="3355">
                  <c:v>-3.5020000000000003E-2</c:v>
                </c:pt>
                <c:pt idx="3356">
                  <c:v>-3.4970000000000001E-2</c:v>
                </c:pt>
                <c:pt idx="3357">
                  <c:v>-3.4860000000000002E-2</c:v>
                </c:pt>
                <c:pt idx="3358">
                  <c:v>-3.4750000000000003E-2</c:v>
                </c:pt>
                <c:pt idx="3359">
                  <c:v>-3.4689999999999999E-2</c:v>
                </c:pt>
                <c:pt idx="3360">
                  <c:v>-3.458E-2</c:v>
                </c:pt>
                <c:pt idx="3361">
                  <c:v>-3.4470000000000001E-2</c:v>
                </c:pt>
                <c:pt idx="3362">
                  <c:v>-3.4369999999999998E-2</c:v>
                </c:pt>
                <c:pt idx="3363">
                  <c:v>-3.4259999999999999E-2</c:v>
                </c:pt>
                <c:pt idx="3364">
                  <c:v>-3.415E-2</c:v>
                </c:pt>
                <c:pt idx="3365">
                  <c:v>-3.4040000000000001E-2</c:v>
                </c:pt>
                <c:pt idx="3366">
                  <c:v>-3.3930000000000002E-2</c:v>
                </c:pt>
                <c:pt idx="3367">
                  <c:v>-3.3820000000000003E-2</c:v>
                </c:pt>
                <c:pt idx="3368">
                  <c:v>-3.3709999999999997E-2</c:v>
                </c:pt>
                <c:pt idx="3369">
                  <c:v>-3.3599999999999998E-2</c:v>
                </c:pt>
                <c:pt idx="3370">
                  <c:v>-3.3489999999999999E-2</c:v>
                </c:pt>
                <c:pt idx="3371">
                  <c:v>-3.3439999999999998E-2</c:v>
                </c:pt>
                <c:pt idx="3372">
                  <c:v>-3.3329999999999999E-2</c:v>
                </c:pt>
                <c:pt idx="3373">
                  <c:v>-3.322E-2</c:v>
                </c:pt>
                <c:pt idx="3374">
                  <c:v>-3.3110000000000001E-2</c:v>
                </c:pt>
                <c:pt idx="3375">
                  <c:v>-3.3000000000000002E-2</c:v>
                </c:pt>
                <c:pt idx="3376">
                  <c:v>-3.2899999999999999E-2</c:v>
                </c:pt>
                <c:pt idx="3377">
                  <c:v>-3.279E-2</c:v>
                </c:pt>
                <c:pt idx="3378">
                  <c:v>-3.2680000000000001E-2</c:v>
                </c:pt>
                <c:pt idx="3379">
                  <c:v>-3.2570000000000002E-2</c:v>
                </c:pt>
                <c:pt idx="3380">
                  <c:v>-3.2460000000000003E-2</c:v>
                </c:pt>
                <c:pt idx="3381">
                  <c:v>-3.2349999999999997E-2</c:v>
                </c:pt>
                <c:pt idx="3382">
                  <c:v>-3.2190000000000003E-2</c:v>
                </c:pt>
                <c:pt idx="3383">
                  <c:v>-3.2079999999999997E-2</c:v>
                </c:pt>
                <c:pt idx="3384">
                  <c:v>-3.1969999999999998E-2</c:v>
                </c:pt>
                <c:pt idx="3385">
                  <c:v>-3.1859999999999999E-2</c:v>
                </c:pt>
                <c:pt idx="3386">
                  <c:v>-3.175E-2</c:v>
                </c:pt>
                <c:pt idx="3387">
                  <c:v>-3.1640000000000001E-2</c:v>
                </c:pt>
                <c:pt idx="3388">
                  <c:v>-3.159E-2</c:v>
                </c:pt>
                <c:pt idx="3389">
                  <c:v>-3.1480000000000001E-2</c:v>
                </c:pt>
                <c:pt idx="3390">
                  <c:v>-3.1320000000000001E-2</c:v>
                </c:pt>
                <c:pt idx="3391">
                  <c:v>-3.1210000000000002E-2</c:v>
                </c:pt>
                <c:pt idx="3392">
                  <c:v>-3.1099999999999999E-2</c:v>
                </c:pt>
                <c:pt idx="3393">
                  <c:v>-3.099E-2</c:v>
                </c:pt>
                <c:pt idx="3394">
                  <c:v>-3.0880000000000001E-2</c:v>
                </c:pt>
                <c:pt idx="3395">
                  <c:v>-3.0769999999999999E-2</c:v>
                </c:pt>
                <c:pt idx="3396">
                  <c:v>-3.066E-2</c:v>
                </c:pt>
                <c:pt idx="3397">
                  <c:v>-3.0550000000000001E-2</c:v>
                </c:pt>
                <c:pt idx="3398">
                  <c:v>-3.0450000000000001E-2</c:v>
                </c:pt>
                <c:pt idx="3399">
                  <c:v>-3.0339999999999999E-2</c:v>
                </c:pt>
                <c:pt idx="3400">
                  <c:v>-3.023E-2</c:v>
                </c:pt>
                <c:pt idx="3401">
                  <c:v>-3.0120000000000001E-2</c:v>
                </c:pt>
                <c:pt idx="3402">
                  <c:v>-3.0009999999999998E-2</c:v>
                </c:pt>
                <c:pt idx="3403">
                  <c:v>-2.9960000000000001E-2</c:v>
                </c:pt>
                <c:pt idx="3404">
                  <c:v>-2.9850000000000002E-2</c:v>
                </c:pt>
                <c:pt idx="3405">
                  <c:v>-2.9739999999999999E-2</c:v>
                </c:pt>
                <c:pt idx="3406">
                  <c:v>-2.963E-2</c:v>
                </c:pt>
                <c:pt idx="3407">
                  <c:v>-2.9520000000000001E-2</c:v>
                </c:pt>
                <c:pt idx="3408">
                  <c:v>-2.9409999999999999E-2</c:v>
                </c:pt>
                <c:pt idx="3409">
                  <c:v>-2.9360000000000001E-2</c:v>
                </c:pt>
                <c:pt idx="3410">
                  <c:v>-2.9250000000000002E-2</c:v>
                </c:pt>
                <c:pt idx="3411">
                  <c:v>-2.9139999999999999E-2</c:v>
                </c:pt>
                <c:pt idx="3412">
                  <c:v>-2.903E-2</c:v>
                </c:pt>
                <c:pt idx="3413">
                  <c:v>-2.8920000000000001E-2</c:v>
                </c:pt>
                <c:pt idx="3414">
                  <c:v>-2.887E-2</c:v>
                </c:pt>
                <c:pt idx="3415">
                  <c:v>-2.8760000000000001E-2</c:v>
                </c:pt>
                <c:pt idx="3416">
                  <c:v>-2.8649999999999998E-2</c:v>
                </c:pt>
                <c:pt idx="3417">
                  <c:v>-2.8590000000000001E-2</c:v>
                </c:pt>
                <c:pt idx="3418">
                  <c:v>-2.8539999999999999E-2</c:v>
                </c:pt>
                <c:pt idx="3419">
                  <c:v>-2.843E-2</c:v>
                </c:pt>
                <c:pt idx="3420">
                  <c:v>-2.8379999999999999E-2</c:v>
                </c:pt>
                <c:pt idx="3421">
                  <c:v>-2.827E-2</c:v>
                </c:pt>
                <c:pt idx="3422">
                  <c:v>-2.8209999999999999E-2</c:v>
                </c:pt>
                <c:pt idx="3423">
                  <c:v>-2.8160000000000001E-2</c:v>
                </c:pt>
                <c:pt idx="3424">
                  <c:v>-2.8049999999999999E-2</c:v>
                </c:pt>
                <c:pt idx="3425">
                  <c:v>-2.8000000000000001E-2</c:v>
                </c:pt>
                <c:pt idx="3426">
                  <c:v>-2.794E-2</c:v>
                </c:pt>
                <c:pt idx="3427">
                  <c:v>-2.7830000000000001E-2</c:v>
                </c:pt>
                <c:pt idx="3428">
                  <c:v>-2.7779999999999999E-2</c:v>
                </c:pt>
                <c:pt idx="3429">
                  <c:v>-2.7720000000000002E-2</c:v>
                </c:pt>
                <c:pt idx="3430">
                  <c:v>-2.767E-2</c:v>
                </c:pt>
                <c:pt idx="3431">
                  <c:v>-2.7609999999999999E-2</c:v>
                </c:pt>
                <c:pt idx="3432">
                  <c:v>-2.7560000000000001E-2</c:v>
                </c:pt>
                <c:pt idx="3433">
                  <c:v>-2.75E-2</c:v>
                </c:pt>
                <c:pt idx="3434">
                  <c:v>-2.7449999999999999E-2</c:v>
                </c:pt>
                <c:pt idx="3435">
                  <c:v>-2.7449999999999999E-2</c:v>
                </c:pt>
                <c:pt idx="3436">
                  <c:v>-2.7400000000000001E-2</c:v>
                </c:pt>
                <c:pt idx="3437">
                  <c:v>-2.734E-2</c:v>
                </c:pt>
                <c:pt idx="3438">
                  <c:v>-2.7289999999999998E-2</c:v>
                </c:pt>
                <c:pt idx="3439">
                  <c:v>-2.7289999999999998E-2</c:v>
                </c:pt>
                <c:pt idx="3440">
                  <c:v>-2.7230000000000001E-2</c:v>
                </c:pt>
                <c:pt idx="3441">
                  <c:v>-2.7230000000000001E-2</c:v>
                </c:pt>
                <c:pt idx="3442">
                  <c:v>-2.7179999999999999E-2</c:v>
                </c:pt>
                <c:pt idx="3443">
                  <c:v>-2.7179999999999999E-2</c:v>
                </c:pt>
                <c:pt idx="3444">
                  <c:v>-2.7119999999999998E-2</c:v>
                </c:pt>
                <c:pt idx="3445">
                  <c:v>-2.7119999999999998E-2</c:v>
                </c:pt>
                <c:pt idx="3446">
                  <c:v>-2.707E-2</c:v>
                </c:pt>
                <c:pt idx="3447">
                  <c:v>-2.707E-2</c:v>
                </c:pt>
                <c:pt idx="3448">
                  <c:v>-2.707E-2</c:v>
                </c:pt>
                <c:pt idx="3449">
                  <c:v>-2.707E-2</c:v>
                </c:pt>
                <c:pt idx="3450">
                  <c:v>-2.707E-2</c:v>
                </c:pt>
                <c:pt idx="3451">
                  <c:v>-2.707E-2</c:v>
                </c:pt>
                <c:pt idx="3452">
                  <c:v>-2.707E-2</c:v>
                </c:pt>
                <c:pt idx="3453">
                  <c:v>-2.707E-2</c:v>
                </c:pt>
                <c:pt idx="3454">
                  <c:v>-2.707E-2</c:v>
                </c:pt>
                <c:pt idx="3455">
                  <c:v>-2.7119999999999998E-2</c:v>
                </c:pt>
                <c:pt idx="3456">
                  <c:v>-2.7119999999999998E-2</c:v>
                </c:pt>
                <c:pt idx="3457">
                  <c:v>-2.7119999999999998E-2</c:v>
                </c:pt>
                <c:pt idx="3458">
                  <c:v>-2.7119999999999998E-2</c:v>
                </c:pt>
                <c:pt idx="3459">
                  <c:v>-2.7179999999999999E-2</c:v>
                </c:pt>
                <c:pt idx="3460">
                  <c:v>-2.7179999999999999E-2</c:v>
                </c:pt>
                <c:pt idx="3461">
                  <c:v>-2.7179999999999999E-2</c:v>
                </c:pt>
                <c:pt idx="3462">
                  <c:v>-2.7230000000000001E-2</c:v>
                </c:pt>
                <c:pt idx="3463">
                  <c:v>-2.7230000000000001E-2</c:v>
                </c:pt>
                <c:pt idx="3464">
                  <c:v>-2.7289999999999998E-2</c:v>
                </c:pt>
                <c:pt idx="3465">
                  <c:v>-2.734E-2</c:v>
                </c:pt>
                <c:pt idx="3466">
                  <c:v>-2.734E-2</c:v>
                </c:pt>
                <c:pt idx="3467">
                  <c:v>-2.7400000000000001E-2</c:v>
                </c:pt>
                <c:pt idx="3468">
                  <c:v>-2.7449999999999999E-2</c:v>
                </c:pt>
                <c:pt idx="3469">
                  <c:v>-2.75E-2</c:v>
                </c:pt>
                <c:pt idx="3470">
                  <c:v>-2.7560000000000001E-2</c:v>
                </c:pt>
                <c:pt idx="3471">
                  <c:v>-2.7560000000000001E-2</c:v>
                </c:pt>
                <c:pt idx="3472">
                  <c:v>-2.7609999999999999E-2</c:v>
                </c:pt>
                <c:pt idx="3473">
                  <c:v>-2.767E-2</c:v>
                </c:pt>
                <c:pt idx="3474">
                  <c:v>-2.7720000000000002E-2</c:v>
                </c:pt>
                <c:pt idx="3475">
                  <c:v>-2.7779999999999999E-2</c:v>
                </c:pt>
                <c:pt idx="3476">
                  <c:v>-2.7830000000000001E-2</c:v>
                </c:pt>
                <c:pt idx="3477">
                  <c:v>-2.7890000000000002E-2</c:v>
                </c:pt>
                <c:pt idx="3478">
                  <c:v>-2.794E-2</c:v>
                </c:pt>
                <c:pt idx="3479">
                  <c:v>-2.8000000000000001E-2</c:v>
                </c:pt>
                <c:pt idx="3480">
                  <c:v>-2.8049999999999999E-2</c:v>
                </c:pt>
                <c:pt idx="3481">
                  <c:v>-2.81E-2</c:v>
                </c:pt>
                <c:pt idx="3482">
                  <c:v>-2.8209999999999999E-2</c:v>
                </c:pt>
                <c:pt idx="3483">
                  <c:v>-2.827E-2</c:v>
                </c:pt>
                <c:pt idx="3484">
                  <c:v>-2.8320000000000001E-2</c:v>
                </c:pt>
                <c:pt idx="3485">
                  <c:v>-2.8379999999999999E-2</c:v>
                </c:pt>
                <c:pt idx="3486">
                  <c:v>-2.8490000000000001E-2</c:v>
                </c:pt>
                <c:pt idx="3487">
                  <c:v>-2.8539999999999999E-2</c:v>
                </c:pt>
                <c:pt idx="3488">
                  <c:v>-2.8590000000000001E-2</c:v>
                </c:pt>
                <c:pt idx="3489">
                  <c:v>-2.87E-2</c:v>
                </c:pt>
                <c:pt idx="3490">
                  <c:v>-2.8760000000000001E-2</c:v>
                </c:pt>
                <c:pt idx="3491">
                  <c:v>-2.8809999999999999E-2</c:v>
                </c:pt>
                <c:pt idx="3492">
                  <c:v>-2.887E-2</c:v>
                </c:pt>
                <c:pt idx="3493">
                  <c:v>-2.8920000000000001E-2</c:v>
                </c:pt>
                <c:pt idx="3494">
                  <c:v>-2.903E-2</c:v>
                </c:pt>
                <c:pt idx="3495">
                  <c:v>-2.9080000000000002E-2</c:v>
                </c:pt>
                <c:pt idx="3496">
                  <c:v>-2.9139999999999999E-2</c:v>
                </c:pt>
                <c:pt idx="3497">
                  <c:v>-2.9190000000000001E-2</c:v>
                </c:pt>
                <c:pt idx="3498">
                  <c:v>-2.93E-2</c:v>
                </c:pt>
                <c:pt idx="3499">
                  <c:v>-2.9360000000000001E-2</c:v>
                </c:pt>
                <c:pt idx="3500">
                  <c:v>-2.9409999999999999E-2</c:v>
                </c:pt>
                <c:pt idx="3501">
                  <c:v>-2.9520000000000001E-2</c:v>
                </c:pt>
                <c:pt idx="3502">
                  <c:v>-2.9569999999999999E-2</c:v>
                </c:pt>
                <c:pt idx="3503">
                  <c:v>-2.963E-2</c:v>
                </c:pt>
                <c:pt idx="3504">
                  <c:v>-2.9739999999999999E-2</c:v>
                </c:pt>
                <c:pt idx="3505">
                  <c:v>-2.9790000000000001E-2</c:v>
                </c:pt>
                <c:pt idx="3506">
                  <c:v>-2.9850000000000002E-2</c:v>
                </c:pt>
                <c:pt idx="3507">
                  <c:v>-2.9899999999999999E-2</c:v>
                </c:pt>
                <c:pt idx="3508">
                  <c:v>-2.9960000000000001E-2</c:v>
                </c:pt>
                <c:pt idx="3509">
                  <c:v>-3.0009999999999998E-2</c:v>
                </c:pt>
                <c:pt idx="3510">
                  <c:v>-3.006E-2</c:v>
                </c:pt>
                <c:pt idx="3511">
                  <c:v>-3.0120000000000001E-2</c:v>
                </c:pt>
                <c:pt idx="3512">
                  <c:v>-3.0169999999999999E-2</c:v>
                </c:pt>
                <c:pt idx="3513">
                  <c:v>-3.023E-2</c:v>
                </c:pt>
                <c:pt idx="3514">
                  <c:v>-3.0280000000000001E-2</c:v>
                </c:pt>
                <c:pt idx="3515">
                  <c:v>-3.0339999999999999E-2</c:v>
                </c:pt>
                <c:pt idx="3516">
                  <c:v>-3.039E-2</c:v>
                </c:pt>
                <c:pt idx="3517">
                  <c:v>-3.0450000000000001E-2</c:v>
                </c:pt>
                <c:pt idx="3518">
                  <c:v>-3.0450000000000001E-2</c:v>
                </c:pt>
                <c:pt idx="3519">
                  <c:v>-3.0499999999999999E-2</c:v>
                </c:pt>
                <c:pt idx="3520">
                  <c:v>-3.0550000000000001E-2</c:v>
                </c:pt>
                <c:pt idx="3521">
                  <c:v>-3.0609999999999998E-2</c:v>
                </c:pt>
                <c:pt idx="3522">
                  <c:v>-3.0609999999999998E-2</c:v>
                </c:pt>
                <c:pt idx="3523">
                  <c:v>-3.066E-2</c:v>
                </c:pt>
                <c:pt idx="3524">
                  <c:v>-3.066E-2</c:v>
                </c:pt>
                <c:pt idx="3525">
                  <c:v>-3.0720000000000001E-2</c:v>
                </c:pt>
                <c:pt idx="3526">
                  <c:v>-3.0720000000000001E-2</c:v>
                </c:pt>
                <c:pt idx="3527">
                  <c:v>-3.0720000000000001E-2</c:v>
                </c:pt>
                <c:pt idx="3528">
                  <c:v>-3.0769999999999999E-2</c:v>
                </c:pt>
                <c:pt idx="3529">
                  <c:v>-3.0769999999999999E-2</c:v>
                </c:pt>
                <c:pt idx="3530">
                  <c:v>-3.0769999999999999E-2</c:v>
                </c:pt>
                <c:pt idx="3531">
                  <c:v>-3.0769999999999999E-2</c:v>
                </c:pt>
                <c:pt idx="3532">
                  <c:v>-3.083E-2</c:v>
                </c:pt>
                <c:pt idx="3533">
                  <c:v>-3.083E-2</c:v>
                </c:pt>
                <c:pt idx="3534">
                  <c:v>-3.083E-2</c:v>
                </c:pt>
                <c:pt idx="3535">
                  <c:v>-3.083E-2</c:v>
                </c:pt>
                <c:pt idx="3536">
                  <c:v>-3.083E-2</c:v>
                </c:pt>
                <c:pt idx="3537">
                  <c:v>-3.083E-2</c:v>
                </c:pt>
                <c:pt idx="3538">
                  <c:v>-3.0769999999999999E-2</c:v>
                </c:pt>
                <c:pt idx="3539">
                  <c:v>-3.0769999999999999E-2</c:v>
                </c:pt>
                <c:pt idx="3540">
                  <c:v>-3.0769999999999999E-2</c:v>
                </c:pt>
                <c:pt idx="3541">
                  <c:v>-3.0720000000000001E-2</c:v>
                </c:pt>
                <c:pt idx="3542">
                  <c:v>-3.0720000000000001E-2</c:v>
                </c:pt>
                <c:pt idx="3543">
                  <c:v>-3.066E-2</c:v>
                </c:pt>
                <c:pt idx="3544">
                  <c:v>-3.066E-2</c:v>
                </c:pt>
                <c:pt idx="3545">
                  <c:v>-3.0609999999999998E-2</c:v>
                </c:pt>
                <c:pt idx="3546">
                  <c:v>-3.0550000000000001E-2</c:v>
                </c:pt>
                <c:pt idx="3547">
                  <c:v>-3.0550000000000001E-2</c:v>
                </c:pt>
                <c:pt idx="3548">
                  <c:v>-3.0499999999999999E-2</c:v>
                </c:pt>
                <c:pt idx="3549">
                  <c:v>-3.0450000000000001E-2</c:v>
                </c:pt>
                <c:pt idx="3550">
                  <c:v>-3.039E-2</c:v>
                </c:pt>
                <c:pt idx="3551">
                  <c:v>-3.0339999999999999E-2</c:v>
                </c:pt>
                <c:pt idx="3552">
                  <c:v>-3.0280000000000001E-2</c:v>
                </c:pt>
                <c:pt idx="3553">
                  <c:v>-3.023E-2</c:v>
                </c:pt>
                <c:pt idx="3554">
                  <c:v>-3.0169999999999999E-2</c:v>
                </c:pt>
                <c:pt idx="3555">
                  <c:v>-3.0120000000000001E-2</c:v>
                </c:pt>
                <c:pt idx="3556">
                  <c:v>-3.006E-2</c:v>
                </c:pt>
                <c:pt idx="3557">
                  <c:v>-2.9960000000000001E-2</c:v>
                </c:pt>
                <c:pt idx="3558">
                  <c:v>-2.9899999999999999E-2</c:v>
                </c:pt>
                <c:pt idx="3559">
                  <c:v>-2.9850000000000002E-2</c:v>
                </c:pt>
                <c:pt idx="3560">
                  <c:v>-2.9739999999999999E-2</c:v>
                </c:pt>
                <c:pt idx="3561">
                  <c:v>-2.9680000000000002E-2</c:v>
                </c:pt>
                <c:pt idx="3562">
                  <c:v>-2.9569999999999999E-2</c:v>
                </c:pt>
                <c:pt idx="3563">
                  <c:v>-2.9520000000000001E-2</c:v>
                </c:pt>
                <c:pt idx="3564">
                  <c:v>-2.9409999999999999E-2</c:v>
                </c:pt>
                <c:pt idx="3565">
                  <c:v>-2.9360000000000001E-2</c:v>
                </c:pt>
                <c:pt idx="3566">
                  <c:v>-2.9250000000000002E-2</c:v>
                </c:pt>
                <c:pt idx="3567">
                  <c:v>-2.9139999999999999E-2</c:v>
                </c:pt>
                <c:pt idx="3568">
                  <c:v>-2.9080000000000002E-2</c:v>
                </c:pt>
                <c:pt idx="3569">
                  <c:v>-2.8979999999999999E-2</c:v>
                </c:pt>
                <c:pt idx="3570">
                  <c:v>-2.887E-2</c:v>
                </c:pt>
                <c:pt idx="3571">
                  <c:v>-2.8760000000000001E-2</c:v>
                </c:pt>
                <c:pt idx="3572">
                  <c:v>-2.8649999999999998E-2</c:v>
                </c:pt>
                <c:pt idx="3573">
                  <c:v>-2.8539999999999999E-2</c:v>
                </c:pt>
                <c:pt idx="3574">
                  <c:v>-2.843E-2</c:v>
                </c:pt>
                <c:pt idx="3575">
                  <c:v>-2.8320000000000001E-2</c:v>
                </c:pt>
                <c:pt idx="3576">
                  <c:v>-2.8209999999999999E-2</c:v>
                </c:pt>
                <c:pt idx="3577">
                  <c:v>-2.81E-2</c:v>
                </c:pt>
                <c:pt idx="3578">
                  <c:v>-2.8000000000000001E-2</c:v>
                </c:pt>
                <c:pt idx="3579">
                  <c:v>-2.7890000000000002E-2</c:v>
                </c:pt>
                <c:pt idx="3580">
                  <c:v>-2.7779999999999999E-2</c:v>
                </c:pt>
                <c:pt idx="3581">
                  <c:v>-2.767E-2</c:v>
                </c:pt>
                <c:pt idx="3582">
                  <c:v>-2.7560000000000001E-2</c:v>
                </c:pt>
                <c:pt idx="3583">
                  <c:v>-2.7400000000000001E-2</c:v>
                </c:pt>
                <c:pt idx="3584">
                  <c:v>-2.7289999999999998E-2</c:v>
                </c:pt>
                <c:pt idx="3585">
                  <c:v>-2.7179999999999999E-2</c:v>
                </c:pt>
                <c:pt idx="3586">
                  <c:v>-2.707E-2</c:v>
                </c:pt>
                <c:pt idx="3587">
                  <c:v>-2.6960000000000001E-2</c:v>
                </c:pt>
                <c:pt idx="3588">
                  <c:v>-2.6800000000000001E-2</c:v>
                </c:pt>
                <c:pt idx="3589">
                  <c:v>-2.6689999999999998E-2</c:v>
                </c:pt>
                <c:pt idx="3590">
                  <c:v>-2.6579999999999999E-2</c:v>
                </c:pt>
                <c:pt idx="3591">
                  <c:v>-2.647E-2</c:v>
                </c:pt>
                <c:pt idx="3592">
                  <c:v>-2.631E-2</c:v>
                </c:pt>
                <c:pt idx="3593">
                  <c:v>-2.6200000000000001E-2</c:v>
                </c:pt>
                <c:pt idx="3594">
                  <c:v>-2.6089999999999999E-2</c:v>
                </c:pt>
                <c:pt idx="3595">
                  <c:v>-2.598E-2</c:v>
                </c:pt>
                <c:pt idx="3596">
                  <c:v>-2.5819999999999999E-2</c:v>
                </c:pt>
                <c:pt idx="3597">
                  <c:v>-2.571E-2</c:v>
                </c:pt>
                <c:pt idx="3598">
                  <c:v>-2.5600000000000001E-2</c:v>
                </c:pt>
                <c:pt idx="3599">
                  <c:v>-2.5489999999999999E-2</c:v>
                </c:pt>
                <c:pt idx="3600">
                  <c:v>-2.5329999999999998E-2</c:v>
                </c:pt>
                <c:pt idx="3601">
                  <c:v>-2.5219999999999999E-2</c:v>
                </c:pt>
                <c:pt idx="3602">
                  <c:v>-2.511E-2</c:v>
                </c:pt>
                <c:pt idx="3603">
                  <c:v>-2.5000000000000001E-2</c:v>
                </c:pt>
                <c:pt idx="3604">
                  <c:v>-2.4889999999999999E-2</c:v>
                </c:pt>
                <c:pt idx="3605">
                  <c:v>-2.478E-2</c:v>
                </c:pt>
                <c:pt idx="3606">
                  <c:v>-2.462E-2</c:v>
                </c:pt>
                <c:pt idx="3607">
                  <c:v>-2.4510000000000001E-2</c:v>
                </c:pt>
                <c:pt idx="3608">
                  <c:v>-2.4400000000000002E-2</c:v>
                </c:pt>
                <c:pt idx="3609">
                  <c:v>-2.4289999999999999E-2</c:v>
                </c:pt>
                <c:pt idx="3610">
                  <c:v>-2.418E-2</c:v>
                </c:pt>
                <c:pt idx="3611">
                  <c:v>-2.4070000000000001E-2</c:v>
                </c:pt>
                <c:pt idx="3612">
                  <c:v>-2.3970000000000002E-2</c:v>
                </c:pt>
                <c:pt idx="3613">
                  <c:v>-2.3859999999999999E-2</c:v>
                </c:pt>
                <c:pt idx="3614">
                  <c:v>-2.375E-2</c:v>
                </c:pt>
                <c:pt idx="3615">
                  <c:v>-2.3689999999999999E-2</c:v>
                </c:pt>
                <c:pt idx="3616">
                  <c:v>-2.358E-2</c:v>
                </c:pt>
                <c:pt idx="3617">
                  <c:v>-2.3480000000000001E-2</c:v>
                </c:pt>
                <c:pt idx="3618">
                  <c:v>-2.3369999999999998E-2</c:v>
                </c:pt>
                <c:pt idx="3619">
                  <c:v>-2.3259999999999999E-2</c:v>
                </c:pt>
                <c:pt idx="3620">
                  <c:v>-2.3199999999999998E-2</c:v>
                </c:pt>
                <c:pt idx="3621">
                  <c:v>-2.3089999999999999E-2</c:v>
                </c:pt>
                <c:pt idx="3622">
                  <c:v>-2.299E-2</c:v>
                </c:pt>
                <c:pt idx="3623">
                  <c:v>-2.2929999999999999E-2</c:v>
                </c:pt>
                <c:pt idx="3624">
                  <c:v>-2.282E-2</c:v>
                </c:pt>
                <c:pt idx="3625">
                  <c:v>-2.2769999999999999E-2</c:v>
                </c:pt>
                <c:pt idx="3626">
                  <c:v>-2.266E-2</c:v>
                </c:pt>
                <c:pt idx="3627">
                  <c:v>-2.2599999999999999E-2</c:v>
                </c:pt>
                <c:pt idx="3628">
                  <c:v>-2.2550000000000001E-2</c:v>
                </c:pt>
                <c:pt idx="3629">
                  <c:v>-2.2440000000000002E-2</c:v>
                </c:pt>
                <c:pt idx="3630">
                  <c:v>-2.239E-2</c:v>
                </c:pt>
                <c:pt idx="3631">
                  <c:v>-2.2329999999999999E-2</c:v>
                </c:pt>
                <c:pt idx="3632">
                  <c:v>-2.2280000000000001E-2</c:v>
                </c:pt>
                <c:pt idx="3633">
                  <c:v>-2.2169999999999999E-2</c:v>
                </c:pt>
                <c:pt idx="3634">
                  <c:v>-2.2110000000000001E-2</c:v>
                </c:pt>
                <c:pt idx="3635">
                  <c:v>-2.206E-2</c:v>
                </c:pt>
                <c:pt idx="3636">
                  <c:v>-2.2009999999999998E-2</c:v>
                </c:pt>
                <c:pt idx="3637">
                  <c:v>-2.1950000000000001E-2</c:v>
                </c:pt>
                <c:pt idx="3638">
                  <c:v>-2.1899999999999999E-2</c:v>
                </c:pt>
                <c:pt idx="3639">
                  <c:v>-2.1899999999999999E-2</c:v>
                </c:pt>
                <c:pt idx="3640">
                  <c:v>-2.1839999999999998E-2</c:v>
                </c:pt>
                <c:pt idx="3641">
                  <c:v>-2.179E-2</c:v>
                </c:pt>
                <c:pt idx="3642">
                  <c:v>-2.1729999999999999E-2</c:v>
                </c:pt>
                <c:pt idx="3643">
                  <c:v>-2.1729999999999999E-2</c:v>
                </c:pt>
                <c:pt idx="3644">
                  <c:v>-2.1680000000000001E-2</c:v>
                </c:pt>
                <c:pt idx="3645">
                  <c:v>-2.1680000000000001E-2</c:v>
                </c:pt>
                <c:pt idx="3646">
                  <c:v>-2.162E-2</c:v>
                </c:pt>
                <c:pt idx="3647">
                  <c:v>-2.162E-2</c:v>
                </c:pt>
                <c:pt idx="3648">
                  <c:v>-2.1569999999999999E-2</c:v>
                </c:pt>
                <c:pt idx="3649">
                  <c:v>-2.1569999999999999E-2</c:v>
                </c:pt>
                <c:pt idx="3650">
                  <c:v>-2.1520000000000001E-2</c:v>
                </c:pt>
                <c:pt idx="3651">
                  <c:v>-2.1520000000000001E-2</c:v>
                </c:pt>
                <c:pt idx="3652">
                  <c:v>-2.1520000000000001E-2</c:v>
                </c:pt>
                <c:pt idx="3653">
                  <c:v>-2.1520000000000001E-2</c:v>
                </c:pt>
                <c:pt idx="3654">
                  <c:v>-2.1520000000000001E-2</c:v>
                </c:pt>
                <c:pt idx="3655">
                  <c:v>-2.146E-2</c:v>
                </c:pt>
                <c:pt idx="3656">
                  <c:v>-2.146E-2</c:v>
                </c:pt>
                <c:pt idx="3657">
                  <c:v>-2.146E-2</c:v>
                </c:pt>
                <c:pt idx="3658">
                  <c:v>-2.1520000000000001E-2</c:v>
                </c:pt>
                <c:pt idx="3659">
                  <c:v>-2.1520000000000001E-2</c:v>
                </c:pt>
                <c:pt idx="3660">
                  <c:v>-2.1520000000000001E-2</c:v>
                </c:pt>
                <c:pt idx="3661">
                  <c:v>-2.1520000000000001E-2</c:v>
                </c:pt>
                <c:pt idx="3662">
                  <c:v>-2.1520000000000001E-2</c:v>
                </c:pt>
                <c:pt idx="3663">
                  <c:v>-2.1520000000000001E-2</c:v>
                </c:pt>
                <c:pt idx="3664">
                  <c:v>-2.1569999999999999E-2</c:v>
                </c:pt>
                <c:pt idx="3665">
                  <c:v>-2.1569999999999999E-2</c:v>
                </c:pt>
                <c:pt idx="3666">
                  <c:v>-2.1569999999999999E-2</c:v>
                </c:pt>
                <c:pt idx="3667">
                  <c:v>-2.162E-2</c:v>
                </c:pt>
                <c:pt idx="3668">
                  <c:v>-2.162E-2</c:v>
                </c:pt>
                <c:pt idx="3669">
                  <c:v>-2.1680000000000001E-2</c:v>
                </c:pt>
                <c:pt idx="3670">
                  <c:v>-2.1680000000000001E-2</c:v>
                </c:pt>
                <c:pt idx="3671">
                  <c:v>-2.1729999999999999E-2</c:v>
                </c:pt>
                <c:pt idx="3672">
                  <c:v>-2.1729999999999999E-2</c:v>
                </c:pt>
                <c:pt idx="3673">
                  <c:v>-2.179E-2</c:v>
                </c:pt>
                <c:pt idx="3674">
                  <c:v>-2.1839999999999998E-2</c:v>
                </c:pt>
                <c:pt idx="3675">
                  <c:v>-2.1839999999999998E-2</c:v>
                </c:pt>
                <c:pt idx="3676">
                  <c:v>-2.1899999999999999E-2</c:v>
                </c:pt>
                <c:pt idx="3677">
                  <c:v>-2.1950000000000001E-2</c:v>
                </c:pt>
                <c:pt idx="3678">
                  <c:v>-2.2009999999999998E-2</c:v>
                </c:pt>
                <c:pt idx="3679">
                  <c:v>-2.2009999999999998E-2</c:v>
                </c:pt>
                <c:pt idx="3680">
                  <c:v>-2.206E-2</c:v>
                </c:pt>
                <c:pt idx="3681">
                  <c:v>-2.2110000000000001E-2</c:v>
                </c:pt>
                <c:pt idx="3682">
                  <c:v>-2.2169999999999999E-2</c:v>
                </c:pt>
                <c:pt idx="3683">
                  <c:v>-2.222E-2</c:v>
                </c:pt>
                <c:pt idx="3684">
                  <c:v>-2.222E-2</c:v>
                </c:pt>
                <c:pt idx="3685">
                  <c:v>-2.2280000000000001E-2</c:v>
                </c:pt>
                <c:pt idx="3686">
                  <c:v>-2.2329999999999999E-2</c:v>
                </c:pt>
                <c:pt idx="3687">
                  <c:v>-2.239E-2</c:v>
                </c:pt>
                <c:pt idx="3688">
                  <c:v>-2.2440000000000002E-2</c:v>
                </c:pt>
                <c:pt idx="3689">
                  <c:v>-2.2499999999999999E-2</c:v>
                </c:pt>
                <c:pt idx="3690">
                  <c:v>-2.2550000000000001E-2</c:v>
                </c:pt>
                <c:pt idx="3691">
                  <c:v>-2.2599999999999999E-2</c:v>
                </c:pt>
                <c:pt idx="3692">
                  <c:v>-2.2710000000000001E-2</c:v>
                </c:pt>
                <c:pt idx="3693">
                  <c:v>-2.2769999999999999E-2</c:v>
                </c:pt>
                <c:pt idx="3694">
                  <c:v>-2.282E-2</c:v>
                </c:pt>
                <c:pt idx="3695">
                  <c:v>-2.2880000000000001E-2</c:v>
                </c:pt>
                <c:pt idx="3696">
                  <c:v>-2.2929999999999999E-2</c:v>
                </c:pt>
                <c:pt idx="3697">
                  <c:v>-2.299E-2</c:v>
                </c:pt>
                <c:pt idx="3698">
                  <c:v>-2.3040000000000001E-2</c:v>
                </c:pt>
                <c:pt idx="3699">
                  <c:v>-2.3089999999999999E-2</c:v>
                </c:pt>
                <c:pt idx="3700">
                  <c:v>-2.315E-2</c:v>
                </c:pt>
                <c:pt idx="3701">
                  <c:v>-2.3199999999999998E-2</c:v>
                </c:pt>
                <c:pt idx="3702">
                  <c:v>-2.3259999999999999E-2</c:v>
                </c:pt>
                <c:pt idx="3703">
                  <c:v>-2.3369999999999998E-2</c:v>
                </c:pt>
                <c:pt idx="3704">
                  <c:v>-2.342E-2</c:v>
                </c:pt>
                <c:pt idx="3705">
                  <c:v>-2.3480000000000001E-2</c:v>
                </c:pt>
                <c:pt idx="3706">
                  <c:v>-2.3529999999999999E-2</c:v>
                </c:pt>
                <c:pt idx="3707">
                  <c:v>-2.358E-2</c:v>
                </c:pt>
                <c:pt idx="3708">
                  <c:v>-2.3640000000000001E-2</c:v>
                </c:pt>
                <c:pt idx="3709">
                  <c:v>-2.375E-2</c:v>
                </c:pt>
                <c:pt idx="3710">
                  <c:v>-2.3800000000000002E-2</c:v>
                </c:pt>
                <c:pt idx="3711">
                  <c:v>-2.3859999999999999E-2</c:v>
                </c:pt>
                <c:pt idx="3712">
                  <c:v>-2.3910000000000001E-2</c:v>
                </c:pt>
                <c:pt idx="3713">
                  <c:v>-2.3970000000000002E-2</c:v>
                </c:pt>
                <c:pt idx="3714">
                  <c:v>-2.402E-2</c:v>
                </c:pt>
                <c:pt idx="3715">
                  <c:v>-2.4129999999999999E-2</c:v>
                </c:pt>
                <c:pt idx="3716">
                  <c:v>-2.418E-2</c:v>
                </c:pt>
                <c:pt idx="3717">
                  <c:v>-2.4240000000000001E-2</c:v>
                </c:pt>
                <c:pt idx="3718">
                  <c:v>-2.4289999999999999E-2</c:v>
                </c:pt>
                <c:pt idx="3719">
                  <c:v>-2.435E-2</c:v>
                </c:pt>
                <c:pt idx="3720">
                  <c:v>-2.4400000000000002E-2</c:v>
                </c:pt>
                <c:pt idx="3721">
                  <c:v>-2.4459999999999999E-2</c:v>
                </c:pt>
                <c:pt idx="3722">
                  <c:v>-2.4559999999999998E-2</c:v>
                </c:pt>
                <c:pt idx="3723">
                  <c:v>-2.462E-2</c:v>
                </c:pt>
                <c:pt idx="3724">
                  <c:v>-2.4670000000000001E-2</c:v>
                </c:pt>
                <c:pt idx="3725">
                  <c:v>-2.4729999999999999E-2</c:v>
                </c:pt>
                <c:pt idx="3726">
                  <c:v>-2.478E-2</c:v>
                </c:pt>
                <c:pt idx="3727">
                  <c:v>-2.4840000000000001E-2</c:v>
                </c:pt>
                <c:pt idx="3728">
                  <c:v>-2.4889999999999999E-2</c:v>
                </c:pt>
                <c:pt idx="3729">
                  <c:v>-2.495E-2</c:v>
                </c:pt>
                <c:pt idx="3730">
                  <c:v>-2.5000000000000001E-2</c:v>
                </c:pt>
                <c:pt idx="3731">
                  <c:v>-2.5049999999999999E-2</c:v>
                </c:pt>
                <c:pt idx="3732">
                  <c:v>-2.5159999999999998E-2</c:v>
                </c:pt>
                <c:pt idx="3733">
                  <c:v>-2.5219999999999999E-2</c:v>
                </c:pt>
                <c:pt idx="3734">
                  <c:v>-2.5270000000000001E-2</c:v>
                </c:pt>
                <c:pt idx="3735">
                  <c:v>-2.5329999999999998E-2</c:v>
                </c:pt>
                <c:pt idx="3736">
                  <c:v>-2.538E-2</c:v>
                </c:pt>
                <c:pt idx="3737">
                  <c:v>-2.5440000000000001E-2</c:v>
                </c:pt>
                <c:pt idx="3738">
                  <c:v>-2.5489999999999999E-2</c:v>
                </c:pt>
                <c:pt idx="3739">
                  <c:v>-2.554E-2</c:v>
                </c:pt>
                <c:pt idx="3740">
                  <c:v>-2.5600000000000001E-2</c:v>
                </c:pt>
                <c:pt idx="3741">
                  <c:v>-2.5649999999999999E-2</c:v>
                </c:pt>
                <c:pt idx="3742">
                  <c:v>-2.571E-2</c:v>
                </c:pt>
                <c:pt idx="3743">
                  <c:v>-2.5760000000000002E-2</c:v>
                </c:pt>
                <c:pt idx="3744">
                  <c:v>-2.5819999999999999E-2</c:v>
                </c:pt>
                <c:pt idx="3745">
                  <c:v>-2.5870000000000001E-2</c:v>
                </c:pt>
                <c:pt idx="3746">
                  <c:v>-2.5930000000000002E-2</c:v>
                </c:pt>
                <c:pt idx="3747">
                  <c:v>-2.598E-2</c:v>
                </c:pt>
                <c:pt idx="3748">
                  <c:v>-2.6030000000000001E-2</c:v>
                </c:pt>
                <c:pt idx="3749">
                  <c:v>-2.6089999999999999E-2</c:v>
                </c:pt>
                <c:pt idx="3750">
                  <c:v>-2.614E-2</c:v>
                </c:pt>
                <c:pt idx="3751">
                  <c:v>-2.614E-2</c:v>
                </c:pt>
                <c:pt idx="3752">
                  <c:v>-2.6200000000000001E-2</c:v>
                </c:pt>
                <c:pt idx="3753">
                  <c:v>-2.6249999999999999E-2</c:v>
                </c:pt>
                <c:pt idx="3754">
                  <c:v>-2.631E-2</c:v>
                </c:pt>
                <c:pt idx="3755">
                  <c:v>-2.6360000000000001E-2</c:v>
                </c:pt>
                <c:pt idx="3756">
                  <c:v>-2.6419999999999999E-2</c:v>
                </c:pt>
                <c:pt idx="3757">
                  <c:v>-2.647E-2</c:v>
                </c:pt>
                <c:pt idx="3758">
                  <c:v>-2.6519999999999998E-2</c:v>
                </c:pt>
                <c:pt idx="3759">
                  <c:v>-2.6519999999999998E-2</c:v>
                </c:pt>
                <c:pt idx="3760">
                  <c:v>-2.6579999999999999E-2</c:v>
                </c:pt>
                <c:pt idx="3761">
                  <c:v>-2.6630000000000001E-2</c:v>
                </c:pt>
                <c:pt idx="3762">
                  <c:v>-2.6689999999999998E-2</c:v>
                </c:pt>
                <c:pt idx="3763">
                  <c:v>-2.674E-2</c:v>
                </c:pt>
                <c:pt idx="3764">
                  <c:v>-2.6800000000000001E-2</c:v>
                </c:pt>
                <c:pt idx="3765">
                  <c:v>-2.6849999999999999E-2</c:v>
                </c:pt>
                <c:pt idx="3766">
                  <c:v>-2.6849999999999999E-2</c:v>
                </c:pt>
                <c:pt idx="3767">
                  <c:v>-2.691E-2</c:v>
                </c:pt>
                <c:pt idx="3768">
                  <c:v>-2.6960000000000001E-2</c:v>
                </c:pt>
                <c:pt idx="3769">
                  <c:v>-2.7009999999999999E-2</c:v>
                </c:pt>
                <c:pt idx="3770">
                  <c:v>-2.707E-2</c:v>
                </c:pt>
                <c:pt idx="3771">
                  <c:v>-2.707E-2</c:v>
                </c:pt>
                <c:pt idx="3772">
                  <c:v>-2.7119999999999998E-2</c:v>
                </c:pt>
                <c:pt idx="3773">
                  <c:v>-2.7179999999999999E-2</c:v>
                </c:pt>
                <c:pt idx="3774">
                  <c:v>-2.7230000000000001E-2</c:v>
                </c:pt>
                <c:pt idx="3775">
                  <c:v>-2.7289999999999998E-2</c:v>
                </c:pt>
                <c:pt idx="3776">
                  <c:v>-2.7289999999999998E-2</c:v>
                </c:pt>
                <c:pt idx="3777">
                  <c:v>-2.734E-2</c:v>
                </c:pt>
                <c:pt idx="3778">
                  <c:v>-2.7400000000000001E-2</c:v>
                </c:pt>
                <c:pt idx="3779">
                  <c:v>-2.7449999999999999E-2</c:v>
                </c:pt>
                <c:pt idx="3780">
                  <c:v>-2.7449999999999999E-2</c:v>
                </c:pt>
                <c:pt idx="3781">
                  <c:v>-2.75E-2</c:v>
                </c:pt>
                <c:pt idx="3782">
                  <c:v>-2.7560000000000001E-2</c:v>
                </c:pt>
                <c:pt idx="3783">
                  <c:v>-2.7609999999999999E-2</c:v>
                </c:pt>
                <c:pt idx="3784">
                  <c:v>-2.7609999999999999E-2</c:v>
                </c:pt>
                <c:pt idx="3785">
                  <c:v>-2.767E-2</c:v>
                </c:pt>
                <c:pt idx="3786">
                  <c:v>-2.7720000000000002E-2</c:v>
                </c:pt>
                <c:pt idx="3787">
                  <c:v>-2.7779999999999999E-2</c:v>
                </c:pt>
                <c:pt idx="3788">
                  <c:v>-2.7779999999999999E-2</c:v>
                </c:pt>
                <c:pt idx="3789">
                  <c:v>-2.7830000000000001E-2</c:v>
                </c:pt>
                <c:pt idx="3790">
                  <c:v>-2.7890000000000002E-2</c:v>
                </c:pt>
                <c:pt idx="3791">
                  <c:v>-2.7890000000000002E-2</c:v>
                </c:pt>
                <c:pt idx="3792">
                  <c:v>-2.794E-2</c:v>
                </c:pt>
                <c:pt idx="3793">
                  <c:v>-2.8000000000000001E-2</c:v>
                </c:pt>
                <c:pt idx="3794">
                  <c:v>-2.8000000000000001E-2</c:v>
                </c:pt>
                <c:pt idx="3795">
                  <c:v>-2.8049999999999999E-2</c:v>
                </c:pt>
                <c:pt idx="3796">
                  <c:v>-2.81E-2</c:v>
                </c:pt>
                <c:pt idx="3797">
                  <c:v>-2.8160000000000001E-2</c:v>
                </c:pt>
                <c:pt idx="3798">
                  <c:v>-2.8160000000000001E-2</c:v>
                </c:pt>
                <c:pt idx="3799">
                  <c:v>-2.8209999999999999E-2</c:v>
                </c:pt>
                <c:pt idx="3800">
                  <c:v>-2.8209999999999999E-2</c:v>
                </c:pt>
                <c:pt idx="3801">
                  <c:v>-2.827E-2</c:v>
                </c:pt>
                <c:pt idx="3802">
                  <c:v>-2.8320000000000001E-2</c:v>
                </c:pt>
                <c:pt idx="3803">
                  <c:v>-2.8320000000000001E-2</c:v>
                </c:pt>
                <c:pt idx="3804">
                  <c:v>-2.8379999999999999E-2</c:v>
                </c:pt>
                <c:pt idx="3805">
                  <c:v>-2.8379999999999999E-2</c:v>
                </c:pt>
                <c:pt idx="3806">
                  <c:v>-2.843E-2</c:v>
                </c:pt>
                <c:pt idx="3807">
                  <c:v>-2.843E-2</c:v>
                </c:pt>
                <c:pt idx="3808">
                  <c:v>-2.8490000000000001E-2</c:v>
                </c:pt>
                <c:pt idx="3809">
                  <c:v>-2.8539999999999999E-2</c:v>
                </c:pt>
                <c:pt idx="3810">
                  <c:v>-2.8539999999999999E-2</c:v>
                </c:pt>
                <c:pt idx="3811">
                  <c:v>-2.8590000000000001E-2</c:v>
                </c:pt>
                <c:pt idx="3812">
                  <c:v>-2.8590000000000001E-2</c:v>
                </c:pt>
                <c:pt idx="3813">
                  <c:v>-2.8649999999999998E-2</c:v>
                </c:pt>
                <c:pt idx="3814">
                  <c:v>-2.8649999999999998E-2</c:v>
                </c:pt>
                <c:pt idx="3815">
                  <c:v>-2.87E-2</c:v>
                </c:pt>
                <c:pt idx="3816">
                  <c:v>-2.87E-2</c:v>
                </c:pt>
                <c:pt idx="3817">
                  <c:v>-2.87E-2</c:v>
                </c:pt>
                <c:pt idx="3818">
                  <c:v>-2.8760000000000001E-2</c:v>
                </c:pt>
                <c:pt idx="3819">
                  <c:v>-2.8760000000000001E-2</c:v>
                </c:pt>
                <c:pt idx="3820">
                  <c:v>-2.8809999999999999E-2</c:v>
                </c:pt>
                <c:pt idx="3821">
                  <c:v>-2.8809999999999999E-2</c:v>
                </c:pt>
                <c:pt idx="3822">
                  <c:v>-2.8809999999999999E-2</c:v>
                </c:pt>
                <c:pt idx="3823">
                  <c:v>-2.887E-2</c:v>
                </c:pt>
                <c:pt idx="3824">
                  <c:v>-2.887E-2</c:v>
                </c:pt>
                <c:pt idx="3825">
                  <c:v>-2.887E-2</c:v>
                </c:pt>
                <c:pt idx="3826">
                  <c:v>-2.8920000000000001E-2</c:v>
                </c:pt>
                <c:pt idx="3827">
                  <c:v>-2.8920000000000001E-2</c:v>
                </c:pt>
                <c:pt idx="3828">
                  <c:v>-2.8920000000000001E-2</c:v>
                </c:pt>
                <c:pt idx="3829">
                  <c:v>-2.8920000000000001E-2</c:v>
                </c:pt>
                <c:pt idx="3830">
                  <c:v>-2.8920000000000001E-2</c:v>
                </c:pt>
                <c:pt idx="3831">
                  <c:v>-2.8979999999999999E-2</c:v>
                </c:pt>
                <c:pt idx="3832">
                  <c:v>-2.8979999999999999E-2</c:v>
                </c:pt>
                <c:pt idx="3833">
                  <c:v>-2.8979999999999999E-2</c:v>
                </c:pt>
                <c:pt idx="3834">
                  <c:v>-2.8979999999999999E-2</c:v>
                </c:pt>
                <c:pt idx="3835">
                  <c:v>-2.8979999999999999E-2</c:v>
                </c:pt>
                <c:pt idx="3836">
                  <c:v>-2.8979999999999999E-2</c:v>
                </c:pt>
                <c:pt idx="3837">
                  <c:v>-2.8979999999999999E-2</c:v>
                </c:pt>
                <c:pt idx="3838">
                  <c:v>-2.8979999999999999E-2</c:v>
                </c:pt>
                <c:pt idx="3839">
                  <c:v>-2.8979999999999999E-2</c:v>
                </c:pt>
                <c:pt idx="3840">
                  <c:v>-2.8979999999999999E-2</c:v>
                </c:pt>
                <c:pt idx="3841">
                  <c:v>-2.8979999999999999E-2</c:v>
                </c:pt>
                <c:pt idx="3842">
                  <c:v>-2.8979999999999999E-2</c:v>
                </c:pt>
                <c:pt idx="3843">
                  <c:v>-2.8979999999999999E-2</c:v>
                </c:pt>
                <c:pt idx="3844">
                  <c:v>-2.8979999999999999E-2</c:v>
                </c:pt>
                <c:pt idx="3845">
                  <c:v>-2.8920000000000001E-2</c:v>
                </c:pt>
                <c:pt idx="3846">
                  <c:v>-2.8920000000000001E-2</c:v>
                </c:pt>
                <c:pt idx="3847">
                  <c:v>-2.8920000000000001E-2</c:v>
                </c:pt>
                <c:pt idx="3848">
                  <c:v>-2.8920000000000001E-2</c:v>
                </c:pt>
                <c:pt idx="3849">
                  <c:v>-2.887E-2</c:v>
                </c:pt>
                <c:pt idx="3850">
                  <c:v>-2.887E-2</c:v>
                </c:pt>
                <c:pt idx="3851">
                  <c:v>-2.887E-2</c:v>
                </c:pt>
                <c:pt idx="3852">
                  <c:v>-2.8809999999999999E-2</c:v>
                </c:pt>
                <c:pt idx="3853">
                  <c:v>-2.8809999999999999E-2</c:v>
                </c:pt>
                <c:pt idx="3854">
                  <c:v>-2.8809999999999999E-2</c:v>
                </c:pt>
                <c:pt idx="3855">
                  <c:v>-2.8760000000000001E-2</c:v>
                </c:pt>
                <c:pt idx="3856">
                  <c:v>-2.8760000000000001E-2</c:v>
                </c:pt>
                <c:pt idx="3857">
                  <c:v>-2.87E-2</c:v>
                </c:pt>
                <c:pt idx="3858">
                  <c:v>-2.87E-2</c:v>
                </c:pt>
                <c:pt idx="3859">
                  <c:v>-2.8649999999999998E-2</c:v>
                </c:pt>
                <c:pt idx="3860">
                  <c:v>-2.8649999999999998E-2</c:v>
                </c:pt>
                <c:pt idx="3861">
                  <c:v>-2.8590000000000001E-2</c:v>
                </c:pt>
                <c:pt idx="3862">
                  <c:v>-2.8539999999999999E-2</c:v>
                </c:pt>
                <c:pt idx="3863">
                  <c:v>-2.8539999999999999E-2</c:v>
                </c:pt>
                <c:pt idx="3864">
                  <c:v>-2.8490000000000001E-2</c:v>
                </c:pt>
                <c:pt idx="3865">
                  <c:v>-2.843E-2</c:v>
                </c:pt>
                <c:pt idx="3866">
                  <c:v>-2.8379999999999999E-2</c:v>
                </c:pt>
                <c:pt idx="3867">
                  <c:v>-2.8379999999999999E-2</c:v>
                </c:pt>
                <c:pt idx="3868">
                  <c:v>-2.8320000000000001E-2</c:v>
                </c:pt>
                <c:pt idx="3869">
                  <c:v>-2.827E-2</c:v>
                </c:pt>
                <c:pt idx="3870">
                  <c:v>-2.8209999999999999E-2</c:v>
                </c:pt>
                <c:pt idx="3871">
                  <c:v>-2.8160000000000001E-2</c:v>
                </c:pt>
                <c:pt idx="3872">
                  <c:v>-2.8160000000000001E-2</c:v>
                </c:pt>
                <c:pt idx="3873">
                  <c:v>-2.81E-2</c:v>
                </c:pt>
                <c:pt idx="3874">
                  <c:v>-2.8049999999999999E-2</c:v>
                </c:pt>
                <c:pt idx="3875">
                  <c:v>-2.8000000000000001E-2</c:v>
                </c:pt>
                <c:pt idx="3876">
                  <c:v>-2.7890000000000002E-2</c:v>
                </c:pt>
                <c:pt idx="3877">
                  <c:v>-2.7830000000000001E-2</c:v>
                </c:pt>
                <c:pt idx="3878">
                  <c:v>-2.7779999999999999E-2</c:v>
                </c:pt>
                <c:pt idx="3879">
                  <c:v>-2.7720000000000002E-2</c:v>
                </c:pt>
                <c:pt idx="3880">
                  <c:v>-2.767E-2</c:v>
                </c:pt>
                <c:pt idx="3881">
                  <c:v>-2.7609999999999999E-2</c:v>
                </c:pt>
                <c:pt idx="3882">
                  <c:v>-2.7560000000000001E-2</c:v>
                </c:pt>
                <c:pt idx="3883">
                  <c:v>-2.7449999999999999E-2</c:v>
                </c:pt>
                <c:pt idx="3884">
                  <c:v>-2.7400000000000001E-2</c:v>
                </c:pt>
                <c:pt idx="3885">
                  <c:v>-2.734E-2</c:v>
                </c:pt>
                <c:pt idx="3886">
                  <c:v>-2.7289999999999998E-2</c:v>
                </c:pt>
                <c:pt idx="3887">
                  <c:v>-2.7230000000000001E-2</c:v>
                </c:pt>
                <c:pt idx="3888">
                  <c:v>-2.7119999999999998E-2</c:v>
                </c:pt>
                <c:pt idx="3889">
                  <c:v>-2.707E-2</c:v>
                </c:pt>
                <c:pt idx="3890">
                  <c:v>-2.7009999999999999E-2</c:v>
                </c:pt>
                <c:pt idx="3891">
                  <c:v>-2.691E-2</c:v>
                </c:pt>
                <c:pt idx="3892">
                  <c:v>-2.6849999999999999E-2</c:v>
                </c:pt>
                <c:pt idx="3893">
                  <c:v>-2.674E-2</c:v>
                </c:pt>
                <c:pt idx="3894">
                  <c:v>-2.6689999999999998E-2</c:v>
                </c:pt>
                <c:pt idx="3895">
                  <c:v>-2.6579999999999999E-2</c:v>
                </c:pt>
                <c:pt idx="3896">
                  <c:v>-2.6519999999999998E-2</c:v>
                </c:pt>
                <c:pt idx="3897">
                  <c:v>-2.6419999999999999E-2</c:v>
                </c:pt>
                <c:pt idx="3898">
                  <c:v>-2.6360000000000001E-2</c:v>
                </c:pt>
                <c:pt idx="3899">
                  <c:v>-2.631E-2</c:v>
                </c:pt>
                <c:pt idx="3900">
                  <c:v>-2.6200000000000001E-2</c:v>
                </c:pt>
                <c:pt idx="3901">
                  <c:v>-2.614E-2</c:v>
                </c:pt>
                <c:pt idx="3902">
                  <c:v>-2.6030000000000001E-2</c:v>
                </c:pt>
                <c:pt idx="3903">
                  <c:v>-2.598E-2</c:v>
                </c:pt>
                <c:pt idx="3904">
                  <c:v>-2.5870000000000001E-2</c:v>
                </c:pt>
                <c:pt idx="3905">
                  <c:v>-2.5819999999999999E-2</c:v>
                </c:pt>
                <c:pt idx="3906">
                  <c:v>-2.571E-2</c:v>
                </c:pt>
                <c:pt idx="3907">
                  <c:v>-2.5600000000000001E-2</c:v>
                </c:pt>
                <c:pt idx="3908">
                  <c:v>-2.554E-2</c:v>
                </c:pt>
                <c:pt idx="3909">
                  <c:v>-2.5440000000000001E-2</c:v>
                </c:pt>
                <c:pt idx="3910">
                  <c:v>-2.5329999999999998E-2</c:v>
                </c:pt>
                <c:pt idx="3911">
                  <c:v>-2.5219999999999999E-2</c:v>
                </c:pt>
                <c:pt idx="3912">
                  <c:v>-2.5159999999999998E-2</c:v>
                </c:pt>
                <c:pt idx="3913">
                  <c:v>-2.5049999999999999E-2</c:v>
                </c:pt>
                <c:pt idx="3914">
                  <c:v>-2.495E-2</c:v>
                </c:pt>
                <c:pt idx="3915">
                  <c:v>-2.4889999999999999E-2</c:v>
                </c:pt>
                <c:pt idx="3916">
                  <c:v>-2.478E-2</c:v>
                </c:pt>
                <c:pt idx="3917">
                  <c:v>-2.4729999999999999E-2</c:v>
                </c:pt>
                <c:pt idx="3918">
                  <c:v>-2.462E-2</c:v>
                </c:pt>
                <c:pt idx="3919">
                  <c:v>-2.4510000000000001E-2</c:v>
                </c:pt>
                <c:pt idx="3920">
                  <c:v>-2.4459999999999999E-2</c:v>
                </c:pt>
                <c:pt idx="3921">
                  <c:v>-2.435E-2</c:v>
                </c:pt>
                <c:pt idx="3922">
                  <c:v>-2.4240000000000001E-2</c:v>
                </c:pt>
                <c:pt idx="3923">
                  <c:v>-2.418E-2</c:v>
                </c:pt>
                <c:pt idx="3924">
                  <c:v>-2.4070000000000001E-2</c:v>
                </c:pt>
                <c:pt idx="3925">
                  <c:v>-2.3970000000000002E-2</c:v>
                </c:pt>
                <c:pt idx="3926">
                  <c:v>-2.3859999999999999E-2</c:v>
                </c:pt>
                <c:pt idx="3927">
                  <c:v>-2.375E-2</c:v>
                </c:pt>
                <c:pt idx="3928">
                  <c:v>-2.3640000000000001E-2</c:v>
                </c:pt>
                <c:pt idx="3929">
                  <c:v>-2.358E-2</c:v>
                </c:pt>
                <c:pt idx="3930">
                  <c:v>-2.3480000000000001E-2</c:v>
                </c:pt>
                <c:pt idx="3931">
                  <c:v>-2.3369999999999998E-2</c:v>
                </c:pt>
                <c:pt idx="3932">
                  <c:v>-2.3310000000000001E-2</c:v>
                </c:pt>
                <c:pt idx="3933">
                  <c:v>-2.3199999999999998E-2</c:v>
                </c:pt>
                <c:pt idx="3934">
                  <c:v>-2.315E-2</c:v>
                </c:pt>
                <c:pt idx="3935">
                  <c:v>-2.3040000000000001E-2</c:v>
                </c:pt>
                <c:pt idx="3936">
                  <c:v>-2.2929999999999999E-2</c:v>
                </c:pt>
                <c:pt idx="3937">
                  <c:v>-2.2880000000000001E-2</c:v>
                </c:pt>
                <c:pt idx="3938">
                  <c:v>-2.2769999999999999E-2</c:v>
                </c:pt>
                <c:pt idx="3939">
                  <c:v>-2.266E-2</c:v>
                </c:pt>
                <c:pt idx="3940">
                  <c:v>-2.2550000000000001E-2</c:v>
                </c:pt>
                <c:pt idx="3941">
                  <c:v>-2.2440000000000002E-2</c:v>
                </c:pt>
                <c:pt idx="3942">
                  <c:v>-2.2329999999999999E-2</c:v>
                </c:pt>
                <c:pt idx="3943">
                  <c:v>-2.222E-2</c:v>
                </c:pt>
                <c:pt idx="3944">
                  <c:v>-2.2169999999999999E-2</c:v>
                </c:pt>
                <c:pt idx="3945">
                  <c:v>-2.206E-2</c:v>
                </c:pt>
                <c:pt idx="3946">
                  <c:v>-2.1950000000000001E-2</c:v>
                </c:pt>
                <c:pt idx="3947">
                  <c:v>-2.1899999999999999E-2</c:v>
                </c:pt>
                <c:pt idx="3948">
                  <c:v>-2.179E-2</c:v>
                </c:pt>
                <c:pt idx="3949">
                  <c:v>-2.1729999999999999E-2</c:v>
                </c:pt>
                <c:pt idx="3950">
                  <c:v>-2.162E-2</c:v>
                </c:pt>
                <c:pt idx="3951">
                  <c:v>-2.1520000000000001E-2</c:v>
                </c:pt>
                <c:pt idx="3952">
                  <c:v>-2.146E-2</c:v>
                </c:pt>
                <c:pt idx="3953">
                  <c:v>-2.1350000000000001E-2</c:v>
                </c:pt>
                <c:pt idx="3954">
                  <c:v>-2.1239999999999998E-2</c:v>
                </c:pt>
                <c:pt idx="3955">
                  <c:v>-2.1129999999999999E-2</c:v>
                </c:pt>
                <c:pt idx="3956">
                  <c:v>-2.1080000000000002E-2</c:v>
                </c:pt>
                <c:pt idx="3957">
                  <c:v>-2.0969999999999999E-2</c:v>
                </c:pt>
                <c:pt idx="3958">
                  <c:v>-2.086E-2</c:v>
                </c:pt>
                <c:pt idx="3959">
                  <c:v>-2.0750000000000001E-2</c:v>
                </c:pt>
                <c:pt idx="3960">
                  <c:v>-2.0639999999999999E-2</c:v>
                </c:pt>
                <c:pt idx="3961">
                  <c:v>-2.0590000000000001E-2</c:v>
                </c:pt>
                <c:pt idx="3962">
                  <c:v>-2.0480000000000002E-2</c:v>
                </c:pt>
                <c:pt idx="3963">
                  <c:v>-2.0369999999999999E-2</c:v>
                </c:pt>
                <c:pt idx="3964">
                  <c:v>-2.0320000000000001E-2</c:v>
                </c:pt>
                <c:pt idx="3965">
                  <c:v>-2.0209999999999999E-2</c:v>
                </c:pt>
                <c:pt idx="3966">
                  <c:v>-2.0150000000000001E-2</c:v>
                </c:pt>
                <c:pt idx="3967">
                  <c:v>-2.0039999999999999E-2</c:v>
                </c:pt>
                <c:pt idx="3968">
                  <c:v>-1.9939999999999999E-2</c:v>
                </c:pt>
                <c:pt idx="3969">
                  <c:v>-1.9879999999999998E-2</c:v>
                </c:pt>
                <c:pt idx="3970">
                  <c:v>-1.9769999999999999E-2</c:v>
                </c:pt>
                <c:pt idx="3971">
                  <c:v>-1.966E-2</c:v>
                </c:pt>
                <c:pt idx="3972">
                  <c:v>-1.9550000000000001E-2</c:v>
                </c:pt>
                <c:pt idx="3973">
                  <c:v>-1.9449999999999999E-2</c:v>
                </c:pt>
                <c:pt idx="3974">
                  <c:v>-1.934E-2</c:v>
                </c:pt>
                <c:pt idx="3975">
                  <c:v>-1.9230000000000001E-2</c:v>
                </c:pt>
                <c:pt idx="3976">
                  <c:v>-1.9120000000000002E-2</c:v>
                </c:pt>
                <c:pt idx="3977">
                  <c:v>-1.9060000000000001E-2</c:v>
                </c:pt>
                <c:pt idx="3978">
                  <c:v>-1.8960000000000001E-2</c:v>
                </c:pt>
                <c:pt idx="3979">
                  <c:v>-1.8849999999999999E-2</c:v>
                </c:pt>
                <c:pt idx="3980">
                  <c:v>-1.8790000000000001E-2</c:v>
                </c:pt>
                <c:pt idx="3981">
                  <c:v>-1.8679999999999999E-2</c:v>
                </c:pt>
                <c:pt idx="3982">
                  <c:v>-1.857E-2</c:v>
                </c:pt>
                <c:pt idx="3983">
                  <c:v>-1.8519999999999998E-2</c:v>
                </c:pt>
                <c:pt idx="3984">
                  <c:v>-1.8409999999999999E-2</c:v>
                </c:pt>
                <c:pt idx="3985">
                  <c:v>-1.83E-2</c:v>
                </c:pt>
                <c:pt idx="3986">
                  <c:v>-1.8190000000000001E-2</c:v>
                </c:pt>
                <c:pt idx="3987">
                  <c:v>-1.8079999999999999E-2</c:v>
                </c:pt>
                <c:pt idx="3988">
                  <c:v>-1.7979999999999999E-2</c:v>
                </c:pt>
                <c:pt idx="3989">
                  <c:v>-1.787E-2</c:v>
                </c:pt>
                <c:pt idx="3990">
                  <c:v>-1.7760000000000001E-2</c:v>
                </c:pt>
                <c:pt idx="3991">
                  <c:v>-1.7649999999999999E-2</c:v>
                </c:pt>
                <c:pt idx="3992">
                  <c:v>-1.754E-2</c:v>
                </c:pt>
                <c:pt idx="3993">
                  <c:v>-1.7430000000000001E-2</c:v>
                </c:pt>
                <c:pt idx="3994">
                  <c:v>-1.7319999999999999E-2</c:v>
                </c:pt>
                <c:pt idx="3995">
                  <c:v>-1.721E-2</c:v>
                </c:pt>
                <c:pt idx="3996">
                  <c:v>-1.7100000000000001E-2</c:v>
                </c:pt>
                <c:pt idx="3997">
                  <c:v>-1.7000000000000001E-2</c:v>
                </c:pt>
                <c:pt idx="3998">
                  <c:v>-1.6889999999999999E-2</c:v>
                </c:pt>
                <c:pt idx="3999">
                  <c:v>-1.678E-2</c:v>
                </c:pt>
                <c:pt idx="4000">
                  <c:v>-1.6670000000000001E-2</c:v>
                </c:pt>
                <c:pt idx="4001">
                  <c:v>-1.6559999999999998E-2</c:v>
                </c:pt>
                <c:pt idx="4002">
                  <c:v>-1.6449999999999999E-2</c:v>
                </c:pt>
                <c:pt idx="4003">
                  <c:v>-1.634E-2</c:v>
                </c:pt>
                <c:pt idx="4004">
                  <c:v>-1.618E-2</c:v>
                </c:pt>
                <c:pt idx="4005">
                  <c:v>-1.6070000000000001E-2</c:v>
                </c:pt>
                <c:pt idx="4006">
                  <c:v>-1.5910000000000001E-2</c:v>
                </c:pt>
                <c:pt idx="4007">
                  <c:v>-1.5800000000000002E-2</c:v>
                </c:pt>
                <c:pt idx="4008">
                  <c:v>-1.5689999999999999E-2</c:v>
                </c:pt>
                <c:pt idx="4009">
                  <c:v>-1.558E-2</c:v>
                </c:pt>
                <c:pt idx="4010">
                  <c:v>-1.5469999999999999E-2</c:v>
                </c:pt>
                <c:pt idx="4011">
                  <c:v>-1.5310000000000001E-2</c:v>
                </c:pt>
                <c:pt idx="4012">
                  <c:v>-1.52E-2</c:v>
                </c:pt>
                <c:pt idx="4013">
                  <c:v>-1.5089999999999999E-2</c:v>
                </c:pt>
                <c:pt idx="4014">
                  <c:v>-1.498E-2</c:v>
                </c:pt>
                <c:pt idx="4015">
                  <c:v>-1.482E-2</c:v>
                </c:pt>
                <c:pt idx="4016">
                  <c:v>-1.4710000000000001E-2</c:v>
                </c:pt>
                <c:pt idx="4017">
                  <c:v>-1.46E-2</c:v>
                </c:pt>
                <c:pt idx="4018">
                  <c:v>-1.444E-2</c:v>
                </c:pt>
                <c:pt idx="4019">
                  <c:v>-1.427E-2</c:v>
                </c:pt>
                <c:pt idx="4020">
                  <c:v>-1.4160000000000001E-2</c:v>
                </c:pt>
                <c:pt idx="4021">
                  <c:v>-1.4E-2</c:v>
                </c:pt>
                <c:pt idx="4022">
                  <c:v>-1.384E-2</c:v>
                </c:pt>
                <c:pt idx="4023">
                  <c:v>-1.3729999999999999E-2</c:v>
                </c:pt>
                <c:pt idx="4024">
                  <c:v>-1.3559999999999999E-2</c:v>
                </c:pt>
                <c:pt idx="4025">
                  <c:v>-1.34E-2</c:v>
                </c:pt>
                <c:pt idx="4026">
                  <c:v>-1.329E-2</c:v>
                </c:pt>
                <c:pt idx="4027">
                  <c:v>-1.3129999999999999E-2</c:v>
                </c:pt>
                <c:pt idx="4028">
                  <c:v>-1.302E-2</c:v>
                </c:pt>
                <c:pt idx="4029">
                  <c:v>-1.286E-2</c:v>
                </c:pt>
                <c:pt idx="4030">
                  <c:v>-1.2749999999999999E-2</c:v>
                </c:pt>
                <c:pt idx="4031">
                  <c:v>-1.2579999999999999E-2</c:v>
                </c:pt>
                <c:pt idx="4032">
                  <c:v>-1.242E-2</c:v>
                </c:pt>
                <c:pt idx="4033">
                  <c:v>-1.231E-2</c:v>
                </c:pt>
                <c:pt idx="4034">
                  <c:v>-1.2149999999999999E-2</c:v>
                </c:pt>
                <c:pt idx="4035">
                  <c:v>-1.1990000000000001E-2</c:v>
                </c:pt>
                <c:pt idx="4036">
                  <c:v>-1.1820000000000001E-2</c:v>
                </c:pt>
                <c:pt idx="4037">
                  <c:v>-1.1599999999999999E-2</c:v>
                </c:pt>
                <c:pt idx="4038">
                  <c:v>-1.1440000000000001E-2</c:v>
                </c:pt>
                <c:pt idx="4039">
                  <c:v>-1.128E-2</c:v>
                </c:pt>
                <c:pt idx="4040">
                  <c:v>-1.111E-2</c:v>
                </c:pt>
                <c:pt idx="4041">
                  <c:v>-1.1010000000000001E-2</c:v>
                </c:pt>
                <c:pt idx="4042">
                  <c:v>-1.0840000000000001E-2</c:v>
                </c:pt>
                <c:pt idx="4043">
                  <c:v>-1.068E-2</c:v>
                </c:pt>
                <c:pt idx="4044">
                  <c:v>-1.052E-2</c:v>
                </c:pt>
                <c:pt idx="4045">
                  <c:v>-1.035E-2</c:v>
                </c:pt>
                <c:pt idx="4046">
                  <c:v>-1.0189999999999999E-2</c:v>
                </c:pt>
                <c:pt idx="4047">
                  <c:v>-1.008E-2</c:v>
                </c:pt>
                <c:pt idx="4048">
                  <c:v>-9.92E-3</c:v>
                </c:pt>
                <c:pt idx="4049">
                  <c:v>-9.75E-3</c:v>
                </c:pt>
                <c:pt idx="4050">
                  <c:v>-9.5899999999999996E-3</c:v>
                </c:pt>
                <c:pt idx="4051">
                  <c:v>-9.3699999999999999E-3</c:v>
                </c:pt>
                <c:pt idx="4052">
                  <c:v>-9.2099999999999994E-3</c:v>
                </c:pt>
                <c:pt idx="4053">
                  <c:v>-9.0500000000000008E-3</c:v>
                </c:pt>
                <c:pt idx="4054">
                  <c:v>-8.8299999999999993E-3</c:v>
                </c:pt>
                <c:pt idx="4055">
                  <c:v>-8.6599999999999993E-3</c:v>
                </c:pt>
                <c:pt idx="4056">
                  <c:v>-8.5000000000000006E-3</c:v>
                </c:pt>
                <c:pt idx="4057">
                  <c:v>-8.3400000000000002E-3</c:v>
                </c:pt>
                <c:pt idx="4058">
                  <c:v>-8.1700000000000002E-3</c:v>
                </c:pt>
                <c:pt idx="4059">
                  <c:v>-8.0099999999999998E-3</c:v>
                </c:pt>
                <c:pt idx="4060">
                  <c:v>-7.8499999999999993E-3</c:v>
                </c:pt>
                <c:pt idx="4061">
                  <c:v>-7.6800000000000002E-3</c:v>
                </c:pt>
                <c:pt idx="4062">
                  <c:v>-7.5199999999999998E-3</c:v>
                </c:pt>
                <c:pt idx="4063">
                  <c:v>-7.3600000000000002E-3</c:v>
                </c:pt>
                <c:pt idx="4064">
                  <c:v>-7.1900000000000002E-3</c:v>
                </c:pt>
                <c:pt idx="4065">
                  <c:v>-7.0299999999999998E-3</c:v>
                </c:pt>
                <c:pt idx="4066">
                  <c:v>-6.8700000000000002E-3</c:v>
                </c:pt>
                <c:pt idx="4067">
                  <c:v>-6.7000000000000002E-3</c:v>
                </c:pt>
                <c:pt idx="4068">
                  <c:v>-6.4900000000000001E-3</c:v>
                </c:pt>
                <c:pt idx="4069">
                  <c:v>-6.3200000000000001E-3</c:v>
                </c:pt>
                <c:pt idx="4070">
                  <c:v>-6.1599999999999997E-3</c:v>
                </c:pt>
                <c:pt idx="4071">
                  <c:v>-6.0000000000000001E-3</c:v>
                </c:pt>
                <c:pt idx="4072">
                  <c:v>-5.8300000000000001E-3</c:v>
                </c:pt>
                <c:pt idx="4073">
                  <c:v>-5.6699999999999997E-3</c:v>
                </c:pt>
                <c:pt idx="4074">
                  <c:v>-5.5100000000000001E-3</c:v>
                </c:pt>
                <c:pt idx="4075">
                  <c:v>-5.3400000000000001E-3</c:v>
                </c:pt>
                <c:pt idx="4076">
                  <c:v>-5.1799999999999997E-3</c:v>
                </c:pt>
                <c:pt idx="4077">
                  <c:v>-5.0200000000000002E-3</c:v>
                </c:pt>
                <c:pt idx="4078">
                  <c:v>-4.8500000000000001E-3</c:v>
                </c:pt>
                <c:pt idx="4079">
                  <c:v>-4.7400000000000003E-3</c:v>
                </c:pt>
                <c:pt idx="4080">
                  <c:v>-4.5799999999999999E-3</c:v>
                </c:pt>
                <c:pt idx="4081">
                  <c:v>-4.4200000000000003E-3</c:v>
                </c:pt>
                <c:pt idx="4082">
                  <c:v>-4.2500000000000003E-3</c:v>
                </c:pt>
                <c:pt idx="4083">
                  <c:v>-4.0899999999999999E-3</c:v>
                </c:pt>
                <c:pt idx="4084">
                  <c:v>-3.8700000000000002E-3</c:v>
                </c:pt>
                <c:pt idx="4085">
                  <c:v>-3.7100000000000002E-3</c:v>
                </c:pt>
                <c:pt idx="4086">
                  <c:v>-3.5500000000000002E-3</c:v>
                </c:pt>
                <c:pt idx="4087">
                  <c:v>-3.3800000000000002E-3</c:v>
                </c:pt>
                <c:pt idx="4088">
                  <c:v>-3.2699999999999999E-3</c:v>
                </c:pt>
                <c:pt idx="4089">
                  <c:v>-3.1099999999999999E-3</c:v>
                </c:pt>
                <c:pt idx="4090">
                  <c:v>-2.9499999999999999E-3</c:v>
                </c:pt>
                <c:pt idx="4091">
                  <c:v>-2.8400000000000001E-3</c:v>
                </c:pt>
                <c:pt idx="4092">
                  <c:v>-2.6700000000000001E-3</c:v>
                </c:pt>
                <c:pt idx="4093">
                  <c:v>-2.5699999999999998E-3</c:v>
                </c:pt>
                <c:pt idx="4094">
                  <c:v>-2.3999999999999998E-3</c:v>
                </c:pt>
                <c:pt idx="4095">
                  <c:v>-2.2899999999999999E-3</c:v>
                </c:pt>
                <c:pt idx="4096">
                  <c:v>-2.1299999999999999E-3</c:v>
                </c:pt>
                <c:pt idx="4097">
                  <c:v>-1.97E-3</c:v>
                </c:pt>
                <c:pt idx="4098">
                  <c:v>-1.8600000000000001E-3</c:v>
                </c:pt>
                <c:pt idx="4099">
                  <c:v>-1.6900000000000001E-3</c:v>
                </c:pt>
                <c:pt idx="4100">
                  <c:v>-1.5299999999999999E-3</c:v>
                </c:pt>
                <c:pt idx="4101">
                  <c:v>-1.42E-3</c:v>
                </c:pt>
                <c:pt idx="4102">
                  <c:v>-1.2600000000000001E-3</c:v>
                </c:pt>
                <c:pt idx="4103">
                  <c:v>-1.1000000000000001E-3</c:v>
                </c:pt>
                <c:pt idx="4104">
                  <c:v>-9.8999999999999999E-4</c:v>
                </c:pt>
                <c:pt idx="4105">
                  <c:v>-8.8000000000000003E-4</c:v>
                </c:pt>
                <c:pt idx="4106">
                  <c:v>-7.6999999999999996E-4</c:v>
                </c:pt>
                <c:pt idx="4107">
                  <c:v>-5.9999999999999995E-4</c:v>
                </c:pt>
                <c:pt idx="4108">
                  <c:v>-5.0000000000000001E-4</c:v>
                </c:pt>
                <c:pt idx="4109">
                  <c:v>-3.8999999999999999E-4</c:v>
                </c:pt>
                <c:pt idx="4110">
                  <c:v>-2.7999999999999998E-4</c:v>
                </c:pt>
                <c:pt idx="4111">
                  <c:v>-1.7000000000000001E-4</c:v>
                </c:pt>
                <c:pt idx="4112">
                  <c:v>-6.0000000000000002E-5</c:v>
                </c:pt>
                <c:pt idx="4113">
                  <c:v>5.0000000000000002E-5</c:v>
                </c:pt>
                <c:pt idx="4114">
                  <c:v>2.1000000000000001E-4</c:v>
                </c:pt>
                <c:pt idx="4115">
                  <c:v>3.2000000000000003E-4</c:v>
                </c:pt>
                <c:pt idx="4116">
                  <c:v>4.2999999999999999E-4</c:v>
                </c:pt>
                <c:pt idx="4117">
                  <c:v>5.4000000000000001E-4</c:v>
                </c:pt>
                <c:pt idx="4118">
                  <c:v>6.9999999999999999E-4</c:v>
                </c:pt>
                <c:pt idx="4119">
                  <c:v>8.0999999999999996E-4</c:v>
                </c:pt>
                <c:pt idx="4120">
                  <c:v>9.2000000000000003E-4</c:v>
                </c:pt>
                <c:pt idx="4121">
                  <c:v>9.7000000000000005E-4</c:v>
                </c:pt>
                <c:pt idx="4122">
                  <c:v>1.08E-3</c:v>
                </c:pt>
                <c:pt idx="4123">
                  <c:v>1.1900000000000001E-3</c:v>
                </c:pt>
                <c:pt idx="4124">
                  <c:v>1.2999999999999999E-3</c:v>
                </c:pt>
                <c:pt idx="4125">
                  <c:v>1.3600000000000001E-3</c:v>
                </c:pt>
                <c:pt idx="4126">
                  <c:v>1.4599999999999999E-3</c:v>
                </c:pt>
                <c:pt idx="4127">
                  <c:v>1.57E-3</c:v>
                </c:pt>
                <c:pt idx="4128">
                  <c:v>1.6299999999999999E-3</c:v>
                </c:pt>
                <c:pt idx="4129">
                  <c:v>1.74E-3</c:v>
                </c:pt>
                <c:pt idx="4130">
                  <c:v>1.8500000000000001E-3</c:v>
                </c:pt>
                <c:pt idx="4131">
                  <c:v>1.9499999999999999E-3</c:v>
                </c:pt>
                <c:pt idx="4132">
                  <c:v>2.0100000000000001E-3</c:v>
                </c:pt>
                <c:pt idx="4133">
                  <c:v>2.1199999999999999E-3</c:v>
                </c:pt>
                <c:pt idx="4134">
                  <c:v>2.2300000000000002E-3</c:v>
                </c:pt>
                <c:pt idx="4135">
                  <c:v>2.3400000000000001E-3</c:v>
                </c:pt>
                <c:pt idx="4136">
                  <c:v>2.3900000000000002E-3</c:v>
                </c:pt>
                <c:pt idx="4137">
                  <c:v>2.5000000000000001E-3</c:v>
                </c:pt>
                <c:pt idx="4138">
                  <c:v>2.5500000000000002E-3</c:v>
                </c:pt>
                <c:pt idx="4139">
                  <c:v>2.6099999999999999E-3</c:v>
                </c:pt>
                <c:pt idx="4140">
                  <c:v>2.7200000000000002E-3</c:v>
                </c:pt>
                <c:pt idx="4141">
                  <c:v>2.7699999999999999E-3</c:v>
                </c:pt>
                <c:pt idx="4142">
                  <c:v>2.8300000000000001E-3</c:v>
                </c:pt>
                <c:pt idx="4143">
                  <c:v>2.9299999999999999E-3</c:v>
                </c:pt>
                <c:pt idx="4144">
                  <c:v>2.99E-3</c:v>
                </c:pt>
                <c:pt idx="4145">
                  <c:v>3.0999999999999999E-3</c:v>
                </c:pt>
                <c:pt idx="4146">
                  <c:v>3.15E-3</c:v>
                </c:pt>
                <c:pt idx="4147">
                  <c:v>3.2599999999999999E-3</c:v>
                </c:pt>
                <c:pt idx="4148">
                  <c:v>3.32E-3</c:v>
                </c:pt>
                <c:pt idx="4149">
                  <c:v>3.4199999999999999E-3</c:v>
                </c:pt>
                <c:pt idx="4150">
                  <c:v>3.48E-3</c:v>
                </c:pt>
                <c:pt idx="4151">
                  <c:v>3.5899999999999999E-3</c:v>
                </c:pt>
                <c:pt idx="4152">
                  <c:v>3.64E-3</c:v>
                </c:pt>
                <c:pt idx="4153">
                  <c:v>3.7000000000000002E-3</c:v>
                </c:pt>
                <c:pt idx="4154">
                  <c:v>3.7499999999999999E-3</c:v>
                </c:pt>
                <c:pt idx="4155">
                  <c:v>3.81E-3</c:v>
                </c:pt>
                <c:pt idx="4156">
                  <c:v>3.9100000000000003E-3</c:v>
                </c:pt>
                <c:pt idx="4157">
                  <c:v>3.9699999999999996E-3</c:v>
                </c:pt>
                <c:pt idx="4158">
                  <c:v>4.0200000000000001E-3</c:v>
                </c:pt>
                <c:pt idx="4159">
                  <c:v>4.0800000000000003E-3</c:v>
                </c:pt>
                <c:pt idx="4160">
                  <c:v>4.13E-3</c:v>
                </c:pt>
                <c:pt idx="4161">
                  <c:v>4.1900000000000001E-3</c:v>
                </c:pt>
                <c:pt idx="4162">
                  <c:v>4.3E-3</c:v>
                </c:pt>
                <c:pt idx="4163">
                  <c:v>4.3499999999999997E-3</c:v>
                </c:pt>
                <c:pt idx="4164">
                  <c:v>4.4600000000000004E-3</c:v>
                </c:pt>
                <c:pt idx="4165">
                  <c:v>4.5100000000000001E-3</c:v>
                </c:pt>
                <c:pt idx="4166">
                  <c:v>4.62E-3</c:v>
                </c:pt>
                <c:pt idx="4167">
                  <c:v>4.6800000000000001E-3</c:v>
                </c:pt>
                <c:pt idx="4168">
                  <c:v>4.7299999999999998E-3</c:v>
                </c:pt>
                <c:pt idx="4169">
                  <c:v>4.79E-3</c:v>
                </c:pt>
                <c:pt idx="4170">
                  <c:v>4.8399999999999997E-3</c:v>
                </c:pt>
                <c:pt idx="4171">
                  <c:v>4.9500000000000004E-3</c:v>
                </c:pt>
                <c:pt idx="4172">
                  <c:v>5.0000000000000001E-3</c:v>
                </c:pt>
                <c:pt idx="4173">
                  <c:v>5.0600000000000003E-3</c:v>
                </c:pt>
                <c:pt idx="4174">
                  <c:v>5.11E-3</c:v>
                </c:pt>
                <c:pt idx="4175">
                  <c:v>5.1700000000000001E-3</c:v>
                </c:pt>
                <c:pt idx="4176">
                  <c:v>5.2199999999999998E-3</c:v>
                </c:pt>
                <c:pt idx="4177">
                  <c:v>5.3299999999999997E-3</c:v>
                </c:pt>
                <c:pt idx="4178">
                  <c:v>5.3800000000000002E-3</c:v>
                </c:pt>
                <c:pt idx="4179">
                  <c:v>5.4900000000000001E-3</c:v>
                </c:pt>
                <c:pt idx="4180">
                  <c:v>5.5500000000000002E-3</c:v>
                </c:pt>
                <c:pt idx="4181">
                  <c:v>5.6600000000000001E-3</c:v>
                </c:pt>
                <c:pt idx="4182">
                  <c:v>5.7099999999999998E-3</c:v>
                </c:pt>
                <c:pt idx="4183">
                  <c:v>5.8199999999999997E-3</c:v>
                </c:pt>
                <c:pt idx="4184">
                  <c:v>5.8799999999999998E-3</c:v>
                </c:pt>
                <c:pt idx="4185">
                  <c:v>5.9300000000000004E-3</c:v>
                </c:pt>
                <c:pt idx="4186">
                  <c:v>5.9800000000000001E-3</c:v>
                </c:pt>
                <c:pt idx="4187">
                  <c:v>6.0899999999999999E-3</c:v>
                </c:pt>
                <c:pt idx="4188">
                  <c:v>6.1500000000000001E-3</c:v>
                </c:pt>
                <c:pt idx="4189">
                  <c:v>6.1999999999999998E-3</c:v>
                </c:pt>
                <c:pt idx="4190">
                  <c:v>6.3099999999999996E-3</c:v>
                </c:pt>
                <c:pt idx="4191">
                  <c:v>6.3699999999999998E-3</c:v>
                </c:pt>
                <c:pt idx="4192">
                  <c:v>6.4200000000000004E-3</c:v>
                </c:pt>
                <c:pt idx="4193">
                  <c:v>6.5300000000000002E-3</c:v>
                </c:pt>
                <c:pt idx="4194">
                  <c:v>6.5799999999999999E-3</c:v>
                </c:pt>
                <c:pt idx="4195">
                  <c:v>6.6899999999999998E-3</c:v>
                </c:pt>
                <c:pt idx="4196">
                  <c:v>6.7999999999999996E-3</c:v>
                </c:pt>
                <c:pt idx="4197">
                  <c:v>6.8599999999999998E-3</c:v>
                </c:pt>
                <c:pt idx="4198">
                  <c:v>6.96E-3</c:v>
                </c:pt>
                <c:pt idx="4199">
                  <c:v>7.0200000000000002E-3</c:v>
                </c:pt>
                <c:pt idx="4200">
                  <c:v>7.1300000000000001E-3</c:v>
                </c:pt>
                <c:pt idx="4201">
                  <c:v>7.1799999999999998E-3</c:v>
                </c:pt>
                <c:pt idx="4202">
                  <c:v>7.2899999999999996E-3</c:v>
                </c:pt>
                <c:pt idx="4203">
                  <c:v>7.3499999999999998E-3</c:v>
                </c:pt>
                <c:pt idx="4204">
                  <c:v>7.45E-3</c:v>
                </c:pt>
                <c:pt idx="4205">
                  <c:v>7.5100000000000002E-3</c:v>
                </c:pt>
                <c:pt idx="4206">
                  <c:v>7.62E-3</c:v>
                </c:pt>
                <c:pt idx="4207">
                  <c:v>7.6699999999999997E-3</c:v>
                </c:pt>
                <c:pt idx="4208">
                  <c:v>7.7799999999999996E-3</c:v>
                </c:pt>
                <c:pt idx="4209">
                  <c:v>7.8399999999999997E-3</c:v>
                </c:pt>
                <c:pt idx="4210">
                  <c:v>7.9399999999999991E-3</c:v>
                </c:pt>
                <c:pt idx="4211">
                  <c:v>8.0499999999999999E-3</c:v>
                </c:pt>
                <c:pt idx="4212">
                  <c:v>8.1600000000000006E-3</c:v>
                </c:pt>
                <c:pt idx="4213">
                  <c:v>8.2199999999999999E-3</c:v>
                </c:pt>
                <c:pt idx="4214">
                  <c:v>8.3300000000000006E-3</c:v>
                </c:pt>
                <c:pt idx="4215">
                  <c:v>8.43E-3</c:v>
                </c:pt>
                <c:pt idx="4216">
                  <c:v>8.4899999999999993E-3</c:v>
                </c:pt>
                <c:pt idx="4217">
                  <c:v>8.6E-3</c:v>
                </c:pt>
                <c:pt idx="4218">
                  <c:v>8.7100000000000007E-3</c:v>
                </c:pt>
                <c:pt idx="4219">
                  <c:v>8.7600000000000004E-3</c:v>
                </c:pt>
                <c:pt idx="4220">
                  <c:v>8.8699999999999994E-3</c:v>
                </c:pt>
                <c:pt idx="4221">
                  <c:v>8.9200000000000008E-3</c:v>
                </c:pt>
                <c:pt idx="4222">
                  <c:v>9.0299999999999998E-3</c:v>
                </c:pt>
                <c:pt idx="4223">
                  <c:v>9.1400000000000006E-3</c:v>
                </c:pt>
                <c:pt idx="4224">
                  <c:v>9.1999999999999998E-3</c:v>
                </c:pt>
                <c:pt idx="4225">
                  <c:v>9.3100000000000006E-3</c:v>
                </c:pt>
                <c:pt idx="4226">
                  <c:v>9.41E-3</c:v>
                </c:pt>
                <c:pt idx="4227">
                  <c:v>9.5200000000000007E-3</c:v>
                </c:pt>
                <c:pt idx="4228">
                  <c:v>9.58E-3</c:v>
                </c:pt>
                <c:pt idx="4229">
                  <c:v>9.6900000000000007E-3</c:v>
                </c:pt>
                <c:pt idx="4230">
                  <c:v>9.7999999999999997E-3</c:v>
                </c:pt>
                <c:pt idx="4231">
                  <c:v>9.9000000000000008E-3</c:v>
                </c:pt>
                <c:pt idx="4232">
                  <c:v>9.9600000000000001E-3</c:v>
                </c:pt>
                <c:pt idx="4233">
                  <c:v>1.0070000000000001E-2</c:v>
                </c:pt>
                <c:pt idx="4234">
                  <c:v>1.0120000000000001E-2</c:v>
                </c:pt>
                <c:pt idx="4235">
                  <c:v>1.023E-2</c:v>
                </c:pt>
                <c:pt idx="4236">
                  <c:v>1.034E-2</c:v>
                </c:pt>
                <c:pt idx="4237">
                  <c:v>1.039E-2</c:v>
                </c:pt>
                <c:pt idx="4238">
                  <c:v>1.0500000000000001E-2</c:v>
                </c:pt>
                <c:pt idx="4239">
                  <c:v>1.056E-2</c:v>
                </c:pt>
                <c:pt idx="4240">
                  <c:v>1.0670000000000001E-2</c:v>
                </c:pt>
                <c:pt idx="4241">
                  <c:v>1.078E-2</c:v>
                </c:pt>
                <c:pt idx="4242">
                  <c:v>1.0829999999999999E-2</c:v>
                </c:pt>
                <c:pt idx="4243">
                  <c:v>1.094E-2</c:v>
                </c:pt>
                <c:pt idx="4244">
                  <c:v>1.1050000000000001E-2</c:v>
                </c:pt>
                <c:pt idx="4245">
                  <c:v>1.11E-2</c:v>
                </c:pt>
                <c:pt idx="4246">
                  <c:v>1.1209999999999999E-2</c:v>
                </c:pt>
                <c:pt idx="4247">
                  <c:v>1.1270000000000001E-2</c:v>
                </c:pt>
                <c:pt idx="4248">
                  <c:v>1.137E-2</c:v>
                </c:pt>
                <c:pt idx="4249">
                  <c:v>1.1429999999999999E-2</c:v>
                </c:pt>
                <c:pt idx="4250">
                  <c:v>1.154E-2</c:v>
                </c:pt>
                <c:pt idx="4251">
                  <c:v>1.159E-2</c:v>
                </c:pt>
                <c:pt idx="4252">
                  <c:v>1.1650000000000001E-2</c:v>
                </c:pt>
                <c:pt idx="4253">
                  <c:v>1.176E-2</c:v>
                </c:pt>
                <c:pt idx="4254">
                  <c:v>1.1809999999999999E-2</c:v>
                </c:pt>
                <c:pt idx="4255">
                  <c:v>1.192E-2</c:v>
                </c:pt>
                <c:pt idx="4256">
                  <c:v>1.197E-2</c:v>
                </c:pt>
                <c:pt idx="4257">
                  <c:v>1.2030000000000001E-2</c:v>
                </c:pt>
                <c:pt idx="4258">
                  <c:v>1.214E-2</c:v>
                </c:pt>
                <c:pt idx="4259">
                  <c:v>1.2189999999999999E-2</c:v>
                </c:pt>
                <c:pt idx="4260">
                  <c:v>1.225E-2</c:v>
                </c:pt>
                <c:pt idx="4261">
                  <c:v>1.2359999999999999E-2</c:v>
                </c:pt>
                <c:pt idx="4262">
                  <c:v>1.2409999999999999E-2</c:v>
                </c:pt>
                <c:pt idx="4263">
                  <c:v>1.2460000000000001E-2</c:v>
                </c:pt>
                <c:pt idx="4264">
                  <c:v>1.252E-2</c:v>
                </c:pt>
                <c:pt idx="4265">
                  <c:v>1.2630000000000001E-2</c:v>
                </c:pt>
                <c:pt idx="4266">
                  <c:v>1.268E-2</c:v>
                </c:pt>
                <c:pt idx="4267">
                  <c:v>1.274E-2</c:v>
                </c:pt>
                <c:pt idx="4268">
                  <c:v>1.2789999999999999E-2</c:v>
                </c:pt>
                <c:pt idx="4269">
                  <c:v>1.285E-2</c:v>
                </c:pt>
                <c:pt idx="4270">
                  <c:v>1.29E-2</c:v>
                </c:pt>
                <c:pt idx="4271">
                  <c:v>1.295E-2</c:v>
                </c:pt>
                <c:pt idx="4272">
                  <c:v>1.3010000000000001E-2</c:v>
                </c:pt>
                <c:pt idx="4273">
                  <c:v>1.306E-2</c:v>
                </c:pt>
                <c:pt idx="4274">
                  <c:v>1.312E-2</c:v>
                </c:pt>
                <c:pt idx="4275">
                  <c:v>1.3169999999999999E-2</c:v>
                </c:pt>
                <c:pt idx="4276">
                  <c:v>1.3169999999999999E-2</c:v>
                </c:pt>
                <c:pt idx="4277">
                  <c:v>1.323E-2</c:v>
                </c:pt>
                <c:pt idx="4278">
                  <c:v>1.328E-2</c:v>
                </c:pt>
                <c:pt idx="4279">
                  <c:v>1.3339999999999999E-2</c:v>
                </c:pt>
                <c:pt idx="4280">
                  <c:v>1.3390000000000001E-2</c:v>
                </c:pt>
                <c:pt idx="4281">
                  <c:v>1.3390000000000001E-2</c:v>
                </c:pt>
                <c:pt idx="4282">
                  <c:v>1.3440000000000001E-2</c:v>
                </c:pt>
                <c:pt idx="4283">
                  <c:v>1.35E-2</c:v>
                </c:pt>
                <c:pt idx="4284">
                  <c:v>1.35E-2</c:v>
                </c:pt>
                <c:pt idx="4285">
                  <c:v>1.355E-2</c:v>
                </c:pt>
                <c:pt idx="4286">
                  <c:v>1.355E-2</c:v>
                </c:pt>
                <c:pt idx="4287">
                  <c:v>1.3610000000000001E-2</c:v>
                </c:pt>
                <c:pt idx="4288">
                  <c:v>1.366E-2</c:v>
                </c:pt>
                <c:pt idx="4289">
                  <c:v>1.366E-2</c:v>
                </c:pt>
                <c:pt idx="4290">
                  <c:v>1.372E-2</c:v>
                </c:pt>
                <c:pt idx="4291">
                  <c:v>1.372E-2</c:v>
                </c:pt>
                <c:pt idx="4292">
                  <c:v>1.3769999999999999E-2</c:v>
                </c:pt>
                <c:pt idx="4293">
                  <c:v>1.3769999999999999E-2</c:v>
                </c:pt>
                <c:pt idx="4294">
                  <c:v>1.3769999999999999E-2</c:v>
                </c:pt>
                <c:pt idx="4295">
                  <c:v>1.383E-2</c:v>
                </c:pt>
                <c:pt idx="4296">
                  <c:v>1.383E-2</c:v>
                </c:pt>
                <c:pt idx="4297">
                  <c:v>1.383E-2</c:v>
                </c:pt>
                <c:pt idx="4298">
                  <c:v>1.388E-2</c:v>
                </c:pt>
                <c:pt idx="4299">
                  <c:v>1.388E-2</c:v>
                </c:pt>
                <c:pt idx="4300">
                  <c:v>1.388E-2</c:v>
                </c:pt>
                <c:pt idx="4301">
                  <c:v>1.388E-2</c:v>
                </c:pt>
                <c:pt idx="4302">
                  <c:v>1.388E-2</c:v>
                </c:pt>
                <c:pt idx="4303">
                  <c:v>1.388E-2</c:v>
                </c:pt>
                <c:pt idx="4304">
                  <c:v>1.388E-2</c:v>
                </c:pt>
                <c:pt idx="4305">
                  <c:v>1.393E-2</c:v>
                </c:pt>
                <c:pt idx="4306">
                  <c:v>1.393E-2</c:v>
                </c:pt>
                <c:pt idx="4307">
                  <c:v>1.393E-2</c:v>
                </c:pt>
                <c:pt idx="4308">
                  <c:v>1.393E-2</c:v>
                </c:pt>
                <c:pt idx="4309">
                  <c:v>1.393E-2</c:v>
                </c:pt>
                <c:pt idx="4310">
                  <c:v>1.393E-2</c:v>
                </c:pt>
                <c:pt idx="4311">
                  <c:v>1.393E-2</c:v>
                </c:pt>
                <c:pt idx="4312">
                  <c:v>1.393E-2</c:v>
                </c:pt>
                <c:pt idx="4313">
                  <c:v>1.393E-2</c:v>
                </c:pt>
                <c:pt idx="4314">
                  <c:v>1.393E-2</c:v>
                </c:pt>
                <c:pt idx="4315">
                  <c:v>1.388E-2</c:v>
                </c:pt>
                <c:pt idx="4316">
                  <c:v>1.388E-2</c:v>
                </c:pt>
                <c:pt idx="4317">
                  <c:v>1.388E-2</c:v>
                </c:pt>
                <c:pt idx="4318">
                  <c:v>1.388E-2</c:v>
                </c:pt>
                <c:pt idx="4319">
                  <c:v>1.388E-2</c:v>
                </c:pt>
                <c:pt idx="4320">
                  <c:v>1.388E-2</c:v>
                </c:pt>
                <c:pt idx="4321">
                  <c:v>1.388E-2</c:v>
                </c:pt>
                <c:pt idx="4322">
                  <c:v>1.383E-2</c:v>
                </c:pt>
                <c:pt idx="4323">
                  <c:v>1.383E-2</c:v>
                </c:pt>
                <c:pt idx="4324">
                  <c:v>1.383E-2</c:v>
                </c:pt>
                <c:pt idx="4325">
                  <c:v>1.383E-2</c:v>
                </c:pt>
                <c:pt idx="4326">
                  <c:v>1.383E-2</c:v>
                </c:pt>
                <c:pt idx="4327">
                  <c:v>1.3769999999999999E-2</c:v>
                </c:pt>
                <c:pt idx="4328">
                  <c:v>1.3769999999999999E-2</c:v>
                </c:pt>
                <c:pt idx="4329">
                  <c:v>1.3769999999999999E-2</c:v>
                </c:pt>
                <c:pt idx="4330">
                  <c:v>1.372E-2</c:v>
                </c:pt>
                <c:pt idx="4331">
                  <c:v>1.372E-2</c:v>
                </c:pt>
                <c:pt idx="4332">
                  <c:v>1.372E-2</c:v>
                </c:pt>
                <c:pt idx="4333">
                  <c:v>1.366E-2</c:v>
                </c:pt>
                <c:pt idx="4334">
                  <c:v>1.366E-2</c:v>
                </c:pt>
                <c:pt idx="4335">
                  <c:v>1.366E-2</c:v>
                </c:pt>
                <c:pt idx="4336">
                  <c:v>1.366E-2</c:v>
                </c:pt>
                <c:pt idx="4337">
                  <c:v>1.3610000000000001E-2</c:v>
                </c:pt>
                <c:pt idx="4338">
                  <c:v>1.3610000000000001E-2</c:v>
                </c:pt>
                <c:pt idx="4339">
                  <c:v>1.3610000000000001E-2</c:v>
                </c:pt>
                <c:pt idx="4340">
                  <c:v>1.355E-2</c:v>
                </c:pt>
                <c:pt idx="4341">
                  <c:v>1.355E-2</c:v>
                </c:pt>
                <c:pt idx="4342">
                  <c:v>1.355E-2</c:v>
                </c:pt>
                <c:pt idx="4343">
                  <c:v>1.35E-2</c:v>
                </c:pt>
                <c:pt idx="4344">
                  <c:v>1.35E-2</c:v>
                </c:pt>
                <c:pt idx="4345">
                  <c:v>1.35E-2</c:v>
                </c:pt>
                <c:pt idx="4346">
                  <c:v>1.3440000000000001E-2</c:v>
                </c:pt>
                <c:pt idx="4347">
                  <c:v>1.3440000000000001E-2</c:v>
                </c:pt>
                <c:pt idx="4348">
                  <c:v>1.3390000000000001E-2</c:v>
                </c:pt>
                <c:pt idx="4349">
                  <c:v>1.3390000000000001E-2</c:v>
                </c:pt>
                <c:pt idx="4350">
                  <c:v>1.3390000000000001E-2</c:v>
                </c:pt>
                <c:pt idx="4351">
                  <c:v>1.3390000000000001E-2</c:v>
                </c:pt>
                <c:pt idx="4352">
                  <c:v>1.3339999999999999E-2</c:v>
                </c:pt>
                <c:pt idx="4353">
                  <c:v>1.3339999999999999E-2</c:v>
                </c:pt>
                <c:pt idx="4354">
                  <c:v>1.3339999999999999E-2</c:v>
                </c:pt>
                <c:pt idx="4355">
                  <c:v>1.328E-2</c:v>
                </c:pt>
                <c:pt idx="4356">
                  <c:v>1.328E-2</c:v>
                </c:pt>
                <c:pt idx="4357">
                  <c:v>1.328E-2</c:v>
                </c:pt>
                <c:pt idx="4358">
                  <c:v>1.323E-2</c:v>
                </c:pt>
                <c:pt idx="4359">
                  <c:v>1.323E-2</c:v>
                </c:pt>
                <c:pt idx="4360">
                  <c:v>1.323E-2</c:v>
                </c:pt>
                <c:pt idx="4361">
                  <c:v>1.3169999999999999E-2</c:v>
                </c:pt>
                <c:pt idx="4362">
                  <c:v>1.3169999999999999E-2</c:v>
                </c:pt>
                <c:pt idx="4363">
                  <c:v>1.3169999999999999E-2</c:v>
                </c:pt>
                <c:pt idx="4364">
                  <c:v>1.312E-2</c:v>
                </c:pt>
                <c:pt idx="4365">
                  <c:v>1.312E-2</c:v>
                </c:pt>
                <c:pt idx="4366">
                  <c:v>1.312E-2</c:v>
                </c:pt>
                <c:pt idx="4367">
                  <c:v>1.306E-2</c:v>
                </c:pt>
                <c:pt idx="4368">
                  <c:v>1.306E-2</c:v>
                </c:pt>
                <c:pt idx="4369">
                  <c:v>1.306E-2</c:v>
                </c:pt>
                <c:pt idx="4370">
                  <c:v>1.306E-2</c:v>
                </c:pt>
                <c:pt idx="4371">
                  <c:v>1.3010000000000001E-2</c:v>
                </c:pt>
                <c:pt idx="4372">
                  <c:v>1.3010000000000001E-2</c:v>
                </c:pt>
                <c:pt idx="4373">
                  <c:v>1.3010000000000001E-2</c:v>
                </c:pt>
                <c:pt idx="4374">
                  <c:v>1.295E-2</c:v>
                </c:pt>
                <c:pt idx="4375">
                  <c:v>1.295E-2</c:v>
                </c:pt>
                <c:pt idx="4376">
                  <c:v>1.295E-2</c:v>
                </c:pt>
                <c:pt idx="4377">
                  <c:v>1.29E-2</c:v>
                </c:pt>
                <c:pt idx="4378">
                  <c:v>1.29E-2</c:v>
                </c:pt>
                <c:pt idx="4379">
                  <c:v>1.29E-2</c:v>
                </c:pt>
                <c:pt idx="4380">
                  <c:v>1.29E-2</c:v>
                </c:pt>
                <c:pt idx="4381">
                  <c:v>1.285E-2</c:v>
                </c:pt>
                <c:pt idx="4382">
                  <c:v>1.285E-2</c:v>
                </c:pt>
                <c:pt idx="4383">
                  <c:v>1.285E-2</c:v>
                </c:pt>
                <c:pt idx="4384">
                  <c:v>1.285E-2</c:v>
                </c:pt>
                <c:pt idx="4385">
                  <c:v>1.2789999999999999E-2</c:v>
                </c:pt>
                <c:pt idx="4386">
                  <c:v>1.2789999999999999E-2</c:v>
                </c:pt>
                <c:pt idx="4387">
                  <c:v>1.2789999999999999E-2</c:v>
                </c:pt>
                <c:pt idx="4388">
                  <c:v>1.274E-2</c:v>
                </c:pt>
                <c:pt idx="4389">
                  <c:v>1.274E-2</c:v>
                </c:pt>
                <c:pt idx="4390">
                  <c:v>1.274E-2</c:v>
                </c:pt>
                <c:pt idx="4391">
                  <c:v>1.268E-2</c:v>
                </c:pt>
                <c:pt idx="4392">
                  <c:v>1.268E-2</c:v>
                </c:pt>
                <c:pt idx="4393">
                  <c:v>1.268E-2</c:v>
                </c:pt>
                <c:pt idx="4394">
                  <c:v>1.2630000000000001E-2</c:v>
                </c:pt>
                <c:pt idx="4395">
                  <c:v>1.2630000000000001E-2</c:v>
                </c:pt>
                <c:pt idx="4396">
                  <c:v>1.2630000000000001E-2</c:v>
                </c:pt>
                <c:pt idx="4397">
                  <c:v>1.2630000000000001E-2</c:v>
                </c:pt>
                <c:pt idx="4398">
                  <c:v>1.257E-2</c:v>
                </c:pt>
                <c:pt idx="4399">
                  <c:v>1.257E-2</c:v>
                </c:pt>
                <c:pt idx="4400">
                  <c:v>1.257E-2</c:v>
                </c:pt>
                <c:pt idx="4401">
                  <c:v>1.252E-2</c:v>
                </c:pt>
                <c:pt idx="4402">
                  <c:v>1.252E-2</c:v>
                </c:pt>
                <c:pt idx="4403">
                  <c:v>1.2460000000000001E-2</c:v>
                </c:pt>
                <c:pt idx="4404">
                  <c:v>1.2460000000000001E-2</c:v>
                </c:pt>
                <c:pt idx="4405">
                  <c:v>1.2409999999999999E-2</c:v>
                </c:pt>
                <c:pt idx="4406">
                  <c:v>1.2409999999999999E-2</c:v>
                </c:pt>
                <c:pt idx="4407">
                  <c:v>1.2409999999999999E-2</c:v>
                </c:pt>
                <c:pt idx="4408">
                  <c:v>1.2359999999999999E-2</c:v>
                </c:pt>
                <c:pt idx="4409">
                  <c:v>1.2359999999999999E-2</c:v>
                </c:pt>
                <c:pt idx="4410">
                  <c:v>1.23E-2</c:v>
                </c:pt>
                <c:pt idx="4411">
                  <c:v>1.23E-2</c:v>
                </c:pt>
                <c:pt idx="4412">
                  <c:v>1.225E-2</c:v>
                </c:pt>
                <c:pt idx="4413">
                  <c:v>1.225E-2</c:v>
                </c:pt>
                <c:pt idx="4414">
                  <c:v>1.2189999999999999E-2</c:v>
                </c:pt>
                <c:pt idx="4415">
                  <c:v>1.2189999999999999E-2</c:v>
                </c:pt>
                <c:pt idx="4416">
                  <c:v>1.214E-2</c:v>
                </c:pt>
                <c:pt idx="4417">
                  <c:v>1.214E-2</c:v>
                </c:pt>
                <c:pt idx="4418">
                  <c:v>1.208E-2</c:v>
                </c:pt>
                <c:pt idx="4419">
                  <c:v>1.2030000000000001E-2</c:v>
                </c:pt>
                <c:pt idx="4420">
                  <c:v>1.2030000000000001E-2</c:v>
                </c:pt>
                <c:pt idx="4421">
                  <c:v>1.197E-2</c:v>
                </c:pt>
                <c:pt idx="4422">
                  <c:v>1.192E-2</c:v>
                </c:pt>
                <c:pt idx="4423">
                  <c:v>1.192E-2</c:v>
                </c:pt>
                <c:pt idx="4424">
                  <c:v>1.1860000000000001E-2</c:v>
                </c:pt>
                <c:pt idx="4425">
                  <c:v>1.1809999999999999E-2</c:v>
                </c:pt>
                <c:pt idx="4426">
                  <c:v>1.1809999999999999E-2</c:v>
                </c:pt>
                <c:pt idx="4427">
                  <c:v>1.176E-2</c:v>
                </c:pt>
                <c:pt idx="4428">
                  <c:v>1.17E-2</c:v>
                </c:pt>
                <c:pt idx="4429">
                  <c:v>1.17E-2</c:v>
                </c:pt>
                <c:pt idx="4430">
                  <c:v>1.1650000000000001E-2</c:v>
                </c:pt>
                <c:pt idx="4431">
                  <c:v>1.159E-2</c:v>
                </c:pt>
                <c:pt idx="4432">
                  <c:v>1.154E-2</c:v>
                </c:pt>
                <c:pt idx="4433">
                  <c:v>1.1480000000000001E-2</c:v>
                </c:pt>
                <c:pt idx="4434">
                  <c:v>1.1480000000000001E-2</c:v>
                </c:pt>
                <c:pt idx="4435">
                  <c:v>1.1429999999999999E-2</c:v>
                </c:pt>
                <c:pt idx="4436">
                  <c:v>1.137E-2</c:v>
                </c:pt>
                <c:pt idx="4437">
                  <c:v>1.132E-2</c:v>
                </c:pt>
                <c:pt idx="4438">
                  <c:v>1.1270000000000001E-2</c:v>
                </c:pt>
                <c:pt idx="4439">
                  <c:v>1.1209999999999999E-2</c:v>
                </c:pt>
                <c:pt idx="4440">
                  <c:v>1.116E-2</c:v>
                </c:pt>
                <c:pt idx="4441">
                  <c:v>1.11E-2</c:v>
                </c:pt>
                <c:pt idx="4442">
                  <c:v>1.1050000000000001E-2</c:v>
                </c:pt>
                <c:pt idx="4443">
                  <c:v>1.099E-2</c:v>
                </c:pt>
                <c:pt idx="4444">
                  <c:v>1.094E-2</c:v>
                </c:pt>
                <c:pt idx="4445">
                  <c:v>1.0880000000000001E-2</c:v>
                </c:pt>
                <c:pt idx="4446">
                  <c:v>1.0829999999999999E-2</c:v>
                </c:pt>
                <c:pt idx="4447">
                  <c:v>1.078E-2</c:v>
                </c:pt>
                <c:pt idx="4448">
                  <c:v>1.072E-2</c:v>
                </c:pt>
                <c:pt idx="4449">
                  <c:v>1.0670000000000001E-2</c:v>
                </c:pt>
                <c:pt idx="4450">
                  <c:v>1.061E-2</c:v>
                </c:pt>
                <c:pt idx="4451">
                  <c:v>1.056E-2</c:v>
                </c:pt>
                <c:pt idx="4452">
                  <c:v>1.0500000000000001E-2</c:v>
                </c:pt>
                <c:pt idx="4453">
                  <c:v>1.0449999999999999E-2</c:v>
                </c:pt>
                <c:pt idx="4454">
                  <c:v>1.034E-2</c:v>
                </c:pt>
                <c:pt idx="4455">
                  <c:v>1.0290000000000001E-2</c:v>
                </c:pt>
                <c:pt idx="4456">
                  <c:v>1.023E-2</c:v>
                </c:pt>
                <c:pt idx="4457">
                  <c:v>1.018E-2</c:v>
                </c:pt>
                <c:pt idx="4458">
                  <c:v>1.0120000000000001E-2</c:v>
                </c:pt>
                <c:pt idx="4459">
                  <c:v>1.0070000000000001E-2</c:v>
                </c:pt>
                <c:pt idx="4460">
                  <c:v>1.001E-2</c:v>
                </c:pt>
                <c:pt idx="4461">
                  <c:v>9.9600000000000001E-3</c:v>
                </c:pt>
                <c:pt idx="4462">
                  <c:v>9.8499999999999994E-3</c:v>
                </c:pt>
                <c:pt idx="4463">
                  <c:v>9.7999999999999997E-3</c:v>
                </c:pt>
                <c:pt idx="4464">
                  <c:v>9.7400000000000004E-3</c:v>
                </c:pt>
                <c:pt idx="4465">
                  <c:v>9.6900000000000007E-3</c:v>
                </c:pt>
                <c:pt idx="4466">
                  <c:v>9.6299999999999997E-3</c:v>
                </c:pt>
                <c:pt idx="4467">
                  <c:v>9.5200000000000007E-3</c:v>
                </c:pt>
                <c:pt idx="4468">
                  <c:v>9.4699999999999993E-3</c:v>
                </c:pt>
                <c:pt idx="4469">
                  <c:v>9.41E-3</c:v>
                </c:pt>
                <c:pt idx="4470">
                  <c:v>9.3600000000000003E-3</c:v>
                </c:pt>
                <c:pt idx="4471">
                  <c:v>9.3100000000000006E-3</c:v>
                </c:pt>
                <c:pt idx="4472">
                  <c:v>9.2499999999999995E-3</c:v>
                </c:pt>
                <c:pt idx="4473">
                  <c:v>9.1400000000000006E-3</c:v>
                </c:pt>
                <c:pt idx="4474">
                  <c:v>9.0900000000000009E-3</c:v>
                </c:pt>
                <c:pt idx="4475">
                  <c:v>9.0299999999999998E-3</c:v>
                </c:pt>
                <c:pt idx="4476">
                  <c:v>8.9800000000000001E-3</c:v>
                </c:pt>
                <c:pt idx="4477">
                  <c:v>8.9200000000000008E-3</c:v>
                </c:pt>
                <c:pt idx="4478">
                  <c:v>8.8699999999999994E-3</c:v>
                </c:pt>
                <c:pt idx="4479">
                  <c:v>8.8199999999999997E-3</c:v>
                </c:pt>
                <c:pt idx="4480">
                  <c:v>8.7100000000000007E-3</c:v>
                </c:pt>
                <c:pt idx="4481">
                  <c:v>8.6499999999999997E-3</c:v>
                </c:pt>
                <c:pt idx="4482">
                  <c:v>8.6E-3</c:v>
                </c:pt>
                <c:pt idx="4483">
                  <c:v>8.5400000000000007E-3</c:v>
                </c:pt>
                <c:pt idx="4484">
                  <c:v>8.4899999999999993E-3</c:v>
                </c:pt>
                <c:pt idx="4485">
                  <c:v>8.43E-3</c:v>
                </c:pt>
                <c:pt idx="4486">
                  <c:v>8.3800000000000003E-3</c:v>
                </c:pt>
                <c:pt idx="4487">
                  <c:v>8.3300000000000006E-3</c:v>
                </c:pt>
                <c:pt idx="4488">
                  <c:v>8.2699999999999996E-3</c:v>
                </c:pt>
                <c:pt idx="4489">
                  <c:v>8.2199999999999999E-3</c:v>
                </c:pt>
                <c:pt idx="4490">
                  <c:v>8.1600000000000006E-3</c:v>
                </c:pt>
                <c:pt idx="4491">
                  <c:v>8.1099999999999992E-3</c:v>
                </c:pt>
                <c:pt idx="4492">
                  <c:v>8.0499999999999999E-3</c:v>
                </c:pt>
                <c:pt idx="4493">
                  <c:v>8.0000000000000002E-3</c:v>
                </c:pt>
                <c:pt idx="4494">
                  <c:v>7.9399999999999991E-3</c:v>
                </c:pt>
                <c:pt idx="4495">
                  <c:v>7.9399999999999991E-3</c:v>
                </c:pt>
                <c:pt idx="4496">
                  <c:v>7.8899999999999994E-3</c:v>
                </c:pt>
                <c:pt idx="4497">
                  <c:v>7.8399999999999997E-3</c:v>
                </c:pt>
                <c:pt idx="4498">
                  <c:v>7.7799999999999996E-3</c:v>
                </c:pt>
                <c:pt idx="4499">
                  <c:v>7.7299999999999999E-3</c:v>
                </c:pt>
                <c:pt idx="4500">
                  <c:v>7.7299999999999999E-3</c:v>
                </c:pt>
                <c:pt idx="4501">
                  <c:v>7.6699999999999997E-3</c:v>
                </c:pt>
                <c:pt idx="4502">
                  <c:v>7.62E-3</c:v>
                </c:pt>
                <c:pt idx="4503">
                  <c:v>7.62E-3</c:v>
                </c:pt>
                <c:pt idx="4504">
                  <c:v>7.5599999999999999E-3</c:v>
                </c:pt>
                <c:pt idx="4505">
                  <c:v>7.5100000000000002E-3</c:v>
                </c:pt>
                <c:pt idx="4506">
                  <c:v>7.5100000000000002E-3</c:v>
                </c:pt>
                <c:pt idx="4507">
                  <c:v>7.45E-3</c:v>
                </c:pt>
                <c:pt idx="4508">
                  <c:v>7.45E-3</c:v>
                </c:pt>
                <c:pt idx="4509">
                  <c:v>7.4000000000000003E-3</c:v>
                </c:pt>
                <c:pt idx="4510">
                  <c:v>7.4000000000000003E-3</c:v>
                </c:pt>
                <c:pt idx="4511">
                  <c:v>7.3499999999999998E-3</c:v>
                </c:pt>
                <c:pt idx="4512">
                  <c:v>7.3499999999999998E-3</c:v>
                </c:pt>
                <c:pt idx="4513">
                  <c:v>7.3499999999999998E-3</c:v>
                </c:pt>
                <c:pt idx="4514">
                  <c:v>7.2899999999999996E-3</c:v>
                </c:pt>
                <c:pt idx="4515">
                  <c:v>7.2899999999999996E-3</c:v>
                </c:pt>
                <c:pt idx="4516">
                  <c:v>7.2899999999999996E-3</c:v>
                </c:pt>
                <c:pt idx="4517">
                  <c:v>7.2899999999999996E-3</c:v>
                </c:pt>
                <c:pt idx="4518">
                  <c:v>7.2899999999999996E-3</c:v>
                </c:pt>
                <c:pt idx="4519">
                  <c:v>7.2399999999999999E-3</c:v>
                </c:pt>
                <c:pt idx="4520">
                  <c:v>7.2399999999999999E-3</c:v>
                </c:pt>
                <c:pt idx="4521">
                  <c:v>7.2399999999999999E-3</c:v>
                </c:pt>
                <c:pt idx="4522">
                  <c:v>7.2399999999999999E-3</c:v>
                </c:pt>
                <c:pt idx="4523">
                  <c:v>7.2399999999999999E-3</c:v>
                </c:pt>
                <c:pt idx="4524">
                  <c:v>7.2399999999999999E-3</c:v>
                </c:pt>
                <c:pt idx="4525">
                  <c:v>7.2399999999999999E-3</c:v>
                </c:pt>
                <c:pt idx="4526">
                  <c:v>7.2399999999999999E-3</c:v>
                </c:pt>
                <c:pt idx="4527">
                  <c:v>7.2899999999999996E-3</c:v>
                </c:pt>
                <c:pt idx="4528">
                  <c:v>7.2899999999999996E-3</c:v>
                </c:pt>
                <c:pt idx="4529">
                  <c:v>7.2899999999999996E-3</c:v>
                </c:pt>
                <c:pt idx="4530">
                  <c:v>7.2899999999999996E-3</c:v>
                </c:pt>
                <c:pt idx="4531">
                  <c:v>7.2899999999999996E-3</c:v>
                </c:pt>
                <c:pt idx="4532">
                  <c:v>7.3499999999999998E-3</c:v>
                </c:pt>
                <c:pt idx="4533">
                  <c:v>7.3499999999999998E-3</c:v>
                </c:pt>
                <c:pt idx="4534">
                  <c:v>7.3499999999999998E-3</c:v>
                </c:pt>
                <c:pt idx="4535">
                  <c:v>7.4000000000000003E-3</c:v>
                </c:pt>
                <c:pt idx="4536">
                  <c:v>7.4000000000000003E-3</c:v>
                </c:pt>
                <c:pt idx="4537">
                  <c:v>7.45E-3</c:v>
                </c:pt>
                <c:pt idx="4538">
                  <c:v>7.45E-3</c:v>
                </c:pt>
                <c:pt idx="4539">
                  <c:v>7.5100000000000002E-3</c:v>
                </c:pt>
                <c:pt idx="4540">
                  <c:v>7.5599999999999999E-3</c:v>
                </c:pt>
                <c:pt idx="4541">
                  <c:v>7.5599999999999999E-3</c:v>
                </c:pt>
                <c:pt idx="4542">
                  <c:v>7.62E-3</c:v>
                </c:pt>
                <c:pt idx="4543">
                  <c:v>7.62E-3</c:v>
                </c:pt>
                <c:pt idx="4544">
                  <c:v>7.6699999999999997E-3</c:v>
                </c:pt>
                <c:pt idx="4545">
                  <c:v>7.7299999999999999E-3</c:v>
                </c:pt>
                <c:pt idx="4546">
                  <c:v>7.7299999999999999E-3</c:v>
                </c:pt>
                <c:pt idx="4547">
                  <c:v>7.7799999999999996E-3</c:v>
                </c:pt>
                <c:pt idx="4548">
                  <c:v>7.8399999999999997E-3</c:v>
                </c:pt>
                <c:pt idx="4549">
                  <c:v>7.8899999999999994E-3</c:v>
                </c:pt>
                <c:pt idx="4550">
                  <c:v>7.9399999999999991E-3</c:v>
                </c:pt>
                <c:pt idx="4551">
                  <c:v>8.0000000000000002E-3</c:v>
                </c:pt>
                <c:pt idx="4552">
                  <c:v>8.0499999999999999E-3</c:v>
                </c:pt>
                <c:pt idx="4553">
                  <c:v>8.1099999999999992E-3</c:v>
                </c:pt>
                <c:pt idx="4554">
                  <c:v>8.1600000000000006E-3</c:v>
                </c:pt>
                <c:pt idx="4555">
                  <c:v>8.2199999999999999E-3</c:v>
                </c:pt>
                <c:pt idx="4556">
                  <c:v>8.2699999999999996E-3</c:v>
                </c:pt>
                <c:pt idx="4557">
                  <c:v>8.3300000000000006E-3</c:v>
                </c:pt>
                <c:pt idx="4558">
                  <c:v>8.3800000000000003E-3</c:v>
                </c:pt>
                <c:pt idx="4559">
                  <c:v>8.43E-3</c:v>
                </c:pt>
                <c:pt idx="4560">
                  <c:v>8.4899999999999993E-3</c:v>
                </c:pt>
                <c:pt idx="4561">
                  <c:v>8.5400000000000007E-3</c:v>
                </c:pt>
                <c:pt idx="4562">
                  <c:v>8.6E-3</c:v>
                </c:pt>
                <c:pt idx="4563">
                  <c:v>8.6499999999999997E-3</c:v>
                </c:pt>
                <c:pt idx="4564">
                  <c:v>8.7100000000000007E-3</c:v>
                </c:pt>
                <c:pt idx="4565">
                  <c:v>8.8199999999999997E-3</c:v>
                </c:pt>
                <c:pt idx="4566">
                  <c:v>8.8699999999999994E-3</c:v>
                </c:pt>
                <c:pt idx="4567">
                  <c:v>8.9200000000000008E-3</c:v>
                </c:pt>
                <c:pt idx="4568">
                  <c:v>8.9800000000000001E-3</c:v>
                </c:pt>
                <c:pt idx="4569">
                  <c:v>9.0900000000000009E-3</c:v>
                </c:pt>
                <c:pt idx="4570">
                  <c:v>9.1400000000000006E-3</c:v>
                </c:pt>
                <c:pt idx="4571">
                  <c:v>9.1999999999999998E-3</c:v>
                </c:pt>
                <c:pt idx="4572">
                  <c:v>9.2499999999999995E-3</c:v>
                </c:pt>
                <c:pt idx="4573">
                  <c:v>9.3600000000000003E-3</c:v>
                </c:pt>
                <c:pt idx="4574">
                  <c:v>9.41E-3</c:v>
                </c:pt>
                <c:pt idx="4575">
                  <c:v>9.4699999999999993E-3</c:v>
                </c:pt>
                <c:pt idx="4576">
                  <c:v>9.5200000000000007E-3</c:v>
                </c:pt>
                <c:pt idx="4577">
                  <c:v>9.6299999999999997E-3</c:v>
                </c:pt>
                <c:pt idx="4578">
                  <c:v>9.6900000000000007E-3</c:v>
                </c:pt>
                <c:pt idx="4579">
                  <c:v>9.7400000000000004E-3</c:v>
                </c:pt>
                <c:pt idx="4580">
                  <c:v>9.8499999999999994E-3</c:v>
                </c:pt>
                <c:pt idx="4581">
                  <c:v>9.9000000000000008E-3</c:v>
                </c:pt>
                <c:pt idx="4582">
                  <c:v>1.001E-2</c:v>
                </c:pt>
                <c:pt idx="4583">
                  <c:v>1.0070000000000001E-2</c:v>
                </c:pt>
                <c:pt idx="4584">
                  <c:v>1.0120000000000001E-2</c:v>
                </c:pt>
                <c:pt idx="4585">
                  <c:v>1.023E-2</c:v>
                </c:pt>
                <c:pt idx="4586">
                  <c:v>1.0290000000000001E-2</c:v>
                </c:pt>
                <c:pt idx="4587">
                  <c:v>1.034E-2</c:v>
                </c:pt>
                <c:pt idx="4588">
                  <c:v>1.0449999999999999E-2</c:v>
                </c:pt>
                <c:pt idx="4589">
                  <c:v>1.0500000000000001E-2</c:v>
                </c:pt>
                <c:pt idx="4590">
                  <c:v>1.056E-2</c:v>
                </c:pt>
                <c:pt idx="4591">
                  <c:v>1.061E-2</c:v>
                </c:pt>
                <c:pt idx="4592">
                  <c:v>1.072E-2</c:v>
                </c:pt>
                <c:pt idx="4593">
                  <c:v>1.078E-2</c:v>
                </c:pt>
                <c:pt idx="4594">
                  <c:v>1.0829999999999999E-2</c:v>
                </c:pt>
                <c:pt idx="4595">
                  <c:v>1.094E-2</c:v>
                </c:pt>
                <c:pt idx="4596">
                  <c:v>1.099E-2</c:v>
                </c:pt>
                <c:pt idx="4597">
                  <c:v>1.11E-2</c:v>
                </c:pt>
                <c:pt idx="4598">
                  <c:v>1.116E-2</c:v>
                </c:pt>
                <c:pt idx="4599">
                  <c:v>1.1209999999999999E-2</c:v>
                </c:pt>
                <c:pt idx="4600">
                  <c:v>1.132E-2</c:v>
                </c:pt>
                <c:pt idx="4601">
                  <c:v>1.137E-2</c:v>
                </c:pt>
                <c:pt idx="4602">
                  <c:v>1.1429999999999999E-2</c:v>
                </c:pt>
                <c:pt idx="4603">
                  <c:v>1.1480000000000001E-2</c:v>
                </c:pt>
                <c:pt idx="4604">
                  <c:v>1.159E-2</c:v>
                </c:pt>
                <c:pt idx="4605">
                  <c:v>1.1650000000000001E-2</c:v>
                </c:pt>
                <c:pt idx="4606">
                  <c:v>1.17E-2</c:v>
                </c:pt>
                <c:pt idx="4607">
                  <c:v>1.176E-2</c:v>
                </c:pt>
                <c:pt idx="4608">
                  <c:v>1.1809999999999999E-2</c:v>
                </c:pt>
                <c:pt idx="4609">
                  <c:v>1.1860000000000001E-2</c:v>
                </c:pt>
                <c:pt idx="4610">
                  <c:v>1.197E-2</c:v>
                </c:pt>
                <c:pt idx="4611">
                  <c:v>1.2030000000000001E-2</c:v>
                </c:pt>
                <c:pt idx="4612">
                  <c:v>1.208E-2</c:v>
                </c:pt>
                <c:pt idx="4613">
                  <c:v>1.214E-2</c:v>
                </c:pt>
                <c:pt idx="4614">
                  <c:v>1.225E-2</c:v>
                </c:pt>
                <c:pt idx="4615">
                  <c:v>1.23E-2</c:v>
                </c:pt>
                <c:pt idx="4616">
                  <c:v>1.2359999999999999E-2</c:v>
                </c:pt>
                <c:pt idx="4617">
                  <c:v>1.2409999999999999E-2</c:v>
                </c:pt>
                <c:pt idx="4618">
                  <c:v>1.2460000000000001E-2</c:v>
                </c:pt>
                <c:pt idx="4619">
                  <c:v>1.252E-2</c:v>
                </c:pt>
                <c:pt idx="4620">
                  <c:v>1.257E-2</c:v>
                </c:pt>
                <c:pt idx="4621">
                  <c:v>1.2630000000000001E-2</c:v>
                </c:pt>
                <c:pt idx="4622">
                  <c:v>1.268E-2</c:v>
                </c:pt>
                <c:pt idx="4623">
                  <c:v>1.274E-2</c:v>
                </c:pt>
                <c:pt idx="4624">
                  <c:v>1.2789999999999999E-2</c:v>
                </c:pt>
                <c:pt idx="4625">
                  <c:v>1.285E-2</c:v>
                </c:pt>
                <c:pt idx="4626">
                  <c:v>1.295E-2</c:v>
                </c:pt>
                <c:pt idx="4627">
                  <c:v>1.3010000000000001E-2</c:v>
                </c:pt>
                <c:pt idx="4628">
                  <c:v>1.306E-2</c:v>
                </c:pt>
                <c:pt idx="4629">
                  <c:v>1.312E-2</c:v>
                </c:pt>
                <c:pt idx="4630">
                  <c:v>1.3169999999999999E-2</c:v>
                </c:pt>
                <c:pt idx="4631">
                  <c:v>1.323E-2</c:v>
                </c:pt>
                <c:pt idx="4632">
                  <c:v>1.328E-2</c:v>
                </c:pt>
                <c:pt idx="4633">
                  <c:v>1.3339999999999999E-2</c:v>
                </c:pt>
                <c:pt idx="4634">
                  <c:v>1.3390000000000001E-2</c:v>
                </c:pt>
                <c:pt idx="4635">
                  <c:v>1.3440000000000001E-2</c:v>
                </c:pt>
                <c:pt idx="4636">
                  <c:v>1.35E-2</c:v>
                </c:pt>
                <c:pt idx="4637">
                  <c:v>1.355E-2</c:v>
                </c:pt>
                <c:pt idx="4638">
                  <c:v>1.3610000000000001E-2</c:v>
                </c:pt>
                <c:pt idx="4639">
                  <c:v>1.3610000000000001E-2</c:v>
                </c:pt>
                <c:pt idx="4640">
                  <c:v>1.366E-2</c:v>
                </c:pt>
                <c:pt idx="4641">
                  <c:v>1.372E-2</c:v>
                </c:pt>
                <c:pt idx="4642">
                  <c:v>1.3769999999999999E-2</c:v>
                </c:pt>
                <c:pt idx="4643">
                  <c:v>1.383E-2</c:v>
                </c:pt>
                <c:pt idx="4644">
                  <c:v>1.388E-2</c:v>
                </c:pt>
                <c:pt idx="4645">
                  <c:v>1.393E-2</c:v>
                </c:pt>
                <c:pt idx="4646">
                  <c:v>1.3990000000000001E-2</c:v>
                </c:pt>
                <c:pt idx="4647">
                  <c:v>1.404E-2</c:v>
                </c:pt>
                <c:pt idx="4648">
                  <c:v>1.41E-2</c:v>
                </c:pt>
                <c:pt idx="4649">
                  <c:v>1.4149999999999999E-2</c:v>
                </c:pt>
                <c:pt idx="4650">
                  <c:v>1.421E-2</c:v>
                </c:pt>
                <c:pt idx="4651">
                  <c:v>1.426E-2</c:v>
                </c:pt>
                <c:pt idx="4652">
                  <c:v>1.4319999999999999E-2</c:v>
                </c:pt>
                <c:pt idx="4653">
                  <c:v>1.4370000000000001E-2</c:v>
                </c:pt>
                <c:pt idx="4654">
                  <c:v>1.4420000000000001E-2</c:v>
                </c:pt>
                <c:pt idx="4655">
                  <c:v>1.4420000000000001E-2</c:v>
                </c:pt>
                <c:pt idx="4656">
                  <c:v>1.448E-2</c:v>
                </c:pt>
                <c:pt idx="4657">
                  <c:v>1.453E-2</c:v>
                </c:pt>
                <c:pt idx="4658">
                  <c:v>1.4590000000000001E-2</c:v>
                </c:pt>
                <c:pt idx="4659">
                  <c:v>1.464E-2</c:v>
                </c:pt>
                <c:pt idx="4660">
                  <c:v>1.47E-2</c:v>
                </c:pt>
                <c:pt idx="4661">
                  <c:v>1.4749999999999999E-2</c:v>
                </c:pt>
                <c:pt idx="4662">
                  <c:v>1.486E-2</c:v>
                </c:pt>
                <c:pt idx="4663">
                  <c:v>1.491E-2</c:v>
                </c:pt>
                <c:pt idx="4664">
                  <c:v>1.4970000000000001E-2</c:v>
                </c:pt>
                <c:pt idx="4665">
                  <c:v>1.4970000000000001E-2</c:v>
                </c:pt>
                <c:pt idx="4666">
                  <c:v>1.502E-2</c:v>
                </c:pt>
                <c:pt idx="4667">
                  <c:v>1.508E-2</c:v>
                </c:pt>
                <c:pt idx="4668">
                  <c:v>1.5129999999999999E-2</c:v>
                </c:pt>
                <c:pt idx="4669">
                  <c:v>1.519E-2</c:v>
                </c:pt>
                <c:pt idx="4670">
                  <c:v>1.524E-2</c:v>
                </c:pt>
                <c:pt idx="4671">
                  <c:v>1.5299999999999999E-2</c:v>
                </c:pt>
                <c:pt idx="4672">
                  <c:v>1.5350000000000001E-2</c:v>
                </c:pt>
                <c:pt idx="4673">
                  <c:v>1.54E-2</c:v>
                </c:pt>
                <c:pt idx="4674">
                  <c:v>1.546E-2</c:v>
                </c:pt>
                <c:pt idx="4675">
                  <c:v>1.5509999999999999E-2</c:v>
                </c:pt>
                <c:pt idx="4676">
                  <c:v>1.5570000000000001E-2</c:v>
                </c:pt>
                <c:pt idx="4677">
                  <c:v>1.5679999999999999E-2</c:v>
                </c:pt>
                <c:pt idx="4678">
                  <c:v>1.5730000000000001E-2</c:v>
                </c:pt>
                <c:pt idx="4679">
                  <c:v>1.5789999999999998E-2</c:v>
                </c:pt>
                <c:pt idx="4680">
                  <c:v>1.584E-2</c:v>
                </c:pt>
                <c:pt idx="4681">
                  <c:v>1.5890000000000001E-2</c:v>
                </c:pt>
                <c:pt idx="4682">
                  <c:v>1.5949999999999999E-2</c:v>
                </c:pt>
                <c:pt idx="4683">
                  <c:v>1.6E-2</c:v>
                </c:pt>
                <c:pt idx="4684">
                  <c:v>1.6060000000000001E-2</c:v>
                </c:pt>
                <c:pt idx="4685">
                  <c:v>1.6109999999999999E-2</c:v>
                </c:pt>
                <c:pt idx="4686">
                  <c:v>1.617E-2</c:v>
                </c:pt>
                <c:pt idx="4687">
                  <c:v>1.6219999999999998E-2</c:v>
                </c:pt>
                <c:pt idx="4688">
                  <c:v>1.6279999999999999E-2</c:v>
                </c:pt>
                <c:pt idx="4689">
                  <c:v>1.6379999999999999E-2</c:v>
                </c:pt>
                <c:pt idx="4690">
                  <c:v>1.644E-2</c:v>
                </c:pt>
                <c:pt idx="4691">
                  <c:v>1.6490000000000001E-2</c:v>
                </c:pt>
                <c:pt idx="4692">
                  <c:v>1.6549999999999999E-2</c:v>
                </c:pt>
                <c:pt idx="4693">
                  <c:v>1.6660000000000001E-2</c:v>
                </c:pt>
                <c:pt idx="4694">
                  <c:v>1.6709999999999999E-2</c:v>
                </c:pt>
                <c:pt idx="4695">
                  <c:v>1.677E-2</c:v>
                </c:pt>
                <c:pt idx="4696">
                  <c:v>1.6820000000000002E-2</c:v>
                </c:pt>
                <c:pt idx="4697">
                  <c:v>1.687E-2</c:v>
                </c:pt>
                <c:pt idx="4698">
                  <c:v>1.6979999999999999E-2</c:v>
                </c:pt>
                <c:pt idx="4699">
                  <c:v>1.704E-2</c:v>
                </c:pt>
                <c:pt idx="4700">
                  <c:v>1.7090000000000001E-2</c:v>
                </c:pt>
                <c:pt idx="4701">
                  <c:v>1.7149999999999999E-2</c:v>
                </c:pt>
                <c:pt idx="4702">
                  <c:v>1.72E-2</c:v>
                </c:pt>
                <c:pt idx="4703">
                  <c:v>1.7260000000000001E-2</c:v>
                </c:pt>
                <c:pt idx="4704">
                  <c:v>1.736E-2</c:v>
                </c:pt>
                <c:pt idx="4705">
                  <c:v>1.7420000000000001E-2</c:v>
                </c:pt>
                <c:pt idx="4706">
                  <c:v>1.7469999999999999E-2</c:v>
                </c:pt>
                <c:pt idx="4707">
                  <c:v>1.7579999999999998E-2</c:v>
                </c:pt>
                <c:pt idx="4708">
                  <c:v>1.7639999999999999E-2</c:v>
                </c:pt>
                <c:pt idx="4709">
                  <c:v>1.7690000000000001E-2</c:v>
                </c:pt>
                <c:pt idx="4710">
                  <c:v>1.78E-2</c:v>
                </c:pt>
                <c:pt idx="4711">
                  <c:v>1.7850000000000001E-2</c:v>
                </c:pt>
                <c:pt idx="4712">
                  <c:v>1.7909999999999999E-2</c:v>
                </c:pt>
                <c:pt idx="4713">
                  <c:v>1.796E-2</c:v>
                </c:pt>
                <c:pt idx="4714">
                  <c:v>1.8069999999999999E-2</c:v>
                </c:pt>
                <c:pt idx="4715">
                  <c:v>1.813E-2</c:v>
                </c:pt>
                <c:pt idx="4716">
                  <c:v>1.8180000000000002E-2</c:v>
                </c:pt>
                <c:pt idx="4717">
                  <c:v>1.8239999999999999E-2</c:v>
                </c:pt>
                <c:pt idx="4718">
                  <c:v>1.8290000000000001E-2</c:v>
                </c:pt>
                <c:pt idx="4719">
                  <c:v>1.84E-2</c:v>
                </c:pt>
                <c:pt idx="4720">
                  <c:v>1.8450000000000001E-2</c:v>
                </c:pt>
                <c:pt idx="4721">
                  <c:v>1.8509999999999999E-2</c:v>
                </c:pt>
                <c:pt idx="4722">
                  <c:v>1.856E-2</c:v>
                </c:pt>
                <c:pt idx="4723">
                  <c:v>1.8669999999999999E-2</c:v>
                </c:pt>
                <c:pt idx="4724">
                  <c:v>1.873E-2</c:v>
                </c:pt>
                <c:pt idx="4725">
                  <c:v>1.8780000000000002E-2</c:v>
                </c:pt>
                <c:pt idx="4726">
                  <c:v>1.8890000000000001E-2</c:v>
                </c:pt>
                <c:pt idx="4727">
                  <c:v>1.8939999999999999E-2</c:v>
                </c:pt>
                <c:pt idx="4728">
                  <c:v>1.9E-2</c:v>
                </c:pt>
                <c:pt idx="4729">
                  <c:v>1.9050000000000001E-2</c:v>
                </c:pt>
                <c:pt idx="4730">
                  <c:v>1.9109999999999999E-2</c:v>
                </c:pt>
                <c:pt idx="4731">
                  <c:v>1.916E-2</c:v>
                </c:pt>
                <c:pt idx="4732">
                  <c:v>1.9220000000000001E-2</c:v>
                </c:pt>
                <c:pt idx="4733">
                  <c:v>1.933E-2</c:v>
                </c:pt>
                <c:pt idx="4734">
                  <c:v>1.9380000000000001E-2</c:v>
                </c:pt>
                <c:pt idx="4735">
                  <c:v>1.9429999999999999E-2</c:v>
                </c:pt>
                <c:pt idx="4736">
                  <c:v>1.949E-2</c:v>
                </c:pt>
                <c:pt idx="4737">
                  <c:v>1.9539999999999998E-2</c:v>
                </c:pt>
                <c:pt idx="4738">
                  <c:v>1.9599999999999999E-2</c:v>
                </c:pt>
                <c:pt idx="4739">
                  <c:v>1.9650000000000001E-2</c:v>
                </c:pt>
                <c:pt idx="4740">
                  <c:v>1.9709999999999998E-2</c:v>
                </c:pt>
                <c:pt idx="4741">
                  <c:v>1.9820000000000001E-2</c:v>
                </c:pt>
                <c:pt idx="4742">
                  <c:v>1.9869999999999999E-2</c:v>
                </c:pt>
                <c:pt idx="4743">
                  <c:v>1.992E-2</c:v>
                </c:pt>
                <c:pt idx="4744">
                  <c:v>1.9980000000000001E-2</c:v>
                </c:pt>
                <c:pt idx="4745">
                  <c:v>2.0029999999999999E-2</c:v>
                </c:pt>
                <c:pt idx="4746">
                  <c:v>2.009E-2</c:v>
                </c:pt>
                <c:pt idx="4747">
                  <c:v>2.0140000000000002E-2</c:v>
                </c:pt>
                <c:pt idx="4748">
                  <c:v>2.0199999999999999E-2</c:v>
                </c:pt>
                <c:pt idx="4749">
                  <c:v>2.0199999999999999E-2</c:v>
                </c:pt>
                <c:pt idx="4750">
                  <c:v>2.0250000000000001E-2</c:v>
                </c:pt>
                <c:pt idx="4751">
                  <c:v>2.0310000000000002E-2</c:v>
                </c:pt>
                <c:pt idx="4752">
                  <c:v>2.036E-2</c:v>
                </c:pt>
                <c:pt idx="4753">
                  <c:v>2.0410000000000001E-2</c:v>
                </c:pt>
                <c:pt idx="4754">
                  <c:v>2.0469999999999999E-2</c:v>
                </c:pt>
                <c:pt idx="4755">
                  <c:v>2.052E-2</c:v>
                </c:pt>
                <c:pt idx="4756">
                  <c:v>2.0580000000000001E-2</c:v>
                </c:pt>
                <c:pt idx="4757">
                  <c:v>2.0629999999999999E-2</c:v>
                </c:pt>
                <c:pt idx="4758">
                  <c:v>2.0629999999999999E-2</c:v>
                </c:pt>
                <c:pt idx="4759">
                  <c:v>2.069E-2</c:v>
                </c:pt>
                <c:pt idx="4760">
                  <c:v>2.0740000000000001E-2</c:v>
                </c:pt>
                <c:pt idx="4761">
                  <c:v>2.0799999999999999E-2</c:v>
                </c:pt>
                <c:pt idx="4762">
                  <c:v>2.0799999999999999E-2</c:v>
                </c:pt>
                <c:pt idx="4763">
                  <c:v>2.085E-2</c:v>
                </c:pt>
                <c:pt idx="4764">
                  <c:v>2.0899999999999998E-2</c:v>
                </c:pt>
                <c:pt idx="4765">
                  <c:v>2.0899999999999998E-2</c:v>
                </c:pt>
                <c:pt idx="4766">
                  <c:v>2.0959999999999999E-2</c:v>
                </c:pt>
                <c:pt idx="4767">
                  <c:v>2.0959999999999999E-2</c:v>
                </c:pt>
                <c:pt idx="4768">
                  <c:v>2.1010000000000001E-2</c:v>
                </c:pt>
                <c:pt idx="4769">
                  <c:v>2.1069999999999998E-2</c:v>
                </c:pt>
                <c:pt idx="4770">
                  <c:v>2.1069999999999998E-2</c:v>
                </c:pt>
                <c:pt idx="4771">
                  <c:v>2.112E-2</c:v>
                </c:pt>
                <c:pt idx="4772">
                  <c:v>2.1180000000000001E-2</c:v>
                </c:pt>
                <c:pt idx="4773">
                  <c:v>2.1180000000000001E-2</c:v>
                </c:pt>
                <c:pt idx="4774">
                  <c:v>2.1229999999999999E-2</c:v>
                </c:pt>
                <c:pt idx="4775">
                  <c:v>2.1229999999999999E-2</c:v>
                </c:pt>
                <c:pt idx="4776">
                  <c:v>2.129E-2</c:v>
                </c:pt>
                <c:pt idx="4777">
                  <c:v>2.129E-2</c:v>
                </c:pt>
                <c:pt idx="4778">
                  <c:v>2.1340000000000001E-2</c:v>
                </c:pt>
                <c:pt idx="4779">
                  <c:v>2.1340000000000001E-2</c:v>
                </c:pt>
                <c:pt idx="4780">
                  <c:v>2.1340000000000001E-2</c:v>
                </c:pt>
                <c:pt idx="4781">
                  <c:v>2.1389999999999999E-2</c:v>
                </c:pt>
                <c:pt idx="4782">
                  <c:v>2.1389999999999999E-2</c:v>
                </c:pt>
                <c:pt idx="4783">
                  <c:v>2.1389999999999999E-2</c:v>
                </c:pt>
                <c:pt idx="4784">
                  <c:v>2.145E-2</c:v>
                </c:pt>
                <c:pt idx="4785">
                  <c:v>2.145E-2</c:v>
                </c:pt>
                <c:pt idx="4786">
                  <c:v>2.1499999999999998E-2</c:v>
                </c:pt>
                <c:pt idx="4787">
                  <c:v>2.1499999999999998E-2</c:v>
                </c:pt>
                <c:pt idx="4788">
                  <c:v>2.1559999999999999E-2</c:v>
                </c:pt>
                <c:pt idx="4789">
                  <c:v>2.1559999999999999E-2</c:v>
                </c:pt>
                <c:pt idx="4790">
                  <c:v>2.1559999999999999E-2</c:v>
                </c:pt>
                <c:pt idx="4791">
                  <c:v>2.1610000000000001E-2</c:v>
                </c:pt>
                <c:pt idx="4792">
                  <c:v>2.1610000000000001E-2</c:v>
                </c:pt>
                <c:pt idx="4793">
                  <c:v>2.1610000000000001E-2</c:v>
                </c:pt>
                <c:pt idx="4794">
                  <c:v>2.1669999999999998E-2</c:v>
                </c:pt>
                <c:pt idx="4795">
                  <c:v>2.1669999999999998E-2</c:v>
                </c:pt>
                <c:pt idx="4796">
                  <c:v>2.1669999999999998E-2</c:v>
                </c:pt>
                <c:pt idx="4797">
                  <c:v>2.1669999999999998E-2</c:v>
                </c:pt>
                <c:pt idx="4798">
                  <c:v>2.172E-2</c:v>
                </c:pt>
                <c:pt idx="4799">
                  <c:v>2.172E-2</c:v>
                </c:pt>
                <c:pt idx="4800">
                  <c:v>2.172E-2</c:v>
                </c:pt>
                <c:pt idx="4801">
                  <c:v>2.172E-2</c:v>
                </c:pt>
                <c:pt idx="4802">
                  <c:v>2.1780000000000001E-2</c:v>
                </c:pt>
                <c:pt idx="4803">
                  <c:v>2.1780000000000001E-2</c:v>
                </c:pt>
                <c:pt idx="4804">
                  <c:v>2.1829999999999999E-2</c:v>
                </c:pt>
                <c:pt idx="4805">
                  <c:v>2.1829999999999999E-2</c:v>
                </c:pt>
                <c:pt idx="4806">
                  <c:v>2.1829999999999999E-2</c:v>
                </c:pt>
                <c:pt idx="4807">
                  <c:v>2.188E-2</c:v>
                </c:pt>
                <c:pt idx="4808">
                  <c:v>2.188E-2</c:v>
                </c:pt>
                <c:pt idx="4809">
                  <c:v>2.188E-2</c:v>
                </c:pt>
                <c:pt idx="4810">
                  <c:v>2.1940000000000001E-2</c:v>
                </c:pt>
                <c:pt idx="4811">
                  <c:v>2.1940000000000001E-2</c:v>
                </c:pt>
                <c:pt idx="4812">
                  <c:v>2.1940000000000001E-2</c:v>
                </c:pt>
                <c:pt idx="4813">
                  <c:v>2.1989999999999999E-2</c:v>
                </c:pt>
                <c:pt idx="4814">
                  <c:v>2.1989999999999999E-2</c:v>
                </c:pt>
                <c:pt idx="4815">
                  <c:v>2.1989999999999999E-2</c:v>
                </c:pt>
                <c:pt idx="4816">
                  <c:v>2.1989999999999999E-2</c:v>
                </c:pt>
                <c:pt idx="4817">
                  <c:v>2.205E-2</c:v>
                </c:pt>
                <c:pt idx="4818">
                  <c:v>2.205E-2</c:v>
                </c:pt>
                <c:pt idx="4819">
                  <c:v>2.2100000000000002E-2</c:v>
                </c:pt>
                <c:pt idx="4820">
                  <c:v>2.2100000000000002E-2</c:v>
                </c:pt>
                <c:pt idx="4821">
                  <c:v>2.2159999999999999E-2</c:v>
                </c:pt>
                <c:pt idx="4822">
                  <c:v>2.2210000000000001E-2</c:v>
                </c:pt>
                <c:pt idx="4823">
                  <c:v>2.2210000000000001E-2</c:v>
                </c:pt>
                <c:pt idx="4824">
                  <c:v>2.2270000000000002E-2</c:v>
                </c:pt>
                <c:pt idx="4825">
                  <c:v>2.2270000000000002E-2</c:v>
                </c:pt>
                <c:pt idx="4826">
                  <c:v>2.232E-2</c:v>
                </c:pt>
                <c:pt idx="4827">
                  <c:v>2.232E-2</c:v>
                </c:pt>
                <c:pt idx="4828">
                  <c:v>2.2370000000000001E-2</c:v>
                </c:pt>
                <c:pt idx="4829">
                  <c:v>2.2370000000000001E-2</c:v>
                </c:pt>
                <c:pt idx="4830">
                  <c:v>2.2429999999999999E-2</c:v>
                </c:pt>
                <c:pt idx="4831">
                  <c:v>2.2429999999999999E-2</c:v>
                </c:pt>
                <c:pt idx="4832">
                  <c:v>2.248E-2</c:v>
                </c:pt>
                <c:pt idx="4833">
                  <c:v>2.2540000000000001E-2</c:v>
                </c:pt>
                <c:pt idx="4834">
                  <c:v>2.2589999999999999E-2</c:v>
                </c:pt>
                <c:pt idx="4835">
                  <c:v>2.2589999999999999E-2</c:v>
                </c:pt>
                <c:pt idx="4836">
                  <c:v>2.265E-2</c:v>
                </c:pt>
                <c:pt idx="4837">
                  <c:v>2.2700000000000001E-2</c:v>
                </c:pt>
                <c:pt idx="4838">
                  <c:v>2.2759999999999999E-2</c:v>
                </c:pt>
                <c:pt idx="4839">
                  <c:v>2.281E-2</c:v>
                </c:pt>
                <c:pt idx="4840">
                  <c:v>2.2859999999999998E-2</c:v>
                </c:pt>
                <c:pt idx="4841">
                  <c:v>2.2919999999999999E-2</c:v>
                </c:pt>
                <c:pt idx="4842">
                  <c:v>2.2970000000000001E-2</c:v>
                </c:pt>
                <c:pt idx="4843">
                  <c:v>2.2970000000000001E-2</c:v>
                </c:pt>
                <c:pt idx="4844">
                  <c:v>2.3029999999999998E-2</c:v>
                </c:pt>
                <c:pt idx="4845">
                  <c:v>2.308E-2</c:v>
                </c:pt>
                <c:pt idx="4846">
                  <c:v>2.3140000000000001E-2</c:v>
                </c:pt>
                <c:pt idx="4847">
                  <c:v>2.3189999999999999E-2</c:v>
                </c:pt>
                <c:pt idx="4848">
                  <c:v>2.325E-2</c:v>
                </c:pt>
                <c:pt idx="4849">
                  <c:v>2.3300000000000001E-2</c:v>
                </c:pt>
                <c:pt idx="4850">
                  <c:v>2.341E-2</c:v>
                </c:pt>
                <c:pt idx="4851">
                  <c:v>2.3460000000000002E-2</c:v>
                </c:pt>
                <c:pt idx="4852">
                  <c:v>2.3519999999999999E-2</c:v>
                </c:pt>
                <c:pt idx="4853">
                  <c:v>2.3570000000000001E-2</c:v>
                </c:pt>
                <c:pt idx="4854">
                  <c:v>2.368E-2</c:v>
                </c:pt>
                <c:pt idx="4855">
                  <c:v>2.3740000000000001E-2</c:v>
                </c:pt>
                <c:pt idx="4856">
                  <c:v>2.3789999999999999E-2</c:v>
                </c:pt>
                <c:pt idx="4857">
                  <c:v>2.3900000000000001E-2</c:v>
                </c:pt>
                <c:pt idx="4858">
                  <c:v>2.3949999999999999E-2</c:v>
                </c:pt>
                <c:pt idx="4859">
                  <c:v>2.401E-2</c:v>
                </c:pt>
                <c:pt idx="4860">
                  <c:v>2.4119999999999999E-2</c:v>
                </c:pt>
                <c:pt idx="4861">
                  <c:v>2.4170000000000001E-2</c:v>
                </c:pt>
                <c:pt idx="4862">
                  <c:v>2.4230000000000002E-2</c:v>
                </c:pt>
                <c:pt idx="4863">
                  <c:v>2.4330000000000001E-2</c:v>
                </c:pt>
                <c:pt idx="4864">
                  <c:v>2.4389999999999998E-2</c:v>
                </c:pt>
                <c:pt idx="4865">
                  <c:v>2.4500000000000001E-2</c:v>
                </c:pt>
                <c:pt idx="4866">
                  <c:v>2.4549999999999999E-2</c:v>
                </c:pt>
                <c:pt idx="4867">
                  <c:v>2.4660000000000001E-2</c:v>
                </c:pt>
                <c:pt idx="4868">
                  <c:v>2.477E-2</c:v>
                </c:pt>
                <c:pt idx="4869">
                  <c:v>2.4819999999999998E-2</c:v>
                </c:pt>
                <c:pt idx="4870">
                  <c:v>2.4930000000000001E-2</c:v>
                </c:pt>
                <c:pt idx="4871">
                  <c:v>2.504E-2</c:v>
                </c:pt>
                <c:pt idx="4872">
                  <c:v>2.5100000000000001E-2</c:v>
                </c:pt>
                <c:pt idx="4873">
                  <c:v>2.521E-2</c:v>
                </c:pt>
                <c:pt idx="4874">
                  <c:v>2.5309999999999999E-2</c:v>
                </c:pt>
                <c:pt idx="4875">
                  <c:v>2.537E-2</c:v>
                </c:pt>
                <c:pt idx="4876">
                  <c:v>2.5479999999999999E-2</c:v>
                </c:pt>
                <c:pt idx="4877">
                  <c:v>2.5590000000000002E-2</c:v>
                </c:pt>
                <c:pt idx="4878">
                  <c:v>2.564E-2</c:v>
                </c:pt>
                <c:pt idx="4879">
                  <c:v>2.5749999999999999E-2</c:v>
                </c:pt>
                <c:pt idx="4880">
                  <c:v>2.5860000000000001E-2</c:v>
                </c:pt>
                <c:pt idx="4881">
                  <c:v>2.597E-2</c:v>
                </c:pt>
                <c:pt idx="4882">
                  <c:v>2.6020000000000001E-2</c:v>
                </c:pt>
                <c:pt idx="4883">
                  <c:v>2.613E-2</c:v>
                </c:pt>
                <c:pt idx="4884">
                  <c:v>2.6239999999999999E-2</c:v>
                </c:pt>
                <c:pt idx="4885">
                  <c:v>2.6349999999999998E-2</c:v>
                </c:pt>
                <c:pt idx="4886">
                  <c:v>2.6460000000000001E-2</c:v>
                </c:pt>
                <c:pt idx="4887">
                  <c:v>2.657E-2</c:v>
                </c:pt>
                <c:pt idx="4888">
                  <c:v>2.6679999999999999E-2</c:v>
                </c:pt>
                <c:pt idx="4889">
                  <c:v>2.673E-2</c:v>
                </c:pt>
                <c:pt idx="4890">
                  <c:v>2.6839999999999999E-2</c:v>
                </c:pt>
                <c:pt idx="4891">
                  <c:v>2.6950000000000002E-2</c:v>
                </c:pt>
                <c:pt idx="4892">
                  <c:v>2.7060000000000001E-2</c:v>
                </c:pt>
                <c:pt idx="4893">
                  <c:v>2.717E-2</c:v>
                </c:pt>
                <c:pt idx="4894">
                  <c:v>2.7279999999999999E-2</c:v>
                </c:pt>
                <c:pt idx="4895">
                  <c:v>2.733E-2</c:v>
                </c:pt>
                <c:pt idx="4896">
                  <c:v>2.7439999999999999E-2</c:v>
                </c:pt>
                <c:pt idx="4897">
                  <c:v>2.7550000000000002E-2</c:v>
                </c:pt>
                <c:pt idx="4898">
                  <c:v>2.7660000000000001E-2</c:v>
                </c:pt>
                <c:pt idx="4899">
                  <c:v>2.777E-2</c:v>
                </c:pt>
                <c:pt idx="4900">
                  <c:v>2.7869999999999999E-2</c:v>
                </c:pt>
                <c:pt idx="4901">
                  <c:v>2.7980000000000001E-2</c:v>
                </c:pt>
                <c:pt idx="4902">
                  <c:v>2.8039999999999999E-2</c:v>
                </c:pt>
                <c:pt idx="4903">
                  <c:v>2.8150000000000001E-2</c:v>
                </c:pt>
                <c:pt idx="4904">
                  <c:v>2.826E-2</c:v>
                </c:pt>
                <c:pt idx="4905">
                  <c:v>2.836E-2</c:v>
                </c:pt>
                <c:pt idx="4906">
                  <c:v>2.8469999999999999E-2</c:v>
                </c:pt>
                <c:pt idx="4907">
                  <c:v>2.853E-2</c:v>
                </c:pt>
                <c:pt idx="4908">
                  <c:v>2.8639999999999999E-2</c:v>
                </c:pt>
                <c:pt idx="4909">
                  <c:v>2.8750000000000001E-2</c:v>
                </c:pt>
                <c:pt idx="4910">
                  <c:v>2.8799999999999999E-2</c:v>
                </c:pt>
                <c:pt idx="4911">
                  <c:v>2.8910000000000002E-2</c:v>
                </c:pt>
                <c:pt idx="4912">
                  <c:v>2.9020000000000001E-2</c:v>
                </c:pt>
                <c:pt idx="4913">
                  <c:v>2.9069999999999999E-2</c:v>
                </c:pt>
                <c:pt idx="4914">
                  <c:v>2.9180000000000001E-2</c:v>
                </c:pt>
                <c:pt idx="4915">
                  <c:v>2.929E-2</c:v>
                </c:pt>
                <c:pt idx="4916">
                  <c:v>2.9340000000000001E-2</c:v>
                </c:pt>
                <c:pt idx="4917">
                  <c:v>2.945E-2</c:v>
                </c:pt>
                <c:pt idx="4918">
                  <c:v>2.9510000000000002E-2</c:v>
                </c:pt>
                <c:pt idx="4919">
                  <c:v>2.962E-2</c:v>
                </c:pt>
                <c:pt idx="4920">
                  <c:v>2.9669999999999998E-2</c:v>
                </c:pt>
                <c:pt idx="4921">
                  <c:v>2.9780000000000001E-2</c:v>
                </c:pt>
                <c:pt idx="4922">
                  <c:v>2.9829999999999999E-2</c:v>
                </c:pt>
                <c:pt idx="4923">
                  <c:v>2.989E-2</c:v>
                </c:pt>
                <c:pt idx="4924">
                  <c:v>0.03</c:v>
                </c:pt>
                <c:pt idx="4925">
                  <c:v>3.005E-2</c:v>
                </c:pt>
                <c:pt idx="4926">
                  <c:v>3.0110000000000001E-2</c:v>
                </c:pt>
                <c:pt idx="4927">
                  <c:v>3.022E-2</c:v>
                </c:pt>
                <c:pt idx="4928">
                  <c:v>3.0269999999999998E-2</c:v>
                </c:pt>
                <c:pt idx="4929">
                  <c:v>3.032E-2</c:v>
                </c:pt>
                <c:pt idx="4930">
                  <c:v>3.0380000000000001E-2</c:v>
                </c:pt>
                <c:pt idx="4931">
                  <c:v>3.0429999999999999E-2</c:v>
                </c:pt>
                <c:pt idx="4932">
                  <c:v>3.0540000000000001E-2</c:v>
                </c:pt>
                <c:pt idx="4933">
                  <c:v>3.0599999999999999E-2</c:v>
                </c:pt>
                <c:pt idx="4934">
                  <c:v>3.065E-2</c:v>
                </c:pt>
                <c:pt idx="4935">
                  <c:v>3.0710000000000001E-2</c:v>
                </c:pt>
                <c:pt idx="4936">
                  <c:v>3.0759999999999999E-2</c:v>
                </c:pt>
                <c:pt idx="4937">
                  <c:v>3.0810000000000001E-2</c:v>
                </c:pt>
                <c:pt idx="4938">
                  <c:v>3.0810000000000001E-2</c:v>
                </c:pt>
                <c:pt idx="4939">
                  <c:v>3.0870000000000002E-2</c:v>
                </c:pt>
                <c:pt idx="4940">
                  <c:v>3.092E-2</c:v>
                </c:pt>
                <c:pt idx="4941">
                  <c:v>3.0980000000000001E-2</c:v>
                </c:pt>
                <c:pt idx="4942">
                  <c:v>3.0980000000000001E-2</c:v>
                </c:pt>
                <c:pt idx="4943">
                  <c:v>3.1029999999999999E-2</c:v>
                </c:pt>
                <c:pt idx="4944">
                  <c:v>3.109E-2</c:v>
                </c:pt>
                <c:pt idx="4945">
                  <c:v>3.1140000000000001E-2</c:v>
                </c:pt>
                <c:pt idx="4946">
                  <c:v>3.1140000000000001E-2</c:v>
                </c:pt>
                <c:pt idx="4947">
                  <c:v>3.1199999999999999E-2</c:v>
                </c:pt>
                <c:pt idx="4948">
                  <c:v>3.1199999999999999E-2</c:v>
                </c:pt>
                <c:pt idx="4949">
                  <c:v>3.125E-2</c:v>
                </c:pt>
                <c:pt idx="4950">
                  <c:v>3.125E-2</c:v>
                </c:pt>
                <c:pt idx="4951">
                  <c:v>3.1300000000000001E-2</c:v>
                </c:pt>
                <c:pt idx="4952">
                  <c:v>3.1300000000000001E-2</c:v>
                </c:pt>
                <c:pt idx="4953">
                  <c:v>3.1300000000000001E-2</c:v>
                </c:pt>
                <c:pt idx="4954">
                  <c:v>3.1359999999999999E-2</c:v>
                </c:pt>
                <c:pt idx="4955">
                  <c:v>3.1359999999999999E-2</c:v>
                </c:pt>
                <c:pt idx="4956">
                  <c:v>3.1359999999999999E-2</c:v>
                </c:pt>
                <c:pt idx="4957">
                  <c:v>3.1359999999999999E-2</c:v>
                </c:pt>
                <c:pt idx="4958">
                  <c:v>3.1359999999999999E-2</c:v>
                </c:pt>
                <c:pt idx="4959">
                  <c:v>3.1359999999999999E-2</c:v>
                </c:pt>
                <c:pt idx="4960">
                  <c:v>3.1359999999999999E-2</c:v>
                </c:pt>
                <c:pt idx="4961">
                  <c:v>3.1359999999999999E-2</c:v>
                </c:pt>
                <c:pt idx="4962">
                  <c:v>3.141E-2</c:v>
                </c:pt>
                <c:pt idx="4963">
                  <c:v>3.141E-2</c:v>
                </c:pt>
                <c:pt idx="4964">
                  <c:v>3.1359999999999999E-2</c:v>
                </c:pt>
                <c:pt idx="4965">
                  <c:v>3.1359999999999999E-2</c:v>
                </c:pt>
                <c:pt idx="4966">
                  <c:v>3.1359999999999999E-2</c:v>
                </c:pt>
                <c:pt idx="4967">
                  <c:v>3.1359999999999999E-2</c:v>
                </c:pt>
                <c:pt idx="4968">
                  <c:v>3.1359999999999999E-2</c:v>
                </c:pt>
                <c:pt idx="4969">
                  <c:v>3.1359999999999999E-2</c:v>
                </c:pt>
                <c:pt idx="4970">
                  <c:v>3.1300000000000001E-2</c:v>
                </c:pt>
                <c:pt idx="4971">
                  <c:v>3.1300000000000001E-2</c:v>
                </c:pt>
                <c:pt idx="4972">
                  <c:v>3.1300000000000001E-2</c:v>
                </c:pt>
                <c:pt idx="4973">
                  <c:v>3.125E-2</c:v>
                </c:pt>
                <c:pt idx="4974">
                  <c:v>3.125E-2</c:v>
                </c:pt>
                <c:pt idx="4975">
                  <c:v>3.125E-2</c:v>
                </c:pt>
                <c:pt idx="4976">
                  <c:v>3.1199999999999999E-2</c:v>
                </c:pt>
                <c:pt idx="4977">
                  <c:v>3.1199999999999999E-2</c:v>
                </c:pt>
                <c:pt idx="4978">
                  <c:v>3.1140000000000001E-2</c:v>
                </c:pt>
                <c:pt idx="4979">
                  <c:v>3.1140000000000001E-2</c:v>
                </c:pt>
                <c:pt idx="4980">
                  <c:v>3.109E-2</c:v>
                </c:pt>
                <c:pt idx="4981">
                  <c:v>3.109E-2</c:v>
                </c:pt>
                <c:pt idx="4982">
                  <c:v>3.1029999999999999E-2</c:v>
                </c:pt>
                <c:pt idx="4983">
                  <c:v>3.1029999999999999E-2</c:v>
                </c:pt>
                <c:pt idx="4984">
                  <c:v>3.0980000000000001E-2</c:v>
                </c:pt>
                <c:pt idx="4985">
                  <c:v>3.0980000000000001E-2</c:v>
                </c:pt>
                <c:pt idx="4986">
                  <c:v>3.092E-2</c:v>
                </c:pt>
                <c:pt idx="4987">
                  <c:v>3.0870000000000002E-2</c:v>
                </c:pt>
                <c:pt idx="4988">
                  <c:v>3.0810000000000001E-2</c:v>
                </c:pt>
                <c:pt idx="4989">
                  <c:v>3.0810000000000001E-2</c:v>
                </c:pt>
                <c:pt idx="4990">
                  <c:v>3.0759999999999999E-2</c:v>
                </c:pt>
                <c:pt idx="4991">
                  <c:v>3.0710000000000001E-2</c:v>
                </c:pt>
                <c:pt idx="4992">
                  <c:v>3.0710000000000001E-2</c:v>
                </c:pt>
                <c:pt idx="4993">
                  <c:v>3.065E-2</c:v>
                </c:pt>
                <c:pt idx="4994">
                  <c:v>3.0599999999999999E-2</c:v>
                </c:pt>
                <c:pt idx="4995">
                  <c:v>3.0540000000000001E-2</c:v>
                </c:pt>
                <c:pt idx="4996">
                  <c:v>3.0540000000000001E-2</c:v>
                </c:pt>
                <c:pt idx="4997">
                  <c:v>3.049E-2</c:v>
                </c:pt>
                <c:pt idx="4998">
                  <c:v>3.0429999999999999E-2</c:v>
                </c:pt>
                <c:pt idx="4999">
                  <c:v>3.0380000000000001E-2</c:v>
                </c:pt>
                <c:pt idx="5000">
                  <c:v>3.0380000000000001E-2</c:v>
                </c:pt>
                <c:pt idx="5001">
                  <c:v>3.032E-2</c:v>
                </c:pt>
                <c:pt idx="5002">
                  <c:v>3.0269999999999998E-2</c:v>
                </c:pt>
                <c:pt idx="5003">
                  <c:v>3.022E-2</c:v>
                </c:pt>
                <c:pt idx="5004">
                  <c:v>3.0159999999999999E-2</c:v>
                </c:pt>
                <c:pt idx="5005">
                  <c:v>3.0110000000000001E-2</c:v>
                </c:pt>
                <c:pt idx="5006">
                  <c:v>3.0110000000000001E-2</c:v>
                </c:pt>
                <c:pt idx="5007">
                  <c:v>3.005E-2</c:v>
                </c:pt>
                <c:pt idx="5008">
                  <c:v>0.03</c:v>
                </c:pt>
                <c:pt idx="5009">
                  <c:v>2.9940000000000001E-2</c:v>
                </c:pt>
                <c:pt idx="5010">
                  <c:v>2.989E-2</c:v>
                </c:pt>
                <c:pt idx="5011">
                  <c:v>2.989E-2</c:v>
                </c:pt>
                <c:pt idx="5012">
                  <c:v>2.9829999999999999E-2</c:v>
                </c:pt>
                <c:pt idx="5013">
                  <c:v>2.9780000000000001E-2</c:v>
                </c:pt>
                <c:pt idx="5014">
                  <c:v>2.9729999999999999E-2</c:v>
                </c:pt>
                <c:pt idx="5015">
                  <c:v>2.9729999999999999E-2</c:v>
                </c:pt>
                <c:pt idx="5016">
                  <c:v>2.9669999999999998E-2</c:v>
                </c:pt>
                <c:pt idx="5017">
                  <c:v>2.962E-2</c:v>
                </c:pt>
                <c:pt idx="5018">
                  <c:v>2.9559999999999999E-2</c:v>
                </c:pt>
                <c:pt idx="5019">
                  <c:v>2.9510000000000002E-2</c:v>
                </c:pt>
                <c:pt idx="5020">
                  <c:v>2.9510000000000002E-2</c:v>
                </c:pt>
                <c:pt idx="5021">
                  <c:v>2.945E-2</c:v>
                </c:pt>
                <c:pt idx="5022">
                  <c:v>2.9399999999999999E-2</c:v>
                </c:pt>
                <c:pt idx="5023">
                  <c:v>2.9340000000000001E-2</c:v>
                </c:pt>
                <c:pt idx="5024">
                  <c:v>2.9340000000000001E-2</c:v>
                </c:pt>
                <c:pt idx="5025">
                  <c:v>2.929E-2</c:v>
                </c:pt>
                <c:pt idx="5026">
                  <c:v>2.9239999999999999E-2</c:v>
                </c:pt>
                <c:pt idx="5027">
                  <c:v>2.9239999999999999E-2</c:v>
                </c:pt>
                <c:pt idx="5028">
                  <c:v>2.9180000000000001E-2</c:v>
                </c:pt>
                <c:pt idx="5029">
                  <c:v>2.913E-2</c:v>
                </c:pt>
                <c:pt idx="5030">
                  <c:v>2.913E-2</c:v>
                </c:pt>
                <c:pt idx="5031">
                  <c:v>2.9069999999999999E-2</c:v>
                </c:pt>
                <c:pt idx="5032">
                  <c:v>2.9069999999999999E-2</c:v>
                </c:pt>
                <c:pt idx="5033">
                  <c:v>2.9020000000000001E-2</c:v>
                </c:pt>
                <c:pt idx="5034">
                  <c:v>2.896E-2</c:v>
                </c:pt>
                <c:pt idx="5035">
                  <c:v>2.896E-2</c:v>
                </c:pt>
                <c:pt idx="5036">
                  <c:v>2.8910000000000002E-2</c:v>
                </c:pt>
                <c:pt idx="5037">
                  <c:v>2.8910000000000002E-2</c:v>
                </c:pt>
                <c:pt idx="5038">
                  <c:v>2.8850000000000001E-2</c:v>
                </c:pt>
                <c:pt idx="5039">
                  <c:v>2.8850000000000001E-2</c:v>
                </c:pt>
                <c:pt idx="5040">
                  <c:v>2.8799999999999999E-2</c:v>
                </c:pt>
                <c:pt idx="5041">
                  <c:v>2.8799999999999999E-2</c:v>
                </c:pt>
                <c:pt idx="5042">
                  <c:v>2.8750000000000001E-2</c:v>
                </c:pt>
                <c:pt idx="5043">
                  <c:v>2.8750000000000001E-2</c:v>
                </c:pt>
                <c:pt idx="5044">
                  <c:v>2.8750000000000001E-2</c:v>
                </c:pt>
                <c:pt idx="5045">
                  <c:v>2.869E-2</c:v>
                </c:pt>
                <c:pt idx="5046">
                  <c:v>2.869E-2</c:v>
                </c:pt>
                <c:pt idx="5047">
                  <c:v>2.8639999999999999E-2</c:v>
                </c:pt>
                <c:pt idx="5048">
                  <c:v>2.8639999999999999E-2</c:v>
                </c:pt>
                <c:pt idx="5049">
                  <c:v>2.8639999999999999E-2</c:v>
                </c:pt>
                <c:pt idx="5050">
                  <c:v>2.8580000000000001E-2</c:v>
                </c:pt>
                <c:pt idx="5051">
                  <c:v>2.8580000000000001E-2</c:v>
                </c:pt>
                <c:pt idx="5052">
                  <c:v>2.8580000000000001E-2</c:v>
                </c:pt>
                <c:pt idx="5053">
                  <c:v>2.853E-2</c:v>
                </c:pt>
                <c:pt idx="5054">
                  <c:v>2.853E-2</c:v>
                </c:pt>
                <c:pt idx="5055">
                  <c:v>2.853E-2</c:v>
                </c:pt>
                <c:pt idx="5056">
                  <c:v>2.853E-2</c:v>
                </c:pt>
                <c:pt idx="5057">
                  <c:v>2.8469999999999999E-2</c:v>
                </c:pt>
                <c:pt idx="5058">
                  <c:v>2.8469999999999999E-2</c:v>
                </c:pt>
                <c:pt idx="5059">
                  <c:v>2.8469999999999999E-2</c:v>
                </c:pt>
                <c:pt idx="5060">
                  <c:v>2.8469999999999999E-2</c:v>
                </c:pt>
                <c:pt idx="5061">
                  <c:v>2.8420000000000001E-2</c:v>
                </c:pt>
                <c:pt idx="5062">
                  <c:v>2.8420000000000001E-2</c:v>
                </c:pt>
                <c:pt idx="5063">
                  <c:v>2.8420000000000001E-2</c:v>
                </c:pt>
                <c:pt idx="5064">
                  <c:v>2.8420000000000001E-2</c:v>
                </c:pt>
                <c:pt idx="5065">
                  <c:v>2.8420000000000001E-2</c:v>
                </c:pt>
                <c:pt idx="5066">
                  <c:v>2.8420000000000001E-2</c:v>
                </c:pt>
                <c:pt idx="5067">
                  <c:v>2.8420000000000001E-2</c:v>
                </c:pt>
                <c:pt idx="5068">
                  <c:v>2.8420000000000001E-2</c:v>
                </c:pt>
                <c:pt idx="5069">
                  <c:v>2.836E-2</c:v>
                </c:pt>
                <c:pt idx="5070">
                  <c:v>2.836E-2</c:v>
                </c:pt>
                <c:pt idx="5071">
                  <c:v>2.836E-2</c:v>
                </c:pt>
                <c:pt idx="5072">
                  <c:v>2.836E-2</c:v>
                </c:pt>
                <c:pt idx="5073">
                  <c:v>2.836E-2</c:v>
                </c:pt>
                <c:pt idx="5074">
                  <c:v>2.836E-2</c:v>
                </c:pt>
                <c:pt idx="5075">
                  <c:v>2.836E-2</c:v>
                </c:pt>
                <c:pt idx="5076">
                  <c:v>2.836E-2</c:v>
                </c:pt>
                <c:pt idx="5077">
                  <c:v>2.836E-2</c:v>
                </c:pt>
                <c:pt idx="5078">
                  <c:v>2.836E-2</c:v>
                </c:pt>
                <c:pt idx="5079">
                  <c:v>2.836E-2</c:v>
                </c:pt>
                <c:pt idx="5080">
                  <c:v>2.836E-2</c:v>
                </c:pt>
                <c:pt idx="5081">
                  <c:v>2.836E-2</c:v>
                </c:pt>
                <c:pt idx="5082">
                  <c:v>2.836E-2</c:v>
                </c:pt>
                <c:pt idx="5083">
                  <c:v>2.836E-2</c:v>
                </c:pt>
                <c:pt idx="5084">
                  <c:v>2.836E-2</c:v>
                </c:pt>
                <c:pt idx="5085">
                  <c:v>2.836E-2</c:v>
                </c:pt>
                <c:pt idx="5086">
                  <c:v>2.836E-2</c:v>
                </c:pt>
                <c:pt idx="5087">
                  <c:v>2.836E-2</c:v>
                </c:pt>
                <c:pt idx="5088">
                  <c:v>2.836E-2</c:v>
                </c:pt>
                <c:pt idx="5089">
                  <c:v>2.836E-2</c:v>
                </c:pt>
                <c:pt idx="5090">
                  <c:v>2.836E-2</c:v>
                </c:pt>
                <c:pt idx="5091">
                  <c:v>2.836E-2</c:v>
                </c:pt>
                <c:pt idx="5092">
                  <c:v>2.836E-2</c:v>
                </c:pt>
                <c:pt idx="5093">
                  <c:v>2.836E-2</c:v>
                </c:pt>
                <c:pt idx="5094">
                  <c:v>2.836E-2</c:v>
                </c:pt>
                <c:pt idx="5095">
                  <c:v>2.836E-2</c:v>
                </c:pt>
                <c:pt idx="5096">
                  <c:v>2.836E-2</c:v>
                </c:pt>
                <c:pt idx="5097">
                  <c:v>2.836E-2</c:v>
                </c:pt>
                <c:pt idx="5098">
                  <c:v>2.836E-2</c:v>
                </c:pt>
                <c:pt idx="5099">
                  <c:v>2.836E-2</c:v>
                </c:pt>
                <c:pt idx="5100">
                  <c:v>2.836E-2</c:v>
                </c:pt>
                <c:pt idx="5101">
                  <c:v>2.836E-2</c:v>
                </c:pt>
                <c:pt idx="5102">
                  <c:v>2.836E-2</c:v>
                </c:pt>
                <c:pt idx="5103">
                  <c:v>2.836E-2</c:v>
                </c:pt>
                <c:pt idx="5104">
                  <c:v>2.836E-2</c:v>
                </c:pt>
                <c:pt idx="5105">
                  <c:v>2.836E-2</c:v>
                </c:pt>
                <c:pt idx="5106">
                  <c:v>2.836E-2</c:v>
                </c:pt>
                <c:pt idx="5107">
                  <c:v>2.836E-2</c:v>
                </c:pt>
                <c:pt idx="5108">
                  <c:v>2.836E-2</c:v>
                </c:pt>
                <c:pt idx="5109">
                  <c:v>2.836E-2</c:v>
                </c:pt>
                <c:pt idx="5110">
                  <c:v>2.836E-2</c:v>
                </c:pt>
                <c:pt idx="5111">
                  <c:v>2.836E-2</c:v>
                </c:pt>
                <c:pt idx="5112">
                  <c:v>2.836E-2</c:v>
                </c:pt>
                <c:pt idx="5113">
                  <c:v>2.836E-2</c:v>
                </c:pt>
                <c:pt idx="5114">
                  <c:v>2.836E-2</c:v>
                </c:pt>
                <c:pt idx="5115">
                  <c:v>2.836E-2</c:v>
                </c:pt>
                <c:pt idx="5116">
                  <c:v>2.836E-2</c:v>
                </c:pt>
                <c:pt idx="5117">
                  <c:v>2.836E-2</c:v>
                </c:pt>
                <c:pt idx="5118">
                  <c:v>2.836E-2</c:v>
                </c:pt>
                <c:pt idx="5119">
                  <c:v>2.8309999999999998E-2</c:v>
                </c:pt>
                <c:pt idx="5120">
                  <c:v>2.8309999999999998E-2</c:v>
                </c:pt>
                <c:pt idx="5121">
                  <c:v>2.8309999999999998E-2</c:v>
                </c:pt>
                <c:pt idx="5122">
                  <c:v>2.8309999999999998E-2</c:v>
                </c:pt>
                <c:pt idx="5123">
                  <c:v>2.8309999999999998E-2</c:v>
                </c:pt>
                <c:pt idx="5124">
                  <c:v>2.8309999999999998E-2</c:v>
                </c:pt>
                <c:pt idx="5125">
                  <c:v>2.8309999999999998E-2</c:v>
                </c:pt>
                <c:pt idx="5126">
                  <c:v>2.8309999999999998E-2</c:v>
                </c:pt>
                <c:pt idx="5127">
                  <c:v>2.8309999999999998E-2</c:v>
                </c:pt>
                <c:pt idx="5128">
                  <c:v>2.8309999999999998E-2</c:v>
                </c:pt>
                <c:pt idx="5129">
                  <c:v>2.8309999999999998E-2</c:v>
                </c:pt>
                <c:pt idx="5130">
                  <c:v>2.8309999999999998E-2</c:v>
                </c:pt>
                <c:pt idx="5131">
                  <c:v>2.8309999999999998E-2</c:v>
                </c:pt>
                <c:pt idx="5132">
                  <c:v>2.8309999999999998E-2</c:v>
                </c:pt>
                <c:pt idx="5133">
                  <c:v>2.826E-2</c:v>
                </c:pt>
                <c:pt idx="5134">
                  <c:v>2.826E-2</c:v>
                </c:pt>
                <c:pt idx="5135">
                  <c:v>2.826E-2</c:v>
                </c:pt>
                <c:pt idx="5136">
                  <c:v>2.826E-2</c:v>
                </c:pt>
                <c:pt idx="5137">
                  <c:v>2.826E-2</c:v>
                </c:pt>
                <c:pt idx="5138">
                  <c:v>2.826E-2</c:v>
                </c:pt>
                <c:pt idx="5139">
                  <c:v>2.826E-2</c:v>
                </c:pt>
                <c:pt idx="5140">
                  <c:v>2.826E-2</c:v>
                </c:pt>
                <c:pt idx="5141">
                  <c:v>2.826E-2</c:v>
                </c:pt>
                <c:pt idx="5142">
                  <c:v>2.826E-2</c:v>
                </c:pt>
                <c:pt idx="5143">
                  <c:v>2.826E-2</c:v>
                </c:pt>
                <c:pt idx="5144">
                  <c:v>2.826E-2</c:v>
                </c:pt>
                <c:pt idx="5145">
                  <c:v>2.826E-2</c:v>
                </c:pt>
                <c:pt idx="5146">
                  <c:v>2.8199999999999999E-2</c:v>
                </c:pt>
                <c:pt idx="5147">
                  <c:v>2.8199999999999999E-2</c:v>
                </c:pt>
                <c:pt idx="5148">
                  <c:v>2.8199999999999999E-2</c:v>
                </c:pt>
                <c:pt idx="5149">
                  <c:v>2.8199999999999999E-2</c:v>
                </c:pt>
                <c:pt idx="5150">
                  <c:v>2.8199999999999999E-2</c:v>
                </c:pt>
                <c:pt idx="5151">
                  <c:v>2.8199999999999999E-2</c:v>
                </c:pt>
                <c:pt idx="5152">
                  <c:v>2.8199999999999999E-2</c:v>
                </c:pt>
                <c:pt idx="5153">
                  <c:v>2.8199999999999999E-2</c:v>
                </c:pt>
                <c:pt idx="5154">
                  <c:v>2.8199999999999999E-2</c:v>
                </c:pt>
                <c:pt idx="5155">
                  <c:v>2.8199999999999999E-2</c:v>
                </c:pt>
                <c:pt idx="5156">
                  <c:v>2.8199999999999999E-2</c:v>
                </c:pt>
                <c:pt idx="5157">
                  <c:v>2.8199999999999999E-2</c:v>
                </c:pt>
                <c:pt idx="5158">
                  <c:v>2.8199999999999999E-2</c:v>
                </c:pt>
                <c:pt idx="5159">
                  <c:v>2.8199999999999999E-2</c:v>
                </c:pt>
                <c:pt idx="5160">
                  <c:v>2.8199999999999999E-2</c:v>
                </c:pt>
                <c:pt idx="5161">
                  <c:v>2.8199999999999999E-2</c:v>
                </c:pt>
                <c:pt idx="5162">
                  <c:v>2.8199999999999999E-2</c:v>
                </c:pt>
                <c:pt idx="5163">
                  <c:v>2.8199999999999999E-2</c:v>
                </c:pt>
                <c:pt idx="5164">
                  <c:v>2.8199999999999999E-2</c:v>
                </c:pt>
                <c:pt idx="5165">
                  <c:v>2.826E-2</c:v>
                </c:pt>
                <c:pt idx="5166">
                  <c:v>2.826E-2</c:v>
                </c:pt>
                <c:pt idx="5167">
                  <c:v>2.826E-2</c:v>
                </c:pt>
                <c:pt idx="5168">
                  <c:v>2.826E-2</c:v>
                </c:pt>
                <c:pt idx="5169">
                  <c:v>2.826E-2</c:v>
                </c:pt>
                <c:pt idx="5170">
                  <c:v>2.826E-2</c:v>
                </c:pt>
                <c:pt idx="5171">
                  <c:v>2.826E-2</c:v>
                </c:pt>
                <c:pt idx="5172">
                  <c:v>2.826E-2</c:v>
                </c:pt>
                <c:pt idx="5173">
                  <c:v>2.8309999999999998E-2</c:v>
                </c:pt>
                <c:pt idx="5174">
                  <c:v>2.8309999999999998E-2</c:v>
                </c:pt>
                <c:pt idx="5175">
                  <c:v>2.8309999999999998E-2</c:v>
                </c:pt>
                <c:pt idx="5176">
                  <c:v>2.8309999999999998E-2</c:v>
                </c:pt>
                <c:pt idx="5177">
                  <c:v>2.8309999999999998E-2</c:v>
                </c:pt>
                <c:pt idx="5178">
                  <c:v>2.836E-2</c:v>
                </c:pt>
                <c:pt idx="5179">
                  <c:v>2.836E-2</c:v>
                </c:pt>
                <c:pt idx="5180">
                  <c:v>2.836E-2</c:v>
                </c:pt>
                <c:pt idx="5181">
                  <c:v>2.8420000000000001E-2</c:v>
                </c:pt>
                <c:pt idx="5182">
                  <c:v>2.8420000000000001E-2</c:v>
                </c:pt>
                <c:pt idx="5183">
                  <c:v>2.8420000000000001E-2</c:v>
                </c:pt>
                <c:pt idx="5184">
                  <c:v>2.8420000000000001E-2</c:v>
                </c:pt>
                <c:pt idx="5185">
                  <c:v>2.8469999999999999E-2</c:v>
                </c:pt>
                <c:pt idx="5186">
                  <c:v>2.8469999999999999E-2</c:v>
                </c:pt>
                <c:pt idx="5187">
                  <c:v>2.8469999999999999E-2</c:v>
                </c:pt>
                <c:pt idx="5188">
                  <c:v>2.853E-2</c:v>
                </c:pt>
                <c:pt idx="5189">
                  <c:v>2.853E-2</c:v>
                </c:pt>
                <c:pt idx="5190">
                  <c:v>2.8580000000000001E-2</c:v>
                </c:pt>
                <c:pt idx="5191">
                  <c:v>2.8580000000000001E-2</c:v>
                </c:pt>
                <c:pt idx="5192">
                  <c:v>2.8639999999999999E-2</c:v>
                </c:pt>
                <c:pt idx="5193">
                  <c:v>2.8639999999999999E-2</c:v>
                </c:pt>
                <c:pt idx="5194">
                  <c:v>2.8639999999999999E-2</c:v>
                </c:pt>
                <c:pt idx="5195">
                  <c:v>2.869E-2</c:v>
                </c:pt>
                <c:pt idx="5196">
                  <c:v>2.869E-2</c:v>
                </c:pt>
                <c:pt idx="5197">
                  <c:v>2.8750000000000001E-2</c:v>
                </c:pt>
                <c:pt idx="5198">
                  <c:v>2.8750000000000001E-2</c:v>
                </c:pt>
                <c:pt idx="5199">
                  <c:v>2.8799999999999999E-2</c:v>
                </c:pt>
                <c:pt idx="5200">
                  <c:v>2.8799999999999999E-2</c:v>
                </c:pt>
                <c:pt idx="5201">
                  <c:v>2.8850000000000001E-2</c:v>
                </c:pt>
                <c:pt idx="5202">
                  <c:v>2.8910000000000002E-2</c:v>
                </c:pt>
                <c:pt idx="5203">
                  <c:v>2.8910000000000002E-2</c:v>
                </c:pt>
                <c:pt idx="5204">
                  <c:v>2.896E-2</c:v>
                </c:pt>
                <c:pt idx="5205">
                  <c:v>2.896E-2</c:v>
                </c:pt>
                <c:pt idx="5206">
                  <c:v>2.9020000000000001E-2</c:v>
                </c:pt>
                <c:pt idx="5207">
                  <c:v>2.9069999999999999E-2</c:v>
                </c:pt>
                <c:pt idx="5208">
                  <c:v>2.9069999999999999E-2</c:v>
                </c:pt>
                <c:pt idx="5209">
                  <c:v>2.913E-2</c:v>
                </c:pt>
                <c:pt idx="5210">
                  <c:v>2.913E-2</c:v>
                </c:pt>
                <c:pt idx="5211">
                  <c:v>2.9180000000000001E-2</c:v>
                </c:pt>
                <c:pt idx="5212">
                  <c:v>2.9239999999999999E-2</c:v>
                </c:pt>
                <c:pt idx="5213">
                  <c:v>2.9239999999999999E-2</c:v>
                </c:pt>
                <c:pt idx="5214">
                  <c:v>2.929E-2</c:v>
                </c:pt>
                <c:pt idx="5215">
                  <c:v>2.9340000000000001E-2</c:v>
                </c:pt>
                <c:pt idx="5216">
                  <c:v>2.9340000000000001E-2</c:v>
                </c:pt>
                <c:pt idx="5217">
                  <c:v>2.9399999999999999E-2</c:v>
                </c:pt>
                <c:pt idx="5218">
                  <c:v>2.945E-2</c:v>
                </c:pt>
                <c:pt idx="5219">
                  <c:v>2.945E-2</c:v>
                </c:pt>
                <c:pt idx="5220">
                  <c:v>2.9510000000000002E-2</c:v>
                </c:pt>
                <c:pt idx="5221">
                  <c:v>2.9559999999999999E-2</c:v>
                </c:pt>
                <c:pt idx="5222">
                  <c:v>2.9559999999999999E-2</c:v>
                </c:pt>
                <c:pt idx="5223">
                  <c:v>2.962E-2</c:v>
                </c:pt>
                <c:pt idx="5224">
                  <c:v>2.9669999999999998E-2</c:v>
                </c:pt>
                <c:pt idx="5225">
                  <c:v>2.9729999999999999E-2</c:v>
                </c:pt>
                <c:pt idx="5226">
                  <c:v>2.9729999999999999E-2</c:v>
                </c:pt>
                <c:pt idx="5227">
                  <c:v>2.9780000000000001E-2</c:v>
                </c:pt>
                <c:pt idx="5228">
                  <c:v>2.9829999999999999E-2</c:v>
                </c:pt>
                <c:pt idx="5229">
                  <c:v>2.9829999999999999E-2</c:v>
                </c:pt>
                <c:pt idx="5230">
                  <c:v>2.989E-2</c:v>
                </c:pt>
                <c:pt idx="5231">
                  <c:v>2.9940000000000001E-2</c:v>
                </c:pt>
                <c:pt idx="5232">
                  <c:v>2.9940000000000001E-2</c:v>
                </c:pt>
                <c:pt idx="5233">
                  <c:v>0.03</c:v>
                </c:pt>
                <c:pt idx="5234">
                  <c:v>3.005E-2</c:v>
                </c:pt>
                <c:pt idx="5235">
                  <c:v>3.005E-2</c:v>
                </c:pt>
                <c:pt idx="5236">
                  <c:v>3.0110000000000001E-2</c:v>
                </c:pt>
                <c:pt idx="5237">
                  <c:v>3.0159999999999999E-2</c:v>
                </c:pt>
                <c:pt idx="5238">
                  <c:v>3.022E-2</c:v>
                </c:pt>
                <c:pt idx="5239">
                  <c:v>3.022E-2</c:v>
                </c:pt>
                <c:pt idx="5240">
                  <c:v>3.0269999999999998E-2</c:v>
                </c:pt>
                <c:pt idx="5241">
                  <c:v>3.0269999999999998E-2</c:v>
                </c:pt>
                <c:pt idx="5242">
                  <c:v>3.032E-2</c:v>
                </c:pt>
                <c:pt idx="5243">
                  <c:v>3.0380000000000001E-2</c:v>
                </c:pt>
                <c:pt idx="5244">
                  <c:v>3.0380000000000001E-2</c:v>
                </c:pt>
                <c:pt idx="5245">
                  <c:v>3.0429999999999999E-2</c:v>
                </c:pt>
                <c:pt idx="5246">
                  <c:v>3.049E-2</c:v>
                </c:pt>
                <c:pt idx="5247">
                  <c:v>3.049E-2</c:v>
                </c:pt>
                <c:pt idx="5248">
                  <c:v>3.0540000000000001E-2</c:v>
                </c:pt>
                <c:pt idx="5249">
                  <c:v>3.0540000000000001E-2</c:v>
                </c:pt>
                <c:pt idx="5250">
                  <c:v>3.0599999999999999E-2</c:v>
                </c:pt>
                <c:pt idx="5251">
                  <c:v>3.0599999999999999E-2</c:v>
                </c:pt>
                <c:pt idx="5252">
                  <c:v>3.065E-2</c:v>
                </c:pt>
                <c:pt idx="5253">
                  <c:v>3.065E-2</c:v>
                </c:pt>
                <c:pt idx="5254">
                  <c:v>3.0710000000000001E-2</c:v>
                </c:pt>
                <c:pt idx="5255">
                  <c:v>3.0710000000000001E-2</c:v>
                </c:pt>
                <c:pt idx="5256">
                  <c:v>3.0759999999999999E-2</c:v>
                </c:pt>
                <c:pt idx="5257">
                  <c:v>3.0759999999999999E-2</c:v>
                </c:pt>
                <c:pt idx="5258">
                  <c:v>3.0810000000000001E-2</c:v>
                </c:pt>
                <c:pt idx="5259">
                  <c:v>3.0810000000000001E-2</c:v>
                </c:pt>
                <c:pt idx="5260">
                  <c:v>3.0870000000000002E-2</c:v>
                </c:pt>
                <c:pt idx="5261">
                  <c:v>3.0870000000000002E-2</c:v>
                </c:pt>
                <c:pt idx="5262">
                  <c:v>3.0870000000000002E-2</c:v>
                </c:pt>
                <c:pt idx="5263">
                  <c:v>3.092E-2</c:v>
                </c:pt>
                <c:pt idx="5264">
                  <c:v>3.092E-2</c:v>
                </c:pt>
                <c:pt idx="5265">
                  <c:v>3.0980000000000001E-2</c:v>
                </c:pt>
                <c:pt idx="5266">
                  <c:v>3.0980000000000001E-2</c:v>
                </c:pt>
                <c:pt idx="5267">
                  <c:v>3.0980000000000001E-2</c:v>
                </c:pt>
                <c:pt idx="5268">
                  <c:v>3.1029999999999999E-2</c:v>
                </c:pt>
                <c:pt idx="5269">
                  <c:v>3.1029999999999999E-2</c:v>
                </c:pt>
                <c:pt idx="5270">
                  <c:v>3.1029999999999999E-2</c:v>
                </c:pt>
                <c:pt idx="5271">
                  <c:v>3.1029999999999999E-2</c:v>
                </c:pt>
                <c:pt idx="5272">
                  <c:v>3.109E-2</c:v>
                </c:pt>
                <c:pt idx="5273">
                  <c:v>3.109E-2</c:v>
                </c:pt>
                <c:pt idx="5274">
                  <c:v>3.109E-2</c:v>
                </c:pt>
                <c:pt idx="5275">
                  <c:v>3.109E-2</c:v>
                </c:pt>
                <c:pt idx="5276">
                  <c:v>3.109E-2</c:v>
                </c:pt>
                <c:pt idx="5277">
                  <c:v>3.109E-2</c:v>
                </c:pt>
                <c:pt idx="5278">
                  <c:v>3.1140000000000001E-2</c:v>
                </c:pt>
                <c:pt idx="5279">
                  <c:v>3.1140000000000001E-2</c:v>
                </c:pt>
                <c:pt idx="5280">
                  <c:v>3.1140000000000001E-2</c:v>
                </c:pt>
                <c:pt idx="5281">
                  <c:v>3.1140000000000001E-2</c:v>
                </c:pt>
                <c:pt idx="5282">
                  <c:v>3.1140000000000001E-2</c:v>
                </c:pt>
                <c:pt idx="5283">
                  <c:v>3.1140000000000001E-2</c:v>
                </c:pt>
                <c:pt idx="5284">
                  <c:v>3.1140000000000001E-2</c:v>
                </c:pt>
                <c:pt idx="5285">
                  <c:v>3.1140000000000001E-2</c:v>
                </c:pt>
                <c:pt idx="5286">
                  <c:v>3.1140000000000001E-2</c:v>
                </c:pt>
                <c:pt idx="5287">
                  <c:v>3.1140000000000001E-2</c:v>
                </c:pt>
                <c:pt idx="5288">
                  <c:v>3.1140000000000001E-2</c:v>
                </c:pt>
                <c:pt idx="5289">
                  <c:v>3.1140000000000001E-2</c:v>
                </c:pt>
                <c:pt idx="5290">
                  <c:v>3.1140000000000001E-2</c:v>
                </c:pt>
                <c:pt idx="5291">
                  <c:v>3.1140000000000001E-2</c:v>
                </c:pt>
                <c:pt idx="5292">
                  <c:v>3.1140000000000001E-2</c:v>
                </c:pt>
                <c:pt idx="5293">
                  <c:v>3.1140000000000001E-2</c:v>
                </c:pt>
                <c:pt idx="5294">
                  <c:v>3.1140000000000001E-2</c:v>
                </c:pt>
                <c:pt idx="5295">
                  <c:v>3.1140000000000001E-2</c:v>
                </c:pt>
                <c:pt idx="5296">
                  <c:v>3.1140000000000001E-2</c:v>
                </c:pt>
                <c:pt idx="5297">
                  <c:v>3.1140000000000001E-2</c:v>
                </c:pt>
                <c:pt idx="5298">
                  <c:v>3.1140000000000001E-2</c:v>
                </c:pt>
                <c:pt idx="5299">
                  <c:v>3.109E-2</c:v>
                </c:pt>
                <c:pt idx="5300">
                  <c:v>3.109E-2</c:v>
                </c:pt>
                <c:pt idx="5301">
                  <c:v>3.109E-2</c:v>
                </c:pt>
                <c:pt idx="5302">
                  <c:v>3.109E-2</c:v>
                </c:pt>
                <c:pt idx="5303">
                  <c:v>3.109E-2</c:v>
                </c:pt>
                <c:pt idx="5304">
                  <c:v>3.109E-2</c:v>
                </c:pt>
                <c:pt idx="5305">
                  <c:v>3.109E-2</c:v>
                </c:pt>
                <c:pt idx="5306">
                  <c:v>3.1029999999999999E-2</c:v>
                </c:pt>
                <c:pt idx="5307">
                  <c:v>3.1029999999999999E-2</c:v>
                </c:pt>
                <c:pt idx="5308">
                  <c:v>3.1029999999999999E-2</c:v>
                </c:pt>
                <c:pt idx="5309">
                  <c:v>3.1029999999999999E-2</c:v>
                </c:pt>
                <c:pt idx="5310">
                  <c:v>3.0980000000000001E-2</c:v>
                </c:pt>
                <c:pt idx="5311">
                  <c:v>3.0980000000000001E-2</c:v>
                </c:pt>
                <c:pt idx="5312">
                  <c:v>3.0980000000000001E-2</c:v>
                </c:pt>
                <c:pt idx="5313">
                  <c:v>3.0980000000000001E-2</c:v>
                </c:pt>
                <c:pt idx="5314">
                  <c:v>3.0980000000000001E-2</c:v>
                </c:pt>
                <c:pt idx="5315">
                  <c:v>3.092E-2</c:v>
                </c:pt>
                <c:pt idx="5316">
                  <c:v>3.092E-2</c:v>
                </c:pt>
                <c:pt idx="5317">
                  <c:v>3.092E-2</c:v>
                </c:pt>
                <c:pt idx="5318">
                  <c:v>3.092E-2</c:v>
                </c:pt>
                <c:pt idx="5319">
                  <c:v>3.0870000000000002E-2</c:v>
                </c:pt>
                <c:pt idx="5320">
                  <c:v>3.0870000000000002E-2</c:v>
                </c:pt>
                <c:pt idx="5321">
                  <c:v>3.0870000000000002E-2</c:v>
                </c:pt>
                <c:pt idx="5322">
                  <c:v>3.0870000000000002E-2</c:v>
                </c:pt>
                <c:pt idx="5323">
                  <c:v>3.0810000000000001E-2</c:v>
                </c:pt>
                <c:pt idx="5324">
                  <c:v>3.0810000000000001E-2</c:v>
                </c:pt>
                <c:pt idx="5325">
                  <c:v>3.0810000000000001E-2</c:v>
                </c:pt>
                <c:pt idx="5326">
                  <c:v>3.0810000000000001E-2</c:v>
                </c:pt>
                <c:pt idx="5327">
                  <c:v>3.0810000000000001E-2</c:v>
                </c:pt>
                <c:pt idx="5328">
                  <c:v>3.0759999999999999E-2</c:v>
                </c:pt>
                <c:pt idx="5329">
                  <c:v>3.0759999999999999E-2</c:v>
                </c:pt>
                <c:pt idx="5330">
                  <c:v>3.0759999999999999E-2</c:v>
                </c:pt>
                <c:pt idx="5331">
                  <c:v>3.0759999999999999E-2</c:v>
                </c:pt>
                <c:pt idx="5332">
                  <c:v>3.0759999999999999E-2</c:v>
                </c:pt>
                <c:pt idx="5333">
                  <c:v>3.0710000000000001E-2</c:v>
                </c:pt>
                <c:pt idx="5334">
                  <c:v>3.0710000000000001E-2</c:v>
                </c:pt>
                <c:pt idx="5335">
                  <c:v>3.0710000000000001E-2</c:v>
                </c:pt>
                <c:pt idx="5336">
                  <c:v>3.0710000000000001E-2</c:v>
                </c:pt>
                <c:pt idx="5337">
                  <c:v>3.0710000000000001E-2</c:v>
                </c:pt>
                <c:pt idx="5338">
                  <c:v>3.065E-2</c:v>
                </c:pt>
                <c:pt idx="5339">
                  <c:v>3.065E-2</c:v>
                </c:pt>
                <c:pt idx="5340">
                  <c:v>3.065E-2</c:v>
                </c:pt>
                <c:pt idx="5341">
                  <c:v>3.065E-2</c:v>
                </c:pt>
                <c:pt idx="5342">
                  <c:v>3.065E-2</c:v>
                </c:pt>
                <c:pt idx="5343">
                  <c:v>3.065E-2</c:v>
                </c:pt>
                <c:pt idx="5344">
                  <c:v>3.065E-2</c:v>
                </c:pt>
                <c:pt idx="5345">
                  <c:v>3.0599999999999999E-2</c:v>
                </c:pt>
                <c:pt idx="5346">
                  <c:v>3.0599999999999999E-2</c:v>
                </c:pt>
                <c:pt idx="5347">
                  <c:v>3.0599999999999999E-2</c:v>
                </c:pt>
                <c:pt idx="5348">
                  <c:v>3.0599999999999999E-2</c:v>
                </c:pt>
                <c:pt idx="5349">
                  <c:v>3.0599999999999999E-2</c:v>
                </c:pt>
                <c:pt idx="5350">
                  <c:v>3.0599999999999999E-2</c:v>
                </c:pt>
                <c:pt idx="5351">
                  <c:v>3.0599999999999999E-2</c:v>
                </c:pt>
                <c:pt idx="5352">
                  <c:v>3.0599999999999999E-2</c:v>
                </c:pt>
                <c:pt idx="5353">
                  <c:v>3.0599999999999999E-2</c:v>
                </c:pt>
                <c:pt idx="5354">
                  <c:v>3.0599999999999999E-2</c:v>
                </c:pt>
                <c:pt idx="5355">
                  <c:v>3.0599999999999999E-2</c:v>
                </c:pt>
                <c:pt idx="5356">
                  <c:v>3.0599999999999999E-2</c:v>
                </c:pt>
                <c:pt idx="5357">
                  <c:v>3.0599999999999999E-2</c:v>
                </c:pt>
                <c:pt idx="5358">
                  <c:v>3.0599999999999999E-2</c:v>
                </c:pt>
                <c:pt idx="5359">
                  <c:v>3.0599999999999999E-2</c:v>
                </c:pt>
                <c:pt idx="5360">
                  <c:v>3.0599999999999999E-2</c:v>
                </c:pt>
                <c:pt idx="5361">
                  <c:v>3.0599999999999999E-2</c:v>
                </c:pt>
                <c:pt idx="5362">
                  <c:v>3.0599999999999999E-2</c:v>
                </c:pt>
                <c:pt idx="5363">
                  <c:v>3.0599999999999999E-2</c:v>
                </c:pt>
                <c:pt idx="5364">
                  <c:v>3.0599999999999999E-2</c:v>
                </c:pt>
                <c:pt idx="5365">
                  <c:v>3.0599999999999999E-2</c:v>
                </c:pt>
                <c:pt idx="5366">
                  <c:v>3.065E-2</c:v>
                </c:pt>
                <c:pt idx="5367">
                  <c:v>3.065E-2</c:v>
                </c:pt>
                <c:pt idx="5368">
                  <c:v>3.065E-2</c:v>
                </c:pt>
                <c:pt idx="5369">
                  <c:v>3.065E-2</c:v>
                </c:pt>
                <c:pt idx="5370">
                  <c:v>3.065E-2</c:v>
                </c:pt>
                <c:pt idx="5371">
                  <c:v>3.065E-2</c:v>
                </c:pt>
                <c:pt idx="5372">
                  <c:v>3.065E-2</c:v>
                </c:pt>
                <c:pt idx="5373">
                  <c:v>3.0710000000000001E-2</c:v>
                </c:pt>
                <c:pt idx="5374">
                  <c:v>3.0710000000000001E-2</c:v>
                </c:pt>
                <c:pt idx="5375">
                  <c:v>3.0710000000000001E-2</c:v>
                </c:pt>
                <c:pt idx="5376">
                  <c:v>3.0710000000000001E-2</c:v>
                </c:pt>
                <c:pt idx="5377">
                  <c:v>3.0710000000000001E-2</c:v>
                </c:pt>
                <c:pt idx="5378">
                  <c:v>3.0759999999999999E-2</c:v>
                </c:pt>
                <c:pt idx="5379">
                  <c:v>3.0759999999999999E-2</c:v>
                </c:pt>
                <c:pt idx="5380">
                  <c:v>3.0759999999999999E-2</c:v>
                </c:pt>
                <c:pt idx="5381">
                  <c:v>3.0810000000000001E-2</c:v>
                </c:pt>
                <c:pt idx="5382">
                  <c:v>3.0810000000000001E-2</c:v>
                </c:pt>
                <c:pt idx="5383">
                  <c:v>3.0810000000000001E-2</c:v>
                </c:pt>
                <c:pt idx="5384">
                  <c:v>3.0810000000000001E-2</c:v>
                </c:pt>
                <c:pt idx="5385">
                  <c:v>3.0870000000000002E-2</c:v>
                </c:pt>
                <c:pt idx="5386">
                  <c:v>3.0870000000000002E-2</c:v>
                </c:pt>
                <c:pt idx="5387">
                  <c:v>3.0870000000000002E-2</c:v>
                </c:pt>
                <c:pt idx="5388">
                  <c:v>3.092E-2</c:v>
                </c:pt>
                <c:pt idx="5389">
                  <c:v>3.092E-2</c:v>
                </c:pt>
                <c:pt idx="5390">
                  <c:v>3.092E-2</c:v>
                </c:pt>
                <c:pt idx="5391">
                  <c:v>3.092E-2</c:v>
                </c:pt>
                <c:pt idx="5392">
                  <c:v>3.0980000000000001E-2</c:v>
                </c:pt>
                <c:pt idx="5393">
                  <c:v>3.0980000000000001E-2</c:v>
                </c:pt>
                <c:pt idx="5394">
                  <c:v>3.0980000000000001E-2</c:v>
                </c:pt>
                <c:pt idx="5395">
                  <c:v>3.1029999999999999E-2</c:v>
                </c:pt>
                <c:pt idx="5396">
                  <c:v>3.1029999999999999E-2</c:v>
                </c:pt>
                <c:pt idx="5397">
                  <c:v>3.109E-2</c:v>
                </c:pt>
                <c:pt idx="5398">
                  <c:v>3.109E-2</c:v>
                </c:pt>
                <c:pt idx="5399">
                  <c:v>3.109E-2</c:v>
                </c:pt>
                <c:pt idx="5400">
                  <c:v>3.1140000000000001E-2</c:v>
                </c:pt>
                <c:pt idx="5401">
                  <c:v>3.1140000000000001E-2</c:v>
                </c:pt>
                <c:pt idx="5402">
                  <c:v>3.1140000000000001E-2</c:v>
                </c:pt>
                <c:pt idx="5403">
                  <c:v>3.1199999999999999E-2</c:v>
                </c:pt>
                <c:pt idx="5404">
                  <c:v>3.1199999999999999E-2</c:v>
                </c:pt>
                <c:pt idx="5405">
                  <c:v>3.125E-2</c:v>
                </c:pt>
                <c:pt idx="5406">
                  <c:v>3.125E-2</c:v>
                </c:pt>
                <c:pt idx="5407">
                  <c:v>3.125E-2</c:v>
                </c:pt>
                <c:pt idx="5408">
                  <c:v>3.1300000000000001E-2</c:v>
                </c:pt>
                <c:pt idx="5409">
                  <c:v>3.1300000000000001E-2</c:v>
                </c:pt>
                <c:pt idx="5410">
                  <c:v>3.1300000000000001E-2</c:v>
                </c:pt>
                <c:pt idx="5411">
                  <c:v>3.1359999999999999E-2</c:v>
                </c:pt>
                <c:pt idx="5412">
                  <c:v>3.1359999999999999E-2</c:v>
                </c:pt>
                <c:pt idx="5413">
                  <c:v>3.141E-2</c:v>
                </c:pt>
                <c:pt idx="5414">
                  <c:v>3.141E-2</c:v>
                </c:pt>
                <c:pt idx="5415">
                  <c:v>3.141E-2</c:v>
                </c:pt>
                <c:pt idx="5416">
                  <c:v>3.1469999999999998E-2</c:v>
                </c:pt>
                <c:pt idx="5417">
                  <c:v>3.1469999999999998E-2</c:v>
                </c:pt>
                <c:pt idx="5418">
                  <c:v>3.1519999999999999E-2</c:v>
                </c:pt>
                <c:pt idx="5419">
                  <c:v>3.1519999999999999E-2</c:v>
                </c:pt>
                <c:pt idx="5420">
                  <c:v>3.1519999999999999E-2</c:v>
                </c:pt>
                <c:pt idx="5421">
                  <c:v>3.1579999999999997E-2</c:v>
                </c:pt>
                <c:pt idx="5422">
                  <c:v>3.1579999999999997E-2</c:v>
                </c:pt>
                <c:pt idx="5423">
                  <c:v>3.1579999999999997E-2</c:v>
                </c:pt>
                <c:pt idx="5424">
                  <c:v>3.1629999999999998E-2</c:v>
                </c:pt>
                <c:pt idx="5425">
                  <c:v>3.1629999999999998E-2</c:v>
                </c:pt>
                <c:pt idx="5426">
                  <c:v>3.1629999999999998E-2</c:v>
                </c:pt>
                <c:pt idx="5427">
                  <c:v>3.1690000000000003E-2</c:v>
                </c:pt>
                <c:pt idx="5428">
                  <c:v>3.1690000000000003E-2</c:v>
                </c:pt>
                <c:pt idx="5429">
                  <c:v>3.1739999999999997E-2</c:v>
                </c:pt>
                <c:pt idx="5430">
                  <c:v>3.1739999999999997E-2</c:v>
                </c:pt>
                <c:pt idx="5431">
                  <c:v>3.1739999999999997E-2</c:v>
                </c:pt>
                <c:pt idx="5432">
                  <c:v>3.1789999999999999E-2</c:v>
                </c:pt>
                <c:pt idx="5433">
                  <c:v>3.1789999999999999E-2</c:v>
                </c:pt>
                <c:pt idx="5434">
                  <c:v>3.1789999999999999E-2</c:v>
                </c:pt>
                <c:pt idx="5435">
                  <c:v>3.1850000000000003E-2</c:v>
                </c:pt>
                <c:pt idx="5436">
                  <c:v>3.1850000000000003E-2</c:v>
                </c:pt>
                <c:pt idx="5437">
                  <c:v>3.1850000000000003E-2</c:v>
                </c:pt>
                <c:pt idx="5438">
                  <c:v>3.1850000000000003E-2</c:v>
                </c:pt>
                <c:pt idx="5439">
                  <c:v>3.1899999999999998E-2</c:v>
                </c:pt>
                <c:pt idx="5440">
                  <c:v>3.1899999999999998E-2</c:v>
                </c:pt>
                <c:pt idx="5441">
                  <c:v>3.1899999999999998E-2</c:v>
                </c:pt>
                <c:pt idx="5442">
                  <c:v>3.1960000000000002E-2</c:v>
                </c:pt>
                <c:pt idx="5443">
                  <c:v>3.1960000000000002E-2</c:v>
                </c:pt>
                <c:pt idx="5444">
                  <c:v>3.1960000000000002E-2</c:v>
                </c:pt>
                <c:pt idx="5445">
                  <c:v>3.2009999999999997E-2</c:v>
                </c:pt>
                <c:pt idx="5446">
                  <c:v>3.2009999999999997E-2</c:v>
                </c:pt>
                <c:pt idx="5447">
                  <c:v>3.2009999999999997E-2</c:v>
                </c:pt>
                <c:pt idx="5448">
                  <c:v>3.2009999999999997E-2</c:v>
                </c:pt>
                <c:pt idx="5449">
                  <c:v>3.2070000000000001E-2</c:v>
                </c:pt>
                <c:pt idx="5450">
                  <c:v>3.2070000000000001E-2</c:v>
                </c:pt>
                <c:pt idx="5451">
                  <c:v>3.2070000000000001E-2</c:v>
                </c:pt>
                <c:pt idx="5452">
                  <c:v>3.2070000000000001E-2</c:v>
                </c:pt>
                <c:pt idx="5453">
                  <c:v>3.2120000000000003E-2</c:v>
                </c:pt>
                <c:pt idx="5454">
                  <c:v>3.2120000000000003E-2</c:v>
                </c:pt>
                <c:pt idx="5455">
                  <c:v>3.2120000000000003E-2</c:v>
                </c:pt>
                <c:pt idx="5456">
                  <c:v>3.2120000000000003E-2</c:v>
                </c:pt>
                <c:pt idx="5457">
                  <c:v>3.218E-2</c:v>
                </c:pt>
                <c:pt idx="5458">
                  <c:v>3.218E-2</c:v>
                </c:pt>
                <c:pt idx="5459">
                  <c:v>3.218E-2</c:v>
                </c:pt>
                <c:pt idx="5460">
                  <c:v>3.218E-2</c:v>
                </c:pt>
                <c:pt idx="5461">
                  <c:v>3.2230000000000002E-2</c:v>
                </c:pt>
                <c:pt idx="5462">
                  <c:v>3.2230000000000002E-2</c:v>
                </c:pt>
                <c:pt idx="5463">
                  <c:v>3.2230000000000002E-2</c:v>
                </c:pt>
                <c:pt idx="5464">
                  <c:v>3.2230000000000002E-2</c:v>
                </c:pt>
                <c:pt idx="5465">
                  <c:v>3.2230000000000002E-2</c:v>
                </c:pt>
                <c:pt idx="5466">
                  <c:v>3.2280000000000003E-2</c:v>
                </c:pt>
                <c:pt idx="5467">
                  <c:v>3.2280000000000003E-2</c:v>
                </c:pt>
                <c:pt idx="5468">
                  <c:v>3.2280000000000003E-2</c:v>
                </c:pt>
                <c:pt idx="5469">
                  <c:v>3.2280000000000003E-2</c:v>
                </c:pt>
                <c:pt idx="5470">
                  <c:v>3.2280000000000003E-2</c:v>
                </c:pt>
                <c:pt idx="5471">
                  <c:v>3.2340000000000001E-2</c:v>
                </c:pt>
                <c:pt idx="5472">
                  <c:v>3.2340000000000001E-2</c:v>
                </c:pt>
                <c:pt idx="5473">
                  <c:v>3.2340000000000001E-2</c:v>
                </c:pt>
                <c:pt idx="5474">
                  <c:v>3.2340000000000001E-2</c:v>
                </c:pt>
                <c:pt idx="5475">
                  <c:v>3.2340000000000001E-2</c:v>
                </c:pt>
                <c:pt idx="5476">
                  <c:v>3.2390000000000002E-2</c:v>
                </c:pt>
                <c:pt idx="5477">
                  <c:v>3.2390000000000002E-2</c:v>
                </c:pt>
                <c:pt idx="5478">
                  <c:v>3.2390000000000002E-2</c:v>
                </c:pt>
                <c:pt idx="5479">
                  <c:v>3.2390000000000002E-2</c:v>
                </c:pt>
                <c:pt idx="5480">
                  <c:v>3.2390000000000002E-2</c:v>
                </c:pt>
                <c:pt idx="5481">
                  <c:v>3.245E-2</c:v>
                </c:pt>
                <c:pt idx="5482">
                  <c:v>3.245E-2</c:v>
                </c:pt>
                <c:pt idx="5483">
                  <c:v>3.245E-2</c:v>
                </c:pt>
                <c:pt idx="5484">
                  <c:v>3.245E-2</c:v>
                </c:pt>
                <c:pt idx="5485">
                  <c:v>3.245E-2</c:v>
                </c:pt>
                <c:pt idx="5486">
                  <c:v>3.2500000000000001E-2</c:v>
                </c:pt>
                <c:pt idx="5487">
                  <c:v>3.2500000000000001E-2</c:v>
                </c:pt>
                <c:pt idx="5488">
                  <c:v>3.2500000000000001E-2</c:v>
                </c:pt>
                <c:pt idx="5489">
                  <c:v>3.2500000000000001E-2</c:v>
                </c:pt>
                <c:pt idx="5490">
                  <c:v>3.2500000000000001E-2</c:v>
                </c:pt>
                <c:pt idx="5491">
                  <c:v>3.2559999999999999E-2</c:v>
                </c:pt>
                <c:pt idx="5492">
                  <c:v>3.2559999999999999E-2</c:v>
                </c:pt>
                <c:pt idx="5493">
                  <c:v>3.2559999999999999E-2</c:v>
                </c:pt>
                <c:pt idx="5494">
                  <c:v>3.2559999999999999E-2</c:v>
                </c:pt>
                <c:pt idx="5495">
                  <c:v>3.261E-2</c:v>
                </c:pt>
                <c:pt idx="5496">
                  <c:v>3.261E-2</c:v>
                </c:pt>
                <c:pt idx="5497">
                  <c:v>3.261E-2</c:v>
                </c:pt>
                <c:pt idx="5498">
                  <c:v>3.261E-2</c:v>
                </c:pt>
                <c:pt idx="5499">
                  <c:v>3.261E-2</c:v>
                </c:pt>
                <c:pt idx="5500">
                  <c:v>3.2669999999999998E-2</c:v>
                </c:pt>
                <c:pt idx="5501">
                  <c:v>3.2669999999999998E-2</c:v>
                </c:pt>
                <c:pt idx="5502">
                  <c:v>3.2669999999999998E-2</c:v>
                </c:pt>
                <c:pt idx="5503">
                  <c:v>3.2669999999999998E-2</c:v>
                </c:pt>
                <c:pt idx="5504">
                  <c:v>3.2719999999999999E-2</c:v>
                </c:pt>
                <c:pt idx="5505">
                  <c:v>3.2719999999999999E-2</c:v>
                </c:pt>
                <c:pt idx="5506">
                  <c:v>3.2719999999999999E-2</c:v>
                </c:pt>
                <c:pt idx="5507">
                  <c:v>3.2719999999999999E-2</c:v>
                </c:pt>
                <c:pt idx="5508">
                  <c:v>3.2779999999999997E-2</c:v>
                </c:pt>
                <c:pt idx="5509">
                  <c:v>3.2779999999999997E-2</c:v>
                </c:pt>
                <c:pt idx="5510">
                  <c:v>3.2779999999999997E-2</c:v>
                </c:pt>
                <c:pt idx="5511">
                  <c:v>3.2779999999999997E-2</c:v>
                </c:pt>
                <c:pt idx="5512">
                  <c:v>3.2829999999999998E-2</c:v>
                </c:pt>
                <c:pt idx="5513">
                  <c:v>3.2829999999999998E-2</c:v>
                </c:pt>
                <c:pt idx="5514">
                  <c:v>3.2829999999999998E-2</c:v>
                </c:pt>
                <c:pt idx="5515">
                  <c:v>3.2829999999999998E-2</c:v>
                </c:pt>
                <c:pt idx="5516">
                  <c:v>3.288E-2</c:v>
                </c:pt>
                <c:pt idx="5517">
                  <c:v>3.288E-2</c:v>
                </c:pt>
                <c:pt idx="5518">
                  <c:v>3.288E-2</c:v>
                </c:pt>
                <c:pt idx="5519">
                  <c:v>3.288E-2</c:v>
                </c:pt>
                <c:pt idx="5520">
                  <c:v>3.2939999999999997E-2</c:v>
                </c:pt>
                <c:pt idx="5521">
                  <c:v>3.2939999999999997E-2</c:v>
                </c:pt>
                <c:pt idx="5522">
                  <c:v>3.2939999999999997E-2</c:v>
                </c:pt>
                <c:pt idx="5523">
                  <c:v>3.2989999999999998E-2</c:v>
                </c:pt>
                <c:pt idx="5524">
                  <c:v>3.2989999999999998E-2</c:v>
                </c:pt>
                <c:pt idx="5525">
                  <c:v>3.2989999999999998E-2</c:v>
                </c:pt>
                <c:pt idx="5526">
                  <c:v>3.2989999999999998E-2</c:v>
                </c:pt>
                <c:pt idx="5527">
                  <c:v>3.3050000000000003E-2</c:v>
                </c:pt>
                <c:pt idx="5528">
                  <c:v>3.3050000000000003E-2</c:v>
                </c:pt>
                <c:pt idx="5529">
                  <c:v>3.3050000000000003E-2</c:v>
                </c:pt>
                <c:pt idx="5530">
                  <c:v>3.3099999999999997E-2</c:v>
                </c:pt>
                <c:pt idx="5531">
                  <c:v>3.3099999999999997E-2</c:v>
                </c:pt>
                <c:pt idx="5532">
                  <c:v>3.3099999999999997E-2</c:v>
                </c:pt>
                <c:pt idx="5533">
                  <c:v>3.3099999999999997E-2</c:v>
                </c:pt>
                <c:pt idx="5534">
                  <c:v>3.3160000000000002E-2</c:v>
                </c:pt>
                <c:pt idx="5535">
                  <c:v>3.3160000000000002E-2</c:v>
                </c:pt>
                <c:pt idx="5536">
                  <c:v>3.3160000000000002E-2</c:v>
                </c:pt>
                <c:pt idx="5537">
                  <c:v>3.3210000000000003E-2</c:v>
                </c:pt>
                <c:pt idx="5538">
                  <c:v>3.3210000000000003E-2</c:v>
                </c:pt>
                <c:pt idx="5539">
                  <c:v>3.3210000000000003E-2</c:v>
                </c:pt>
                <c:pt idx="5540">
                  <c:v>3.3210000000000003E-2</c:v>
                </c:pt>
                <c:pt idx="5541">
                  <c:v>3.3270000000000001E-2</c:v>
                </c:pt>
                <c:pt idx="5542">
                  <c:v>3.3270000000000001E-2</c:v>
                </c:pt>
                <c:pt idx="5543">
                  <c:v>3.3270000000000001E-2</c:v>
                </c:pt>
                <c:pt idx="5544">
                  <c:v>3.3270000000000001E-2</c:v>
                </c:pt>
                <c:pt idx="5545">
                  <c:v>3.3320000000000002E-2</c:v>
                </c:pt>
                <c:pt idx="5546">
                  <c:v>3.3320000000000002E-2</c:v>
                </c:pt>
                <c:pt idx="5547">
                  <c:v>3.3320000000000002E-2</c:v>
                </c:pt>
                <c:pt idx="5548">
                  <c:v>3.3320000000000002E-2</c:v>
                </c:pt>
                <c:pt idx="5549">
                  <c:v>3.3369999999999997E-2</c:v>
                </c:pt>
                <c:pt idx="5550">
                  <c:v>3.3369999999999997E-2</c:v>
                </c:pt>
                <c:pt idx="5551">
                  <c:v>3.3369999999999997E-2</c:v>
                </c:pt>
                <c:pt idx="5552">
                  <c:v>3.3369999999999997E-2</c:v>
                </c:pt>
                <c:pt idx="5553">
                  <c:v>3.3430000000000001E-2</c:v>
                </c:pt>
                <c:pt idx="5554">
                  <c:v>3.3430000000000001E-2</c:v>
                </c:pt>
                <c:pt idx="5555">
                  <c:v>3.3430000000000001E-2</c:v>
                </c:pt>
                <c:pt idx="5556">
                  <c:v>3.3430000000000001E-2</c:v>
                </c:pt>
                <c:pt idx="5557">
                  <c:v>3.3430000000000001E-2</c:v>
                </c:pt>
                <c:pt idx="5558">
                  <c:v>3.3480000000000003E-2</c:v>
                </c:pt>
                <c:pt idx="5559">
                  <c:v>3.3480000000000003E-2</c:v>
                </c:pt>
                <c:pt idx="5560">
                  <c:v>3.3480000000000003E-2</c:v>
                </c:pt>
                <c:pt idx="5561">
                  <c:v>3.3480000000000003E-2</c:v>
                </c:pt>
                <c:pt idx="5562">
                  <c:v>3.3480000000000003E-2</c:v>
                </c:pt>
                <c:pt idx="5563">
                  <c:v>3.3480000000000003E-2</c:v>
                </c:pt>
                <c:pt idx="5564">
                  <c:v>3.354E-2</c:v>
                </c:pt>
                <c:pt idx="5565">
                  <c:v>3.354E-2</c:v>
                </c:pt>
                <c:pt idx="5566">
                  <c:v>3.354E-2</c:v>
                </c:pt>
                <c:pt idx="5567">
                  <c:v>3.354E-2</c:v>
                </c:pt>
                <c:pt idx="5568">
                  <c:v>3.354E-2</c:v>
                </c:pt>
                <c:pt idx="5569">
                  <c:v>3.354E-2</c:v>
                </c:pt>
                <c:pt idx="5570">
                  <c:v>3.354E-2</c:v>
                </c:pt>
                <c:pt idx="5571">
                  <c:v>3.354E-2</c:v>
                </c:pt>
                <c:pt idx="5572">
                  <c:v>3.3590000000000002E-2</c:v>
                </c:pt>
                <c:pt idx="5573">
                  <c:v>3.3590000000000002E-2</c:v>
                </c:pt>
                <c:pt idx="5574">
                  <c:v>3.3590000000000002E-2</c:v>
                </c:pt>
                <c:pt idx="5575">
                  <c:v>3.3590000000000002E-2</c:v>
                </c:pt>
                <c:pt idx="5576">
                  <c:v>3.3590000000000002E-2</c:v>
                </c:pt>
                <c:pt idx="5577">
                  <c:v>3.3590000000000002E-2</c:v>
                </c:pt>
                <c:pt idx="5578">
                  <c:v>3.3590000000000002E-2</c:v>
                </c:pt>
                <c:pt idx="5579">
                  <c:v>3.3590000000000002E-2</c:v>
                </c:pt>
                <c:pt idx="5580">
                  <c:v>3.3590000000000002E-2</c:v>
                </c:pt>
                <c:pt idx="5581">
                  <c:v>3.3590000000000002E-2</c:v>
                </c:pt>
                <c:pt idx="5582">
                  <c:v>3.3590000000000002E-2</c:v>
                </c:pt>
                <c:pt idx="5583">
                  <c:v>3.3590000000000002E-2</c:v>
                </c:pt>
                <c:pt idx="5584">
                  <c:v>3.3590000000000002E-2</c:v>
                </c:pt>
                <c:pt idx="5585">
                  <c:v>3.3590000000000002E-2</c:v>
                </c:pt>
                <c:pt idx="5586">
                  <c:v>3.3590000000000002E-2</c:v>
                </c:pt>
                <c:pt idx="5587">
                  <c:v>3.354E-2</c:v>
                </c:pt>
                <c:pt idx="5588">
                  <c:v>3.354E-2</c:v>
                </c:pt>
                <c:pt idx="5589">
                  <c:v>3.354E-2</c:v>
                </c:pt>
                <c:pt idx="5590">
                  <c:v>3.354E-2</c:v>
                </c:pt>
                <c:pt idx="5591">
                  <c:v>3.354E-2</c:v>
                </c:pt>
                <c:pt idx="5592">
                  <c:v>3.354E-2</c:v>
                </c:pt>
                <c:pt idx="5593">
                  <c:v>3.354E-2</c:v>
                </c:pt>
                <c:pt idx="5594">
                  <c:v>3.354E-2</c:v>
                </c:pt>
                <c:pt idx="5595">
                  <c:v>3.354E-2</c:v>
                </c:pt>
                <c:pt idx="5596">
                  <c:v>3.3480000000000003E-2</c:v>
                </c:pt>
                <c:pt idx="5597">
                  <c:v>3.3480000000000003E-2</c:v>
                </c:pt>
                <c:pt idx="5598">
                  <c:v>3.3480000000000003E-2</c:v>
                </c:pt>
                <c:pt idx="5599">
                  <c:v>3.3480000000000003E-2</c:v>
                </c:pt>
                <c:pt idx="5600">
                  <c:v>3.3480000000000003E-2</c:v>
                </c:pt>
                <c:pt idx="5601">
                  <c:v>3.3430000000000001E-2</c:v>
                </c:pt>
                <c:pt idx="5602">
                  <c:v>3.3430000000000001E-2</c:v>
                </c:pt>
                <c:pt idx="5603">
                  <c:v>3.3430000000000001E-2</c:v>
                </c:pt>
                <c:pt idx="5604">
                  <c:v>3.3430000000000001E-2</c:v>
                </c:pt>
                <c:pt idx="5605">
                  <c:v>3.3430000000000001E-2</c:v>
                </c:pt>
                <c:pt idx="5606">
                  <c:v>3.3369999999999997E-2</c:v>
                </c:pt>
                <c:pt idx="5607">
                  <c:v>3.3369999999999997E-2</c:v>
                </c:pt>
                <c:pt idx="5608">
                  <c:v>3.3369999999999997E-2</c:v>
                </c:pt>
                <c:pt idx="5609">
                  <c:v>3.3320000000000002E-2</c:v>
                </c:pt>
                <c:pt idx="5610">
                  <c:v>3.3320000000000002E-2</c:v>
                </c:pt>
                <c:pt idx="5611">
                  <c:v>3.3320000000000002E-2</c:v>
                </c:pt>
                <c:pt idx="5612">
                  <c:v>3.3320000000000002E-2</c:v>
                </c:pt>
                <c:pt idx="5613">
                  <c:v>3.3270000000000001E-2</c:v>
                </c:pt>
                <c:pt idx="5614">
                  <c:v>3.3270000000000001E-2</c:v>
                </c:pt>
                <c:pt idx="5615">
                  <c:v>3.3270000000000001E-2</c:v>
                </c:pt>
                <c:pt idx="5616">
                  <c:v>3.3210000000000003E-2</c:v>
                </c:pt>
                <c:pt idx="5617">
                  <c:v>3.3210000000000003E-2</c:v>
                </c:pt>
                <c:pt idx="5618">
                  <c:v>3.3210000000000003E-2</c:v>
                </c:pt>
                <c:pt idx="5619">
                  <c:v>3.3160000000000002E-2</c:v>
                </c:pt>
                <c:pt idx="5620">
                  <c:v>3.3160000000000002E-2</c:v>
                </c:pt>
                <c:pt idx="5621">
                  <c:v>3.3160000000000002E-2</c:v>
                </c:pt>
                <c:pt idx="5622">
                  <c:v>3.3160000000000002E-2</c:v>
                </c:pt>
                <c:pt idx="5623">
                  <c:v>3.3099999999999997E-2</c:v>
                </c:pt>
                <c:pt idx="5624">
                  <c:v>3.3099999999999997E-2</c:v>
                </c:pt>
                <c:pt idx="5625">
                  <c:v>3.3099999999999997E-2</c:v>
                </c:pt>
                <c:pt idx="5626">
                  <c:v>3.3050000000000003E-2</c:v>
                </c:pt>
                <c:pt idx="5627">
                  <c:v>3.3050000000000003E-2</c:v>
                </c:pt>
                <c:pt idx="5628">
                  <c:v>3.3050000000000003E-2</c:v>
                </c:pt>
                <c:pt idx="5629">
                  <c:v>3.2989999999999998E-2</c:v>
                </c:pt>
                <c:pt idx="5630">
                  <c:v>3.2989999999999998E-2</c:v>
                </c:pt>
                <c:pt idx="5631">
                  <c:v>3.2989999999999998E-2</c:v>
                </c:pt>
                <c:pt idx="5632">
                  <c:v>3.2939999999999997E-2</c:v>
                </c:pt>
                <c:pt idx="5633">
                  <c:v>3.2939999999999997E-2</c:v>
                </c:pt>
                <c:pt idx="5634">
                  <c:v>3.2939999999999997E-2</c:v>
                </c:pt>
                <c:pt idx="5635">
                  <c:v>3.288E-2</c:v>
                </c:pt>
                <c:pt idx="5636">
                  <c:v>3.288E-2</c:v>
                </c:pt>
                <c:pt idx="5637">
                  <c:v>3.288E-2</c:v>
                </c:pt>
                <c:pt idx="5638">
                  <c:v>3.2829999999999998E-2</c:v>
                </c:pt>
                <c:pt idx="5639">
                  <c:v>3.2829999999999998E-2</c:v>
                </c:pt>
                <c:pt idx="5640">
                  <c:v>3.2829999999999998E-2</c:v>
                </c:pt>
                <c:pt idx="5641">
                  <c:v>3.2779999999999997E-2</c:v>
                </c:pt>
                <c:pt idx="5642">
                  <c:v>3.2779999999999997E-2</c:v>
                </c:pt>
                <c:pt idx="5643">
                  <c:v>3.2779999999999997E-2</c:v>
                </c:pt>
                <c:pt idx="5644">
                  <c:v>3.2779999999999997E-2</c:v>
                </c:pt>
                <c:pt idx="5645">
                  <c:v>3.2719999999999999E-2</c:v>
                </c:pt>
                <c:pt idx="5646">
                  <c:v>3.2719999999999999E-2</c:v>
                </c:pt>
                <c:pt idx="5647">
                  <c:v>3.2719999999999999E-2</c:v>
                </c:pt>
                <c:pt idx="5648">
                  <c:v>3.2669999999999998E-2</c:v>
                </c:pt>
                <c:pt idx="5649">
                  <c:v>3.2669999999999998E-2</c:v>
                </c:pt>
                <c:pt idx="5650">
                  <c:v>3.2669999999999998E-2</c:v>
                </c:pt>
                <c:pt idx="5651">
                  <c:v>3.2669999999999998E-2</c:v>
                </c:pt>
                <c:pt idx="5652">
                  <c:v>3.2669999999999998E-2</c:v>
                </c:pt>
                <c:pt idx="5653">
                  <c:v>3.261E-2</c:v>
                </c:pt>
                <c:pt idx="5654">
                  <c:v>3.261E-2</c:v>
                </c:pt>
                <c:pt idx="5655">
                  <c:v>3.261E-2</c:v>
                </c:pt>
                <c:pt idx="5656">
                  <c:v>3.261E-2</c:v>
                </c:pt>
                <c:pt idx="5657">
                  <c:v>3.261E-2</c:v>
                </c:pt>
                <c:pt idx="5658">
                  <c:v>3.2559999999999999E-2</c:v>
                </c:pt>
                <c:pt idx="5659">
                  <c:v>3.2559999999999999E-2</c:v>
                </c:pt>
                <c:pt idx="5660">
                  <c:v>3.2559999999999999E-2</c:v>
                </c:pt>
                <c:pt idx="5661">
                  <c:v>3.2559999999999999E-2</c:v>
                </c:pt>
                <c:pt idx="5662">
                  <c:v>3.2559999999999999E-2</c:v>
                </c:pt>
                <c:pt idx="5663">
                  <c:v>3.2559999999999999E-2</c:v>
                </c:pt>
                <c:pt idx="5664">
                  <c:v>3.2559999999999999E-2</c:v>
                </c:pt>
                <c:pt idx="5665">
                  <c:v>3.2559999999999999E-2</c:v>
                </c:pt>
                <c:pt idx="5666">
                  <c:v>3.2559999999999999E-2</c:v>
                </c:pt>
                <c:pt idx="5667">
                  <c:v>3.2559999999999999E-2</c:v>
                </c:pt>
                <c:pt idx="5668">
                  <c:v>3.2500000000000001E-2</c:v>
                </c:pt>
                <c:pt idx="5669">
                  <c:v>3.2500000000000001E-2</c:v>
                </c:pt>
                <c:pt idx="5670">
                  <c:v>3.2500000000000001E-2</c:v>
                </c:pt>
                <c:pt idx="5671">
                  <c:v>3.2500000000000001E-2</c:v>
                </c:pt>
                <c:pt idx="5672">
                  <c:v>3.2500000000000001E-2</c:v>
                </c:pt>
                <c:pt idx="5673">
                  <c:v>3.2500000000000001E-2</c:v>
                </c:pt>
                <c:pt idx="5674">
                  <c:v>3.2500000000000001E-2</c:v>
                </c:pt>
                <c:pt idx="5675">
                  <c:v>3.2500000000000001E-2</c:v>
                </c:pt>
                <c:pt idx="5676">
                  <c:v>3.2559999999999999E-2</c:v>
                </c:pt>
                <c:pt idx="5677">
                  <c:v>3.2559999999999999E-2</c:v>
                </c:pt>
                <c:pt idx="5678">
                  <c:v>3.2559999999999999E-2</c:v>
                </c:pt>
                <c:pt idx="5679">
                  <c:v>3.2559999999999999E-2</c:v>
                </c:pt>
                <c:pt idx="5680">
                  <c:v>3.2559999999999999E-2</c:v>
                </c:pt>
                <c:pt idx="5681">
                  <c:v>3.2559999999999999E-2</c:v>
                </c:pt>
                <c:pt idx="5682">
                  <c:v>3.2559999999999999E-2</c:v>
                </c:pt>
                <c:pt idx="5683">
                  <c:v>3.2559999999999999E-2</c:v>
                </c:pt>
                <c:pt idx="5684">
                  <c:v>3.2559999999999999E-2</c:v>
                </c:pt>
                <c:pt idx="5685">
                  <c:v>3.2559999999999999E-2</c:v>
                </c:pt>
                <c:pt idx="5686">
                  <c:v>3.261E-2</c:v>
                </c:pt>
                <c:pt idx="5687">
                  <c:v>3.261E-2</c:v>
                </c:pt>
                <c:pt idx="5688">
                  <c:v>3.261E-2</c:v>
                </c:pt>
                <c:pt idx="5689">
                  <c:v>3.261E-2</c:v>
                </c:pt>
                <c:pt idx="5690">
                  <c:v>3.261E-2</c:v>
                </c:pt>
                <c:pt idx="5691">
                  <c:v>3.2669999999999998E-2</c:v>
                </c:pt>
                <c:pt idx="5692">
                  <c:v>3.2669999999999998E-2</c:v>
                </c:pt>
                <c:pt idx="5693">
                  <c:v>3.2669999999999998E-2</c:v>
                </c:pt>
                <c:pt idx="5694">
                  <c:v>3.2669999999999998E-2</c:v>
                </c:pt>
                <c:pt idx="5695">
                  <c:v>3.2719999999999999E-2</c:v>
                </c:pt>
                <c:pt idx="5696">
                  <c:v>3.2719999999999999E-2</c:v>
                </c:pt>
                <c:pt idx="5697">
                  <c:v>3.2719999999999999E-2</c:v>
                </c:pt>
                <c:pt idx="5698">
                  <c:v>3.2719999999999999E-2</c:v>
                </c:pt>
                <c:pt idx="5699">
                  <c:v>3.2779999999999997E-2</c:v>
                </c:pt>
                <c:pt idx="5700">
                  <c:v>3.2779999999999997E-2</c:v>
                </c:pt>
                <c:pt idx="5701">
                  <c:v>3.2779999999999997E-2</c:v>
                </c:pt>
                <c:pt idx="5702">
                  <c:v>3.2829999999999998E-2</c:v>
                </c:pt>
                <c:pt idx="5703">
                  <c:v>3.2829999999999998E-2</c:v>
                </c:pt>
                <c:pt idx="5704">
                  <c:v>3.2829999999999998E-2</c:v>
                </c:pt>
                <c:pt idx="5705">
                  <c:v>3.288E-2</c:v>
                </c:pt>
                <c:pt idx="5706">
                  <c:v>3.288E-2</c:v>
                </c:pt>
                <c:pt idx="5707">
                  <c:v>3.288E-2</c:v>
                </c:pt>
                <c:pt idx="5708">
                  <c:v>3.2939999999999997E-2</c:v>
                </c:pt>
                <c:pt idx="5709">
                  <c:v>3.2939999999999997E-2</c:v>
                </c:pt>
                <c:pt idx="5710">
                  <c:v>3.2939999999999997E-2</c:v>
                </c:pt>
                <c:pt idx="5711">
                  <c:v>3.2989999999999998E-2</c:v>
                </c:pt>
                <c:pt idx="5712">
                  <c:v>3.2989999999999998E-2</c:v>
                </c:pt>
                <c:pt idx="5713">
                  <c:v>3.2989999999999998E-2</c:v>
                </c:pt>
                <c:pt idx="5714">
                  <c:v>3.3050000000000003E-2</c:v>
                </c:pt>
                <c:pt idx="5715">
                  <c:v>3.3050000000000003E-2</c:v>
                </c:pt>
                <c:pt idx="5716">
                  <c:v>3.3050000000000003E-2</c:v>
                </c:pt>
                <c:pt idx="5717">
                  <c:v>3.3099999999999997E-2</c:v>
                </c:pt>
                <c:pt idx="5718">
                  <c:v>3.3099999999999997E-2</c:v>
                </c:pt>
                <c:pt idx="5719">
                  <c:v>3.3099999999999997E-2</c:v>
                </c:pt>
                <c:pt idx="5720">
                  <c:v>3.3160000000000002E-2</c:v>
                </c:pt>
                <c:pt idx="5721">
                  <c:v>3.3160000000000002E-2</c:v>
                </c:pt>
                <c:pt idx="5722">
                  <c:v>3.3160000000000002E-2</c:v>
                </c:pt>
                <c:pt idx="5723">
                  <c:v>3.3210000000000003E-2</c:v>
                </c:pt>
                <c:pt idx="5724">
                  <c:v>3.3210000000000003E-2</c:v>
                </c:pt>
                <c:pt idx="5725">
                  <c:v>3.3270000000000001E-2</c:v>
                </c:pt>
                <c:pt idx="5726">
                  <c:v>3.3270000000000001E-2</c:v>
                </c:pt>
                <c:pt idx="5727">
                  <c:v>3.3270000000000001E-2</c:v>
                </c:pt>
                <c:pt idx="5728">
                  <c:v>3.3320000000000002E-2</c:v>
                </c:pt>
                <c:pt idx="5729">
                  <c:v>3.3320000000000002E-2</c:v>
                </c:pt>
                <c:pt idx="5730">
                  <c:v>3.3320000000000002E-2</c:v>
                </c:pt>
                <c:pt idx="5731">
                  <c:v>3.3320000000000002E-2</c:v>
                </c:pt>
                <c:pt idx="5732">
                  <c:v>3.3369999999999997E-2</c:v>
                </c:pt>
                <c:pt idx="5733">
                  <c:v>3.3369999999999997E-2</c:v>
                </c:pt>
                <c:pt idx="5734">
                  <c:v>3.3369999999999997E-2</c:v>
                </c:pt>
                <c:pt idx="5735">
                  <c:v>3.3430000000000001E-2</c:v>
                </c:pt>
                <c:pt idx="5736">
                  <c:v>3.3430000000000001E-2</c:v>
                </c:pt>
                <c:pt idx="5737">
                  <c:v>3.3430000000000001E-2</c:v>
                </c:pt>
                <c:pt idx="5738">
                  <c:v>3.3430000000000001E-2</c:v>
                </c:pt>
                <c:pt idx="5739">
                  <c:v>3.3480000000000003E-2</c:v>
                </c:pt>
                <c:pt idx="5740">
                  <c:v>3.3480000000000003E-2</c:v>
                </c:pt>
                <c:pt idx="5741">
                  <c:v>3.3480000000000003E-2</c:v>
                </c:pt>
                <c:pt idx="5742">
                  <c:v>3.3480000000000003E-2</c:v>
                </c:pt>
                <c:pt idx="5743">
                  <c:v>3.354E-2</c:v>
                </c:pt>
                <c:pt idx="5744">
                  <c:v>3.354E-2</c:v>
                </c:pt>
                <c:pt idx="5745">
                  <c:v>3.354E-2</c:v>
                </c:pt>
                <c:pt idx="5746">
                  <c:v>3.354E-2</c:v>
                </c:pt>
                <c:pt idx="5747">
                  <c:v>3.354E-2</c:v>
                </c:pt>
                <c:pt idx="5748">
                  <c:v>3.354E-2</c:v>
                </c:pt>
                <c:pt idx="5749">
                  <c:v>3.354E-2</c:v>
                </c:pt>
                <c:pt idx="5750">
                  <c:v>3.3590000000000002E-2</c:v>
                </c:pt>
                <c:pt idx="5751">
                  <c:v>3.3590000000000002E-2</c:v>
                </c:pt>
                <c:pt idx="5752">
                  <c:v>3.3590000000000002E-2</c:v>
                </c:pt>
                <c:pt idx="5753">
                  <c:v>3.3590000000000002E-2</c:v>
                </c:pt>
                <c:pt idx="5754">
                  <c:v>3.3590000000000002E-2</c:v>
                </c:pt>
                <c:pt idx="5755">
                  <c:v>3.3590000000000002E-2</c:v>
                </c:pt>
                <c:pt idx="5756">
                  <c:v>3.3590000000000002E-2</c:v>
                </c:pt>
                <c:pt idx="5757">
                  <c:v>3.3590000000000002E-2</c:v>
                </c:pt>
                <c:pt idx="5758">
                  <c:v>3.3590000000000002E-2</c:v>
                </c:pt>
                <c:pt idx="5759">
                  <c:v>3.3590000000000002E-2</c:v>
                </c:pt>
                <c:pt idx="5760">
                  <c:v>3.3590000000000002E-2</c:v>
                </c:pt>
                <c:pt idx="5761">
                  <c:v>3.3590000000000002E-2</c:v>
                </c:pt>
                <c:pt idx="5762">
                  <c:v>3.3590000000000002E-2</c:v>
                </c:pt>
                <c:pt idx="5763">
                  <c:v>3.3590000000000002E-2</c:v>
                </c:pt>
                <c:pt idx="5764">
                  <c:v>3.3590000000000002E-2</c:v>
                </c:pt>
                <c:pt idx="5765">
                  <c:v>3.3590000000000002E-2</c:v>
                </c:pt>
                <c:pt idx="5766">
                  <c:v>3.3590000000000002E-2</c:v>
                </c:pt>
                <c:pt idx="5767">
                  <c:v>3.3590000000000002E-2</c:v>
                </c:pt>
                <c:pt idx="5768">
                  <c:v>3.3590000000000002E-2</c:v>
                </c:pt>
                <c:pt idx="5769">
                  <c:v>3.354E-2</c:v>
                </c:pt>
                <c:pt idx="5770">
                  <c:v>3.354E-2</c:v>
                </c:pt>
                <c:pt idx="5771">
                  <c:v>3.354E-2</c:v>
                </c:pt>
                <c:pt idx="5772">
                  <c:v>3.354E-2</c:v>
                </c:pt>
                <c:pt idx="5773">
                  <c:v>3.354E-2</c:v>
                </c:pt>
                <c:pt idx="5774">
                  <c:v>3.354E-2</c:v>
                </c:pt>
                <c:pt idx="5775">
                  <c:v>3.3480000000000003E-2</c:v>
                </c:pt>
                <c:pt idx="5776">
                  <c:v>3.3480000000000003E-2</c:v>
                </c:pt>
                <c:pt idx="5777">
                  <c:v>3.3480000000000003E-2</c:v>
                </c:pt>
                <c:pt idx="5778">
                  <c:v>3.3480000000000003E-2</c:v>
                </c:pt>
                <c:pt idx="5779">
                  <c:v>3.3430000000000001E-2</c:v>
                </c:pt>
                <c:pt idx="5780">
                  <c:v>3.3430000000000001E-2</c:v>
                </c:pt>
                <c:pt idx="5781">
                  <c:v>3.3430000000000001E-2</c:v>
                </c:pt>
                <c:pt idx="5782">
                  <c:v>3.3430000000000001E-2</c:v>
                </c:pt>
                <c:pt idx="5783">
                  <c:v>3.3369999999999997E-2</c:v>
                </c:pt>
                <c:pt idx="5784">
                  <c:v>3.3369999999999997E-2</c:v>
                </c:pt>
                <c:pt idx="5785">
                  <c:v>3.3369999999999997E-2</c:v>
                </c:pt>
                <c:pt idx="5786">
                  <c:v>3.3320000000000002E-2</c:v>
                </c:pt>
                <c:pt idx="5787">
                  <c:v>3.3320000000000002E-2</c:v>
                </c:pt>
                <c:pt idx="5788">
                  <c:v>3.3320000000000002E-2</c:v>
                </c:pt>
                <c:pt idx="5789">
                  <c:v>3.3270000000000001E-2</c:v>
                </c:pt>
                <c:pt idx="5790">
                  <c:v>3.3270000000000001E-2</c:v>
                </c:pt>
                <c:pt idx="5791">
                  <c:v>3.3270000000000001E-2</c:v>
                </c:pt>
                <c:pt idx="5792">
                  <c:v>3.3210000000000003E-2</c:v>
                </c:pt>
                <c:pt idx="5793">
                  <c:v>3.3210000000000003E-2</c:v>
                </c:pt>
                <c:pt idx="5794">
                  <c:v>3.3210000000000003E-2</c:v>
                </c:pt>
                <c:pt idx="5795">
                  <c:v>3.3160000000000002E-2</c:v>
                </c:pt>
                <c:pt idx="5796">
                  <c:v>3.3160000000000002E-2</c:v>
                </c:pt>
                <c:pt idx="5797">
                  <c:v>3.3099999999999997E-2</c:v>
                </c:pt>
                <c:pt idx="5798">
                  <c:v>3.3099999999999997E-2</c:v>
                </c:pt>
                <c:pt idx="5799">
                  <c:v>3.3099999999999997E-2</c:v>
                </c:pt>
                <c:pt idx="5800">
                  <c:v>3.3050000000000003E-2</c:v>
                </c:pt>
                <c:pt idx="5801">
                  <c:v>3.3050000000000003E-2</c:v>
                </c:pt>
                <c:pt idx="5802">
                  <c:v>3.3050000000000003E-2</c:v>
                </c:pt>
                <c:pt idx="5803">
                  <c:v>3.2989999999999998E-2</c:v>
                </c:pt>
                <c:pt idx="5804">
                  <c:v>3.2989999999999998E-2</c:v>
                </c:pt>
                <c:pt idx="5805">
                  <c:v>3.2939999999999997E-2</c:v>
                </c:pt>
                <c:pt idx="5806">
                  <c:v>3.2939999999999997E-2</c:v>
                </c:pt>
                <c:pt idx="5807">
                  <c:v>3.288E-2</c:v>
                </c:pt>
                <c:pt idx="5808">
                  <c:v>3.288E-2</c:v>
                </c:pt>
                <c:pt idx="5809">
                  <c:v>3.288E-2</c:v>
                </c:pt>
                <c:pt idx="5810">
                  <c:v>3.2829999999999998E-2</c:v>
                </c:pt>
                <c:pt idx="5811">
                  <c:v>3.2829999999999998E-2</c:v>
                </c:pt>
                <c:pt idx="5812">
                  <c:v>3.2829999999999998E-2</c:v>
                </c:pt>
                <c:pt idx="5813">
                  <c:v>3.2779999999999997E-2</c:v>
                </c:pt>
                <c:pt idx="5814">
                  <c:v>3.2779999999999997E-2</c:v>
                </c:pt>
                <c:pt idx="5815">
                  <c:v>3.2719999999999999E-2</c:v>
                </c:pt>
                <c:pt idx="5816">
                  <c:v>3.2719999999999999E-2</c:v>
                </c:pt>
                <c:pt idx="5817">
                  <c:v>3.2719999999999999E-2</c:v>
                </c:pt>
                <c:pt idx="5818">
                  <c:v>3.2669999999999998E-2</c:v>
                </c:pt>
                <c:pt idx="5819">
                  <c:v>3.2669999999999998E-2</c:v>
                </c:pt>
                <c:pt idx="5820">
                  <c:v>3.2669999999999998E-2</c:v>
                </c:pt>
                <c:pt idx="5821">
                  <c:v>3.261E-2</c:v>
                </c:pt>
                <c:pt idx="5822">
                  <c:v>3.261E-2</c:v>
                </c:pt>
                <c:pt idx="5823">
                  <c:v>3.261E-2</c:v>
                </c:pt>
                <c:pt idx="5824">
                  <c:v>3.2559999999999999E-2</c:v>
                </c:pt>
                <c:pt idx="5825">
                  <c:v>3.2559999999999999E-2</c:v>
                </c:pt>
                <c:pt idx="5826">
                  <c:v>3.2559999999999999E-2</c:v>
                </c:pt>
                <c:pt idx="5827">
                  <c:v>3.2559999999999999E-2</c:v>
                </c:pt>
                <c:pt idx="5828">
                  <c:v>3.2500000000000001E-2</c:v>
                </c:pt>
                <c:pt idx="5829">
                  <c:v>3.2500000000000001E-2</c:v>
                </c:pt>
                <c:pt idx="5830">
                  <c:v>3.2500000000000001E-2</c:v>
                </c:pt>
                <c:pt idx="5831">
                  <c:v>3.2500000000000001E-2</c:v>
                </c:pt>
                <c:pt idx="5832">
                  <c:v>3.245E-2</c:v>
                </c:pt>
                <c:pt idx="5833">
                  <c:v>3.245E-2</c:v>
                </c:pt>
                <c:pt idx="5834">
                  <c:v>3.245E-2</c:v>
                </c:pt>
                <c:pt idx="5835">
                  <c:v>3.245E-2</c:v>
                </c:pt>
                <c:pt idx="5836">
                  <c:v>3.245E-2</c:v>
                </c:pt>
                <c:pt idx="5837">
                  <c:v>3.245E-2</c:v>
                </c:pt>
                <c:pt idx="5838">
                  <c:v>3.2390000000000002E-2</c:v>
                </c:pt>
                <c:pt idx="5839">
                  <c:v>3.2390000000000002E-2</c:v>
                </c:pt>
                <c:pt idx="5840">
                  <c:v>3.2390000000000002E-2</c:v>
                </c:pt>
                <c:pt idx="5841">
                  <c:v>3.2390000000000002E-2</c:v>
                </c:pt>
                <c:pt idx="5842">
                  <c:v>3.2390000000000002E-2</c:v>
                </c:pt>
                <c:pt idx="5843">
                  <c:v>3.2390000000000002E-2</c:v>
                </c:pt>
                <c:pt idx="5844">
                  <c:v>3.2390000000000002E-2</c:v>
                </c:pt>
                <c:pt idx="5845">
                  <c:v>3.2390000000000002E-2</c:v>
                </c:pt>
                <c:pt idx="5846">
                  <c:v>3.2390000000000002E-2</c:v>
                </c:pt>
                <c:pt idx="5847">
                  <c:v>3.2390000000000002E-2</c:v>
                </c:pt>
                <c:pt idx="5848">
                  <c:v>3.2390000000000002E-2</c:v>
                </c:pt>
                <c:pt idx="5849">
                  <c:v>3.2390000000000002E-2</c:v>
                </c:pt>
                <c:pt idx="5850">
                  <c:v>3.2390000000000002E-2</c:v>
                </c:pt>
                <c:pt idx="5851">
                  <c:v>3.2390000000000002E-2</c:v>
                </c:pt>
                <c:pt idx="5852">
                  <c:v>3.2390000000000002E-2</c:v>
                </c:pt>
                <c:pt idx="5853">
                  <c:v>3.2390000000000002E-2</c:v>
                </c:pt>
                <c:pt idx="5854">
                  <c:v>3.245E-2</c:v>
                </c:pt>
                <c:pt idx="5855">
                  <c:v>3.245E-2</c:v>
                </c:pt>
                <c:pt idx="5856">
                  <c:v>3.245E-2</c:v>
                </c:pt>
                <c:pt idx="5857">
                  <c:v>3.245E-2</c:v>
                </c:pt>
                <c:pt idx="5858">
                  <c:v>3.245E-2</c:v>
                </c:pt>
                <c:pt idx="5859">
                  <c:v>3.245E-2</c:v>
                </c:pt>
                <c:pt idx="5860">
                  <c:v>3.2500000000000001E-2</c:v>
                </c:pt>
                <c:pt idx="5861">
                  <c:v>3.2500000000000001E-2</c:v>
                </c:pt>
                <c:pt idx="5862">
                  <c:v>3.2500000000000001E-2</c:v>
                </c:pt>
                <c:pt idx="5863">
                  <c:v>3.2500000000000001E-2</c:v>
                </c:pt>
                <c:pt idx="5864">
                  <c:v>3.2559999999999999E-2</c:v>
                </c:pt>
                <c:pt idx="5865">
                  <c:v>3.2559999999999999E-2</c:v>
                </c:pt>
                <c:pt idx="5866">
                  <c:v>3.2559999999999999E-2</c:v>
                </c:pt>
                <c:pt idx="5867">
                  <c:v>3.261E-2</c:v>
                </c:pt>
                <c:pt idx="5868">
                  <c:v>3.261E-2</c:v>
                </c:pt>
                <c:pt idx="5869">
                  <c:v>3.261E-2</c:v>
                </c:pt>
                <c:pt idx="5870">
                  <c:v>3.2669999999999998E-2</c:v>
                </c:pt>
                <c:pt idx="5871">
                  <c:v>3.2669999999999998E-2</c:v>
                </c:pt>
                <c:pt idx="5872">
                  <c:v>3.2719999999999999E-2</c:v>
                </c:pt>
                <c:pt idx="5873">
                  <c:v>3.2719999999999999E-2</c:v>
                </c:pt>
                <c:pt idx="5874">
                  <c:v>3.2719999999999999E-2</c:v>
                </c:pt>
                <c:pt idx="5875">
                  <c:v>3.2779999999999997E-2</c:v>
                </c:pt>
                <c:pt idx="5876">
                  <c:v>3.2779999999999997E-2</c:v>
                </c:pt>
                <c:pt idx="5877">
                  <c:v>3.2829999999999998E-2</c:v>
                </c:pt>
                <c:pt idx="5878">
                  <c:v>3.2829999999999998E-2</c:v>
                </c:pt>
                <c:pt idx="5879">
                  <c:v>3.288E-2</c:v>
                </c:pt>
                <c:pt idx="5880">
                  <c:v>3.288E-2</c:v>
                </c:pt>
                <c:pt idx="5881">
                  <c:v>3.2939999999999997E-2</c:v>
                </c:pt>
                <c:pt idx="5882">
                  <c:v>3.2939999999999997E-2</c:v>
                </c:pt>
                <c:pt idx="5883">
                  <c:v>3.2989999999999998E-2</c:v>
                </c:pt>
                <c:pt idx="5884">
                  <c:v>3.2989999999999998E-2</c:v>
                </c:pt>
                <c:pt idx="5885">
                  <c:v>3.3050000000000003E-2</c:v>
                </c:pt>
                <c:pt idx="5886">
                  <c:v>3.3050000000000003E-2</c:v>
                </c:pt>
                <c:pt idx="5887">
                  <c:v>3.3099999999999997E-2</c:v>
                </c:pt>
                <c:pt idx="5888">
                  <c:v>3.3160000000000002E-2</c:v>
                </c:pt>
                <c:pt idx="5889">
                  <c:v>3.3160000000000002E-2</c:v>
                </c:pt>
                <c:pt idx="5890">
                  <c:v>3.3210000000000003E-2</c:v>
                </c:pt>
                <c:pt idx="5891">
                  <c:v>3.3210000000000003E-2</c:v>
                </c:pt>
                <c:pt idx="5892">
                  <c:v>3.3270000000000001E-2</c:v>
                </c:pt>
                <c:pt idx="5893">
                  <c:v>3.3270000000000001E-2</c:v>
                </c:pt>
                <c:pt idx="5894">
                  <c:v>3.3320000000000002E-2</c:v>
                </c:pt>
                <c:pt idx="5895">
                  <c:v>3.3369999999999997E-2</c:v>
                </c:pt>
                <c:pt idx="5896">
                  <c:v>3.3369999999999997E-2</c:v>
                </c:pt>
                <c:pt idx="5897">
                  <c:v>3.3430000000000001E-2</c:v>
                </c:pt>
                <c:pt idx="5898">
                  <c:v>3.3430000000000001E-2</c:v>
                </c:pt>
                <c:pt idx="5899">
                  <c:v>3.3480000000000003E-2</c:v>
                </c:pt>
                <c:pt idx="5900">
                  <c:v>3.3480000000000003E-2</c:v>
                </c:pt>
                <c:pt idx="5901">
                  <c:v>3.354E-2</c:v>
                </c:pt>
                <c:pt idx="5902">
                  <c:v>3.3590000000000002E-2</c:v>
                </c:pt>
                <c:pt idx="5903">
                  <c:v>3.3590000000000002E-2</c:v>
                </c:pt>
                <c:pt idx="5904">
                  <c:v>3.3649999999999999E-2</c:v>
                </c:pt>
                <c:pt idx="5905">
                  <c:v>3.3649999999999999E-2</c:v>
                </c:pt>
                <c:pt idx="5906">
                  <c:v>3.3700000000000001E-2</c:v>
                </c:pt>
                <c:pt idx="5907">
                  <c:v>3.3700000000000001E-2</c:v>
                </c:pt>
                <c:pt idx="5908">
                  <c:v>3.3759999999999998E-2</c:v>
                </c:pt>
                <c:pt idx="5909">
                  <c:v>3.381E-2</c:v>
                </c:pt>
                <c:pt idx="5910">
                  <c:v>3.381E-2</c:v>
                </c:pt>
                <c:pt idx="5911">
                  <c:v>3.3860000000000001E-2</c:v>
                </c:pt>
                <c:pt idx="5912">
                  <c:v>3.3860000000000001E-2</c:v>
                </c:pt>
                <c:pt idx="5913">
                  <c:v>3.3919999999999999E-2</c:v>
                </c:pt>
                <c:pt idx="5914">
                  <c:v>3.3919999999999999E-2</c:v>
                </c:pt>
                <c:pt idx="5915">
                  <c:v>3.397E-2</c:v>
                </c:pt>
                <c:pt idx="5916">
                  <c:v>3.397E-2</c:v>
                </c:pt>
                <c:pt idx="5917">
                  <c:v>3.4029999999999998E-2</c:v>
                </c:pt>
                <c:pt idx="5918">
                  <c:v>3.4029999999999998E-2</c:v>
                </c:pt>
                <c:pt idx="5919">
                  <c:v>3.4079999999999999E-2</c:v>
                </c:pt>
                <c:pt idx="5920">
                  <c:v>3.4079999999999999E-2</c:v>
                </c:pt>
                <c:pt idx="5921">
                  <c:v>3.4079999999999999E-2</c:v>
                </c:pt>
                <c:pt idx="5922">
                  <c:v>3.4139999999999997E-2</c:v>
                </c:pt>
                <c:pt idx="5923">
                  <c:v>3.4139999999999997E-2</c:v>
                </c:pt>
                <c:pt idx="5924">
                  <c:v>3.4189999999999998E-2</c:v>
                </c:pt>
                <c:pt idx="5925">
                  <c:v>3.4189999999999998E-2</c:v>
                </c:pt>
                <c:pt idx="5926">
                  <c:v>3.4189999999999998E-2</c:v>
                </c:pt>
                <c:pt idx="5927">
                  <c:v>3.4250000000000003E-2</c:v>
                </c:pt>
                <c:pt idx="5928">
                  <c:v>3.4250000000000003E-2</c:v>
                </c:pt>
                <c:pt idx="5929">
                  <c:v>3.4250000000000003E-2</c:v>
                </c:pt>
                <c:pt idx="5930">
                  <c:v>3.4299999999999997E-2</c:v>
                </c:pt>
                <c:pt idx="5931">
                  <c:v>3.4299999999999997E-2</c:v>
                </c:pt>
                <c:pt idx="5932">
                  <c:v>3.4299999999999997E-2</c:v>
                </c:pt>
                <c:pt idx="5933">
                  <c:v>3.4299999999999997E-2</c:v>
                </c:pt>
                <c:pt idx="5934">
                  <c:v>3.4349999999999999E-2</c:v>
                </c:pt>
                <c:pt idx="5935">
                  <c:v>3.4349999999999999E-2</c:v>
                </c:pt>
                <c:pt idx="5936">
                  <c:v>3.4349999999999999E-2</c:v>
                </c:pt>
                <c:pt idx="5937">
                  <c:v>3.4349999999999999E-2</c:v>
                </c:pt>
                <c:pt idx="5938">
                  <c:v>3.4349999999999999E-2</c:v>
                </c:pt>
                <c:pt idx="5939">
                  <c:v>3.4349999999999999E-2</c:v>
                </c:pt>
                <c:pt idx="5940">
                  <c:v>3.4410000000000003E-2</c:v>
                </c:pt>
                <c:pt idx="5941">
                  <c:v>3.4410000000000003E-2</c:v>
                </c:pt>
                <c:pt idx="5942">
                  <c:v>3.4410000000000003E-2</c:v>
                </c:pt>
                <c:pt idx="5943">
                  <c:v>3.4410000000000003E-2</c:v>
                </c:pt>
                <c:pt idx="5944">
                  <c:v>3.4410000000000003E-2</c:v>
                </c:pt>
                <c:pt idx="5945">
                  <c:v>3.4410000000000003E-2</c:v>
                </c:pt>
                <c:pt idx="5946">
                  <c:v>3.4410000000000003E-2</c:v>
                </c:pt>
                <c:pt idx="5947">
                  <c:v>3.4410000000000003E-2</c:v>
                </c:pt>
                <c:pt idx="5948">
                  <c:v>3.4410000000000003E-2</c:v>
                </c:pt>
                <c:pt idx="5949">
                  <c:v>3.4410000000000003E-2</c:v>
                </c:pt>
                <c:pt idx="5950">
                  <c:v>3.4410000000000003E-2</c:v>
                </c:pt>
                <c:pt idx="5951">
                  <c:v>3.4410000000000003E-2</c:v>
                </c:pt>
                <c:pt idx="5952">
                  <c:v>3.4349999999999999E-2</c:v>
                </c:pt>
                <c:pt idx="5953">
                  <c:v>3.4349999999999999E-2</c:v>
                </c:pt>
                <c:pt idx="5954">
                  <c:v>3.4349999999999999E-2</c:v>
                </c:pt>
                <c:pt idx="5955">
                  <c:v>3.4349999999999999E-2</c:v>
                </c:pt>
                <c:pt idx="5956">
                  <c:v>3.4349999999999999E-2</c:v>
                </c:pt>
                <c:pt idx="5957">
                  <c:v>3.4349999999999999E-2</c:v>
                </c:pt>
                <c:pt idx="5958">
                  <c:v>3.4299999999999997E-2</c:v>
                </c:pt>
                <c:pt idx="5959">
                  <c:v>3.4299999999999997E-2</c:v>
                </c:pt>
                <c:pt idx="5960">
                  <c:v>3.4299999999999997E-2</c:v>
                </c:pt>
                <c:pt idx="5961">
                  <c:v>3.4299999999999997E-2</c:v>
                </c:pt>
                <c:pt idx="5962">
                  <c:v>3.4250000000000003E-2</c:v>
                </c:pt>
                <c:pt idx="5963">
                  <c:v>3.4250000000000003E-2</c:v>
                </c:pt>
                <c:pt idx="5964">
                  <c:v>3.4250000000000003E-2</c:v>
                </c:pt>
                <c:pt idx="5965">
                  <c:v>3.4189999999999998E-2</c:v>
                </c:pt>
                <c:pt idx="5966">
                  <c:v>3.4189999999999998E-2</c:v>
                </c:pt>
                <c:pt idx="5967">
                  <c:v>3.4189999999999998E-2</c:v>
                </c:pt>
                <c:pt idx="5968">
                  <c:v>3.4139999999999997E-2</c:v>
                </c:pt>
                <c:pt idx="5969">
                  <c:v>3.4139999999999997E-2</c:v>
                </c:pt>
                <c:pt idx="5970">
                  <c:v>3.4079999999999999E-2</c:v>
                </c:pt>
                <c:pt idx="5971">
                  <c:v>3.4079999999999999E-2</c:v>
                </c:pt>
                <c:pt idx="5972">
                  <c:v>3.4029999999999998E-2</c:v>
                </c:pt>
                <c:pt idx="5973">
                  <c:v>3.4029999999999998E-2</c:v>
                </c:pt>
                <c:pt idx="5974">
                  <c:v>3.4029999999999998E-2</c:v>
                </c:pt>
                <c:pt idx="5975">
                  <c:v>3.397E-2</c:v>
                </c:pt>
                <c:pt idx="5976">
                  <c:v>3.397E-2</c:v>
                </c:pt>
                <c:pt idx="5977">
                  <c:v>3.3919999999999999E-2</c:v>
                </c:pt>
                <c:pt idx="5978">
                  <c:v>3.3919999999999999E-2</c:v>
                </c:pt>
                <c:pt idx="5979">
                  <c:v>3.3860000000000001E-2</c:v>
                </c:pt>
                <c:pt idx="5980">
                  <c:v>3.381E-2</c:v>
                </c:pt>
                <c:pt idx="5981">
                  <c:v>3.381E-2</c:v>
                </c:pt>
                <c:pt idx="5982">
                  <c:v>3.3759999999999998E-2</c:v>
                </c:pt>
                <c:pt idx="5983">
                  <c:v>3.3759999999999998E-2</c:v>
                </c:pt>
                <c:pt idx="5984">
                  <c:v>3.3700000000000001E-2</c:v>
                </c:pt>
                <c:pt idx="5985">
                  <c:v>3.3700000000000001E-2</c:v>
                </c:pt>
                <c:pt idx="5986">
                  <c:v>3.3649999999999999E-2</c:v>
                </c:pt>
                <c:pt idx="5987">
                  <c:v>3.3590000000000002E-2</c:v>
                </c:pt>
                <c:pt idx="5988">
                  <c:v>3.3590000000000002E-2</c:v>
                </c:pt>
                <c:pt idx="5989">
                  <c:v>3.354E-2</c:v>
                </c:pt>
                <c:pt idx="5990">
                  <c:v>3.354E-2</c:v>
                </c:pt>
                <c:pt idx="5991">
                  <c:v>3.3480000000000003E-2</c:v>
                </c:pt>
                <c:pt idx="5992">
                  <c:v>3.3430000000000001E-2</c:v>
                </c:pt>
                <c:pt idx="5993">
                  <c:v>3.3430000000000001E-2</c:v>
                </c:pt>
                <c:pt idx="5994">
                  <c:v>3.3369999999999997E-2</c:v>
                </c:pt>
                <c:pt idx="5995">
                  <c:v>3.3320000000000002E-2</c:v>
                </c:pt>
                <c:pt idx="5996">
                  <c:v>3.3320000000000002E-2</c:v>
                </c:pt>
                <c:pt idx="5997">
                  <c:v>3.3270000000000001E-2</c:v>
                </c:pt>
                <c:pt idx="5998">
                  <c:v>3.3270000000000001E-2</c:v>
                </c:pt>
                <c:pt idx="5999">
                  <c:v>3.3210000000000003E-2</c:v>
                </c:pt>
                <c:pt idx="6000">
                  <c:v>3.3160000000000002E-2</c:v>
                </c:pt>
                <c:pt idx="6001">
                  <c:v>3.3160000000000002E-2</c:v>
                </c:pt>
                <c:pt idx="6002">
                  <c:v>3.3099999999999997E-2</c:v>
                </c:pt>
                <c:pt idx="6003">
                  <c:v>3.3050000000000003E-2</c:v>
                </c:pt>
                <c:pt idx="6004">
                  <c:v>3.3050000000000003E-2</c:v>
                </c:pt>
                <c:pt idx="6005">
                  <c:v>3.2989999999999998E-2</c:v>
                </c:pt>
                <c:pt idx="6006">
                  <c:v>3.2989999999999998E-2</c:v>
                </c:pt>
                <c:pt idx="6007">
                  <c:v>3.2939999999999997E-2</c:v>
                </c:pt>
                <c:pt idx="6008">
                  <c:v>3.288E-2</c:v>
                </c:pt>
                <c:pt idx="6009">
                  <c:v>3.288E-2</c:v>
                </c:pt>
                <c:pt idx="6010">
                  <c:v>3.2829999999999998E-2</c:v>
                </c:pt>
                <c:pt idx="6011">
                  <c:v>3.2829999999999998E-2</c:v>
                </c:pt>
                <c:pt idx="6012">
                  <c:v>3.2779999999999997E-2</c:v>
                </c:pt>
                <c:pt idx="6013">
                  <c:v>3.2719999999999999E-2</c:v>
                </c:pt>
                <c:pt idx="6014">
                  <c:v>3.2719999999999999E-2</c:v>
                </c:pt>
                <c:pt idx="6015">
                  <c:v>3.2669999999999998E-2</c:v>
                </c:pt>
                <c:pt idx="6016">
                  <c:v>3.2669999999999998E-2</c:v>
                </c:pt>
                <c:pt idx="6017">
                  <c:v>3.261E-2</c:v>
                </c:pt>
                <c:pt idx="6018">
                  <c:v>3.261E-2</c:v>
                </c:pt>
                <c:pt idx="6019">
                  <c:v>3.2559999999999999E-2</c:v>
                </c:pt>
                <c:pt idx="6020">
                  <c:v>3.2500000000000001E-2</c:v>
                </c:pt>
                <c:pt idx="6021">
                  <c:v>3.2500000000000001E-2</c:v>
                </c:pt>
                <c:pt idx="6022">
                  <c:v>3.245E-2</c:v>
                </c:pt>
                <c:pt idx="6023">
                  <c:v>3.245E-2</c:v>
                </c:pt>
                <c:pt idx="6024">
                  <c:v>3.2390000000000002E-2</c:v>
                </c:pt>
                <c:pt idx="6025">
                  <c:v>3.2390000000000002E-2</c:v>
                </c:pt>
                <c:pt idx="6026">
                  <c:v>3.2340000000000001E-2</c:v>
                </c:pt>
                <c:pt idx="6027">
                  <c:v>3.2340000000000001E-2</c:v>
                </c:pt>
                <c:pt idx="6028">
                  <c:v>3.2340000000000001E-2</c:v>
                </c:pt>
                <c:pt idx="6029">
                  <c:v>3.2280000000000003E-2</c:v>
                </c:pt>
                <c:pt idx="6030">
                  <c:v>3.2280000000000003E-2</c:v>
                </c:pt>
                <c:pt idx="6031">
                  <c:v>3.2230000000000002E-2</c:v>
                </c:pt>
                <c:pt idx="6032">
                  <c:v>3.2230000000000002E-2</c:v>
                </c:pt>
                <c:pt idx="6033">
                  <c:v>3.218E-2</c:v>
                </c:pt>
                <c:pt idx="6034">
                  <c:v>3.218E-2</c:v>
                </c:pt>
                <c:pt idx="6035">
                  <c:v>3.218E-2</c:v>
                </c:pt>
                <c:pt idx="6036">
                  <c:v>3.2120000000000003E-2</c:v>
                </c:pt>
                <c:pt idx="6037">
                  <c:v>3.2120000000000003E-2</c:v>
                </c:pt>
                <c:pt idx="6038">
                  <c:v>3.2120000000000003E-2</c:v>
                </c:pt>
                <c:pt idx="6039">
                  <c:v>3.2070000000000001E-2</c:v>
                </c:pt>
                <c:pt idx="6040">
                  <c:v>3.2070000000000001E-2</c:v>
                </c:pt>
                <c:pt idx="6041">
                  <c:v>3.2070000000000001E-2</c:v>
                </c:pt>
                <c:pt idx="6042">
                  <c:v>3.2009999999999997E-2</c:v>
                </c:pt>
                <c:pt idx="6043">
                  <c:v>3.2009999999999997E-2</c:v>
                </c:pt>
                <c:pt idx="6044">
                  <c:v>3.2009999999999997E-2</c:v>
                </c:pt>
                <c:pt idx="6045">
                  <c:v>3.2009999999999997E-2</c:v>
                </c:pt>
                <c:pt idx="6046">
                  <c:v>3.2009999999999997E-2</c:v>
                </c:pt>
                <c:pt idx="6047">
                  <c:v>3.1960000000000002E-2</c:v>
                </c:pt>
                <c:pt idx="6048">
                  <c:v>3.1960000000000002E-2</c:v>
                </c:pt>
                <c:pt idx="6049">
                  <c:v>3.1960000000000002E-2</c:v>
                </c:pt>
                <c:pt idx="6050">
                  <c:v>3.1960000000000002E-2</c:v>
                </c:pt>
                <c:pt idx="6051">
                  <c:v>3.1960000000000002E-2</c:v>
                </c:pt>
                <c:pt idx="6052">
                  <c:v>3.1899999999999998E-2</c:v>
                </c:pt>
                <c:pt idx="6053">
                  <c:v>3.1899999999999998E-2</c:v>
                </c:pt>
                <c:pt idx="6054">
                  <c:v>3.1899999999999998E-2</c:v>
                </c:pt>
                <c:pt idx="6055">
                  <c:v>3.1899999999999998E-2</c:v>
                </c:pt>
                <c:pt idx="6056">
                  <c:v>3.1899999999999998E-2</c:v>
                </c:pt>
                <c:pt idx="6057">
                  <c:v>3.1899999999999998E-2</c:v>
                </c:pt>
                <c:pt idx="6058">
                  <c:v>3.1899999999999998E-2</c:v>
                </c:pt>
                <c:pt idx="6059">
                  <c:v>3.1899999999999998E-2</c:v>
                </c:pt>
                <c:pt idx="6060">
                  <c:v>3.1899999999999998E-2</c:v>
                </c:pt>
                <c:pt idx="6061">
                  <c:v>3.1899999999999998E-2</c:v>
                </c:pt>
                <c:pt idx="6062">
                  <c:v>3.1899999999999998E-2</c:v>
                </c:pt>
                <c:pt idx="6063">
                  <c:v>3.1899999999999998E-2</c:v>
                </c:pt>
                <c:pt idx="6064">
                  <c:v>3.1899999999999998E-2</c:v>
                </c:pt>
                <c:pt idx="6065">
                  <c:v>3.1899999999999998E-2</c:v>
                </c:pt>
                <c:pt idx="6066">
                  <c:v>3.1899999999999998E-2</c:v>
                </c:pt>
                <c:pt idx="6067">
                  <c:v>3.1899999999999998E-2</c:v>
                </c:pt>
                <c:pt idx="6068">
                  <c:v>3.1899999999999998E-2</c:v>
                </c:pt>
                <c:pt idx="6069">
                  <c:v>3.1899999999999998E-2</c:v>
                </c:pt>
                <c:pt idx="6070">
                  <c:v>3.1899999999999998E-2</c:v>
                </c:pt>
                <c:pt idx="6071">
                  <c:v>3.1899999999999998E-2</c:v>
                </c:pt>
                <c:pt idx="6072">
                  <c:v>3.1899999999999998E-2</c:v>
                </c:pt>
                <c:pt idx="6073">
                  <c:v>3.1899999999999998E-2</c:v>
                </c:pt>
                <c:pt idx="6074">
                  <c:v>3.1899999999999998E-2</c:v>
                </c:pt>
                <c:pt idx="6075">
                  <c:v>3.1899999999999998E-2</c:v>
                </c:pt>
                <c:pt idx="6076">
                  <c:v>3.1899999999999998E-2</c:v>
                </c:pt>
                <c:pt idx="6077">
                  <c:v>3.1899999999999998E-2</c:v>
                </c:pt>
                <c:pt idx="6078">
                  <c:v>3.1899999999999998E-2</c:v>
                </c:pt>
                <c:pt idx="6079">
                  <c:v>3.1960000000000002E-2</c:v>
                </c:pt>
                <c:pt idx="6080">
                  <c:v>3.1960000000000002E-2</c:v>
                </c:pt>
                <c:pt idx="6081">
                  <c:v>3.1960000000000002E-2</c:v>
                </c:pt>
                <c:pt idx="6082">
                  <c:v>3.1960000000000002E-2</c:v>
                </c:pt>
                <c:pt idx="6083">
                  <c:v>3.1960000000000002E-2</c:v>
                </c:pt>
                <c:pt idx="6084">
                  <c:v>3.1960000000000002E-2</c:v>
                </c:pt>
                <c:pt idx="6085">
                  <c:v>3.1960000000000002E-2</c:v>
                </c:pt>
                <c:pt idx="6086">
                  <c:v>3.2009999999999997E-2</c:v>
                </c:pt>
                <c:pt idx="6087">
                  <c:v>3.2009999999999997E-2</c:v>
                </c:pt>
                <c:pt idx="6088">
                  <c:v>3.2009999999999997E-2</c:v>
                </c:pt>
                <c:pt idx="6089">
                  <c:v>3.2009999999999997E-2</c:v>
                </c:pt>
                <c:pt idx="6090">
                  <c:v>3.2009999999999997E-2</c:v>
                </c:pt>
                <c:pt idx="6091">
                  <c:v>3.2070000000000001E-2</c:v>
                </c:pt>
                <c:pt idx="6092">
                  <c:v>3.2070000000000001E-2</c:v>
                </c:pt>
                <c:pt idx="6093">
                  <c:v>3.2070000000000001E-2</c:v>
                </c:pt>
                <c:pt idx="6094">
                  <c:v>3.2070000000000001E-2</c:v>
                </c:pt>
                <c:pt idx="6095">
                  <c:v>3.2070000000000001E-2</c:v>
                </c:pt>
                <c:pt idx="6096">
                  <c:v>3.2120000000000003E-2</c:v>
                </c:pt>
                <c:pt idx="6097">
                  <c:v>3.2120000000000003E-2</c:v>
                </c:pt>
                <c:pt idx="6098">
                  <c:v>3.2120000000000003E-2</c:v>
                </c:pt>
                <c:pt idx="6099">
                  <c:v>3.2120000000000003E-2</c:v>
                </c:pt>
                <c:pt idx="6100">
                  <c:v>3.2120000000000003E-2</c:v>
                </c:pt>
                <c:pt idx="6101">
                  <c:v>3.218E-2</c:v>
                </c:pt>
                <c:pt idx="6102">
                  <c:v>3.218E-2</c:v>
                </c:pt>
                <c:pt idx="6103">
                  <c:v>3.218E-2</c:v>
                </c:pt>
                <c:pt idx="6104">
                  <c:v>3.218E-2</c:v>
                </c:pt>
                <c:pt idx="6105">
                  <c:v>3.218E-2</c:v>
                </c:pt>
                <c:pt idx="6106">
                  <c:v>3.2230000000000002E-2</c:v>
                </c:pt>
                <c:pt idx="6107">
                  <c:v>3.2230000000000002E-2</c:v>
                </c:pt>
                <c:pt idx="6108">
                  <c:v>3.2230000000000002E-2</c:v>
                </c:pt>
                <c:pt idx="6109">
                  <c:v>3.2230000000000002E-2</c:v>
                </c:pt>
                <c:pt idx="6110">
                  <c:v>3.2230000000000002E-2</c:v>
                </c:pt>
                <c:pt idx="6111">
                  <c:v>3.2280000000000003E-2</c:v>
                </c:pt>
                <c:pt idx="6112">
                  <c:v>3.2280000000000003E-2</c:v>
                </c:pt>
                <c:pt idx="6113">
                  <c:v>3.2280000000000003E-2</c:v>
                </c:pt>
                <c:pt idx="6114">
                  <c:v>3.2280000000000003E-2</c:v>
                </c:pt>
                <c:pt idx="6115">
                  <c:v>3.2280000000000003E-2</c:v>
                </c:pt>
                <c:pt idx="6116">
                  <c:v>3.2340000000000001E-2</c:v>
                </c:pt>
                <c:pt idx="6117">
                  <c:v>3.2340000000000001E-2</c:v>
                </c:pt>
                <c:pt idx="6118">
                  <c:v>3.2340000000000001E-2</c:v>
                </c:pt>
                <c:pt idx="6119">
                  <c:v>3.2340000000000001E-2</c:v>
                </c:pt>
                <c:pt idx="6120">
                  <c:v>3.2340000000000001E-2</c:v>
                </c:pt>
                <c:pt idx="6121">
                  <c:v>3.2340000000000001E-2</c:v>
                </c:pt>
                <c:pt idx="6122">
                  <c:v>3.2390000000000002E-2</c:v>
                </c:pt>
                <c:pt idx="6123">
                  <c:v>3.2390000000000002E-2</c:v>
                </c:pt>
                <c:pt idx="6124">
                  <c:v>3.2390000000000002E-2</c:v>
                </c:pt>
                <c:pt idx="6125">
                  <c:v>3.2390000000000002E-2</c:v>
                </c:pt>
                <c:pt idx="6126">
                  <c:v>3.2390000000000002E-2</c:v>
                </c:pt>
                <c:pt idx="6127">
                  <c:v>3.2390000000000002E-2</c:v>
                </c:pt>
                <c:pt idx="6128">
                  <c:v>3.245E-2</c:v>
                </c:pt>
                <c:pt idx="6129">
                  <c:v>3.245E-2</c:v>
                </c:pt>
                <c:pt idx="6130">
                  <c:v>3.245E-2</c:v>
                </c:pt>
                <c:pt idx="6131">
                  <c:v>3.245E-2</c:v>
                </c:pt>
                <c:pt idx="6132">
                  <c:v>3.245E-2</c:v>
                </c:pt>
                <c:pt idx="6133">
                  <c:v>3.245E-2</c:v>
                </c:pt>
                <c:pt idx="6134">
                  <c:v>3.245E-2</c:v>
                </c:pt>
                <c:pt idx="6135">
                  <c:v>3.245E-2</c:v>
                </c:pt>
                <c:pt idx="6136">
                  <c:v>3.245E-2</c:v>
                </c:pt>
                <c:pt idx="6137">
                  <c:v>3.2500000000000001E-2</c:v>
                </c:pt>
                <c:pt idx="6138">
                  <c:v>3.2500000000000001E-2</c:v>
                </c:pt>
                <c:pt idx="6139">
                  <c:v>3.2500000000000001E-2</c:v>
                </c:pt>
                <c:pt idx="6140">
                  <c:v>3.2500000000000001E-2</c:v>
                </c:pt>
                <c:pt idx="6141">
                  <c:v>3.2500000000000001E-2</c:v>
                </c:pt>
                <c:pt idx="6142">
                  <c:v>3.2500000000000001E-2</c:v>
                </c:pt>
                <c:pt idx="6143">
                  <c:v>3.2500000000000001E-2</c:v>
                </c:pt>
                <c:pt idx="6144">
                  <c:v>3.2500000000000001E-2</c:v>
                </c:pt>
                <c:pt idx="6145">
                  <c:v>3.2500000000000001E-2</c:v>
                </c:pt>
                <c:pt idx="6146">
                  <c:v>3.2500000000000001E-2</c:v>
                </c:pt>
                <c:pt idx="6147">
                  <c:v>3.2500000000000001E-2</c:v>
                </c:pt>
                <c:pt idx="6148">
                  <c:v>3.2500000000000001E-2</c:v>
                </c:pt>
                <c:pt idx="6149">
                  <c:v>3.2500000000000001E-2</c:v>
                </c:pt>
                <c:pt idx="6150">
                  <c:v>3.2500000000000001E-2</c:v>
                </c:pt>
                <c:pt idx="6151">
                  <c:v>3.2500000000000001E-2</c:v>
                </c:pt>
                <c:pt idx="6152">
                  <c:v>3.2500000000000001E-2</c:v>
                </c:pt>
                <c:pt idx="6153">
                  <c:v>3.2500000000000001E-2</c:v>
                </c:pt>
                <c:pt idx="6154">
                  <c:v>3.2500000000000001E-2</c:v>
                </c:pt>
                <c:pt idx="6155">
                  <c:v>3.2500000000000001E-2</c:v>
                </c:pt>
                <c:pt idx="6156">
                  <c:v>3.2500000000000001E-2</c:v>
                </c:pt>
                <c:pt idx="6157">
                  <c:v>3.2500000000000001E-2</c:v>
                </c:pt>
                <c:pt idx="6158">
                  <c:v>3.2500000000000001E-2</c:v>
                </c:pt>
                <c:pt idx="6159">
                  <c:v>3.2500000000000001E-2</c:v>
                </c:pt>
                <c:pt idx="6160">
                  <c:v>3.2500000000000001E-2</c:v>
                </c:pt>
                <c:pt idx="6161">
                  <c:v>3.2500000000000001E-2</c:v>
                </c:pt>
                <c:pt idx="6162">
                  <c:v>3.2500000000000001E-2</c:v>
                </c:pt>
                <c:pt idx="6163">
                  <c:v>3.2500000000000001E-2</c:v>
                </c:pt>
                <c:pt idx="6164">
                  <c:v>3.2500000000000001E-2</c:v>
                </c:pt>
                <c:pt idx="6165">
                  <c:v>3.245E-2</c:v>
                </c:pt>
                <c:pt idx="6166">
                  <c:v>3.245E-2</c:v>
                </c:pt>
                <c:pt idx="6167">
                  <c:v>3.245E-2</c:v>
                </c:pt>
                <c:pt idx="6168">
                  <c:v>3.245E-2</c:v>
                </c:pt>
                <c:pt idx="6169">
                  <c:v>3.245E-2</c:v>
                </c:pt>
                <c:pt idx="6170">
                  <c:v>3.245E-2</c:v>
                </c:pt>
                <c:pt idx="6171">
                  <c:v>3.245E-2</c:v>
                </c:pt>
                <c:pt idx="6172">
                  <c:v>3.2390000000000002E-2</c:v>
                </c:pt>
                <c:pt idx="6173">
                  <c:v>3.2390000000000002E-2</c:v>
                </c:pt>
                <c:pt idx="6174">
                  <c:v>3.2390000000000002E-2</c:v>
                </c:pt>
                <c:pt idx="6175">
                  <c:v>3.2390000000000002E-2</c:v>
                </c:pt>
                <c:pt idx="6176">
                  <c:v>3.2390000000000002E-2</c:v>
                </c:pt>
                <c:pt idx="6177">
                  <c:v>3.2390000000000002E-2</c:v>
                </c:pt>
                <c:pt idx="6178">
                  <c:v>3.2340000000000001E-2</c:v>
                </c:pt>
                <c:pt idx="6179">
                  <c:v>3.2340000000000001E-2</c:v>
                </c:pt>
                <c:pt idx="6180">
                  <c:v>3.2340000000000001E-2</c:v>
                </c:pt>
                <c:pt idx="6181">
                  <c:v>3.2340000000000001E-2</c:v>
                </c:pt>
                <c:pt idx="6182">
                  <c:v>3.2280000000000003E-2</c:v>
                </c:pt>
                <c:pt idx="6183">
                  <c:v>3.2280000000000003E-2</c:v>
                </c:pt>
                <c:pt idx="6184">
                  <c:v>3.2280000000000003E-2</c:v>
                </c:pt>
                <c:pt idx="6185">
                  <c:v>3.2280000000000003E-2</c:v>
                </c:pt>
                <c:pt idx="6186">
                  <c:v>3.2230000000000002E-2</c:v>
                </c:pt>
                <c:pt idx="6187">
                  <c:v>3.2230000000000002E-2</c:v>
                </c:pt>
                <c:pt idx="6188">
                  <c:v>3.2230000000000002E-2</c:v>
                </c:pt>
                <c:pt idx="6189">
                  <c:v>3.2230000000000002E-2</c:v>
                </c:pt>
                <c:pt idx="6190">
                  <c:v>3.218E-2</c:v>
                </c:pt>
                <c:pt idx="6191">
                  <c:v>3.218E-2</c:v>
                </c:pt>
                <c:pt idx="6192">
                  <c:v>3.218E-2</c:v>
                </c:pt>
                <c:pt idx="6193">
                  <c:v>3.218E-2</c:v>
                </c:pt>
                <c:pt idx="6194">
                  <c:v>3.2120000000000003E-2</c:v>
                </c:pt>
                <c:pt idx="6195">
                  <c:v>3.2120000000000003E-2</c:v>
                </c:pt>
                <c:pt idx="6196">
                  <c:v>3.2070000000000001E-2</c:v>
                </c:pt>
                <c:pt idx="6197">
                  <c:v>3.2070000000000001E-2</c:v>
                </c:pt>
                <c:pt idx="6198">
                  <c:v>3.2070000000000001E-2</c:v>
                </c:pt>
                <c:pt idx="6199">
                  <c:v>3.2009999999999997E-2</c:v>
                </c:pt>
                <c:pt idx="6200">
                  <c:v>3.2009999999999997E-2</c:v>
                </c:pt>
                <c:pt idx="6201">
                  <c:v>3.2009999999999997E-2</c:v>
                </c:pt>
                <c:pt idx="6202">
                  <c:v>3.1960000000000002E-2</c:v>
                </c:pt>
                <c:pt idx="6203">
                  <c:v>3.1960000000000002E-2</c:v>
                </c:pt>
                <c:pt idx="6204">
                  <c:v>3.1960000000000002E-2</c:v>
                </c:pt>
                <c:pt idx="6205">
                  <c:v>3.1899999999999998E-2</c:v>
                </c:pt>
                <c:pt idx="6206">
                  <c:v>3.1899999999999998E-2</c:v>
                </c:pt>
                <c:pt idx="6207">
                  <c:v>3.1850000000000003E-2</c:v>
                </c:pt>
                <c:pt idx="6208">
                  <c:v>3.1850000000000003E-2</c:v>
                </c:pt>
                <c:pt idx="6209">
                  <c:v>3.1850000000000003E-2</c:v>
                </c:pt>
                <c:pt idx="6210">
                  <c:v>3.1789999999999999E-2</c:v>
                </c:pt>
                <c:pt idx="6211">
                  <c:v>3.1789999999999999E-2</c:v>
                </c:pt>
                <c:pt idx="6212">
                  <c:v>3.1739999999999997E-2</c:v>
                </c:pt>
                <c:pt idx="6213">
                  <c:v>3.1739999999999997E-2</c:v>
                </c:pt>
                <c:pt idx="6214">
                  <c:v>3.1690000000000003E-2</c:v>
                </c:pt>
                <c:pt idx="6215">
                  <c:v>3.1690000000000003E-2</c:v>
                </c:pt>
                <c:pt idx="6216">
                  <c:v>3.1629999999999998E-2</c:v>
                </c:pt>
                <c:pt idx="6217">
                  <c:v>3.1629999999999998E-2</c:v>
                </c:pt>
                <c:pt idx="6218">
                  <c:v>3.1629999999999998E-2</c:v>
                </c:pt>
                <c:pt idx="6219">
                  <c:v>3.1579999999999997E-2</c:v>
                </c:pt>
                <c:pt idx="6220">
                  <c:v>3.1579999999999997E-2</c:v>
                </c:pt>
                <c:pt idx="6221">
                  <c:v>3.1519999999999999E-2</c:v>
                </c:pt>
                <c:pt idx="6222">
                  <c:v>3.1519999999999999E-2</c:v>
                </c:pt>
                <c:pt idx="6223">
                  <c:v>3.1469999999999998E-2</c:v>
                </c:pt>
                <c:pt idx="6224">
                  <c:v>3.1469999999999998E-2</c:v>
                </c:pt>
                <c:pt idx="6225">
                  <c:v>3.141E-2</c:v>
                </c:pt>
                <c:pt idx="6226">
                  <c:v>3.141E-2</c:v>
                </c:pt>
                <c:pt idx="6227">
                  <c:v>3.1359999999999999E-2</c:v>
                </c:pt>
                <c:pt idx="6228">
                  <c:v>3.1359999999999999E-2</c:v>
                </c:pt>
                <c:pt idx="6229">
                  <c:v>3.1300000000000001E-2</c:v>
                </c:pt>
                <c:pt idx="6230">
                  <c:v>3.1300000000000001E-2</c:v>
                </c:pt>
                <c:pt idx="6231">
                  <c:v>3.125E-2</c:v>
                </c:pt>
                <c:pt idx="6232">
                  <c:v>3.125E-2</c:v>
                </c:pt>
                <c:pt idx="6233">
                  <c:v>3.1199999999999999E-2</c:v>
                </c:pt>
                <c:pt idx="6234">
                  <c:v>3.1199999999999999E-2</c:v>
                </c:pt>
                <c:pt idx="6235">
                  <c:v>3.1140000000000001E-2</c:v>
                </c:pt>
                <c:pt idx="6236">
                  <c:v>3.1140000000000001E-2</c:v>
                </c:pt>
                <c:pt idx="6237">
                  <c:v>3.109E-2</c:v>
                </c:pt>
                <c:pt idx="6238">
                  <c:v>3.1029999999999999E-2</c:v>
                </c:pt>
                <c:pt idx="6239">
                  <c:v>3.1029999999999999E-2</c:v>
                </c:pt>
                <c:pt idx="6240">
                  <c:v>3.0980000000000001E-2</c:v>
                </c:pt>
                <c:pt idx="6241">
                  <c:v>3.0980000000000001E-2</c:v>
                </c:pt>
                <c:pt idx="6242">
                  <c:v>3.092E-2</c:v>
                </c:pt>
                <c:pt idx="6243">
                  <c:v>3.092E-2</c:v>
                </c:pt>
                <c:pt idx="6244">
                  <c:v>3.0870000000000002E-2</c:v>
                </c:pt>
                <c:pt idx="6245">
                  <c:v>3.0870000000000002E-2</c:v>
                </c:pt>
                <c:pt idx="6246">
                  <c:v>3.0810000000000001E-2</c:v>
                </c:pt>
                <c:pt idx="6247">
                  <c:v>3.0759999999999999E-2</c:v>
                </c:pt>
                <c:pt idx="6248">
                  <c:v>3.0759999999999999E-2</c:v>
                </c:pt>
                <c:pt idx="6249">
                  <c:v>3.0710000000000001E-2</c:v>
                </c:pt>
                <c:pt idx="6250">
                  <c:v>3.0710000000000001E-2</c:v>
                </c:pt>
                <c:pt idx="6251">
                  <c:v>3.065E-2</c:v>
                </c:pt>
                <c:pt idx="6252">
                  <c:v>3.065E-2</c:v>
                </c:pt>
                <c:pt idx="6253">
                  <c:v>3.0599999999999999E-2</c:v>
                </c:pt>
                <c:pt idx="6254">
                  <c:v>3.0599999999999999E-2</c:v>
                </c:pt>
                <c:pt idx="6255">
                  <c:v>3.0540000000000001E-2</c:v>
                </c:pt>
                <c:pt idx="6256">
                  <c:v>3.049E-2</c:v>
                </c:pt>
                <c:pt idx="6257">
                  <c:v>3.049E-2</c:v>
                </c:pt>
                <c:pt idx="6258">
                  <c:v>3.0429999999999999E-2</c:v>
                </c:pt>
                <c:pt idx="6259">
                  <c:v>3.0429999999999999E-2</c:v>
                </c:pt>
                <c:pt idx="6260">
                  <c:v>3.0380000000000001E-2</c:v>
                </c:pt>
                <c:pt idx="6261">
                  <c:v>3.0380000000000001E-2</c:v>
                </c:pt>
                <c:pt idx="6262">
                  <c:v>3.032E-2</c:v>
                </c:pt>
                <c:pt idx="6263">
                  <c:v>3.0269999999999998E-2</c:v>
                </c:pt>
                <c:pt idx="6264">
                  <c:v>3.0269999999999998E-2</c:v>
                </c:pt>
                <c:pt idx="6265">
                  <c:v>3.022E-2</c:v>
                </c:pt>
                <c:pt idx="6266">
                  <c:v>3.022E-2</c:v>
                </c:pt>
                <c:pt idx="6267">
                  <c:v>3.0159999999999999E-2</c:v>
                </c:pt>
                <c:pt idx="6268">
                  <c:v>3.0159999999999999E-2</c:v>
                </c:pt>
                <c:pt idx="6269">
                  <c:v>3.0110000000000001E-2</c:v>
                </c:pt>
                <c:pt idx="6270">
                  <c:v>3.0110000000000001E-2</c:v>
                </c:pt>
                <c:pt idx="6271">
                  <c:v>3.005E-2</c:v>
                </c:pt>
                <c:pt idx="6272">
                  <c:v>3.005E-2</c:v>
                </c:pt>
                <c:pt idx="6273">
                  <c:v>0.03</c:v>
                </c:pt>
                <c:pt idx="6274">
                  <c:v>0.03</c:v>
                </c:pt>
                <c:pt idx="6275">
                  <c:v>2.9940000000000001E-2</c:v>
                </c:pt>
                <c:pt idx="6276">
                  <c:v>2.989E-2</c:v>
                </c:pt>
                <c:pt idx="6277">
                  <c:v>2.989E-2</c:v>
                </c:pt>
                <c:pt idx="6278">
                  <c:v>2.9829999999999999E-2</c:v>
                </c:pt>
                <c:pt idx="6279">
                  <c:v>2.9829999999999999E-2</c:v>
                </c:pt>
                <c:pt idx="6280">
                  <c:v>2.9780000000000001E-2</c:v>
                </c:pt>
                <c:pt idx="6281">
                  <c:v>2.9780000000000001E-2</c:v>
                </c:pt>
                <c:pt idx="6282">
                  <c:v>2.9729999999999999E-2</c:v>
                </c:pt>
                <c:pt idx="6283">
                  <c:v>2.9729999999999999E-2</c:v>
                </c:pt>
                <c:pt idx="6284">
                  <c:v>2.9669999999999998E-2</c:v>
                </c:pt>
                <c:pt idx="6285">
                  <c:v>2.9669999999999998E-2</c:v>
                </c:pt>
                <c:pt idx="6286">
                  <c:v>2.9669999999999998E-2</c:v>
                </c:pt>
                <c:pt idx="6287">
                  <c:v>2.962E-2</c:v>
                </c:pt>
                <c:pt idx="6288">
                  <c:v>2.962E-2</c:v>
                </c:pt>
                <c:pt idx="6289">
                  <c:v>2.9559999999999999E-2</c:v>
                </c:pt>
                <c:pt idx="6290">
                  <c:v>2.9559999999999999E-2</c:v>
                </c:pt>
                <c:pt idx="6291">
                  <c:v>2.9510000000000002E-2</c:v>
                </c:pt>
                <c:pt idx="6292">
                  <c:v>2.9510000000000002E-2</c:v>
                </c:pt>
                <c:pt idx="6293">
                  <c:v>2.945E-2</c:v>
                </c:pt>
                <c:pt idx="6294">
                  <c:v>2.945E-2</c:v>
                </c:pt>
                <c:pt idx="6295">
                  <c:v>2.9399999999999999E-2</c:v>
                </c:pt>
                <c:pt idx="6296">
                  <c:v>2.9399999999999999E-2</c:v>
                </c:pt>
                <c:pt idx="6297">
                  <c:v>2.9399999999999999E-2</c:v>
                </c:pt>
                <c:pt idx="6298">
                  <c:v>2.9340000000000001E-2</c:v>
                </c:pt>
                <c:pt idx="6299">
                  <c:v>2.9340000000000001E-2</c:v>
                </c:pt>
                <c:pt idx="6300">
                  <c:v>2.929E-2</c:v>
                </c:pt>
                <c:pt idx="6301">
                  <c:v>2.929E-2</c:v>
                </c:pt>
                <c:pt idx="6302">
                  <c:v>2.929E-2</c:v>
                </c:pt>
                <c:pt idx="6303">
                  <c:v>2.9239999999999999E-2</c:v>
                </c:pt>
                <c:pt idx="6304">
                  <c:v>2.9239999999999999E-2</c:v>
                </c:pt>
                <c:pt idx="6305">
                  <c:v>2.9239999999999999E-2</c:v>
                </c:pt>
                <c:pt idx="6306">
                  <c:v>2.9180000000000001E-2</c:v>
                </c:pt>
                <c:pt idx="6307">
                  <c:v>2.9180000000000001E-2</c:v>
                </c:pt>
                <c:pt idx="6308">
                  <c:v>2.9180000000000001E-2</c:v>
                </c:pt>
                <c:pt idx="6309">
                  <c:v>2.913E-2</c:v>
                </c:pt>
                <c:pt idx="6310">
                  <c:v>2.913E-2</c:v>
                </c:pt>
                <c:pt idx="6311">
                  <c:v>2.913E-2</c:v>
                </c:pt>
                <c:pt idx="6312">
                  <c:v>2.9069999999999999E-2</c:v>
                </c:pt>
                <c:pt idx="6313">
                  <c:v>2.9069999999999999E-2</c:v>
                </c:pt>
                <c:pt idx="6314">
                  <c:v>2.9069999999999999E-2</c:v>
                </c:pt>
                <c:pt idx="6315">
                  <c:v>2.9069999999999999E-2</c:v>
                </c:pt>
                <c:pt idx="6316">
                  <c:v>2.9020000000000001E-2</c:v>
                </c:pt>
                <c:pt idx="6317">
                  <c:v>2.9020000000000001E-2</c:v>
                </c:pt>
                <c:pt idx="6318">
                  <c:v>2.9020000000000001E-2</c:v>
                </c:pt>
                <c:pt idx="6319">
                  <c:v>2.9020000000000001E-2</c:v>
                </c:pt>
                <c:pt idx="6320">
                  <c:v>2.9020000000000001E-2</c:v>
                </c:pt>
                <c:pt idx="6321">
                  <c:v>2.896E-2</c:v>
                </c:pt>
                <c:pt idx="6322">
                  <c:v>2.896E-2</c:v>
                </c:pt>
                <c:pt idx="6323">
                  <c:v>2.896E-2</c:v>
                </c:pt>
                <c:pt idx="6324">
                  <c:v>2.896E-2</c:v>
                </c:pt>
                <c:pt idx="6325">
                  <c:v>2.896E-2</c:v>
                </c:pt>
                <c:pt idx="6326">
                  <c:v>2.8910000000000002E-2</c:v>
                </c:pt>
                <c:pt idx="6327">
                  <c:v>2.8910000000000002E-2</c:v>
                </c:pt>
                <c:pt idx="6328">
                  <c:v>2.8910000000000002E-2</c:v>
                </c:pt>
                <c:pt idx="6329">
                  <c:v>2.8910000000000002E-2</c:v>
                </c:pt>
                <c:pt idx="6330">
                  <c:v>2.8910000000000002E-2</c:v>
                </c:pt>
                <c:pt idx="6331">
                  <c:v>2.8910000000000002E-2</c:v>
                </c:pt>
                <c:pt idx="6332">
                  <c:v>2.8910000000000002E-2</c:v>
                </c:pt>
                <c:pt idx="6333">
                  <c:v>2.8910000000000002E-2</c:v>
                </c:pt>
                <c:pt idx="6334">
                  <c:v>2.8910000000000002E-2</c:v>
                </c:pt>
                <c:pt idx="6335">
                  <c:v>2.8850000000000001E-2</c:v>
                </c:pt>
                <c:pt idx="6336">
                  <c:v>2.8850000000000001E-2</c:v>
                </c:pt>
                <c:pt idx="6337">
                  <c:v>2.8850000000000001E-2</c:v>
                </c:pt>
                <c:pt idx="6338">
                  <c:v>2.8850000000000001E-2</c:v>
                </c:pt>
                <c:pt idx="6339">
                  <c:v>2.8850000000000001E-2</c:v>
                </c:pt>
                <c:pt idx="6340">
                  <c:v>2.8850000000000001E-2</c:v>
                </c:pt>
                <c:pt idx="6341">
                  <c:v>2.8850000000000001E-2</c:v>
                </c:pt>
                <c:pt idx="6342">
                  <c:v>2.8850000000000001E-2</c:v>
                </c:pt>
                <c:pt idx="6343">
                  <c:v>2.8850000000000001E-2</c:v>
                </c:pt>
                <c:pt idx="6344">
                  <c:v>2.8850000000000001E-2</c:v>
                </c:pt>
                <c:pt idx="6345">
                  <c:v>2.8850000000000001E-2</c:v>
                </c:pt>
                <c:pt idx="6346">
                  <c:v>2.8850000000000001E-2</c:v>
                </c:pt>
                <c:pt idx="6347">
                  <c:v>2.8850000000000001E-2</c:v>
                </c:pt>
                <c:pt idx="6348">
                  <c:v>2.8850000000000001E-2</c:v>
                </c:pt>
                <c:pt idx="6349">
                  <c:v>2.8850000000000001E-2</c:v>
                </c:pt>
                <c:pt idx="6350">
                  <c:v>2.8850000000000001E-2</c:v>
                </c:pt>
                <c:pt idx="6351">
                  <c:v>2.8850000000000001E-2</c:v>
                </c:pt>
                <c:pt idx="6352">
                  <c:v>2.8910000000000002E-2</c:v>
                </c:pt>
                <c:pt idx="6353">
                  <c:v>2.8910000000000002E-2</c:v>
                </c:pt>
                <c:pt idx="6354">
                  <c:v>2.8910000000000002E-2</c:v>
                </c:pt>
                <c:pt idx="6355">
                  <c:v>2.8910000000000002E-2</c:v>
                </c:pt>
                <c:pt idx="6356">
                  <c:v>2.8910000000000002E-2</c:v>
                </c:pt>
                <c:pt idx="6357">
                  <c:v>2.8910000000000002E-2</c:v>
                </c:pt>
                <c:pt idx="6358">
                  <c:v>2.8910000000000002E-2</c:v>
                </c:pt>
                <c:pt idx="6359">
                  <c:v>2.8910000000000002E-2</c:v>
                </c:pt>
                <c:pt idx="6360">
                  <c:v>2.8910000000000002E-2</c:v>
                </c:pt>
                <c:pt idx="6361">
                  <c:v>2.8910000000000002E-2</c:v>
                </c:pt>
                <c:pt idx="6362">
                  <c:v>2.896E-2</c:v>
                </c:pt>
                <c:pt idx="6363">
                  <c:v>2.896E-2</c:v>
                </c:pt>
                <c:pt idx="6364">
                  <c:v>2.896E-2</c:v>
                </c:pt>
                <c:pt idx="6365">
                  <c:v>2.896E-2</c:v>
                </c:pt>
                <c:pt idx="6366">
                  <c:v>2.896E-2</c:v>
                </c:pt>
                <c:pt idx="6367">
                  <c:v>2.896E-2</c:v>
                </c:pt>
                <c:pt idx="6368">
                  <c:v>2.9020000000000001E-2</c:v>
                </c:pt>
                <c:pt idx="6369">
                  <c:v>2.9020000000000001E-2</c:v>
                </c:pt>
                <c:pt idx="6370">
                  <c:v>2.9020000000000001E-2</c:v>
                </c:pt>
                <c:pt idx="6371">
                  <c:v>2.9020000000000001E-2</c:v>
                </c:pt>
                <c:pt idx="6372">
                  <c:v>2.9020000000000001E-2</c:v>
                </c:pt>
                <c:pt idx="6373">
                  <c:v>2.9069999999999999E-2</c:v>
                </c:pt>
                <c:pt idx="6374">
                  <c:v>2.9069999999999999E-2</c:v>
                </c:pt>
                <c:pt idx="6375">
                  <c:v>2.9069999999999999E-2</c:v>
                </c:pt>
                <c:pt idx="6376">
                  <c:v>2.9069999999999999E-2</c:v>
                </c:pt>
                <c:pt idx="6377">
                  <c:v>2.9069999999999999E-2</c:v>
                </c:pt>
                <c:pt idx="6378">
                  <c:v>2.913E-2</c:v>
                </c:pt>
                <c:pt idx="6379">
                  <c:v>2.913E-2</c:v>
                </c:pt>
                <c:pt idx="6380">
                  <c:v>2.913E-2</c:v>
                </c:pt>
                <c:pt idx="6381">
                  <c:v>2.913E-2</c:v>
                </c:pt>
                <c:pt idx="6382">
                  <c:v>2.9180000000000001E-2</c:v>
                </c:pt>
                <c:pt idx="6383">
                  <c:v>2.9180000000000001E-2</c:v>
                </c:pt>
                <c:pt idx="6384">
                  <c:v>2.9180000000000001E-2</c:v>
                </c:pt>
                <c:pt idx="6385">
                  <c:v>2.9180000000000001E-2</c:v>
                </c:pt>
                <c:pt idx="6386">
                  <c:v>2.9180000000000001E-2</c:v>
                </c:pt>
                <c:pt idx="6387">
                  <c:v>2.9239999999999999E-2</c:v>
                </c:pt>
                <c:pt idx="6388">
                  <c:v>2.9239999999999999E-2</c:v>
                </c:pt>
                <c:pt idx="6389">
                  <c:v>2.9239999999999999E-2</c:v>
                </c:pt>
                <c:pt idx="6390">
                  <c:v>2.9239999999999999E-2</c:v>
                </c:pt>
                <c:pt idx="6391">
                  <c:v>2.929E-2</c:v>
                </c:pt>
                <c:pt idx="6392">
                  <c:v>2.929E-2</c:v>
                </c:pt>
                <c:pt idx="6393">
                  <c:v>2.929E-2</c:v>
                </c:pt>
                <c:pt idx="6394">
                  <c:v>2.929E-2</c:v>
                </c:pt>
                <c:pt idx="6395">
                  <c:v>2.9340000000000001E-2</c:v>
                </c:pt>
                <c:pt idx="6396">
                  <c:v>2.9340000000000001E-2</c:v>
                </c:pt>
                <c:pt idx="6397">
                  <c:v>2.9340000000000001E-2</c:v>
                </c:pt>
                <c:pt idx="6398">
                  <c:v>2.9340000000000001E-2</c:v>
                </c:pt>
                <c:pt idx="6399">
                  <c:v>2.9399999999999999E-2</c:v>
                </c:pt>
                <c:pt idx="6400">
                  <c:v>2.9399999999999999E-2</c:v>
                </c:pt>
                <c:pt idx="6401">
                  <c:v>2.9399999999999999E-2</c:v>
                </c:pt>
                <c:pt idx="6402">
                  <c:v>2.9399999999999999E-2</c:v>
                </c:pt>
                <c:pt idx="6403">
                  <c:v>2.9399999999999999E-2</c:v>
                </c:pt>
                <c:pt idx="6404">
                  <c:v>2.945E-2</c:v>
                </c:pt>
                <c:pt idx="6405">
                  <c:v>2.945E-2</c:v>
                </c:pt>
                <c:pt idx="6406">
                  <c:v>2.945E-2</c:v>
                </c:pt>
                <c:pt idx="6407">
                  <c:v>2.945E-2</c:v>
                </c:pt>
                <c:pt idx="6408">
                  <c:v>2.9510000000000002E-2</c:v>
                </c:pt>
                <c:pt idx="6409">
                  <c:v>2.9510000000000002E-2</c:v>
                </c:pt>
                <c:pt idx="6410">
                  <c:v>2.9510000000000002E-2</c:v>
                </c:pt>
                <c:pt idx="6411">
                  <c:v>2.9510000000000002E-2</c:v>
                </c:pt>
                <c:pt idx="6412">
                  <c:v>2.9510000000000002E-2</c:v>
                </c:pt>
                <c:pt idx="6413">
                  <c:v>2.9559999999999999E-2</c:v>
                </c:pt>
                <c:pt idx="6414">
                  <c:v>2.9559999999999999E-2</c:v>
                </c:pt>
                <c:pt idx="6415">
                  <c:v>2.9559999999999999E-2</c:v>
                </c:pt>
                <c:pt idx="6416">
                  <c:v>2.9559999999999999E-2</c:v>
                </c:pt>
                <c:pt idx="6417">
                  <c:v>2.9559999999999999E-2</c:v>
                </c:pt>
                <c:pt idx="6418">
                  <c:v>2.962E-2</c:v>
                </c:pt>
                <c:pt idx="6419">
                  <c:v>2.962E-2</c:v>
                </c:pt>
                <c:pt idx="6420">
                  <c:v>2.962E-2</c:v>
                </c:pt>
                <c:pt idx="6421">
                  <c:v>2.962E-2</c:v>
                </c:pt>
                <c:pt idx="6422">
                  <c:v>2.962E-2</c:v>
                </c:pt>
                <c:pt idx="6423">
                  <c:v>2.962E-2</c:v>
                </c:pt>
                <c:pt idx="6424">
                  <c:v>2.9669999999999998E-2</c:v>
                </c:pt>
                <c:pt idx="6425">
                  <c:v>2.9669999999999998E-2</c:v>
                </c:pt>
                <c:pt idx="6426">
                  <c:v>2.9669999999999998E-2</c:v>
                </c:pt>
                <c:pt idx="6427">
                  <c:v>2.9669999999999998E-2</c:v>
                </c:pt>
                <c:pt idx="6428">
                  <c:v>2.9669999999999998E-2</c:v>
                </c:pt>
                <c:pt idx="6429">
                  <c:v>2.9669999999999998E-2</c:v>
                </c:pt>
                <c:pt idx="6430">
                  <c:v>2.9669999999999998E-2</c:v>
                </c:pt>
                <c:pt idx="6431">
                  <c:v>2.9729999999999999E-2</c:v>
                </c:pt>
                <c:pt idx="6432">
                  <c:v>2.9729999999999999E-2</c:v>
                </c:pt>
                <c:pt idx="6433">
                  <c:v>2.9729999999999999E-2</c:v>
                </c:pt>
                <c:pt idx="6434">
                  <c:v>2.9729999999999999E-2</c:v>
                </c:pt>
                <c:pt idx="6435">
                  <c:v>2.9729999999999999E-2</c:v>
                </c:pt>
                <c:pt idx="6436">
                  <c:v>2.9729999999999999E-2</c:v>
                </c:pt>
                <c:pt idx="6437">
                  <c:v>2.9729999999999999E-2</c:v>
                </c:pt>
                <c:pt idx="6438">
                  <c:v>2.9729999999999999E-2</c:v>
                </c:pt>
                <c:pt idx="6439">
                  <c:v>2.9729999999999999E-2</c:v>
                </c:pt>
                <c:pt idx="6440">
                  <c:v>2.9729999999999999E-2</c:v>
                </c:pt>
                <c:pt idx="6441">
                  <c:v>2.9780000000000001E-2</c:v>
                </c:pt>
                <c:pt idx="6442">
                  <c:v>2.9780000000000001E-2</c:v>
                </c:pt>
                <c:pt idx="6443">
                  <c:v>2.9780000000000001E-2</c:v>
                </c:pt>
                <c:pt idx="6444">
                  <c:v>2.9780000000000001E-2</c:v>
                </c:pt>
                <c:pt idx="6445">
                  <c:v>2.9780000000000001E-2</c:v>
                </c:pt>
                <c:pt idx="6446">
                  <c:v>2.9780000000000001E-2</c:v>
                </c:pt>
                <c:pt idx="6447">
                  <c:v>2.9780000000000001E-2</c:v>
                </c:pt>
                <c:pt idx="6448">
                  <c:v>2.9780000000000001E-2</c:v>
                </c:pt>
                <c:pt idx="6449">
                  <c:v>2.9780000000000001E-2</c:v>
                </c:pt>
                <c:pt idx="6450">
                  <c:v>2.9780000000000001E-2</c:v>
                </c:pt>
                <c:pt idx="6451">
                  <c:v>2.9780000000000001E-2</c:v>
                </c:pt>
                <c:pt idx="6452">
                  <c:v>2.9780000000000001E-2</c:v>
                </c:pt>
                <c:pt idx="6453">
                  <c:v>2.9780000000000001E-2</c:v>
                </c:pt>
                <c:pt idx="6454">
                  <c:v>2.9780000000000001E-2</c:v>
                </c:pt>
                <c:pt idx="6455">
                  <c:v>2.9780000000000001E-2</c:v>
                </c:pt>
                <c:pt idx="6456">
                  <c:v>2.9780000000000001E-2</c:v>
                </c:pt>
                <c:pt idx="6457">
                  <c:v>2.9780000000000001E-2</c:v>
                </c:pt>
                <c:pt idx="6458">
                  <c:v>2.9780000000000001E-2</c:v>
                </c:pt>
                <c:pt idx="6459">
                  <c:v>2.9780000000000001E-2</c:v>
                </c:pt>
                <c:pt idx="6460">
                  <c:v>2.9780000000000001E-2</c:v>
                </c:pt>
                <c:pt idx="6461">
                  <c:v>2.9780000000000001E-2</c:v>
                </c:pt>
                <c:pt idx="6462">
                  <c:v>2.9780000000000001E-2</c:v>
                </c:pt>
                <c:pt idx="6463">
                  <c:v>2.9780000000000001E-2</c:v>
                </c:pt>
                <c:pt idx="6464">
                  <c:v>2.9780000000000001E-2</c:v>
                </c:pt>
                <c:pt idx="6465">
                  <c:v>2.9780000000000001E-2</c:v>
                </c:pt>
                <c:pt idx="6466">
                  <c:v>2.9780000000000001E-2</c:v>
                </c:pt>
                <c:pt idx="6467">
                  <c:v>2.9780000000000001E-2</c:v>
                </c:pt>
                <c:pt idx="6468">
                  <c:v>2.9780000000000001E-2</c:v>
                </c:pt>
                <c:pt idx="6469">
                  <c:v>2.9780000000000001E-2</c:v>
                </c:pt>
                <c:pt idx="6470">
                  <c:v>2.9780000000000001E-2</c:v>
                </c:pt>
                <c:pt idx="6471">
                  <c:v>2.9780000000000001E-2</c:v>
                </c:pt>
                <c:pt idx="6472">
                  <c:v>2.9780000000000001E-2</c:v>
                </c:pt>
                <c:pt idx="6473">
                  <c:v>2.9780000000000001E-2</c:v>
                </c:pt>
                <c:pt idx="6474">
                  <c:v>2.9780000000000001E-2</c:v>
                </c:pt>
                <c:pt idx="6475">
                  <c:v>2.9780000000000001E-2</c:v>
                </c:pt>
                <c:pt idx="6476">
                  <c:v>2.9780000000000001E-2</c:v>
                </c:pt>
                <c:pt idx="6477">
                  <c:v>2.9780000000000001E-2</c:v>
                </c:pt>
                <c:pt idx="6478">
                  <c:v>2.9780000000000001E-2</c:v>
                </c:pt>
                <c:pt idx="6479">
                  <c:v>2.9780000000000001E-2</c:v>
                </c:pt>
                <c:pt idx="6480">
                  <c:v>2.9780000000000001E-2</c:v>
                </c:pt>
                <c:pt idx="6481">
                  <c:v>2.9780000000000001E-2</c:v>
                </c:pt>
                <c:pt idx="6482">
                  <c:v>2.9780000000000001E-2</c:v>
                </c:pt>
                <c:pt idx="6483">
                  <c:v>2.9729999999999999E-2</c:v>
                </c:pt>
                <c:pt idx="6484">
                  <c:v>2.9729999999999999E-2</c:v>
                </c:pt>
                <c:pt idx="6485">
                  <c:v>2.9729999999999999E-2</c:v>
                </c:pt>
                <c:pt idx="6486">
                  <c:v>2.9729999999999999E-2</c:v>
                </c:pt>
                <c:pt idx="6487">
                  <c:v>2.9729999999999999E-2</c:v>
                </c:pt>
                <c:pt idx="6488">
                  <c:v>2.9729999999999999E-2</c:v>
                </c:pt>
                <c:pt idx="6489">
                  <c:v>2.9729999999999999E-2</c:v>
                </c:pt>
                <c:pt idx="6490">
                  <c:v>2.9729999999999999E-2</c:v>
                </c:pt>
                <c:pt idx="6491">
                  <c:v>2.9729999999999999E-2</c:v>
                </c:pt>
                <c:pt idx="6492">
                  <c:v>2.9729999999999999E-2</c:v>
                </c:pt>
                <c:pt idx="6493">
                  <c:v>2.9729999999999999E-2</c:v>
                </c:pt>
                <c:pt idx="6494">
                  <c:v>2.9729999999999999E-2</c:v>
                </c:pt>
                <c:pt idx="6495">
                  <c:v>2.9729999999999999E-2</c:v>
                </c:pt>
                <c:pt idx="6496">
                  <c:v>2.9669999999999998E-2</c:v>
                </c:pt>
                <c:pt idx="6497">
                  <c:v>2.9669999999999998E-2</c:v>
                </c:pt>
                <c:pt idx="6498">
                  <c:v>2.9669999999999998E-2</c:v>
                </c:pt>
                <c:pt idx="6499">
                  <c:v>2.9669999999999998E-2</c:v>
                </c:pt>
                <c:pt idx="6500">
                  <c:v>2.9669999999999998E-2</c:v>
                </c:pt>
                <c:pt idx="6501">
                  <c:v>2.9669999999999998E-2</c:v>
                </c:pt>
                <c:pt idx="6502">
                  <c:v>2.9669999999999998E-2</c:v>
                </c:pt>
                <c:pt idx="6503">
                  <c:v>2.9669999999999998E-2</c:v>
                </c:pt>
                <c:pt idx="6504">
                  <c:v>2.9669999999999998E-2</c:v>
                </c:pt>
                <c:pt idx="6505">
                  <c:v>2.9669999999999998E-2</c:v>
                </c:pt>
                <c:pt idx="6506">
                  <c:v>2.962E-2</c:v>
                </c:pt>
                <c:pt idx="6507">
                  <c:v>2.962E-2</c:v>
                </c:pt>
                <c:pt idx="6508">
                  <c:v>2.962E-2</c:v>
                </c:pt>
                <c:pt idx="6509">
                  <c:v>2.962E-2</c:v>
                </c:pt>
                <c:pt idx="6510">
                  <c:v>2.962E-2</c:v>
                </c:pt>
                <c:pt idx="6511">
                  <c:v>2.962E-2</c:v>
                </c:pt>
                <c:pt idx="6512">
                  <c:v>2.962E-2</c:v>
                </c:pt>
                <c:pt idx="6513">
                  <c:v>2.962E-2</c:v>
                </c:pt>
                <c:pt idx="6514">
                  <c:v>2.962E-2</c:v>
                </c:pt>
                <c:pt idx="6515">
                  <c:v>2.9559999999999999E-2</c:v>
                </c:pt>
                <c:pt idx="6516">
                  <c:v>2.9559999999999999E-2</c:v>
                </c:pt>
                <c:pt idx="6517">
                  <c:v>2.9559999999999999E-2</c:v>
                </c:pt>
                <c:pt idx="6518">
                  <c:v>2.9559999999999999E-2</c:v>
                </c:pt>
                <c:pt idx="6519">
                  <c:v>2.9559999999999999E-2</c:v>
                </c:pt>
                <c:pt idx="6520">
                  <c:v>2.9559999999999999E-2</c:v>
                </c:pt>
                <c:pt idx="6521">
                  <c:v>2.9559999999999999E-2</c:v>
                </c:pt>
                <c:pt idx="6522">
                  <c:v>2.9510000000000002E-2</c:v>
                </c:pt>
                <c:pt idx="6523">
                  <c:v>2.9510000000000002E-2</c:v>
                </c:pt>
                <c:pt idx="6524">
                  <c:v>2.9510000000000002E-2</c:v>
                </c:pt>
                <c:pt idx="6525">
                  <c:v>2.9510000000000002E-2</c:v>
                </c:pt>
                <c:pt idx="6526">
                  <c:v>2.9510000000000002E-2</c:v>
                </c:pt>
                <c:pt idx="6527">
                  <c:v>2.9510000000000002E-2</c:v>
                </c:pt>
                <c:pt idx="6528">
                  <c:v>2.9510000000000002E-2</c:v>
                </c:pt>
                <c:pt idx="6529">
                  <c:v>2.945E-2</c:v>
                </c:pt>
                <c:pt idx="6530">
                  <c:v>2.945E-2</c:v>
                </c:pt>
                <c:pt idx="6531">
                  <c:v>2.945E-2</c:v>
                </c:pt>
                <c:pt idx="6532">
                  <c:v>2.945E-2</c:v>
                </c:pt>
                <c:pt idx="6533">
                  <c:v>2.945E-2</c:v>
                </c:pt>
                <c:pt idx="6534">
                  <c:v>2.9399999999999999E-2</c:v>
                </c:pt>
                <c:pt idx="6535">
                  <c:v>2.9399999999999999E-2</c:v>
                </c:pt>
                <c:pt idx="6536">
                  <c:v>2.9399999999999999E-2</c:v>
                </c:pt>
                <c:pt idx="6537">
                  <c:v>2.9399999999999999E-2</c:v>
                </c:pt>
                <c:pt idx="6538">
                  <c:v>2.9399999999999999E-2</c:v>
                </c:pt>
                <c:pt idx="6539">
                  <c:v>2.9399999999999999E-2</c:v>
                </c:pt>
                <c:pt idx="6540">
                  <c:v>2.9340000000000001E-2</c:v>
                </c:pt>
                <c:pt idx="6541">
                  <c:v>2.9340000000000001E-2</c:v>
                </c:pt>
                <c:pt idx="6542">
                  <c:v>2.9340000000000001E-2</c:v>
                </c:pt>
                <c:pt idx="6543">
                  <c:v>2.9340000000000001E-2</c:v>
                </c:pt>
                <c:pt idx="6544">
                  <c:v>2.9340000000000001E-2</c:v>
                </c:pt>
                <c:pt idx="6545">
                  <c:v>2.929E-2</c:v>
                </c:pt>
                <c:pt idx="6546">
                  <c:v>2.929E-2</c:v>
                </c:pt>
                <c:pt idx="6547">
                  <c:v>2.929E-2</c:v>
                </c:pt>
                <c:pt idx="6548">
                  <c:v>2.929E-2</c:v>
                </c:pt>
                <c:pt idx="6549">
                  <c:v>2.9239999999999999E-2</c:v>
                </c:pt>
                <c:pt idx="6550">
                  <c:v>2.9239999999999999E-2</c:v>
                </c:pt>
                <c:pt idx="6551">
                  <c:v>2.9239999999999999E-2</c:v>
                </c:pt>
                <c:pt idx="6552">
                  <c:v>2.9239999999999999E-2</c:v>
                </c:pt>
                <c:pt idx="6553">
                  <c:v>2.9180000000000001E-2</c:v>
                </c:pt>
                <c:pt idx="6554">
                  <c:v>2.9180000000000001E-2</c:v>
                </c:pt>
                <c:pt idx="6555">
                  <c:v>2.9180000000000001E-2</c:v>
                </c:pt>
                <c:pt idx="6556">
                  <c:v>2.9180000000000001E-2</c:v>
                </c:pt>
                <c:pt idx="6557">
                  <c:v>2.913E-2</c:v>
                </c:pt>
                <c:pt idx="6558">
                  <c:v>2.913E-2</c:v>
                </c:pt>
                <c:pt idx="6559">
                  <c:v>2.913E-2</c:v>
                </c:pt>
                <c:pt idx="6560">
                  <c:v>2.913E-2</c:v>
                </c:pt>
                <c:pt idx="6561">
                  <c:v>2.9069999999999999E-2</c:v>
                </c:pt>
                <c:pt idx="6562">
                  <c:v>2.9069999999999999E-2</c:v>
                </c:pt>
                <c:pt idx="6563">
                  <c:v>2.9069999999999999E-2</c:v>
                </c:pt>
                <c:pt idx="6564">
                  <c:v>2.9020000000000001E-2</c:v>
                </c:pt>
                <c:pt idx="6565">
                  <c:v>2.9020000000000001E-2</c:v>
                </c:pt>
                <c:pt idx="6566">
                  <c:v>2.9020000000000001E-2</c:v>
                </c:pt>
                <c:pt idx="6567">
                  <c:v>2.896E-2</c:v>
                </c:pt>
                <c:pt idx="6568">
                  <c:v>2.896E-2</c:v>
                </c:pt>
                <c:pt idx="6569">
                  <c:v>2.896E-2</c:v>
                </c:pt>
                <c:pt idx="6570">
                  <c:v>2.8910000000000002E-2</c:v>
                </c:pt>
                <c:pt idx="6571">
                  <c:v>2.8910000000000002E-2</c:v>
                </c:pt>
                <c:pt idx="6572">
                  <c:v>2.8910000000000002E-2</c:v>
                </c:pt>
                <c:pt idx="6573">
                  <c:v>2.8850000000000001E-2</c:v>
                </c:pt>
                <c:pt idx="6574">
                  <c:v>2.8850000000000001E-2</c:v>
                </c:pt>
                <c:pt idx="6575">
                  <c:v>2.8850000000000001E-2</c:v>
                </c:pt>
                <c:pt idx="6576">
                  <c:v>2.8799999999999999E-2</c:v>
                </c:pt>
                <c:pt idx="6577">
                  <c:v>2.8799999999999999E-2</c:v>
                </c:pt>
                <c:pt idx="6578">
                  <c:v>2.8799999999999999E-2</c:v>
                </c:pt>
                <c:pt idx="6579">
                  <c:v>2.8750000000000001E-2</c:v>
                </c:pt>
                <c:pt idx="6580">
                  <c:v>2.8750000000000001E-2</c:v>
                </c:pt>
                <c:pt idx="6581">
                  <c:v>2.8750000000000001E-2</c:v>
                </c:pt>
                <c:pt idx="6582">
                  <c:v>2.869E-2</c:v>
                </c:pt>
                <c:pt idx="6583">
                  <c:v>2.869E-2</c:v>
                </c:pt>
                <c:pt idx="6584">
                  <c:v>2.8639999999999999E-2</c:v>
                </c:pt>
                <c:pt idx="6585">
                  <c:v>2.8639999999999999E-2</c:v>
                </c:pt>
                <c:pt idx="6586">
                  <c:v>2.8639999999999999E-2</c:v>
                </c:pt>
                <c:pt idx="6587">
                  <c:v>2.8580000000000001E-2</c:v>
                </c:pt>
                <c:pt idx="6588">
                  <c:v>2.8580000000000001E-2</c:v>
                </c:pt>
                <c:pt idx="6589">
                  <c:v>2.8580000000000001E-2</c:v>
                </c:pt>
                <c:pt idx="6590">
                  <c:v>2.853E-2</c:v>
                </c:pt>
                <c:pt idx="6591">
                  <c:v>2.853E-2</c:v>
                </c:pt>
                <c:pt idx="6592">
                  <c:v>2.8469999999999999E-2</c:v>
                </c:pt>
                <c:pt idx="6593">
                  <c:v>2.8469999999999999E-2</c:v>
                </c:pt>
                <c:pt idx="6594">
                  <c:v>2.8469999999999999E-2</c:v>
                </c:pt>
                <c:pt idx="6595">
                  <c:v>2.8420000000000001E-2</c:v>
                </c:pt>
                <c:pt idx="6596">
                  <c:v>2.8420000000000001E-2</c:v>
                </c:pt>
                <c:pt idx="6597">
                  <c:v>2.836E-2</c:v>
                </c:pt>
                <c:pt idx="6598">
                  <c:v>2.836E-2</c:v>
                </c:pt>
                <c:pt idx="6599">
                  <c:v>2.8309999999999998E-2</c:v>
                </c:pt>
                <c:pt idx="6600">
                  <c:v>2.8309999999999998E-2</c:v>
                </c:pt>
                <c:pt idx="6601">
                  <c:v>2.8309999999999998E-2</c:v>
                </c:pt>
                <c:pt idx="6602">
                  <c:v>2.826E-2</c:v>
                </c:pt>
                <c:pt idx="6603">
                  <c:v>2.826E-2</c:v>
                </c:pt>
                <c:pt idx="6604">
                  <c:v>2.8199999999999999E-2</c:v>
                </c:pt>
                <c:pt idx="6605">
                  <c:v>2.8199999999999999E-2</c:v>
                </c:pt>
                <c:pt idx="6606">
                  <c:v>2.8199999999999999E-2</c:v>
                </c:pt>
                <c:pt idx="6607">
                  <c:v>2.8150000000000001E-2</c:v>
                </c:pt>
                <c:pt idx="6608">
                  <c:v>2.8150000000000001E-2</c:v>
                </c:pt>
                <c:pt idx="6609">
                  <c:v>2.809E-2</c:v>
                </c:pt>
                <c:pt idx="6610">
                  <c:v>2.809E-2</c:v>
                </c:pt>
                <c:pt idx="6611">
                  <c:v>2.8039999999999999E-2</c:v>
                </c:pt>
                <c:pt idx="6612">
                  <c:v>2.8039999999999999E-2</c:v>
                </c:pt>
                <c:pt idx="6613">
                  <c:v>2.8039999999999999E-2</c:v>
                </c:pt>
                <c:pt idx="6614">
                  <c:v>2.7980000000000001E-2</c:v>
                </c:pt>
                <c:pt idx="6615">
                  <c:v>2.7980000000000001E-2</c:v>
                </c:pt>
                <c:pt idx="6616">
                  <c:v>2.793E-2</c:v>
                </c:pt>
                <c:pt idx="6617">
                  <c:v>2.793E-2</c:v>
                </c:pt>
                <c:pt idx="6618">
                  <c:v>2.793E-2</c:v>
                </c:pt>
                <c:pt idx="6619">
                  <c:v>2.7869999999999999E-2</c:v>
                </c:pt>
                <c:pt idx="6620">
                  <c:v>2.7869999999999999E-2</c:v>
                </c:pt>
                <c:pt idx="6621">
                  <c:v>2.7869999999999999E-2</c:v>
                </c:pt>
                <c:pt idx="6622">
                  <c:v>2.7820000000000001E-2</c:v>
                </c:pt>
                <c:pt idx="6623">
                  <c:v>2.7820000000000001E-2</c:v>
                </c:pt>
                <c:pt idx="6624">
                  <c:v>2.777E-2</c:v>
                </c:pt>
                <c:pt idx="6625">
                  <c:v>2.777E-2</c:v>
                </c:pt>
                <c:pt idx="6626">
                  <c:v>2.777E-2</c:v>
                </c:pt>
                <c:pt idx="6627">
                  <c:v>2.7709999999999999E-2</c:v>
                </c:pt>
                <c:pt idx="6628">
                  <c:v>2.7709999999999999E-2</c:v>
                </c:pt>
                <c:pt idx="6629">
                  <c:v>2.7709999999999999E-2</c:v>
                </c:pt>
                <c:pt idx="6630">
                  <c:v>2.7660000000000001E-2</c:v>
                </c:pt>
                <c:pt idx="6631">
                  <c:v>2.7660000000000001E-2</c:v>
                </c:pt>
                <c:pt idx="6632">
                  <c:v>2.7660000000000001E-2</c:v>
                </c:pt>
                <c:pt idx="6633">
                  <c:v>2.76E-2</c:v>
                </c:pt>
                <c:pt idx="6634">
                  <c:v>2.76E-2</c:v>
                </c:pt>
                <c:pt idx="6635">
                  <c:v>2.76E-2</c:v>
                </c:pt>
                <c:pt idx="6636">
                  <c:v>2.7550000000000002E-2</c:v>
                </c:pt>
                <c:pt idx="6637">
                  <c:v>2.7550000000000002E-2</c:v>
                </c:pt>
                <c:pt idx="6638">
                  <c:v>2.7550000000000002E-2</c:v>
                </c:pt>
                <c:pt idx="6639">
                  <c:v>2.7550000000000002E-2</c:v>
                </c:pt>
                <c:pt idx="6640">
                  <c:v>2.7490000000000001E-2</c:v>
                </c:pt>
                <c:pt idx="6641">
                  <c:v>2.7490000000000001E-2</c:v>
                </c:pt>
                <c:pt idx="6642">
                  <c:v>2.7490000000000001E-2</c:v>
                </c:pt>
                <c:pt idx="6643">
                  <c:v>2.7439999999999999E-2</c:v>
                </c:pt>
                <c:pt idx="6644">
                  <c:v>2.7439999999999999E-2</c:v>
                </c:pt>
                <c:pt idx="6645">
                  <c:v>2.7439999999999999E-2</c:v>
                </c:pt>
                <c:pt idx="6646">
                  <c:v>2.7439999999999999E-2</c:v>
                </c:pt>
                <c:pt idx="6647">
                  <c:v>2.7380000000000002E-2</c:v>
                </c:pt>
                <c:pt idx="6648">
                  <c:v>2.7380000000000002E-2</c:v>
                </c:pt>
                <c:pt idx="6649">
                  <c:v>2.7380000000000002E-2</c:v>
                </c:pt>
                <c:pt idx="6650">
                  <c:v>2.7380000000000002E-2</c:v>
                </c:pt>
                <c:pt idx="6651">
                  <c:v>2.7380000000000002E-2</c:v>
                </c:pt>
                <c:pt idx="6652">
                  <c:v>2.733E-2</c:v>
                </c:pt>
                <c:pt idx="6653">
                  <c:v>2.733E-2</c:v>
                </c:pt>
                <c:pt idx="6654">
                  <c:v>2.733E-2</c:v>
                </c:pt>
                <c:pt idx="6655">
                  <c:v>2.733E-2</c:v>
                </c:pt>
                <c:pt idx="6656">
                  <c:v>2.733E-2</c:v>
                </c:pt>
                <c:pt idx="6657">
                  <c:v>2.733E-2</c:v>
                </c:pt>
                <c:pt idx="6658">
                  <c:v>2.7279999999999999E-2</c:v>
                </c:pt>
                <c:pt idx="6659">
                  <c:v>2.7279999999999999E-2</c:v>
                </c:pt>
                <c:pt idx="6660">
                  <c:v>2.7279999999999999E-2</c:v>
                </c:pt>
                <c:pt idx="6661">
                  <c:v>2.7279999999999999E-2</c:v>
                </c:pt>
                <c:pt idx="6662">
                  <c:v>2.7279999999999999E-2</c:v>
                </c:pt>
                <c:pt idx="6663">
                  <c:v>2.7279999999999999E-2</c:v>
                </c:pt>
                <c:pt idx="6664">
                  <c:v>2.7279999999999999E-2</c:v>
                </c:pt>
                <c:pt idx="6665">
                  <c:v>2.7220000000000001E-2</c:v>
                </c:pt>
                <c:pt idx="6666">
                  <c:v>2.7220000000000001E-2</c:v>
                </c:pt>
                <c:pt idx="6667">
                  <c:v>2.7220000000000001E-2</c:v>
                </c:pt>
                <c:pt idx="6668">
                  <c:v>2.7220000000000001E-2</c:v>
                </c:pt>
                <c:pt idx="6669">
                  <c:v>2.7220000000000001E-2</c:v>
                </c:pt>
                <c:pt idx="6670">
                  <c:v>2.7220000000000001E-2</c:v>
                </c:pt>
                <c:pt idx="6671">
                  <c:v>2.7220000000000001E-2</c:v>
                </c:pt>
                <c:pt idx="6672">
                  <c:v>2.7220000000000001E-2</c:v>
                </c:pt>
                <c:pt idx="6673">
                  <c:v>2.7220000000000001E-2</c:v>
                </c:pt>
                <c:pt idx="6674">
                  <c:v>2.7220000000000001E-2</c:v>
                </c:pt>
                <c:pt idx="6675">
                  <c:v>2.7220000000000001E-2</c:v>
                </c:pt>
                <c:pt idx="6676">
                  <c:v>2.7220000000000001E-2</c:v>
                </c:pt>
                <c:pt idx="6677">
                  <c:v>2.7220000000000001E-2</c:v>
                </c:pt>
                <c:pt idx="6678">
                  <c:v>2.7220000000000001E-2</c:v>
                </c:pt>
                <c:pt idx="6679">
                  <c:v>2.7220000000000001E-2</c:v>
                </c:pt>
                <c:pt idx="6680">
                  <c:v>2.7220000000000001E-2</c:v>
                </c:pt>
                <c:pt idx="6681">
                  <c:v>2.7220000000000001E-2</c:v>
                </c:pt>
                <c:pt idx="6682">
                  <c:v>2.7220000000000001E-2</c:v>
                </c:pt>
                <c:pt idx="6683">
                  <c:v>2.7220000000000001E-2</c:v>
                </c:pt>
                <c:pt idx="6684">
                  <c:v>2.7220000000000001E-2</c:v>
                </c:pt>
                <c:pt idx="6685">
                  <c:v>2.7220000000000001E-2</c:v>
                </c:pt>
                <c:pt idx="6686">
                  <c:v>2.7220000000000001E-2</c:v>
                </c:pt>
                <c:pt idx="6687">
                  <c:v>2.7220000000000001E-2</c:v>
                </c:pt>
                <c:pt idx="6688">
                  <c:v>2.7220000000000001E-2</c:v>
                </c:pt>
                <c:pt idx="6689">
                  <c:v>2.7220000000000001E-2</c:v>
                </c:pt>
                <c:pt idx="6690">
                  <c:v>2.7220000000000001E-2</c:v>
                </c:pt>
                <c:pt idx="6691">
                  <c:v>2.7220000000000001E-2</c:v>
                </c:pt>
                <c:pt idx="6692">
                  <c:v>2.7220000000000001E-2</c:v>
                </c:pt>
                <c:pt idx="6693">
                  <c:v>2.7220000000000001E-2</c:v>
                </c:pt>
                <c:pt idx="6694">
                  <c:v>2.7220000000000001E-2</c:v>
                </c:pt>
                <c:pt idx="6695">
                  <c:v>2.7220000000000001E-2</c:v>
                </c:pt>
                <c:pt idx="6696">
                  <c:v>2.7220000000000001E-2</c:v>
                </c:pt>
                <c:pt idx="6697">
                  <c:v>2.7220000000000001E-2</c:v>
                </c:pt>
                <c:pt idx="6698">
                  <c:v>2.7220000000000001E-2</c:v>
                </c:pt>
                <c:pt idx="6699">
                  <c:v>2.7220000000000001E-2</c:v>
                </c:pt>
                <c:pt idx="6700">
                  <c:v>2.7220000000000001E-2</c:v>
                </c:pt>
                <c:pt idx="6701">
                  <c:v>2.7279999999999999E-2</c:v>
                </c:pt>
                <c:pt idx="6702">
                  <c:v>2.7279999999999999E-2</c:v>
                </c:pt>
                <c:pt idx="6703">
                  <c:v>2.7279999999999999E-2</c:v>
                </c:pt>
                <c:pt idx="6704">
                  <c:v>2.7279999999999999E-2</c:v>
                </c:pt>
                <c:pt idx="6705">
                  <c:v>2.7279999999999999E-2</c:v>
                </c:pt>
                <c:pt idx="6706">
                  <c:v>2.7279999999999999E-2</c:v>
                </c:pt>
                <c:pt idx="6707">
                  <c:v>2.7279999999999999E-2</c:v>
                </c:pt>
                <c:pt idx="6708">
                  <c:v>2.7279999999999999E-2</c:v>
                </c:pt>
                <c:pt idx="6709">
                  <c:v>2.7279999999999999E-2</c:v>
                </c:pt>
                <c:pt idx="6710">
                  <c:v>2.7279999999999999E-2</c:v>
                </c:pt>
                <c:pt idx="6711">
                  <c:v>2.7279999999999999E-2</c:v>
                </c:pt>
                <c:pt idx="6712">
                  <c:v>2.7279999999999999E-2</c:v>
                </c:pt>
                <c:pt idx="6713">
                  <c:v>2.7279999999999999E-2</c:v>
                </c:pt>
                <c:pt idx="6714">
                  <c:v>2.7279999999999999E-2</c:v>
                </c:pt>
                <c:pt idx="6715">
                  <c:v>2.7279999999999999E-2</c:v>
                </c:pt>
                <c:pt idx="6716">
                  <c:v>2.733E-2</c:v>
                </c:pt>
                <c:pt idx="6717">
                  <c:v>2.733E-2</c:v>
                </c:pt>
                <c:pt idx="6718">
                  <c:v>2.733E-2</c:v>
                </c:pt>
                <c:pt idx="6719">
                  <c:v>2.733E-2</c:v>
                </c:pt>
                <c:pt idx="6720">
                  <c:v>2.733E-2</c:v>
                </c:pt>
                <c:pt idx="6721">
                  <c:v>2.733E-2</c:v>
                </c:pt>
                <c:pt idx="6722">
                  <c:v>2.733E-2</c:v>
                </c:pt>
                <c:pt idx="6723">
                  <c:v>2.733E-2</c:v>
                </c:pt>
                <c:pt idx="6724">
                  <c:v>2.733E-2</c:v>
                </c:pt>
                <c:pt idx="6725">
                  <c:v>2.733E-2</c:v>
                </c:pt>
                <c:pt idx="6726">
                  <c:v>2.733E-2</c:v>
                </c:pt>
                <c:pt idx="6727">
                  <c:v>2.733E-2</c:v>
                </c:pt>
                <c:pt idx="6728">
                  <c:v>2.733E-2</c:v>
                </c:pt>
                <c:pt idx="6729">
                  <c:v>2.733E-2</c:v>
                </c:pt>
                <c:pt idx="6730">
                  <c:v>2.733E-2</c:v>
                </c:pt>
                <c:pt idx="6731">
                  <c:v>2.733E-2</c:v>
                </c:pt>
                <c:pt idx="6732">
                  <c:v>2.733E-2</c:v>
                </c:pt>
                <c:pt idx="6733">
                  <c:v>2.733E-2</c:v>
                </c:pt>
                <c:pt idx="6734">
                  <c:v>2.733E-2</c:v>
                </c:pt>
                <c:pt idx="6735">
                  <c:v>2.733E-2</c:v>
                </c:pt>
                <c:pt idx="6736">
                  <c:v>2.733E-2</c:v>
                </c:pt>
                <c:pt idx="6737">
                  <c:v>2.733E-2</c:v>
                </c:pt>
                <c:pt idx="6738">
                  <c:v>2.733E-2</c:v>
                </c:pt>
                <c:pt idx="6739">
                  <c:v>2.733E-2</c:v>
                </c:pt>
                <c:pt idx="6740">
                  <c:v>2.733E-2</c:v>
                </c:pt>
                <c:pt idx="6741">
                  <c:v>2.733E-2</c:v>
                </c:pt>
                <c:pt idx="6742">
                  <c:v>2.733E-2</c:v>
                </c:pt>
                <c:pt idx="6743">
                  <c:v>2.733E-2</c:v>
                </c:pt>
                <c:pt idx="6744">
                  <c:v>2.733E-2</c:v>
                </c:pt>
                <c:pt idx="6745">
                  <c:v>2.7279999999999999E-2</c:v>
                </c:pt>
                <c:pt idx="6746">
                  <c:v>2.7279999999999999E-2</c:v>
                </c:pt>
                <c:pt idx="6747">
                  <c:v>2.7279999999999999E-2</c:v>
                </c:pt>
                <c:pt idx="6748">
                  <c:v>2.7279999999999999E-2</c:v>
                </c:pt>
                <c:pt idx="6749">
                  <c:v>2.7279999999999999E-2</c:v>
                </c:pt>
                <c:pt idx="6750">
                  <c:v>2.7279999999999999E-2</c:v>
                </c:pt>
                <c:pt idx="6751">
                  <c:v>2.7279999999999999E-2</c:v>
                </c:pt>
                <c:pt idx="6752">
                  <c:v>2.7279999999999999E-2</c:v>
                </c:pt>
                <c:pt idx="6753">
                  <c:v>2.7279999999999999E-2</c:v>
                </c:pt>
                <c:pt idx="6754">
                  <c:v>2.7279999999999999E-2</c:v>
                </c:pt>
                <c:pt idx="6755">
                  <c:v>2.7220000000000001E-2</c:v>
                </c:pt>
                <c:pt idx="6756">
                  <c:v>2.7220000000000001E-2</c:v>
                </c:pt>
                <c:pt idx="6757">
                  <c:v>2.7220000000000001E-2</c:v>
                </c:pt>
                <c:pt idx="6758">
                  <c:v>2.7220000000000001E-2</c:v>
                </c:pt>
                <c:pt idx="6759">
                  <c:v>2.7220000000000001E-2</c:v>
                </c:pt>
                <c:pt idx="6760">
                  <c:v>2.7220000000000001E-2</c:v>
                </c:pt>
                <c:pt idx="6761">
                  <c:v>2.717E-2</c:v>
                </c:pt>
                <c:pt idx="6762">
                  <c:v>2.717E-2</c:v>
                </c:pt>
                <c:pt idx="6763">
                  <c:v>2.717E-2</c:v>
                </c:pt>
                <c:pt idx="6764">
                  <c:v>2.717E-2</c:v>
                </c:pt>
                <c:pt idx="6765">
                  <c:v>2.717E-2</c:v>
                </c:pt>
                <c:pt idx="6766">
                  <c:v>2.7109999999999999E-2</c:v>
                </c:pt>
                <c:pt idx="6767">
                  <c:v>2.7109999999999999E-2</c:v>
                </c:pt>
                <c:pt idx="6768">
                  <c:v>2.7109999999999999E-2</c:v>
                </c:pt>
                <c:pt idx="6769">
                  <c:v>2.7109999999999999E-2</c:v>
                </c:pt>
                <c:pt idx="6770">
                  <c:v>2.7060000000000001E-2</c:v>
                </c:pt>
                <c:pt idx="6771">
                  <c:v>2.7060000000000001E-2</c:v>
                </c:pt>
                <c:pt idx="6772">
                  <c:v>2.7060000000000001E-2</c:v>
                </c:pt>
                <c:pt idx="6773">
                  <c:v>2.7060000000000001E-2</c:v>
                </c:pt>
                <c:pt idx="6774">
                  <c:v>2.7E-2</c:v>
                </c:pt>
                <c:pt idx="6775">
                  <c:v>2.7E-2</c:v>
                </c:pt>
                <c:pt idx="6776">
                  <c:v>2.7E-2</c:v>
                </c:pt>
                <c:pt idx="6777">
                  <c:v>2.7E-2</c:v>
                </c:pt>
                <c:pt idx="6778">
                  <c:v>2.6950000000000002E-2</c:v>
                </c:pt>
                <c:pt idx="6779">
                  <c:v>2.6950000000000002E-2</c:v>
                </c:pt>
                <c:pt idx="6780">
                  <c:v>2.6950000000000002E-2</c:v>
                </c:pt>
                <c:pt idx="6781">
                  <c:v>2.6890000000000001E-2</c:v>
                </c:pt>
                <c:pt idx="6782">
                  <c:v>2.6890000000000001E-2</c:v>
                </c:pt>
                <c:pt idx="6783">
                  <c:v>2.6890000000000001E-2</c:v>
                </c:pt>
                <c:pt idx="6784">
                  <c:v>2.6890000000000001E-2</c:v>
                </c:pt>
                <c:pt idx="6785">
                  <c:v>2.6839999999999999E-2</c:v>
                </c:pt>
                <c:pt idx="6786">
                  <c:v>2.6839999999999999E-2</c:v>
                </c:pt>
                <c:pt idx="6787">
                  <c:v>2.6839999999999999E-2</c:v>
                </c:pt>
                <c:pt idx="6788">
                  <c:v>2.6790000000000001E-2</c:v>
                </c:pt>
                <c:pt idx="6789">
                  <c:v>2.6790000000000001E-2</c:v>
                </c:pt>
                <c:pt idx="6790">
                  <c:v>2.6790000000000001E-2</c:v>
                </c:pt>
                <c:pt idx="6791">
                  <c:v>2.673E-2</c:v>
                </c:pt>
                <c:pt idx="6792">
                  <c:v>2.673E-2</c:v>
                </c:pt>
                <c:pt idx="6793">
                  <c:v>2.6679999999999999E-2</c:v>
                </c:pt>
                <c:pt idx="6794">
                  <c:v>2.6679999999999999E-2</c:v>
                </c:pt>
                <c:pt idx="6795">
                  <c:v>2.6679999999999999E-2</c:v>
                </c:pt>
                <c:pt idx="6796">
                  <c:v>2.6620000000000001E-2</c:v>
                </c:pt>
                <c:pt idx="6797">
                  <c:v>2.6620000000000001E-2</c:v>
                </c:pt>
                <c:pt idx="6798">
                  <c:v>2.6620000000000001E-2</c:v>
                </c:pt>
                <c:pt idx="6799">
                  <c:v>2.657E-2</c:v>
                </c:pt>
                <c:pt idx="6800">
                  <c:v>2.657E-2</c:v>
                </c:pt>
                <c:pt idx="6801">
                  <c:v>2.657E-2</c:v>
                </c:pt>
                <c:pt idx="6802">
                  <c:v>2.6509999999999999E-2</c:v>
                </c:pt>
                <c:pt idx="6803">
                  <c:v>2.6509999999999999E-2</c:v>
                </c:pt>
                <c:pt idx="6804">
                  <c:v>2.6509999999999999E-2</c:v>
                </c:pt>
                <c:pt idx="6805">
                  <c:v>2.6460000000000001E-2</c:v>
                </c:pt>
                <c:pt idx="6806">
                  <c:v>2.6460000000000001E-2</c:v>
                </c:pt>
                <c:pt idx="6807">
                  <c:v>2.64E-2</c:v>
                </c:pt>
                <c:pt idx="6808">
                  <c:v>2.64E-2</c:v>
                </c:pt>
                <c:pt idx="6809">
                  <c:v>2.64E-2</c:v>
                </c:pt>
                <c:pt idx="6810">
                  <c:v>2.6349999999999998E-2</c:v>
                </c:pt>
                <c:pt idx="6811">
                  <c:v>2.6349999999999998E-2</c:v>
                </c:pt>
                <c:pt idx="6812">
                  <c:v>2.6349999999999998E-2</c:v>
                </c:pt>
                <c:pt idx="6813">
                  <c:v>2.63E-2</c:v>
                </c:pt>
                <c:pt idx="6814">
                  <c:v>2.63E-2</c:v>
                </c:pt>
                <c:pt idx="6815">
                  <c:v>2.63E-2</c:v>
                </c:pt>
                <c:pt idx="6816">
                  <c:v>2.6239999999999999E-2</c:v>
                </c:pt>
                <c:pt idx="6817">
                  <c:v>2.6239999999999999E-2</c:v>
                </c:pt>
                <c:pt idx="6818">
                  <c:v>2.6239999999999999E-2</c:v>
                </c:pt>
                <c:pt idx="6819">
                  <c:v>2.6190000000000001E-2</c:v>
                </c:pt>
                <c:pt idx="6820">
                  <c:v>2.6190000000000001E-2</c:v>
                </c:pt>
                <c:pt idx="6821">
                  <c:v>2.613E-2</c:v>
                </c:pt>
                <c:pt idx="6822">
                  <c:v>2.613E-2</c:v>
                </c:pt>
                <c:pt idx="6823">
                  <c:v>2.613E-2</c:v>
                </c:pt>
                <c:pt idx="6824">
                  <c:v>2.6079999999999999E-2</c:v>
                </c:pt>
                <c:pt idx="6825">
                  <c:v>2.6079999999999999E-2</c:v>
                </c:pt>
                <c:pt idx="6826">
                  <c:v>2.6079999999999999E-2</c:v>
                </c:pt>
                <c:pt idx="6827">
                  <c:v>2.6020000000000001E-2</c:v>
                </c:pt>
                <c:pt idx="6828">
                  <c:v>2.6020000000000001E-2</c:v>
                </c:pt>
                <c:pt idx="6829">
                  <c:v>2.6020000000000001E-2</c:v>
                </c:pt>
                <c:pt idx="6830">
                  <c:v>2.597E-2</c:v>
                </c:pt>
                <c:pt idx="6831">
                  <c:v>2.597E-2</c:v>
                </c:pt>
                <c:pt idx="6832">
                  <c:v>2.597E-2</c:v>
                </c:pt>
                <c:pt idx="6833">
                  <c:v>2.5909999999999999E-2</c:v>
                </c:pt>
                <c:pt idx="6834">
                  <c:v>2.5909999999999999E-2</c:v>
                </c:pt>
                <c:pt idx="6835">
                  <c:v>2.5909999999999999E-2</c:v>
                </c:pt>
                <c:pt idx="6836">
                  <c:v>2.5860000000000001E-2</c:v>
                </c:pt>
                <c:pt idx="6837">
                  <c:v>2.5860000000000001E-2</c:v>
                </c:pt>
                <c:pt idx="6838">
                  <c:v>2.5860000000000001E-2</c:v>
                </c:pt>
                <c:pt idx="6839">
                  <c:v>2.581E-2</c:v>
                </c:pt>
                <c:pt idx="6840">
                  <c:v>2.581E-2</c:v>
                </c:pt>
                <c:pt idx="6841">
                  <c:v>2.581E-2</c:v>
                </c:pt>
                <c:pt idx="6842">
                  <c:v>2.581E-2</c:v>
                </c:pt>
                <c:pt idx="6843">
                  <c:v>2.5749999999999999E-2</c:v>
                </c:pt>
                <c:pt idx="6844">
                  <c:v>2.5749999999999999E-2</c:v>
                </c:pt>
                <c:pt idx="6845">
                  <c:v>2.5749999999999999E-2</c:v>
                </c:pt>
                <c:pt idx="6846">
                  <c:v>2.5700000000000001E-2</c:v>
                </c:pt>
                <c:pt idx="6847">
                  <c:v>2.5700000000000001E-2</c:v>
                </c:pt>
                <c:pt idx="6848">
                  <c:v>2.5700000000000001E-2</c:v>
                </c:pt>
                <c:pt idx="6849">
                  <c:v>2.5700000000000001E-2</c:v>
                </c:pt>
                <c:pt idx="6850">
                  <c:v>2.564E-2</c:v>
                </c:pt>
                <c:pt idx="6851">
                  <c:v>2.564E-2</c:v>
                </c:pt>
                <c:pt idx="6852">
                  <c:v>2.564E-2</c:v>
                </c:pt>
                <c:pt idx="6853">
                  <c:v>2.564E-2</c:v>
                </c:pt>
                <c:pt idx="6854">
                  <c:v>2.5590000000000002E-2</c:v>
                </c:pt>
                <c:pt idx="6855">
                  <c:v>2.5590000000000002E-2</c:v>
                </c:pt>
                <c:pt idx="6856">
                  <c:v>2.5590000000000002E-2</c:v>
                </c:pt>
                <c:pt idx="6857">
                  <c:v>2.5590000000000002E-2</c:v>
                </c:pt>
                <c:pt idx="6858">
                  <c:v>2.5530000000000001E-2</c:v>
                </c:pt>
                <c:pt idx="6859">
                  <c:v>2.5530000000000001E-2</c:v>
                </c:pt>
                <c:pt idx="6860">
                  <c:v>2.5530000000000001E-2</c:v>
                </c:pt>
                <c:pt idx="6861">
                  <c:v>2.5530000000000001E-2</c:v>
                </c:pt>
                <c:pt idx="6862">
                  <c:v>2.5479999999999999E-2</c:v>
                </c:pt>
                <c:pt idx="6863">
                  <c:v>2.5479999999999999E-2</c:v>
                </c:pt>
                <c:pt idx="6864">
                  <c:v>2.5479999999999999E-2</c:v>
                </c:pt>
                <c:pt idx="6865">
                  <c:v>2.5479999999999999E-2</c:v>
                </c:pt>
                <c:pt idx="6866">
                  <c:v>2.5479999999999999E-2</c:v>
                </c:pt>
                <c:pt idx="6867">
                  <c:v>2.5420000000000002E-2</c:v>
                </c:pt>
                <c:pt idx="6868">
                  <c:v>2.5420000000000002E-2</c:v>
                </c:pt>
                <c:pt idx="6869">
                  <c:v>2.5420000000000002E-2</c:v>
                </c:pt>
                <c:pt idx="6870">
                  <c:v>2.5420000000000002E-2</c:v>
                </c:pt>
                <c:pt idx="6871">
                  <c:v>2.537E-2</c:v>
                </c:pt>
                <c:pt idx="6872">
                  <c:v>2.537E-2</c:v>
                </c:pt>
                <c:pt idx="6873">
                  <c:v>2.537E-2</c:v>
                </c:pt>
                <c:pt idx="6874">
                  <c:v>2.537E-2</c:v>
                </c:pt>
                <c:pt idx="6875">
                  <c:v>2.537E-2</c:v>
                </c:pt>
                <c:pt idx="6876">
                  <c:v>2.537E-2</c:v>
                </c:pt>
                <c:pt idx="6877">
                  <c:v>2.5309999999999999E-2</c:v>
                </c:pt>
                <c:pt idx="6878">
                  <c:v>2.5309999999999999E-2</c:v>
                </c:pt>
                <c:pt idx="6879">
                  <c:v>2.5309999999999999E-2</c:v>
                </c:pt>
                <c:pt idx="6880">
                  <c:v>2.5309999999999999E-2</c:v>
                </c:pt>
                <c:pt idx="6881">
                  <c:v>2.5309999999999999E-2</c:v>
                </c:pt>
                <c:pt idx="6882">
                  <c:v>2.5309999999999999E-2</c:v>
                </c:pt>
                <c:pt idx="6883">
                  <c:v>2.5260000000000001E-2</c:v>
                </c:pt>
                <c:pt idx="6884">
                  <c:v>2.5260000000000001E-2</c:v>
                </c:pt>
                <c:pt idx="6885">
                  <c:v>2.5260000000000001E-2</c:v>
                </c:pt>
                <c:pt idx="6886">
                  <c:v>2.5260000000000001E-2</c:v>
                </c:pt>
                <c:pt idx="6887">
                  <c:v>2.521E-2</c:v>
                </c:pt>
                <c:pt idx="6888">
                  <c:v>2.521E-2</c:v>
                </c:pt>
                <c:pt idx="6889">
                  <c:v>2.521E-2</c:v>
                </c:pt>
                <c:pt idx="6890">
                  <c:v>2.521E-2</c:v>
                </c:pt>
                <c:pt idx="6891">
                  <c:v>2.521E-2</c:v>
                </c:pt>
                <c:pt idx="6892">
                  <c:v>2.521E-2</c:v>
                </c:pt>
                <c:pt idx="6893">
                  <c:v>2.5149999999999999E-2</c:v>
                </c:pt>
                <c:pt idx="6894">
                  <c:v>2.5149999999999999E-2</c:v>
                </c:pt>
                <c:pt idx="6895">
                  <c:v>2.5149999999999999E-2</c:v>
                </c:pt>
                <c:pt idx="6896">
                  <c:v>2.5149999999999999E-2</c:v>
                </c:pt>
                <c:pt idx="6897">
                  <c:v>2.5149999999999999E-2</c:v>
                </c:pt>
                <c:pt idx="6898">
                  <c:v>2.5149999999999999E-2</c:v>
                </c:pt>
                <c:pt idx="6899">
                  <c:v>2.5100000000000001E-2</c:v>
                </c:pt>
                <c:pt idx="6900">
                  <c:v>2.5100000000000001E-2</c:v>
                </c:pt>
                <c:pt idx="6901">
                  <c:v>2.5100000000000001E-2</c:v>
                </c:pt>
                <c:pt idx="6902">
                  <c:v>2.5100000000000001E-2</c:v>
                </c:pt>
                <c:pt idx="6903">
                  <c:v>2.504E-2</c:v>
                </c:pt>
                <c:pt idx="6904">
                  <c:v>2.504E-2</c:v>
                </c:pt>
                <c:pt idx="6905">
                  <c:v>2.504E-2</c:v>
                </c:pt>
                <c:pt idx="6906">
                  <c:v>2.504E-2</c:v>
                </c:pt>
                <c:pt idx="6907">
                  <c:v>2.504E-2</c:v>
                </c:pt>
                <c:pt idx="6908">
                  <c:v>2.4989999999999998E-2</c:v>
                </c:pt>
                <c:pt idx="6909">
                  <c:v>2.4989999999999998E-2</c:v>
                </c:pt>
                <c:pt idx="6910">
                  <c:v>2.4989999999999998E-2</c:v>
                </c:pt>
                <c:pt idx="6911">
                  <c:v>2.4989999999999998E-2</c:v>
                </c:pt>
                <c:pt idx="6912">
                  <c:v>2.4989999999999998E-2</c:v>
                </c:pt>
                <c:pt idx="6913">
                  <c:v>2.4930000000000001E-2</c:v>
                </c:pt>
                <c:pt idx="6914">
                  <c:v>2.4930000000000001E-2</c:v>
                </c:pt>
                <c:pt idx="6915">
                  <c:v>2.4930000000000001E-2</c:v>
                </c:pt>
                <c:pt idx="6916">
                  <c:v>2.4930000000000001E-2</c:v>
                </c:pt>
                <c:pt idx="6917">
                  <c:v>2.4879999999999999E-2</c:v>
                </c:pt>
                <c:pt idx="6918">
                  <c:v>2.4879999999999999E-2</c:v>
                </c:pt>
                <c:pt idx="6919">
                  <c:v>2.4879999999999999E-2</c:v>
                </c:pt>
                <c:pt idx="6920">
                  <c:v>2.4879999999999999E-2</c:v>
                </c:pt>
                <c:pt idx="6921">
                  <c:v>2.4819999999999998E-2</c:v>
                </c:pt>
                <c:pt idx="6922">
                  <c:v>2.4819999999999998E-2</c:v>
                </c:pt>
                <c:pt idx="6923">
                  <c:v>2.4819999999999998E-2</c:v>
                </c:pt>
                <c:pt idx="6924">
                  <c:v>2.4819999999999998E-2</c:v>
                </c:pt>
                <c:pt idx="6925">
                  <c:v>2.477E-2</c:v>
                </c:pt>
                <c:pt idx="6926">
                  <c:v>2.477E-2</c:v>
                </c:pt>
                <c:pt idx="6927">
                  <c:v>2.477E-2</c:v>
                </c:pt>
                <c:pt idx="6928">
                  <c:v>2.477E-2</c:v>
                </c:pt>
                <c:pt idx="6929">
                  <c:v>2.4719999999999999E-2</c:v>
                </c:pt>
                <c:pt idx="6930">
                  <c:v>2.4719999999999999E-2</c:v>
                </c:pt>
                <c:pt idx="6931">
                  <c:v>2.4719999999999999E-2</c:v>
                </c:pt>
                <c:pt idx="6932">
                  <c:v>2.4660000000000001E-2</c:v>
                </c:pt>
                <c:pt idx="6933">
                  <c:v>2.4660000000000001E-2</c:v>
                </c:pt>
                <c:pt idx="6934">
                  <c:v>2.4660000000000001E-2</c:v>
                </c:pt>
                <c:pt idx="6935">
                  <c:v>2.461E-2</c:v>
                </c:pt>
                <c:pt idx="6936">
                  <c:v>2.461E-2</c:v>
                </c:pt>
                <c:pt idx="6937">
                  <c:v>2.461E-2</c:v>
                </c:pt>
                <c:pt idx="6938">
                  <c:v>2.4549999999999999E-2</c:v>
                </c:pt>
                <c:pt idx="6939">
                  <c:v>2.4549999999999999E-2</c:v>
                </c:pt>
                <c:pt idx="6940">
                  <c:v>2.4549999999999999E-2</c:v>
                </c:pt>
                <c:pt idx="6941">
                  <c:v>2.4500000000000001E-2</c:v>
                </c:pt>
                <c:pt idx="6942">
                  <c:v>2.4500000000000001E-2</c:v>
                </c:pt>
                <c:pt idx="6943">
                  <c:v>2.4500000000000001E-2</c:v>
                </c:pt>
                <c:pt idx="6944">
                  <c:v>2.444E-2</c:v>
                </c:pt>
                <c:pt idx="6945">
                  <c:v>2.444E-2</c:v>
                </c:pt>
                <c:pt idx="6946">
                  <c:v>2.444E-2</c:v>
                </c:pt>
                <c:pt idx="6947">
                  <c:v>2.4389999999999998E-2</c:v>
                </c:pt>
                <c:pt idx="6948">
                  <c:v>2.4389999999999998E-2</c:v>
                </c:pt>
                <c:pt idx="6949">
                  <c:v>2.4389999999999998E-2</c:v>
                </c:pt>
                <c:pt idx="6950">
                  <c:v>2.4330000000000001E-2</c:v>
                </c:pt>
                <c:pt idx="6951">
                  <c:v>2.4330000000000001E-2</c:v>
                </c:pt>
                <c:pt idx="6952">
                  <c:v>2.4330000000000001E-2</c:v>
                </c:pt>
                <c:pt idx="6953">
                  <c:v>2.4279999999999999E-2</c:v>
                </c:pt>
                <c:pt idx="6954">
                  <c:v>2.4279999999999999E-2</c:v>
                </c:pt>
                <c:pt idx="6955">
                  <c:v>2.4279999999999999E-2</c:v>
                </c:pt>
                <c:pt idx="6956">
                  <c:v>2.4230000000000002E-2</c:v>
                </c:pt>
                <c:pt idx="6957">
                  <c:v>2.4230000000000002E-2</c:v>
                </c:pt>
                <c:pt idx="6958">
                  <c:v>2.4170000000000001E-2</c:v>
                </c:pt>
                <c:pt idx="6959">
                  <c:v>2.4170000000000001E-2</c:v>
                </c:pt>
                <c:pt idx="6960">
                  <c:v>2.4170000000000001E-2</c:v>
                </c:pt>
                <c:pt idx="6961">
                  <c:v>2.4119999999999999E-2</c:v>
                </c:pt>
                <c:pt idx="6962">
                  <c:v>2.4119999999999999E-2</c:v>
                </c:pt>
                <c:pt idx="6963">
                  <c:v>2.4119999999999999E-2</c:v>
                </c:pt>
                <c:pt idx="6964">
                  <c:v>2.4060000000000002E-2</c:v>
                </c:pt>
                <c:pt idx="6965">
                  <c:v>2.4060000000000002E-2</c:v>
                </c:pt>
                <c:pt idx="6966">
                  <c:v>2.401E-2</c:v>
                </c:pt>
                <c:pt idx="6967">
                  <c:v>2.401E-2</c:v>
                </c:pt>
                <c:pt idx="6968">
                  <c:v>2.401E-2</c:v>
                </c:pt>
                <c:pt idx="6969">
                  <c:v>2.3949999999999999E-2</c:v>
                </c:pt>
                <c:pt idx="6970">
                  <c:v>2.3949999999999999E-2</c:v>
                </c:pt>
                <c:pt idx="6971">
                  <c:v>2.3949999999999999E-2</c:v>
                </c:pt>
                <c:pt idx="6972">
                  <c:v>2.3900000000000001E-2</c:v>
                </c:pt>
                <c:pt idx="6973">
                  <c:v>2.3900000000000001E-2</c:v>
                </c:pt>
                <c:pt idx="6974">
                  <c:v>2.3900000000000001E-2</c:v>
                </c:pt>
                <c:pt idx="6975">
                  <c:v>2.384E-2</c:v>
                </c:pt>
                <c:pt idx="6976">
                  <c:v>2.384E-2</c:v>
                </c:pt>
                <c:pt idx="6977">
                  <c:v>2.384E-2</c:v>
                </c:pt>
                <c:pt idx="6978">
                  <c:v>2.3789999999999999E-2</c:v>
                </c:pt>
                <c:pt idx="6979">
                  <c:v>2.3789999999999999E-2</c:v>
                </c:pt>
                <c:pt idx="6980">
                  <c:v>2.3789999999999999E-2</c:v>
                </c:pt>
                <c:pt idx="6981">
                  <c:v>2.3740000000000001E-2</c:v>
                </c:pt>
                <c:pt idx="6982">
                  <c:v>2.3740000000000001E-2</c:v>
                </c:pt>
                <c:pt idx="6983">
                  <c:v>2.368E-2</c:v>
                </c:pt>
                <c:pt idx="6984">
                  <c:v>2.368E-2</c:v>
                </c:pt>
                <c:pt idx="6985">
                  <c:v>2.368E-2</c:v>
                </c:pt>
                <c:pt idx="6986">
                  <c:v>2.3630000000000002E-2</c:v>
                </c:pt>
                <c:pt idx="6987">
                  <c:v>2.3630000000000002E-2</c:v>
                </c:pt>
                <c:pt idx="6988">
                  <c:v>2.3630000000000002E-2</c:v>
                </c:pt>
                <c:pt idx="6989">
                  <c:v>2.3630000000000002E-2</c:v>
                </c:pt>
                <c:pt idx="6990">
                  <c:v>2.3570000000000001E-2</c:v>
                </c:pt>
                <c:pt idx="6991">
                  <c:v>2.3570000000000001E-2</c:v>
                </c:pt>
                <c:pt idx="6992">
                  <c:v>2.3570000000000001E-2</c:v>
                </c:pt>
                <c:pt idx="6993">
                  <c:v>2.3519999999999999E-2</c:v>
                </c:pt>
                <c:pt idx="6994">
                  <c:v>2.3519999999999999E-2</c:v>
                </c:pt>
                <c:pt idx="6995">
                  <c:v>2.3519999999999999E-2</c:v>
                </c:pt>
                <c:pt idx="6996">
                  <c:v>2.3460000000000002E-2</c:v>
                </c:pt>
                <c:pt idx="6997">
                  <c:v>2.3460000000000002E-2</c:v>
                </c:pt>
                <c:pt idx="6998">
                  <c:v>2.3460000000000002E-2</c:v>
                </c:pt>
                <c:pt idx="6999">
                  <c:v>2.3460000000000002E-2</c:v>
                </c:pt>
                <c:pt idx="7000">
                  <c:v>2.341E-2</c:v>
                </c:pt>
                <c:pt idx="7001">
                  <c:v>2.341E-2</c:v>
                </c:pt>
                <c:pt idx="7002">
                  <c:v>2.341E-2</c:v>
                </c:pt>
                <c:pt idx="7003">
                  <c:v>2.341E-2</c:v>
                </c:pt>
                <c:pt idx="7004">
                  <c:v>2.3349999999999999E-2</c:v>
                </c:pt>
                <c:pt idx="7005">
                  <c:v>2.3349999999999999E-2</c:v>
                </c:pt>
                <c:pt idx="7006">
                  <c:v>2.3349999999999999E-2</c:v>
                </c:pt>
                <c:pt idx="7007">
                  <c:v>2.3349999999999999E-2</c:v>
                </c:pt>
                <c:pt idx="7008">
                  <c:v>2.3300000000000001E-2</c:v>
                </c:pt>
                <c:pt idx="7009">
                  <c:v>2.3300000000000001E-2</c:v>
                </c:pt>
                <c:pt idx="7010">
                  <c:v>2.3300000000000001E-2</c:v>
                </c:pt>
                <c:pt idx="7011">
                  <c:v>2.3300000000000001E-2</c:v>
                </c:pt>
                <c:pt idx="7012">
                  <c:v>2.3300000000000001E-2</c:v>
                </c:pt>
                <c:pt idx="7013">
                  <c:v>2.325E-2</c:v>
                </c:pt>
                <c:pt idx="7014">
                  <c:v>2.325E-2</c:v>
                </c:pt>
                <c:pt idx="7015">
                  <c:v>2.325E-2</c:v>
                </c:pt>
                <c:pt idx="7016">
                  <c:v>2.325E-2</c:v>
                </c:pt>
                <c:pt idx="7017">
                  <c:v>2.3189999999999999E-2</c:v>
                </c:pt>
                <c:pt idx="7018">
                  <c:v>2.3189999999999999E-2</c:v>
                </c:pt>
                <c:pt idx="7019">
                  <c:v>2.3189999999999999E-2</c:v>
                </c:pt>
                <c:pt idx="7020">
                  <c:v>2.3189999999999999E-2</c:v>
                </c:pt>
                <c:pt idx="7021">
                  <c:v>2.3189999999999999E-2</c:v>
                </c:pt>
                <c:pt idx="7022">
                  <c:v>2.3189999999999999E-2</c:v>
                </c:pt>
                <c:pt idx="7023">
                  <c:v>2.3189999999999999E-2</c:v>
                </c:pt>
                <c:pt idx="7024">
                  <c:v>2.3140000000000001E-2</c:v>
                </c:pt>
                <c:pt idx="7025">
                  <c:v>2.3140000000000001E-2</c:v>
                </c:pt>
                <c:pt idx="7026">
                  <c:v>2.3140000000000001E-2</c:v>
                </c:pt>
                <c:pt idx="7027">
                  <c:v>2.3140000000000001E-2</c:v>
                </c:pt>
                <c:pt idx="7028">
                  <c:v>2.3140000000000001E-2</c:v>
                </c:pt>
                <c:pt idx="7029">
                  <c:v>2.3140000000000001E-2</c:v>
                </c:pt>
                <c:pt idx="7030">
                  <c:v>2.308E-2</c:v>
                </c:pt>
                <c:pt idx="7031">
                  <c:v>2.308E-2</c:v>
                </c:pt>
                <c:pt idx="7032">
                  <c:v>2.308E-2</c:v>
                </c:pt>
                <c:pt idx="7033">
                  <c:v>2.308E-2</c:v>
                </c:pt>
                <c:pt idx="7034">
                  <c:v>2.308E-2</c:v>
                </c:pt>
                <c:pt idx="7035">
                  <c:v>2.308E-2</c:v>
                </c:pt>
                <c:pt idx="7036">
                  <c:v>2.308E-2</c:v>
                </c:pt>
                <c:pt idx="7037">
                  <c:v>2.308E-2</c:v>
                </c:pt>
                <c:pt idx="7038">
                  <c:v>2.3029999999999998E-2</c:v>
                </c:pt>
                <c:pt idx="7039">
                  <c:v>2.3029999999999998E-2</c:v>
                </c:pt>
                <c:pt idx="7040">
                  <c:v>2.3029999999999998E-2</c:v>
                </c:pt>
                <c:pt idx="7041">
                  <c:v>2.3029999999999998E-2</c:v>
                </c:pt>
                <c:pt idx="7042">
                  <c:v>2.3029999999999998E-2</c:v>
                </c:pt>
                <c:pt idx="7043">
                  <c:v>2.3029999999999998E-2</c:v>
                </c:pt>
                <c:pt idx="7044">
                  <c:v>2.3029999999999998E-2</c:v>
                </c:pt>
                <c:pt idx="7045">
                  <c:v>2.3029999999999998E-2</c:v>
                </c:pt>
                <c:pt idx="7046">
                  <c:v>2.2970000000000001E-2</c:v>
                </c:pt>
                <c:pt idx="7047">
                  <c:v>2.2970000000000001E-2</c:v>
                </c:pt>
                <c:pt idx="7048">
                  <c:v>2.2970000000000001E-2</c:v>
                </c:pt>
                <c:pt idx="7049">
                  <c:v>2.2970000000000001E-2</c:v>
                </c:pt>
                <c:pt idx="7050">
                  <c:v>2.2970000000000001E-2</c:v>
                </c:pt>
                <c:pt idx="7051">
                  <c:v>2.2970000000000001E-2</c:v>
                </c:pt>
                <c:pt idx="7052">
                  <c:v>2.2970000000000001E-2</c:v>
                </c:pt>
                <c:pt idx="7053">
                  <c:v>2.2970000000000001E-2</c:v>
                </c:pt>
                <c:pt idx="7054">
                  <c:v>2.2970000000000001E-2</c:v>
                </c:pt>
                <c:pt idx="7055">
                  <c:v>2.2919999999999999E-2</c:v>
                </c:pt>
                <c:pt idx="7056">
                  <c:v>2.2919999999999999E-2</c:v>
                </c:pt>
                <c:pt idx="7057">
                  <c:v>2.2919999999999999E-2</c:v>
                </c:pt>
                <c:pt idx="7058">
                  <c:v>2.2919999999999999E-2</c:v>
                </c:pt>
                <c:pt idx="7059">
                  <c:v>2.2919999999999999E-2</c:v>
                </c:pt>
                <c:pt idx="7060">
                  <c:v>2.2919999999999999E-2</c:v>
                </c:pt>
                <c:pt idx="7061">
                  <c:v>2.2919999999999999E-2</c:v>
                </c:pt>
                <c:pt idx="7062">
                  <c:v>2.2859999999999998E-2</c:v>
                </c:pt>
                <c:pt idx="7063">
                  <c:v>2.2859999999999998E-2</c:v>
                </c:pt>
                <c:pt idx="7064">
                  <c:v>2.2859999999999998E-2</c:v>
                </c:pt>
                <c:pt idx="7065">
                  <c:v>2.2859999999999998E-2</c:v>
                </c:pt>
                <c:pt idx="7066">
                  <c:v>2.2859999999999998E-2</c:v>
                </c:pt>
                <c:pt idx="7067">
                  <c:v>2.2859999999999998E-2</c:v>
                </c:pt>
                <c:pt idx="7068">
                  <c:v>2.2859999999999998E-2</c:v>
                </c:pt>
                <c:pt idx="7069">
                  <c:v>2.2859999999999998E-2</c:v>
                </c:pt>
                <c:pt idx="7070">
                  <c:v>2.281E-2</c:v>
                </c:pt>
                <c:pt idx="7071">
                  <c:v>2.281E-2</c:v>
                </c:pt>
                <c:pt idx="7072">
                  <c:v>2.281E-2</c:v>
                </c:pt>
                <c:pt idx="7073">
                  <c:v>2.281E-2</c:v>
                </c:pt>
                <c:pt idx="7074">
                  <c:v>2.281E-2</c:v>
                </c:pt>
                <c:pt idx="7075">
                  <c:v>2.281E-2</c:v>
                </c:pt>
                <c:pt idx="7076">
                  <c:v>2.2759999999999999E-2</c:v>
                </c:pt>
                <c:pt idx="7077">
                  <c:v>2.2759999999999999E-2</c:v>
                </c:pt>
                <c:pt idx="7078">
                  <c:v>2.2759999999999999E-2</c:v>
                </c:pt>
                <c:pt idx="7079">
                  <c:v>2.2759999999999999E-2</c:v>
                </c:pt>
                <c:pt idx="7080">
                  <c:v>2.2759999999999999E-2</c:v>
                </c:pt>
                <c:pt idx="7081">
                  <c:v>2.2759999999999999E-2</c:v>
                </c:pt>
                <c:pt idx="7082">
                  <c:v>2.2700000000000001E-2</c:v>
                </c:pt>
                <c:pt idx="7083">
                  <c:v>2.2700000000000001E-2</c:v>
                </c:pt>
                <c:pt idx="7084">
                  <c:v>2.2700000000000001E-2</c:v>
                </c:pt>
                <c:pt idx="7085">
                  <c:v>2.2700000000000001E-2</c:v>
                </c:pt>
                <c:pt idx="7086">
                  <c:v>2.2700000000000001E-2</c:v>
                </c:pt>
                <c:pt idx="7087">
                  <c:v>2.265E-2</c:v>
                </c:pt>
                <c:pt idx="7088">
                  <c:v>2.265E-2</c:v>
                </c:pt>
                <c:pt idx="7089">
                  <c:v>2.265E-2</c:v>
                </c:pt>
                <c:pt idx="7090">
                  <c:v>2.265E-2</c:v>
                </c:pt>
                <c:pt idx="7091">
                  <c:v>2.265E-2</c:v>
                </c:pt>
                <c:pt idx="7092">
                  <c:v>2.2589999999999999E-2</c:v>
                </c:pt>
                <c:pt idx="7093">
                  <c:v>2.2589999999999999E-2</c:v>
                </c:pt>
                <c:pt idx="7094">
                  <c:v>2.2589999999999999E-2</c:v>
                </c:pt>
                <c:pt idx="7095">
                  <c:v>2.2589999999999999E-2</c:v>
                </c:pt>
                <c:pt idx="7096">
                  <c:v>2.2540000000000001E-2</c:v>
                </c:pt>
                <c:pt idx="7097">
                  <c:v>2.2540000000000001E-2</c:v>
                </c:pt>
                <c:pt idx="7098">
                  <c:v>2.2540000000000001E-2</c:v>
                </c:pt>
                <c:pt idx="7099">
                  <c:v>2.2540000000000001E-2</c:v>
                </c:pt>
                <c:pt idx="7100">
                  <c:v>2.248E-2</c:v>
                </c:pt>
                <c:pt idx="7101">
                  <c:v>2.248E-2</c:v>
                </c:pt>
                <c:pt idx="7102">
                  <c:v>2.248E-2</c:v>
                </c:pt>
                <c:pt idx="7103">
                  <c:v>2.248E-2</c:v>
                </c:pt>
                <c:pt idx="7104">
                  <c:v>2.248E-2</c:v>
                </c:pt>
                <c:pt idx="7105">
                  <c:v>2.2429999999999999E-2</c:v>
                </c:pt>
                <c:pt idx="7106">
                  <c:v>2.2429999999999999E-2</c:v>
                </c:pt>
                <c:pt idx="7107">
                  <c:v>2.2429999999999999E-2</c:v>
                </c:pt>
                <c:pt idx="7108">
                  <c:v>2.2370000000000001E-2</c:v>
                </c:pt>
                <c:pt idx="7109">
                  <c:v>2.2370000000000001E-2</c:v>
                </c:pt>
                <c:pt idx="7110">
                  <c:v>2.2370000000000001E-2</c:v>
                </c:pt>
                <c:pt idx="7111">
                  <c:v>2.2370000000000001E-2</c:v>
                </c:pt>
                <c:pt idx="7112">
                  <c:v>2.232E-2</c:v>
                </c:pt>
                <c:pt idx="7113">
                  <c:v>2.232E-2</c:v>
                </c:pt>
                <c:pt idx="7114">
                  <c:v>2.232E-2</c:v>
                </c:pt>
                <c:pt idx="7115">
                  <c:v>2.232E-2</c:v>
                </c:pt>
                <c:pt idx="7116">
                  <c:v>2.2270000000000002E-2</c:v>
                </c:pt>
                <c:pt idx="7117">
                  <c:v>2.2270000000000002E-2</c:v>
                </c:pt>
                <c:pt idx="7118">
                  <c:v>2.2270000000000002E-2</c:v>
                </c:pt>
                <c:pt idx="7119">
                  <c:v>2.2210000000000001E-2</c:v>
                </c:pt>
                <c:pt idx="7120">
                  <c:v>2.2210000000000001E-2</c:v>
                </c:pt>
                <c:pt idx="7121">
                  <c:v>2.2210000000000001E-2</c:v>
                </c:pt>
                <c:pt idx="7122">
                  <c:v>2.2210000000000001E-2</c:v>
                </c:pt>
                <c:pt idx="7123">
                  <c:v>2.2159999999999999E-2</c:v>
                </c:pt>
                <c:pt idx="7124">
                  <c:v>2.2159999999999999E-2</c:v>
                </c:pt>
                <c:pt idx="7125">
                  <c:v>2.2159999999999999E-2</c:v>
                </c:pt>
                <c:pt idx="7126">
                  <c:v>2.2100000000000002E-2</c:v>
                </c:pt>
                <c:pt idx="7127">
                  <c:v>2.2100000000000002E-2</c:v>
                </c:pt>
                <c:pt idx="7128">
                  <c:v>2.2100000000000002E-2</c:v>
                </c:pt>
                <c:pt idx="7129">
                  <c:v>2.2100000000000002E-2</c:v>
                </c:pt>
                <c:pt idx="7130">
                  <c:v>2.205E-2</c:v>
                </c:pt>
                <c:pt idx="7131">
                  <c:v>2.205E-2</c:v>
                </c:pt>
                <c:pt idx="7132">
                  <c:v>2.205E-2</c:v>
                </c:pt>
                <c:pt idx="7133">
                  <c:v>2.205E-2</c:v>
                </c:pt>
                <c:pt idx="7134">
                  <c:v>2.1989999999999999E-2</c:v>
                </c:pt>
                <c:pt idx="7135">
                  <c:v>2.1989999999999999E-2</c:v>
                </c:pt>
                <c:pt idx="7136">
                  <c:v>2.1989999999999999E-2</c:v>
                </c:pt>
                <c:pt idx="7137">
                  <c:v>2.1989999999999999E-2</c:v>
                </c:pt>
                <c:pt idx="7138">
                  <c:v>2.1940000000000001E-2</c:v>
                </c:pt>
                <c:pt idx="7139">
                  <c:v>2.1940000000000001E-2</c:v>
                </c:pt>
                <c:pt idx="7140">
                  <c:v>2.1940000000000001E-2</c:v>
                </c:pt>
                <c:pt idx="7141">
                  <c:v>2.1940000000000001E-2</c:v>
                </c:pt>
                <c:pt idx="7142">
                  <c:v>2.188E-2</c:v>
                </c:pt>
                <c:pt idx="7143">
                  <c:v>2.188E-2</c:v>
                </c:pt>
                <c:pt idx="7144">
                  <c:v>2.188E-2</c:v>
                </c:pt>
                <c:pt idx="7145">
                  <c:v>2.188E-2</c:v>
                </c:pt>
                <c:pt idx="7146">
                  <c:v>2.1829999999999999E-2</c:v>
                </c:pt>
                <c:pt idx="7147">
                  <c:v>2.1829999999999999E-2</c:v>
                </c:pt>
                <c:pt idx="7148">
                  <c:v>2.1829999999999999E-2</c:v>
                </c:pt>
                <c:pt idx="7149">
                  <c:v>2.1829999999999999E-2</c:v>
                </c:pt>
                <c:pt idx="7150">
                  <c:v>2.1829999999999999E-2</c:v>
                </c:pt>
                <c:pt idx="7151">
                  <c:v>2.1780000000000001E-2</c:v>
                </c:pt>
                <c:pt idx="7152">
                  <c:v>2.1780000000000001E-2</c:v>
                </c:pt>
                <c:pt idx="7153">
                  <c:v>2.1780000000000001E-2</c:v>
                </c:pt>
                <c:pt idx="7154">
                  <c:v>2.1780000000000001E-2</c:v>
                </c:pt>
                <c:pt idx="7155">
                  <c:v>2.1780000000000001E-2</c:v>
                </c:pt>
                <c:pt idx="7156">
                  <c:v>2.172E-2</c:v>
                </c:pt>
                <c:pt idx="7157">
                  <c:v>2.172E-2</c:v>
                </c:pt>
                <c:pt idx="7158">
                  <c:v>2.172E-2</c:v>
                </c:pt>
                <c:pt idx="7159">
                  <c:v>2.172E-2</c:v>
                </c:pt>
                <c:pt idx="7160">
                  <c:v>2.172E-2</c:v>
                </c:pt>
                <c:pt idx="7161">
                  <c:v>2.172E-2</c:v>
                </c:pt>
                <c:pt idx="7162">
                  <c:v>2.172E-2</c:v>
                </c:pt>
                <c:pt idx="7163">
                  <c:v>2.172E-2</c:v>
                </c:pt>
                <c:pt idx="7164">
                  <c:v>2.1669999999999998E-2</c:v>
                </c:pt>
                <c:pt idx="7165">
                  <c:v>2.1669999999999998E-2</c:v>
                </c:pt>
                <c:pt idx="7166">
                  <c:v>2.1669999999999998E-2</c:v>
                </c:pt>
                <c:pt idx="7167">
                  <c:v>2.1669999999999998E-2</c:v>
                </c:pt>
                <c:pt idx="7168">
                  <c:v>2.1669999999999998E-2</c:v>
                </c:pt>
                <c:pt idx="7169">
                  <c:v>2.1669999999999998E-2</c:v>
                </c:pt>
                <c:pt idx="7170">
                  <c:v>2.1669999999999998E-2</c:v>
                </c:pt>
                <c:pt idx="7171">
                  <c:v>2.1669999999999998E-2</c:v>
                </c:pt>
                <c:pt idx="7172">
                  <c:v>2.1669999999999998E-2</c:v>
                </c:pt>
                <c:pt idx="7173">
                  <c:v>2.1669999999999998E-2</c:v>
                </c:pt>
                <c:pt idx="7174">
                  <c:v>2.1669999999999998E-2</c:v>
                </c:pt>
                <c:pt idx="7175">
                  <c:v>2.1669999999999998E-2</c:v>
                </c:pt>
                <c:pt idx="7176">
                  <c:v>2.1669999999999998E-2</c:v>
                </c:pt>
                <c:pt idx="7177">
                  <c:v>2.1669999999999998E-2</c:v>
                </c:pt>
                <c:pt idx="7178">
                  <c:v>2.1669999999999998E-2</c:v>
                </c:pt>
                <c:pt idx="7179">
                  <c:v>2.1669999999999998E-2</c:v>
                </c:pt>
                <c:pt idx="7180">
                  <c:v>2.1669999999999998E-2</c:v>
                </c:pt>
                <c:pt idx="7181">
                  <c:v>2.1669999999999998E-2</c:v>
                </c:pt>
                <c:pt idx="7182">
                  <c:v>2.1669999999999998E-2</c:v>
                </c:pt>
                <c:pt idx="7183">
                  <c:v>2.1669999999999998E-2</c:v>
                </c:pt>
                <c:pt idx="7184">
                  <c:v>2.1669999999999998E-2</c:v>
                </c:pt>
                <c:pt idx="7185">
                  <c:v>2.1669999999999998E-2</c:v>
                </c:pt>
                <c:pt idx="7186">
                  <c:v>2.1669999999999998E-2</c:v>
                </c:pt>
                <c:pt idx="7187">
                  <c:v>2.1669999999999998E-2</c:v>
                </c:pt>
                <c:pt idx="7188">
                  <c:v>2.1669999999999998E-2</c:v>
                </c:pt>
                <c:pt idx="7189">
                  <c:v>2.1669999999999998E-2</c:v>
                </c:pt>
                <c:pt idx="7190">
                  <c:v>2.1669999999999998E-2</c:v>
                </c:pt>
                <c:pt idx="7191">
                  <c:v>2.1669999999999998E-2</c:v>
                </c:pt>
                <c:pt idx="7192">
                  <c:v>2.1669999999999998E-2</c:v>
                </c:pt>
                <c:pt idx="7193">
                  <c:v>2.1669999999999998E-2</c:v>
                </c:pt>
                <c:pt idx="7194">
                  <c:v>2.1669999999999998E-2</c:v>
                </c:pt>
                <c:pt idx="7195">
                  <c:v>2.1669999999999998E-2</c:v>
                </c:pt>
                <c:pt idx="7196">
                  <c:v>2.1669999999999998E-2</c:v>
                </c:pt>
                <c:pt idx="7197">
                  <c:v>2.172E-2</c:v>
                </c:pt>
                <c:pt idx="7198">
                  <c:v>2.172E-2</c:v>
                </c:pt>
                <c:pt idx="7199">
                  <c:v>2.172E-2</c:v>
                </c:pt>
                <c:pt idx="7200">
                  <c:v>2.172E-2</c:v>
                </c:pt>
                <c:pt idx="7201">
                  <c:v>2.172E-2</c:v>
                </c:pt>
                <c:pt idx="7202">
                  <c:v>2.172E-2</c:v>
                </c:pt>
                <c:pt idx="7203">
                  <c:v>2.172E-2</c:v>
                </c:pt>
                <c:pt idx="7204">
                  <c:v>2.172E-2</c:v>
                </c:pt>
                <c:pt idx="7205">
                  <c:v>2.172E-2</c:v>
                </c:pt>
                <c:pt idx="7206">
                  <c:v>2.1780000000000001E-2</c:v>
                </c:pt>
                <c:pt idx="7207">
                  <c:v>2.1780000000000001E-2</c:v>
                </c:pt>
                <c:pt idx="7208">
                  <c:v>2.1780000000000001E-2</c:v>
                </c:pt>
                <c:pt idx="7209">
                  <c:v>2.1780000000000001E-2</c:v>
                </c:pt>
                <c:pt idx="7210">
                  <c:v>2.1780000000000001E-2</c:v>
                </c:pt>
                <c:pt idx="7211">
                  <c:v>2.1780000000000001E-2</c:v>
                </c:pt>
                <c:pt idx="7212">
                  <c:v>2.1829999999999999E-2</c:v>
                </c:pt>
                <c:pt idx="7213">
                  <c:v>2.1829999999999999E-2</c:v>
                </c:pt>
                <c:pt idx="7214">
                  <c:v>2.1829999999999999E-2</c:v>
                </c:pt>
                <c:pt idx="7215">
                  <c:v>2.1829999999999999E-2</c:v>
                </c:pt>
                <c:pt idx="7216">
                  <c:v>2.1829999999999999E-2</c:v>
                </c:pt>
                <c:pt idx="7217">
                  <c:v>2.1829999999999999E-2</c:v>
                </c:pt>
                <c:pt idx="7218">
                  <c:v>2.188E-2</c:v>
                </c:pt>
                <c:pt idx="7219">
                  <c:v>2.188E-2</c:v>
                </c:pt>
                <c:pt idx="7220">
                  <c:v>2.188E-2</c:v>
                </c:pt>
                <c:pt idx="7221">
                  <c:v>2.188E-2</c:v>
                </c:pt>
                <c:pt idx="7222">
                  <c:v>2.188E-2</c:v>
                </c:pt>
                <c:pt idx="7223">
                  <c:v>2.188E-2</c:v>
                </c:pt>
                <c:pt idx="7224">
                  <c:v>2.188E-2</c:v>
                </c:pt>
                <c:pt idx="7225">
                  <c:v>2.1940000000000001E-2</c:v>
                </c:pt>
                <c:pt idx="7226">
                  <c:v>2.1940000000000001E-2</c:v>
                </c:pt>
                <c:pt idx="7227">
                  <c:v>2.1940000000000001E-2</c:v>
                </c:pt>
                <c:pt idx="7228">
                  <c:v>2.1940000000000001E-2</c:v>
                </c:pt>
                <c:pt idx="7229">
                  <c:v>2.1940000000000001E-2</c:v>
                </c:pt>
                <c:pt idx="7230">
                  <c:v>2.1940000000000001E-2</c:v>
                </c:pt>
                <c:pt idx="7231">
                  <c:v>2.1989999999999999E-2</c:v>
                </c:pt>
                <c:pt idx="7232">
                  <c:v>2.1989999999999999E-2</c:v>
                </c:pt>
                <c:pt idx="7233">
                  <c:v>2.1989999999999999E-2</c:v>
                </c:pt>
                <c:pt idx="7234">
                  <c:v>2.1989999999999999E-2</c:v>
                </c:pt>
                <c:pt idx="7235">
                  <c:v>2.1989999999999999E-2</c:v>
                </c:pt>
                <c:pt idx="7236">
                  <c:v>2.1989999999999999E-2</c:v>
                </c:pt>
                <c:pt idx="7237">
                  <c:v>2.1989999999999999E-2</c:v>
                </c:pt>
                <c:pt idx="7238">
                  <c:v>2.1989999999999999E-2</c:v>
                </c:pt>
                <c:pt idx="7239">
                  <c:v>2.205E-2</c:v>
                </c:pt>
                <c:pt idx="7240">
                  <c:v>2.205E-2</c:v>
                </c:pt>
                <c:pt idx="7241">
                  <c:v>2.205E-2</c:v>
                </c:pt>
                <c:pt idx="7242">
                  <c:v>2.205E-2</c:v>
                </c:pt>
                <c:pt idx="7243">
                  <c:v>2.205E-2</c:v>
                </c:pt>
                <c:pt idx="7244">
                  <c:v>2.205E-2</c:v>
                </c:pt>
                <c:pt idx="7245">
                  <c:v>2.205E-2</c:v>
                </c:pt>
                <c:pt idx="7246">
                  <c:v>2.205E-2</c:v>
                </c:pt>
                <c:pt idx="7247">
                  <c:v>2.205E-2</c:v>
                </c:pt>
                <c:pt idx="7248">
                  <c:v>2.205E-2</c:v>
                </c:pt>
                <c:pt idx="7249">
                  <c:v>2.2100000000000002E-2</c:v>
                </c:pt>
                <c:pt idx="7250">
                  <c:v>2.2100000000000002E-2</c:v>
                </c:pt>
                <c:pt idx="7251">
                  <c:v>2.2100000000000002E-2</c:v>
                </c:pt>
                <c:pt idx="7252">
                  <c:v>2.2100000000000002E-2</c:v>
                </c:pt>
                <c:pt idx="7253">
                  <c:v>2.2100000000000002E-2</c:v>
                </c:pt>
                <c:pt idx="7254">
                  <c:v>2.2100000000000002E-2</c:v>
                </c:pt>
                <c:pt idx="7255">
                  <c:v>2.2100000000000002E-2</c:v>
                </c:pt>
                <c:pt idx="7256">
                  <c:v>2.2100000000000002E-2</c:v>
                </c:pt>
                <c:pt idx="7257">
                  <c:v>2.2100000000000002E-2</c:v>
                </c:pt>
                <c:pt idx="7258">
                  <c:v>2.2100000000000002E-2</c:v>
                </c:pt>
                <c:pt idx="7259">
                  <c:v>2.2100000000000002E-2</c:v>
                </c:pt>
                <c:pt idx="7260">
                  <c:v>2.2100000000000002E-2</c:v>
                </c:pt>
                <c:pt idx="7261">
                  <c:v>2.2100000000000002E-2</c:v>
                </c:pt>
                <c:pt idx="7262">
                  <c:v>2.205E-2</c:v>
                </c:pt>
                <c:pt idx="7263">
                  <c:v>2.205E-2</c:v>
                </c:pt>
                <c:pt idx="7264">
                  <c:v>2.205E-2</c:v>
                </c:pt>
                <c:pt idx="7265">
                  <c:v>2.205E-2</c:v>
                </c:pt>
                <c:pt idx="7266">
                  <c:v>2.205E-2</c:v>
                </c:pt>
                <c:pt idx="7267">
                  <c:v>2.205E-2</c:v>
                </c:pt>
                <c:pt idx="7268">
                  <c:v>2.205E-2</c:v>
                </c:pt>
                <c:pt idx="7269">
                  <c:v>2.205E-2</c:v>
                </c:pt>
                <c:pt idx="7270">
                  <c:v>2.205E-2</c:v>
                </c:pt>
                <c:pt idx="7271">
                  <c:v>2.205E-2</c:v>
                </c:pt>
                <c:pt idx="7272">
                  <c:v>2.1989999999999999E-2</c:v>
                </c:pt>
                <c:pt idx="7273">
                  <c:v>2.1989999999999999E-2</c:v>
                </c:pt>
                <c:pt idx="7274">
                  <c:v>2.1989999999999999E-2</c:v>
                </c:pt>
                <c:pt idx="7275">
                  <c:v>2.1989999999999999E-2</c:v>
                </c:pt>
                <c:pt idx="7276">
                  <c:v>2.1989999999999999E-2</c:v>
                </c:pt>
                <c:pt idx="7277">
                  <c:v>2.1940000000000001E-2</c:v>
                </c:pt>
                <c:pt idx="7278">
                  <c:v>2.1940000000000001E-2</c:v>
                </c:pt>
                <c:pt idx="7279">
                  <c:v>2.1940000000000001E-2</c:v>
                </c:pt>
                <c:pt idx="7280">
                  <c:v>2.1940000000000001E-2</c:v>
                </c:pt>
                <c:pt idx="7281">
                  <c:v>2.1940000000000001E-2</c:v>
                </c:pt>
                <c:pt idx="7282">
                  <c:v>2.188E-2</c:v>
                </c:pt>
                <c:pt idx="7283">
                  <c:v>2.188E-2</c:v>
                </c:pt>
                <c:pt idx="7284">
                  <c:v>2.188E-2</c:v>
                </c:pt>
                <c:pt idx="7285">
                  <c:v>2.1829999999999999E-2</c:v>
                </c:pt>
                <c:pt idx="7286">
                  <c:v>2.1829999999999999E-2</c:v>
                </c:pt>
                <c:pt idx="7287">
                  <c:v>2.1829999999999999E-2</c:v>
                </c:pt>
                <c:pt idx="7288">
                  <c:v>2.1829999999999999E-2</c:v>
                </c:pt>
                <c:pt idx="7289">
                  <c:v>2.1780000000000001E-2</c:v>
                </c:pt>
                <c:pt idx="7290">
                  <c:v>2.1780000000000001E-2</c:v>
                </c:pt>
                <c:pt idx="7291">
                  <c:v>2.1780000000000001E-2</c:v>
                </c:pt>
                <c:pt idx="7292">
                  <c:v>2.172E-2</c:v>
                </c:pt>
                <c:pt idx="7293">
                  <c:v>2.172E-2</c:v>
                </c:pt>
                <c:pt idx="7294">
                  <c:v>2.1669999999999998E-2</c:v>
                </c:pt>
                <c:pt idx="7295">
                  <c:v>2.1669999999999998E-2</c:v>
                </c:pt>
                <c:pt idx="7296">
                  <c:v>2.1669999999999998E-2</c:v>
                </c:pt>
                <c:pt idx="7297">
                  <c:v>2.1610000000000001E-2</c:v>
                </c:pt>
                <c:pt idx="7298">
                  <c:v>2.1610000000000001E-2</c:v>
                </c:pt>
                <c:pt idx="7299">
                  <c:v>2.1559999999999999E-2</c:v>
                </c:pt>
                <c:pt idx="7300">
                  <c:v>2.1559999999999999E-2</c:v>
                </c:pt>
                <c:pt idx="7301">
                  <c:v>2.1559999999999999E-2</c:v>
                </c:pt>
                <c:pt idx="7302">
                  <c:v>2.1499999999999998E-2</c:v>
                </c:pt>
                <c:pt idx="7303">
                  <c:v>2.1499999999999998E-2</c:v>
                </c:pt>
                <c:pt idx="7304">
                  <c:v>2.145E-2</c:v>
                </c:pt>
                <c:pt idx="7305">
                  <c:v>2.145E-2</c:v>
                </c:pt>
                <c:pt idx="7306">
                  <c:v>2.1389999999999999E-2</c:v>
                </c:pt>
                <c:pt idx="7307">
                  <c:v>2.1389999999999999E-2</c:v>
                </c:pt>
                <c:pt idx="7308">
                  <c:v>2.1340000000000001E-2</c:v>
                </c:pt>
                <c:pt idx="7309">
                  <c:v>2.1340000000000001E-2</c:v>
                </c:pt>
                <c:pt idx="7310">
                  <c:v>2.129E-2</c:v>
                </c:pt>
                <c:pt idx="7311">
                  <c:v>2.129E-2</c:v>
                </c:pt>
                <c:pt idx="7312">
                  <c:v>2.1229999999999999E-2</c:v>
                </c:pt>
                <c:pt idx="7313">
                  <c:v>2.1229999999999999E-2</c:v>
                </c:pt>
                <c:pt idx="7314">
                  <c:v>2.1180000000000001E-2</c:v>
                </c:pt>
                <c:pt idx="7315">
                  <c:v>2.1180000000000001E-2</c:v>
                </c:pt>
                <c:pt idx="7316">
                  <c:v>2.112E-2</c:v>
                </c:pt>
                <c:pt idx="7317">
                  <c:v>2.112E-2</c:v>
                </c:pt>
                <c:pt idx="7318">
                  <c:v>2.1069999999999998E-2</c:v>
                </c:pt>
                <c:pt idx="7319">
                  <c:v>2.1010000000000001E-2</c:v>
                </c:pt>
                <c:pt idx="7320">
                  <c:v>2.1010000000000001E-2</c:v>
                </c:pt>
                <c:pt idx="7321">
                  <c:v>2.0959999999999999E-2</c:v>
                </c:pt>
                <c:pt idx="7322">
                  <c:v>2.0959999999999999E-2</c:v>
                </c:pt>
                <c:pt idx="7323">
                  <c:v>2.0899999999999998E-2</c:v>
                </c:pt>
                <c:pt idx="7324">
                  <c:v>2.0899999999999998E-2</c:v>
                </c:pt>
                <c:pt idx="7325">
                  <c:v>2.085E-2</c:v>
                </c:pt>
                <c:pt idx="7326">
                  <c:v>2.0799999999999999E-2</c:v>
                </c:pt>
                <c:pt idx="7327">
                  <c:v>2.0799999999999999E-2</c:v>
                </c:pt>
                <c:pt idx="7328">
                  <c:v>2.0740000000000001E-2</c:v>
                </c:pt>
                <c:pt idx="7329">
                  <c:v>2.0740000000000001E-2</c:v>
                </c:pt>
                <c:pt idx="7330">
                  <c:v>2.069E-2</c:v>
                </c:pt>
                <c:pt idx="7331">
                  <c:v>2.0629999999999999E-2</c:v>
                </c:pt>
                <c:pt idx="7332">
                  <c:v>2.0629999999999999E-2</c:v>
                </c:pt>
                <c:pt idx="7333">
                  <c:v>2.0580000000000001E-2</c:v>
                </c:pt>
                <c:pt idx="7334">
                  <c:v>2.052E-2</c:v>
                </c:pt>
                <c:pt idx="7335">
                  <c:v>2.052E-2</c:v>
                </c:pt>
                <c:pt idx="7336">
                  <c:v>2.0469999999999999E-2</c:v>
                </c:pt>
                <c:pt idx="7337">
                  <c:v>2.0469999999999999E-2</c:v>
                </c:pt>
                <c:pt idx="7338">
                  <c:v>2.0410000000000001E-2</c:v>
                </c:pt>
                <c:pt idx="7339">
                  <c:v>2.036E-2</c:v>
                </c:pt>
                <c:pt idx="7340">
                  <c:v>2.036E-2</c:v>
                </c:pt>
                <c:pt idx="7341">
                  <c:v>2.0310000000000002E-2</c:v>
                </c:pt>
                <c:pt idx="7342">
                  <c:v>2.0310000000000002E-2</c:v>
                </c:pt>
                <c:pt idx="7343">
                  <c:v>2.0250000000000001E-2</c:v>
                </c:pt>
                <c:pt idx="7344">
                  <c:v>2.0199999999999999E-2</c:v>
                </c:pt>
                <c:pt idx="7345">
                  <c:v>2.0199999999999999E-2</c:v>
                </c:pt>
                <c:pt idx="7346">
                  <c:v>2.0140000000000002E-2</c:v>
                </c:pt>
                <c:pt idx="7347">
                  <c:v>2.0140000000000002E-2</c:v>
                </c:pt>
                <c:pt idx="7348">
                  <c:v>2.009E-2</c:v>
                </c:pt>
                <c:pt idx="7349">
                  <c:v>2.0029999999999999E-2</c:v>
                </c:pt>
                <c:pt idx="7350">
                  <c:v>2.0029999999999999E-2</c:v>
                </c:pt>
                <c:pt idx="7351">
                  <c:v>1.9980000000000001E-2</c:v>
                </c:pt>
                <c:pt idx="7352">
                  <c:v>1.9980000000000001E-2</c:v>
                </c:pt>
                <c:pt idx="7353">
                  <c:v>1.992E-2</c:v>
                </c:pt>
                <c:pt idx="7354">
                  <c:v>1.992E-2</c:v>
                </c:pt>
                <c:pt idx="7355">
                  <c:v>1.9869999999999999E-2</c:v>
                </c:pt>
                <c:pt idx="7356">
                  <c:v>1.9820000000000001E-2</c:v>
                </c:pt>
                <c:pt idx="7357">
                  <c:v>1.9820000000000001E-2</c:v>
                </c:pt>
                <c:pt idx="7358">
                  <c:v>1.976E-2</c:v>
                </c:pt>
                <c:pt idx="7359">
                  <c:v>1.976E-2</c:v>
                </c:pt>
                <c:pt idx="7360">
                  <c:v>1.9709999999999998E-2</c:v>
                </c:pt>
                <c:pt idx="7361">
                  <c:v>1.9709999999999998E-2</c:v>
                </c:pt>
                <c:pt idx="7362">
                  <c:v>1.9650000000000001E-2</c:v>
                </c:pt>
                <c:pt idx="7363">
                  <c:v>1.9650000000000001E-2</c:v>
                </c:pt>
                <c:pt idx="7364">
                  <c:v>1.9599999999999999E-2</c:v>
                </c:pt>
                <c:pt idx="7365">
                  <c:v>1.9599999999999999E-2</c:v>
                </c:pt>
                <c:pt idx="7366">
                  <c:v>1.9539999999999998E-2</c:v>
                </c:pt>
                <c:pt idx="7367">
                  <c:v>1.9539999999999998E-2</c:v>
                </c:pt>
                <c:pt idx="7368">
                  <c:v>1.949E-2</c:v>
                </c:pt>
                <c:pt idx="7369">
                  <c:v>1.949E-2</c:v>
                </c:pt>
                <c:pt idx="7370">
                  <c:v>1.9429999999999999E-2</c:v>
                </c:pt>
                <c:pt idx="7371">
                  <c:v>1.9429999999999999E-2</c:v>
                </c:pt>
                <c:pt idx="7372">
                  <c:v>1.9380000000000001E-2</c:v>
                </c:pt>
                <c:pt idx="7373">
                  <c:v>1.9380000000000001E-2</c:v>
                </c:pt>
                <c:pt idx="7374">
                  <c:v>1.9380000000000001E-2</c:v>
                </c:pt>
                <c:pt idx="7375">
                  <c:v>1.933E-2</c:v>
                </c:pt>
                <c:pt idx="7376">
                  <c:v>1.933E-2</c:v>
                </c:pt>
                <c:pt idx="7377">
                  <c:v>1.9269999999999999E-2</c:v>
                </c:pt>
                <c:pt idx="7378">
                  <c:v>1.9269999999999999E-2</c:v>
                </c:pt>
                <c:pt idx="7379">
                  <c:v>1.9220000000000001E-2</c:v>
                </c:pt>
                <c:pt idx="7380">
                  <c:v>1.9220000000000001E-2</c:v>
                </c:pt>
                <c:pt idx="7381">
                  <c:v>1.9220000000000001E-2</c:v>
                </c:pt>
                <c:pt idx="7382">
                  <c:v>1.916E-2</c:v>
                </c:pt>
                <c:pt idx="7383">
                  <c:v>1.916E-2</c:v>
                </c:pt>
                <c:pt idx="7384">
                  <c:v>1.916E-2</c:v>
                </c:pt>
                <c:pt idx="7385">
                  <c:v>1.9109999999999999E-2</c:v>
                </c:pt>
                <c:pt idx="7386">
                  <c:v>1.9109999999999999E-2</c:v>
                </c:pt>
                <c:pt idx="7387">
                  <c:v>1.9109999999999999E-2</c:v>
                </c:pt>
                <c:pt idx="7388">
                  <c:v>1.9050000000000001E-2</c:v>
                </c:pt>
                <c:pt idx="7389">
                  <c:v>1.9050000000000001E-2</c:v>
                </c:pt>
                <c:pt idx="7390">
                  <c:v>1.9050000000000001E-2</c:v>
                </c:pt>
                <c:pt idx="7391">
                  <c:v>1.9050000000000001E-2</c:v>
                </c:pt>
                <c:pt idx="7392">
                  <c:v>1.9E-2</c:v>
                </c:pt>
                <c:pt idx="7393">
                  <c:v>1.9E-2</c:v>
                </c:pt>
                <c:pt idx="7394">
                  <c:v>1.9E-2</c:v>
                </c:pt>
                <c:pt idx="7395">
                  <c:v>1.9E-2</c:v>
                </c:pt>
                <c:pt idx="7396">
                  <c:v>1.8939999999999999E-2</c:v>
                </c:pt>
                <c:pt idx="7397">
                  <c:v>1.8939999999999999E-2</c:v>
                </c:pt>
                <c:pt idx="7398">
                  <c:v>1.8939999999999999E-2</c:v>
                </c:pt>
                <c:pt idx="7399">
                  <c:v>1.8939999999999999E-2</c:v>
                </c:pt>
                <c:pt idx="7400">
                  <c:v>1.8890000000000001E-2</c:v>
                </c:pt>
                <c:pt idx="7401">
                  <c:v>1.8890000000000001E-2</c:v>
                </c:pt>
                <c:pt idx="7402">
                  <c:v>1.8890000000000001E-2</c:v>
                </c:pt>
                <c:pt idx="7403">
                  <c:v>1.8890000000000001E-2</c:v>
                </c:pt>
                <c:pt idx="7404">
                  <c:v>1.8890000000000001E-2</c:v>
                </c:pt>
                <c:pt idx="7405">
                  <c:v>1.8890000000000001E-2</c:v>
                </c:pt>
                <c:pt idx="7406">
                  <c:v>1.8890000000000001E-2</c:v>
                </c:pt>
                <c:pt idx="7407">
                  <c:v>1.883E-2</c:v>
                </c:pt>
                <c:pt idx="7408">
                  <c:v>1.883E-2</c:v>
                </c:pt>
                <c:pt idx="7409">
                  <c:v>1.883E-2</c:v>
                </c:pt>
                <c:pt idx="7410">
                  <c:v>1.883E-2</c:v>
                </c:pt>
                <c:pt idx="7411">
                  <c:v>1.883E-2</c:v>
                </c:pt>
                <c:pt idx="7412">
                  <c:v>1.883E-2</c:v>
                </c:pt>
                <c:pt idx="7413">
                  <c:v>1.883E-2</c:v>
                </c:pt>
                <c:pt idx="7414">
                  <c:v>1.883E-2</c:v>
                </c:pt>
                <c:pt idx="7415">
                  <c:v>1.883E-2</c:v>
                </c:pt>
                <c:pt idx="7416">
                  <c:v>1.883E-2</c:v>
                </c:pt>
                <c:pt idx="7417">
                  <c:v>1.883E-2</c:v>
                </c:pt>
                <c:pt idx="7418">
                  <c:v>1.883E-2</c:v>
                </c:pt>
                <c:pt idx="7419">
                  <c:v>1.8780000000000002E-2</c:v>
                </c:pt>
                <c:pt idx="7420">
                  <c:v>1.8780000000000002E-2</c:v>
                </c:pt>
                <c:pt idx="7421">
                  <c:v>1.8780000000000002E-2</c:v>
                </c:pt>
                <c:pt idx="7422">
                  <c:v>1.8780000000000002E-2</c:v>
                </c:pt>
                <c:pt idx="7423">
                  <c:v>1.8780000000000002E-2</c:v>
                </c:pt>
                <c:pt idx="7424">
                  <c:v>1.8780000000000002E-2</c:v>
                </c:pt>
                <c:pt idx="7425">
                  <c:v>1.8780000000000002E-2</c:v>
                </c:pt>
                <c:pt idx="7426">
                  <c:v>1.8780000000000002E-2</c:v>
                </c:pt>
                <c:pt idx="7427">
                  <c:v>1.8780000000000002E-2</c:v>
                </c:pt>
                <c:pt idx="7428">
                  <c:v>1.8780000000000002E-2</c:v>
                </c:pt>
                <c:pt idx="7429">
                  <c:v>1.8780000000000002E-2</c:v>
                </c:pt>
                <c:pt idx="7430">
                  <c:v>1.8780000000000002E-2</c:v>
                </c:pt>
                <c:pt idx="7431">
                  <c:v>1.8780000000000002E-2</c:v>
                </c:pt>
                <c:pt idx="7432">
                  <c:v>1.8780000000000002E-2</c:v>
                </c:pt>
                <c:pt idx="7433">
                  <c:v>1.8780000000000002E-2</c:v>
                </c:pt>
                <c:pt idx="7434">
                  <c:v>1.8780000000000002E-2</c:v>
                </c:pt>
                <c:pt idx="7435">
                  <c:v>1.883E-2</c:v>
                </c:pt>
                <c:pt idx="7436">
                  <c:v>1.883E-2</c:v>
                </c:pt>
                <c:pt idx="7437">
                  <c:v>1.883E-2</c:v>
                </c:pt>
                <c:pt idx="7438">
                  <c:v>1.883E-2</c:v>
                </c:pt>
                <c:pt idx="7439">
                  <c:v>1.883E-2</c:v>
                </c:pt>
                <c:pt idx="7440">
                  <c:v>1.883E-2</c:v>
                </c:pt>
                <c:pt idx="7441">
                  <c:v>1.883E-2</c:v>
                </c:pt>
                <c:pt idx="7442">
                  <c:v>1.883E-2</c:v>
                </c:pt>
                <c:pt idx="7443">
                  <c:v>1.883E-2</c:v>
                </c:pt>
                <c:pt idx="7444">
                  <c:v>1.883E-2</c:v>
                </c:pt>
                <c:pt idx="7445">
                  <c:v>1.883E-2</c:v>
                </c:pt>
                <c:pt idx="7446">
                  <c:v>1.883E-2</c:v>
                </c:pt>
                <c:pt idx="7447">
                  <c:v>1.883E-2</c:v>
                </c:pt>
                <c:pt idx="7448">
                  <c:v>1.883E-2</c:v>
                </c:pt>
                <c:pt idx="7449">
                  <c:v>1.883E-2</c:v>
                </c:pt>
                <c:pt idx="7450">
                  <c:v>1.883E-2</c:v>
                </c:pt>
                <c:pt idx="7451">
                  <c:v>1.883E-2</c:v>
                </c:pt>
                <c:pt idx="7452">
                  <c:v>1.883E-2</c:v>
                </c:pt>
                <c:pt idx="7453">
                  <c:v>1.883E-2</c:v>
                </c:pt>
                <c:pt idx="7454">
                  <c:v>1.883E-2</c:v>
                </c:pt>
                <c:pt idx="7455">
                  <c:v>1.883E-2</c:v>
                </c:pt>
                <c:pt idx="7456">
                  <c:v>1.883E-2</c:v>
                </c:pt>
                <c:pt idx="7457">
                  <c:v>1.883E-2</c:v>
                </c:pt>
                <c:pt idx="7458">
                  <c:v>1.883E-2</c:v>
                </c:pt>
                <c:pt idx="7459">
                  <c:v>1.883E-2</c:v>
                </c:pt>
                <c:pt idx="7460">
                  <c:v>1.883E-2</c:v>
                </c:pt>
                <c:pt idx="7461">
                  <c:v>1.883E-2</c:v>
                </c:pt>
                <c:pt idx="7462">
                  <c:v>1.883E-2</c:v>
                </c:pt>
                <c:pt idx="7463">
                  <c:v>1.883E-2</c:v>
                </c:pt>
                <c:pt idx="7464">
                  <c:v>1.8890000000000001E-2</c:v>
                </c:pt>
                <c:pt idx="7465">
                  <c:v>1.8890000000000001E-2</c:v>
                </c:pt>
                <c:pt idx="7466">
                  <c:v>1.8890000000000001E-2</c:v>
                </c:pt>
                <c:pt idx="7467">
                  <c:v>1.8890000000000001E-2</c:v>
                </c:pt>
                <c:pt idx="7468">
                  <c:v>1.8890000000000001E-2</c:v>
                </c:pt>
                <c:pt idx="7469">
                  <c:v>1.8890000000000001E-2</c:v>
                </c:pt>
                <c:pt idx="7470">
                  <c:v>1.8890000000000001E-2</c:v>
                </c:pt>
                <c:pt idx="7471">
                  <c:v>1.8890000000000001E-2</c:v>
                </c:pt>
                <c:pt idx="7472">
                  <c:v>1.8890000000000001E-2</c:v>
                </c:pt>
                <c:pt idx="7473">
                  <c:v>1.8890000000000001E-2</c:v>
                </c:pt>
                <c:pt idx="7474">
                  <c:v>1.8890000000000001E-2</c:v>
                </c:pt>
                <c:pt idx="7475">
                  <c:v>1.883E-2</c:v>
                </c:pt>
                <c:pt idx="7476">
                  <c:v>1.883E-2</c:v>
                </c:pt>
                <c:pt idx="7477">
                  <c:v>1.883E-2</c:v>
                </c:pt>
                <c:pt idx="7478">
                  <c:v>1.883E-2</c:v>
                </c:pt>
                <c:pt idx="7479">
                  <c:v>1.883E-2</c:v>
                </c:pt>
                <c:pt idx="7480">
                  <c:v>1.883E-2</c:v>
                </c:pt>
                <c:pt idx="7481">
                  <c:v>1.883E-2</c:v>
                </c:pt>
                <c:pt idx="7482">
                  <c:v>1.883E-2</c:v>
                </c:pt>
                <c:pt idx="7483">
                  <c:v>1.883E-2</c:v>
                </c:pt>
                <c:pt idx="7484">
                  <c:v>1.883E-2</c:v>
                </c:pt>
                <c:pt idx="7485">
                  <c:v>1.883E-2</c:v>
                </c:pt>
                <c:pt idx="7486">
                  <c:v>1.883E-2</c:v>
                </c:pt>
                <c:pt idx="7487">
                  <c:v>1.883E-2</c:v>
                </c:pt>
                <c:pt idx="7488">
                  <c:v>1.883E-2</c:v>
                </c:pt>
                <c:pt idx="7489">
                  <c:v>1.883E-2</c:v>
                </c:pt>
                <c:pt idx="7490">
                  <c:v>1.8780000000000002E-2</c:v>
                </c:pt>
                <c:pt idx="7491">
                  <c:v>1.8780000000000002E-2</c:v>
                </c:pt>
                <c:pt idx="7492">
                  <c:v>1.8780000000000002E-2</c:v>
                </c:pt>
                <c:pt idx="7493">
                  <c:v>1.8780000000000002E-2</c:v>
                </c:pt>
                <c:pt idx="7494">
                  <c:v>1.8780000000000002E-2</c:v>
                </c:pt>
                <c:pt idx="7495">
                  <c:v>1.8780000000000002E-2</c:v>
                </c:pt>
                <c:pt idx="7496">
                  <c:v>1.8780000000000002E-2</c:v>
                </c:pt>
                <c:pt idx="7497">
                  <c:v>1.873E-2</c:v>
                </c:pt>
                <c:pt idx="7498">
                  <c:v>1.873E-2</c:v>
                </c:pt>
                <c:pt idx="7499">
                  <c:v>1.873E-2</c:v>
                </c:pt>
                <c:pt idx="7500">
                  <c:v>1.873E-2</c:v>
                </c:pt>
                <c:pt idx="7501">
                  <c:v>1.873E-2</c:v>
                </c:pt>
                <c:pt idx="7502">
                  <c:v>1.873E-2</c:v>
                </c:pt>
                <c:pt idx="7503">
                  <c:v>1.873E-2</c:v>
                </c:pt>
                <c:pt idx="7504">
                  <c:v>1.8669999999999999E-2</c:v>
                </c:pt>
                <c:pt idx="7505">
                  <c:v>1.8669999999999999E-2</c:v>
                </c:pt>
                <c:pt idx="7506">
                  <c:v>1.8669999999999999E-2</c:v>
                </c:pt>
                <c:pt idx="7507">
                  <c:v>1.8669999999999999E-2</c:v>
                </c:pt>
                <c:pt idx="7508">
                  <c:v>1.8669999999999999E-2</c:v>
                </c:pt>
                <c:pt idx="7509">
                  <c:v>1.8620000000000001E-2</c:v>
                </c:pt>
                <c:pt idx="7510">
                  <c:v>1.8620000000000001E-2</c:v>
                </c:pt>
                <c:pt idx="7511">
                  <c:v>1.8620000000000001E-2</c:v>
                </c:pt>
                <c:pt idx="7512">
                  <c:v>1.8620000000000001E-2</c:v>
                </c:pt>
                <c:pt idx="7513">
                  <c:v>1.8620000000000001E-2</c:v>
                </c:pt>
                <c:pt idx="7514">
                  <c:v>1.856E-2</c:v>
                </c:pt>
                <c:pt idx="7515">
                  <c:v>1.856E-2</c:v>
                </c:pt>
                <c:pt idx="7516">
                  <c:v>1.856E-2</c:v>
                </c:pt>
                <c:pt idx="7517">
                  <c:v>1.856E-2</c:v>
                </c:pt>
                <c:pt idx="7518">
                  <c:v>1.856E-2</c:v>
                </c:pt>
                <c:pt idx="7519">
                  <c:v>1.8509999999999999E-2</c:v>
                </c:pt>
                <c:pt idx="7520">
                  <c:v>1.8509999999999999E-2</c:v>
                </c:pt>
                <c:pt idx="7521">
                  <c:v>1.8509999999999999E-2</c:v>
                </c:pt>
                <c:pt idx="7522">
                  <c:v>1.8509999999999999E-2</c:v>
                </c:pt>
                <c:pt idx="7523">
                  <c:v>1.8450000000000001E-2</c:v>
                </c:pt>
                <c:pt idx="7524">
                  <c:v>1.8450000000000001E-2</c:v>
                </c:pt>
                <c:pt idx="7525">
                  <c:v>1.8450000000000001E-2</c:v>
                </c:pt>
                <c:pt idx="7526">
                  <c:v>1.8450000000000001E-2</c:v>
                </c:pt>
                <c:pt idx="7527">
                  <c:v>1.84E-2</c:v>
                </c:pt>
                <c:pt idx="7528">
                  <c:v>1.84E-2</c:v>
                </c:pt>
                <c:pt idx="7529">
                  <c:v>1.84E-2</c:v>
                </c:pt>
                <c:pt idx="7530">
                  <c:v>1.84E-2</c:v>
                </c:pt>
                <c:pt idx="7531">
                  <c:v>1.8339999999999999E-2</c:v>
                </c:pt>
                <c:pt idx="7532">
                  <c:v>1.8339999999999999E-2</c:v>
                </c:pt>
                <c:pt idx="7533">
                  <c:v>1.8339999999999999E-2</c:v>
                </c:pt>
                <c:pt idx="7534">
                  <c:v>1.8339999999999999E-2</c:v>
                </c:pt>
                <c:pt idx="7535">
                  <c:v>1.8290000000000001E-2</c:v>
                </c:pt>
                <c:pt idx="7536">
                  <c:v>1.8290000000000001E-2</c:v>
                </c:pt>
                <c:pt idx="7537">
                  <c:v>1.8290000000000001E-2</c:v>
                </c:pt>
                <c:pt idx="7538">
                  <c:v>1.8239999999999999E-2</c:v>
                </c:pt>
                <c:pt idx="7539">
                  <c:v>1.8239999999999999E-2</c:v>
                </c:pt>
                <c:pt idx="7540">
                  <c:v>1.8239999999999999E-2</c:v>
                </c:pt>
                <c:pt idx="7541">
                  <c:v>1.8239999999999999E-2</c:v>
                </c:pt>
                <c:pt idx="7542">
                  <c:v>1.8180000000000002E-2</c:v>
                </c:pt>
                <c:pt idx="7543">
                  <c:v>1.8180000000000002E-2</c:v>
                </c:pt>
                <c:pt idx="7544">
                  <c:v>1.8180000000000002E-2</c:v>
                </c:pt>
                <c:pt idx="7545">
                  <c:v>1.813E-2</c:v>
                </c:pt>
                <c:pt idx="7546">
                  <c:v>1.813E-2</c:v>
                </c:pt>
                <c:pt idx="7547">
                  <c:v>1.813E-2</c:v>
                </c:pt>
                <c:pt idx="7548">
                  <c:v>1.813E-2</c:v>
                </c:pt>
                <c:pt idx="7549">
                  <c:v>1.8069999999999999E-2</c:v>
                </c:pt>
                <c:pt idx="7550">
                  <c:v>1.8069999999999999E-2</c:v>
                </c:pt>
                <c:pt idx="7551">
                  <c:v>1.8069999999999999E-2</c:v>
                </c:pt>
                <c:pt idx="7552">
                  <c:v>1.8020000000000001E-2</c:v>
                </c:pt>
                <c:pt idx="7553">
                  <c:v>1.8020000000000001E-2</c:v>
                </c:pt>
                <c:pt idx="7554">
                  <c:v>1.8020000000000001E-2</c:v>
                </c:pt>
                <c:pt idx="7555">
                  <c:v>1.8020000000000001E-2</c:v>
                </c:pt>
                <c:pt idx="7556">
                  <c:v>1.796E-2</c:v>
                </c:pt>
                <c:pt idx="7557">
                  <c:v>1.796E-2</c:v>
                </c:pt>
                <c:pt idx="7558">
                  <c:v>1.796E-2</c:v>
                </c:pt>
                <c:pt idx="7559">
                  <c:v>1.7909999999999999E-2</c:v>
                </c:pt>
                <c:pt idx="7560">
                  <c:v>1.7909999999999999E-2</c:v>
                </c:pt>
                <c:pt idx="7561">
                  <c:v>1.7909999999999999E-2</c:v>
                </c:pt>
                <c:pt idx="7562">
                  <c:v>1.7850000000000001E-2</c:v>
                </c:pt>
                <c:pt idx="7563">
                  <c:v>1.7850000000000001E-2</c:v>
                </c:pt>
                <c:pt idx="7564">
                  <c:v>1.7850000000000001E-2</c:v>
                </c:pt>
                <c:pt idx="7565">
                  <c:v>1.78E-2</c:v>
                </c:pt>
                <c:pt idx="7566">
                  <c:v>1.78E-2</c:v>
                </c:pt>
                <c:pt idx="7567">
                  <c:v>1.78E-2</c:v>
                </c:pt>
                <c:pt idx="7568">
                  <c:v>1.78E-2</c:v>
                </c:pt>
                <c:pt idx="7569">
                  <c:v>1.7749999999999998E-2</c:v>
                </c:pt>
                <c:pt idx="7570">
                  <c:v>1.7749999999999998E-2</c:v>
                </c:pt>
                <c:pt idx="7571">
                  <c:v>1.7749999999999998E-2</c:v>
                </c:pt>
                <c:pt idx="7572">
                  <c:v>1.7690000000000001E-2</c:v>
                </c:pt>
                <c:pt idx="7573">
                  <c:v>1.7690000000000001E-2</c:v>
                </c:pt>
                <c:pt idx="7574">
                  <c:v>1.7690000000000001E-2</c:v>
                </c:pt>
                <c:pt idx="7575">
                  <c:v>1.7639999999999999E-2</c:v>
                </c:pt>
                <c:pt idx="7576">
                  <c:v>1.7639999999999999E-2</c:v>
                </c:pt>
                <c:pt idx="7577">
                  <c:v>1.7639999999999999E-2</c:v>
                </c:pt>
                <c:pt idx="7578">
                  <c:v>1.7639999999999999E-2</c:v>
                </c:pt>
                <c:pt idx="7579">
                  <c:v>1.7579999999999998E-2</c:v>
                </c:pt>
                <c:pt idx="7580">
                  <c:v>1.7579999999999998E-2</c:v>
                </c:pt>
                <c:pt idx="7581">
                  <c:v>1.7579999999999998E-2</c:v>
                </c:pt>
                <c:pt idx="7582">
                  <c:v>1.753E-2</c:v>
                </c:pt>
                <c:pt idx="7583">
                  <c:v>1.753E-2</c:v>
                </c:pt>
                <c:pt idx="7584">
                  <c:v>1.753E-2</c:v>
                </c:pt>
                <c:pt idx="7585">
                  <c:v>1.753E-2</c:v>
                </c:pt>
                <c:pt idx="7586">
                  <c:v>1.7469999999999999E-2</c:v>
                </c:pt>
                <c:pt idx="7587">
                  <c:v>1.7469999999999999E-2</c:v>
                </c:pt>
                <c:pt idx="7588">
                  <c:v>1.7469999999999999E-2</c:v>
                </c:pt>
                <c:pt idx="7589">
                  <c:v>1.7420000000000001E-2</c:v>
                </c:pt>
                <c:pt idx="7590">
                  <c:v>1.7420000000000001E-2</c:v>
                </c:pt>
                <c:pt idx="7591">
                  <c:v>1.7420000000000001E-2</c:v>
                </c:pt>
                <c:pt idx="7592">
                  <c:v>1.736E-2</c:v>
                </c:pt>
                <c:pt idx="7593">
                  <c:v>1.736E-2</c:v>
                </c:pt>
                <c:pt idx="7594">
                  <c:v>1.736E-2</c:v>
                </c:pt>
                <c:pt idx="7595">
                  <c:v>1.7309999999999999E-2</c:v>
                </c:pt>
                <c:pt idx="7596">
                  <c:v>1.7309999999999999E-2</c:v>
                </c:pt>
                <c:pt idx="7597">
                  <c:v>1.7309999999999999E-2</c:v>
                </c:pt>
                <c:pt idx="7598">
                  <c:v>1.7309999999999999E-2</c:v>
                </c:pt>
                <c:pt idx="7599">
                  <c:v>1.7260000000000001E-2</c:v>
                </c:pt>
                <c:pt idx="7600">
                  <c:v>1.7260000000000001E-2</c:v>
                </c:pt>
                <c:pt idx="7601">
                  <c:v>1.7260000000000001E-2</c:v>
                </c:pt>
                <c:pt idx="7602">
                  <c:v>1.7260000000000001E-2</c:v>
                </c:pt>
                <c:pt idx="7603">
                  <c:v>1.72E-2</c:v>
                </c:pt>
                <c:pt idx="7604">
                  <c:v>1.72E-2</c:v>
                </c:pt>
                <c:pt idx="7605">
                  <c:v>1.72E-2</c:v>
                </c:pt>
                <c:pt idx="7606">
                  <c:v>1.7149999999999999E-2</c:v>
                </c:pt>
                <c:pt idx="7607">
                  <c:v>1.7149999999999999E-2</c:v>
                </c:pt>
                <c:pt idx="7608">
                  <c:v>1.7149999999999999E-2</c:v>
                </c:pt>
                <c:pt idx="7609">
                  <c:v>1.7090000000000001E-2</c:v>
                </c:pt>
                <c:pt idx="7610">
                  <c:v>1.7090000000000001E-2</c:v>
                </c:pt>
                <c:pt idx="7611">
                  <c:v>1.7090000000000001E-2</c:v>
                </c:pt>
                <c:pt idx="7612">
                  <c:v>1.7090000000000001E-2</c:v>
                </c:pt>
                <c:pt idx="7613">
                  <c:v>1.704E-2</c:v>
                </c:pt>
                <c:pt idx="7614">
                  <c:v>1.704E-2</c:v>
                </c:pt>
                <c:pt idx="7615">
                  <c:v>1.704E-2</c:v>
                </c:pt>
                <c:pt idx="7616">
                  <c:v>1.6979999999999999E-2</c:v>
                </c:pt>
                <c:pt idx="7617">
                  <c:v>1.6979999999999999E-2</c:v>
                </c:pt>
                <c:pt idx="7618">
                  <c:v>1.6979999999999999E-2</c:v>
                </c:pt>
                <c:pt idx="7619">
                  <c:v>1.6979999999999999E-2</c:v>
                </c:pt>
                <c:pt idx="7620">
                  <c:v>1.6930000000000001E-2</c:v>
                </c:pt>
                <c:pt idx="7621">
                  <c:v>1.6930000000000001E-2</c:v>
                </c:pt>
                <c:pt idx="7622">
                  <c:v>1.6930000000000001E-2</c:v>
                </c:pt>
                <c:pt idx="7623">
                  <c:v>1.687E-2</c:v>
                </c:pt>
                <c:pt idx="7624">
                  <c:v>1.687E-2</c:v>
                </c:pt>
                <c:pt idx="7625">
                  <c:v>1.687E-2</c:v>
                </c:pt>
                <c:pt idx="7626">
                  <c:v>1.687E-2</c:v>
                </c:pt>
                <c:pt idx="7627">
                  <c:v>1.6820000000000002E-2</c:v>
                </c:pt>
                <c:pt idx="7628">
                  <c:v>1.6820000000000002E-2</c:v>
                </c:pt>
                <c:pt idx="7629">
                  <c:v>1.6820000000000002E-2</c:v>
                </c:pt>
                <c:pt idx="7630">
                  <c:v>1.677E-2</c:v>
                </c:pt>
                <c:pt idx="7631">
                  <c:v>1.677E-2</c:v>
                </c:pt>
                <c:pt idx="7632">
                  <c:v>1.677E-2</c:v>
                </c:pt>
                <c:pt idx="7633">
                  <c:v>1.677E-2</c:v>
                </c:pt>
                <c:pt idx="7634">
                  <c:v>1.6709999999999999E-2</c:v>
                </c:pt>
                <c:pt idx="7635">
                  <c:v>1.6709999999999999E-2</c:v>
                </c:pt>
                <c:pt idx="7636">
                  <c:v>1.6709999999999999E-2</c:v>
                </c:pt>
                <c:pt idx="7637">
                  <c:v>1.6660000000000001E-2</c:v>
                </c:pt>
                <c:pt idx="7638">
                  <c:v>1.6660000000000001E-2</c:v>
                </c:pt>
                <c:pt idx="7639">
                  <c:v>1.6660000000000001E-2</c:v>
                </c:pt>
                <c:pt idx="7640">
                  <c:v>1.6660000000000001E-2</c:v>
                </c:pt>
                <c:pt idx="7641">
                  <c:v>1.66E-2</c:v>
                </c:pt>
                <c:pt idx="7642">
                  <c:v>1.66E-2</c:v>
                </c:pt>
                <c:pt idx="7643">
                  <c:v>1.66E-2</c:v>
                </c:pt>
                <c:pt idx="7644">
                  <c:v>1.66E-2</c:v>
                </c:pt>
                <c:pt idx="7645">
                  <c:v>1.6549999999999999E-2</c:v>
                </c:pt>
                <c:pt idx="7646">
                  <c:v>1.6549999999999999E-2</c:v>
                </c:pt>
                <c:pt idx="7647">
                  <c:v>1.6549999999999999E-2</c:v>
                </c:pt>
                <c:pt idx="7648">
                  <c:v>1.6549999999999999E-2</c:v>
                </c:pt>
                <c:pt idx="7649">
                  <c:v>1.6490000000000001E-2</c:v>
                </c:pt>
                <c:pt idx="7650">
                  <c:v>1.6490000000000001E-2</c:v>
                </c:pt>
                <c:pt idx="7651">
                  <c:v>1.6490000000000001E-2</c:v>
                </c:pt>
                <c:pt idx="7652">
                  <c:v>1.644E-2</c:v>
                </c:pt>
                <c:pt idx="7653">
                  <c:v>1.644E-2</c:v>
                </c:pt>
                <c:pt idx="7654">
                  <c:v>1.644E-2</c:v>
                </c:pt>
                <c:pt idx="7655">
                  <c:v>1.644E-2</c:v>
                </c:pt>
                <c:pt idx="7656">
                  <c:v>1.6379999999999999E-2</c:v>
                </c:pt>
                <c:pt idx="7657">
                  <c:v>1.6379999999999999E-2</c:v>
                </c:pt>
                <c:pt idx="7658">
                  <c:v>1.6379999999999999E-2</c:v>
                </c:pt>
                <c:pt idx="7659">
                  <c:v>1.6379999999999999E-2</c:v>
                </c:pt>
                <c:pt idx="7660">
                  <c:v>1.6330000000000001E-2</c:v>
                </c:pt>
                <c:pt idx="7661">
                  <c:v>1.6330000000000001E-2</c:v>
                </c:pt>
                <c:pt idx="7662">
                  <c:v>1.6330000000000001E-2</c:v>
                </c:pt>
                <c:pt idx="7663">
                  <c:v>1.6330000000000001E-2</c:v>
                </c:pt>
                <c:pt idx="7664">
                  <c:v>1.6279999999999999E-2</c:v>
                </c:pt>
                <c:pt idx="7665">
                  <c:v>1.6279999999999999E-2</c:v>
                </c:pt>
                <c:pt idx="7666">
                  <c:v>1.6279999999999999E-2</c:v>
                </c:pt>
                <c:pt idx="7667">
                  <c:v>1.6279999999999999E-2</c:v>
                </c:pt>
                <c:pt idx="7668">
                  <c:v>1.6219999999999998E-2</c:v>
                </c:pt>
                <c:pt idx="7669">
                  <c:v>1.6219999999999998E-2</c:v>
                </c:pt>
                <c:pt idx="7670">
                  <c:v>1.6219999999999998E-2</c:v>
                </c:pt>
                <c:pt idx="7671">
                  <c:v>1.6219999999999998E-2</c:v>
                </c:pt>
                <c:pt idx="7672">
                  <c:v>1.617E-2</c:v>
                </c:pt>
                <c:pt idx="7673">
                  <c:v>1.617E-2</c:v>
                </c:pt>
                <c:pt idx="7674">
                  <c:v>1.617E-2</c:v>
                </c:pt>
                <c:pt idx="7675">
                  <c:v>1.617E-2</c:v>
                </c:pt>
                <c:pt idx="7676">
                  <c:v>1.6109999999999999E-2</c:v>
                </c:pt>
                <c:pt idx="7677">
                  <c:v>1.6109999999999999E-2</c:v>
                </c:pt>
                <c:pt idx="7678">
                  <c:v>1.6109999999999999E-2</c:v>
                </c:pt>
                <c:pt idx="7679">
                  <c:v>1.6109999999999999E-2</c:v>
                </c:pt>
                <c:pt idx="7680">
                  <c:v>1.6109999999999999E-2</c:v>
                </c:pt>
                <c:pt idx="7681">
                  <c:v>1.6060000000000001E-2</c:v>
                </c:pt>
                <c:pt idx="7682">
                  <c:v>1.6060000000000001E-2</c:v>
                </c:pt>
                <c:pt idx="7683">
                  <c:v>1.6060000000000001E-2</c:v>
                </c:pt>
                <c:pt idx="7684">
                  <c:v>1.6060000000000001E-2</c:v>
                </c:pt>
                <c:pt idx="7685">
                  <c:v>1.6E-2</c:v>
                </c:pt>
                <c:pt idx="7686">
                  <c:v>1.6E-2</c:v>
                </c:pt>
                <c:pt idx="7687">
                  <c:v>1.6E-2</c:v>
                </c:pt>
                <c:pt idx="7688">
                  <c:v>1.6E-2</c:v>
                </c:pt>
                <c:pt idx="7689">
                  <c:v>1.5949999999999999E-2</c:v>
                </c:pt>
                <c:pt idx="7690">
                  <c:v>1.5949999999999999E-2</c:v>
                </c:pt>
                <c:pt idx="7691">
                  <c:v>1.5949999999999999E-2</c:v>
                </c:pt>
                <c:pt idx="7692">
                  <c:v>1.5949999999999999E-2</c:v>
                </c:pt>
                <c:pt idx="7693">
                  <c:v>1.5949999999999999E-2</c:v>
                </c:pt>
                <c:pt idx="7694">
                  <c:v>1.5890000000000001E-2</c:v>
                </c:pt>
                <c:pt idx="7695">
                  <c:v>1.5890000000000001E-2</c:v>
                </c:pt>
                <c:pt idx="7696">
                  <c:v>1.5890000000000001E-2</c:v>
                </c:pt>
                <c:pt idx="7697">
                  <c:v>1.5890000000000001E-2</c:v>
                </c:pt>
                <c:pt idx="7698">
                  <c:v>1.5890000000000001E-2</c:v>
                </c:pt>
                <c:pt idx="7699">
                  <c:v>1.584E-2</c:v>
                </c:pt>
                <c:pt idx="7700">
                  <c:v>1.584E-2</c:v>
                </c:pt>
                <c:pt idx="7701">
                  <c:v>1.584E-2</c:v>
                </c:pt>
                <c:pt idx="7702">
                  <c:v>1.584E-2</c:v>
                </c:pt>
                <c:pt idx="7703">
                  <c:v>1.5789999999999998E-2</c:v>
                </c:pt>
                <c:pt idx="7704">
                  <c:v>1.5789999999999998E-2</c:v>
                </c:pt>
                <c:pt idx="7705">
                  <c:v>1.5789999999999998E-2</c:v>
                </c:pt>
                <c:pt idx="7706">
                  <c:v>1.5789999999999998E-2</c:v>
                </c:pt>
                <c:pt idx="7707">
                  <c:v>1.5789999999999998E-2</c:v>
                </c:pt>
                <c:pt idx="7708">
                  <c:v>1.5789999999999998E-2</c:v>
                </c:pt>
                <c:pt idx="7709">
                  <c:v>1.5730000000000001E-2</c:v>
                </c:pt>
                <c:pt idx="7710">
                  <c:v>1.5730000000000001E-2</c:v>
                </c:pt>
                <c:pt idx="7711">
                  <c:v>1.5730000000000001E-2</c:v>
                </c:pt>
                <c:pt idx="7712">
                  <c:v>1.5730000000000001E-2</c:v>
                </c:pt>
                <c:pt idx="7713">
                  <c:v>1.5730000000000001E-2</c:v>
                </c:pt>
                <c:pt idx="7714">
                  <c:v>1.5679999999999999E-2</c:v>
                </c:pt>
                <c:pt idx="7715">
                  <c:v>1.5679999999999999E-2</c:v>
                </c:pt>
                <c:pt idx="7716">
                  <c:v>1.5679999999999999E-2</c:v>
                </c:pt>
                <c:pt idx="7717">
                  <c:v>1.5679999999999999E-2</c:v>
                </c:pt>
                <c:pt idx="7718">
                  <c:v>1.5679999999999999E-2</c:v>
                </c:pt>
                <c:pt idx="7719">
                  <c:v>1.562E-2</c:v>
                </c:pt>
                <c:pt idx="7720">
                  <c:v>1.562E-2</c:v>
                </c:pt>
                <c:pt idx="7721">
                  <c:v>1.562E-2</c:v>
                </c:pt>
                <c:pt idx="7722">
                  <c:v>1.562E-2</c:v>
                </c:pt>
                <c:pt idx="7723">
                  <c:v>1.562E-2</c:v>
                </c:pt>
                <c:pt idx="7724">
                  <c:v>1.562E-2</c:v>
                </c:pt>
                <c:pt idx="7725">
                  <c:v>1.5570000000000001E-2</c:v>
                </c:pt>
                <c:pt idx="7726">
                  <c:v>1.5570000000000001E-2</c:v>
                </c:pt>
                <c:pt idx="7727">
                  <c:v>1.5570000000000001E-2</c:v>
                </c:pt>
                <c:pt idx="7728">
                  <c:v>1.5570000000000001E-2</c:v>
                </c:pt>
                <c:pt idx="7729">
                  <c:v>1.5570000000000001E-2</c:v>
                </c:pt>
                <c:pt idx="7730">
                  <c:v>1.5570000000000001E-2</c:v>
                </c:pt>
                <c:pt idx="7731">
                  <c:v>1.5570000000000001E-2</c:v>
                </c:pt>
                <c:pt idx="7732">
                  <c:v>1.5509999999999999E-2</c:v>
                </c:pt>
                <c:pt idx="7733">
                  <c:v>1.5509999999999999E-2</c:v>
                </c:pt>
                <c:pt idx="7734">
                  <c:v>1.5509999999999999E-2</c:v>
                </c:pt>
                <c:pt idx="7735">
                  <c:v>1.5509999999999999E-2</c:v>
                </c:pt>
                <c:pt idx="7736">
                  <c:v>1.5509999999999999E-2</c:v>
                </c:pt>
                <c:pt idx="7737">
                  <c:v>1.5509999999999999E-2</c:v>
                </c:pt>
                <c:pt idx="7738">
                  <c:v>1.546E-2</c:v>
                </c:pt>
                <c:pt idx="7739">
                  <c:v>1.546E-2</c:v>
                </c:pt>
                <c:pt idx="7740">
                  <c:v>1.546E-2</c:v>
                </c:pt>
                <c:pt idx="7741">
                  <c:v>1.546E-2</c:v>
                </c:pt>
                <c:pt idx="7742">
                  <c:v>1.546E-2</c:v>
                </c:pt>
                <c:pt idx="7743">
                  <c:v>1.546E-2</c:v>
                </c:pt>
                <c:pt idx="7744">
                  <c:v>1.546E-2</c:v>
                </c:pt>
                <c:pt idx="7745">
                  <c:v>1.54E-2</c:v>
                </c:pt>
                <c:pt idx="7746">
                  <c:v>1.54E-2</c:v>
                </c:pt>
                <c:pt idx="7747">
                  <c:v>1.54E-2</c:v>
                </c:pt>
                <c:pt idx="7748">
                  <c:v>1.54E-2</c:v>
                </c:pt>
                <c:pt idx="7749">
                  <c:v>1.54E-2</c:v>
                </c:pt>
                <c:pt idx="7750">
                  <c:v>1.54E-2</c:v>
                </c:pt>
                <c:pt idx="7751">
                  <c:v>1.54E-2</c:v>
                </c:pt>
                <c:pt idx="7752">
                  <c:v>1.54E-2</c:v>
                </c:pt>
                <c:pt idx="7753">
                  <c:v>1.5350000000000001E-2</c:v>
                </c:pt>
                <c:pt idx="7754">
                  <c:v>1.5350000000000001E-2</c:v>
                </c:pt>
                <c:pt idx="7755">
                  <c:v>1.5350000000000001E-2</c:v>
                </c:pt>
                <c:pt idx="7756">
                  <c:v>1.5350000000000001E-2</c:v>
                </c:pt>
                <c:pt idx="7757">
                  <c:v>1.5350000000000001E-2</c:v>
                </c:pt>
                <c:pt idx="7758">
                  <c:v>1.5350000000000001E-2</c:v>
                </c:pt>
                <c:pt idx="7759">
                  <c:v>1.5350000000000001E-2</c:v>
                </c:pt>
                <c:pt idx="7760">
                  <c:v>1.5350000000000001E-2</c:v>
                </c:pt>
                <c:pt idx="7761">
                  <c:v>1.5350000000000001E-2</c:v>
                </c:pt>
                <c:pt idx="7762">
                  <c:v>1.5299999999999999E-2</c:v>
                </c:pt>
                <c:pt idx="7763">
                  <c:v>1.5299999999999999E-2</c:v>
                </c:pt>
                <c:pt idx="7764">
                  <c:v>1.5299999999999999E-2</c:v>
                </c:pt>
                <c:pt idx="7765">
                  <c:v>1.5299999999999999E-2</c:v>
                </c:pt>
                <c:pt idx="7766">
                  <c:v>1.5299999999999999E-2</c:v>
                </c:pt>
                <c:pt idx="7767">
                  <c:v>1.5299999999999999E-2</c:v>
                </c:pt>
                <c:pt idx="7768">
                  <c:v>1.5299999999999999E-2</c:v>
                </c:pt>
                <c:pt idx="7769">
                  <c:v>1.5299999999999999E-2</c:v>
                </c:pt>
                <c:pt idx="7770">
                  <c:v>1.5299999999999999E-2</c:v>
                </c:pt>
                <c:pt idx="7771">
                  <c:v>1.524E-2</c:v>
                </c:pt>
                <c:pt idx="7772">
                  <c:v>1.524E-2</c:v>
                </c:pt>
                <c:pt idx="7773">
                  <c:v>1.524E-2</c:v>
                </c:pt>
                <c:pt idx="7774">
                  <c:v>1.524E-2</c:v>
                </c:pt>
                <c:pt idx="7775">
                  <c:v>1.524E-2</c:v>
                </c:pt>
                <c:pt idx="7776">
                  <c:v>1.524E-2</c:v>
                </c:pt>
                <c:pt idx="7777">
                  <c:v>1.524E-2</c:v>
                </c:pt>
                <c:pt idx="7778">
                  <c:v>1.524E-2</c:v>
                </c:pt>
                <c:pt idx="7779">
                  <c:v>1.524E-2</c:v>
                </c:pt>
                <c:pt idx="7780">
                  <c:v>1.524E-2</c:v>
                </c:pt>
                <c:pt idx="7781">
                  <c:v>1.524E-2</c:v>
                </c:pt>
                <c:pt idx="7782">
                  <c:v>1.519E-2</c:v>
                </c:pt>
                <c:pt idx="7783">
                  <c:v>1.519E-2</c:v>
                </c:pt>
                <c:pt idx="7784">
                  <c:v>1.519E-2</c:v>
                </c:pt>
                <c:pt idx="7785">
                  <c:v>1.519E-2</c:v>
                </c:pt>
                <c:pt idx="7786">
                  <c:v>1.519E-2</c:v>
                </c:pt>
                <c:pt idx="7787">
                  <c:v>1.519E-2</c:v>
                </c:pt>
                <c:pt idx="7788">
                  <c:v>1.519E-2</c:v>
                </c:pt>
                <c:pt idx="7789">
                  <c:v>1.519E-2</c:v>
                </c:pt>
                <c:pt idx="7790">
                  <c:v>1.519E-2</c:v>
                </c:pt>
                <c:pt idx="7791">
                  <c:v>1.519E-2</c:v>
                </c:pt>
                <c:pt idx="7792">
                  <c:v>1.519E-2</c:v>
                </c:pt>
                <c:pt idx="7793">
                  <c:v>1.519E-2</c:v>
                </c:pt>
                <c:pt idx="7794">
                  <c:v>1.519E-2</c:v>
                </c:pt>
                <c:pt idx="7795">
                  <c:v>1.519E-2</c:v>
                </c:pt>
                <c:pt idx="7796">
                  <c:v>1.519E-2</c:v>
                </c:pt>
                <c:pt idx="7797">
                  <c:v>1.5129999999999999E-2</c:v>
                </c:pt>
                <c:pt idx="7798">
                  <c:v>1.5129999999999999E-2</c:v>
                </c:pt>
                <c:pt idx="7799">
                  <c:v>1.5129999999999999E-2</c:v>
                </c:pt>
                <c:pt idx="7800">
                  <c:v>1.5129999999999999E-2</c:v>
                </c:pt>
                <c:pt idx="7801">
                  <c:v>1.5129999999999999E-2</c:v>
                </c:pt>
                <c:pt idx="7802">
                  <c:v>1.5129999999999999E-2</c:v>
                </c:pt>
                <c:pt idx="7803">
                  <c:v>1.5129999999999999E-2</c:v>
                </c:pt>
                <c:pt idx="7804">
                  <c:v>1.5129999999999999E-2</c:v>
                </c:pt>
                <c:pt idx="7805">
                  <c:v>1.5129999999999999E-2</c:v>
                </c:pt>
                <c:pt idx="7806">
                  <c:v>1.5129999999999999E-2</c:v>
                </c:pt>
                <c:pt idx="7807">
                  <c:v>1.5129999999999999E-2</c:v>
                </c:pt>
                <c:pt idx="7808">
                  <c:v>1.5129999999999999E-2</c:v>
                </c:pt>
                <c:pt idx="7809">
                  <c:v>1.5129999999999999E-2</c:v>
                </c:pt>
                <c:pt idx="7810">
                  <c:v>1.5129999999999999E-2</c:v>
                </c:pt>
                <c:pt idx="7811">
                  <c:v>1.5129999999999999E-2</c:v>
                </c:pt>
                <c:pt idx="7812">
                  <c:v>1.5129999999999999E-2</c:v>
                </c:pt>
                <c:pt idx="7813">
                  <c:v>1.5129999999999999E-2</c:v>
                </c:pt>
                <c:pt idx="7814">
                  <c:v>1.508E-2</c:v>
                </c:pt>
                <c:pt idx="7815">
                  <c:v>1.508E-2</c:v>
                </c:pt>
                <c:pt idx="7816">
                  <c:v>1.508E-2</c:v>
                </c:pt>
                <c:pt idx="7817">
                  <c:v>1.508E-2</c:v>
                </c:pt>
                <c:pt idx="7818">
                  <c:v>1.508E-2</c:v>
                </c:pt>
                <c:pt idx="7819">
                  <c:v>1.508E-2</c:v>
                </c:pt>
                <c:pt idx="7820">
                  <c:v>1.508E-2</c:v>
                </c:pt>
                <c:pt idx="7821">
                  <c:v>1.508E-2</c:v>
                </c:pt>
                <c:pt idx="7822">
                  <c:v>1.508E-2</c:v>
                </c:pt>
                <c:pt idx="7823">
                  <c:v>1.508E-2</c:v>
                </c:pt>
                <c:pt idx="7824">
                  <c:v>1.508E-2</c:v>
                </c:pt>
                <c:pt idx="7825">
                  <c:v>1.508E-2</c:v>
                </c:pt>
                <c:pt idx="7826">
                  <c:v>1.508E-2</c:v>
                </c:pt>
                <c:pt idx="7827">
                  <c:v>1.508E-2</c:v>
                </c:pt>
                <c:pt idx="7828">
                  <c:v>1.508E-2</c:v>
                </c:pt>
                <c:pt idx="7829">
                  <c:v>1.508E-2</c:v>
                </c:pt>
                <c:pt idx="7830">
                  <c:v>1.508E-2</c:v>
                </c:pt>
                <c:pt idx="7831">
                  <c:v>1.502E-2</c:v>
                </c:pt>
                <c:pt idx="7832">
                  <c:v>1.502E-2</c:v>
                </c:pt>
                <c:pt idx="7833">
                  <c:v>1.502E-2</c:v>
                </c:pt>
                <c:pt idx="7834">
                  <c:v>1.502E-2</c:v>
                </c:pt>
                <c:pt idx="7835">
                  <c:v>1.502E-2</c:v>
                </c:pt>
                <c:pt idx="7836">
                  <c:v>1.502E-2</c:v>
                </c:pt>
                <c:pt idx="7837">
                  <c:v>1.502E-2</c:v>
                </c:pt>
                <c:pt idx="7838">
                  <c:v>1.502E-2</c:v>
                </c:pt>
                <c:pt idx="7839">
                  <c:v>1.502E-2</c:v>
                </c:pt>
                <c:pt idx="7840">
                  <c:v>1.502E-2</c:v>
                </c:pt>
                <c:pt idx="7841">
                  <c:v>1.502E-2</c:v>
                </c:pt>
                <c:pt idx="7842">
                  <c:v>1.502E-2</c:v>
                </c:pt>
                <c:pt idx="7843">
                  <c:v>1.502E-2</c:v>
                </c:pt>
                <c:pt idx="7844">
                  <c:v>1.4970000000000001E-2</c:v>
                </c:pt>
                <c:pt idx="7845">
                  <c:v>1.4970000000000001E-2</c:v>
                </c:pt>
                <c:pt idx="7846">
                  <c:v>1.4970000000000001E-2</c:v>
                </c:pt>
                <c:pt idx="7847">
                  <c:v>1.4970000000000001E-2</c:v>
                </c:pt>
                <c:pt idx="7848">
                  <c:v>1.4970000000000001E-2</c:v>
                </c:pt>
                <c:pt idx="7849">
                  <c:v>1.4970000000000001E-2</c:v>
                </c:pt>
                <c:pt idx="7850">
                  <c:v>1.4970000000000001E-2</c:v>
                </c:pt>
                <c:pt idx="7851">
                  <c:v>1.4970000000000001E-2</c:v>
                </c:pt>
                <c:pt idx="7852">
                  <c:v>1.4970000000000001E-2</c:v>
                </c:pt>
                <c:pt idx="7853">
                  <c:v>1.491E-2</c:v>
                </c:pt>
                <c:pt idx="7854">
                  <c:v>1.491E-2</c:v>
                </c:pt>
                <c:pt idx="7855">
                  <c:v>1.491E-2</c:v>
                </c:pt>
                <c:pt idx="7856">
                  <c:v>1.491E-2</c:v>
                </c:pt>
                <c:pt idx="7857">
                  <c:v>1.491E-2</c:v>
                </c:pt>
                <c:pt idx="7858">
                  <c:v>1.491E-2</c:v>
                </c:pt>
                <c:pt idx="7859">
                  <c:v>1.491E-2</c:v>
                </c:pt>
                <c:pt idx="7860">
                  <c:v>1.486E-2</c:v>
                </c:pt>
                <c:pt idx="7861">
                  <c:v>1.486E-2</c:v>
                </c:pt>
                <c:pt idx="7862">
                  <c:v>1.486E-2</c:v>
                </c:pt>
                <c:pt idx="7863">
                  <c:v>1.486E-2</c:v>
                </c:pt>
                <c:pt idx="7864">
                  <c:v>1.486E-2</c:v>
                </c:pt>
                <c:pt idx="7865">
                  <c:v>1.486E-2</c:v>
                </c:pt>
                <c:pt idx="7866">
                  <c:v>1.481E-2</c:v>
                </c:pt>
                <c:pt idx="7867">
                  <c:v>1.481E-2</c:v>
                </c:pt>
                <c:pt idx="7868">
                  <c:v>1.481E-2</c:v>
                </c:pt>
                <c:pt idx="7869">
                  <c:v>1.481E-2</c:v>
                </c:pt>
                <c:pt idx="7870">
                  <c:v>1.481E-2</c:v>
                </c:pt>
                <c:pt idx="7871">
                  <c:v>1.4749999999999999E-2</c:v>
                </c:pt>
                <c:pt idx="7872">
                  <c:v>1.4749999999999999E-2</c:v>
                </c:pt>
                <c:pt idx="7873">
                  <c:v>1.4749999999999999E-2</c:v>
                </c:pt>
                <c:pt idx="7874">
                  <c:v>1.4749999999999999E-2</c:v>
                </c:pt>
                <c:pt idx="7875">
                  <c:v>1.4749999999999999E-2</c:v>
                </c:pt>
                <c:pt idx="7876">
                  <c:v>1.47E-2</c:v>
                </c:pt>
                <c:pt idx="7877">
                  <c:v>1.47E-2</c:v>
                </c:pt>
                <c:pt idx="7878">
                  <c:v>1.47E-2</c:v>
                </c:pt>
                <c:pt idx="7879">
                  <c:v>1.47E-2</c:v>
                </c:pt>
                <c:pt idx="7880">
                  <c:v>1.464E-2</c:v>
                </c:pt>
                <c:pt idx="7881">
                  <c:v>1.464E-2</c:v>
                </c:pt>
                <c:pt idx="7882">
                  <c:v>1.464E-2</c:v>
                </c:pt>
                <c:pt idx="7883">
                  <c:v>1.464E-2</c:v>
                </c:pt>
                <c:pt idx="7884">
                  <c:v>1.4590000000000001E-2</c:v>
                </c:pt>
                <c:pt idx="7885">
                  <c:v>1.4590000000000001E-2</c:v>
                </c:pt>
                <c:pt idx="7886">
                  <c:v>1.4590000000000001E-2</c:v>
                </c:pt>
                <c:pt idx="7887">
                  <c:v>1.4590000000000001E-2</c:v>
                </c:pt>
                <c:pt idx="7888">
                  <c:v>1.453E-2</c:v>
                </c:pt>
                <c:pt idx="7889">
                  <c:v>1.453E-2</c:v>
                </c:pt>
                <c:pt idx="7890">
                  <c:v>1.453E-2</c:v>
                </c:pt>
                <c:pt idx="7891">
                  <c:v>1.448E-2</c:v>
                </c:pt>
                <c:pt idx="7892">
                  <c:v>1.448E-2</c:v>
                </c:pt>
                <c:pt idx="7893">
                  <c:v>1.448E-2</c:v>
                </c:pt>
                <c:pt idx="7894">
                  <c:v>1.4420000000000001E-2</c:v>
                </c:pt>
                <c:pt idx="7895">
                  <c:v>1.4420000000000001E-2</c:v>
                </c:pt>
                <c:pt idx="7896">
                  <c:v>1.4420000000000001E-2</c:v>
                </c:pt>
                <c:pt idx="7897">
                  <c:v>1.4370000000000001E-2</c:v>
                </c:pt>
                <c:pt idx="7898">
                  <c:v>1.4370000000000001E-2</c:v>
                </c:pt>
                <c:pt idx="7899">
                  <c:v>1.4370000000000001E-2</c:v>
                </c:pt>
                <c:pt idx="7900">
                  <c:v>1.4319999999999999E-2</c:v>
                </c:pt>
                <c:pt idx="7901">
                  <c:v>1.4319999999999999E-2</c:v>
                </c:pt>
                <c:pt idx="7902">
                  <c:v>1.4319999999999999E-2</c:v>
                </c:pt>
                <c:pt idx="7903">
                  <c:v>1.426E-2</c:v>
                </c:pt>
                <c:pt idx="7904">
                  <c:v>1.426E-2</c:v>
                </c:pt>
                <c:pt idx="7905">
                  <c:v>1.426E-2</c:v>
                </c:pt>
                <c:pt idx="7906">
                  <c:v>1.421E-2</c:v>
                </c:pt>
                <c:pt idx="7907">
                  <c:v>1.421E-2</c:v>
                </c:pt>
                <c:pt idx="7908">
                  <c:v>1.4149999999999999E-2</c:v>
                </c:pt>
                <c:pt idx="7909">
                  <c:v>1.4149999999999999E-2</c:v>
                </c:pt>
                <c:pt idx="7910">
                  <c:v>1.4149999999999999E-2</c:v>
                </c:pt>
                <c:pt idx="7911">
                  <c:v>1.41E-2</c:v>
                </c:pt>
                <c:pt idx="7912">
                  <c:v>1.41E-2</c:v>
                </c:pt>
                <c:pt idx="7913">
                  <c:v>1.404E-2</c:v>
                </c:pt>
                <c:pt idx="7914">
                  <c:v>1.404E-2</c:v>
                </c:pt>
                <c:pt idx="7915">
                  <c:v>1.404E-2</c:v>
                </c:pt>
                <c:pt idx="7916">
                  <c:v>1.3990000000000001E-2</c:v>
                </c:pt>
                <c:pt idx="7917">
                  <c:v>1.3990000000000001E-2</c:v>
                </c:pt>
                <c:pt idx="7918">
                  <c:v>1.393E-2</c:v>
                </c:pt>
                <c:pt idx="7919">
                  <c:v>1.393E-2</c:v>
                </c:pt>
                <c:pt idx="7920">
                  <c:v>1.393E-2</c:v>
                </c:pt>
                <c:pt idx="7921">
                  <c:v>1.388E-2</c:v>
                </c:pt>
                <c:pt idx="7922">
                  <c:v>1.388E-2</c:v>
                </c:pt>
                <c:pt idx="7923">
                  <c:v>1.383E-2</c:v>
                </c:pt>
                <c:pt idx="7924">
                  <c:v>1.383E-2</c:v>
                </c:pt>
                <c:pt idx="7925">
                  <c:v>1.3769999999999999E-2</c:v>
                </c:pt>
                <c:pt idx="7926">
                  <c:v>1.3769999999999999E-2</c:v>
                </c:pt>
                <c:pt idx="7927">
                  <c:v>1.3769999999999999E-2</c:v>
                </c:pt>
                <c:pt idx="7928">
                  <c:v>1.372E-2</c:v>
                </c:pt>
                <c:pt idx="7929">
                  <c:v>1.372E-2</c:v>
                </c:pt>
                <c:pt idx="7930">
                  <c:v>1.366E-2</c:v>
                </c:pt>
                <c:pt idx="7931">
                  <c:v>1.366E-2</c:v>
                </c:pt>
                <c:pt idx="7932">
                  <c:v>1.3610000000000001E-2</c:v>
                </c:pt>
                <c:pt idx="7933">
                  <c:v>1.3610000000000001E-2</c:v>
                </c:pt>
                <c:pt idx="7934">
                  <c:v>1.3610000000000001E-2</c:v>
                </c:pt>
                <c:pt idx="7935">
                  <c:v>1.355E-2</c:v>
                </c:pt>
                <c:pt idx="7936">
                  <c:v>1.355E-2</c:v>
                </c:pt>
                <c:pt idx="7937">
                  <c:v>1.35E-2</c:v>
                </c:pt>
                <c:pt idx="7938">
                  <c:v>1.35E-2</c:v>
                </c:pt>
                <c:pt idx="7939">
                  <c:v>1.3440000000000001E-2</c:v>
                </c:pt>
                <c:pt idx="7940">
                  <c:v>1.3440000000000001E-2</c:v>
                </c:pt>
                <c:pt idx="7941">
                  <c:v>1.3390000000000001E-2</c:v>
                </c:pt>
                <c:pt idx="7942">
                  <c:v>1.3390000000000001E-2</c:v>
                </c:pt>
                <c:pt idx="7943">
                  <c:v>1.3390000000000001E-2</c:v>
                </c:pt>
                <c:pt idx="7944">
                  <c:v>1.3339999999999999E-2</c:v>
                </c:pt>
                <c:pt idx="7945">
                  <c:v>1.3339999999999999E-2</c:v>
                </c:pt>
                <c:pt idx="7946">
                  <c:v>1.328E-2</c:v>
                </c:pt>
                <c:pt idx="7947">
                  <c:v>1.328E-2</c:v>
                </c:pt>
                <c:pt idx="7948">
                  <c:v>1.323E-2</c:v>
                </c:pt>
                <c:pt idx="7949">
                  <c:v>1.323E-2</c:v>
                </c:pt>
                <c:pt idx="7950">
                  <c:v>1.323E-2</c:v>
                </c:pt>
                <c:pt idx="7951">
                  <c:v>1.3169999999999999E-2</c:v>
                </c:pt>
                <c:pt idx="7952">
                  <c:v>1.3169999999999999E-2</c:v>
                </c:pt>
                <c:pt idx="7953">
                  <c:v>1.312E-2</c:v>
                </c:pt>
                <c:pt idx="7954">
                  <c:v>1.312E-2</c:v>
                </c:pt>
                <c:pt idx="7955">
                  <c:v>1.306E-2</c:v>
                </c:pt>
                <c:pt idx="7956">
                  <c:v>1.306E-2</c:v>
                </c:pt>
                <c:pt idx="7957">
                  <c:v>1.3010000000000001E-2</c:v>
                </c:pt>
                <c:pt idx="7958">
                  <c:v>1.3010000000000001E-2</c:v>
                </c:pt>
                <c:pt idx="7959">
                  <c:v>1.3010000000000001E-2</c:v>
                </c:pt>
                <c:pt idx="7960">
                  <c:v>1.295E-2</c:v>
                </c:pt>
                <c:pt idx="7961">
                  <c:v>1.295E-2</c:v>
                </c:pt>
                <c:pt idx="7962">
                  <c:v>1.29E-2</c:v>
                </c:pt>
                <c:pt idx="7963">
                  <c:v>1.29E-2</c:v>
                </c:pt>
                <c:pt idx="7964">
                  <c:v>1.29E-2</c:v>
                </c:pt>
                <c:pt idx="7965">
                  <c:v>1.285E-2</c:v>
                </c:pt>
                <c:pt idx="7966">
                  <c:v>1.285E-2</c:v>
                </c:pt>
                <c:pt idx="7967">
                  <c:v>1.285E-2</c:v>
                </c:pt>
                <c:pt idx="7968">
                  <c:v>1.2789999999999999E-2</c:v>
                </c:pt>
                <c:pt idx="7969">
                  <c:v>1.2789999999999999E-2</c:v>
                </c:pt>
                <c:pt idx="7970">
                  <c:v>1.274E-2</c:v>
                </c:pt>
                <c:pt idx="7971">
                  <c:v>1.274E-2</c:v>
                </c:pt>
                <c:pt idx="7972">
                  <c:v>1.274E-2</c:v>
                </c:pt>
                <c:pt idx="7973">
                  <c:v>1.268E-2</c:v>
                </c:pt>
                <c:pt idx="7974">
                  <c:v>1.268E-2</c:v>
                </c:pt>
                <c:pt idx="7975">
                  <c:v>1.268E-2</c:v>
                </c:pt>
                <c:pt idx="7976">
                  <c:v>1.2630000000000001E-2</c:v>
                </c:pt>
                <c:pt idx="7977">
                  <c:v>1.2630000000000001E-2</c:v>
                </c:pt>
                <c:pt idx="7978">
                  <c:v>1.2630000000000001E-2</c:v>
                </c:pt>
                <c:pt idx="7979">
                  <c:v>1.257E-2</c:v>
                </c:pt>
                <c:pt idx="7980">
                  <c:v>1.257E-2</c:v>
                </c:pt>
                <c:pt idx="7981">
                  <c:v>1.257E-2</c:v>
                </c:pt>
                <c:pt idx="7982">
                  <c:v>1.252E-2</c:v>
                </c:pt>
                <c:pt idx="7983">
                  <c:v>1.252E-2</c:v>
                </c:pt>
                <c:pt idx="7984">
                  <c:v>1.252E-2</c:v>
                </c:pt>
                <c:pt idx="7985">
                  <c:v>1.2460000000000001E-2</c:v>
                </c:pt>
                <c:pt idx="7986">
                  <c:v>1.2460000000000001E-2</c:v>
                </c:pt>
                <c:pt idx="7987">
                  <c:v>1.2460000000000001E-2</c:v>
                </c:pt>
                <c:pt idx="7988">
                  <c:v>1.2460000000000001E-2</c:v>
                </c:pt>
                <c:pt idx="7989">
                  <c:v>1.2409999999999999E-2</c:v>
                </c:pt>
                <c:pt idx="7990">
                  <c:v>1.2409999999999999E-2</c:v>
                </c:pt>
                <c:pt idx="7991">
                  <c:v>1.2409999999999999E-2</c:v>
                </c:pt>
                <c:pt idx="7992">
                  <c:v>1.2359999999999999E-2</c:v>
                </c:pt>
                <c:pt idx="7993">
                  <c:v>1.2359999999999999E-2</c:v>
                </c:pt>
                <c:pt idx="7994">
                  <c:v>1.2359999999999999E-2</c:v>
                </c:pt>
                <c:pt idx="7995">
                  <c:v>1.2359999999999999E-2</c:v>
                </c:pt>
                <c:pt idx="7996">
                  <c:v>1.2359999999999999E-2</c:v>
                </c:pt>
                <c:pt idx="7997">
                  <c:v>1.23E-2</c:v>
                </c:pt>
                <c:pt idx="7998">
                  <c:v>1.23E-2</c:v>
                </c:pt>
                <c:pt idx="7999">
                  <c:v>1.23E-2</c:v>
                </c:pt>
                <c:pt idx="8000">
                  <c:v>1.23E-2</c:v>
                </c:pt>
                <c:pt idx="8001">
                  <c:v>1.23E-2</c:v>
                </c:pt>
                <c:pt idx="8002">
                  <c:v>1.23E-2</c:v>
                </c:pt>
                <c:pt idx="8003">
                  <c:v>1.225E-2</c:v>
                </c:pt>
                <c:pt idx="8004">
                  <c:v>1.225E-2</c:v>
                </c:pt>
                <c:pt idx="8005">
                  <c:v>1.225E-2</c:v>
                </c:pt>
                <c:pt idx="8006">
                  <c:v>1.225E-2</c:v>
                </c:pt>
                <c:pt idx="8007">
                  <c:v>1.225E-2</c:v>
                </c:pt>
                <c:pt idx="8008">
                  <c:v>1.225E-2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115296"/>
        <c:axId val="380943904"/>
      </c:scatterChart>
      <c:valAx>
        <c:axId val="268115296"/>
        <c:scaling>
          <c:orientation val="minMax"/>
          <c:min val="1.0000000000000005E-8"/>
        </c:scaling>
        <c:delete val="0"/>
        <c:axPos val="b"/>
        <c:numFmt formatCode="0.00E+00" sourceLinked="1"/>
        <c:majorTickMark val="out"/>
        <c:minorTickMark val="none"/>
        <c:tickLblPos val="nextTo"/>
        <c:crossAx val="380943904"/>
        <c:crosses val="autoZero"/>
        <c:crossBetween val="midCat"/>
      </c:valAx>
      <c:valAx>
        <c:axId val="380943904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2681152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0.77292</cdr:x>
      <cdr:y>0.0625</cdr:y>
    </cdr:from>
    <cdr:to>
      <cdr:x>0.97917</cdr:x>
      <cdr:y>0.19444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3775" y="171450"/>
          <a:ext cx="9429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0.81211</cdr:x>
      <cdr:y>0.11458</cdr:y>
    </cdr:from>
    <cdr:to>
      <cdr:x>0.97281</cdr:x>
      <cdr:y>0.22569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57925" y="314325"/>
          <a:ext cx="12382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2mm</a:t>
          </a:r>
        </a:p>
      </cdr:txBody>
    </cdr:sp>
  </cdr:relSizeAnchor>
  <cdr:relSizeAnchor xmlns:cdr="http://schemas.openxmlformats.org/drawingml/2006/chartDrawing">
    <cdr:from>
      <cdr:x>0.17923</cdr:x>
      <cdr:y>0.83333</cdr:y>
    </cdr:from>
    <cdr:to>
      <cdr:x>0.26823</cdr:x>
      <cdr:y>0.94444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81125" y="2286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-0.54V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0.17923</cdr:x>
      <cdr:y>0.63889</cdr:y>
    </cdr:from>
    <cdr:to>
      <cdr:x>0.26823</cdr:x>
      <cdr:y>0.75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81125" y="17526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-0.37V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0.42711</cdr:x>
      <cdr:y>0.60075</cdr:y>
    </cdr:from>
    <cdr:to>
      <cdr:x>0.92711</cdr:x>
      <cdr:y>0.8195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2767" y="1647985"/>
          <a:ext cx="2286000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add 5pF in front of Amp</a:t>
          </a:r>
        </a:p>
        <a:p xmlns:a="http://schemas.openxmlformats.org/drawingml/2006/main">
          <a:r>
            <a:rPr lang="en-US" sz="1100" dirty="0" err="1"/>
            <a:t>Vmin</a:t>
          </a:r>
          <a:r>
            <a:rPr lang="en-US" sz="1100" dirty="0"/>
            <a:t>=-</a:t>
          </a:r>
          <a:r>
            <a:rPr lang="en-US" sz="1100" dirty="0" smtClean="0"/>
            <a:t>0.279V, </a:t>
          </a:r>
        </a:p>
        <a:p xmlns:a="http://schemas.openxmlformats.org/drawingml/2006/main">
          <a:r>
            <a:rPr lang="en-US" sz="1100" dirty="0" smtClean="0"/>
            <a:t>Falling time(10% to 90%) = 1.45nS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0.84764</cdr:x>
      <cdr:y>0.17708</cdr:y>
    </cdr:from>
    <cdr:to>
      <cdr:x>0.96977</cdr:x>
      <cdr:y>0.34722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77025" y="485775"/>
          <a:ext cx="962025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6mm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0.77292</cdr:x>
      <cdr:y>0.0625</cdr:y>
    </cdr:from>
    <cdr:to>
      <cdr:x>0.97917</cdr:x>
      <cdr:y>0.19444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3775" y="171450"/>
          <a:ext cx="94297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0.81211</cdr:x>
      <cdr:y>0.11458</cdr:y>
    </cdr:from>
    <cdr:to>
      <cdr:x>0.97281</cdr:x>
      <cdr:y>0.22569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257925" y="314325"/>
          <a:ext cx="12382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2mm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A5A1-F2DB-46CC-9E70-1AAAD780CB4D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17C3-F99A-4DC7-80C8-9D5F604D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8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30B3-A53C-461D-AEB8-9FC1B4CEF247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825B-3D2B-4FB7-970B-0A73A0E61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>Test APD/</a:t>
            </a:r>
            <a:r>
              <a:rPr lang="en-US" sz="2400" dirty="0" err="1" smtClean="0">
                <a:latin typeface="Comic Sans MS" pitchFamily="66" charset="0"/>
              </a:rPr>
              <a:t>Wenteq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amplifer</a:t>
            </a:r>
            <a:r>
              <a:rPr lang="en-US" sz="2400" dirty="0" smtClean="0">
                <a:latin typeface="Comic Sans MS" pitchFamily="66" charset="0"/>
              </a:rPr>
              <a:t> with various interface scenarios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14600" y="2743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C.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Princeton University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>
                <a:latin typeface="Comic Sans MS" pitchFamily="66" charset="0"/>
              </a:rPr>
              <a:t>7</a:t>
            </a:r>
            <a:r>
              <a:rPr lang="en-US" dirty="0" smtClean="0">
                <a:latin typeface="Comic Sans MS" pitchFamily="66" charset="0"/>
              </a:rPr>
              <a:t>/12/2015)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37757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Change laser beam spot position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38925"/>
              </p:ext>
            </p:extLst>
          </p:nvPr>
        </p:nvGraphicFramePr>
        <p:xfrm>
          <a:off x="1295400" y="3733800"/>
          <a:ext cx="7215187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867883"/>
              </p:ext>
            </p:extLst>
          </p:nvPr>
        </p:nvGraphicFramePr>
        <p:xfrm>
          <a:off x="1330036" y="990600"/>
          <a:ext cx="7053262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4" y="2209798"/>
            <a:ext cx="2127785" cy="1881187"/>
          </a:xfrm>
          <a:prstGeom prst="rect">
            <a:avLst/>
          </a:prstGeom>
          <a:solidFill>
            <a:srgbClr val="F7FDA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8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2975177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Based on induced signal model the APD can be simplified as a current source.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4594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Test setup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4306054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To better understand the APD signal formation and the readout amplifier influence on the output signal, I used the setup as shown above. The tests are for four scenarios: </a:t>
            </a:r>
          </a:p>
          <a:p>
            <a:pPr marL="342900" indent="-342900">
              <a:buAutoNum type="alphaUcParenBoth"/>
            </a:pPr>
            <a:r>
              <a:rPr lang="en-US" dirty="0" smtClean="0">
                <a:latin typeface="Comic Sans MS" panose="030F0702030302020204" pitchFamily="66" charset="0"/>
              </a:rPr>
              <a:t>Direct connection; </a:t>
            </a:r>
          </a:p>
          <a:p>
            <a:pPr marL="342900" indent="-342900">
              <a:buAutoNum type="alphaUcParenBoth"/>
            </a:pPr>
            <a:r>
              <a:rPr lang="en-US" dirty="0" smtClean="0">
                <a:latin typeface="Comic Sans MS" panose="030F0702030302020204" pitchFamily="66" charset="0"/>
              </a:rPr>
              <a:t>Thru a 51</a:t>
            </a:r>
            <a:r>
              <a:rPr lang="en-US" dirty="0" smtClean="0">
                <a:latin typeface="GreekC" panose="00000400000000000000" pitchFamily="2" charset="0"/>
                <a:cs typeface="GreekC" panose="00000400000000000000" pitchFamily="2" charset="0"/>
              </a:rPr>
              <a:t>W 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resistor; </a:t>
            </a:r>
          </a:p>
          <a:p>
            <a:pPr marL="342900" indent="-342900">
              <a:buAutoNum type="alphaUcParenBoth"/>
            </a:pPr>
            <a:r>
              <a:rPr lang="en-US" dirty="0">
                <a:latin typeface="Comic Sans MS" panose="030F0702030302020204" pitchFamily="66" charset="0"/>
                <a:cs typeface="GreekC" panose="00000400000000000000" pitchFamily="2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Connect a 20pF capacitor to the ground. </a:t>
            </a:r>
          </a:p>
          <a:p>
            <a:pPr marL="342900" indent="-342900">
              <a:buAutoNum type="alphaUcParenBoth"/>
            </a:pPr>
            <a:r>
              <a:rPr lang="en-US" dirty="0">
                <a:latin typeface="Comic Sans MS" panose="030F0702030302020204" pitchFamily="66" charset="0"/>
                <a:cs typeface="GreekC" panose="00000400000000000000" pitchFamily="2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Add a 20pF/5pF capacitor in serious with amplifier.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" y="1103976"/>
            <a:ext cx="4770438" cy="32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Direct connect APD mesh electrode to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r>
              <a:rPr lang="en-US" sz="2400" dirty="0" smtClean="0">
                <a:latin typeface="Comic Sans MS" panose="030F0702030302020204" pitchFamily="66" charset="0"/>
              </a:rPr>
              <a:t> (A)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2430"/>
            <a:ext cx="698056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3180" y="1752600"/>
            <a:ext cx="13252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Anode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B/W limit 1GHz, average mode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Add a 51 </a:t>
            </a:r>
            <a:r>
              <a:rPr lang="en-US" sz="2400" b="1" dirty="0" smtClean="0">
                <a:latin typeface="GreekC" panose="00000400000000000000" pitchFamily="2" charset="0"/>
                <a:cs typeface="GreekC" panose="00000400000000000000" pitchFamily="2" charset="0"/>
              </a:rPr>
              <a:t>W </a:t>
            </a:r>
            <a:r>
              <a:rPr lang="en-US" sz="2400" dirty="0" smtClean="0">
                <a:latin typeface="Comic Sans MS" panose="030F0702030302020204" pitchFamily="66" charset="0"/>
                <a:cs typeface="GreekC" panose="00000400000000000000" pitchFamily="2" charset="0"/>
              </a:rPr>
              <a:t>resistor in front of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r>
              <a:rPr lang="en-US" sz="2400" dirty="0" smtClean="0">
                <a:latin typeface="Comic Sans MS" panose="030F0702030302020204" pitchFamily="66" charset="0"/>
              </a:rPr>
              <a:t> (B)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71574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Compare to direct connection case we found that adding 51 </a:t>
            </a:r>
            <a:r>
              <a:rPr lang="en-US" b="1" dirty="0" smtClean="0">
                <a:latin typeface="GreekC" panose="00000400000000000000" pitchFamily="2" charset="0"/>
                <a:cs typeface="GreekC" panose="00000400000000000000" pitchFamily="2" charset="0"/>
              </a:rPr>
              <a:t>W </a:t>
            </a:r>
            <a:r>
              <a:rPr lang="en-US" dirty="0" smtClean="0">
                <a:latin typeface="Comic Sans MS" panose="030F0702030302020204" pitchFamily="66" charset="0"/>
                <a:cs typeface="GreekC" panose="00000400000000000000" pitchFamily="2" charset="0"/>
              </a:rPr>
              <a:t>reduces </a:t>
            </a:r>
            <a:r>
              <a:rPr lang="en-US" dirty="0" smtClean="0">
                <a:latin typeface="Comic Sans MS" panose="030F0702030302020204" pitchFamily="66" charset="0"/>
              </a:rPr>
              <a:t>the amplitude of mesh signal from -0.54V to -0.37V.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598101"/>
              </p:ext>
            </p:extLst>
          </p:nvPr>
        </p:nvGraphicFramePr>
        <p:xfrm>
          <a:off x="752475" y="1143000"/>
          <a:ext cx="77057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4161751"/>
            <a:ext cx="40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Bandwidth limit 1GHz, average mode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288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828800" y="3048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58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Add a parallel 20pF </a:t>
            </a:r>
            <a:r>
              <a:rPr lang="en-US" sz="2400" dirty="0" smtClean="0">
                <a:latin typeface="Comic Sans MS" panose="030F0702030302020204" pitchFamily="66" charset="0"/>
                <a:cs typeface="GreekC" panose="00000400000000000000" pitchFamily="2" charset="0"/>
              </a:rPr>
              <a:t>capacitor in front of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r>
              <a:rPr lang="en-US" sz="2400" dirty="0" smtClean="0">
                <a:latin typeface="Comic Sans MS" panose="030F0702030302020204" pitchFamily="66" charset="0"/>
              </a:rPr>
              <a:t> (C)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392" y="1022430"/>
            <a:ext cx="1705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Anode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Bandwidth limit 1GHz, average mode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Note the leading edge (falling edge) is much slower (1.606ns).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another observation is anode signal  shape is somewhat different .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2" y="1060048"/>
            <a:ext cx="6761000" cy="50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4291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Add a 20pF </a:t>
            </a:r>
            <a:r>
              <a:rPr lang="en-US" sz="2400" dirty="0" smtClean="0">
                <a:latin typeface="Comic Sans MS" panose="030F0702030302020204" pitchFamily="66" charset="0"/>
                <a:cs typeface="GreekC" panose="00000400000000000000" pitchFamily="2" charset="0"/>
              </a:rPr>
              <a:t>capacitor in series with input of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r>
              <a:rPr lang="en-US" sz="2400" dirty="0" smtClean="0">
                <a:latin typeface="Comic Sans MS" panose="030F0702030302020204" pitchFamily="66" charset="0"/>
              </a:rPr>
              <a:t> (D1)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526" y="1171415"/>
            <a:ext cx="21783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Anode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Bandwidth limit 1GHz, average mode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Note the leading edge (falling edge) is similar: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w/o 20pF 1.42ns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w/ 20pF 1.38pF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trailing edge of w/ 20pF case has larger overshooting ringing.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75948"/>
            <a:ext cx="6279870" cy="47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4291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Add a 5pF </a:t>
            </a:r>
            <a:r>
              <a:rPr lang="en-US" sz="2400" dirty="0" smtClean="0">
                <a:latin typeface="Comic Sans MS" panose="030F0702030302020204" pitchFamily="66" charset="0"/>
                <a:cs typeface="GreekC" panose="00000400000000000000" pitchFamily="2" charset="0"/>
              </a:rPr>
              <a:t>capacitor in series with input of </a:t>
            </a:r>
            <a:r>
              <a:rPr lang="en-US" sz="2400" dirty="0" err="1" smtClean="0">
                <a:latin typeface="Comic Sans MS" panose="030F0702030302020204" pitchFamily="66" charset="0"/>
              </a:rPr>
              <a:t>Wenteq</a:t>
            </a:r>
            <a:r>
              <a:rPr lang="en-US" sz="2400" dirty="0" smtClean="0">
                <a:latin typeface="Comic Sans MS" panose="030F0702030302020204" pitchFamily="66" charset="0"/>
              </a:rPr>
              <a:t> (D2)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56481"/>
              </p:ext>
            </p:extLst>
          </p:nvPr>
        </p:nvGraphicFramePr>
        <p:xfrm>
          <a:off x="714233" y="11714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0" y="12192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I didn’t record the screen capture for 5pF case, but I did recorded the waveform as shown on left.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peak amplitude is much reduced: -0.279V, the leading time is similar: 1.45ns.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343400"/>
            <a:ext cx="762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Adding capacitor in front of amplifier in series will reduce the output signal’s amplitude, but the leading edge timing is similar.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4291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Signal to Noise ratio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 have measured the baseline </a:t>
            </a:r>
            <a:r>
              <a:rPr lang="en-US" dirty="0" err="1" smtClean="0">
                <a:latin typeface="Comic Sans MS" panose="030F0702030302020204" pitchFamily="66" charset="0"/>
              </a:rPr>
              <a:t>rms</a:t>
            </a:r>
            <a:r>
              <a:rPr lang="en-US" dirty="0" smtClean="0">
                <a:latin typeface="Comic Sans MS" panose="030F0702030302020204" pitchFamily="66" charset="0"/>
              </a:rPr>
              <a:t> noise of the waveforms  for three scenarios: w/o; 20pF and 5pF.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0071"/>
              </p:ext>
            </p:extLst>
          </p:nvPr>
        </p:nvGraphicFramePr>
        <p:xfrm>
          <a:off x="1371600" y="2438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7526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Capacitor(pF)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Signal(mV)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noise (mV)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9934" y="4343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Because the </a:t>
            </a:r>
            <a:r>
              <a:rPr lang="en-US" dirty="0" err="1" smtClean="0">
                <a:latin typeface="Comic Sans MS" panose="030F0702030302020204" pitchFamily="66" charset="0"/>
              </a:rPr>
              <a:t>rms</a:t>
            </a:r>
            <a:r>
              <a:rPr lang="en-US" dirty="0" smtClean="0">
                <a:latin typeface="Comic Sans MS" panose="030F0702030302020204" pitchFamily="66" charset="0"/>
              </a:rPr>
              <a:t> noise won’t change much, but the signal size reduced significantly, adding capacitor in series to the amplifier will degrade S/N.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</p:spPr>
      </p:pic>
      <p:cxnSp>
        <p:nvCxnSpPr>
          <p:cNvPr id="8" name="Straight Connector 7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37757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Change laser diode trigger signal width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9146" y="1022430"/>
            <a:ext cx="23248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Ch#1: Mesh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Ch#2: Anode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Bandwidth limit 1GHz.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Change L.D. trigger pulse width from 600ps to 800ps, but reduce the pulse amplitude, to get similar mesh signal amplitude.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Note the leading edge and the trailing edge are similar for 600ps and 800ps (compare to slide #3).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" y="1044616"/>
            <a:ext cx="6762237" cy="50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98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800ps trigger pulse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25563</TotalTime>
  <Words>505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GreekC</vt:lpstr>
      <vt:lpstr>Office Theme</vt:lpstr>
      <vt:lpstr>Test APD/Wenteq amplifer with various interface scenarios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timing test setup</dc:title>
  <dc:creator>Princeton Affiliate</dc:creator>
  <cp:lastModifiedBy>Kirk T McDonald</cp:lastModifiedBy>
  <cp:revision>189</cp:revision>
  <dcterms:created xsi:type="dcterms:W3CDTF">2012-01-12T18:16:11Z</dcterms:created>
  <dcterms:modified xsi:type="dcterms:W3CDTF">2015-07-13T04:15:33Z</dcterms:modified>
</cp:coreProperties>
</file>